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95" r:id="rId5"/>
    <p:sldMasterId id="2147483796" r:id="rId6"/>
    <p:sldMasterId id="2147483797" r:id="rId7"/>
    <p:sldMasterId id="214748379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Lst>
  <p:sldSz cy="6858000" cx="12188950"/>
  <p:notesSz cx="7010400" cy="9296400"/>
  <p:embeddedFontLst>
    <p:embeddedFont>
      <p:font typeface="Avant Garde Demi SFDC"/>
      <p:regular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Alyssa Jenso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BBDEA1B-8ABB-4CA3-B0F0-347D09FCBFA9}">
  <a:tblStyle styleId="{5BBDEA1B-8ABB-4CA3-B0F0-347D09FCBFA9}"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4.xml"/><Relationship Id="rId72" Type="http://schemas.openxmlformats.org/officeDocument/2006/relationships/slide" Target="slides/slide63.xml"/><Relationship Id="rId31" Type="http://schemas.openxmlformats.org/officeDocument/2006/relationships/slide" Target="slides/slide22.xml"/><Relationship Id="rId75" Type="http://schemas.openxmlformats.org/officeDocument/2006/relationships/slide" Target="slides/slide66.xml"/><Relationship Id="rId30" Type="http://schemas.openxmlformats.org/officeDocument/2006/relationships/slide" Target="slides/slide21.xml"/><Relationship Id="rId74" Type="http://schemas.openxmlformats.org/officeDocument/2006/relationships/slide" Target="slides/slide65.xml"/><Relationship Id="rId33" Type="http://schemas.openxmlformats.org/officeDocument/2006/relationships/slide" Target="slides/slide24.xml"/><Relationship Id="rId32" Type="http://schemas.openxmlformats.org/officeDocument/2006/relationships/slide" Target="slides/slide23.xml"/><Relationship Id="rId76" Type="http://schemas.openxmlformats.org/officeDocument/2006/relationships/font" Target="fonts/AvantGardeDemiSFDC-regular.fntdata"/><Relationship Id="rId35" Type="http://schemas.openxmlformats.org/officeDocument/2006/relationships/slide" Target="slides/slide26.xml"/><Relationship Id="rId34" Type="http://schemas.openxmlformats.org/officeDocument/2006/relationships/slide" Target="slides/slide25.xml"/><Relationship Id="rId71" Type="http://schemas.openxmlformats.org/officeDocument/2006/relationships/slide" Target="slides/slide62.xml"/><Relationship Id="rId70" Type="http://schemas.openxmlformats.org/officeDocument/2006/relationships/slide" Target="slides/slide61.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slide" Target="slides/slide53.xml"/><Relationship Id="rId61" Type="http://schemas.openxmlformats.org/officeDocument/2006/relationships/slide" Target="slides/slide52.xml"/><Relationship Id="rId20" Type="http://schemas.openxmlformats.org/officeDocument/2006/relationships/slide" Target="slides/slide11.xml"/><Relationship Id="rId64" Type="http://schemas.openxmlformats.org/officeDocument/2006/relationships/slide" Target="slides/slide55.xml"/><Relationship Id="rId63" Type="http://schemas.openxmlformats.org/officeDocument/2006/relationships/slide" Target="slides/slide54.xml"/><Relationship Id="rId22" Type="http://schemas.openxmlformats.org/officeDocument/2006/relationships/slide" Target="slides/slide13.xml"/><Relationship Id="rId66" Type="http://schemas.openxmlformats.org/officeDocument/2006/relationships/slide" Target="slides/slide57.xml"/><Relationship Id="rId21" Type="http://schemas.openxmlformats.org/officeDocument/2006/relationships/slide" Target="slides/slide12.xml"/><Relationship Id="rId65" Type="http://schemas.openxmlformats.org/officeDocument/2006/relationships/slide" Target="slides/slide56.xml"/><Relationship Id="rId24" Type="http://schemas.openxmlformats.org/officeDocument/2006/relationships/slide" Target="slides/slide15.xml"/><Relationship Id="rId68" Type="http://schemas.openxmlformats.org/officeDocument/2006/relationships/slide" Target="slides/slide59.xml"/><Relationship Id="rId23" Type="http://schemas.openxmlformats.org/officeDocument/2006/relationships/slide" Target="slides/slide14.xml"/><Relationship Id="rId67" Type="http://schemas.openxmlformats.org/officeDocument/2006/relationships/slide" Target="slides/slide58.xml"/><Relationship Id="rId60" Type="http://schemas.openxmlformats.org/officeDocument/2006/relationships/slide" Target="slides/slide51.xml"/><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slide" Target="slides/slide60.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slide" Target="slides/slide46.xml"/><Relationship Id="rId10" Type="http://schemas.openxmlformats.org/officeDocument/2006/relationships/slide" Target="slides/slide1.xml"/><Relationship Id="rId54" Type="http://schemas.openxmlformats.org/officeDocument/2006/relationships/slide" Target="slides/slide45.xml"/><Relationship Id="rId13" Type="http://schemas.openxmlformats.org/officeDocument/2006/relationships/slide" Target="slides/slide4.xml"/><Relationship Id="rId57" Type="http://schemas.openxmlformats.org/officeDocument/2006/relationships/slide" Target="slides/slide48.xml"/><Relationship Id="rId12" Type="http://schemas.openxmlformats.org/officeDocument/2006/relationships/slide" Target="slides/slide3.xml"/><Relationship Id="rId56" Type="http://schemas.openxmlformats.org/officeDocument/2006/relationships/slide" Target="slides/slide47.xml"/><Relationship Id="rId15" Type="http://schemas.openxmlformats.org/officeDocument/2006/relationships/slide" Target="slides/slide6.xml"/><Relationship Id="rId59" Type="http://schemas.openxmlformats.org/officeDocument/2006/relationships/slide" Target="slides/slide50.xml"/><Relationship Id="rId14" Type="http://schemas.openxmlformats.org/officeDocument/2006/relationships/slide" Target="slides/slide5.xml"/><Relationship Id="rId58" Type="http://schemas.openxmlformats.org/officeDocument/2006/relationships/slide" Target="slides/slide49.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11-08T01:24:33.855">
    <p:pos x="6000" y="0"/>
    <p:text>Slides look great @shreya.arya@theinformationlab.co.uk !</p:text>
  </p:cm>
  <p:cm authorId="0" idx="2" dt="2024-11-08T01:24:33.855">
    <p:pos x="6000" y="0"/>
    <p:text>Can you add in the survey slide?
https://docs.google.com/presentation/d/1bifgppvRTJgwBOwvvTVzlQdm7Dc6dcO-Gw4xpiC_r7o/edit#slide=id.g312f577009e_0_761</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5049794" cy="464819"/>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accent1"/>
              </a:buClr>
              <a:buSzPts val="1400"/>
              <a:buFont typeface="Arial"/>
              <a:buNone/>
              <a:defRPr b="0" i="0" sz="800" u="none" cap="none" strike="noStrike">
                <a:solidFill>
                  <a:schemeClr val="accent1"/>
                </a:solidFill>
                <a:latin typeface="Arial"/>
                <a:ea typeface="Arial"/>
                <a:cs typeface="Arial"/>
                <a:sym typeface="Arial"/>
              </a:defRPr>
            </a:lvl1pPr>
            <a:lvl2pPr indent="-12631" lvl="1" marL="457131"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2pPr>
            <a:lvl3pPr indent="-12562" lvl="2" marL="914262"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3pPr>
            <a:lvl4pPr indent="-12493" lvl="3" marL="1371393"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4pPr>
            <a:lvl5pPr indent="-12425" lvl="4" marL="1828526"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5pPr>
            <a:lvl6pPr indent="-12356" lvl="5" marL="2285657"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6pPr>
            <a:lvl7pPr indent="-12288" lvl="6" marL="2742788"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7pPr>
            <a:lvl8pPr indent="-12219" lvl="7" marL="3199919"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8pPr>
            <a:lvl9pPr indent="-12150" lvl="8" marL="3657050"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5766485" y="0"/>
            <a:ext cx="1243915" cy="464819"/>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929292"/>
              </a:buClr>
              <a:buSzPts val="1400"/>
              <a:buFont typeface="Arial"/>
              <a:buNone/>
              <a:defRPr b="0" i="0" sz="800" u="none" cap="none" strike="noStrike">
                <a:solidFill>
                  <a:srgbClr val="929292"/>
                </a:solidFill>
                <a:latin typeface="Arial"/>
                <a:ea typeface="Arial"/>
                <a:cs typeface="Arial"/>
                <a:sym typeface="Arial"/>
              </a:defRPr>
            </a:lvl1pPr>
            <a:lvl2pPr indent="-12631" lvl="1" marL="457131"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2pPr>
            <a:lvl3pPr indent="-12562" lvl="2" marL="914262"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3pPr>
            <a:lvl4pPr indent="-12493" lvl="3" marL="1371393"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4pPr>
            <a:lvl5pPr indent="-12425" lvl="4" marL="1828526"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5pPr>
            <a:lvl6pPr indent="-12356" lvl="5" marL="2285657"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6pPr>
            <a:lvl7pPr indent="-12288" lvl="6" marL="2742788"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7pPr>
            <a:lvl8pPr indent="-12219" lvl="7" marL="3199919"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8pPr>
            <a:lvl9pPr indent="-12150" lvl="8" marL="3657050"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407955" y="696912"/>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6" name="Google Shape;6;n"/>
          <p:cNvSpPr txBox="1"/>
          <p:nvPr>
            <p:ph idx="1" type="body"/>
          </p:nvPr>
        </p:nvSpPr>
        <p:spPr>
          <a:xfrm>
            <a:off x="407987" y="4415789"/>
            <a:ext cx="6194425" cy="4183379"/>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5pPr>
            <a:lvl6pPr indent="-317500" lvl="5" marL="2743200" marR="0" rtl="0" algn="l">
              <a:spcBef>
                <a:spcPts val="0"/>
              </a:spcBef>
              <a:spcAft>
                <a:spcPts val="0"/>
              </a:spcAft>
              <a:buSzPts val="1400"/>
              <a:buChar char="■"/>
              <a:defRPr b="0" i="0" sz="1200" u="none" cap="none" strike="noStrike">
                <a:solidFill>
                  <a:schemeClr val="dk1"/>
                </a:solidFill>
                <a:latin typeface="Arial"/>
                <a:ea typeface="Arial"/>
                <a:cs typeface="Arial"/>
                <a:sym typeface="Arial"/>
              </a:defRPr>
            </a:lvl6pPr>
            <a:lvl7pPr indent="-317500" lvl="6" marL="3200400" marR="0" rtl="0" algn="l">
              <a:spcBef>
                <a:spcPts val="0"/>
              </a:spcBef>
              <a:spcAft>
                <a:spcPts val="0"/>
              </a:spcAft>
              <a:buSzPts val="1400"/>
              <a:buChar char="●"/>
              <a:defRPr b="0" i="0" sz="1200" u="none" cap="none" strike="noStrike">
                <a:solidFill>
                  <a:schemeClr val="dk1"/>
                </a:solidFill>
                <a:latin typeface="Arial"/>
                <a:ea typeface="Arial"/>
                <a:cs typeface="Arial"/>
                <a:sym typeface="Arial"/>
              </a:defRPr>
            </a:lvl7pPr>
            <a:lvl8pPr indent="-317500" lvl="7" marL="3657600" marR="0" rtl="0" algn="l">
              <a:spcBef>
                <a:spcPts val="0"/>
              </a:spcBef>
              <a:spcAft>
                <a:spcPts val="0"/>
              </a:spcAft>
              <a:buSzPts val="1400"/>
              <a:buChar char="○"/>
              <a:defRPr b="0" i="0" sz="1200" u="none" cap="none" strike="noStrike">
                <a:solidFill>
                  <a:schemeClr val="dk1"/>
                </a:solidFill>
                <a:latin typeface="Arial"/>
                <a:ea typeface="Arial"/>
                <a:cs typeface="Arial"/>
                <a:sym typeface="Arial"/>
              </a:defRPr>
            </a:lvl8pPr>
            <a:lvl9pPr indent="-317500" lvl="8" marL="4114800" marR="0" rtl="0" algn="l">
              <a:spcBef>
                <a:spcPts val="0"/>
              </a:spcBef>
              <a:spcAft>
                <a:spcPts val="0"/>
              </a:spcAft>
              <a:buSzPts val="1400"/>
              <a:buChar char="■"/>
              <a:defRPr b="0" i="0" sz="1200" u="none" cap="none" strike="noStrike">
                <a:solidFill>
                  <a:schemeClr val="dk1"/>
                </a:solidFill>
                <a:latin typeface="Arial"/>
                <a:ea typeface="Arial"/>
                <a:cs typeface="Arial"/>
                <a:sym typeface="Arial"/>
              </a:defRPr>
            </a:lvl9pPr>
          </a:lstStyle>
          <a:p/>
        </p:txBody>
      </p:sp>
      <p:sp>
        <p:nvSpPr>
          <p:cNvPr id="7" name="Google Shape;7;n"/>
          <p:cNvSpPr/>
          <p:nvPr/>
        </p:nvSpPr>
        <p:spPr>
          <a:xfrm flipH="1" rot="10800000">
            <a:off x="0" y="9225415"/>
            <a:ext cx="7010400" cy="7098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900" u="none" cap="none" strike="noStrike">
              <a:solidFill>
                <a:schemeClr val="lt1"/>
              </a:solidFill>
              <a:latin typeface="Arial"/>
              <a:ea typeface="Arial"/>
              <a:cs typeface="Arial"/>
              <a:sym typeface="Arial"/>
            </a:endParaRPr>
          </a:p>
        </p:txBody>
      </p:sp>
      <p:sp>
        <p:nvSpPr>
          <p:cNvPr id="8" name="Google Shape;8;n"/>
          <p:cNvSpPr txBox="1"/>
          <p:nvPr>
            <p:ph idx="11" type="ftr"/>
          </p:nvPr>
        </p:nvSpPr>
        <p:spPr>
          <a:xfrm>
            <a:off x="0" y="8996336"/>
            <a:ext cx="3038475" cy="215443"/>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5B5B5B"/>
              </a:buClr>
              <a:buSzPts val="1400"/>
              <a:buFont typeface="Arial"/>
              <a:buNone/>
              <a:defRPr b="0" i="0" sz="800" u="none" cap="none" strike="noStrike">
                <a:solidFill>
                  <a:srgbClr val="5B5B5B"/>
                </a:solidFill>
                <a:latin typeface="Arial"/>
                <a:ea typeface="Arial"/>
                <a:cs typeface="Arial"/>
                <a:sym typeface="Arial"/>
              </a:defRPr>
            </a:lvl1pPr>
            <a:lvl2pPr indent="-12631" lvl="1" marL="457131"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2pPr>
            <a:lvl3pPr indent="-12562" lvl="2" marL="914262"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3pPr>
            <a:lvl4pPr indent="-12493" lvl="3" marL="1371393"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4pPr>
            <a:lvl5pPr indent="-12425" lvl="4" marL="1828526"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5pPr>
            <a:lvl6pPr indent="-12356" lvl="5" marL="2285657"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6pPr>
            <a:lvl7pPr indent="-12288" lvl="6" marL="2742788"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7pPr>
            <a:lvl8pPr indent="-12219" lvl="7" marL="3199919"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8pPr>
            <a:lvl9pPr indent="-12150" lvl="8" marL="3657050"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9pPr>
          </a:lstStyle>
          <a:p/>
        </p:txBody>
      </p:sp>
      <p:grpSp>
        <p:nvGrpSpPr>
          <p:cNvPr id="9" name="Google Shape;9;n"/>
          <p:cNvGrpSpPr/>
          <p:nvPr/>
        </p:nvGrpSpPr>
        <p:grpSpPr>
          <a:xfrm>
            <a:off x="6393468" y="8874285"/>
            <a:ext cx="417887" cy="292590"/>
            <a:chOff x="267" y="-340"/>
            <a:chExt cx="7144" cy="5001"/>
          </a:xfrm>
        </p:grpSpPr>
        <p:sp>
          <p:nvSpPr>
            <p:cNvPr id="10" name="Google Shape;10;n"/>
            <p:cNvSpPr/>
            <p:nvPr/>
          </p:nvSpPr>
          <p:spPr>
            <a:xfrm>
              <a:off x="267" y="-340"/>
              <a:ext cx="7144" cy="5001"/>
            </a:xfrm>
            <a:custGeom>
              <a:rect b="b" l="l" r="r" t="t"/>
              <a:pathLst>
                <a:path extrusionOk="0" h="120000" w="120000">
                  <a:moveTo>
                    <a:pt x="49930" y="13055"/>
                  </a:moveTo>
                  <a:cubicBezTo>
                    <a:pt x="53823" y="7322"/>
                    <a:pt x="59185" y="3746"/>
                    <a:pt x="65143" y="3746"/>
                  </a:cubicBezTo>
                  <a:cubicBezTo>
                    <a:pt x="73088" y="3746"/>
                    <a:pt x="80000" y="10047"/>
                    <a:pt x="83654" y="19413"/>
                  </a:cubicBezTo>
                  <a:cubicBezTo>
                    <a:pt x="86871" y="17369"/>
                    <a:pt x="90407" y="16234"/>
                    <a:pt x="94101" y="16234"/>
                  </a:cubicBezTo>
                  <a:cubicBezTo>
                    <a:pt x="108401" y="16234"/>
                    <a:pt x="119999" y="32923"/>
                    <a:pt x="119999" y="53528"/>
                  </a:cubicBezTo>
                  <a:cubicBezTo>
                    <a:pt x="119999" y="74134"/>
                    <a:pt x="108401" y="90823"/>
                    <a:pt x="94101" y="90823"/>
                  </a:cubicBezTo>
                  <a:cubicBezTo>
                    <a:pt x="92393" y="90823"/>
                    <a:pt x="90685" y="90539"/>
                    <a:pt x="89016" y="90085"/>
                  </a:cubicBezTo>
                  <a:cubicBezTo>
                    <a:pt x="85799" y="98372"/>
                    <a:pt x="79602" y="103935"/>
                    <a:pt x="72532" y="103935"/>
                  </a:cubicBezTo>
                  <a:cubicBezTo>
                    <a:pt x="69553" y="103935"/>
                    <a:pt x="66732" y="102970"/>
                    <a:pt x="64270" y="101210"/>
                  </a:cubicBezTo>
                  <a:cubicBezTo>
                    <a:pt x="60973" y="112223"/>
                    <a:pt x="53306" y="120000"/>
                    <a:pt x="44409" y="120000"/>
                  </a:cubicBezTo>
                  <a:cubicBezTo>
                    <a:pt x="35114" y="120000"/>
                    <a:pt x="27209" y="111598"/>
                    <a:pt x="24150" y="99791"/>
                  </a:cubicBezTo>
                  <a:cubicBezTo>
                    <a:pt x="22840" y="100189"/>
                    <a:pt x="21449" y="100416"/>
                    <a:pt x="20019" y="100416"/>
                  </a:cubicBezTo>
                  <a:cubicBezTo>
                    <a:pt x="8977" y="100416"/>
                    <a:pt x="0" y="87473"/>
                    <a:pt x="0" y="71523"/>
                  </a:cubicBezTo>
                  <a:cubicBezTo>
                    <a:pt x="0" y="60794"/>
                    <a:pt x="4051" y="51485"/>
                    <a:pt x="10009" y="46490"/>
                  </a:cubicBezTo>
                  <a:cubicBezTo>
                    <a:pt x="8778" y="42403"/>
                    <a:pt x="8103" y="37918"/>
                    <a:pt x="8103" y="33263"/>
                  </a:cubicBezTo>
                  <a:cubicBezTo>
                    <a:pt x="8103" y="14872"/>
                    <a:pt x="18550" y="0"/>
                    <a:pt x="31420" y="0"/>
                  </a:cubicBezTo>
                  <a:cubicBezTo>
                    <a:pt x="38967" y="0"/>
                    <a:pt x="45680" y="5108"/>
                    <a:pt x="49930" y="13055"/>
                  </a:cubicBezTo>
                  <a:close/>
                </a:path>
              </a:pathLst>
            </a:custGeom>
            <a:solidFill>
              <a:srgbClr val="0A9AD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1" name="Google Shape;11;n"/>
            <p:cNvSpPr/>
            <p:nvPr/>
          </p:nvSpPr>
          <p:spPr>
            <a:xfrm>
              <a:off x="1297" y="1670"/>
              <a:ext cx="499" cy="672"/>
            </a:xfrm>
            <a:custGeom>
              <a:rect b="b" l="l" r="r" t="t"/>
              <a:pathLst>
                <a:path extrusionOk="0" h="120000" w="120000">
                  <a:moveTo>
                    <a:pt x="1137" y="103943"/>
                  </a:moveTo>
                  <a:cubicBezTo>
                    <a:pt x="0" y="106056"/>
                    <a:pt x="1137" y="106478"/>
                    <a:pt x="1706" y="106901"/>
                  </a:cubicBezTo>
                  <a:cubicBezTo>
                    <a:pt x="5118" y="108591"/>
                    <a:pt x="8530" y="109859"/>
                    <a:pt x="11374" y="111126"/>
                  </a:cubicBezTo>
                  <a:cubicBezTo>
                    <a:pt x="29004" y="118309"/>
                    <a:pt x="45497" y="120000"/>
                    <a:pt x="63127" y="120000"/>
                  </a:cubicBezTo>
                  <a:cubicBezTo>
                    <a:pt x="98388" y="120000"/>
                    <a:pt x="120000" y="106478"/>
                    <a:pt x="120000" y="84084"/>
                  </a:cubicBezTo>
                  <a:cubicBezTo>
                    <a:pt x="120000" y="83239"/>
                    <a:pt x="120000" y="83239"/>
                    <a:pt x="120000" y="83239"/>
                  </a:cubicBezTo>
                  <a:cubicBezTo>
                    <a:pt x="120000" y="62535"/>
                    <a:pt x="95545" y="55352"/>
                    <a:pt x="72227" y="49859"/>
                  </a:cubicBezTo>
                  <a:cubicBezTo>
                    <a:pt x="69383" y="49014"/>
                    <a:pt x="69383" y="49014"/>
                    <a:pt x="69383" y="49014"/>
                  </a:cubicBezTo>
                  <a:cubicBezTo>
                    <a:pt x="51753" y="44788"/>
                    <a:pt x="36398" y="40985"/>
                    <a:pt x="36398" y="32535"/>
                  </a:cubicBezTo>
                  <a:cubicBezTo>
                    <a:pt x="36398" y="32112"/>
                    <a:pt x="36398" y="32112"/>
                    <a:pt x="36398" y="32112"/>
                  </a:cubicBezTo>
                  <a:cubicBezTo>
                    <a:pt x="36398" y="24929"/>
                    <a:pt x="45497" y="19436"/>
                    <a:pt x="59146" y="19436"/>
                  </a:cubicBezTo>
                  <a:cubicBezTo>
                    <a:pt x="74502" y="19436"/>
                    <a:pt x="92132" y="23239"/>
                    <a:pt x="104075" y="27887"/>
                  </a:cubicBezTo>
                  <a:cubicBezTo>
                    <a:pt x="104075" y="27887"/>
                    <a:pt x="107488" y="29577"/>
                    <a:pt x="108625" y="27042"/>
                  </a:cubicBezTo>
                  <a:cubicBezTo>
                    <a:pt x="109194" y="25774"/>
                    <a:pt x="114881" y="13943"/>
                    <a:pt x="115450" y="12676"/>
                  </a:cubicBezTo>
                  <a:cubicBezTo>
                    <a:pt x="116587" y="11408"/>
                    <a:pt x="115450" y="10563"/>
                    <a:pt x="113744" y="9718"/>
                  </a:cubicBezTo>
                  <a:cubicBezTo>
                    <a:pt x="100663" y="3802"/>
                    <a:pt x="82464" y="0"/>
                    <a:pt x="63696" y="0"/>
                  </a:cubicBezTo>
                  <a:cubicBezTo>
                    <a:pt x="59715" y="0"/>
                    <a:pt x="59715" y="0"/>
                    <a:pt x="59715" y="0"/>
                  </a:cubicBezTo>
                  <a:cubicBezTo>
                    <a:pt x="27867" y="0"/>
                    <a:pt x="5118" y="14366"/>
                    <a:pt x="5118" y="35070"/>
                  </a:cubicBezTo>
                  <a:cubicBezTo>
                    <a:pt x="5118" y="35492"/>
                    <a:pt x="5118" y="35492"/>
                    <a:pt x="5118" y="35492"/>
                  </a:cubicBezTo>
                  <a:cubicBezTo>
                    <a:pt x="5118" y="57464"/>
                    <a:pt x="30142" y="64647"/>
                    <a:pt x="53459" y="69295"/>
                  </a:cubicBezTo>
                  <a:cubicBezTo>
                    <a:pt x="56872" y="70140"/>
                    <a:pt x="56872" y="70140"/>
                    <a:pt x="56872" y="70140"/>
                  </a:cubicBezTo>
                  <a:cubicBezTo>
                    <a:pt x="73933" y="73943"/>
                    <a:pt x="88720" y="77323"/>
                    <a:pt x="88720" y="86197"/>
                  </a:cubicBezTo>
                  <a:cubicBezTo>
                    <a:pt x="88720" y="86619"/>
                    <a:pt x="88720" y="86619"/>
                    <a:pt x="88720" y="86619"/>
                  </a:cubicBezTo>
                  <a:cubicBezTo>
                    <a:pt x="88720" y="95070"/>
                    <a:pt x="79052" y="100985"/>
                    <a:pt x="63696" y="100985"/>
                  </a:cubicBezTo>
                  <a:cubicBezTo>
                    <a:pt x="58009" y="100985"/>
                    <a:pt x="38672" y="100985"/>
                    <a:pt x="18199" y="91267"/>
                  </a:cubicBezTo>
                  <a:cubicBezTo>
                    <a:pt x="15924" y="90000"/>
                    <a:pt x="14786" y="89154"/>
                    <a:pt x="12511" y="88309"/>
                  </a:cubicBezTo>
                  <a:cubicBezTo>
                    <a:pt x="11374" y="87887"/>
                    <a:pt x="9099" y="87042"/>
                    <a:pt x="7962" y="89577"/>
                  </a:cubicBezTo>
                  <a:lnTo>
                    <a:pt x="1137" y="10394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2" name="Google Shape;12;n"/>
            <p:cNvSpPr/>
            <p:nvPr/>
          </p:nvSpPr>
          <p:spPr>
            <a:xfrm>
              <a:off x="3443" y="1670"/>
              <a:ext cx="499" cy="672"/>
            </a:xfrm>
            <a:custGeom>
              <a:rect b="b" l="l" r="r" t="t"/>
              <a:pathLst>
                <a:path extrusionOk="0" h="120000" w="120000">
                  <a:moveTo>
                    <a:pt x="1137" y="103943"/>
                  </a:moveTo>
                  <a:cubicBezTo>
                    <a:pt x="0" y="106056"/>
                    <a:pt x="1137" y="106478"/>
                    <a:pt x="1706" y="106901"/>
                  </a:cubicBezTo>
                  <a:cubicBezTo>
                    <a:pt x="5118" y="108591"/>
                    <a:pt x="8530" y="109859"/>
                    <a:pt x="11374" y="111126"/>
                  </a:cubicBezTo>
                  <a:cubicBezTo>
                    <a:pt x="29004" y="118309"/>
                    <a:pt x="45497" y="120000"/>
                    <a:pt x="63127" y="120000"/>
                  </a:cubicBezTo>
                  <a:cubicBezTo>
                    <a:pt x="98388" y="120000"/>
                    <a:pt x="120000" y="106478"/>
                    <a:pt x="120000" y="84084"/>
                  </a:cubicBezTo>
                  <a:cubicBezTo>
                    <a:pt x="120000" y="83239"/>
                    <a:pt x="120000" y="83239"/>
                    <a:pt x="120000" y="83239"/>
                  </a:cubicBezTo>
                  <a:cubicBezTo>
                    <a:pt x="120000" y="62535"/>
                    <a:pt x="95545" y="55352"/>
                    <a:pt x="72227" y="49859"/>
                  </a:cubicBezTo>
                  <a:cubicBezTo>
                    <a:pt x="69383" y="49014"/>
                    <a:pt x="69383" y="49014"/>
                    <a:pt x="69383" y="49014"/>
                  </a:cubicBezTo>
                  <a:cubicBezTo>
                    <a:pt x="51753" y="44788"/>
                    <a:pt x="36398" y="40985"/>
                    <a:pt x="36398" y="32535"/>
                  </a:cubicBezTo>
                  <a:cubicBezTo>
                    <a:pt x="36398" y="32112"/>
                    <a:pt x="36398" y="32112"/>
                    <a:pt x="36398" y="32112"/>
                  </a:cubicBezTo>
                  <a:cubicBezTo>
                    <a:pt x="36398" y="24929"/>
                    <a:pt x="45497" y="19436"/>
                    <a:pt x="59146" y="19436"/>
                  </a:cubicBezTo>
                  <a:cubicBezTo>
                    <a:pt x="74502" y="19436"/>
                    <a:pt x="92132" y="23239"/>
                    <a:pt x="104075" y="27887"/>
                  </a:cubicBezTo>
                  <a:cubicBezTo>
                    <a:pt x="104075" y="27887"/>
                    <a:pt x="107488" y="29577"/>
                    <a:pt x="108625" y="27042"/>
                  </a:cubicBezTo>
                  <a:cubicBezTo>
                    <a:pt x="109194" y="25774"/>
                    <a:pt x="114881" y="13943"/>
                    <a:pt x="115450" y="12676"/>
                  </a:cubicBezTo>
                  <a:cubicBezTo>
                    <a:pt x="116587" y="11408"/>
                    <a:pt x="115450" y="10563"/>
                    <a:pt x="113744" y="9718"/>
                  </a:cubicBezTo>
                  <a:cubicBezTo>
                    <a:pt x="100663" y="3802"/>
                    <a:pt x="82464" y="0"/>
                    <a:pt x="63696" y="0"/>
                  </a:cubicBezTo>
                  <a:cubicBezTo>
                    <a:pt x="59715" y="0"/>
                    <a:pt x="59715" y="0"/>
                    <a:pt x="59715" y="0"/>
                  </a:cubicBezTo>
                  <a:cubicBezTo>
                    <a:pt x="27867" y="0"/>
                    <a:pt x="5118" y="14366"/>
                    <a:pt x="5118" y="35070"/>
                  </a:cubicBezTo>
                  <a:cubicBezTo>
                    <a:pt x="5118" y="35492"/>
                    <a:pt x="5118" y="35492"/>
                    <a:pt x="5118" y="35492"/>
                  </a:cubicBezTo>
                  <a:cubicBezTo>
                    <a:pt x="5118" y="57464"/>
                    <a:pt x="30142" y="64647"/>
                    <a:pt x="53459" y="69295"/>
                  </a:cubicBezTo>
                  <a:cubicBezTo>
                    <a:pt x="56872" y="70140"/>
                    <a:pt x="56872" y="70140"/>
                    <a:pt x="56872" y="70140"/>
                  </a:cubicBezTo>
                  <a:cubicBezTo>
                    <a:pt x="73933" y="73943"/>
                    <a:pt x="88720" y="77323"/>
                    <a:pt x="88720" y="86197"/>
                  </a:cubicBezTo>
                  <a:cubicBezTo>
                    <a:pt x="88720" y="86619"/>
                    <a:pt x="88720" y="86619"/>
                    <a:pt x="88720" y="86619"/>
                  </a:cubicBezTo>
                  <a:cubicBezTo>
                    <a:pt x="88720" y="95070"/>
                    <a:pt x="79052" y="100985"/>
                    <a:pt x="63696" y="100985"/>
                  </a:cubicBezTo>
                  <a:cubicBezTo>
                    <a:pt x="58009" y="100985"/>
                    <a:pt x="38672" y="100985"/>
                    <a:pt x="18199" y="91267"/>
                  </a:cubicBezTo>
                  <a:cubicBezTo>
                    <a:pt x="15924" y="90000"/>
                    <a:pt x="14218" y="89577"/>
                    <a:pt x="12511" y="88309"/>
                  </a:cubicBezTo>
                  <a:cubicBezTo>
                    <a:pt x="11943" y="88309"/>
                    <a:pt x="9099" y="87464"/>
                    <a:pt x="7962" y="89577"/>
                  </a:cubicBezTo>
                  <a:lnTo>
                    <a:pt x="1137" y="10394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3" name="Google Shape;13;n"/>
            <p:cNvSpPr/>
            <p:nvPr/>
          </p:nvSpPr>
          <p:spPr>
            <a:xfrm>
              <a:off x="4454" y="1670"/>
              <a:ext cx="595" cy="672"/>
            </a:xfrm>
            <a:custGeom>
              <a:rect b="b" l="l" r="r" t="t"/>
              <a:pathLst>
                <a:path extrusionOk="0" h="120000" w="120000">
                  <a:moveTo>
                    <a:pt x="116666" y="36760"/>
                  </a:moveTo>
                  <a:cubicBezTo>
                    <a:pt x="114285" y="29154"/>
                    <a:pt x="110476" y="22816"/>
                    <a:pt x="105238" y="17746"/>
                  </a:cubicBezTo>
                  <a:cubicBezTo>
                    <a:pt x="100476" y="12253"/>
                    <a:pt x="93809" y="8028"/>
                    <a:pt x="86190" y="5070"/>
                  </a:cubicBezTo>
                  <a:cubicBezTo>
                    <a:pt x="79047" y="1690"/>
                    <a:pt x="70000" y="0"/>
                    <a:pt x="60000" y="0"/>
                  </a:cubicBezTo>
                  <a:cubicBezTo>
                    <a:pt x="50000" y="0"/>
                    <a:pt x="40952" y="1690"/>
                    <a:pt x="33809" y="5070"/>
                  </a:cubicBezTo>
                  <a:cubicBezTo>
                    <a:pt x="26190" y="8028"/>
                    <a:pt x="19523" y="12253"/>
                    <a:pt x="14761" y="17746"/>
                  </a:cubicBezTo>
                  <a:cubicBezTo>
                    <a:pt x="9523" y="22816"/>
                    <a:pt x="5714" y="29154"/>
                    <a:pt x="3333" y="36760"/>
                  </a:cubicBezTo>
                  <a:cubicBezTo>
                    <a:pt x="952" y="43943"/>
                    <a:pt x="0" y="51549"/>
                    <a:pt x="0" y="60000"/>
                  </a:cubicBezTo>
                  <a:cubicBezTo>
                    <a:pt x="0" y="68450"/>
                    <a:pt x="952" y="76478"/>
                    <a:pt x="3333" y="83661"/>
                  </a:cubicBezTo>
                  <a:cubicBezTo>
                    <a:pt x="5714" y="90845"/>
                    <a:pt x="9523" y="97183"/>
                    <a:pt x="14761" y="102676"/>
                  </a:cubicBezTo>
                  <a:cubicBezTo>
                    <a:pt x="19523" y="107746"/>
                    <a:pt x="26190" y="111971"/>
                    <a:pt x="33809" y="115352"/>
                  </a:cubicBezTo>
                  <a:cubicBezTo>
                    <a:pt x="40952" y="118309"/>
                    <a:pt x="50000" y="120000"/>
                    <a:pt x="60000" y="120000"/>
                  </a:cubicBezTo>
                  <a:cubicBezTo>
                    <a:pt x="70000" y="120000"/>
                    <a:pt x="79047" y="118309"/>
                    <a:pt x="86190" y="115352"/>
                  </a:cubicBezTo>
                  <a:cubicBezTo>
                    <a:pt x="93809" y="111971"/>
                    <a:pt x="100476" y="107746"/>
                    <a:pt x="105238" y="102676"/>
                  </a:cubicBezTo>
                  <a:cubicBezTo>
                    <a:pt x="110476" y="97183"/>
                    <a:pt x="114285" y="90845"/>
                    <a:pt x="116666" y="83661"/>
                  </a:cubicBezTo>
                  <a:cubicBezTo>
                    <a:pt x="119047" y="76478"/>
                    <a:pt x="120000" y="68450"/>
                    <a:pt x="120000" y="60000"/>
                  </a:cubicBezTo>
                  <a:cubicBezTo>
                    <a:pt x="120000" y="51549"/>
                    <a:pt x="119047" y="43943"/>
                    <a:pt x="116666" y="36760"/>
                  </a:cubicBezTo>
                  <a:moveTo>
                    <a:pt x="91904" y="60000"/>
                  </a:moveTo>
                  <a:cubicBezTo>
                    <a:pt x="91904" y="72676"/>
                    <a:pt x="89047" y="82816"/>
                    <a:pt x="83809" y="90000"/>
                  </a:cubicBezTo>
                  <a:cubicBezTo>
                    <a:pt x="78571" y="96760"/>
                    <a:pt x="70952" y="100140"/>
                    <a:pt x="60000" y="100140"/>
                  </a:cubicBezTo>
                  <a:cubicBezTo>
                    <a:pt x="49047" y="100140"/>
                    <a:pt x="41428" y="96760"/>
                    <a:pt x="36190" y="90000"/>
                  </a:cubicBezTo>
                  <a:cubicBezTo>
                    <a:pt x="30952" y="82816"/>
                    <a:pt x="28571" y="72676"/>
                    <a:pt x="28571" y="60000"/>
                  </a:cubicBezTo>
                  <a:cubicBezTo>
                    <a:pt x="28571" y="47323"/>
                    <a:pt x="30952" y="37605"/>
                    <a:pt x="36190" y="30422"/>
                  </a:cubicBezTo>
                  <a:cubicBezTo>
                    <a:pt x="41428" y="23661"/>
                    <a:pt x="49047" y="20281"/>
                    <a:pt x="60000" y="20281"/>
                  </a:cubicBezTo>
                  <a:cubicBezTo>
                    <a:pt x="70952" y="20281"/>
                    <a:pt x="78571" y="23661"/>
                    <a:pt x="83809" y="30422"/>
                  </a:cubicBezTo>
                  <a:cubicBezTo>
                    <a:pt x="89047" y="37605"/>
                    <a:pt x="91904" y="47323"/>
                    <a:pt x="91904" y="60000"/>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4" name="Google Shape;14;n"/>
            <p:cNvSpPr/>
            <p:nvPr/>
          </p:nvSpPr>
          <p:spPr>
            <a:xfrm>
              <a:off x="5565" y="1670"/>
              <a:ext cx="507" cy="670"/>
            </a:xfrm>
            <a:custGeom>
              <a:rect b="b" l="l" r="r" t="t"/>
              <a:pathLst>
                <a:path extrusionOk="0" h="120000" w="120000">
                  <a:moveTo>
                    <a:pt x="111588" y="97102"/>
                  </a:moveTo>
                  <a:cubicBezTo>
                    <a:pt x="111028" y="94982"/>
                    <a:pt x="108224" y="95830"/>
                    <a:pt x="108224" y="95830"/>
                  </a:cubicBezTo>
                  <a:cubicBezTo>
                    <a:pt x="103738" y="97102"/>
                    <a:pt x="99252" y="97950"/>
                    <a:pt x="94766" y="98798"/>
                  </a:cubicBezTo>
                  <a:cubicBezTo>
                    <a:pt x="89719" y="99222"/>
                    <a:pt x="84672" y="99646"/>
                    <a:pt x="78504" y="99646"/>
                  </a:cubicBezTo>
                  <a:cubicBezTo>
                    <a:pt x="64485" y="99646"/>
                    <a:pt x="53271" y="96254"/>
                    <a:pt x="45420" y="90318"/>
                  </a:cubicBezTo>
                  <a:cubicBezTo>
                    <a:pt x="37570" y="83957"/>
                    <a:pt x="33084" y="73780"/>
                    <a:pt x="33084" y="60212"/>
                  </a:cubicBezTo>
                  <a:cubicBezTo>
                    <a:pt x="33084" y="47915"/>
                    <a:pt x="37009" y="38586"/>
                    <a:pt x="44299" y="31378"/>
                  </a:cubicBezTo>
                  <a:cubicBezTo>
                    <a:pt x="51028" y="24169"/>
                    <a:pt x="62242" y="20777"/>
                    <a:pt x="76261" y="20777"/>
                  </a:cubicBezTo>
                  <a:cubicBezTo>
                    <a:pt x="88598" y="20777"/>
                    <a:pt x="97570" y="21625"/>
                    <a:pt x="107102" y="23745"/>
                  </a:cubicBezTo>
                  <a:cubicBezTo>
                    <a:pt x="107102" y="23745"/>
                    <a:pt x="109345" y="24593"/>
                    <a:pt x="110467" y="22473"/>
                  </a:cubicBezTo>
                  <a:cubicBezTo>
                    <a:pt x="112710" y="16961"/>
                    <a:pt x="114953" y="13144"/>
                    <a:pt x="117757" y="7632"/>
                  </a:cubicBezTo>
                  <a:cubicBezTo>
                    <a:pt x="118317" y="5936"/>
                    <a:pt x="116635" y="5088"/>
                    <a:pt x="115514" y="4664"/>
                  </a:cubicBezTo>
                  <a:cubicBezTo>
                    <a:pt x="112149" y="3816"/>
                    <a:pt x="103177" y="2120"/>
                    <a:pt x="96448" y="1272"/>
                  </a:cubicBezTo>
                  <a:cubicBezTo>
                    <a:pt x="90280" y="424"/>
                    <a:pt x="82990" y="0"/>
                    <a:pt x="74579" y="0"/>
                  </a:cubicBezTo>
                  <a:cubicBezTo>
                    <a:pt x="62242" y="0"/>
                    <a:pt x="51588" y="1696"/>
                    <a:pt x="42056" y="4664"/>
                  </a:cubicBezTo>
                  <a:cubicBezTo>
                    <a:pt x="33084" y="8056"/>
                    <a:pt x="25233" y="12296"/>
                    <a:pt x="19065" y="17385"/>
                  </a:cubicBezTo>
                  <a:cubicBezTo>
                    <a:pt x="12897" y="22897"/>
                    <a:pt x="7850" y="29257"/>
                    <a:pt x="5046" y="36466"/>
                  </a:cubicBezTo>
                  <a:cubicBezTo>
                    <a:pt x="1682" y="43674"/>
                    <a:pt x="0" y="51731"/>
                    <a:pt x="0" y="60212"/>
                  </a:cubicBezTo>
                  <a:cubicBezTo>
                    <a:pt x="0" y="78445"/>
                    <a:pt x="6728" y="93286"/>
                    <a:pt x="19626" y="103886"/>
                  </a:cubicBezTo>
                  <a:cubicBezTo>
                    <a:pt x="32523" y="114487"/>
                    <a:pt x="51588" y="120000"/>
                    <a:pt x="76822" y="120000"/>
                  </a:cubicBezTo>
                  <a:cubicBezTo>
                    <a:pt x="91401" y="120000"/>
                    <a:pt x="106542" y="117879"/>
                    <a:pt x="117757" y="114487"/>
                  </a:cubicBezTo>
                  <a:cubicBezTo>
                    <a:pt x="117757" y="114487"/>
                    <a:pt x="120000" y="113639"/>
                    <a:pt x="118878" y="111943"/>
                  </a:cubicBezTo>
                  <a:lnTo>
                    <a:pt x="111588" y="97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5" name="Google Shape;15;n"/>
            <p:cNvSpPr/>
            <p:nvPr/>
          </p:nvSpPr>
          <p:spPr>
            <a:xfrm>
              <a:off x="6108" y="1670"/>
              <a:ext cx="581" cy="672"/>
            </a:xfrm>
            <a:custGeom>
              <a:rect b="b" l="l" r="r" t="t"/>
              <a:pathLst>
                <a:path extrusionOk="0" h="120000" w="120000">
                  <a:moveTo>
                    <a:pt x="114634" y="32535"/>
                  </a:moveTo>
                  <a:cubicBezTo>
                    <a:pt x="112682" y="25352"/>
                    <a:pt x="107317" y="18591"/>
                    <a:pt x="103902" y="15211"/>
                  </a:cubicBezTo>
                  <a:cubicBezTo>
                    <a:pt x="98048" y="10140"/>
                    <a:pt x="92682" y="6338"/>
                    <a:pt x="87317" y="4647"/>
                  </a:cubicBezTo>
                  <a:cubicBezTo>
                    <a:pt x="80487" y="1690"/>
                    <a:pt x="72195" y="0"/>
                    <a:pt x="62926" y="0"/>
                  </a:cubicBezTo>
                  <a:cubicBezTo>
                    <a:pt x="52195" y="0"/>
                    <a:pt x="42439" y="1690"/>
                    <a:pt x="34634" y="5070"/>
                  </a:cubicBezTo>
                  <a:cubicBezTo>
                    <a:pt x="26829" y="8028"/>
                    <a:pt x="20487" y="12676"/>
                    <a:pt x="15121" y="17746"/>
                  </a:cubicBezTo>
                  <a:cubicBezTo>
                    <a:pt x="9756" y="23239"/>
                    <a:pt x="5853" y="30000"/>
                    <a:pt x="3414" y="37183"/>
                  </a:cubicBezTo>
                  <a:cubicBezTo>
                    <a:pt x="975" y="44366"/>
                    <a:pt x="0" y="52394"/>
                    <a:pt x="0" y="60845"/>
                  </a:cubicBezTo>
                  <a:cubicBezTo>
                    <a:pt x="0" y="69295"/>
                    <a:pt x="975" y="77323"/>
                    <a:pt x="3902" y="84507"/>
                  </a:cubicBezTo>
                  <a:cubicBezTo>
                    <a:pt x="6341" y="91690"/>
                    <a:pt x="10243" y="98028"/>
                    <a:pt x="16097" y="103098"/>
                  </a:cubicBezTo>
                  <a:cubicBezTo>
                    <a:pt x="21463" y="108591"/>
                    <a:pt x="28780" y="112394"/>
                    <a:pt x="37560" y="115352"/>
                  </a:cubicBezTo>
                  <a:cubicBezTo>
                    <a:pt x="46341" y="118309"/>
                    <a:pt x="56585" y="120000"/>
                    <a:pt x="68780" y="120000"/>
                  </a:cubicBezTo>
                  <a:cubicBezTo>
                    <a:pt x="93170" y="119577"/>
                    <a:pt x="106341" y="114929"/>
                    <a:pt x="111707" y="112394"/>
                  </a:cubicBezTo>
                  <a:cubicBezTo>
                    <a:pt x="112682" y="111971"/>
                    <a:pt x="113170" y="111126"/>
                    <a:pt x="112195" y="109014"/>
                  </a:cubicBezTo>
                  <a:cubicBezTo>
                    <a:pt x="106829" y="95492"/>
                    <a:pt x="106829" y="95492"/>
                    <a:pt x="106829" y="95492"/>
                  </a:cubicBezTo>
                  <a:cubicBezTo>
                    <a:pt x="105853" y="93380"/>
                    <a:pt x="103414" y="94225"/>
                    <a:pt x="103414" y="94225"/>
                  </a:cubicBezTo>
                  <a:cubicBezTo>
                    <a:pt x="97560" y="95915"/>
                    <a:pt x="88780" y="99718"/>
                    <a:pt x="68292" y="99718"/>
                  </a:cubicBezTo>
                  <a:cubicBezTo>
                    <a:pt x="55121" y="99295"/>
                    <a:pt x="45365" y="95915"/>
                    <a:pt x="39024" y="90845"/>
                  </a:cubicBezTo>
                  <a:cubicBezTo>
                    <a:pt x="32682" y="85352"/>
                    <a:pt x="29756" y="77323"/>
                    <a:pt x="29268" y="66338"/>
                  </a:cubicBezTo>
                  <a:cubicBezTo>
                    <a:pt x="114634" y="66338"/>
                    <a:pt x="114634" y="66338"/>
                    <a:pt x="114634" y="66338"/>
                  </a:cubicBezTo>
                  <a:cubicBezTo>
                    <a:pt x="114634" y="66338"/>
                    <a:pt x="117073" y="66338"/>
                    <a:pt x="117073" y="64225"/>
                  </a:cubicBezTo>
                  <a:cubicBezTo>
                    <a:pt x="117073" y="63380"/>
                    <a:pt x="120000" y="49014"/>
                    <a:pt x="114634" y="32535"/>
                  </a:cubicBezTo>
                  <a:close/>
                  <a:moveTo>
                    <a:pt x="29756" y="47746"/>
                  </a:moveTo>
                  <a:cubicBezTo>
                    <a:pt x="30731" y="40985"/>
                    <a:pt x="33170" y="35070"/>
                    <a:pt x="36585" y="30422"/>
                  </a:cubicBezTo>
                  <a:cubicBezTo>
                    <a:pt x="41951" y="23661"/>
                    <a:pt x="49756" y="19859"/>
                    <a:pt x="60975" y="19859"/>
                  </a:cubicBezTo>
                  <a:cubicBezTo>
                    <a:pt x="72195" y="19859"/>
                    <a:pt x="79512" y="23661"/>
                    <a:pt x="84878" y="30422"/>
                  </a:cubicBezTo>
                  <a:cubicBezTo>
                    <a:pt x="88292" y="35070"/>
                    <a:pt x="89756" y="40985"/>
                    <a:pt x="90731" y="47746"/>
                  </a:cubicBezTo>
                  <a:lnTo>
                    <a:pt x="29756" y="4774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6" name="Google Shape;16;n"/>
            <p:cNvSpPr/>
            <p:nvPr/>
          </p:nvSpPr>
          <p:spPr>
            <a:xfrm>
              <a:off x="2793" y="1670"/>
              <a:ext cx="581" cy="672"/>
            </a:xfrm>
            <a:custGeom>
              <a:rect b="b" l="l" r="r" t="t"/>
              <a:pathLst>
                <a:path extrusionOk="0" h="120000" w="120000">
                  <a:moveTo>
                    <a:pt x="114634" y="32535"/>
                  </a:moveTo>
                  <a:cubicBezTo>
                    <a:pt x="112682" y="25352"/>
                    <a:pt x="107317" y="18591"/>
                    <a:pt x="103902" y="15211"/>
                  </a:cubicBezTo>
                  <a:cubicBezTo>
                    <a:pt x="98048" y="10140"/>
                    <a:pt x="92682" y="6338"/>
                    <a:pt x="87317" y="4647"/>
                  </a:cubicBezTo>
                  <a:cubicBezTo>
                    <a:pt x="80487" y="1690"/>
                    <a:pt x="72195" y="0"/>
                    <a:pt x="62926" y="0"/>
                  </a:cubicBezTo>
                  <a:cubicBezTo>
                    <a:pt x="52195" y="0"/>
                    <a:pt x="42439" y="1690"/>
                    <a:pt x="34634" y="5070"/>
                  </a:cubicBezTo>
                  <a:cubicBezTo>
                    <a:pt x="26829" y="8028"/>
                    <a:pt x="20487" y="12676"/>
                    <a:pt x="15121" y="17746"/>
                  </a:cubicBezTo>
                  <a:cubicBezTo>
                    <a:pt x="9756" y="23239"/>
                    <a:pt x="5853" y="30000"/>
                    <a:pt x="3414" y="37183"/>
                  </a:cubicBezTo>
                  <a:cubicBezTo>
                    <a:pt x="975" y="44366"/>
                    <a:pt x="0" y="52394"/>
                    <a:pt x="0" y="60845"/>
                  </a:cubicBezTo>
                  <a:cubicBezTo>
                    <a:pt x="0" y="69295"/>
                    <a:pt x="975" y="77323"/>
                    <a:pt x="3902" y="84507"/>
                  </a:cubicBezTo>
                  <a:cubicBezTo>
                    <a:pt x="6341" y="91690"/>
                    <a:pt x="10243" y="98028"/>
                    <a:pt x="16097" y="103098"/>
                  </a:cubicBezTo>
                  <a:cubicBezTo>
                    <a:pt x="21463" y="108591"/>
                    <a:pt x="28780" y="112394"/>
                    <a:pt x="37560" y="115352"/>
                  </a:cubicBezTo>
                  <a:cubicBezTo>
                    <a:pt x="46341" y="118309"/>
                    <a:pt x="56585" y="120000"/>
                    <a:pt x="68780" y="120000"/>
                  </a:cubicBezTo>
                  <a:cubicBezTo>
                    <a:pt x="93170" y="119577"/>
                    <a:pt x="106341" y="114929"/>
                    <a:pt x="111707" y="112394"/>
                  </a:cubicBezTo>
                  <a:cubicBezTo>
                    <a:pt x="112682" y="111971"/>
                    <a:pt x="113170" y="111126"/>
                    <a:pt x="112195" y="109014"/>
                  </a:cubicBezTo>
                  <a:cubicBezTo>
                    <a:pt x="106829" y="95492"/>
                    <a:pt x="106829" y="95492"/>
                    <a:pt x="106829" y="95492"/>
                  </a:cubicBezTo>
                  <a:cubicBezTo>
                    <a:pt x="105853" y="93380"/>
                    <a:pt x="103414" y="94225"/>
                    <a:pt x="103414" y="94225"/>
                  </a:cubicBezTo>
                  <a:cubicBezTo>
                    <a:pt x="97560" y="95915"/>
                    <a:pt x="88780" y="99718"/>
                    <a:pt x="68292" y="99718"/>
                  </a:cubicBezTo>
                  <a:cubicBezTo>
                    <a:pt x="55121" y="99295"/>
                    <a:pt x="45365" y="95915"/>
                    <a:pt x="39024" y="90845"/>
                  </a:cubicBezTo>
                  <a:cubicBezTo>
                    <a:pt x="32682" y="85352"/>
                    <a:pt x="29756" y="77323"/>
                    <a:pt x="29268" y="66338"/>
                  </a:cubicBezTo>
                  <a:cubicBezTo>
                    <a:pt x="114634" y="66338"/>
                    <a:pt x="114634" y="66338"/>
                    <a:pt x="114634" y="66338"/>
                  </a:cubicBezTo>
                  <a:cubicBezTo>
                    <a:pt x="114634" y="66338"/>
                    <a:pt x="117073" y="66338"/>
                    <a:pt x="117073" y="64225"/>
                  </a:cubicBezTo>
                  <a:cubicBezTo>
                    <a:pt x="117073" y="63380"/>
                    <a:pt x="120000" y="49014"/>
                    <a:pt x="114634" y="32535"/>
                  </a:cubicBezTo>
                  <a:close/>
                  <a:moveTo>
                    <a:pt x="29756" y="47746"/>
                  </a:moveTo>
                  <a:cubicBezTo>
                    <a:pt x="30731" y="40985"/>
                    <a:pt x="33170" y="35070"/>
                    <a:pt x="36585" y="30422"/>
                  </a:cubicBezTo>
                  <a:cubicBezTo>
                    <a:pt x="41951" y="23661"/>
                    <a:pt x="49756" y="19859"/>
                    <a:pt x="60975" y="19859"/>
                  </a:cubicBezTo>
                  <a:cubicBezTo>
                    <a:pt x="72195" y="19859"/>
                    <a:pt x="79512" y="23661"/>
                    <a:pt x="84878" y="30422"/>
                  </a:cubicBezTo>
                  <a:cubicBezTo>
                    <a:pt x="88292" y="35070"/>
                    <a:pt x="89756" y="40985"/>
                    <a:pt x="90731" y="47746"/>
                  </a:cubicBezTo>
                  <a:lnTo>
                    <a:pt x="29756" y="4774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7" name="Google Shape;17;n"/>
            <p:cNvSpPr/>
            <p:nvPr/>
          </p:nvSpPr>
          <p:spPr>
            <a:xfrm>
              <a:off x="1870" y="1670"/>
              <a:ext cx="536" cy="672"/>
            </a:xfrm>
            <a:custGeom>
              <a:rect b="b" l="l" r="r" t="t"/>
              <a:pathLst>
                <a:path extrusionOk="0" h="120000" w="120000">
                  <a:moveTo>
                    <a:pt x="75066" y="44366"/>
                  </a:moveTo>
                  <a:cubicBezTo>
                    <a:pt x="71365" y="44366"/>
                    <a:pt x="66607" y="43943"/>
                    <a:pt x="60792" y="43943"/>
                  </a:cubicBezTo>
                  <a:cubicBezTo>
                    <a:pt x="52863" y="43943"/>
                    <a:pt x="44933" y="44788"/>
                    <a:pt x="38061" y="46478"/>
                  </a:cubicBezTo>
                  <a:cubicBezTo>
                    <a:pt x="30660" y="48169"/>
                    <a:pt x="24317" y="50281"/>
                    <a:pt x="18502" y="53661"/>
                  </a:cubicBezTo>
                  <a:cubicBezTo>
                    <a:pt x="12687" y="56619"/>
                    <a:pt x="8458" y="60845"/>
                    <a:pt x="5286" y="65915"/>
                  </a:cubicBezTo>
                  <a:cubicBezTo>
                    <a:pt x="2114" y="70563"/>
                    <a:pt x="0" y="76478"/>
                    <a:pt x="0" y="82816"/>
                  </a:cubicBezTo>
                  <a:cubicBezTo>
                    <a:pt x="0" y="89577"/>
                    <a:pt x="1585" y="95070"/>
                    <a:pt x="4229" y="99718"/>
                  </a:cubicBezTo>
                  <a:cubicBezTo>
                    <a:pt x="7400" y="104366"/>
                    <a:pt x="11101" y="108169"/>
                    <a:pt x="16387" y="111126"/>
                  </a:cubicBezTo>
                  <a:cubicBezTo>
                    <a:pt x="21674" y="114084"/>
                    <a:pt x="28017" y="116619"/>
                    <a:pt x="35418" y="117887"/>
                  </a:cubicBezTo>
                  <a:cubicBezTo>
                    <a:pt x="42819" y="119154"/>
                    <a:pt x="50748" y="120000"/>
                    <a:pt x="59735" y="120000"/>
                  </a:cubicBezTo>
                  <a:cubicBezTo>
                    <a:pt x="69251" y="120000"/>
                    <a:pt x="78766" y="119154"/>
                    <a:pt x="87753" y="117887"/>
                  </a:cubicBezTo>
                  <a:cubicBezTo>
                    <a:pt x="97268" y="116619"/>
                    <a:pt x="108370" y="114929"/>
                    <a:pt x="111013" y="114507"/>
                  </a:cubicBezTo>
                  <a:cubicBezTo>
                    <a:pt x="114185" y="113661"/>
                    <a:pt x="117885" y="112816"/>
                    <a:pt x="117885" y="112816"/>
                  </a:cubicBezTo>
                  <a:cubicBezTo>
                    <a:pt x="120000" y="112394"/>
                    <a:pt x="120000" y="110704"/>
                    <a:pt x="120000" y="110704"/>
                  </a:cubicBezTo>
                  <a:cubicBezTo>
                    <a:pt x="120000" y="43098"/>
                    <a:pt x="120000" y="43098"/>
                    <a:pt x="120000" y="43098"/>
                  </a:cubicBezTo>
                  <a:cubicBezTo>
                    <a:pt x="120000" y="28309"/>
                    <a:pt x="114713" y="16901"/>
                    <a:pt x="105198" y="10140"/>
                  </a:cubicBezTo>
                  <a:cubicBezTo>
                    <a:pt x="95154" y="3380"/>
                    <a:pt x="80881" y="0"/>
                    <a:pt x="62378" y="0"/>
                  </a:cubicBezTo>
                  <a:cubicBezTo>
                    <a:pt x="55506" y="0"/>
                    <a:pt x="44405" y="845"/>
                    <a:pt x="38061" y="1690"/>
                  </a:cubicBezTo>
                  <a:cubicBezTo>
                    <a:pt x="38061" y="1690"/>
                    <a:pt x="17444" y="5070"/>
                    <a:pt x="9515" y="10140"/>
                  </a:cubicBezTo>
                  <a:cubicBezTo>
                    <a:pt x="9515" y="10140"/>
                    <a:pt x="7400" y="10985"/>
                    <a:pt x="8458" y="13098"/>
                  </a:cubicBezTo>
                  <a:cubicBezTo>
                    <a:pt x="14801" y="27042"/>
                    <a:pt x="14801" y="27042"/>
                    <a:pt x="14801" y="27042"/>
                  </a:cubicBezTo>
                  <a:cubicBezTo>
                    <a:pt x="15859" y="29154"/>
                    <a:pt x="17973" y="28309"/>
                    <a:pt x="17973" y="28309"/>
                  </a:cubicBezTo>
                  <a:cubicBezTo>
                    <a:pt x="17973" y="28309"/>
                    <a:pt x="18502" y="28309"/>
                    <a:pt x="19559" y="27887"/>
                  </a:cubicBezTo>
                  <a:cubicBezTo>
                    <a:pt x="37533" y="20281"/>
                    <a:pt x="59735" y="20281"/>
                    <a:pt x="59735" y="20281"/>
                  </a:cubicBezTo>
                  <a:cubicBezTo>
                    <a:pt x="69779" y="20281"/>
                    <a:pt x="77709" y="21971"/>
                    <a:pt x="82995" y="24929"/>
                  </a:cubicBezTo>
                  <a:cubicBezTo>
                    <a:pt x="87753" y="28309"/>
                    <a:pt x="90396" y="32957"/>
                    <a:pt x="90396" y="42676"/>
                  </a:cubicBezTo>
                  <a:cubicBezTo>
                    <a:pt x="90396" y="46056"/>
                    <a:pt x="90396" y="46056"/>
                    <a:pt x="90396" y="46056"/>
                  </a:cubicBezTo>
                  <a:cubicBezTo>
                    <a:pt x="82466" y="44788"/>
                    <a:pt x="75066" y="44366"/>
                    <a:pt x="75066" y="44366"/>
                  </a:cubicBezTo>
                  <a:close/>
                  <a:moveTo>
                    <a:pt x="38061" y="96338"/>
                  </a:moveTo>
                  <a:cubicBezTo>
                    <a:pt x="34889" y="94225"/>
                    <a:pt x="34361" y="93380"/>
                    <a:pt x="32775" y="92112"/>
                  </a:cubicBezTo>
                  <a:cubicBezTo>
                    <a:pt x="31189" y="89577"/>
                    <a:pt x="30132" y="86619"/>
                    <a:pt x="30132" y="82394"/>
                  </a:cubicBezTo>
                  <a:cubicBezTo>
                    <a:pt x="30132" y="76056"/>
                    <a:pt x="32775" y="71408"/>
                    <a:pt x="38590" y="68028"/>
                  </a:cubicBezTo>
                  <a:cubicBezTo>
                    <a:pt x="38590" y="68028"/>
                    <a:pt x="46519" y="62535"/>
                    <a:pt x="65022" y="62535"/>
                  </a:cubicBezTo>
                  <a:cubicBezTo>
                    <a:pt x="78766" y="62957"/>
                    <a:pt x="90396" y="64225"/>
                    <a:pt x="90396" y="64225"/>
                  </a:cubicBezTo>
                  <a:cubicBezTo>
                    <a:pt x="90396" y="98028"/>
                    <a:pt x="90396" y="98028"/>
                    <a:pt x="90396" y="98028"/>
                  </a:cubicBezTo>
                  <a:cubicBezTo>
                    <a:pt x="90396" y="98028"/>
                    <a:pt x="90396" y="98028"/>
                    <a:pt x="90396" y="98028"/>
                  </a:cubicBezTo>
                  <a:cubicBezTo>
                    <a:pt x="90396" y="98028"/>
                    <a:pt x="78766" y="100140"/>
                    <a:pt x="65550" y="100563"/>
                  </a:cubicBezTo>
                  <a:cubicBezTo>
                    <a:pt x="46519" y="101408"/>
                    <a:pt x="38061" y="96338"/>
                    <a:pt x="38061" y="9633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8" name="Google Shape;18;n"/>
            <p:cNvSpPr/>
            <p:nvPr/>
          </p:nvSpPr>
          <p:spPr>
            <a:xfrm>
              <a:off x="5161" y="1676"/>
              <a:ext cx="385" cy="652"/>
            </a:xfrm>
            <a:custGeom>
              <a:rect b="b" l="l" r="r" t="t"/>
              <a:pathLst>
                <a:path extrusionOk="0" h="120000" w="120000">
                  <a:moveTo>
                    <a:pt x="119263" y="5652"/>
                  </a:moveTo>
                  <a:cubicBezTo>
                    <a:pt x="120000" y="3913"/>
                    <a:pt x="118527" y="3043"/>
                    <a:pt x="117055" y="3043"/>
                  </a:cubicBezTo>
                  <a:cubicBezTo>
                    <a:pt x="114846" y="2173"/>
                    <a:pt x="104539" y="869"/>
                    <a:pt x="95705" y="869"/>
                  </a:cubicBezTo>
                  <a:cubicBezTo>
                    <a:pt x="79509" y="0"/>
                    <a:pt x="70674" y="1739"/>
                    <a:pt x="62576" y="3913"/>
                  </a:cubicBezTo>
                  <a:cubicBezTo>
                    <a:pt x="54478" y="6086"/>
                    <a:pt x="45644" y="9565"/>
                    <a:pt x="40490" y="13478"/>
                  </a:cubicBezTo>
                  <a:cubicBezTo>
                    <a:pt x="40490" y="3913"/>
                    <a:pt x="40490" y="3913"/>
                    <a:pt x="40490" y="3913"/>
                  </a:cubicBezTo>
                  <a:cubicBezTo>
                    <a:pt x="40490" y="2608"/>
                    <a:pt x="39018" y="1739"/>
                    <a:pt x="36809" y="1739"/>
                  </a:cubicBezTo>
                  <a:cubicBezTo>
                    <a:pt x="3680" y="1739"/>
                    <a:pt x="3680" y="1739"/>
                    <a:pt x="3680" y="1739"/>
                  </a:cubicBezTo>
                  <a:cubicBezTo>
                    <a:pt x="2208" y="1739"/>
                    <a:pt x="0" y="2608"/>
                    <a:pt x="0" y="3913"/>
                  </a:cubicBezTo>
                  <a:cubicBezTo>
                    <a:pt x="0" y="117391"/>
                    <a:pt x="0" y="117391"/>
                    <a:pt x="0" y="117391"/>
                  </a:cubicBezTo>
                  <a:cubicBezTo>
                    <a:pt x="0" y="118695"/>
                    <a:pt x="2208" y="120000"/>
                    <a:pt x="4417" y="120000"/>
                  </a:cubicBezTo>
                  <a:cubicBezTo>
                    <a:pt x="38282" y="120000"/>
                    <a:pt x="38282" y="120000"/>
                    <a:pt x="38282" y="120000"/>
                  </a:cubicBezTo>
                  <a:cubicBezTo>
                    <a:pt x="40490" y="120000"/>
                    <a:pt x="41963" y="118695"/>
                    <a:pt x="41963" y="117391"/>
                  </a:cubicBezTo>
                  <a:cubicBezTo>
                    <a:pt x="41963" y="60869"/>
                    <a:pt x="41963" y="60869"/>
                    <a:pt x="41963" y="60869"/>
                  </a:cubicBezTo>
                  <a:cubicBezTo>
                    <a:pt x="41963" y="53478"/>
                    <a:pt x="43435" y="45652"/>
                    <a:pt x="46380" y="40869"/>
                  </a:cubicBezTo>
                  <a:cubicBezTo>
                    <a:pt x="49325" y="36086"/>
                    <a:pt x="53006" y="32608"/>
                    <a:pt x="57423" y="29565"/>
                  </a:cubicBezTo>
                  <a:cubicBezTo>
                    <a:pt x="62576" y="26956"/>
                    <a:pt x="67730" y="25217"/>
                    <a:pt x="73619" y="23913"/>
                  </a:cubicBezTo>
                  <a:cubicBezTo>
                    <a:pt x="79509" y="23043"/>
                    <a:pt x="86134" y="22608"/>
                    <a:pt x="90552" y="22608"/>
                  </a:cubicBezTo>
                  <a:cubicBezTo>
                    <a:pt x="97177" y="22608"/>
                    <a:pt x="104539" y="23478"/>
                    <a:pt x="104539" y="23478"/>
                  </a:cubicBezTo>
                  <a:cubicBezTo>
                    <a:pt x="107484" y="23913"/>
                    <a:pt x="108957" y="23043"/>
                    <a:pt x="109693" y="21739"/>
                  </a:cubicBezTo>
                  <a:cubicBezTo>
                    <a:pt x="111901" y="18260"/>
                    <a:pt x="117791" y="7826"/>
                    <a:pt x="119263" y="565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9" name="Google Shape;19;n"/>
            <p:cNvSpPr/>
            <p:nvPr/>
          </p:nvSpPr>
          <p:spPr>
            <a:xfrm>
              <a:off x="3806" y="1406"/>
              <a:ext cx="727" cy="1218"/>
            </a:xfrm>
            <a:custGeom>
              <a:rect b="b" l="l" r="r" t="t"/>
              <a:pathLst>
                <a:path extrusionOk="0" h="120000" w="120000">
                  <a:moveTo>
                    <a:pt x="118051" y="1398"/>
                  </a:moveTo>
                  <a:cubicBezTo>
                    <a:pt x="116103" y="932"/>
                    <a:pt x="114155" y="699"/>
                    <a:pt x="111428" y="466"/>
                  </a:cubicBezTo>
                  <a:cubicBezTo>
                    <a:pt x="108701" y="233"/>
                    <a:pt x="105584" y="0"/>
                    <a:pt x="102077" y="0"/>
                  </a:cubicBezTo>
                  <a:cubicBezTo>
                    <a:pt x="90000" y="0"/>
                    <a:pt x="80259" y="2097"/>
                    <a:pt x="73246" y="6291"/>
                  </a:cubicBezTo>
                  <a:cubicBezTo>
                    <a:pt x="66623" y="10252"/>
                    <a:pt x="61948" y="16543"/>
                    <a:pt x="59610" y="24699"/>
                  </a:cubicBezTo>
                  <a:cubicBezTo>
                    <a:pt x="58831" y="27495"/>
                    <a:pt x="58831" y="27495"/>
                    <a:pt x="58831" y="27495"/>
                  </a:cubicBezTo>
                  <a:cubicBezTo>
                    <a:pt x="43246" y="27495"/>
                    <a:pt x="43246" y="27495"/>
                    <a:pt x="43246" y="27495"/>
                  </a:cubicBezTo>
                  <a:cubicBezTo>
                    <a:pt x="43246" y="27495"/>
                    <a:pt x="41298" y="27495"/>
                    <a:pt x="40909" y="28660"/>
                  </a:cubicBezTo>
                  <a:cubicBezTo>
                    <a:pt x="38571" y="37048"/>
                    <a:pt x="38571" y="37048"/>
                    <a:pt x="38571" y="37048"/>
                  </a:cubicBezTo>
                  <a:cubicBezTo>
                    <a:pt x="38181" y="37980"/>
                    <a:pt x="38961" y="38446"/>
                    <a:pt x="40519" y="38446"/>
                  </a:cubicBezTo>
                  <a:cubicBezTo>
                    <a:pt x="55714" y="38446"/>
                    <a:pt x="55714" y="38446"/>
                    <a:pt x="55714" y="38446"/>
                  </a:cubicBezTo>
                  <a:cubicBezTo>
                    <a:pt x="40519" y="89475"/>
                    <a:pt x="40519" y="89475"/>
                    <a:pt x="40519" y="89475"/>
                  </a:cubicBezTo>
                  <a:cubicBezTo>
                    <a:pt x="39350" y="93669"/>
                    <a:pt x="37792" y="96932"/>
                    <a:pt x="36233" y="99495"/>
                  </a:cubicBezTo>
                  <a:cubicBezTo>
                    <a:pt x="34675" y="102058"/>
                    <a:pt x="33506" y="103922"/>
                    <a:pt x="31558" y="105320"/>
                  </a:cubicBezTo>
                  <a:cubicBezTo>
                    <a:pt x="30000" y="106718"/>
                    <a:pt x="28051" y="107650"/>
                    <a:pt x="25324" y="108116"/>
                  </a:cubicBezTo>
                  <a:cubicBezTo>
                    <a:pt x="22987" y="108582"/>
                    <a:pt x="20259" y="108815"/>
                    <a:pt x="17142" y="108815"/>
                  </a:cubicBezTo>
                  <a:cubicBezTo>
                    <a:pt x="15584" y="108815"/>
                    <a:pt x="13636" y="108815"/>
                    <a:pt x="11688" y="108582"/>
                  </a:cubicBezTo>
                  <a:cubicBezTo>
                    <a:pt x="10129" y="108349"/>
                    <a:pt x="9350" y="108116"/>
                    <a:pt x="8181" y="107883"/>
                  </a:cubicBezTo>
                  <a:cubicBezTo>
                    <a:pt x="8181" y="107883"/>
                    <a:pt x="6233" y="107417"/>
                    <a:pt x="5844" y="108582"/>
                  </a:cubicBezTo>
                  <a:cubicBezTo>
                    <a:pt x="5064" y="109281"/>
                    <a:pt x="1168" y="116038"/>
                    <a:pt x="779" y="116737"/>
                  </a:cubicBezTo>
                  <a:cubicBezTo>
                    <a:pt x="0" y="117669"/>
                    <a:pt x="779" y="118135"/>
                    <a:pt x="1558" y="118368"/>
                  </a:cubicBezTo>
                  <a:cubicBezTo>
                    <a:pt x="3896" y="118834"/>
                    <a:pt x="5064" y="119067"/>
                    <a:pt x="7792" y="119533"/>
                  </a:cubicBezTo>
                  <a:cubicBezTo>
                    <a:pt x="11688" y="120000"/>
                    <a:pt x="14805" y="120000"/>
                    <a:pt x="17922" y="120000"/>
                  </a:cubicBezTo>
                  <a:cubicBezTo>
                    <a:pt x="24155" y="120000"/>
                    <a:pt x="30000" y="119533"/>
                    <a:pt x="34675" y="118601"/>
                  </a:cubicBezTo>
                  <a:cubicBezTo>
                    <a:pt x="39350" y="117436"/>
                    <a:pt x="43636" y="115572"/>
                    <a:pt x="47142" y="113242"/>
                  </a:cubicBezTo>
                  <a:cubicBezTo>
                    <a:pt x="51428" y="110679"/>
                    <a:pt x="53766" y="107883"/>
                    <a:pt x="56103" y="104155"/>
                  </a:cubicBezTo>
                  <a:cubicBezTo>
                    <a:pt x="58441" y="100427"/>
                    <a:pt x="60389" y="95766"/>
                    <a:pt x="61948" y="90407"/>
                  </a:cubicBezTo>
                  <a:cubicBezTo>
                    <a:pt x="77532" y="38446"/>
                    <a:pt x="77532" y="38446"/>
                    <a:pt x="77532" y="38446"/>
                  </a:cubicBezTo>
                  <a:cubicBezTo>
                    <a:pt x="100129" y="38446"/>
                    <a:pt x="100129" y="38446"/>
                    <a:pt x="100129" y="38446"/>
                  </a:cubicBezTo>
                  <a:cubicBezTo>
                    <a:pt x="100129" y="38446"/>
                    <a:pt x="101688" y="38446"/>
                    <a:pt x="102077" y="37281"/>
                  </a:cubicBezTo>
                  <a:cubicBezTo>
                    <a:pt x="104805" y="28660"/>
                    <a:pt x="104805" y="28660"/>
                    <a:pt x="104805" y="28660"/>
                  </a:cubicBezTo>
                  <a:cubicBezTo>
                    <a:pt x="104805" y="27961"/>
                    <a:pt x="104415" y="27495"/>
                    <a:pt x="102467" y="27495"/>
                  </a:cubicBezTo>
                  <a:cubicBezTo>
                    <a:pt x="80649" y="27495"/>
                    <a:pt x="80649" y="27495"/>
                    <a:pt x="80649" y="27495"/>
                  </a:cubicBezTo>
                  <a:cubicBezTo>
                    <a:pt x="81038" y="27262"/>
                    <a:pt x="81818" y="22601"/>
                    <a:pt x="84545" y="18174"/>
                  </a:cubicBezTo>
                  <a:cubicBezTo>
                    <a:pt x="85324" y="16310"/>
                    <a:pt x="87272" y="14912"/>
                    <a:pt x="89220" y="13980"/>
                  </a:cubicBezTo>
                  <a:cubicBezTo>
                    <a:pt x="90779" y="12815"/>
                    <a:pt x="92727" y="12116"/>
                    <a:pt x="94675" y="11883"/>
                  </a:cubicBezTo>
                  <a:cubicBezTo>
                    <a:pt x="97012" y="11417"/>
                    <a:pt x="99350" y="11184"/>
                    <a:pt x="102077" y="11184"/>
                  </a:cubicBezTo>
                  <a:cubicBezTo>
                    <a:pt x="104025" y="11184"/>
                    <a:pt x="106363" y="11184"/>
                    <a:pt x="107922" y="11417"/>
                  </a:cubicBezTo>
                  <a:cubicBezTo>
                    <a:pt x="109870" y="11650"/>
                    <a:pt x="110649" y="11883"/>
                    <a:pt x="111428" y="11883"/>
                  </a:cubicBezTo>
                  <a:cubicBezTo>
                    <a:pt x="113376" y="12349"/>
                    <a:pt x="113766" y="12116"/>
                    <a:pt x="114155" y="11417"/>
                  </a:cubicBezTo>
                  <a:cubicBezTo>
                    <a:pt x="119610" y="2796"/>
                    <a:pt x="119610" y="2796"/>
                    <a:pt x="119610" y="2796"/>
                  </a:cubicBezTo>
                  <a:cubicBezTo>
                    <a:pt x="120000" y="1864"/>
                    <a:pt x="118831" y="1398"/>
                    <a:pt x="118051" y="139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20" name="Google Shape;20;n"/>
            <p:cNvSpPr/>
            <p:nvPr/>
          </p:nvSpPr>
          <p:spPr>
            <a:xfrm>
              <a:off x="2542" y="1421"/>
              <a:ext cx="132" cy="907"/>
            </a:xfrm>
            <a:custGeom>
              <a:rect b="b" l="l" r="r" t="t"/>
              <a:pathLst>
                <a:path extrusionOk="0" h="120000" w="120000">
                  <a:moveTo>
                    <a:pt x="119999" y="118125"/>
                  </a:moveTo>
                  <a:cubicBezTo>
                    <a:pt x="119999" y="119062"/>
                    <a:pt x="115714" y="120000"/>
                    <a:pt x="109285" y="120000"/>
                  </a:cubicBezTo>
                  <a:cubicBezTo>
                    <a:pt x="10714" y="120000"/>
                    <a:pt x="10714" y="120000"/>
                    <a:pt x="10714" y="120000"/>
                  </a:cubicBezTo>
                  <a:cubicBezTo>
                    <a:pt x="4285" y="120000"/>
                    <a:pt x="0" y="119062"/>
                    <a:pt x="0" y="118125"/>
                  </a:cubicBezTo>
                  <a:cubicBezTo>
                    <a:pt x="0" y="1562"/>
                    <a:pt x="0" y="1562"/>
                    <a:pt x="0" y="1562"/>
                  </a:cubicBezTo>
                  <a:cubicBezTo>
                    <a:pt x="0" y="625"/>
                    <a:pt x="4285" y="0"/>
                    <a:pt x="10714" y="0"/>
                  </a:cubicBezTo>
                  <a:cubicBezTo>
                    <a:pt x="109285" y="0"/>
                    <a:pt x="109285" y="0"/>
                    <a:pt x="109285" y="0"/>
                  </a:cubicBezTo>
                  <a:cubicBezTo>
                    <a:pt x="115714" y="0"/>
                    <a:pt x="119999" y="625"/>
                    <a:pt x="119999" y="1562"/>
                  </a:cubicBezTo>
                  <a:lnTo>
                    <a:pt x="119999" y="11812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grpSp>
      <p:cxnSp>
        <p:nvCxnSpPr>
          <p:cNvPr id="21" name="Google Shape;21;n"/>
          <p:cNvCxnSpPr/>
          <p:nvPr/>
        </p:nvCxnSpPr>
        <p:spPr>
          <a:xfrm>
            <a:off x="5832389" y="0"/>
            <a:ext cx="0" cy="469556"/>
          </a:xfrm>
          <a:prstGeom prst="straightConnector1">
            <a:avLst/>
          </a:prstGeom>
          <a:noFill/>
          <a:ln cap="flat" cmpd="sng" w="9525">
            <a:solidFill>
              <a:schemeClr val="accent2"/>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5" name="Shape 1945"/>
        <p:cNvGrpSpPr/>
        <p:nvPr/>
      </p:nvGrpSpPr>
      <p:grpSpPr>
        <a:xfrm>
          <a:off x="0" y="0"/>
          <a:ext cx="0" cy="0"/>
          <a:chOff x="0" y="0"/>
          <a:chExt cx="0" cy="0"/>
        </a:xfrm>
      </p:grpSpPr>
      <p:sp>
        <p:nvSpPr>
          <p:cNvPr id="1946" name="Google Shape;1946;g3125450c832_0_499: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1947" name="Google Shape;1947;g3125450c832_0_499: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4" name="Shape 2184"/>
        <p:cNvGrpSpPr/>
        <p:nvPr/>
      </p:nvGrpSpPr>
      <p:grpSpPr>
        <a:xfrm>
          <a:off x="0" y="0"/>
          <a:ext cx="0" cy="0"/>
          <a:chOff x="0" y="0"/>
          <a:chExt cx="0" cy="0"/>
        </a:xfrm>
      </p:grpSpPr>
      <p:sp>
        <p:nvSpPr>
          <p:cNvPr id="2185" name="Google Shape;2185;g3125450c832_0_4133: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2186" name="Google Shape;2186;g3125450c832_0_4133: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0" lvl="0" marL="228600" marR="0" rtl="0" algn="l">
              <a:lnSpc>
                <a:spcPct val="100000"/>
              </a:lnSpc>
              <a:spcBef>
                <a:spcPts val="0"/>
              </a:spcBef>
              <a:spcAft>
                <a:spcPts val="0"/>
              </a:spcAft>
              <a:buClr>
                <a:schemeClr val="dk1"/>
              </a:buClr>
              <a:buSzPts val="1400"/>
              <a:buFont typeface="Arial"/>
              <a:buNone/>
            </a:pPr>
            <a:r>
              <a:rPr lang="en-US"/>
              <a:t>Data helps us identify the real problem. </a:t>
            </a:r>
            <a:endParaRPr/>
          </a:p>
          <a:p>
            <a:pPr indent="0" lvl="0" marL="228600" marR="0" rtl="0" algn="l">
              <a:lnSpc>
                <a:spcPct val="100000"/>
              </a:lnSpc>
              <a:spcBef>
                <a:spcPts val="0"/>
              </a:spcBef>
              <a:spcAft>
                <a:spcPts val="0"/>
              </a:spcAft>
              <a:buClr>
                <a:schemeClr val="dk1"/>
              </a:buClr>
              <a:buSzPts val="1400"/>
              <a:buFont typeface="Arial"/>
              <a:buNone/>
            </a:pPr>
            <a:r>
              <a:t/>
            </a:r>
            <a:endParaRPr/>
          </a:p>
          <a:p>
            <a:pPr indent="0" lvl="0" marL="228600" marR="0" rtl="0" algn="l">
              <a:lnSpc>
                <a:spcPct val="100000"/>
              </a:lnSpc>
              <a:spcBef>
                <a:spcPts val="0"/>
              </a:spcBef>
              <a:spcAft>
                <a:spcPts val="0"/>
              </a:spcAft>
              <a:buClr>
                <a:schemeClr val="dk1"/>
              </a:buClr>
              <a:buSzPts val="1400"/>
              <a:buFont typeface="Arial"/>
              <a:buNone/>
            </a:pPr>
            <a:r>
              <a:rPr lang="en-US"/>
              <a:t>For example, if revenue is dropping, data might show us it’s because of a specific product. If customers are leaving, it could point to long service times. </a:t>
            </a:r>
            <a:endParaRPr/>
          </a:p>
          <a:p>
            <a:pPr indent="0" lvl="0" marL="228600" marR="0" rtl="0" algn="l">
              <a:lnSpc>
                <a:spcPct val="100000"/>
              </a:lnSpc>
              <a:spcBef>
                <a:spcPts val="0"/>
              </a:spcBef>
              <a:spcAft>
                <a:spcPts val="0"/>
              </a:spcAft>
              <a:buClr>
                <a:schemeClr val="dk1"/>
              </a:buClr>
              <a:buSzPts val="1400"/>
              <a:buFont typeface="Arial"/>
              <a:buNone/>
            </a:pPr>
            <a:r>
              <a:t/>
            </a:r>
            <a:endParaRPr/>
          </a:p>
          <a:p>
            <a:pPr indent="0" lvl="0" marL="228600" marR="0" rtl="0" algn="l">
              <a:lnSpc>
                <a:spcPct val="100000"/>
              </a:lnSpc>
              <a:spcBef>
                <a:spcPts val="0"/>
              </a:spcBef>
              <a:spcAft>
                <a:spcPts val="0"/>
              </a:spcAft>
              <a:buClr>
                <a:schemeClr val="dk1"/>
              </a:buClr>
              <a:buSzPts val="1400"/>
              <a:buFont typeface="Arial"/>
              <a:buNone/>
            </a:pPr>
            <a:r>
              <a:rPr lang="en-US"/>
              <a:t>By understanding the problem through data, we can find the right solution and take meaningful action. </a:t>
            </a:r>
            <a:endParaRPr/>
          </a:p>
          <a:p>
            <a:pPr indent="0" lvl="0" marL="228600" marR="0" rtl="0" algn="l">
              <a:lnSpc>
                <a:spcPct val="100000"/>
              </a:lnSpc>
              <a:spcBef>
                <a:spcPts val="0"/>
              </a:spcBef>
              <a:spcAft>
                <a:spcPts val="0"/>
              </a:spcAft>
              <a:buClr>
                <a:schemeClr val="dk1"/>
              </a:buClr>
              <a:buSzPts val="1400"/>
              <a:buFont typeface="Arial"/>
              <a:buNone/>
            </a:pPr>
            <a:r>
              <a:t/>
            </a:r>
            <a:endParaRPr/>
          </a:p>
          <a:p>
            <a:pPr indent="0" lvl="0" marL="228600" marR="0" rtl="0" algn="l">
              <a:lnSpc>
                <a:spcPct val="100000"/>
              </a:lnSpc>
              <a:spcBef>
                <a:spcPts val="0"/>
              </a:spcBef>
              <a:spcAft>
                <a:spcPts val="0"/>
              </a:spcAft>
              <a:buClr>
                <a:schemeClr val="dk1"/>
              </a:buClr>
              <a:buSzPts val="1400"/>
              <a:buFont typeface="Arial"/>
              <a:buNone/>
            </a:pPr>
            <a:r>
              <a:rPr lang="en-US"/>
              <a:t>But here’s the thing—raw data can be overwhelming and hard to interpret. That’s why dashboards are so powerful. They turn that raw data into clear, actionable insights, helping us quickly spot issues and make informed decisions.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6" name="Shape 2256"/>
        <p:cNvGrpSpPr/>
        <p:nvPr/>
      </p:nvGrpSpPr>
      <p:grpSpPr>
        <a:xfrm>
          <a:off x="0" y="0"/>
          <a:ext cx="0" cy="0"/>
          <a:chOff x="0" y="0"/>
          <a:chExt cx="0" cy="0"/>
        </a:xfrm>
      </p:grpSpPr>
      <p:sp>
        <p:nvSpPr>
          <p:cNvPr id="2257" name="Google Shape;2257;g3125450c832_0_4929: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This brings us onto our next section: Who’s the expert?</a:t>
            </a:r>
            <a:endParaRPr/>
          </a:p>
        </p:txBody>
      </p:sp>
      <p:sp>
        <p:nvSpPr>
          <p:cNvPr id="2258" name="Google Shape;2258;g3125450c832_0_4929: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2" name="Shape 2262"/>
        <p:cNvGrpSpPr/>
        <p:nvPr/>
      </p:nvGrpSpPr>
      <p:grpSpPr>
        <a:xfrm>
          <a:off x="0" y="0"/>
          <a:ext cx="0" cy="0"/>
          <a:chOff x="0" y="0"/>
          <a:chExt cx="0" cy="0"/>
        </a:xfrm>
      </p:grpSpPr>
      <p:sp>
        <p:nvSpPr>
          <p:cNvPr id="2263" name="Google Shape;2263;g3125450c832_0_5651: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Here I have two candidates: A data analyst and a Stakeholder. Who do we think the expert is?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 feel the Data Analyst is the expert, raise your hand” </a:t>
            </a:r>
            <a:endParaRPr/>
          </a:p>
          <a:p>
            <a:pPr indent="0" lvl="0" marL="0" rtl="0" algn="l">
              <a:spcBef>
                <a:spcPts val="0"/>
              </a:spcBef>
              <a:spcAft>
                <a:spcPts val="0"/>
              </a:spcAft>
              <a:buNone/>
            </a:pPr>
            <a:r>
              <a:rPr lang="en-US"/>
              <a:t>“If you feel the Stakeholder is the expert, raise your hand” </a:t>
            </a:r>
            <a:endParaRPr/>
          </a:p>
          <a:p>
            <a:pPr indent="0" lvl="0" marL="0" rtl="0" algn="l">
              <a:spcBef>
                <a:spcPts val="0"/>
              </a:spcBef>
              <a:spcAft>
                <a:spcPts val="0"/>
              </a:spcAft>
              <a:buNone/>
            </a:pPr>
            <a:r>
              <a:rPr lang="en-US"/>
              <a:t>“If you feel it’s both…” </a:t>
            </a:r>
            <a:endParaRPr/>
          </a:p>
          <a:p>
            <a:pPr indent="0" lvl="0" marL="0" rtl="0" algn="l">
              <a:spcBef>
                <a:spcPts val="0"/>
              </a:spcBef>
              <a:spcAft>
                <a:spcPts val="0"/>
              </a:spcAft>
              <a:buNone/>
            </a:pPr>
            <a:r>
              <a:rPr lang="en-US"/>
              <a:t>“If you feel it’s neither…” </a:t>
            </a:r>
            <a:endParaRPr/>
          </a:p>
        </p:txBody>
      </p:sp>
      <p:sp>
        <p:nvSpPr>
          <p:cNvPr id="2264" name="Google Shape;2264;g3125450c832_0_5651: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8" name="Shape 2288"/>
        <p:cNvGrpSpPr/>
        <p:nvPr/>
      </p:nvGrpSpPr>
      <p:grpSpPr>
        <a:xfrm>
          <a:off x="0" y="0"/>
          <a:ext cx="0" cy="0"/>
          <a:chOff x="0" y="0"/>
          <a:chExt cx="0" cy="0"/>
        </a:xfrm>
      </p:grpSpPr>
      <p:sp>
        <p:nvSpPr>
          <p:cNvPr id="2289" name="Google Shape;2289;g3125450c832_0_6426: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Answer: It’s both!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Let’s look into this further.</a:t>
            </a:r>
            <a:endParaRPr/>
          </a:p>
        </p:txBody>
      </p:sp>
      <p:sp>
        <p:nvSpPr>
          <p:cNvPr id="2290" name="Google Shape;2290;g3125450c832_0_6426: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4" name="Shape 2314"/>
        <p:cNvGrpSpPr/>
        <p:nvPr/>
      </p:nvGrpSpPr>
      <p:grpSpPr>
        <a:xfrm>
          <a:off x="0" y="0"/>
          <a:ext cx="0" cy="0"/>
          <a:chOff x="0" y="0"/>
          <a:chExt cx="0" cy="0"/>
        </a:xfrm>
      </p:grpSpPr>
      <p:sp>
        <p:nvSpPr>
          <p:cNvPr id="2315" name="Google Shape;2315;g3125450c832_0_6451: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The data analyst is an expert of data.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They know how to use BI tools, follow data visualisation best practices, and deliver insights quickly. However, they may not always have a deep understanding of the business goals or industry context.</a:t>
            </a:r>
            <a:endParaRPr/>
          </a:p>
        </p:txBody>
      </p:sp>
      <p:sp>
        <p:nvSpPr>
          <p:cNvPr id="2316" name="Google Shape;2316;g3125450c832_0_6451: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9" name="Shape 2329"/>
        <p:cNvGrpSpPr/>
        <p:nvPr/>
      </p:nvGrpSpPr>
      <p:grpSpPr>
        <a:xfrm>
          <a:off x="0" y="0"/>
          <a:ext cx="0" cy="0"/>
          <a:chOff x="0" y="0"/>
          <a:chExt cx="0" cy="0"/>
        </a:xfrm>
      </p:grpSpPr>
      <p:sp>
        <p:nvSpPr>
          <p:cNvPr id="2330" name="Google Shape;2330;g3125450c832_0_6465: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2331" name="Google Shape;2331;g3125450c832_0_6465: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US"/>
              <a:t>The stakeholder is an expert in their industry or business unit. They know the company’s goals, sector challenges, and necessary strategic decisions but may lack the technical skills to extract insights from the data on their own.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7" name="Shape 2347"/>
        <p:cNvGrpSpPr/>
        <p:nvPr/>
      </p:nvGrpSpPr>
      <p:grpSpPr>
        <a:xfrm>
          <a:off x="0" y="0"/>
          <a:ext cx="0" cy="0"/>
          <a:chOff x="0" y="0"/>
          <a:chExt cx="0" cy="0"/>
        </a:xfrm>
      </p:grpSpPr>
      <p:sp>
        <p:nvSpPr>
          <p:cNvPr id="2348" name="Google Shape;2348;g3125450c832_0_6482: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2349" name="Google Shape;2349;g3125450c832_0_6482: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0" lvl="0" marL="228600" marR="0" rtl="0" algn="l">
              <a:lnSpc>
                <a:spcPct val="100000"/>
              </a:lnSpc>
              <a:spcBef>
                <a:spcPts val="0"/>
              </a:spcBef>
              <a:spcAft>
                <a:spcPts val="0"/>
              </a:spcAft>
              <a:buClr>
                <a:schemeClr val="dk1"/>
              </a:buClr>
              <a:buSzPts val="1400"/>
              <a:buFont typeface="Arial"/>
              <a:buNone/>
            </a:pPr>
            <a:r>
              <a:rPr lang="en-US"/>
              <a:t>That’s why collaboration is so powerful. </a:t>
            </a:r>
            <a:endParaRPr/>
          </a:p>
          <a:p>
            <a:pPr indent="0" lvl="0" marL="228600" marR="0" rtl="0" algn="l">
              <a:lnSpc>
                <a:spcPct val="100000"/>
              </a:lnSpc>
              <a:spcBef>
                <a:spcPts val="0"/>
              </a:spcBef>
              <a:spcAft>
                <a:spcPts val="0"/>
              </a:spcAft>
              <a:buClr>
                <a:schemeClr val="dk1"/>
              </a:buClr>
              <a:buSzPts val="1400"/>
              <a:buFont typeface="Arial"/>
              <a:buNone/>
            </a:pPr>
            <a:r>
              <a:t/>
            </a:r>
            <a:endParaRPr/>
          </a:p>
          <a:p>
            <a:pPr indent="0" lvl="0" marL="228600" marR="0" rtl="0" algn="l">
              <a:lnSpc>
                <a:spcPct val="100000"/>
              </a:lnSpc>
              <a:spcBef>
                <a:spcPts val="0"/>
              </a:spcBef>
              <a:spcAft>
                <a:spcPts val="0"/>
              </a:spcAft>
              <a:buClr>
                <a:schemeClr val="dk1"/>
              </a:buClr>
              <a:buSzPts val="1400"/>
              <a:buFont typeface="Arial"/>
              <a:buNone/>
            </a:pPr>
            <a:r>
              <a:rPr lang="en-US"/>
              <a:t>When the data analyst’s insights combine with the stakeholder’s business knowledge, they can make data-driven decisions that drive real growth. Together, they turn data into actionable solutions that move the organisation forward. </a:t>
            </a:r>
            <a:endParaRPr/>
          </a:p>
          <a:p>
            <a:pPr indent="0" lvl="0" marL="228600" marR="0" rtl="0" algn="l">
              <a:lnSpc>
                <a:spcPct val="100000"/>
              </a:lnSpc>
              <a:spcBef>
                <a:spcPts val="0"/>
              </a:spcBef>
              <a:spcAft>
                <a:spcPts val="0"/>
              </a:spcAft>
              <a:buClr>
                <a:schemeClr val="dk1"/>
              </a:buClr>
              <a:buSzPts val="1400"/>
              <a:buFont typeface="Arial"/>
              <a:buNone/>
            </a:pPr>
            <a:r>
              <a:t/>
            </a:r>
            <a:endParaRPr/>
          </a:p>
          <a:p>
            <a:pPr indent="0" lvl="0" marL="228600" marR="0" rtl="0" algn="l">
              <a:lnSpc>
                <a:spcPct val="100000"/>
              </a:lnSpc>
              <a:spcBef>
                <a:spcPts val="0"/>
              </a:spcBef>
              <a:spcAft>
                <a:spcPts val="0"/>
              </a:spcAft>
              <a:buClr>
                <a:schemeClr val="dk1"/>
              </a:buClr>
              <a:buSzPts val="1400"/>
              <a:buFont typeface="Arial"/>
              <a:buNone/>
            </a:pPr>
            <a:r>
              <a:rPr lang="en-US"/>
              <a:t>The key is finding a way to collaborate effectively and turn their efforts into solutions that work. And that’s where Design Thinking comes in.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5" name="Shape 2375"/>
        <p:cNvGrpSpPr/>
        <p:nvPr/>
      </p:nvGrpSpPr>
      <p:grpSpPr>
        <a:xfrm>
          <a:off x="0" y="0"/>
          <a:ext cx="0" cy="0"/>
          <a:chOff x="0" y="0"/>
          <a:chExt cx="0" cy="0"/>
        </a:xfrm>
      </p:grpSpPr>
      <p:sp>
        <p:nvSpPr>
          <p:cNvPr id="2376" name="Google Shape;2376;g3125450c832_0_6509: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g3125450c832_0_6509: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1" name="Shape 2381"/>
        <p:cNvGrpSpPr/>
        <p:nvPr/>
      </p:nvGrpSpPr>
      <p:grpSpPr>
        <a:xfrm>
          <a:off x="0" y="0"/>
          <a:ext cx="0" cy="0"/>
          <a:chOff x="0" y="0"/>
          <a:chExt cx="0" cy="0"/>
        </a:xfrm>
      </p:grpSpPr>
      <p:sp>
        <p:nvSpPr>
          <p:cNvPr id="2382" name="Google Shape;2382;g3125450c832_0_8871: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2383" name="Google Shape;2383;g3125450c832_0_8871: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US"/>
              <a:t>So what is Design Thinking?</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8" name="Shape 2388"/>
        <p:cNvGrpSpPr/>
        <p:nvPr/>
      </p:nvGrpSpPr>
      <p:grpSpPr>
        <a:xfrm>
          <a:off x="0" y="0"/>
          <a:ext cx="0" cy="0"/>
          <a:chOff x="0" y="0"/>
          <a:chExt cx="0" cy="0"/>
        </a:xfrm>
      </p:grpSpPr>
      <p:sp>
        <p:nvSpPr>
          <p:cNvPr id="2389" name="Google Shape;2389;g3125450c832_0_8877: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Design Thinking is a collaborative, problem-solving approach that focuses on understanding users’ needs and creating innovative solutions. </a:t>
            </a:r>
            <a:endParaRPr/>
          </a:p>
        </p:txBody>
      </p:sp>
      <p:sp>
        <p:nvSpPr>
          <p:cNvPr id="2390" name="Google Shape;2390;g3125450c832_0_8877: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2" name="Shape 1952"/>
        <p:cNvGrpSpPr/>
        <p:nvPr/>
      </p:nvGrpSpPr>
      <p:grpSpPr>
        <a:xfrm>
          <a:off x="0" y="0"/>
          <a:ext cx="0" cy="0"/>
          <a:chOff x="0" y="0"/>
          <a:chExt cx="0" cy="0"/>
        </a:xfrm>
      </p:grpSpPr>
      <p:sp>
        <p:nvSpPr>
          <p:cNvPr id="1953" name="Google Shape;1953;g24ffb88a1e1_0_382:notes"/>
          <p:cNvSpPr/>
          <p:nvPr>
            <p:ph idx="2" type="sldImg"/>
          </p:nvPr>
        </p:nvSpPr>
        <p:spPr>
          <a:xfrm>
            <a:off x="407955"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1954" name="Google Shape;1954;g24ffb88a1e1_0_382: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900">
                <a:latin typeface="Salesforce Sans"/>
                <a:ea typeface="Salesforce Sans"/>
                <a:cs typeface="Salesforce Sans"/>
                <a:sym typeface="Salesforce Sans"/>
              </a:rPr>
              <a:t>MANDATORY: INSERT AT </a:t>
            </a:r>
            <a:r>
              <a:rPr b="1" i="1" lang="en-US" sz="1900">
                <a:latin typeface="Salesforce Sans"/>
                <a:ea typeface="Salesforce Sans"/>
                <a:cs typeface="Salesforce Sans"/>
                <a:sym typeface="Salesforce Sans"/>
              </a:rPr>
              <a:t>START</a:t>
            </a:r>
            <a:r>
              <a:rPr b="1" lang="en-US" sz="1900">
                <a:latin typeface="Salesforce Sans"/>
                <a:ea typeface="Salesforce Sans"/>
                <a:cs typeface="Salesforce Sans"/>
                <a:sym typeface="Salesforce Sans"/>
              </a:rPr>
              <a:t> OF PRESENTATION - AFTER TITLE SLIDE AND BEFORE SPEAKER SLIDE</a:t>
            </a:r>
            <a:endParaRPr b="1" sz="1900">
              <a:latin typeface="Salesforce Sans"/>
              <a:ea typeface="Salesforce Sans"/>
              <a:cs typeface="Salesforce Sans"/>
              <a:sym typeface="Salesforce Sans"/>
            </a:endParaRPr>
          </a:p>
          <a:p>
            <a:pPr indent="0" lvl="0" marL="0" rtl="0" algn="l">
              <a:spcBef>
                <a:spcPts val="0"/>
              </a:spcBef>
              <a:spcAft>
                <a:spcPts val="0"/>
              </a:spcAft>
              <a:buClr>
                <a:schemeClr val="dk1"/>
              </a:buClr>
              <a:buSzPts val="1100"/>
              <a:buFont typeface="Arial"/>
              <a:buNone/>
            </a:pPr>
            <a:r>
              <a:rPr b="1" lang="en-US" sz="1400">
                <a:latin typeface="Salesforce Sans"/>
                <a:ea typeface="Salesforce Sans"/>
                <a:cs typeface="Salesforce Sans"/>
                <a:sym typeface="Salesforce Sans"/>
              </a:rPr>
              <a:t>Talk Track:</a:t>
            </a:r>
            <a:endParaRPr sz="1400">
              <a:latin typeface="Salesforce Sans"/>
              <a:ea typeface="Salesforce Sans"/>
              <a:cs typeface="Salesforce Sans"/>
              <a:sym typeface="Salesforce Sans"/>
            </a:endParaRPr>
          </a:p>
          <a:p>
            <a:pPr indent="0" lvl="0" marL="0" rtl="0" algn="l">
              <a:spcBef>
                <a:spcPts val="0"/>
              </a:spcBef>
              <a:spcAft>
                <a:spcPts val="0"/>
              </a:spcAft>
              <a:buClr>
                <a:schemeClr val="dk1"/>
              </a:buClr>
              <a:buSzPts val="1100"/>
              <a:buFont typeface="Arial"/>
              <a:buNone/>
            </a:pPr>
            <a:br>
              <a:rPr b="1" lang="en-US" sz="1400">
                <a:latin typeface="Salesforce Sans"/>
                <a:ea typeface="Salesforce Sans"/>
                <a:cs typeface="Salesforce Sans"/>
                <a:sym typeface="Salesforce Sans"/>
              </a:rPr>
            </a:br>
            <a:r>
              <a:rPr lang="en-US" sz="1400">
                <a:latin typeface="Salesforce Sans"/>
                <a:ea typeface="Salesforce Sans"/>
                <a:cs typeface="Salesforce Sans"/>
                <a:sym typeface="Salesforce Sans"/>
              </a:rPr>
              <a:t>I want to first give a quick </a:t>
            </a:r>
            <a:r>
              <a:rPr b="1" lang="en-US" sz="1400">
                <a:latin typeface="Salesforce Sans"/>
                <a:ea typeface="Salesforce Sans"/>
                <a:cs typeface="Salesforce Sans"/>
                <a:sym typeface="Salesforce Sans"/>
              </a:rPr>
              <a:t>reminder</a:t>
            </a:r>
            <a:r>
              <a:rPr lang="en-US" sz="1400">
                <a:latin typeface="Salesforce Sans"/>
                <a:ea typeface="Salesforce Sans"/>
                <a:cs typeface="Salesforce Sans"/>
                <a:sym typeface="Salesforce Sans"/>
              </a:rPr>
              <a:t> that Salesforce is a publicly traded company, and customers should base their purchasing decisions on products and services that are currently available.</a:t>
            </a:r>
            <a:br>
              <a:rPr lang="en-US" sz="1400">
                <a:latin typeface="Salesforce Sans"/>
                <a:ea typeface="Salesforce Sans"/>
                <a:cs typeface="Salesforce Sans"/>
                <a:sym typeface="Salesforce Sans"/>
              </a:rPr>
            </a:br>
            <a:endParaRPr b="1" sz="1900">
              <a:latin typeface="Salesforce Sans"/>
              <a:ea typeface="Salesforce Sans"/>
              <a:cs typeface="Salesforce Sans"/>
              <a:sym typeface="Salesforce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4" name="Shape 2394"/>
        <p:cNvGrpSpPr/>
        <p:nvPr/>
      </p:nvGrpSpPr>
      <p:grpSpPr>
        <a:xfrm>
          <a:off x="0" y="0"/>
          <a:ext cx="0" cy="0"/>
          <a:chOff x="0" y="0"/>
          <a:chExt cx="0" cy="0"/>
        </a:xfrm>
      </p:grpSpPr>
      <p:sp>
        <p:nvSpPr>
          <p:cNvPr id="2395" name="Google Shape;2395;g3125450c832_0_8882: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This approach follows five key stages: Empathise, Define, Ideate, Prototype, and Test. Each stage plays an essential role in making sure what we create truly aligns with the end-user’s needs. Let’s dive into each stage in more detail...</a:t>
            </a:r>
            <a:endParaRPr/>
          </a:p>
        </p:txBody>
      </p:sp>
      <p:sp>
        <p:nvSpPr>
          <p:cNvPr id="2396" name="Google Shape;2396;g3125450c832_0_8882: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9" name="Shape 2419"/>
        <p:cNvGrpSpPr/>
        <p:nvPr/>
      </p:nvGrpSpPr>
      <p:grpSpPr>
        <a:xfrm>
          <a:off x="0" y="0"/>
          <a:ext cx="0" cy="0"/>
          <a:chOff x="0" y="0"/>
          <a:chExt cx="0" cy="0"/>
        </a:xfrm>
      </p:grpSpPr>
      <p:sp>
        <p:nvSpPr>
          <p:cNvPr id="2420" name="Google Shape;2420;g313ab225d04_0_0: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Empathise </a:t>
            </a:r>
            <a:endParaRPr/>
          </a:p>
          <a:p>
            <a:pPr indent="0" lvl="0" marL="0" rtl="0" algn="l">
              <a:spcBef>
                <a:spcPts val="0"/>
              </a:spcBef>
              <a:spcAft>
                <a:spcPts val="0"/>
              </a:spcAft>
              <a:buNone/>
            </a:pPr>
            <a:r>
              <a:rPr lang="en-US"/>
              <a:t>Empathise means truly understanding your users. Talk to them, observe how they work, and learn about their challenges and needs. The better you understand their pain points, the more tailored and effective your solution will be. </a:t>
            </a:r>
            <a:endParaRPr/>
          </a:p>
        </p:txBody>
      </p:sp>
      <p:sp>
        <p:nvSpPr>
          <p:cNvPr id="2421" name="Google Shape;2421;g313ab225d04_0_0: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9" name="Shape 2449"/>
        <p:cNvGrpSpPr/>
        <p:nvPr/>
      </p:nvGrpSpPr>
      <p:grpSpPr>
        <a:xfrm>
          <a:off x="0" y="0"/>
          <a:ext cx="0" cy="0"/>
          <a:chOff x="0" y="0"/>
          <a:chExt cx="0" cy="0"/>
        </a:xfrm>
      </p:grpSpPr>
      <p:sp>
        <p:nvSpPr>
          <p:cNvPr id="2450" name="Google Shape;2450;g313ab225d04_0_29: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Define </a:t>
            </a:r>
            <a:endParaRPr/>
          </a:p>
          <a:p>
            <a:pPr indent="0" lvl="0" marL="0" rtl="0" algn="l">
              <a:spcBef>
                <a:spcPts val="0"/>
              </a:spcBef>
              <a:spcAft>
                <a:spcPts val="0"/>
              </a:spcAft>
              <a:buNone/>
            </a:pPr>
            <a:r>
              <a:rPr lang="en-US"/>
              <a:t>Next, Define the problem. After understanding your users, it’s important to pinpoint the main issue you’re addressing. A well-defined problem keeps your solution focused and ensures it directly meets their needs.  </a:t>
            </a:r>
            <a:endParaRPr/>
          </a:p>
        </p:txBody>
      </p:sp>
      <p:sp>
        <p:nvSpPr>
          <p:cNvPr id="2451" name="Google Shape;2451;g313ab225d04_0_29: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9" name="Shape 2479"/>
        <p:cNvGrpSpPr/>
        <p:nvPr/>
      </p:nvGrpSpPr>
      <p:grpSpPr>
        <a:xfrm>
          <a:off x="0" y="0"/>
          <a:ext cx="0" cy="0"/>
          <a:chOff x="0" y="0"/>
          <a:chExt cx="0" cy="0"/>
        </a:xfrm>
      </p:grpSpPr>
      <p:sp>
        <p:nvSpPr>
          <p:cNvPr id="2480" name="Google Shape;2480;g313ab225d04_0_58: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Ideate </a:t>
            </a:r>
            <a:endParaRPr/>
          </a:p>
          <a:p>
            <a:pPr indent="0" lvl="0" marL="0" rtl="0" algn="l">
              <a:spcBef>
                <a:spcPts val="0"/>
              </a:spcBef>
              <a:spcAft>
                <a:spcPts val="0"/>
              </a:spcAft>
              <a:buNone/>
            </a:pPr>
            <a:r>
              <a:rPr lang="en-US"/>
              <a:t>After defining the problem, move into Ideate. Here, you’ll explore the data to identify key insights for your users. This stage is about deciding how best to present those insights, including which chart types or interactions will highlight the most important metrics.</a:t>
            </a:r>
            <a:endParaRPr/>
          </a:p>
        </p:txBody>
      </p:sp>
      <p:sp>
        <p:nvSpPr>
          <p:cNvPr id="2481" name="Google Shape;2481;g313ab225d04_0_58: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9" name="Shape 2509"/>
        <p:cNvGrpSpPr/>
        <p:nvPr/>
      </p:nvGrpSpPr>
      <p:grpSpPr>
        <a:xfrm>
          <a:off x="0" y="0"/>
          <a:ext cx="0" cy="0"/>
          <a:chOff x="0" y="0"/>
          <a:chExt cx="0" cy="0"/>
        </a:xfrm>
      </p:grpSpPr>
      <p:sp>
        <p:nvSpPr>
          <p:cNvPr id="2510" name="Google Shape;2510;g313ab225d04_0_87: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In Prototype, you create a wireframe to map out key metrics and ensure a logical information flow. You’ll plan user interactions like filters and drill-downs, testing the structure and usability. This wireframe provides early feedback, allowing you to refine your design before full development.</a:t>
            </a:r>
            <a:endParaRPr/>
          </a:p>
        </p:txBody>
      </p:sp>
      <p:sp>
        <p:nvSpPr>
          <p:cNvPr id="2511" name="Google Shape;2511;g313ab225d04_0_87: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9" name="Shape 2539"/>
        <p:cNvGrpSpPr/>
        <p:nvPr/>
      </p:nvGrpSpPr>
      <p:grpSpPr>
        <a:xfrm>
          <a:off x="0" y="0"/>
          <a:ext cx="0" cy="0"/>
          <a:chOff x="0" y="0"/>
          <a:chExt cx="0" cy="0"/>
        </a:xfrm>
      </p:grpSpPr>
      <p:sp>
        <p:nvSpPr>
          <p:cNvPr id="2540" name="Google Shape;2540;g313ab225d04_0_116: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Test </a:t>
            </a:r>
            <a:endParaRPr/>
          </a:p>
          <a:p>
            <a:pPr indent="0" lvl="0" marL="0" rtl="0" algn="l">
              <a:spcBef>
                <a:spcPts val="0"/>
              </a:spcBef>
              <a:spcAft>
                <a:spcPts val="0"/>
              </a:spcAft>
              <a:buNone/>
            </a:pPr>
            <a:r>
              <a:rPr lang="en-US"/>
              <a:t>Finally, we move to Test. At this stage, you share the wireframe or prototype with stakeholders to gather feedback. It’s a chance to check if the key metrics, functionality, and overall approach meet their needs. This feedback helps you make any necessary adjustments before moving forward.</a:t>
            </a:r>
            <a:endParaRPr/>
          </a:p>
        </p:txBody>
      </p:sp>
      <p:sp>
        <p:nvSpPr>
          <p:cNvPr id="2541" name="Google Shape;2541;g313ab225d04_0_116: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9" name="Shape 2569"/>
        <p:cNvGrpSpPr/>
        <p:nvPr/>
      </p:nvGrpSpPr>
      <p:grpSpPr>
        <a:xfrm>
          <a:off x="0" y="0"/>
          <a:ext cx="0" cy="0"/>
          <a:chOff x="0" y="0"/>
          <a:chExt cx="0" cy="0"/>
        </a:xfrm>
      </p:grpSpPr>
      <p:sp>
        <p:nvSpPr>
          <p:cNvPr id="2570" name="Google Shape;2570;g312acbb2bfb_1_0: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US"/>
              <a:t>Let’s go through an example of how we’d apply this design thinking process together.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Imagine you’ve been asked to create a dashboard for your local hospital. You have complete freedom, you can create your dashboard on any topic you’d like…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But how can you make the most impact and provide value?</a:t>
            </a:r>
            <a:endParaRPr/>
          </a:p>
        </p:txBody>
      </p:sp>
      <p:sp>
        <p:nvSpPr>
          <p:cNvPr id="2571" name="Google Shape;2571;g312acbb2bfb_1_0: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7" name="Shape 2597"/>
        <p:cNvGrpSpPr/>
        <p:nvPr/>
      </p:nvGrpSpPr>
      <p:grpSpPr>
        <a:xfrm>
          <a:off x="0" y="0"/>
          <a:ext cx="0" cy="0"/>
          <a:chOff x="0" y="0"/>
          <a:chExt cx="0" cy="0"/>
        </a:xfrm>
      </p:grpSpPr>
      <p:sp>
        <p:nvSpPr>
          <p:cNvPr id="2598" name="Google Shape;2598;g312acbb2bfb_1_933: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US"/>
              <a:t>We start by empathising—having conversations with hospital staff and management to understand their challenges.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example, might they be struggling with staffing levels, patient flow, or bed availability?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Understanding their specific pain points helps us focus on creating solutions that genuinely meet their needs.</a:t>
            </a:r>
            <a:endParaRPr/>
          </a:p>
        </p:txBody>
      </p:sp>
      <p:sp>
        <p:nvSpPr>
          <p:cNvPr id="2599" name="Google Shape;2599;g312acbb2bfb_1_933: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1" name="Shape 2641"/>
        <p:cNvGrpSpPr/>
        <p:nvPr/>
      </p:nvGrpSpPr>
      <p:grpSpPr>
        <a:xfrm>
          <a:off x="0" y="0"/>
          <a:ext cx="0" cy="0"/>
          <a:chOff x="0" y="0"/>
          <a:chExt cx="0" cy="0"/>
        </a:xfrm>
      </p:grpSpPr>
      <p:sp>
        <p:nvSpPr>
          <p:cNvPr id="2642" name="Google Shape;2642;g312f49bf1cf_0_0: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t>Now, we’re in the Define stage, where we choose a specific problem to focus on. In this case, we might decide that Patient Flow and Satisfaction, especially in the ER department, is a key priority.</a:t>
            </a:r>
            <a:endParaRPr/>
          </a:p>
          <a:p>
            <a:pPr indent="0" lvl="0" marL="0" rtl="0" algn="l">
              <a:lnSpc>
                <a:spcPct val="115000"/>
              </a:lnSpc>
              <a:spcBef>
                <a:spcPts val="1200"/>
              </a:spcBef>
              <a:spcAft>
                <a:spcPts val="0"/>
              </a:spcAft>
              <a:buClr>
                <a:schemeClr val="dk1"/>
              </a:buClr>
              <a:buSzPts val="1100"/>
              <a:buFont typeface="Arial"/>
              <a:buNone/>
            </a:pPr>
            <a:r>
              <a:rPr lang="en-US"/>
              <a:t>To stay focused, I like to create a user story. A user story frames the objective from the stakeholder’s perspective, helping us stay aligned with their needs throughout the process.</a:t>
            </a:r>
            <a:endParaRPr/>
          </a:p>
          <a:p>
            <a:pPr indent="0" lvl="0" marL="0" rtl="0" algn="l">
              <a:lnSpc>
                <a:spcPct val="115000"/>
              </a:lnSpc>
              <a:spcBef>
                <a:spcPts val="1200"/>
              </a:spcBef>
              <a:spcAft>
                <a:spcPts val="1200"/>
              </a:spcAft>
              <a:buSzPts val="1100"/>
              <a:buNone/>
            </a:pPr>
            <a:r>
              <a:rPr lang="en-US"/>
              <a:t>Using the template on the right, we’d write something like: ‘As a [Role], I want to [Objective] so that I can [Desired Action].’ This keeps us clear on what they’re aiming to achieve.</a:t>
            </a:r>
            <a:endParaRPr/>
          </a:p>
        </p:txBody>
      </p:sp>
      <p:sp>
        <p:nvSpPr>
          <p:cNvPr id="2643" name="Google Shape;2643;g312f49bf1cf_0_0: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4" name="Shape 2694"/>
        <p:cNvGrpSpPr/>
        <p:nvPr/>
      </p:nvGrpSpPr>
      <p:grpSpPr>
        <a:xfrm>
          <a:off x="0" y="0"/>
          <a:ext cx="0" cy="0"/>
          <a:chOff x="0" y="0"/>
          <a:chExt cx="0" cy="0"/>
        </a:xfrm>
      </p:grpSpPr>
      <p:sp>
        <p:nvSpPr>
          <p:cNvPr id="2695" name="Google Shape;2695;g312f49bf1cf_0_1940: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US"/>
              <a:t>So for this particular example, our user story might read: </a:t>
            </a:r>
            <a:endParaRPr/>
          </a:p>
          <a:p>
            <a:pPr indent="0" lvl="0" marL="0" rtl="0" algn="l">
              <a:lnSpc>
                <a:spcPct val="100000"/>
              </a:lnSpc>
              <a:spcBef>
                <a:spcPts val="0"/>
              </a:spcBef>
              <a:spcAft>
                <a:spcPts val="0"/>
              </a:spcAft>
              <a:buSzPts val="1400"/>
              <a:buNone/>
            </a:pPr>
            <a:r>
              <a:t/>
            </a:r>
            <a:endParaRPr/>
          </a:p>
          <a:p>
            <a:pPr indent="0" lvl="0" marL="0" rtl="0" algn="l">
              <a:lnSpc>
                <a:spcPct val="200000"/>
              </a:lnSpc>
              <a:spcBef>
                <a:spcPts val="0"/>
              </a:spcBef>
              <a:spcAft>
                <a:spcPts val="0"/>
              </a:spcAft>
              <a:buClr>
                <a:srgbClr val="032D60"/>
              </a:buClr>
              <a:buSzPts val="2200"/>
              <a:buFont typeface="Arial"/>
              <a:buNone/>
            </a:pPr>
            <a:r>
              <a:rPr lang="en-US" sz="1200">
                <a:solidFill>
                  <a:srgbClr val="032D60"/>
                </a:solidFill>
                <a:latin typeface="Salesforce Sans"/>
                <a:ea typeface="Salesforce Sans"/>
                <a:cs typeface="Salesforce Sans"/>
                <a:sym typeface="Salesforce Sans"/>
              </a:rPr>
              <a:t>As an </a:t>
            </a:r>
            <a:r>
              <a:rPr lang="en-US" sz="1200">
                <a:solidFill>
                  <a:srgbClr val="1B96FF"/>
                </a:solidFill>
                <a:latin typeface="Avant Garde Demi SFDC"/>
                <a:ea typeface="Avant Garde Demi SFDC"/>
                <a:cs typeface="Avant Garde Demi SFDC"/>
                <a:sym typeface="Avant Garde Demi SFDC"/>
              </a:rPr>
              <a:t>ER Manager</a:t>
            </a:r>
            <a:r>
              <a:rPr lang="en-US" sz="1200">
                <a:solidFill>
                  <a:srgbClr val="032D60"/>
                </a:solidFill>
                <a:latin typeface="Salesforce Sans"/>
                <a:ea typeface="Salesforce Sans"/>
                <a:cs typeface="Salesforce Sans"/>
                <a:sym typeface="Salesforce Sans"/>
              </a:rPr>
              <a:t>,</a:t>
            </a:r>
            <a:r>
              <a:rPr lang="en-US">
                <a:solidFill>
                  <a:schemeClr val="dk1"/>
                </a:solidFill>
                <a:latin typeface="Salesforce Sans"/>
                <a:ea typeface="Salesforce Sans"/>
                <a:cs typeface="Salesforce Sans"/>
                <a:sym typeface="Salesforce Sans"/>
              </a:rPr>
              <a:t> </a:t>
            </a:r>
            <a:r>
              <a:rPr lang="en-US" sz="1200">
                <a:solidFill>
                  <a:srgbClr val="032D60"/>
                </a:solidFill>
                <a:latin typeface="Salesforce Sans"/>
                <a:ea typeface="Salesforce Sans"/>
                <a:cs typeface="Salesforce Sans"/>
                <a:sym typeface="Salesforce Sans"/>
              </a:rPr>
              <a:t>I want to </a:t>
            </a:r>
            <a:r>
              <a:rPr lang="en-US" sz="1200">
                <a:solidFill>
                  <a:srgbClr val="032D60"/>
                </a:solidFill>
                <a:latin typeface="Avant Garde Demi SFDC"/>
                <a:ea typeface="Avant Garde Demi SFDC"/>
                <a:cs typeface="Avant Garde Demi SFDC"/>
                <a:sym typeface="Avant Garde Demi SFDC"/>
              </a:rPr>
              <a:t>monitor patient wait times and admission rates,</a:t>
            </a:r>
            <a:r>
              <a:rPr lang="en-US">
                <a:solidFill>
                  <a:schemeClr val="dk1"/>
                </a:solidFill>
                <a:latin typeface="Avant Garde Demi SFDC"/>
                <a:ea typeface="Avant Garde Demi SFDC"/>
                <a:cs typeface="Avant Garde Demi SFDC"/>
                <a:sym typeface="Avant Garde Demi SFDC"/>
              </a:rPr>
              <a:t> </a:t>
            </a:r>
            <a:r>
              <a:rPr lang="en-US" sz="1200">
                <a:solidFill>
                  <a:srgbClr val="032D60"/>
                </a:solidFill>
                <a:latin typeface="Salesforce Sans"/>
                <a:ea typeface="Salesforce Sans"/>
                <a:cs typeface="Salesforce Sans"/>
                <a:sym typeface="Salesforce Sans"/>
              </a:rPr>
              <a:t>so that I can </a:t>
            </a:r>
            <a:r>
              <a:rPr lang="en-US" sz="1200">
                <a:solidFill>
                  <a:srgbClr val="032D60"/>
                </a:solidFill>
                <a:latin typeface="Avant Garde Demi SFDC"/>
                <a:ea typeface="Avant Garde Demi SFDC"/>
                <a:cs typeface="Avant Garde Demi SFDC"/>
                <a:sym typeface="Avant Garde Demi SFDC"/>
              </a:rPr>
              <a:t>make informed decisions to keep the ER efficient and provide timely care to patients.</a:t>
            </a:r>
            <a:endParaRPr>
              <a:solidFill>
                <a:schemeClr val="dk1"/>
              </a:solidFill>
              <a:latin typeface="Avant Garde Demi SFDC"/>
              <a:ea typeface="Avant Garde Demi SFDC"/>
              <a:cs typeface="Avant Garde Demi SFDC"/>
              <a:sym typeface="Avant Garde Demi SFDC"/>
            </a:endParaRPr>
          </a:p>
          <a:p>
            <a:pPr indent="0" lvl="0" marL="0" rtl="0" algn="l">
              <a:lnSpc>
                <a:spcPct val="200000"/>
              </a:lnSpc>
              <a:spcBef>
                <a:spcPts val="0"/>
              </a:spcBef>
              <a:spcAft>
                <a:spcPts val="0"/>
              </a:spcAft>
              <a:buClr>
                <a:srgbClr val="032D60"/>
              </a:buClr>
              <a:buSzPts val="2200"/>
              <a:buFont typeface="Arial"/>
              <a:buNone/>
            </a:pPr>
            <a:r>
              <a:t/>
            </a:r>
            <a:endParaRPr sz="1200">
              <a:solidFill>
                <a:srgbClr val="032D60"/>
              </a:solidFill>
              <a:latin typeface="Salesforce Sans"/>
              <a:ea typeface="Salesforce Sans"/>
              <a:cs typeface="Salesforce Sans"/>
              <a:sym typeface="Salesforce Sans"/>
            </a:endParaRPr>
          </a:p>
          <a:p>
            <a:pPr indent="0" lvl="0" marL="0" rtl="0" algn="l">
              <a:lnSpc>
                <a:spcPct val="100000"/>
              </a:lnSpc>
              <a:spcBef>
                <a:spcPts val="0"/>
              </a:spcBef>
              <a:spcAft>
                <a:spcPts val="0"/>
              </a:spcAft>
              <a:buSzPts val="1400"/>
              <a:buNone/>
            </a:pPr>
            <a:r>
              <a:t/>
            </a:r>
            <a:endParaRPr/>
          </a:p>
        </p:txBody>
      </p:sp>
      <p:sp>
        <p:nvSpPr>
          <p:cNvPr id="2696" name="Google Shape;2696;g312f49bf1cf_0_1940: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6" name="Shape 1956"/>
        <p:cNvGrpSpPr/>
        <p:nvPr/>
      </p:nvGrpSpPr>
      <p:grpSpPr>
        <a:xfrm>
          <a:off x="0" y="0"/>
          <a:ext cx="0" cy="0"/>
          <a:chOff x="0" y="0"/>
          <a:chExt cx="0" cy="0"/>
        </a:xfrm>
      </p:grpSpPr>
      <p:sp>
        <p:nvSpPr>
          <p:cNvPr id="1957" name="Google Shape;1957;g306a466d8fb_0_885:notes"/>
          <p:cNvSpPr/>
          <p:nvPr>
            <p:ph idx="2" type="sldImg"/>
          </p:nvPr>
        </p:nvSpPr>
        <p:spPr>
          <a:xfrm>
            <a:off x="407955"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1958" name="Google Shape;1958;g306a466d8fb_0_885: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a:latin typeface="Salesforce Sans"/>
                <a:ea typeface="Salesforce Sans"/>
                <a:cs typeface="Salesforce Sans"/>
                <a:sym typeface="Salesforce Sans"/>
              </a:rPr>
              <a:t>Thank you so much joining me today Datafam, as I discuss the power of Wireframing and Design Thinking.</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7" name="Shape 2747"/>
        <p:cNvGrpSpPr/>
        <p:nvPr/>
      </p:nvGrpSpPr>
      <p:grpSpPr>
        <a:xfrm>
          <a:off x="0" y="0"/>
          <a:ext cx="0" cy="0"/>
          <a:chOff x="0" y="0"/>
          <a:chExt cx="0" cy="0"/>
        </a:xfrm>
      </p:grpSpPr>
      <p:sp>
        <p:nvSpPr>
          <p:cNvPr id="2748" name="Google Shape;2748;g312f49bf1cf_0_1993: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US"/>
              <a:t>Now that you’ve put yourself in your stakeholder’s shoes and understand what they want from this dashboard, you can start brainstorming the key metrics to focus on. Think about which metrics are most important and which charts, will best bring this information to life.</a:t>
            </a:r>
            <a:endParaRPr/>
          </a:p>
        </p:txBody>
      </p:sp>
      <p:sp>
        <p:nvSpPr>
          <p:cNvPr id="2749" name="Google Shape;2749;g312f49bf1cf_0_1993: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7" name="Shape 2787"/>
        <p:cNvGrpSpPr/>
        <p:nvPr/>
      </p:nvGrpSpPr>
      <p:grpSpPr>
        <a:xfrm>
          <a:off x="0" y="0"/>
          <a:ext cx="0" cy="0"/>
          <a:chOff x="0" y="0"/>
          <a:chExt cx="0" cy="0"/>
        </a:xfrm>
      </p:grpSpPr>
      <p:sp>
        <p:nvSpPr>
          <p:cNvPr id="2788" name="Google Shape;2788;g312f49bf1cf_0_2932: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US"/>
              <a:t>Once you’ve identified the data and key metrics, you can sketch a layout to organise them effectively. This prototype gives you a sense of how the information will flow, ensuring everything is arranged clearly and makes an impact.</a:t>
            </a:r>
            <a:endParaRPr/>
          </a:p>
        </p:txBody>
      </p:sp>
      <p:sp>
        <p:nvSpPr>
          <p:cNvPr id="2789" name="Google Shape;2789;g312f49bf1cf_0_2932: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7" name="Shape 2827"/>
        <p:cNvGrpSpPr/>
        <p:nvPr/>
      </p:nvGrpSpPr>
      <p:grpSpPr>
        <a:xfrm>
          <a:off x="0" y="0"/>
          <a:ext cx="0" cy="0"/>
          <a:chOff x="0" y="0"/>
          <a:chExt cx="0" cy="0"/>
        </a:xfrm>
      </p:grpSpPr>
      <p:sp>
        <p:nvSpPr>
          <p:cNvPr id="2828" name="Google Shape;2828;g312f49bf1cf_0_2980: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Finally, I’ll set up a meeting with my stakeholders to share the sketch and gather their feedback. They can let me know if the metrics and charts I’ve chosen are useful, suggest alternatives, and offer any other ideas to refine the dashboard before building it in Tableau.</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It’s essential to be open to their feedback, as they’ll be the ones using this </a:t>
            </a:r>
            <a:r>
              <a:rPr i="1" lang="en-US" sz="1100">
                <a:solidFill>
                  <a:schemeClr val="dk1"/>
                </a:solidFill>
              </a:rPr>
              <a:t>dashboard</a:t>
            </a:r>
            <a:r>
              <a:rPr lang="en-US" sz="1100">
                <a:solidFill>
                  <a:schemeClr val="dk1"/>
                </a:solidFill>
              </a:rPr>
              <a:t> to make informed decisions. With their input, we can make adjustments and strengthen the plan to ensure it truly aligns with their needs.</a:t>
            </a:r>
            <a:endParaRPr sz="1100">
              <a:solidFill>
                <a:schemeClr val="dk1"/>
              </a:solidFill>
            </a:endParaRPr>
          </a:p>
          <a:p>
            <a:pPr indent="0" lvl="0" marL="0" rtl="0" algn="l">
              <a:lnSpc>
                <a:spcPct val="100000"/>
              </a:lnSpc>
              <a:spcBef>
                <a:spcPts val="1200"/>
              </a:spcBef>
              <a:spcAft>
                <a:spcPts val="0"/>
              </a:spcAft>
              <a:buSzPts val="1400"/>
              <a:buNone/>
            </a:pPr>
            <a:r>
              <a:t/>
            </a:r>
            <a:endParaRPr/>
          </a:p>
        </p:txBody>
      </p:sp>
      <p:sp>
        <p:nvSpPr>
          <p:cNvPr id="2829" name="Google Shape;2829;g312f49bf1cf_0_2980: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1" name="Shape 2871"/>
        <p:cNvGrpSpPr/>
        <p:nvPr/>
      </p:nvGrpSpPr>
      <p:grpSpPr>
        <a:xfrm>
          <a:off x="0" y="0"/>
          <a:ext cx="0" cy="0"/>
          <a:chOff x="0" y="0"/>
          <a:chExt cx="0" cy="0"/>
        </a:xfrm>
      </p:grpSpPr>
      <p:sp>
        <p:nvSpPr>
          <p:cNvPr id="2872" name="Google Shape;2872;g312f49bf1cf_0_3042: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US"/>
              <a:t>By following these five stages, you’ve turned a specific problem into a solution-driven product—a dashboard that’s impactful and aligned with their needs. If you want to address another problem, you can simply go through the process again.</a:t>
            </a:r>
            <a:endParaRPr/>
          </a:p>
        </p:txBody>
      </p:sp>
      <p:sp>
        <p:nvSpPr>
          <p:cNvPr id="2873" name="Google Shape;2873;g312f49bf1cf_0_3042: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1" name="Shape 2901"/>
        <p:cNvGrpSpPr/>
        <p:nvPr/>
      </p:nvGrpSpPr>
      <p:grpSpPr>
        <a:xfrm>
          <a:off x="0" y="0"/>
          <a:ext cx="0" cy="0"/>
          <a:chOff x="0" y="0"/>
          <a:chExt cx="0" cy="0"/>
        </a:xfrm>
      </p:grpSpPr>
      <p:sp>
        <p:nvSpPr>
          <p:cNvPr id="2902" name="Google Shape;2902;g3125450c832_0_8906: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You might notice these stages aren’t numbered—that’s because design thinking is an agile process. It’s not always linear; you may need to revisit earlier stages. For example, after testing, you might realise the problem needs redefining or new ideas need exploring. This flexibility allows for continuous improvement as you refine your solution.</a:t>
            </a:r>
            <a:endParaRPr/>
          </a:p>
        </p:txBody>
      </p:sp>
      <p:sp>
        <p:nvSpPr>
          <p:cNvPr id="2903" name="Google Shape;2903;g3125450c832_0_8906: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5" name="Shape 2935"/>
        <p:cNvGrpSpPr/>
        <p:nvPr/>
      </p:nvGrpSpPr>
      <p:grpSpPr>
        <a:xfrm>
          <a:off x="0" y="0"/>
          <a:ext cx="0" cy="0"/>
          <a:chOff x="0" y="0"/>
          <a:chExt cx="0" cy="0"/>
        </a:xfrm>
      </p:grpSpPr>
      <p:sp>
        <p:nvSpPr>
          <p:cNvPr id="2936" name="Google Shape;2936;g3125450c832_0_8939: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But I’d like to bring the focus back to the Ideation and Prototyping stages, as they allow you to shape and refine your ideas before moving forward. This is where wireframing plays a key role.</a:t>
            </a:r>
            <a:endParaRPr/>
          </a:p>
        </p:txBody>
      </p:sp>
      <p:sp>
        <p:nvSpPr>
          <p:cNvPr id="2937" name="Google Shape;2937;g3125450c832_0_8939: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3" name="Shape 2963"/>
        <p:cNvGrpSpPr/>
        <p:nvPr/>
      </p:nvGrpSpPr>
      <p:grpSpPr>
        <a:xfrm>
          <a:off x="0" y="0"/>
          <a:ext cx="0" cy="0"/>
          <a:chOff x="0" y="0"/>
          <a:chExt cx="0" cy="0"/>
        </a:xfrm>
      </p:grpSpPr>
      <p:sp>
        <p:nvSpPr>
          <p:cNvPr id="2964" name="Google Shape;2964;g3125450c832_0_9932: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2965" name="Google Shape;2965;g3125450c832_0_9932: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chemeClr val="dk1"/>
              </a:buClr>
              <a:buSzPts val="1400"/>
              <a:buFont typeface="Arial"/>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9" name="Shape 2969"/>
        <p:cNvGrpSpPr/>
        <p:nvPr/>
      </p:nvGrpSpPr>
      <p:grpSpPr>
        <a:xfrm>
          <a:off x="0" y="0"/>
          <a:ext cx="0" cy="0"/>
          <a:chOff x="0" y="0"/>
          <a:chExt cx="0" cy="0"/>
        </a:xfrm>
      </p:grpSpPr>
      <p:sp>
        <p:nvSpPr>
          <p:cNvPr id="2970" name="Google Shape;2970;g3125450c832_0_9937: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2971" name="Google Shape;2971;g3125450c832_0_9937: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228600" lvl="0" marL="457200" rtl="0" algn="l">
              <a:spcBef>
                <a:spcPts val="0"/>
              </a:spcBef>
              <a:spcAft>
                <a:spcPts val="0"/>
              </a:spcAft>
              <a:buClr>
                <a:schemeClr val="dk1"/>
              </a:buClr>
              <a:buSzPts val="1400"/>
              <a:buFont typeface="Arial"/>
              <a:buNone/>
            </a:pPr>
            <a:r>
              <a:rPr lang="en-US">
                <a:solidFill>
                  <a:schemeClr val="dk1"/>
                </a:solidFill>
              </a:rPr>
              <a:t>Let’s start by looking at “What is a Wireframe?”</a:t>
            </a:r>
            <a:endParaRPr>
              <a:solidFill>
                <a:schemeClr val="dk1"/>
              </a:solidFill>
            </a:endParaRPr>
          </a:p>
          <a:p>
            <a:pPr indent="-228600" lvl="0" marL="457200" marR="0" rtl="0" algn="l">
              <a:lnSpc>
                <a:spcPct val="100000"/>
              </a:lnSpc>
              <a:spcBef>
                <a:spcPts val="0"/>
              </a:spcBef>
              <a:spcAft>
                <a:spcPts val="0"/>
              </a:spcAft>
              <a:buClr>
                <a:schemeClr val="dk1"/>
              </a:buClr>
              <a:buSzPts val="1400"/>
              <a:buFont typeface="Arial"/>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6" name="Shape 2976"/>
        <p:cNvGrpSpPr/>
        <p:nvPr/>
      </p:nvGrpSpPr>
      <p:grpSpPr>
        <a:xfrm>
          <a:off x="0" y="0"/>
          <a:ext cx="0" cy="0"/>
          <a:chOff x="0" y="0"/>
          <a:chExt cx="0" cy="0"/>
        </a:xfrm>
      </p:grpSpPr>
      <p:sp>
        <p:nvSpPr>
          <p:cNvPr id="2977" name="Google Shape;2977;g3125450c832_0_9943: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2978" name="Google Shape;2978;g3125450c832_0_9943: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0" lvl="0" marL="228600" marR="0" rtl="0" algn="l">
              <a:lnSpc>
                <a:spcPct val="100000"/>
              </a:lnSpc>
              <a:spcBef>
                <a:spcPts val="0"/>
              </a:spcBef>
              <a:spcAft>
                <a:spcPts val="0"/>
              </a:spcAft>
              <a:buClr>
                <a:schemeClr val="dk1"/>
              </a:buClr>
              <a:buSzPts val="1400"/>
              <a:buFont typeface="Arial"/>
              <a:buNone/>
            </a:pPr>
            <a:r>
              <a:rPr lang="en-US"/>
              <a:t>A wireframe is a basic sketch or diagram that illustrates the framework of a product, focusing on layout and functionality.</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2" name="Shape 2982"/>
        <p:cNvGrpSpPr/>
        <p:nvPr/>
      </p:nvGrpSpPr>
      <p:grpSpPr>
        <a:xfrm>
          <a:off x="0" y="0"/>
          <a:ext cx="0" cy="0"/>
          <a:chOff x="0" y="0"/>
          <a:chExt cx="0" cy="0"/>
        </a:xfrm>
      </p:grpSpPr>
      <p:sp>
        <p:nvSpPr>
          <p:cNvPr id="2983" name="Google Shape;2983;g3125450c832_0_9948: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2984" name="Google Shape;2984;g3125450c832_0_9948: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0" lvl="0" marL="228600" marR="0" rtl="0" algn="l">
              <a:lnSpc>
                <a:spcPct val="100000"/>
              </a:lnSpc>
              <a:spcBef>
                <a:spcPts val="0"/>
              </a:spcBef>
              <a:spcAft>
                <a:spcPts val="0"/>
              </a:spcAft>
              <a:buClr>
                <a:schemeClr val="dk1"/>
              </a:buClr>
              <a:buSzPts val="1400"/>
              <a:buFont typeface="Arial"/>
              <a:buNone/>
            </a:pPr>
            <a:r>
              <a:rPr lang="en-US"/>
              <a:t>Here’s an example of a wireframe for a hospital ER dashboard. It maps out key metrics like patient visits, admission rates, and average wait times. The purpose is to organise the information in a way that’s logical and easy for users to navigate.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1" name="Shape 1961"/>
        <p:cNvGrpSpPr/>
        <p:nvPr/>
      </p:nvGrpSpPr>
      <p:grpSpPr>
        <a:xfrm>
          <a:off x="0" y="0"/>
          <a:ext cx="0" cy="0"/>
          <a:chOff x="0" y="0"/>
          <a:chExt cx="0" cy="0"/>
        </a:xfrm>
      </p:grpSpPr>
      <p:sp>
        <p:nvSpPr>
          <p:cNvPr id="1962" name="Google Shape;1962;g3125450c832_0_747: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1963" name="Google Shape;1963;g3125450c832_0_747: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For today’s talk, I’ll start by setting the scene. </a:t>
            </a:r>
            <a:endParaRPr/>
          </a:p>
          <a:p>
            <a:pPr indent="0" lvl="0" marL="0" rtl="0" algn="l">
              <a:lnSpc>
                <a:spcPct val="100000"/>
              </a:lnSpc>
              <a:spcBef>
                <a:spcPts val="0"/>
              </a:spcBef>
              <a:spcAft>
                <a:spcPts val="0"/>
              </a:spcAft>
              <a:buSzPts val="1400"/>
              <a:buNone/>
            </a:pPr>
            <a:r>
              <a:rPr lang="en-US"/>
              <a:t>Then, we’ll move into an exercise called ‘Who’s the Expert?’ </a:t>
            </a:r>
            <a:endParaRPr/>
          </a:p>
          <a:p>
            <a:pPr indent="0" lvl="0" marL="0" rtl="0" algn="l">
              <a:lnSpc>
                <a:spcPct val="100000"/>
              </a:lnSpc>
              <a:spcBef>
                <a:spcPts val="0"/>
              </a:spcBef>
              <a:spcAft>
                <a:spcPts val="0"/>
              </a:spcAft>
              <a:buSzPts val="1400"/>
              <a:buNone/>
            </a:pPr>
            <a:r>
              <a:rPr lang="en-US"/>
              <a:t>After that, we’ll explore the power of design thinking and wireframing together. </a:t>
            </a:r>
            <a:endParaRPr/>
          </a:p>
          <a:p>
            <a:pPr indent="0" lvl="0" marL="0" rtl="0" algn="l">
              <a:lnSpc>
                <a:spcPct val="100000"/>
              </a:lnSpc>
              <a:spcBef>
                <a:spcPts val="0"/>
              </a:spcBef>
              <a:spcAft>
                <a:spcPts val="0"/>
              </a:spcAft>
              <a:buSzPts val="1400"/>
              <a:buNone/>
            </a:pPr>
            <a:r>
              <a:rPr lang="en-US"/>
              <a:t>Finally, I’ll introduce three tools you can use for wireframing, and share some helpful tips to get you going.</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2" name="Shape 3092"/>
        <p:cNvGrpSpPr/>
        <p:nvPr/>
      </p:nvGrpSpPr>
      <p:grpSpPr>
        <a:xfrm>
          <a:off x="0" y="0"/>
          <a:ext cx="0" cy="0"/>
          <a:chOff x="0" y="0"/>
          <a:chExt cx="0" cy="0"/>
        </a:xfrm>
      </p:grpSpPr>
      <p:sp>
        <p:nvSpPr>
          <p:cNvPr id="3093" name="Google Shape;3093;g3125450c832_0_10057: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3094" name="Google Shape;3094;g3125450c832_0_10057: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0" lvl="0" marL="228600" marR="0" rtl="0" algn="l">
              <a:lnSpc>
                <a:spcPct val="100000"/>
              </a:lnSpc>
              <a:spcBef>
                <a:spcPts val="0"/>
              </a:spcBef>
              <a:spcAft>
                <a:spcPts val="0"/>
              </a:spcAft>
              <a:buClr>
                <a:schemeClr val="dk1"/>
              </a:buClr>
              <a:buSzPts val="1400"/>
              <a:buFont typeface="Arial"/>
              <a:buNone/>
            </a:pPr>
            <a:r>
              <a:rPr lang="en-US"/>
              <a:t>And this is the final product. You can see how the structure remains consistent, but with additional design elements and visual polish added. Wireframing sets the foundation and ensures that the final dashboard flows well and meets user needs.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2" name="Shape 3102"/>
        <p:cNvGrpSpPr/>
        <p:nvPr/>
      </p:nvGrpSpPr>
      <p:grpSpPr>
        <a:xfrm>
          <a:off x="0" y="0"/>
          <a:ext cx="0" cy="0"/>
          <a:chOff x="0" y="0"/>
          <a:chExt cx="0" cy="0"/>
        </a:xfrm>
      </p:grpSpPr>
      <p:sp>
        <p:nvSpPr>
          <p:cNvPr id="3103" name="Google Shape;3103;g3125450c832_0_10066: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Now, why is wireframing so useful? There are four main reasons: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Saves Time </a:t>
            </a:r>
            <a:endParaRPr/>
          </a:p>
          <a:p>
            <a:pPr indent="0" lvl="0" marL="0" rtl="0" algn="l">
              <a:spcBef>
                <a:spcPts val="0"/>
              </a:spcBef>
              <a:spcAft>
                <a:spcPts val="0"/>
              </a:spcAft>
              <a:buNone/>
            </a:pPr>
            <a:r>
              <a:rPr lang="en-US"/>
              <a:t>Planning things out early helps avoid big changes later on. This not only saves time but also cuts down on development costs and effort by reducing back-and-forth adjustments.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Improves Usability </a:t>
            </a:r>
            <a:endParaRPr/>
          </a:p>
          <a:p>
            <a:pPr indent="0" lvl="0" marL="0" rtl="0" algn="l">
              <a:spcBef>
                <a:spcPts val="0"/>
              </a:spcBef>
              <a:spcAft>
                <a:spcPts val="0"/>
              </a:spcAft>
              <a:buNone/>
            </a:pPr>
            <a:r>
              <a:rPr lang="en-US"/>
              <a:t>Wireframing helps you test the structure early and gather feedback from users. This ensures the dashboard is easy to navigate and key information is accessible.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Organises Layout </a:t>
            </a:r>
            <a:endParaRPr/>
          </a:p>
          <a:p>
            <a:pPr indent="0" lvl="0" marL="0" rtl="0" algn="l">
              <a:spcBef>
                <a:spcPts val="0"/>
              </a:spcBef>
              <a:spcAft>
                <a:spcPts val="0"/>
              </a:spcAft>
              <a:buNone/>
            </a:pPr>
            <a:r>
              <a:rPr lang="en-US"/>
              <a:t>It provides a clear plan for where everything will go, making sure the most important metrics are positioned logically. This helps create a smooth flow of information and avoids confusion.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Prevents Scope Creep </a:t>
            </a:r>
            <a:endParaRPr/>
          </a:p>
          <a:p>
            <a:pPr indent="0" lvl="0" marL="0" rtl="0" algn="l">
              <a:spcBef>
                <a:spcPts val="0"/>
              </a:spcBef>
              <a:spcAft>
                <a:spcPts val="0"/>
              </a:spcAft>
              <a:buNone/>
            </a:pPr>
            <a:r>
              <a:rPr lang="en-US"/>
              <a:t>A wireframe helps set clear expectations and allows for early sign-off on the planned dashboard. This ensures everyone is aligned on what’s being built, preventing unnecessary changes or additions later, and keeping the project on track.</a:t>
            </a:r>
            <a:endParaRPr/>
          </a:p>
        </p:txBody>
      </p:sp>
      <p:sp>
        <p:nvSpPr>
          <p:cNvPr id="3104" name="Google Shape;3104;g3125450c832_0_10066: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1" name="Shape 3131"/>
        <p:cNvGrpSpPr/>
        <p:nvPr/>
      </p:nvGrpSpPr>
      <p:grpSpPr>
        <a:xfrm>
          <a:off x="0" y="0"/>
          <a:ext cx="0" cy="0"/>
          <a:chOff x="0" y="0"/>
          <a:chExt cx="0" cy="0"/>
        </a:xfrm>
      </p:grpSpPr>
      <p:sp>
        <p:nvSpPr>
          <p:cNvPr id="3132" name="Google Shape;3132;g3125450c832_0_10095: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Now that we know how valuable wireframing is, let’s go over the essential elements that form the foundation of any wireframe. These are the key components you’ll need to include:</a:t>
            </a:r>
            <a:endParaRPr sz="1100">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US" sz="1100">
                <a:solidFill>
                  <a:schemeClr val="dk1"/>
                </a:solidFill>
              </a:rPr>
              <a:t>Title</a:t>
            </a:r>
            <a:r>
              <a:rPr lang="en-US" sz="1100">
                <a:solidFill>
                  <a:schemeClr val="dk1"/>
                </a:solidFill>
              </a:rPr>
              <a:t> – Indicate the dashboard’s main focus or name to set the context for the user.</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sz="1100">
                <a:solidFill>
                  <a:schemeClr val="dk1"/>
                </a:solidFill>
              </a:rPr>
              <a:t>KPIs &amp; Metrics</a:t>
            </a:r>
            <a:r>
              <a:rPr lang="en-US" sz="1100">
                <a:solidFill>
                  <a:schemeClr val="dk1"/>
                </a:solidFill>
              </a:rPr>
              <a:t> – Specify the key performance indicators or metrics that align with the user’s goals and will drive the dashboard.</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sz="1100">
                <a:solidFill>
                  <a:schemeClr val="dk1"/>
                </a:solidFill>
              </a:rPr>
              <a:t>Chart Types</a:t>
            </a:r>
            <a:r>
              <a:rPr lang="en-US" sz="1100">
                <a:solidFill>
                  <a:schemeClr val="dk1"/>
                </a:solidFill>
              </a:rPr>
              <a:t> – Suggest the chart types that best visualise the data and highlight the key metrics.</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sz="1100">
                <a:solidFill>
                  <a:schemeClr val="dk1"/>
                </a:solidFill>
              </a:rPr>
              <a:t>User Interactions</a:t>
            </a:r>
            <a:r>
              <a:rPr lang="en-US" sz="1100">
                <a:solidFill>
                  <a:schemeClr val="dk1"/>
                </a:solidFill>
              </a:rPr>
              <a:t> – Outline possible interactions, like drill-downs or tooltips, to allow users to explore the data more deeply.</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sz="1100">
                <a:solidFill>
                  <a:schemeClr val="dk1"/>
                </a:solidFill>
              </a:rPr>
              <a:t>Filters</a:t>
            </a:r>
            <a:r>
              <a:rPr lang="en-US" sz="1100">
                <a:solidFill>
                  <a:schemeClr val="dk1"/>
                </a:solidFill>
              </a:rPr>
              <a:t> – Define filters that let users customise their data view and focus on the insights most relevant to them.</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Including these elements ensures your wireframe is both functional and user-focused, setting the stage for a successful dashboard.</a:t>
            </a:r>
            <a:endParaRPr sz="1100">
              <a:solidFill>
                <a:schemeClr val="dk1"/>
              </a:solidFill>
            </a:endParaRPr>
          </a:p>
          <a:p>
            <a:pPr indent="0" lvl="0" marL="0" rtl="0" algn="l">
              <a:spcBef>
                <a:spcPts val="1200"/>
              </a:spcBef>
              <a:spcAft>
                <a:spcPts val="0"/>
              </a:spcAft>
              <a:buNone/>
            </a:pPr>
            <a:r>
              <a:t/>
            </a:r>
            <a:endParaRPr/>
          </a:p>
        </p:txBody>
      </p:sp>
      <p:sp>
        <p:nvSpPr>
          <p:cNvPr id="3133" name="Google Shape;3133;g3125450c832_0_10095: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4" name="Shape 3144"/>
        <p:cNvGrpSpPr/>
        <p:nvPr/>
      </p:nvGrpSpPr>
      <p:grpSpPr>
        <a:xfrm>
          <a:off x="0" y="0"/>
          <a:ext cx="0" cy="0"/>
          <a:chOff x="0" y="0"/>
          <a:chExt cx="0" cy="0"/>
        </a:xfrm>
      </p:grpSpPr>
      <p:sp>
        <p:nvSpPr>
          <p:cNvPr id="3145" name="Google Shape;3145;g3125450c832_0_10107: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Now that we’ve covered the essential elements of a wireframe, let’s look at how we can position those elements, particularly key performance indicators (KPIs). The </a:t>
            </a:r>
            <a:r>
              <a:rPr b="1" lang="en-US" sz="1100">
                <a:solidFill>
                  <a:schemeClr val="dk1"/>
                </a:solidFill>
              </a:rPr>
              <a:t>Gutenberg Principle</a:t>
            </a:r>
            <a:r>
              <a:rPr lang="en-US" sz="1100">
                <a:solidFill>
                  <a:schemeClr val="dk1"/>
                </a:solidFill>
              </a:rPr>
              <a:t> helps guide us in positioning information based on how users naturally scan a page. The two most common patterns we use are:</a:t>
            </a:r>
            <a:endParaRPr sz="1100">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US" sz="1100">
                <a:solidFill>
                  <a:schemeClr val="dk1"/>
                </a:solidFill>
              </a:rPr>
              <a:t>Z Pattern</a:t>
            </a:r>
            <a:r>
              <a:rPr lang="en-US" sz="1100">
                <a:solidFill>
                  <a:schemeClr val="dk1"/>
                </a:solidFill>
              </a:rPr>
              <a:t> – Our eyes move in a Z-shape, starting at the top left, moving across to the right, then diagonally down to the bottom left, and finally across to the bottom right. This pattern creates a smooth, intuitive flow, making it ideal for positioning KPIs.</a:t>
            </a:r>
            <a:endParaRPr sz="1100">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US" sz="1100">
                <a:solidFill>
                  <a:schemeClr val="dk1"/>
                </a:solidFill>
              </a:rPr>
              <a:t>F Pattern</a:t>
            </a:r>
            <a:r>
              <a:rPr lang="en-US" sz="1100">
                <a:solidFill>
                  <a:schemeClr val="dk1"/>
                </a:solidFill>
              </a:rPr>
              <a:t> – This pattern follows the way we typically read, starting from the top left, moving across the top, and scanning down in an ‘F’ shape. It’s perfect for layouts with multiple sections of information, helping users focus on key metrics quickly</a:t>
            </a:r>
            <a:endParaRPr sz="1100">
              <a:solidFill>
                <a:schemeClr val="dk1"/>
              </a:solidFill>
            </a:endParaRPr>
          </a:p>
          <a:p>
            <a:pPr indent="0" lvl="0" marL="0" rtl="0" algn="l">
              <a:spcBef>
                <a:spcPts val="1000"/>
              </a:spcBef>
              <a:spcAft>
                <a:spcPts val="0"/>
              </a:spcAft>
              <a:buNone/>
            </a:pPr>
            <a:r>
              <a:t/>
            </a:r>
            <a:endParaRPr/>
          </a:p>
        </p:txBody>
      </p:sp>
      <p:sp>
        <p:nvSpPr>
          <p:cNvPr id="3146" name="Google Shape;3146;g3125450c832_0_10107: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8" name="Shape 3168"/>
        <p:cNvGrpSpPr/>
        <p:nvPr/>
      </p:nvGrpSpPr>
      <p:grpSpPr>
        <a:xfrm>
          <a:off x="0" y="0"/>
          <a:ext cx="0" cy="0"/>
          <a:chOff x="0" y="0"/>
          <a:chExt cx="0" cy="0"/>
        </a:xfrm>
      </p:grpSpPr>
      <p:sp>
        <p:nvSpPr>
          <p:cNvPr id="3169" name="Google Shape;3169;g3125450c832_0_10130: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Positioning KPIs at the top is generally the strongest choice in both patterns, as users naturally focus there first. However, another effective option is positioning KPIs along the left-hand side, which also captures the user's attention early in the scan.</a:t>
            </a:r>
            <a:endParaRPr/>
          </a:p>
        </p:txBody>
      </p:sp>
      <p:sp>
        <p:nvSpPr>
          <p:cNvPr id="3170" name="Google Shape;3170;g3125450c832_0_10130: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9" name="Shape 3189"/>
        <p:cNvGrpSpPr/>
        <p:nvPr/>
      </p:nvGrpSpPr>
      <p:grpSpPr>
        <a:xfrm>
          <a:off x="0" y="0"/>
          <a:ext cx="0" cy="0"/>
          <a:chOff x="0" y="0"/>
          <a:chExt cx="0" cy="0"/>
        </a:xfrm>
      </p:grpSpPr>
      <p:sp>
        <p:nvSpPr>
          <p:cNvPr id="3190" name="Google Shape;3190;g3125450c832_0_10150: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3191" name="Google Shape;3191;g3125450c832_0_10150: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Now that we’ve covered layout and element placement, let’s move on to </a:t>
            </a:r>
            <a:r>
              <a:rPr b="1" lang="en-US" sz="1100">
                <a:solidFill>
                  <a:schemeClr val="dk1"/>
                </a:solidFill>
              </a:rPr>
              <a:t>wireframe fidelity</a:t>
            </a:r>
            <a:r>
              <a:rPr lang="en-US" sz="1100">
                <a:solidFill>
                  <a:schemeClr val="dk1"/>
                </a:solidFill>
              </a:rPr>
              <a:t>—the level of detail in a wireframe. Depending on the stage of the design process, wireframes can range from low to high fidelity:</a:t>
            </a:r>
            <a:endParaRPr sz="11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sz="1100">
                <a:solidFill>
                  <a:schemeClr val="dk1"/>
                </a:solidFill>
              </a:rPr>
              <a:t>Low Fidelity</a:t>
            </a:r>
            <a:r>
              <a:rPr lang="en-US" sz="1100">
                <a:solidFill>
                  <a:schemeClr val="dk1"/>
                </a:solidFill>
              </a:rPr>
              <a:t> – These are quick, rough sketches used early in the process to explore ideas without focusing on visual details.</a:t>
            </a:r>
            <a:endParaRPr sz="1100">
              <a:solidFill>
                <a:schemeClr val="dk1"/>
              </a:solidFill>
            </a:endParaRPr>
          </a:p>
          <a:p>
            <a:pPr indent="-298450" lvl="0" marL="457200" rtl="0" algn="l">
              <a:lnSpc>
                <a:spcPct val="115000"/>
              </a:lnSpc>
              <a:spcBef>
                <a:spcPts val="1000"/>
              </a:spcBef>
              <a:spcAft>
                <a:spcPts val="0"/>
              </a:spcAft>
              <a:buClr>
                <a:schemeClr val="dk1"/>
              </a:buClr>
              <a:buSzPts val="1100"/>
              <a:buChar char="●"/>
            </a:pPr>
            <a:r>
              <a:rPr b="1" lang="en-US" sz="1100">
                <a:solidFill>
                  <a:schemeClr val="dk1"/>
                </a:solidFill>
              </a:rPr>
              <a:t>Medium Fidelity</a:t>
            </a:r>
            <a:r>
              <a:rPr lang="en-US" sz="1100">
                <a:solidFill>
                  <a:schemeClr val="dk1"/>
                </a:solidFill>
              </a:rPr>
              <a:t> – These wireframes are more detailed and functional, providing enough information for stakeholder reviews. They allow us to gather feedback and refine the design before moving forward.</a:t>
            </a:r>
            <a:endParaRPr sz="11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sz="1100">
                <a:solidFill>
                  <a:schemeClr val="dk1"/>
                </a:solidFill>
              </a:rPr>
              <a:t>High Fidelity</a:t>
            </a:r>
            <a:r>
              <a:rPr lang="en-US" sz="1100">
                <a:solidFill>
                  <a:schemeClr val="dk1"/>
                </a:solidFill>
              </a:rPr>
              <a:t> – At this stage, the wireframe closely resembles the final product, with polished visuals and detailed functionality. High-fidelity wireframes are used for stakeholder sign-off and testing the visual design.</a:t>
            </a:r>
            <a:endParaRPr sz="1100">
              <a:solidFill>
                <a:schemeClr val="dk1"/>
              </a:solidFill>
            </a:endParaRPr>
          </a:p>
          <a:p>
            <a:pPr indent="-228600" lvl="0" marL="457200" marR="0" rtl="0" algn="l">
              <a:lnSpc>
                <a:spcPct val="100000"/>
              </a:lnSpc>
              <a:spcBef>
                <a:spcPts val="1000"/>
              </a:spcBef>
              <a:spcAft>
                <a:spcPts val="0"/>
              </a:spcAft>
              <a:buClr>
                <a:schemeClr val="dk1"/>
              </a:buClr>
              <a:buSzPts val="1400"/>
              <a:buFont typeface="Arial"/>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4" name="Shape 3364"/>
        <p:cNvGrpSpPr/>
        <p:nvPr/>
      </p:nvGrpSpPr>
      <p:grpSpPr>
        <a:xfrm>
          <a:off x="0" y="0"/>
          <a:ext cx="0" cy="0"/>
          <a:chOff x="0" y="0"/>
          <a:chExt cx="0" cy="0"/>
        </a:xfrm>
      </p:grpSpPr>
      <p:sp>
        <p:nvSpPr>
          <p:cNvPr id="3365" name="Google Shape;3365;g3125450c832_0_10324: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3366" name="Google Shape;3366;g3125450c832_0_10324: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b="1" lang="en-US" sz="1100">
                <a:solidFill>
                  <a:schemeClr val="dk1"/>
                </a:solidFill>
              </a:rPr>
              <a:t>Anecdote – How project timelines influence wireframe fidelity:</a:t>
            </a:r>
            <a:br>
              <a:rPr b="1" lang="en-US" sz="1100">
                <a:solidFill>
                  <a:schemeClr val="dk1"/>
                </a:solidFill>
              </a:rPr>
            </a:br>
            <a:r>
              <a:rPr lang="en-US" sz="1100">
                <a:solidFill>
                  <a:schemeClr val="dk1"/>
                </a:solidFill>
              </a:rPr>
              <a:t>The level of fidelity you present to stakeholders often depends on the project timeline. For example, when I was at the Data School, where we worked on week-long projects, we usually pitched mid-fidelity wireframes. This allowed us to quickly gather feedback and move forward with the build. In contrast, when I was working on longer projects at Lloyds Banking Group, I would pitch high-fidelity wireframes. With more time available, I could ensure everything was polished and aligned before moving on to the next phase.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8" name="Shape 3538"/>
        <p:cNvGrpSpPr/>
        <p:nvPr/>
      </p:nvGrpSpPr>
      <p:grpSpPr>
        <a:xfrm>
          <a:off x="0" y="0"/>
          <a:ext cx="0" cy="0"/>
          <a:chOff x="0" y="0"/>
          <a:chExt cx="0" cy="0"/>
        </a:xfrm>
      </p:grpSpPr>
      <p:sp>
        <p:nvSpPr>
          <p:cNvPr id="3539" name="Google Shape;3539;g3125450c832_0_10497: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Another question I often get asked about wireframes is whether it’s okay to hand-draw them. My answer is, it depends. Who is your audience?</a:t>
            </a:r>
            <a:endParaRPr sz="11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sz="1100">
                <a:solidFill>
                  <a:schemeClr val="dk1"/>
                </a:solidFill>
              </a:rPr>
              <a:t>For yourself</a:t>
            </a:r>
            <a:r>
              <a:rPr lang="en-US" sz="1100">
                <a:solidFill>
                  <a:schemeClr val="dk1"/>
                </a:solidFill>
              </a:rPr>
              <a:t>: If you’re working on early ideas just for you, hand-sketching is great. It’s quick, easy, and perfect for low-fidelity wireframes when you’re brainstorming or working through rough concepts.</a:t>
            </a:r>
            <a:endParaRPr sz="1100">
              <a:solidFill>
                <a:schemeClr val="dk1"/>
              </a:solidFill>
            </a:endParaRPr>
          </a:p>
          <a:p>
            <a:pPr indent="0" lvl="0" marL="457200" rtl="0" algn="l">
              <a:lnSpc>
                <a:spcPct val="115000"/>
              </a:lnSpc>
              <a:spcBef>
                <a:spcPts val="1200"/>
              </a:spcBef>
              <a:spcAft>
                <a:spcPts val="0"/>
              </a:spcAft>
              <a:buNone/>
            </a:pPr>
            <a:r>
              <a:t/>
            </a:r>
            <a:endParaRPr sz="11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sz="1100">
                <a:solidFill>
                  <a:schemeClr val="dk1"/>
                </a:solidFill>
              </a:rPr>
              <a:t>For others</a:t>
            </a:r>
            <a:r>
              <a:rPr lang="en-US" sz="1100">
                <a:solidFill>
                  <a:schemeClr val="dk1"/>
                </a:solidFill>
              </a:rPr>
              <a:t>: But if you're presenting to stakeholders or a team, digital wireframes are usually the better option. They look clearer, more polished, and can range from low to high fidelity depending on your audience’s needs. Plus, they’re easier to share and collaborate on."</a:t>
            </a:r>
            <a:endParaRPr sz="1100">
              <a:solidFill>
                <a:schemeClr val="dk1"/>
              </a:solidFill>
            </a:endParaRPr>
          </a:p>
          <a:p>
            <a:pPr indent="0" lvl="0" marL="0" rtl="0" algn="l">
              <a:spcBef>
                <a:spcPts val="1200"/>
              </a:spcBef>
              <a:spcAft>
                <a:spcPts val="0"/>
              </a:spcAft>
              <a:buNone/>
            </a:pPr>
            <a:r>
              <a:t/>
            </a:r>
            <a:endParaRPr/>
          </a:p>
        </p:txBody>
      </p:sp>
      <p:sp>
        <p:nvSpPr>
          <p:cNvPr id="3540" name="Google Shape;3540;g3125450c832_0_10497: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4" name="Shape 3554"/>
        <p:cNvGrpSpPr/>
        <p:nvPr/>
      </p:nvGrpSpPr>
      <p:grpSpPr>
        <a:xfrm>
          <a:off x="0" y="0"/>
          <a:ext cx="0" cy="0"/>
          <a:chOff x="0" y="0"/>
          <a:chExt cx="0" cy="0"/>
        </a:xfrm>
      </p:grpSpPr>
      <p:sp>
        <p:nvSpPr>
          <p:cNvPr id="3555" name="Google Shape;3555;g3125450c832_0_11260: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Now that we’ve covered what wireframing is and why it’s important, let’s talk about where to wireframe. There are plenty of digital tools out there, but today I’ll introduce you to three great options: Excalidraw, PowerPoint, and Figma.</a:t>
            </a:r>
            <a:endParaRPr/>
          </a:p>
        </p:txBody>
      </p:sp>
      <p:sp>
        <p:nvSpPr>
          <p:cNvPr id="3556" name="Google Shape;3556;g3125450c832_0_11260: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0" name="Shape 3560"/>
        <p:cNvGrpSpPr/>
        <p:nvPr/>
      </p:nvGrpSpPr>
      <p:grpSpPr>
        <a:xfrm>
          <a:off x="0" y="0"/>
          <a:ext cx="0" cy="0"/>
          <a:chOff x="0" y="0"/>
          <a:chExt cx="0" cy="0"/>
        </a:xfrm>
      </p:grpSpPr>
      <p:sp>
        <p:nvSpPr>
          <p:cNvPr id="3561" name="Google Shape;3561;g3125450c832_0_11265: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Let’s dive into each tool:</a:t>
            </a:r>
            <a:endParaRPr sz="11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sz="1100">
                <a:solidFill>
                  <a:schemeClr val="dk1"/>
                </a:solidFill>
              </a:rPr>
              <a:t>Excalidraw</a:t>
            </a:r>
            <a:r>
              <a:rPr lang="en-US" sz="1100">
                <a:solidFill>
                  <a:schemeClr val="dk1"/>
                </a:solidFill>
              </a:rPr>
              <a:t>: A simple, intuitive sketching tool that’s perfect for rough drafts and brainstorming. It’s quick to use, so you can get your ideas down fast without focusing on structure.</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sz="1100">
                <a:solidFill>
                  <a:schemeClr val="dk1"/>
                </a:solidFill>
              </a:rPr>
              <a:t>PowerPoint</a:t>
            </a:r>
            <a:r>
              <a:rPr lang="en-US" sz="1100">
                <a:solidFill>
                  <a:schemeClr val="dk1"/>
                </a:solidFill>
              </a:rPr>
              <a:t>: A highly accessible tool, especially since most organisations already use it. PowerPoint is great for creating more structured wireframes, making it a solid choice for presenting early ideas to your team or stakeholders.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sz="1100">
                <a:solidFill>
                  <a:schemeClr val="dk1"/>
                </a:solidFill>
              </a:rPr>
              <a:t>Figma</a:t>
            </a:r>
            <a:r>
              <a:rPr lang="en-US" sz="1100">
                <a:solidFill>
                  <a:schemeClr val="dk1"/>
                </a:solidFill>
              </a:rPr>
              <a:t>: The most advanced of the three. Figma is a powerful platform for detailed wireframes, with collaborative editing as one of its standout features. Multiple people can work on the same design in real-time, making it ideal for team collaboration.</a:t>
            </a:r>
            <a:endParaRPr sz="1100">
              <a:solidFill>
                <a:schemeClr val="dk1"/>
              </a:solidFill>
            </a:endParaRPr>
          </a:p>
          <a:p>
            <a:pPr indent="0" lvl="0" marL="0" rtl="0" algn="l">
              <a:spcBef>
                <a:spcPts val="1200"/>
              </a:spcBef>
              <a:spcAft>
                <a:spcPts val="0"/>
              </a:spcAft>
              <a:buNone/>
            </a:pPr>
            <a:r>
              <a:t/>
            </a:r>
            <a:endParaRPr/>
          </a:p>
        </p:txBody>
      </p:sp>
      <p:sp>
        <p:nvSpPr>
          <p:cNvPr id="3562" name="Google Shape;3562;g3125450c832_0_11265: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6" name="Shape 1966"/>
        <p:cNvGrpSpPr/>
        <p:nvPr/>
      </p:nvGrpSpPr>
      <p:grpSpPr>
        <a:xfrm>
          <a:off x="0" y="0"/>
          <a:ext cx="0" cy="0"/>
          <a:chOff x="0" y="0"/>
          <a:chExt cx="0" cy="0"/>
        </a:xfrm>
      </p:grpSpPr>
      <p:sp>
        <p:nvSpPr>
          <p:cNvPr id="1967" name="Google Shape;1967;g3125450c832_0_769: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1968" name="Google Shape;1968;g3125450c832_0_769: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Before we dive in, I wanted to quickly introduce myself. Hi, I’m Shreya. I’m a Tableau/Alteryx Consultant at the Information Lab.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1" name="Shape 3581"/>
        <p:cNvGrpSpPr/>
        <p:nvPr/>
      </p:nvGrpSpPr>
      <p:grpSpPr>
        <a:xfrm>
          <a:off x="0" y="0"/>
          <a:ext cx="0" cy="0"/>
          <a:chOff x="0" y="0"/>
          <a:chExt cx="0" cy="0"/>
        </a:xfrm>
      </p:grpSpPr>
      <p:sp>
        <p:nvSpPr>
          <p:cNvPr id="3582" name="Google Shape;3582;g313ef10c13d_1_10: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Excalidraw is perfect for low fidelity—quick, rough sketches in the early stages. PowerPoint suits mid fidelity—structured wireframes that are easy to share and present. Figma excels at high fidelity—detailed wireframes that closely resemble the final product and enable real-time team collaboration.</a:t>
            </a:r>
            <a:endParaRPr/>
          </a:p>
        </p:txBody>
      </p:sp>
      <p:sp>
        <p:nvSpPr>
          <p:cNvPr id="3583" name="Google Shape;3583;g313ef10c13d_1_10: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5" name="Shape 3605"/>
        <p:cNvGrpSpPr/>
        <p:nvPr/>
      </p:nvGrpSpPr>
      <p:grpSpPr>
        <a:xfrm>
          <a:off x="0" y="0"/>
          <a:ext cx="0" cy="0"/>
          <a:chOff x="0" y="0"/>
          <a:chExt cx="0" cy="0"/>
        </a:xfrm>
      </p:grpSpPr>
      <p:sp>
        <p:nvSpPr>
          <p:cNvPr id="3606" name="Google Shape;3606;g3125450c832_0_11288: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So now that we’ve covered these three tools, let’s see how they can be applied. I’ll show you examples of my Top Playstation games viz wireframed in each of these tools, demonstrating their differences in fidelity and functionality.</a:t>
            </a:r>
            <a:endParaRPr/>
          </a:p>
        </p:txBody>
      </p:sp>
      <p:sp>
        <p:nvSpPr>
          <p:cNvPr id="3607" name="Google Shape;3607;g3125450c832_0_11288: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2" name="Shape 3622"/>
        <p:cNvGrpSpPr/>
        <p:nvPr/>
      </p:nvGrpSpPr>
      <p:grpSpPr>
        <a:xfrm>
          <a:off x="0" y="0"/>
          <a:ext cx="0" cy="0"/>
          <a:chOff x="0" y="0"/>
          <a:chExt cx="0" cy="0"/>
        </a:xfrm>
      </p:grpSpPr>
      <p:sp>
        <p:nvSpPr>
          <p:cNvPr id="3623" name="Google Shape;3623;g313ef10c13d_1_35:notes"/>
          <p:cNvSpPr/>
          <p:nvPr>
            <p:ph idx="2" type="sldImg"/>
          </p:nvPr>
        </p:nvSpPr>
        <p:spPr>
          <a:xfrm>
            <a:off x="407955"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3624" name="Google Shape;3624;g313ef10c13d_1_35: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8" name="Shape 3628"/>
        <p:cNvGrpSpPr/>
        <p:nvPr/>
      </p:nvGrpSpPr>
      <p:grpSpPr>
        <a:xfrm>
          <a:off x="0" y="0"/>
          <a:ext cx="0" cy="0"/>
          <a:chOff x="0" y="0"/>
          <a:chExt cx="0" cy="0"/>
        </a:xfrm>
      </p:grpSpPr>
      <p:sp>
        <p:nvSpPr>
          <p:cNvPr id="3629" name="Google Shape;3629;g3125450c832_0_12050: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Hopefully you found that demo interesting! I wanted to</a:t>
            </a:r>
            <a:endParaRPr/>
          </a:p>
        </p:txBody>
      </p:sp>
      <p:sp>
        <p:nvSpPr>
          <p:cNvPr id="3630" name="Google Shape;3630;g3125450c832_0_12050: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7" name="Shape 3637"/>
        <p:cNvGrpSpPr/>
        <p:nvPr/>
      </p:nvGrpSpPr>
      <p:grpSpPr>
        <a:xfrm>
          <a:off x="0" y="0"/>
          <a:ext cx="0" cy="0"/>
          <a:chOff x="0" y="0"/>
          <a:chExt cx="0" cy="0"/>
        </a:xfrm>
      </p:grpSpPr>
      <p:sp>
        <p:nvSpPr>
          <p:cNvPr id="3638" name="Google Shape;3638;g3125450c832_0_12058: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g3125450c832_0_12058: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6" name="Shape 3646"/>
        <p:cNvGrpSpPr/>
        <p:nvPr/>
      </p:nvGrpSpPr>
      <p:grpSpPr>
        <a:xfrm>
          <a:off x="0" y="0"/>
          <a:ext cx="0" cy="0"/>
          <a:chOff x="0" y="0"/>
          <a:chExt cx="0" cy="0"/>
        </a:xfrm>
      </p:grpSpPr>
      <p:sp>
        <p:nvSpPr>
          <p:cNvPr id="3647" name="Google Shape;3647;g3125450c832_0_12066: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g3125450c832_0_12066: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4" name="Shape 3664"/>
        <p:cNvGrpSpPr/>
        <p:nvPr/>
      </p:nvGrpSpPr>
      <p:grpSpPr>
        <a:xfrm>
          <a:off x="0" y="0"/>
          <a:ext cx="0" cy="0"/>
          <a:chOff x="0" y="0"/>
          <a:chExt cx="0" cy="0"/>
        </a:xfrm>
      </p:grpSpPr>
      <p:sp>
        <p:nvSpPr>
          <p:cNvPr id="3665" name="Google Shape;3665;g3125450c832_0_12083: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6" name="Google Shape;3666;g3125450c832_0_12083: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2" name="Shape 3672"/>
        <p:cNvGrpSpPr/>
        <p:nvPr/>
      </p:nvGrpSpPr>
      <p:grpSpPr>
        <a:xfrm>
          <a:off x="0" y="0"/>
          <a:ext cx="0" cy="0"/>
          <a:chOff x="0" y="0"/>
          <a:chExt cx="0" cy="0"/>
        </a:xfrm>
      </p:grpSpPr>
      <p:sp>
        <p:nvSpPr>
          <p:cNvPr id="3673" name="Google Shape;3673;g3125450c832_0_12090: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4" name="Google Shape;3674;g3125450c832_0_12090: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5" name="Shape 3935"/>
        <p:cNvGrpSpPr/>
        <p:nvPr/>
      </p:nvGrpSpPr>
      <p:grpSpPr>
        <a:xfrm>
          <a:off x="0" y="0"/>
          <a:ext cx="0" cy="0"/>
          <a:chOff x="0" y="0"/>
          <a:chExt cx="0" cy="0"/>
        </a:xfrm>
      </p:grpSpPr>
      <p:sp>
        <p:nvSpPr>
          <p:cNvPr id="3936" name="Google Shape;3936;g3125450c832_0_12352: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g3125450c832_0_12352: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7" name="Shape 3947"/>
        <p:cNvGrpSpPr/>
        <p:nvPr/>
      </p:nvGrpSpPr>
      <p:grpSpPr>
        <a:xfrm>
          <a:off x="0" y="0"/>
          <a:ext cx="0" cy="0"/>
          <a:chOff x="0" y="0"/>
          <a:chExt cx="0" cy="0"/>
        </a:xfrm>
      </p:grpSpPr>
      <p:sp>
        <p:nvSpPr>
          <p:cNvPr id="3948" name="Google Shape;3948;g3125450c832_0_12363: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g3125450c832_0_12363: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5" name="Shape 1975"/>
        <p:cNvGrpSpPr/>
        <p:nvPr/>
      </p:nvGrpSpPr>
      <p:grpSpPr>
        <a:xfrm>
          <a:off x="0" y="0"/>
          <a:ext cx="0" cy="0"/>
          <a:chOff x="0" y="0"/>
          <a:chExt cx="0" cy="0"/>
        </a:xfrm>
      </p:grpSpPr>
      <p:sp>
        <p:nvSpPr>
          <p:cNvPr id="1976" name="Google Shape;1976;g3125450c832_0_1031: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1977" name="Google Shape;1977;g3125450c832_0_1031: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Tableau Public Ambassador </a:t>
            </a:r>
            <a:endParaRPr/>
          </a:p>
          <a:p>
            <a:pPr indent="0" lvl="0" marL="0" rtl="0" algn="l">
              <a:lnSpc>
                <a:spcPct val="100000"/>
              </a:lnSpc>
              <a:spcBef>
                <a:spcPts val="0"/>
              </a:spcBef>
              <a:spcAft>
                <a:spcPts val="0"/>
              </a:spcAft>
              <a:buSzPts val="1400"/>
              <a:buNone/>
            </a:pPr>
            <a:r>
              <a:rPr lang="en-US"/>
              <a:t>I’m also a Tableau Public Ambassador – I love exploring the creative powers of Tableau in my visualisations.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Viz of the Days + Vizzie Award Winner </a:t>
            </a:r>
            <a:endParaRPr/>
          </a:p>
          <a:p>
            <a:pPr indent="0" lvl="0" marL="0" rtl="0" algn="l">
              <a:lnSpc>
                <a:spcPct val="100000"/>
              </a:lnSpc>
              <a:spcBef>
                <a:spcPts val="0"/>
              </a:spcBef>
              <a:spcAft>
                <a:spcPts val="0"/>
              </a:spcAft>
              <a:buSzPts val="1400"/>
              <a:buNone/>
            </a:pPr>
            <a:r>
              <a:rPr lang="en-US"/>
              <a:t>I’ve received x8 Viz of the Day’s on Tableau Public, and at this years Tableau Conference in San Diego, I won the Vizzie award for The Kelly Martin Best Designer – and it meant so much for my work to be recognised in this way!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B2VB Co-lead </a:t>
            </a:r>
            <a:endParaRPr/>
          </a:p>
          <a:p>
            <a:pPr indent="0" lvl="0" marL="0" rtl="0" algn="l">
              <a:lnSpc>
                <a:spcPct val="100000"/>
              </a:lnSpc>
              <a:spcBef>
                <a:spcPts val="0"/>
              </a:spcBef>
              <a:spcAft>
                <a:spcPts val="0"/>
              </a:spcAft>
              <a:buSzPts val="1400"/>
              <a:buNone/>
            </a:pPr>
            <a:r>
              <a:rPr lang="en-US"/>
              <a:t>I also co-lead the Tableau community project, Back 2 Viz Basics, with Eric Balash and Elisa Davis. With our bi-weekly challenges, we help users build essential data viz skills. It’s really rewarding to support new users as they learn Tableau.</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2 years </a:t>
            </a:r>
            <a:endParaRPr/>
          </a:p>
          <a:p>
            <a:pPr indent="0" lvl="0" marL="0" rtl="0" algn="l">
              <a:lnSpc>
                <a:spcPct val="100000"/>
              </a:lnSpc>
              <a:spcBef>
                <a:spcPts val="0"/>
              </a:spcBef>
              <a:spcAft>
                <a:spcPts val="0"/>
              </a:spcAft>
              <a:buSzPts val="1400"/>
              <a:buNone/>
            </a:pPr>
            <a:r>
              <a:rPr lang="en-US"/>
              <a:t>Speaking of which, I started my Tableau Journey around 2 years ago, and it’s been the most incredible experience to be able to grow my skills within the DataFam. I’m really grateful I get to do this every day.</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4" name="Shape 3964"/>
        <p:cNvGrpSpPr/>
        <p:nvPr/>
      </p:nvGrpSpPr>
      <p:grpSpPr>
        <a:xfrm>
          <a:off x="0" y="0"/>
          <a:ext cx="0" cy="0"/>
          <a:chOff x="0" y="0"/>
          <a:chExt cx="0" cy="0"/>
        </a:xfrm>
      </p:grpSpPr>
      <p:sp>
        <p:nvSpPr>
          <p:cNvPr id="3965" name="Google Shape;3965;g3125450c832_0_12379: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6" name="Google Shape;3966;g3125450c832_0_12379: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1" name="Shape 3991"/>
        <p:cNvGrpSpPr/>
        <p:nvPr/>
      </p:nvGrpSpPr>
      <p:grpSpPr>
        <a:xfrm>
          <a:off x="0" y="0"/>
          <a:ext cx="0" cy="0"/>
          <a:chOff x="0" y="0"/>
          <a:chExt cx="0" cy="0"/>
        </a:xfrm>
      </p:grpSpPr>
      <p:sp>
        <p:nvSpPr>
          <p:cNvPr id="3992" name="Google Shape;3992;g3125450c832_0_12405: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With that, If you’d like to practice your wireframing skills, in Exalidraw, Powerpoint or Figma, I invite you to try out Back 2 Viz Basics! For Week 17, 2023, our project released a challenge to design a wireframe for a Marketing Campaign Analytics dashboard, where our prompt acts as you Stakeholder and defines requirements.</a:t>
            </a:r>
            <a:endParaRPr/>
          </a:p>
          <a:p>
            <a:pPr indent="0" lvl="0" marL="0" rtl="0" algn="l">
              <a:spcBef>
                <a:spcPts val="0"/>
              </a:spcBef>
              <a:spcAft>
                <a:spcPts val="0"/>
              </a:spcAft>
              <a:buNone/>
            </a:pPr>
            <a:r>
              <a:t/>
            </a:r>
            <a:endParaRPr/>
          </a:p>
        </p:txBody>
      </p:sp>
      <p:sp>
        <p:nvSpPr>
          <p:cNvPr id="3993" name="Google Shape;3993;g3125450c832_0_12405: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1" name="Shape 4011"/>
        <p:cNvGrpSpPr/>
        <p:nvPr/>
      </p:nvGrpSpPr>
      <p:grpSpPr>
        <a:xfrm>
          <a:off x="0" y="0"/>
          <a:ext cx="0" cy="0"/>
          <a:chOff x="0" y="0"/>
          <a:chExt cx="0" cy="0"/>
        </a:xfrm>
      </p:grpSpPr>
      <p:sp>
        <p:nvSpPr>
          <p:cNvPr id="4012" name="Google Shape;4012;g3125450c832_0_12442: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[Showcase Raisa’s submission made in Figma]</a:t>
            </a:r>
            <a:endParaRPr/>
          </a:p>
        </p:txBody>
      </p:sp>
      <p:sp>
        <p:nvSpPr>
          <p:cNvPr id="4013" name="Google Shape;4013;g3125450c832_0_12442: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7" name="Shape 4027"/>
        <p:cNvGrpSpPr/>
        <p:nvPr/>
      </p:nvGrpSpPr>
      <p:grpSpPr>
        <a:xfrm>
          <a:off x="0" y="0"/>
          <a:ext cx="0" cy="0"/>
          <a:chOff x="0" y="0"/>
          <a:chExt cx="0" cy="0"/>
        </a:xfrm>
      </p:grpSpPr>
      <p:sp>
        <p:nvSpPr>
          <p:cNvPr id="4028" name="Google Shape;4028;g3125450c832_0_12457: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4029" name="Google Shape;4029;g3125450c832_0_12457: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chemeClr val="dk1"/>
              </a:buClr>
              <a:buSzPts val="1400"/>
              <a:buFont typeface="Arial"/>
              <a:buNone/>
            </a:pPr>
            <a:r>
              <a:rPr lang="en-US"/>
              <a:t>So once again, Every business has it’s goals. But now that you have a deeper understanding of Effective stakeholder collaboration, Design Thinking and Wireframing, You can help achieve them with date.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2" name="Shape 4082"/>
        <p:cNvGrpSpPr/>
        <p:nvPr/>
      </p:nvGrpSpPr>
      <p:grpSpPr>
        <a:xfrm>
          <a:off x="0" y="0"/>
          <a:ext cx="0" cy="0"/>
          <a:chOff x="0" y="0"/>
          <a:chExt cx="0" cy="0"/>
        </a:xfrm>
      </p:grpSpPr>
      <p:sp>
        <p:nvSpPr>
          <p:cNvPr id="4083" name="Google Shape;4083;g3125450c832_0_13262:notes"/>
          <p:cNvSpPr/>
          <p:nvPr>
            <p:ph idx="2" type="sldImg"/>
          </p:nvPr>
        </p:nvSpPr>
        <p:spPr>
          <a:xfrm>
            <a:off x="407955"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4084" name="Google Shape;4084;g3125450c832_0_13262: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6" name="Shape 4086"/>
        <p:cNvGrpSpPr/>
        <p:nvPr/>
      </p:nvGrpSpPr>
      <p:grpSpPr>
        <a:xfrm>
          <a:off x="0" y="0"/>
          <a:ext cx="0" cy="0"/>
          <a:chOff x="0" y="0"/>
          <a:chExt cx="0" cy="0"/>
        </a:xfrm>
      </p:grpSpPr>
      <p:sp>
        <p:nvSpPr>
          <p:cNvPr id="4087" name="Google Shape;4087;g313ef10c13d_2_791:notes"/>
          <p:cNvSpPr/>
          <p:nvPr>
            <p:ph idx="2" type="sldImg"/>
          </p:nvPr>
        </p:nvSpPr>
        <p:spPr>
          <a:xfrm>
            <a:off x="407955"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4088" name="Google Shape;4088;g313ef10c13d_2_791: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1" name="Shape 4091"/>
        <p:cNvGrpSpPr/>
        <p:nvPr/>
      </p:nvGrpSpPr>
      <p:grpSpPr>
        <a:xfrm>
          <a:off x="0" y="0"/>
          <a:ext cx="0" cy="0"/>
          <a:chOff x="0" y="0"/>
          <a:chExt cx="0" cy="0"/>
        </a:xfrm>
      </p:grpSpPr>
      <p:sp>
        <p:nvSpPr>
          <p:cNvPr id="4092" name="Google Shape;4092;g3125450c832_0_12514: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g3125450c832_0_12514: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9" name="Shape 1989"/>
        <p:cNvGrpSpPr/>
        <p:nvPr/>
      </p:nvGrpSpPr>
      <p:grpSpPr>
        <a:xfrm>
          <a:off x="0" y="0"/>
          <a:ext cx="0" cy="0"/>
          <a:chOff x="0" y="0"/>
          <a:chExt cx="0" cy="0"/>
        </a:xfrm>
      </p:grpSpPr>
      <p:sp>
        <p:nvSpPr>
          <p:cNvPr id="1990" name="Google Shape;1990;g3125450c832_0_1773:notes"/>
          <p:cNvSpPr txBox="1"/>
          <p:nvPr>
            <p:ph idx="1" type="body"/>
          </p:nvPr>
        </p:nvSpPr>
        <p:spPr>
          <a:xfrm>
            <a:off x="407987" y="4415789"/>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Now that you know a bit about me, let’s set the scene...</a:t>
            </a:r>
            <a:endParaRPr/>
          </a:p>
        </p:txBody>
      </p:sp>
      <p:sp>
        <p:nvSpPr>
          <p:cNvPr id="1991" name="Google Shape;1991;g3125450c832_0_1773:notes"/>
          <p:cNvSpPr/>
          <p:nvPr>
            <p:ph idx="2" type="sldImg"/>
          </p:nvPr>
        </p:nvSpPr>
        <p:spPr>
          <a:xfrm>
            <a:off x="407923" y="696912"/>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4" name="Shape 1994"/>
        <p:cNvGrpSpPr/>
        <p:nvPr/>
      </p:nvGrpSpPr>
      <p:grpSpPr>
        <a:xfrm>
          <a:off x="0" y="0"/>
          <a:ext cx="0" cy="0"/>
          <a:chOff x="0" y="0"/>
          <a:chExt cx="0" cy="0"/>
        </a:xfrm>
      </p:grpSpPr>
      <p:sp>
        <p:nvSpPr>
          <p:cNvPr id="1995" name="Google Shape;1995;g3125450c832_0_2494: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1996" name="Google Shape;1996;g3125450c832_0_2494: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US"/>
              <a:t>Every business has its goals – whether that’s Increasing sales, Improving Customer Retention or Reducin</a:t>
            </a:r>
            <a:r>
              <a:rPr lang="en-US"/>
              <a:t>g </a:t>
            </a:r>
            <a:r>
              <a:rPr lang="en-US"/>
              <a:t>Operational Costs.</a:t>
            </a:r>
            <a:endParaRPr/>
          </a:p>
          <a:p>
            <a:pPr indent="0" lvl="0" marL="0" marR="0" rtl="0" algn="l">
              <a:lnSpc>
                <a:spcPct val="100000"/>
              </a:lnSpc>
              <a:spcBef>
                <a:spcPts val="0"/>
              </a:spcBef>
              <a:spcAft>
                <a:spcPts val="0"/>
              </a:spcAft>
              <a:buClr>
                <a:schemeClr val="dk1"/>
              </a:buClr>
              <a:buSzPts val="1400"/>
              <a:buFont typeface="Arial"/>
              <a:buNone/>
            </a:pPr>
            <a:r>
              <a:t/>
            </a:r>
            <a:endParaRPr/>
          </a:p>
          <a:p>
            <a:pPr indent="0" lvl="0" marL="0" marR="0" rtl="0" algn="l">
              <a:lnSpc>
                <a:spcPct val="100000"/>
              </a:lnSpc>
              <a:spcBef>
                <a:spcPts val="0"/>
              </a:spcBef>
              <a:spcAft>
                <a:spcPts val="0"/>
              </a:spcAft>
              <a:buClr>
                <a:schemeClr val="dk1"/>
              </a:buClr>
              <a:buSzPts val="1400"/>
              <a:buFont typeface="Arial"/>
              <a:buNone/>
            </a:pPr>
            <a:r>
              <a:rPr lang="en-US"/>
              <a:t>But how can they achieve those goals?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7" name="Shape 2107"/>
        <p:cNvGrpSpPr/>
        <p:nvPr/>
      </p:nvGrpSpPr>
      <p:grpSpPr>
        <a:xfrm>
          <a:off x="0" y="0"/>
          <a:ext cx="0" cy="0"/>
          <a:chOff x="0" y="0"/>
          <a:chExt cx="0" cy="0"/>
        </a:xfrm>
      </p:grpSpPr>
      <p:sp>
        <p:nvSpPr>
          <p:cNvPr id="2108" name="Google Shape;2108;g3125450c832_0_3331:notes"/>
          <p:cNvSpPr/>
          <p:nvPr>
            <p:ph idx="2" type="sldImg"/>
          </p:nvPr>
        </p:nvSpPr>
        <p:spPr>
          <a:xfrm>
            <a:off x="407956"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2109" name="Google Shape;2109;g3125450c832_0_3331:notes"/>
          <p:cNvSpPr txBox="1"/>
          <p:nvPr>
            <p:ph idx="1" type="body"/>
          </p:nvPr>
        </p:nvSpPr>
        <p:spPr>
          <a:xfrm>
            <a:off x="407987" y="4415789"/>
            <a:ext cx="6194400" cy="41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US"/>
              <a:t>Businesses need to take targeted, strategic actions that lead to meaningful outcomes. </a:t>
            </a:r>
            <a:endParaRPr/>
          </a:p>
          <a:p>
            <a:pPr indent="0" lvl="0" marL="0" marR="0" rtl="0" algn="l">
              <a:lnSpc>
                <a:spcPct val="100000"/>
              </a:lnSpc>
              <a:spcBef>
                <a:spcPts val="0"/>
              </a:spcBef>
              <a:spcAft>
                <a:spcPts val="0"/>
              </a:spcAft>
              <a:buClr>
                <a:schemeClr val="dk1"/>
              </a:buClr>
              <a:buSzPts val="1400"/>
              <a:buFont typeface="Arial"/>
              <a:buNone/>
            </a:pPr>
            <a:r>
              <a:t/>
            </a:r>
            <a:endParaRPr/>
          </a:p>
          <a:p>
            <a:pPr indent="0" lvl="0" marL="0" marR="0" rtl="0" algn="l">
              <a:lnSpc>
                <a:spcPct val="100000"/>
              </a:lnSpc>
              <a:spcBef>
                <a:spcPts val="0"/>
              </a:spcBef>
              <a:spcAft>
                <a:spcPts val="0"/>
              </a:spcAft>
              <a:buClr>
                <a:schemeClr val="dk1"/>
              </a:buClr>
              <a:buSzPts val="1400"/>
              <a:buFont typeface="Arial"/>
              <a:buNone/>
            </a:pPr>
            <a:r>
              <a:rPr lang="en-US"/>
              <a:t>But how do you know which actions will have the most impact? This is important because resources are limited, and no one wants to waste time or effort on the wrong priorities.</a:t>
            </a:r>
            <a:endParaRPr/>
          </a:p>
          <a:p>
            <a:pPr indent="0" lvl="0" marL="0" marR="0" rtl="0" algn="l">
              <a:lnSpc>
                <a:spcPct val="100000"/>
              </a:lnSpc>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solidFill>
                  <a:schemeClr val="dk1"/>
                </a:solidFill>
              </a:rPr>
              <a:t>Well, that’s where Data comes in!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26.png"/></Relationships>
</file>

<file path=ppt/slideLayouts/_rels/slideLayout102.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22.png"/><Relationship Id="rId1" Type="http://schemas.openxmlformats.org/officeDocument/2006/relationships/slideMaster" Target="../slideMasters/slideMaster4.xml"/><Relationship Id="rId2" Type="http://schemas.openxmlformats.org/officeDocument/2006/relationships/image" Target="../media/image34.png"/><Relationship Id="rId3" Type="http://schemas.openxmlformats.org/officeDocument/2006/relationships/image" Target="../media/image33.png"/><Relationship Id="rId4" Type="http://schemas.openxmlformats.org/officeDocument/2006/relationships/image" Target="../media/image35.png"/><Relationship Id="rId9" Type="http://schemas.openxmlformats.org/officeDocument/2006/relationships/image" Target="../media/image6.png"/><Relationship Id="rId5" Type="http://schemas.openxmlformats.org/officeDocument/2006/relationships/image" Target="../media/image32.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1.png"/></Relationships>
</file>

<file path=ppt/slideLayouts/_rels/slideLayout103.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38.png"/><Relationship Id="rId1" Type="http://schemas.openxmlformats.org/officeDocument/2006/relationships/slideMaster" Target="../slideMasters/slideMaster4.xml"/><Relationship Id="rId2" Type="http://schemas.openxmlformats.org/officeDocument/2006/relationships/image" Target="../media/image31.png"/><Relationship Id="rId3"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7.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35.png"/><Relationship Id="rId8" Type="http://schemas.openxmlformats.org/officeDocument/2006/relationships/image" Target="../media/image32.png"/></Relationships>
</file>

<file path=ppt/slideLayouts/_rels/slideLayout104.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25.png"/><Relationship Id="rId1" Type="http://schemas.openxmlformats.org/officeDocument/2006/relationships/slideMaster" Target="../slideMasters/slideMaster4.xml"/><Relationship Id="rId2" Type="http://schemas.openxmlformats.org/officeDocument/2006/relationships/image" Target="../media/image40.png"/><Relationship Id="rId3"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19.pn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32.png"/><Relationship Id="rId8" Type="http://schemas.openxmlformats.org/officeDocument/2006/relationships/image" Target="../media/image27.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41.png"/><Relationship Id="rId4"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27.png"/><Relationship Id="rId7" Type="http://schemas.openxmlformats.org/officeDocument/2006/relationships/image" Target="../media/image19.png"/><Relationship Id="rId8" Type="http://schemas.openxmlformats.org/officeDocument/2006/relationships/image" Target="../media/image35.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3.png"/><Relationship Id="rId3" Type="http://schemas.openxmlformats.org/officeDocument/2006/relationships/image" Target="../media/image27.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25.png"/><Relationship Id="rId7" Type="http://schemas.openxmlformats.org/officeDocument/2006/relationships/image" Target="../media/image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2.png"/><Relationship Id="rId3" Type="http://schemas.openxmlformats.org/officeDocument/2006/relationships/image" Target="../media/image21.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35.png"/><Relationship Id="rId7" Type="http://schemas.openxmlformats.org/officeDocument/2006/relationships/image" Target="../media/image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 Id="rId3" Type="http://schemas.openxmlformats.org/officeDocument/2006/relationships/image" Target="../media/image27.png"/><Relationship Id="rId4" Type="http://schemas.openxmlformats.org/officeDocument/2006/relationships/image" Target="../media/image37.png"/><Relationship Id="rId5" Type="http://schemas.openxmlformats.org/officeDocument/2006/relationships/image" Target="../media/image44.png"/><Relationship Id="rId6" Type="http://schemas.openxmlformats.org/officeDocument/2006/relationships/image" Target="../media/image25.png"/><Relationship Id="rId7" Type="http://schemas.openxmlformats.org/officeDocument/2006/relationships/image" Target="../media/image35.png"/><Relationship Id="rId8"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 Id="rId3" Type="http://schemas.openxmlformats.org/officeDocument/2006/relationships/image" Target="../media/image48.jp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6.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8.jpg"/><Relationship Id="rId3"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46.png"/><Relationship Id="rId5" Type="http://schemas.openxmlformats.org/officeDocument/2006/relationships/image" Target="../media/image61.png"/><Relationship Id="rId6" Type="http://schemas.openxmlformats.org/officeDocument/2006/relationships/image" Target="../media/image57.png"/><Relationship Id="rId7" Type="http://schemas.openxmlformats.org/officeDocument/2006/relationships/image" Target="../media/image54.png"/><Relationship Id="rId8" Type="http://schemas.openxmlformats.org/officeDocument/2006/relationships/image" Target="../media/image49.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56.png"/><Relationship Id="rId4" Type="http://schemas.openxmlformats.org/officeDocument/2006/relationships/image" Target="../media/image61.png"/><Relationship Id="rId5" Type="http://schemas.openxmlformats.org/officeDocument/2006/relationships/image" Target="../media/image57.png"/><Relationship Id="rId6" Type="http://schemas.openxmlformats.org/officeDocument/2006/relationships/image" Target="../media/image54.png"/><Relationship Id="rId7" Type="http://schemas.openxmlformats.org/officeDocument/2006/relationships/image" Target="../media/image49.png"/><Relationship Id="rId8" Type="http://schemas.openxmlformats.org/officeDocument/2006/relationships/image" Target="../media/image46.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 Id="rId3" Type="http://schemas.openxmlformats.org/officeDocument/2006/relationships/image" Target="../media/image50.jpg"/><Relationship Id="rId4"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27.png"/><Relationship Id="rId13" Type="http://schemas.openxmlformats.org/officeDocument/2006/relationships/image" Target="../media/image1.png"/><Relationship Id="rId12" Type="http://schemas.openxmlformats.org/officeDocument/2006/relationships/image" Target="../media/image35.png"/><Relationship Id="rId1" Type="http://schemas.openxmlformats.org/officeDocument/2006/relationships/slideMaster" Target="../slideMasters/slideMaster4.xml"/><Relationship Id="rId2" Type="http://schemas.openxmlformats.org/officeDocument/2006/relationships/image" Target="../media/image40.png"/><Relationship Id="rId3"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25.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39.png"/><Relationship Id="rId8" Type="http://schemas.openxmlformats.org/officeDocument/2006/relationships/image" Target="../media/image32.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55.png"/><Relationship Id="rId5"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5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2.png"/><Relationship Id="rId3" Type="http://schemas.openxmlformats.org/officeDocument/2006/relationships/image" Target="../media/image59.png"/><Relationship Id="rId4" Type="http://schemas.openxmlformats.org/officeDocument/2006/relationships/image" Target="../media/image73.png"/><Relationship Id="rId5"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60.png"/><Relationship Id="rId4" Type="http://schemas.openxmlformats.org/officeDocument/2006/relationships/image" Target="../media/image52.png"/><Relationship Id="rId5" Type="http://schemas.openxmlformats.org/officeDocument/2006/relationships/image" Target="../media/image59.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8.png"/><Relationship Id="rId3" Type="http://schemas.openxmlformats.org/officeDocument/2006/relationships/image" Target="../media/image66.png"/><Relationship Id="rId4" Type="http://schemas.openxmlformats.org/officeDocument/2006/relationships/image" Target="../media/image63.png"/><Relationship Id="rId5" Type="http://schemas.openxmlformats.org/officeDocument/2006/relationships/image" Target="../media/image65.png"/><Relationship Id="rId6" Type="http://schemas.openxmlformats.org/officeDocument/2006/relationships/image" Target="../media/image62.png"/><Relationship Id="rId7"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8.png"/><Relationship Id="rId6"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33.png"/><Relationship Id="rId4" Type="http://schemas.openxmlformats.org/officeDocument/2006/relationships/image" Target="../media/image35.png"/><Relationship Id="rId11" Type="http://schemas.openxmlformats.org/officeDocument/2006/relationships/image" Target="../media/image1.png"/><Relationship Id="rId10" Type="http://schemas.openxmlformats.org/officeDocument/2006/relationships/image" Target="../media/image22.png"/><Relationship Id="rId9" Type="http://schemas.openxmlformats.org/officeDocument/2006/relationships/image" Target="../media/image6.png"/><Relationship Id="rId5" Type="http://schemas.openxmlformats.org/officeDocument/2006/relationships/image" Target="../media/image32.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7.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1.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 Id="rId3" Type="http://schemas.openxmlformats.org/officeDocument/2006/relationships/image" Target="../media/image72.png"/><Relationship Id="rId4" Type="http://schemas.openxmlformats.org/officeDocument/2006/relationships/image" Target="../media/image74.png"/><Relationship Id="rId9" Type="http://schemas.openxmlformats.org/officeDocument/2006/relationships/image" Target="../media/image1.png"/><Relationship Id="rId5" Type="http://schemas.openxmlformats.org/officeDocument/2006/relationships/image" Target="../media/image79.png"/><Relationship Id="rId6" Type="http://schemas.openxmlformats.org/officeDocument/2006/relationships/image" Target="../media/image75.png"/><Relationship Id="rId7" Type="http://schemas.openxmlformats.org/officeDocument/2006/relationships/image" Target="../media/image78.png"/><Relationship Id="rId8" Type="http://schemas.openxmlformats.org/officeDocument/2006/relationships/image" Target="../media/image76.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2.png"/><Relationship Id="rId3" Type="http://schemas.openxmlformats.org/officeDocument/2006/relationships/image" Target="../media/image80.png"/><Relationship Id="rId4" Type="http://schemas.openxmlformats.org/officeDocument/2006/relationships/image" Target="../media/image77.png"/><Relationship Id="rId5" Type="http://schemas.openxmlformats.org/officeDocument/2006/relationships/image" Target="../media/image28.png"/><Relationship Id="rId6" Type="http://schemas.openxmlformats.org/officeDocument/2006/relationships/image" Target="../media/image85.png"/><Relationship Id="rId7" Type="http://schemas.openxmlformats.org/officeDocument/2006/relationships/image" Target="../media/image1.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1.png"/><Relationship Id="rId3" Type="http://schemas.openxmlformats.org/officeDocument/2006/relationships/image" Target="../media/image87.png"/><Relationship Id="rId4" Type="http://schemas.openxmlformats.org/officeDocument/2006/relationships/image" Target="../media/image86.png"/><Relationship Id="rId5" Type="http://schemas.openxmlformats.org/officeDocument/2006/relationships/image" Target="../media/image71.png"/><Relationship Id="rId6"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1.png"/><Relationship Id="rId3" Type="http://schemas.openxmlformats.org/officeDocument/2006/relationships/image" Target="../media/image13.png"/><Relationship Id="rId4" Type="http://schemas.openxmlformats.org/officeDocument/2006/relationships/image" Target="../media/image89.png"/><Relationship Id="rId5" Type="http://schemas.openxmlformats.org/officeDocument/2006/relationships/image" Target="../media/image1.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0.png"/><Relationship Id="rId3" Type="http://schemas.openxmlformats.org/officeDocument/2006/relationships/image" Target="../media/image91.png"/><Relationship Id="rId4" Type="http://schemas.openxmlformats.org/officeDocument/2006/relationships/image" Target="../media/image13.png"/><Relationship Id="rId5" Type="http://schemas.openxmlformats.org/officeDocument/2006/relationships/image" Target="../media/image1.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1.png"/><Relationship Id="rId3" Type="http://schemas.openxmlformats.org/officeDocument/2006/relationships/image" Target="../media/image13.png"/><Relationship Id="rId4" Type="http://schemas.openxmlformats.org/officeDocument/2006/relationships/image" Target="../media/image89.png"/><Relationship Id="rId5" Type="http://schemas.openxmlformats.org/officeDocument/2006/relationships/image" Target="../media/image1.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 Id="rId3" Type="http://schemas.openxmlformats.org/officeDocument/2006/relationships/image" Target="../media/image6.png"/><Relationship Id="rId4" Type="http://schemas.openxmlformats.org/officeDocument/2006/relationships/image" Target="../media/image95.png"/><Relationship Id="rId5" Type="http://schemas.openxmlformats.org/officeDocument/2006/relationships/image" Target="../media/image1.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 Id="rId3" Type="http://schemas.openxmlformats.org/officeDocument/2006/relationships/image" Target="../media/image6.png"/><Relationship Id="rId4" Type="http://schemas.openxmlformats.org/officeDocument/2006/relationships/image" Target="../media/image95.png"/><Relationship Id="rId5" Type="http://schemas.openxmlformats.org/officeDocument/2006/relationships/image" Target="../media/image1.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 Id="rId3" Type="http://schemas.openxmlformats.org/officeDocument/2006/relationships/image" Target="../media/image6.png"/><Relationship Id="rId4" Type="http://schemas.openxmlformats.org/officeDocument/2006/relationships/image" Target="../media/image95.png"/><Relationship Id="rId5"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9.png"/><Relationship Id="rId4" Type="http://schemas.openxmlformats.org/officeDocument/2006/relationships/image" Target="../media/image25.png"/><Relationship Id="rId11" Type="http://schemas.openxmlformats.org/officeDocument/2006/relationships/image" Target="../media/image1.png"/><Relationship Id="rId10" Type="http://schemas.openxmlformats.org/officeDocument/2006/relationships/image" Target="../media/image38.png"/><Relationship Id="rId9" Type="http://schemas.openxmlformats.org/officeDocument/2006/relationships/image" Target="../media/image27.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35.png"/><Relationship Id="rId8" Type="http://schemas.openxmlformats.org/officeDocument/2006/relationships/image" Target="../media/image3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6.png"/><Relationship Id="rId3" Type="http://schemas.openxmlformats.org/officeDocument/2006/relationships/image" Target="../media/image91.png"/><Relationship Id="rId4" Type="http://schemas.openxmlformats.org/officeDocument/2006/relationships/image" Target="../media/image13.png"/><Relationship Id="rId5" Type="http://schemas.openxmlformats.org/officeDocument/2006/relationships/image" Target="../media/image1.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6.png"/><Relationship Id="rId3" Type="http://schemas.openxmlformats.org/officeDocument/2006/relationships/image" Target="../media/image91.png"/><Relationship Id="rId4" Type="http://schemas.openxmlformats.org/officeDocument/2006/relationships/image" Target="../media/image13.png"/><Relationship Id="rId5" Type="http://schemas.openxmlformats.org/officeDocument/2006/relationships/image" Target="../media/image1.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6.png"/><Relationship Id="rId3" Type="http://schemas.openxmlformats.org/officeDocument/2006/relationships/image" Target="../media/image91.png"/><Relationship Id="rId4" Type="http://schemas.openxmlformats.org/officeDocument/2006/relationships/image" Target="../media/image13.png"/><Relationship Id="rId5" Type="http://schemas.openxmlformats.org/officeDocument/2006/relationships/image" Target="../media/image1.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92.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6.png"/><Relationship Id="rId3" Type="http://schemas.openxmlformats.org/officeDocument/2006/relationships/image" Target="../media/image98.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00.png"/><Relationship Id="rId4" Type="http://schemas.openxmlformats.org/officeDocument/2006/relationships/image" Target="../media/image102.png"/><Relationship Id="rId5" Type="http://schemas.openxmlformats.org/officeDocument/2006/relationships/image" Target="../media/image13.png"/><Relationship Id="rId6" Type="http://schemas.openxmlformats.org/officeDocument/2006/relationships/image" Target="../media/image1.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9.png"/><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07.png"/><Relationship Id="rId7" Type="http://schemas.openxmlformats.org/officeDocument/2006/relationships/image" Target="../media/image1.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9.png"/><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10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5.png"/><Relationship Id="rId3" Type="http://schemas.openxmlformats.org/officeDocument/2006/relationships/image" Target="../media/image109.png"/><Relationship Id="rId4" Type="http://schemas.openxmlformats.org/officeDocument/2006/relationships/image" Target="../media/image108.png"/><Relationship Id="rId5" Type="http://schemas.openxmlformats.org/officeDocument/2006/relationships/image" Target="../media/image99.png"/><Relationship Id="rId6" Type="http://schemas.openxmlformats.org/officeDocument/2006/relationships/image" Target="../media/image1.png"/><Relationship Id="rId7" Type="http://schemas.openxmlformats.org/officeDocument/2006/relationships/image" Target="../media/image76.png"/><Relationship Id="rId8" Type="http://schemas.openxmlformats.org/officeDocument/2006/relationships/image" Target="../media/image7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 Id="rId3" Type="http://schemas.openxmlformats.org/officeDocument/2006/relationships/image" Target="../media/image36.png"/><Relationship Id="rId4" Type="http://schemas.openxmlformats.org/officeDocument/2006/relationships/image" Target="../media/image33.png"/><Relationship Id="rId11" Type="http://schemas.openxmlformats.org/officeDocument/2006/relationships/image" Target="../media/image35.png"/><Relationship Id="rId10" Type="http://schemas.openxmlformats.org/officeDocument/2006/relationships/image" Target="../media/image25.png"/><Relationship Id="rId9" Type="http://schemas.openxmlformats.org/officeDocument/2006/relationships/image" Target="../media/image19.pn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32.png"/><Relationship Id="rId8" Type="http://schemas.openxmlformats.org/officeDocument/2006/relationships/image" Target="../media/image27.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9.png"/><Relationship Id="rId3" Type="http://schemas.openxmlformats.org/officeDocument/2006/relationships/image" Target="../media/image119.png"/><Relationship Id="rId4" Type="http://schemas.openxmlformats.org/officeDocument/2006/relationships/image" Target="../media/image112.png"/><Relationship Id="rId5" Type="http://schemas.openxmlformats.org/officeDocument/2006/relationships/image" Target="../media/image118.png"/><Relationship Id="rId6" Type="http://schemas.openxmlformats.org/officeDocument/2006/relationships/image" Target="../media/image110.png"/><Relationship Id="rId7" Type="http://schemas.openxmlformats.org/officeDocument/2006/relationships/image" Target="../media/image114.png"/><Relationship Id="rId8" Type="http://schemas.openxmlformats.org/officeDocument/2006/relationships/image" Target="../media/image1.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9.png"/><Relationship Id="rId3" Type="http://schemas.openxmlformats.org/officeDocument/2006/relationships/image" Target="../media/image112.png"/><Relationship Id="rId4" Type="http://schemas.openxmlformats.org/officeDocument/2006/relationships/image" Target="../media/image116.png"/><Relationship Id="rId5" Type="http://schemas.openxmlformats.org/officeDocument/2006/relationships/image" Target="../media/image111.png"/><Relationship Id="rId6" Type="http://schemas.openxmlformats.org/officeDocument/2006/relationships/image" Target="../media/image120.png"/><Relationship Id="rId7" Type="http://schemas.openxmlformats.org/officeDocument/2006/relationships/image" Target="../media/image115.png"/><Relationship Id="rId8" Type="http://schemas.openxmlformats.org/officeDocument/2006/relationships/image" Target="../media/image1.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7.png"/><Relationship Id="rId3" Type="http://schemas.openxmlformats.org/officeDocument/2006/relationships/image" Target="../media/image1.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4.png"/><Relationship Id="rId3" Type="http://schemas.openxmlformats.org/officeDocument/2006/relationships/image" Target="../media/image1.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2.png"/><Relationship Id="rId3" Type="http://schemas.openxmlformats.org/officeDocument/2006/relationships/image" Target="../media/image1.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1.png"/><Relationship Id="rId3" Type="http://schemas.openxmlformats.org/officeDocument/2006/relationships/image" Target="../media/image1.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3.png"/><Relationship Id="rId3" Type="http://schemas.openxmlformats.org/officeDocument/2006/relationships/image" Target="../media/image1.png"/><Relationship Id="rId4" Type="http://schemas.openxmlformats.org/officeDocument/2006/relationships/image" Target="../media/image92.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23.png"/><Relationship Id="rId4" Type="http://schemas.openxmlformats.org/officeDocument/2006/relationships/image" Target="../media/image98.png"/><Relationship Id="rId5" Type="http://schemas.openxmlformats.org/officeDocument/2006/relationships/image" Target="../media/image13.png"/><Relationship Id="rId6"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1.png"/><Relationship Id="rId4"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27.png"/><Relationship Id="rId7" Type="http://schemas.openxmlformats.org/officeDocument/2006/relationships/image" Target="../media/image19.png"/><Relationship Id="rId8" Type="http://schemas.openxmlformats.org/officeDocument/2006/relationships/image" Target="../media/image3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27.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25.png"/><Relationship Id="rId7"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21.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35.png"/><Relationship Id="rId7"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 Id="rId3" Type="http://schemas.openxmlformats.org/officeDocument/2006/relationships/image" Target="../media/image27.png"/><Relationship Id="rId4" Type="http://schemas.openxmlformats.org/officeDocument/2006/relationships/image" Target="../media/image37.png"/><Relationship Id="rId5" Type="http://schemas.openxmlformats.org/officeDocument/2006/relationships/image" Target="../media/image44.png"/><Relationship Id="rId6" Type="http://schemas.openxmlformats.org/officeDocument/2006/relationships/image" Target="../media/image25.png"/><Relationship Id="rId7" Type="http://schemas.openxmlformats.org/officeDocument/2006/relationships/image" Target="../media/image35.png"/><Relationship Id="rId8"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48.jp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jpg"/><Relationship Id="rId3"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46.png"/><Relationship Id="rId5" Type="http://schemas.openxmlformats.org/officeDocument/2006/relationships/image" Target="../media/image61.png"/><Relationship Id="rId6" Type="http://schemas.openxmlformats.org/officeDocument/2006/relationships/image" Target="../media/image57.png"/><Relationship Id="rId7" Type="http://schemas.openxmlformats.org/officeDocument/2006/relationships/image" Target="../media/image54.png"/><Relationship Id="rId8" Type="http://schemas.openxmlformats.org/officeDocument/2006/relationships/image" Target="../media/image4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6.png"/><Relationship Id="rId4" Type="http://schemas.openxmlformats.org/officeDocument/2006/relationships/image" Target="../media/image61.png"/><Relationship Id="rId5" Type="http://schemas.openxmlformats.org/officeDocument/2006/relationships/image" Target="../media/image57.png"/><Relationship Id="rId6" Type="http://schemas.openxmlformats.org/officeDocument/2006/relationships/image" Target="../media/image54.png"/><Relationship Id="rId7" Type="http://schemas.openxmlformats.org/officeDocument/2006/relationships/image" Target="../media/image49.png"/><Relationship Id="rId8" Type="http://schemas.openxmlformats.org/officeDocument/2006/relationships/image" Target="../media/image4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50.jp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27.png"/><Relationship Id="rId13" Type="http://schemas.openxmlformats.org/officeDocument/2006/relationships/image" Target="../media/image1.png"/><Relationship Id="rId12" Type="http://schemas.openxmlformats.org/officeDocument/2006/relationships/image" Target="../media/image35.png"/><Relationship Id="rId1" Type="http://schemas.openxmlformats.org/officeDocument/2006/relationships/slideMaster" Target="../slideMasters/slideMaster1.xml"/><Relationship Id="rId2" Type="http://schemas.openxmlformats.org/officeDocument/2006/relationships/image" Target="../media/image40.png"/><Relationship Id="rId3"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25.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39.png"/><Relationship Id="rId8" Type="http://schemas.openxmlformats.org/officeDocument/2006/relationships/image" Target="../media/image3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55.png"/><Relationship Id="rId5"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5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 Id="rId3" Type="http://schemas.openxmlformats.org/officeDocument/2006/relationships/image" Target="../media/image59.png"/><Relationship Id="rId4" Type="http://schemas.openxmlformats.org/officeDocument/2006/relationships/image" Target="../media/image73.png"/><Relationship Id="rId5"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0.png"/><Relationship Id="rId4" Type="http://schemas.openxmlformats.org/officeDocument/2006/relationships/image" Target="../media/image52.png"/><Relationship Id="rId5" Type="http://schemas.openxmlformats.org/officeDocument/2006/relationships/image" Target="../media/image5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 Id="rId3" Type="http://schemas.openxmlformats.org/officeDocument/2006/relationships/image" Target="../media/image66.png"/><Relationship Id="rId4" Type="http://schemas.openxmlformats.org/officeDocument/2006/relationships/image" Target="../media/image63.png"/><Relationship Id="rId5" Type="http://schemas.openxmlformats.org/officeDocument/2006/relationships/image" Target="../media/image65.png"/><Relationship Id="rId6" Type="http://schemas.openxmlformats.org/officeDocument/2006/relationships/image" Target="../media/image62.png"/><Relationship Id="rId7"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8.png"/><Relationship Id="rId6"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7.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3.png"/><Relationship Id="rId3" Type="http://schemas.openxmlformats.org/officeDocument/2006/relationships/image" Target="../media/image72.png"/><Relationship Id="rId4" Type="http://schemas.openxmlformats.org/officeDocument/2006/relationships/image" Target="../media/image74.png"/><Relationship Id="rId9" Type="http://schemas.openxmlformats.org/officeDocument/2006/relationships/image" Target="../media/image1.png"/><Relationship Id="rId5" Type="http://schemas.openxmlformats.org/officeDocument/2006/relationships/image" Target="../media/image79.png"/><Relationship Id="rId6" Type="http://schemas.openxmlformats.org/officeDocument/2006/relationships/image" Target="../media/image75.png"/><Relationship Id="rId7" Type="http://schemas.openxmlformats.org/officeDocument/2006/relationships/image" Target="../media/image78.png"/><Relationship Id="rId8" Type="http://schemas.openxmlformats.org/officeDocument/2006/relationships/image" Target="../media/image7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2.png"/><Relationship Id="rId3" Type="http://schemas.openxmlformats.org/officeDocument/2006/relationships/image" Target="../media/image80.png"/><Relationship Id="rId4" Type="http://schemas.openxmlformats.org/officeDocument/2006/relationships/image" Target="../media/image77.png"/><Relationship Id="rId5" Type="http://schemas.openxmlformats.org/officeDocument/2006/relationships/image" Target="../media/image28.png"/><Relationship Id="rId6" Type="http://schemas.openxmlformats.org/officeDocument/2006/relationships/image" Target="../media/image85.png"/><Relationship Id="rId7"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1.png"/><Relationship Id="rId3" Type="http://schemas.openxmlformats.org/officeDocument/2006/relationships/image" Target="../media/image87.png"/><Relationship Id="rId4" Type="http://schemas.openxmlformats.org/officeDocument/2006/relationships/image" Target="../media/image86.png"/><Relationship Id="rId5" Type="http://schemas.openxmlformats.org/officeDocument/2006/relationships/image" Target="../media/image71.png"/><Relationship Id="rId6"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png"/><Relationship Id="rId3" Type="http://schemas.openxmlformats.org/officeDocument/2006/relationships/image" Target="../media/image13.png"/><Relationship Id="rId4" Type="http://schemas.openxmlformats.org/officeDocument/2006/relationships/image" Target="../media/image89.png"/><Relationship Id="rId5"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0.png"/><Relationship Id="rId3" Type="http://schemas.openxmlformats.org/officeDocument/2006/relationships/image" Target="../media/image91.png"/><Relationship Id="rId4" Type="http://schemas.openxmlformats.org/officeDocument/2006/relationships/image" Target="../media/image13.png"/><Relationship Id="rId5"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png"/><Relationship Id="rId3" Type="http://schemas.openxmlformats.org/officeDocument/2006/relationships/image" Target="../media/image13.png"/><Relationship Id="rId4" Type="http://schemas.openxmlformats.org/officeDocument/2006/relationships/image" Target="../media/image89.png"/><Relationship Id="rId5"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6.png"/><Relationship Id="rId4" Type="http://schemas.openxmlformats.org/officeDocument/2006/relationships/image" Target="../media/image95.png"/><Relationship Id="rId5"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6.png"/><Relationship Id="rId4" Type="http://schemas.openxmlformats.org/officeDocument/2006/relationships/image" Target="../media/image95.png"/><Relationship Id="rId5"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6.png"/><Relationship Id="rId4" Type="http://schemas.openxmlformats.org/officeDocument/2006/relationships/image" Target="../media/image95.png"/><Relationship Id="rId5"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6.png"/><Relationship Id="rId3" Type="http://schemas.openxmlformats.org/officeDocument/2006/relationships/image" Target="../media/image91.png"/><Relationship Id="rId4" Type="http://schemas.openxmlformats.org/officeDocument/2006/relationships/image" Target="../media/image13.png"/><Relationship Id="rId5"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6.png"/><Relationship Id="rId3" Type="http://schemas.openxmlformats.org/officeDocument/2006/relationships/image" Target="../media/image91.png"/><Relationship Id="rId4" Type="http://schemas.openxmlformats.org/officeDocument/2006/relationships/image" Target="../media/image13.png"/><Relationship Id="rId5"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6.png"/><Relationship Id="rId3" Type="http://schemas.openxmlformats.org/officeDocument/2006/relationships/image" Target="../media/image91.png"/><Relationship Id="rId4" Type="http://schemas.openxmlformats.org/officeDocument/2006/relationships/image" Target="../media/image13.png"/><Relationship Id="rId5"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6.png"/><Relationship Id="rId3" Type="http://schemas.openxmlformats.org/officeDocument/2006/relationships/image" Target="../media/image98.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00.png"/><Relationship Id="rId4" Type="http://schemas.openxmlformats.org/officeDocument/2006/relationships/image" Target="../media/image102.png"/><Relationship Id="rId5" Type="http://schemas.openxmlformats.org/officeDocument/2006/relationships/image" Target="../media/image13.png"/><Relationship Id="rId6"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9.png"/><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07.png"/><Relationship Id="rId7"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9.png"/><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10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5.png"/><Relationship Id="rId3" Type="http://schemas.openxmlformats.org/officeDocument/2006/relationships/image" Target="../media/image109.png"/><Relationship Id="rId4" Type="http://schemas.openxmlformats.org/officeDocument/2006/relationships/image" Target="../media/image108.png"/><Relationship Id="rId5" Type="http://schemas.openxmlformats.org/officeDocument/2006/relationships/image" Target="../media/image99.png"/><Relationship Id="rId6" Type="http://schemas.openxmlformats.org/officeDocument/2006/relationships/image" Target="../media/image1.png"/><Relationship Id="rId7" Type="http://schemas.openxmlformats.org/officeDocument/2006/relationships/image" Target="../media/image76.png"/><Relationship Id="rId8" Type="http://schemas.openxmlformats.org/officeDocument/2006/relationships/image" Target="../media/image7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1.png"/><Relationship Id="rId7"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9.png"/><Relationship Id="rId3" Type="http://schemas.openxmlformats.org/officeDocument/2006/relationships/image" Target="../media/image119.png"/><Relationship Id="rId4" Type="http://schemas.openxmlformats.org/officeDocument/2006/relationships/image" Target="../media/image112.png"/><Relationship Id="rId5" Type="http://schemas.openxmlformats.org/officeDocument/2006/relationships/image" Target="../media/image118.png"/><Relationship Id="rId6" Type="http://schemas.openxmlformats.org/officeDocument/2006/relationships/image" Target="../media/image110.png"/><Relationship Id="rId7" Type="http://schemas.openxmlformats.org/officeDocument/2006/relationships/image" Target="../media/image114.png"/><Relationship Id="rId8"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9.png"/><Relationship Id="rId3" Type="http://schemas.openxmlformats.org/officeDocument/2006/relationships/image" Target="../media/image112.png"/><Relationship Id="rId4" Type="http://schemas.openxmlformats.org/officeDocument/2006/relationships/image" Target="../media/image116.png"/><Relationship Id="rId5" Type="http://schemas.openxmlformats.org/officeDocument/2006/relationships/image" Target="../media/image111.png"/><Relationship Id="rId6" Type="http://schemas.openxmlformats.org/officeDocument/2006/relationships/image" Target="../media/image120.png"/><Relationship Id="rId7" Type="http://schemas.openxmlformats.org/officeDocument/2006/relationships/image" Target="../media/image115.png"/><Relationship Id="rId8"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7.png"/><Relationship Id="rId3"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4.png"/><Relationship Id="rId3"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2.png"/><Relationship Id="rId3"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1.png"/><Relationship Id="rId3"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3.png"/><Relationship Id="rId3" Type="http://schemas.openxmlformats.org/officeDocument/2006/relationships/image" Target="../media/image1.png"/><Relationship Id="rId4" Type="http://schemas.openxmlformats.org/officeDocument/2006/relationships/image" Target="../media/image9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3.png"/><Relationship Id="rId4" Type="http://schemas.openxmlformats.org/officeDocument/2006/relationships/image" Target="../media/image98.png"/><Relationship Id="rId5" Type="http://schemas.openxmlformats.org/officeDocument/2006/relationships/image" Target="../media/image13.png"/><Relationship Id="rId6"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2.png"/><Relationship Id="rId3" Type="http://schemas.openxmlformats.org/officeDocument/2006/relationships/image" Target="../media/image80.png"/><Relationship Id="rId4" Type="http://schemas.openxmlformats.org/officeDocument/2006/relationships/image" Target="../media/image77.png"/><Relationship Id="rId5" Type="http://schemas.openxmlformats.org/officeDocument/2006/relationships/image" Target="../media/image28.png"/><Relationship Id="rId6" Type="http://schemas.openxmlformats.org/officeDocument/2006/relationships/image" Target="../media/image85.png"/><Relationship Id="rId7"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6.png"/><Relationship Id="rId3" Type="http://schemas.openxmlformats.org/officeDocument/2006/relationships/image" Target="../media/image98.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png"/><Relationship Id="rId3" Type="http://schemas.openxmlformats.org/officeDocument/2006/relationships/image" Target="../media/image13.png"/><Relationship Id="rId4" Type="http://schemas.openxmlformats.org/officeDocument/2006/relationships/image" Target="../media/image89.png"/><Relationship Id="rId5"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png"/><Relationship Id="rId3" Type="http://schemas.openxmlformats.org/officeDocument/2006/relationships/image" Target="../media/image13.png"/><Relationship Id="rId4" Type="http://schemas.openxmlformats.org/officeDocument/2006/relationships/image" Target="../media/image89.png"/><Relationship Id="rId5"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png"/><Relationship Id="rId3" Type="http://schemas.openxmlformats.org/officeDocument/2006/relationships/image" Target="../media/image13.png"/><Relationship Id="rId4" Type="http://schemas.openxmlformats.org/officeDocument/2006/relationships/image" Target="../media/image89.png"/><Relationship Id="rId5"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png"/><Relationship Id="rId3" Type="http://schemas.openxmlformats.org/officeDocument/2006/relationships/image" Target="../media/image13.png"/><Relationship Id="rId4" Type="http://schemas.openxmlformats.org/officeDocument/2006/relationships/image" Target="../media/image89.png"/><Relationship Id="rId5"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png"/><Relationship Id="rId3" Type="http://schemas.openxmlformats.org/officeDocument/2006/relationships/image" Target="../media/image13.png"/><Relationship Id="rId4" Type="http://schemas.openxmlformats.org/officeDocument/2006/relationships/image" Target="../media/image89.png"/><Relationship Id="rId5"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png"/><Relationship Id="rId3" Type="http://schemas.openxmlformats.org/officeDocument/2006/relationships/image" Target="../media/image13.png"/><Relationship Id="rId4" Type="http://schemas.openxmlformats.org/officeDocument/2006/relationships/image" Target="../media/image89.png"/><Relationship Id="rId5"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3.png"/><Relationship Id="rId4" Type="http://schemas.openxmlformats.org/officeDocument/2006/relationships/image" Target="../media/image98.png"/><Relationship Id="rId5" Type="http://schemas.openxmlformats.org/officeDocument/2006/relationships/image" Target="../media/image13.png"/><Relationship Id="rId6"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6.png"/><Relationship Id="rId3" Type="http://schemas.openxmlformats.org/officeDocument/2006/relationships/image" Target="../media/image91.png"/><Relationship Id="rId4" Type="http://schemas.openxmlformats.org/officeDocument/2006/relationships/image" Target="../media/image13.png"/><Relationship Id="rId5"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6.png"/><Relationship Id="rId3" Type="http://schemas.openxmlformats.org/officeDocument/2006/relationships/image" Target="../media/image91.png"/><Relationship Id="rId4" Type="http://schemas.openxmlformats.org/officeDocument/2006/relationships/image" Target="../media/image13.png"/><Relationship Id="rId5"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png"/><Relationship Id="rId3" Type="http://schemas.openxmlformats.org/officeDocument/2006/relationships/image" Target="../media/image13.png"/><Relationship Id="rId4" Type="http://schemas.openxmlformats.org/officeDocument/2006/relationships/image" Target="../media/image89.png"/><Relationship Id="rId5"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0.png"/><Relationship Id="rId3" Type="http://schemas.openxmlformats.org/officeDocument/2006/relationships/image" Target="../media/image91.png"/><Relationship Id="rId4" Type="http://schemas.openxmlformats.org/officeDocument/2006/relationships/image" Target="../media/image13.png"/><Relationship Id="rId5"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png"/><Relationship Id="rId3" Type="http://schemas.openxmlformats.org/officeDocument/2006/relationships/image" Target="../media/image13.png"/><Relationship Id="rId4" Type="http://schemas.openxmlformats.org/officeDocument/2006/relationships/image" Target="../media/image89.png"/><Relationship Id="rId5"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1.png"/><Relationship Id="rId7" Type="http://schemas.openxmlformats.org/officeDocument/2006/relationships/image" Target="../media/image15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8.png"/><Relationship Id="rId6"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56.png"/><Relationship Id="rId4" Type="http://schemas.openxmlformats.org/officeDocument/2006/relationships/image" Target="../media/image61.png"/><Relationship Id="rId5" Type="http://schemas.openxmlformats.org/officeDocument/2006/relationships/image" Target="../media/image57.png"/><Relationship Id="rId6" Type="http://schemas.openxmlformats.org/officeDocument/2006/relationships/image" Target="../media/image54.png"/><Relationship Id="rId7" Type="http://schemas.openxmlformats.org/officeDocument/2006/relationships/image" Target="../media/image49.png"/><Relationship Id="rId8"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2.png"/><Relationship Id="rId3" Type="http://schemas.openxmlformats.org/officeDocument/2006/relationships/image" Target="../media/image80.png"/><Relationship Id="rId4" Type="http://schemas.openxmlformats.org/officeDocument/2006/relationships/image" Target="../media/image77.png"/><Relationship Id="rId5" Type="http://schemas.openxmlformats.org/officeDocument/2006/relationships/image" Target="../media/image28.png"/><Relationship Id="rId6" Type="http://schemas.openxmlformats.org/officeDocument/2006/relationships/image" Target="../media/image85.png"/><Relationship Id="rId7"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0.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22.png"/><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33.png"/><Relationship Id="rId4" Type="http://schemas.openxmlformats.org/officeDocument/2006/relationships/image" Target="../media/image35.png"/><Relationship Id="rId9" Type="http://schemas.openxmlformats.org/officeDocument/2006/relationships/image" Target="../media/image6.png"/><Relationship Id="rId5" Type="http://schemas.openxmlformats.org/officeDocument/2006/relationships/image" Target="../media/image32.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1.png"/></Relationships>
</file>

<file path=ppt/slideLayouts/_rels/slideLayout82.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38.png"/><Relationship Id="rId1" Type="http://schemas.openxmlformats.org/officeDocument/2006/relationships/slideMaster" Target="../slideMasters/slideMaster3.xml"/><Relationship Id="rId2" Type="http://schemas.openxmlformats.org/officeDocument/2006/relationships/image" Target="../media/image31.png"/><Relationship Id="rId3"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7.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35.png"/><Relationship Id="rId8" Type="http://schemas.openxmlformats.org/officeDocument/2006/relationships/image" Target="../media/image32.png"/></Relationships>
</file>

<file path=ppt/slideLayouts/_rels/slideLayout83.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25.png"/><Relationship Id="rId1" Type="http://schemas.openxmlformats.org/officeDocument/2006/relationships/slideMaster" Target="../slideMasters/slideMaster3.xml"/><Relationship Id="rId2" Type="http://schemas.openxmlformats.org/officeDocument/2006/relationships/image" Target="../media/image40.png"/><Relationship Id="rId3"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19.pn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32.png"/><Relationship Id="rId8" Type="http://schemas.openxmlformats.org/officeDocument/2006/relationships/image" Target="../media/image27.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48.jpg"/><Relationship Id="rId4"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50.jpg"/><Relationship Id="rId4"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27.png"/><Relationship Id="rId13" Type="http://schemas.openxmlformats.org/officeDocument/2006/relationships/image" Target="../media/image1.png"/><Relationship Id="rId12" Type="http://schemas.openxmlformats.org/officeDocument/2006/relationships/image" Target="../media/image35.png"/><Relationship Id="rId1" Type="http://schemas.openxmlformats.org/officeDocument/2006/relationships/slideMaster" Target="../slideMasters/slideMaster3.xml"/><Relationship Id="rId2" Type="http://schemas.openxmlformats.org/officeDocument/2006/relationships/image" Target="../media/image40.png"/><Relationship Id="rId3"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25.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39.png"/><Relationship Id="rId8" Type="http://schemas.openxmlformats.org/officeDocument/2006/relationships/image" Target="../media/image3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5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60.png"/><Relationship Id="rId4" Type="http://schemas.openxmlformats.org/officeDocument/2006/relationships/image" Target="../media/image52.png"/><Relationship Id="rId5" Type="http://schemas.openxmlformats.org/officeDocument/2006/relationships/image" Target="../media/image59.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9.png"/><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07.png"/><Relationship Id="rId7"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3.png"/><Relationship Id="rId4" Type="http://schemas.openxmlformats.org/officeDocument/2006/relationships/image" Target="../media/image19.png"/><Relationship Id="rId5" Type="http://schemas.openxmlformats.org/officeDocument/2006/relationships/image" Target="../media/image18.png"/><Relationship Id="rId6"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3.png"/><Relationship Id="rId3" Type="http://schemas.openxmlformats.org/officeDocument/2006/relationships/image" Target="../media/image1.png"/><Relationship Id="rId4" Type="http://schemas.openxmlformats.org/officeDocument/2006/relationships/image" Target="../media/image9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1.png"/><Relationship Id="rId7" Type="http://schemas.openxmlformats.org/officeDocument/2006/relationships/image" Target="../media/image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30.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png"/><Relationship Id="rId3" Type="http://schemas.openxmlformats.org/officeDocument/2006/relationships/image" Target="../media/image23.png"/><Relationship Id="rId4" Type="http://schemas.openxmlformats.org/officeDocument/2006/relationships/image" Target="../media/image19.png"/><Relationship Id="rId5" Type="http://schemas.openxmlformats.org/officeDocument/2006/relationships/image" Target="../media/image18.png"/><Relationship Id="rId6"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4 - Blank Blue">
  <p:cSld name="Title Slide_ B_1_1_1_1">
    <p:bg>
      <p:bgPr>
        <a:solidFill>
          <a:srgbClr val="EAF5FE"/>
        </a:solidFill>
      </p:bgPr>
    </p:bg>
    <p:spTree>
      <p:nvGrpSpPr>
        <p:cNvPr id="27" name="Shape 27"/>
        <p:cNvGrpSpPr/>
        <p:nvPr/>
      </p:nvGrpSpPr>
      <p:grpSpPr>
        <a:xfrm>
          <a:off x="0" y="0"/>
          <a:ext cx="0" cy="0"/>
          <a:chOff x="0" y="0"/>
          <a:chExt cx="0" cy="0"/>
        </a:xfrm>
      </p:grpSpPr>
      <p:sp>
        <p:nvSpPr>
          <p:cNvPr id="28" name="Google Shape;28;p2"/>
          <p:cNvSpPr txBox="1"/>
          <p:nvPr>
            <p:ph type="title"/>
          </p:nvPr>
        </p:nvSpPr>
        <p:spPr>
          <a:xfrm>
            <a:off x="576081" y="-9144"/>
            <a:ext cx="10095000" cy="10485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rtl="0">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2pPr>
            <a:lvl3pPr lvl="2" rtl="0">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3pPr>
            <a:lvl4pPr lvl="3" rtl="0">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4pPr>
            <a:lvl5pPr lvl="4" rtl="0">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5pPr>
            <a:lvl6pPr lvl="5" rtl="0">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6pPr>
            <a:lvl7pPr lvl="6" rtl="0">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7pPr>
            <a:lvl8pPr lvl="7" rtl="0">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8pPr>
            <a:lvl9pPr lvl="8" rtl="0">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9pPr>
          </a:lstStyle>
          <a:p/>
        </p:txBody>
      </p:sp>
      <p:sp>
        <p:nvSpPr>
          <p:cNvPr id="29" name="Google Shape;29;p2"/>
          <p:cNvSpPr txBox="1"/>
          <p:nvPr>
            <p:ph idx="1" type="subTitle"/>
          </p:nvPr>
        </p:nvSpPr>
        <p:spPr>
          <a:xfrm>
            <a:off x="576081" y="1082037"/>
            <a:ext cx="10396800" cy="594300"/>
          </a:xfrm>
          <a:prstGeom prst="rect">
            <a:avLst/>
          </a:prstGeom>
        </p:spPr>
        <p:txBody>
          <a:bodyPr anchorCtr="0" anchor="t" bIns="0" lIns="0" spcFirstLastPara="1" rIns="0" wrap="square" tIns="0">
            <a:noAutofit/>
          </a:bodyPr>
          <a:lstStyle>
            <a:lvl1pPr lvl="0" rtl="0">
              <a:lnSpc>
                <a:spcPct val="95000"/>
              </a:lnSpc>
              <a:spcBef>
                <a:spcPts val="0"/>
              </a:spcBef>
              <a:spcAft>
                <a:spcPts val="0"/>
              </a:spcAft>
              <a:buSzPts val="2200"/>
              <a:buNone/>
              <a:defRPr sz="2200"/>
            </a:lvl1pPr>
            <a:lvl2pPr lvl="1" rtl="0">
              <a:lnSpc>
                <a:spcPct val="95000"/>
              </a:lnSpc>
              <a:spcBef>
                <a:spcPts val="300"/>
              </a:spcBef>
              <a:spcAft>
                <a:spcPts val="0"/>
              </a:spcAft>
              <a:buSzPts val="2200"/>
              <a:buNone/>
              <a:defRPr sz="2200"/>
            </a:lvl2pPr>
            <a:lvl3pPr lvl="2" rtl="0">
              <a:lnSpc>
                <a:spcPct val="95000"/>
              </a:lnSpc>
              <a:spcBef>
                <a:spcPts val="300"/>
              </a:spcBef>
              <a:spcAft>
                <a:spcPts val="0"/>
              </a:spcAft>
              <a:buSzPts val="2200"/>
              <a:buNone/>
              <a:defRPr sz="2200"/>
            </a:lvl3pPr>
            <a:lvl4pPr lvl="3" rtl="0">
              <a:lnSpc>
                <a:spcPct val="95000"/>
              </a:lnSpc>
              <a:spcBef>
                <a:spcPts val="300"/>
              </a:spcBef>
              <a:spcAft>
                <a:spcPts val="0"/>
              </a:spcAft>
              <a:buSzPts val="2200"/>
              <a:buNone/>
              <a:defRPr sz="2200"/>
            </a:lvl4pPr>
            <a:lvl5pPr lvl="4" rtl="0">
              <a:lnSpc>
                <a:spcPct val="95000"/>
              </a:lnSpc>
              <a:spcBef>
                <a:spcPts val="300"/>
              </a:spcBef>
              <a:spcAft>
                <a:spcPts val="0"/>
              </a:spcAft>
              <a:buSzPts val="2200"/>
              <a:buNone/>
              <a:defRPr sz="2200"/>
            </a:lvl5pPr>
            <a:lvl6pPr lvl="5" rtl="0">
              <a:lnSpc>
                <a:spcPct val="95000"/>
              </a:lnSpc>
              <a:spcBef>
                <a:spcPts val="300"/>
              </a:spcBef>
              <a:spcAft>
                <a:spcPts val="0"/>
              </a:spcAft>
              <a:buSzPts val="2200"/>
              <a:buNone/>
              <a:defRPr sz="2200"/>
            </a:lvl6pPr>
            <a:lvl7pPr lvl="6" rtl="0">
              <a:lnSpc>
                <a:spcPct val="95000"/>
              </a:lnSpc>
              <a:spcBef>
                <a:spcPts val="300"/>
              </a:spcBef>
              <a:spcAft>
                <a:spcPts val="0"/>
              </a:spcAft>
              <a:buSzPts val="2200"/>
              <a:buNone/>
              <a:defRPr sz="2200"/>
            </a:lvl7pPr>
            <a:lvl8pPr lvl="7" rtl="0">
              <a:lnSpc>
                <a:spcPct val="95000"/>
              </a:lnSpc>
              <a:spcBef>
                <a:spcPts val="300"/>
              </a:spcBef>
              <a:spcAft>
                <a:spcPts val="0"/>
              </a:spcAft>
              <a:buSzPts val="2200"/>
              <a:buNone/>
              <a:defRPr sz="2200"/>
            </a:lvl8pPr>
            <a:lvl9pPr lvl="8" rtl="0">
              <a:lnSpc>
                <a:spcPct val="95000"/>
              </a:lnSpc>
              <a:spcBef>
                <a:spcPts val="300"/>
              </a:spcBef>
              <a:spcAft>
                <a:spcPts val="300"/>
              </a:spcAft>
              <a:buSzPts val="2200"/>
              <a:buNone/>
              <a:defRPr sz="2200"/>
            </a:lvl9pPr>
          </a:lstStyle>
          <a:p/>
        </p:txBody>
      </p:sp>
      <p:pic>
        <p:nvPicPr>
          <p:cNvPr id="30" name="Google Shape;30;p2"/>
          <p:cNvPicPr preferRelativeResize="0"/>
          <p:nvPr/>
        </p:nvPicPr>
        <p:blipFill>
          <a:blip r:embed="rId2">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4 - Section Divider 4">
  <p:cSld name="Seque Slide - A_1_1_2_1_1_1">
    <p:bg>
      <p:bgPr>
        <a:solidFill>
          <a:srgbClr val="FDDDE3"/>
        </a:solidFill>
      </p:bgPr>
    </p:bg>
    <p:spTree>
      <p:nvGrpSpPr>
        <p:cNvPr id="88" name="Shape 88"/>
        <p:cNvGrpSpPr/>
        <p:nvPr/>
      </p:nvGrpSpPr>
      <p:grpSpPr>
        <a:xfrm>
          <a:off x="0" y="0"/>
          <a:ext cx="0" cy="0"/>
          <a:chOff x="0" y="0"/>
          <a:chExt cx="0" cy="0"/>
        </a:xfrm>
      </p:grpSpPr>
      <p:sp>
        <p:nvSpPr>
          <p:cNvPr id="89" name="Google Shape;89;p11"/>
          <p:cNvSpPr txBox="1"/>
          <p:nvPr>
            <p:ph type="ctrTitle"/>
          </p:nvPr>
        </p:nvSpPr>
        <p:spPr>
          <a:xfrm>
            <a:off x="562375" y="4502225"/>
            <a:ext cx="11064300" cy="679800"/>
          </a:xfrm>
          <a:prstGeom prst="rect">
            <a:avLst/>
          </a:prstGeom>
          <a:noFill/>
          <a:ln>
            <a:noFill/>
          </a:ln>
        </p:spPr>
        <p:txBody>
          <a:bodyPr anchorCtr="0" anchor="t" bIns="0" lIns="0" spcFirstLastPara="1" rIns="0" wrap="square" tIns="0">
            <a:noAutofit/>
          </a:bodyPr>
          <a:lstStyle>
            <a:lvl1pPr lvl="0" rtl="0" algn="ctr">
              <a:lnSpc>
                <a:spcPct val="95000"/>
              </a:lnSpc>
              <a:spcBef>
                <a:spcPts val="0"/>
              </a:spcBef>
              <a:spcAft>
                <a:spcPts val="0"/>
              </a:spcAft>
              <a:buClr>
                <a:schemeClr val="accent1"/>
              </a:buClr>
              <a:buSzPts val="1400"/>
              <a:buFont typeface="Avant Garde Demi SFDC"/>
              <a:buNone/>
              <a:defRPr b="0" sz="3600">
                <a:latin typeface="Avant Garde Demi SFDC"/>
                <a:ea typeface="Avant Garde Demi SFDC"/>
                <a:cs typeface="Avant Garde Demi SFDC"/>
                <a:sym typeface="Avant Garde Demi SFDC"/>
              </a:defRPr>
            </a:lvl1pPr>
            <a:lvl2pPr lvl="1"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2pPr>
            <a:lvl3pPr lvl="2"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3pPr>
            <a:lvl4pPr lvl="3"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4pPr>
            <a:lvl5pPr lvl="4"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5pPr>
            <a:lvl6pPr lvl="5"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6pPr>
            <a:lvl7pPr lvl="6"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7pPr>
            <a:lvl8pPr lvl="7"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8pPr>
            <a:lvl9pPr lvl="8"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9pPr>
          </a:lstStyle>
          <a:p/>
        </p:txBody>
      </p:sp>
      <p:sp>
        <p:nvSpPr>
          <p:cNvPr id="90" name="Google Shape;90;p11"/>
          <p:cNvSpPr txBox="1"/>
          <p:nvPr>
            <p:ph idx="1" type="subTitle"/>
          </p:nvPr>
        </p:nvSpPr>
        <p:spPr>
          <a:xfrm>
            <a:off x="574575" y="5182025"/>
            <a:ext cx="11039700" cy="1161600"/>
          </a:xfrm>
          <a:prstGeom prst="rect">
            <a:avLst/>
          </a:prstGeom>
        </p:spPr>
        <p:txBody>
          <a:bodyPr anchorCtr="0" anchor="t" bIns="0" lIns="0" spcFirstLastPara="1" rIns="0" wrap="square" tIns="0">
            <a:noAutofit/>
          </a:bodyPr>
          <a:lstStyle>
            <a:lvl1pPr lvl="0" rtl="0" algn="ctr">
              <a:spcBef>
                <a:spcPts val="0"/>
              </a:spcBef>
              <a:spcAft>
                <a:spcPts val="0"/>
              </a:spcAft>
              <a:buSzPts val="2000"/>
              <a:buNone/>
              <a:defRPr/>
            </a:lvl1pPr>
            <a:lvl2pPr lvl="1" rtl="0" algn="ctr">
              <a:spcBef>
                <a:spcPts val="200"/>
              </a:spcBef>
              <a:spcAft>
                <a:spcPts val="0"/>
              </a:spcAft>
              <a:buSzPts val="1800"/>
              <a:buNone/>
              <a:defRPr/>
            </a:lvl2pPr>
            <a:lvl3pPr lvl="2" rtl="0" algn="ctr">
              <a:spcBef>
                <a:spcPts val="600"/>
              </a:spcBef>
              <a:spcAft>
                <a:spcPts val="0"/>
              </a:spcAft>
              <a:buSzPts val="1600"/>
              <a:buNone/>
              <a:defRPr/>
            </a:lvl3pPr>
            <a:lvl4pPr lvl="3" rtl="0" algn="ctr">
              <a:spcBef>
                <a:spcPts val="600"/>
              </a:spcBef>
              <a:spcAft>
                <a:spcPts val="0"/>
              </a:spcAft>
              <a:buSzPts val="1400"/>
              <a:buNone/>
              <a:defRPr/>
            </a:lvl4pPr>
            <a:lvl5pPr lvl="4" rtl="0" algn="ctr">
              <a:spcBef>
                <a:spcPts val="600"/>
              </a:spcBef>
              <a:spcAft>
                <a:spcPts val="0"/>
              </a:spcAft>
              <a:buSzPts val="1400"/>
              <a:buNone/>
              <a:defRPr/>
            </a:lvl5pPr>
            <a:lvl6pPr lvl="5" rtl="0" algn="ctr">
              <a:spcBef>
                <a:spcPts val="600"/>
              </a:spcBef>
              <a:spcAft>
                <a:spcPts val="0"/>
              </a:spcAft>
              <a:buSzPts val="2000"/>
              <a:buNone/>
              <a:defRPr/>
            </a:lvl6pPr>
            <a:lvl7pPr lvl="6" rtl="0" algn="ctr">
              <a:spcBef>
                <a:spcPts val="400"/>
              </a:spcBef>
              <a:spcAft>
                <a:spcPts val="0"/>
              </a:spcAft>
              <a:buSzPts val="2000"/>
              <a:buNone/>
              <a:defRPr/>
            </a:lvl7pPr>
            <a:lvl8pPr lvl="7" rtl="0" algn="ctr">
              <a:spcBef>
                <a:spcPts val="400"/>
              </a:spcBef>
              <a:spcAft>
                <a:spcPts val="0"/>
              </a:spcAft>
              <a:buSzPts val="2000"/>
              <a:buNone/>
              <a:defRPr/>
            </a:lvl8pPr>
            <a:lvl9pPr lvl="8" rtl="0" algn="ctr">
              <a:spcBef>
                <a:spcPts val="400"/>
              </a:spcBef>
              <a:spcAft>
                <a:spcPts val="0"/>
              </a:spcAft>
              <a:buSzPts val="2000"/>
              <a:buNone/>
              <a:defRPr/>
            </a:lvl9pPr>
          </a:lstStyle>
          <a:p/>
        </p:txBody>
      </p:sp>
      <p:pic>
        <p:nvPicPr>
          <p:cNvPr id="91" name="Google Shape;91;p11"/>
          <p:cNvPicPr preferRelativeResize="0"/>
          <p:nvPr/>
        </p:nvPicPr>
        <p:blipFill>
          <a:blip r:embed="rId2">
            <a:alphaModFix/>
          </a:blip>
          <a:stretch>
            <a:fillRect/>
          </a:stretch>
        </p:blipFill>
        <p:spPr>
          <a:xfrm>
            <a:off x="3506701" y="884125"/>
            <a:ext cx="5175450" cy="3090625"/>
          </a:xfrm>
          <a:prstGeom prst="rect">
            <a:avLst/>
          </a:prstGeom>
          <a:noFill/>
          <a:ln>
            <a:noFill/>
          </a:ln>
        </p:spPr>
      </p:pic>
      <p:pic>
        <p:nvPicPr>
          <p:cNvPr id="92" name="Google Shape;92;p11"/>
          <p:cNvPicPr preferRelativeResize="0"/>
          <p:nvPr/>
        </p:nvPicPr>
        <p:blipFill>
          <a:blip r:embed="rId3">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4 - Section Divider 4">
  <p:cSld name="Seque Slide - A_1_1_2_1_1_1">
    <p:bg>
      <p:bgPr>
        <a:solidFill>
          <a:srgbClr val="FDDDE3"/>
        </a:solidFill>
      </p:bgPr>
    </p:bg>
    <p:spTree>
      <p:nvGrpSpPr>
        <p:cNvPr id="1254" name="Shape 1254"/>
        <p:cNvGrpSpPr/>
        <p:nvPr/>
      </p:nvGrpSpPr>
      <p:grpSpPr>
        <a:xfrm>
          <a:off x="0" y="0"/>
          <a:ext cx="0" cy="0"/>
          <a:chOff x="0" y="0"/>
          <a:chExt cx="0" cy="0"/>
        </a:xfrm>
      </p:grpSpPr>
      <p:sp>
        <p:nvSpPr>
          <p:cNvPr id="1255" name="Google Shape;1255;p104"/>
          <p:cNvSpPr txBox="1"/>
          <p:nvPr>
            <p:ph type="ctrTitle"/>
          </p:nvPr>
        </p:nvSpPr>
        <p:spPr>
          <a:xfrm>
            <a:off x="562375" y="4502225"/>
            <a:ext cx="11064300" cy="67980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chemeClr val="accent1"/>
              </a:buClr>
              <a:buSzPts val="1400"/>
              <a:buFont typeface="Avant Garde Demi SFDC"/>
              <a:buNone/>
              <a:defRPr b="0" sz="3600">
                <a:latin typeface="Avant Garde Demi SFDC"/>
                <a:ea typeface="Avant Garde Demi SFDC"/>
                <a:cs typeface="Avant Garde Demi SFDC"/>
                <a:sym typeface="Avant Garde Demi SFDC"/>
              </a:defRPr>
            </a:lvl1pPr>
            <a:lvl2pPr lvl="1"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2pPr>
            <a:lvl3pPr lvl="2"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3pPr>
            <a:lvl4pPr lvl="3"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4pPr>
            <a:lvl5pPr lvl="4"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5pPr>
            <a:lvl6pPr lvl="5"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6pPr>
            <a:lvl7pPr lvl="6"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7pPr>
            <a:lvl8pPr lvl="7"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8pPr>
            <a:lvl9pPr lvl="8"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9pPr>
          </a:lstStyle>
          <a:p/>
        </p:txBody>
      </p:sp>
      <p:sp>
        <p:nvSpPr>
          <p:cNvPr id="1256" name="Google Shape;1256;p104"/>
          <p:cNvSpPr txBox="1"/>
          <p:nvPr>
            <p:ph idx="1" type="subTitle"/>
          </p:nvPr>
        </p:nvSpPr>
        <p:spPr>
          <a:xfrm>
            <a:off x="574575" y="5182025"/>
            <a:ext cx="11039700" cy="1161600"/>
          </a:xfrm>
          <a:prstGeom prst="rect">
            <a:avLst/>
          </a:prstGeom>
        </p:spPr>
        <p:txBody>
          <a:bodyPr anchorCtr="0" anchor="t" bIns="0" lIns="0" spcFirstLastPara="1" rIns="0" wrap="square" tIns="0">
            <a:noAutofit/>
          </a:bodyPr>
          <a:lstStyle>
            <a:lvl1pPr lvl="0" algn="ctr">
              <a:spcBef>
                <a:spcPts val="0"/>
              </a:spcBef>
              <a:spcAft>
                <a:spcPts val="0"/>
              </a:spcAft>
              <a:buSzPts val="2000"/>
              <a:buNone/>
              <a:defRPr/>
            </a:lvl1pPr>
            <a:lvl2pPr lvl="1" algn="ctr">
              <a:spcBef>
                <a:spcPts val="200"/>
              </a:spcBef>
              <a:spcAft>
                <a:spcPts val="0"/>
              </a:spcAft>
              <a:buSzPts val="1800"/>
              <a:buNone/>
              <a:defRPr/>
            </a:lvl2pPr>
            <a:lvl3pPr lvl="2" algn="ctr">
              <a:spcBef>
                <a:spcPts val="600"/>
              </a:spcBef>
              <a:spcAft>
                <a:spcPts val="0"/>
              </a:spcAft>
              <a:buSzPts val="1600"/>
              <a:buNone/>
              <a:defRPr/>
            </a:lvl3pPr>
            <a:lvl4pPr lvl="3" algn="ctr">
              <a:spcBef>
                <a:spcPts val="600"/>
              </a:spcBef>
              <a:spcAft>
                <a:spcPts val="0"/>
              </a:spcAft>
              <a:buSzPts val="1400"/>
              <a:buNone/>
              <a:defRPr/>
            </a:lvl4pPr>
            <a:lvl5pPr lvl="4" algn="ctr">
              <a:spcBef>
                <a:spcPts val="600"/>
              </a:spcBef>
              <a:spcAft>
                <a:spcPts val="0"/>
              </a:spcAft>
              <a:buSzPts val="1400"/>
              <a:buNone/>
              <a:defRPr/>
            </a:lvl5pPr>
            <a:lvl6pPr lvl="5" algn="ctr">
              <a:spcBef>
                <a:spcPts val="6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257" name="Google Shape;1257;p104"/>
          <p:cNvPicPr preferRelativeResize="0"/>
          <p:nvPr/>
        </p:nvPicPr>
        <p:blipFill>
          <a:blip r:embed="rId2">
            <a:alphaModFix/>
          </a:blip>
          <a:stretch>
            <a:fillRect/>
          </a:stretch>
        </p:blipFill>
        <p:spPr>
          <a:xfrm>
            <a:off x="3506701" y="884125"/>
            <a:ext cx="5175450" cy="3090625"/>
          </a:xfrm>
          <a:prstGeom prst="rect">
            <a:avLst/>
          </a:prstGeom>
          <a:noFill/>
          <a:ln>
            <a:noFill/>
          </a:ln>
        </p:spPr>
      </p:pic>
      <p:pic>
        <p:nvPicPr>
          <p:cNvPr id="1258" name="Google Shape;1258;p104"/>
          <p:cNvPicPr preferRelativeResize="0"/>
          <p:nvPr/>
        </p:nvPicPr>
        <p:blipFill>
          <a:blip r:embed="rId3">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4 - Section Divider 4 1">
  <p:cSld name="Seque Slide - A_1_1_2_1_1_1_1">
    <p:bg>
      <p:bgPr>
        <a:solidFill>
          <a:srgbClr val="FDDDE3"/>
        </a:solidFill>
      </p:bgPr>
    </p:bg>
    <p:spTree>
      <p:nvGrpSpPr>
        <p:cNvPr id="1259" name="Shape 1259"/>
        <p:cNvGrpSpPr/>
        <p:nvPr/>
      </p:nvGrpSpPr>
      <p:grpSpPr>
        <a:xfrm>
          <a:off x="0" y="0"/>
          <a:ext cx="0" cy="0"/>
          <a:chOff x="0" y="0"/>
          <a:chExt cx="0" cy="0"/>
        </a:xfrm>
      </p:grpSpPr>
      <p:sp>
        <p:nvSpPr>
          <p:cNvPr id="1260" name="Google Shape;1260;p105"/>
          <p:cNvSpPr txBox="1"/>
          <p:nvPr>
            <p:ph type="ctrTitle"/>
          </p:nvPr>
        </p:nvSpPr>
        <p:spPr>
          <a:xfrm>
            <a:off x="562375" y="4502225"/>
            <a:ext cx="11064300" cy="67980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chemeClr val="accent1"/>
              </a:buClr>
              <a:buSzPts val="1400"/>
              <a:buFont typeface="Avant Garde Demi SFDC"/>
              <a:buNone/>
              <a:defRPr b="0" sz="3600">
                <a:latin typeface="Avant Garde Demi SFDC"/>
                <a:ea typeface="Avant Garde Demi SFDC"/>
                <a:cs typeface="Avant Garde Demi SFDC"/>
                <a:sym typeface="Avant Garde Demi SFDC"/>
              </a:defRPr>
            </a:lvl1pPr>
            <a:lvl2pPr lvl="1"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2pPr>
            <a:lvl3pPr lvl="2"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3pPr>
            <a:lvl4pPr lvl="3"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4pPr>
            <a:lvl5pPr lvl="4"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5pPr>
            <a:lvl6pPr lvl="5"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6pPr>
            <a:lvl7pPr lvl="6"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7pPr>
            <a:lvl8pPr lvl="7"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8pPr>
            <a:lvl9pPr lvl="8"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9pPr>
          </a:lstStyle>
          <a:p/>
        </p:txBody>
      </p:sp>
      <p:sp>
        <p:nvSpPr>
          <p:cNvPr id="1261" name="Google Shape;1261;p105"/>
          <p:cNvSpPr txBox="1"/>
          <p:nvPr>
            <p:ph idx="1" type="subTitle"/>
          </p:nvPr>
        </p:nvSpPr>
        <p:spPr>
          <a:xfrm>
            <a:off x="574575" y="5182025"/>
            <a:ext cx="11039700" cy="1161600"/>
          </a:xfrm>
          <a:prstGeom prst="rect">
            <a:avLst/>
          </a:prstGeom>
        </p:spPr>
        <p:txBody>
          <a:bodyPr anchorCtr="0" anchor="t" bIns="0" lIns="0" spcFirstLastPara="1" rIns="0" wrap="square" tIns="0">
            <a:noAutofit/>
          </a:bodyPr>
          <a:lstStyle>
            <a:lvl1pPr lvl="0" algn="ctr">
              <a:spcBef>
                <a:spcPts val="0"/>
              </a:spcBef>
              <a:spcAft>
                <a:spcPts val="0"/>
              </a:spcAft>
              <a:buSzPts val="2000"/>
              <a:buNone/>
              <a:defRPr/>
            </a:lvl1pPr>
            <a:lvl2pPr lvl="1" algn="ctr">
              <a:spcBef>
                <a:spcPts val="200"/>
              </a:spcBef>
              <a:spcAft>
                <a:spcPts val="0"/>
              </a:spcAft>
              <a:buSzPts val="1800"/>
              <a:buNone/>
              <a:defRPr/>
            </a:lvl2pPr>
            <a:lvl3pPr lvl="2" algn="ctr">
              <a:spcBef>
                <a:spcPts val="600"/>
              </a:spcBef>
              <a:spcAft>
                <a:spcPts val="0"/>
              </a:spcAft>
              <a:buSzPts val="1600"/>
              <a:buNone/>
              <a:defRPr/>
            </a:lvl3pPr>
            <a:lvl4pPr lvl="3" algn="ctr">
              <a:spcBef>
                <a:spcPts val="600"/>
              </a:spcBef>
              <a:spcAft>
                <a:spcPts val="0"/>
              </a:spcAft>
              <a:buSzPts val="1400"/>
              <a:buNone/>
              <a:defRPr/>
            </a:lvl4pPr>
            <a:lvl5pPr lvl="4" algn="ctr">
              <a:spcBef>
                <a:spcPts val="600"/>
              </a:spcBef>
              <a:spcAft>
                <a:spcPts val="0"/>
              </a:spcAft>
              <a:buSzPts val="1400"/>
              <a:buNone/>
              <a:defRPr/>
            </a:lvl5pPr>
            <a:lvl6pPr lvl="5" algn="ctr">
              <a:spcBef>
                <a:spcPts val="6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262" name="Google Shape;1262;p105"/>
          <p:cNvPicPr preferRelativeResize="0"/>
          <p:nvPr/>
        </p:nvPicPr>
        <p:blipFill>
          <a:blip r:embed="rId2">
            <a:alphaModFix/>
          </a:blip>
          <a:stretch>
            <a:fillRect/>
          </a:stretch>
        </p:blipFill>
        <p:spPr>
          <a:xfrm>
            <a:off x="10164862" y="462000"/>
            <a:ext cx="1476175" cy="538150"/>
          </a:xfrm>
          <a:prstGeom prst="rect">
            <a:avLst/>
          </a:prstGeom>
          <a:noFill/>
          <a:ln>
            <a:noFill/>
          </a:ln>
        </p:spPr>
      </p:pic>
      <p:pic>
        <p:nvPicPr>
          <p:cNvPr id="1263" name="Google Shape;1263;p105"/>
          <p:cNvPicPr preferRelativeResize="0"/>
          <p:nvPr/>
        </p:nvPicPr>
        <p:blipFill rotWithShape="1">
          <a:blip r:embed="rId3">
            <a:alphaModFix/>
          </a:blip>
          <a:srcRect b="119" l="0" r="0" t="109"/>
          <a:stretch/>
        </p:blipFill>
        <p:spPr>
          <a:xfrm>
            <a:off x="3200879" y="565488"/>
            <a:ext cx="5626432" cy="3473801"/>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1 - Closing Thank You">
  <p:cSld name="Thank You - A_1">
    <p:bg>
      <p:bgPr>
        <a:solidFill>
          <a:srgbClr val="D8E6FE"/>
        </a:solidFill>
      </p:bgPr>
    </p:bg>
    <p:spTree>
      <p:nvGrpSpPr>
        <p:cNvPr id="1264" name="Shape 1264"/>
        <p:cNvGrpSpPr/>
        <p:nvPr/>
      </p:nvGrpSpPr>
      <p:grpSpPr>
        <a:xfrm>
          <a:off x="0" y="0"/>
          <a:ext cx="0" cy="0"/>
          <a:chOff x="0" y="0"/>
          <a:chExt cx="0" cy="0"/>
        </a:xfrm>
      </p:grpSpPr>
      <p:sp>
        <p:nvSpPr>
          <p:cNvPr id="1265" name="Google Shape;1265;p106"/>
          <p:cNvSpPr/>
          <p:nvPr/>
        </p:nvSpPr>
        <p:spPr>
          <a:xfrm rot="-5400000">
            <a:off x="7543125" y="5041375"/>
            <a:ext cx="489000" cy="2412600"/>
          </a:xfrm>
          <a:prstGeom prst="roundRect">
            <a:avLst>
              <a:gd fmla="val 50000"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66" name="Google Shape;1266;p106"/>
          <p:cNvSpPr/>
          <p:nvPr/>
        </p:nvSpPr>
        <p:spPr>
          <a:xfrm rot="5400000">
            <a:off x="5849975" y="5396125"/>
            <a:ext cx="489000" cy="725100"/>
          </a:xfrm>
          <a:prstGeom prst="roundRect">
            <a:avLst>
              <a:gd fmla="val 50000"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67" name="Google Shape;1267;p106"/>
          <p:cNvSpPr/>
          <p:nvPr/>
        </p:nvSpPr>
        <p:spPr>
          <a:xfrm rot="5400000">
            <a:off x="3742475" y="4333225"/>
            <a:ext cx="489000" cy="2850900"/>
          </a:xfrm>
          <a:prstGeom prst="roundRect">
            <a:avLst>
              <a:gd fmla="val 50000"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68" name="Google Shape;1268;p106"/>
          <p:cNvSpPr/>
          <p:nvPr/>
        </p:nvSpPr>
        <p:spPr>
          <a:xfrm>
            <a:off x="8869100" y="3722825"/>
            <a:ext cx="489000" cy="15873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69" name="Google Shape;1269;p106"/>
          <p:cNvSpPr/>
          <p:nvPr/>
        </p:nvSpPr>
        <p:spPr>
          <a:xfrm>
            <a:off x="10274550" y="2957050"/>
            <a:ext cx="489000" cy="20355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70" name="Google Shape;1270;p106"/>
          <p:cNvSpPr/>
          <p:nvPr/>
        </p:nvSpPr>
        <p:spPr>
          <a:xfrm>
            <a:off x="9584520" y="2363475"/>
            <a:ext cx="489000" cy="2299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71" name="Google Shape;1271;p106"/>
          <p:cNvSpPr/>
          <p:nvPr/>
        </p:nvSpPr>
        <p:spPr>
          <a:xfrm>
            <a:off x="10987700" y="4492775"/>
            <a:ext cx="489000" cy="7569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72" name="Google Shape;1272;p106"/>
          <p:cNvSpPr/>
          <p:nvPr/>
        </p:nvSpPr>
        <p:spPr>
          <a:xfrm>
            <a:off x="712250" y="4102450"/>
            <a:ext cx="489000" cy="12141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73" name="Google Shape;1273;p106"/>
          <p:cNvSpPr/>
          <p:nvPr/>
        </p:nvSpPr>
        <p:spPr>
          <a:xfrm>
            <a:off x="1388100" y="3405325"/>
            <a:ext cx="489000" cy="15873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74" name="Google Shape;1274;p106"/>
          <p:cNvSpPr/>
          <p:nvPr/>
        </p:nvSpPr>
        <p:spPr>
          <a:xfrm>
            <a:off x="2072525" y="2314025"/>
            <a:ext cx="489000" cy="241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75" name="Google Shape;1275;p106"/>
          <p:cNvSpPr/>
          <p:nvPr/>
        </p:nvSpPr>
        <p:spPr>
          <a:xfrm>
            <a:off x="2756950" y="4065775"/>
            <a:ext cx="489000" cy="12945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76" name="Google Shape;1276;p106"/>
          <p:cNvSpPr txBox="1"/>
          <p:nvPr/>
        </p:nvSpPr>
        <p:spPr>
          <a:xfrm>
            <a:off x="3709174" y="2820713"/>
            <a:ext cx="4770600" cy="1080600"/>
          </a:xfrm>
          <a:prstGeom prst="rect">
            <a:avLst/>
          </a:prstGeom>
          <a:noFill/>
          <a:ln>
            <a:noFill/>
          </a:ln>
        </p:spPr>
        <p:txBody>
          <a:bodyPr anchorCtr="0" anchor="ctr" bIns="0" lIns="0" spcFirstLastPara="1" rIns="0" wrap="square" tIns="0">
            <a:noAutofit/>
          </a:bodyPr>
          <a:lstStyle/>
          <a:p>
            <a:pPr indent="-457200" lvl="0" marL="0" marR="0" rtl="0" algn="ctr">
              <a:lnSpc>
                <a:spcPct val="90000"/>
              </a:lnSpc>
              <a:spcBef>
                <a:spcPts val="0"/>
              </a:spcBef>
              <a:spcAft>
                <a:spcPts val="0"/>
              </a:spcAft>
              <a:buClr>
                <a:srgbClr val="8CCFFE"/>
              </a:buClr>
              <a:buSzPts val="7200"/>
              <a:buFont typeface="Avant Garde Demi SFDC"/>
              <a:buChar char="​"/>
            </a:pPr>
            <a:r>
              <a:rPr i="0" lang="en-US" sz="7200" u="none" cap="none" strike="noStrike">
                <a:solidFill>
                  <a:srgbClr val="06204D"/>
                </a:solidFill>
                <a:latin typeface="Avant Garde Demi SFDC"/>
                <a:ea typeface="Avant Garde Demi SFDC"/>
                <a:cs typeface="Avant Garde Demi SFDC"/>
                <a:sym typeface="Avant Garde Demi SFDC"/>
              </a:rPr>
              <a:t>Thank</a:t>
            </a:r>
            <a:r>
              <a:rPr i="0" lang="en-US" sz="7200" u="none" cap="none" strike="noStrike">
                <a:solidFill>
                  <a:schemeClr val="dk1"/>
                </a:solidFill>
                <a:latin typeface="Avant Garde Demi SFDC"/>
                <a:ea typeface="Avant Garde Demi SFDC"/>
                <a:cs typeface="Avant Garde Demi SFDC"/>
                <a:sym typeface="Avant Garde Demi SFDC"/>
              </a:rPr>
              <a:t> </a:t>
            </a:r>
            <a:r>
              <a:rPr i="0" lang="en-US" sz="7200" u="none" cap="none" strike="noStrike">
                <a:solidFill>
                  <a:schemeClr val="lt2"/>
                </a:solidFill>
                <a:latin typeface="Avant Garde Demi SFDC"/>
                <a:ea typeface="Avant Garde Demi SFDC"/>
                <a:cs typeface="Avant Garde Demi SFDC"/>
                <a:sym typeface="Avant Garde Demi SFDC"/>
              </a:rPr>
              <a:t>you</a:t>
            </a:r>
            <a:endParaRPr sz="7200">
              <a:solidFill>
                <a:schemeClr val="lt2"/>
              </a:solidFill>
              <a:latin typeface="Avant Garde Demi SFDC"/>
              <a:ea typeface="Avant Garde Demi SFDC"/>
              <a:cs typeface="Avant Garde Demi SFDC"/>
              <a:sym typeface="Avant Garde Demi SFDC"/>
            </a:endParaRPr>
          </a:p>
        </p:txBody>
      </p:sp>
      <p:pic>
        <p:nvPicPr>
          <p:cNvPr id="1277" name="Google Shape;1277;p106"/>
          <p:cNvPicPr preferRelativeResize="0"/>
          <p:nvPr/>
        </p:nvPicPr>
        <p:blipFill>
          <a:blip r:embed="rId2">
            <a:alphaModFix/>
          </a:blip>
          <a:stretch>
            <a:fillRect/>
          </a:stretch>
        </p:blipFill>
        <p:spPr>
          <a:xfrm>
            <a:off x="4268603" y="570622"/>
            <a:ext cx="3651750" cy="1841000"/>
          </a:xfrm>
          <a:prstGeom prst="rect">
            <a:avLst/>
          </a:prstGeom>
          <a:noFill/>
          <a:ln>
            <a:noFill/>
          </a:ln>
        </p:spPr>
      </p:pic>
      <p:pic>
        <p:nvPicPr>
          <p:cNvPr id="1278" name="Google Shape;1278;p106"/>
          <p:cNvPicPr preferRelativeResize="0"/>
          <p:nvPr/>
        </p:nvPicPr>
        <p:blipFill>
          <a:blip r:embed="rId3">
            <a:alphaModFix/>
          </a:blip>
          <a:stretch>
            <a:fillRect/>
          </a:stretch>
        </p:blipFill>
        <p:spPr>
          <a:xfrm>
            <a:off x="5229675" y="4323675"/>
            <a:ext cx="1729600" cy="992725"/>
          </a:xfrm>
          <a:prstGeom prst="rect">
            <a:avLst/>
          </a:prstGeom>
          <a:noFill/>
          <a:ln>
            <a:noFill/>
          </a:ln>
        </p:spPr>
      </p:pic>
      <p:pic>
        <p:nvPicPr>
          <p:cNvPr id="1279" name="Google Shape;1279;p106"/>
          <p:cNvPicPr preferRelativeResize="0"/>
          <p:nvPr/>
        </p:nvPicPr>
        <p:blipFill>
          <a:blip r:embed="rId4">
            <a:alphaModFix/>
          </a:blip>
          <a:stretch>
            <a:fillRect/>
          </a:stretch>
        </p:blipFill>
        <p:spPr>
          <a:xfrm>
            <a:off x="577850" y="2488878"/>
            <a:ext cx="2617625" cy="2965224"/>
          </a:xfrm>
          <a:prstGeom prst="rect">
            <a:avLst/>
          </a:prstGeom>
          <a:noFill/>
          <a:ln>
            <a:noFill/>
          </a:ln>
        </p:spPr>
      </p:pic>
      <p:pic>
        <p:nvPicPr>
          <p:cNvPr id="1280" name="Google Shape;1280;p106"/>
          <p:cNvPicPr preferRelativeResize="0"/>
          <p:nvPr/>
        </p:nvPicPr>
        <p:blipFill>
          <a:blip r:embed="rId5">
            <a:alphaModFix/>
          </a:blip>
          <a:stretch>
            <a:fillRect/>
          </a:stretch>
        </p:blipFill>
        <p:spPr>
          <a:xfrm>
            <a:off x="1797250" y="5655774"/>
            <a:ext cx="8594452" cy="663050"/>
          </a:xfrm>
          <a:prstGeom prst="rect">
            <a:avLst/>
          </a:prstGeom>
          <a:noFill/>
          <a:ln>
            <a:noFill/>
          </a:ln>
        </p:spPr>
      </p:pic>
      <p:pic>
        <p:nvPicPr>
          <p:cNvPr id="1281" name="Google Shape;1281;p106"/>
          <p:cNvPicPr preferRelativeResize="0"/>
          <p:nvPr/>
        </p:nvPicPr>
        <p:blipFill>
          <a:blip r:embed="rId6">
            <a:alphaModFix/>
          </a:blip>
          <a:stretch>
            <a:fillRect/>
          </a:stretch>
        </p:blipFill>
        <p:spPr>
          <a:xfrm>
            <a:off x="8944525" y="2488877"/>
            <a:ext cx="2674516" cy="2871350"/>
          </a:xfrm>
          <a:prstGeom prst="rect">
            <a:avLst/>
          </a:prstGeom>
          <a:noFill/>
          <a:ln>
            <a:noFill/>
          </a:ln>
        </p:spPr>
      </p:pic>
      <p:pic>
        <p:nvPicPr>
          <p:cNvPr id="1282" name="Google Shape;1282;p106"/>
          <p:cNvPicPr preferRelativeResize="0"/>
          <p:nvPr/>
        </p:nvPicPr>
        <p:blipFill>
          <a:blip r:embed="rId7">
            <a:alphaModFix/>
          </a:blip>
          <a:stretch>
            <a:fillRect/>
          </a:stretch>
        </p:blipFill>
        <p:spPr>
          <a:xfrm>
            <a:off x="11178275" y="2874511"/>
            <a:ext cx="725100" cy="1108976"/>
          </a:xfrm>
          <a:prstGeom prst="rect">
            <a:avLst/>
          </a:prstGeom>
          <a:noFill/>
          <a:ln>
            <a:noFill/>
          </a:ln>
        </p:spPr>
      </p:pic>
      <p:pic>
        <p:nvPicPr>
          <p:cNvPr id="1283" name="Google Shape;1283;p106"/>
          <p:cNvPicPr preferRelativeResize="0"/>
          <p:nvPr/>
        </p:nvPicPr>
        <p:blipFill>
          <a:blip r:embed="rId8">
            <a:alphaModFix/>
          </a:blip>
          <a:stretch>
            <a:fillRect/>
          </a:stretch>
        </p:blipFill>
        <p:spPr>
          <a:xfrm>
            <a:off x="712250" y="2690838"/>
            <a:ext cx="725100" cy="815738"/>
          </a:xfrm>
          <a:prstGeom prst="rect">
            <a:avLst/>
          </a:prstGeom>
          <a:noFill/>
          <a:ln>
            <a:noFill/>
          </a:ln>
        </p:spPr>
      </p:pic>
      <p:pic>
        <p:nvPicPr>
          <p:cNvPr id="1284" name="Google Shape;1284;p106"/>
          <p:cNvPicPr preferRelativeResize="0"/>
          <p:nvPr/>
        </p:nvPicPr>
        <p:blipFill rotWithShape="1">
          <a:blip r:embed="rId9">
            <a:alphaModFix/>
          </a:blip>
          <a:srcRect b="0" l="0" r="28042" t="0"/>
          <a:stretch/>
        </p:blipFill>
        <p:spPr>
          <a:xfrm>
            <a:off x="4652322" y="4662675"/>
            <a:ext cx="637400" cy="590550"/>
          </a:xfrm>
          <a:prstGeom prst="rect">
            <a:avLst/>
          </a:prstGeom>
          <a:noFill/>
          <a:ln>
            <a:noFill/>
          </a:ln>
        </p:spPr>
      </p:pic>
      <p:pic>
        <p:nvPicPr>
          <p:cNvPr id="1285" name="Google Shape;1285;p106"/>
          <p:cNvPicPr preferRelativeResize="0"/>
          <p:nvPr/>
        </p:nvPicPr>
        <p:blipFill rotWithShape="1">
          <a:blip r:embed="rId10">
            <a:alphaModFix/>
          </a:blip>
          <a:srcRect b="0" l="11520" r="0" t="0"/>
          <a:stretch/>
        </p:blipFill>
        <p:spPr>
          <a:xfrm>
            <a:off x="6804875" y="4734150"/>
            <a:ext cx="835250" cy="619050"/>
          </a:xfrm>
          <a:prstGeom prst="rect">
            <a:avLst/>
          </a:prstGeom>
          <a:noFill/>
          <a:ln>
            <a:noFill/>
          </a:ln>
        </p:spPr>
      </p:pic>
      <p:pic>
        <p:nvPicPr>
          <p:cNvPr id="1286" name="Google Shape;1286;p106"/>
          <p:cNvPicPr preferRelativeResize="0"/>
          <p:nvPr/>
        </p:nvPicPr>
        <p:blipFill>
          <a:blip r:embed="rId11">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2 - Closing Thank You">
  <p:cSld name="Thank You - A_1_2">
    <p:bg>
      <p:bgPr>
        <a:solidFill>
          <a:srgbClr val="FFDED5"/>
        </a:solidFill>
      </p:bgPr>
    </p:bg>
    <p:spTree>
      <p:nvGrpSpPr>
        <p:cNvPr id="1287" name="Shape 1287"/>
        <p:cNvGrpSpPr/>
        <p:nvPr/>
      </p:nvGrpSpPr>
      <p:grpSpPr>
        <a:xfrm>
          <a:off x="0" y="0"/>
          <a:ext cx="0" cy="0"/>
          <a:chOff x="0" y="0"/>
          <a:chExt cx="0" cy="0"/>
        </a:xfrm>
      </p:grpSpPr>
      <p:pic>
        <p:nvPicPr>
          <p:cNvPr id="1288" name="Google Shape;1288;p107"/>
          <p:cNvPicPr preferRelativeResize="0"/>
          <p:nvPr/>
        </p:nvPicPr>
        <p:blipFill>
          <a:blip r:embed="rId2">
            <a:alphaModFix/>
          </a:blip>
          <a:stretch>
            <a:fillRect/>
          </a:stretch>
        </p:blipFill>
        <p:spPr>
          <a:xfrm>
            <a:off x="6692878" y="4733353"/>
            <a:ext cx="944051" cy="619050"/>
          </a:xfrm>
          <a:prstGeom prst="rect">
            <a:avLst/>
          </a:prstGeom>
          <a:noFill/>
          <a:ln>
            <a:noFill/>
          </a:ln>
        </p:spPr>
      </p:pic>
      <p:pic>
        <p:nvPicPr>
          <p:cNvPr id="1289" name="Google Shape;1289;p107"/>
          <p:cNvPicPr preferRelativeResize="0"/>
          <p:nvPr/>
        </p:nvPicPr>
        <p:blipFill>
          <a:blip r:embed="rId3">
            <a:alphaModFix/>
          </a:blip>
          <a:stretch>
            <a:fillRect/>
          </a:stretch>
        </p:blipFill>
        <p:spPr>
          <a:xfrm>
            <a:off x="4653591" y="4662675"/>
            <a:ext cx="885825" cy="590550"/>
          </a:xfrm>
          <a:prstGeom prst="rect">
            <a:avLst/>
          </a:prstGeom>
          <a:noFill/>
          <a:ln>
            <a:noFill/>
          </a:ln>
        </p:spPr>
      </p:pic>
      <p:pic>
        <p:nvPicPr>
          <p:cNvPr id="1290" name="Google Shape;1290;p107"/>
          <p:cNvPicPr preferRelativeResize="0"/>
          <p:nvPr/>
        </p:nvPicPr>
        <p:blipFill>
          <a:blip r:embed="rId4">
            <a:alphaModFix/>
          </a:blip>
          <a:stretch>
            <a:fillRect/>
          </a:stretch>
        </p:blipFill>
        <p:spPr>
          <a:xfrm>
            <a:off x="11182134" y="2876896"/>
            <a:ext cx="722376" cy="1104203"/>
          </a:xfrm>
          <a:prstGeom prst="rect">
            <a:avLst/>
          </a:prstGeom>
          <a:noFill/>
          <a:ln>
            <a:noFill/>
          </a:ln>
        </p:spPr>
      </p:pic>
      <p:sp>
        <p:nvSpPr>
          <p:cNvPr id="1291" name="Google Shape;1291;p107"/>
          <p:cNvSpPr/>
          <p:nvPr/>
        </p:nvSpPr>
        <p:spPr>
          <a:xfrm rot="-5400000">
            <a:off x="7543125" y="5041375"/>
            <a:ext cx="489000" cy="2412600"/>
          </a:xfrm>
          <a:prstGeom prst="roundRect">
            <a:avLst>
              <a:gd fmla="val 50000"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92" name="Google Shape;1292;p107"/>
          <p:cNvSpPr/>
          <p:nvPr/>
        </p:nvSpPr>
        <p:spPr>
          <a:xfrm rot="5400000">
            <a:off x="5849975" y="5396125"/>
            <a:ext cx="489000" cy="725100"/>
          </a:xfrm>
          <a:prstGeom prst="roundRect">
            <a:avLst>
              <a:gd fmla="val 50000"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93" name="Google Shape;1293;p107"/>
          <p:cNvSpPr/>
          <p:nvPr/>
        </p:nvSpPr>
        <p:spPr>
          <a:xfrm rot="5400000">
            <a:off x="3742475" y="4333225"/>
            <a:ext cx="489000" cy="2850900"/>
          </a:xfrm>
          <a:prstGeom prst="roundRect">
            <a:avLst>
              <a:gd fmla="val 50000"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94" name="Google Shape;1294;p107"/>
          <p:cNvSpPr/>
          <p:nvPr/>
        </p:nvSpPr>
        <p:spPr>
          <a:xfrm>
            <a:off x="8869100" y="3722825"/>
            <a:ext cx="489000" cy="15873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95" name="Google Shape;1295;p107"/>
          <p:cNvSpPr/>
          <p:nvPr/>
        </p:nvSpPr>
        <p:spPr>
          <a:xfrm>
            <a:off x="10274550" y="2957050"/>
            <a:ext cx="489000" cy="20355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96" name="Google Shape;1296;p107"/>
          <p:cNvSpPr/>
          <p:nvPr/>
        </p:nvSpPr>
        <p:spPr>
          <a:xfrm>
            <a:off x="9584520" y="2363475"/>
            <a:ext cx="489000" cy="22992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97" name="Google Shape;1297;p107"/>
          <p:cNvSpPr/>
          <p:nvPr/>
        </p:nvSpPr>
        <p:spPr>
          <a:xfrm>
            <a:off x="10987700" y="4492775"/>
            <a:ext cx="489000" cy="7569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98" name="Google Shape;1298;p107"/>
          <p:cNvSpPr/>
          <p:nvPr/>
        </p:nvSpPr>
        <p:spPr>
          <a:xfrm>
            <a:off x="712250" y="4102450"/>
            <a:ext cx="489000" cy="12141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99" name="Google Shape;1299;p107"/>
          <p:cNvSpPr/>
          <p:nvPr/>
        </p:nvSpPr>
        <p:spPr>
          <a:xfrm>
            <a:off x="1388100" y="3405325"/>
            <a:ext cx="489000" cy="15873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00" name="Google Shape;1300;p107"/>
          <p:cNvSpPr/>
          <p:nvPr/>
        </p:nvSpPr>
        <p:spPr>
          <a:xfrm>
            <a:off x="2072525" y="2314025"/>
            <a:ext cx="489000" cy="2412600"/>
          </a:xfrm>
          <a:prstGeom prst="roundRect">
            <a:avLst>
              <a:gd fmla="val 16667" name="adj"/>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01" name="Google Shape;1301;p107"/>
          <p:cNvSpPr/>
          <p:nvPr/>
        </p:nvSpPr>
        <p:spPr>
          <a:xfrm>
            <a:off x="2756950" y="4065775"/>
            <a:ext cx="489000" cy="12945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02" name="Google Shape;1302;p107"/>
          <p:cNvSpPr txBox="1"/>
          <p:nvPr/>
        </p:nvSpPr>
        <p:spPr>
          <a:xfrm>
            <a:off x="3709174" y="2820713"/>
            <a:ext cx="4770600" cy="1080600"/>
          </a:xfrm>
          <a:prstGeom prst="rect">
            <a:avLst/>
          </a:prstGeom>
          <a:noFill/>
          <a:ln>
            <a:noFill/>
          </a:ln>
        </p:spPr>
        <p:txBody>
          <a:bodyPr anchorCtr="0" anchor="ctr" bIns="0" lIns="0" spcFirstLastPara="1" rIns="0" wrap="square" tIns="0">
            <a:noAutofit/>
          </a:bodyPr>
          <a:lstStyle/>
          <a:p>
            <a:pPr indent="-457200" lvl="0" marL="0" marR="0" rtl="0" algn="ctr">
              <a:lnSpc>
                <a:spcPct val="90000"/>
              </a:lnSpc>
              <a:spcBef>
                <a:spcPts val="0"/>
              </a:spcBef>
              <a:spcAft>
                <a:spcPts val="0"/>
              </a:spcAft>
              <a:buClr>
                <a:srgbClr val="8CCFFE"/>
              </a:buClr>
              <a:buSzPts val="7200"/>
              <a:buFont typeface="Avant Garde Demi SFDC"/>
              <a:buChar char="​"/>
            </a:pPr>
            <a:r>
              <a:rPr i="0" lang="en-US" sz="7200" u="none" cap="none" strike="noStrike">
                <a:solidFill>
                  <a:srgbClr val="06204D"/>
                </a:solidFill>
                <a:latin typeface="Avant Garde Demi SFDC"/>
                <a:ea typeface="Avant Garde Demi SFDC"/>
                <a:cs typeface="Avant Garde Demi SFDC"/>
                <a:sym typeface="Avant Garde Demi SFDC"/>
              </a:rPr>
              <a:t>Thank</a:t>
            </a:r>
            <a:r>
              <a:rPr i="0" lang="en-US" sz="7200" u="none" cap="none" strike="noStrike">
                <a:solidFill>
                  <a:schemeClr val="dk1"/>
                </a:solidFill>
                <a:latin typeface="Avant Garde Demi SFDC"/>
                <a:ea typeface="Avant Garde Demi SFDC"/>
                <a:cs typeface="Avant Garde Demi SFDC"/>
                <a:sym typeface="Avant Garde Demi SFDC"/>
              </a:rPr>
              <a:t> </a:t>
            </a:r>
            <a:r>
              <a:rPr i="0" lang="en-US" sz="7200" u="none" cap="none" strike="noStrike">
                <a:solidFill>
                  <a:schemeClr val="accent2"/>
                </a:solidFill>
                <a:latin typeface="Avant Garde Demi SFDC"/>
                <a:ea typeface="Avant Garde Demi SFDC"/>
                <a:cs typeface="Avant Garde Demi SFDC"/>
                <a:sym typeface="Avant Garde Demi SFDC"/>
              </a:rPr>
              <a:t>you</a:t>
            </a:r>
            <a:endParaRPr sz="7200">
              <a:solidFill>
                <a:schemeClr val="accent2"/>
              </a:solidFill>
              <a:latin typeface="Avant Garde Demi SFDC"/>
              <a:ea typeface="Avant Garde Demi SFDC"/>
              <a:cs typeface="Avant Garde Demi SFDC"/>
              <a:sym typeface="Avant Garde Demi SFDC"/>
            </a:endParaRPr>
          </a:p>
        </p:txBody>
      </p:sp>
      <p:pic>
        <p:nvPicPr>
          <p:cNvPr id="1303" name="Google Shape;1303;p107"/>
          <p:cNvPicPr preferRelativeResize="0"/>
          <p:nvPr/>
        </p:nvPicPr>
        <p:blipFill>
          <a:blip r:embed="rId5">
            <a:alphaModFix/>
          </a:blip>
          <a:stretch>
            <a:fillRect/>
          </a:stretch>
        </p:blipFill>
        <p:spPr>
          <a:xfrm>
            <a:off x="4268603" y="570622"/>
            <a:ext cx="3651750" cy="1841000"/>
          </a:xfrm>
          <a:prstGeom prst="rect">
            <a:avLst/>
          </a:prstGeom>
          <a:noFill/>
          <a:ln>
            <a:noFill/>
          </a:ln>
        </p:spPr>
      </p:pic>
      <p:pic>
        <p:nvPicPr>
          <p:cNvPr id="1304" name="Google Shape;1304;p107"/>
          <p:cNvPicPr preferRelativeResize="0"/>
          <p:nvPr/>
        </p:nvPicPr>
        <p:blipFill>
          <a:blip r:embed="rId6">
            <a:alphaModFix/>
          </a:blip>
          <a:stretch>
            <a:fillRect/>
          </a:stretch>
        </p:blipFill>
        <p:spPr>
          <a:xfrm>
            <a:off x="5229675" y="4323675"/>
            <a:ext cx="1729600" cy="992725"/>
          </a:xfrm>
          <a:prstGeom prst="rect">
            <a:avLst/>
          </a:prstGeom>
          <a:noFill/>
          <a:ln>
            <a:noFill/>
          </a:ln>
        </p:spPr>
      </p:pic>
      <p:pic>
        <p:nvPicPr>
          <p:cNvPr id="1305" name="Google Shape;1305;p107"/>
          <p:cNvPicPr preferRelativeResize="0"/>
          <p:nvPr/>
        </p:nvPicPr>
        <p:blipFill>
          <a:blip r:embed="rId7">
            <a:alphaModFix/>
          </a:blip>
          <a:stretch>
            <a:fillRect/>
          </a:stretch>
        </p:blipFill>
        <p:spPr>
          <a:xfrm>
            <a:off x="577850" y="2488878"/>
            <a:ext cx="2617625" cy="2965224"/>
          </a:xfrm>
          <a:prstGeom prst="rect">
            <a:avLst/>
          </a:prstGeom>
          <a:noFill/>
          <a:ln>
            <a:noFill/>
          </a:ln>
        </p:spPr>
      </p:pic>
      <p:pic>
        <p:nvPicPr>
          <p:cNvPr id="1306" name="Google Shape;1306;p107"/>
          <p:cNvPicPr preferRelativeResize="0"/>
          <p:nvPr/>
        </p:nvPicPr>
        <p:blipFill>
          <a:blip r:embed="rId8">
            <a:alphaModFix/>
          </a:blip>
          <a:stretch>
            <a:fillRect/>
          </a:stretch>
        </p:blipFill>
        <p:spPr>
          <a:xfrm>
            <a:off x="1797250" y="5655774"/>
            <a:ext cx="8594452" cy="663050"/>
          </a:xfrm>
          <a:prstGeom prst="rect">
            <a:avLst/>
          </a:prstGeom>
          <a:noFill/>
          <a:ln>
            <a:noFill/>
          </a:ln>
        </p:spPr>
      </p:pic>
      <p:pic>
        <p:nvPicPr>
          <p:cNvPr id="1307" name="Google Shape;1307;p107"/>
          <p:cNvPicPr preferRelativeResize="0"/>
          <p:nvPr/>
        </p:nvPicPr>
        <p:blipFill>
          <a:blip r:embed="rId9">
            <a:alphaModFix/>
          </a:blip>
          <a:stretch>
            <a:fillRect/>
          </a:stretch>
        </p:blipFill>
        <p:spPr>
          <a:xfrm>
            <a:off x="8944525" y="2488877"/>
            <a:ext cx="2674516" cy="2871350"/>
          </a:xfrm>
          <a:prstGeom prst="rect">
            <a:avLst/>
          </a:prstGeom>
          <a:noFill/>
          <a:ln>
            <a:noFill/>
          </a:ln>
        </p:spPr>
      </p:pic>
      <p:pic>
        <p:nvPicPr>
          <p:cNvPr id="1308" name="Google Shape;1308;p107"/>
          <p:cNvPicPr preferRelativeResize="0"/>
          <p:nvPr/>
        </p:nvPicPr>
        <p:blipFill>
          <a:blip r:embed="rId10">
            <a:alphaModFix/>
          </a:blip>
          <a:stretch>
            <a:fillRect/>
          </a:stretch>
        </p:blipFill>
        <p:spPr>
          <a:xfrm>
            <a:off x="713612" y="2690575"/>
            <a:ext cx="722376" cy="816285"/>
          </a:xfrm>
          <a:prstGeom prst="rect">
            <a:avLst/>
          </a:prstGeom>
          <a:noFill/>
          <a:ln>
            <a:noFill/>
          </a:ln>
        </p:spPr>
      </p:pic>
      <p:pic>
        <p:nvPicPr>
          <p:cNvPr id="1309" name="Google Shape;1309;p107"/>
          <p:cNvPicPr preferRelativeResize="0"/>
          <p:nvPr/>
        </p:nvPicPr>
        <p:blipFill>
          <a:blip r:embed="rId11">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1">
  <p:cSld name="Thank You - A_1_2_1_3">
    <p:bg>
      <p:bgPr>
        <a:solidFill>
          <a:srgbClr val="ECE1F9"/>
        </a:solidFill>
      </p:bgPr>
    </p:bg>
    <p:spTree>
      <p:nvGrpSpPr>
        <p:cNvPr id="1310" name="Shape 1310"/>
        <p:cNvGrpSpPr/>
        <p:nvPr/>
      </p:nvGrpSpPr>
      <p:grpSpPr>
        <a:xfrm>
          <a:off x="0" y="0"/>
          <a:ext cx="0" cy="0"/>
          <a:chOff x="0" y="0"/>
          <a:chExt cx="0" cy="0"/>
        </a:xfrm>
      </p:grpSpPr>
      <p:pic>
        <p:nvPicPr>
          <p:cNvPr id="1311" name="Google Shape;1311;p108"/>
          <p:cNvPicPr preferRelativeResize="0"/>
          <p:nvPr/>
        </p:nvPicPr>
        <p:blipFill rotWithShape="1">
          <a:blip r:embed="rId2">
            <a:alphaModFix/>
          </a:blip>
          <a:srcRect b="0" l="13406" r="70195" t="0"/>
          <a:stretch/>
        </p:blipFill>
        <p:spPr>
          <a:xfrm>
            <a:off x="6820627" y="4733350"/>
            <a:ext cx="153525" cy="619050"/>
          </a:xfrm>
          <a:prstGeom prst="rect">
            <a:avLst/>
          </a:prstGeom>
          <a:noFill/>
          <a:ln>
            <a:noFill/>
          </a:ln>
        </p:spPr>
      </p:pic>
      <p:pic>
        <p:nvPicPr>
          <p:cNvPr id="1312" name="Google Shape;1312;p108"/>
          <p:cNvPicPr preferRelativeResize="0"/>
          <p:nvPr/>
        </p:nvPicPr>
        <p:blipFill rotWithShape="1">
          <a:blip r:embed="rId3">
            <a:alphaModFix/>
          </a:blip>
          <a:srcRect b="-6181" l="0" r="36354" t="69008"/>
          <a:stretch/>
        </p:blipFill>
        <p:spPr>
          <a:xfrm>
            <a:off x="4653600" y="5070200"/>
            <a:ext cx="563775" cy="219525"/>
          </a:xfrm>
          <a:prstGeom prst="rect">
            <a:avLst/>
          </a:prstGeom>
          <a:noFill/>
          <a:ln>
            <a:noFill/>
          </a:ln>
        </p:spPr>
      </p:pic>
      <p:sp>
        <p:nvSpPr>
          <p:cNvPr id="1313" name="Google Shape;1313;p108"/>
          <p:cNvSpPr/>
          <p:nvPr/>
        </p:nvSpPr>
        <p:spPr>
          <a:xfrm rot="-5400000">
            <a:off x="7543125" y="5041375"/>
            <a:ext cx="489000" cy="2412600"/>
          </a:xfrm>
          <a:prstGeom prst="roundRect">
            <a:avLst>
              <a:gd fmla="val 50000"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14" name="Google Shape;1314;p108"/>
          <p:cNvSpPr/>
          <p:nvPr/>
        </p:nvSpPr>
        <p:spPr>
          <a:xfrm rot="5400000">
            <a:off x="5849975" y="5396125"/>
            <a:ext cx="489000" cy="725100"/>
          </a:xfrm>
          <a:prstGeom prst="roundRect">
            <a:avLst>
              <a:gd fmla="val 50000"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15" name="Google Shape;1315;p108"/>
          <p:cNvSpPr/>
          <p:nvPr/>
        </p:nvSpPr>
        <p:spPr>
          <a:xfrm rot="5400000">
            <a:off x="3742475" y="4333225"/>
            <a:ext cx="489000" cy="2850900"/>
          </a:xfrm>
          <a:prstGeom prst="roundRect">
            <a:avLst>
              <a:gd fmla="val 50000"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16" name="Google Shape;1316;p108"/>
          <p:cNvSpPr/>
          <p:nvPr/>
        </p:nvSpPr>
        <p:spPr>
          <a:xfrm>
            <a:off x="8869100" y="3722825"/>
            <a:ext cx="489000" cy="15873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17" name="Google Shape;1317;p108"/>
          <p:cNvSpPr/>
          <p:nvPr/>
        </p:nvSpPr>
        <p:spPr>
          <a:xfrm>
            <a:off x="10274550" y="2957050"/>
            <a:ext cx="489000" cy="20355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18" name="Google Shape;1318;p108"/>
          <p:cNvSpPr/>
          <p:nvPr/>
        </p:nvSpPr>
        <p:spPr>
          <a:xfrm>
            <a:off x="9584520" y="2363475"/>
            <a:ext cx="489000" cy="22992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19" name="Google Shape;1319;p108"/>
          <p:cNvSpPr/>
          <p:nvPr/>
        </p:nvSpPr>
        <p:spPr>
          <a:xfrm>
            <a:off x="10987700" y="4492775"/>
            <a:ext cx="489000" cy="7569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20" name="Google Shape;1320;p108"/>
          <p:cNvSpPr/>
          <p:nvPr/>
        </p:nvSpPr>
        <p:spPr>
          <a:xfrm>
            <a:off x="712250" y="4102450"/>
            <a:ext cx="489000" cy="12141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21" name="Google Shape;1321;p108"/>
          <p:cNvSpPr/>
          <p:nvPr/>
        </p:nvSpPr>
        <p:spPr>
          <a:xfrm>
            <a:off x="1388100" y="3405325"/>
            <a:ext cx="489000" cy="15873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22" name="Google Shape;1322;p108"/>
          <p:cNvSpPr/>
          <p:nvPr/>
        </p:nvSpPr>
        <p:spPr>
          <a:xfrm>
            <a:off x="2072525" y="2314025"/>
            <a:ext cx="489000" cy="24126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23" name="Google Shape;1323;p108"/>
          <p:cNvSpPr/>
          <p:nvPr/>
        </p:nvSpPr>
        <p:spPr>
          <a:xfrm>
            <a:off x="2756950" y="4065775"/>
            <a:ext cx="489000" cy="12945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24" name="Google Shape;1324;p108"/>
          <p:cNvSpPr txBox="1"/>
          <p:nvPr/>
        </p:nvSpPr>
        <p:spPr>
          <a:xfrm>
            <a:off x="3709174" y="2820713"/>
            <a:ext cx="4770600" cy="1080600"/>
          </a:xfrm>
          <a:prstGeom prst="rect">
            <a:avLst/>
          </a:prstGeom>
          <a:noFill/>
          <a:ln>
            <a:noFill/>
          </a:ln>
        </p:spPr>
        <p:txBody>
          <a:bodyPr anchorCtr="0" anchor="ctr" bIns="0" lIns="0" spcFirstLastPara="1" rIns="0" wrap="square" tIns="0">
            <a:noAutofit/>
          </a:bodyPr>
          <a:lstStyle/>
          <a:p>
            <a:pPr indent="-457200" lvl="0" marL="0" marR="0" rtl="0" algn="ctr">
              <a:lnSpc>
                <a:spcPct val="90000"/>
              </a:lnSpc>
              <a:spcBef>
                <a:spcPts val="0"/>
              </a:spcBef>
              <a:spcAft>
                <a:spcPts val="0"/>
              </a:spcAft>
              <a:buClr>
                <a:srgbClr val="8CCFFE"/>
              </a:buClr>
              <a:buSzPts val="7200"/>
              <a:buFont typeface="Avant Garde Demi SFDC"/>
              <a:buChar char="​"/>
            </a:pPr>
            <a:r>
              <a:rPr i="0" lang="en-US" sz="7200" u="none" cap="none" strike="noStrike">
                <a:solidFill>
                  <a:srgbClr val="06204D"/>
                </a:solidFill>
                <a:latin typeface="Avant Garde Demi SFDC"/>
                <a:ea typeface="Avant Garde Demi SFDC"/>
                <a:cs typeface="Avant Garde Demi SFDC"/>
                <a:sym typeface="Avant Garde Demi SFDC"/>
              </a:rPr>
              <a:t>Thank</a:t>
            </a:r>
            <a:r>
              <a:rPr i="0" lang="en-US" sz="7200" u="none" cap="none" strike="noStrike">
                <a:solidFill>
                  <a:schemeClr val="dk1"/>
                </a:solidFill>
                <a:latin typeface="Avant Garde Demi SFDC"/>
                <a:ea typeface="Avant Garde Demi SFDC"/>
                <a:cs typeface="Avant Garde Demi SFDC"/>
                <a:sym typeface="Avant Garde Demi SFDC"/>
              </a:rPr>
              <a:t> </a:t>
            </a:r>
            <a:r>
              <a:rPr i="0" lang="en-US" sz="7200" u="none" cap="none" strike="noStrike">
                <a:solidFill>
                  <a:schemeClr val="dk2"/>
                </a:solidFill>
                <a:latin typeface="Avant Garde Demi SFDC"/>
                <a:ea typeface="Avant Garde Demi SFDC"/>
                <a:cs typeface="Avant Garde Demi SFDC"/>
                <a:sym typeface="Avant Garde Demi SFDC"/>
              </a:rPr>
              <a:t>you</a:t>
            </a:r>
            <a:endParaRPr sz="7200">
              <a:solidFill>
                <a:schemeClr val="dk2"/>
              </a:solidFill>
              <a:latin typeface="Avant Garde Demi SFDC"/>
              <a:ea typeface="Avant Garde Demi SFDC"/>
              <a:cs typeface="Avant Garde Demi SFDC"/>
              <a:sym typeface="Avant Garde Demi SFDC"/>
            </a:endParaRPr>
          </a:p>
        </p:txBody>
      </p:sp>
      <p:pic>
        <p:nvPicPr>
          <p:cNvPr id="1325" name="Google Shape;1325;p108"/>
          <p:cNvPicPr preferRelativeResize="0"/>
          <p:nvPr/>
        </p:nvPicPr>
        <p:blipFill>
          <a:blip r:embed="rId4">
            <a:alphaModFix/>
          </a:blip>
          <a:stretch>
            <a:fillRect/>
          </a:stretch>
        </p:blipFill>
        <p:spPr>
          <a:xfrm>
            <a:off x="5229675" y="4323675"/>
            <a:ext cx="1729600" cy="992725"/>
          </a:xfrm>
          <a:prstGeom prst="rect">
            <a:avLst/>
          </a:prstGeom>
          <a:noFill/>
          <a:ln>
            <a:noFill/>
          </a:ln>
        </p:spPr>
      </p:pic>
      <p:pic>
        <p:nvPicPr>
          <p:cNvPr id="1326" name="Google Shape;1326;p108"/>
          <p:cNvPicPr preferRelativeResize="0"/>
          <p:nvPr/>
        </p:nvPicPr>
        <p:blipFill rotWithShape="1">
          <a:blip r:embed="rId5">
            <a:alphaModFix/>
          </a:blip>
          <a:srcRect b="77578" l="0" r="0" t="0"/>
          <a:stretch/>
        </p:blipFill>
        <p:spPr>
          <a:xfrm>
            <a:off x="713625" y="2690565"/>
            <a:ext cx="722375" cy="183025"/>
          </a:xfrm>
          <a:prstGeom prst="rect">
            <a:avLst/>
          </a:prstGeom>
          <a:noFill/>
          <a:ln>
            <a:noFill/>
          </a:ln>
        </p:spPr>
      </p:pic>
      <p:pic>
        <p:nvPicPr>
          <p:cNvPr id="1327" name="Google Shape;1327;p108"/>
          <p:cNvPicPr preferRelativeResize="0"/>
          <p:nvPr/>
        </p:nvPicPr>
        <p:blipFill rotWithShape="1">
          <a:blip r:embed="rId6">
            <a:alphaModFix/>
          </a:blip>
          <a:srcRect b="0" l="0" r="75781" t="87405"/>
          <a:stretch/>
        </p:blipFill>
        <p:spPr>
          <a:xfrm>
            <a:off x="11182899" y="3844509"/>
            <a:ext cx="174950" cy="139900"/>
          </a:xfrm>
          <a:prstGeom prst="rect">
            <a:avLst/>
          </a:prstGeom>
          <a:noFill/>
          <a:ln>
            <a:noFill/>
          </a:ln>
        </p:spPr>
      </p:pic>
      <p:pic>
        <p:nvPicPr>
          <p:cNvPr id="1328" name="Google Shape;1328;p108"/>
          <p:cNvPicPr preferRelativeResize="0"/>
          <p:nvPr/>
        </p:nvPicPr>
        <p:blipFill>
          <a:blip r:embed="rId7">
            <a:alphaModFix/>
          </a:blip>
          <a:stretch>
            <a:fillRect/>
          </a:stretch>
        </p:blipFill>
        <p:spPr>
          <a:xfrm>
            <a:off x="1797250" y="5655774"/>
            <a:ext cx="8594452" cy="663050"/>
          </a:xfrm>
          <a:prstGeom prst="rect">
            <a:avLst/>
          </a:prstGeom>
          <a:noFill/>
          <a:ln>
            <a:noFill/>
          </a:ln>
        </p:spPr>
      </p:pic>
      <p:pic>
        <p:nvPicPr>
          <p:cNvPr id="1329" name="Google Shape;1329;p108"/>
          <p:cNvPicPr preferRelativeResize="0"/>
          <p:nvPr/>
        </p:nvPicPr>
        <p:blipFill>
          <a:blip r:embed="rId8">
            <a:alphaModFix/>
          </a:blip>
          <a:stretch>
            <a:fillRect/>
          </a:stretch>
        </p:blipFill>
        <p:spPr>
          <a:xfrm>
            <a:off x="8944525" y="2488877"/>
            <a:ext cx="2674516" cy="2871350"/>
          </a:xfrm>
          <a:prstGeom prst="rect">
            <a:avLst/>
          </a:prstGeom>
          <a:noFill/>
          <a:ln>
            <a:noFill/>
          </a:ln>
        </p:spPr>
      </p:pic>
      <p:pic>
        <p:nvPicPr>
          <p:cNvPr id="1330" name="Google Shape;1330;p108"/>
          <p:cNvPicPr preferRelativeResize="0"/>
          <p:nvPr/>
        </p:nvPicPr>
        <p:blipFill rotWithShape="1">
          <a:blip r:embed="rId9">
            <a:alphaModFix/>
          </a:blip>
          <a:srcRect b="12809" l="53335" r="9848" t="57428"/>
          <a:stretch/>
        </p:blipFill>
        <p:spPr>
          <a:xfrm>
            <a:off x="924483" y="2888642"/>
            <a:ext cx="255325" cy="252675"/>
          </a:xfrm>
          <a:prstGeom prst="rect">
            <a:avLst/>
          </a:prstGeom>
          <a:noFill/>
          <a:ln>
            <a:noFill/>
          </a:ln>
        </p:spPr>
      </p:pic>
      <p:pic>
        <p:nvPicPr>
          <p:cNvPr id="1331" name="Google Shape;1331;p108"/>
          <p:cNvPicPr preferRelativeResize="0"/>
          <p:nvPr/>
        </p:nvPicPr>
        <p:blipFill rotWithShape="1">
          <a:blip r:embed="rId9">
            <a:alphaModFix/>
          </a:blip>
          <a:srcRect b="12809" l="53335" r="9848" t="57428"/>
          <a:stretch/>
        </p:blipFill>
        <p:spPr>
          <a:xfrm>
            <a:off x="4935605" y="4850843"/>
            <a:ext cx="221825" cy="219525"/>
          </a:xfrm>
          <a:prstGeom prst="rect">
            <a:avLst/>
          </a:prstGeom>
          <a:noFill/>
          <a:ln>
            <a:noFill/>
          </a:ln>
        </p:spPr>
      </p:pic>
      <p:pic>
        <p:nvPicPr>
          <p:cNvPr id="1332" name="Google Shape;1332;p108"/>
          <p:cNvPicPr preferRelativeResize="0"/>
          <p:nvPr/>
        </p:nvPicPr>
        <p:blipFill rotWithShape="1">
          <a:blip r:embed="rId2">
            <a:alphaModFix/>
          </a:blip>
          <a:srcRect b="0" l="72168" r="9147" t="0"/>
          <a:stretch/>
        </p:blipFill>
        <p:spPr>
          <a:xfrm>
            <a:off x="7370795" y="4733350"/>
            <a:ext cx="174925" cy="619050"/>
          </a:xfrm>
          <a:prstGeom prst="rect">
            <a:avLst/>
          </a:prstGeom>
          <a:noFill/>
          <a:ln>
            <a:noFill/>
          </a:ln>
        </p:spPr>
      </p:pic>
      <p:pic>
        <p:nvPicPr>
          <p:cNvPr id="1333" name="Google Shape;1333;p108"/>
          <p:cNvPicPr preferRelativeResize="0"/>
          <p:nvPr/>
        </p:nvPicPr>
        <p:blipFill rotWithShape="1">
          <a:blip r:embed="rId9">
            <a:alphaModFix/>
          </a:blip>
          <a:srcRect b="12809" l="53335" r="9848" t="57428"/>
          <a:stretch/>
        </p:blipFill>
        <p:spPr>
          <a:xfrm>
            <a:off x="6942583" y="4889535"/>
            <a:ext cx="319625" cy="316300"/>
          </a:xfrm>
          <a:prstGeom prst="rect">
            <a:avLst/>
          </a:prstGeom>
          <a:noFill/>
          <a:ln>
            <a:noFill/>
          </a:ln>
        </p:spPr>
      </p:pic>
      <p:pic>
        <p:nvPicPr>
          <p:cNvPr id="1334" name="Google Shape;1334;p108"/>
          <p:cNvPicPr preferRelativeResize="0"/>
          <p:nvPr/>
        </p:nvPicPr>
        <p:blipFill rotWithShape="1">
          <a:blip r:embed="rId9">
            <a:alphaModFix/>
          </a:blip>
          <a:srcRect b="12808" l="53336" r="6128" t="55064"/>
          <a:stretch/>
        </p:blipFill>
        <p:spPr>
          <a:xfrm>
            <a:off x="11470049" y="3084748"/>
            <a:ext cx="274900" cy="266700"/>
          </a:xfrm>
          <a:prstGeom prst="rect">
            <a:avLst/>
          </a:prstGeom>
          <a:noFill/>
          <a:ln>
            <a:noFill/>
          </a:ln>
        </p:spPr>
      </p:pic>
      <p:pic>
        <p:nvPicPr>
          <p:cNvPr id="1335" name="Google Shape;1335;p108"/>
          <p:cNvPicPr preferRelativeResize="0"/>
          <p:nvPr/>
        </p:nvPicPr>
        <p:blipFill rotWithShape="1">
          <a:blip r:embed="rId10">
            <a:alphaModFix/>
          </a:blip>
          <a:srcRect b="89707" l="0" r="0" t="0"/>
          <a:stretch/>
        </p:blipFill>
        <p:spPr>
          <a:xfrm>
            <a:off x="11182125" y="2876897"/>
            <a:ext cx="722375" cy="113650"/>
          </a:xfrm>
          <a:prstGeom prst="rect">
            <a:avLst/>
          </a:prstGeom>
          <a:noFill/>
          <a:ln>
            <a:noFill/>
          </a:ln>
        </p:spPr>
      </p:pic>
      <p:pic>
        <p:nvPicPr>
          <p:cNvPr id="1336" name="Google Shape;1336;p108"/>
          <p:cNvPicPr preferRelativeResize="0"/>
          <p:nvPr/>
        </p:nvPicPr>
        <p:blipFill rotWithShape="1">
          <a:blip r:embed="rId9">
            <a:alphaModFix/>
          </a:blip>
          <a:srcRect b="12808" l="53336" r="6128" t="55064"/>
          <a:stretch/>
        </p:blipFill>
        <p:spPr>
          <a:xfrm>
            <a:off x="11761837" y="3856021"/>
            <a:ext cx="147600" cy="143200"/>
          </a:xfrm>
          <a:prstGeom prst="rect">
            <a:avLst/>
          </a:prstGeom>
          <a:noFill/>
          <a:ln>
            <a:noFill/>
          </a:ln>
        </p:spPr>
      </p:pic>
      <p:pic>
        <p:nvPicPr>
          <p:cNvPr id="1337" name="Google Shape;1337;p108"/>
          <p:cNvPicPr preferRelativeResize="0"/>
          <p:nvPr/>
        </p:nvPicPr>
        <p:blipFill rotWithShape="1">
          <a:blip r:embed="rId9">
            <a:alphaModFix/>
          </a:blip>
          <a:srcRect b="26118" l="0" r="67383" t="48030"/>
          <a:stretch/>
        </p:blipFill>
        <p:spPr>
          <a:xfrm>
            <a:off x="709308" y="3367552"/>
            <a:ext cx="148800" cy="144350"/>
          </a:xfrm>
          <a:prstGeom prst="rect">
            <a:avLst/>
          </a:prstGeom>
          <a:noFill/>
          <a:ln>
            <a:noFill/>
          </a:ln>
        </p:spPr>
      </p:pic>
      <p:pic>
        <p:nvPicPr>
          <p:cNvPr id="1338" name="Google Shape;1338;p108"/>
          <p:cNvPicPr preferRelativeResize="0"/>
          <p:nvPr/>
        </p:nvPicPr>
        <p:blipFill rotWithShape="1">
          <a:blip r:embed="rId9">
            <a:alphaModFix/>
          </a:blip>
          <a:srcRect b="26118" l="0" r="67383" t="48030"/>
          <a:stretch/>
        </p:blipFill>
        <p:spPr>
          <a:xfrm>
            <a:off x="1311789" y="2897897"/>
            <a:ext cx="148800" cy="144350"/>
          </a:xfrm>
          <a:prstGeom prst="rect">
            <a:avLst/>
          </a:prstGeom>
          <a:noFill/>
          <a:ln>
            <a:noFill/>
          </a:ln>
        </p:spPr>
      </p:pic>
      <p:pic>
        <p:nvPicPr>
          <p:cNvPr id="1339" name="Google Shape;1339;p108"/>
          <p:cNvPicPr preferRelativeResize="0"/>
          <p:nvPr/>
        </p:nvPicPr>
        <p:blipFill>
          <a:blip r:embed="rId11">
            <a:alphaModFix/>
          </a:blip>
          <a:stretch>
            <a:fillRect/>
          </a:stretch>
        </p:blipFill>
        <p:spPr>
          <a:xfrm>
            <a:off x="577850" y="2488878"/>
            <a:ext cx="2617625" cy="2965224"/>
          </a:xfrm>
          <a:prstGeom prst="rect">
            <a:avLst/>
          </a:prstGeom>
          <a:noFill/>
          <a:ln>
            <a:noFill/>
          </a:ln>
        </p:spPr>
      </p:pic>
      <p:pic>
        <p:nvPicPr>
          <p:cNvPr id="1340" name="Google Shape;1340;p108"/>
          <p:cNvPicPr preferRelativeResize="0"/>
          <p:nvPr/>
        </p:nvPicPr>
        <p:blipFill rotWithShape="1">
          <a:blip r:embed="rId9">
            <a:alphaModFix/>
          </a:blip>
          <a:srcRect b="26118" l="0" r="67383" t="48030"/>
          <a:stretch/>
        </p:blipFill>
        <p:spPr>
          <a:xfrm>
            <a:off x="4644320" y="4641450"/>
            <a:ext cx="142750" cy="138475"/>
          </a:xfrm>
          <a:prstGeom prst="rect">
            <a:avLst/>
          </a:prstGeom>
          <a:noFill/>
          <a:ln>
            <a:noFill/>
          </a:ln>
        </p:spPr>
      </p:pic>
      <p:pic>
        <p:nvPicPr>
          <p:cNvPr id="1341" name="Google Shape;1341;p108"/>
          <p:cNvPicPr preferRelativeResize="0"/>
          <p:nvPr/>
        </p:nvPicPr>
        <p:blipFill rotWithShape="1">
          <a:blip r:embed="rId9">
            <a:alphaModFix/>
          </a:blip>
          <a:srcRect b="12809" l="53335" r="9848" t="57428"/>
          <a:stretch/>
        </p:blipFill>
        <p:spPr>
          <a:xfrm>
            <a:off x="7536521" y="4723096"/>
            <a:ext cx="111250" cy="110075"/>
          </a:xfrm>
          <a:prstGeom prst="rect">
            <a:avLst/>
          </a:prstGeom>
          <a:noFill/>
          <a:ln>
            <a:noFill/>
          </a:ln>
        </p:spPr>
      </p:pic>
      <p:pic>
        <p:nvPicPr>
          <p:cNvPr id="1342" name="Google Shape;1342;p108"/>
          <p:cNvPicPr preferRelativeResize="0"/>
          <p:nvPr/>
        </p:nvPicPr>
        <p:blipFill rotWithShape="1">
          <a:blip r:embed="rId9">
            <a:alphaModFix/>
          </a:blip>
          <a:srcRect b="26118" l="0" r="67383" t="48030"/>
          <a:stretch/>
        </p:blipFill>
        <p:spPr>
          <a:xfrm>
            <a:off x="11510502" y="3653700"/>
            <a:ext cx="232400" cy="225425"/>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1 1">
  <p:cSld name="Thank You - A_1_2_1_3_1">
    <p:bg>
      <p:bgPr>
        <a:solidFill>
          <a:srgbClr val="ECE1F9"/>
        </a:solidFill>
      </p:bgPr>
    </p:bg>
    <p:spTree>
      <p:nvGrpSpPr>
        <p:cNvPr id="1343" name="Shape 1343"/>
        <p:cNvGrpSpPr/>
        <p:nvPr/>
      </p:nvGrpSpPr>
      <p:grpSpPr>
        <a:xfrm>
          <a:off x="0" y="0"/>
          <a:ext cx="0" cy="0"/>
          <a:chOff x="0" y="0"/>
          <a:chExt cx="0" cy="0"/>
        </a:xfrm>
      </p:grpSpPr>
      <p:pic>
        <p:nvPicPr>
          <p:cNvPr id="1344" name="Google Shape;1344;p109"/>
          <p:cNvPicPr preferRelativeResize="0"/>
          <p:nvPr/>
        </p:nvPicPr>
        <p:blipFill>
          <a:blip r:embed="rId2">
            <a:alphaModFix/>
          </a:blip>
          <a:stretch>
            <a:fillRect/>
          </a:stretch>
        </p:blipFill>
        <p:spPr>
          <a:xfrm>
            <a:off x="5266987" y="1084300"/>
            <a:ext cx="1476175" cy="538150"/>
          </a:xfrm>
          <a:prstGeom prst="rect">
            <a:avLst/>
          </a:prstGeom>
          <a:noFill/>
          <a:ln>
            <a:noFill/>
          </a:ln>
        </p:spPr>
      </p:pic>
      <p:pic>
        <p:nvPicPr>
          <p:cNvPr id="1345" name="Google Shape;1345;p109"/>
          <p:cNvPicPr preferRelativeResize="0"/>
          <p:nvPr/>
        </p:nvPicPr>
        <p:blipFill rotWithShape="1">
          <a:blip r:embed="rId3">
            <a:alphaModFix/>
          </a:blip>
          <a:srcRect b="0" l="3263" r="4536" t="0"/>
          <a:stretch/>
        </p:blipFill>
        <p:spPr>
          <a:xfrm>
            <a:off x="2625292" y="2771550"/>
            <a:ext cx="6759539" cy="4112050"/>
          </a:xfrm>
          <a:prstGeom prst="rect">
            <a:avLst/>
          </a:prstGeom>
          <a:noFill/>
          <a:ln>
            <a:noFill/>
          </a:ln>
        </p:spPr>
      </p:pic>
      <p:sp>
        <p:nvSpPr>
          <p:cNvPr id="1346" name="Google Shape;1346;p109"/>
          <p:cNvSpPr txBox="1"/>
          <p:nvPr/>
        </p:nvSpPr>
        <p:spPr>
          <a:xfrm>
            <a:off x="3709174" y="1824388"/>
            <a:ext cx="4770600" cy="1080600"/>
          </a:xfrm>
          <a:prstGeom prst="rect">
            <a:avLst/>
          </a:prstGeom>
          <a:noFill/>
          <a:ln>
            <a:noFill/>
          </a:ln>
        </p:spPr>
        <p:txBody>
          <a:bodyPr anchorCtr="0" anchor="ctr" bIns="0" lIns="0" spcFirstLastPara="1" rIns="0" wrap="square" tIns="0">
            <a:noAutofit/>
          </a:bodyPr>
          <a:lstStyle/>
          <a:p>
            <a:pPr indent="-457200" lvl="0" marL="0" marR="0" rtl="0" algn="ctr">
              <a:lnSpc>
                <a:spcPct val="90000"/>
              </a:lnSpc>
              <a:spcBef>
                <a:spcPts val="0"/>
              </a:spcBef>
              <a:spcAft>
                <a:spcPts val="0"/>
              </a:spcAft>
              <a:buClr>
                <a:srgbClr val="8CCFFE"/>
              </a:buClr>
              <a:buSzPts val="7200"/>
              <a:buFont typeface="Avant Garde Demi SFDC"/>
              <a:buChar char="​"/>
            </a:pPr>
            <a:r>
              <a:rPr i="0" lang="en-US" sz="7200" u="none" cap="none" strike="noStrike">
                <a:solidFill>
                  <a:srgbClr val="06204D"/>
                </a:solidFill>
                <a:latin typeface="Avant Garde Demi SFDC"/>
                <a:ea typeface="Avant Garde Demi SFDC"/>
                <a:cs typeface="Avant Garde Demi SFDC"/>
                <a:sym typeface="Avant Garde Demi SFDC"/>
              </a:rPr>
              <a:t>Thank</a:t>
            </a:r>
            <a:r>
              <a:rPr i="0" lang="en-US" sz="7200" u="none" cap="none" strike="noStrike">
                <a:solidFill>
                  <a:schemeClr val="dk1"/>
                </a:solidFill>
                <a:latin typeface="Avant Garde Demi SFDC"/>
                <a:ea typeface="Avant Garde Demi SFDC"/>
                <a:cs typeface="Avant Garde Demi SFDC"/>
                <a:sym typeface="Avant Garde Demi SFDC"/>
              </a:rPr>
              <a:t> </a:t>
            </a:r>
            <a:r>
              <a:rPr i="0" lang="en-US" sz="7200" u="none" cap="none" strike="noStrike">
                <a:solidFill>
                  <a:schemeClr val="dk2"/>
                </a:solidFill>
                <a:latin typeface="Avant Garde Demi SFDC"/>
                <a:ea typeface="Avant Garde Demi SFDC"/>
                <a:cs typeface="Avant Garde Demi SFDC"/>
                <a:sym typeface="Avant Garde Demi SFDC"/>
              </a:rPr>
              <a:t>you</a:t>
            </a:r>
            <a:endParaRPr sz="7200">
              <a:solidFill>
                <a:schemeClr val="dk2"/>
              </a:solidFill>
              <a:latin typeface="Avant Garde Demi SFDC"/>
              <a:ea typeface="Avant Garde Demi SFDC"/>
              <a:cs typeface="Avant Garde Demi SFDC"/>
              <a:sym typeface="Avant Garde Demi SFDC"/>
            </a:endParaRPr>
          </a:p>
        </p:txBody>
      </p:sp>
      <p:sp>
        <p:nvSpPr>
          <p:cNvPr id="1347" name="Google Shape;1347;p109"/>
          <p:cNvSpPr/>
          <p:nvPr/>
        </p:nvSpPr>
        <p:spPr>
          <a:xfrm>
            <a:off x="9554900" y="4408625"/>
            <a:ext cx="489000" cy="15873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48" name="Google Shape;1348;p109"/>
          <p:cNvSpPr/>
          <p:nvPr/>
        </p:nvSpPr>
        <p:spPr>
          <a:xfrm>
            <a:off x="10960350" y="3642850"/>
            <a:ext cx="489000" cy="20355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49" name="Google Shape;1349;p109"/>
          <p:cNvSpPr/>
          <p:nvPr/>
        </p:nvSpPr>
        <p:spPr>
          <a:xfrm>
            <a:off x="10270320" y="3049275"/>
            <a:ext cx="489000" cy="22992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50" name="Google Shape;1350;p109"/>
          <p:cNvSpPr/>
          <p:nvPr/>
        </p:nvSpPr>
        <p:spPr>
          <a:xfrm>
            <a:off x="626100" y="4091125"/>
            <a:ext cx="489000" cy="15873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51" name="Google Shape;1351;p109"/>
          <p:cNvSpPr/>
          <p:nvPr/>
        </p:nvSpPr>
        <p:spPr>
          <a:xfrm>
            <a:off x="1310525" y="2999825"/>
            <a:ext cx="489000" cy="24126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52" name="Google Shape;1352;p109"/>
          <p:cNvSpPr/>
          <p:nvPr/>
        </p:nvSpPr>
        <p:spPr>
          <a:xfrm>
            <a:off x="1994950" y="4751575"/>
            <a:ext cx="489000" cy="12945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353" name="Google Shape;1353;p109"/>
          <p:cNvPicPr preferRelativeResize="0"/>
          <p:nvPr/>
        </p:nvPicPr>
        <p:blipFill rotWithShape="1">
          <a:blip r:embed="rId4">
            <a:alphaModFix/>
          </a:blip>
          <a:srcRect b="77578" l="0" r="0" t="0"/>
          <a:stretch/>
        </p:blipFill>
        <p:spPr>
          <a:xfrm>
            <a:off x="180225" y="3376365"/>
            <a:ext cx="722375" cy="183025"/>
          </a:xfrm>
          <a:prstGeom prst="rect">
            <a:avLst/>
          </a:prstGeom>
          <a:noFill/>
          <a:ln>
            <a:noFill/>
          </a:ln>
        </p:spPr>
      </p:pic>
      <p:pic>
        <p:nvPicPr>
          <p:cNvPr id="1354" name="Google Shape;1354;p109"/>
          <p:cNvPicPr preferRelativeResize="0"/>
          <p:nvPr/>
        </p:nvPicPr>
        <p:blipFill rotWithShape="1">
          <a:blip r:embed="rId5">
            <a:alphaModFix/>
          </a:blip>
          <a:srcRect b="0" l="0" r="75781" t="87405"/>
          <a:stretch/>
        </p:blipFill>
        <p:spPr>
          <a:xfrm>
            <a:off x="11167453" y="3234909"/>
            <a:ext cx="174950" cy="139900"/>
          </a:xfrm>
          <a:prstGeom prst="rect">
            <a:avLst/>
          </a:prstGeom>
          <a:noFill/>
          <a:ln>
            <a:noFill/>
          </a:ln>
        </p:spPr>
      </p:pic>
      <p:pic>
        <p:nvPicPr>
          <p:cNvPr id="1355" name="Google Shape;1355;p109"/>
          <p:cNvPicPr preferRelativeResize="0"/>
          <p:nvPr/>
        </p:nvPicPr>
        <p:blipFill rotWithShape="1">
          <a:blip r:embed="rId6">
            <a:alphaModFix/>
          </a:blip>
          <a:srcRect b="0" l="0" r="25434" t="0"/>
          <a:stretch/>
        </p:blipFill>
        <p:spPr>
          <a:xfrm>
            <a:off x="9630325" y="3174675"/>
            <a:ext cx="1994225" cy="2871350"/>
          </a:xfrm>
          <a:prstGeom prst="rect">
            <a:avLst/>
          </a:prstGeom>
          <a:noFill/>
          <a:ln>
            <a:noFill/>
          </a:ln>
        </p:spPr>
      </p:pic>
      <p:pic>
        <p:nvPicPr>
          <p:cNvPr id="1356" name="Google Shape;1356;p109"/>
          <p:cNvPicPr preferRelativeResize="0"/>
          <p:nvPr/>
        </p:nvPicPr>
        <p:blipFill rotWithShape="1">
          <a:blip r:embed="rId7">
            <a:alphaModFix/>
          </a:blip>
          <a:srcRect b="12809" l="53335" r="9848" t="57428"/>
          <a:stretch/>
        </p:blipFill>
        <p:spPr>
          <a:xfrm>
            <a:off x="391083" y="3574442"/>
            <a:ext cx="255325" cy="252675"/>
          </a:xfrm>
          <a:prstGeom prst="rect">
            <a:avLst/>
          </a:prstGeom>
          <a:noFill/>
          <a:ln>
            <a:noFill/>
          </a:ln>
        </p:spPr>
      </p:pic>
      <p:pic>
        <p:nvPicPr>
          <p:cNvPr id="1357" name="Google Shape;1357;p109"/>
          <p:cNvPicPr preferRelativeResize="0"/>
          <p:nvPr/>
        </p:nvPicPr>
        <p:blipFill rotWithShape="1">
          <a:blip r:embed="rId7">
            <a:alphaModFix/>
          </a:blip>
          <a:srcRect b="12808" l="53336" r="6128" t="55064"/>
          <a:stretch/>
        </p:blipFill>
        <p:spPr>
          <a:xfrm>
            <a:off x="11807303" y="3642848"/>
            <a:ext cx="274900" cy="266700"/>
          </a:xfrm>
          <a:prstGeom prst="rect">
            <a:avLst/>
          </a:prstGeom>
          <a:noFill/>
          <a:ln>
            <a:noFill/>
          </a:ln>
        </p:spPr>
      </p:pic>
      <p:pic>
        <p:nvPicPr>
          <p:cNvPr id="1358" name="Google Shape;1358;p109"/>
          <p:cNvPicPr preferRelativeResize="0"/>
          <p:nvPr/>
        </p:nvPicPr>
        <p:blipFill rotWithShape="1">
          <a:blip r:embed="rId7">
            <a:alphaModFix/>
          </a:blip>
          <a:srcRect b="12808" l="53336" r="6128" t="55064"/>
          <a:stretch/>
        </p:blipFill>
        <p:spPr>
          <a:xfrm>
            <a:off x="11746391" y="3246421"/>
            <a:ext cx="147600" cy="143200"/>
          </a:xfrm>
          <a:prstGeom prst="rect">
            <a:avLst/>
          </a:prstGeom>
          <a:noFill/>
          <a:ln>
            <a:noFill/>
          </a:ln>
        </p:spPr>
      </p:pic>
      <p:pic>
        <p:nvPicPr>
          <p:cNvPr id="1359" name="Google Shape;1359;p109"/>
          <p:cNvPicPr preferRelativeResize="0"/>
          <p:nvPr/>
        </p:nvPicPr>
        <p:blipFill rotWithShape="1">
          <a:blip r:embed="rId7">
            <a:alphaModFix/>
          </a:blip>
          <a:srcRect b="26118" l="0" r="67383" t="48030"/>
          <a:stretch/>
        </p:blipFill>
        <p:spPr>
          <a:xfrm>
            <a:off x="175908" y="4053352"/>
            <a:ext cx="148800" cy="144350"/>
          </a:xfrm>
          <a:prstGeom prst="rect">
            <a:avLst/>
          </a:prstGeom>
          <a:noFill/>
          <a:ln>
            <a:noFill/>
          </a:ln>
        </p:spPr>
      </p:pic>
      <p:pic>
        <p:nvPicPr>
          <p:cNvPr id="1360" name="Google Shape;1360;p109"/>
          <p:cNvPicPr preferRelativeResize="0"/>
          <p:nvPr/>
        </p:nvPicPr>
        <p:blipFill rotWithShape="1">
          <a:blip r:embed="rId7">
            <a:alphaModFix/>
          </a:blip>
          <a:srcRect b="26118" l="0" r="67383" t="48030"/>
          <a:stretch/>
        </p:blipFill>
        <p:spPr>
          <a:xfrm>
            <a:off x="778389" y="3583697"/>
            <a:ext cx="148800" cy="144350"/>
          </a:xfrm>
          <a:prstGeom prst="rect">
            <a:avLst/>
          </a:prstGeom>
          <a:noFill/>
          <a:ln>
            <a:noFill/>
          </a:ln>
        </p:spPr>
      </p:pic>
      <p:pic>
        <p:nvPicPr>
          <p:cNvPr id="1361" name="Google Shape;1361;p109"/>
          <p:cNvPicPr preferRelativeResize="0"/>
          <p:nvPr/>
        </p:nvPicPr>
        <p:blipFill rotWithShape="1">
          <a:blip r:embed="rId8">
            <a:alphaModFix/>
          </a:blip>
          <a:srcRect b="0" l="23815" r="0" t="0"/>
          <a:stretch/>
        </p:blipFill>
        <p:spPr>
          <a:xfrm>
            <a:off x="439250" y="3174675"/>
            <a:ext cx="1994225" cy="2965224"/>
          </a:xfrm>
          <a:prstGeom prst="rect">
            <a:avLst/>
          </a:prstGeom>
          <a:noFill/>
          <a:ln>
            <a:noFill/>
          </a:ln>
        </p:spPr>
      </p:pic>
      <p:pic>
        <p:nvPicPr>
          <p:cNvPr id="1362" name="Google Shape;1362;p109"/>
          <p:cNvPicPr preferRelativeResize="0"/>
          <p:nvPr/>
        </p:nvPicPr>
        <p:blipFill rotWithShape="1">
          <a:blip r:embed="rId7">
            <a:alphaModFix/>
          </a:blip>
          <a:srcRect b="26118" l="0" r="67383" t="48030"/>
          <a:stretch/>
        </p:blipFill>
        <p:spPr>
          <a:xfrm>
            <a:off x="11495056" y="3044100"/>
            <a:ext cx="232400" cy="225425"/>
          </a:xfrm>
          <a:prstGeom prst="rect">
            <a:avLst/>
          </a:prstGeom>
          <a:noFill/>
          <a:ln>
            <a:noFill/>
          </a:ln>
        </p:spPr>
      </p:pic>
      <p:sp>
        <p:nvSpPr>
          <p:cNvPr id="1363" name="Google Shape;1363;p109"/>
          <p:cNvSpPr/>
          <p:nvPr/>
        </p:nvSpPr>
        <p:spPr>
          <a:xfrm>
            <a:off x="2455900" y="3830600"/>
            <a:ext cx="401700" cy="367200"/>
          </a:xfrm>
          <a:prstGeom prst="rect">
            <a:avLst/>
          </a:prstGeom>
          <a:solidFill>
            <a:srgbClr val="ECE1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1 1 1">
  <p:cSld name="Thank You - A_1_2_1_3_1_1">
    <p:bg>
      <p:bgPr>
        <a:solidFill>
          <a:srgbClr val="FFDED5"/>
        </a:solidFill>
      </p:bgPr>
    </p:bg>
    <p:spTree>
      <p:nvGrpSpPr>
        <p:cNvPr id="1364" name="Shape 1364"/>
        <p:cNvGrpSpPr/>
        <p:nvPr/>
      </p:nvGrpSpPr>
      <p:grpSpPr>
        <a:xfrm>
          <a:off x="0" y="0"/>
          <a:ext cx="0" cy="0"/>
          <a:chOff x="0" y="0"/>
          <a:chExt cx="0" cy="0"/>
        </a:xfrm>
      </p:grpSpPr>
      <p:pic>
        <p:nvPicPr>
          <p:cNvPr id="1365" name="Google Shape;1365;p110"/>
          <p:cNvPicPr preferRelativeResize="0"/>
          <p:nvPr/>
        </p:nvPicPr>
        <p:blipFill rotWithShape="1">
          <a:blip r:embed="rId2">
            <a:alphaModFix/>
          </a:blip>
          <a:srcRect b="0" l="3900" r="3900" t="0"/>
          <a:stretch/>
        </p:blipFill>
        <p:spPr>
          <a:xfrm>
            <a:off x="2671630" y="2771550"/>
            <a:ext cx="6759539" cy="4112050"/>
          </a:xfrm>
          <a:prstGeom prst="rect">
            <a:avLst/>
          </a:prstGeom>
          <a:noFill/>
          <a:ln>
            <a:noFill/>
          </a:ln>
        </p:spPr>
      </p:pic>
      <p:sp>
        <p:nvSpPr>
          <p:cNvPr id="1366" name="Google Shape;1366;p110"/>
          <p:cNvSpPr txBox="1"/>
          <p:nvPr/>
        </p:nvSpPr>
        <p:spPr>
          <a:xfrm>
            <a:off x="3709174" y="1919213"/>
            <a:ext cx="4770600" cy="1080600"/>
          </a:xfrm>
          <a:prstGeom prst="rect">
            <a:avLst/>
          </a:prstGeom>
          <a:noFill/>
          <a:ln>
            <a:noFill/>
          </a:ln>
        </p:spPr>
        <p:txBody>
          <a:bodyPr anchorCtr="0" anchor="ctr" bIns="0" lIns="0" spcFirstLastPara="1" rIns="0" wrap="square" tIns="0">
            <a:noAutofit/>
          </a:bodyPr>
          <a:lstStyle/>
          <a:p>
            <a:pPr indent="-457200" lvl="0" marL="0" marR="0" rtl="0" algn="ctr">
              <a:lnSpc>
                <a:spcPct val="90000"/>
              </a:lnSpc>
              <a:spcBef>
                <a:spcPts val="0"/>
              </a:spcBef>
              <a:spcAft>
                <a:spcPts val="0"/>
              </a:spcAft>
              <a:buClr>
                <a:srgbClr val="8CCFFE"/>
              </a:buClr>
              <a:buSzPts val="7200"/>
              <a:buFont typeface="Avant Garde Demi SFDC"/>
              <a:buChar char="​"/>
            </a:pPr>
            <a:r>
              <a:rPr i="0" lang="en-US" sz="7200" u="none" cap="none" strike="noStrike">
                <a:solidFill>
                  <a:srgbClr val="06204D"/>
                </a:solidFill>
                <a:latin typeface="Avant Garde Demi SFDC"/>
                <a:ea typeface="Avant Garde Demi SFDC"/>
                <a:cs typeface="Avant Garde Demi SFDC"/>
                <a:sym typeface="Avant Garde Demi SFDC"/>
              </a:rPr>
              <a:t>Thank</a:t>
            </a:r>
            <a:r>
              <a:rPr i="0" lang="en-US" sz="7200" u="none" cap="none" strike="noStrike">
                <a:solidFill>
                  <a:schemeClr val="dk1"/>
                </a:solidFill>
                <a:latin typeface="Avant Garde Demi SFDC"/>
                <a:ea typeface="Avant Garde Demi SFDC"/>
                <a:cs typeface="Avant Garde Demi SFDC"/>
                <a:sym typeface="Avant Garde Demi SFDC"/>
              </a:rPr>
              <a:t> </a:t>
            </a:r>
            <a:r>
              <a:rPr i="0" lang="en-US" sz="7200" u="none" cap="none" strike="noStrike">
                <a:solidFill>
                  <a:srgbClr val="FF784F"/>
                </a:solidFill>
                <a:latin typeface="Avant Garde Demi SFDC"/>
                <a:ea typeface="Avant Garde Demi SFDC"/>
                <a:cs typeface="Avant Garde Demi SFDC"/>
                <a:sym typeface="Avant Garde Demi SFDC"/>
              </a:rPr>
              <a:t>you</a:t>
            </a:r>
            <a:endParaRPr sz="7200">
              <a:solidFill>
                <a:srgbClr val="FF784F"/>
              </a:solidFill>
              <a:latin typeface="Avant Garde Demi SFDC"/>
              <a:ea typeface="Avant Garde Demi SFDC"/>
              <a:cs typeface="Avant Garde Demi SFDC"/>
              <a:sym typeface="Avant Garde Demi SFDC"/>
            </a:endParaRPr>
          </a:p>
        </p:txBody>
      </p:sp>
      <p:sp>
        <p:nvSpPr>
          <p:cNvPr id="1367" name="Google Shape;1367;p110"/>
          <p:cNvSpPr/>
          <p:nvPr/>
        </p:nvSpPr>
        <p:spPr>
          <a:xfrm>
            <a:off x="9554900" y="4408625"/>
            <a:ext cx="489000" cy="15873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68" name="Google Shape;1368;p110"/>
          <p:cNvSpPr/>
          <p:nvPr/>
        </p:nvSpPr>
        <p:spPr>
          <a:xfrm>
            <a:off x="10960350" y="3642850"/>
            <a:ext cx="489000" cy="20355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69" name="Google Shape;1369;p110"/>
          <p:cNvSpPr/>
          <p:nvPr/>
        </p:nvSpPr>
        <p:spPr>
          <a:xfrm>
            <a:off x="10270320" y="3049275"/>
            <a:ext cx="489000" cy="2299200"/>
          </a:xfrm>
          <a:prstGeom prst="roundRect">
            <a:avLst>
              <a:gd fmla="val 16667" name="adj"/>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70" name="Google Shape;1370;p110"/>
          <p:cNvSpPr/>
          <p:nvPr/>
        </p:nvSpPr>
        <p:spPr>
          <a:xfrm>
            <a:off x="626100" y="4091125"/>
            <a:ext cx="489000" cy="15873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71" name="Google Shape;1371;p110"/>
          <p:cNvSpPr/>
          <p:nvPr/>
        </p:nvSpPr>
        <p:spPr>
          <a:xfrm>
            <a:off x="1310525" y="2999825"/>
            <a:ext cx="489000" cy="2412600"/>
          </a:xfrm>
          <a:prstGeom prst="roundRect">
            <a:avLst>
              <a:gd fmla="val 16667" name="adj"/>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72" name="Google Shape;1372;p110"/>
          <p:cNvSpPr/>
          <p:nvPr/>
        </p:nvSpPr>
        <p:spPr>
          <a:xfrm>
            <a:off x="1994950" y="4751575"/>
            <a:ext cx="489000" cy="12945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373" name="Google Shape;1373;p110"/>
          <p:cNvPicPr preferRelativeResize="0"/>
          <p:nvPr/>
        </p:nvPicPr>
        <p:blipFill rotWithShape="1">
          <a:blip r:embed="rId3">
            <a:alphaModFix/>
          </a:blip>
          <a:srcRect b="0" l="0" r="25434" t="0"/>
          <a:stretch/>
        </p:blipFill>
        <p:spPr>
          <a:xfrm>
            <a:off x="9630325" y="3174675"/>
            <a:ext cx="1994225" cy="2871350"/>
          </a:xfrm>
          <a:prstGeom prst="rect">
            <a:avLst/>
          </a:prstGeom>
          <a:noFill/>
          <a:ln>
            <a:noFill/>
          </a:ln>
        </p:spPr>
      </p:pic>
      <p:pic>
        <p:nvPicPr>
          <p:cNvPr id="1374" name="Google Shape;1374;p110"/>
          <p:cNvPicPr preferRelativeResize="0"/>
          <p:nvPr/>
        </p:nvPicPr>
        <p:blipFill rotWithShape="1">
          <a:blip r:embed="rId4">
            <a:alphaModFix/>
          </a:blip>
          <a:srcRect b="0" l="23815" r="0" t="0"/>
          <a:stretch/>
        </p:blipFill>
        <p:spPr>
          <a:xfrm>
            <a:off x="439250" y="3174675"/>
            <a:ext cx="1994225" cy="2965224"/>
          </a:xfrm>
          <a:prstGeom prst="rect">
            <a:avLst/>
          </a:prstGeom>
          <a:noFill/>
          <a:ln>
            <a:noFill/>
          </a:ln>
        </p:spPr>
      </p:pic>
      <p:sp>
        <p:nvSpPr>
          <p:cNvPr id="1375" name="Google Shape;1375;p110"/>
          <p:cNvSpPr/>
          <p:nvPr/>
        </p:nvSpPr>
        <p:spPr>
          <a:xfrm>
            <a:off x="2455900" y="3830600"/>
            <a:ext cx="401700" cy="367200"/>
          </a:xfrm>
          <a:prstGeom prst="rect">
            <a:avLst/>
          </a:prstGeom>
          <a:solidFill>
            <a:srgbClr val="FFDE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376" name="Google Shape;1376;p110"/>
          <p:cNvPicPr preferRelativeResize="0"/>
          <p:nvPr/>
        </p:nvPicPr>
        <p:blipFill>
          <a:blip r:embed="rId5">
            <a:alphaModFix/>
          </a:blip>
          <a:stretch>
            <a:fillRect/>
          </a:stretch>
        </p:blipFill>
        <p:spPr>
          <a:xfrm>
            <a:off x="180212" y="3376375"/>
            <a:ext cx="722376" cy="816285"/>
          </a:xfrm>
          <a:prstGeom prst="rect">
            <a:avLst/>
          </a:prstGeom>
          <a:noFill/>
          <a:ln>
            <a:noFill/>
          </a:ln>
        </p:spPr>
      </p:pic>
      <p:pic>
        <p:nvPicPr>
          <p:cNvPr id="1377" name="Google Shape;1377;p110"/>
          <p:cNvPicPr preferRelativeResize="0"/>
          <p:nvPr/>
        </p:nvPicPr>
        <p:blipFill rotWithShape="1">
          <a:blip r:embed="rId6">
            <a:alphaModFix/>
          </a:blip>
          <a:srcRect b="0" l="32302" r="20534" t="0"/>
          <a:stretch/>
        </p:blipFill>
        <p:spPr>
          <a:xfrm flipH="1">
            <a:off x="11624552" y="2664775"/>
            <a:ext cx="340700" cy="1104200"/>
          </a:xfrm>
          <a:prstGeom prst="rect">
            <a:avLst/>
          </a:prstGeom>
          <a:noFill/>
          <a:ln>
            <a:noFill/>
          </a:ln>
        </p:spPr>
      </p:pic>
      <p:pic>
        <p:nvPicPr>
          <p:cNvPr id="1378" name="Google Shape;1378;p110"/>
          <p:cNvPicPr preferRelativeResize="0"/>
          <p:nvPr/>
        </p:nvPicPr>
        <p:blipFill>
          <a:blip r:embed="rId7">
            <a:alphaModFix/>
          </a:blip>
          <a:stretch>
            <a:fillRect/>
          </a:stretch>
        </p:blipFill>
        <p:spPr>
          <a:xfrm>
            <a:off x="5266987" y="1179125"/>
            <a:ext cx="1476175" cy="538150"/>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1 - Closing Thank You 1">
  <p:cSld name="Thank You - A_1_3">
    <p:bg>
      <p:bgPr>
        <a:solidFill>
          <a:srgbClr val="D8E6FE"/>
        </a:solidFill>
      </p:bgPr>
    </p:bg>
    <p:spTree>
      <p:nvGrpSpPr>
        <p:cNvPr id="1379" name="Shape 1379"/>
        <p:cNvGrpSpPr/>
        <p:nvPr/>
      </p:nvGrpSpPr>
      <p:grpSpPr>
        <a:xfrm>
          <a:off x="0" y="0"/>
          <a:ext cx="0" cy="0"/>
          <a:chOff x="0" y="0"/>
          <a:chExt cx="0" cy="0"/>
        </a:xfrm>
      </p:grpSpPr>
      <p:pic>
        <p:nvPicPr>
          <p:cNvPr id="1380" name="Google Shape;1380;p111"/>
          <p:cNvPicPr preferRelativeResize="0"/>
          <p:nvPr/>
        </p:nvPicPr>
        <p:blipFill rotWithShape="1">
          <a:blip r:embed="rId2">
            <a:alphaModFix/>
          </a:blip>
          <a:srcRect b="0" l="3900" r="3900" t="0"/>
          <a:stretch/>
        </p:blipFill>
        <p:spPr>
          <a:xfrm>
            <a:off x="2671630" y="2771550"/>
            <a:ext cx="6759539" cy="4112050"/>
          </a:xfrm>
          <a:prstGeom prst="rect">
            <a:avLst/>
          </a:prstGeom>
          <a:noFill/>
          <a:ln>
            <a:noFill/>
          </a:ln>
        </p:spPr>
      </p:pic>
      <p:sp>
        <p:nvSpPr>
          <p:cNvPr id="1381" name="Google Shape;1381;p111"/>
          <p:cNvSpPr/>
          <p:nvPr/>
        </p:nvSpPr>
        <p:spPr>
          <a:xfrm>
            <a:off x="9554900" y="4408625"/>
            <a:ext cx="489000" cy="1587300"/>
          </a:xfrm>
          <a:prstGeom prst="roundRect">
            <a:avLst>
              <a:gd fmla="val 16667" name="adj"/>
            </a:avLst>
          </a:prstGeom>
          <a:solidFill>
            <a:srgbClr val="86C1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82" name="Google Shape;1382;p111"/>
          <p:cNvSpPr/>
          <p:nvPr/>
        </p:nvSpPr>
        <p:spPr>
          <a:xfrm>
            <a:off x="10960350" y="3642850"/>
            <a:ext cx="489000" cy="2035500"/>
          </a:xfrm>
          <a:prstGeom prst="roundRect">
            <a:avLst>
              <a:gd fmla="val 16667" name="adj"/>
            </a:avLst>
          </a:prstGeom>
          <a:solidFill>
            <a:srgbClr val="86C1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83" name="Google Shape;1383;p111"/>
          <p:cNvSpPr/>
          <p:nvPr/>
        </p:nvSpPr>
        <p:spPr>
          <a:xfrm>
            <a:off x="10270320" y="3049275"/>
            <a:ext cx="489000" cy="2299200"/>
          </a:xfrm>
          <a:prstGeom prst="roundRect">
            <a:avLst>
              <a:gd fmla="val 16667" name="adj"/>
            </a:avLst>
          </a:prstGeom>
          <a:solidFill>
            <a:srgbClr val="1B96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84" name="Google Shape;1384;p111"/>
          <p:cNvSpPr/>
          <p:nvPr/>
        </p:nvSpPr>
        <p:spPr>
          <a:xfrm>
            <a:off x="626100" y="4091125"/>
            <a:ext cx="489000" cy="1587300"/>
          </a:xfrm>
          <a:prstGeom prst="roundRect">
            <a:avLst>
              <a:gd fmla="val 16667" name="adj"/>
            </a:avLst>
          </a:prstGeom>
          <a:solidFill>
            <a:srgbClr val="86C1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85" name="Google Shape;1385;p111"/>
          <p:cNvSpPr/>
          <p:nvPr/>
        </p:nvSpPr>
        <p:spPr>
          <a:xfrm>
            <a:off x="1310525" y="2999825"/>
            <a:ext cx="489000" cy="2412600"/>
          </a:xfrm>
          <a:prstGeom prst="roundRect">
            <a:avLst>
              <a:gd fmla="val 16667" name="adj"/>
            </a:avLst>
          </a:prstGeom>
          <a:solidFill>
            <a:srgbClr val="1B96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86" name="Google Shape;1386;p111"/>
          <p:cNvSpPr/>
          <p:nvPr/>
        </p:nvSpPr>
        <p:spPr>
          <a:xfrm>
            <a:off x="1994950" y="4751575"/>
            <a:ext cx="489000" cy="1294500"/>
          </a:xfrm>
          <a:prstGeom prst="roundRect">
            <a:avLst>
              <a:gd fmla="val 16667" name="adj"/>
            </a:avLst>
          </a:prstGeom>
          <a:solidFill>
            <a:srgbClr val="86C1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387" name="Google Shape;1387;p111"/>
          <p:cNvPicPr preferRelativeResize="0"/>
          <p:nvPr/>
        </p:nvPicPr>
        <p:blipFill>
          <a:blip r:embed="rId3">
            <a:alphaModFix/>
          </a:blip>
          <a:stretch>
            <a:fillRect/>
          </a:stretch>
        </p:blipFill>
        <p:spPr>
          <a:xfrm>
            <a:off x="178850" y="3376638"/>
            <a:ext cx="725100" cy="815738"/>
          </a:xfrm>
          <a:prstGeom prst="rect">
            <a:avLst/>
          </a:prstGeom>
          <a:noFill/>
          <a:ln>
            <a:noFill/>
          </a:ln>
        </p:spPr>
      </p:pic>
      <p:pic>
        <p:nvPicPr>
          <p:cNvPr id="1388" name="Google Shape;1388;p111"/>
          <p:cNvPicPr preferRelativeResize="0"/>
          <p:nvPr/>
        </p:nvPicPr>
        <p:blipFill rotWithShape="1">
          <a:blip r:embed="rId4">
            <a:alphaModFix/>
          </a:blip>
          <a:srcRect b="0" l="0" r="25434" t="0"/>
          <a:stretch/>
        </p:blipFill>
        <p:spPr>
          <a:xfrm>
            <a:off x="9630325" y="3174675"/>
            <a:ext cx="1994225" cy="2871350"/>
          </a:xfrm>
          <a:prstGeom prst="rect">
            <a:avLst/>
          </a:prstGeom>
          <a:noFill/>
          <a:ln>
            <a:noFill/>
          </a:ln>
        </p:spPr>
      </p:pic>
      <p:pic>
        <p:nvPicPr>
          <p:cNvPr id="1389" name="Google Shape;1389;p111"/>
          <p:cNvPicPr preferRelativeResize="0"/>
          <p:nvPr/>
        </p:nvPicPr>
        <p:blipFill>
          <a:blip r:embed="rId5">
            <a:alphaModFix/>
          </a:blip>
          <a:stretch>
            <a:fillRect/>
          </a:stretch>
        </p:blipFill>
        <p:spPr>
          <a:xfrm>
            <a:off x="11345091" y="2661357"/>
            <a:ext cx="725100" cy="1108976"/>
          </a:xfrm>
          <a:prstGeom prst="rect">
            <a:avLst/>
          </a:prstGeom>
          <a:noFill/>
          <a:ln>
            <a:noFill/>
          </a:ln>
        </p:spPr>
      </p:pic>
      <p:pic>
        <p:nvPicPr>
          <p:cNvPr id="1390" name="Google Shape;1390;p111"/>
          <p:cNvPicPr preferRelativeResize="0"/>
          <p:nvPr/>
        </p:nvPicPr>
        <p:blipFill rotWithShape="1">
          <a:blip r:embed="rId6">
            <a:alphaModFix/>
          </a:blip>
          <a:srcRect b="0" l="23815" r="0" t="0"/>
          <a:stretch/>
        </p:blipFill>
        <p:spPr>
          <a:xfrm>
            <a:off x="439250" y="3174675"/>
            <a:ext cx="1994225" cy="2965224"/>
          </a:xfrm>
          <a:prstGeom prst="rect">
            <a:avLst/>
          </a:prstGeom>
          <a:noFill/>
          <a:ln>
            <a:noFill/>
          </a:ln>
        </p:spPr>
      </p:pic>
      <p:sp>
        <p:nvSpPr>
          <p:cNvPr id="1391" name="Google Shape;1391;p111"/>
          <p:cNvSpPr txBox="1"/>
          <p:nvPr/>
        </p:nvSpPr>
        <p:spPr>
          <a:xfrm>
            <a:off x="3709174" y="1690938"/>
            <a:ext cx="4770600" cy="1080600"/>
          </a:xfrm>
          <a:prstGeom prst="rect">
            <a:avLst/>
          </a:prstGeom>
          <a:noFill/>
          <a:ln>
            <a:noFill/>
          </a:ln>
        </p:spPr>
        <p:txBody>
          <a:bodyPr anchorCtr="0" anchor="ctr" bIns="0" lIns="0" spcFirstLastPara="1" rIns="0" wrap="square" tIns="0">
            <a:noAutofit/>
          </a:bodyPr>
          <a:lstStyle/>
          <a:p>
            <a:pPr indent="-457200" lvl="0" marL="0" marR="0" rtl="0" algn="ctr">
              <a:lnSpc>
                <a:spcPct val="90000"/>
              </a:lnSpc>
              <a:spcBef>
                <a:spcPts val="0"/>
              </a:spcBef>
              <a:spcAft>
                <a:spcPts val="0"/>
              </a:spcAft>
              <a:buClr>
                <a:srgbClr val="8CCFFE"/>
              </a:buClr>
              <a:buSzPts val="7200"/>
              <a:buFont typeface="Avant Garde Demi SFDC"/>
              <a:buChar char="​"/>
            </a:pPr>
            <a:r>
              <a:rPr i="0" lang="en-US" sz="7200" u="none" cap="none" strike="noStrike">
                <a:solidFill>
                  <a:srgbClr val="06204D"/>
                </a:solidFill>
                <a:latin typeface="Avant Garde Demi SFDC"/>
                <a:ea typeface="Avant Garde Demi SFDC"/>
                <a:cs typeface="Avant Garde Demi SFDC"/>
                <a:sym typeface="Avant Garde Demi SFDC"/>
              </a:rPr>
              <a:t>Thank</a:t>
            </a:r>
            <a:r>
              <a:rPr i="0" lang="en-US" sz="7200" u="none" cap="none" strike="noStrike">
                <a:solidFill>
                  <a:schemeClr val="dk1"/>
                </a:solidFill>
                <a:latin typeface="Avant Garde Demi SFDC"/>
                <a:ea typeface="Avant Garde Demi SFDC"/>
                <a:cs typeface="Avant Garde Demi SFDC"/>
                <a:sym typeface="Avant Garde Demi SFDC"/>
              </a:rPr>
              <a:t> </a:t>
            </a:r>
            <a:r>
              <a:rPr i="0" lang="en-US" sz="7200" u="none" cap="none" strike="noStrike">
                <a:solidFill>
                  <a:srgbClr val="1B96FF"/>
                </a:solidFill>
                <a:latin typeface="Avant Garde Demi SFDC"/>
                <a:ea typeface="Avant Garde Demi SFDC"/>
                <a:cs typeface="Avant Garde Demi SFDC"/>
                <a:sym typeface="Avant Garde Demi SFDC"/>
              </a:rPr>
              <a:t>you</a:t>
            </a:r>
            <a:endParaRPr sz="7200">
              <a:solidFill>
                <a:srgbClr val="1B96FF"/>
              </a:solidFill>
              <a:latin typeface="Avant Garde Demi SFDC"/>
              <a:ea typeface="Avant Garde Demi SFDC"/>
              <a:cs typeface="Avant Garde Demi SFDC"/>
              <a:sym typeface="Avant Garde Demi SFDC"/>
            </a:endParaRPr>
          </a:p>
        </p:txBody>
      </p:sp>
      <p:pic>
        <p:nvPicPr>
          <p:cNvPr id="1392" name="Google Shape;1392;p111"/>
          <p:cNvPicPr preferRelativeResize="0"/>
          <p:nvPr/>
        </p:nvPicPr>
        <p:blipFill>
          <a:blip r:embed="rId7">
            <a:alphaModFix/>
          </a:blip>
          <a:stretch>
            <a:fillRect/>
          </a:stretch>
        </p:blipFill>
        <p:spPr>
          <a:xfrm>
            <a:off x="5266987" y="950850"/>
            <a:ext cx="1476175" cy="53815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1 - Closing Thank You 1 1">
  <p:cSld name="Thank You - A_1_3_1">
    <p:bg>
      <p:bgPr>
        <a:solidFill>
          <a:srgbClr val="FDDDE3"/>
        </a:solidFill>
      </p:bgPr>
    </p:bg>
    <p:spTree>
      <p:nvGrpSpPr>
        <p:cNvPr id="1393" name="Shape 1393"/>
        <p:cNvGrpSpPr/>
        <p:nvPr/>
      </p:nvGrpSpPr>
      <p:grpSpPr>
        <a:xfrm>
          <a:off x="0" y="0"/>
          <a:ext cx="0" cy="0"/>
          <a:chOff x="0" y="0"/>
          <a:chExt cx="0" cy="0"/>
        </a:xfrm>
      </p:grpSpPr>
      <p:pic>
        <p:nvPicPr>
          <p:cNvPr id="1394" name="Google Shape;1394;p112"/>
          <p:cNvPicPr preferRelativeResize="0"/>
          <p:nvPr/>
        </p:nvPicPr>
        <p:blipFill rotWithShape="1">
          <a:blip r:embed="rId2">
            <a:alphaModFix/>
          </a:blip>
          <a:srcRect b="0" l="3900" r="3900" t="0"/>
          <a:stretch/>
        </p:blipFill>
        <p:spPr>
          <a:xfrm>
            <a:off x="2671630" y="2771550"/>
            <a:ext cx="6759539" cy="4112050"/>
          </a:xfrm>
          <a:prstGeom prst="rect">
            <a:avLst/>
          </a:prstGeom>
          <a:noFill/>
          <a:ln>
            <a:noFill/>
          </a:ln>
        </p:spPr>
      </p:pic>
      <p:sp>
        <p:nvSpPr>
          <p:cNvPr id="1395" name="Google Shape;1395;p112"/>
          <p:cNvSpPr/>
          <p:nvPr/>
        </p:nvSpPr>
        <p:spPr>
          <a:xfrm>
            <a:off x="9554900" y="4408625"/>
            <a:ext cx="489000" cy="15873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96" name="Google Shape;1396;p112"/>
          <p:cNvSpPr/>
          <p:nvPr/>
        </p:nvSpPr>
        <p:spPr>
          <a:xfrm>
            <a:off x="10960350" y="3642850"/>
            <a:ext cx="489000" cy="20355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97" name="Google Shape;1397;p112"/>
          <p:cNvSpPr/>
          <p:nvPr/>
        </p:nvSpPr>
        <p:spPr>
          <a:xfrm>
            <a:off x="10270320" y="3049275"/>
            <a:ext cx="489000" cy="22992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98" name="Google Shape;1398;p112"/>
          <p:cNvSpPr/>
          <p:nvPr/>
        </p:nvSpPr>
        <p:spPr>
          <a:xfrm>
            <a:off x="626100" y="4091125"/>
            <a:ext cx="489000" cy="15873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99" name="Google Shape;1399;p112"/>
          <p:cNvSpPr/>
          <p:nvPr/>
        </p:nvSpPr>
        <p:spPr>
          <a:xfrm>
            <a:off x="1310525" y="2999825"/>
            <a:ext cx="489000" cy="2412600"/>
          </a:xfrm>
          <a:prstGeom prst="roundRect">
            <a:avLst>
              <a:gd fmla="val 16667" name="adj"/>
            </a:avLst>
          </a:prstGeom>
          <a:solidFill>
            <a:srgbClr val="FF538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00" name="Google Shape;1400;p112"/>
          <p:cNvSpPr/>
          <p:nvPr/>
        </p:nvSpPr>
        <p:spPr>
          <a:xfrm>
            <a:off x="1994950" y="4751575"/>
            <a:ext cx="489000" cy="12945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01" name="Google Shape;1401;p112"/>
          <p:cNvSpPr txBox="1"/>
          <p:nvPr/>
        </p:nvSpPr>
        <p:spPr>
          <a:xfrm>
            <a:off x="3709174" y="1696788"/>
            <a:ext cx="4770600" cy="1080600"/>
          </a:xfrm>
          <a:prstGeom prst="rect">
            <a:avLst/>
          </a:prstGeom>
          <a:noFill/>
          <a:ln>
            <a:noFill/>
          </a:ln>
        </p:spPr>
        <p:txBody>
          <a:bodyPr anchorCtr="0" anchor="ctr" bIns="0" lIns="0" spcFirstLastPara="1" rIns="0" wrap="square" tIns="0">
            <a:noAutofit/>
          </a:bodyPr>
          <a:lstStyle/>
          <a:p>
            <a:pPr indent="-457200" lvl="0" marL="0" marR="0" rtl="0" algn="ctr">
              <a:lnSpc>
                <a:spcPct val="90000"/>
              </a:lnSpc>
              <a:spcBef>
                <a:spcPts val="0"/>
              </a:spcBef>
              <a:spcAft>
                <a:spcPts val="0"/>
              </a:spcAft>
              <a:buClr>
                <a:srgbClr val="8CCFFE"/>
              </a:buClr>
              <a:buSzPts val="7200"/>
              <a:buFont typeface="Avant Garde Demi SFDC"/>
              <a:buChar char="​"/>
            </a:pPr>
            <a:r>
              <a:rPr i="0" lang="en-US" sz="7200" u="none" cap="none" strike="noStrike">
                <a:solidFill>
                  <a:srgbClr val="06204D"/>
                </a:solidFill>
                <a:latin typeface="Avant Garde Demi SFDC"/>
                <a:ea typeface="Avant Garde Demi SFDC"/>
                <a:cs typeface="Avant Garde Demi SFDC"/>
                <a:sym typeface="Avant Garde Demi SFDC"/>
              </a:rPr>
              <a:t>Thank</a:t>
            </a:r>
            <a:r>
              <a:rPr i="0" lang="en-US" sz="7200" u="none" cap="none" strike="noStrike">
                <a:solidFill>
                  <a:schemeClr val="dk1"/>
                </a:solidFill>
                <a:latin typeface="Avant Garde Demi SFDC"/>
                <a:ea typeface="Avant Garde Demi SFDC"/>
                <a:cs typeface="Avant Garde Demi SFDC"/>
                <a:sym typeface="Avant Garde Demi SFDC"/>
              </a:rPr>
              <a:t> </a:t>
            </a:r>
            <a:r>
              <a:rPr i="0" lang="en-US" sz="7200" u="none" cap="none" strike="noStrike">
                <a:solidFill>
                  <a:schemeClr val="accent3"/>
                </a:solidFill>
                <a:latin typeface="Avant Garde Demi SFDC"/>
                <a:ea typeface="Avant Garde Demi SFDC"/>
                <a:cs typeface="Avant Garde Demi SFDC"/>
                <a:sym typeface="Avant Garde Demi SFDC"/>
              </a:rPr>
              <a:t>you</a:t>
            </a:r>
            <a:endParaRPr sz="7200">
              <a:solidFill>
                <a:schemeClr val="accent3"/>
              </a:solidFill>
              <a:latin typeface="Avant Garde Demi SFDC"/>
              <a:ea typeface="Avant Garde Demi SFDC"/>
              <a:cs typeface="Avant Garde Demi SFDC"/>
              <a:sym typeface="Avant Garde Demi SFDC"/>
            </a:endParaRPr>
          </a:p>
        </p:txBody>
      </p:sp>
      <p:pic>
        <p:nvPicPr>
          <p:cNvPr id="1402" name="Google Shape;1402;p112"/>
          <p:cNvPicPr preferRelativeResize="0"/>
          <p:nvPr/>
        </p:nvPicPr>
        <p:blipFill rotWithShape="1">
          <a:blip r:embed="rId3">
            <a:alphaModFix/>
          </a:blip>
          <a:srcRect b="0" l="0" r="25434" t="0"/>
          <a:stretch/>
        </p:blipFill>
        <p:spPr>
          <a:xfrm>
            <a:off x="9630325" y="3174675"/>
            <a:ext cx="1994225" cy="2871350"/>
          </a:xfrm>
          <a:prstGeom prst="rect">
            <a:avLst/>
          </a:prstGeom>
          <a:noFill/>
          <a:ln>
            <a:noFill/>
          </a:ln>
        </p:spPr>
      </p:pic>
      <p:pic>
        <p:nvPicPr>
          <p:cNvPr id="1403" name="Google Shape;1403;p112"/>
          <p:cNvPicPr preferRelativeResize="0"/>
          <p:nvPr/>
        </p:nvPicPr>
        <p:blipFill rotWithShape="1">
          <a:blip r:embed="rId4">
            <a:alphaModFix/>
          </a:blip>
          <a:srcRect b="77578" l="0" r="0" t="0"/>
          <a:stretch/>
        </p:blipFill>
        <p:spPr>
          <a:xfrm>
            <a:off x="180225" y="3376365"/>
            <a:ext cx="722375" cy="183025"/>
          </a:xfrm>
          <a:prstGeom prst="rect">
            <a:avLst/>
          </a:prstGeom>
          <a:noFill/>
          <a:ln>
            <a:noFill/>
          </a:ln>
        </p:spPr>
      </p:pic>
      <p:pic>
        <p:nvPicPr>
          <p:cNvPr id="1404" name="Google Shape;1404;p112"/>
          <p:cNvPicPr preferRelativeResize="0"/>
          <p:nvPr/>
        </p:nvPicPr>
        <p:blipFill rotWithShape="1">
          <a:blip r:embed="rId5">
            <a:alphaModFix/>
          </a:blip>
          <a:srcRect b="89412" l="85820" r="6092" t="1194"/>
          <a:stretch/>
        </p:blipFill>
        <p:spPr>
          <a:xfrm>
            <a:off x="403365" y="3543308"/>
            <a:ext cx="247349" cy="306401"/>
          </a:xfrm>
          <a:prstGeom prst="rect">
            <a:avLst/>
          </a:prstGeom>
          <a:noFill/>
          <a:ln>
            <a:noFill/>
          </a:ln>
        </p:spPr>
      </p:pic>
      <p:pic>
        <p:nvPicPr>
          <p:cNvPr id="1405" name="Google Shape;1405;p112"/>
          <p:cNvPicPr preferRelativeResize="0"/>
          <p:nvPr/>
        </p:nvPicPr>
        <p:blipFill rotWithShape="1">
          <a:blip r:embed="rId5">
            <a:alphaModFix/>
          </a:blip>
          <a:srcRect b="77663" l="82142" r="8757" t="13851"/>
          <a:stretch/>
        </p:blipFill>
        <p:spPr>
          <a:xfrm>
            <a:off x="761144" y="3565690"/>
            <a:ext cx="167602" cy="166702"/>
          </a:xfrm>
          <a:prstGeom prst="rect">
            <a:avLst/>
          </a:prstGeom>
          <a:noFill/>
          <a:ln>
            <a:noFill/>
          </a:ln>
        </p:spPr>
      </p:pic>
      <p:pic>
        <p:nvPicPr>
          <p:cNvPr id="1406" name="Google Shape;1406;p112"/>
          <p:cNvPicPr preferRelativeResize="0"/>
          <p:nvPr/>
        </p:nvPicPr>
        <p:blipFill rotWithShape="1">
          <a:blip r:embed="rId5">
            <a:alphaModFix/>
          </a:blip>
          <a:srcRect b="77663" l="82142" r="8757" t="13851"/>
          <a:stretch/>
        </p:blipFill>
        <p:spPr>
          <a:xfrm>
            <a:off x="158639" y="4036273"/>
            <a:ext cx="167602" cy="166702"/>
          </a:xfrm>
          <a:prstGeom prst="rect">
            <a:avLst/>
          </a:prstGeom>
          <a:noFill/>
          <a:ln>
            <a:noFill/>
          </a:ln>
        </p:spPr>
      </p:pic>
      <p:pic>
        <p:nvPicPr>
          <p:cNvPr id="1407" name="Google Shape;1407;p112"/>
          <p:cNvPicPr preferRelativeResize="0"/>
          <p:nvPr/>
        </p:nvPicPr>
        <p:blipFill rotWithShape="1">
          <a:blip r:embed="rId6">
            <a:alphaModFix/>
          </a:blip>
          <a:srcRect b="89707" l="0" r="0" t="0"/>
          <a:stretch/>
        </p:blipFill>
        <p:spPr>
          <a:xfrm>
            <a:off x="11334525" y="2663743"/>
            <a:ext cx="722375" cy="113650"/>
          </a:xfrm>
          <a:prstGeom prst="rect">
            <a:avLst/>
          </a:prstGeom>
          <a:noFill/>
          <a:ln>
            <a:noFill/>
          </a:ln>
        </p:spPr>
      </p:pic>
      <p:pic>
        <p:nvPicPr>
          <p:cNvPr id="1408" name="Google Shape;1408;p112"/>
          <p:cNvPicPr preferRelativeResize="0"/>
          <p:nvPr/>
        </p:nvPicPr>
        <p:blipFill rotWithShape="1">
          <a:blip r:embed="rId5">
            <a:alphaModFix/>
          </a:blip>
          <a:srcRect b="77663" l="82142" r="8757" t="13851"/>
          <a:stretch/>
        </p:blipFill>
        <p:spPr>
          <a:xfrm>
            <a:off x="11637990" y="3412386"/>
            <a:ext cx="261974" cy="260552"/>
          </a:xfrm>
          <a:prstGeom prst="rect">
            <a:avLst/>
          </a:prstGeom>
          <a:noFill/>
          <a:ln>
            <a:noFill/>
          </a:ln>
        </p:spPr>
      </p:pic>
      <p:pic>
        <p:nvPicPr>
          <p:cNvPr id="1409" name="Google Shape;1409;p112"/>
          <p:cNvPicPr preferRelativeResize="0"/>
          <p:nvPr/>
        </p:nvPicPr>
        <p:blipFill rotWithShape="1">
          <a:blip r:embed="rId5">
            <a:alphaModFix/>
          </a:blip>
          <a:srcRect b="89412" l="85820" r="6092" t="1194"/>
          <a:stretch/>
        </p:blipFill>
        <p:spPr>
          <a:xfrm>
            <a:off x="11643571" y="2871288"/>
            <a:ext cx="227726" cy="282051"/>
          </a:xfrm>
          <a:prstGeom prst="rect">
            <a:avLst/>
          </a:prstGeom>
          <a:noFill/>
          <a:ln>
            <a:noFill/>
          </a:ln>
        </p:spPr>
      </p:pic>
      <p:pic>
        <p:nvPicPr>
          <p:cNvPr id="1410" name="Google Shape;1410;p112"/>
          <p:cNvPicPr preferRelativeResize="0"/>
          <p:nvPr/>
        </p:nvPicPr>
        <p:blipFill rotWithShape="1">
          <a:blip r:embed="rId5">
            <a:alphaModFix/>
          </a:blip>
          <a:srcRect b="89412" l="85820" r="6092" t="1194"/>
          <a:stretch/>
        </p:blipFill>
        <p:spPr>
          <a:xfrm>
            <a:off x="11922060" y="3641135"/>
            <a:ext cx="126773" cy="157000"/>
          </a:xfrm>
          <a:prstGeom prst="rect">
            <a:avLst/>
          </a:prstGeom>
          <a:noFill/>
          <a:ln>
            <a:noFill/>
          </a:ln>
        </p:spPr>
      </p:pic>
      <p:pic>
        <p:nvPicPr>
          <p:cNvPr id="1411" name="Google Shape;1411;p112"/>
          <p:cNvPicPr preferRelativeResize="0"/>
          <p:nvPr/>
        </p:nvPicPr>
        <p:blipFill rotWithShape="1">
          <a:blip r:embed="rId7">
            <a:alphaModFix/>
          </a:blip>
          <a:srcRect b="0" l="23815" r="0" t="0"/>
          <a:stretch/>
        </p:blipFill>
        <p:spPr>
          <a:xfrm>
            <a:off x="439250" y="3174675"/>
            <a:ext cx="1994225" cy="2965224"/>
          </a:xfrm>
          <a:prstGeom prst="rect">
            <a:avLst/>
          </a:prstGeom>
          <a:noFill/>
          <a:ln>
            <a:noFill/>
          </a:ln>
        </p:spPr>
      </p:pic>
      <p:pic>
        <p:nvPicPr>
          <p:cNvPr id="1412" name="Google Shape;1412;p112"/>
          <p:cNvPicPr preferRelativeResize="0"/>
          <p:nvPr/>
        </p:nvPicPr>
        <p:blipFill>
          <a:blip r:embed="rId8">
            <a:alphaModFix/>
          </a:blip>
          <a:stretch>
            <a:fillRect/>
          </a:stretch>
        </p:blipFill>
        <p:spPr>
          <a:xfrm>
            <a:off x="5266987" y="956700"/>
            <a:ext cx="1476175" cy="53815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2">
  <p:cSld name="Thank You - A_1_2_1_2">
    <p:bg>
      <p:bgPr>
        <a:solidFill>
          <a:srgbClr val="ECE1F9"/>
        </a:solidFill>
      </p:bgPr>
    </p:bg>
    <p:spTree>
      <p:nvGrpSpPr>
        <p:cNvPr id="1413" name="Shape 1413"/>
        <p:cNvGrpSpPr/>
        <p:nvPr/>
      </p:nvGrpSpPr>
      <p:grpSpPr>
        <a:xfrm>
          <a:off x="0" y="0"/>
          <a:ext cx="0" cy="0"/>
          <a:chOff x="0" y="0"/>
          <a:chExt cx="0" cy="0"/>
        </a:xfrm>
      </p:grpSpPr>
      <p:pic>
        <p:nvPicPr>
          <p:cNvPr id="1414" name="Google Shape;1414;p113"/>
          <p:cNvPicPr preferRelativeResize="0"/>
          <p:nvPr/>
        </p:nvPicPr>
        <p:blipFill rotWithShape="1">
          <a:blip r:embed="rId2">
            <a:alphaModFix/>
          </a:blip>
          <a:srcRect b="12808" l="53336" r="6128" t="55064"/>
          <a:stretch/>
        </p:blipFill>
        <p:spPr>
          <a:xfrm>
            <a:off x="11761837" y="3856021"/>
            <a:ext cx="147600" cy="143200"/>
          </a:xfrm>
          <a:prstGeom prst="rect">
            <a:avLst/>
          </a:prstGeom>
          <a:noFill/>
          <a:ln>
            <a:noFill/>
          </a:ln>
        </p:spPr>
      </p:pic>
      <p:pic>
        <p:nvPicPr>
          <p:cNvPr id="1415" name="Google Shape;1415;p113"/>
          <p:cNvPicPr preferRelativeResize="0"/>
          <p:nvPr/>
        </p:nvPicPr>
        <p:blipFill>
          <a:blip r:embed="rId3">
            <a:alphaModFix/>
          </a:blip>
          <a:stretch>
            <a:fillRect/>
          </a:stretch>
        </p:blipFill>
        <p:spPr>
          <a:xfrm>
            <a:off x="-1525" y="0"/>
            <a:ext cx="12192000" cy="6858000"/>
          </a:xfrm>
          <a:prstGeom prst="rect">
            <a:avLst/>
          </a:prstGeom>
          <a:noFill/>
          <a:ln>
            <a:noFill/>
          </a:ln>
        </p:spPr>
      </p:pic>
      <p:sp>
        <p:nvSpPr>
          <p:cNvPr id="1416" name="Google Shape;1416;p113"/>
          <p:cNvSpPr/>
          <p:nvPr/>
        </p:nvSpPr>
        <p:spPr>
          <a:xfrm>
            <a:off x="4602900" y="957650"/>
            <a:ext cx="2873100" cy="1158600"/>
          </a:xfrm>
          <a:prstGeom prst="rect">
            <a:avLst/>
          </a:prstGeom>
          <a:solidFill>
            <a:srgbClr val="FFEF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417" name="Google Shape;1417;p113"/>
          <p:cNvPicPr preferRelativeResize="0"/>
          <p:nvPr/>
        </p:nvPicPr>
        <p:blipFill>
          <a:blip r:embed="rId4">
            <a:alphaModFix/>
          </a:blip>
          <a:stretch>
            <a:fillRect/>
          </a:stretch>
        </p:blipFill>
        <p:spPr>
          <a:xfrm>
            <a:off x="4658700" y="1062054"/>
            <a:ext cx="2871550" cy="10468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4 - Section Divider 4 1">
  <p:cSld name="Seque Slide - A_1_1_2_1_1_1_1">
    <p:bg>
      <p:bgPr>
        <a:solidFill>
          <a:srgbClr val="FDDDE3"/>
        </a:solidFill>
      </p:bgPr>
    </p:bg>
    <p:spTree>
      <p:nvGrpSpPr>
        <p:cNvPr id="93" name="Shape 93"/>
        <p:cNvGrpSpPr/>
        <p:nvPr/>
      </p:nvGrpSpPr>
      <p:grpSpPr>
        <a:xfrm>
          <a:off x="0" y="0"/>
          <a:ext cx="0" cy="0"/>
          <a:chOff x="0" y="0"/>
          <a:chExt cx="0" cy="0"/>
        </a:xfrm>
      </p:grpSpPr>
      <p:sp>
        <p:nvSpPr>
          <p:cNvPr id="94" name="Google Shape;94;p12"/>
          <p:cNvSpPr txBox="1"/>
          <p:nvPr>
            <p:ph type="ctrTitle"/>
          </p:nvPr>
        </p:nvSpPr>
        <p:spPr>
          <a:xfrm>
            <a:off x="562375" y="4502225"/>
            <a:ext cx="11064300" cy="67980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chemeClr val="accent1"/>
              </a:buClr>
              <a:buSzPts val="1400"/>
              <a:buFont typeface="Avant Garde Demi SFDC"/>
              <a:buNone/>
              <a:defRPr b="0" sz="3600">
                <a:latin typeface="Avant Garde Demi SFDC"/>
                <a:ea typeface="Avant Garde Demi SFDC"/>
                <a:cs typeface="Avant Garde Demi SFDC"/>
                <a:sym typeface="Avant Garde Demi SFDC"/>
              </a:defRPr>
            </a:lvl1pPr>
            <a:lvl2pPr lvl="1"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2pPr>
            <a:lvl3pPr lvl="2"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3pPr>
            <a:lvl4pPr lvl="3"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4pPr>
            <a:lvl5pPr lvl="4"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5pPr>
            <a:lvl6pPr lvl="5"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6pPr>
            <a:lvl7pPr lvl="6"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7pPr>
            <a:lvl8pPr lvl="7"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8pPr>
            <a:lvl9pPr lvl="8"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9pPr>
          </a:lstStyle>
          <a:p/>
        </p:txBody>
      </p:sp>
      <p:sp>
        <p:nvSpPr>
          <p:cNvPr id="95" name="Google Shape;95;p12"/>
          <p:cNvSpPr txBox="1"/>
          <p:nvPr>
            <p:ph idx="1" type="subTitle"/>
          </p:nvPr>
        </p:nvSpPr>
        <p:spPr>
          <a:xfrm>
            <a:off x="574575" y="5182025"/>
            <a:ext cx="11039700" cy="1161600"/>
          </a:xfrm>
          <a:prstGeom prst="rect">
            <a:avLst/>
          </a:prstGeom>
        </p:spPr>
        <p:txBody>
          <a:bodyPr anchorCtr="0" anchor="t" bIns="0" lIns="0" spcFirstLastPara="1" rIns="0" wrap="square" tIns="0">
            <a:noAutofit/>
          </a:bodyPr>
          <a:lstStyle>
            <a:lvl1pPr lvl="0" algn="ctr">
              <a:spcBef>
                <a:spcPts val="0"/>
              </a:spcBef>
              <a:spcAft>
                <a:spcPts val="0"/>
              </a:spcAft>
              <a:buSzPts val="2000"/>
              <a:buNone/>
              <a:defRPr/>
            </a:lvl1pPr>
            <a:lvl2pPr lvl="1" algn="ctr">
              <a:spcBef>
                <a:spcPts val="200"/>
              </a:spcBef>
              <a:spcAft>
                <a:spcPts val="0"/>
              </a:spcAft>
              <a:buSzPts val="1800"/>
              <a:buNone/>
              <a:defRPr/>
            </a:lvl2pPr>
            <a:lvl3pPr lvl="2" algn="ctr">
              <a:spcBef>
                <a:spcPts val="600"/>
              </a:spcBef>
              <a:spcAft>
                <a:spcPts val="0"/>
              </a:spcAft>
              <a:buSzPts val="1600"/>
              <a:buNone/>
              <a:defRPr/>
            </a:lvl3pPr>
            <a:lvl4pPr lvl="3" algn="ctr">
              <a:spcBef>
                <a:spcPts val="600"/>
              </a:spcBef>
              <a:spcAft>
                <a:spcPts val="0"/>
              </a:spcAft>
              <a:buSzPts val="1400"/>
              <a:buNone/>
              <a:defRPr/>
            </a:lvl4pPr>
            <a:lvl5pPr lvl="4" algn="ctr">
              <a:spcBef>
                <a:spcPts val="600"/>
              </a:spcBef>
              <a:spcAft>
                <a:spcPts val="0"/>
              </a:spcAft>
              <a:buSzPts val="1400"/>
              <a:buNone/>
              <a:defRPr/>
            </a:lvl5pPr>
            <a:lvl6pPr lvl="5" algn="ctr">
              <a:spcBef>
                <a:spcPts val="6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96" name="Google Shape;96;p12"/>
          <p:cNvPicPr preferRelativeResize="0"/>
          <p:nvPr/>
        </p:nvPicPr>
        <p:blipFill>
          <a:blip r:embed="rId2">
            <a:alphaModFix/>
          </a:blip>
          <a:stretch>
            <a:fillRect/>
          </a:stretch>
        </p:blipFill>
        <p:spPr>
          <a:xfrm>
            <a:off x="10164862" y="462000"/>
            <a:ext cx="1476175" cy="538150"/>
          </a:xfrm>
          <a:prstGeom prst="rect">
            <a:avLst/>
          </a:prstGeom>
          <a:noFill/>
          <a:ln>
            <a:noFill/>
          </a:ln>
        </p:spPr>
      </p:pic>
      <p:pic>
        <p:nvPicPr>
          <p:cNvPr id="97" name="Google Shape;97;p12"/>
          <p:cNvPicPr preferRelativeResize="0"/>
          <p:nvPr/>
        </p:nvPicPr>
        <p:blipFill rotWithShape="1">
          <a:blip r:embed="rId3">
            <a:alphaModFix/>
          </a:blip>
          <a:srcRect b="119" l="0" r="0" t="109"/>
          <a:stretch/>
        </p:blipFill>
        <p:spPr>
          <a:xfrm>
            <a:off x="3200879" y="565488"/>
            <a:ext cx="5626432" cy="3473801"/>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2 2">
  <p:cSld name="Thank You - A_1_2_1_2_2">
    <p:bg>
      <p:bgPr>
        <a:solidFill>
          <a:srgbClr val="FFEFEE"/>
        </a:solidFill>
      </p:bgPr>
    </p:bg>
    <p:spTree>
      <p:nvGrpSpPr>
        <p:cNvPr id="1418" name="Shape 1418"/>
        <p:cNvGrpSpPr/>
        <p:nvPr/>
      </p:nvGrpSpPr>
      <p:grpSpPr>
        <a:xfrm>
          <a:off x="0" y="0"/>
          <a:ext cx="0" cy="0"/>
          <a:chOff x="0" y="0"/>
          <a:chExt cx="0" cy="0"/>
        </a:xfrm>
      </p:grpSpPr>
      <p:pic>
        <p:nvPicPr>
          <p:cNvPr id="1419" name="Google Shape;1419;p114"/>
          <p:cNvPicPr preferRelativeResize="0"/>
          <p:nvPr/>
        </p:nvPicPr>
        <p:blipFill rotWithShape="1">
          <a:blip r:embed="rId2">
            <a:alphaModFix/>
          </a:blip>
          <a:srcRect b="32316" l="28896" r="29169" t="38964"/>
          <a:stretch/>
        </p:blipFill>
        <p:spPr>
          <a:xfrm>
            <a:off x="3521675" y="2672150"/>
            <a:ext cx="5112602" cy="1969525"/>
          </a:xfrm>
          <a:prstGeom prst="rect">
            <a:avLst/>
          </a:prstGeom>
          <a:noFill/>
          <a:ln>
            <a:noFill/>
          </a:ln>
        </p:spPr>
      </p:pic>
      <p:pic>
        <p:nvPicPr>
          <p:cNvPr id="1420" name="Google Shape;1420;p114"/>
          <p:cNvPicPr preferRelativeResize="0"/>
          <p:nvPr/>
        </p:nvPicPr>
        <p:blipFill>
          <a:blip r:embed="rId3">
            <a:alphaModFix/>
          </a:blip>
          <a:stretch>
            <a:fillRect/>
          </a:stretch>
        </p:blipFill>
        <p:spPr>
          <a:xfrm>
            <a:off x="4658700" y="1062054"/>
            <a:ext cx="2871550" cy="1046850"/>
          </a:xfrm>
          <a:prstGeom prst="rect">
            <a:avLst/>
          </a:prstGeom>
          <a:noFill/>
          <a:ln>
            <a:noFill/>
          </a:ln>
        </p:spPr>
      </p:pic>
      <p:sp>
        <p:nvSpPr>
          <p:cNvPr id="1421" name="Google Shape;1421;p114"/>
          <p:cNvSpPr/>
          <p:nvPr/>
        </p:nvSpPr>
        <p:spPr>
          <a:xfrm>
            <a:off x="-756825" y="2872975"/>
            <a:ext cx="2270700" cy="2270700"/>
          </a:xfrm>
          <a:prstGeom prst="ellipse">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422" name="Google Shape;1422;p114"/>
          <p:cNvPicPr preferRelativeResize="0"/>
          <p:nvPr/>
        </p:nvPicPr>
        <p:blipFill rotWithShape="1">
          <a:blip r:embed="rId4">
            <a:alphaModFix/>
          </a:blip>
          <a:srcRect b="0" l="0" r="0" t="0"/>
          <a:stretch/>
        </p:blipFill>
        <p:spPr>
          <a:xfrm>
            <a:off x="577850" y="3856025"/>
            <a:ext cx="2604027" cy="2604022"/>
          </a:xfrm>
          <a:prstGeom prst="rect">
            <a:avLst/>
          </a:prstGeom>
          <a:noFill/>
          <a:ln>
            <a:noFill/>
          </a:ln>
        </p:spPr>
      </p:pic>
      <p:sp>
        <p:nvSpPr>
          <p:cNvPr id="1423" name="Google Shape;1423;p114"/>
          <p:cNvSpPr/>
          <p:nvPr/>
        </p:nvSpPr>
        <p:spPr>
          <a:xfrm>
            <a:off x="1158450" y="1638725"/>
            <a:ext cx="726000" cy="726000"/>
          </a:xfrm>
          <a:prstGeom prst="ellipse">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24" name="Google Shape;1424;p114"/>
          <p:cNvSpPr/>
          <p:nvPr/>
        </p:nvSpPr>
        <p:spPr>
          <a:xfrm>
            <a:off x="9208225" y="799625"/>
            <a:ext cx="1356900" cy="1356900"/>
          </a:xfrm>
          <a:prstGeom prst="ellipse">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25" name="Google Shape;1425;p114"/>
          <p:cNvSpPr/>
          <p:nvPr/>
        </p:nvSpPr>
        <p:spPr>
          <a:xfrm>
            <a:off x="8729400" y="5665225"/>
            <a:ext cx="1356900" cy="1356900"/>
          </a:xfrm>
          <a:prstGeom prst="ellipse">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26" name="Google Shape;1426;p114"/>
          <p:cNvSpPr/>
          <p:nvPr/>
        </p:nvSpPr>
        <p:spPr>
          <a:xfrm>
            <a:off x="2786250" y="6209225"/>
            <a:ext cx="1047000" cy="1046700"/>
          </a:xfrm>
          <a:prstGeom prst="ellipse">
            <a:avLst/>
          </a:prstGeom>
          <a:solidFill>
            <a:srgbClr val="FFD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27" name="Google Shape;1427;p114"/>
          <p:cNvSpPr/>
          <p:nvPr/>
        </p:nvSpPr>
        <p:spPr>
          <a:xfrm>
            <a:off x="6199825" y="5143675"/>
            <a:ext cx="1047000" cy="1046700"/>
          </a:xfrm>
          <a:prstGeom prst="ellipse">
            <a:avLst/>
          </a:prstGeom>
          <a:solidFill>
            <a:srgbClr val="FFD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28" name="Google Shape;1428;p114"/>
          <p:cNvSpPr/>
          <p:nvPr/>
        </p:nvSpPr>
        <p:spPr>
          <a:xfrm>
            <a:off x="10807775" y="799625"/>
            <a:ext cx="514200" cy="513900"/>
          </a:xfrm>
          <a:prstGeom prst="ellipse">
            <a:avLst/>
          </a:prstGeom>
          <a:solidFill>
            <a:srgbClr val="FFD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29" name="Google Shape;1429;p114"/>
          <p:cNvSpPr/>
          <p:nvPr/>
        </p:nvSpPr>
        <p:spPr>
          <a:xfrm>
            <a:off x="11346175" y="6243275"/>
            <a:ext cx="978900" cy="978600"/>
          </a:xfrm>
          <a:prstGeom prst="ellipse">
            <a:avLst/>
          </a:prstGeom>
          <a:solidFill>
            <a:srgbClr val="FFD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30" name="Google Shape;1430;p114"/>
          <p:cNvSpPr/>
          <p:nvPr/>
        </p:nvSpPr>
        <p:spPr>
          <a:xfrm>
            <a:off x="1219204" y="1093017"/>
            <a:ext cx="880500" cy="8802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31" name="Google Shape;1431;p114"/>
          <p:cNvSpPr/>
          <p:nvPr/>
        </p:nvSpPr>
        <p:spPr>
          <a:xfrm>
            <a:off x="1884448" y="6008117"/>
            <a:ext cx="1356900" cy="13563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432" name="Google Shape;1432;p114"/>
          <p:cNvPicPr preferRelativeResize="0"/>
          <p:nvPr/>
        </p:nvPicPr>
        <p:blipFill rotWithShape="1">
          <a:blip r:embed="rId5">
            <a:alphaModFix/>
          </a:blip>
          <a:srcRect b="0" l="0" r="0" t="0"/>
          <a:stretch/>
        </p:blipFill>
        <p:spPr>
          <a:xfrm>
            <a:off x="1590900" y="593129"/>
            <a:ext cx="1771602" cy="1771602"/>
          </a:xfrm>
          <a:prstGeom prst="rect">
            <a:avLst/>
          </a:prstGeom>
          <a:noFill/>
          <a:ln>
            <a:noFill/>
          </a:ln>
        </p:spPr>
      </p:pic>
      <p:pic>
        <p:nvPicPr>
          <p:cNvPr id="1433" name="Google Shape;1433;p114"/>
          <p:cNvPicPr preferRelativeResize="0"/>
          <p:nvPr/>
        </p:nvPicPr>
        <p:blipFill>
          <a:blip r:embed="rId6">
            <a:alphaModFix/>
          </a:blip>
          <a:stretch>
            <a:fillRect/>
          </a:stretch>
        </p:blipFill>
        <p:spPr>
          <a:xfrm>
            <a:off x="5355275" y="5143675"/>
            <a:ext cx="1510093" cy="1470301"/>
          </a:xfrm>
          <a:prstGeom prst="rect">
            <a:avLst/>
          </a:prstGeom>
          <a:noFill/>
          <a:ln>
            <a:noFill/>
          </a:ln>
        </p:spPr>
      </p:pic>
      <p:pic>
        <p:nvPicPr>
          <p:cNvPr id="1434" name="Google Shape;1434;p114"/>
          <p:cNvPicPr preferRelativeResize="0"/>
          <p:nvPr/>
        </p:nvPicPr>
        <p:blipFill>
          <a:blip r:embed="rId7">
            <a:alphaModFix/>
          </a:blip>
          <a:stretch>
            <a:fillRect/>
          </a:stretch>
        </p:blipFill>
        <p:spPr>
          <a:xfrm>
            <a:off x="8444212" y="1174141"/>
            <a:ext cx="1771602" cy="1771602"/>
          </a:xfrm>
          <a:prstGeom prst="rect">
            <a:avLst/>
          </a:prstGeom>
          <a:noFill/>
          <a:ln>
            <a:noFill/>
          </a:ln>
        </p:spPr>
      </p:pic>
      <p:sp>
        <p:nvSpPr>
          <p:cNvPr id="1435" name="Google Shape;1435;p114"/>
          <p:cNvSpPr/>
          <p:nvPr/>
        </p:nvSpPr>
        <p:spPr>
          <a:xfrm>
            <a:off x="10490875" y="3490301"/>
            <a:ext cx="2333700" cy="23328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436" name="Google Shape;1436;p114"/>
          <p:cNvPicPr preferRelativeResize="0"/>
          <p:nvPr/>
        </p:nvPicPr>
        <p:blipFill rotWithShape="1">
          <a:blip r:embed="rId8">
            <a:alphaModFix/>
          </a:blip>
          <a:srcRect b="15988" l="24930" r="26433" t="11040"/>
          <a:stretch/>
        </p:blipFill>
        <p:spPr>
          <a:xfrm>
            <a:off x="9209250" y="3698096"/>
            <a:ext cx="2701199" cy="2701199"/>
          </a:xfrm>
          <a:prstGeom prst="rect">
            <a:avLst/>
          </a:prstGeom>
          <a:noFill/>
          <a:ln>
            <a:noFill/>
          </a:ln>
        </p:spPr>
      </p:pic>
      <p:pic>
        <p:nvPicPr>
          <p:cNvPr id="1437" name="Google Shape;1437;p114"/>
          <p:cNvPicPr preferRelativeResize="0"/>
          <p:nvPr/>
        </p:nvPicPr>
        <p:blipFill>
          <a:blip r:embed="rId9">
            <a:alphaModFix/>
          </a:blip>
          <a:stretch>
            <a:fillRect/>
          </a:stretch>
        </p:blipFill>
        <p:spPr>
          <a:xfrm>
            <a:off x="-1585950" y="-169900"/>
            <a:ext cx="1562100" cy="7192025"/>
          </a:xfrm>
          <a:prstGeom prst="rect">
            <a:avLst/>
          </a:prstGeom>
          <a:noFill/>
          <a:ln>
            <a:noFill/>
          </a:ln>
        </p:spPr>
      </p:pic>
      <p:pic>
        <p:nvPicPr>
          <p:cNvPr id="1438" name="Google Shape;1438;p114"/>
          <p:cNvPicPr preferRelativeResize="0"/>
          <p:nvPr/>
        </p:nvPicPr>
        <p:blipFill>
          <a:blip r:embed="rId9">
            <a:alphaModFix/>
          </a:blip>
          <a:stretch>
            <a:fillRect/>
          </a:stretch>
        </p:blipFill>
        <p:spPr>
          <a:xfrm>
            <a:off x="12212800" y="-417050"/>
            <a:ext cx="1562100" cy="7439176"/>
          </a:xfrm>
          <a:prstGeom prst="rect">
            <a:avLst/>
          </a:prstGeom>
          <a:noFill/>
          <a:ln>
            <a:noFill/>
          </a:ln>
        </p:spPr>
      </p:pic>
      <p:pic>
        <p:nvPicPr>
          <p:cNvPr id="1439" name="Google Shape;1439;p114"/>
          <p:cNvPicPr preferRelativeResize="0"/>
          <p:nvPr/>
        </p:nvPicPr>
        <p:blipFill>
          <a:blip r:embed="rId9">
            <a:alphaModFix/>
          </a:blip>
          <a:stretch>
            <a:fillRect/>
          </a:stretch>
        </p:blipFill>
        <p:spPr>
          <a:xfrm rot="5400000">
            <a:off x="5398425" y="550438"/>
            <a:ext cx="1562100" cy="14177224"/>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2 2 1">
  <p:cSld name="Thank You - A_1_2_1_2_2_1">
    <p:bg>
      <p:bgPr>
        <a:solidFill>
          <a:srgbClr val="FFEFEE"/>
        </a:solidFill>
      </p:bgPr>
    </p:bg>
    <p:spTree>
      <p:nvGrpSpPr>
        <p:cNvPr id="1440" name="Shape 1440"/>
        <p:cNvGrpSpPr/>
        <p:nvPr/>
      </p:nvGrpSpPr>
      <p:grpSpPr>
        <a:xfrm>
          <a:off x="0" y="0"/>
          <a:ext cx="0" cy="0"/>
          <a:chOff x="0" y="0"/>
          <a:chExt cx="0" cy="0"/>
        </a:xfrm>
      </p:grpSpPr>
      <p:pic>
        <p:nvPicPr>
          <p:cNvPr id="1441" name="Google Shape;1441;p115"/>
          <p:cNvPicPr preferRelativeResize="0"/>
          <p:nvPr/>
        </p:nvPicPr>
        <p:blipFill>
          <a:blip r:embed="rId2">
            <a:alphaModFix/>
          </a:blip>
          <a:stretch>
            <a:fillRect/>
          </a:stretch>
        </p:blipFill>
        <p:spPr>
          <a:xfrm>
            <a:off x="4658700" y="1062054"/>
            <a:ext cx="2871550" cy="1046850"/>
          </a:xfrm>
          <a:prstGeom prst="rect">
            <a:avLst/>
          </a:prstGeom>
          <a:noFill/>
          <a:ln>
            <a:noFill/>
          </a:ln>
        </p:spPr>
      </p:pic>
      <p:sp>
        <p:nvSpPr>
          <p:cNvPr id="1442" name="Google Shape;1442;p115"/>
          <p:cNvSpPr/>
          <p:nvPr/>
        </p:nvSpPr>
        <p:spPr>
          <a:xfrm>
            <a:off x="-756825" y="2872975"/>
            <a:ext cx="2270700" cy="2270700"/>
          </a:xfrm>
          <a:prstGeom prst="ellipse">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443" name="Google Shape;1443;p115"/>
          <p:cNvPicPr preferRelativeResize="0"/>
          <p:nvPr/>
        </p:nvPicPr>
        <p:blipFill rotWithShape="1">
          <a:blip r:embed="rId3">
            <a:alphaModFix/>
          </a:blip>
          <a:srcRect b="0" l="0" r="0" t="0"/>
          <a:stretch/>
        </p:blipFill>
        <p:spPr>
          <a:xfrm>
            <a:off x="577850" y="3856025"/>
            <a:ext cx="2604027" cy="2604022"/>
          </a:xfrm>
          <a:prstGeom prst="rect">
            <a:avLst/>
          </a:prstGeom>
          <a:noFill/>
          <a:ln>
            <a:noFill/>
          </a:ln>
        </p:spPr>
      </p:pic>
      <p:sp>
        <p:nvSpPr>
          <p:cNvPr id="1444" name="Google Shape;1444;p115"/>
          <p:cNvSpPr/>
          <p:nvPr/>
        </p:nvSpPr>
        <p:spPr>
          <a:xfrm>
            <a:off x="1158450" y="1638725"/>
            <a:ext cx="726000" cy="726000"/>
          </a:xfrm>
          <a:prstGeom prst="ellipse">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45" name="Google Shape;1445;p115"/>
          <p:cNvSpPr/>
          <p:nvPr/>
        </p:nvSpPr>
        <p:spPr>
          <a:xfrm>
            <a:off x="9208225" y="799625"/>
            <a:ext cx="1356900" cy="1356900"/>
          </a:xfrm>
          <a:prstGeom prst="ellipse">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46" name="Google Shape;1446;p115"/>
          <p:cNvSpPr/>
          <p:nvPr/>
        </p:nvSpPr>
        <p:spPr>
          <a:xfrm>
            <a:off x="8729400" y="5665225"/>
            <a:ext cx="1356900" cy="1356900"/>
          </a:xfrm>
          <a:prstGeom prst="ellipse">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47" name="Google Shape;1447;p115"/>
          <p:cNvSpPr/>
          <p:nvPr/>
        </p:nvSpPr>
        <p:spPr>
          <a:xfrm>
            <a:off x="2786250" y="6209225"/>
            <a:ext cx="1047000" cy="1046700"/>
          </a:xfrm>
          <a:prstGeom prst="ellipse">
            <a:avLst/>
          </a:prstGeom>
          <a:solidFill>
            <a:srgbClr val="FFD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48" name="Google Shape;1448;p115"/>
          <p:cNvSpPr/>
          <p:nvPr/>
        </p:nvSpPr>
        <p:spPr>
          <a:xfrm>
            <a:off x="6199825" y="5143675"/>
            <a:ext cx="1047000" cy="1046700"/>
          </a:xfrm>
          <a:prstGeom prst="ellipse">
            <a:avLst/>
          </a:prstGeom>
          <a:solidFill>
            <a:srgbClr val="FFD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49" name="Google Shape;1449;p115"/>
          <p:cNvSpPr/>
          <p:nvPr/>
        </p:nvSpPr>
        <p:spPr>
          <a:xfrm>
            <a:off x="10807775" y="799625"/>
            <a:ext cx="514200" cy="513900"/>
          </a:xfrm>
          <a:prstGeom prst="ellipse">
            <a:avLst/>
          </a:prstGeom>
          <a:solidFill>
            <a:srgbClr val="FFD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50" name="Google Shape;1450;p115"/>
          <p:cNvSpPr/>
          <p:nvPr/>
        </p:nvSpPr>
        <p:spPr>
          <a:xfrm>
            <a:off x="11346175" y="6243275"/>
            <a:ext cx="978900" cy="978600"/>
          </a:xfrm>
          <a:prstGeom prst="ellipse">
            <a:avLst/>
          </a:prstGeom>
          <a:solidFill>
            <a:srgbClr val="FFD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51" name="Google Shape;1451;p115"/>
          <p:cNvSpPr/>
          <p:nvPr/>
        </p:nvSpPr>
        <p:spPr>
          <a:xfrm>
            <a:off x="1219204" y="1093017"/>
            <a:ext cx="880500" cy="8802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52" name="Google Shape;1452;p115"/>
          <p:cNvSpPr/>
          <p:nvPr/>
        </p:nvSpPr>
        <p:spPr>
          <a:xfrm>
            <a:off x="1884448" y="6008117"/>
            <a:ext cx="1356900" cy="13563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453" name="Google Shape;1453;p115"/>
          <p:cNvPicPr preferRelativeResize="0"/>
          <p:nvPr/>
        </p:nvPicPr>
        <p:blipFill rotWithShape="1">
          <a:blip r:embed="rId4">
            <a:alphaModFix/>
          </a:blip>
          <a:srcRect b="0" l="0" r="0" t="0"/>
          <a:stretch/>
        </p:blipFill>
        <p:spPr>
          <a:xfrm>
            <a:off x="1590900" y="593129"/>
            <a:ext cx="1771602" cy="1771602"/>
          </a:xfrm>
          <a:prstGeom prst="rect">
            <a:avLst/>
          </a:prstGeom>
          <a:noFill/>
          <a:ln>
            <a:noFill/>
          </a:ln>
        </p:spPr>
      </p:pic>
      <p:pic>
        <p:nvPicPr>
          <p:cNvPr id="1454" name="Google Shape;1454;p115"/>
          <p:cNvPicPr preferRelativeResize="0"/>
          <p:nvPr/>
        </p:nvPicPr>
        <p:blipFill>
          <a:blip r:embed="rId5">
            <a:alphaModFix/>
          </a:blip>
          <a:stretch>
            <a:fillRect/>
          </a:stretch>
        </p:blipFill>
        <p:spPr>
          <a:xfrm>
            <a:off x="5355275" y="5143675"/>
            <a:ext cx="1510093" cy="1470301"/>
          </a:xfrm>
          <a:prstGeom prst="rect">
            <a:avLst/>
          </a:prstGeom>
          <a:noFill/>
          <a:ln>
            <a:noFill/>
          </a:ln>
        </p:spPr>
      </p:pic>
      <p:pic>
        <p:nvPicPr>
          <p:cNvPr id="1455" name="Google Shape;1455;p115"/>
          <p:cNvPicPr preferRelativeResize="0"/>
          <p:nvPr/>
        </p:nvPicPr>
        <p:blipFill>
          <a:blip r:embed="rId6">
            <a:alphaModFix/>
          </a:blip>
          <a:stretch>
            <a:fillRect/>
          </a:stretch>
        </p:blipFill>
        <p:spPr>
          <a:xfrm>
            <a:off x="8444212" y="1174141"/>
            <a:ext cx="1771602" cy="1771602"/>
          </a:xfrm>
          <a:prstGeom prst="rect">
            <a:avLst/>
          </a:prstGeom>
          <a:noFill/>
          <a:ln>
            <a:noFill/>
          </a:ln>
        </p:spPr>
      </p:pic>
      <p:sp>
        <p:nvSpPr>
          <p:cNvPr id="1456" name="Google Shape;1456;p115"/>
          <p:cNvSpPr/>
          <p:nvPr/>
        </p:nvSpPr>
        <p:spPr>
          <a:xfrm>
            <a:off x="10490875" y="3490301"/>
            <a:ext cx="2333700" cy="23328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457" name="Google Shape;1457;p115"/>
          <p:cNvPicPr preferRelativeResize="0"/>
          <p:nvPr/>
        </p:nvPicPr>
        <p:blipFill rotWithShape="1">
          <a:blip r:embed="rId7">
            <a:alphaModFix/>
          </a:blip>
          <a:srcRect b="15988" l="24930" r="26433" t="11040"/>
          <a:stretch/>
        </p:blipFill>
        <p:spPr>
          <a:xfrm>
            <a:off x="9209250" y="3698096"/>
            <a:ext cx="2701199" cy="2701199"/>
          </a:xfrm>
          <a:prstGeom prst="rect">
            <a:avLst/>
          </a:prstGeom>
          <a:noFill/>
          <a:ln>
            <a:noFill/>
          </a:ln>
        </p:spPr>
      </p:pic>
      <p:pic>
        <p:nvPicPr>
          <p:cNvPr id="1458" name="Google Shape;1458;p115"/>
          <p:cNvPicPr preferRelativeResize="0"/>
          <p:nvPr/>
        </p:nvPicPr>
        <p:blipFill>
          <a:blip r:embed="rId8">
            <a:alphaModFix/>
          </a:blip>
          <a:stretch>
            <a:fillRect/>
          </a:stretch>
        </p:blipFill>
        <p:spPr>
          <a:xfrm>
            <a:off x="-1585950" y="-169900"/>
            <a:ext cx="1562100" cy="7192025"/>
          </a:xfrm>
          <a:prstGeom prst="rect">
            <a:avLst/>
          </a:prstGeom>
          <a:noFill/>
          <a:ln>
            <a:noFill/>
          </a:ln>
        </p:spPr>
      </p:pic>
      <p:pic>
        <p:nvPicPr>
          <p:cNvPr id="1459" name="Google Shape;1459;p115"/>
          <p:cNvPicPr preferRelativeResize="0"/>
          <p:nvPr/>
        </p:nvPicPr>
        <p:blipFill>
          <a:blip r:embed="rId8">
            <a:alphaModFix/>
          </a:blip>
          <a:stretch>
            <a:fillRect/>
          </a:stretch>
        </p:blipFill>
        <p:spPr>
          <a:xfrm>
            <a:off x="12212800" y="-417050"/>
            <a:ext cx="1562100" cy="7439176"/>
          </a:xfrm>
          <a:prstGeom prst="rect">
            <a:avLst/>
          </a:prstGeom>
          <a:noFill/>
          <a:ln>
            <a:noFill/>
          </a:ln>
        </p:spPr>
      </p:pic>
      <p:pic>
        <p:nvPicPr>
          <p:cNvPr id="1460" name="Google Shape;1460;p115"/>
          <p:cNvPicPr preferRelativeResize="0"/>
          <p:nvPr/>
        </p:nvPicPr>
        <p:blipFill>
          <a:blip r:embed="rId8">
            <a:alphaModFix/>
          </a:blip>
          <a:stretch>
            <a:fillRect/>
          </a:stretch>
        </p:blipFill>
        <p:spPr>
          <a:xfrm rot="5400000">
            <a:off x="5398425" y="550438"/>
            <a:ext cx="1562100" cy="14177224"/>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2 1">
  <p:cSld name="Thank You - A_1_2_1_2_1">
    <p:bg>
      <p:bgPr>
        <a:solidFill>
          <a:srgbClr val="ECE1F9"/>
        </a:solidFill>
      </p:bgPr>
    </p:bg>
    <p:spTree>
      <p:nvGrpSpPr>
        <p:cNvPr id="1461" name="Shape 1461"/>
        <p:cNvGrpSpPr/>
        <p:nvPr/>
      </p:nvGrpSpPr>
      <p:grpSpPr>
        <a:xfrm>
          <a:off x="0" y="0"/>
          <a:ext cx="0" cy="0"/>
          <a:chOff x="0" y="0"/>
          <a:chExt cx="0" cy="0"/>
        </a:xfrm>
      </p:grpSpPr>
      <p:pic>
        <p:nvPicPr>
          <p:cNvPr id="1462" name="Google Shape;1462;p116"/>
          <p:cNvPicPr preferRelativeResize="0"/>
          <p:nvPr/>
        </p:nvPicPr>
        <p:blipFill rotWithShape="1">
          <a:blip r:embed="rId2">
            <a:alphaModFix/>
          </a:blip>
          <a:srcRect b="12808" l="53336" r="6128" t="55064"/>
          <a:stretch/>
        </p:blipFill>
        <p:spPr>
          <a:xfrm>
            <a:off x="11761837" y="3856021"/>
            <a:ext cx="147600" cy="143200"/>
          </a:xfrm>
          <a:prstGeom prst="rect">
            <a:avLst/>
          </a:prstGeom>
          <a:noFill/>
          <a:ln>
            <a:noFill/>
          </a:ln>
        </p:spPr>
      </p:pic>
      <p:pic>
        <p:nvPicPr>
          <p:cNvPr id="1463" name="Google Shape;1463;p116"/>
          <p:cNvPicPr preferRelativeResize="0"/>
          <p:nvPr/>
        </p:nvPicPr>
        <p:blipFill>
          <a:blip r:embed="rId3">
            <a:alphaModFix/>
          </a:blip>
          <a:stretch>
            <a:fillRect/>
          </a:stretch>
        </p:blipFill>
        <p:spPr>
          <a:xfrm>
            <a:off x="-1522" y="-9275"/>
            <a:ext cx="12224973" cy="6876550"/>
          </a:xfrm>
          <a:prstGeom prst="rect">
            <a:avLst/>
          </a:prstGeom>
          <a:noFill/>
          <a:ln>
            <a:noFill/>
          </a:ln>
        </p:spPr>
      </p:pic>
      <p:sp>
        <p:nvSpPr>
          <p:cNvPr id="1464" name="Google Shape;1464;p116"/>
          <p:cNvSpPr/>
          <p:nvPr/>
        </p:nvSpPr>
        <p:spPr>
          <a:xfrm>
            <a:off x="4602900" y="957650"/>
            <a:ext cx="2873100" cy="1158600"/>
          </a:xfrm>
          <a:prstGeom prst="rect">
            <a:avLst/>
          </a:prstGeom>
          <a:solidFill>
            <a:srgbClr val="FFEF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465" name="Google Shape;1465;p116"/>
          <p:cNvPicPr preferRelativeResize="0"/>
          <p:nvPr/>
        </p:nvPicPr>
        <p:blipFill>
          <a:blip r:embed="rId4">
            <a:alphaModFix/>
          </a:blip>
          <a:stretch>
            <a:fillRect/>
          </a:stretch>
        </p:blipFill>
        <p:spPr>
          <a:xfrm>
            <a:off x="4658700" y="1062054"/>
            <a:ext cx="2871550" cy="104685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p:cSld name="Thank You - A_1_2_1_1">
    <p:bg>
      <p:bgPr>
        <a:solidFill>
          <a:srgbClr val="FDDDE3"/>
        </a:solidFill>
      </p:bgPr>
    </p:bg>
    <p:spTree>
      <p:nvGrpSpPr>
        <p:cNvPr id="1466" name="Shape 1466"/>
        <p:cNvGrpSpPr/>
        <p:nvPr/>
      </p:nvGrpSpPr>
      <p:grpSpPr>
        <a:xfrm>
          <a:off x="0" y="0"/>
          <a:ext cx="0" cy="0"/>
          <a:chOff x="0" y="0"/>
          <a:chExt cx="0" cy="0"/>
        </a:xfrm>
      </p:grpSpPr>
      <p:pic>
        <p:nvPicPr>
          <p:cNvPr id="1467" name="Google Shape;1467;p117"/>
          <p:cNvPicPr preferRelativeResize="0"/>
          <p:nvPr/>
        </p:nvPicPr>
        <p:blipFill rotWithShape="1">
          <a:blip r:embed="rId2">
            <a:alphaModFix/>
          </a:blip>
          <a:srcRect b="0" l="13406" r="70195" t="0"/>
          <a:stretch/>
        </p:blipFill>
        <p:spPr>
          <a:xfrm>
            <a:off x="6820627" y="4733350"/>
            <a:ext cx="153525" cy="619050"/>
          </a:xfrm>
          <a:prstGeom prst="rect">
            <a:avLst/>
          </a:prstGeom>
          <a:noFill/>
          <a:ln>
            <a:noFill/>
          </a:ln>
        </p:spPr>
      </p:pic>
      <p:pic>
        <p:nvPicPr>
          <p:cNvPr id="1468" name="Google Shape;1468;p117"/>
          <p:cNvPicPr preferRelativeResize="0"/>
          <p:nvPr/>
        </p:nvPicPr>
        <p:blipFill rotWithShape="1">
          <a:blip r:embed="rId3">
            <a:alphaModFix/>
          </a:blip>
          <a:srcRect b="-6181" l="0" r="36354" t="69008"/>
          <a:stretch/>
        </p:blipFill>
        <p:spPr>
          <a:xfrm>
            <a:off x="4653600" y="5070200"/>
            <a:ext cx="563775" cy="219525"/>
          </a:xfrm>
          <a:prstGeom prst="rect">
            <a:avLst/>
          </a:prstGeom>
          <a:noFill/>
          <a:ln>
            <a:noFill/>
          </a:ln>
        </p:spPr>
      </p:pic>
      <p:sp>
        <p:nvSpPr>
          <p:cNvPr id="1469" name="Google Shape;1469;p117"/>
          <p:cNvSpPr/>
          <p:nvPr/>
        </p:nvSpPr>
        <p:spPr>
          <a:xfrm rot="-5400000">
            <a:off x="7543125" y="5041375"/>
            <a:ext cx="489000" cy="2412600"/>
          </a:xfrm>
          <a:prstGeom prst="roundRect">
            <a:avLst>
              <a:gd fmla="val 50000"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70" name="Google Shape;1470;p117"/>
          <p:cNvSpPr/>
          <p:nvPr/>
        </p:nvSpPr>
        <p:spPr>
          <a:xfrm rot="5400000">
            <a:off x="5849975" y="5396125"/>
            <a:ext cx="489000" cy="725100"/>
          </a:xfrm>
          <a:prstGeom prst="roundRect">
            <a:avLst>
              <a:gd fmla="val 50000"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71" name="Google Shape;1471;p117"/>
          <p:cNvSpPr/>
          <p:nvPr/>
        </p:nvSpPr>
        <p:spPr>
          <a:xfrm rot="5400000">
            <a:off x="3742475" y="4333225"/>
            <a:ext cx="489000" cy="2850900"/>
          </a:xfrm>
          <a:prstGeom prst="roundRect">
            <a:avLst>
              <a:gd fmla="val 50000"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72" name="Google Shape;1472;p117"/>
          <p:cNvSpPr/>
          <p:nvPr/>
        </p:nvSpPr>
        <p:spPr>
          <a:xfrm>
            <a:off x="8869100" y="3722825"/>
            <a:ext cx="489000" cy="15873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73" name="Google Shape;1473;p117"/>
          <p:cNvSpPr/>
          <p:nvPr/>
        </p:nvSpPr>
        <p:spPr>
          <a:xfrm>
            <a:off x="10274550" y="2957050"/>
            <a:ext cx="489000" cy="20355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74" name="Google Shape;1474;p117"/>
          <p:cNvSpPr/>
          <p:nvPr/>
        </p:nvSpPr>
        <p:spPr>
          <a:xfrm>
            <a:off x="9584520" y="2363475"/>
            <a:ext cx="489000" cy="22992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75" name="Google Shape;1475;p117"/>
          <p:cNvSpPr/>
          <p:nvPr/>
        </p:nvSpPr>
        <p:spPr>
          <a:xfrm>
            <a:off x="10987700" y="4492775"/>
            <a:ext cx="489000" cy="7569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76" name="Google Shape;1476;p117"/>
          <p:cNvSpPr/>
          <p:nvPr/>
        </p:nvSpPr>
        <p:spPr>
          <a:xfrm>
            <a:off x="712250" y="4102450"/>
            <a:ext cx="489000" cy="12141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77" name="Google Shape;1477;p117"/>
          <p:cNvSpPr/>
          <p:nvPr/>
        </p:nvSpPr>
        <p:spPr>
          <a:xfrm>
            <a:off x="1388100" y="3405325"/>
            <a:ext cx="489000" cy="15873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78" name="Google Shape;1478;p117"/>
          <p:cNvSpPr/>
          <p:nvPr/>
        </p:nvSpPr>
        <p:spPr>
          <a:xfrm>
            <a:off x="2072525" y="2314025"/>
            <a:ext cx="489000" cy="24126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79" name="Google Shape;1479;p117"/>
          <p:cNvSpPr/>
          <p:nvPr/>
        </p:nvSpPr>
        <p:spPr>
          <a:xfrm>
            <a:off x="2756950" y="4065775"/>
            <a:ext cx="489000" cy="12945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80" name="Google Shape;1480;p117"/>
          <p:cNvSpPr txBox="1"/>
          <p:nvPr/>
        </p:nvSpPr>
        <p:spPr>
          <a:xfrm>
            <a:off x="3709174" y="2820713"/>
            <a:ext cx="4770600" cy="1080600"/>
          </a:xfrm>
          <a:prstGeom prst="rect">
            <a:avLst/>
          </a:prstGeom>
          <a:noFill/>
          <a:ln>
            <a:noFill/>
          </a:ln>
        </p:spPr>
        <p:txBody>
          <a:bodyPr anchorCtr="0" anchor="ctr" bIns="0" lIns="0" spcFirstLastPara="1" rIns="0" wrap="square" tIns="0">
            <a:noAutofit/>
          </a:bodyPr>
          <a:lstStyle/>
          <a:p>
            <a:pPr indent="-457200" lvl="0" marL="0" marR="0" rtl="0" algn="ctr">
              <a:lnSpc>
                <a:spcPct val="90000"/>
              </a:lnSpc>
              <a:spcBef>
                <a:spcPts val="0"/>
              </a:spcBef>
              <a:spcAft>
                <a:spcPts val="0"/>
              </a:spcAft>
              <a:buClr>
                <a:srgbClr val="8CCFFE"/>
              </a:buClr>
              <a:buSzPts val="7200"/>
              <a:buFont typeface="Avant Garde Demi SFDC"/>
              <a:buChar char="​"/>
            </a:pPr>
            <a:r>
              <a:rPr i="0" lang="en-US" sz="7200" u="none" cap="none" strike="noStrike">
                <a:solidFill>
                  <a:srgbClr val="06204D"/>
                </a:solidFill>
                <a:latin typeface="Avant Garde Demi SFDC"/>
                <a:ea typeface="Avant Garde Demi SFDC"/>
                <a:cs typeface="Avant Garde Demi SFDC"/>
                <a:sym typeface="Avant Garde Demi SFDC"/>
              </a:rPr>
              <a:t>Thank</a:t>
            </a:r>
            <a:r>
              <a:rPr i="0" lang="en-US" sz="7200" u="none" cap="none" strike="noStrike">
                <a:solidFill>
                  <a:schemeClr val="dk1"/>
                </a:solidFill>
                <a:latin typeface="Avant Garde Demi SFDC"/>
                <a:ea typeface="Avant Garde Demi SFDC"/>
                <a:cs typeface="Avant Garde Demi SFDC"/>
                <a:sym typeface="Avant Garde Demi SFDC"/>
              </a:rPr>
              <a:t> </a:t>
            </a:r>
            <a:r>
              <a:rPr i="0" lang="en-US" sz="7200" u="none" cap="none" strike="noStrike">
                <a:solidFill>
                  <a:schemeClr val="accent3"/>
                </a:solidFill>
                <a:latin typeface="Avant Garde Demi SFDC"/>
                <a:ea typeface="Avant Garde Demi SFDC"/>
                <a:cs typeface="Avant Garde Demi SFDC"/>
                <a:sym typeface="Avant Garde Demi SFDC"/>
              </a:rPr>
              <a:t>you</a:t>
            </a:r>
            <a:endParaRPr sz="7200">
              <a:solidFill>
                <a:schemeClr val="accent3"/>
              </a:solidFill>
              <a:latin typeface="Avant Garde Demi SFDC"/>
              <a:ea typeface="Avant Garde Demi SFDC"/>
              <a:cs typeface="Avant Garde Demi SFDC"/>
              <a:sym typeface="Avant Garde Demi SFDC"/>
            </a:endParaRPr>
          </a:p>
        </p:txBody>
      </p:sp>
      <p:pic>
        <p:nvPicPr>
          <p:cNvPr id="1481" name="Google Shape;1481;p117"/>
          <p:cNvPicPr preferRelativeResize="0"/>
          <p:nvPr/>
        </p:nvPicPr>
        <p:blipFill>
          <a:blip r:embed="rId4">
            <a:alphaModFix/>
          </a:blip>
          <a:stretch>
            <a:fillRect/>
          </a:stretch>
        </p:blipFill>
        <p:spPr>
          <a:xfrm>
            <a:off x="4268603" y="570622"/>
            <a:ext cx="3651750" cy="1841000"/>
          </a:xfrm>
          <a:prstGeom prst="rect">
            <a:avLst/>
          </a:prstGeom>
          <a:noFill/>
          <a:ln>
            <a:noFill/>
          </a:ln>
        </p:spPr>
      </p:pic>
      <p:pic>
        <p:nvPicPr>
          <p:cNvPr id="1482" name="Google Shape;1482;p117"/>
          <p:cNvPicPr preferRelativeResize="0"/>
          <p:nvPr/>
        </p:nvPicPr>
        <p:blipFill>
          <a:blip r:embed="rId5">
            <a:alphaModFix/>
          </a:blip>
          <a:stretch>
            <a:fillRect/>
          </a:stretch>
        </p:blipFill>
        <p:spPr>
          <a:xfrm>
            <a:off x="5229675" y="4323675"/>
            <a:ext cx="1729600" cy="992725"/>
          </a:xfrm>
          <a:prstGeom prst="rect">
            <a:avLst/>
          </a:prstGeom>
          <a:noFill/>
          <a:ln>
            <a:noFill/>
          </a:ln>
        </p:spPr>
      </p:pic>
      <p:pic>
        <p:nvPicPr>
          <p:cNvPr id="1483" name="Google Shape;1483;p117"/>
          <p:cNvPicPr preferRelativeResize="0"/>
          <p:nvPr/>
        </p:nvPicPr>
        <p:blipFill rotWithShape="1">
          <a:blip r:embed="rId6">
            <a:alphaModFix/>
          </a:blip>
          <a:srcRect b="77578" l="0" r="0" t="0"/>
          <a:stretch/>
        </p:blipFill>
        <p:spPr>
          <a:xfrm>
            <a:off x="713625" y="2690565"/>
            <a:ext cx="722375" cy="183025"/>
          </a:xfrm>
          <a:prstGeom prst="rect">
            <a:avLst/>
          </a:prstGeom>
          <a:noFill/>
          <a:ln>
            <a:noFill/>
          </a:ln>
        </p:spPr>
      </p:pic>
      <p:pic>
        <p:nvPicPr>
          <p:cNvPr id="1484" name="Google Shape;1484;p117"/>
          <p:cNvPicPr preferRelativeResize="0"/>
          <p:nvPr/>
        </p:nvPicPr>
        <p:blipFill rotWithShape="1">
          <a:blip r:embed="rId7">
            <a:alphaModFix/>
          </a:blip>
          <a:srcRect b="0" l="0" r="75781" t="87405"/>
          <a:stretch/>
        </p:blipFill>
        <p:spPr>
          <a:xfrm>
            <a:off x="11182899" y="3844509"/>
            <a:ext cx="174950" cy="139900"/>
          </a:xfrm>
          <a:prstGeom prst="rect">
            <a:avLst/>
          </a:prstGeom>
          <a:noFill/>
          <a:ln>
            <a:noFill/>
          </a:ln>
        </p:spPr>
      </p:pic>
      <p:pic>
        <p:nvPicPr>
          <p:cNvPr id="1485" name="Google Shape;1485;p117"/>
          <p:cNvPicPr preferRelativeResize="0"/>
          <p:nvPr/>
        </p:nvPicPr>
        <p:blipFill>
          <a:blip r:embed="rId8">
            <a:alphaModFix/>
          </a:blip>
          <a:stretch>
            <a:fillRect/>
          </a:stretch>
        </p:blipFill>
        <p:spPr>
          <a:xfrm>
            <a:off x="1797250" y="5655774"/>
            <a:ext cx="8594452" cy="663050"/>
          </a:xfrm>
          <a:prstGeom prst="rect">
            <a:avLst/>
          </a:prstGeom>
          <a:noFill/>
          <a:ln>
            <a:noFill/>
          </a:ln>
        </p:spPr>
      </p:pic>
      <p:pic>
        <p:nvPicPr>
          <p:cNvPr id="1486" name="Google Shape;1486;p117"/>
          <p:cNvPicPr preferRelativeResize="0"/>
          <p:nvPr/>
        </p:nvPicPr>
        <p:blipFill rotWithShape="1">
          <a:blip r:embed="rId2">
            <a:alphaModFix/>
          </a:blip>
          <a:srcRect b="0" l="72168" r="9147" t="0"/>
          <a:stretch/>
        </p:blipFill>
        <p:spPr>
          <a:xfrm>
            <a:off x="7370795" y="4733350"/>
            <a:ext cx="174925" cy="619050"/>
          </a:xfrm>
          <a:prstGeom prst="rect">
            <a:avLst/>
          </a:prstGeom>
          <a:noFill/>
          <a:ln>
            <a:noFill/>
          </a:ln>
        </p:spPr>
      </p:pic>
      <p:pic>
        <p:nvPicPr>
          <p:cNvPr id="1487" name="Google Shape;1487;p117"/>
          <p:cNvPicPr preferRelativeResize="0"/>
          <p:nvPr/>
        </p:nvPicPr>
        <p:blipFill rotWithShape="1">
          <a:blip r:embed="rId9">
            <a:alphaModFix/>
          </a:blip>
          <a:srcRect b="89707" l="0" r="0" t="0"/>
          <a:stretch/>
        </p:blipFill>
        <p:spPr>
          <a:xfrm>
            <a:off x="11182125" y="2876897"/>
            <a:ext cx="722375" cy="113650"/>
          </a:xfrm>
          <a:prstGeom prst="rect">
            <a:avLst/>
          </a:prstGeom>
          <a:noFill/>
          <a:ln>
            <a:noFill/>
          </a:ln>
        </p:spPr>
      </p:pic>
      <p:pic>
        <p:nvPicPr>
          <p:cNvPr id="1488" name="Google Shape;1488;p117"/>
          <p:cNvPicPr preferRelativeResize="0"/>
          <p:nvPr/>
        </p:nvPicPr>
        <p:blipFill>
          <a:blip r:embed="rId10">
            <a:alphaModFix/>
          </a:blip>
          <a:stretch>
            <a:fillRect/>
          </a:stretch>
        </p:blipFill>
        <p:spPr>
          <a:xfrm>
            <a:off x="8944525" y="2488877"/>
            <a:ext cx="2674516" cy="2871350"/>
          </a:xfrm>
          <a:prstGeom prst="rect">
            <a:avLst/>
          </a:prstGeom>
          <a:noFill/>
          <a:ln>
            <a:noFill/>
          </a:ln>
        </p:spPr>
      </p:pic>
      <p:pic>
        <p:nvPicPr>
          <p:cNvPr id="1489" name="Google Shape;1489;p117"/>
          <p:cNvPicPr preferRelativeResize="0"/>
          <p:nvPr/>
        </p:nvPicPr>
        <p:blipFill rotWithShape="1">
          <a:blip r:embed="rId11">
            <a:alphaModFix/>
          </a:blip>
          <a:srcRect b="89412" l="85820" r="6092" t="1194"/>
          <a:stretch/>
        </p:blipFill>
        <p:spPr>
          <a:xfrm>
            <a:off x="936765" y="2857508"/>
            <a:ext cx="247349" cy="306401"/>
          </a:xfrm>
          <a:prstGeom prst="rect">
            <a:avLst/>
          </a:prstGeom>
          <a:noFill/>
          <a:ln>
            <a:noFill/>
          </a:ln>
        </p:spPr>
      </p:pic>
      <p:pic>
        <p:nvPicPr>
          <p:cNvPr id="1490" name="Google Shape;1490;p117"/>
          <p:cNvPicPr preferRelativeResize="0"/>
          <p:nvPr/>
        </p:nvPicPr>
        <p:blipFill rotWithShape="1">
          <a:blip r:embed="rId11">
            <a:alphaModFix/>
          </a:blip>
          <a:srcRect b="77663" l="82142" r="8757" t="13851"/>
          <a:stretch/>
        </p:blipFill>
        <p:spPr>
          <a:xfrm>
            <a:off x="1294544" y="2879890"/>
            <a:ext cx="167602" cy="166702"/>
          </a:xfrm>
          <a:prstGeom prst="rect">
            <a:avLst/>
          </a:prstGeom>
          <a:noFill/>
          <a:ln>
            <a:noFill/>
          </a:ln>
        </p:spPr>
      </p:pic>
      <p:pic>
        <p:nvPicPr>
          <p:cNvPr id="1491" name="Google Shape;1491;p117"/>
          <p:cNvPicPr preferRelativeResize="0"/>
          <p:nvPr/>
        </p:nvPicPr>
        <p:blipFill rotWithShape="1">
          <a:blip r:embed="rId11">
            <a:alphaModFix/>
          </a:blip>
          <a:srcRect b="77663" l="82142" r="8757" t="13851"/>
          <a:stretch/>
        </p:blipFill>
        <p:spPr>
          <a:xfrm>
            <a:off x="692039" y="3350473"/>
            <a:ext cx="167602" cy="166702"/>
          </a:xfrm>
          <a:prstGeom prst="rect">
            <a:avLst/>
          </a:prstGeom>
          <a:noFill/>
          <a:ln>
            <a:noFill/>
          </a:ln>
        </p:spPr>
      </p:pic>
      <p:pic>
        <p:nvPicPr>
          <p:cNvPr id="1492" name="Google Shape;1492;p117"/>
          <p:cNvPicPr preferRelativeResize="0"/>
          <p:nvPr/>
        </p:nvPicPr>
        <p:blipFill rotWithShape="1">
          <a:blip r:embed="rId11">
            <a:alphaModFix/>
          </a:blip>
          <a:srcRect b="89412" l="85820" r="6092" t="1194"/>
          <a:stretch/>
        </p:blipFill>
        <p:spPr>
          <a:xfrm>
            <a:off x="4953730" y="4833680"/>
            <a:ext cx="202152" cy="250399"/>
          </a:xfrm>
          <a:prstGeom prst="rect">
            <a:avLst/>
          </a:prstGeom>
          <a:noFill/>
          <a:ln>
            <a:noFill/>
          </a:ln>
        </p:spPr>
      </p:pic>
      <p:pic>
        <p:nvPicPr>
          <p:cNvPr id="1493" name="Google Shape;1493;p117"/>
          <p:cNvPicPr preferRelativeResize="0"/>
          <p:nvPr/>
        </p:nvPicPr>
        <p:blipFill rotWithShape="1">
          <a:blip r:embed="rId11">
            <a:alphaModFix/>
          </a:blip>
          <a:srcRect b="77663" l="82142" r="8757" t="13851"/>
          <a:stretch/>
        </p:blipFill>
        <p:spPr>
          <a:xfrm>
            <a:off x="4623001" y="4624398"/>
            <a:ext cx="167602" cy="166702"/>
          </a:xfrm>
          <a:prstGeom prst="rect">
            <a:avLst/>
          </a:prstGeom>
          <a:noFill/>
          <a:ln>
            <a:noFill/>
          </a:ln>
        </p:spPr>
      </p:pic>
      <p:pic>
        <p:nvPicPr>
          <p:cNvPr id="1494" name="Google Shape;1494;p117"/>
          <p:cNvPicPr preferRelativeResize="0"/>
          <p:nvPr/>
        </p:nvPicPr>
        <p:blipFill rotWithShape="1">
          <a:blip r:embed="rId11">
            <a:alphaModFix/>
          </a:blip>
          <a:srcRect b="89412" l="85820" r="6092" t="1194"/>
          <a:stretch/>
        </p:blipFill>
        <p:spPr>
          <a:xfrm>
            <a:off x="6964155" y="4860236"/>
            <a:ext cx="298402" cy="369597"/>
          </a:xfrm>
          <a:prstGeom prst="rect">
            <a:avLst/>
          </a:prstGeom>
          <a:noFill/>
          <a:ln>
            <a:noFill/>
          </a:ln>
        </p:spPr>
      </p:pic>
      <p:pic>
        <p:nvPicPr>
          <p:cNvPr id="1495" name="Google Shape;1495;p117"/>
          <p:cNvPicPr preferRelativeResize="0"/>
          <p:nvPr/>
        </p:nvPicPr>
        <p:blipFill rotWithShape="1">
          <a:blip r:embed="rId11">
            <a:alphaModFix/>
          </a:blip>
          <a:srcRect b="77663" l="82142" r="8757" t="13851"/>
          <a:stretch/>
        </p:blipFill>
        <p:spPr>
          <a:xfrm>
            <a:off x="7536305" y="4705027"/>
            <a:ext cx="124949" cy="124252"/>
          </a:xfrm>
          <a:prstGeom prst="rect">
            <a:avLst/>
          </a:prstGeom>
          <a:noFill/>
          <a:ln>
            <a:noFill/>
          </a:ln>
        </p:spPr>
      </p:pic>
      <p:pic>
        <p:nvPicPr>
          <p:cNvPr id="1496" name="Google Shape;1496;p117"/>
          <p:cNvPicPr preferRelativeResize="0"/>
          <p:nvPr/>
        </p:nvPicPr>
        <p:blipFill rotWithShape="1">
          <a:blip r:embed="rId11">
            <a:alphaModFix/>
          </a:blip>
          <a:srcRect b="77663" l="82142" r="8757" t="13851"/>
          <a:stretch/>
        </p:blipFill>
        <p:spPr>
          <a:xfrm>
            <a:off x="11485590" y="3625540"/>
            <a:ext cx="261974" cy="260552"/>
          </a:xfrm>
          <a:prstGeom prst="rect">
            <a:avLst/>
          </a:prstGeom>
          <a:noFill/>
          <a:ln>
            <a:noFill/>
          </a:ln>
        </p:spPr>
      </p:pic>
      <p:pic>
        <p:nvPicPr>
          <p:cNvPr id="1497" name="Google Shape;1497;p117"/>
          <p:cNvPicPr preferRelativeResize="0"/>
          <p:nvPr/>
        </p:nvPicPr>
        <p:blipFill rotWithShape="1">
          <a:blip r:embed="rId11">
            <a:alphaModFix/>
          </a:blip>
          <a:srcRect b="89412" l="85820" r="6092" t="1194"/>
          <a:stretch/>
        </p:blipFill>
        <p:spPr>
          <a:xfrm>
            <a:off x="11491171" y="3084442"/>
            <a:ext cx="227726" cy="282051"/>
          </a:xfrm>
          <a:prstGeom prst="rect">
            <a:avLst/>
          </a:prstGeom>
          <a:noFill/>
          <a:ln>
            <a:noFill/>
          </a:ln>
        </p:spPr>
      </p:pic>
      <p:pic>
        <p:nvPicPr>
          <p:cNvPr id="1498" name="Google Shape;1498;p117"/>
          <p:cNvPicPr preferRelativeResize="0"/>
          <p:nvPr/>
        </p:nvPicPr>
        <p:blipFill rotWithShape="1">
          <a:blip r:embed="rId11">
            <a:alphaModFix/>
          </a:blip>
          <a:srcRect b="89412" l="85820" r="6092" t="1194"/>
          <a:stretch/>
        </p:blipFill>
        <p:spPr>
          <a:xfrm>
            <a:off x="11769660" y="3854289"/>
            <a:ext cx="126773" cy="157000"/>
          </a:xfrm>
          <a:prstGeom prst="rect">
            <a:avLst/>
          </a:prstGeom>
          <a:noFill/>
          <a:ln>
            <a:noFill/>
          </a:ln>
        </p:spPr>
      </p:pic>
      <p:pic>
        <p:nvPicPr>
          <p:cNvPr id="1499" name="Google Shape;1499;p117"/>
          <p:cNvPicPr preferRelativeResize="0"/>
          <p:nvPr/>
        </p:nvPicPr>
        <p:blipFill>
          <a:blip r:embed="rId12">
            <a:alphaModFix/>
          </a:blip>
          <a:stretch>
            <a:fillRect/>
          </a:stretch>
        </p:blipFill>
        <p:spPr>
          <a:xfrm>
            <a:off x="577850" y="2488878"/>
            <a:ext cx="2617625" cy="2965224"/>
          </a:xfrm>
          <a:prstGeom prst="rect">
            <a:avLst/>
          </a:prstGeom>
          <a:noFill/>
          <a:ln>
            <a:noFill/>
          </a:ln>
        </p:spPr>
      </p:pic>
      <p:pic>
        <p:nvPicPr>
          <p:cNvPr id="1500" name="Google Shape;1500;p117"/>
          <p:cNvPicPr preferRelativeResize="0"/>
          <p:nvPr/>
        </p:nvPicPr>
        <p:blipFill>
          <a:blip r:embed="rId13">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1- Title Slide 1">
  <p:cSld name="Basic_4_1_1_1_1_1_1_1_3_1_1_1_2_2_1_1_2_1_1_2_1_1_1_2">
    <p:bg>
      <p:bgPr>
        <a:solidFill>
          <a:srgbClr val="D8E6FE"/>
        </a:solidFill>
      </p:bgPr>
    </p:bg>
    <p:spTree>
      <p:nvGrpSpPr>
        <p:cNvPr id="1501" name="Shape 1501"/>
        <p:cNvGrpSpPr/>
        <p:nvPr/>
      </p:nvGrpSpPr>
      <p:grpSpPr>
        <a:xfrm>
          <a:off x="0" y="0"/>
          <a:ext cx="0" cy="0"/>
          <a:chOff x="0" y="0"/>
          <a:chExt cx="0" cy="0"/>
        </a:xfrm>
      </p:grpSpPr>
      <p:pic>
        <p:nvPicPr>
          <p:cNvPr id="1502" name="Google Shape;1502;p118"/>
          <p:cNvPicPr preferRelativeResize="0"/>
          <p:nvPr/>
        </p:nvPicPr>
        <p:blipFill rotWithShape="1">
          <a:blip r:embed="rId2">
            <a:alphaModFix/>
          </a:blip>
          <a:srcRect b="0" l="0" r="27209" t="0"/>
          <a:stretch/>
        </p:blipFill>
        <p:spPr>
          <a:xfrm>
            <a:off x="11327775" y="2660400"/>
            <a:ext cx="804200" cy="722650"/>
          </a:xfrm>
          <a:prstGeom prst="rect">
            <a:avLst/>
          </a:prstGeom>
          <a:noFill/>
          <a:ln>
            <a:noFill/>
          </a:ln>
        </p:spPr>
      </p:pic>
      <p:pic>
        <p:nvPicPr>
          <p:cNvPr id="1503" name="Google Shape;1503;p118"/>
          <p:cNvPicPr preferRelativeResize="0"/>
          <p:nvPr/>
        </p:nvPicPr>
        <p:blipFill>
          <a:blip r:embed="rId3">
            <a:alphaModFix/>
          </a:blip>
          <a:stretch>
            <a:fillRect/>
          </a:stretch>
        </p:blipFill>
        <p:spPr>
          <a:xfrm>
            <a:off x="6937751" y="981081"/>
            <a:ext cx="1092100" cy="722654"/>
          </a:xfrm>
          <a:prstGeom prst="rect">
            <a:avLst/>
          </a:prstGeom>
          <a:noFill/>
          <a:ln>
            <a:noFill/>
          </a:ln>
        </p:spPr>
      </p:pic>
      <p:sp>
        <p:nvSpPr>
          <p:cNvPr id="1504" name="Google Shape;1504;p118"/>
          <p:cNvSpPr txBox="1"/>
          <p:nvPr>
            <p:ph type="title"/>
          </p:nvPr>
        </p:nvSpPr>
        <p:spPr>
          <a:xfrm>
            <a:off x="576075" y="1478075"/>
            <a:ext cx="4984200" cy="24597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400"/>
              <a:buFont typeface="Avant Garde Demi SFDC"/>
              <a:buNone/>
              <a:defRPr b="0" sz="4400">
                <a:latin typeface="Avant Garde Demi SFDC"/>
                <a:ea typeface="Avant Garde Demi SFDC"/>
                <a:cs typeface="Avant Garde Demi SFDC"/>
                <a:sym typeface="Avant Garde Demi SFDC"/>
              </a:defRPr>
            </a:lvl1pPr>
            <a:lvl2pPr lvl="1" algn="l">
              <a:spcBef>
                <a:spcPts val="0"/>
              </a:spcBef>
              <a:spcAft>
                <a:spcPts val="0"/>
              </a:spcAft>
              <a:buClr>
                <a:schemeClr val="dk1"/>
              </a:buClr>
              <a:buSzPts val="1400"/>
              <a:buNone/>
              <a:defRPr>
                <a:solidFill>
                  <a:schemeClr val="dk1"/>
                </a:solidFill>
              </a:defRPr>
            </a:lvl2pPr>
            <a:lvl3pPr lvl="2" algn="l">
              <a:spcBef>
                <a:spcPts val="0"/>
              </a:spcBef>
              <a:spcAft>
                <a:spcPts val="0"/>
              </a:spcAft>
              <a:buClr>
                <a:schemeClr val="dk1"/>
              </a:buClr>
              <a:buSzPts val="1400"/>
              <a:buNone/>
              <a:defRPr>
                <a:solidFill>
                  <a:schemeClr val="dk1"/>
                </a:solidFill>
              </a:defRPr>
            </a:lvl3pPr>
            <a:lvl4pPr lvl="3" algn="l">
              <a:spcBef>
                <a:spcPts val="0"/>
              </a:spcBef>
              <a:spcAft>
                <a:spcPts val="0"/>
              </a:spcAft>
              <a:buClr>
                <a:schemeClr val="dk1"/>
              </a:buClr>
              <a:buSzPts val="1400"/>
              <a:buNone/>
              <a:defRPr>
                <a:solidFill>
                  <a:schemeClr val="dk1"/>
                </a:solidFill>
              </a:defRPr>
            </a:lvl4pPr>
            <a:lvl5pPr lvl="4" algn="l">
              <a:spcBef>
                <a:spcPts val="0"/>
              </a:spcBef>
              <a:spcAft>
                <a:spcPts val="0"/>
              </a:spcAft>
              <a:buClr>
                <a:schemeClr val="dk1"/>
              </a:buClr>
              <a:buSzPts val="1400"/>
              <a:buNone/>
              <a:defRPr>
                <a:solidFill>
                  <a:schemeClr val="dk1"/>
                </a:solidFill>
              </a:defRPr>
            </a:lvl5pPr>
            <a:lvl6pPr lvl="5" algn="l">
              <a:spcBef>
                <a:spcPts val="0"/>
              </a:spcBef>
              <a:spcAft>
                <a:spcPts val="0"/>
              </a:spcAft>
              <a:buClr>
                <a:schemeClr val="dk1"/>
              </a:buClr>
              <a:buSzPts val="1400"/>
              <a:buNone/>
              <a:defRPr>
                <a:solidFill>
                  <a:schemeClr val="dk1"/>
                </a:solidFill>
              </a:defRPr>
            </a:lvl6pPr>
            <a:lvl7pPr lvl="6" algn="l">
              <a:spcBef>
                <a:spcPts val="0"/>
              </a:spcBef>
              <a:spcAft>
                <a:spcPts val="0"/>
              </a:spcAft>
              <a:buClr>
                <a:schemeClr val="dk1"/>
              </a:buClr>
              <a:buSzPts val="1400"/>
              <a:buNone/>
              <a:defRPr>
                <a:solidFill>
                  <a:schemeClr val="dk1"/>
                </a:solidFill>
              </a:defRPr>
            </a:lvl7pPr>
            <a:lvl8pPr lvl="7" algn="l">
              <a:spcBef>
                <a:spcPts val="0"/>
              </a:spcBef>
              <a:spcAft>
                <a:spcPts val="0"/>
              </a:spcAft>
              <a:buClr>
                <a:schemeClr val="dk1"/>
              </a:buClr>
              <a:buSzPts val="1400"/>
              <a:buNone/>
              <a:defRPr>
                <a:solidFill>
                  <a:schemeClr val="dk1"/>
                </a:solidFill>
              </a:defRPr>
            </a:lvl8pPr>
            <a:lvl9pPr lvl="8" algn="l">
              <a:spcBef>
                <a:spcPts val="0"/>
              </a:spcBef>
              <a:spcAft>
                <a:spcPts val="0"/>
              </a:spcAft>
              <a:buClr>
                <a:schemeClr val="dk1"/>
              </a:buClr>
              <a:buSzPts val="1400"/>
              <a:buNone/>
              <a:defRPr>
                <a:solidFill>
                  <a:schemeClr val="dk1"/>
                </a:solidFill>
              </a:defRPr>
            </a:lvl9pPr>
          </a:lstStyle>
          <a:p/>
        </p:txBody>
      </p:sp>
      <p:sp>
        <p:nvSpPr>
          <p:cNvPr id="1505" name="Google Shape;1505;p118"/>
          <p:cNvSpPr txBox="1"/>
          <p:nvPr>
            <p:ph idx="1" type="subTitle"/>
          </p:nvPr>
        </p:nvSpPr>
        <p:spPr>
          <a:xfrm>
            <a:off x="576075" y="3922775"/>
            <a:ext cx="4984200" cy="1472100"/>
          </a:xfrm>
          <a:prstGeom prst="rect">
            <a:avLst/>
          </a:prstGeom>
        </p:spPr>
        <p:txBody>
          <a:bodyPr anchorCtr="0" anchor="t" bIns="0" lIns="0" spcFirstLastPara="1" rIns="0" wrap="square" tIns="0">
            <a:noAutofit/>
          </a:bodyPr>
          <a:lstStyle>
            <a:lvl1pPr lvl="0">
              <a:lnSpc>
                <a:spcPct val="103000"/>
              </a:lnSpc>
              <a:spcBef>
                <a:spcPts val="500"/>
              </a:spcBef>
              <a:spcAft>
                <a:spcPts val="0"/>
              </a:spcAft>
              <a:buSzPts val="2400"/>
              <a:buNone/>
              <a:defRPr sz="2400"/>
            </a:lvl1pPr>
            <a:lvl2pPr lvl="1">
              <a:lnSpc>
                <a:spcPct val="95000"/>
              </a:lnSpc>
              <a:spcBef>
                <a:spcPts val="600"/>
              </a:spcBef>
              <a:spcAft>
                <a:spcPts val="0"/>
              </a:spcAft>
              <a:buSzPts val="2200"/>
              <a:buNone/>
              <a:defRPr sz="2200"/>
            </a:lvl2pPr>
            <a:lvl3pPr lvl="2">
              <a:lnSpc>
                <a:spcPct val="95000"/>
              </a:lnSpc>
              <a:spcBef>
                <a:spcPts val="300"/>
              </a:spcBef>
              <a:spcAft>
                <a:spcPts val="0"/>
              </a:spcAft>
              <a:buSzPts val="2200"/>
              <a:buNone/>
              <a:defRPr sz="2200"/>
            </a:lvl3pPr>
            <a:lvl4pPr lvl="3">
              <a:lnSpc>
                <a:spcPct val="95000"/>
              </a:lnSpc>
              <a:spcBef>
                <a:spcPts val="300"/>
              </a:spcBef>
              <a:spcAft>
                <a:spcPts val="0"/>
              </a:spcAft>
              <a:buSzPts val="2200"/>
              <a:buNone/>
              <a:defRPr sz="2200"/>
            </a:lvl4pPr>
            <a:lvl5pPr lvl="4">
              <a:lnSpc>
                <a:spcPct val="95000"/>
              </a:lnSpc>
              <a:spcBef>
                <a:spcPts val="300"/>
              </a:spcBef>
              <a:spcAft>
                <a:spcPts val="0"/>
              </a:spcAft>
              <a:buSzPts val="2200"/>
              <a:buNone/>
              <a:defRPr sz="2200"/>
            </a:lvl5pPr>
            <a:lvl6pPr lvl="5">
              <a:lnSpc>
                <a:spcPct val="95000"/>
              </a:lnSpc>
              <a:spcBef>
                <a:spcPts val="300"/>
              </a:spcBef>
              <a:spcAft>
                <a:spcPts val="0"/>
              </a:spcAft>
              <a:buSzPts val="2200"/>
              <a:buNone/>
              <a:defRPr sz="2200"/>
            </a:lvl6pPr>
            <a:lvl7pPr lvl="6">
              <a:lnSpc>
                <a:spcPct val="95000"/>
              </a:lnSpc>
              <a:spcBef>
                <a:spcPts val="300"/>
              </a:spcBef>
              <a:spcAft>
                <a:spcPts val="0"/>
              </a:spcAft>
              <a:buSzPts val="2200"/>
              <a:buNone/>
              <a:defRPr sz="2200"/>
            </a:lvl7pPr>
            <a:lvl8pPr lvl="7">
              <a:lnSpc>
                <a:spcPct val="95000"/>
              </a:lnSpc>
              <a:spcBef>
                <a:spcPts val="300"/>
              </a:spcBef>
              <a:spcAft>
                <a:spcPts val="0"/>
              </a:spcAft>
              <a:buSzPts val="2200"/>
              <a:buNone/>
              <a:defRPr sz="2200"/>
            </a:lvl8pPr>
            <a:lvl9pPr lvl="8">
              <a:lnSpc>
                <a:spcPct val="95000"/>
              </a:lnSpc>
              <a:spcBef>
                <a:spcPts val="300"/>
              </a:spcBef>
              <a:spcAft>
                <a:spcPts val="300"/>
              </a:spcAft>
              <a:buSzPts val="2200"/>
              <a:buNone/>
              <a:defRPr sz="2200"/>
            </a:lvl9pPr>
          </a:lstStyle>
          <a:p/>
        </p:txBody>
      </p:sp>
      <p:sp>
        <p:nvSpPr>
          <p:cNvPr id="1506" name="Google Shape;1506;p118"/>
          <p:cNvSpPr txBox="1"/>
          <p:nvPr>
            <p:ph idx="2" type="subTitle"/>
          </p:nvPr>
        </p:nvSpPr>
        <p:spPr>
          <a:xfrm>
            <a:off x="576076" y="5167875"/>
            <a:ext cx="5518500" cy="667500"/>
          </a:xfrm>
          <a:prstGeom prst="rect">
            <a:avLst/>
          </a:prstGeom>
        </p:spPr>
        <p:txBody>
          <a:bodyPr anchorCtr="0" anchor="t" bIns="0" lIns="0" spcFirstLastPara="1" rIns="0" wrap="square" tIns="0">
            <a:noAutofit/>
          </a:bodyPr>
          <a:lstStyle>
            <a:lvl1pPr lvl="0">
              <a:lnSpc>
                <a:spcPct val="103000"/>
              </a:lnSpc>
              <a:spcBef>
                <a:spcPts val="500"/>
              </a:spcBef>
              <a:spcAft>
                <a:spcPts val="0"/>
              </a:spcAft>
              <a:buSzPts val="1800"/>
              <a:buNone/>
              <a:defRPr sz="1800"/>
            </a:lvl1pPr>
            <a:lvl2pPr lvl="1">
              <a:lnSpc>
                <a:spcPct val="95000"/>
              </a:lnSpc>
              <a:spcBef>
                <a:spcPts val="600"/>
              </a:spcBef>
              <a:spcAft>
                <a:spcPts val="0"/>
              </a:spcAft>
              <a:buSzPts val="1800"/>
              <a:buNone/>
              <a:defRPr/>
            </a:lvl2pPr>
            <a:lvl3pPr lvl="2">
              <a:lnSpc>
                <a:spcPct val="95000"/>
              </a:lnSpc>
              <a:spcBef>
                <a:spcPts val="300"/>
              </a:spcBef>
              <a:spcAft>
                <a:spcPts val="0"/>
              </a:spcAft>
              <a:buSzPts val="1800"/>
              <a:buNone/>
              <a:defRPr sz="1800"/>
            </a:lvl3pPr>
            <a:lvl4pPr lvl="3">
              <a:lnSpc>
                <a:spcPct val="95000"/>
              </a:lnSpc>
              <a:spcBef>
                <a:spcPts val="300"/>
              </a:spcBef>
              <a:spcAft>
                <a:spcPts val="0"/>
              </a:spcAft>
              <a:buSzPts val="1800"/>
              <a:buNone/>
              <a:defRPr sz="1800"/>
            </a:lvl4pPr>
            <a:lvl5pPr lvl="4">
              <a:lnSpc>
                <a:spcPct val="95000"/>
              </a:lnSpc>
              <a:spcBef>
                <a:spcPts val="300"/>
              </a:spcBef>
              <a:spcAft>
                <a:spcPts val="0"/>
              </a:spcAft>
              <a:buSzPts val="1800"/>
              <a:buNone/>
              <a:defRPr sz="1800"/>
            </a:lvl5pPr>
            <a:lvl6pPr lvl="5">
              <a:lnSpc>
                <a:spcPct val="95000"/>
              </a:lnSpc>
              <a:spcBef>
                <a:spcPts val="300"/>
              </a:spcBef>
              <a:spcAft>
                <a:spcPts val="0"/>
              </a:spcAft>
              <a:buSzPts val="1800"/>
              <a:buNone/>
              <a:defRPr sz="1800"/>
            </a:lvl6pPr>
            <a:lvl7pPr lvl="6">
              <a:lnSpc>
                <a:spcPct val="95000"/>
              </a:lnSpc>
              <a:spcBef>
                <a:spcPts val="300"/>
              </a:spcBef>
              <a:spcAft>
                <a:spcPts val="0"/>
              </a:spcAft>
              <a:buSzPts val="1800"/>
              <a:buNone/>
              <a:defRPr sz="1800"/>
            </a:lvl7pPr>
            <a:lvl8pPr lvl="7">
              <a:lnSpc>
                <a:spcPct val="95000"/>
              </a:lnSpc>
              <a:spcBef>
                <a:spcPts val="300"/>
              </a:spcBef>
              <a:spcAft>
                <a:spcPts val="0"/>
              </a:spcAft>
              <a:buSzPts val="1800"/>
              <a:buNone/>
              <a:defRPr sz="1800"/>
            </a:lvl8pPr>
            <a:lvl9pPr lvl="8">
              <a:lnSpc>
                <a:spcPct val="95000"/>
              </a:lnSpc>
              <a:spcBef>
                <a:spcPts val="300"/>
              </a:spcBef>
              <a:spcAft>
                <a:spcPts val="300"/>
              </a:spcAft>
              <a:buSzPts val="1800"/>
              <a:buNone/>
              <a:defRPr sz="1800"/>
            </a:lvl9pPr>
          </a:lstStyle>
          <a:p/>
        </p:txBody>
      </p:sp>
      <p:pic>
        <p:nvPicPr>
          <p:cNvPr id="1507" name="Google Shape;1507;p118"/>
          <p:cNvPicPr preferRelativeResize="0"/>
          <p:nvPr/>
        </p:nvPicPr>
        <p:blipFill>
          <a:blip r:embed="rId4">
            <a:alphaModFix/>
          </a:blip>
          <a:stretch>
            <a:fillRect/>
          </a:stretch>
        </p:blipFill>
        <p:spPr>
          <a:xfrm>
            <a:off x="6429050" y="1649098"/>
            <a:ext cx="5183802" cy="3023562"/>
          </a:xfrm>
          <a:prstGeom prst="rect">
            <a:avLst/>
          </a:prstGeom>
          <a:noFill/>
          <a:ln>
            <a:noFill/>
          </a:ln>
        </p:spPr>
      </p:pic>
      <p:pic>
        <p:nvPicPr>
          <p:cNvPr id="1508" name="Google Shape;1508;p118"/>
          <p:cNvPicPr preferRelativeResize="0"/>
          <p:nvPr/>
        </p:nvPicPr>
        <p:blipFill>
          <a:blip r:embed="rId5">
            <a:alphaModFix/>
          </a:blip>
          <a:stretch>
            <a:fillRect/>
          </a:stretch>
        </p:blipFill>
        <p:spPr>
          <a:xfrm>
            <a:off x="562400" y="462001"/>
            <a:ext cx="1982253" cy="72265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1- Title Slide 1 1">
  <p:cSld name="Basic_4_1_1_1_1_1_1_1_3_1_1_1_2_2_1_1_2_1_1_2_1_1_1_2_1">
    <p:bg>
      <p:bgPr>
        <a:solidFill>
          <a:srgbClr val="D8E6FE"/>
        </a:solidFill>
      </p:bgPr>
    </p:bg>
    <p:spTree>
      <p:nvGrpSpPr>
        <p:cNvPr id="1509" name="Shape 1509"/>
        <p:cNvGrpSpPr/>
        <p:nvPr/>
      </p:nvGrpSpPr>
      <p:grpSpPr>
        <a:xfrm>
          <a:off x="0" y="0"/>
          <a:ext cx="0" cy="0"/>
          <a:chOff x="0" y="0"/>
          <a:chExt cx="0" cy="0"/>
        </a:xfrm>
      </p:grpSpPr>
      <p:pic>
        <p:nvPicPr>
          <p:cNvPr id="1510" name="Google Shape;1510;p119"/>
          <p:cNvPicPr preferRelativeResize="0"/>
          <p:nvPr/>
        </p:nvPicPr>
        <p:blipFill rotWithShape="1">
          <a:blip r:embed="rId2">
            <a:alphaModFix/>
          </a:blip>
          <a:srcRect b="0" l="0" r="27209" t="0"/>
          <a:stretch/>
        </p:blipFill>
        <p:spPr>
          <a:xfrm>
            <a:off x="11327775" y="2660400"/>
            <a:ext cx="804200" cy="722650"/>
          </a:xfrm>
          <a:prstGeom prst="rect">
            <a:avLst/>
          </a:prstGeom>
          <a:noFill/>
          <a:ln>
            <a:noFill/>
          </a:ln>
        </p:spPr>
      </p:pic>
      <p:pic>
        <p:nvPicPr>
          <p:cNvPr id="1511" name="Google Shape;1511;p119"/>
          <p:cNvPicPr preferRelativeResize="0"/>
          <p:nvPr/>
        </p:nvPicPr>
        <p:blipFill>
          <a:blip r:embed="rId3">
            <a:alphaModFix/>
          </a:blip>
          <a:stretch>
            <a:fillRect/>
          </a:stretch>
        </p:blipFill>
        <p:spPr>
          <a:xfrm>
            <a:off x="6937751" y="981081"/>
            <a:ext cx="1092100" cy="722654"/>
          </a:xfrm>
          <a:prstGeom prst="rect">
            <a:avLst/>
          </a:prstGeom>
          <a:noFill/>
          <a:ln>
            <a:noFill/>
          </a:ln>
        </p:spPr>
      </p:pic>
      <p:sp>
        <p:nvSpPr>
          <p:cNvPr id="1512" name="Google Shape;1512;p119"/>
          <p:cNvSpPr txBox="1"/>
          <p:nvPr>
            <p:ph type="title"/>
          </p:nvPr>
        </p:nvSpPr>
        <p:spPr>
          <a:xfrm>
            <a:off x="576075" y="1478075"/>
            <a:ext cx="4984200" cy="24597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400"/>
              <a:buFont typeface="Avant Garde Demi SFDC"/>
              <a:buNone/>
              <a:defRPr b="0" sz="4400">
                <a:latin typeface="Avant Garde Demi SFDC"/>
                <a:ea typeface="Avant Garde Demi SFDC"/>
                <a:cs typeface="Avant Garde Demi SFDC"/>
                <a:sym typeface="Avant Garde Demi SFDC"/>
              </a:defRPr>
            </a:lvl1pPr>
            <a:lvl2pPr lvl="1" algn="l">
              <a:spcBef>
                <a:spcPts val="0"/>
              </a:spcBef>
              <a:spcAft>
                <a:spcPts val="0"/>
              </a:spcAft>
              <a:buClr>
                <a:schemeClr val="dk1"/>
              </a:buClr>
              <a:buSzPts val="1400"/>
              <a:buNone/>
              <a:defRPr>
                <a:solidFill>
                  <a:schemeClr val="dk1"/>
                </a:solidFill>
              </a:defRPr>
            </a:lvl2pPr>
            <a:lvl3pPr lvl="2" algn="l">
              <a:spcBef>
                <a:spcPts val="0"/>
              </a:spcBef>
              <a:spcAft>
                <a:spcPts val="0"/>
              </a:spcAft>
              <a:buClr>
                <a:schemeClr val="dk1"/>
              </a:buClr>
              <a:buSzPts val="1400"/>
              <a:buNone/>
              <a:defRPr>
                <a:solidFill>
                  <a:schemeClr val="dk1"/>
                </a:solidFill>
              </a:defRPr>
            </a:lvl3pPr>
            <a:lvl4pPr lvl="3" algn="l">
              <a:spcBef>
                <a:spcPts val="0"/>
              </a:spcBef>
              <a:spcAft>
                <a:spcPts val="0"/>
              </a:spcAft>
              <a:buClr>
                <a:schemeClr val="dk1"/>
              </a:buClr>
              <a:buSzPts val="1400"/>
              <a:buNone/>
              <a:defRPr>
                <a:solidFill>
                  <a:schemeClr val="dk1"/>
                </a:solidFill>
              </a:defRPr>
            </a:lvl4pPr>
            <a:lvl5pPr lvl="4" algn="l">
              <a:spcBef>
                <a:spcPts val="0"/>
              </a:spcBef>
              <a:spcAft>
                <a:spcPts val="0"/>
              </a:spcAft>
              <a:buClr>
                <a:schemeClr val="dk1"/>
              </a:buClr>
              <a:buSzPts val="1400"/>
              <a:buNone/>
              <a:defRPr>
                <a:solidFill>
                  <a:schemeClr val="dk1"/>
                </a:solidFill>
              </a:defRPr>
            </a:lvl5pPr>
            <a:lvl6pPr lvl="5" algn="l">
              <a:spcBef>
                <a:spcPts val="0"/>
              </a:spcBef>
              <a:spcAft>
                <a:spcPts val="0"/>
              </a:spcAft>
              <a:buClr>
                <a:schemeClr val="dk1"/>
              </a:buClr>
              <a:buSzPts val="1400"/>
              <a:buNone/>
              <a:defRPr>
                <a:solidFill>
                  <a:schemeClr val="dk1"/>
                </a:solidFill>
              </a:defRPr>
            </a:lvl6pPr>
            <a:lvl7pPr lvl="6" algn="l">
              <a:spcBef>
                <a:spcPts val="0"/>
              </a:spcBef>
              <a:spcAft>
                <a:spcPts val="0"/>
              </a:spcAft>
              <a:buClr>
                <a:schemeClr val="dk1"/>
              </a:buClr>
              <a:buSzPts val="1400"/>
              <a:buNone/>
              <a:defRPr>
                <a:solidFill>
                  <a:schemeClr val="dk1"/>
                </a:solidFill>
              </a:defRPr>
            </a:lvl7pPr>
            <a:lvl8pPr lvl="7" algn="l">
              <a:spcBef>
                <a:spcPts val="0"/>
              </a:spcBef>
              <a:spcAft>
                <a:spcPts val="0"/>
              </a:spcAft>
              <a:buClr>
                <a:schemeClr val="dk1"/>
              </a:buClr>
              <a:buSzPts val="1400"/>
              <a:buNone/>
              <a:defRPr>
                <a:solidFill>
                  <a:schemeClr val="dk1"/>
                </a:solidFill>
              </a:defRPr>
            </a:lvl8pPr>
            <a:lvl9pPr lvl="8" algn="l">
              <a:spcBef>
                <a:spcPts val="0"/>
              </a:spcBef>
              <a:spcAft>
                <a:spcPts val="0"/>
              </a:spcAft>
              <a:buClr>
                <a:schemeClr val="dk1"/>
              </a:buClr>
              <a:buSzPts val="1400"/>
              <a:buNone/>
              <a:defRPr>
                <a:solidFill>
                  <a:schemeClr val="dk1"/>
                </a:solidFill>
              </a:defRPr>
            </a:lvl9pPr>
          </a:lstStyle>
          <a:p/>
        </p:txBody>
      </p:sp>
      <p:sp>
        <p:nvSpPr>
          <p:cNvPr id="1513" name="Google Shape;1513;p119"/>
          <p:cNvSpPr txBox="1"/>
          <p:nvPr>
            <p:ph idx="1" type="subTitle"/>
          </p:nvPr>
        </p:nvSpPr>
        <p:spPr>
          <a:xfrm>
            <a:off x="576075" y="3922775"/>
            <a:ext cx="4984200" cy="1472100"/>
          </a:xfrm>
          <a:prstGeom prst="rect">
            <a:avLst/>
          </a:prstGeom>
        </p:spPr>
        <p:txBody>
          <a:bodyPr anchorCtr="0" anchor="t" bIns="0" lIns="0" spcFirstLastPara="1" rIns="0" wrap="square" tIns="0">
            <a:noAutofit/>
          </a:bodyPr>
          <a:lstStyle>
            <a:lvl1pPr lvl="0">
              <a:lnSpc>
                <a:spcPct val="103000"/>
              </a:lnSpc>
              <a:spcBef>
                <a:spcPts val="500"/>
              </a:spcBef>
              <a:spcAft>
                <a:spcPts val="0"/>
              </a:spcAft>
              <a:buSzPts val="2400"/>
              <a:buNone/>
              <a:defRPr sz="2400"/>
            </a:lvl1pPr>
            <a:lvl2pPr lvl="1">
              <a:lnSpc>
                <a:spcPct val="95000"/>
              </a:lnSpc>
              <a:spcBef>
                <a:spcPts val="600"/>
              </a:spcBef>
              <a:spcAft>
                <a:spcPts val="0"/>
              </a:spcAft>
              <a:buSzPts val="2200"/>
              <a:buNone/>
              <a:defRPr sz="2200"/>
            </a:lvl2pPr>
            <a:lvl3pPr lvl="2">
              <a:lnSpc>
                <a:spcPct val="95000"/>
              </a:lnSpc>
              <a:spcBef>
                <a:spcPts val="300"/>
              </a:spcBef>
              <a:spcAft>
                <a:spcPts val="0"/>
              </a:spcAft>
              <a:buSzPts val="2200"/>
              <a:buNone/>
              <a:defRPr sz="2200"/>
            </a:lvl3pPr>
            <a:lvl4pPr lvl="3">
              <a:lnSpc>
                <a:spcPct val="95000"/>
              </a:lnSpc>
              <a:spcBef>
                <a:spcPts val="300"/>
              </a:spcBef>
              <a:spcAft>
                <a:spcPts val="0"/>
              </a:spcAft>
              <a:buSzPts val="2200"/>
              <a:buNone/>
              <a:defRPr sz="2200"/>
            </a:lvl4pPr>
            <a:lvl5pPr lvl="4">
              <a:lnSpc>
                <a:spcPct val="95000"/>
              </a:lnSpc>
              <a:spcBef>
                <a:spcPts val="300"/>
              </a:spcBef>
              <a:spcAft>
                <a:spcPts val="0"/>
              </a:spcAft>
              <a:buSzPts val="2200"/>
              <a:buNone/>
              <a:defRPr sz="2200"/>
            </a:lvl5pPr>
            <a:lvl6pPr lvl="5">
              <a:lnSpc>
                <a:spcPct val="95000"/>
              </a:lnSpc>
              <a:spcBef>
                <a:spcPts val="300"/>
              </a:spcBef>
              <a:spcAft>
                <a:spcPts val="0"/>
              </a:spcAft>
              <a:buSzPts val="2200"/>
              <a:buNone/>
              <a:defRPr sz="2200"/>
            </a:lvl6pPr>
            <a:lvl7pPr lvl="6">
              <a:lnSpc>
                <a:spcPct val="95000"/>
              </a:lnSpc>
              <a:spcBef>
                <a:spcPts val="300"/>
              </a:spcBef>
              <a:spcAft>
                <a:spcPts val="0"/>
              </a:spcAft>
              <a:buSzPts val="2200"/>
              <a:buNone/>
              <a:defRPr sz="2200"/>
            </a:lvl7pPr>
            <a:lvl8pPr lvl="7">
              <a:lnSpc>
                <a:spcPct val="95000"/>
              </a:lnSpc>
              <a:spcBef>
                <a:spcPts val="300"/>
              </a:spcBef>
              <a:spcAft>
                <a:spcPts val="0"/>
              </a:spcAft>
              <a:buSzPts val="2200"/>
              <a:buNone/>
              <a:defRPr sz="2200"/>
            </a:lvl8pPr>
            <a:lvl9pPr lvl="8">
              <a:lnSpc>
                <a:spcPct val="95000"/>
              </a:lnSpc>
              <a:spcBef>
                <a:spcPts val="300"/>
              </a:spcBef>
              <a:spcAft>
                <a:spcPts val="300"/>
              </a:spcAft>
              <a:buSzPts val="2200"/>
              <a:buNone/>
              <a:defRPr sz="2200"/>
            </a:lvl9pPr>
          </a:lstStyle>
          <a:p/>
        </p:txBody>
      </p:sp>
      <p:sp>
        <p:nvSpPr>
          <p:cNvPr id="1514" name="Google Shape;1514;p119"/>
          <p:cNvSpPr txBox="1"/>
          <p:nvPr>
            <p:ph idx="2" type="subTitle"/>
          </p:nvPr>
        </p:nvSpPr>
        <p:spPr>
          <a:xfrm>
            <a:off x="576076" y="5167875"/>
            <a:ext cx="5518500" cy="667500"/>
          </a:xfrm>
          <a:prstGeom prst="rect">
            <a:avLst/>
          </a:prstGeom>
        </p:spPr>
        <p:txBody>
          <a:bodyPr anchorCtr="0" anchor="t" bIns="0" lIns="0" spcFirstLastPara="1" rIns="0" wrap="square" tIns="0">
            <a:noAutofit/>
          </a:bodyPr>
          <a:lstStyle>
            <a:lvl1pPr lvl="0">
              <a:lnSpc>
                <a:spcPct val="103000"/>
              </a:lnSpc>
              <a:spcBef>
                <a:spcPts val="500"/>
              </a:spcBef>
              <a:spcAft>
                <a:spcPts val="0"/>
              </a:spcAft>
              <a:buSzPts val="1800"/>
              <a:buNone/>
              <a:defRPr sz="1800"/>
            </a:lvl1pPr>
            <a:lvl2pPr lvl="1">
              <a:lnSpc>
                <a:spcPct val="95000"/>
              </a:lnSpc>
              <a:spcBef>
                <a:spcPts val="600"/>
              </a:spcBef>
              <a:spcAft>
                <a:spcPts val="0"/>
              </a:spcAft>
              <a:buSzPts val="1800"/>
              <a:buNone/>
              <a:defRPr/>
            </a:lvl2pPr>
            <a:lvl3pPr lvl="2">
              <a:lnSpc>
                <a:spcPct val="95000"/>
              </a:lnSpc>
              <a:spcBef>
                <a:spcPts val="300"/>
              </a:spcBef>
              <a:spcAft>
                <a:spcPts val="0"/>
              </a:spcAft>
              <a:buSzPts val="1800"/>
              <a:buNone/>
              <a:defRPr sz="1800"/>
            </a:lvl3pPr>
            <a:lvl4pPr lvl="3">
              <a:lnSpc>
                <a:spcPct val="95000"/>
              </a:lnSpc>
              <a:spcBef>
                <a:spcPts val="300"/>
              </a:spcBef>
              <a:spcAft>
                <a:spcPts val="0"/>
              </a:spcAft>
              <a:buSzPts val="1800"/>
              <a:buNone/>
              <a:defRPr sz="1800"/>
            </a:lvl4pPr>
            <a:lvl5pPr lvl="4">
              <a:lnSpc>
                <a:spcPct val="95000"/>
              </a:lnSpc>
              <a:spcBef>
                <a:spcPts val="300"/>
              </a:spcBef>
              <a:spcAft>
                <a:spcPts val="0"/>
              </a:spcAft>
              <a:buSzPts val="1800"/>
              <a:buNone/>
              <a:defRPr sz="1800"/>
            </a:lvl5pPr>
            <a:lvl6pPr lvl="5">
              <a:lnSpc>
                <a:spcPct val="95000"/>
              </a:lnSpc>
              <a:spcBef>
                <a:spcPts val="300"/>
              </a:spcBef>
              <a:spcAft>
                <a:spcPts val="0"/>
              </a:spcAft>
              <a:buSzPts val="1800"/>
              <a:buNone/>
              <a:defRPr sz="1800"/>
            </a:lvl6pPr>
            <a:lvl7pPr lvl="6">
              <a:lnSpc>
                <a:spcPct val="95000"/>
              </a:lnSpc>
              <a:spcBef>
                <a:spcPts val="300"/>
              </a:spcBef>
              <a:spcAft>
                <a:spcPts val="0"/>
              </a:spcAft>
              <a:buSzPts val="1800"/>
              <a:buNone/>
              <a:defRPr sz="1800"/>
            </a:lvl7pPr>
            <a:lvl8pPr lvl="7">
              <a:lnSpc>
                <a:spcPct val="95000"/>
              </a:lnSpc>
              <a:spcBef>
                <a:spcPts val="300"/>
              </a:spcBef>
              <a:spcAft>
                <a:spcPts val="0"/>
              </a:spcAft>
              <a:buSzPts val="1800"/>
              <a:buNone/>
              <a:defRPr sz="1800"/>
            </a:lvl8pPr>
            <a:lvl9pPr lvl="8">
              <a:lnSpc>
                <a:spcPct val="95000"/>
              </a:lnSpc>
              <a:spcBef>
                <a:spcPts val="300"/>
              </a:spcBef>
              <a:spcAft>
                <a:spcPts val="300"/>
              </a:spcAft>
              <a:buSzPts val="1800"/>
              <a:buNone/>
              <a:defRPr sz="1800"/>
            </a:lvl9pPr>
          </a:lstStyle>
          <a:p/>
        </p:txBody>
      </p:sp>
      <p:pic>
        <p:nvPicPr>
          <p:cNvPr id="1515" name="Google Shape;1515;p119"/>
          <p:cNvPicPr preferRelativeResize="0"/>
          <p:nvPr/>
        </p:nvPicPr>
        <p:blipFill>
          <a:blip r:embed="rId4">
            <a:alphaModFix/>
          </a:blip>
          <a:stretch>
            <a:fillRect/>
          </a:stretch>
        </p:blipFill>
        <p:spPr>
          <a:xfrm>
            <a:off x="562400" y="462001"/>
            <a:ext cx="1982253" cy="722650"/>
          </a:xfrm>
          <a:prstGeom prst="rect">
            <a:avLst/>
          </a:prstGeom>
          <a:noFill/>
          <a:ln>
            <a:noFill/>
          </a:ln>
        </p:spPr>
      </p:pic>
      <p:pic>
        <p:nvPicPr>
          <p:cNvPr id="1516" name="Google Shape;1516;p119"/>
          <p:cNvPicPr preferRelativeResize="0"/>
          <p:nvPr/>
        </p:nvPicPr>
        <p:blipFill rotWithShape="1">
          <a:blip r:embed="rId5">
            <a:alphaModFix/>
          </a:blip>
          <a:srcRect b="0" l="0" r="0" t="0"/>
          <a:stretch/>
        </p:blipFill>
        <p:spPr>
          <a:xfrm>
            <a:off x="6400217" y="1233972"/>
            <a:ext cx="5243526" cy="3565592"/>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2- Title Slide 2">
  <p:cSld name="Basic_4_1_1_1_1_1_1_1_3_1_1_1_2_2_1_1_2_1_1_2_1_1_1_1_2">
    <p:bg>
      <p:bgPr>
        <a:solidFill>
          <a:srgbClr val="FFDED5"/>
        </a:solidFill>
      </p:bgPr>
    </p:bg>
    <p:spTree>
      <p:nvGrpSpPr>
        <p:cNvPr id="1517" name="Shape 1517"/>
        <p:cNvGrpSpPr/>
        <p:nvPr/>
      </p:nvGrpSpPr>
      <p:grpSpPr>
        <a:xfrm>
          <a:off x="0" y="0"/>
          <a:ext cx="0" cy="0"/>
          <a:chOff x="0" y="0"/>
          <a:chExt cx="0" cy="0"/>
        </a:xfrm>
      </p:grpSpPr>
      <p:pic>
        <p:nvPicPr>
          <p:cNvPr id="1518" name="Google Shape;1518;p120"/>
          <p:cNvPicPr preferRelativeResize="0"/>
          <p:nvPr/>
        </p:nvPicPr>
        <p:blipFill>
          <a:blip r:embed="rId2">
            <a:alphaModFix/>
          </a:blip>
          <a:stretch>
            <a:fillRect/>
          </a:stretch>
        </p:blipFill>
        <p:spPr>
          <a:xfrm>
            <a:off x="6503750" y="757600"/>
            <a:ext cx="656325" cy="551425"/>
          </a:xfrm>
          <a:prstGeom prst="rect">
            <a:avLst/>
          </a:prstGeom>
          <a:noFill/>
          <a:ln>
            <a:noFill/>
          </a:ln>
        </p:spPr>
      </p:pic>
      <p:pic>
        <p:nvPicPr>
          <p:cNvPr id="1519" name="Google Shape;1519;p120"/>
          <p:cNvPicPr preferRelativeResize="0"/>
          <p:nvPr/>
        </p:nvPicPr>
        <p:blipFill>
          <a:blip r:embed="rId3">
            <a:alphaModFix/>
          </a:blip>
          <a:stretch>
            <a:fillRect/>
          </a:stretch>
        </p:blipFill>
        <p:spPr>
          <a:xfrm flipH="1">
            <a:off x="9137549" y="4327575"/>
            <a:ext cx="2044951" cy="676200"/>
          </a:xfrm>
          <a:prstGeom prst="rect">
            <a:avLst/>
          </a:prstGeom>
          <a:noFill/>
          <a:ln>
            <a:noFill/>
          </a:ln>
        </p:spPr>
      </p:pic>
      <p:sp>
        <p:nvSpPr>
          <p:cNvPr id="1520" name="Google Shape;1520;p120"/>
          <p:cNvSpPr txBox="1"/>
          <p:nvPr>
            <p:ph type="title"/>
          </p:nvPr>
        </p:nvSpPr>
        <p:spPr>
          <a:xfrm>
            <a:off x="576075" y="1478075"/>
            <a:ext cx="4984200" cy="24597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6204D"/>
              </a:buClr>
              <a:buSzPts val="4400"/>
              <a:buFont typeface="Avant Garde Demi SFDC"/>
              <a:buNone/>
              <a:defRPr b="0" sz="4400">
                <a:solidFill>
                  <a:srgbClr val="06204D"/>
                </a:solidFill>
                <a:latin typeface="Avant Garde Demi SFDC"/>
                <a:ea typeface="Avant Garde Demi SFDC"/>
                <a:cs typeface="Avant Garde Demi SFDC"/>
                <a:sym typeface="Avant Garde Demi SFDC"/>
              </a:defRPr>
            </a:lvl1pPr>
            <a:lvl2pPr lvl="1" algn="l">
              <a:spcBef>
                <a:spcPts val="0"/>
              </a:spcBef>
              <a:spcAft>
                <a:spcPts val="0"/>
              </a:spcAft>
              <a:buClr>
                <a:srgbClr val="90D0FE"/>
              </a:buClr>
              <a:buSzPts val="1400"/>
              <a:buNone/>
              <a:defRPr>
                <a:solidFill>
                  <a:srgbClr val="90D0FE"/>
                </a:solidFill>
              </a:defRPr>
            </a:lvl2pPr>
            <a:lvl3pPr lvl="2" algn="l">
              <a:spcBef>
                <a:spcPts val="0"/>
              </a:spcBef>
              <a:spcAft>
                <a:spcPts val="0"/>
              </a:spcAft>
              <a:buClr>
                <a:srgbClr val="90D0FE"/>
              </a:buClr>
              <a:buSzPts val="1400"/>
              <a:buNone/>
              <a:defRPr>
                <a:solidFill>
                  <a:srgbClr val="90D0FE"/>
                </a:solidFill>
              </a:defRPr>
            </a:lvl3pPr>
            <a:lvl4pPr lvl="3" algn="l">
              <a:spcBef>
                <a:spcPts val="0"/>
              </a:spcBef>
              <a:spcAft>
                <a:spcPts val="0"/>
              </a:spcAft>
              <a:buClr>
                <a:srgbClr val="90D0FE"/>
              </a:buClr>
              <a:buSzPts val="1400"/>
              <a:buNone/>
              <a:defRPr>
                <a:solidFill>
                  <a:srgbClr val="90D0FE"/>
                </a:solidFill>
              </a:defRPr>
            </a:lvl4pPr>
            <a:lvl5pPr lvl="4" algn="l">
              <a:spcBef>
                <a:spcPts val="0"/>
              </a:spcBef>
              <a:spcAft>
                <a:spcPts val="0"/>
              </a:spcAft>
              <a:buClr>
                <a:srgbClr val="90D0FE"/>
              </a:buClr>
              <a:buSzPts val="1400"/>
              <a:buNone/>
              <a:defRPr>
                <a:solidFill>
                  <a:srgbClr val="90D0FE"/>
                </a:solidFill>
              </a:defRPr>
            </a:lvl5pPr>
            <a:lvl6pPr lvl="5" algn="l">
              <a:spcBef>
                <a:spcPts val="0"/>
              </a:spcBef>
              <a:spcAft>
                <a:spcPts val="0"/>
              </a:spcAft>
              <a:buClr>
                <a:srgbClr val="90D0FE"/>
              </a:buClr>
              <a:buSzPts val="1400"/>
              <a:buNone/>
              <a:defRPr>
                <a:solidFill>
                  <a:srgbClr val="90D0FE"/>
                </a:solidFill>
              </a:defRPr>
            </a:lvl6pPr>
            <a:lvl7pPr lvl="6" algn="l">
              <a:spcBef>
                <a:spcPts val="0"/>
              </a:spcBef>
              <a:spcAft>
                <a:spcPts val="0"/>
              </a:spcAft>
              <a:buClr>
                <a:srgbClr val="90D0FE"/>
              </a:buClr>
              <a:buSzPts val="1400"/>
              <a:buNone/>
              <a:defRPr>
                <a:solidFill>
                  <a:srgbClr val="90D0FE"/>
                </a:solidFill>
              </a:defRPr>
            </a:lvl7pPr>
            <a:lvl8pPr lvl="7" algn="l">
              <a:spcBef>
                <a:spcPts val="0"/>
              </a:spcBef>
              <a:spcAft>
                <a:spcPts val="0"/>
              </a:spcAft>
              <a:buClr>
                <a:srgbClr val="90D0FE"/>
              </a:buClr>
              <a:buSzPts val="1400"/>
              <a:buNone/>
              <a:defRPr>
                <a:solidFill>
                  <a:srgbClr val="90D0FE"/>
                </a:solidFill>
              </a:defRPr>
            </a:lvl8pPr>
            <a:lvl9pPr lvl="8" algn="l">
              <a:spcBef>
                <a:spcPts val="0"/>
              </a:spcBef>
              <a:spcAft>
                <a:spcPts val="0"/>
              </a:spcAft>
              <a:buClr>
                <a:srgbClr val="90D0FE"/>
              </a:buClr>
              <a:buSzPts val="1400"/>
              <a:buNone/>
              <a:defRPr>
                <a:solidFill>
                  <a:srgbClr val="90D0FE"/>
                </a:solidFill>
              </a:defRPr>
            </a:lvl9pPr>
          </a:lstStyle>
          <a:p/>
        </p:txBody>
      </p:sp>
      <p:sp>
        <p:nvSpPr>
          <p:cNvPr id="1521" name="Google Shape;1521;p120"/>
          <p:cNvSpPr txBox="1"/>
          <p:nvPr>
            <p:ph idx="1" type="subTitle"/>
          </p:nvPr>
        </p:nvSpPr>
        <p:spPr>
          <a:xfrm>
            <a:off x="576075" y="3922775"/>
            <a:ext cx="4984200" cy="1472100"/>
          </a:xfrm>
          <a:prstGeom prst="rect">
            <a:avLst/>
          </a:prstGeom>
        </p:spPr>
        <p:txBody>
          <a:bodyPr anchorCtr="0" anchor="t" bIns="0" lIns="0" spcFirstLastPara="1" rIns="0" wrap="square" tIns="0">
            <a:noAutofit/>
          </a:bodyPr>
          <a:lstStyle>
            <a:lvl1pPr lvl="0">
              <a:lnSpc>
                <a:spcPct val="103000"/>
              </a:lnSpc>
              <a:spcBef>
                <a:spcPts val="500"/>
              </a:spcBef>
              <a:spcAft>
                <a:spcPts val="0"/>
              </a:spcAft>
              <a:buClr>
                <a:schemeClr val="dk1"/>
              </a:buClr>
              <a:buSzPts val="2400"/>
              <a:buNone/>
              <a:defRPr sz="2400">
                <a:solidFill>
                  <a:schemeClr val="dk1"/>
                </a:solidFill>
              </a:defRPr>
            </a:lvl1pPr>
            <a:lvl2pPr lvl="1">
              <a:lnSpc>
                <a:spcPct val="95000"/>
              </a:lnSpc>
              <a:spcBef>
                <a:spcPts val="600"/>
              </a:spcBef>
              <a:spcAft>
                <a:spcPts val="0"/>
              </a:spcAft>
              <a:buClr>
                <a:schemeClr val="dk1"/>
              </a:buClr>
              <a:buSzPts val="2200"/>
              <a:buNone/>
              <a:defRPr sz="2200">
                <a:solidFill>
                  <a:schemeClr val="dk1"/>
                </a:solidFill>
              </a:defRPr>
            </a:lvl2pPr>
            <a:lvl3pPr lvl="2">
              <a:lnSpc>
                <a:spcPct val="95000"/>
              </a:lnSpc>
              <a:spcBef>
                <a:spcPts val="300"/>
              </a:spcBef>
              <a:spcAft>
                <a:spcPts val="0"/>
              </a:spcAft>
              <a:buClr>
                <a:schemeClr val="dk1"/>
              </a:buClr>
              <a:buSzPts val="2200"/>
              <a:buNone/>
              <a:defRPr sz="2200">
                <a:solidFill>
                  <a:schemeClr val="dk1"/>
                </a:solidFill>
              </a:defRPr>
            </a:lvl3pPr>
            <a:lvl4pPr lvl="3">
              <a:lnSpc>
                <a:spcPct val="95000"/>
              </a:lnSpc>
              <a:spcBef>
                <a:spcPts val="300"/>
              </a:spcBef>
              <a:spcAft>
                <a:spcPts val="0"/>
              </a:spcAft>
              <a:buClr>
                <a:schemeClr val="dk1"/>
              </a:buClr>
              <a:buSzPts val="2200"/>
              <a:buNone/>
              <a:defRPr sz="2200">
                <a:solidFill>
                  <a:schemeClr val="dk1"/>
                </a:solidFill>
              </a:defRPr>
            </a:lvl4pPr>
            <a:lvl5pPr lvl="4">
              <a:lnSpc>
                <a:spcPct val="95000"/>
              </a:lnSpc>
              <a:spcBef>
                <a:spcPts val="300"/>
              </a:spcBef>
              <a:spcAft>
                <a:spcPts val="0"/>
              </a:spcAft>
              <a:buClr>
                <a:schemeClr val="dk1"/>
              </a:buClr>
              <a:buSzPts val="2200"/>
              <a:buNone/>
              <a:defRPr sz="2200">
                <a:solidFill>
                  <a:schemeClr val="dk1"/>
                </a:solidFill>
              </a:defRPr>
            </a:lvl5pPr>
            <a:lvl6pPr lvl="5">
              <a:lnSpc>
                <a:spcPct val="95000"/>
              </a:lnSpc>
              <a:spcBef>
                <a:spcPts val="300"/>
              </a:spcBef>
              <a:spcAft>
                <a:spcPts val="0"/>
              </a:spcAft>
              <a:buClr>
                <a:schemeClr val="dk1"/>
              </a:buClr>
              <a:buSzPts val="2200"/>
              <a:buNone/>
              <a:defRPr sz="2200">
                <a:solidFill>
                  <a:schemeClr val="dk1"/>
                </a:solidFill>
              </a:defRPr>
            </a:lvl6pPr>
            <a:lvl7pPr lvl="6">
              <a:lnSpc>
                <a:spcPct val="95000"/>
              </a:lnSpc>
              <a:spcBef>
                <a:spcPts val="300"/>
              </a:spcBef>
              <a:spcAft>
                <a:spcPts val="0"/>
              </a:spcAft>
              <a:buClr>
                <a:schemeClr val="dk1"/>
              </a:buClr>
              <a:buSzPts val="2200"/>
              <a:buNone/>
              <a:defRPr sz="2200">
                <a:solidFill>
                  <a:schemeClr val="dk1"/>
                </a:solidFill>
              </a:defRPr>
            </a:lvl7pPr>
            <a:lvl8pPr lvl="7">
              <a:lnSpc>
                <a:spcPct val="95000"/>
              </a:lnSpc>
              <a:spcBef>
                <a:spcPts val="300"/>
              </a:spcBef>
              <a:spcAft>
                <a:spcPts val="0"/>
              </a:spcAft>
              <a:buClr>
                <a:schemeClr val="dk1"/>
              </a:buClr>
              <a:buSzPts val="2200"/>
              <a:buNone/>
              <a:defRPr sz="2200">
                <a:solidFill>
                  <a:schemeClr val="dk1"/>
                </a:solidFill>
              </a:defRPr>
            </a:lvl8pPr>
            <a:lvl9pPr lvl="8">
              <a:lnSpc>
                <a:spcPct val="95000"/>
              </a:lnSpc>
              <a:spcBef>
                <a:spcPts val="300"/>
              </a:spcBef>
              <a:spcAft>
                <a:spcPts val="300"/>
              </a:spcAft>
              <a:buClr>
                <a:schemeClr val="dk1"/>
              </a:buClr>
              <a:buSzPts val="2200"/>
              <a:buNone/>
              <a:defRPr sz="2200">
                <a:solidFill>
                  <a:schemeClr val="dk1"/>
                </a:solidFill>
              </a:defRPr>
            </a:lvl9pPr>
          </a:lstStyle>
          <a:p/>
        </p:txBody>
      </p:sp>
      <p:sp>
        <p:nvSpPr>
          <p:cNvPr id="1522" name="Google Shape;1522;p120"/>
          <p:cNvSpPr txBox="1"/>
          <p:nvPr>
            <p:ph idx="2" type="subTitle"/>
          </p:nvPr>
        </p:nvSpPr>
        <p:spPr>
          <a:xfrm>
            <a:off x="576076" y="5167875"/>
            <a:ext cx="5518500" cy="667500"/>
          </a:xfrm>
          <a:prstGeom prst="rect">
            <a:avLst/>
          </a:prstGeom>
        </p:spPr>
        <p:txBody>
          <a:bodyPr anchorCtr="0" anchor="t" bIns="0" lIns="0" spcFirstLastPara="1" rIns="0" wrap="square" tIns="0">
            <a:noAutofit/>
          </a:bodyPr>
          <a:lstStyle>
            <a:lvl1pPr lvl="0">
              <a:lnSpc>
                <a:spcPct val="103000"/>
              </a:lnSpc>
              <a:spcBef>
                <a:spcPts val="500"/>
              </a:spcBef>
              <a:spcAft>
                <a:spcPts val="0"/>
              </a:spcAft>
              <a:buClr>
                <a:schemeClr val="dk1"/>
              </a:buClr>
              <a:buSzPts val="1800"/>
              <a:buNone/>
              <a:defRPr sz="1800">
                <a:solidFill>
                  <a:schemeClr val="dk1"/>
                </a:solidFill>
              </a:defRPr>
            </a:lvl1pPr>
            <a:lvl2pPr lvl="1">
              <a:lnSpc>
                <a:spcPct val="95000"/>
              </a:lnSpc>
              <a:spcBef>
                <a:spcPts val="600"/>
              </a:spcBef>
              <a:spcAft>
                <a:spcPts val="0"/>
              </a:spcAft>
              <a:buClr>
                <a:schemeClr val="dk1"/>
              </a:buClr>
              <a:buSzPts val="1800"/>
              <a:buNone/>
              <a:defRPr>
                <a:solidFill>
                  <a:schemeClr val="dk1"/>
                </a:solidFill>
              </a:defRPr>
            </a:lvl2pPr>
            <a:lvl3pPr lvl="2">
              <a:lnSpc>
                <a:spcPct val="95000"/>
              </a:lnSpc>
              <a:spcBef>
                <a:spcPts val="300"/>
              </a:spcBef>
              <a:spcAft>
                <a:spcPts val="0"/>
              </a:spcAft>
              <a:buClr>
                <a:schemeClr val="dk1"/>
              </a:buClr>
              <a:buSzPts val="1800"/>
              <a:buNone/>
              <a:defRPr sz="1800">
                <a:solidFill>
                  <a:schemeClr val="dk1"/>
                </a:solidFill>
              </a:defRPr>
            </a:lvl3pPr>
            <a:lvl4pPr lvl="3">
              <a:lnSpc>
                <a:spcPct val="95000"/>
              </a:lnSpc>
              <a:spcBef>
                <a:spcPts val="300"/>
              </a:spcBef>
              <a:spcAft>
                <a:spcPts val="0"/>
              </a:spcAft>
              <a:buClr>
                <a:schemeClr val="dk1"/>
              </a:buClr>
              <a:buSzPts val="1800"/>
              <a:buNone/>
              <a:defRPr sz="1800">
                <a:solidFill>
                  <a:schemeClr val="dk1"/>
                </a:solidFill>
              </a:defRPr>
            </a:lvl4pPr>
            <a:lvl5pPr lvl="4">
              <a:lnSpc>
                <a:spcPct val="95000"/>
              </a:lnSpc>
              <a:spcBef>
                <a:spcPts val="300"/>
              </a:spcBef>
              <a:spcAft>
                <a:spcPts val="0"/>
              </a:spcAft>
              <a:buClr>
                <a:schemeClr val="dk1"/>
              </a:buClr>
              <a:buSzPts val="1800"/>
              <a:buNone/>
              <a:defRPr sz="1800">
                <a:solidFill>
                  <a:schemeClr val="dk1"/>
                </a:solidFill>
              </a:defRPr>
            </a:lvl5pPr>
            <a:lvl6pPr lvl="5">
              <a:lnSpc>
                <a:spcPct val="95000"/>
              </a:lnSpc>
              <a:spcBef>
                <a:spcPts val="300"/>
              </a:spcBef>
              <a:spcAft>
                <a:spcPts val="0"/>
              </a:spcAft>
              <a:buClr>
                <a:schemeClr val="dk1"/>
              </a:buClr>
              <a:buSzPts val="1800"/>
              <a:buNone/>
              <a:defRPr sz="1800">
                <a:solidFill>
                  <a:schemeClr val="dk1"/>
                </a:solidFill>
              </a:defRPr>
            </a:lvl6pPr>
            <a:lvl7pPr lvl="6">
              <a:lnSpc>
                <a:spcPct val="95000"/>
              </a:lnSpc>
              <a:spcBef>
                <a:spcPts val="300"/>
              </a:spcBef>
              <a:spcAft>
                <a:spcPts val="0"/>
              </a:spcAft>
              <a:buClr>
                <a:schemeClr val="dk1"/>
              </a:buClr>
              <a:buSzPts val="1800"/>
              <a:buNone/>
              <a:defRPr sz="1800">
                <a:solidFill>
                  <a:schemeClr val="dk1"/>
                </a:solidFill>
              </a:defRPr>
            </a:lvl7pPr>
            <a:lvl8pPr lvl="7">
              <a:lnSpc>
                <a:spcPct val="95000"/>
              </a:lnSpc>
              <a:spcBef>
                <a:spcPts val="300"/>
              </a:spcBef>
              <a:spcAft>
                <a:spcPts val="0"/>
              </a:spcAft>
              <a:buClr>
                <a:schemeClr val="dk1"/>
              </a:buClr>
              <a:buSzPts val="1800"/>
              <a:buNone/>
              <a:defRPr sz="1800">
                <a:solidFill>
                  <a:schemeClr val="dk1"/>
                </a:solidFill>
              </a:defRPr>
            </a:lvl8pPr>
            <a:lvl9pPr lvl="8">
              <a:lnSpc>
                <a:spcPct val="95000"/>
              </a:lnSpc>
              <a:spcBef>
                <a:spcPts val="300"/>
              </a:spcBef>
              <a:spcAft>
                <a:spcPts val="300"/>
              </a:spcAft>
              <a:buClr>
                <a:schemeClr val="dk1"/>
              </a:buClr>
              <a:buSzPts val="1800"/>
              <a:buNone/>
              <a:defRPr sz="1800">
                <a:solidFill>
                  <a:schemeClr val="dk1"/>
                </a:solidFill>
              </a:defRPr>
            </a:lvl9pPr>
          </a:lstStyle>
          <a:p/>
        </p:txBody>
      </p:sp>
      <p:pic>
        <p:nvPicPr>
          <p:cNvPr id="1523" name="Google Shape;1523;p120"/>
          <p:cNvPicPr preferRelativeResize="0"/>
          <p:nvPr/>
        </p:nvPicPr>
        <p:blipFill>
          <a:blip r:embed="rId4">
            <a:alphaModFix/>
          </a:blip>
          <a:stretch>
            <a:fillRect/>
          </a:stretch>
        </p:blipFill>
        <p:spPr>
          <a:xfrm>
            <a:off x="6013025" y="1031274"/>
            <a:ext cx="5606033" cy="3257175"/>
          </a:xfrm>
          <a:prstGeom prst="rect">
            <a:avLst/>
          </a:prstGeom>
          <a:noFill/>
          <a:ln>
            <a:noFill/>
          </a:ln>
        </p:spPr>
      </p:pic>
      <p:pic>
        <p:nvPicPr>
          <p:cNvPr id="1524" name="Google Shape;1524;p120"/>
          <p:cNvPicPr preferRelativeResize="0"/>
          <p:nvPr/>
        </p:nvPicPr>
        <p:blipFill>
          <a:blip r:embed="rId5">
            <a:alphaModFix/>
          </a:blip>
          <a:stretch>
            <a:fillRect/>
          </a:stretch>
        </p:blipFill>
        <p:spPr>
          <a:xfrm>
            <a:off x="562400" y="462001"/>
            <a:ext cx="1982253" cy="72265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2- Title Slide 2 1">
  <p:cSld name="Basic_4_1_1_1_1_1_1_1_3_1_1_1_2_2_1_1_2_1_1_2_1_1_1_1_2_1">
    <p:bg>
      <p:bgPr>
        <a:solidFill>
          <a:srgbClr val="FFDED5"/>
        </a:solidFill>
      </p:bgPr>
    </p:bg>
    <p:spTree>
      <p:nvGrpSpPr>
        <p:cNvPr id="1525" name="Shape 1525"/>
        <p:cNvGrpSpPr/>
        <p:nvPr/>
      </p:nvGrpSpPr>
      <p:grpSpPr>
        <a:xfrm>
          <a:off x="0" y="0"/>
          <a:ext cx="0" cy="0"/>
          <a:chOff x="0" y="0"/>
          <a:chExt cx="0" cy="0"/>
        </a:xfrm>
      </p:grpSpPr>
      <p:sp>
        <p:nvSpPr>
          <p:cNvPr id="1526" name="Google Shape;1526;p121"/>
          <p:cNvSpPr txBox="1"/>
          <p:nvPr>
            <p:ph type="title"/>
          </p:nvPr>
        </p:nvSpPr>
        <p:spPr>
          <a:xfrm>
            <a:off x="576075" y="1478075"/>
            <a:ext cx="4984200" cy="24597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6204D"/>
              </a:buClr>
              <a:buSzPts val="4400"/>
              <a:buFont typeface="Avant Garde Demi SFDC"/>
              <a:buNone/>
              <a:defRPr b="0" sz="4400">
                <a:solidFill>
                  <a:srgbClr val="06204D"/>
                </a:solidFill>
                <a:latin typeface="Avant Garde Demi SFDC"/>
                <a:ea typeface="Avant Garde Demi SFDC"/>
                <a:cs typeface="Avant Garde Demi SFDC"/>
                <a:sym typeface="Avant Garde Demi SFDC"/>
              </a:defRPr>
            </a:lvl1pPr>
            <a:lvl2pPr lvl="1" algn="l">
              <a:spcBef>
                <a:spcPts val="0"/>
              </a:spcBef>
              <a:spcAft>
                <a:spcPts val="0"/>
              </a:spcAft>
              <a:buClr>
                <a:srgbClr val="90D0FE"/>
              </a:buClr>
              <a:buSzPts val="1400"/>
              <a:buNone/>
              <a:defRPr>
                <a:solidFill>
                  <a:srgbClr val="90D0FE"/>
                </a:solidFill>
              </a:defRPr>
            </a:lvl2pPr>
            <a:lvl3pPr lvl="2" algn="l">
              <a:spcBef>
                <a:spcPts val="0"/>
              </a:spcBef>
              <a:spcAft>
                <a:spcPts val="0"/>
              </a:spcAft>
              <a:buClr>
                <a:srgbClr val="90D0FE"/>
              </a:buClr>
              <a:buSzPts val="1400"/>
              <a:buNone/>
              <a:defRPr>
                <a:solidFill>
                  <a:srgbClr val="90D0FE"/>
                </a:solidFill>
              </a:defRPr>
            </a:lvl3pPr>
            <a:lvl4pPr lvl="3" algn="l">
              <a:spcBef>
                <a:spcPts val="0"/>
              </a:spcBef>
              <a:spcAft>
                <a:spcPts val="0"/>
              </a:spcAft>
              <a:buClr>
                <a:srgbClr val="90D0FE"/>
              </a:buClr>
              <a:buSzPts val="1400"/>
              <a:buNone/>
              <a:defRPr>
                <a:solidFill>
                  <a:srgbClr val="90D0FE"/>
                </a:solidFill>
              </a:defRPr>
            </a:lvl4pPr>
            <a:lvl5pPr lvl="4" algn="l">
              <a:spcBef>
                <a:spcPts val="0"/>
              </a:spcBef>
              <a:spcAft>
                <a:spcPts val="0"/>
              </a:spcAft>
              <a:buClr>
                <a:srgbClr val="90D0FE"/>
              </a:buClr>
              <a:buSzPts val="1400"/>
              <a:buNone/>
              <a:defRPr>
                <a:solidFill>
                  <a:srgbClr val="90D0FE"/>
                </a:solidFill>
              </a:defRPr>
            </a:lvl5pPr>
            <a:lvl6pPr lvl="5" algn="l">
              <a:spcBef>
                <a:spcPts val="0"/>
              </a:spcBef>
              <a:spcAft>
                <a:spcPts val="0"/>
              </a:spcAft>
              <a:buClr>
                <a:srgbClr val="90D0FE"/>
              </a:buClr>
              <a:buSzPts val="1400"/>
              <a:buNone/>
              <a:defRPr>
                <a:solidFill>
                  <a:srgbClr val="90D0FE"/>
                </a:solidFill>
              </a:defRPr>
            </a:lvl6pPr>
            <a:lvl7pPr lvl="6" algn="l">
              <a:spcBef>
                <a:spcPts val="0"/>
              </a:spcBef>
              <a:spcAft>
                <a:spcPts val="0"/>
              </a:spcAft>
              <a:buClr>
                <a:srgbClr val="90D0FE"/>
              </a:buClr>
              <a:buSzPts val="1400"/>
              <a:buNone/>
              <a:defRPr>
                <a:solidFill>
                  <a:srgbClr val="90D0FE"/>
                </a:solidFill>
              </a:defRPr>
            </a:lvl7pPr>
            <a:lvl8pPr lvl="7" algn="l">
              <a:spcBef>
                <a:spcPts val="0"/>
              </a:spcBef>
              <a:spcAft>
                <a:spcPts val="0"/>
              </a:spcAft>
              <a:buClr>
                <a:srgbClr val="90D0FE"/>
              </a:buClr>
              <a:buSzPts val="1400"/>
              <a:buNone/>
              <a:defRPr>
                <a:solidFill>
                  <a:srgbClr val="90D0FE"/>
                </a:solidFill>
              </a:defRPr>
            </a:lvl8pPr>
            <a:lvl9pPr lvl="8" algn="l">
              <a:spcBef>
                <a:spcPts val="0"/>
              </a:spcBef>
              <a:spcAft>
                <a:spcPts val="0"/>
              </a:spcAft>
              <a:buClr>
                <a:srgbClr val="90D0FE"/>
              </a:buClr>
              <a:buSzPts val="1400"/>
              <a:buNone/>
              <a:defRPr>
                <a:solidFill>
                  <a:srgbClr val="90D0FE"/>
                </a:solidFill>
              </a:defRPr>
            </a:lvl9pPr>
          </a:lstStyle>
          <a:p/>
        </p:txBody>
      </p:sp>
      <p:sp>
        <p:nvSpPr>
          <p:cNvPr id="1527" name="Google Shape;1527;p121"/>
          <p:cNvSpPr txBox="1"/>
          <p:nvPr>
            <p:ph idx="1" type="subTitle"/>
          </p:nvPr>
        </p:nvSpPr>
        <p:spPr>
          <a:xfrm>
            <a:off x="576075" y="3922775"/>
            <a:ext cx="4984200" cy="1472100"/>
          </a:xfrm>
          <a:prstGeom prst="rect">
            <a:avLst/>
          </a:prstGeom>
        </p:spPr>
        <p:txBody>
          <a:bodyPr anchorCtr="0" anchor="t" bIns="0" lIns="0" spcFirstLastPara="1" rIns="0" wrap="square" tIns="0">
            <a:noAutofit/>
          </a:bodyPr>
          <a:lstStyle>
            <a:lvl1pPr lvl="0">
              <a:lnSpc>
                <a:spcPct val="103000"/>
              </a:lnSpc>
              <a:spcBef>
                <a:spcPts val="500"/>
              </a:spcBef>
              <a:spcAft>
                <a:spcPts val="0"/>
              </a:spcAft>
              <a:buClr>
                <a:schemeClr val="dk1"/>
              </a:buClr>
              <a:buSzPts val="2400"/>
              <a:buNone/>
              <a:defRPr sz="2400">
                <a:solidFill>
                  <a:schemeClr val="dk1"/>
                </a:solidFill>
              </a:defRPr>
            </a:lvl1pPr>
            <a:lvl2pPr lvl="1">
              <a:lnSpc>
                <a:spcPct val="95000"/>
              </a:lnSpc>
              <a:spcBef>
                <a:spcPts val="600"/>
              </a:spcBef>
              <a:spcAft>
                <a:spcPts val="0"/>
              </a:spcAft>
              <a:buClr>
                <a:schemeClr val="dk1"/>
              </a:buClr>
              <a:buSzPts val="2200"/>
              <a:buNone/>
              <a:defRPr sz="2200">
                <a:solidFill>
                  <a:schemeClr val="dk1"/>
                </a:solidFill>
              </a:defRPr>
            </a:lvl2pPr>
            <a:lvl3pPr lvl="2">
              <a:lnSpc>
                <a:spcPct val="95000"/>
              </a:lnSpc>
              <a:spcBef>
                <a:spcPts val="300"/>
              </a:spcBef>
              <a:spcAft>
                <a:spcPts val="0"/>
              </a:spcAft>
              <a:buClr>
                <a:schemeClr val="dk1"/>
              </a:buClr>
              <a:buSzPts val="2200"/>
              <a:buNone/>
              <a:defRPr sz="2200">
                <a:solidFill>
                  <a:schemeClr val="dk1"/>
                </a:solidFill>
              </a:defRPr>
            </a:lvl3pPr>
            <a:lvl4pPr lvl="3">
              <a:lnSpc>
                <a:spcPct val="95000"/>
              </a:lnSpc>
              <a:spcBef>
                <a:spcPts val="300"/>
              </a:spcBef>
              <a:spcAft>
                <a:spcPts val="0"/>
              </a:spcAft>
              <a:buClr>
                <a:schemeClr val="dk1"/>
              </a:buClr>
              <a:buSzPts val="2200"/>
              <a:buNone/>
              <a:defRPr sz="2200">
                <a:solidFill>
                  <a:schemeClr val="dk1"/>
                </a:solidFill>
              </a:defRPr>
            </a:lvl4pPr>
            <a:lvl5pPr lvl="4">
              <a:lnSpc>
                <a:spcPct val="95000"/>
              </a:lnSpc>
              <a:spcBef>
                <a:spcPts val="300"/>
              </a:spcBef>
              <a:spcAft>
                <a:spcPts val="0"/>
              </a:spcAft>
              <a:buClr>
                <a:schemeClr val="dk1"/>
              </a:buClr>
              <a:buSzPts val="2200"/>
              <a:buNone/>
              <a:defRPr sz="2200">
                <a:solidFill>
                  <a:schemeClr val="dk1"/>
                </a:solidFill>
              </a:defRPr>
            </a:lvl5pPr>
            <a:lvl6pPr lvl="5">
              <a:lnSpc>
                <a:spcPct val="95000"/>
              </a:lnSpc>
              <a:spcBef>
                <a:spcPts val="300"/>
              </a:spcBef>
              <a:spcAft>
                <a:spcPts val="0"/>
              </a:spcAft>
              <a:buClr>
                <a:schemeClr val="dk1"/>
              </a:buClr>
              <a:buSzPts val="2200"/>
              <a:buNone/>
              <a:defRPr sz="2200">
                <a:solidFill>
                  <a:schemeClr val="dk1"/>
                </a:solidFill>
              </a:defRPr>
            </a:lvl6pPr>
            <a:lvl7pPr lvl="6">
              <a:lnSpc>
                <a:spcPct val="95000"/>
              </a:lnSpc>
              <a:spcBef>
                <a:spcPts val="300"/>
              </a:spcBef>
              <a:spcAft>
                <a:spcPts val="0"/>
              </a:spcAft>
              <a:buClr>
                <a:schemeClr val="dk1"/>
              </a:buClr>
              <a:buSzPts val="2200"/>
              <a:buNone/>
              <a:defRPr sz="2200">
                <a:solidFill>
                  <a:schemeClr val="dk1"/>
                </a:solidFill>
              </a:defRPr>
            </a:lvl7pPr>
            <a:lvl8pPr lvl="7">
              <a:lnSpc>
                <a:spcPct val="95000"/>
              </a:lnSpc>
              <a:spcBef>
                <a:spcPts val="300"/>
              </a:spcBef>
              <a:spcAft>
                <a:spcPts val="0"/>
              </a:spcAft>
              <a:buClr>
                <a:schemeClr val="dk1"/>
              </a:buClr>
              <a:buSzPts val="2200"/>
              <a:buNone/>
              <a:defRPr sz="2200">
                <a:solidFill>
                  <a:schemeClr val="dk1"/>
                </a:solidFill>
              </a:defRPr>
            </a:lvl8pPr>
            <a:lvl9pPr lvl="8">
              <a:lnSpc>
                <a:spcPct val="95000"/>
              </a:lnSpc>
              <a:spcBef>
                <a:spcPts val="300"/>
              </a:spcBef>
              <a:spcAft>
                <a:spcPts val="300"/>
              </a:spcAft>
              <a:buClr>
                <a:schemeClr val="dk1"/>
              </a:buClr>
              <a:buSzPts val="2200"/>
              <a:buNone/>
              <a:defRPr sz="2200">
                <a:solidFill>
                  <a:schemeClr val="dk1"/>
                </a:solidFill>
              </a:defRPr>
            </a:lvl9pPr>
          </a:lstStyle>
          <a:p/>
        </p:txBody>
      </p:sp>
      <p:sp>
        <p:nvSpPr>
          <p:cNvPr id="1528" name="Google Shape;1528;p121"/>
          <p:cNvSpPr txBox="1"/>
          <p:nvPr>
            <p:ph idx="2" type="subTitle"/>
          </p:nvPr>
        </p:nvSpPr>
        <p:spPr>
          <a:xfrm>
            <a:off x="576076" y="5167875"/>
            <a:ext cx="5518500" cy="667500"/>
          </a:xfrm>
          <a:prstGeom prst="rect">
            <a:avLst/>
          </a:prstGeom>
        </p:spPr>
        <p:txBody>
          <a:bodyPr anchorCtr="0" anchor="t" bIns="0" lIns="0" spcFirstLastPara="1" rIns="0" wrap="square" tIns="0">
            <a:noAutofit/>
          </a:bodyPr>
          <a:lstStyle>
            <a:lvl1pPr lvl="0">
              <a:lnSpc>
                <a:spcPct val="103000"/>
              </a:lnSpc>
              <a:spcBef>
                <a:spcPts val="500"/>
              </a:spcBef>
              <a:spcAft>
                <a:spcPts val="0"/>
              </a:spcAft>
              <a:buClr>
                <a:schemeClr val="dk1"/>
              </a:buClr>
              <a:buSzPts val="1800"/>
              <a:buNone/>
              <a:defRPr sz="1800">
                <a:solidFill>
                  <a:schemeClr val="dk1"/>
                </a:solidFill>
              </a:defRPr>
            </a:lvl1pPr>
            <a:lvl2pPr lvl="1">
              <a:lnSpc>
                <a:spcPct val="95000"/>
              </a:lnSpc>
              <a:spcBef>
                <a:spcPts val="600"/>
              </a:spcBef>
              <a:spcAft>
                <a:spcPts val="0"/>
              </a:spcAft>
              <a:buClr>
                <a:schemeClr val="dk1"/>
              </a:buClr>
              <a:buSzPts val="1800"/>
              <a:buNone/>
              <a:defRPr>
                <a:solidFill>
                  <a:schemeClr val="dk1"/>
                </a:solidFill>
              </a:defRPr>
            </a:lvl2pPr>
            <a:lvl3pPr lvl="2">
              <a:lnSpc>
                <a:spcPct val="95000"/>
              </a:lnSpc>
              <a:spcBef>
                <a:spcPts val="300"/>
              </a:spcBef>
              <a:spcAft>
                <a:spcPts val="0"/>
              </a:spcAft>
              <a:buClr>
                <a:schemeClr val="dk1"/>
              </a:buClr>
              <a:buSzPts val="1800"/>
              <a:buNone/>
              <a:defRPr sz="1800">
                <a:solidFill>
                  <a:schemeClr val="dk1"/>
                </a:solidFill>
              </a:defRPr>
            </a:lvl3pPr>
            <a:lvl4pPr lvl="3">
              <a:lnSpc>
                <a:spcPct val="95000"/>
              </a:lnSpc>
              <a:spcBef>
                <a:spcPts val="300"/>
              </a:spcBef>
              <a:spcAft>
                <a:spcPts val="0"/>
              </a:spcAft>
              <a:buClr>
                <a:schemeClr val="dk1"/>
              </a:buClr>
              <a:buSzPts val="1800"/>
              <a:buNone/>
              <a:defRPr sz="1800">
                <a:solidFill>
                  <a:schemeClr val="dk1"/>
                </a:solidFill>
              </a:defRPr>
            </a:lvl4pPr>
            <a:lvl5pPr lvl="4">
              <a:lnSpc>
                <a:spcPct val="95000"/>
              </a:lnSpc>
              <a:spcBef>
                <a:spcPts val="300"/>
              </a:spcBef>
              <a:spcAft>
                <a:spcPts val="0"/>
              </a:spcAft>
              <a:buClr>
                <a:schemeClr val="dk1"/>
              </a:buClr>
              <a:buSzPts val="1800"/>
              <a:buNone/>
              <a:defRPr sz="1800">
                <a:solidFill>
                  <a:schemeClr val="dk1"/>
                </a:solidFill>
              </a:defRPr>
            </a:lvl5pPr>
            <a:lvl6pPr lvl="5">
              <a:lnSpc>
                <a:spcPct val="95000"/>
              </a:lnSpc>
              <a:spcBef>
                <a:spcPts val="300"/>
              </a:spcBef>
              <a:spcAft>
                <a:spcPts val="0"/>
              </a:spcAft>
              <a:buClr>
                <a:schemeClr val="dk1"/>
              </a:buClr>
              <a:buSzPts val="1800"/>
              <a:buNone/>
              <a:defRPr sz="1800">
                <a:solidFill>
                  <a:schemeClr val="dk1"/>
                </a:solidFill>
              </a:defRPr>
            </a:lvl6pPr>
            <a:lvl7pPr lvl="6">
              <a:lnSpc>
                <a:spcPct val="95000"/>
              </a:lnSpc>
              <a:spcBef>
                <a:spcPts val="300"/>
              </a:spcBef>
              <a:spcAft>
                <a:spcPts val="0"/>
              </a:spcAft>
              <a:buClr>
                <a:schemeClr val="dk1"/>
              </a:buClr>
              <a:buSzPts val="1800"/>
              <a:buNone/>
              <a:defRPr sz="1800">
                <a:solidFill>
                  <a:schemeClr val="dk1"/>
                </a:solidFill>
              </a:defRPr>
            </a:lvl7pPr>
            <a:lvl8pPr lvl="7">
              <a:lnSpc>
                <a:spcPct val="95000"/>
              </a:lnSpc>
              <a:spcBef>
                <a:spcPts val="300"/>
              </a:spcBef>
              <a:spcAft>
                <a:spcPts val="0"/>
              </a:spcAft>
              <a:buClr>
                <a:schemeClr val="dk1"/>
              </a:buClr>
              <a:buSzPts val="1800"/>
              <a:buNone/>
              <a:defRPr sz="1800">
                <a:solidFill>
                  <a:schemeClr val="dk1"/>
                </a:solidFill>
              </a:defRPr>
            </a:lvl8pPr>
            <a:lvl9pPr lvl="8">
              <a:lnSpc>
                <a:spcPct val="95000"/>
              </a:lnSpc>
              <a:spcBef>
                <a:spcPts val="300"/>
              </a:spcBef>
              <a:spcAft>
                <a:spcPts val="300"/>
              </a:spcAft>
              <a:buClr>
                <a:schemeClr val="dk1"/>
              </a:buClr>
              <a:buSzPts val="1800"/>
              <a:buNone/>
              <a:defRPr sz="1800">
                <a:solidFill>
                  <a:schemeClr val="dk1"/>
                </a:solidFill>
              </a:defRPr>
            </a:lvl9pPr>
          </a:lstStyle>
          <a:p/>
        </p:txBody>
      </p:sp>
      <p:pic>
        <p:nvPicPr>
          <p:cNvPr id="1529" name="Google Shape;1529;p121"/>
          <p:cNvPicPr preferRelativeResize="0"/>
          <p:nvPr/>
        </p:nvPicPr>
        <p:blipFill>
          <a:blip r:embed="rId2">
            <a:alphaModFix/>
          </a:blip>
          <a:stretch>
            <a:fillRect/>
          </a:stretch>
        </p:blipFill>
        <p:spPr>
          <a:xfrm>
            <a:off x="562400" y="462001"/>
            <a:ext cx="1982253" cy="722650"/>
          </a:xfrm>
          <a:prstGeom prst="rect">
            <a:avLst/>
          </a:prstGeom>
          <a:noFill/>
          <a:ln>
            <a:noFill/>
          </a:ln>
        </p:spPr>
      </p:pic>
      <p:pic>
        <p:nvPicPr>
          <p:cNvPr id="1530" name="Google Shape;1530;p121"/>
          <p:cNvPicPr preferRelativeResize="0"/>
          <p:nvPr/>
        </p:nvPicPr>
        <p:blipFill rotWithShape="1">
          <a:blip r:embed="rId3">
            <a:alphaModFix/>
          </a:blip>
          <a:srcRect b="0" l="0" r="0" t="0"/>
          <a:stretch/>
        </p:blipFill>
        <p:spPr>
          <a:xfrm>
            <a:off x="6254475" y="677358"/>
            <a:ext cx="5760400" cy="4136366"/>
          </a:xfrm>
          <a:prstGeom prst="rect">
            <a:avLst/>
          </a:prstGeom>
          <a:noFill/>
          <a:ln>
            <a:noFill/>
          </a:ln>
        </p:spPr>
      </p:pic>
      <p:pic>
        <p:nvPicPr>
          <p:cNvPr id="1531" name="Google Shape;1531;p121"/>
          <p:cNvPicPr preferRelativeResize="0"/>
          <p:nvPr/>
        </p:nvPicPr>
        <p:blipFill>
          <a:blip r:embed="rId4">
            <a:alphaModFix/>
          </a:blip>
          <a:stretch>
            <a:fillRect/>
          </a:stretch>
        </p:blipFill>
        <p:spPr>
          <a:xfrm>
            <a:off x="6808550" y="1214800"/>
            <a:ext cx="656325" cy="551425"/>
          </a:xfrm>
          <a:prstGeom prst="rect">
            <a:avLst/>
          </a:prstGeom>
          <a:noFill/>
          <a:ln>
            <a:noFill/>
          </a:ln>
        </p:spPr>
      </p:pic>
      <p:pic>
        <p:nvPicPr>
          <p:cNvPr id="1532" name="Google Shape;1532;p121"/>
          <p:cNvPicPr preferRelativeResize="0"/>
          <p:nvPr/>
        </p:nvPicPr>
        <p:blipFill>
          <a:blip r:embed="rId5">
            <a:alphaModFix/>
          </a:blip>
          <a:stretch>
            <a:fillRect/>
          </a:stretch>
        </p:blipFill>
        <p:spPr>
          <a:xfrm flipH="1">
            <a:off x="8451749" y="4006299"/>
            <a:ext cx="2044951" cy="6762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3- Title Slide 3">
  <p:cSld name="Basic_4_1_1_1_1_1_1_1_3_1_1_1_2_2_1_1_2_1_1_2_1_1_1_1_1_1">
    <p:bg>
      <p:bgPr>
        <a:solidFill>
          <a:srgbClr val="ECE1F9"/>
        </a:solidFill>
      </p:bgPr>
    </p:bg>
    <p:spTree>
      <p:nvGrpSpPr>
        <p:cNvPr id="1533" name="Shape 1533"/>
        <p:cNvGrpSpPr/>
        <p:nvPr/>
      </p:nvGrpSpPr>
      <p:grpSpPr>
        <a:xfrm>
          <a:off x="0" y="0"/>
          <a:ext cx="0" cy="0"/>
          <a:chOff x="0" y="0"/>
          <a:chExt cx="0" cy="0"/>
        </a:xfrm>
      </p:grpSpPr>
      <p:sp>
        <p:nvSpPr>
          <p:cNvPr id="1534" name="Google Shape;1534;p122"/>
          <p:cNvSpPr txBox="1"/>
          <p:nvPr>
            <p:ph type="title"/>
          </p:nvPr>
        </p:nvSpPr>
        <p:spPr>
          <a:xfrm>
            <a:off x="576075" y="1478075"/>
            <a:ext cx="4984200" cy="24597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6204D"/>
              </a:buClr>
              <a:buSzPts val="4400"/>
              <a:buFont typeface="Avant Garde Demi SFDC"/>
              <a:buNone/>
              <a:defRPr b="0" sz="4400">
                <a:solidFill>
                  <a:srgbClr val="06204D"/>
                </a:solidFill>
                <a:latin typeface="Avant Garde Demi SFDC"/>
                <a:ea typeface="Avant Garde Demi SFDC"/>
                <a:cs typeface="Avant Garde Demi SFDC"/>
                <a:sym typeface="Avant Garde Demi SFDC"/>
              </a:defRPr>
            </a:lvl1pPr>
            <a:lvl2pPr lvl="1" algn="l">
              <a:spcBef>
                <a:spcPts val="0"/>
              </a:spcBef>
              <a:spcAft>
                <a:spcPts val="0"/>
              </a:spcAft>
              <a:buClr>
                <a:srgbClr val="90D0FE"/>
              </a:buClr>
              <a:buSzPts val="1400"/>
              <a:buNone/>
              <a:defRPr>
                <a:solidFill>
                  <a:srgbClr val="90D0FE"/>
                </a:solidFill>
              </a:defRPr>
            </a:lvl2pPr>
            <a:lvl3pPr lvl="2" algn="l">
              <a:spcBef>
                <a:spcPts val="0"/>
              </a:spcBef>
              <a:spcAft>
                <a:spcPts val="0"/>
              </a:spcAft>
              <a:buClr>
                <a:srgbClr val="90D0FE"/>
              </a:buClr>
              <a:buSzPts val="1400"/>
              <a:buNone/>
              <a:defRPr>
                <a:solidFill>
                  <a:srgbClr val="90D0FE"/>
                </a:solidFill>
              </a:defRPr>
            </a:lvl3pPr>
            <a:lvl4pPr lvl="3" algn="l">
              <a:spcBef>
                <a:spcPts val="0"/>
              </a:spcBef>
              <a:spcAft>
                <a:spcPts val="0"/>
              </a:spcAft>
              <a:buClr>
                <a:srgbClr val="90D0FE"/>
              </a:buClr>
              <a:buSzPts val="1400"/>
              <a:buNone/>
              <a:defRPr>
                <a:solidFill>
                  <a:srgbClr val="90D0FE"/>
                </a:solidFill>
              </a:defRPr>
            </a:lvl4pPr>
            <a:lvl5pPr lvl="4" algn="l">
              <a:spcBef>
                <a:spcPts val="0"/>
              </a:spcBef>
              <a:spcAft>
                <a:spcPts val="0"/>
              </a:spcAft>
              <a:buClr>
                <a:srgbClr val="90D0FE"/>
              </a:buClr>
              <a:buSzPts val="1400"/>
              <a:buNone/>
              <a:defRPr>
                <a:solidFill>
                  <a:srgbClr val="90D0FE"/>
                </a:solidFill>
              </a:defRPr>
            </a:lvl5pPr>
            <a:lvl6pPr lvl="5" algn="l">
              <a:spcBef>
                <a:spcPts val="0"/>
              </a:spcBef>
              <a:spcAft>
                <a:spcPts val="0"/>
              </a:spcAft>
              <a:buClr>
                <a:srgbClr val="90D0FE"/>
              </a:buClr>
              <a:buSzPts val="1400"/>
              <a:buNone/>
              <a:defRPr>
                <a:solidFill>
                  <a:srgbClr val="90D0FE"/>
                </a:solidFill>
              </a:defRPr>
            </a:lvl6pPr>
            <a:lvl7pPr lvl="6" algn="l">
              <a:spcBef>
                <a:spcPts val="0"/>
              </a:spcBef>
              <a:spcAft>
                <a:spcPts val="0"/>
              </a:spcAft>
              <a:buClr>
                <a:srgbClr val="90D0FE"/>
              </a:buClr>
              <a:buSzPts val="1400"/>
              <a:buNone/>
              <a:defRPr>
                <a:solidFill>
                  <a:srgbClr val="90D0FE"/>
                </a:solidFill>
              </a:defRPr>
            </a:lvl7pPr>
            <a:lvl8pPr lvl="7" algn="l">
              <a:spcBef>
                <a:spcPts val="0"/>
              </a:spcBef>
              <a:spcAft>
                <a:spcPts val="0"/>
              </a:spcAft>
              <a:buClr>
                <a:srgbClr val="90D0FE"/>
              </a:buClr>
              <a:buSzPts val="1400"/>
              <a:buNone/>
              <a:defRPr>
                <a:solidFill>
                  <a:srgbClr val="90D0FE"/>
                </a:solidFill>
              </a:defRPr>
            </a:lvl8pPr>
            <a:lvl9pPr lvl="8" algn="l">
              <a:spcBef>
                <a:spcPts val="0"/>
              </a:spcBef>
              <a:spcAft>
                <a:spcPts val="0"/>
              </a:spcAft>
              <a:buClr>
                <a:srgbClr val="90D0FE"/>
              </a:buClr>
              <a:buSzPts val="1400"/>
              <a:buNone/>
              <a:defRPr>
                <a:solidFill>
                  <a:srgbClr val="90D0FE"/>
                </a:solidFill>
              </a:defRPr>
            </a:lvl9pPr>
          </a:lstStyle>
          <a:p/>
        </p:txBody>
      </p:sp>
      <p:sp>
        <p:nvSpPr>
          <p:cNvPr id="1535" name="Google Shape;1535;p122"/>
          <p:cNvSpPr txBox="1"/>
          <p:nvPr>
            <p:ph idx="1" type="subTitle"/>
          </p:nvPr>
        </p:nvSpPr>
        <p:spPr>
          <a:xfrm>
            <a:off x="576075" y="3922775"/>
            <a:ext cx="4984200" cy="1472100"/>
          </a:xfrm>
          <a:prstGeom prst="rect">
            <a:avLst/>
          </a:prstGeom>
        </p:spPr>
        <p:txBody>
          <a:bodyPr anchorCtr="0" anchor="t" bIns="0" lIns="0" spcFirstLastPara="1" rIns="0" wrap="square" tIns="0">
            <a:noAutofit/>
          </a:bodyPr>
          <a:lstStyle>
            <a:lvl1pPr lvl="0">
              <a:lnSpc>
                <a:spcPct val="103000"/>
              </a:lnSpc>
              <a:spcBef>
                <a:spcPts val="500"/>
              </a:spcBef>
              <a:spcAft>
                <a:spcPts val="0"/>
              </a:spcAft>
              <a:buClr>
                <a:schemeClr val="dk1"/>
              </a:buClr>
              <a:buSzPts val="2400"/>
              <a:buNone/>
              <a:defRPr sz="2400">
                <a:solidFill>
                  <a:schemeClr val="dk1"/>
                </a:solidFill>
              </a:defRPr>
            </a:lvl1pPr>
            <a:lvl2pPr lvl="1">
              <a:lnSpc>
                <a:spcPct val="95000"/>
              </a:lnSpc>
              <a:spcBef>
                <a:spcPts val="600"/>
              </a:spcBef>
              <a:spcAft>
                <a:spcPts val="0"/>
              </a:spcAft>
              <a:buClr>
                <a:schemeClr val="dk1"/>
              </a:buClr>
              <a:buSzPts val="2200"/>
              <a:buNone/>
              <a:defRPr sz="2200">
                <a:solidFill>
                  <a:schemeClr val="dk1"/>
                </a:solidFill>
              </a:defRPr>
            </a:lvl2pPr>
            <a:lvl3pPr lvl="2">
              <a:lnSpc>
                <a:spcPct val="95000"/>
              </a:lnSpc>
              <a:spcBef>
                <a:spcPts val="300"/>
              </a:spcBef>
              <a:spcAft>
                <a:spcPts val="0"/>
              </a:spcAft>
              <a:buClr>
                <a:schemeClr val="dk1"/>
              </a:buClr>
              <a:buSzPts val="2200"/>
              <a:buNone/>
              <a:defRPr sz="2200">
                <a:solidFill>
                  <a:schemeClr val="dk1"/>
                </a:solidFill>
              </a:defRPr>
            </a:lvl3pPr>
            <a:lvl4pPr lvl="3">
              <a:lnSpc>
                <a:spcPct val="95000"/>
              </a:lnSpc>
              <a:spcBef>
                <a:spcPts val="300"/>
              </a:spcBef>
              <a:spcAft>
                <a:spcPts val="0"/>
              </a:spcAft>
              <a:buClr>
                <a:schemeClr val="dk1"/>
              </a:buClr>
              <a:buSzPts val="2200"/>
              <a:buNone/>
              <a:defRPr sz="2200">
                <a:solidFill>
                  <a:schemeClr val="dk1"/>
                </a:solidFill>
              </a:defRPr>
            </a:lvl4pPr>
            <a:lvl5pPr lvl="4">
              <a:lnSpc>
                <a:spcPct val="95000"/>
              </a:lnSpc>
              <a:spcBef>
                <a:spcPts val="300"/>
              </a:spcBef>
              <a:spcAft>
                <a:spcPts val="0"/>
              </a:spcAft>
              <a:buClr>
                <a:schemeClr val="dk1"/>
              </a:buClr>
              <a:buSzPts val="2200"/>
              <a:buNone/>
              <a:defRPr sz="2200">
                <a:solidFill>
                  <a:schemeClr val="dk1"/>
                </a:solidFill>
              </a:defRPr>
            </a:lvl5pPr>
            <a:lvl6pPr lvl="5">
              <a:lnSpc>
                <a:spcPct val="95000"/>
              </a:lnSpc>
              <a:spcBef>
                <a:spcPts val="300"/>
              </a:spcBef>
              <a:spcAft>
                <a:spcPts val="0"/>
              </a:spcAft>
              <a:buClr>
                <a:schemeClr val="dk1"/>
              </a:buClr>
              <a:buSzPts val="2200"/>
              <a:buNone/>
              <a:defRPr sz="2200">
                <a:solidFill>
                  <a:schemeClr val="dk1"/>
                </a:solidFill>
              </a:defRPr>
            </a:lvl6pPr>
            <a:lvl7pPr lvl="6">
              <a:lnSpc>
                <a:spcPct val="95000"/>
              </a:lnSpc>
              <a:spcBef>
                <a:spcPts val="300"/>
              </a:spcBef>
              <a:spcAft>
                <a:spcPts val="0"/>
              </a:spcAft>
              <a:buClr>
                <a:schemeClr val="dk1"/>
              </a:buClr>
              <a:buSzPts val="2200"/>
              <a:buNone/>
              <a:defRPr sz="2200">
                <a:solidFill>
                  <a:schemeClr val="dk1"/>
                </a:solidFill>
              </a:defRPr>
            </a:lvl7pPr>
            <a:lvl8pPr lvl="7">
              <a:lnSpc>
                <a:spcPct val="95000"/>
              </a:lnSpc>
              <a:spcBef>
                <a:spcPts val="300"/>
              </a:spcBef>
              <a:spcAft>
                <a:spcPts val="0"/>
              </a:spcAft>
              <a:buClr>
                <a:schemeClr val="dk1"/>
              </a:buClr>
              <a:buSzPts val="2200"/>
              <a:buNone/>
              <a:defRPr sz="2200">
                <a:solidFill>
                  <a:schemeClr val="dk1"/>
                </a:solidFill>
              </a:defRPr>
            </a:lvl8pPr>
            <a:lvl9pPr lvl="8">
              <a:lnSpc>
                <a:spcPct val="95000"/>
              </a:lnSpc>
              <a:spcBef>
                <a:spcPts val="300"/>
              </a:spcBef>
              <a:spcAft>
                <a:spcPts val="300"/>
              </a:spcAft>
              <a:buClr>
                <a:schemeClr val="dk1"/>
              </a:buClr>
              <a:buSzPts val="2200"/>
              <a:buNone/>
              <a:defRPr sz="2200">
                <a:solidFill>
                  <a:schemeClr val="dk1"/>
                </a:solidFill>
              </a:defRPr>
            </a:lvl9pPr>
          </a:lstStyle>
          <a:p/>
        </p:txBody>
      </p:sp>
      <p:sp>
        <p:nvSpPr>
          <p:cNvPr id="1536" name="Google Shape;1536;p122"/>
          <p:cNvSpPr txBox="1"/>
          <p:nvPr>
            <p:ph idx="2" type="subTitle"/>
          </p:nvPr>
        </p:nvSpPr>
        <p:spPr>
          <a:xfrm>
            <a:off x="576076" y="5167875"/>
            <a:ext cx="5518500" cy="667500"/>
          </a:xfrm>
          <a:prstGeom prst="rect">
            <a:avLst/>
          </a:prstGeom>
        </p:spPr>
        <p:txBody>
          <a:bodyPr anchorCtr="0" anchor="t" bIns="0" lIns="0" spcFirstLastPara="1" rIns="0" wrap="square" tIns="0">
            <a:noAutofit/>
          </a:bodyPr>
          <a:lstStyle>
            <a:lvl1pPr lvl="0">
              <a:lnSpc>
                <a:spcPct val="103000"/>
              </a:lnSpc>
              <a:spcBef>
                <a:spcPts val="500"/>
              </a:spcBef>
              <a:spcAft>
                <a:spcPts val="0"/>
              </a:spcAft>
              <a:buClr>
                <a:schemeClr val="dk1"/>
              </a:buClr>
              <a:buSzPts val="1800"/>
              <a:buNone/>
              <a:defRPr sz="1800">
                <a:solidFill>
                  <a:schemeClr val="dk1"/>
                </a:solidFill>
              </a:defRPr>
            </a:lvl1pPr>
            <a:lvl2pPr lvl="1">
              <a:lnSpc>
                <a:spcPct val="95000"/>
              </a:lnSpc>
              <a:spcBef>
                <a:spcPts val="600"/>
              </a:spcBef>
              <a:spcAft>
                <a:spcPts val="0"/>
              </a:spcAft>
              <a:buClr>
                <a:schemeClr val="dk1"/>
              </a:buClr>
              <a:buSzPts val="1800"/>
              <a:buNone/>
              <a:defRPr>
                <a:solidFill>
                  <a:schemeClr val="dk1"/>
                </a:solidFill>
              </a:defRPr>
            </a:lvl2pPr>
            <a:lvl3pPr lvl="2">
              <a:lnSpc>
                <a:spcPct val="95000"/>
              </a:lnSpc>
              <a:spcBef>
                <a:spcPts val="300"/>
              </a:spcBef>
              <a:spcAft>
                <a:spcPts val="0"/>
              </a:spcAft>
              <a:buClr>
                <a:schemeClr val="dk1"/>
              </a:buClr>
              <a:buSzPts val="1800"/>
              <a:buNone/>
              <a:defRPr sz="1800">
                <a:solidFill>
                  <a:schemeClr val="dk1"/>
                </a:solidFill>
              </a:defRPr>
            </a:lvl3pPr>
            <a:lvl4pPr lvl="3">
              <a:lnSpc>
                <a:spcPct val="95000"/>
              </a:lnSpc>
              <a:spcBef>
                <a:spcPts val="300"/>
              </a:spcBef>
              <a:spcAft>
                <a:spcPts val="0"/>
              </a:spcAft>
              <a:buClr>
                <a:schemeClr val="dk1"/>
              </a:buClr>
              <a:buSzPts val="1800"/>
              <a:buNone/>
              <a:defRPr sz="1800">
                <a:solidFill>
                  <a:schemeClr val="dk1"/>
                </a:solidFill>
              </a:defRPr>
            </a:lvl4pPr>
            <a:lvl5pPr lvl="4">
              <a:lnSpc>
                <a:spcPct val="95000"/>
              </a:lnSpc>
              <a:spcBef>
                <a:spcPts val="300"/>
              </a:spcBef>
              <a:spcAft>
                <a:spcPts val="0"/>
              </a:spcAft>
              <a:buClr>
                <a:schemeClr val="dk1"/>
              </a:buClr>
              <a:buSzPts val="1800"/>
              <a:buNone/>
              <a:defRPr sz="1800">
                <a:solidFill>
                  <a:schemeClr val="dk1"/>
                </a:solidFill>
              </a:defRPr>
            </a:lvl5pPr>
            <a:lvl6pPr lvl="5">
              <a:lnSpc>
                <a:spcPct val="95000"/>
              </a:lnSpc>
              <a:spcBef>
                <a:spcPts val="300"/>
              </a:spcBef>
              <a:spcAft>
                <a:spcPts val="0"/>
              </a:spcAft>
              <a:buClr>
                <a:schemeClr val="dk1"/>
              </a:buClr>
              <a:buSzPts val="1800"/>
              <a:buNone/>
              <a:defRPr sz="1800">
                <a:solidFill>
                  <a:schemeClr val="dk1"/>
                </a:solidFill>
              </a:defRPr>
            </a:lvl6pPr>
            <a:lvl7pPr lvl="6">
              <a:lnSpc>
                <a:spcPct val="95000"/>
              </a:lnSpc>
              <a:spcBef>
                <a:spcPts val="300"/>
              </a:spcBef>
              <a:spcAft>
                <a:spcPts val="0"/>
              </a:spcAft>
              <a:buClr>
                <a:schemeClr val="dk1"/>
              </a:buClr>
              <a:buSzPts val="1800"/>
              <a:buNone/>
              <a:defRPr sz="1800">
                <a:solidFill>
                  <a:schemeClr val="dk1"/>
                </a:solidFill>
              </a:defRPr>
            </a:lvl7pPr>
            <a:lvl8pPr lvl="7">
              <a:lnSpc>
                <a:spcPct val="95000"/>
              </a:lnSpc>
              <a:spcBef>
                <a:spcPts val="300"/>
              </a:spcBef>
              <a:spcAft>
                <a:spcPts val="0"/>
              </a:spcAft>
              <a:buClr>
                <a:schemeClr val="dk1"/>
              </a:buClr>
              <a:buSzPts val="1800"/>
              <a:buNone/>
              <a:defRPr sz="1800">
                <a:solidFill>
                  <a:schemeClr val="dk1"/>
                </a:solidFill>
              </a:defRPr>
            </a:lvl8pPr>
            <a:lvl9pPr lvl="8">
              <a:lnSpc>
                <a:spcPct val="95000"/>
              </a:lnSpc>
              <a:spcBef>
                <a:spcPts val="300"/>
              </a:spcBef>
              <a:spcAft>
                <a:spcPts val="300"/>
              </a:spcAft>
              <a:buClr>
                <a:schemeClr val="dk1"/>
              </a:buClr>
              <a:buSzPts val="1800"/>
              <a:buNone/>
              <a:defRPr sz="1800">
                <a:solidFill>
                  <a:schemeClr val="dk1"/>
                </a:solidFill>
              </a:defRPr>
            </a:lvl9pPr>
          </a:lstStyle>
          <a:p/>
        </p:txBody>
      </p:sp>
      <p:pic>
        <p:nvPicPr>
          <p:cNvPr id="1537" name="Google Shape;1537;p122"/>
          <p:cNvPicPr preferRelativeResize="0"/>
          <p:nvPr/>
        </p:nvPicPr>
        <p:blipFill rotWithShape="1">
          <a:blip r:embed="rId2">
            <a:alphaModFix/>
          </a:blip>
          <a:srcRect b="0" l="-1436" r="-1169" t="0"/>
          <a:stretch/>
        </p:blipFill>
        <p:spPr>
          <a:xfrm>
            <a:off x="6094575" y="1438950"/>
            <a:ext cx="5518500" cy="3169851"/>
          </a:xfrm>
          <a:prstGeom prst="rect">
            <a:avLst/>
          </a:prstGeom>
          <a:noFill/>
          <a:ln>
            <a:noFill/>
          </a:ln>
        </p:spPr>
      </p:pic>
      <p:pic>
        <p:nvPicPr>
          <p:cNvPr id="1538" name="Google Shape;1538;p122"/>
          <p:cNvPicPr preferRelativeResize="0"/>
          <p:nvPr/>
        </p:nvPicPr>
        <p:blipFill rotWithShape="1">
          <a:blip r:embed="rId3">
            <a:alphaModFix/>
          </a:blip>
          <a:srcRect b="0" l="28515" r="30048" t="54566"/>
          <a:stretch/>
        </p:blipFill>
        <p:spPr>
          <a:xfrm>
            <a:off x="7509425" y="1787025"/>
            <a:ext cx="431225" cy="245675"/>
          </a:xfrm>
          <a:prstGeom prst="rect">
            <a:avLst/>
          </a:prstGeom>
          <a:noFill/>
          <a:ln>
            <a:noFill/>
          </a:ln>
        </p:spPr>
      </p:pic>
      <p:pic>
        <p:nvPicPr>
          <p:cNvPr id="1539" name="Google Shape;1539;p122"/>
          <p:cNvPicPr preferRelativeResize="0"/>
          <p:nvPr/>
        </p:nvPicPr>
        <p:blipFill>
          <a:blip r:embed="rId4">
            <a:alphaModFix/>
          </a:blip>
          <a:stretch>
            <a:fillRect/>
          </a:stretch>
        </p:blipFill>
        <p:spPr>
          <a:xfrm>
            <a:off x="8676749" y="793464"/>
            <a:ext cx="1207676" cy="864398"/>
          </a:xfrm>
          <a:prstGeom prst="rect">
            <a:avLst/>
          </a:prstGeom>
          <a:noFill/>
          <a:ln>
            <a:noFill/>
          </a:ln>
        </p:spPr>
      </p:pic>
      <p:pic>
        <p:nvPicPr>
          <p:cNvPr id="1540" name="Google Shape;1540;p122"/>
          <p:cNvPicPr preferRelativeResize="0"/>
          <p:nvPr/>
        </p:nvPicPr>
        <p:blipFill rotWithShape="1">
          <a:blip r:embed="rId5">
            <a:alphaModFix/>
          </a:blip>
          <a:srcRect b="0" l="27813" r="0" t="53375"/>
          <a:stretch/>
        </p:blipFill>
        <p:spPr>
          <a:xfrm>
            <a:off x="9355744" y="1254875"/>
            <a:ext cx="871775" cy="403625"/>
          </a:xfrm>
          <a:prstGeom prst="rect">
            <a:avLst/>
          </a:prstGeom>
          <a:noFill/>
          <a:ln>
            <a:noFill/>
          </a:ln>
        </p:spPr>
      </p:pic>
      <p:pic>
        <p:nvPicPr>
          <p:cNvPr id="1541" name="Google Shape;1541;p122"/>
          <p:cNvPicPr preferRelativeResize="0"/>
          <p:nvPr/>
        </p:nvPicPr>
        <p:blipFill>
          <a:blip r:embed="rId6">
            <a:alphaModFix/>
          </a:blip>
          <a:stretch>
            <a:fillRect/>
          </a:stretch>
        </p:blipFill>
        <p:spPr>
          <a:xfrm>
            <a:off x="6731716" y="4263732"/>
            <a:ext cx="968301" cy="632586"/>
          </a:xfrm>
          <a:prstGeom prst="rect">
            <a:avLst/>
          </a:prstGeom>
          <a:noFill/>
          <a:ln>
            <a:noFill/>
          </a:ln>
        </p:spPr>
      </p:pic>
      <p:pic>
        <p:nvPicPr>
          <p:cNvPr id="1542" name="Google Shape;1542;p122"/>
          <p:cNvPicPr preferRelativeResize="0"/>
          <p:nvPr/>
        </p:nvPicPr>
        <p:blipFill rotWithShape="1">
          <a:blip r:embed="rId3">
            <a:alphaModFix/>
          </a:blip>
          <a:srcRect b="0" l="28515" r="30048" t="54566"/>
          <a:stretch/>
        </p:blipFill>
        <p:spPr>
          <a:xfrm>
            <a:off x="7055875" y="2228575"/>
            <a:ext cx="472400" cy="269125"/>
          </a:xfrm>
          <a:prstGeom prst="rect">
            <a:avLst/>
          </a:prstGeom>
          <a:noFill/>
          <a:ln>
            <a:noFill/>
          </a:ln>
        </p:spPr>
      </p:pic>
      <p:pic>
        <p:nvPicPr>
          <p:cNvPr id="1543" name="Google Shape;1543;p122"/>
          <p:cNvPicPr preferRelativeResize="0"/>
          <p:nvPr/>
        </p:nvPicPr>
        <p:blipFill rotWithShape="1">
          <a:blip r:embed="rId3">
            <a:alphaModFix/>
          </a:blip>
          <a:srcRect b="0" l="28515" r="30048" t="54566"/>
          <a:stretch/>
        </p:blipFill>
        <p:spPr>
          <a:xfrm>
            <a:off x="11118775" y="1966275"/>
            <a:ext cx="377675" cy="215150"/>
          </a:xfrm>
          <a:prstGeom prst="rect">
            <a:avLst/>
          </a:prstGeom>
          <a:noFill/>
          <a:ln>
            <a:noFill/>
          </a:ln>
        </p:spPr>
      </p:pic>
      <p:pic>
        <p:nvPicPr>
          <p:cNvPr id="1544" name="Google Shape;1544;p122"/>
          <p:cNvPicPr preferRelativeResize="0"/>
          <p:nvPr/>
        </p:nvPicPr>
        <p:blipFill>
          <a:blip r:embed="rId7">
            <a:alphaModFix/>
          </a:blip>
          <a:stretch>
            <a:fillRect/>
          </a:stretch>
        </p:blipFill>
        <p:spPr>
          <a:xfrm>
            <a:off x="562400" y="462001"/>
            <a:ext cx="1982253" cy="722650"/>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4- Title Slide 4">
  <p:cSld name="Basic_4_1_1_1_1_1_1_1_3_1_1_1_2_2_1_1_2_1_1_2_1_1_1_1_1_1_1">
    <p:bg>
      <p:bgPr>
        <a:solidFill>
          <a:srgbClr val="FDDDE3"/>
        </a:solidFill>
      </p:bgPr>
    </p:bg>
    <p:spTree>
      <p:nvGrpSpPr>
        <p:cNvPr id="1545" name="Shape 1545"/>
        <p:cNvGrpSpPr/>
        <p:nvPr/>
      </p:nvGrpSpPr>
      <p:grpSpPr>
        <a:xfrm>
          <a:off x="0" y="0"/>
          <a:ext cx="0" cy="0"/>
          <a:chOff x="0" y="0"/>
          <a:chExt cx="0" cy="0"/>
        </a:xfrm>
      </p:grpSpPr>
      <p:pic>
        <p:nvPicPr>
          <p:cNvPr id="1546" name="Google Shape;1546;p123"/>
          <p:cNvPicPr preferRelativeResize="0"/>
          <p:nvPr/>
        </p:nvPicPr>
        <p:blipFill>
          <a:blip r:embed="rId2">
            <a:alphaModFix/>
          </a:blip>
          <a:stretch>
            <a:fillRect/>
          </a:stretch>
        </p:blipFill>
        <p:spPr>
          <a:xfrm>
            <a:off x="6629225" y="1034125"/>
            <a:ext cx="4560026" cy="3615974"/>
          </a:xfrm>
          <a:prstGeom prst="rect">
            <a:avLst/>
          </a:prstGeom>
          <a:noFill/>
          <a:ln>
            <a:noFill/>
          </a:ln>
        </p:spPr>
      </p:pic>
      <p:sp>
        <p:nvSpPr>
          <p:cNvPr id="1547" name="Google Shape;1547;p123"/>
          <p:cNvSpPr txBox="1"/>
          <p:nvPr>
            <p:ph type="title"/>
          </p:nvPr>
        </p:nvSpPr>
        <p:spPr>
          <a:xfrm>
            <a:off x="576075" y="1478075"/>
            <a:ext cx="4984200" cy="24597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6204D"/>
              </a:buClr>
              <a:buSzPts val="4400"/>
              <a:buFont typeface="Avant Garde Demi SFDC"/>
              <a:buNone/>
              <a:defRPr b="0" sz="4400">
                <a:solidFill>
                  <a:srgbClr val="06204D"/>
                </a:solidFill>
                <a:latin typeface="Avant Garde Demi SFDC"/>
                <a:ea typeface="Avant Garde Demi SFDC"/>
                <a:cs typeface="Avant Garde Demi SFDC"/>
                <a:sym typeface="Avant Garde Demi SFDC"/>
              </a:defRPr>
            </a:lvl1pPr>
            <a:lvl2pPr lvl="1" algn="l">
              <a:spcBef>
                <a:spcPts val="0"/>
              </a:spcBef>
              <a:spcAft>
                <a:spcPts val="0"/>
              </a:spcAft>
              <a:buClr>
                <a:srgbClr val="90D0FE"/>
              </a:buClr>
              <a:buSzPts val="1400"/>
              <a:buNone/>
              <a:defRPr>
                <a:solidFill>
                  <a:srgbClr val="90D0FE"/>
                </a:solidFill>
              </a:defRPr>
            </a:lvl2pPr>
            <a:lvl3pPr lvl="2" algn="l">
              <a:spcBef>
                <a:spcPts val="0"/>
              </a:spcBef>
              <a:spcAft>
                <a:spcPts val="0"/>
              </a:spcAft>
              <a:buClr>
                <a:srgbClr val="90D0FE"/>
              </a:buClr>
              <a:buSzPts val="1400"/>
              <a:buNone/>
              <a:defRPr>
                <a:solidFill>
                  <a:srgbClr val="90D0FE"/>
                </a:solidFill>
              </a:defRPr>
            </a:lvl3pPr>
            <a:lvl4pPr lvl="3" algn="l">
              <a:spcBef>
                <a:spcPts val="0"/>
              </a:spcBef>
              <a:spcAft>
                <a:spcPts val="0"/>
              </a:spcAft>
              <a:buClr>
                <a:srgbClr val="90D0FE"/>
              </a:buClr>
              <a:buSzPts val="1400"/>
              <a:buNone/>
              <a:defRPr>
                <a:solidFill>
                  <a:srgbClr val="90D0FE"/>
                </a:solidFill>
              </a:defRPr>
            </a:lvl4pPr>
            <a:lvl5pPr lvl="4" algn="l">
              <a:spcBef>
                <a:spcPts val="0"/>
              </a:spcBef>
              <a:spcAft>
                <a:spcPts val="0"/>
              </a:spcAft>
              <a:buClr>
                <a:srgbClr val="90D0FE"/>
              </a:buClr>
              <a:buSzPts val="1400"/>
              <a:buNone/>
              <a:defRPr>
                <a:solidFill>
                  <a:srgbClr val="90D0FE"/>
                </a:solidFill>
              </a:defRPr>
            </a:lvl5pPr>
            <a:lvl6pPr lvl="5" algn="l">
              <a:spcBef>
                <a:spcPts val="0"/>
              </a:spcBef>
              <a:spcAft>
                <a:spcPts val="0"/>
              </a:spcAft>
              <a:buClr>
                <a:srgbClr val="90D0FE"/>
              </a:buClr>
              <a:buSzPts val="1400"/>
              <a:buNone/>
              <a:defRPr>
                <a:solidFill>
                  <a:srgbClr val="90D0FE"/>
                </a:solidFill>
              </a:defRPr>
            </a:lvl6pPr>
            <a:lvl7pPr lvl="6" algn="l">
              <a:spcBef>
                <a:spcPts val="0"/>
              </a:spcBef>
              <a:spcAft>
                <a:spcPts val="0"/>
              </a:spcAft>
              <a:buClr>
                <a:srgbClr val="90D0FE"/>
              </a:buClr>
              <a:buSzPts val="1400"/>
              <a:buNone/>
              <a:defRPr>
                <a:solidFill>
                  <a:srgbClr val="90D0FE"/>
                </a:solidFill>
              </a:defRPr>
            </a:lvl7pPr>
            <a:lvl8pPr lvl="7" algn="l">
              <a:spcBef>
                <a:spcPts val="0"/>
              </a:spcBef>
              <a:spcAft>
                <a:spcPts val="0"/>
              </a:spcAft>
              <a:buClr>
                <a:srgbClr val="90D0FE"/>
              </a:buClr>
              <a:buSzPts val="1400"/>
              <a:buNone/>
              <a:defRPr>
                <a:solidFill>
                  <a:srgbClr val="90D0FE"/>
                </a:solidFill>
              </a:defRPr>
            </a:lvl8pPr>
            <a:lvl9pPr lvl="8" algn="l">
              <a:spcBef>
                <a:spcPts val="0"/>
              </a:spcBef>
              <a:spcAft>
                <a:spcPts val="0"/>
              </a:spcAft>
              <a:buClr>
                <a:srgbClr val="90D0FE"/>
              </a:buClr>
              <a:buSzPts val="1400"/>
              <a:buNone/>
              <a:defRPr>
                <a:solidFill>
                  <a:srgbClr val="90D0FE"/>
                </a:solidFill>
              </a:defRPr>
            </a:lvl9pPr>
          </a:lstStyle>
          <a:p/>
        </p:txBody>
      </p:sp>
      <p:sp>
        <p:nvSpPr>
          <p:cNvPr id="1548" name="Google Shape;1548;p123"/>
          <p:cNvSpPr txBox="1"/>
          <p:nvPr>
            <p:ph idx="1" type="subTitle"/>
          </p:nvPr>
        </p:nvSpPr>
        <p:spPr>
          <a:xfrm>
            <a:off x="576075" y="3922775"/>
            <a:ext cx="4984200" cy="1472100"/>
          </a:xfrm>
          <a:prstGeom prst="rect">
            <a:avLst/>
          </a:prstGeom>
        </p:spPr>
        <p:txBody>
          <a:bodyPr anchorCtr="0" anchor="t" bIns="0" lIns="0" spcFirstLastPara="1" rIns="0" wrap="square" tIns="0">
            <a:noAutofit/>
          </a:bodyPr>
          <a:lstStyle>
            <a:lvl1pPr lvl="0">
              <a:lnSpc>
                <a:spcPct val="103000"/>
              </a:lnSpc>
              <a:spcBef>
                <a:spcPts val="500"/>
              </a:spcBef>
              <a:spcAft>
                <a:spcPts val="0"/>
              </a:spcAft>
              <a:buClr>
                <a:schemeClr val="dk1"/>
              </a:buClr>
              <a:buSzPts val="2400"/>
              <a:buNone/>
              <a:defRPr sz="2400">
                <a:solidFill>
                  <a:schemeClr val="dk1"/>
                </a:solidFill>
              </a:defRPr>
            </a:lvl1pPr>
            <a:lvl2pPr lvl="1">
              <a:lnSpc>
                <a:spcPct val="95000"/>
              </a:lnSpc>
              <a:spcBef>
                <a:spcPts val="600"/>
              </a:spcBef>
              <a:spcAft>
                <a:spcPts val="0"/>
              </a:spcAft>
              <a:buClr>
                <a:schemeClr val="dk1"/>
              </a:buClr>
              <a:buSzPts val="2200"/>
              <a:buNone/>
              <a:defRPr sz="2200">
                <a:solidFill>
                  <a:schemeClr val="dk1"/>
                </a:solidFill>
              </a:defRPr>
            </a:lvl2pPr>
            <a:lvl3pPr lvl="2">
              <a:lnSpc>
                <a:spcPct val="95000"/>
              </a:lnSpc>
              <a:spcBef>
                <a:spcPts val="300"/>
              </a:spcBef>
              <a:spcAft>
                <a:spcPts val="0"/>
              </a:spcAft>
              <a:buClr>
                <a:schemeClr val="dk1"/>
              </a:buClr>
              <a:buSzPts val="2200"/>
              <a:buNone/>
              <a:defRPr sz="2200">
                <a:solidFill>
                  <a:schemeClr val="dk1"/>
                </a:solidFill>
              </a:defRPr>
            </a:lvl3pPr>
            <a:lvl4pPr lvl="3">
              <a:lnSpc>
                <a:spcPct val="95000"/>
              </a:lnSpc>
              <a:spcBef>
                <a:spcPts val="300"/>
              </a:spcBef>
              <a:spcAft>
                <a:spcPts val="0"/>
              </a:spcAft>
              <a:buClr>
                <a:schemeClr val="dk1"/>
              </a:buClr>
              <a:buSzPts val="2200"/>
              <a:buNone/>
              <a:defRPr sz="2200">
                <a:solidFill>
                  <a:schemeClr val="dk1"/>
                </a:solidFill>
              </a:defRPr>
            </a:lvl4pPr>
            <a:lvl5pPr lvl="4">
              <a:lnSpc>
                <a:spcPct val="95000"/>
              </a:lnSpc>
              <a:spcBef>
                <a:spcPts val="300"/>
              </a:spcBef>
              <a:spcAft>
                <a:spcPts val="0"/>
              </a:spcAft>
              <a:buClr>
                <a:schemeClr val="dk1"/>
              </a:buClr>
              <a:buSzPts val="2200"/>
              <a:buNone/>
              <a:defRPr sz="2200">
                <a:solidFill>
                  <a:schemeClr val="dk1"/>
                </a:solidFill>
              </a:defRPr>
            </a:lvl5pPr>
            <a:lvl6pPr lvl="5">
              <a:lnSpc>
                <a:spcPct val="95000"/>
              </a:lnSpc>
              <a:spcBef>
                <a:spcPts val="300"/>
              </a:spcBef>
              <a:spcAft>
                <a:spcPts val="0"/>
              </a:spcAft>
              <a:buClr>
                <a:schemeClr val="dk1"/>
              </a:buClr>
              <a:buSzPts val="2200"/>
              <a:buNone/>
              <a:defRPr sz="2200">
                <a:solidFill>
                  <a:schemeClr val="dk1"/>
                </a:solidFill>
              </a:defRPr>
            </a:lvl6pPr>
            <a:lvl7pPr lvl="6">
              <a:lnSpc>
                <a:spcPct val="95000"/>
              </a:lnSpc>
              <a:spcBef>
                <a:spcPts val="300"/>
              </a:spcBef>
              <a:spcAft>
                <a:spcPts val="0"/>
              </a:spcAft>
              <a:buClr>
                <a:schemeClr val="dk1"/>
              </a:buClr>
              <a:buSzPts val="2200"/>
              <a:buNone/>
              <a:defRPr sz="2200">
                <a:solidFill>
                  <a:schemeClr val="dk1"/>
                </a:solidFill>
              </a:defRPr>
            </a:lvl7pPr>
            <a:lvl8pPr lvl="7">
              <a:lnSpc>
                <a:spcPct val="95000"/>
              </a:lnSpc>
              <a:spcBef>
                <a:spcPts val="300"/>
              </a:spcBef>
              <a:spcAft>
                <a:spcPts val="0"/>
              </a:spcAft>
              <a:buClr>
                <a:schemeClr val="dk1"/>
              </a:buClr>
              <a:buSzPts val="2200"/>
              <a:buNone/>
              <a:defRPr sz="2200">
                <a:solidFill>
                  <a:schemeClr val="dk1"/>
                </a:solidFill>
              </a:defRPr>
            </a:lvl8pPr>
            <a:lvl9pPr lvl="8">
              <a:lnSpc>
                <a:spcPct val="95000"/>
              </a:lnSpc>
              <a:spcBef>
                <a:spcPts val="300"/>
              </a:spcBef>
              <a:spcAft>
                <a:spcPts val="300"/>
              </a:spcAft>
              <a:buClr>
                <a:schemeClr val="dk1"/>
              </a:buClr>
              <a:buSzPts val="2200"/>
              <a:buNone/>
              <a:defRPr sz="2200">
                <a:solidFill>
                  <a:schemeClr val="dk1"/>
                </a:solidFill>
              </a:defRPr>
            </a:lvl9pPr>
          </a:lstStyle>
          <a:p/>
        </p:txBody>
      </p:sp>
      <p:sp>
        <p:nvSpPr>
          <p:cNvPr id="1549" name="Google Shape;1549;p123"/>
          <p:cNvSpPr txBox="1"/>
          <p:nvPr>
            <p:ph idx="2" type="subTitle"/>
          </p:nvPr>
        </p:nvSpPr>
        <p:spPr>
          <a:xfrm>
            <a:off x="576076" y="5167875"/>
            <a:ext cx="5518500" cy="667500"/>
          </a:xfrm>
          <a:prstGeom prst="rect">
            <a:avLst/>
          </a:prstGeom>
        </p:spPr>
        <p:txBody>
          <a:bodyPr anchorCtr="0" anchor="t" bIns="0" lIns="0" spcFirstLastPara="1" rIns="0" wrap="square" tIns="0">
            <a:noAutofit/>
          </a:bodyPr>
          <a:lstStyle>
            <a:lvl1pPr lvl="0">
              <a:lnSpc>
                <a:spcPct val="103000"/>
              </a:lnSpc>
              <a:spcBef>
                <a:spcPts val="500"/>
              </a:spcBef>
              <a:spcAft>
                <a:spcPts val="0"/>
              </a:spcAft>
              <a:buClr>
                <a:schemeClr val="dk1"/>
              </a:buClr>
              <a:buSzPts val="1800"/>
              <a:buNone/>
              <a:defRPr sz="1800">
                <a:solidFill>
                  <a:schemeClr val="dk1"/>
                </a:solidFill>
              </a:defRPr>
            </a:lvl1pPr>
            <a:lvl2pPr lvl="1">
              <a:lnSpc>
                <a:spcPct val="95000"/>
              </a:lnSpc>
              <a:spcBef>
                <a:spcPts val="600"/>
              </a:spcBef>
              <a:spcAft>
                <a:spcPts val="0"/>
              </a:spcAft>
              <a:buClr>
                <a:schemeClr val="dk1"/>
              </a:buClr>
              <a:buSzPts val="1800"/>
              <a:buNone/>
              <a:defRPr>
                <a:solidFill>
                  <a:schemeClr val="dk1"/>
                </a:solidFill>
              </a:defRPr>
            </a:lvl2pPr>
            <a:lvl3pPr lvl="2">
              <a:lnSpc>
                <a:spcPct val="95000"/>
              </a:lnSpc>
              <a:spcBef>
                <a:spcPts val="300"/>
              </a:spcBef>
              <a:spcAft>
                <a:spcPts val="0"/>
              </a:spcAft>
              <a:buClr>
                <a:schemeClr val="dk1"/>
              </a:buClr>
              <a:buSzPts val="1800"/>
              <a:buNone/>
              <a:defRPr sz="1800">
                <a:solidFill>
                  <a:schemeClr val="dk1"/>
                </a:solidFill>
              </a:defRPr>
            </a:lvl3pPr>
            <a:lvl4pPr lvl="3">
              <a:lnSpc>
                <a:spcPct val="95000"/>
              </a:lnSpc>
              <a:spcBef>
                <a:spcPts val="300"/>
              </a:spcBef>
              <a:spcAft>
                <a:spcPts val="0"/>
              </a:spcAft>
              <a:buClr>
                <a:schemeClr val="dk1"/>
              </a:buClr>
              <a:buSzPts val="1800"/>
              <a:buNone/>
              <a:defRPr sz="1800">
                <a:solidFill>
                  <a:schemeClr val="dk1"/>
                </a:solidFill>
              </a:defRPr>
            </a:lvl4pPr>
            <a:lvl5pPr lvl="4">
              <a:lnSpc>
                <a:spcPct val="95000"/>
              </a:lnSpc>
              <a:spcBef>
                <a:spcPts val="300"/>
              </a:spcBef>
              <a:spcAft>
                <a:spcPts val="0"/>
              </a:spcAft>
              <a:buClr>
                <a:schemeClr val="dk1"/>
              </a:buClr>
              <a:buSzPts val="1800"/>
              <a:buNone/>
              <a:defRPr sz="1800">
                <a:solidFill>
                  <a:schemeClr val="dk1"/>
                </a:solidFill>
              </a:defRPr>
            </a:lvl5pPr>
            <a:lvl6pPr lvl="5">
              <a:lnSpc>
                <a:spcPct val="95000"/>
              </a:lnSpc>
              <a:spcBef>
                <a:spcPts val="300"/>
              </a:spcBef>
              <a:spcAft>
                <a:spcPts val="0"/>
              </a:spcAft>
              <a:buClr>
                <a:schemeClr val="dk1"/>
              </a:buClr>
              <a:buSzPts val="1800"/>
              <a:buNone/>
              <a:defRPr sz="1800">
                <a:solidFill>
                  <a:schemeClr val="dk1"/>
                </a:solidFill>
              </a:defRPr>
            </a:lvl6pPr>
            <a:lvl7pPr lvl="6">
              <a:lnSpc>
                <a:spcPct val="95000"/>
              </a:lnSpc>
              <a:spcBef>
                <a:spcPts val="300"/>
              </a:spcBef>
              <a:spcAft>
                <a:spcPts val="0"/>
              </a:spcAft>
              <a:buClr>
                <a:schemeClr val="dk1"/>
              </a:buClr>
              <a:buSzPts val="1800"/>
              <a:buNone/>
              <a:defRPr sz="1800">
                <a:solidFill>
                  <a:schemeClr val="dk1"/>
                </a:solidFill>
              </a:defRPr>
            </a:lvl7pPr>
            <a:lvl8pPr lvl="7">
              <a:lnSpc>
                <a:spcPct val="95000"/>
              </a:lnSpc>
              <a:spcBef>
                <a:spcPts val="300"/>
              </a:spcBef>
              <a:spcAft>
                <a:spcPts val="0"/>
              </a:spcAft>
              <a:buClr>
                <a:schemeClr val="dk1"/>
              </a:buClr>
              <a:buSzPts val="1800"/>
              <a:buNone/>
              <a:defRPr sz="1800">
                <a:solidFill>
                  <a:schemeClr val="dk1"/>
                </a:solidFill>
              </a:defRPr>
            </a:lvl8pPr>
            <a:lvl9pPr lvl="8">
              <a:lnSpc>
                <a:spcPct val="95000"/>
              </a:lnSpc>
              <a:spcBef>
                <a:spcPts val="300"/>
              </a:spcBef>
              <a:spcAft>
                <a:spcPts val="300"/>
              </a:spcAft>
              <a:buClr>
                <a:schemeClr val="dk1"/>
              </a:buClr>
              <a:buSzPts val="1800"/>
              <a:buNone/>
              <a:defRPr sz="1800">
                <a:solidFill>
                  <a:schemeClr val="dk1"/>
                </a:solidFill>
              </a:defRPr>
            </a:lvl9pPr>
          </a:lstStyle>
          <a:p/>
        </p:txBody>
      </p:sp>
      <p:grpSp>
        <p:nvGrpSpPr>
          <p:cNvPr id="1550" name="Google Shape;1550;p123"/>
          <p:cNvGrpSpPr/>
          <p:nvPr/>
        </p:nvGrpSpPr>
        <p:grpSpPr>
          <a:xfrm>
            <a:off x="5869800" y="2296100"/>
            <a:ext cx="1262777" cy="1092025"/>
            <a:chOff x="6428050" y="1162500"/>
            <a:chExt cx="1262777" cy="1092025"/>
          </a:xfrm>
        </p:grpSpPr>
        <p:pic>
          <p:nvPicPr>
            <p:cNvPr id="1551" name="Google Shape;1551;p123"/>
            <p:cNvPicPr preferRelativeResize="0"/>
            <p:nvPr/>
          </p:nvPicPr>
          <p:blipFill rotWithShape="1">
            <a:blip r:embed="rId3">
              <a:alphaModFix/>
            </a:blip>
            <a:srcRect b="74495" l="69729" r="0" t="0"/>
            <a:stretch/>
          </p:blipFill>
          <p:spPr>
            <a:xfrm>
              <a:off x="6735176" y="1395650"/>
              <a:ext cx="955651" cy="858875"/>
            </a:xfrm>
            <a:prstGeom prst="rect">
              <a:avLst/>
            </a:prstGeom>
            <a:noFill/>
            <a:ln>
              <a:noFill/>
            </a:ln>
          </p:spPr>
        </p:pic>
        <p:pic>
          <p:nvPicPr>
            <p:cNvPr id="1552" name="Google Shape;1552;p123"/>
            <p:cNvPicPr preferRelativeResize="0"/>
            <p:nvPr/>
          </p:nvPicPr>
          <p:blipFill rotWithShape="1">
            <a:blip r:embed="rId4">
              <a:alphaModFix/>
            </a:blip>
            <a:srcRect b="0" l="27813" r="0" t="53375"/>
            <a:stretch/>
          </p:blipFill>
          <p:spPr>
            <a:xfrm>
              <a:off x="6428050" y="1162500"/>
              <a:ext cx="681600" cy="315575"/>
            </a:xfrm>
            <a:prstGeom prst="rect">
              <a:avLst/>
            </a:prstGeom>
            <a:noFill/>
            <a:ln>
              <a:noFill/>
            </a:ln>
          </p:spPr>
        </p:pic>
      </p:grpSp>
      <p:pic>
        <p:nvPicPr>
          <p:cNvPr id="1553" name="Google Shape;1553;p123"/>
          <p:cNvPicPr preferRelativeResize="0"/>
          <p:nvPr/>
        </p:nvPicPr>
        <p:blipFill rotWithShape="1">
          <a:blip r:embed="rId5">
            <a:alphaModFix/>
          </a:blip>
          <a:srcRect b="0" l="0" r="45060" t="0"/>
          <a:stretch/>
        </p:blipFill>
        <p:spPr>
          <a:xfrm>
            <a:off x="9623697" y="1006274"/>
            <a:ext cx="969851" cy="581850"/>
          </a:xfrm>
          <a:prstGeom prst="rect">
            <a:avLst/>
          </a:prstGeom>
          <a:noFill/>
          <a:ln>
            <a:noFill/>
          </a:ln>
        </p:spPr>
      </p:pic>
      <p:pic>
        <p:nvPicPr>
          <p:cNvPr id="1554" name="Google Shape;1554;p123"/>
          <p:cNvPicPr preferRelativeResize="0"/>
          <p:nvPr/>
        </p:nvPicPr>
        <p:blipFill>
          <a:blip r:embed="rId6">
            <a:alphaModFix/>
          </a:blip>
          <a:stretch>
            <a:fillRect/>
          </a:stretch>
        </p:blipFill>
        <p:spPr>
          <a:xfrm>
            <a:off x="562400" y="462001"/>
            <a:ext cx="1982253" cy="7226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1 - Closing Thank You">
  <p:cSld name="Thank You - A_1">
    <p:bg>
      <p:bgPr>
        <a:solidFill>
          <a:srgbClr val="D8E6FE"/>
        </a:solidFill>
      </p:bgPr>
    </p:bg>
    <p:spTree>
      <p:nvGrpSpPr>
        <p:cNvPr id="98" name="Shape 98"/>
        <p:cNvGrpSpPr/>
        <p:nvPr/>
      </p:nvGrpSpPr>
      <p:grpSpPr>
        <a:xfrm>
          <a:off x="0" y="0"/>
          <a:ext cx="0" cy="0"/>
          <a:chOff x="0" y="0"/>
          <a:chExt cx="0" cy="0"/>
        </a:xfrm>
      </p:grpSpPr>
      <p:sp>
        <p:nvSpPr>
          <p:cNvPr id="99" name="Google Shape;99;p13"/>
          <p:cNvSpPr/>
          <p:nvPr/>
        </p:nvSpPr>
        <p:spPr>
          <a:xfrm rot="-5400000">
            <a:off x="7543125" y="5041375"/>
            <a:ext cx="489000" cy="2412600"/>
          </a:xfrm>
          <a:prstGeom prst="roundRect">
            <a:avLst>
              <a:gd fmla="val 50000"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00" name="Google Shape;100;p13"/>
          <p:cNvSpPr/>
          <p:nvPr/>
        </p:nvSpPr>
        <p:spPr>
          <a:xfrm rot="5400000">
            <a:off x="5849975" y="5396125"/>
            <a:ext cx="489000" cy="725100"/>
          </a:xfrm>
          <a:prstGeom prst="roundRect">
            <a:avLst>
              <a:gd fmla="val 50000"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01" name="Google Shape;101;p13"/>
          <p:cNvSpPr/>
          <p:nvPr/>
        </p:nvSpPr>
        <p:spPr>
          <a:xfrm rot="5400000">
            <a:off x="3742475" y="4333225"/>
            <a:ext cx="489000" cy="2850900"/>
          </a:xfrm>
          <a:prstGeom prst="roundRect">
            <a:avLst>
              <a:gd fmla="val 50000"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02" name="Google Shape;102;p13"/>
          <p:cNvSpPr/>
          <p:nvPr/>
        </p:nvSpPr>
        <p:spPr>
          <a:xfrm>
            <a:off x="8869100" y="3722825"/>
            <a:ext cx="489000" cy="15873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03" name="Google Shape;103;p13"/>
          <p:cNvSpPr/>
          <p:nvPr/>
        </p:nvSpPr>
        <p:spPr>
          <a:xfrm>
            <a:off x="10274550" y="2957050"/>
            <a:ext cx="489000" cy="20355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04" name="Google Shape;104;p13"/>
          <p:cNvSpPr/>
          <p:nvPr/>
        </p:nvSpPr>
        <p:spPr>
          <a:xfrm>
            <a:off x="9584520" y="2363475"/>
            <a:ext cx="489000" cy="2299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05" name="Google Shape;105;p13"/>
          <p:cNvSpPr/>
          <p:nvPr/>
        </p:nvSpPr>
        <p:spPr>
          <a:xfrm>
            <a:off x="10987700" y="4492775"/>
            <a:ext cx="489000" cy="7569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06" name="Google Shape;106;p13"/>
          <p:cNvSpPr/>
          <p:nvPr/>
        </p:nvSpPr>
        <p:spPr>
          <a:xfrm>
            <a:off x="712250" y="4102450"/>
            <a:ext cx="489000" cy="12141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07" name="Google Shape;107;p13"/>
          <p:cNvSpPr/>
          <p:nvPr/>
        </p:nvSpPr>
        <p:spPr>
          <a:xfrm>
            <a:off x="1388100" y="3405325"/>
            <a:ext cx="489000" cy="15873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08" name="Google Shape;108;p13"/>
          <p:cNvSpPr/>
          <p:nvPr/>
        </p:nvSpPr>
        <p:spPr>
          <a:xfrm>
            <a:off x="2072525" y="2314025"/>
            <a:ext cx="489000" cy="241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09" name="Google Shape;109;p13"/>
          <p:cNvSpPr/>
          <p:nvPr/>
        </p:nvSpPr>
        <p:spPr>
          <a:xfrm>
            <a:off x="2756950" y="4065775"/>
            <a:ext cx="489000" cy="12945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10" name="Google Shape;110;p13"/>
          <p:cNvSpPr txBox="1"/>
          <p:nvPr/>
        </p:nvSpPr>
        <p:spPr>
          <a:xfrm>
            <a:off x="3709174" y="2820713"/>
            <a:ext cx="4770600" cy="1080600"/>
          </a:xfrm>
          <a:prstGeom prst="rect">
            <a:avLst/>
          </a:prstGeom>
          <a:noFill/>
          <a:ln>
            <a:noFill/>
          </a:ln>
        </p:spPr>
        <p:txBody>
          <a:bodyPr anchorCtr="0" anchor="ctr" bIns="0" lIns="0" spcFirstLastPara="1" rIns="0" wrap="square" tIns="0">
            <a:noAutofit/>
          </a:bodyPr>
          <a:lstStyle/>
          <a:p>
            <a:pPr indent="-457200" lvl="0" marL="0" marR="0" rtl="0" algn="ctr">
              <a:lnSpc>
                <a:spcPct val="90000"/>
              </a:lnSpc>
              <a:spcBef>
                <a:spcPts val="0"/>
              </a:spcBef>
              <a:spcAft>
                <a:spcPts val="0"/>
              </a:spcAft>
              <a:buClr>
                <a:srgbClr val="8CCFFE"/>
              </a:buClr>
              <a:buSzPts val="7200"/>
              <a:buFont typeface="Avant Garde Demi SFDC"/>
              <a:buChar char="​"/>
            </a:pPr>
            <a:r>
              <a:rPr i="0" lang="en-US" sz="7200" u="none" cap="none" strike="noStrike">
                <a:solidFill>
                  <a:srgbClr val="06204D"/>
                </a:solidFill>
                <a:latin typeface="Avant Garde Demi SFDC"/>
                <a:ea typeface="Avant Garde Demi SFDC"/>
                <a:cs typeface="Avant Garde Demi SFDC"/>
                <a:sym typeface="Avant Garde Demi SFDC"/>
              </a:rPr>
              <a:t>Thank</a:t>
            </a:r>
            <a:r>
              <a:rPr i="0" lang="en-US" sz="7200" u="none" cap="none" strike="noStrike">
                <a:solidFill>
                  <a:schemeClr val="dk1"/>
                </a:solidFill>
                <a:latin typeface="Avant Garde Demi SFDC"/>
                <a:ea typeface="Avant Garde Demi SFDC"/>
                <a:cs typeface="Avant Garde Demi SFDC"/>
                <a:sym typeface="Avant Garde Demi SFDC"/>
              </a:rPr>
              <a:t> </a:t>
            </a:r>
            <a:r>
              <a:rPr i="0" lang="en-US" sz="7200" u="none" cap="none" strike="noStrike">
                <a:solidFill>
                  <a:schemeClr val="lt2"/>
                </a:solidFill>
                <a:latin typeface="Avant Garde Demi SFDC"/>
                <a:ea typeface="Avant Garde Demi SFDC"/>
                <a:cs typeface="Avant Garde Demi SFDC"/>
                <a:sym typeface="Avant Garde Demi SFDC"/>
              </a:rPr>
              <a:t>you</a:t>
            </a:r>
            <a:endParaRPr sz="7200">
              <a:solidFill>
                <a:schemeClr val="lt2"/>
              </a:solidFill>
              <a:latin typeface="Avant Garde Demi SFDC"/>
              <a:ea typeface="Avant Garde Demi SFDC"/>
              <a:cs typeface="Avant Garde Demi SFDC"/>
              <a:sym typeface="Avant Garde Demi SFDC"/>
            </a:endParaRPr>
          </a:p>
        </p:txBody>
      </p:sp>
      <p:pic>
        <p:nvPicPr>
          <p:cNvPr id="111" name="Google Shape;111;p13"/>
          <p:cNvPicPr preferRelativeResize="0"/>
          <p:nvPr/>
        </p:nvPicPr>
        <p:blipFill>
          <a:blip r:embed="rId2">
            <a:alphaModFix/>
          </a:blip>
          <a:stretch>
            <a:fillRect/>
          </a:stretch>
        </p:blipFill>
        <p:spPr>
          <a:xfrm>
            <a:off x="4268603" y="570622"/>
            <a:ext cx="3651750" cy="1841000"/>
          </a:xfrm>
          <a:prstGeom prst="rect">
            <a:avLst/>
          </a:prstGeom>
          <a:noFill/>
          <a:ln>
            <a:noFill/>
          </a:ln>
        </p:spPr>
      </p:pic>
      <p:pic>
        <p:nvPicPr>
          <p:cNvPr id="112" name="Google Shape;112;p13"/>
          <p:cNvPicPr preferRelativeResize="0"/>
          <p:nvPr/>
        </p:nvPicPr>
        <p:blipFill>
          <a:blip r:embed="rId3">
            <a:alphaModFix/>
          </a:blip>
          <a:stretch>
            <a:fillRect/>
          </a:stretch>
        </p:blipFill>
        <p:spPr>
          <a:xfrm>
            <a:off x="5229675" y="4323675"/>
            <a:ext cx="1729600" cy="992725"/>
          </a:xfrm>
          <a:prstGeom prst="rect">
            <a:avLst/>
          </a:prstGeom>
          <a:noFill/>
          <a:ln>
            <a:noFill/>
          </a:ln>
        </p:spPr>
      </p:pic>
      <p:pic>
        <p:nvPicPr>
          <p:cNvPr id="113" name="Google Shape;113;p13"/>
          <p:cNvPicPr preferRelativeResize="0"/>
          <p:nvPr/>
        </p:nvPicPr>
        <p:blipFill>
          <a:blip r:embed="rId4">
            <a:alphaModFix/>
          </a:blip>
          <a:stretch>
            <a:fillRect/>
          </a:stretch>
        </p:blipFill>
        <p:spPr>
          <a:xfrm>
            <a:off x="577850" y="2488878"/>
            <a:ext cx="2617625" cy="2965224"/>
          </a:xfrm>
          <a:prstGeom prst="rect">
            <a:avLst/>
          </a:prstGeom>
          <a:noFill/>
          <a:ln>
            <a:noFill/>
          </a:ln>
        </p:spPr>
      </p:pic>
      <p:pic>
        <p:nvPicPr>
          <p:cNvPr id="114" name="Google Shape;114;p13"/>
          <p:cNvPicPr preferRelativeResize="0"/>
          <p:nvPr/>
        </p:nvPicPr>
        <p:blipFill>
          <a:blip r:embed="rId5">
            <a:alphaModFix/>
          </a:blip>
          <a:stretch>
            <a:fillRect/>
          </a:stretch>
        </p:blipFill>
        <p:spPr>
          <a:xfrm>
            <a:off x="1797250" y="5655774"/>
            <a:ext cx="8594452" cy="663050"/>
          </a:xfrm>
          <a:prstGeom prst="rect">
            <a:avLst/>
          </a:prstGeom>
          <a:noFill/>
          <a:ln>
            <a:noFill/>
          </a:ln>
        </p:spPr>
      </p:pic>
      <p:pic>
        <p:nvPicPr>
          <p:cNvPr id="115" name="Google Shape;115;p13"/>
          <p:cNvPicPr preferRelativeResize="0"/>
          <p:nvPr/>
        </p:nvPicPr>
        <p:blipFill>
          <a:blip r:embed="rId6">
            <a:alphaModFix/>
          </a:blip>
          <a:stretch>
            <a:fillRect/>
          </a:stretch>
        </p:blipFill>
        <p:spPr>
          <a:xfrm>
            <a:off x="8944525" y="2488877"/>
            <a:ext cx="2674516" cy="2871350"/>
          </a:xfrm>
          <a:prstGeom prst="rect">
            <a:avLst/>
          </a:prstGeom>
          <a:noFill/>
          <a:ln>
            <a:noFill/>
          </a:ln>
        </p:spPr>
      </p:pic>
      <p:pic>
        <p:nvPicPr>
          <p:cNvPr id="116" name="Google Shape;116;p13"/>
          <p:cNvPicPr preferRelativeResize="0"/>
          <p:nvPr/>
        </p:nvPicPr>
        <p:blipFill>
          <a:blip r:embed="rId7">
            <a:alphaModFix/>
          </a:blip>
          <a:stretch>
            <a:fillRect/>
          </a:stretch>
        </p:blipFill>
        <p:spPr>
          <a:xfrm>
            <a:off x="11178275" y="2874511"/>
            <a:ext cx="725100" cy="1108976"/>
          </a:xfrm>
          <a:prstGeom prst="rect">
            <a:avLst/>
          </a:prstGeom>
          <a:noFill/>
          <a:ln>
            <a:noFill/>
          </a:ln>
        </p:spPr>
      </p:pic>
      <p:pic>
        <p:nvPicPr>
          <p:cNvPr id="117" name="Google Shape;117;p13"/>
          <p:cNvPicPr preferRelativeResize="0"/>
          <p:nvPr/>
        </p:nvPicPr>
        <p:blipFill>
          <a:blip r:embed="rId8">
            <a:alphaModFix/>
          </a:blip>
          <a:stretch>
            <a:fillRect/>
          </a:stretch>
        </p:blipFill>
        <p:spPr>
          <a:xfrm>
            <a:off x="712250" y="2690838"/>
            <a:ext cx="725100" cy="815738"/>
          </a:xfrm>
          <a:prstGeom prst="rect">
            <a:avLst/>
          </a:prstGeom>
          <a:noFill/>
          <a:ln>
            <a:noFill/>
          </a:ln>
        </p:spPr>
      </p:pic>
      <p:pic>
        <p:nvPicPr>
          <p:cNvPr id="118" name="Google Shape;118;p13"/>
          <p:cNvPicPr preferRelativeResize="0"/>
          <p:nvPr/>
        </p:nvPicPr>
        <p:blipFill rotWithShape="1">
          <a:blip r:embed="rId9">
            <a:alphaModFix/>
          </a:blip>
          <a:srcRect b="0" l="0" r="28042" t="0"/>
          <a:stretch/>
        </p:blipFill>
        <p:spPr>
          <a:xfrm>
            <a:off x="4652322" y="4662675"/>
            <a:ext cx="637400" cy="590550"/>
          </a:xfrm>
          <a:prstGeom prst="rect">
            <a:avLst/>
          </a:prstGeom>
          <a:noFill/>
          <a:ln>
            <a:noFill/>
          </a:ln>
        </p:spPr>
      </p:pic>
      <p:pic>
        <p:nvPicPr>
          <p:cNvPr id="119" name="Google Shape;119;p13"/>
          <p:cNvPicPr preferRelativeResize="0"/>
          <p:nvPr/>
        </p:nvPicPr>
        <p:blipFill rotWithShape="1">
          <a:blip r:embed="rId10">
            <a:alphaModFix/>
          </a:blip>
          <a:srcRect b="0" l="11520" r="0" t="0"/>
          <a:stretch/>
        </p:blipFill>
        <p:spPr>
          <a:xfrm>
            <a:off x="6804875" y="4734150"/>
            <a:ext cx="835250" cy="619050"/>
          </a:xfrm>
          <a:prstGeom prst="rect">
            <a:avLst/>
          </a:prstGeom>
          <a:noFill/>
          <a:ln>
            <a:noFill/>
          </a:ln>
        </p:spPr>
      </p:pic>
      <p:pic>
        <p:nvPicPr>
          <p:cNvPr id="120" name="Google Shape;120;p13"/>
          <p:cNvPicPr preferRelativeResize="0"/>
          <p:nvPr/>
        </p:nvPicPr>
        <p:blipFill>
          <a:blip r:embed="rId11">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3 - Panelist Slide - 3">
  <p:cSld name="Basic_4_1_1_1_1_1_1_2_1_1_3">
    <p:spTree>
      <p:nvGrpSpPr>
        <p:cNvPr id="1555" name="Shape 1555"/>
        <p:cNvGrpSpPr/>
        <p:nvPr/>
      </p:nvGrpSpPr>
      <p:grpSpPr>
        <a:xfrm>
          <a:off x="0" y="0"/>
          <a:ext cx="0" cy="0"/>
          <a:chOff x="0" y="0"/>
          <a:chExt cx="0" cy="0"/>
        </a:xfrm>
      </p:grpSpPr>
      <p:pic>
        <p:nvPicPr>
          <p:cNvPr id="1556" name="Google Shape;1556;p124"/>
          <p:cNvPicPr preferRelativeResize="0"/>
          <p:nvPr/>
        </p:nvPicPr>
        <p:blipFill>
          <a:blip r:embed="rId2">
            <a:alphaModFix/>
          </a:blip>
          <a:stretch>
            <a:fillRect/>
          </a:stretch>
        </p:blipFill>
        <p:spPr>
          <a:xfrm flipH="1" rot="-5400000">
            <a:off x="4059437" y="4017146"/>
            <a:ext cx="787725" cy="521500"/>
          </a:xfrm>
          <a:prstGeom prst="rect">
            <a:avLst/>
          </a:prstGeom>
          <a:noFill/>
          <a:ln>
            <a:noFill/>
          </a:ln>
        </p:spPr>
      </p:pic>
      <p:pic>
        <p:nvPicPr>
          <p:cNvPr id="1557" name="Google Shape;1557;p124"/>
          <p:cNvPicPr preferRelativeResize="0"/>
          <p:nvPr/>
        </p:nvPicPr>
        <p:blipFill rotWithShape="1">
          <a:blip r:embed="rId3">
            <a:alphaModFix/>
          </a:blip>
          <a:srcRect b="0" l="0" r="33293" t="0"/>
          <a:stretch/>
        </p:blipFill>
        <p:spPr>
          <a:xfrm>
            <a:off x="7104675" y="1793400"/>
            <a:ext cx="576700" cy="576350"/>
          </a:xfrm>
          <a:prstGeom prst="rect">
            <a:avLst/>
          </a:prstGeom>
          <a:noFill/>
          <a:ln>
            <a:noFill/>
          </a:ln>
        </p:spPr>
      </p:pic>
      <p:pic>
        <p:nvPicPr>
          <p:cNvPr id="1558" name="Google Shape;1558;p124"/>
          <p:cNvPicPr preferRelativeResize="0"/>
          <p:nvPr/>
        </p:nvPicPr>
        <p:blipFill rotWithShape="1">
          <a:blip r:embed="rId4">
            <a:alphaModFix/>
          </a:blip>
          <a:srcRect b="37500" l="30967" r="0" t="0"/>
          <a:stretch/>
        </p:blipFill>
        <p:spPr>
          <a:xfrm flipH="1">
            <a:off x="10776247" y="1832236"/>
            <a:ext cx="442143" cy="449450"/>
          </a:xfrm>
          <a:prstGeom prst="rect">
            <a:avLst/>
          </a:prstGeom>
          <a:noFill/>
          <a:ln>
            <a:noFill/>
          </a:ln>
        </p:spPr>
      </p:pic>
      <p:pic>
        <p:nvPicPr>
          <p:cNvPr id="1559" name="Google Shape;1559;p124"/>
          <p:cNvPicPr preferRelativeResize="0"/>
          <p:nvPr/>
        </p:nvPicPr>
        <p:blipFill rotWithShape="1">
          <a:blip r:embed="rId4">
            <a:alphaModFix/>
          </a:blip>
          <a:srcRect b="37500" l="30967" r="0" t="0"/>
          <a:stretch/>
        </p:blipFill>
        <p:spPr>
          <a:xfrm flipH="1">
            <a:off x="732300" y="1991220"/>
            <a:ext cx="442143" cy="449450"/>
          </a:xfrm>
          <a:prstGeom prst="rect">
            <a:avLst/>
          </a:prstGeom>
          <a:noFill/>
          <a:ln>
            <a:noFill/>
          </a:ln>
        </p:spPr>
      </p:pic>
      <p:sp>
        <p:nvSpPr>
          <p:cNvPr id="1560" name="Google Shape;1560;p124"/>
          <p:cNvSpPr/>
          <p:nvPr/>
        </p:nvSpPr>
        <p:spPr>
          <a:xfrm>
            <a:off x="4944690" y="2194831"/>
            <a:ext cx="457800" cy="2529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61" name="Google Shape;1561;p124"/>
          <p:cNvSpPr/>
          <p:nvPr/>
        </p:nvSpPr>
        <p:spPr>
          <a:xfrm>
            <a:off x="7923340" y="3045315"/>
            <a:ext cx="457800" cy="2529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62" name="Google Shape;1562;p124"/>
          <p:cNvSpPr/>
          <p:nvPr/>
        </p:nvSpPr>
        <p:spPr>
          <a:xfrm>
            <a:off x="10647498" y="3772825"/>
            <a:ext cx="1124400" cy="252900"/>
          </a:xfrm>
          <a:prstGeom prst="roundRect">
            <a:avLst>
              <a:gd fmla="val 50000"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63" name="Google Shape;1563;p124"/>
          <p:cNvSpPr/>
          <p:nvPr/>
        </p:nvSpPr>
        <p:spPr>
          <a:xfrm>
            <a:off x="8099348" y="3396495"/>
            <a:ext cx="1124400" cy="252900"/>
          </a:xfrm>
          <a:prstGeom prst="roundRect">
            <a:avLst>
              <a:gd fmla="val 50000"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64" name="Google Shape;1564;p124"/>
          <p:cNvSpPr/>
          <p:nvPr/>
        </p:nvSpPr>
        <p:spPr>
          <a:xfrm>
            <a:off x="4396798" y="2499275"/>
            <a:ext cx="1124400" cy="252900"/>
          </a:xfrm>
          <a:prstGeom prst="roundRect">
            <a:avLst>
              <a:gd fmla="val 50000"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65" name="Google Shape;1565;p124"/>
          <p:cNvSpPr/>
          <p:nvPr/>
        </p:nvSpPr>
        <p:spPr>
          <a:xfrm>
            <a:off x="990090" y="4147231"/>
            <a:ext cx="457800" cy="2529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66" name="Google Shape;1566;p124"/>
          <p:cNvSpPr/>
          <p:nvPr/>
        </p:nvSpPr>
        <p:spPr>
          <a:xfrm>
            <a:off x="498300" y="3771850"/>
            <a:ext cx="1124400" cy="252900"/>
          </a:xfrm>
          <a:prstGeom prst="roundRect">
            <a:avLst>
              <a:gd fmla="val 50000"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567" name="Google Shape;1567;p124"/>
          <p:cNvPicPr preferRelativeResize="0"/>
          <p:nvPr/>
        </p:nvPicPr>
        <p:blipFill>
          <a:blip r:embed="rId5">
            <a:alphaModFix/>
          </a:blip>
          <a:stretch>
            <a:fillRect/>
          </a:stretch>
        </p:blipFill>
        <p:spPr>
          <a:xfrm>
            <a:off x="6855550" y="3871388"/>
            <a:ext cx="935100" cy="54400"/>
          </a:xfrm>
          <a:prstGeom prst="rect">
            <a:avLst/>
          </a:prstGeom>
          <a:noFill/>
          <a:ln>
            <a:noFill/>
          </a:ln>
        </p:spPr>
      </p:pic>
      <p:pic>
        <p:nvPicPr>
          <p:cNvPr id="1568" name="Google Shape;1568;p124"/>
          <p:cNvPicPr preferRelativeResize="0"/>
          <p:nvPr/>
        </p:nvPicPr>
        <p:blipFill>
          <a:blip r:embed="rId5">
            <a:alphaModFix/>
          </a:blip>
          <a:stretch>
            <a:fillRect/>
          </a:stretch>
        </p:blipFill>
        <p:spPr>
          <a:xfrm>
            <a:off x="605450" y="3872076"/>
            <a:ext cx="935100" cy="54400"/>
          </a:xfrm>
          <a:prstGeom prst="rect">
            <a:avLst/>
          </a:prstGeom>
          <a:noFill/>
          <a:ln>
            <a:noFill/>
          </a:ln>
        </p:spPr>
      </p:pic>
      <p:pic>
        <p:nvPicPr>
          <p:cNvPr id="1569" name="Google Shape;1569;p124"/>
          <p:cNvPicPr preferRelativeResize="0"/>
          <p:nvPr/>
        </p:nvPicPr>
        <p:blipFill>
          <a:blip r:embed="rId5">
            <a:alphaModFix/>
          </a:blip>
          <a:stretch>
            <a:fillRect/>
          </a:stretch>
        </p:blipFill>
        <p:spPr>
          <a:xfrm>
            <a:off x="10651525" y="3628575"/>
            <a:ext cx="924575" cy="53825"/>
          </a:xfrm>
          <a:prstGeom prst="rect">
            <a:avLst/>
          </a:prstGeom>
          <a:noFill/>
          <a:ln>
            <a:noFill/>
          </a:ln>
        </p:spPr>
      </p:pic>
      <p:pic>
        <p:nvPicPr>
          <p:cNvPr id="1570" name="Google Shape;1570;p124"/>
          <p:cNvPicPr preferRelativeResize="0"/>
          <p:nvPr/>
        </p:nvPicPr>
        <p:blipFill>
          <a:blip r:embed="rId5">
            <a:alphaModFix/>
          </a:blip>
          <a:stretch>
            <a:fillRect/>
          </a:stretch>
        </p:blipFill>
        <p:spPr>
          <a:xfrm>
            <a:off x="10783400" y="3873450"/>
            <a:ext cx="864524" cy="50300"/>
          </a:xfrm>
          <a:prstGeom prst="rect">
            <a:avLst/>
          </a:prstGeom>
          <a:noFill/>
          <a:ln>
            <a:noFill/>
          </a:ln>
        </p:spPr>
      </p:pic>
      <p:sp>
        <p:nvSpPr>
          <p:cNvPr id="1571" name="Google Shape;1571;p124"/>
          <p:cNvSpPr txBox="1"/>
          <p:nvPr>
            <p:ph idx="1" type="body"/>
          </p:nvPr>
        </p:nvSpPr>
        <p:spPr>
          <a:xfrm>
            <a:off x="4352589" y="4956048"/>
            <a:ext cx="3483900" cy="1143000"/>
          </a:xfrm>
          <a:prstGeom prst="rect">
            <a:avLst/>
          </a:prstGeom>
          <a:noFill/>
          <a:ln>
            <a:noFill/>
          </a:ln>
        </p:spPr>
        <p:txBody>
          <a:bodyPr anchorCtr="0" anchor="t" bIns="0" lIns="0" spcFirstLastPara="1" rIns="0" wrap="square" tIns="0">
            <a:noAutofit/>
          </a:bodyPr>
          <a:lstStyle>
            <a:lvl1pPr indent="-355600" lvl="0" marL="457200" marR="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1572" name="Google Shape;1572;p124"/>
          <p:cNvSpPr txBox="1"/>
          <p:nvPr>
            <p:ph idx="2" type="body"/>
          </p:nvPr>
        </p:nvSpPr>
        <p:spPr>
          <a:xfrm>
            <a:off x="576078" y="4956048"/>
            <a:ext cx="3483900" cy="1143000"/>
          </a:xfrm>
          <a:prstGeom prst="rect">
            <a:avLst/>
          </a:prstGeom>
          <a:noFill/>
          <a:ln>
            <a:noFill/>
          </a:ln>
        </p:spPr>
        <p:txBody>
          <a:bodyPr anchorCtr="0" anchor="t" bIns="0" lIns="0" spcFirstLastPara="1" rIns="0" wrap="square" tIns="0">
            <a:noAutofit/>
          </a:bodyPr>
          <a:lstStyle>
            <a:lvl1pPr indent="-355600" lvl="0" marL="457200" marR="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1573" name="Google Shape;1573;p124"/>
          <p:cNvSpPr txBox="1"/>
          <p:nvPr>
            <p:ph idx="3" type="subTitle"/>
          </p:nvPr>
        </p:nvSpPr>
        <p:spPr>
          <a:xfrm>
            <a:off x="576081" y="1115568"/>
            <a:ext cx="10396800" cy="630900"/>
          </a:xfrm>
          <a:prstGeom prst="rect">
            <a:avLst/>
          </a:prstGeom>
        </p:spPr>
        <p:txBody>
          <a:bodyPr anchorCtr="0" anchor="t" bIns="0" lIns="0" spcFirstLastPara="1" rIns="0" wrap="square" tIns="0">
            <a:noAutofit/>
          </a:bodyPr>
          <a:lstStyle>
            <a:lvl1pPr lvl="0">
              <a:lnSpc>
                <a:spcPct val="95000"/>
              </a:lnSpc>
              <a:spcBef>
                <a:spcPts val="0"/>
              </a:spcBef>
              <a:spcAft>
                <a:spcPts val="0"/>
              </a:spcAft>
              <a:buClr>
                <a:schemeClr val="dk1"/>
              </a:buClr>
              <a:buSzPts val="2200"/>
              <a:buNone/>
              <a:defRPr sz="2200">
                <a:solidFill>
                  <a:schemeClr val="dk1"/>
                </a:solidFill>
              </a:defRPr>
            </a:lvl1pPr>
            <a:lvl2pPr lvl="1">
              <a:lnSpc>
                <a:spcPct val="95000"/>
              </a:lnSpc>
              <a:spcBef>
                <a:spcPts val="300"/>
              </a:spcBef>
              <a:spcAft>
                <a:spcPts val="0"/>
              </a:spcAft>
              <a:buClr>
                <a:schemeClr val="dk1"/>
              </a:buClr>
              <a:buSzPts val="2200"/>
              <a:buNone/>
              <a:defRPr sz="2200">
                <a:solidFill>
                  <a:schemeClr val="dk1"/>
                </a:solidFill>
              </a:defRPr>
            </a:lvl2pPr>
            <a:lvl3pPr lvl="2">
              <a:lnSpc>
                <a:spcPct val="95000"/>
              </a:lnSpc>
              <a:spcBef>
                <a:spcPts val="300"/>
              </a:spcBef>
              <a:spcAft>
                <a:spcPts val="0"/>
              </a:spcAft>
              <a:buClr>
                <a:schemeClr val="dk1"/>
              </a:buClr>
              <a:buSzPts val="2200"/>
              <a:buNone/>
              <a:defRPr sz="2200">
                <a:solidFill>
                  <a:schemeClr val="dk1"/>
                </a:solidFill>
              </a:defRPr>
            </a:lvl3pPr>
            <a:lvl4pPr lvl="3">
              <a:lnSpc>
                <a:spcPct val="95000"/>
              </a:lnSpc>
              <a:spcBef>
                <a:spcPts val="300"/>
              </a:spcBef>
              <a:spcAft>
                <a:spcPts val="0"/>
              </a:spcAft>
              <a:buClr>
                <a:schemeClr val="dk1"/>
              </a:buClr>
              <a:buSzPts val="2200"/>
              <a:buNone/>
              <a:defRPr sz="2200">
                <a:solidFill>
                  <a:schemeClr val="dk1"/>
                </a:solidFill>
              </a:defRPr>
            </a:lvl4pPr>
            <a:lvl5pPr lvl="4">
              <a:lnSpc>
                <a:spcPct val="95000"/>
              </a:lnSpc>
              <a:spcBef>
                <a:spcPts val="300"/>
              </a:spcBef>
              <a:spcAft>
                <a:spcPts val="0"/>
              </a:spcAft>
              <a:buClr>
                <a:schemeClr val="dk1"/>
              </a:buClr>
              <a:buSzPts val="2200"/>
              <a:buNone/>
              <a:defRPr sz="2200">
                <a:solidFill>
                  <a:schemeClr val="dk1"/>
                </a:solidFill>
              </a:defRPr>
            </a:lvl5pPr>
            <a:lvl6pPr lvl="5">
              <a:lnSpc>
                <a:spcPct val="95000"/>
              </a:lnSpc>
              <a:spcBef>
                <a:spcPts val="300"/>
              </a:spcBef>
              <a:spcAft>
                <a:spcPts val="0"/>
              </a:spcAft>
              <a:buClr>
                <a:schemeClr val="dk1"/>
              </a:buClr>
              <a:buSzPts val="2200"/>
              <a:buNone/>
              <a:defRPr sz="2200">
                <a:solidFill>
                  <a:schemeClr val="dk1"/>
                </a:solidFill>
              </a:defRPr>
            </a:lvl6pPr>
            <a:lvl7pPr lvl="6">
              <a:lnSpc>
                <a:spcPct val="95000"/>
              </a:lnSpc>
              <a:spcBef>
                <a:spcPts val="300"/>
              </a:spcBef>
              <a:spcAft>
                <a:spcPts val="0"/>
              </a:spcAft>
              <a:buClr>
                <a:schemeClr val="dk1"/>
              </a:buClr>
              <a:buSzPts val="2200"/>
              <a:buNone/>
              <a:defRPr sz="2200">
                <a:solidFill>
                  <a:schemeClr val="dk1"/>
                </a:solidFill>
              </a:defRPr>
            </a:lvl7pPr>
            <a:lvl8pPr lvl="7">
              <a:lnSpc>
                <a:spcPct val="95000"/>
              </a:lnSpc>
              <a:spcBef>
                <a:spcPts val="300"/>
              </a:spcBef>
              <a:spcAft>
                <a:spcPts val="0"/>
              </a:spcAft>
              <a:buClr>
                <a:schemeClr val="dk1"/>
              </a:buClr>
              <a:buSzPts val="2200"/>
              <a:buNone/>
              <a:defRPr sz="2200">
                <a:solidFill>
                  <a:schemeClr val="dk1"/>
                </a:solidFill>
              </a:defRPr>
            </a:lvl8pPr>
            <a:lvl9pPr lvl="8">
              <a:lnSpc>
                <a:spcPct val="95000"/>
              </a:lnSpc>
              <a:spcBef>
                <a:spcPts val="300"/>
              </a:spcBef>
              <a:spcAft>
                <a:spcPts val="300"/>
              </a:spcAft>
              <a:buClr>
                <a:schemeClr val="dk1"/>
              </a:buClr>
              <a:buSzPts val="2200"/>
              <a:buNone/>
              <a:defRPr sz="2200">
                <a:solidFill>
                  <a:schemeClr val="dk1"/>
                </a:solidFill>
              </a:defRPr>
            </a:lvl9pPr>
          </a:lstStyle>
          <a:p/>
        </p:txBody>
      </p:sp>
      <p:sp>
        <p:nvSpPr>
          <p:cNvPr id="1574" name="Google Shape;1574;p124"/>
          <p:cNvSpPr/>
          <p:nvPr/>
        </p:nvSpPr>
        <p:spPr>
          <a:xfrm>
            <a:off x="920050" y="1920000"/>
            <a:ext cx="2794200" cy="27942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75" name="Google Shape;1575;p124"/>
          <p:cNvSpPr/>
          <p:nvPr/>
        </p:nvSpPr>
        <p:spPr>
          <a:xfrm>
            <a:off x="4696900" y="1920000"/>
            <a:ext cx="2794200" cy="27942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76" name="Google Shape;1576;p124"/>
          <p:cNvSpPr/>
          <p:nvPr/>
        </p:nvSpPr>
        <p:spPr>
          <a:xfrm>
            <a:off x="8472900" y="1920000"/>
            <a:ext cx="2794200" cy="27942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77" name="Google Shape;1577;p124"/>
          <p:cNvSpPr txBox="1"/>
          <p:nvPr>
            <p:ph idx="4" type="body"/>
          </p:nvPr>
        </p:nvSpPr>
        <p:spPr>
          <a:xfrm>
            <a:off x="8129099" y="4956048"/>
            <a:ext cx="3483900" cy="1143000"/>
          </a:xfrm>
          <a:prstGeom prst="rect">
            <a:avLst/>
          </a:prstGeom>
          <a:noFill/>
          <a:ln>
            <a:noFill/>
          </a:ln>
        </p:spPr>
        <p:txBody>
          <a:bodyPr anchorCtr="0" anchor="t" bIns="0" lIns="0" spcFirstLastPara="1" rIns="0" wrap="square" tIns="0">
            <a:noAutofit/>
          </a:bodyPr>
          <a:lstStyle>
            <a:lvl1pPr indent="-355600" lvl="0" marL="457200" marR="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1578" name="Google Shape;1578;p124"/>
          <p:cNvSpPr txBox="1"/>
          <p:nvPr>
            <p:ph type="title"/>
          </p:nvPr>
        </p:nvSpPr>
        <p:spPr>
          <a:xfrm>
            <a:off x="576078" y="59470"/>
            <a:ext cx="10397400" cy="9906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2pPr>
            <a:lvl3pPr lvl="2"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3pPr>
            <a:lvl4pPr lvl="3"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4pPr>
            <a:lvl5pPr lvl="4"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5pPr>
            <a:lvl6pPr lvl="5"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6pPr>
            <a:lvl7pPr lvl="6"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7pPr>
            <a:lvl8pPr lvl="7"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8pPr>
            <a:lvl9pPr lvl="8" algn="l">
              <a:lnSpc>
                <a:spcPct val="90000"/>
              </a:lnSpc>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9pPr>
          </a:lstStyle>
          <a:p/>
        </p:txBody>
      </p:sp>
      <p:sp>
        <p:nvSpPr>
          <p:cNvPr id="1579" name="Google Shape;1579;p124"/>
          <p:cNvSpPr/>
          <p:nvPr>
            <p:ph idx="5" type="pic"/>
          </p:nvPr>
        </p:nvSpPr>
        <p:spPr>
          <a:xfrm>
            <a:off x="4696477" y="1920000"/>
            <a:ext cx="2795100" cy="2795400"/>
          </a:xfrm>
          <a:prstGeom prst="ellipse">
            <a:avLst/>
          </a:prstGeom>
          <a:noFill/>
          <a:ln>
            <a:noFill/>
          </a:ln>
        </p:spPr>
      </p:sp>
      <p:sp>
        <p:nvSpPr>
          <p:cNvPr id="1580" name="Google Shape;1580;p124"/>
          <p:cNvSpPr/>
          <p:nvPr>
            <p:ph idx="6" type="pic"/>
          </p:nvPr>
        </p:nvSpPr>
        <p:spPr>
          <a:xfrm>
            <a:off x="920039" y="1920000"/>
            <a:ext cx="2795100" cy="2795400"/>
          </a:xfrm>
          <a:prstGeom prst="ellipse">
            <a:avLst/>
          </a:prstGeom>
          <a:noFill/>
          <a:ln>
            <a:noFill/>
          </a:ln>
        </p:spPr>
      </p:sp>
      <p:sp>
        <p:nvSpPr>
          <p:cNvPr id="1581" name="Google Shape;1581;p124"/>
          <p:cNvSpPr/>
          <p:nvPr>
            <p:ph idx="7" type="pic"/>
          </p:nvPr>
        </p:nvSpPr>
        <p:spPr>
          <a:xfrm>
            <a:off x="8473752" y="1920000"/>
            <a:ext cx="2795100" cy="2795400"/>
          </a:xfrm>
          <a:prstGeom prst="ellipse">
            <a:avLst/>
          </a:prstGeom>
          <a:noFill/>
          <a:ln>
            <a:noFill/>
          </a:ln>
        </p:spPr>
      </p:sp>
      <p:sp>
        <p:nvSpPr>
          <p:cNvPr id="1582" name="Google Shape;1582;p124"/>
          <p:cNvSpPr/>
          <p:nvPr>
            <p:ph idx="8" type="pic"/>
          </p:nvPr>
        </p:nvSpPr>
        <p:spPr>
          <a:xfrm>
            <a:off x="2934750" y="3928675"/>
            <a:ext cx="675900" cy="675900"/>
          </a:xfrm>
          <a:prstGeom prst="ellipse">
            <a:avLst/>
          </a:prstGeom>
          <a:noFill/>
          <a:ln>
            <a:noFill/>
          </a:ln>
        </p:spPr>
      </p:sp>
      <p:sp>
        <p:nvSpPr>
          <p:cNvPr id="1583" name="Google Shape;1583;p124"/>
          <p:cNvSpPr/>
          <p:nvPr>
            <p:ph idx="9" type="pic"/>
          </p:nvPr>
        </p:nvSpPr>
        <p:spPr>
          <a:xfrm>
            <a:off x="6711363" y="3928675"/>
            <a:ext cx="675900" cy="675900"/>
          </a:xfrm>
          <a:prstGeom prst="ellipse">
            <a:avLst/>
          </a:prstGeom>
          <a:noFill/>
          <a:ln>
            <a:noFill/>
          </a:ln>
        </p:spPr>
      </p:sp>
      <p:sp>
        <p:nvSpPr>
          <p:cNvPr id="1584" name="Google Shape;1584;p124"/>
          <p:cNvSpPr/>
          <p:nvPr>
            <p:ph idx="13" type="pic"/>
          </p:nvPr>
        </p:nvSpPr>
        <p:spPr>
          <a:xfrm>
            <a:off x="10488450" y="3928675"/>
            <a:ext cx="675900" cy="675900"/>
          </a:xfrm>
          <a:prstGeom prst="ellipse">
            <a:avLst/>
          </a:prstGeom>
          <a:noFill/>
          <a:ln>
            <a:noFill/>
          </a:ln>
        </p:spPr>
      </p:sp>
      <p:pic>
        <p:nvPicPr>
          <p:cNvPr id="1585" name="Google Shape;1585;p124"/>
          <p:cNvPicPr preferRelativeResize="0"/>
          <p:nvPr/>
        </p:nvPicPr>
        <p:blipFill>
          <a:blip r:embed="rId6">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anelist Slide - 2">
  <p:cSld name="Basic_4_1_1_1_1_1_1_2_1_1_3_1">
    <p:bg>
      <p:bgPr>
        <a:solidFill>
          <a:schemeClr val="lt1"/>
        </a:solidFill>
      </p:bgPr>
    </p:bg>
    <p:spTree>
      <p:nvGrpSpPr>
        <p:cNvPr id="1586" name="Shape 1586"/>
        <p:cNvGrpSpPr/>
        <p:nvPr/>
      </p:nvGrpSpPr>
      <p:grpSpPr>
        <a:xfrm>
          <a:off x="0" y="0"/>
          <a:ext cx="0" cy="0"/>
          <a:chOff x="0" y="0"/>
          <a:chExt cx="0" cy="0"/>
        </a:xfrm>
      </p:grpSpPr>
      <p:pic>
        <p:nvPicPr>
          <p:cNvPr id="1587" name="Google Shape;1587;p125"/>
          <p:cNvPicPr preferRelativeResize="0"/>
          <p:nvPr/>
        </p:nvPicPr>
        <p:blipFill rotWithShape="1">
          <a:blip r:embed="rId2">
            <a:alphaModFix/>
          </a:blip>
          <a:srcRect b="43861" l="30603" r="0" t="0"/>
          <a:stretch/>
        </p:blipFill>
        <p:spPr>
          <a:xfrm flipH="1">
            <a:off x="9997216" y="3337475"/>
            <a:ext cx="447900" cy="407825"/>
          </a:xfrm>
          <a:prstGeom prst="rect">
            <a:avLst/>
          </a:prstGeom>
          <a:noFill/>
          <a:ln>
            <a:noFill/>
          </a:ln>
        </p:spPr>
      </p:pic>
      <p:pic>
        <p:nvPicPr>
          <p:cNvPr id="1588" name="Google Shape;1588;p125"/>
          <p:cNvPicPr preferRelativeResize="0"/>
          <p:nvPr/>
        </p:nvPicPr>
        <p:blipFill rotWithShape="1">
          <a:blip r:embed="rId3">
            <a:alphaModFix/>
          </a:blip>
          <a:srcRect b="0" l="0" r="33351" t="0"/>
          <a:stretch/>
        </p:blipFill>
        <p:spPr>
          <a:xfrm>
            <a:off x="6695000" y="3530775"/>
            <a:ext cx="553300" cy="556025"/>
          </a:xfrm>
          <a:prstGeom prst="rect">
            <a:avLst/>
          </a:prstGeom>
          <a:noFill/>
          <a:ln>
            <a:noFill/>
          </a:ln>
        </p:spPr>
      </p:pic>
      <p:pic>
        <p:nvPicPr>
          <p:cNvPr id="1589" name="Google Shape;1589;p125"/>
          <p:cNvPicPr preferRelativeResize="0"/>
          <p:nvPr/>
        </p:nvPicPr>
        <p:blipFill rotWithShape="1">
          <a:blip r:embed="rId4">
            <a:alphaModFix/>
          </a:blip>
          <a:srcRect b="38141" l="0" r="48538" t="0"/>
          <a:stretch/>
        </p:blipFill>
        <p:spPr>
          <a:xfrm flipH="1">
            <a:off x="4989750" y="2100625"/>
            <a:ext cx="447900" cy="709383"/>
          </a:xfrm>
          <a:prstGeom prst="rect">
            <a:avLst/>
          </a:prstGeom>
          <a:noFill/>
          <a:ln>
            <a:noFill/>
          </a:ln>
        </p:spPr>
      </p:pic>
      <p:pic>
        <p:nvPicPr>
          <p:cNvPr id="1590" name="Google Shape;1590;p125"/>
          <p:cNvPicPr preferRelativeResize="0"/>
          <p:nvPr/>
        </p:nvPicPr>
        <p:blipFill rotWithShape="1">
          <a:blip r:embed="rId2">
            <a:alphaModFix/>
          </a:blip>
          <a:srcRect b="43861" l="30603" r="0" t="0"/>
          <a:stretch/>
        </p:blipFill>
        <p:spPr>
          <a:xfrm flipH="1">
            <a:off x="1594773" y="3337475"/>
            <a:ext cx="447900" cy="407825"/>
          </a:xfrm>
          <a:prstGeom prst="rect">
            <a:avLst/>
          </a:prstGeom>
          <a:noFill/>
          <a:ln>
            <a:noFill/>
          </a:ln>
        </p:spPr>
      </p:pic>
      <p:pic>
        <p:nvPicPr>
          <p:cNvPr id="1591" name="Google Shape;1591;p125"/>
          <p:cNvPicPr preferRelativeResize="0"/>
          <p:nvPr/>
        </p:nvPicPr>
        <p:blipFill>
          <a:blip r:embed="rId5">
            <a:alphaModFix/>
          </a:blip>
          <a:stretch>
            <a:fillRect/>
          </a:stretch>
        </p:blipFill>
        <p:spPr>
          <a:xfrm>
            <a:off x="9002250" y="2136175"/>
            <a:ext cx="1622374" cy="602057"/>
          </a:xfrm>
          <a:prstGeom prst="rect">
            <a:avLst/>
          </a:prstGeom>
          <a:noFill/>
          <a:ln>
            <a:noFill/>
          </a:ln>
        </p:spPr>
      </p:pic>
      <p:pic>
        <p:nvPicPr>
          <p:cNvPr id="1592" name="Google Shape;1592;p125"/>
          <p:cNvPicPr preferRelativeResize="0"/>
          <p:nvPr/>
        </p:nvPicPr>
        <p:blipFill>
          <a:blip r:embed="rId6">
            <a:alphaModFix/>
          </a:blip>
          <a:stretch>
            <a:fillRect/>
          </a:stretch>
        </p:blipFill>
        <p:spPr>
          <a:xfrm>
            <a:off x="1522925" y="3859302"/>
            <a:ext cx="2004024" cy="629158"/>
          </a:xfrm>
          <a:prstGeom prst="rect">
            <a:avLst/>
          </a:prstGeom>
          <a:noFill/>
          <a:ln>
            <a:noFill/>
          </a:ln>
        </p:spPr>
      </p:pic>
      <p:sp>
        <p:nvSpPr>
          <p:cNvPr id="1593" name="Google Shape;1593;p125"/>
          <p:cNvSpPr/>
          <p:nvPr/>
        </p:nvSpPr>
        <p:spPr>
          <a:xfrm>
            <a:off x="7248288" y="1990125"/>
            <a:ext cx="2654700" cy="26547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94" name="Google Shape;1594;p125"/>
          <p:cNvSpPr/>
          <p:nvPr/>
        </p:nvSpPr>
        <p:spPr>
          <a:xfrm>
            <a:off x="2335038" y="1990125"/>
            <a:ext cx="2654700" cy="26547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95" name="Google Shape;1595;p125"/>
          <p:cNvSpPr txBox="1"/>
          <p:nvPr>
            <p:ph idx="1" type="body"/>
          </p:nvPr>
        </p:nvSpPr>
        <p:spPr>
          <a:xfrm>
            <a:off x="1947678" y="4956048"/>
            <a:ext cx="3483900" cy="1143000"/>
          </a:xfrm>
          <a:prstGeom prst="rect">
            <a:avLst/>
          </a:prstGeom>
          <a:noFill/>
          <a:ln>
            <a:noFill/>
          </a:ln>
        </p:spPr>
        <p:txBody>
          <a:bodyPr anchorCtr="0" anchor="t" bIns="0" lIns="0" spcFirstLastPara="1" rIns="0" wrap="square" tIns="0">
            <a:noAutofit/>
          </a:bodyPr>
          <a:lstStyle>
            <a:lvl1pPr indent="-355600" lvl="0" marL="457200" marR="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1596" name="Google Shape;1596;p125"/>
          <p:cNvSpPr txBox="1"/>
          <p:nvPr>
            <p:ph idx="2" type="body"/>
          </p:nvPr>
        </p:nvSpPr>
        <p:spPr>
          <a:xfrm>
            <a:off x="6833699" y="4956048"/>
            <a:ext cx="3483900" cy="1143000"/>
          </a:xfrm>
          <a:prstGeom prst="rect">
            <a:avLst/>
          </a:prstGeom>
          <a:noFill/>
          <a:ln>
            <a:noFill/>
          </a:ln>
        </p:spPr>
        <p:txBody>
          <a:bodyPr anchorCtr="0" anchor="t" bIns="0" lIns="0" spcFirstLastPara="1" rIns="0" wrap="square" tIns="0">
            <a:noAutofit/>
          </a:bodyPr>
          <a:lstStyle>
            <a:lvl1pPr indent="-355600" lvl="0" marL="457200" marR="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1597" name="Google Shape;1597;p125"/>
          <p:cNvSpPr/>
          <p:nvPr>
            <p:ph idx="3" type="pic"/>
          </p:nvPr>
        </p:nvSpPr>
        <p:spPr>
          <a:xfrm>
            <a:off x="7231489" y="1973576"/>
            <a:ext cx="2688300" cy="2688300"/>
          </a:xfrm>
          <a:prstGeom prst="ellipse">
            <a:avLst/>
          </a:prstGeom>
          <a:noFill/>
          <a:ln>
            <a:noFill/>
          </a:ln>
        </p:spPr>
      </p:sp>
      <p:sp>
        <p:nvSpPr>
          <p:cNvPr id="1598" name="Google Shape;1598;p125"/>
          <p:cNvSpPr/>
          <p:nvPr>
            <p:ph idx="4" type="pic"/>
          </p:nvPr>
        </p:nvSpPr>
        <p:spPr>
          <a:xfrm>
            <a:off x="2347274" y="1975225"/>
            <a:ext cx="2684700" cy="2685000"/>
          </a:xfrm>
          <a:prstGeom prst="ellipse">
            <a:avLst/>
          </a:prstGeom>
          <a:noFill/>
          <a:ln>
            <a:noFill/>
          </a:ln>
        </p:spPr>
      </p:sp>
      <p:sp>
        <p:nvSpPr>
          <p:cNvPr id="1599" name="Google Shape;1599;p125"/>
          <p:cNvSpPr txBox="1"/>
          <p:nvPr>
            <p:ph idx="5" type="subTitle"/>
          </p:nvPr>
        </p:nvSpPr>
        <p:spPr>
          <a:xfrm>
            <a:off x="576081" y="1115568"/>
            <a:ext cx="10396800" cy="630900"/>
          </a:xfrm>
          <a:prstGeom prst="rect">
            <a:avLst/>
          </a:prstGeom>
        </p:spPr>
        <p:txBody>
          <a:bodyPr anchorCtr="0" anchor="t" bIns="0" lIns="0" spcFirstLastPara="1" rIns="0" wrap="square" tIns="0">
            <a:noAutofit/>
          </a:bodyPr>
          <a:lstStyle>
            <a:lvl1pPr lvl="0">
              <a:lnSpc>
                <a:spcPct val="95000"/>
              </a:lnSpc>
              <a:spcBef>
                <a:spcPts val="0"/>
              </a:spcBef>
              <a:spcAft>
                <a:spcPts val="0"/>
              </a:spcAft>
              <a:buClr>
                <a:schemeClr val="dk1"/>
              </a:buClr>
              <a:buSzPts val="2200"/>
              <a:buNone/>
              <a:defRPr sz="2200">
                <a:solidFill>
                  <a:schemeClr val="dk1"/>
                </a:solidFill>
              </a:defRPr>
            </a:lvl1pPr>
            <a:lvl2pPr lvl="1">
              <a:lnSpc>
                <a:spcPct val="95000"/>
              </a:lnSpc>
              <a:spcBef>
                <a:spcPts val="300"/>
              </a:spcBef>
              <a:spcAft>
                <a:spcPts val="0"/>
              </a:spcAft>
              <a:buClr>
                <a:schemeClr val="dk1"/>
              </a:buClr>
              <a:buSzPts val="2200"/>
              <a:buNone/>
              <a:defRPr sz="2200">
                <a:solidFill>
                  <a:schemeClr val="dk1"/>
                </a:solidFill>
              </a:defRPr>
            </a:lvl2pPr>
            <a:lvl3pPr lvl="2">
              <a:lnSpc>
                <a:spcPct val="95000"/>
              </a:lnSpc>
              <a:spcBef>
                <a:spcPts val="300"/>
              </a:spcBef>
              <a:spcAft>
                <a:spcPts val="0"/>
              </a:spcAft>
              <a:buClr>
                <a:schemeClr val="dk1"/>
              </a:buClr>
              <a:buSzPts val="2200"/>
              <a:buNone/>
              <a:defRPr sz="2200">
                <a:solidFill>
                  <a:schemeClr val="dk1"/>
                </a:solidFill>
              </a:defRPr>
            </a:lvl3pPr>
            <a:lvl4pPr lvl="3">
              <a:lnSpc>
                <a:spcPct val="95000"/>
              </a:lnSpc>
              <a:spcBef>
                <a:spcPts val="300"/>
              </a:spcBef>
              <a:spcAft>
                <a:spcPts val="0"/>
              </a:spcAft>
              <a:buClr>
                <a:schemeClr val="dk1"/>
              </a:buClr>
              <a:buSzPts val="2200"/>
              <a:buNone/>
              <a:defRPr sz="2200">
                <a:solidFill>
                  <a:schemeClr val="dk1"/>
                </a:solidFill>
              </a:defRPr>
            </a:lvl4pPr>
            <a:lvl5pPr lvl="4">
              <a:lnSpc>
                <a:spcPct val="95000"/>
              </a:lnSpc>
              <a:spcBef>
                <a:spcPts val="300"/>
              </a:spcBef>
              <a:spcAft>
                <a:spcPts val="0"/>
              </a:spcAft>
              <a:buClr>
                <a:schemeClr val="dk1"/>
              </a:buClr>
              <a:buSzPts val="2200"/>
              <a:buNone/>
              <a:defRPr sz="2200">
                <a:solidFill>
                  <a:schemeClr val="dk1"/>
                </a:solidFill>
              </a:defRPr>
            </a:lvl5pPr>
            <a:lvl6pPr lvl="5">
              <a:lnSpc>
                <a:spcPct val="95000"/>
              </a:lnSpc>
              <a:spcBef>
                <a:spcPts val="300"/>
              </a:spcBef>
              <a:spcAft>
                <a:spcPts val="0"/>
              </a:spcAft>
              <a:buClr>
                <a:schemeClr val="dk1"/>
              </a:buClr>
              <a:buSzPts val="2200"/>
              <a:buNone/>
              <a:defRPr sz="2200">
                <a:solidFill>
                  <a:schemeClr val="dk1"/>
                </a:solidFill>
              </a:defRPr>
            </a:lvl6pPr>
            <a:lvl7pPr lvl="6">
              <a:lnSpc>
                <a:spcPct val="95000"/>
              </a:lnSpc>
              <a:spcBef>
                <a:spcPts val="300"/>
              </a:spcBef>
              <a:spcAft>
                <a:spcPts val="0"/>
              </a:spcAft>
              <a:buClr>
                <a:schemeClr val="dk1"/>
              </a:buClr>
              <a:buSzPts val="2200"/>
              <a:buNone/>
              <a:defRPr sz="2200">
                <a:solidFill>
                  <a:schemeClr val="dk1"/>
                </a:solidFill>
              </a:defRPr>
            </a:lvl7pPr>
            <a:lvl8pPr lvl="7">
              <a:lnSpc>
                <a:spcPct val="95000"/>
              </a:lnSpc>
              <a:spcBef>
                <a:spcPts val="300"/>
              </a:spcBef>
              <a:spcAft>
                <a:spcPts val="0"/>
              </a:spcAft>
              <a:buClr>
                <a:schemeClr val="dk1"/>
              </a:buClr>
              <a:buSzPts val="2200"/>
              <a:buNone/>
              <a:defRPr sz="2200">
                <a:solidFill>
                  <a:schemeClr val="dk1"/>
                </a:solidFill>
              </a:defRPr>
            </a:lvl8pPr>
            <a:lvl9pPr lvl="8">
              <a:lnSpc>
                <a:spcPct val="95000"/>
              </a:lnSpc>
              <a:spcBef>
                <a:spcPts val="300"/>
              </a:spcBef>
              <a:spcAft>
                <a:spcPts val="300"/>
              </a:spcAft>
              <a:buClr>
                <a:schemeClr val="dk1"/>
              </a:buClr>
              <a:buSzPts val="2200"/>
              <a:buNone/>
              <a:defRPr sz="2200">
                <a:solidFill>
                  <a:schemeClr val="dk1"/>
                </a:solidFill>
              </a:defRPr>
            </a:lvl9pPr>
          </a:lstStyle>
          <a:p/>
        </p:txBody>
      </p:sp>
      <p:sp>
        <p:nvSpPr>
          <p:cNvPr id="1600" name="Google Shape;1600;p125"/>
          <p:cNvSpPr txBox="1"/>
          <p:nvPr>
            <p:ph type="title"/>
          </p:nvPr>
        </p:nvSpPr>
        <p:spPr>
          <a:xfrm>
            <a:off x="576078" y="59470"/>
            <a:ext cx="10397400" cy="9906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2pPr>
            <a:lvl3pPr lvl="2"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3pPr>
            <a:lvl4pPr lvl="3"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4pPr>
            <a:lvl5pPr lvl="4"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5pPr>
            <a:lvl6pPr lvl="5"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6pPr>
            <a:lvl7pPr lvl="6"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7pPr>
            <a:lvl8pPr lvl="7"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8pPr>
            <a:lvl9pPr lvl="8" algn="l">
              <a:lnSpc>
                <a:spcPct val="90000"/>
              </a:lnSpc>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9pPr>
          </a:lstStyle>
          <a:p/>
        </p:txBody>
      </p:sp>
      <p:pic>
        <p:nvPicPr>
          <p:cNvPr id="1601" name="Google Shape;1601;p125"/>
          <p:cNvPicPr preferRelativeResize="0"/>
          <p:nvPr/>
        </p:nvPicPr>
        <p:blipFill>
          <a:blip r:embed="rId7">
            <a:alphaModFix/>
          </a:blip>
          <a:stretch>
            <a:fillRect/>
          </a:stretch>
        </p:blipFill>
        <p:spPr>
          <a:xfrm>
            <a:off x="10005025" y="2591828"/>
            <a:ext cx="553300" cy="251998"/>
          </a:xfrm>
          <a:prstGeom prst="rect">
            <a:avLst/>
          </a:prstGeom>
          <a:noFill/>
          <a:ln>
            <a:noFill/>
          </a:ln>
        </p:spPr>
      </p:pic>
      <p:pic>
        <p:nvPicPr>
          <p:cNvPr id="1602" name="Google Shape;1602;p125"/>
          <p:cNvPicPr preferRelativeResize="0"/>
          <p:nvPr/>
        </p:nvPicPr>
        <p:blipFill>
          <a:blip r:embed="rId8">
            <a:alphaModFix/>
          </a:blip>
          <a:stretch>
            <a:fillRect/>
          </a:stretch>
        </p:blipFill>
        <p:spPr>
          <a:xfrm>
            <a:off x="9471375" y="2024376"/>
            <a:ext cx="684133" cy="289550"/>
          </a:xfrm>
          <a:prstGeom prst="rect">
            <a:avLst/>
          </a:prstGeom>
          <a:noFill/>
          <a:ln>
            <a:noFill/>
          </a:ln>
        </p:spPr>
      </p:pic>
      <p:sp>
        <p:nvSpPr>
          <p:cNvPr id="1603" name="Google Shape;1603;p125"/>
          <p:cNvSpPr/>
          <p:nvPr>
            <p:ph idx="6" type="pic"/>
          </p:nvPr>
        </p:nvSpPr>
        <p:spPr>
          <a:xfrm>
            <a:off x="4362025" y="3866350"/>
            <a:ext cx="675900" cy="675900"/>
          </a:xfrm>
          <a:prstGeom prst="ellipse">
            <a:avLst/>
          </a:prstGeom>
          <a:noFill/>
          <a:ln>
            <a:noFill/>
          </a:ln>
        </p:spPr>
      </p:sp>
      <p:sp>
        <p:nvSpPr>
          <p:cNvPr id="1604" name="Google Shape;1604;p125"/>
          <p:cNvSpPr/>
          <p:nvPr>
            <p:ph idx="7" type="pic"/>
          </p:nvPr>
        </p:nvSpPr>
        <p:spPr>
          <a:xfrm>
            <a:off x="9246200" y="3866350"/>
            <a:ext cx="675900" cy="675900"/>
          </a:xfrm>
          <a:prstGeom prst="ellipse">
            <a:avLst/>
          </a:prstGeom>
          <a:noFill/>
          <a:ln>
            <a:noFill/>
          </a:ln>
        </p:spPr>
      </p:sp>
      <p:pic>
        <p:nvPicPr>
          <p:cNvPr id="1605" name="Google Shape;1605;p125"/>
          <p:cNvPicPr preferRelativeResize="0"/>
          <p:nvPr/>
        </p:nvPicPr>
        <p:blipFill>
          <a:blip r:embed="rId9">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1 - Panelist Slide - 1">
  <p:cSld name="Basic_4_1_1_1_1_1_1_2_1_1_3_1_1">
    <p:bg>
      <p:bgPr>
        <a:solidFill>
          <a:schemeClr val="lt1"/>
        </a:solidFill>
      </p:bgPr>
    </p:bg>
    <p:spTree>
      <p:nvGrpSpPr>
        <p:cNvPr id="1606" name="Shape 1606"/>
        <p:cNvGrpSpPr/>
        <p:nvPr/>
      </p:nvGrpSpPr>
      <p:grpSpPr>
        <a:xfrm>
          <a:off x="0" y="0"/>
          <a:ext cx="0" cy="0"/>
          <a:chOff x="0" y="0"/>
          <a:chExt cx="0" cy="0"/>
        </a:xfrm>
      </p:grpSpPr>
      <p:pic>
        <p:nvPicPr>
          <p:cNvPr id="1607" name="Google Shape;1607;p126"/>
          <p:cNvPicPr preferRelativeResize="0"/>
          <p:nvPr/>
        </p:nvPicPr>
        <p:blipFill>
          <a:blip r:embed="rId2">
            <a:alphaModFix/>
          </a:blip>
          <a:stretch>
            <a:fillRect/>
          </a:stretch>
        </p:blipFill>
        <p:spPr>
          <a:xfrm>
            <a:off x="468633" y="1333992"/>
            <a:ext cx="2641449" cy="914575"/>
          </a:xfrm>
          <a:prstGeom prst="rect">
            <a:avLst/>
          </a:prstGeom>
          <a:noFill/>
          <a:ln>
            <a:noFill/>
          </a:ln>
        </p:spPr>
      </p:pic>
      <p:pic>
        <p:nvPicPr>
          <p:cNvPr id="1608" name="Google Shape;1608;p126"/>
          <p:cNvPicPr preferRelativeResize="0"/>
          <p:nvPr/>
        </p:nvPicPr>
        <p:blipFill>
          <a:blip r:embed="rId3">
            <a:alphaModFix/>
          </a:blip>
          <a:stretch>
            <a:fillRect/>
          </a:stretch>
        </p:blipFill>
        <p:spPr>
          <a:xfrm>
            <a:off x="2370825" y="4309725"/>
            <a:ext cx="3643750" cy="1344801"/>
          </a:xfrm>
          <a:prstGeom prst="rect">
            <a:avLst/>
          </a:prstGeom>
          <a:noFill/>
          <a:ln>
            <a:noFill/>
          </a:ln>
        </p:spPr>
      </p:pic>
      <p:sp>
        <p:nvSpPr>
          <p:cNvPr id="1609" name="Google Shape;1609;p126"/>
          <p:cNvSpPr txBox="1"/>
          <p:nvPr>
            <p:ph idx="1" type="subTitle"/>
          </p:nvPr>
        </p:nvSpPr>
        <p:spPr>
          <a:xfrm>
            <a:off x="6094477" y="3445912"/>
            <a:ext cx="5524200" cy="630900"/>
          </a:xfrm>
          <a:prstGeom prst="rect">
            <a:avLst/>
          </a:prstGeom>
        </p:spPr>
        <p:txBody>
          <a:bodyPr anchorCtr="0" anchor="t" bIns="0" lIns="0" spcFirstLastPara="1" rIns="0" wrap="square" tIns="0">
            <a:noAutofit/>
          </a:bodyPr>
          <a:lstStyle>
            <a:lvl1pPr lvl="0">
              <a:lnSpc>
                <a:spcPct val="95000"/>
              </a:lnSpc>
              <a:spcBef>
                <a:spcPts val="0"/>
              </a:spcBef>
              <a:spcAft>
                <a:spcPts val="0"/>
              </a:spcAft>
              <a:buClr>
                <a:schemeClr val="dk1"/>
              </a:buClr>
              <a:buSzPts val="2200"/>
              <a:buNone/>
              <a:defRPr sz="2200">
                <a:solidFill>
                  <a:schemeClr val="dk1"/>
                </a:solidFill>
              </a:defRPr>
            </a:lvl1pPr>
            <a:lvl2pPr lvl="1">
              <a:lnSpc>
                <a:spcPct val="95000"/>
              </a:lnSpc>
              <a:spcBef>
                <a:spcPts val="300"/>
              </a:spcBef>
              <a:spcAft>
                <a:spcPts val="0"/>
              </a:spcAft>
              <a:buClr>
                <a:schemeClr val="dk1"/>
              </a:buClr>
              <a:buSzPts val="2200"/>
              <a:buNone/>
              <a:defRPr sz="2200">
                <a:solidFill>
                  <a:schemeClr val="dk1"/>
                </a:solidFill>
              </a:defRPr>
            </a:lvl2pPr>
            <a:lvl3pPr lvl="2">
              <a:lnSpc>
                <a:spcPct val="95000"/>
              </a:lnSpc>
              <a:spcBef>
                <a:spcPts val="300"/>
              </a:spcBef>
              <a:spcAft>
                <a:spcPts val="0"/>
              </a:spcAft>
              <a:buClr>
                <a:schemeClr val="dk1"/>
              </a:buClr>
              <a:buSzPts val="2200"/>
              <a:buNone/>
              <a:defRPr sz="2200">
                <a:solidFill>
                  <a:schemeClr val="dk1"/>
                </a:solidFill>
              </a:defRPr>
            </a:lvl3pPr>
            <a:lvl4pPr lvl="3">
              <a:lnSpc>
                <a:spcPct val="95000"/>
              </a:lnSpc>
              <a:spcBef>
                <a:spcPts val="300"/>
              </a:spcBef>
              <a:spcAft>
                <a:spcPts val="0"/>
              </a:spcAft>
              <a:buClr>
                <a:schemeClr val="dk1"/>
              </a:buClr>
              <a:buSzPts val="2200"/>
              <a:buNone/>
              <a:defRPr sz="2200">
                <a:solidFill>
                  <a:schemeClr val="dk1"/>
                </a:solidFill>
              </a:defRPr>
            </a:lvl4pPr>
            <a:lvl5pPr lvl="4">
              <a:lnSpc>
                <a:spcPct val="95000"/>
              </a:lnSpc>
              <a:spcBef>
                <a:spcPts val="300"/>
              </a:spcBef>
              <a:spcAft>
                <a:spcPts val="0"/>
              </a:spcAft>
              <a:buClr>
                <a:schemeClr val="dk1"/>
              </a:buClr>
              <a:buSzPts val="2200"/>
              <a:buNone/>
              <a:defRPr sz="2200">
                <a:solidFill>
                  <a:schemeClr val="dk1"/>
                </a:solidFill>
              </a:defRPr>
            </a:lvl5pPr>
            <a:lvl6pPr lvl="5">
              <a:lnSpc>
                <a:spcPct val="95000"/>
              </a:lnSpc>
              <a:spcBef>
                <a:spcPts val="300"/>
              </a:spcBef>
              <a:spcAft>
                <a:spcPts val="0"/>
              </a:spcAft>
              <a:buClr>
                <a:schemeClr val="dk1"/>
              </a:buClr>
              <a:buSzPts val="2200"/>
              <a:buNone/>
              <a:defRPr sz="2200">
                <a:solidFill>
                  <a:schemeClr val="dk1"/>
                </a:solidFill>
              </a:defRPr>
            </a:lvl6pPr>
            <a:lvl7pPr lvl="6">
              <a:lnSpc>
                <a:spcPct val="95000"/>
              </a:lnSpc>
              <a:spcBef>
                <a:spcPts val="300"/>
              </a:spcBef>
              <a:spcAft>
                <a:spcPts val="0"/>
              </a:spcAft>
              <a:buClr>
                <a:schemeClr val="dk1"/>
              </a:buClr>
              <a:buSzPts val="2200"/>
              <a:buNone/>
              <a:defRPr sz="2200">
                <a:solidFill>
                  <a:schemeClr val="dk1"/>
                </a:solidFill>
              </a:defRPr>
            </a:lvl7pPr>
            <a:lvl8pPr lvl="7">
              <a:lnSpc>
                <a:spcPct val="95000"/>
              </a:lnSpc>
              <a:spcBef>
                <a:spcPts val="300"/>
              </a:spcBef>
              <a:spcAft>
                <a:spcPts val="0"/>
              </a:spcAft>
              <a:buClr>
                <a:schemeClr val="dk1"/>
              </a:buClr>
              <a:buSzPts val="2200"/>
              <a:buNone/>
              <a:defRPr sz="2200">
                <a:solidFill>
                  <a:schemeClr val="dk1"/>
                </a:solidFill>
              </a:defRPr>
            </a:lvl8pPr>
            <a:lvl9pPr lvl="8">
              <a:lnSpc>
                <a:spcPct val="95000"/>
              </a:lnSpc>
              <a:spcBef>
                <a:spcPts val="300"/>
              </a:spcBef>
              <a:spcAft>
                <a:spcPts val="300"/>
              </a:spcAft>
              <a:buClr>
                <a:schemeClr val="dk1"/>
              </a:buClr>
              <a:buSzPts val="2200"/>
              <a:buNone/>
              <a:defRPr sz="2200">
                <a:solidFill>
                  <a:schemeClr val="dk1"/>
                </a:solidFill>
              </a:defRPr>
            </a:lvl9pPr>
          </a:lstStyle>
          <a:p/>
        </p:txBody>
      </p:sp>
      <p:pic>
        <p:nvPicPr>
          <p:cNvPr id="1610" name="Google Shape;1610;p126"/>
          <p:cNvPicPr preferRelativeResize="0"/>
          <p:nvPr/>
        </p:nvPicPr>
        <p:blipFill>
          <a:blip r:embed="rId4">
            <a:alphaModFix/>
          </a:blip>
          <a:stretch>
            <a:fillRect/>
          </a:stretch>
        </p:blipFill>
        <p:spPr>
          <a:xfrm flipH="1">
            <a:off x="2191639" y="1150689"/>
            <a:ext cx="586058" cy="340143"/>
          </a:xfrm>
          <a:prstGeom prst="rect">
            <a:avLst/>
          </a:prstGeom>
          <a:noFill/>
          <a:ln>
            <a:noFill/>
          </a:ln>
        </p:spPr>
      </p:pic>
      <p:sp>
        <p:nvSpPr>
          <p:cNvPr id="1611" name="Google Shape;1611;p126"/>
          <p:cNvSpPr/>
          <p:nvPr/>
        </p:nvSpPr>
        <p:spPr>
          <a:xfrm>
            <a:off x="1248701" y="1559614"/>
            <a:ext cx="3625800" cy="36258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612" name="Google Shape;1612;p126"/>
          <p:cNvSpPr/>
          <p:nvPr>
            <p:ph idx="2" type="pic"/>
          </p:nvPr>
        </p:nvSpPr>
        <p:spPr>
          <a:xfrm>
            <a:off x="1265414" y="1539263"/>
            <a:ext cx="3666900" cy="3667200"/>
          </a:xfrm>
          <a:prstGeom prst="ellipse">
            <a:avLst/>
          </a:prstGeom>
          <a:noFill/>
          <a:ln>
            <a:noFill/>
          </a:ln>
        </p:spPr>
      </p:sp>
      <p:sp>
        <p:nvSpPr>
          <p:cNvPr id="1613" name="Google Shape;1613;p126"/>
          <p:cNvSpPr txBox="1"/>
          <p:nvPr>
            <p:ph type="title"/>
          </p:nvPr>
        </p:nvSpPr>
        <p:spPr>
          <a:xfrm>
            <a:off x="6094475" y="2389813"/>
            <a:ext cx="5524500" cy="9906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2pPr>
            <a:lvl3pPr lvl="2"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3pPr>
            <a:lvl4pPr lvl="3"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4pPr>
            <a:lvl5pPr lvl="4"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5pPr>
            <a:lvl6pPr lvl="5"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6pPr>
            <a:lvl7pPr lvl="6"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7pPr>
            <a:lvl8pPr lvl="7"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8pPr>
            <a:lvl9pPr lvl="8" algn="l">
              <a:lnSpc>
                <a:spcPct val="90000"/>
              </a:lnSpc>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9pPr>
          </a:lstStyle>
          <a:p/>
        </p:txBody>
      </p:sp>
      <p:pic>
        <p:nvPicPr>
          <p:cNvPr id="1614" name="Google Shape;1614;p126"/>
          <p:cNvPicPr preferRelativeResize="0"/>
          <p:nvPr/>
        </p:nvPicPr>
        <p:blipFill rotWithShape="1">
          <a:blip r:embed="rId5">
            <a:alphaModFix/>
          </a:blip>
          <a:srcRect b="0" l="0" r="0" t="49210"/>
          <a:stretch/>
        </p:blipFill>
        <p:spPr>
          <a:xfrm flipH="1" rot="-5400000">
            <a:off x="524163" y="2734012"/>
            <a:ext cx="666475" cy="517700"/>
          </a:xfrm>
          <a:prstGeom prst="rect">
            <a:avLst/>
          </a:prstGeom>
          <a:noFill/>
          <a:ln>
            <a:noFill/>
          </a:ln>
        </p:spPr>
      </p:pic>
      <p:pic>
        <p:nvPicPr>
          <p:cNvPr id="1615" name="Google Shape;1615;p126"/>
          <p:cNvPicPr preferRelativeResize="0"/>
          <p:nvPr/>
        </p:nvPicPr>
        <p:blipFill rotWithShape="1">
          <a:blip r:embed="rId6">
            <a:alphaModFix/>
          </a:blip>
          <a:srcRect b="44684" l="0" r="0" t="0"/>
          <a:stretch/>
        </p:blipFill>
        <p:spPr>
          <a:xfrm>
            <a:off x="4796375" y="3762555"/>
            <a:ext cx="635750" cy="395175"/>
          </a:xfrm>
          <a:prstGeom prst="rect">
            <a:avLst/>
          </a:prstGeom>
          <a:noFill/>
          <a:ln>
            <a:noFill/>
          </a:ln>
        </p:spPr>
      </p:pic>
      <p:sp>
        <p:nvSpPr>
          <p:cNvPr id="1616" name="Google Shape;1616;p126"/>
          <p:cNvSpPr/>
          <p:nvPr>
            <p:ph idx="3" type="pic"/>
          </p:nvPr>
        </p:nvSpPr>
        <p:spPr>
          <a:xfrm>
            <a:off x="1399342" y="4127563"/>
            <a:ext cx="953100" cy="953100"/>
          </a:xfrm>
          <a:prstGeom prst="ellipse">
            <a:avLst/>
          </a:prstGeom>
          <a:noFill/>
          <a:ln>
            <a:noFill/>
          </a:ln>
        </p:spPr>
      </p:sp>
      <p:pic>
        <p:nvPicPr>
          <p:cNvPr id="1617" name="Google Shape;1617;p126"/>
          <p:cNvPicPr preferRelativeResize="0"/>
          <p:nvPr/>
        </p:nvPicPr>
        <p:blipFill>
          <a:blip r:embed="rId7">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4 - Panelist Slide - 4">
  <p:cSld name="Basic_4_1_1_1_1_1_1_2_1_1_1_3">
    <p:bg>
      <p:bgPr>
        <a:solidFill>
          <a:schemeClr val="lt1"/>
        </a:solidFill>
      </p:bgPr>
    </p:bg>
    <p:spTree>
      <p:nvGrpSpPr>
        <p:cNvPr id="1618" name="Shape 1618"/>
        <p:cNvGrpSpPr/>
        <p:nvPr/>
      </p:nvGrpSpPr>
      <p:grpSpPr>
        <a:xfrm>
          <a:off x="0" y="0"/>
          <a:ext cx="0" cy="0"/>
          <a:chOff x="0" y="0"/>
          <a:chExt cx="0" cy="0"/>
        </a:xfrm>
      </p:grpSpPr>
      <p:pic>
        <p:nvPicPr>
          <p:cNvPr id="1619" name="Google Shape;1619;p127"/>
          <p:cNvPicPr preferRelativeResize="0"/>
          <p:nvPr/>
        </p:nvPicPr>
        <p:blipFill rotWithShape="1">
          <a:blip r:embed="rId2">
            <a:alphaModFix/>
          </a:blip>
          <a:srcRect b="0" l="0" r="5926" t="20153"/>
          <a:stretch/>
        </p:blipFill>
        <p:spPr>
          <a:xfrm flipH="1" rot="-5400000">
            <a:off x="8579000" y="3730700"/>
            <a:ext cx="657450" cy="367250"/>
          </a:xfrm>
          <a:prstGeom prst="rect">
            <a:avLst/>
          </a:prstGeom>
          <a:noFill/>
          <a:ln>
            <a:noFill/>
          </a:ln>
        </p:spPr>
      </p:pic>
      <p:pic>
        <p:nvPicPr>
          <p:cNvPr id="1620" name="Google Shape;1620;p127"/>
          <p:cNvPicPr preferRelativeResize="0"/>
          <p:nvPr/>
        </p:nvPicPr>
        <p:blipFill rotWithShape="1">
          <a:blip r:embed="rId3">
            <a:alphaModFix/>
          </a:blip>
          <a:srcRect b="0" l="0" r="38830" t="0"/>
          <a:stretch/>
        </p:blipFill>
        <p:spPr>
          <a:xfrm>
            <a:off x="5687800" y="2047525"/>
            <a:ext cx="465200" cy="508100"/>
          </a:xfrm>
          <a:prstGeom prst="rect">
            <a:avLst/>
          </a:prstGeom>
          <a:noFill/>
          <a:ln>
            <a:noFill/>
          </a:ln>
        </p:spPr>
      </p:pic>
      <p:pic>
        <p:nvPicPr>
          <p:cNvPr id="1621" name="Google Shape;1621;p127"/>
          <p:cNvPicPr preferRelativeResize="0"/>
          <p:nvPr/>
        </p:nvPicPr>
        <p:blipFill rotWithShape="1">
          <a:blip r:embed="rId4">
            <a:alphaModFix/>
          </a:blip>
          <a:srcRect b="43848" l="31661" r="0" t="0"/>
          <a:stretch/>
        </p:blipFill>
        <p:spPr>
          <a:xfrm rot="-5400000">
            <a:off x="11128274" y="1821674"/>
            <a:ext cx="376625" cy="346875"/>
          </a:xfrm>
          <a:prstGeom prst="rect">
            <a:avLst/>
          </a:prstGeom>
          <a:noFill/>
          <a:ln>
            <a:noFill/>
          </a:ln>
        </p:spPr>
      </p:pic>
      <p:pic>
        <p:nvPicPr>
          <p:cNvPr id="1622" name="Google Shape;1622;p127"/>
          <p:cNvPicPr preferRelativeResize="0"/>
          <p:nvPr/>
        </p:nvPicPr>
        <p:blipFill rotWithShape="1">
          <a:blip r:embed="rId4">
            <a:alphaModFix/>
          </a:blip>
          <a:srcRect b="43848" l="31661" r="0" t="0"/>
          <a:stretch/>
        </p:blipFill>
        <p:spPr>
          <a:xfrm flipH="1">
            <a:off x="491437" y="1864626"/>
            <a:ext cx="436941" cy="402425"/>
          </a:xfrm>
          <a:prstGeom prst="rect">
            <a:avLst/>
          </a:prstGeom>
          <a:noFill/>
          <a:ln>
            <a:noFill/>
          </a:ln>
        </p:spPr>
      </p:pic>
      <p:sp>
        <p:nvSpPr>
          <p:cNvPr id="1623" name="Google Shape;1623;p127"/>
          <p:cNvSpPr/>
          <p:nvPr/>
        </p:nvSpPr>
        <p:spPr>
          <a:xfrm>
            <a:off x="11015927" y="3431099"/>
            <a:ext cx="935100" cy="210300"/>
          </a:xfrm>
          <a:prstGeom prst="roundRect">
            <a:avLst>
              <a:gd fmla="val 50000"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624" name="Google Shape;1624;p127"/>
          <p:cNvSpPr/>
          <p:nvPr/>
        </p:nvSpPr>
        <p:spPr>
          <a:xfrm>
            <a:off x="8027600" y="2206450"/>
            <a:ext cx="635700" cy="2103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625" name="Google Shape;1625;p127"/>
          <p:cNvSpPr/>
          <p:nvPr/>
        </p:nvSpPr>
        <p:spPr>
          <a:xfrm>
            <a:off x="6394225" y="3682550"/>
            <a:ext cx="347700" cy="210300"/>
          </a:xfrm>
          <a:prstGeom prst="roundRect">
            <a:avLst>
              <a:gd fmla="val 50000"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626" name="Google Shape;1626;p127"/>
          <p:cNvSpPr/>
          <p:nvPr/>
        </p:nvSpPr>
        <p:spPr>
          <a:xfrm>
            <a:off x="3286025" y="2380627"/>
            <a:ext cx="935100" cy="210300"/>
          </a:xfrm>
          <a:prstGeom prst="roundRect">
            <a:avLst>
              <a:gd fmla="val 50000"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627" name="Google Shape;1627;p127"/>
          <p:cNvSpPr/>
          <p:nvPr/>
        </p:nvSpPr>
        <p:spPr>
          <a:xfrm>
            <a:off x="812440" y="3772671"/>
            <a:ext cx="380700" cy="2103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628" name="Google Shape;1628;p127"/>
          <p:cNvSpPr/>
          <p:nvPr/>
        </p:nvSpPr>
        <p:spPr>
          <a:xfrm>
            <a:off x="403400" y="3460457"/>
            <a:ext cx="935100" cy="210300"/>
          </a:xfrm>
          <a:prstGeom prst="roundRect">
            <a:avLst>
              <a:gd fmla="val 50000"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629" name="Google Shape;1629;p127"/>
          <p:cNvPicPr preferRelativeResize="0"/>
          <p:nvPr/>
        </p:nvPicPr>
        <p:blipFill>
          <a:blip r:embed="rId5">
            <a:alphaModFix/>
          </a:blip>
          <a:stretch>
            <a:fillRect/>
          </a:stretch>
        </p:blipFill>
        <p:spPr>
          <a:xfrm>
            <a:off x="5159363" y="3298863"/>
            <a:ext cx="935100" cy="54400"/>
          </a:xfrm>
          <a:prstGeom prst="rect">
            <a:avLst/>
          </a:prstGeom>
          <a:noFill/>
          <a:ln>
            <a:noFill/>
          </a:ln>
        </p:spPr>
      </p:pic>
      <p:pic>
        <p:nvPicPr>
          <p:cNvPr id="1630" name="Google Shape;1630;p127"/>
          <p:cNvPicPr preferRelativeResize="0"/>
          <p:nvPr/>
        </p:nvPicPr>
        <p:blipFill>
          <a:blip r:embed="rId5">
            <a:alphaModFix/>
          </a:blip>
          <a:stretch>
            <a:fillRect/>
          </a:stretch>
        </p:blipFill>
        <p:spPr>
          <a:xfrm>
            <a:off x="10971584" y="3302395"/>
            <a:ext cx="813357" cy="47350"/>
          </a:xfrm>
          <a:prstGeom prst="rect">
            <a:avLst/>
          </a:prstGeom>
          <a:noFill/>
          <a:ln>
            <a:noFill/>
          </a:ln>
        </p:spPr>
      </p:pic>
      <p:pic>
        <p:nvPicPr>
          <p:cNvPr id="1631" name="Google Shape;1631;p127"/>
          <p:cNvPicPr preferRelativeResize="0"/>
          <p:nvPr/>
        </p:nvPicPr>
        <p:blipFill>
          <a:blip r:embed="rId5">
            <a:alphaModFix/>
          </a:blip>
          <a:stretch>
            <a:fillRect/>
          </a:stretch>
        </p:blipFill>
        <p:spPr>
          <a:xfrm>
            <a:off x="11087595" y="3517814"/>
            <a:ext cx="760529" cy="44249"/>
          </a:xfrm>
          <a:prstGeom prst="rect">
            <a:avLst/>
          </a:prstGeom>
          <a:noFill/>
          <a:ln>
            <a:noFill/>
          </a:ln>
        </p:spPr>
      </p:pic>
      <p:pic>
        <p:nvPicPr>
          <p:cNvPr id="1632" name="Google Shape;1632;p127"/>
          <p:cNvPicPr preferRelativeResize="0"/>
          <p:nvPr/>
        </p:nvPicPr>
        <p:blipFill>
          <a:blip r:embed="rId5">
            <a:alphaModFix/>
          </a:blip>
          <a:stretch>
            <a:fillRect/>
          </a:stretch>
        </p:blipFill>
        <p:spPr>
          <a:xfrm>
            <a:off x="505123" y="3539505"/>
            <a:ext cx="792186" cy="46086"/>
          </a:xfrm>
          <a:prstGeom prst="rect">
            <a:avLst/>
          </a:prstGeom>
          <a:noFill/>
          <a:ln>
            <a:noFill/>
          </a:ln>
        </p:spPr>
      </p:pic>
      <p:sp>
        <p:nvSpPr>
          <p:cNvPr id="1633" name="Google Shape;1633;p127"/>
          <p:cNvSpPr/>
          <p:nvPr/>
        </p:nvSpPr>
        <p:spPr>
          <a:xfrm>
            <a:off x="701725" y="1920000"/>
            <a:ext cx="2286000" cy="22860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634" name="Google Shape;1634;p127"/>
          <p:cNvSpPr/>
          <p:nvPr/>
        </p:nvSpPr>
        <p:spPr>
          <a:xfrm>
            <a:off x="3550937" y="1920000"/>
            <a:ext cx="2286000" cy="22860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635" name="Google Shape;1635;p127"/>
          <p:cNvSpPr/>
          <p:nvPr/>
        </p:nvSpPr>
        <p:spPr>
          <a:xfrm>
            <a:off x="6400151" y="1920000"/>
            <a:ext cx="2286000" cy="22860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636" name="Google Shape;1636;p127"/>
          <p:cNvSpPr/>
          <p:nvPr/>
        </p:nvSpPr>
        <p:spPr>
          <a:xfrm>
            <a:off x="9249376" y="1924800"/>
            <a:ext cx="2286000" cy="22860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637" name="Google Shape;1637;p127"/>
          <p:cNvSpPr txBox="1"/>
          <p:nvPr>
            <p:ph idx="1" type="body"/>
          </p:nvPr>
        </p:nvSpPr>
        <p:spPr>
          <a:xfrm>
            <a:off x="9070941" y="4389120"/>
            <a:ext cx="2532900" cy="1710000"/>
          </a:xfrm>
          <a:prstGeom prst="rect">
            <a:avLst/>
          </a:prstGeom>
          <a:noFill/>
          <a:ln>
            <a:noFill/>
          </a:ln>
        </p:spPr>
        <p:txBody>
          <a:bodyPr anchorCtr="0" anchor="t" bIns="0" lIns="0" spcFirstLastPara="1" rIns="0" wrap="square" tIns="0">
            <a:noAutofit/>
          </a:bodyPr>
          <a:lstStyle>
            <a:lvl1pPr indent="-355600" lvl="0" marL="457200" marR="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1638" name="Google Shape;1638;p127"/>
          <p:cNvSpPr txBox="1"/>
          <p:nvPr>
            <p:ph idx="2" type="body"/>
          </p:nvPr>
        </p:nvSpPr>
        <p:spPr>
          <a:xfrm>
            <a:off x="6245416" y="4389120"/>
            <a:ext cx="2532900" cy="1710000"/>
          </a:xfrm>
          <a:prstGeom prst="rect">
            <a:avLst/>
          </a:prstGeom>
          <a:noFill/>
          <a:ln>
            <a:noFill/>
          </a:ln>
        </p:spPr>
        <p:txBody>
          <a:bodyPr anchorCtr="0" anchor="t" bIns="0" lIns="0" spcFirstLastPara="1" rIns="0" wrap="square" tIns="0">
            <a:noAutofit/>
          </a:bodyPr>
          <a:lstStyle>
            <a:lvl1pPr indent="-355600" lvl="0" marL="457200" marR="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1639" name="Google Shape;1639;p127"/>
          <p:cNvSpPr txBox="1"/>
          <p:nvPr>
            <p:ph idx="3" type="body"/>
          </p:nvPr>
        </p:nvSpPr>
        <p:spPr>
          <a:xfrm>
            <a:off x="3410747" y="4389120"/>
            <a:ext cx="2532900" cy="1710000"/>
          </a:xfrm>
          <a:prstGeom prst="rect">
            <a:avLst/>
          </a:prstGeom>
          <a:noFill/>
          <a:ln>
            <a:noFill/>
          </a:ln>
        </p:spPr>
        <p:txBody>
          <a:bodyPr anchorCtr="0" anchor="t" bIns="0" lIns="0" spcFirstLastPara="1" rIns="0" wrap="square" tIns="0">
            <a:noAutofit/>
          </a:bodyPr>
          <a:lstStyle>
            <a:lvl1pPr indent="-355600" lvl="0" marL="457200" marR="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1640" name="Google Shape;1640;p127"/>
          <p:cNvSpPr txBox="1"/>
          <p:nvPr>
            <p:ph idx="4" type="body"/>
          </p:nvPr>
        </p:nvSpPr>
        <p:spPr>
          <a:xfrm>
            <a:off x="576078" y="4389120"/>
            <a:ext cx="2532900" cy="1710000"/>
          </a:xfrm>
          <a:prstGeom prst="rect">
            <a:avLst/>
          </a:prstGeom>
          <a:noFill/>
          <a:ln>
            <a:noFill/>
          </a:ln>
        </p:spPr>
        <p:txBody>
          <a:bodyPr anchorCtr="0" anchor="t" bIns="0" lIns="0" spcFirstLastPara="1" rIns="0" wrap="square" tIns="0">
            <a:noAutofit/>
          </a:bodyPr>
          <a:lstStyle>
            <a:lvl1pPr indent="-355600" lvl="0" marL="457200" marR="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1641" name="Google Shape;1641;p127"/>
          <p:cNvSpPr/>
          <p:nvPr>
            <p:ph idx="5" type="pic"/>
          </p:nvPr>
        </p:nvSpPr>
        <p:spPr>
          <a:xfrm>
            <a:off x="701714" y="1904650"/>
            <a:ext cx="2286000" cy="2286000"/>
          </a:xfrm>
          <a:prstGeom prst="ellipse">
            <a:avLst/>
          </a:prstGeom>
          <a:noFill/>
          <a:ln>
            <a:noFill/>
          </a:ln>
        </p:spPr>
      </p:sp>
      <p:sp>
        <p:nvSpPr>
          <p:cNvPr id="1642" name="Google Shape;1642;p127"/>
          <p:cNvSpPr/>
          <p:nvPr>
            <p:ph idx="6" type="pic"/>
          </p:nvPr>
        </p:nvSpPr>
        <p:spPr>
          <a:xfrm>
            <a:off x="3550931" y="1904650"/>
            <a:ext cx="2286000" cy="2286000"/>
          </a:xfrm>
          <a:prstGeom prst="ellipse">
            <a:avLst/>
          </a:prstGeom>
          <a:noFill/>
          <a:ln>
            <a:noFill/>
          </a:ln>
        </p:spPr>
      </p:sp>
      <p:sp>
        <p:nvSpPr>
          <p:cNvPr id="1643" name="Google Shape;1643;p127"/>
          <p:cNvSpPr/>
          <p:nvPr>
            <p:ph idx="7" type="pic"/>
          </p:nvPr>
        </p:nvSpPr>
        <p:spPr>
          <a:xfrm>
            <a:off x="6400148" y="1904650"/>
            <a:ext cx="2286000" cy="2286000"/>
          </a:xfrm>
          <a:prstGeom prst="ellipse">
            <a:avLst/>
          </a:prstGeom>
          <a:noFill/>
          <a:ln>
            <a:noFill/>
          </a:ln>
        </p:spPr>
      </p:sp>
      <p:sp>
        <p:nvSpPr>
          <p:cNvPr id="1644" name="Google Shape;1644;p127"/>
          <p:cNvSpPr/>
          <p:nvPr>
            <p:ph idx="8" type="pic"/>
          </p:nvPr>
        </p:nvSpPr>
        <p:spPr>
          <a:xfrm>
            <a:off x="9249364" y="1904650"/>
            <a:ext cx="2286000" cy="2286000"/>
          </a:xfrm>
          <a:prstGeom prst="ellipse">
            <a:avLst/>
          </a:prstGeom>
          <a:noFill/>
          <a:ln>
            <a:noFill/>
          </a:ln>
        </p:spPr>
      </p:sp>
      <p:sp>
        <p:nvSpPr>
          <p:cNvPr id="1645" name="Google Shape;1645;p127"/>
          <p:cNvSpPr txBox="1"/>
          <p:nvPr>
            <p:ph idx="9" type="subTitle"/>
          </p:nvPr>
        </p:nvSpPr>
        <p:spPr>
          <a:xfrm>
            <a:off x="576081" y="1115568"/>
            <a:ext cx="10396800" cy="630900"/>
          </a:xfrm>
          <a:prstGeom prst="rect">
            <a:avLst/>
          </a:prstGeom>
        </p:spPr>
        <p:txBody>
          <a:bodyPr anchorCtr="0" anchor="t" bIns="0" lIns="0" spcFirstLastPara="1" rIns="0" wrap="square" tIns="0">
            <a:noAutofit/>
          </a:bodyPr>
          <a:lstStyle>
            <a:lvl1pPr lvl="0">
              <a:lnSpc>
                <a:spcPct val="95000"/>
              </a:lnSpc>
              <a:spcBef>
                <a:spcPts val="0"/>
              </a:spcBef>
              <a:spcAft>
                <a:spcPts val="0"/>
              </a:spcAft>
              <a:buClr>
                <a:schemeClr val="dk1"/>
              </a:buClr>
              <a:buSzPts val="2200"/>
              <a:buNone/>
              <a:defRPr sz="2200">
                <a:solidFill>
                  <a:schemeClr val="dk1"/>
                </a:solidFill>
              </a:defRPr>
            </a:lvl1pPr>
            <a:lvl2pPr lvl="1">
              <a:lnSpc>
                <a:spcPct val="95000"/>
              </a:lnSpc>
              <a:spcBef>
                <a:spcPts val="300"/>
              </a:spcBef>
              <a:spcAft>
                <a:spcPts val="0"/>
              </a:spcAft>
              <a:buClr>
                <a:schemeClr val="dk1"/>
              </a:buClr>
              <a:buSzPts val="2200"/>
              <a:buNone/>
              <a:defRPr sz="2200">
                <a:solidFill>
                  <a:schemeClr val="dk1"/>
                </a:solidFill>
              </a:defRPr>
            </a:lvl2pPr>
            <a:lvl3pPr lvl="2">
              <a:lnSpc>
                <a:spcPct val="95000"/>
              </a:lnSpc>
              <a:spcBef>
                <a:spcPts val="300"/>
              </a:spcBef>
              <a:spcAft>
                <a:spcPts val="0"/>
              </a:spcAft>
              <a:buClr>
                <a:schemeClr val="dk1"/>
              </a:buClr>
              <a:buSzPts val="2200"/>
              <a:buNone/>
              <a:defRPr sz="2200">
                <a:solidFill>
                  <a:schemeClr val="dk1"/>
                </a:solidFill>
              </a:defRPr>
            </a:lvl3pPr>
            <a:lvl4pPr lvl="3">
              <a:lnSpc>
                <a:spcPct val="95000"/>
              </a:lnSpc>
              <a:spcBef>
                <a:spcPts val="300"/>
              </a:spcBef>
              <a:spcAft>
                <a:spcPts val="0"/>
              </a:spcAft>
              <a:buClr>
                <a:schemeClr val="dk1"/>
              </a:buClr>
              <a:buSzPts val="2200"/>
              <a:buNone/>
              <a:defRPr sz="2200">
                <a:solidFill>
                  <a:schemeClr val="dk1"/>
                </a:solidFill>
              </a:defRPr>
            </a:lvl4pPr>
            <a:lvl5pPr lvl="4">
              <a:lnSpc>
                <a:spcPct val="95000"/>
              </a:lnSpc>
              <a:spcBef>
                <a:spcPts val="300"/>
              </a:spcBef>
              <a:spcAft>
                <a:spcPts val="0"/>
              </a:spcAft>
              <a:buClr>
                <a:schemeClr val="dk1"/>
              </a:buClr>
              <a:buSzPts val="2200"/>
              <a:buNone/>
              <a:defRPr sz="2200">
                <a:solidFill>
                  <a:schemeClr val="dk1"/>
                </a:solidFill>
              </a:defRPr>
            </a:lvl5pPr>
            <a:lvl6pPr lvl="5">
              <a:lnSpc>
                <a:spcPct val="95000"/>
              </a:lnSpc>
              <a:spcBef>
                <a:spcPts val="300"/>
              </a:spcBef>
              <a:spcAft>
                <a:spcPts val="0"/>
              </a:spcAft>
              <a:buClr>
                <a:schemeClr val="dk1"/>
              </a:buClr>
              <a:buSzPts val="2200"/>
              <a:buNone/>
              <a:defRPr sz="2200">
                <a:solidFill>
                  <a:schemeClr val="dk1"/>
                </a:solidFill>
              </a:defRPr>
            </a:lvl6pPr>
            <a:lvl7pPr lvl="6">
              <a:lnSpc>
                <a:spcPct val="95000"/>
              </a:lnSpc>
              <a:spcBef>
                <a:spcPts val="300"/>
              </a:spcBef>
              <a:spcAft>
                <a:spcPts val="0"/>
              </a:spcAft>
              <a:buClr>
                <a:schemeClr val="dk1"/>
              </a:buClr>
              <a:buSzPts val="2200"/>
              <a:buNone/>
              <a:defRPr sz="2200">
                <a:solidFill>
                  <a:schemeClr val="dk1"/>
                </a:solidFill>
              </a:defRPr>
            </a:lvl7pPr>
            <a:lvl8pPr lvl="7">
              <a:lnSpc>
                <a:spcPct val="95000"/>
              </a:lnSpc>
              <a:spcBef>
                <a:spcPts val="300"/>
              </a:spcBef>
              <a:spcAft>
                <a:spcPts val="0"/>
              </a:spcAft>
              <a:buClr>
                <a:schemeClr val="dk1"/>
              </a:buClr>
              <a:buSzPts val="2200"/>
              <a:buNone/>
              <a:defRPr sz="2200">
                <a:solidFill>
                  <a:schemeClr val="dk1"/>
                </a:solidFill>
              </a:defRPr>
            </a:lvl8pPr>
            <a:lvl9pPr lvl="8">
              <a:lnSpc>
                <a:spcPct val="95000"/>
              </a:lnSpc>
              <a:spcBef>
                <a:spcPts val="300"/>
              </a:spcBef>
              <a:spcAft>
                <a:spcPts val="300"/>
              </a:spcAft>
              <a:buClr>
                <a:schemeClr val="dk1"/>
              </a:buClr>
              <a:buSzPts val="2200"/>
              <a:buNone/>
              <a:defRPr sz="2200">
                <a:solidFill>
                  <a:schemeClr val="dk1"/>
                </a:solidFill>
              </a:defRPr>
            </a:lvl9pPr>
          </a:lstStyle>
          <a:p/>
        </p:txBody>
      </p:sp>
      <p:sp>
        <p:nvSpPr>
          <p:cNvPr id="1646" name="Google Shape;1646;p127"/>
          <p:cNvSpPr txBox="1"/>
          <p:nvPr>
            <p:ph type="title"/>
          </p:nvPr>
        </p:nvSpPr>
        <p:spPr>
          <a:xfrm>
            <a:off x="576078" y="59470"/>
            <a:ext cx="10397400" cy="9906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6204D"/>
              </a:buClr>
              <a:buSzPts val="3200"/>
              <a:buFont typeface="Avant Garde Demi SFDC"/>
              <a:buNone/>
              <a:defRPr b="0" sz="3200">
                <a:solidFill>
                  <a:srgbClr val="06204D"/>
                </a:solidFill>
                <a:latin typeface="Avant Garde Demi SFDC"/>
                <a:ea typeface="Avant Garde Demi SFDC"/>
                <a:cs typeface="Avant Garde Demi SFDC"/>
                <a:sym typeface="Avant Garde Demi SFDC"/>
              </a:defRPr>
            </a:lvl1pPr>
            <a:lvl2pPr lvl="1"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2pPr>
            <a:lvl3pPr lvl="2"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3pPr>
            <a:lvl4pPr lvl="3"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4pPr>
            <a:lvl5pPr lvl="4"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5pPr>
            <a:lvl6pPr lvl="5"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6pPr>
            <a:lvl7pPr lvl="6"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7pPr>
            <a:lvl8pPr lvl="7"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8pPr>
            <a:lvl9pPr lvl="8" algn="l">
              <a:lnSpc>
                <a:spcPct val="90000"/>
              </a:lnSpc>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9pPr>
          </a:lstStyle>
          <a:p/>
        </p:txBody>
      </p:sp>
      <p:sp>
        <p:nvSpPr>
          <p:cNvPr id="1647" name="Google Shape;1647;p127"/>
          <p:cNvSpPr/>
          <p:nvPr>
            <p:ph idx="13" type="pic"/>
          </p:nvPr>
        </p:nvSpPr>
        <p:spPr>
          <a:xfrm>
            <a:off x="2305755" y="3498132"/>
            <a:ext cx="630900" cy="630900"/>
          </a:xfrm>
          <a:prstGeom prst="ellipse">
            <a:avLst/>
          </a:prstGeom>
          <a:noFill/>
          <a:ln>
            <a:noFill/>
          </a:ln>
        </p:spPr>
      </p:sp>
      <p:sp>
        <p:nvSpPr>
          <p:cNvPr id="1648" name="Google Shape;1648;p127"/>
          <p:cNvSpPr/>
          <p:nvPr>
            <p:ph idx="14" type="pic"/>
          </p:nvPr>
        </p:nvSpPr>
        <p:spPr>
          <a:xfrm>
            <a:off x="5150904" y="3498132"/>
            <a:ext cx="630900" cy="630900"/>
          </a:xfrm>
          <a:prstGeom prst="ellipse">
            <a:avLst/>
          </a:prstGeom>
          <a:noFill/>
          <a:ln>
            <a:noFill/>
          </a:ln>
        </p:spPr>
      </p:sp>
      <p:sp>
        <p:nvSpPr>
          <p:cNvPr id="1649" name="Google Shape;1649;p127"/>
          <p:cNvSpPr/>
          <p:nvPr>
            <p:ph idx="15" type="pic"/>
          </p:nvPr>
        </p:nvSpPr>
        <p:spPr>
          <a:xfrm>
            <a:off x="8000121" y="3498132"/>
            <a:ext cx="630900" cy="630900"/>
          </a:xfrm>
          <a:prstGeom prst="ellipse">
            <a:avLst/>
          </a:prstGeom>
          <a:noFill/>
          <a:ln>
            <a:noFill/>
          </a:ln>
        </p:spPr>
      </p:sp>
      <p:sp>
        <p:nvSpPr>
          <p:cNvPr id="1650" name="Google Shape;1650;p127"/>
          <p:cNvSpPr/>
          <p:nvPr>
            <p:ph idx="16" type="pic"/>
          </p:nvPr>
        </p:nvSpPr>
        <p:spPr>
          <a:xfrm>
            <a:off x="10849346" y="3483857"/>
            <a:ext cx="630900" cy="630900"/>
          </a:xfrm>
          <a:prstGeom prst="ellipse">
            <a:avLst/>
          </a:prstGeom>
          <a:noFill/>
          <a:ln>
            <a:noFill/>
          </a:ln>
        </p:spPr>
      </p:sp>
      <p:pic>
        <p:nvPicPr>
          <p:cNvPr id="1651" name="Google Shape;1651;p127"/>
          <p:cNvPicPr preferRelativeResize="0"/>
          <p:nvPr/>
        </p:nvPicPr>
        <p:blipFill>
          <a:blip r:embed="rId6">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1 - CTA - One Column">
  <p:cSld name="Basic_4_1_3_1_4_3">
    <p:bg>
      <p:bgPr>
        <a:solidFill>
          <a:srgbClr val="EEF4FF"/>
        </a:solidFill>
      </p:bgPr>
    </p:bg>
    <p:spTree>
      <p:nvGrpSpPr>
        <p:cNvPr id="1652" name="Shape 1652"/>
        <p:cNvGrpSpPr/>
        <p:nvPr/>
      </p:nvGrpSpPr>
      <p:grpSpPr>
        <a:xfrm>
          <a:off x="0" y="0"/>
          <a:ext cx="0" cy="0"/>
          <a:chOff x="0" y="0"/>
          <a:chExt cx="0" cy="0"/>
        </a:xfrm>
      </p:grpSpPr>
      <p:sp>
        <p:nvSpPr>
          <p:cNvPr id="1653" name="Google Shape;1653;p128"/>
          <p:cNvSpPr/>
          <p:nvPr/>
        </p:nvSpPr>
        <p:spPr>
          <a:xfrm>
            <a:off x="587125" y="1676325"/>
            <a:ext cx="110292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1654" name="Google Shape;1654;p128"/>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2pPr>
            <a:lvl3pPr lvl="2">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3pPr>
            <a:lvl4pPr lvl="3">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4pPr>
            <a:lvl5pPr lvl="4">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5pPr>
            <a:lvl6pPr lvl="5">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6pPr>
            <a:lvl7pPr lvl="6">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7pPr>
            <a:lvl8pPr lvl="7">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8pPr>
            <a:lvl9pPr lvl="8">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9pPr>
          </a:lstStyle>
          <a:p/>
        </p:txBody>
      </p:sp>
      <p:sp>
        <p:nvSpPr>
          <p:cNvPr id="1655" name="Google Shape;1655;p128"/>
          <p:cNvSpPr txBox="1"/>
          <p:nvPr>
            <p:ph idx="1" type="subTitle"/>
          </p:nvPr>
        </p:nvSpPr>
        <p:spPr>
          <a:xfrm>
            <a:off x="576081" y="1082037"/>
            <a:ext cx="10396800" cy="594300"/>
          </a:xfrm>
          <a:prstGeom prst="rect">
            <a:avLst/>
          </a:prstGeom>
        </p:spPr>
        <p:txBody>
          <a:bodyPr anchorCtr="0" anchor="t" bIns="0" lIns="0" spcFirstLastPara="1" rIns="0" wrap="square" tIns="0">
            <a:noAutofit/>
          </a:bodyPr>
          <a:lstStyle>
            <a:lvl1pPr lvl="0">
              <a:lnSpc>
                <a:spcPct val="95000"/>
              </a:lnSpc>
              <a:spcBef>
                <a:spcPts val="0"/>
              </a:spcBef>
              <a:spcAft>
                <a:spcPts val="0"/>
              </a:spcAft>
              <a:buClr>
                <a:schemeClr val="dk1"/>
              </a:buClr>
              <a:buSzPts val="2200"/>
              <a:buNone/>
              <a:defRPr sz="2200">
                <a:solidFill>
                  <a:schemeClr val="dk1"/>
                </a:solidFill>
              </a:defRPr>
            </a:lvl1pPr>
            <a:lvl2pPr lvl="1">
              <a:lnSpc>
                <a:spcPct val="95000"/>
              </a:lnSpc>
              <a:spcBef>
                <a:spcPts val="300"/>
              </a:spcBef>
              <a:spcAft>
                <a:spcPts val="0"/>
              </a:spcAft>
              <a:buClr>
                <a:schemeClr val="lt1"/>
              </a:buClr>
              <a:buSzPts val="2200"/>
              <a:buNone/>
              <a:defRPr sz="2200">
                <a:solidFill>
                  <a:schemeClr val="lt1"/>
                </a:solidFill>
              </a:defRPr>
            </a:lvl2pPr>
            <a:lvl3pPr lvl="2">
              <a:lnSpc>
                <a:spcPct val="95000"/>
              </a:lnSpc>
              <a:spcBef>
                <a:spcPts val="300"/>
              </a:spcBef>
              <a:spcAft>
                <a:spcPts val="0"/>
              </a:spcAft>
              <a:buClr>
                <a:schemeClr val="lt1"/>
              </a:buClr>
              <a:buSzPts val="2200"/>
              <a:buNone/>
              <a:defRPr sz="2200">
                <a:solidFill>
                  <a:schemeClr val="lt1"/>
                </a:solidFill>
              </a:defRPr>
            </a:lvl3pPr>
            <a:lvl4pPr lvl="3">
              <a:lnSpc>
                <a:spcPct val="95000"/>
              </a:lnSpc>
              <a:spcBef>
                <a:spcPts val="300"/>
              </a:spcBef>
              <a:spcAft>
                <a:spcPts val="0"/>
              </a:spcAft>
              <a:buClr>
                <a:schemeClr val="lt1"/>
              </a:buClr>
              <a:buSzPts val="2200"/>
              <a:buNone/>
              <a:defRPr sz="2200">
                <a:solidFill>
                  <a:schemeClr val="lt1"/>
                </a:solidFill>
              </a:defRPr>
            </a:lvl4pPr>
            <a:lvl5pPr lvl="4">
              <a:lnSpc>
                <a:spcPct val="95000"/>
              </a:lnSpc>
              <a:spcBef>
                <a:spcPts val="300"/>
              </a:spcBef>
              <a:spcAft>
                <a:spcPts val="0"/>
              </a:spcAft>
              <a:buClr>
                <a:schemeClr val="lt1"/>
              </a:buClr>
              <a:buSzPts val="2200"/>
              <a:buNone/>
              <a:defRPr sz="2200">
                <a:solidFill>
                  <a:schemeClr val="lt1"/>
                </a:solidFill>
              </a:defRPr>
            </a:lvl5pPr>
            <a:lvl6pPr lvl="5">
              <a:lnSpc>
                <a:spcPct val="95000"/>
              </a:lnSpc>
              <a:spcBef>
                <a:spcPts val="300"/>
              </a:spcBef>
              <a:spcAft>
                <a:spcPts val="0"/>
              </a:spcAft>
              <a:buClr>
                <a:schemeClr val="lt1"/>
              </a:buClr>
              <a:buSzPts val="2200"/>
              <a:buNone/>
              <a:defRPr sz="2200">
                <a:solidFill>
                  <a:schemeClr val="lt1"/>
                </a:solidFill>
              </a:defRPr>
            </a:lvl6pPr>
            <a:lvl7pPr lvl="6">
              <a:lnSpc>
                <a:spcPct val="95000"/>
              </a:lnSpc>
              <a:spcBef>
                <a:spcPts val="300"/>
              </a:spcBef>
              <a:spcAft>
                <a:spcPts val="0"/>
              </a:spcAft>
              <a:buClr>
                <a:schemeClr val="lt1"/>
              </a:buClr>
              <a:buSzPts val="2200"/>
              <a:buNone/>
              <a:defRPr sz="2200">
                <a:solidFill>
                  <a:schemeClr val="lt1"/>
                </a:solidFill>
              </a:defRPr>
            </a:lvl7pPr>
            <a:lvl8pPr lvl="7">
              <a:lnSpc>
                <a:spcPct val="95000"/>
              </a:lnSpc>
              <a:spcBef>
                <a:spcPts val="300"/>
              </a:spcBef>
              <a:spcAft>
                <a:spcPts val="0"/>
              </a:spcAft>
              <a:buClr>
                <a:schemeClr val="lt1"/>
              </a:buClr>
              <a:buSzPts val="2200"/>
              <a:buNone/>
              <a:defRPr sz="2200">
                <a:solidFill>
                  <a:schemeClr val="lt1"/>
                </a:solidFill>
              </a:defRPr>
            </a:lvl8pPr>
            <a:lvl9pPr lvl="8">
              <a:lnSpc>
                <a:spcPct val="95000"/>
              </a:lnSpc>
              <a:spcBef>
                <a:spcPts val="300"/>
              </a:spcBef>
              <a:spcAft>
                <a:spcPts val="300"/>
              </a:spcAft>
              <a:buClr>
                <a:schemeClr val="lt1"/>
              </a:buClr>
              <a:buSzPts val="2200"/>
              <a:buNone/>
              <a:defRPr sz="2200">
                <a:solidFill>
                  <a:schemeClr val="lt1"/>
                </a:solidFill>
              </a:defRPr>
            </a:lvl9pPr>
          </a:lstStyle>
          <a:p/>
        </p:txBody>
      </p:sp>
      <p:sp>
        <p:nvSpPr>
          <p:cNvPr id="1656" name="Google Shape;1656;p128"/>
          <p:cNvSpPr txBox="1"/>
          <p:nvPr>
            <p:ph idx="2" type="body"/>
          </p:nvPr>
        </p:nvSpPr>
        <p:spPr>
          <a:xfrm>
            <a:off x="748183" y="1911100"/>
            <a:ext cx="10698900" cy="41883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pic>
        <p:nvPicPr>
          <p:cNvPr id="1657" name="Google Shape;1657;p128"/>
          <p:cNvPicPr preferRelativeResize="0"/>
          <p:nvPr/>
        </p:nvPicPr>
        <p:blipFill rotWithShape="1">
          <a:blip r:embed="rId2">
            <a:alphaModFix/>
          </a:blip>
          <a:srcRect b="0" l="0" r="38408" t="0"/>
          <a:stretch/>
        </p:blipFill>
        <p:spPr>
          <a:xfrm>
            <a:off x="10216875" y="6336525"/>
            <a:ext cx="354464" cy="385525"/>
          </a:xfrm>
          <a:prstGeom prst="rect">
            <a:avLst/>
          </a:prstGeom>
          <a:noFill/>
          <a:ln>
            <a:noFill/>
          </a:ln>
        </p:spPr>
      </p:pic>
      <p:pic>
        <p:nvPicPr>
          <p:cNvPr id="1658" name="Google Shape;1658;p128"/>
          <p:cNvPicPr preferRelativeResize="0"/>
          <p:nvPr/>
        </p:nvPicPr>
        <p:blipFill>
          <a:blip r:embed="rId3">
            <a:alphaModFix/>
          </a:blip>
          <a:stretch>
            <a:fillRect/>
          </a:stretch>
        </p:blipFill>
        <p:spPr>
          <a:xfrm>
            <a:off x="11573549" y="5925135"/>
            <a:ext cx="512100" cy="338865"/>
          </a:xfrm>
          <a:prstGeom prst="rect">
            <a:avLst/>
          </a:prstGeom>
          <a:noFill/>
          <a:ln>
            <a:noFill/>
          </a:ln>
        </p:spPr>
      </p:pic>
      <p:pic>
        <p:nvPicPr>
          <p:cNvPr id="1659" name="Google Shape;1659;p128"/>
          <p:cNvPicPr preferRelativeResize="0"/>
          <p:nvPr/>
        </p:nvPicPr>
        <p:blipFill rotWithShape="1">
          <a:blip r:embed="rId4">
            <a:alphaModFix/>
          </a:blip>
          <a:srcRect b="20685" l="0" r="0" t="0"/>
          <a:stretch/>
        </p:blipFill>
        <p:spPr>
          <a:xfrm>
            <a:off x="10729650" y="5962125"/>
            <a:ext cx="1090650" cy="895876"/>
          </a:xfrm>
          <a:prstGeom prst="rect">
            <a:avLst/>
          </a:prstGeom>
          <a:noFill/>
          <a:ln>
            <a:noFill/>
          </a:ln>
        </p:spPr>
      </p:pic>
      <p:pic>
        <p:nvPicPr>
          <p:cNvPr id="1660" name="Google Shape;1660;p128"/>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6 - One Third Layout">
  <p:cSld name="Basic_4_1_3_1_4_3_3">
    <p:bg>
      <p:bgPr>
        <a:solidFill>
          <a:schemeClr val="lt1"/>
        </a:solidFill>
      </p:bgPr>
    </p:bg>
    <p:spTree>
      <p:nvGrpSpPr>
        <p:cNvPr id="1661" name="Shape 1661"/>
        <p:cNvGrpSpPr/>
        <p:nvPr/>
      </p:nvGrpSpPr>
      <p:grpSpPr>
        <a:xfrm>
          <a:off x="0" y="0"/>
          <a:ext cx="0" cy="0"/>
          <a:chOff x="0" y="0"/>
          <a:chExt cx="0" cy="0"/>
        </a:xfrm>
      </p:grpSpPr>
      <p:sp>
        <p:nvSpPr>
          <p:cNvPr id="1662" name="Google Shape;1662;p129"/>
          <p:cNvSpPr/>
          <p:nvPr/>
        </p:nvSpPr>
        <p:spPr>
          <a:xfrm>
            <a:off x="-11206" y="0"/>
            <a:ext cx="3840900" cy="6858000"/>
          </a:xfrm>
          <a:prstGeom prst="roundRect">
            <a:avLst>
              <a:gd fmla="val 0" name="adj"/>
            </a:avLst>
          </a:prstGeom>
          <a:solidFill>
            <a:srgbClr val="EEF4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1663" name="Google Shape;1663;p129"/>
          <p:cNvSpPr txBox="1"/>
          <p:nvPr>
            <p:ph type="title"/>
          </p:nvPr>
        </p:nvSpPr>
        <p:spPr>
          <a:xfrm>
            <a:off x="576075" y="600398"/>
            <a:ext cx="2909100" cy="10485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2pPr>
            <a:lvl3pPr lvl="2">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3pPr>
            <a:lvl4pPr lvl="3">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4pPr>
            <a:lvl5pPr lvl="4">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5pPr>
            <a:lvl6pPr lvl="5">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6pPr>
            <a:lvl7pPr lvl="6">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7pPr>
            <a:lvl8pPr lvl="7">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8pPr>
            <a:lvl9pPr lvl="8">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9pPr>
          </a:lstStyle>
          <a:p/>
        </p:txBody>
      </p:sp>
      <p:sp>
        <p:nvSpPr>
          <p:cNvPr id="1664" name="Google Shape;1664;p129"/>
          <p:cNvSpPr txBox="1"/>
          <p:nvPr>
            <p:ph idx="1" type="subTitle"/>
          </p:nvPr>
        </p:nvSpPr>
        <p:spPr>
          <a:xfrm>
            <a:off x="576075" y="1701018"/>
            <a:ext cx="2909100" cy="4600500"/>
          </a:xfrm>
          <a:prstGeom prst="rect">
            <a:avLst/>
          </a:prstGeom>
        </p:spPr>
        <p:txBody>
          <a:bodyPr anchorCtr="0" anchor="t" bIns="0" lIns="0" spcFirstLastPara="1" rIns="0" wrap="square" tIns="0">
            <a:noAutofit/>
          </a:bodyPr>
          <a:lstStyle>
            <a:lvl1pPr lvl="0">
              <a:lnSpc>
                <a:spcPct val="95000"/>
              </a:lnSpc>
              <a:spcBef>
                <a:spcPts val="0"/>
              </a:spcBef>
              <a:spcAft>
                <a:spcPts val="0"/>
              </a:spcAft>
              <a:buClr>
                <a:schemeClr val="dk1"/>
              </a:buClr>
              <a:buSzPts val="2200"/>
              <a:buNone/>
              <a:defRPr sz="2200">
                <a:solidFill>
                  <a:schemeClr val="dk1"/>
                </a:solidFill>
              </a:defRPr>
            </a:lvl1pPr>
            <a:lvl2pPr lvl="1">
              <a:lnSpc>
                <a:spcPct val="95000"/>
              </a:lnSpc>
              <a:spcBef>
                <a:spcPts val="300"/>
              </a:spcBef>
              <a:spcAft>
                <a:spcPts val="0"/>
              </a:spcAft>
              <a:buClr>
                <a:schemeClr val="lt1"/>
              </a:buClr>
              <a:buSzPts val="2200"/>
              <a:buNone/>
              <a:defRPr sz="2200">
                <a:solidFill>
                  <a:schemeClr val="lt1"/>
                </a:solidFill>
              </a:defRPr>
            </a:lvl2pPr>
            <a:lvl3pPr lvl="2">
              <a:lnSpc>
                <a:spcPct val="95000"/>
              </a:lnSpc>
              <a:spcBef>
                <a:spcPts val="300"/>
              </a:spcBef>
              <a:spcAft>
                <a:spcPts val="0"/>
              </a:spcAft>
              <a:buClr>
                <a:schemeClr val="lt1"/>
              </a:buClr>
              <a:buSzPts val="2200"/>
              <a:buNone/>
              <a:defRPr sz="2200">
                <a:solidFill>
                  <a:schemeClr val="lt1"/>
                </a:solidFill>
              </a:defRPr>
            </a:lvl3pPr>
            <a:lvl4pPr lvl="3">
              <a:lnSpc>
                <a:spcPct val="95000"/>
              </a:lnSpc>
              <a:spcBef>
                <a:spcPts val="300"/>
              </a:spcBef>
              <a:spcAft>
                <a:spcPts val="0"/>
              </a:spcAft>
              <a:buClr>
                <a:schemeClr val="lt1"/>
              </a:buClr>
              <a:buSzPts val="2200"/>
              <a:buNone/>
              <a:defRPr sz="2200">
                <a:solidFill>
                  <a:schemeClr val="lt1"/>
                </a:solidFill>
              </a:defRPr>
            </a:lvl4pPr>
            <a:lvl5pPr lvl="4">
              <a:lnSpc>
                <a:spcPct val="95000"/>
              </a:lnSpc>
              <a:spcBef>
                <a:spcPts val="300"/>
              </a:spcBef>
              <a:spcAft>
                <a:spcPts val="0"/>
              </a:spcAft>
              <a:buClr>
                <a:schemeClr val="lt1"/>
              </a:buClr>
              <a:buSzPts val="2200"/>
              <a:buNone/>
              <a:defRPr sz="2200">
                <a:solidFill>
                  <a:schemeClr val="lt1"/>
                </a:solidFill>
              </a:defRPr>
            </a:lvl5pPr>
            <a:lvl6pPr lvl="5">
              <a:lnSpc>
                <a:spcPct val="95000"/>
              </a:lnSpc>
              <a:spcBef>
                <a:spcPts val="300"/>
              </a:spcBef>
              <a:spcAft>
                <a:spcPts val="0"/>
              </a:spcAft>
              <a:buClr>
                <a:schemeClr val="lt1"/>
              </a:buClr>
              <a:buSzPts val="2200"/>
              <a:buNone/>
              <a:defRPr sz="2200">
                <a:solidFill>
                  <a:schemeClr val="lt1"/>
                </a:solidFill>
              </a:defRPr>
            </a:lvl6pPr>
            <a:lvl7pPr lvl="6">
              <a:lnSpc>
                <a:spcPct val="95000"/>
              </a:lnSpc>
              <a:spcBef>
                <a:spcPts val="300"/>
              </a:spcBef>
              <a:spcAft>
                <a:spcPts val="0"/>
              </a:spcAft>
              <a:buClr>
                <a:schemeClr val="lt1"/>
              </a:buClr>
              <a:buSzPts val="2200"/>
              <a:buNone/>
              <a:defRPr sz="2200">
                <a:solidFill>
                  <a:schemeClr val="lt1"/>
                </a:solidFill>
              </a:defRPr>
            </a:lvl7pPr>
            <a:lvl8pPr lvl="7">
              <a:lnSpc>
                <a:spcPct val="95000"/>
              </a:lnSpc>
              <a:spcBef>
                <a:spcPts val="300"/>
              </a:spcBef>
              <a:spcAft>
                <a:spcPts val="0"/>
              </a:spcAft>
              <a:buClr>
                <a:schemeClr val="lt1"/>
              </a:buClr>
              <a:buSzPts val="2200"/>
              <a:buNone/>
              <a:defRPr sz="2200">
                <a:solidFill>
                  <a:schemeClr val="lt1"/>
                </a:solidFill>
              </a:defRPr>
            </a:lvl8pPr>
            <a:lvl9pPr lvl="8">
              <a:lnSpc>
                <a:spcPct val="95000"/>
              </a:lnSpc>
              <a:spcBef>
                <a:spcPts val="300"/>
              </a:spcBef>
              <a:spcAft>
                <a:spcPts val="300"/>
              </a:spcAft>
              <a:buClr>
                <a:schemeClr val="lt1"/>
              </a:buClr>
              <a:buSzPts val="2200"/>
              <a:buNone/>
              <a:defRPr sz="2200">
                <a:solidFill>
                  <a:schemeClr val="lt1"/>
                </a:solidFill>
              </a:defRPr>
            </a:lvl9pPr>
          </a:lstStyle>
          <a:p/>
        </p:txBody>
      </p:sp>
      <p:sp>
        <p:nvSpPr>
          <p:cNvPr id="1665" name="Google Shape;1665;p129"/>
          <p:cNvSpPr txBox="1"/>
          <p:nvPr>
            <p:ph idx="2" type="body"/>
          </p:nvPr>
        </p:nvSpPr>
        <p:spPr>
          <a:xfrm>
            <a:off x="4303075" y="1101425"/>
            <a:ext cx="7316100" cy="52422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pic>
        <p:nvPicPr>
          <p:cNvPr id="1666" name="Google Shape;1666;p129"/>
          <p:cNvPicPr preferRelativeResize="0"/>
          <p:nvPr/>
        </p:nvPicPr>
        <p:blipFill rotWithShape="1">
          <a:blip r:embed="rId2">
            <a:alphaModFix/>
          </a:blip>
          <a:srcRect b="15403" l="10201" r="0" t="-3524"/>
          <a:stretch/>
        </p:blipFill>
        <p:spPr>
          <a:xfrm>
            <a:off x="-11200" y="6162825"/>
            <a:ext cx="1560575" cy="695176"/>
          </a:xfrm>
          <a:prstGeom prst="rect">
            <a:avLst/>
          </a:prstGeom>
          <a:noFill/>
          <a:ln>
            <a:noFill/>
          </a:ln>
        </p:spPr>
      </p:pic>
      <p:pic>
        <p:nvPicPr>
          <p:cNvPr id="1667" name="Google Shape;1667;p129"/>
          <p:cNvPicPr preferRelativeResize="0"/>
          <p:nvPr/>
        </p:nvPicPr>
        <p:blipFill rotWithShape="1">
          <a:blip r:embed="rId3">
            <a:alphaModFix/>
          </a:blip>
          <a:srcRect b="0" l="0" r="38408" t="0"/>
          <a:stretch/>
        </p:blipFill>
        <p:spPr>
          <a:xfrm>
            <a:off x="1549375" y="6344750"/>
            <a:ext cx="354464" cy="385525"/>
          </a:xfrm>
          <a:prstGeom prst="rect">
            <a:avLst/>
          </a:prstGeom>
          <a:noFill/>
          <a:ln>
            <a:noFill/>
          </a:ln>
        </p:spPr>
      </p:pic>
      <p:pic>
        <p:nvPicPr>
          <p:cNvPr id="1668" name="Google Shape;1668;p129"/>
          <p:cNvPicPr preferRelativeResize="0"/>
          <p:nvPr/>
        </p:nvPicPr>
        <p:blipFill rotWithShape="1">
          <a:blip r:embed="rId4">
            <a:alphaModFix/>
          </a:blip>
          <a:srcRect b="0" l="12967" r="0" t="0"/>
          <a:stretch/>
        </p:blipFill>
        <p:spPr>
          <a:xfrm>
            <a:off x="56875" y="5881175"/>
            <a:ext cx="472225" cy="359025"/>
          </a:xfrm>
          <a:prstGeom prst="rect">
            <a:avLst/>
          </a:prstGeom>
          <a:noFill/>
          <a:ln>
            <a:noFill/>
          </a:ln>
        </p:spPr>
      </p:pic>
      <p:pic>
        <p:nvPicPr>
          <p:cNvPr id="1669" name="Google Shape;1669;p129"/>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1 - Blank One Column">
  <p:cSld name="Basic_4_1_3_1_4_3_2">
    <p:bg>
      <p:bgPr>
        <a:solidFill>
          <a:schemeClr val="lt1"/>
        </a:solidFill>
      </p:bgPr>
    </p:bg>
    <p:spTree>
      <p:nvGrpSpPr>
        <p:cNvPr id="1670" name="Shape 1670"/>
        <p:cNvGrpSpPr/>
        <p:nvPr/>
      </p:nvGrpSpPr>
      <p:grpSpPr>
        <a:xfrm>
          <a:off x="0" y="0"/>
          <a:ext cx="0" cy="0"/>
          <a:chOff x="0" y="0"/>
          <a:chExt cx="0" cy="0"/>
        </a:xfrm>
      </p:grpSpPr>
      <p:pic>
        <p:nvPicPr>
          <p:cNvPr id="1671" name="Google Shape;1671;p130"/>
          <p:cNvPicPr preferRelativeResize="0"/>
          <p:nvPr/>
        </p:nvPicPr>
        <p:blipFill rotWithShape="1">
          <a:blip r:embed="rId2">
            <a:alphaModFix/>
          </a:blip>
          <a:srcRect b="0" l="0" r="38408" t="0"/>
          <a:stretch/>
        </p:blipFill>
        <p:spPr>
          <a:xfrm>
            <a:off x="10216875" y="6336525"/>
            <a:ext cx="354464" cy="385525"/>
          </a:xfrm>
          <a:prstGeom prst="rect">
            <a:avLst/>
          </a:prstGeom>
          <a:noFill/>
          <a:ln>
            <a:noFill/>
          </a:ln>
        </p:spPr>
      </p:pic>
      <p:pic>
        <p:nvPicPr>
          <p:cNvPr id="1672" name="Google Shape;1672;p130"/>
          <p:cNvPicPr preferRelativeResize="0"/>
          <p:nvPr/>
        </p:nvPicPr>
        <p:blipFill>
          <a:blip r:embed="rId3">
            <a:alphaModFix/>
          </a:blip>
          <a:stretch>
            <a:fillRect/>
          </a:stretch>
        </p:blipFill>
        <p:spPr>
          <a:xfrm>
            <a:off x="11573549" y="5925135"/>
            <a:ext cx="512100" cy="338865"/>
          </a:xfrm>
          <a:prstGeom prst="rect">
            <a:avLst/>
          </a:prstGeom>
          <a:noFill/>
          <a:ln>
            <a:noFill/>
          </a:ln>
        </p:spPr>
      </p:pic>
      <p:pic>
        <p:nvPicPr>
          <p:cNvPr id="1673" name="Google Shape;1673;p130"/>
          <p:cNvPicPr preferRelativeResize="0"/>
          <p:nvPr/>
        </p:nvPicPr>
        <p:blipFill rotWithShape="1">
          <a:blip r:embed="rId4">
            <a:alphaModFix/>
          </a:blip>
          <a:srcRect b="20685" l="0" r="0" t="0"/>
          <a:stretch/>
        </p:blipFill>
        <p:spPr>
          <a:xfrm>
            <a:off x="10729650" y="5962125"/>
            <a:ext cx="1090650" cy="895876"/>
          </a:xfrm>
          <a:prstGeom prst="rect">
            <a:avLst/>
          </a:prstGeom>
          <a:noFill/>
          <a:ln>
            <a:noFill/>
          </a:ln>
        </p:spPr>
      </p:pic>
      <p:sp>
        <p:nvSpPr>
          <p:cNvPr id="1674" name="Google Shape;1674;p130"/>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2pPr>
            <a:lvl3pPr lvl="2">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3pPr>
            <a:lvl4pPr lvl="3">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4pPr>
            <a:lvl5pPr lvl="4">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5pPr>
            <a:lvl6pPr lvl="5">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6pPr>
            <a:lvl7pPr lvl="6">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7pPr>
            <a:lvl8pPr lvl="7">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8pPr>
            <a:lvl9pPr lvl="8">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9pPr>
          </a:lstStyle>
          <a:p/>
        </p:txBody>
      </p:sp>
      <p:sp>
        <p:nvSpPr>
          <p:cNvPr id="1675" name="Google Shape;1675;p130"/>
          <p:cNvSpPr txBox="1"/>
          <p:nvPr>
            <p:ph idx="1" type="subTitle"/>
          </p:nvPr>
        </p:nvSpPr>
        <p:spPr>
          <a:xfrm>
            <a:off x="576081" y="1082037"/>
            <a:ext cx="10396800" cy="594300"/>
          </a:xfrm>
          <a:prstGeom prst="rect">
            <a:avLst/>
          </a:prstGeom>
        </p:spPr>
        <p:txBody>
          <a:bodyPr anchorCtr="0" anchor="t" bIns="0" lIns="0" spcFirstLastPara="1" rIns="0" wrap="square" tIns="0">
            <a:noAutofit/>
          </a:bodyPr>
          <a:lstStyle>
            <a:lvl1pPr lvl="0">
              <a:lnSpc>
                <a:spcPct val="95000"/>
              </a:lnSpc>
              <a:spcBef>
                <a:spcPts val="0"/>
              </a:spcBef>
              <a:spcAft>
                <a:spcPts val="0"/>
              </a:spcAft>
              <a:buClr>
                <a:schemeClr val="dk1"/>
              </a:buClr>
              <a:buSzPts val="2200"/>
              <a:buNone/>
              <a:defRPr sz="2200">
                <a:solidFill>
                  <a:schemeClr val="dk1"/>
                </a:solidFill>
              </a:defRPr>
            </a:lvl1pPr>
            <a:lvl2pPr lvl="1">
              <a:lnSpc>
                <a:spcPct val="95000"/>
              </a:lnSpc>
              <a:spcBef>
                <a:spcPts val="300"/>
              </a:spcBef>
              <a:spcAft>
                <a:spcPts val="0"/>
              </a:spcAft>
              <a:buClr>
                <a:schemeClr val="lt1"/>
              </a:buClr>
              <a:buSzPts val="2200"/>
              <a:buNone/>
              <a:defRPr sz="2200">
                <a:solidFill>
                  <a:schemeClr val="lt1"/>
                </a:solidFill>
              </a:defRPr>
            </a:lvl2pPr>
            <a:lvl3pPr lvl="2">
              <a:lnSpc>
                <a:spcPct val="95000"/>
              </a:lnSpc>
              <a:spcBef>
                <a:spcPts val="300"/>
              </a:spcBef>
              <a:spcAft>
                <a:spcPts val="0"/>
              </a:spcAft>
              <a:buClr>
                <a:schemeClr val="lt1"/>
              </a:buClr>
              <a:buSzPts val="2200"/>
              <a:buNone/>
              <a:defRPr sz="2200">
                <a:solidFill>
                  <a:schemeClr val="lt1"/>
                </a:solidFill>
              </a:defRPr>
            </a:lvl3pPr>
            <a:lvl4pPr lvl="3">
              <a:lnSpc>
                <a:spcPct val="95000"/>
              </a:lnSpc>
              <a:spcBef>
                <a:spcPts val="300"/>
              </a:spcBef>
              <a:spcAft>
                <a:spcPts val="0"/>
              </a:spcAft>
              <a:buClr>
                <a:schemeClr val="lt1"/>
              </a:buClr>
              <a:buSzPts val="2200"/>
              <a:buNone/>
              <a:defRPr sz="2200">
                <a:solidFill>
                  <a:schemeClr val="lt1"/>
                </a:solidFill>
              </a:defRPr>
            </a:lvl4pPr>
            <a:lvl5pPr lvl="4">
              <a:lnSpc>
                <a:spcPct val="95000"/>
              </a:lnSpc>
              <a:spcBef>
                <a:spcPts val="300"/>
              </a:spcBef>
              <a:spcAft>
                <a:spcPts val="0"/>
              </a:spcAft>
              <a:buClr>
                <a:schemeClr val="lt1"/>
              </a:buClr>
              <a:buSzPts val="2200"/>
              <a:buNone/>
              <a:defRPr sz="2200">
                <a:solidFill>
                  <a:schemeClr val="lt1"/>
                </a:solidFill>
              </a:defRPr>
            </a:lvl5pPr>
            <a:lvl6pPr lvl="5">
              <a:lnSpc>
                <a:spcPct val="95000"/>
              </a:lnSpc>
              <a:spcBef>
                <a:spcPts val="300"/>
              </a:spcBef>
              <a:spcAft>
                <a:spcPts val="0"/>
              </a:spcAft>
              <a:buClr>
                <a:schemeClr val="lt1"/>
              </a:buClr>
              <a:buSzPts val="2200"/>
              <a:buNone/>
              <a:defRPr sz="2200">
                <a:solidFill>
                  <a:schemeClr val="lt1"/>
                </a:solidFill>
              </a:defRPr>
            </a:lvl6pPr>
            <a:lvl7pPr lvl="6">
              <a:lnSpc>
                <a:spcPct val="95000"/>
              </a:lnSpc>
              <a:spcBef>
                <a:spcPts val="300"/>
              </a:spcBef>
              <a:spcAft>
                <a:spcPts val="0"/>
              </a:spcAft>
              <a:buClr>
                <a:schemeClr val="lt1"/>
              </a:buClr>
              <a:buSzPts val="2200"/>
              <a:buNone/>
              <a:defRPr sz="2200">
                <a:solidFill>
                  <a:schemeClr val="lt1"/>
                </a:solidFill>
              </a:defRPr>
            </a:lvl7pPr>
            <a:lvl8pPr lvl="7">
              <a:lnSpc>
                <a:spcPct val="95000"/>
              </a:lnSpc>
              <a:spcBef>
                <a:spcPts val="300"/>
              </a:spcBef>
              <a:spcAft>
                <a:spcPts val="0"/>
              </a:spcAft>
              <a:buClr>
                <a:schemeClr val="lt1"/>
              </a:buClr>
              <a:buSzPts val="2200"/>
              <a:buNone/>
              <a:defRPr sz="2200">
                <a:solidFill>
                  <a:schemeClr val="lt1"/>
                </a:solidFill>
              </a:defRPr>
            </a:lvl8pPr>
            <a:lvl9pPr lvl="8">
              <a:lnSpc>
                <a:spcPct val="95000"/>
              </a:lnSpc>
              <a:spcBef>
                <a:spcPts val="300"/>
              </a:spcBef>
              <a:spcAft>
                <a:spcPts val="300"/>
              </a:spcAft>
              <a:buClr>
                <a:schemeClr val="lt1"/>
              </a:buClr>
              <a:buSzPts val="2200"/>
              <a:buNone/>
              <a:defRPr sz="2200">
                <a:solidFill>
                  <a:schemeClr val="lt1"/>
                </a:solidFill>
              </a:defRPr>
            </a:lvl9pPr>
          </a:lstStyle>
          <a:p/>
        </p:txBody>
      </p:sp>
      <p:sp>
        <p:nvSpPr>
          <p:cNvPr id="1676" name="Google Shape;1676;p130"/>
          <p:cNvSpPr txBox="1"/>
          <p:nvPr>
            <p:ph idx="2" type="body"/>
          </p:nvPr>
        </p:nvSpPr>
        <p:spPr>
          <a:xfrm>
            <a:off x="577858" y="1828800"/>
            <a:ext cx="10698900" cy="41883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pic>
        <p:nvPicPr>
          <p:cNvPr id="1677" name="Google Shape;1677;p130"/>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2 - CTA - Two Column">
  <p:cSld name="Basic_4_1_3_1_1_1_1_1_1_1_1_1_1_1_1_1_1_1_2">
    <p:bg>
      <p:bgPr>
        <a:solidFill>
          <a:srgbClr val="EEF4FF"/>
        </a:solidFill>
      </p:bgPr>
    </p:bg>
    <p:spTree>
      <p:nvGrpSpPr>
        <p:cNvPr id="1678" name="Shape 1678"/>
        <p:cNvGrpSpPr/>
        <p:nvPr/>
      </p:nvGrpSpPr>
      <p:grpSpPr>
        <a:xfrm>
          <a:off x="0" y="0"/>
          <a:ext cx="0" cy="0"/>
          <a:chOff x="0" y="0"/>
          <a:chExt cx="0" cy="0"/>
        </a:xfrm>
      </p:grpSpPr>
      <p:sp>
        <p:nvSpPr>
          <p:cNvPr id="1679" name="Google Shape;1679;p131"/>
          <p:cNvSpPr/>
          <p:nvPr/>
        </p:nvSpPr>
        <p:spPr>
          <a:xfrm>
            <a:off x="587125" y="1676325"/>
            <a:ext cx="53163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1680" name="Google Shape;1680;p131"/>
          <p:cNvSpPr/>
          <p:nvPr/>
        </p:nvSpPr>
        <p:spPr>
          <a:xfrm>
            <a:off x="6302750" y="1676325"/>
            <a:ext cx="53163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1681" name="Google Shape;1681;p131"/>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2pPr>
            <a:lvl3pPr lvl="2">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3pPr>
            <a:lvl4pPr lvl="3">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4pPr>
            <a:lvl5pPr lvl="4">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5pPr>
            <a:lvl6pPr lvl="5">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6pPr>
            <a:lvl7pPr lvl="6">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7pPr>
            <a:lvl8pPr lvl="7">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8pPr>
            <a:lvl9pPr lvl="8">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9pPr>
          </a:lstStyle>
          <a:p/>
        </p:txBody>
      </p:sp>
      <p:sp>
        <p:nvSpPr>
          <p:cNvPr id="1682" name="Google Shape;1682;p131"/>
          <p:cNvSpPr txBox="1"/>
          <p:nvPr>
            <p:ph idx="1" type="subTitle"/>
          </p:nvPr>
        </p:nvSpPr>
        <p:spPr>
          <a:xfrm>
            <a:off x="576081" y="1082037"/>
            <a:ext cx="10396800" cy="594300"/>
          </a:xfrm>
          <a:prstGeom prst="rect">
            <a:avLst/>
          </a:prstGeom>
        </p:spPr>
        <p:txBody>
          <a:bodyPr anchorCtr="0" anchor="t" bIns="0" lIns="0" spcFirstLastPara="1" rIns="0" wrap="square" tIns="0">
            <a:noAutofit/>
          </a:bodyPr>
          <a:lstStyle>
            <a:lvl1pPr lvl="0">
              <a:lnSpc>
                <a:spcPct val="95000"/>
              </a:lnSpc>
              <a:spcBef>
                <a:spcPts val="0"/>
              </a:spcBef>
              <a:spcAft>
                <a:spcPts val="0"/>
              </a:spcAft>
              <a:buClr>
                <a:schemeClr val="dk1"/>
              </a:buClr>
              <a:buSzPts val="2200"/>
              <a:buNone/>
              <a:defRPr sz="2200">
                <a:solidFill>
                  <a:schemeClr val="dk1"/>
                </a:solidFill>
              </a:defRPr>
            </a:lvl1pPr>
            <a:lvl2pPr lvl="1">
              <a:lnSpc>
                <a:spcPct val="95000"/>
              </a:lnSpc>
              <a:spcBef>
                <a:spcPts val="300"/>
              </a:spcBef>
              <a:spcAft>
                <a:spcPts val="0"/>
              </a:spcAft>
              <a:buClr>
                <a:schemeClr val="dk1"/>
              </a:buClr>
              <a:buSzPts val="2200"/>
              <a:buNone/>
              <a:defRPr sz="2200">
                <a:solidFill>
                  <a:schemeClr val="dk1"/>
                </a:solidFill>
              </a:defRPr>
            </a:lvl2pPr>
            <a:lvl3pPr lvl="2">
              <a:lnSpc>
                <a:spcPct val="95000"/>
              </a:lnSpc>
              <a:spcBef>
                <a:spcPts val="300"/>
              </a:spcBef>
              <a:spcAft>
                <a:spcPts val="0"/>
              </a:spcAft>
              <a:buClr>
                <a:schemeClr val="dk1"/>
              </a:buClr>
              <a:buSzPts val="2200"/>
              <a:buNone/>
              <a:defRPr sz="2200">
                <a:solidFill>
                  <a:schemeClr val="dk1"/>
                </a:solidFill>
              </a:defRPr>
            </a:lvl3pPr>
            <a:lvl4pPr lvl="3">
              <a:lnSpc>
                <a:spcPct val="95000"/>
              </a:lnSpc>
              <a:spcBef>
                <a:spcPts val="300"/>
              </a:spcBef>
              <a:spcAft>
                <a:spcPts val="0"/>
              </a:spcAft>
              <a:buClr>
                <a:schemeClr val="dk1"/>
              </a:buClr>
              <a:buSzPts val="2200"/>
              <a:buNone/>
              <a:defRPr sz="2200">
                <a:solidFill>
                  <a:schemeClr val="dk1"/>
                </a:solidFill>
              </a:defRPr>
            </a:lvl4pPr>
            <a:lvl5pPr lvl="4">
              <a:lnSpc>
                <a:spcPct val="95000"/>
              </a:lnSpc>
              <a:spcBef>
                <a:spcPts val="300"/>
              </a:spcBef>
              <a:spcAft>
                <a:spcPts val="0"/>
              </a:spcAft>
              <a:buClr>
                <a:schemeClr val="dk1"/>
              </a:buClr>
              <a:buSzPts val="2200"/>
              <a:buNone/>
              <a:defRPr sz="2200">
                <a:solidFill>
                  <a:schemeClr val="dk1"/>
                </a:solidFill>
              </a:defRPr>
            </a:lvl5pPr>
            <a:lvl6pPr lvl="5">
              <a:lnSpc>
                <a:spcPct val="95000"/>
              </a:lnSpc>
              <a:spcBef>
                <a:spcPts val="300"/>
              </a:spcBef>
              <a:spcAft>
                <a:spcPts val="0"/>
              </a:spcAft>
              <a:buClr>
                <a:schemeClr val="dk1"/>
              </a:buClr>
              <a:buSzPts val="2200"/>
              <a:buNone/>
              <a:defRPr sz="2200">
                <a:solidFill>
                  <a:schemeClr val="dk1"/>
                </a:solidFill>
              </a:defRPr>
            </a:lvl6pPr>
            <a:lvl7pPr lvl="6">
              <a:lnSpc>
                <a:spcPct val="95000"/>
              </a:lnSpc>
              <a:spcBef>
                <a:spcPts val="300"/>
              </a:spcBef>
              <a:spcAft>
                <a:spcPts val="0"/>
              </a:spcAft>
              <a:buClr>
                <a:schemeClr val="dk1"/>
              </a:buClr>
              <a:buSzPts val="2200"/>
              <a:buNone/>
              <a:defRPr sz="2200">
                <a:solidFill>
                  <a:schemeClr val="dk1"/>
                </a:solidFill>
              </a:defRPr>
            </a:lvl7pPr>
            <a:lvl8pPr lvl="7">
              <a:lnSpc>
                <a:spcPct val="95000"/>
              </a:lnSpc>
              <a:spcBef>
                <a:spcPts val="300"/>
              </a:spcBef>
              <a:spcAft>
                <a:spcPts val="0"/>
              </a:spcAft>
              <a:buClr>
                <a:schemeClr val="dk1"/>
              </a:buClr>
              <a:buSzPts val="2200"/>
              <a:buNone/>
              <a:defRPr sz="2200">
                <a:solidFill>
                  <a:schemeClr val="dk1"/>
                </a:solidFill>
              </a:defRPr>
            </a:lvl8pPr>
            <a:lvl9pPr lvl="8">
              <a:lnSpc>
                <a:spcPct val="95000"/>
              </a:lnSpc>
              <a:spcBef>
                <a:spcPts val="300"/>
              </a:spcBef>
              <a:spcAft>
                <a:spcPts val="300"/>
              </a:spcAft>
              <a:buClr>
                <a:schemeClr val="dk1"/>
              </a:buClr>
              <a:buSzPts val="2200"/>
              <a:buNone/>
              <a:defRPr sz="2200">
                <a:solidFill>
                  <a:schemeClr val="dk1"/>
                </a:solidFill>
              </a:defRPr>
            </a:lvl9pPr>
          </a:lstStyle>
          <a:p/>
        </p:txBody>
      </p:sp>
      <p:sp>
        <p:nvSpPr>
          <p:cNvPr id="1683" name="Google Shape;1683;p131"/>
          <p:cNvSpPr txBox="1"/>
          <p:nvPr>
            <p:ph idx="2" type="body"/>
          </p:nvPr>
        </p:nvSpPr>
        <p:spPr>
          <a:xfrm>
            <a:off x="748183" y="1911100"/>
            <a:ext cx="5047800" cy="41883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accent1"/>
              </a:buClr>
              <a:buSzPts val="2000"/>
              <a:buFont typeface="Avant Garde Demi SFDC"/>
              <a:buNone/>
              <a:defRPr>
                <a:solidFill>
                  <a:schemeClr val="accent1"/>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684" name="Google Shape;1684;p131"/>
          <p:cNvSpPr txBox="1"/>
          <p:nvPr>
            <p:ph idx="3" type="body"/>
          </p:nvPr>
        </p:nvSpPr>
        <p:spPr>
          <a:xfrm>
            <a:off x="6465500" y="1911100"/>
            <a:ext cx="4981800" cy="41883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685" name="Google Shape;1685;p131"/>
          <p:cNvSpPr txBox="1"/>
          <p:nvPr>
            <p:ph idx="4" type="body"/>
          </p:nvPr>
        </p:nvSpPr>
        <p:spPr>
          <a:xfrm>
            <a:off x="748175" y="1911100"/>
            <a:ext cx="4981800" cy="41883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pic>
        <p:nvPicPr>
          <p:cNvPr id="1686" name="Google Shape;1686;p131"/>
          <p:cNvPicPr preferRelativeResize="0"/>
          <p:nvPr/>
        </p:nvPicPr>
        <p:blipFill>
          <a:blip r:embed="rId2">
            <a:alphaModFix/>
          </a:blip>
          <a:stretch>
            <a:fillRect/>
          </a:stretch>
        </p:blipFill>
        <p:spPr>
          <a:xfrm>
            <a:off x="11524046" y="5934443"/>
            <a:ext cx="512100" cy="335800"/>
          </a:xfrm>
          <a:prstGeom prst="rect">
            <a:avLst/>
          </a:prstGeom>
          <a:noFill/>
          <a:ln>
            <a:noFill/>
          </a:ln>
        </p:spPr>
      </p:pic>
      <p:pic>
        <p:nvPicPr>
          <p:cNvPr id="1687" name="Google Shape;1687;p131"/>
          <p:cNvPicPr preferRelativeResize="0"/>
          <p:nvPr/>
        </p:nvPicPr>
        <p:blipFill rotWithShape="1">
          <a:blip r:embed="rId3">
            <a:alphaModFix/>
          </a:blip>
          <a:srcRect b="0" l="0" r="29908" t="0"/>
          <a:stretch/>
        </p:blipFill>
        <p:spPr>
          <a:xfrm>
            <a:off x="10069900" y="6270250"/>
            <a:ext cx="397825" cy="378375"/>
          </a:xfrm>
          <a:prstGeom prst="rect">
            <a:avLst/>
          </a:prstGeom>
          <a:noFill/>
          <a:ln>
            <a:noFill/>
          </a:ln>
        </p:spPr>
      </p:pic>
      <p:pic>
        <p:nvPicPr>
          <p:cNvPr id="1688" name="Google Shape;1688;p131"/>
          <p:cNvPicPr preferRelativeResize="0"/>
          <p:nvPr/>
        </p:nvPicPr>
        <p:blipFill rotWithShape="1">
          <a:blip r:embed="rId4">
            <a:alphaModFix/>
          </a:blip>
          <a:srcRect b="1960" l="-1962" r="-1847" t="-5138"/>
          <a:stretch/>
        </p:blipFill>
        <p:spPr>
          <a:xfrm>
            <a:off x="10188875" y="5989200"/>
            <a:ext cx="1880926" cy="878051"/>
          </a:xfrm>
          <a:prstGeom prst="rect">
            <a:avLst/>
          </a:prstGeom>
          <a:noFill/>
          <a:ln>
            <a:noFill/>
          </a:ln>
        </p:spPr>
      </p:pic>
      <p:pic>
        <p:nvPicPr>
          <p:cNvPr id="1689" name="Google Shape;1689;p131"/>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4 - CTA - Two Column with Photo">
  <p:cSld name="Basic_4_1_3_1_1_1_1_1_1_1_1_1_1_1_1_1_1_1_2_3">
    <p:bg>
      <p:bgPr>
        <a:solidFill>
          <a:srgbClr val="EEF4FF"/>
        </a:solidFill>
      </p:bgPr>
    </p:bg>
    <p:spTree>
      <p:nvGrpSpPr>
        <p:cNvPr id="1690" name="Shape 1690"/>
        <p:cNvGrpSpPr/>
        <p:nvPr/>
      </p:nvGrpSpPr>
      <p:grpSpPr>
        <a:xfrm>
          <a:off x="0" y="0"/>
          <a:ext cx="0" cy="0"/>
          <a:chOff x="0" y="0"/>
          <a:chExt cx="0" cy="0"/>
        </a:xfrm>
      </p:grpSpPr>
      <p:sp>
        <p:nvSpPr>
          <p:cNvPr id="1691" name="Google Shape;1691;p132"/>
          <p:cNvSpPr/>
          <p:nvPr/>
        </p:nvSpPr>
        <p:spPr>
          <a:xfrm>
            <a:off x="587125" y="1676325"/>
            <a:ext cx="53163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1692" name="Google Shape;1692;p132"/>
          <p:cNvSpPr/>
          <p:nvPr/>
        </p:nvSpPr>
        <p:spPr>
          <a:xfrm>
            <a:off x="6302750" y="1676325"/>
            <a:ext cx="53163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1693" name="Google Shape;1693;p132"/>
          <p:cNvSpPr/>
          <p:nvPr/>
        </p:nvSpPr>
        <p:spPr>
          <a:xfrm>
            <a:off x="589975" y="1670075"/>
            <a:ext cx="5316300" cy="1975500"/>
          </a:xfrm>
          <a:prstGeom prst="round2SameRect">
            <a:avLst>
              <a:gd fmla="val 5947"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694" name="Google Shape;1694;p132"/>
          <p:cNvSpPr/>
          <p:nvPr/>
        </p:nvSpPr>
        <p:spPr>
          <a:xfrm>
            <a:off x="6302750" y="1670075"/>
            <a:ext cx="5316300" cy="1975500"/>
          </a:xfrm>
          <a:prstGeom prst="round2SameRect">
            <a:avLst>
              <a:gd fmla="val 5947"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695" name="Google Shape;1695;p132"/>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2pPr>
            <a:lvl3pPr lvl="2">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3pPr>
            <a:lvl4pPr lvl="3">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4pPr>
            <a:lvl5pPr lvl="4">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5pPr>
            <a:lvl6pPr lvl="5">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6pPr>
            <a:lvl7pPr lvl="6">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7pPr>
            <a:lvl8pPr lvl="7">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8pPr>
            <a:lvl9pPr lvl="8">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9pPr>
          </a:lstStyle>
          <a:p/>
        </p:txBody>
      </p:sp>
      <p:sp>
        <p:nvSpPr>
          <p:cNvPr id="1696" name="Google Shape;1696;p132"/>
          <p:cNvSpPr txBox="1"/>
          <p:nvPr>
            <p:ph idx="1" type="subTitle"/>
          </p:nvPr>
        </p:nvSpPr>
        <p:spPr>
          <a:xfrm>
            <a:off x="576081" y="1082037"/>
            <a:ext cx="10396800" cy="594300"/>
          </a:xfrm>
          <a:prstGeom prst="rect">
            <a:avLst/>
          </a:prstGeom>
        </p:spPr>
        <p:txBody>
          <a:bodyPr anchorCtr="0" anchor="t" bIns="0" lIns="0" spcFirstLastPara="1" rIns="0" wrap="square" tIns="0">
            <a:noAutofit/>
          </a:bodyPr>
          <a:lstStyle>
            <a:lvl1pPr lvl="0">
              <a:lnSpc>
                <a:spcPct val="95000"/>
              </a:lnSpc>
              <a:spcBef>
                <a:spcPts val="0"/>
              </a:spcBef>
              <a:spcAft>
                <a:spcPts val="0"/>
              </a:spcAft>
              <a:buClr>
                <a:schemeClr val="dk1"/>
              </a:buClr>
              <a:buSzPts val="2200"/>
              <a:buNone/>
              <a:defRPr sz="2200">
                <a:solidFill>
                  <a:schemeClr val="dk1"/>
                </a:solidFill>
              </a:defRPr>
            </a:lvl1pPr>
            <a:lvl2pPr lvl="1">
              <a:lnSpc>
                <a:spcPct val="95000"/>
              </a:lnSpc>
              <a:spcBef>
                <a:spcPts val="300"/>
              </a:spcBef>
              <a:spcAft>
                <a:spcPts val="0"/>
              </a:spcAft>
              <a:buClr>
                <a:schemeClr val="dk1"/>
              </a:buClr>
              <a:buSzPts val="2200"/>
              <a:buNone/>
              <a:defRPr sz="2200">
                <a:solidFill>
                  <a:schemeClr val="dk1"/>
                </a:solidFill>
              </a:defRPr>
            </a:lvl2pPr>
            <a:lvl3pPr lvl="2">
              <a:lnSpc>
                <a:spcPct val="95000"/>
              </a:lnSpc>
              <a:spcBef>
                <a:spcPts val="300"/>
              </a:spcBef>
              <a:spcAft>
                <a:spcPts val="0"/>
              </a:spcAft>
              <a:buClr>
                <a:schemeClr val="dk1"/>
              </a:buClr>
              <a:buSzPts val="2200"/>
              <a:buNone/>
              <a:defRPr sz="2200">
                <a:solidFill>
                  <a:schemeClr val="dk1"/>
                </a:solidFill>
              </a:defRPr>
            </a:lvl3pPr>
            <a:lvl4pPr lvl="3">
              <a:lnSpc>
                <a:spcPct val="95000"/>
              </a:lnSpc>
              <a:spcBef>
                <a:spcPts val="300"/>
              </a:spcBef>
              <a:spcAft>
                <a:spcPts val="0"/>
              </a:spcAft>
              <a:buClr>
                <a:schemeClr val="dk1"/>
              </a:buClr>
              <a:buSzPts val="2200"/>
              <a:buNone/>
              <a:defRPr sz="2200">
                <a:solidFill>
                  <a:schemeClr val="dk1"/>
                </a:solidFill>
              </a:defRPr>
            </a:lvl4pPr>
            <a:lvl5pPr lvl="4">
              <a:lnSpc>
                <a:spcPct val="95000"/>
              </a:lnSpc>
              <a:spcBef>
                <a:spcPts val="300"/>
              </a:spcBef>
              <a:spcAft>
                <a:spcPts val="0"/>
              </a:spcAft>
              <a:buClr>
                <a:schemeClr val="dk1"/>
              </a:buClr>
              <a:buSzPts val="2200"/>
              <a:buNone/>
              <a:defRPr sz="2200">
                <a:solidFill>
                  <a:schemeClr val="dk1"/>
                </a:solidFill>
              </a:defRPr>
            </a:lvl5pPr>
            <a:lvl6pPr lvl="5">
              <a:lnSpc>
                <a:spcPct val="95000"/>
              </a:lnSpc>
              <a:spcBef>
                <a:spcPts val="300"/>
              </a:spcBef>
              <a:spcAft>
                <a:spcPts val="0"/>
              </a:spcAft>
              <a:buClr>
                <a:schemeClr val="dk1"/>
              </a:buClr>
              <a:buSzPts val="2200"/>
              <a:buNone/>
              <a:defRPr sz="2200">
                <a:solidFill>
                  <a:schemeClr val="dk1"/>
                </a:solidFill>
              </a:defRPr>
            </a:lvl6pPr>
            <a:lvl7pPr lvl="6">
              <a:lnSpc>
                <a:spcPct val="95000"/>
              </a:lnSpc>
              <a:spcBef>
                <a:spcPts val="300"/>
              </a:spcBef>
              <a:spcAft>
                <a:spcPts val="0"/>
              </a:spcAft>
              <a:buClr>
                <a:schemeClr val="dk1"/>
              </a:buClr>
              <a:buSzPts val="2200"/>
              <a:buNone/>
              <a:defRPr sz="2200">
                <a:solidFill>
                  <a:schemeClr val="dk1"/>
                </a:solidFill>
              </a:defRPr>
            </a:lvl7pPr>
            <a:lvl8pPr lvl="7">
              <a:lnSpc>
                <a:spcPct val="95000"/>
              </a:lnSpc>
              <a:spcBef>
                <a:spcPts val="300"/>
              </a:spcBef>
              <a:spcAft>
                <a:spcPts val="0"/>
              </a:spcAft>
              <a:buClr>
                <a:schemeClr val="dk1"/>
              </a:buClr>
              <a:buSzPts val="2200"/>
              <a:buNone/>
              <a:defRPr sz="2200">
                <a:solidFill>
                  <a:schemeClr val="dk1"/>
                </a:solidFill>
              </a:defRPr>
            </a:lvl8pPr>
            <a:lvl9pPr lvl="8">
              <a:lnSpc>
                <a:spcPct val="95000"/>
              </a:lnSpc>
              <a:spcBef>
                <a:spcPts val="300"/>
              </a:spcBef>
              <a:spcAft>
                <a:spcPts val="300"/>
              </a:spcAft>
              <a:buClr>
                <a:schemeClr val="dk1"/>
              </a:buClr>
              <a:buSzPts val="2200"/>
              <a:buNone/>
              <a:defRPr sz="2200">
                <a:solidFill>
                  <a:schemeClr val="dk1"/>
                </a:solidFill>
              </a:defRPr>
            </a:lvl9pPr>
          </a:lstStyle>
          <a:p/>
        </p:txBody>
      </p:sp>
      <p:sp>
        <p:nvSpPr>
          <p:cNvPr id="1697" name="Google Shape;1697;p132"/>
          <p:cNvSpPr txBox="1"/>
          <p:nvPr>
            <p:ph idx="2" type="body"/>
          </p:nvPr>
        </p:nvSpPr>
        <p:spPr>
          <a:xfrm>
            <a:off x="6554750" y="3794150"/>
            <a:ext cx="4803300" cy="23055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698" name="Google Shape;1698;p132"/>
          <p:cNvSpPr txBox="1"/>
          <p:nvPr>
            <p:ph idx="3" type="body"/>
          </p:nvPr>
        </p:nvSpPr>
        <p:spPr>
          <a:xfrm>
            <a:off x="840100" y="3794150"/>
            <a:ext cx="4797900" cy="23055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pic>
        <p:nvPicPr>
          <p:cNvPr id="1699" name="Google Shape;1699;p132"/>
          <p:cNvPicPr preferRelativeResize="0"/>
          <p:nvPr/>
        </p:nvPicPr>
        <p:blipFill>
          <a:blip r:embed="rId2">
            <a:alphaModFix/>
          </a:blip>
          <a:stretch>
            <a:fillRect/>
          </a:stretch>
        </p:blipFill>
        <p:spPr>
          <a:xfrm>
            <a:off x="11524046" y="5934443"/>
            <a:ext cx="512100" cy="335800"/>
          </a:xfrm>
          <a:prstGeom prst="rect">
            <a:avLst/>
          </a:prstGeom>
          <a:noFill/>
          <a:ln>
            <a:noFill/>
          </a:ln>
        </p:spPr>
      </p:pic>
      <p:pic>
        <p:nvPicPr>
          <p:cNvPr id="1700" name="Google Shape;1700;p132"/>
          <p:cNvPicPr preferRelativeResize="0"/>
          <p:nvPr/>
        </p:nvPicPr>
        <p:blipFill rotWithShape="1">
          <a:blip r:embed="rId3">
            <a:alphaModFix/>
          </a:blip>
          <a:srcRect b="0" l="0" r="29908" t="0"/>
          <a:stretch/>
        </p:blipFill>
        <p:spPr>
          <a:xfrm>
            <a:off x="10069900" y="6270250"/>
            <a:ext cx="397825" cy="378375"/>
          </a:xfrm>
          <a:prstGeom prst="rect">
            <a:avLst/>
          </a:prstGeom>
          <a:noFill/>
          <a:ln>
            <a:noFill/>
          </a:ln>
        </p:spPr>
      </p:pic>
      <p:sp>
        <p:nvSpPr>
          <p:cNvPr id="1701" name="Google Shape;1701;p132"/>
          <p:cNvSpPr/>
          <p:nvPr>
            <p:ph idx="4" type="pic"/>
          </p:nvPr>
        </p:nvSpPr>
        <p:spPr>
          <a:xfrm>
            <a:off x="576050" y="1666350"/>
            <a:ext cx="5327400" cy="1975500"/>
          </a:xfrm>
          <a:prstGeom prst="round2SameRect">
            <a:avLst>
              <a:gd fmla="val 4925" name="adj1"/>
              <a:gd fmla="val 0" name="adj2"/>
            </a:avLst>
          </a:prstGeom>
          <a:noFill/>
          <a:ln>
            <a:noFill/>
          </a:ln>
        </p:spPr>
      </p:sp>
      <p:sp>
        <p:nvSpPr>
          <p:cNvPr id="1702" name="Google Shape;1702;p132"/>
          <p:cNvSpPr/>
          <p:nvPr>
            <p:ph idx="5" type="pic"/>
          </p:nvPr>
        </p:nvSpPr>
        <p:spPr>
          <a:xfrm>
            <a:off x="6302700" y="1666350"/>
            <a:ext cx="5316300" cy="1975500"/>
          </a:xfrm>
          <a:prstGeom prst="round2SameRect">
            <a:avLst>
              <a:gd fmla="val 4925" name="adj1"/>
              <a:gd fmla="val 0" name="adj2"/>
            </a:avLst>
          </a:prstGeom>
          <a:noFill/>
          <a:ln>
            <a:noFill/>
          </a:ln>
        </p:spPr>
      </p:sp>
      <p:pic>
        <p:nvPicPr>
          <p:cNvPr id="1703" name="Google Shape;1703;p132"/>
          <p:cNvPicPr preferRelativeResize="0"/>
          <p:nvPr/>
        </p:nvPicPr>
        <p:blipFill rotWithShape="1">
          <a:blip r:embed="rId4">
            <a:alphaModFix/>
          </a:blip>
          <a:srcRect b="1960" l="-1962" r="-1847" t="-5138"/>
          <a:stretch/>
        </p:blipFill>
        <p:spPr>
          <a:xfrm>
            <a:off x="10188875" y="5989200"/>
            <a:ext cx="1880926" cy="878051"/>
          </a:xfrm>
          <a:prstGeom prst="rect">
            <a:avLst/>
          </a:prstGeom>
          <a:noFill/>
          <a:ln>
            <a:noFill/>
          </a:ln>
        </p:spPr>
      </p:pic>
      <p:pic>
        <p:nvPicPr>
          <p:cNvPr id="1704" name="Google Shape;1704;p132"/>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2 - Blank Two Column">
  <p:cSld name="Basic_4_1_3_1_1_1_1_1_1_1_1_1_1_1_1_1_1_1_2_2">
    <p:bg>
      <p:bgPr>
        <a:solidFill>
          <a:schemeClr val="lt1"/>
        </a:solidFill>
      </p:bgPr>
    </p:bg>
    <p:spTree>
      <p:nvGrpSpPr>
        <p:cNvPr id="1705" name="Shape 1705"/>
        <p:cNvGrpSpPr/>
        <p:nvPr/>
      </p:nvGrpSpPr>
      <p:grpSpPr>
        <a:xfrm>
          <a:off x="0" y="0"/>
          <a:ext cx="0" cy="0"/>
          <a:chOff x="0" y="0"/>
          <a:chExt cx="0" cy="0"/>
        </a:xfrm>
      </p:grpSpPr>
      <p:sp>
        <p:nvSpPr>
          <p:cNvPr id="1706" name="Google Shape;1706;p133"/>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2pPr>
            <a:lvl3pPr lvl="2">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3pPr>
            <a:lvl4pPr lvl="3">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4pPr>
            <a:lvl5pPr lvl="4">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5pPr>
            <a:lvl6pPr lvl="5">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6pPr>
            <a:lvl7pPr lvl="6">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7pPr>
            <a:lvl8pPr lvl="7">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8pPr>
            <a:lvl9pPr lvl="8">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9pPr>
          </a:lstStyle>
          <a:p/>
        </p:txBody>
      </p:sp>
      <p:sp>
        <p:nvSpPr>
          <p:cNvPr id="1707" name="Google Shape;1707;p133"/>
          <p:cNvSpPr txBox="1"/>
          <p:nvPr>
            <p:ph idx="1" type="subTitle"/>
          </p:nvPr>
        </p:nvSpPr>
        <p:spPr>
          <a:xfrm>
            <a:off x="576081" y="1082037"/>
            <a:ext cx="10396800" cy="594300"/>
          </a:xfrm>
          <a:prstGeom prst="rect">
            <a:avLst/>
          </a:prstGeom>
        </p:spPr>
        <p:txBody>
          <a:bodyPr anchorCtr="0" anchor="t" bIns="0" lIns="0" spcFirstLastPara="1" rIns="0" wrap="square" tIns="0">
            <a:noAutofit/>
          </a:bodyPr>
          <a:lstStyle>
            <a:lvl1pPr lvl="0">
              <a:lnSpc>
                <a:spcPct val="95000"/>
              </a:lnSpc>
              <a:spcBef>
                <a:spcPts val="0"/>
              </a:spcBef>
              <a:spcAft>
                <a:spcPts val="0"/>
              </a:spcAft>
              <a:buClr>
                <a:schemeClr val="dk1"/>
              </a:buClr>
              <a:buSzPts val="2200"/>
              <a:buNone/>
              <a:defRPr sz="2200">
                <a:solidFill>
                  <a:schemeClr val="dk1"/>
                </a:solidFill>
              </a:defRPr>
            </a:lvl1pPr>
            <a:lvl2pPr lvl="1">
              <a:lnSpc>
                <a:spcPct val="95000"/>
              </a:lnSpc>
              <a:spcBef>
                <a:spcPts val="300"/>
              </a:spcBef>
              <a:spcAft>
                <a:spcPts val="0"/>
              </a:spcAft>
              <a:buClr>
                <a:schemeClr val="dk1"/>
              </a:buClr>
              <a:buSzPts val="2200"/>
              <a:buNone/>
              <a:defRPr sz="2200">
                <a:solidFill>
                  <a:schemeClr val="dk1"/>
                </a:solidFill>
              </a:defRPr>
            </a:lvl2pPr>
            <a:lvl3pPr lvl="2">
              <a:lnSpc>
                <a:spcPct val="95000"/>
              </a:lnSpc>
              <a:spcBef>
                <a:spcPts val="300"/>
              </a:spcBef>
              <a:spcAft>
                <a:spcPts val="0"/>
              </a:spcAft>
              <a:buClr>
                <a:schemeClr val="dk1"/>
              </a:buClr>
              <a:buSzPts val="2200"/>
              <a:buNone/>
              <a:defRPr sz="2200">
                <a:solidFill>
                  <a:schemeClr val="dk1"/>
                </a:solidFill>
              </a:defRPr>
            </a:lvl3pPr>
            <a:lvl4pPr lvl="3">
              <a:lnSpc>
                <a:spcPct val="95000"/>
              </a:lnSpc>
              <a:spcBef>
                <a:spcPts val="300"/>
              </a:spcBef>
              <a:spcAft>
                <a:spcPts val="0"/>
              </a:spcAft>
              <a:buClr>
                <a:schemeClr val="dk1"/>
              </a:buClr>
              <a:buSzPts val="2200"/>
              <a:buNone/>
              <a:defRPr sz="2200">
                <a:solidFill>
                  <a:schemeClr val="dk1"/>
                </a:solidFill>
              </a:defRPr>
            </a:lvl4pPr>
            <a:lvl5pPr lvl="4">
              <a:lnSpc>
                <a:spcPct val="95000"/>
              </a:lnSpc>
              <a:spcBef>
                <a:spcPts val="300"/>
              </a:spcBef>
              <a:spcAft>
                <a:spcPts val="0"/>
              </a:spcAft>
              <a:buClr>
                <a:schemeClr val="dk1"/>
              </a:buClr>
              <a:buSzPts val="2200"/>
              <a:buNone/>
              <a:defRPr sz="2200">
                <a:solidFill>
                  <a:schemeClr val="dk1"/>
                </a:solidFill>
              </a:defRPr>
            </a:lvl5pPr>
            <a:lvl6pPr lvl="5">
              <a:lnSpc>
                <a:spcPct val="95000"/>
              </a:lnSpc>
              <a:spcBef>
                <a:spcPts val="300"/>
              </a:spcBef>
              <a:spcAft>
                <a:spcPts val="0"/>
              </a:spcAft>
              <a:buClr>
                <a:schemeClr val="dk1"/>
              </a:buClr>
              <a:buSzPts val="2200"/>
              <a:buNone/>
              <a:defRPr sz="2200">
                <a:solidFill>
                  <a:schemeClr val="dk1"/>
                </a:solidFill>
              </a:defRPr>
            </a:lvl6pPr>
            <a:lvl7pPr lvl="6">
              <a:lnSpc>
                <a:spcPct val="95000"/>
              </a:lnSpc>
              <a:spcBef>
                <a:spcPts val="300"/>
              </a:spcBef>
              <a:spcAft>
                <a:spcPts val="0"/>
              </a:spcAft>
              <a:buClr>
                <a:schemeClr val="dk1"/>
              </a:buClr>
              <a:buSzPts val="2200"/>
              <a:buNone/>
              <a:defRPr sz="2200">
                <a:solidFill>
                  <a:schemeClr val="dk1"/>
                </a:solidFill>
              </a:defRPr>
            </a:lvl7pPr>
            <a:lvl8pPr lvl="7">
              <a:lnSpc>
                <a:spcPct val="95000"/>
              </a:lnSpc>
              <a:spcBef>
                <a:spcPts val="300"/>
              </a:spcBef>
              <a:spcAft>
                <a:spcPts val="0"/>
              </a:spcAft>
              <a:buClr>
                <a:schemeClr val="dk1"/>
              </a:buClr>
              <a:buSzPts val="2200"/>
              <a:buNone/>
              <a:defRPr sz="2200">
                <a:solidFill>
                  <a:schemeClr val="dk1"/>
                </a:solidFill>
              </a:defRPr>
            </a:lvl8pPr>
            <a:lvl9pPr lvl="8">
              <a:lnSpc>
                <a:spcPct val="95000"/>
              </a:lnSpc>
              <a:spcBef>
                <a:spcPts val="300"/>
              </a:spcBef>
              <a:spcAft>
                <a:spcPts val="300"/>
              </a:spcAft>
              <a:buClr>
                <a:schemeClr val="dk1"/>
              </a:buClr>
              <a:buSzPts val="2200"/>
              <a:buNone/>
              <a:defRPr sz="2200">
                <a:solidFill>
                  <a:schemeClr val="dk1"/>
                </a:solidFill>
              </a:defRPr>
            </a:lvl9pPr>
          </a:lstStyle>
          <a:p/>
        </p:txBody>
      </p:sp>
      <p:sp>
        <p:nvSpPr>
          <p:cNvPr id="1708" name="Google Shape;1708;p133"/>
          <p:cNvSpPr txBox="1"/>
          <p:nvPr>
            <p:ph idx="2" type="body"/>
          </p:nvPr>
        </p:nvSpPr>
        <p:spPr>
          <a:xfrm>
            <a:off x="6094475" y="1828800"/>
            <a:ext cx="4981800" cy="41883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709" name="Google Shape;1709;p133"/>
          <p:cNvSpPr txBox="1"/>
          <p:nvPr>
            <p:ph idx="3" type="body"/>
          </p:nvPr>
        </p:nvSpPr>
        <p:spPr>
          <a:xfrm>
            <a:off x="576075" y="1828800"/>
            <a:ext cx="4981800" cy="41883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pic>
        <p:nvPicPr>
          <p:cNvPr id="1710" name="Google Shape;1710;p133"/>
          <p:cNvPicPr preferRelativeResize="0"/>
          <p:nvPr/>
        </p:nvPicPr>
        <p:blipFill>
          <a:blip r:embed="rId2">
            <a:alphaModFix/>
          </a:blip>
          <a:stretch>
            <a:fillRect/>
          </a:stretch>
        </p:blipFill>
        <p:spPr>
          <a:xfrm>
            <a:off x="11524046" y="5934443"/>
            <a:ext cx="512100" cy="335800"/>
          </a:xfrm>
          <a:prstGeom prst="rect">
            <a:avLst/>
          </a:prstGeom>
          <a:noFill/>
          <a:ln>
            <a:noFill/>
          </a:ln>
        </p:spPr>
      </p:pic>
      <p:pic>
        <p:nvPicPr>
          <p:cNvPr id="1711" name="Google Shape;1711;p133"/>
          <p:cNvPicPr preferRelativeResize="0"/>
          <p:nvPr/>
        </p:nvPicPr>
        <p:blipFill rotWithShape="1">
          <a:blip r:embed="rId3">
            <a:alphaModFix/>
          </a:blip>
          <a:srcRect b="0" l="0" r="29908" t="0"/>
          <a:stretch/>
        </p:blipFill>
        <p:spPr>
          <a:xfrm>
            <a:off x="10069900" y="6270250"/>
            <a:ext cx="397825" cy="378375"/>
          </a:xfrm>
          <a:prstGeom prst="rect">
            <a:avLst/>
          </a:prstGeom>
          <a:noFill/>
          <a:ln>
            <a:noFill/>
          </a:ln>
        </p:spPr>
      </p:pic>
      <p:pic>
        <p:nvPicPr>
          <p:cNvPr id="1712" name="Google Shape;1712;p133"/>
          <p:cNvPicPr preferRelativeResize="0"/>
          <p:nvPr/>
        </p:nvPicPr>
        <p:blipFill rotWithShape="1">
          <a:blip r:embed="rId4">
            <a:alphaModFix/>
          </a:blip>
          <a:srcRect b="1960" l="-1962" r="-1847" t="-5138"/>
          <a:stretch/>
        </p:blipFill>
        <p:spPr>
          <a:xfrm>
            <a:off x="10188875" y="5989200"/>
            <a:ext cx="1880926" cy="878051"/>
          </a:xfrm>
          <a:prstGeom prst="rect">
            <a:avLst/>
          </a:prstGeom>
          <a:noFill/>
          <a:ln>
            <a:noFill/>
          </a:ln>
        </p:spPr>
      </p:pic>
      <p:pic>
        <p:nvPicPr>
          <p:cNvPr id="1713" name="Google Shape;1713;p133"/>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2 - Closing Thank You">
  <p:cSld name="Thank You - A_1_2">
    <p:bg>
      <p:bgPr>
        <a:solidFill>
          <a:srgbClr val="FFDED5"/>
        </a:solidFill>
      </p:bgPr>
    </p:bg>
    <p:spTree>
      <p:nvGrpSpPr>
        <p:cNvPr id="121" name="Shape 121"/>
        <p:cNvGrpSpPr/>
        <p:nvPr/>
      </p:nvGrpSpPr>
      <p:grpSpPr>
        <a:xfrm>
          <a:off x="0" y="0"/>
          <a:ext cx="0" cy="0"/>
          <a:chOff x="0" y="0"/>
          <a:chExt cx="0" cy="0"/>
        </a:xfrm>
      </p:grpSpPr>
      <p:pic>
        <p:nvPicPr>
          <p:cNvPr id="122" name="Google Shape;122;p14"/>
          <p:cNvPicPr preferRelativeResize="0"/>
          <p:nvPr/>
        </p:nvPicPr>
        <p:blipFill>
          <a:blip r:embed="rId2">
            <a:alphaModFix/>
          </a:blip>
          <a:stretch>
            <a:fillRect/>
          </a:stretch>
        </p:blipFill>
        <p:spPr>
          <a:xfrm>
            <a:off x="6692878" y="4733353"/>
            <a:ext cx="944051" cy="619050"/>
          </a:xfrm>
          <a:prstGeom prst="rect">
            <a:avLst/>
          </a:prstGeom>
          <a:noFill/>
          <a:ln>
            <a:noFill/>
          </a:ln>
        </p:spPr>
      </p:pic>
      <p:pic>
        <p:nvPicPr>
          <p:cNvPr id="123" name="Google Shape;123;p14"/>
          <p:cNvPicPr preferRelativeResize="0"/>
          <p:nvPr/>
        </p:nvPicPr>
        <p:blipFill>
          <a:blip r:embed="rId3">
            <a:alphaModFix/>
          </a:blip>
          <a:stretch>
            <a:fillRect/>
          </a:stretch>
        </p:blipFill>
        <p:spPr>
          <a:xfrm>
            <a:off x="4653591" y="4662675"/>
            <a:ext cx="885825" cy="590550"/>
          </a:xfrm>
          <a:prstGeom prst="rect">
            <a:avLst/>
          </a:prstGeom>
          <a:noFill/>
          <a:ln>
            <a:noFill/>
          </a:ln>
        </p:spPr>
      </p:pic>
      <p:pic>
        <p:nvPicPr>
          <p:cNvPr id="124" name="Google Shape;124;p14"/>
          <p:cNvPicPr preferRelativeResize="0"/>
          <p:nvPr/>
        </p:nvPicPr>
        <p:blipFill>
          <a:blip r:embed="rId4">
            <a:alphaModFix/>
          </a:blip>
          <a:stretch>
            <a:fillRect/>
          </a:stretch>
        </p:blipFill>
        <p:spPr>
          <a:xfrm>
            <a:off x="11182134" y="2876896"/>
            <a:ext cx="722376" cy="1104203"/>
          </a:xfrm>
          <a:prstGeom prst="rect">
            <a:avLst/>
          </a:prstGeom>
          <a:noFill/>
          <a:ln>
            <a:noFill/>
          </a:ln>
        </p:spPr>
      </p:pic>
      <p:sp>
        <p:nvSpPr>
          <p:cNvPr id="125" name="Google Shape;125;p14"/>
          <p:cNvSpPr/>
          <p:nvPr/>
        </p:nvSpPr>
        <p:spPr>
          <a:xfrm rot="-5400000">
            <a:off x="7543125" y="5041375"/>
            <a:ext cx="489000" cy="2412600"/>
          </a:xfrm>
          <a:prstGeom prst="roundRect">
            <a:avLst>
              <a:gd fmla="val 50000"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6" name="Google Shape;126;p14"/>
          <p:cNvSpPr/>
          <p:nvPr/>
        </p:nvSpPr>
        <p:spPr>
          <a:xfrm rot="5400000">
            <a:off x="5849975" y="5396125"/>
            <a:ext cx="489000" cy="725100"/>
          </a:xfrm>
          <a:prstGeom prst="roundRect">
            <a:avLst>
              <a:gd fmla="val 50000"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7" name="Google Shape;127;p14"/>
          <p:cNvSpPr/>
          <p:nvPr/>
        </p:nvSpPr>
        <p:spPr>
          <a:xfrm rot="5400000">
            <a:off x="3742475" y="4333225"/>
            <a:ext cx="489000" cy="2850900"/>
          </a:xfrm>
          <a:prstGeom prst="roundRect">
            <a:avLst>
              <a:gd fmla="val 50000"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8" name="Google Shape;128;p14"/>
          <p:cNvSpPr/>
          <p:nvPr/>
        </p:nvSpPr>
        <p:spPr>
          <a:xfrm>
            <a:off x="8869100" y="3722825"/>
            <a:ext cx="489000" cy="15873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9" name="Google Shape;129;p14"/>
          <p:cNvSpPr/>
          <p:nvPr/>
        </p:nvSpPr>
        <p:spPr>
          <a:xfrm>
            <a:off x="10274550" y="2957050"/>
            <a:ext cx="489000" cy="20355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0" name="Google Shape;130;p14"/>
          <p:cNvSpPr/>
          <p:nvPr/>
        </p:nvSpPr>
        <p:spPr>
          <a:xfrm>
            <a:off x="9584520" y="2363475"/>
            <a:ext cx="489000" cy="22992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1" name="Google Shape;131;p14"/>
          <p:cNvSpPr/>
          <p:nvPr/>
        </p:nvSpPr>
        <p:spPr>
          <a:xfrm>
            <a:off x="10987700" y="4492775"/>
            <a:ext cx="489000" cy="7569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2" name="Google Shape;132;p14"/>
          <p:cNvSpPr/>
          <p:nvPr/>
        </p:nvSpPr>
        <p:spPr>
          <a:xfrm>
            <a:off x="712250" y="4102450"/>
            <a:ext cx="489000" cy="12141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3" name="Google Shape;133;p14"/>
          <p:cNvSpPr/>
          <p:nvPr/>
        </p:nvSpPr>
        <p:spPr>
          <a:xfrm>
            <a:off x="1388100" y="3405325"/>
            <a:ext cx="489000" cy="15873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4" name="Google Shape;134;p14"/>
          <p:cNvSpPr/>
          <p:nvPr/>
        </p:nvSpPr>
        <p:spPr>
          <a:xfrm>
            <a:off x="2072525" y="2314025"/>
            <a:ext cx="489000" cy="2412600"/>
          </a:xfrm>
          <a:prstGeom prst="roundRect">
            <a:avLst>
              <a:gd fmla="val 16667" name="adj"/>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5" name="Google Shape;135;p14"/>
          <p:cNvSpPr/>
          <p:nvPr/>
        </p:nvSpPr>
        <p:spPr>
          <a:xfrm>
            <a:off x="2756950" y="4065775"/>
            <a:ext cx="489000" cy="12945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36" name="Google Shape;136;p14"/>
          <p:cNvSpPr txBox="1"/>
          <p:nvPr/>
        </p:nvSpPr>
        <p:spPr>
          <a:xfrm>
            <a:off x="3709174" y="2820713"/>
            <a:ext cx="4770600" cy="1080600"/>
          </a:xfrm>
          <a:prstGeom prst="rect">
            <a:avLst/>
          </a:prstGeom>
          <a:noFill/>
          <a:ln>
            <a:noFill/>
          </a:ln>
        </p:spPr>
        <p:txBody>
          <a:bodyPr anchorCtr="0" anchor="ctr" bIns="0" lIns="0" spcFirstLastPara="1" rIns="0" wrap="square" tIns="0">
            <a:noAutofit/>
          </a:bodyPr>
          <a:lstStyle/>
          <a:p>
            <a:pPr indent="-457200" lvl="0" marL="0" marR="0" rtl="0" algn="ctr">
              <a:lnSpc>
                <a:spcPct val="90000"/>
              </a:lnSpc>
              <a:spcBef>
                <a:spcPts val="0"/>
              </a:spcBef>
              <a:spcAft>
                <a:spcPts val="0"/>
              </a:spcAft>
              <a:buClr>
                <a:srgbClr val="8CCFFE"/>
              </a:buClr>
              <a:buSzPts val="7200"/>
              <a:buFont typeface="Avant Garde Demi SFDC"/>
              <a:buChar char="​"/>
            </a:pPr>
            <a:r>
              <a:rPr i="0" lang="en-US" sz="7200" u="none" cap="none" strike="noStrike">
                <a:solidFill>
                  <a:srgbClr val="06204D"/>
                </a:solidFill>
                <a:latin typeface="Avant Garde Demi SFDC"/>
                <a:ea typeface="Avant Garde Demi SFDC"/>
                <a:cs typeface="Avant Garde Demi SFDC"/>
                <a:sym typeface="Avant Garde Demi SFDC"/>
              </a:rPr>
              <a:t>Thank</a:t>
            </a:r>
            <a:r>
              <a:rPr i="0" lang="en-US" sz="7200" u="none" cap="none" strike="noStrike">
                <a:solidFill>
                  <a:schemeClr val="dk1"/>
                </a:solidFill>
                <a:latin typeface="Avant Garde Demi SFDC"/>
                <a:ea typeface="Avant Garde Demi SFDC"/>
                <a:cs typeface="Avant Garde Demi SFDC"/>
                <a:sym typeface="Avant Garde Demi SFDC"/>
              </a:rPr>
              <a:t> </a:t>
            </a:r>
            <a:r>
              <a:rPr i="0" lang="en-US" sz="7200" u="none" cap="none" strike="noStrike">
                <a:solidFill>
                  <a:schemeClr val="accent2"/>
                </a:solidFill>
                <a:latin typeface="Avant Garde Demi SFDC"/>
                <a:ea typeface="Avant Garde Demi SFDC"/>
                <a:cs typeface="Avant Garde Demi SFDC"/>
                <a:sym typeface="Avant Garde Demi SFDC"/>
              </a:rPr>
              <a:t>you</a:t>
            </a:r>
            <a:endParaRPr sz="7200">
              <a:solidFill>
                <a:schemeClr val="accent2"/>
              </a:solidFill>
              <a:latin typeface="Avant Garde Demi SFDC"/>
              <a:ea typeface="Avant Garde Demi SFDC"/>
              <a:cs typeface="Avant Garde Demi SFDC"/>
              <a:sym typeface="Avant Garde Demi SFDC"/>
            </a:endParaRPr>
          </a:p>
        </p:txBody>
      </p:sp>
      <p:pic>
        <p:nvPicPr>
          <p:cNvPr id="137" name="Google Shape;137;p14"/>
          <p:cNvPicPr preferRelativeResize="0"/>
          <p:nvPr/>
        </p:nvPicPr>
        <p:blipFill>
          <a:blip r:embed="rId5">
            <a:alphaModFix/>
          </a:blip>
          <a:stretch>
            <a:fillRect/>
          </a:stretch>
        </p:blipFill>
        <p:spPr>
          <a:xfrm>
            <a:off x="4268603" y="570622"/>
            <a:ext cx="3651750" cy="1841000"/>
          </a:xfrm>
          <a:prstGeom prst="rect">
            <a:avLst/>
          </a:prstGeom>
          <a:noFill/>
          <a:ln>
            <a:noFill/>
          </a:ln>
        </p:spPr>
      </p:pic>
      <p:pic>
        <p:nvPicPr>
          <p:cNvPr id="138" name="Google Shape;138;p14"/>
          <p:cNvPicPr preferRelativeResize="0"/>
          <p:nvPr/>
        </p:nvPicPr>
        <p:blipFill>
          <a:blip r:embed="rId6">
            <a:alphaModFix/>
          </a:blip>
          <a:stretch>
            <a:fillRect/>
          </a:stretch>
        </p:blipFill>
        <p:spPr>
          <a:xfrm>
            <a:off x="5229675" y="4323675"/>
            <a:ext cx="1729600" cy="992725"/>
          </a:xfrm>
          <a:prstGeom prst="rect">
            <a:avLst/>
          </a:prstGeom>
          <a:noFill/>
          <a:ln>
            <a:noFill/>
          </a:ln>
        </p:spPr>
      </p:pic>
      <p:pic>
        <p:nvPicPr>
          <p:cNvPr id="139" name="Google Shape;139;p14"/>
          <p:cNvPicPr preferRelativeResize="0"/>
          <p:nvPr/>
        </p:nvPicPr>
        <p:blipFill>
          <a:blip r:embed="rId7">
            <a:alphaModFix/>
          </a:blip>
          <a:stretch>
            <a:fillRect/>
          </a:stretch>
        </p:blipFill>
        <p:spPr>
          <a:xfrm>
            <a:off x="577850" y="2488878"/>
            <a:ext cx="2617625" cy="2965224"/>
          </a:xfrm>
          <a:prstGeom prst="rect">
            <a:avLst/>
          </a:prstGeom>
          <a:noFill/>
          <a:ln>
            <a:noFill/>
          </a:ln>
        </p:spPr>
      </p:pic>
      <p:pic>
        <p:nvPicPr>
          <p:cNvPr id="140" name="Google Shape;140;p14"/>
          <p:cNvPicPr preferRelativeResize="0"/>
          <p:nvPr/>
        </p:nvPicPr>
        <p:blipFill>
          <a:blip r:embed="rId8">
            <a:alphaModFix/>
          </a:blip>
          <a:stretch>
            <a:fillRect/>
          </a:stretch>
        </p:blipFill>
        <p:spPr>
          <a:xfrm>
            <a:off x="1797250" y="5655774"/>
            <a:ext cx="8594452" cy="663050"/>
          </a:xfrm>
          <a:prstGeom prst="rect">
            <a:avLst/>
          </a:prstGeom>
          <a:noFill/>
          <a:ln>
            <a:noFill/>
          </a:ln>
        </p:spPr>
      </p:pic>
      <p:pic>
        <p:nvPicPr>
          <p:cNvPr id="141" name="Google Shape;141;p14"/>
          <p:cNvPicPr preferRelativeResize="0"/>
          <p:nvPr/>
        </p:nvPicPr>
        <p:blipFill>
          <a:blip r:embed="rId9">
            <a:alphaModFix/>
          </a:blip>
          <a:stretch>
            <a:fillRect/>
          </a:stretch>
        </p:blipFill>
        <p:spPr>
          <a:xfrm>
            <a:off x="8944525" y="2488877"/>
            <a:ext cx="2674516" cy="2871350"/>
          </a:xfrm>
          <a:prstGeom prst="rect">
            <a:avLst/>
          </a:prstGeom>
          <a:noFill/>
          <a:ln>
            <a:noFill/>
          </a:ln>
        </p:spPr>
      </p:pic>
      <p:pic>
        <p:nvPicPr>
          <p:cNvPr id="142" name="Google Shape;142;p14"/>
          <p:cNvPicPr preferRelativeResize="0"/>
          <p:nvPr/>
        </p:nvPicPr>
        <p:blipFill>
          <a:blip r:embed="rId10">
            <a:alphaModFix/>
          </a:blip>
          <a:stretch>
            <a:fillRect/>
          </a:stretch>
        </p:blipFill>
        <p:spPr>
          <a:xfrm>
            <a:off x="713612" y="2690575"/>
            <a:ext cx="722376" cy="816285"/>
          </a:xfrm>
          <a:prstGeom prst="rect">
            <a:avLst/>
          </a:prstGeom>
          <a:noFill/>
          <a:ln>
            <a:noFill/>
          </a:ln>
        </p:spPr>
      </p:pic>
      <p:pic>
        <p:nvPicPr>
          <p:cNvPr id="143" name="Google Shape;143;p14"/>
          <p:cNvPicPr preferRelativeResize="0"/>
          <p:nvPr/>
        </p:nvPicPr>
        <p:blipFill>
          <a:blip r:embed="rId11">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3 - CTA - Three Column">
  <p:cSld name="Basic_4_1_3_1_1_1_1_1_1_1_1_1_1_1_1_1_1_1_3">
    <p:bg>
      <p:bgPr>
        <a:solidFill>
          <a:srgbClr val="EEF4FF"/>
        </a:solidFill>
      </p:bgPr>
    </p:bg>
    <p:spTree>
      <p:nvGrpSpPr>
        <p:cNvPr id="1714" name="Shape 1714"/>
        <p:cNvGrpSpPr/>
        <p:nvPr/>
      </p:nvGrpSpPr>
      <p:grpSpPr>
        <a:xfrm>
          <a:off x="0" y="0"/>
          <a:ext cx="0" cy="0"/>
          <a:chOff x="0" y="0"/>
          <a:chExt cx="0" cy="0"/>
        </a:xfrm>
      </p:grpSpPr>
      <p:sp>
        <p:nvSpPr>
          <p:cNvPr id="1715" name="Google Shape;1715;p134"/>
          <p:cNvSpPr/>
          <p:nvPr/>
        </p:nvSpPr>
        <p:spPr>
          <a:xfrm>
            <a:off x="575975" y="1676325"/>
            <a:ext cx="34845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1716" name="Google Shape;1716;p134"/>
          <p:cNvSpPr/>
          <p:nvPr/>
        </p:nvSpPr>
        <p:spPr>
          <a:xfrm>
            <a:off x="4357559" y="1676325"/>
            <a:ext cx="34845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1717" name="Google Shape;1717;p134"/>
          <p:cNvSpPr/>
          <p:nvPr/>
        </p:nvSpPr>
        <p:spPr>
          <a:xfrm>
            <a:off x="8135025" y="1676325"/>
            <a:ext cx="34845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1718" name="Google Shape;1718;p134"/>
          <p:cNvSpPr txBox="1"/>
          <p:nvPr>
            <p:ph idx="1" type="body"/>
          </p:nvPr>
        </p:nvSpPr>
        <p:spPr>
          <a:xfrm>
            <a:off x="748183" y="1911100"/>
            <a:ext cx="3140100" cy="41883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719" name="Google Shape;1719;p134"/>
          <p:cNvSpPr txBox="1"/>
          <p:nvPr>
            <p:ph idx="2" type="body"/>
          </p:nvPr>
        </p:nvSpPr>
        <p:spPr>
          <a:xfrm>
            <a:off x="4527696" y="1911100"/>
            <a:ext cx="3140100" cy="41883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720" name="Google Shape;1720;p134"/>
          <p:cNvSpPr txBox="1"/>
          <p:nvPr>
            <p:ph idx="3" type="body"/>
          </p:nvPr>
        </p:nvSpPr>
        <p:spPr>
          <a:xfrm>
            <a:off x="8307135" y="1911100"/>
            <a:ext cx="3139800" cy="41883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721" name="Google Shape;1721;p134"/>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2pPr>
            <a:lvl3pPr lvl="2">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3pPr>
            <a:lvl4pPr lvl="3">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4pPr>
            <a:lvl5pPr lvl="4">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5pPr>
            <a:lvl6pPr lvl="5">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6pPr>
            <a:lvl7pPr lvl="6">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7pPr>
            <a:lvl8pPr lvl="7">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8pPr>
            <a:lvl9pPr lvl="8">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9pPr>
          </a:lstStyle>
          <a:p/>
        </p:txBody>
      </p:sp>
      <p:sp>
        <p:nvSpPr>
          <p:cNvPr id="1722" name="Google Shape;1722;p134"/>
          <p:cNvSpPr txBox="1"/>
          <p:nvPr>
            <p:ph idx="4" type="subTitle"/>
          </p:nvPr>
        </p:nvSpPr>
        <p:spPr>
          <a:xfrm>
            <a:off x="576081" y="1082037"/>
            <a:ext cx="10396800" cy="594300"/>
          </a:xfrm>
          <a:prstGeom prst="rect">
            <a:avLst/>
          </a:prstGeom>
        </p:spPr>
        <p:txBody>
          <a:bodyPr anchorCtr="0" anchor="t" bIns="0" lIns="0" spcFirstLastPara="1" rIns="0" wrap="square" tIns="0">
            <a:noAutofit/>
          </a:bodyPr>
          <a:lstStyle>
            <a:lvl1pPr lvl="0">
              <a:lnSpc>
                <a:spcPct val="95000"/>
              </a:lnSpc>
              <a:spcBef>
                <a:spcPts val="0"/>
              </a:spcBef>
              <a:spcAft>
                <a:spcPts val="0"/>
              </a:spcAft>
              <a:buClr>
                <a:schemeClr val="dk1"/>
              </a:buClr>
              <a:buSzPts val="2200"/>
              <a:buNone/>
              <a:defRPr sz="2200">
                <a:solidFill>
                  <a:schemeClr val="dk1"/>
                </a:solidFill>
              </a:defRPr>
            </a:lvl1pPr>
            <a:lvl2pPr lvl="1">
              <a:lnSpc>
                <a:spcPct val="95000"/>
              </a:lnSpc>
              <a:spcBef>
                <a:spcPts val="300"/>
              </a:spcBef>
              <a:spcAft>
                <a:spcPts val="0"/>
              </a:spcAft>
              <a:buClr>
                <a:schemeClr val="dk1"/>
              </a:buClr>
              <a:buSzPts val="2200"/>
              <a:buNone/>
              <a:defRPr sz="2200">
                <a:solidFill>
                  <a:schemeClr val="dk1"/>
                </a:solidFill>
              </a:defRPr>
            </a:lvl2pPr>
            <a:lvl3pPr lvl="2">
              <a:lnSpc>
                <a:spcPct val="95000"/>
              </a:lnSpc>
              <a:spcBef>
                <a:spcPts val="300"/>
              </a:spcBef>
              <a:spcAft>
                <a:spcPts val="0"/>
              </a:spcAft>
              <a:buClr>
                <a:schemeClr val="dk1"/>
              </a:buClr>
              <a:buSzPts val="2200"/>
              <a:buNone/>
              <a:defRPr sz="2200">
                <a:solidFill>
                  <a:schemeClr val="dk1"/>
                </a:solidFill>
              </a:defRPr>
            </a:lvl3pPr>
            <a:lvl4pPr lvl="3">
              <a:lnSpc>
                <a:spcPct val="95000"/>
              </a:lnSpc>
              <a:spcBef>
                <a:spcPts val="300"/>
              </a:spcBef>
              <a:spcAft>
                <a:spcPts val="0"/>
              </a:spcAft>
              <a:buClr>
                <a:schemeClr val="dk1"/>
              </a:buClr>
              <a:buSzPts val="2200"/>
              <a:buNone/>
              <a:defRPr sz="2200">
                <a:solidFill>
                  <a:schemeClr val="dk1"/>
                </a:solidFill>
              </a:defRPr>
            </a:lvl4pPr>
            <a:lvl5pPr lvl="4">
              <a:lnSpc>
                <a:spcPct val="95000"/>
              </a:lnSpc>
              <a:spcBef>
                <a:spcPts val="300"/>
              </a:spcBef>
              <a:spcAft>
                <a:spcPts val="0"/>
              </a:spcAft>
              <a:buClr>
                <a:schemeClr val="dk1"/>
              </a:buClr>
              <a:buSzPts val="2200"/>
              <a:buNone/>
              <a:defRPr sz="2200">
                <a:solidFill>
                  <a:schemeClr val="dk1"/>
                </a:solidFill>
              </a:defRPr>
            </a:lvl5pPr>
            <a:lvl6pPr lvl="5">
              <a:lnSpc>
                <a:spcPct val="95000"/>
              </a:lnSpc>
              <a:spcBef>
                <a:spcPts val="300"/>
              </a:spcBef>
              <a:spcAft>
                <a:spcPts val="0"/>
              </a:spcAft>
              <a:buClr>
                <a:schemeClr val="dk1"/>
              </a:buClr>
              <a:buSzPts val="2200"/>
              <a:buNone/>
              <a:defRPr sz="2200">
                <a:solidFill>
                  <a:schemeClr val="dk1"/>
                </a:solidFill>
              </a:defRPr>
            </a:lvl6pPr>
            <a:lvl7pPr lvl="6">
              <a:lnSpc>
                <a:spcPct val="95000"/>
              </a:lnSpc>
              <a:spcBef>
                <a:spcPts val="300"/>
              </a:spcBef>
              <a:spcAft>
                <a:spcPts val="0"/>
              </a:spcAft>
              <a:buClr>
                <a:schemeClr val="dk1"/>
              </a:buClr>
              <a:buSzPts val="2200"/>
              <a:buNone/>
              <a:defRPr sz="2200">
                <a:solidFill>
                  <a:schemeClr val="dk1"/>
                </a:solidFill>
              </a:defRPr>
            </a:lvl7pPr>
            <a:lvl8pPr lvl="7">
              <a:lnSpc>
                <a:spcPct val="95000"/>
              </a:lnSpc>
              <a:spcBef>
                <a:spcPts val="300"/>
              </a:spcBef>
              <a:spcAft>
                <a:spcPts val="0"/>
              </a:spcAft>
              <a:buClr>
                <a:schemeClr val="dk1"/>
              </a:buClr>
              <a:buSzPts val="2200"/>
              <a:buNone/>
              <a:defRPr sz="2200">
                <a:solidFill>
                  <a:schemeClr val="dk1"/>
                </a:solidFill>
              </a:defRPr>
            </a:lvl8pPr>
            <a:lvl9pPr lvl="8">
              <a:lnSpc>
                <a:spcPct val="95000"/>
              </a:lnSpc>
              <a:spcBef>
                <a:spcPts val="300"/>
              </a:spcBef>
              <a:spcAft>
                <a:spcPts val="300"/>
              </a:spcAft>
              <a:buClr>
                <a:schemeClr val="dk1"/>
              </a:buClr>
              <a:buSzPts val="2200"/>
              <a:buNone/>
              <a:defRPr sz="2200">
                <a:solidFill>
                  <a:schemeClr val="dk1"/>
                </a:solidFill>
              </a:defRPr>
            </a:lvl9pPr>
          </a:lstStyle>
          <a:p/>
        </p:txBody>
      </p:sp>
      <p:pic>
        <p:nvPicPr>
          <p:cNvPr id="1723" name="Google Shape;1723;p134"/>
          <p:cNvPicPr preferRelativeResize="0"/>
          <p:nvPr/>
        </p:nvPicPr>
        <p:blipFill rotWithShape="1">
          <a:blip r:embed="rId2">
            <a:alphaModFix/>
          </a:blip>
          <a:srcRect b="11220" l="0" r="0" t="-11220"/>
          <a:stretch/>
        </p:blipFill>
        <p:spPr>
          <a:xfrm>
            <a:off x="10588875" y="5960325"/>
            <a:ext cx="1409100" cy="906925"/>
          </a:xfrm>
          <a:prstGeom prst="rect">
            <a:avLst/>
          </a:prstGeom>
          <a:noFill/>
          <a:ln>
            <a:noFill/>
          </a:ln>
        </p:spPr>
      </p:pic>
      <p:pic>
        <p:nvPicPr>
          <p:cNvPr id="1724" name="Google Shape;1724;p134"/>
          <p:cNvPicPr preferRelativeResize="0"/>
          <p:nvPr/>
        </p:nvPicPr>
        <p:blipFill rotWithShape="1">
          <a:blip r:embed="rId3">
            <a:alphaModFix/>
          </a:blip>
          <a:srcRect b="0" l="0" r="38408" t="0"/>
          <a:stretch/>
        </p:blipFill>
        <p:spPr>
          <a:xfrm>
            <a:off x="10142275" y="6343675"/>
            <a:ext cx="354464" cy="385525"/>
          </a:xfrm>
          <a:prstGeom prst="rect">
            <a:avLst/>
          </a:prstGeom>
          <a:noFill/>
          <a:ln>
            <a:noFill/>
          </a:ln>
        </p:spPr>
      </p:pic>
      <p:pic>
        <p:nvPicPr>
          <p:cNvPr id="1725" name="Google Shape;1725;p134"/>
          <p:cNvPicPr preferRelativeResize="0"/>
          <p:nvPr/>
        </p:nvPicPr>
        <p:blipFill rotWithShape="1">
          <a:blip r:embed="rId4">
            <a:alphaModFix/>
          </a:blip>
          <a:srcRect b="0" l="0" r="5311" t="18387"/>
          <a:stretch/>
        </p:blipFill>
        <p:spPr>
          <a:xfrm>
            <a:off x="11619050" y="6204500"/>
            <a:ext cx="484900" cy="276550"/>
          </a:xfrm>
          <a:prstGeom prst="rect">
            <a:avLst/>
          </a:prstGeom>
          <a:noFill/>
          <a:ln>
            <a:noFill/>
          </a:ln>
        </p:spPr>
      </p:pic>
      <p:pic>
        <p:nvPicPr>
          <p:cNvPr id="1726" name="Google Shape;1726;p134"/>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5 - CTA - Three Column with Photo">
  <p:cSld name="Basic_4_1_3_1_1_1_1_1_1_1_1_1_1_1_1_1_1_1_3_4">
    <p:bg>
      <p:bgPr>
        <a:solidFill>
          <a:srgbClr val="EEF4FF"/>
        </a:solidFill>
      </p:bgPr>
    </p:bg>
    <p:spTree>
      <p:nvGrpSpPr>
        <p:cNvPr id="1727" name="Shape 1727"/>
        <p:cNvGrpSpPr/>
        <p:nvPr/>
      </p:nvGrpSpPr>
      <p:grpSpPr>
        <a:xfrm>
          <a:off x="0" y="0"/>
          <a:ext cx="0" cy="0"/>
          <a:chOff x="0" y="0"/>
          <a:chExt cx="0" cy="0"/>
        </a:xfrm>
      </p:grpSpPr>
      <p:sp>
        <p:nvSpPr>
          <p:cNvPr id="1728" name="Google Shape;1728;p135"/>
          <p:cNvSpPr/>
          <p:nvPr/>
        </p:nvSpPr>
        <p:spPr>
          <a:xfrm>
            <a:off x="575975" y="1676325"/>
            <a:ext cx="34845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1729" name="Google Shape;1729;p135"/>
          <p:cNvSpPr/>
          <p:nvPr/>
        </p:nvSpPr>
        <p:spPr>
          <a:xfrm>
            <a:off x="4357559" y="1676325"/>
            <a:ext cx="34845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1730" name="Google Shape;1730;p135"/>
          <p:cNvSpPr/>
          <p:nvPr/>
        </p:nvSpPr>
        <p:spPr>
          <a:xfrm>
            <a:off x="8135025" y="1676325"/>
            <a:ext cx="34845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1731" name="Google Shape;1731;p135"/>
          <p:cNvSpPr/>
          <p:nvPr/>
        </p:nvSpPr>
        <p:spPr>
          <a:xfrm>
            <a:off x="576575" y="1667650"/>
            <a:ext cx="3488100" cy="1975500"/>
          </a:xfrm>
          <a:prstGeom prst="round2SameRect">
            <a:avLst>
              <a:gd fmla="val 5629"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732" name="Google Shape;1732;p135"/>
          <p:cNvSpPr/>
          <p:nvPr/>
        </p:nvSpPr>
        <p:spPr>
          <a:xfrm>
            <a:off x="4356525" y="1667650"/>
            <a:ext cx="3488100" cy="1975500"/>
          </a:xfrm>
          <a:prstGeom prst="round2SameRect">
            <a:avLst>
              <a:gd fmla="val 5814"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733" name="Google Shape;1733;p135"/>
          <p:cNvSpPr/>
          <p:nvPr/>
        </p:nvSpPr>
        <p:spPr>
          <a:xfrm>
            <a:off x="8132825" y="1667650"/>
            <a:ext cx="3488100" cy="1975500"/>
          </a:xfrm>
          <a:prstGeom prst="round2SameRect">
            <a:avLst>
              <a:gd fmla="val 5630"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734" name="Google Shape;1734;p135"/>
          <p:cNvSpPr/>
          <p:nvPr>
            <p:ph idx="2" type="pic"/>
          </p:nvPr>
        </p:nvSpPr>
        <p:spPr>
          <a:xfrm>
            <a:off x="576050" y="1666350"/>
            <a:ext cx="3484500" cy="1975500"/>
          </a:xfrm>
          <a:prstGeom prst="round2SameRect">
            <a:avLst>
              <a:gd fmla="val 4925" name="adj1"/>
              <a:gd fmla="val 0" name="adj2"/>
            </a:avLst>
          </a:prstGeom>
          <a:noFill/>
          <a:ln>
            <a:noFill/>
          </a:ln>
        </p:spPr>
      </p:sp>
      <p:sp>
        <p:nvSpPr>
          <p:cNvPr id="1735" name="Google Shape;1735;p135"/>
          <p:cNvSpPr/>
          <p:nvPr>
            <p:ph idx="3" type="pic"/>
          </p:nvPr>
        </p:nvSpPr>
        <p:spPr>
          <a:xfrm>
            <a:off x="4358161" y="1666350"/>
            <a:ext cx="3484500" cy="1975500"/>
          </a:xfrm>
          <a:prstGeom prst="round2SameRect">
            <a:avLst>
              <a:gd fmla="val 4925" name="adj1"/>
              <a:gd fmla="val 0" name="adj2"/>
            </a:avLst>
          </a:prstGeom>
          <a:noFill/>
          <a:ln>
            <a:noFill/>
          </a:ln>
        </p:spPr>
      </p:sp>
      <p:sp>
        <p:nvSpPr>
          <p:cNvPr id="1736" name="Google Shape;1736;p135"/>
          <p:cNvSpPr/>
          <p:nvPr>
            <p:ph idx="4" type="pic"/>
          </p:nvPr>
        </p:nvSpPr>
        <p:spPr>
          <a:xfrm>
            <a:off x="8136389" y="1666350"/>
            <a:ext cx="3484500" cy="1975500"/>
          </a:xfrm>
          <a:prstGeom prst="round2SameRect">
            <a:avLst>
              <a:gd fmla="val 4925" name="adj1"/>
              <a:gd fmla="val 0" name="adj2"/>
            </a:avLst>
          </a:prstGeom>
          <a:noFill/>
          <a:ln>
            <a:noFill/>
          </a:ln>
        </p:spPr>
      </p:sp>
      <p:sp>
        <p:nvSpPr>
          <p:cNvPr id="1737" name="Google Shape;1737;p135"/>
          <p:cNvSpPr txBox="1"/>
          <p:nvPr>
            <p:ph idx="1" type="body"/>
          </p:nvPr>
        </p:nvSpPr>
        <p:spPr>
          <a:xfrm>
            <a:off x="859350" y="3807675"/>
            <a:ext cx="2917800" cy="22917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738" name="Google Shape;1738;p135"/>
          <p:cNvSpPr txBox="1"/>
          <p:nvPr>
            <p:ph idx="5" type="body"/>
          </p:nvPr>
        </p:nvSpPr>
        <p:spPr>
          <a:xfrm>
            <a:off x="4618000" y="3807675"/>
            <a:ext cx="2959500" cy="22917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739" name="Google Shape;1739;p135"/>
          <p:cNvSpPr txBox="1"/>
          <p:nvPr>
            <p:ph idx="6" type="body"/>
          </p:nvPr>
        </p:nvSpPr>
        <p:spPr>
          <a:xfrm>
            <a:off x="8395050" y="3807675"/>
            <a:ext cx="2964000" cy="22917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740" name="Google Shape;1740;p135"/>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2pPr>
            <a:lvl3pPr lvl="2">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3pPr>
            <a:lvl4pPr lvl="3">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4pPr>
            <a:lvl5pPr lvl="4">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5pPr>
            <a:lvl6pPr lvl="5">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6pPr>
            <a:lvl7pPr lvl="6">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7pPr>
            <a:lvl8pPr lvl="7">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8pPr>
            <a:lvl9pPr lvl="8">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9pPr>
          </a:lstStyle>
          <a:p/>
        </p:txBody>
      </p:sp>
      <p:sp>
        <p:nvSpPr>
          <p:cNvPr id="1741" name="Google Shape;1741;p135"/>
          <p:cNvSpPr txBox="1"/>
          <p:nvPr>
            <p:ph idx="7" type="subTitle"/>
          </p:nvPr>
        </p:nvSpPr>
        <p:spPr>
          <a:xfrm>
            <a:off x="576081" y="1082037"/>
            <a:ext cx="10396800" cy="594300"/>
          </a:xfrm>
          <a:prstGeom prst="rect">
            <a:avLst/>
          </a:prstGeom>
        </p:spPr>
        <p:txBody>
          <a:bodyPr anchorCtr="0" anchor="t" bIns="0" lIns="0" spcFirstLastPara="1" rIns="0" wrap="square" tIns="0">
            <a:noAutofit/>
          </a:bodyPr>
          <a:lstStyle>
            <a:lvl1pPr lvl="0">
              <a:lnSpc>
                <a:spcPct val="95000"/>
              </a:lnSpc>
              <a:spcBef>
                <a:spcPts val="0"/>
              </a:spcBef>
              <a:spcAft>
                <a:spcPts val="0"/>
              </a:spcAft>
              <a:buClr>
                <a:schemeClr val="dk1"/>
              </a:buClr>
              <a:buSzPts val="2200"/>
              <a:buNone/>
              <a:defRPr sz="2200">
                <a:solidFill>
                  <a:schemeClr val="dk1"/>
                </a:solidFill>
              </a:defRPr>
            </a:lvl1pPr>
            <a:lvl2pPr lvl="1">
              <a:lnSpc>
                <a:spcPct val="95000"/>
              </a:lnSpc>
              <a:spcBef>
                <a:spcPts val="300"/>
              </a:spcBef>
              <a:spcAft>
                <a:spcPts val="0"/>
              </a:spcAft>
              <a:buClr>
                <a:schemeClr val="dk1"/>
              </a:buClr>
              <a:buSzPts val="2200"/>
              <a:buNone/>
              <a:defRPr sz="2200">
                <a:solidFill>
                  <a:schemeClr val="dk1"/>
                </a:solidFill>
              </a:defRPr>
            </a:lvl2pPr>
            <a:lvl3pPr lvl="2">
              <a:lnSpc>
                <a:spcPct val="95000"/>
              </a:lnSpc>
              <a:spcBef>
                <a:spcPts val="300"/>
              </a:spcBef>
              <a:spcAft>
                <a:spcPts val="0"/>
              </a:spcAft>
              <a:buClr>
                <a:schemeClr val="dk1"/>
              </a:buClr>
              <a:buSzPts val="2200"/>
              <a:buNone/>
              <a:defRPr sz="2200">
                <a:solidFill>
                  <a:schemeClr val="dk1"/>
                </a:solidFill>
              </a:defRPr>
            </a:lvl3pPr>
            <a:lvl4pPr lvl="3">
              <a:lnSpc>
                <a:spcPct val="95000"/>
              </a:lnSpc>
              <a:spcBef>
                <a:spcPts val="300"/>
              </a:spcBef>
              <a:spcAft>
                <a:spcPts val="0"/>
              </a:spcAft>
              <a:buClr>
                <a:schemeClr val="dk1"/>
              </a:buClr>
              <a:buSzPts val="2200"/>
              <a:buNone/>
              <a:defRPr sz="2200">
                <a:solidFill>
                  <a:schemeClr val="dk1"/>
                </a:solidFill>
              </a:defRPr>
            </a:lvl4pPr>
            <a:lvl5pPr lvl="4">
              <a:lnSpc>
                <a:spcPct val="95000"/>
              </a:lnSpc>
              <a:spcBef>
                <a:spcPts val="300"/>
              </a:spcBef>
              <a:spcAft>
                <a:spcPts val="0"/>
              </a:spcAft>
              <a:buClr>
                <a:schemeClr val="dk1"/>
              </a:buClr>
              <a:buSzPts val="2200"/>
              <a:buNone/>
              <a:defRPr sz="2200">
                <a:solidFill>
                  <a:schemeClr val="dk1"/>
                </a:solidFill>
              </a:defRPr>
            </a:lvl5pPr>
            <a:lvl6pPr lvl="5">
              <a:lnSpc>
                <a:spcPct val="95000"/>
              </a:lnSpc>
              <a:spcBef>
                <a:spcPts val="300"/>
              </a:spcBef>
              <a:spcAft>
                <a:spcPts val="0"/>
              </a:spcAft>
              <a:buClr>
                <a:schemeClr val="dk1"/>
              </a:buClr>
              <a:buSzPts val="2200"/>
              <a:buNone/>
              <a:defRPr sz="2200">
                <a:solidFill>
                  <a:schemeClr val="dk1"/>
                </a:solidFill>
              </a:defRPr>
            </a:lvl6pPr>
            <a:lvl7pPr lvl="6">
              <a:lnSpc>
                <a:spcPct val="95000"/>
              </a:lnSpc>
              <a:spcBef>
                <a:spcPts val="300"/>
              </a:spcBef>
              <a:spcAft>
                <a:spcPts val="0"/>
              </a:spcAft>
              <a:buClr>
                <a:schemeClr val="dk1"/>
              </a:buClr>
              <a:buSzPts val="2200"/>
              <a:buNone/>
              <a:defRPr sz="2200">
                <a:solidFill>
                  <a:schemeClr val="dk1"/>
                </a:solidFill>
              </a:defRPr>
            </a:lvl7pPr>
            <a:lvl8pPr lvl="7">
              <a:lnSpc>
                <a:spcPct val="95000"/>
              </a:lnSpc>
              <a:spcBef>
                <a:spcPts val="300"/>
              </a:spcBef>
              <a:spcAft>
                <a:spcPts val="0"/>
              </a:spcAft>
              <a:buClr>
                <a:schemeClr val="dk1"/>
              </a:buClr>
              <a:buSzPts val="2200"/>
              <a:buNone/>
              <a:defRPr sz="2200">
                <a:solidFill>
                  <a:schemeClr val="dk1"/>
                </a:solidFill>
              </a:defRPr>
            </a:lvl8pPr>
            <a:lvl9pPr lvl="8">
              <a:lnSpc>
                <a:spcPct val="95000"/>
              </a:lnSpc>
              <a:spcBef>
                <a:spcPts val="300"/>
              </a:spcBef>
              <a:spcAft>
                <a:spcPts val="300"/>
              </a:spcAft>
              <a:buClr>
                <a:schemeClr val="dk1"/>
              </a:buClr>
              <a:buSzPts val="2200"/>
              <a:buNone/>
              <a:defRPr sz="2200">
                <a:solidFill>
                  <a:schemeClr val="dk1"/>
                </a:solidFill>
              </a:defRPr>
            </a:lvl9pPr>
          </a:lstStyle>
          <a:p/>
        </p:txBody>
      </p:sp>
      <p:pic>
        <p:nvPicPr>
          <p:cNvPr id="1742" name="Google Shape;1742;p135"/>
          <p:cNvPicPr preferRelativeResize="0"/>
          <p:nvPr/>
        </p:nvPicPr>
        <p:blipFill rotWithShape="1">
          <a:blip r:embed="rId2">
            <a:alphaModFix/>
          </a:blip>
          <a:srcRect b="11220" l="0" r="0" t="-11220"/>
          <a:stretch/>
        </p:blipFill>
        <p:spPr>
          <a:xfrm>
            <a:off x="10588875" y="5960325"/>
            <a:ext cx="1409100" cy="906925"/>
          </a:xfrm>
          <a:prstGeom prst="rect">
            <a:avLst/>
          </a:prstGeom>
          <a:noFill/>
          <a:ln>
            <a:noFill/>
          </a:ln>
        </p:spPr>
      </p:pic>
      <p:pic>
        <p:nvPicPr>
          <p:cNvPr id="1743" name="Google Shape;1743;p135"/>
          <p:cNvPicPr preferRelativeResize="0"/>
          <p:nvPr/>
        </p:nvPicPr>
        <p:blipFill rotWithShape="1">
          <a:blip r:embed="rId3">
            <a:alphaModFix/>
          </a:blip>
          <a:srcRect b="0" l="0" r="38408" t="0"/>
          <a:stretch/>
        </p:blipFill>
        <p:spPr>
          <a:xfrm>
            <a:off x="10142275" y="6343675"/>
            <a:ext cx="354464" cy="385525"/>
          </a:xfrm>
          <a:prstGeom prst="rect">
            <a:avLst/>
          </a:prstGeom>
          <a:noFill/>
          <a:ln>
            <a:noFill/>
          </a:ln>
        </p:spPr>
      </p:pic>
      <p:pic>
        <p:nvPicPr>
          <p:cNvPr id="1744" name="Google Shape;1744;p135"/>
          <p:cNvPicPr preferRelativeResize="0"/>
          <p:nvPr/>
        </p:nvPicPr>
        <p:blipFill rotWithShape="1">
          <a:blip r:embed="rId4">
            <a:alphaModFix/>
          </a:blip>
          <a:srcRect b="0" l="0" r="5311" t="18387"/>
          <a:stretch/>
        </p:blipFill>
        <p:spPr>
          <a:xfrm>
            <a:off x="11619050" y="6204500"/>
            <a:ext cx="484900" cy="276550"/>
          </a:xfrm>
          <a:prstGeom prst="rect">
            <a:avLst/>
          </a:prstGeom>
          <a:noFill/>
          <a:ln>
            <a:noFill/>
          </a:ln>
        </p:spPr>
      </p:pic>
      <p:pic>
        <p:nvPicPr>
          <p:cNvPr id="1745" name="Google Shape;1745;p135"/>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3 - Blank Three Column">
  <p:cSld name="Basic_4_1_3_1_1_1_1_1_1_1_1_1_1_1_1_1_1_1_3_3">
    <p:bg>
      <p:bgPr>
        <a:solidFill>
          <a:schemeClr val="lt1"/>
        </a:solidFill>
      </p:bgPr>
    </p:bg>
    <p:spTree>
      <p:nvGrpSpPr>
        <p:cNvPr id="1746" name="Shape 1746"/>
        <p:cNvGrpSpPr/>
        <p:nvPr/>
      </p:nvGrpSpPr>
      <p:grpSpPr>
        <a:xfrm>
          <a:off x="0" y="0"/>
          <a:ext cx="0" cy="0"/>
          <a:chOff x="0" y="0"/>
          <a:chExt cx="0" cy="0"/>
        </a:xfrm>
      </p:grpSpPr>
      <p:sp>
        <p:nvSpPr>
          <p:cNvPr id="1747" name="Google Shape;1747;p136"/>
          <p:cNvSpPr txBox="1"/>
          <p:nvPr>
            <p:ph idx="1" type="body"/>
          </p:nvPr>
        </p:nvSpPr>
        <p:spPr>
          <a:xfrm>
            <a:off x="577858" y="1828800"/>
            <a:ext cx="3140100" cy="41883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748" name="Google Shape;1748;p136"/>
          <p:cNvSpPr txBox="1"/>
          <p:nvPr>
            <p:ph idx="2" type="body"/>
          </p:nvPr>
        </p:nvSpPr>
        <p:spPr>
          <a:xfrm>
            <a:off x="4357371" y="1828800"/>
            <a:ext cx="3140100" cy="41883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749" name="Google Shape;1749;p136"/>
          <p:cNvSpPr txBox="1"/>
          <p:nvPr>
            <p:ph idx="3" type="body"/>
          </p:nvPr>
        </p:nvSpPr>
        <p:spPr>
          <a:xfrm>
            <a:off x="8136810" y="1828800"/>
            <a:ext cx="3139800" cy="4188300"/>
          </a:xfrm>
          <a:prstGeom prst="rect">
            <a:avLst/>
          </a:prstGeom>
        </p:spPr>
        <p:txBody>
          <a:bodyPr anchorCtr="0" anchor="t" bIns="0" lIns="0" spcFirstLastPara="1" rIns="0" wrap="square" tIns="0">
            <a:noAutofit/>
          </a:bodyPr>
          <a:lstStyle>
            <a:lvl1pPr indent="-228600" lvl="0" marL="45720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750" name="Google Shape;1750;p136"/>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2pPr>
            <a:lvl3pPr lvl="2">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3pPr>
            <a:lvl4pPr lvl="3">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4pPr>
            <a:lvl5pPr lvl="4">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5pPr>
            <a:lvl6pPr lvl="5">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6pPr>
            <a:lvl7pPr lvl="6">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7pPr>
            <a:lvl8pPr lvl="7">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8pPr>
            <a:lvl9pPr lvl="8">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9pPr>
          </a:lstStyle>
          <a:p/>
        </p:txBody>
      </p:sp>
      <p:sp>
        <p:nvSpPr>
          <p:cNvPr id="1751" name="Google Shape;1751;p136"/>
          <p:cNvSpPr txBox="1"/>
          <p:nvPr>
            <p:ph idx="4" type="subTitle"/>
          </p:nvPr>
        </p:nvSpPr>
        <p:spPr>
          <a:xfrm>
            <a:off x="576081" y="1082037"/>
            <a:ext cx="10396800" cy="594300"/>
          </a:xfrm>
          <a:prstGeom prst="rect">
            <a:avLst/>
          </a:prstGeom>
        </p:spPr>
        <p:txBody>
          <a:bodyPr anchorCtr="0" anchor="t" bIns="0" lIns="0" spcFirstLastPara="1" rIns="0" wrap="square" tIns="0">
            <a:noAutofit/>
          </a:bodyPr>
          <a:lstStyle>
            <a:lvl1pPr lvl="0">
              <a:lnSpc>
                <a:spcPct val="95000"/>
              </a:lnSpc>
              <a:spcBef>
                <a:spcPts val="0"/>
              </a:spcBef>
              <a:spcAft>
                <a:spcPts val="0"/>
              </a:spcAft>
              <a:buClr>
                <a:schemeClr val="dk1"/>
              </a:buClr>
              <a:buSzPts val="2200"/>
              <a:buNone/>
              <a:defRPr sz="2200">
                <a:solidFill>
                  <a:schemeClr val="dk1"/>
                </a:solidFill>
              </a:defRPr>
            </a:lvl1pPr>
            <a:lvl2pPr lvl="1">
              <a:lnSpc>
                <a:spcPct val="95000"/>
              </a:lnSpc>
              <a:spcBef>
                <a:spcPts val="300"/>
              </a:spcBef>
              <a:spcAft>
                <a:spcPts val="0"/>
              </a:spcAft>
              <a:buClr>
                <a:schemeClr val="dk1"/>
              </a:buClr>
              <a:buSzPts val="2200"/>
              <a:buNone/>
              <a:defRPr sz="2200">
                <a:solidFill>
                  <a:schemeClr val="dk1"/>
                </a:solidFill>
              </a:defRPr>
            </a:lvl2pPr>
            <a:lvl3pPr lvl="2">
              <a:lnSpc>
                <a:spcPct val="95000"/>
              </a:lnSpc>
              <a:spcBef>
                <a:spcPts val="300"/>
              </a:spcBef>
              <a:spcAft>
                <a:spcPts val="0"/>
              </a:spcAft>
              <a:buClr>
                <a:schemeClr val="dk1"/>
              </a:buClr>
              <a:buSzPts val="2200"/>
              <a:buNone/>
              <a:defRPr sz="2200">
                <a:solidFill>
                  <a:schemeClr val="dk1"/>
                </a:solidFill>
              </a:defRPr>
            </a:lvl3pPr>
            <a:lvl4pPr lvl="3">
              <a:lnSpc>
                <a:spcPct val="95000"/>
              </a:lnSpc>
              <a:spcBef>
                <a:spcPts val="300"/>
              </a:spcBef>
              <a:spcAft>
                <a:spcPts val="0"/>
              </a:spcAft>
              <a:buClr>
                <a:schemeClr val="dk1"/>
              </a:buClr>
              <a:buSzPts val="2200"/>
              <a:buNone/>
              <a:defRPr sz="2200">
                <a:solidFill>
                  <a:schemeClr val="dk1"/>
                </a:solidFill>
              </a:defRPr>
            </a:lvl4pPr>
            <a:lvl5pPr lvl="4">
              <a:lnSpc>
                <a:spcPct val="95000"/>
              </a:lnSpc>
              <a:spcBef>
                <a:spcPts val="300"/>
              </a:spcBef>
              <a:spcAft>
                <a:spcPts val="0"/>
              </a:spcAft>
              <a:buClr>
                <a:schemeClr val="dk1"/>
              </a:buClr>
              <a:buSzPts val="2200"/>
              <a:buNone/>
              <a:defRPr sz="2200">
                <a:solidFill>
                  <a:schemeClr val="dk1"/>
                </a:solidFill>
              </a:defRPr>
            </a:lvl5pPr>
            <a:lvl6pPr lvl="5">
              <a:lnSpc>
                <a:spcPct val="95000"/>
              </a:lnSpc>
              <a:spcBef>
                <a:spcPts val="300"/>
              </a:spcBef>
              <a:spcAft>
                <a:spcPts val="0"/>
              </a:spcAft>
              <a:buClr>
                <a:schemeClr val="dk1"/>
              </a:buClr>
              <a:buSzPts val="2200"/>
              <a:buNone/>
              <a:defRPr sz="2200">
                <a:solidFill>
                  <a:schemeClr val="dk1"/>
                </a:solidFill>
              </a:defRPr>
            </a:lvl6pPr>
            <a:lvl7pPr lvl="6">
              <a:lnSpc>
                <a:spcPct val="95000"/>
              </a:lnSpc>
              <a:spcBef>
                <a:spcPts val="300"/>
              </a:spcBef>
              <a:spcAft>
                <a:spcPts val="0"/>
              </a:spcAft>
              <a:buClr>
                <a:schemeClr val="dk1"/>
              </a:buClr>
              <a:buSzPts val="2200"/>
              <a:buNone/>
              <a:defRPr sz="2200">
                <a:solidFill>
                  <a:schemeClr val="dk1"/>
                </a:solidFill>
              </a:defRPr>
            </a:lvl7pPr>
            <a:lvl8pPr lvl="7">
              <a:lnSpc>
                <a:spcPct val="95000"/>
              </a:lnSpc>
              <a:spcBef>
                <a:spcPts val="300"/>
              </a:spcBef>
              <a:spcAft>
                <a:spcPts val="0"/>
              </a:spcAft>
              <a:buClr>
                <a:schemeClr val="dk1"/>
              </a:buClr>
              <a:buSzPts val="2200"/>
              <a:buNone/>
              <a:defRPr sz="2200">
                <a:solidFill>
                  <a:schemeClr val="dk1"/>
                </a:solidFill>
              </a:defRPr>
            </a:lvl8pPr>
            <a:lvl9pPr lvl="8">
              <a:lnSpc>
                <a:spcPct val="95000"/>
              </a:lnSpc>
              <a:spcBef>
                <a:spcPts val="300"/>
              </a:spcBef>
              <a:spcAft>
                <a:spcPts val="300"/>
              </a:spcAft>
              <a:buClr>
                <a:schemeClr val="dk1"/>
              </a:buClr>
              <a:buSzPts val="2200"/>
              <a:buNone/>
              <a:defRPr sz="2200">
                <a:solidFill>
                  <a:schemeClr val="dk1"/>
                </a:solidFill>
              </a:defRPr>
            </a:lvl9pPr>
          </a:lstStyle>
          <a:p/>
        </p:txBody>
      </p:sp>
      <p:pic>
        <p:nvPicPr>
          <p:cNvPr id="1752" name="Google Shape;1752;p136"/>
          <p:cNvPicPr preferRelativeResize="0"/>
          <p:nvPr/>
        </p:nvPicPr>
        <p:blipFill rotWithShape="1">
          <a:blip r:embed="rId2">
            <a:alphaModFix/>
          </a:blip>
          <a:srcRect b="11220" l="0" r="0" t="-11220"/>
          <a:stretch/>
        </p:blipFill>
        <p:spPr>
          <a:xfrm>
            <a:off x="10588875" y="5960325"/>
            <a:ext cx="1409100" cy="906925"/>
          </a:xfrm>
          <a:prstGeom prst="rect">
            <a:avLst/>
          </a:prstGeom>
          <a:noFill/>
          <a:ln>
            <a:noFill/>
          </a:ln>
        </p:spPr>
      </p:pic>
      <p:pic>
        <p:nvPicPr>
          <p:cNvPr id="1753" name="Google Shape;1753;p136"/>
          <p:cNvPicPr preferRelativeResize="0"/>
          <p:nvPr/>
        </p:nvPicPr>
        <p:blipFill rotWithShape="1">
          <a:blip r:embed="rId3">
            <a:alphaModFix/>
          </a:blip>
          <a:srcRect b="0" l="0" r="38408" t="0"/>
          <a:stretch/>
        </p:blipFill>
        <p:spPr>
          <a:xfrm>
            <a:off x="10142275" y="6343675"/>
            <a:ext cx="354464" cy="385525"/>
          </a:xfrm>
          <a:prstGeom prst="rect">
            <a:avLst/>
          </a:prstGeom>
          <a:noFill/>
          <a:ln>
            <a:noFill/>
          </a:ln>
        </p:spPr>
      </p:pic>
      <p:pic>
        <p:nvPicPr>
          <p:cNvPr id="1754" name="Google Shape;1754;p136"/>
          <p:cNvPicPr preferRelativeResize="0"/>
          <p:nvPr/>
        </p:nvPicPr>
        <p:blipFill rotWithShape="1">
          <a:blip r:embed="rId4">
            <a:alphaModFix/>
          </a:blip>
          <a:srcRect b="0" l="0" r="5311" t="18387"/>
          <a:stretch/>
        </p:blipFill>
        <p:spPr>
          <a:xfrm>
            <a:off x="11619050" y="6204500"/>
            <a:ext cx="484900" cy="276550"/>
          </a:xfrm>
          <a:prstGeom prst="rect">
            <a:avLst/>
          </a:prstGeom>
          <a:noFill/>
          <a:ln>
            <a:noFill/>
          </a:ln>
        </p:spPr>
      </p:pic>
      <p:pic>
        <p:nvPicPr>
          <p:cNvPr id="1755" name="Google Shape;1755;p136"/>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5 - Blank White">
  <p:cSld name="Basic_4_1_3">
    <p:spTree>
      <p:nvGrpSpPr>
        <p:cNvPr id="1756" name="Shape 1756"/>
        <p:cNvGrpSpPr/>
        <p:nvPr/>
      </p:nvGrpSpPr>
      <p:grpSpPr>
        <a:xfrm>
          <a:off x="0" y="0"/>
          <a:ext cx="0" cy="0"/>
          <a:chOff x="0" y="0"/>
          <a:chExt cx="0" cy="0"/>
        </a:xfrm>
      </p:grpSpPr>
      <p:sp>
        <p:nvSpPr>
          <p:cNvPr id="1757" name="Google Shape;1757;p137"/>
          <p:cNvSpPr txBox="1"/>
          <p:nvPr>
            <p:ph idx="1" type="body"/>
          </p:nvPr>
        </p:nvSpPr>
        <p:spPr>
          <a:xfrm>
            <a:off x="576081" y="6507700"/>
            <a:ext cx="5367600" cy="182700"/>
          </a:xfrm>
          <a:prstGeom prst="rect">
            <a:avLst/>
          </a:prstGeom>
        </p:spPr>
        <p:txBody>
          <a:bodyPr anchorCtr="0" anchor="t" bIns="0" lIns="0" spcFirstLastPara="1" rIns="0" wrap="square" tIns="0">
            <a:noAutofit/>
          </a:bodyPr>
          <a:lstStyle>
            <a:lvl1pPr indent="-228600" lvl="0" marL="457200" marR="0" algn="l">
              <a:lnSpc>
                <a:spcPct val="90000"/>
              </a:lnSpc>
              <a:spcBef>
                <a:spcPts val="0"/>
              </a:spcBef>
              <a:spcAft>
                <a:spcPts val="0"/>
              </a:spcAft>
              <a:buSzPts val="1000"/>
              <a:buNone/>
              <a:defRPr sz="1000"/>
            </a:lvl1pPr>
            <a:lvl2pPr indent="-342900" lvl="1" marL="914400">
              <a:spcBef>
                <a:spcPts val="3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758" name="Google Shape;1758;p137"/>
          <p:cNvSpPr txBox="1"/>
          <p:nvPr>
            <p:ph type="title"/>
          </p:nvPr>
        </p:nvSpPr>
        <p:spPr>
          <a:xfrm>
            <a:off x="576081" y="-9144"/>
            <a:ext cx="10095000" cy="10485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2pPr>
            <a:lvl3pPr lvl="2">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3pPr>
            <a:lvl4pPr lvl="3">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4pPr>
            <a:lvl5pPr lvl="4">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5pPr>
            <a:lvl6pPr lvl="5">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6pPr>
            <a:lvl7pPr lvl="6">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7pPr>
            <a:lvl8pPr lvl="7">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8pPr>
            <a:lvl9pPr lvl="8">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9pPr>
          </a:lstStyle>
          <a:p/>
        </p:txBody>
      </p:sp>
      <p:sp>
        <p:nvSpPr>
          <p:cNvPr id="1759" name="Google Shape;1759;p137"/>
          <p:cNvSpPr txBox="1"/>
          <p:nvPr>
            <p:ph idx="2" type="subTitle"/>
          </p:nvPr>
        </p:nvSpPr>
        <p:spPr>
          <a:xfrm>
            <a:off x="576081" y="1082037"/>
            <a:ext cx="10396800" cy="5943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2200"/>
              <a:buNone/>
              <a:defRPr sz="2200"/>
            </a:lvl1pPr>
            <a:lvl2pPr lvl="1">
              <a:lnSpc>
                <a:spcPct val="95000"/>
              </a:lnSpc>
              <a:spcBef>
                <a:spcPts val="300"/>
              </a:spcBef>
              <a:spcAft>
                <a:spcPts val="0"/>
              </a:spcAft>
              <a:buSzPts val="2200"/>
              <a:buNone/>
              <a:defRPr sz="2200"/>
            </a:lvl2pPr>
            <a:lvl3pPr lvl="2">
              <a:lnSpc>
                <a:spcPct val="95000"/>
              </a:lnSpc>
              <a:spcBef>
                <a:spcPts val="300"/>
              </a:spcBef>
              <a:spcAft>
                <a:spcPts val="0"/>
              </a:spcAft>
              <a:buSzPts val="2200"/>
              <a:buNone/>
              <a:defRPr sz="2200"/>
            </a:lvl3pPr>
            <a:lvl4pPr lvl="3">
              <a:lnSpc>
                <a:spcPct val="95000"/>
              </a:lnSpc>
              <a:spcBef>
                <a:spcPts val="300"/>
              </a:spcBef>
              <a:spcAft>
                <a:spcPts val="0"/>
              </a:spcAft>
              <a:buSzPts val="2200"/>
              <a:buNone/>
              <a:defRPr sz="2200"/>
            </a:lvl4pPr>
            <a:lvl5pPr lvl="4">
              <a:lnSpc>
                <a:spcPct val="95000"/>
              </a:lnSpc>
              <a:spcBef>
                <a:spcPts val="300"/>
              </a:spcBef>
              <a:spcAft>
                <a:spcPts val="0"/>
              </a:spcAft>
              <a:buSzPts val="2200"/>
              <a:buNone/>
              <a:defRPr sz="2200"/>
            </a:lvl5pPr>
            <a:lvl6pPr lvl="5">
              <a:lnSpc>
                <a:spcPct val="95000"/>
              </a:lnSpc>
              <a:spcBef>
                <a:spcPts val="300"/>
              </a:spcBef>
              <a:spcAft>
                <a:spcPts val="0"/>
              </a:spcAft>
              <a:buSzPts val="2200"/>
              <a:buNone/>
              <a:defRPr sz="2200"/>
            </a:lvl6pPr>
            <a:lvl7pPr lvl="6">
              <a:lnSpc>
                <a:spcPct val="95000"/>
              </a:lnSpc>
              <a:spcBef>
                <a:spcPts val="300"/>
              </a:spcBef>
              <a:spcAft>
                <a:spcPts val="0"/>
              </a:spcAft>
              <a:buSzPts val="2200"/>
              <a:buNone/>
              <a:defRPr sz="2200"/>
            </a:lvl7pPr>
            <a:lvl8pPr lvl="7">
              <a:lnSpc>
                <a:spcPct val="95000"/>
              </a:lnSpc>
              <a:spcBef>
                <a:spcPts val="300"/>
              </a:spcBef>
              <a:spcAft>
                <a:spcPts val="0"/>
              </a:spcAft>
              <a:buSzPts val="2200"/>
              <a:buNone/>
              <a:defRPr sz="2200"/>
            </a:lvl8pPr>
            <a:lvl9pPr lvl="8">
              <a:lnSpc>
                <a:spcPct val="95000"/>
              </a:lnSpc>
              <a:spcBef>
                <a:spcPts val="300"/>
              </a:spcBef>
              <a:spcAft>
                <a:spcPts val="300"/>
              </a:spcAft>
              <a:buSzPts val="2200"/>
              <a:buNone/>
              <a:defRPr sz="2200"/>
            </a:lvl9pPr>
          </a:lstStyle>
          <a:p/>
        </p:txBody>
      </p:sp>
      <p:pic>
        <p:nvPicPr>
          <p:cNvPr id="1760" name="Google Shape;1760;p137"/>
          <p:cNvPicPr preferRelativeResize="0"/>
          <p:nvPr/>
        </p:nvPicPr>
        <p:blipFill>
          <a:blip r:embed="rId2">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6 - Blank Dark Blue">
  <p:cSld name="Basic_4_1_3_1">
    <p:bg>
      <p:bgPr>
        <a:solidFill>
          <a:schemeClr val="dk1"/>
        </a:solidFill>
      </p:bgPr>
    </p:bg>
    <p:spTree>
      <p:nvGrpSpPr>
        <p:cNvPr id="1761" name="Shape 1761"/>
        <p:cNvGrpSpPr/>
        <p:nvPr/>
      </p:nvGrpSpPr>
      <p:grpSpPr>
        <a:xfrm>
          <a:off x="0" y="0"/>
          <a:ext cx="0" cy="0"/>
          <a:chOff x="0" y="0"/>
          <a:chExt cx="0" cy="0"/>
        </a:xfrm>
      </p:grpSpPr>
      <p:sp>
        <p:nvSpPr>
          <p:cNvPr id="1762" name="Google Shape;1762;p138"/>
          <p:cNvSpPr txBox="1"/>
          <p:nvPr>
            <p:ph idx="1" type="body"/>
          </p:nvPr>
        </p:nvSpPr>
        <p:spPr>
          <a:xfrm>
            <a:off x="576081" y="6507700"/>
            <a:ext cx="5367600" cy="182700"/>
          </a:xfrm>
          <a:prstGeom prst="rect">
            <a:avLst/>
          </a:prstGeom>
        </p:spPr>
        <p:txBody>
          <a:bodyPr anchorCtr="0" anchor="t" bIns="0" lIns="0" spcFirstLastPara="1" rIns="0" wrap="square" tIns="0">
            <a:noAutofit/>
          </a:bodyPr>
          <a:lstStyle>
            <a:lvl1pPr indent="-228600" lvl="0" marL="457200" marR="0" algn="l">
              <a:lnSpc>
                <a:spcPct val="90000"/>
              </a:lnSpc>
              <a:spcBef>
                <a:spcPts val="0"/>
              </a:spcBef>
              <a:spcAft>
                <a:spcPts val="0"/>
              </a:spcAft>
              <a:buSzPts val="1000"/>
              <a:buNone/>
              <a:defRPr sz="1000"/>
            </a:lvl1pPr>
            <a:lvl2pPr indent="-342900" lvl="1" marL="914400">
              <a:spcBef>
                <a:spcPts val="3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763" name="Google Shape;1763;p138"/>
          <p:cNvSpPr txBox="1"/>
          <p:nvPr>
            <p:ph type="title"/>
          </p:nvPr>
        </p:nvSpPr>
        <p:spPr>
          <a:xfrm>
            <a:off x="576081" y="-9144"/>
            <a:ext cx="10095000" cy="10485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1"/>
              </a:buClr>
              <a:buSzPts val="3200"/>
              <a:buFont typeface="Avant Garde Demi SFDC"/>
              <a:buNone/>
              <a:defRPr b="0" sz="3200">
                <a:solidFill>
                  <a:schemeClr val="lt1"/>
                </a:solidFill>
                <a:latin typeface="Avant Garde Demi SFDC"/>
                <a:ea typeface="Avant Garde Demi SFDC"/>
                <a:cs typeface="Avant Garde Demi SFDC"/>
                <a:sym typeface="Avant Garde Demi SFDC"/>
              </a:defRPr>
            </a:lvl1pPr>
            <a:lvl2pPr lvl="1">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2pPr>
            <a:lvl3pPr lvl="2">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3pPr>
            <a:lvl4pPr lvl="3">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4pPr>
            <a:lvl5pPr lvl="4">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5pPr>
            <a:lvl6pPr lvl="5">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6pPr>
            <a:lvl7pPr lvl="6">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7pPr>
            <a:lvl8pPr lvl="7">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8pPr>
            <a:lvl9pPr lvl="8">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9pPr>
          </a:lstStyle>
          <a:p/>
        </p:txBody>
      </p:sp>
      <p:sp>
        <p:nvSpPr>
          <p:cNvPr id="1764" name="Google Shape;1764;p138"/>
          <p:cNvSpPr txBox="1"/>
          <p:nvPr>
            <p:ph idx="2" type="subTitle"/>
          </p:nvPr>
        </p:nvSpPr>
        <p:spPr>
          <a:xfrm>
            <a:off x="576081" y="1082037"/>
            <a:ext cx="10396800" cy="594300"/>
          </a:xfrm>
          <a:prstGeom prst="rect">
            <a:avLst/>
          </a:prstGeom>
        </p:spPr>
        <p:txBody>
          <a:bodyPr anchorCtr="0" anchor="t" bIns="0" lIns="0" spcFirstLastPara="1" rIns="0" wrap="square" tIns="0">
            <a:noAutofit/>
          </a:bodyPr>
          <a:lstStyle>
            <a:lvl1pPr lvl="0">
              <a:lnSpc>
                <a:spcPct val="95000"/>
              </a:lnSpc>
              <a:spcBef>
                <a:spcPts val="0"/>
              </a:spcBef>
              <a:spcAft>
                <a:spcPts val="0"/>
              </a:spcAft>
              <a:buClr>
                <a:schemeClr val="lt1"/>
              </a:buClr>
              <a:buSzPts val="2200"/>
              <a:buNone/>
              <a:defRPr sz="2200">
                <a:solidFill>
                  <a:schemeClr val="lt1"/>
                </a:solidFill>
              </a:defRPr>
            </a:lvl1pPr>
            <a:lvl2pPr lvl="1">
              <a:lnSpc>
                <a:spcPct val="95000"/>
              </a:lnSpc>
              <a:spcBef>
                <a:spcPts val="300"/>
              </a:spcBef>
              <a:spcAft>
                <a:spcPts val="0"/>
              </a:spcAft>
              <a:buClr>
                <a:schemeClr val="lt1"/>
              </a:buClr>
              <a:buSzPts val="2200"/>
              <a:buNone/>
              <a:defRPr sz="2200">
                <a:solidFill>
                  <a:schemeClr val="lt1"/>
                </a:solidFill>
              </a:defRPr>
            </a:lvl2pPr>
            <a:lvl3pPr lvl="2">
              <a:lnSpc>
                <a:spcPct val="95000"/>
              </a:lnSpc>
              <a:spcBef>
                <a:spcPts val="300"/>
              </a:spcBef>
              <a:spcAft>
                <a:spcPts val="0"/>
              </a:spcAft>
              <a:buClr>
                <a:schemeClr val="lt1"/>
              </a:buClr>
              <a:buSzPts val="2200"/>
              <a:buNone/>
              <a:defRPr sz="2200">
                <a:solidFill>
                  <a:schemeClr val="lt1"/>
                </a:solidFill>
              </a:defRPr>
            </a:lvl3pPr>
            <a:lvl4pPr lvl="3">
              <a:lnSpc>
                <a:spcPct val="95000"/>
              </a:lnSpc>
              <a:spcBef>
                <a:spcPts val="300"/>
              </a:spcBef>
              <a:spcAft>
                <a:spcPts val="0"/>
              </a:spcAft>
              <a:buClr>
                <a:schemeClr val="lt1"/>
              </a:buClr>
              <a:buSzPts val="2200"/>
              <a:buNone/>
              <a:defRPr sz="2200">
                <a:solidFill>
                  <a:schemeClr val="lt1"/>
                </a:solidFill>
              </a:defRPr>
            </a:lvl4pPr>
            <a:lvl5pPr lvl="4">
              <a:lnSpc>
                <a:spcPct val="95000"/>
              </a:lnSpc>
              <a:spcBef>
                <a:spcPts val="300"/>
              </a:spcBef>
              <a:spcAft>
                <a:spcPts val="0"/>
              </a:spcAft>
              <a:buClr>
                <a:schemeClr val="lt1"/>
              </a:buClr>
              <a:buSzPts val="2200"/>
              <a:buNone/>
              <a:defRPr sz="2200">
                <a:solidFill>
                  <a:schemeClr val="lt1"/>
                </a:solidFill>
              </a:defRPr>
            </a:lvl5pPr>
            <a:lvl6pPr lvl="5">
              <a:lnSpc>
                <a:spcPct val="95000"/>
              </a:lnSpc>
              <a:spcBef>
                <a:spcPts val="300"/>
              </a:spcBef>
              <a:spcAft>
                <a:spcPts val="0"/>
              </a:spcAft>
              <a:buClr>
                <a:schemeClr val="lt1"/>
              </a:buClr>
              <a:buSzPts val="2200"/>
              <a:buNone/>
              <a:defRPr sz="2200">
                <a:solidFill>
                  <a:schemeClr val="lt1"/>
                </a:solidFill>
              </a:defRPr>
            </a:lvl6pPr>
            <a:lvl7pPr lvl="6">
              <a:lnSpc>
                <a:spcPct val="95000"/>
              </a:lnSpc>
              <a:spcBef>
                <a:spcPts val="300"/>
              </a:spcBef>
              <a:spcAft>
                <a:spcPts val="0"/>
              </a:spcAft>
              <a:buClr>
                <a:schemeClr val="lt1"/>
              </a:buClr>
              <a:buSzPts val="2200"/>
              <a:buNone/>
              <a:defRPr sz="2200">
                <a:solidFill>
                  <a:schemeClr val="lt1"/>
                </a:solidFill>
              </a:defRPr>
            </a:lvl7pPr>
            <a:lvl8pPr lvl="7">
              <a:lnSpc>
                <a:spcPct val="95000"/>
              </a:lnSpc>
              <a:spcBef>
                <a:spcPts val="300"/>
              </a:spcBef>
              <a:spcAft>
                <a:spcPts val="0"/>
              </a:spcAft>
              <a:buClr>
                <a:schemeClr val="lt1"/>
              </a:buClr>
              <a:buSzPts val="2200"/>
              <a:buNone/>
              <a:defRPr sz="2200">
                <a:solidFill>
                  <a:schemeClr val="lt1"/>
                </a:solidFill>
              </a:defRPr>
            </a:lvl8pPr>
            <a:lvl9pPr lvl="8">
              <a:lnSpc>
                <a:spcPct val="95000"/>
              </a:lnSpc>
              <a:spcBef>
                <a:spcPts val="300"/>
              </a:spcBef>
              <a:spcAft>
                <a:spcPts val="300"/>
              </a:spcAft>
              <a:buClr>
                <a:schemeClr val="lt1"/>
              </a:buClr>
              <a:buSzPts val="2200"/>
              <a:buNone/>
              <a:defRPr sz="2200">
                <a:solidFill>
                  <a:schemeClr val="lt1"/>
                </a:solidFill>
              </a:defRPr>
            </a:lvl9pPr>
          </a:lstStyle>
          <a:p/>
        </p:txBody>
      </p:sp>
      <p:grpSp>
        <p:nvGrpSpPr>
          <p:cNvPr id="1765" name="Google Shape;1765;p138"/>
          <p:cNvGrpSpPr/>
          <p:nvPr/>
        </p:nvGrpSpPr>
        <p:grpSpPr>
          <a:xfrm>
            <a:off x="10164862" y="462000"/>
            <a:ext cx="1476175" cy="538150"/>
            <a:chOff x="10164862" y="462000"/>
            <a:chExt cx="1476175" cy="538150"/>
          </a:xfrm>
        </p:grpSpPr>
        <p:pic>
          <p:nvPicPr>
            <p:cNvPr id="1766" name="Google Shape;1766;p138"/>
            <p:cNvPicPr preferRelativeResize="0"/>
            <p:nvPr/>
          </p:nvPicPr>
          <p:blipFill>
            <a:blip r:embed="rId2">
              <a:alphaModFix/>
            </a:blip>
            <a:stretch>
              <a:fillRect/>
            </a:stretch>
          </p:blipFill>
          <p:spPr>
            <a:xfrm>
              <a:off x="10164862" y="462000"/>
              <a:ext cx="1476175" cy="538150"/>
            </a:xfrm>
            <a:prstGeom prst="rect">
              <a:avLst/>
            </a:prstGeom>
            <a:noFill/>
            <a:ln>
              <a:noFill/>
            </a:ln>
          </p:spPr>
        </p:pic>
        <p:pic>
          <p:nvPicPr>
            <p:cNvPr id="1767" name="Google Shape;1767;p138"/>
            <p:cNvPicPr preferRelativeResize="0"/>
            <p:nvPr/>
          </p:nvPicPr>
          <p:blipFill rotWithShape="1">
            <a:blip r:embed="rId3">
              <a:alphaModFix/>
            </a:blip>
            <a:srcRect b="0" l="39891" r="19780" t="66049"/>
            <a:stretch/>
          </p:blipFill>
          <p:spPr>
            <a:xfrm>
              <a:off x="10753725" y="817450"/>
              <a:ext cx="595325" cy="182700"/>
            </a:xfrm>
            <a:prstGeom prst="rect">
              <a:avLst/>
            </a:prstGeom>
            <a:noFill/>
            <a:ln>
              <a:noFill/>
            </a:ln>
          </p:spPr>
        </p:pic>
      </p:gr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1 - Product Desktop">
  <p:cSld name="Basic_4_1_1_1_1_3_1">
    <p:bg>
      <p:bgPr>
        <a:solidFill>
          <a:schemeClr val="lt1"/>
        </a:solidFill>
      </p:bgPr>
    </p:bg>
    <p:spTree>
      <p:nvGrpSpPr>
        <p:cNvPr id="1768" name="Shape 1768"/>
        <p:cNvGrpSpPr/>
        <p:nvPr/>
      </p:nvGrpSpPr>
      <p:grpSpPr>
        <a:xfrm>
          <a:off x="0" y="0"/>
          <a:ext cx="0" cy="0"/>
          <a:chOff x="0" y="0"/>
          <a:chExt cx="0" cy="0"/>
        </a:xfrm>
      </p:grpSpPr>
      <p:pic>
        <p:nvPicPr>
          <p:cNvPr id="1769" name="Google Shape;1769;p139"/>
          <p:cNvPicPr preferRelativeResize="0"/>
          <p:nvPr/>
        </p:nvPicPr>
        <p:blipFill rotWithShape="1">
          <a:blip r:embed="rId2">
            <a:alphaModFix/>
          </a:blip>
          <a:srcRect b="0" l="0" r="-2124" t="0"/>
          <a:stretch/>
        </p:blipFill>
        <p:spPr>
          <a:xfrm flipH="1" rot="10800000">
            <a:off x="5727050" y="4418824"/>
            <a:ext cx="1296824" cy="1409001"/>
          </a:xfrm>
          <a:prstGeom prst="rect">
            <a:avLst/>
          </a:prstGeom>
          <a:noFill/>
          <a:ln>
            <a:noFill/>
          </a:ln>
        </p:spPr>
      </p:pic>
      <p:sp>
        <p:nvSpPr>
          <p:cNvPr id="1770" name="Google Shape;1770;p139"/>
          <p:cNvSpPr/>
          <p:nvPr/>
        </p:nvSpPr>
        <p:spPr>
          <a:xfrm>
            <a:off x="6293625" y="4771225"/>
            <a:ext cx="320700" cy="959700"/>
          </a:xfrm>
          <a:prstGeom prst="roundRect">
            <a:avLst>
              <a:gd fmla="val 24157"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771" name="Google Shape;1771;p139"/>
          <p:cNvSpPr/>
          <p:nvPr/>
        </p:nvSpPr>
        <p:spPr>
          <a:xfrm>
            <a:off x="5804025" y="4355300"/>
            <a:ext cx="320700" cy="959700"/>
          </a:xfrm>
          <a:prstGeom prst="roundRect">
            <a:avLst>
              <a:gd fmla="val 24157"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772" name="Google Shape;1772;p139"/>
          <p:cNvPicPr preferRelativeResize="0"/>
          <p:nvPr/>
        </p:nvPicPr>
        <p:blipFill rotWithShape="1">
          <a:blip r:embed="rId2">
            <a:alphaModFix/>
          </a:blip>
          <a:srcRect b="0" l="0" r="11355" t="0"/>
          <a:stretch/>
        </p:blipFill>
        <p:spPr>
          <a:xfrm>
            <a:off x="11067749" y="1124300"/>
            <a:ext cx="1125700" cy="1409001"/>
          </a:xfrm>
          <a:prstGeom prst="rect">
            <a:avLst/>
          </a:prstGeom>
          <a:noFill/>
          <a:ln>
            <a:noFill/>
          </a:ln>
        </p:spPr>
      </p:pic>
      <p:sp>
        <p:nvSpPr>
          <p:cNvPr id="1773" name="Google Shape;1773;p139"/>
          <p:cNvSpPr/>
          <p:nvPr/>
        </p:nvSpPr>
        <p:spPr>
          <a:xfrm>
            <a:off x="11475075" y="1082025"/>
            <a:ext cx="303300" cy="1381200"/>
          </a:xfrm>
          <a:prstGeom prst="roundRect">
            <a:avLst>
              <a:gd fmla="val 24157"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774" name="Google Shape;1774;p139"/>
          <p:cNvSpPr/>
          <p:nvPr/>
        </p:nvSpPr>
        <p:spPr>
          <a:xfrm>
            <a:off x="11008975" y="1435050"/>
            <a:ext cx="320700" cy="959700"/>
          </a:xfrm>
          <a:prstGeom prst="roundRect">
            <a:avLst>
              <a:gd fmla="val 24157"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775" name="Google Shape;1775;p139"/>
          <p:cNvSpPr/>
          <p:nvPr/>
        </p:nvSpPr>
        <p:spPr>
          <a:xfrm>
            <a:off x="5952675" y="1928300"/>
            <a:ext cx="5740800" cy="3243600"/>
          </a:xfrm>
          <a:prstGeom prst="roundRect">
            <a:avLst>
              <a:gd fmla="val 4762" name="adj"/>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776" name="Google Shape;1776;p139"/>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2pPr>
            <a:lvl3pPr lvl="2">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3pPr>
            <a:lvl4pPr lvl="3">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4pPr>
            <a:lvl5pPr lvl="4">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5pPr>
            <a:lvl6pPr lvl="5">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6pPr>
            <a:lvl7pPr lvl="6">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7pPr>
            <a:lvl8pPr lvl="7">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8pPr>
            <a:lvl9pPr lvl="8">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9pPr>
          </a:lstStyle>
          <a:p/>
        </p:txBody>
      </p:sp>
      <p:sp>
        <p:nvSpPr>
          <p:cNvPr id="1777" name="Google Shape;1777;p139"/>
          <p:cNvSpPr txBox="1"/>
          <p:nvPr>
            <p:ph idx="1" type="subTitle"/>
          </p:nvPr>
        </p:nvSpPr>
        <p:spPr>
          <a:xfrm>
            <a:off x="576081" y="1082037"/>
            <a:ext cx="10396800" cy="5943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2200"/>
              <a:buNone/>
              <a:defRPr sz="2200"/>
            </a:lvl1pPr>
            <a:lvl2pPr lvl="1">
              <a:lnSpc>
                <a:spcPct val="95000"/>
              </a:lnSpc>
              <a:spcBef>
                <a:spcPts val="300"/>
              </a:spcBef>
              <a:spcAft>
                <a:spcPts val="0"/>
              </a:spcAft>
              <a:buClr>
                <a:schemeClr val="accent1"/>
              </a:buClr>
              <a:buSzPts val="2200"/>
              <a:buNone/>
              <a:defRPr sz="2200">
                <a:solidFill>
                  <a:schemeClr val="accent1"/>
                </a:solidFill>
              </a:defRPr>
            </a:lvl2pPr>
            <a:lvl3pPr lvl="2">
              <a:lnSpc>
                <a:spcPct val="95000"/>
              </a:lnSpc>
              <a:spcBef>
                <a:spcPts val="300"/>
              </a:spcBef>
              <a:spcAft>
                <a:spcPts val="0"/>
              </a:spcAft>
              <a:buClr>
                <a:schemeClr val="accent1"/>
              </a:buClr>
              <a:buSzPts val="2200"/>
              <a:buNone/>
              <a:defRPr sz="2200">
                <a:solidFill>
                  <a:schemeClr val="accent1"/>
                </a:solidFill>
              </a:defRPr>
            </a:lvl3pPr>
            <a:lvl4pPr lvl="3">
              <a:lnSpc>
                <a:spcPct val="95000"/>
              </a:lnSpc>
              <a:spcBef>
                <a:spcPts val="300"/>
              </a:spcBef>
              <a:spcAft>
                <a:spcPts val="0"/>
              </a:spcAft>
              <a:buClr>
                <a:schemeClr val="accent1"/>
              </a:buClr>
              <a:buSzPts val="2200"/>
              <a:buNone/>
              <a:defRPr sz="2200">
                <a:solidFill>
                  <a:schemeClr val="accent1"/>
                </a:solidFill>
              </a:defRPr>
            </a:lvl4pPr>
            <a:lvl5pPr lvl="4">
              <a:lnSpc>
                <a:spcPct val="95000"/>
              </a:lnSpc>
              <a:spcBef>
                <a:spcPts val="300"/>
              </a:spcBef>
              <a:spcAft>
                <a:spcPts val="0"/>
              </a:spcAft>
              <a:buClr>
                <a:schemeClr val="accent1"/>
              </a:buClr>
              <a:buSzPts val="2200"/>
              <a:buNone/>
              <a:defRPr sz="2200">
                <a:solidFill>
                  <a:schemeClr val="accent1"/>
                </a:solidFill>
              </a:defRPr>
            </a:lvl5pPr>
            <a:lvl6pPr lvl="5">
              <a:lnSpc>
                <a:spcPct val="95000"/>
              </a:lnSpc>
              <a:spcBef>
                <a:spcPts val="300"/>
              </a:spcBef>
              <a:spcAft>
                <a:spcPts val="0"/>
              </a:spcAft>
              <a:buClr>
                <a:schemeClr val="accent1"/>
              </a:buClr>
              <a:buSzPts val="2200"/>
              <a:buNone/>
              <a:defRPr sz="2200">
                <a:solidFill>
                  <a:schemeClr val="accent1"/>
                </a:solidFill>
              </a:defRPr>
            </a:lvl6pPr>
            <a:lvl7pPr lvl="6">
              <a:lnSpc>
                <a:spcPct val="95000"/>
              </a:lnSpc>
              <a:spcBef>
                <a:spcPts val="300"/>
              </a:spcBef>
              <a:spcAft>
                <a:spcPts val="0"/>
              </a:spcAft>
              <a:buClr>
                <a:schemeClr val="accent1"/>
              </a:buClr>
              <a:buSzPts val="2200"/>
              <a:buNone/>
              <a:defRPr sz="2200">
                <a:solidFill>
                  <a:schemeClr val="accent1"/>
                </a:solidFill>
              </a:defRPr>
            </a:lvl7pPr>
            <a:lvl8pPr lvl="7">
              <a:lnSpc>
                <a:spcPct val="95000"/>
              </a:lnSpc>
              <a:spcBef>
                <a:spcPts val="300"/>
              </a:spcBef>
              <a:spcAft>
                <a:spcPts val="0"/>
              </a:spcAft>
              <a:buClr>
                <a:schemeClr val="accent1"/>
              </a:buClr>
              <a:buSzPts val="2200"/>
              <a:buNone/>
              <a:defRPr sz="2200">
                <a:solidFill>
                  <a:schemeClr val="accent1"/>
                </a:solidFill>
              </a:defRPr>
            </a:lvl8pPr>
            <a:lvl9pPr lvl="8">
              <a:lnSpc>
                <a:spcPct val="95000"/>
              </a:lnSpc>
              <a:spcBef>
                <a:spcPts val="300"/>
              </a:spcBef>
              <a:spcAft>
                <a:spcPts val="300"/>
              </a:spcAft>
              <a:buClr>
                <a:schemeClr val="accent1"/>
              </a:buClr>
              <a:buSzPts val="2200"/>
              <a:buNone/>
              <a:defRPr sz="2200">
                <a:solidFill>
                  <a:schemeClr val="accent1"/>
                </a:solidFill>
              </a:defRPr>
            </a:lvl9pPr>
          </a:lstStyle>
          <a:p/>
        </p:txBody>
      </p:sp>
      <p:sp>
        <p:nvSpPr>
          <p:cNvPr id="1778" name="Google Shape;1778;p139"/>
          <p:cNvSpPr txBox="1"/>
          <p:nvPr>
            <p:ph idx="2" type="body"/>
          </p:nvPr>
        </p:nvSpPr>
        <p:spPr>
          <a:xfrm>
            <a:off x="5976124" y="6507700"/>
            <a:ext cx="5643000" cy="182700"/>
          </a:xfrm>
          <a:prstGeom prst="rect">
            <a:avLst/>
          </a:prstGeom>
        </p:spPr>
        <p:txBody>
          <a:bodyPr anchorCtr="0" anchor="t" bIns="0" lIns="0" spcFirstLastPara="1" rIns="0" wrap="square" tIns="0">
            <a:noAutofit/>
          </a:bodyPr>
          <a:lstStyle>
            <a:lvl1pPr indent="-228600" lvl="0" marL="457200" marR="0" algn="l">
              <a:lnSpc>
                <a:spcPct val="90000"/>
              </a:lnSpc>
              <a:spcBef>
                <a:spcPts val="0"/>
              </a:spcBef>
              <a:spcAft>
                <a:spcPts val="0"/>
              </a:spcAft>
              <a:buSzPts val="1000"/>
              <a:buNone/>
              <a:defRPr sz="1000"/>
            </a:lvl1pPr>
            <a:lvl2pPr indent="-342900" lvl="1" marL="914400">
              <a:spcBef>
                <a:spcPts val="3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779" name="Google Shape;1779;p139"/>
          <p:cNvSpPr txBox="1"/>
          <p:nvPr>
            <p:ph idx="3" type="body"/>
          </p:nvPr>
        </p:nvSpPr>
        <p:spPr>
          <a:xfrm>
            <a:off x="576081" y="1783075"/>
            <a:ext cx="4425600" cy="4389600"/>
          </a:xfrm>
          <a:prstGeom prst="rect">
            <a:avLst/>
          </a:prstGeom>
        </p:spPr>
        <p:txBody>
          <a:bodyPr anchorCtr="0" anchor="t" bIns="0" lIns="0" spcFirstLastPara="1" rIns="0" wrap="square" tIns="0">
            <a:noAutofit/>
          </a:bodyPr>
          <a:lstStyle>
            <a:lvl1pPr indent="-228600" lvl="0" marL="457200">
              <a:spcBef>
                <a:spcPts val="500"/>
              </a:spcBef>
              <a:spcAft>
                <a:spcPts val="0"/>
              </a:spcAft>
              <a:buSzPts val="2000"/>
              <a:buNone/>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pic>
        <p:nvPicPr>
          <p:cNvPr id="1780" name="Google Shape;1780;p139"/>
          <p:cNvPicPr preferRelativeResize="0"/>
          <p:nvPr/>
        </p:nvPicPr>
        <p:blipFill>
          <a:blip r:embed="rId3">
            <a:alphaModFix/>
          </a:blip>
          <a:stretch>
            <a:fillRect/>
          </a:stretch>
        </p:blipFill>
        <p:spPr>
          <a:xfrm>
            <a:off x="5450156" y="1703097"/>
            <a:ext cx="6743299" cy="4891177"/>
          </a:xfrm>
          <a:prstGeom prst="rect">
            <a:avLst/>
          </a:prstGeom>
          <a:noFill/>
          <a:ln>
            <a:noFill/>
          </a:ln>
        </p:spPr>
      </p:pic>
      <p:sp>
        <p:nvSpPr>
          <p:cNvPr id="1781" name="Google Shape;1781;p139"/>
          <p:cNvSpPr/>
          <p:nvPr>
            <p:ph idx="4" type="pic"/>
          </p:nvPr>
        </p:nvSpPr>
        <p:spPr>
          <a:xfrm>
            <a:off x="5976125" y="1954400"/>
            <a:ext cx="5695500" cy="3201900"/>
          </a:xfrm>
          <a:prstGeom prst="roundRect">
            <a:avLst>
              <a:gd fmla="val 2543" name="adj"/>
            </a:avLst>
          </a:prstGeom>
          <a:noFill/>
          <a:ln>
            <a:noFill/>
          </a:ln>
        </p:spPr>
      </p:sp>
      <p:pic>
        <p:nvPicPr>
          <p:cNvPr id="1782" name="Google Shape;1782;p139"/>
          <p:cNvPicPr preferRelativeResize="0"/>
          <p:nvPr/>
        </p:nvPicPr>
        <p:blipFill rotWithShape="1">
          <a:blip r:embed="rId4">
            <a:alphaModFix/>
          </a:blip>
          <a:srcRect b="25127" l="0" r="27209" t="0"/>
          <a:stretch/>
        </p:blipFill>
        <p:spPr>
          <a:xfrm>
            <a:off x="10299157" y="1162722"/>
            <a:ext cx="804200" cy="541050"/>
          </a:xfrm>
          <a:prstGeom prst="rect">
            <a:avLst/>
          </a:prstGeom>
          <a:noFill/>
          <a:ln>
            <a:noFill/>
          </a:ln>
        </p:spPr>
      </p:pic>
      <p:pic>
        <p:nvPicPr>
          <p:cNvPr id="1783" name="Google Shape;1783;p139"/>
          <p:cNvPicPr preferRelativeResize="0"/>
          <p:nvPr/>
        </p:nvPicPr>
        <p:blipFill rotWithShape="1">
          <a:blip r:embed="rId5">
            <a:alphaModFix/>
          </a:blip>
          <a:srcRect b="0" l="0" r="35316" t="0"/>
          <a:stretch/>
        </p:blipFill>
        <p:spPr>
          <a:xfrm>
            <a:off x="5450150" y="5386225"/>
            <a:ext cx="706400" cy="722650"/>
          </a:xfrm>
          <a:prstGeom prst="rect">
            <a:avLst/>
          </a:prstGeom>
          <a:noFill/>
          <a:ln>
            <a:noFill/>
          </a:ln>
        </p:spPr>
      </p:pic>
      <p:pic>
        <p:nvPicPr>
          <p:cNvPr id="1784" name="Google Shape;1784;p139"/>
          <p:cNvPicPr preferRelativeResize="0"/>
          <p:nvPr/>
        </p:nvPicPr>
        <p:blipFill>
          <a:blip r:embed="rId6">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2 - Mobile Desktop">
  <p:cSld name="Basic_4_1_1_1_1_3_1_1">
    <p:bg>
      <p:bgPr>
        <a:solidFill>
          <a:schemeClr val="lt1"/>
        </a:solidFill>
      </p:bgPr>
    </p:bg>
    <p:spTree>
      <p:nvGrpSpPr>
        <p:cNvPr id="1785" name="Shape 1785"/>
        <p:cNvGrpSpPr/>
        <p:nvPr/>
      </p:nvGrpSpPr>
      <p:grpSpPr>
        <a:xfrm>
          <a:off x="0" y="0"/>
          <a:ext cx="0" cy="0"/>
          <a:chOff x="0" y="0"/>
          <a:chExt cx="0" cy="0"/>
        </a:xfrm>
      </p:grpSpPr>
      <p:pic>
        <p:nvPicPr>
          <p:cNvPr id="1786" name="Google Shape;1786;p140"/>
          <p:cNvPicPr preferRelativeResize="0"/>
          <p:nvPr/>
        </p:nvPicPr>
        <p:blipFill rotWithShape="1">
          <a:blip r:embed="rId2">
            <a:alphaModFix/>
          </a:blip>
          <a:srcRect b="25127" l="0" r="27209" t="0"/>
          <a:stretch/>
        </p:blipFill>
        <p:spPr>
          <a:xfrm flipH="1">
            <a:off x="7095111" y="3220543"/>
            <a:ext cx="804200" cy="541050"/>
          </a:xfrm>
          <a:prstGeom prst="rect">
            <a:avLst/>
          </a:prstGeom>
          <a:noFill/>
          <a:ln>
            <a:noFill/>
          </a:ln>
        </p:spPr>
      </p:pic>
      <p:pic>
        <p:nvPicPr>
          <p:cNvPr id="1787" name="Google Shape;1787;p140"/>
          <p:cNvPicPr preferRelativeResize="0"/>
          <p:nvPr/>
        </p:nvPicPr>
        <p:blipFill>
          <a:blip r:embed="rId3">
            <a:alphaModFix/>
          </a:blip>
          <a:stretch>
            <a:fillRect/>
          </a:stretch>
        </p:blipFill>
        <p:spPr>
          <a:xfrm>
            <a:off x="8429901" y="3947891"/>
            <a:ext cx="3101774" cy="1362410"/>
          </a:xfrm>
          <a:prstGeom prst="rect">
            <a:avLst/>
          </a:prstGeom>
          <a:noFill/>
          <a:ln>
            <a:noFill/>
          </a:ln>
        </p:spPr>
      </p:pic>
      <p:sp>
        <p:nvSpPr>
          <p:cNvPr id="1788" name="Google Shape;1788;p140"/>
          <p:cNvSpPr/>
          <p:nvPr/>
        </p:nvSpPr>
        <p:spPr>
          <a:xfrm>
            <a:off x="10318000" y="4369100"/>
            <a:ext cx="1301100" cy="352500"/>
          </a:xfrm>
          <a:prstGeom prst="roundRect">
            <a:avLst>
              <a:gd fmla="val 50000"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789" name="Google Shape;1789;p140"/>
          <p:cNvSpPr/>
          <p:nvPr/>
        </p:nvSpPr>
        <p:spPr>
          <a:xfrm>
            <a:off x="10139450" y="4888775"/>
            <a:ext cx="1301100" cy="352500"/>
          </a:xfrm>
          <a:prstGeom prst="roundRect">
            <a:avLst>
              <a:gd fmla="val 50000"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790" name="Google Shape;1790;p140"/>
          <p:cNvPicPr preferRelativeResize="0"/>
          <p:nvPr/>
        </p:nvPicPr>
        <p:blipFill>
          <a:blip r:embed="rId3">
            <a:alphaModFix/>
          </a:blip>
          <a:stretch>
            <a:fillRect/>
          </a:stretch>
        </p:blipFill>
        <p:spPr>
          <a:xfrm>
            <a:off x="6764926" y="1987775"/>
            <a:ext cx="3101774" cy="1362410"/>
          </a:xfrm>
          <a:prstGeom prst="rect">
            <a:avLst/>
          </a:prstGeom>
          <a:noFill/>
          <a:ln>
            <a:noFill/>
          </a:ln>
        </p:spPr>
      </p:pic>
      <p:sp>
        <p:nvSpPr>
          <p:cNvPr id="1791" name="Google Shape;1791;p140"/>
          <p:cNvSpPr/>
          <p:nvPr/>
        </p:nvSpPr>
        <p:spPr>
          <a:xfrm>
            <a:off x="6872800" y="2390700"/>
            <a:ext cx="1060800" cy="352500"/>
          </a:xfrm>
          <a:prstGeom prst="roundRect">
            <a:avLst>
              <a:gd fmla="val 50000"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792" name="Google Shape;1792;p140"/>
          <p:cNvSpPr/>
          <p:nvPr/>
        </p:nvSpPr>
        <p:spPr>
          <a:xfrm>
            <a:off x="7549875" y="2942675"/>
            <a:ext cx="601800" cy="352500"/>
          </a:xfrm>
          <a:prstGeom prst="roundRect">
            <a:avLst>
              <a:gd fmla="val 50000"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793" name="Google Shape;1793;p140"/>
          <p:cNvSpPr/>
          <p:nvPr/>
        </p:nvSpPr>
        <p:spPr>
          <a:xfrm>
            <a:off x="7803175" y="1904450"/>
            <a:ext cx="986400" cy="352500"/>
          </a:xfrm>
          <a:prstGeom prst="roundRect">
            <a:avLst>
              <a:gd fmla="val 50000"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794" name="Google Shape;1794;p140"/>
          <p:cNvSpPr/>
          <p:nvPr/>
        </p:nvSpPr>
        <p:spPr>
          <a:xfrm>
            <a:off x="8290494" y="1586147"/>
            <a:ext cx="2099100" cy="4551300"/>
          </a:xfrm>
          <a:prstGeom prst="roundRect">
            <a:avLst>
              <a:gd fmla="val 11981" name="adj"/>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795" name="Google Shape;1795;p140"/>
          <p:cNvPicPr preferRelativeResize="0"/>
          <p:nvPr/>
        </p:nvPicPr>
        <p:blipFill>
          <a:blip r:embed="rId4">
            <a:alphaModFix/>
          </a:blip>
          <a:stretch>
            <a:fillRect/>
          </a:stretch>
        </p:blipFill>
        <p:spPr>
          <a:xfrm>
            <a:off x="6349123" y="1478075"/>
            <a:ext cx="4570677" cy="5217675"/>
          </a:xfrm>
          <a:prstGeom prst="rect">
            <a:avLst/>
          </a:prstGeom>
          <a:noFill/>
          <a:ln>
            <a:noFill/>
          </a:ln>
        </p:spPr>
      </p:pic>
      <p:sp>
        <p:nvSpPr>
          <p:cNvPr id="1796" name="Google Shape;1796;p140"/>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2pPr>
            <a:lvl3pPr lvl="2">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3pPr>
            <a:lvl4pPr lvl="3">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4pPr>
            <a:lvl5pPr lvl="4">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5pPr>
            <a:lvl6pPr lvl="5">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6pPr>
            <a:lvl7pPr lvl="6">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7pPr>
            <a:lvl8pPr lvl="7">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8pPr>
            <a:lvl9pPr lvl="8">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9pPr>
          </a:lstStyle>
          <a:p/>
        </p:txBody>
      </p:sp>
      <p:sp>
        <p:nvSpPr>
          <p:cNvPr id="1797" name="Google Shape;1797;p140"/>
          <p:cNvSpPr txBox="1"/>
          <p:nvPr>
            <p:ph idx="1" type="subTitle"/>
          </p:nvPr>
        </p:nvSpPr>
        <p:spPr>
          <a:xfrm>
            <a:off x="576081" y="1082037"/>
            <a:ext cx="10396800" cy="5943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2200"/>
              <a:buNone/>
              <a:defRPr sz="2200"/>
            </a:lvl1pPr>
            <a:lvl2pPr lvl="1">
              <a:lnSpc>
                <a:spcPct val="95000"/>
              </a:lnSpc>
              <a:spcBef>
                <a:spcPts val="300"/>
              </a:spcBef>
              <a:spcAft>
                <a:spcPts val="0"/>
              </a:spcAft>
              <a:buSzPts val="2200"/>
              <a:buNone/>
              <a:defRPr sz="2200"/>
            </a:lvl2pPr>
            <a:lvl3pPr lvl="2">
              <a:lnSpc>
                <a:spcPct val="95000"/>
              </a:lnSpc>
              <a:spcBef>
                <a:spcPts val="300"/>
              </a:spcBef>
              <a:spcAft>
                <a:spcPts val="0"/>
              </a:spcAft>
              <a:buSzPts val="2200"/>
              <a:buNone/>
              <a:defRPr sz="2200"/>
            </a:lvl3pPr>
            <a:lvl4pPr lvl="3">
              <a:lnSpc>
                <a:spcPct val="95000"/>
              </a:lnSpc>
              <a:spcBef>
                <a:spcPts val="300"/>
              </a:spcBef>
              <a:spcAft>
                <a:spcPts val="0"/>
              </a:spcAft>
              <a:buSzPts val="2200"/>
              <a:buNone/>
              <a:defRPr sz="2200"/>
            </a:lvl4pPr>
            <a:lvl5pPr lvl="4">
              <a:lnSpc>
                <a:spcPct val="95000"/>
              </a:lnSpc>
              <a:spcBef>
                <a:spcPts val="300"/>
              </a:spcBef>
              <a:spcAft>
                <a:spcPts val="0"/>
              </a:spcAft>
              <a:buSzPts val="2200"/>
              <a:buNone/>
              <a:defRPr sz="2200"/>
            </a:lvl5pPr>
            <a:lvl6pPr lvl="5">
              <a:lnSpc>
                <a:spcPct val="95000"/>
              </a:lnSpc>
              <a:spcBef>
                <a:spcPts val="300"/>
              </a:spcBef>
              <a:spcAft>
                <a:spcPts val="0"/>
              </a:spcAft>
              <a:buSzPts val="2200"/>
              <a:buNone/>
              <a:defRPr sz="2200"/>
            </a:lvl6pPr>
            <a:lvl7pPr lvl="6">
              <a:lnSpc>
                <a:spcPct val="95000"/>
              </a:lnSpc>
              <a:spcBef>
                <a:spcPts val="300"/>
              </a:spcBef>
              <a:spcAft>
                <a:spcPts val="0"/>
              </a:spcAft>
              <a:buSzPts val="2200"/>
              <a:buNone/>
              <a:defRPr sz="2200"/>
            </a:lvl7pPr>
            <a:lvl8pPr lvl="7">
              <a:lnSpc>
                <a:spcPct val="95000"/>
              </a:lnSpc>
              <a:spcBef>
                <a:spcPts val="300"/>
              </a:spcBef>
              <a:spcAft>
                <a:spcPts val="0"/>
              </a:spcAft>
              <a:buSzPts val="2200"/>
              <a:buNone/>
              <a:defRPr sz="2200"/>
            </a:lvl8pPr>
            <a:lvl9pPr lvl="8">
              <a:lnSpc>
                <a:spcPct val="95000"/>
              </a:lnSpc>
              <a:spcBef>
                <a:spcPts val="300"/>
              </a:spcBef>
              <a:spcAft>
                <a:spcPts val="300"/>
              </a:spcAft>
              <a:buSzPts val="2200"/>
              <a:buNone/>
              <a:defRPr sz="2200"/>
            </a:lvl9pPr>
          </a:lstStyle>
          <a:p/>
        </p:txBody>
      </p:sp>
      <p:sp>
        <p:nvSpPr>
          <p:cNvPr id="1798" name="Google Shape;1798;p140"/>
          <p:cNvSpPr txBox="1"/>
          <p:nvPr>
            <p:ph idx="2" type="body"/>
          </p:nvPr>
        </p:nvSpPr>
        <p:spPr>
          <a:xfrm>
            <a:off x="576081" y="1783075"/>
            <a:ext cx="4425600" cy="4389600"/>
          </a:xfrm>
          <a:prstGeom prst="rect">
            <a:avLst/>
          </a:prstGeom>
        </p:spPr>
        <p:txBody>
          <a:bodyPr anchorCtr="0" anchor="t" bIns="0" lIns="0" spcFirstLastPara="1" rIns="0" wrap="square" tIns="0">
            <a:noAutofit/>
          </a:bodyPr>
          <a:lstStyle>
            <a:lvl1pPr indent="-228600" lvl="0" marL="457200">
              <a:spcBef>
                <a:spcPts val="500"/>
              </a:spcBef>
              <a:spcAft>
                <a:spcPts val="0"/>
              </a:spcAft>
              <a:buSzPts val="2000"/>
              <a:buNone/>
              <a:defRPr/>
            </a:lvl1pPr>
            <a:lvl2pPr indent="-342900" lvl="1" marL="914400">
              <a:spcBef>
                <a:spcPts val="2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799" name="Google Shape;1799;p140"/>
          <p:cNvSpPr txBox="1"/>
          <p:nvPr>
            <p:ph idx="3" type="body"/>
          </p:nvPr>
        </p:nvSpPr>
        <p:spPr>
          <a:xfrm>
            <a:off x="5976124" y="6507700"/>
            <a:ext cx="5643000" cy="182700"/>
          </a:xfrm>
          <a:prstGeom prst="rect">
            <a:avLst/>
          </a:prstGeom>
        </p:spPr>
        <p:txBody>
          <a:bodyPr anchorCtr="0" anchor="t" bIns="0" lIns="0" spcFirstLastPara="1" rIns="0" wrap="square" tIns="0">
            <a:noAutofit/>
          </a:bodyPr>
          <a:lstStyle>
            <a:lvl1pPr indent="-228600" lvl="0" marL="457200" marR="0" algn="l">
              <a:lnSpc>
                <a:spcPct val="90000"/>
              </a:lnSpc>
              <a:spcBef>
                <a:spcPts val="0"/>
              </a:spcBef>
              <a:spcAft>
                <a:spcPts val="0"/>
              </a:spcAft>
              <a:buSzPts val="1000"/>
              <a:buNone/>
              <a:defRPr sz="1000"/>
            </a:lvl1pPr>
            <a:lvl2pPr indent="-342900" lvl="1" marL="914400">
              <a:spcBef>
                <a:spcPts val="3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800" name="Google Shape;1800;p140"/>
          <p:cNvSpPr/>
          <p:nvPr>
            <p:ph idx="4" type="pic"/>
          </p:nvPr>
        </p:nvSpPr>
        <p:spPr>
          <a:xfrm>
            <a:off x="8290494" y="1586147"/>
            <a:ext cx="2099100" cy="4551300"/>
          </a:xfrm>
          <a:prstGeom prst="roundRect">
            <a:avLst>
              <a:gd fmla="val 13187" name="adj"/>
            </a:avLst>
          </a:prstGeom>
          <a:noFill/>
          <a:ln>
            <a:noFill/>
          </a:ln>
        </p:spPr>
      </p:sp>
      <p:pic>
        <p:nvPicPr>
          <p:cNvPr id="1801" name="Google Shape;1801;p140"/>
          <p:cNvPicPr preferRelativeResize="0"/>
          <p:nvPr/>
        </p:nvPicPr>
        <p:blipFill rotWithShape="1">
          <a:blip r:embed="rId5">
            <a:alphaModFix/>
          </a:blip>
          <a:srcRect b="0" l="0" r="0" t="0"/>
          <a:stretch/>
        </p:blipFill>
        <p:spPr>
          <a:xfrm flipH="1">
            <a:off x="10611725" y="3479263"/>
            <a:ext cx="1092100" cy="722650"/>
          </a:xfrm>
          <a:prstGeom prst="rect">
            <a:avLst/>
          </a:prstGeom>
          <a:noFill/>
          <a:ln>
            <a:noFill/>
          </a:ln>
        </p:spPr>
      </p:pic>
      <p:pic>
        <p:nvPicPr>
          <p:cNvPr id="1802" name="Google Shape;1802;p140"/>
          <p:cNvPicPr preferRelativeResize="0"/>
          <p:nvPr/>
        </p:nvPicPr>
        <p:blipFill>
          <a:blip r:embed="rId6">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1 - Quote 1">
  <p:cSld name="CUSTOM_2_3">
    <p:bg>
      <p:bgPr>
        <a:solidFill>
          <a:srgbClr val="D8E6FE"/>
        </a:solidFill>
      </p:bgPr>
    </p:bg>
    <p:spTree>
      <p:nvGrpSpPr>
        <p:cNvPr id="1803" name="Shape 1803"/>
        <p:cNvGrpSpPr/>
        <p:nvPr/>
      </p:nvGrpSpPr>
      <p:grpSpPr>
        <a:xfrm>
          <a:off x="0" y="0"/>
          <a:ext cx="0" cy="0"/>
          <a:chOff x="0" y="0"/>
          <a:chExt cx="0" cy="0"/>
        </a:xfrm>
      </p:grpSpPr>
      <p:sp>
        <p:nvSpPr>
          <p:cNvPr id="1804" name="Google Shape;1804;p141"/>
          <p:cNvSpPr/>
          <p:nvPr/>
        </p:nvSpPr>
        <p:spPr>
          <a:xfrm>
            <a:off x="1305775" y="2051850"/>
            <a:ext cx="536700" cy="536700"/>
          </a:xfrm>
          <a:prstGeom prst="ellipse">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05" name="Google Shape;1805;p141"/>
          <p:cNvSpPr/>
          <p:nvPr/>
        </p:nvSpPr>
        <p:spPr>
          <a:xfrm>
            <a:off x="1727825" y="1455150"/>
            <a:ext cx="8733300" cy="4241100"/>
          </a:xfrm>
          <a:prstGeom prst="roundRect">
            <a:avLst>
              <a:gd fmla="val 552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06" name="Google Shape;1806;p141"/>
          <p:cNvSpPr/>
          <p:nvPr/>
        </p:nvSpPr>
        <p:spPr>
          <a:xfrm>
            <a:off x="1465675" y="1174575"/>
            <a:ext cx="1165500" cy="1165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07" name="Google Shape;1807;p141"/>
          <p:cNvSpPr/>
          <p:nvPr/>
        </p:nvSpPr>
        <p:spPr>
          <a:xfrm>
            <a:off x="1457363" y="1106250"/>
            <a:ext cx="1233900" cy="12339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808" name="Google Shape;1808;p141"/>
          <p:cNvPicPr preferRelativeResize="0"/>
          <p:nvPr/>
        </p:nvPicPr>
        <p:blipFill>
          <a:blip r:embed="rId2">
            <a:alphaModFix/>
          </a:blip>
          <a:stretch>
            <a:fillRect/>
          </a:stretch>
        </p:blipFill>
        <p:spPr>
          <a:xfrm>
            <a:off x="1751826" y="1473129"/>
            <a:ext cx="593200" cy="486175"/>
          </a:xfrm>
          <a:prstGeom prst="rect">
            <a:avLst/>
          </a:prstGeom>
          <a:noFill/>
          <a:ln>
            <a:noFill/>
          </a:ln>
        </p:spPr>
      </p:pic>
      <p:pic>
        <p:nvPicPr>
          <p:cNvPr id="1809" name="Google Shape;1809;p141"/>
          <p:cNvPicPr preferRelativeResize="0"/>
          <p:nvPr/>
        </p:nvPicPr>
        <p:blipFill>
          <a:blip r:embed="rId3">
            <a:alphaModFix/>
          </a:blip>
          <a:stretch>
            <a:fillRect/>
          </a:stretch>
        </p:blipFill>
        <p:spPr>
          <a:xfrm>
            <a:off x="10442853" y="3525597"/>
            <a:ext cx="916700" cy="1036850"/>
          </a:xfrm>
          <a:prstGeom prst="rect">
            <a:avLst/>
          </a:prstGeom>
          <a:noFill/>
          <a:ln>
            <a:noFill/>
          </a:ln>
        </p:spPr>
      </p:pic>
      <p:pic>
        <p:nvPicPr>
          <p:cNvPr id="1810" name="Google Shape;1810;p141"/>
          <p:cNvPicPr preferRelativeResize="0"/>
          <p:nvPr/>
        </p:nvPicPr>
        <p:blipFill rotWithShape="1">
          <a:blip r:embed="rId4">
            <a:alphaModFix/>
          </a:blip>
          <a:srcRect b="0" l="0" r="36016" t="0"/>
          <a:stretch/>
        </p:blipFill>
        <p:spPr>
          <a:xfrm>
            <a:off x="379300" y="1605950"/>
            <a:ext cx="974125" cy="995825"/>
          </a:xfrm>
          <a:prstGeom prst="rect">
            <a:avLst/>
          </a:prstGeom>
          <a:noFill/>
          <a:ln>
            <a:noFill/>
          </a:ln>
        </p:spPr>
      </p:pic>
      <p:pic>
        <p:nvPicPr>
          <p:cNvPr id="1811" name="Google Shape;1811;p141"/>
          <p:cNvPicPr preferRelativeResize="0"/>
          <p:nvPr/>
        </p:nvPicPr>
        <p:blipFill rotWithShape="1">
          <a:blip r:embed="rId5">
            <a:alphaModFix/>
          </a:blip>
          <a:srcRect b="22432" l="28517" r="-7" t="0"/>
          <a:stretch/>
        </p:blipFill>
        <p:spPr>
          <a:xfrm>
            <a:off x="2691272" y="737900"/>
            <a:ext cx="850525" cy="610675"/>
          </a:xfrm>
          <a:prstGeom prst="rect">
            <a:avLst/>
          </a:prstGeom>
          <a:noFill/>
          <a:ln>
            <a:noFill/>
          </a:ln>
        </p:spPr>
      </p:pic>
      <p:sp>
        <p:nvSpPr>
          <p:cNvPr id="1812" name="Google Shape;1812;p141"/>
          <p:cNvSpPr/>
          <p:nvPr/>
        </p:nvSpPr>
        <p:spPr>
          <a:xfrm>
            <a:off x="10803900" y="4400025"/>
            <a:ext cx="486300" cy="4863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13" name="Google Shape;1813;p141"/>
          <p:cNvSpPr txBox="1"/>
          <p:nvPr>
            <p:ph type="title"/>
          </p:nvPr>
        </p:nvSpPr>
        <p:spPr>
          <a:xfrm>
            <a:off x="2990800" y="1828800"/>
            <a:ext cx="6313200" cy="1798500"/>
          </a:xfrm>
          <a:prstGeom prst="rect">
            <a:avLst/>
          </a:prstGeom>
        </p:spPr>
        <p:txBody>
          <a:bodyPr anchorCtr="0" anchor="b" bIns="0" lIns="0" spcFirstLastPara="1" rIns="0" wrap="square" tIns="0">
            <a:noAutofit/>
          </a:bodyPr>
          <a:lstStyle>
            <a:lvl1pPr indent="-203200" lvl="0" marL="0" marR="0" algn="l">
              <a:lnSpc>
                <a:spcPct val="90000"/>
              </a:lnSpc>
              <a:spcBef>
                <a:spcPts val="0"/>
              </a:spcBef>
              <a:spcAft>
                <a:spcPts val="0"/>
              </a:spcAft>
              <a:buClr>
                <a:schemeClr val="accent1"/>
              </a:buClr>
              <a:buSzPts val="3200"/>
              <a:buFont typeface="Avant Garde Demi SFDC"/>
              <a:buNone/>
              <a:defRPr b="0">
                <a:latin typeface="Avant Garde Demi SFDC"/>
                <a:ea typeface="Avant Garde Demi SFDC"/>
                <a:cs typeface="Avant Garde Demi SFDC"/>
                <a:sym typeface="Avant Garde Demi SFDC"/>
              </a:defRPr>
            </a:lvl1pPr>
            <a:lvl2pPr lvl="1">
              <a:lnSpc>
                <a:spcPct val="90000"/>
              </a:lnSpc>
              <a:spcBef>
                <a:spcPts val="0"/>
              </a:spcBef>
              <a:spcAft>
                <a:spcPts val="0"/>
              </a:spcAft>
              <a:buSzPts val="1400"/>
              <a:buFont typeface="Poppins"/>
              <a:buNone/>
              <a:defRPr b="1">
                <a:latin typeface="Salesforce Sans"/>
                <a:ea typeface="Salesforce Sans"/>
                <a:cs typeface="Salesforce Sans"/>
                <a:sym typeface="Salesforce Sans"/>
              </a:defRPr>
            </a:lvl2pPr>
            <a:lvl3pPr lvl="2">
              <a:lnSpc>
                <a:spcPct val="90000"/>
              </a:lnSpc>
              <a:spcBef>
                <a:spcPts val="0"/>
              </a:spcBef>
              <a:spcAft>
                <a:spcPts val="0"/>
              </a:spcAft>
              <a:buSzPts val="1400"/>
              <a:buFont typeface="Poppins"/>
              <a:buNone/>
              <a:defRPr b="1">
                <a:latin typeface="Salesforce Sans"/>
                <a:ea typeface="Salesforce Sans"/>
                <a:cs typeface="Salesforce Sans"/>
                <a:sym typeface="Salesforce Sans"/>
              </a:defRPr>
            </a:lvl3pPr>
            <a:lvl4pPr lvl="3">
              <a:lnSpc>
                <a:spcPct val="90000"/>
              </a:lnSpc>
              <a:spcBef>
                <a:spcPts val="0"/>
              </a:spcBef>
              <a:spcAft>
                <a:spcPts val="0"/>
              </a:spcAft>
              <a:buSzPts val="1400"/>
              <a:buFont typeface="Poppins"/>
              <a:buNone/>
              <a:defRPr b="1">
                <a:latin typeface="Salesforce Sans"/>
                <a:ea typeface="Salesforce Sans"/>
                <a:cs typeface="Salesforce Sans"/>
                <a:sym typeface="Salesforce Sans"/>
              </a:defRPr>
            </a:lvl4pPr>
            <a:lvl5pPr lvl="4">
              <a:lnSpc>
                <a:spcPct val="90000"/>
              </a:lnSpc>
              <a:spcBef>
                <a:spcPts val="0"/>
              </a:spcBef>
              <a:spcAft>
                <a:spcPts val="0"/>
              </a:spcAft>
              <a:buSzPts val="1400"/>
              <a:buFont typeface="Poppins"/>
              <a:buNone/>
              <a:defRPr b="1">
                <a:latin typeface="Salesforce Sans"/>
                <a:ea typeface="Salesforce Sans"/>
                <a:cs typeface="Salesforce Sans"/>
                <a:sym typeface="Salesforce Sans"/>
              </a:defRPr>
            </a:lvl5pPr>
            <a:lvl6pPr lvl="5">
              <a:lnSpc>
                <a:spcPct val="90000"/>
              </a:lnSpc>
              <a:spcBef>
                <a:spcPts val="0"/>
              </a:spcBef>
              <a:spcAft>
                <a:spcPts val="0"/>
              </a:spcAft>
              <a:buSzPts val="1400"/>
              <a:buFont typeface="Poppins"/>
              <a:buNone/>
              <a:defRPr b="1">
                <a:latin typeface="Salesforce Sans"/>
                <a:ea typeface="Salesforce Sans"/>
                <a:cs typeface="Salesforce Sans"/>
                <a:sym typeface="Salesforce Sans"/>
              </a:defRPr>
            </a:lvl6pPr>
            <a:lvl7pPr lvl="6">
              <a:lnSpc>
                <a:spcPct val="90000"/>
              </a:lnSpc>
              <a:spcBef>
                <a:spcPts val="0"/>
              </a:spcBef>
              <a:spcAft>
                <a:spcPts val="0"/>
              </a:spcAft>
              <a:buSzPts val="1400"/>
              <a:buFont typeface="Poppins"/>
              <a:buNone/>
              <a:defRPr b="1">
                <a:latin typeface="Salesforce Sans"/>
                <a:ea typeface="Salesforce Sans"/>
                <a:cs typeface="Salesforce Sans"/>
                <a:sym typeface="Salesforce Sans"/>
              </a:defRPr>
            </a:lvl7pPr>
            <a:lvl8pPr lvl="7">
              <a:lnSpc>
                <a:spcPct val="90000"/>
              </a:lnSpc>
              <a:spcBef>
                <a:spcPts val="0"/>
              </a:spcBef>
              <a:spcAft>
                <a:spcPts val="0"/>
              </a:spcAft>
              <a:buSzPts val="1400"/>
              <a:buFont typeface="Poppins"/>
              <a:buNone/>
              <a:defRPr b="1">
                <a:latin typeface="Salesforce Sans"/>
                <a:ea typeface="Salesforce Sans"/>
                <a:cs typeface="Salesforce Sans"/>
                <a:sym typeface="Salesforce Sans"/>
              </a:defRPr>
            </a:lvl8pPr>
            <a:lvl9pPr lvl="8">
              <a:lnSpc>
                <a:spcPct val="90000"/>
              </a:lnSpc>
              <a:spcBef>
                <a:spcPts val="0"/>
              </a:spcBef>
              <a:spcAft>
                <a:spcPts val="0"/>
              </a:spcAft>
              <a:buSzPts val="1400"/>
              <a:buFont typeface="Poppins"/>
              <a:buNone/>
              <a:defRPr b="1">
                <a:latin typeface="Salesforce Sans"/>
                <a:ea typeface="Salesforce Sans"/>
                <a:cs typeface="Salesforce Sans"/>
                <a:sym typeface="Salesforce Sans"/>
              </a:defRPr>
            </a:lvl9pPr>
          </a:lstStyle>
          <a:p/>
        </p:txBody>
      </p:sp>
      <p:sp>
        <p:nvSpPr>
          <p:cNvPr id="1814" name="Google Shape;1814;p141"/>
          <p:cNvSpPr txBox="1"/>
          <p:nvPr>
            <p:ph idx="1" type="subTitle"/>
          </p:nvPr>
        </p:nvSpPr>
        <p:spPr>
          <a:xfrm>
            <a:off x="2990800" y="3779675"/>
            <a:ext cx="6289500" cy="1437300"/>
          </a:xfrm>
          <a:prstGeom prst="rect">
            <a:avLst/>
          </a:prstGeom>
        </p:spPr>
        <p:txBody>
          <a:bodyPr anchorCtr="0" anchor="t" bIns="0" lIns="0" spcFirstLastPara="1" rIns="0" wrap="square" tIns="0">
            <a:noAutofit/>
          </a:bodyPr>
          <a:lstStyle>
            <a:lvl1pPr lvl="0">
              <a:spcBef>
                <a:spcPts val="0"/>
              </a:spcBef>
              <a:spcAft>
                <a:spcPts val="0"/>
              </a:spcAft>
              <a:buClr>
                <a:srgbClr val="032D60"/>
              </a:buClr>
              <a:buSzPts val="2200"/>
              <a:buNone/>
              <a:defRPr sz="2200">
                <a:solidFill>
                  <a:srgbClr val="032D60"/>
                </a:solidFill>
              </a:defRPr>
            </a:lvl1pPr>
            <a:lvl2pPr lvl="1">
              <a:spcBef>
                <a:spcPts val="200"/>
              </a:spcBef>
              <a:spcAft>
                <a:spcPts val="0"/>
              </a:spcAft>
              <a:buSzPts val="1800"/>
              <a:buNone/>
              <a:defRPr b="1"/>
            </a:lvl2pPr>
            <a:lvl3pPr lvl="2">
              <a:spcBef>
                <a:spcPts val="600"/>
              </a:spcBef>
              <a:spcAft>
                <a:spcPts val="0"/>
              </a:spcAft>
              <a:buSzPts val="1600"/>
              <a:buNone/>
              <a:defRPr b="1"/>
            </a:lvl3pPr>
            <a:lvl4pPr lvl="3">
              <a:spcBef>
                <a:spcPts val="600"/>
              </a:spcBef>
              <a:spcAft>
                <a:spcPts val="0"/>
              </a:spcAft>
              <a:buSzPts val="1400"/>
              <a:buNone/>
              <a:defRPr b="1"/>
            </a:lvl4pPr>
            <a:lvl5pPr lvl="4">
              <a:spcBef>
                <a:spcPts val="600"/>
              </a:spcBef>
              <a:spcAft>
                <a:spcPts val="0"/>
              </a:spcAft>
              <a:buSzPts val="1400"/>
              <a:buNone/>
              <a:defRPr b="1"/>
            </a:lvl5pPr>
            <a:lvl6pPr lvl="5">
              <a:spcBef>
                <a:spcPts val="600"/>
              </a:spcBef>
              <a:spcAft>
                <a:spcPts val="0"/>
              </a:spcAft>
              <a:buSzPts val="2000"/>
              <a:buNone/>
              <a:defRPr b="1"/>
            </a:lvl6pPr>
            <a:lvl7pPr lvl="6">
              <a:spcBef>
                <a:spcPts val="400"/>
              </a:spcBef>
              <a:spcAft>
                <a:spcPts val="0"/>
              </a:spcAft>
              <a:buSzPts val="2000"/>
              <a:buNone/>
              <a:defRPr b="1"/>
            </a:lvl7pPr>
            <a:lvl8pPr lvl="7">
              <a:spcBef>
                <a:spcPts val="400"/>
              </a:spcBef>
              <a:spcAft>
                <a:spcPts val="0"/>
              </a:spcAft>
              <a:buSzPts val="2000"/>
              <a:buNone/>
              <a:defRPr b="1"/>
            </a:lvl8pPr>
            <a:lvl9pPr lvl="8">
              <a:spcBef>
                <a:spcPts val="400"/>
              </a:spcBef>
              <a:spcAft>
                <a:spcPts val="0"/>
              </a:spcAft>
              <a:buSzPts val="2000"/>
              <a:buNone/>
              <a:defRPr b="1"/>
            </a:lvl9pPr>
          </a:lstStyle>
          <a:p/>
        </p:txBody>
      </p:sp>
      <p:sp>
        <p:nvSpPr>
          <p:cNvPr id="1815" name="Google Shape;1815;p141"/>
          <p:cNvSpPr/>
          <p:nvPr>
            <p:ph idx="2" type="pic"/>
          </p:nvPr>
        </p:nvSpPr>
        <p:spPr>
          <a:xfrm>
            <a:off x="9472525" y="4353425"/>
            <a:ext cx="1778700" cy="1778700"/>
          </a:xfrm>
          <a:prstGeom prst="ellipse">
            <a:avLst/>
          </a:prstGeom>
          <a:noFill/>
          <a:ln>
            <a:noFill/>
          </a:ln>
        </p:spPr>
      </p:sp>
      <p:sp>
        <p:nvSpPr>
          <p:cNvPr id="1816" name="Google Shape;1816;p141"/>
          <p:cNvSpPr/>
          <p:nvPr/>
        </p:nvSpPr>
        <p:spPr>
          <a:xfrm>
            <a:off x="11346425" y="4710825"/>
            <a:ext cx="175500" cy="175500"/>
          </a:xfrm>
          <a:prstGeom prst="ellipse">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17" name="Google Shape;1817;p141"/>
          <p:cNvSpPr/>
          <p:nvPr/>
        </p:nvSpPr>
        <p:spPr>
          <a:xfrm>
            <a:off x="9185450" y="5839300"/>
            <a:ext cx="357300" cy="357300"/>
          </a:xfrm>
          <a:prstGeom prst="ellipse">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18" name="Google Shape;1818;p141"/>
          <p:cNvSpPr/>
          <p:nvPr/>
        </p:nvSpPr>
        <p:spPr>
          <a:xfrm>
            <a:off x="577850" y="1001125"/>
            <a:ext cx="536700" cy="536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19" name="Google Shape;1819;p141"/>
          <p:cNvSpPr/>
          <p:nvPr/>
        </p:nvSpPr>
        <p:spPr>
          <a:xfrm>
            <a:off x="2520400" y="546550"/>
            <a:ext cx="288300" cy="288300"/>
          </a:xfrm>
          <a:prstGeom prst="ellipse">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820" name="Google Shape;1820;p141"/>
          <p:cNvPicPr preferRelativeResize="0"/>
          <p:nvPr/>
        </p:nvPicPr>
        <p:blipFill>
          <a:blip r:embed="rId6">
            <a:alphaModFix/>
          </a:blip>
          <a:stretch>
            <a:fillRect/>
          </a:stretch>
        </p:blipFill>
        <p:spPr>
          <a:xfrm rot="-2033133">
            <a:off x="8745848" y="5907900"/>
            <a:ext cx="755726" cy="621975"/>
          </a:xfrm>
          <a:prstGeom prst="rect">
            <a:avLst/>
          </a:prstGeom>
          <a:noFill/>
          <a:ln>
            <a:noFill/>
          </a:ln>
        </p:spPr>
      </p:pic>
      <p:pic>
        <p:nvPicPr>
          <p:cNvPr id="1821" name="Google Shape;1821;p141"/>
          <p:cNvPicPr preferRelativeResize="0"/>
          <p:nvPr/>
        </p:nvPicPr>
        <p:blipFill>
          <a:blip r:embed="rId7">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1 - Quote 1 1">
  <p:cSld name="CUSTOM_2_3_2">
    <p:bg>
      <p:bgPr>
        <a:solidFill>
          <a:srgbClr val="D8E6FE"/>
        </a:solidFill>
      </p:bgPr>
    </p:bg>
    <p:spTree>
      <p:nvGrpSpPr>
        <p:cNvPr id="1822" name="Shape 1822"/>
        <p:cNvGrpSpPr/>
        <p:nvPr/>
      </p:nvGrpSpPr>
      <p:grpSpPr>
        <a:xfrm>
          <a:off x="0" y="0"/>
          <a:ext cx="0" cy="0"/>
          <a:chOff x="0" y="0"/>
          <a:chExt cx="0" cy="0"/>
        </a:xfrm>
      </p:grpSpPr>
      <p:sp>
        <p:nvSpPr>
          <p:cNvPr id="1823" name="Google Shape;1823;p142"/>
          <p:cNvSpPr/>
          <p:nvPr/>
        </p:nvSpPr>
        <p:spPr>
          <a:xfrm>
            <a:off x="1305775" y="2051850"/>
            <a:ext cx="536700" cy="536700"/>
          </a:xfrm>
          <a:prstGeom prst="ellipse">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24" name="Google Shape;1824;p142"/>
          <p:cNvSpPr/>
          <p:nvPr/>
        </p:nvSpPr>
        <p:spPr>
          <a:xfrm>
            <a:off x="1727825" y="1455150"/>
            <a:ext cx="8733300" cy="4241100"/>
          </a:xfrm>
          <a:prstGeom prst="roundRect">
            <a:avLst>
              <a:gd fmla="val 552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25" name="Google Shape;1825;p142"/>
          <p:cNvSpPr/>
          <p:nvPr/>
        </p:nvSpPr>
        <p:spPr>
          <a:xfrm>
            <a:off x="1465675" y="1174575"/>
            <a:ext cx="1165500" cy="1165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26" name="Google Shape;1826;p142"/>
          <p:cNvSpPr/>
          <p:nvPr/>
        </p:nvSpPr>
        <p:spPr>
          <a:xfrm>
            <a:off x="1457363" y="1106250"/>
            <a:ext cx="1233900" cy="12339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827" name="Google Shape;1827;p142"/>
          <p:cNvPicPr preferRelativeResize="0"/>
          <p:nvPr/>
        </p:nvPicPr>
        <p:blipFill>
          <a:blip r:embed="rId2">
            <a:alphaModFix/>
          </a:blip>
          <a:stretch>
            <a:fillRect/>
          </a:stretch>
        </p:blipFill>
        <p:spPr>
          <a:xfrm>
            <a:off x="1751826" y="1473129"/>
            <a:ext cx="593200" cy="486175"/>
          </a:xfrm>
          <a:prstGeom prst="rect">
            <a:avLst/>
          </a:prstGeom>
          <a:noFill/>
          <a:ln>
            <a:noFill/>
          </a:ln>
        </p:spPr>
      </p:pic>
      <p:pic>
        <p:nvPicPr>
          <p:cNvPr id="1828" name="Google Shape;1828;p142"/>
          <p:cNvPicPr preferRelativeResize="0"/>
          <p:nvPr/>
        </p:nvPicPr>
        <p:blipFill>
          <a:blip r:embed="rId3">
            <a:alphaModFix/>
          </a:blip>
          <a:stretch>
            <a:fillRect/>
          </a:stretch>
        </p:blipFill>
        <p:spPr>
          <a:xfrm>
            <a:off x="10442853" y="3525597"/>
            <a:ext cx="916700" cy="1036850"/>
          </a:xfrm>
          <a:prstGeom prst="rect">
            <a:avLst/>
          </a:prstGeom>
          <a:noFill/>
          <a:ln>
            <a:noFill/>
          </a:ln>
        </p:spPr>
      </p:pic>
      <p:pic>
        <p:nvPicPr>
          <p:cNvPr id="1829" name="Google Shape;1829;p142"/>
          <p:cNvPicPr preferRelativeResize="0"/>
          <p:nvPr/>
        </p:nvPicPr>
        <p:blipFill rotWithShape="1">
          <a:blip r:embed="rId4">
            <a:alphaModFix/>
          </a:blip>
          <a:srcRect b="0" l="0" r="36016" t="0"/>
          <a:stretch/>
        </p:blipFill>
        <p:spPr>
          <a:xfrm>
            <a:off x="379300" y="1605950"/>
            <a:ext cx="974125" cy="995825"/>
          </a:xfrm>
          <a:prstGeom prst="rect">
            <a:avLst/>
          </a:prstGeom>
          <a:noFill/>
          <a:ln>
            <a:noFill/>
          </a:ln>
        </p:spPr>
      </p:pic>
      <p:pic>
        <p:nvPicPr>
          <p:cNvPr id="1830" name="Google Shape;1830;p142"/>
          <p:cNvPicPr preferRelativeResize="0"/>
          <p:nvPr/>
        </p:nvPicPr>
        <p:blipFill rotWithShape="1">
          <a:blip r:embed="rId5">
            <a:alphaModFix/>
          </a:blip>
          <a:srcRect b="22432" l="28517" r="-7" t="0"/>
          <a:stretch/>
        </p:blipFill>
        <p:spPr>
          <a:xfrm>
            <a:off x="2691272" y="737900"/>
            <a:ext cx="850525" cy="610675"/>
          </a:xfrm>
          <a:prstGeom prst="rect">
            <a:avLst/>
          </a:prstGeom>
          <a:noFill/>
          <a:ln>
            <a:noFill/>
          </a:ln>
        </p:spPr>
      </p:pic>
      <p:sp>
        <p:nvSpPr>
          <p:cNvPr id="1831" name="Google Shape;1831;p142"/>
          <p:cNvSpPr/>
          <p:nvPr/>
        </p:nvSpPr>
        <p:spPr>
          <a:xfrm>
            <a:off x="10803900" y="4400025"/>
            <a:ext cx="486300" cy="4863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32" name="Google Shape;1832;p142"/>
          <p:cNvSpPr txBox="1"/>
          <p:nvPr>
            <p:ph type="title"/>
          </p:nvPr>
        </p:nvSpPr>
        <p:spPr>
          <a:xfrm>
            <a:off x="2990800" y="1828800"/>
            <a:ext cx="6313200" cy="1798500"/>
          </a:xfrm>
          <a:prstGeom prst="rect">
            <a:avLst/>
          </a:prstGeom>
        </p:spPr>
        <p:txBody>
          <a:bodyPr anchorCtr="0" anchor="b" bIns="0" lIns="0" spcFirstLastPara="1" rIns="0" wrap="square" tIns="0">
            <a:noAutofit/>
          </a:bodyPr>
          <a:lstStyle>
            <a:lvl1pPr indent="-203200" lvl="0" marL="0" marR="0" algn="l">
              <a:lnSpc>
                <a:spcPct val="90000"/>
              </a:lnSpc>
              <a:spcBef>
                <a:spcPts val="0"/>
              </a:spcBef>
              <a:spcAft>
                <a:spcPts val="0"/>
              </a:spcAft>
              <a:buClr>
                <a:schemeClr val="accent1"/>
              </a:buClr>
              <a:buSzPts val="3200"/>
              <a:buFont typeface="Avant Garde Demi SFDC"/>
              <a:buNone/>
              <a:defRPr b="0">
                <a:latin typeface="Avant Garde Demi SFDC"/>
                <a:ea typeface="Avant Garde Demi SFDC"/>
                <a:cs typeface="Avant Garde Demi SFDC"/>
                <a:sym typeface="Avant Garde Demi SFDC"/>
              </a:defRPr>
            </a:lvl1pPr>
            <a:lvl2pPr lvl="1">
              <a:lnSpc>
                <a:spcPct val="90000"/>
              </a:lnSpc>
              <a:spcBef>
                <a:spcPts val="0"/>
              </a:spcBef>
              <a:spcAft>
                <a:spcPts val="0"/>
              </a:spcAft>
              <a:buSzPts val="1400"/>
              <a:buFont typeface="Poppins"/>
              <a:buNone/>
              <a:defRPr b="1">
                <a:latin typeface="Salesforce Sans"/>
                <a:ea typeface="Salesforce Sans"/>
                <a:cs typeface="Salesforce Sans"/>
                <a:sym typeface="Salesforce Sans"/>
              </a:defRPr>
            </a:lvl2pPr>
            <a:lvl3pPr lvl="2">
              <a:lnSpc>
                <a:spcPct val="90000"/>
              </a:lnSpc>
              <a:spcBef>
                <a:spcPts val="0"/>
              </a:spcBef>
              <a:spcAft>
                <a:spcPts val="0"/>
              </a:spcAft>
              <a:buSzPts val="1400"/>
              <a:buFont typeface="Poppins"/>
              <a:buNone/>
              <a:defRPr b="1">
                <a:latin typeface="Salesforce Sans"/>
                <a:ea typeface="Salesforce Sans"/>
                <a:cs typeface="Salesforce Sans"/>
                <a:sym typeface="Salesforce Sans"/>
              </a:defRPr>
            </a:lvl3pPr>
            <a:lvl4pPr lvl="3">
              <a:lnSpc>
                <a:spcPct val="90000"/>
              </a:lnSpc>
              <a:spcBef>
                <a:spcPts val="0"/>
              </a:spcBef>
              <a:spcAft>
                <a:spcPts val="0"/>
              </a:spcAft>
              <a:buSzPts val="1400"/>
              <a:buFont typeface="Poppins"/>
              <a:buNone/>
              <a:defRPr b="1">
                <a:latin typeface="Salesforce Sans"/>
                <a:ea typeface="Salesforce Sans"/>
                <a:cs typeface="Salesforce Sans"/>
                <a:sym typeface="Salesforce Sans"/>
              </a:defRPr>
            </a:lvl4pPr>
            <a:lvl5pPr lvl="4">
              <a:lnSpc>
                <a:spcPct val="90000"/>
              </a:lnSpc>
              <a:spcBef>
                <a:spcPts val="0"/>
              </a:spcBef>
              <a:spcAft>
                <a:spcPts val="0"/>
              </a:spcAft>
              <a:buSzPts val="1400"/>
              <a:buFont typeface="Poppins"/>
              <a:buNone/>
              <a:defRPr b="1">
                <a:latin typeface="Salesforce Sans"/>
                <a:ea typeface="Salesforce Sans"/>
                <a:cs typeface="Salesforce Sans"/>
                <a:sym typeface="Salesforce Sans"/>
              </a:defRPr>
            </a:lvl5pPr>
            <a:lvl6pPr lvl="5">
              <a:lnSpc>
                <a:spcPct val="90000"/>
              </a:lnSpc>
              <a:spcBef>
                <a:spcPts val="0"/>
              </a:spcBef>
              <a:spcAft>
                <a:spcPts val="0"/>
              </a:spcAft>
              <a:buSzPts val="1400"/>
              <a:buFont typeface="Poppins"/>
              <a:buNone/>
              <a:defRPr b="1">
                <a:latin typeface="Salesforce Sans"/>
                <a:ea typeface="Salesforce Sans"/>
                <a:cs typeface="Salesforce Sans"/>
                <a:sym typeface="Salesforce Sans"/>
              </a:defRPr>
            </a:lvl6pPr>
            <a:lvl7pPr lvl="6">
              <a:lnSpc>
                <a:spcPct val="90000"/>
              </a:lnSpc>
              <a:spcBef>
                <a:spcPts val="0"/>
              </a:spcBef>
              <a:spcAft>
                <a:spcPts val="0"/>
              </a:spcAft>
              <a:buSzPts val="1400"/>
              <a:buFont typeface="Poppins"/>
              <a:buNone/>
              <a:defRPr b="1">
                <a:latin typeface="Salesforce Sans"/>
                <a:ea typeface="Salesforce Sans"/>
                <a:cs typeface="Salesforce Sans"/>
                <a:sym typeface="Salesforce Sans"/>
              </a:defRPr>
            </a:lvl7pPr>
            <a:lvl8pPr lvl="7">
              <a:lnSpc>
                <a:spcPct val="90000"/>
              </a:lnSpc>
              <a:spcBef>
                <a:spcPts val="0"/>
              </a:spcBef>
              <a:spcAft>
                <a:spcPts val="0"/>
              </a:spcAft>
              <a:buSzPts val="1400"/>
              <a:buFont typeface="Poppins"/>
              <a:buNone/>
              <a:defRPr b="1">
                <a:latin typeface="Salesforce Sans"/>
                <a:ea typeface="Salesforce Sans"/>
                <a:cs typeface="Salesforce Sans"/>
                <a:sym typeface="Salesforce Sans"/>
              </a:defRPr>
            </a:lvl8pPr>
            <a:lvl9pPr lvl="8">
              <a:lnSpc>
                <a:spcPct val="90000"/>
              </a:lnSpc>
              <a:spcBef>
                <a:spcPts val="0"/>
              </a:spcBef>
              <a:spcAft>
                <a:spcPts val="0"/>
              </a:spcAft>
              <a:buSzPts val="1400"/>
              <a:buFont typeface="Poppins"/>
              <a:buNone/>
              <a:defRPr b="1">
                <a:latin typeface="Salesforce Sans"/>
                <a:ea typeface="Salesforce Sans"/>
                <a:cs typeface="Salesforce Sans"/>
                <a:sym typeface="Salesforce Sans"/>
              </a:defRPr>
            </a:lvl9pPr>
          </a:lstStyle>
          <a:p/>
        </p:txBody>
      </p:sp>
      <p:sp>
        <p:nvSpPr>
          <p:cNvPr id="1833" name="Google Shape;1833;p142"/>
          <p:cNvSpPr txBox="1"/>
          <p:nvPr>
            <p:ph idx="1" type="subTitle"/>
          </p:nvPr>
        </p:nvSpPr>
        <p:spPr>
          <a:xfrm>
            <a:off x="2990800" y="3779675"/>
            <a:ext cx="6289500" cy="1437300"/>
          </a:xfrm>
          <a:prstGeom prst="rect">
            <a:avLst/>
          </a:prstGeom>
        </p:spPr>
        <p:txBody>
          <a:bodyPr anchorCtr="0" anchor="t" bIns="0" lIns="0" spcFirstLastPara="1" rIns="0" wrap="square" tIns="0">
            <a:noAutofit/>
          </a:bodyPr>
          <a:lstStyle>
            <a:lvl1pPr lvl="0">
              <a:spcBef>
                <a:spcPts val="0"/>
              </a:spcBef>
              <a:spcAft>
                <a:spcPts val="0"/>
              </a:spcAft>
              <a:buClr>
                <a:srgbClr val="032D60"/>
              </a:buClr>
              <a:buSzPts val="2200"/>
              <a:buNone/>
              <a:defRPr sz="2200">
                <a:solidFill>
                  <a:srgbClr val="032D60"/>
                </a:solidFill>
              </a:defRPr>
            </a:lvl1pPr>
            <a:lvl2pPr lvl="1">
              <a:spcBef>
                <a:spcPts val="200"/>
              </a:spcBef>
              <a:spcAft>
                <a:spcPts val="0"/>
              </a:spcAft>
              <a:buSzPts val="1800"/>
              <a:buNone/>
              <a:defRPr b="1"/>
            </a:lvl2pPr>
            <a:lvl3pPr lvl="2">
              <a:spcBef>
                <a:spcPts val="600"/>
              </a:spcBef>
              <a:spcAft>
                <a:spcPts val="0"/>
              </a:spcAft>
              <a:buSzPts val="1600"/>
              <a:buNone/>
              <a:defRPr b="1"/>
            </a:lvl3pPr>
            <a:lvl4pPr lvl="3">
              <a:spcBef>
                <a:spcPts val="600"/>
              </a:spcBef>
              <a:spcAft>
                <a:spcPts val="0"/>
              </a:spcAft>
              <a:buSzPts val="1400"/>
              <a:buNone/>
              <a:defRPr b="1"/>
            </a:lvl4pPr>
            <a:lvl5pPr lvl="4">
              <a:spcBef>
                <a:spcPts val="600"/>
              </a:spcBef>
              <a:spcAft>
                <a:spcPts val="0"/>
              </a:spcAft>
              <a:buSzPts val="1400"/>
              <a:buNone/>
              <a:defRPr b="1"/>
            </a:lvl5pPr>
            <a:lvl6pPr lvl="5">
              <a:spcBef>
                <a:spcPts val="600"/>
              </a:spcBef>
              <a:spcAft>
                <a:spcPts val="0"/>
              </a:spcAft>
              <a:buSzPts val="2000"/>
              <a:buNone/>
              <a:defRPr b="1"/>
            </a:lvl6pPr>
            <a:lvl7pPr lvl="6">
              <a:spcBef>
                <a:spcPts val="400"/>
              </a:spcBef>
              <a:spcAft>
                <a:spcPts val="0"/>
              </a:spcAft>
              <a:buSzPts val="2000"/>
              <a:buNone/>
              <a:defRPr b="1"/>
            </a:lvl7pPr>
            <a:lvl8pPr lvl="7">
              <a:spcBef>
                <a:spcPts val="400"/>
              </a:spcBef>
              <a:spcAft>
                <a:spcPts val="0"/>
              </a:spcAft>
              <a:buSzPts val="2000"/>
              <a:buNone/>
              <a:defRPr b="1"/>
            </a:lvl8pPr>
            <a:lvl9pPr lvl="8">
              <a:spcBef>
                <a:spcPts val="400"/>
              </a:spcBef>
              <a:spcAft>
                <a:spcPts val="0"/>
              </a:spcAft>
              <a:buSzPts val="2000"/>
              <a:buNone/>
              <a:defRPr b="1"/>
            </a:lvl9pPr>
          </a:lstStyle>
          <a:p/>
        </p:txBody>
      </p:sp>
      <p:sp>
        <p:nvSpPr>
          <p:cNvPr id="1834" name="Google Shape;1834;p142"/>
          <p:cNvSpPr/>
          <p:nvPr>
            <p:ph idx="2" type="pic"/>
          </p:nvPr>
        </p:nvSpPr>
        <p:spPr>
          <a:xfrm>
            <a:off x="9472525" y="4353425"/>
            <a:ext cx="1778700" cy="1778700"/>
          </a:xfrm>
          <a:prstGeom prst="ellipse">
            <a:avLst/>
          </a:prstGeom>
          <a:noFill/>
          <a:ln>
            <a:noFill/>
          </a:ln>
        </p:spPr>
      </p:sp>
      <p:sp>
        <p:nvSpPr>
          <p:cNvPr id="1835" name="Google Shape;1835;p142"/>
          <p:cNvSpPr/>
          <p:nvPr/>
        </p:nvSpPr>
        <p:spPr>
          <a:xfrm>
            <a:off x="11346425" y="4710825"/>
            <a:ext cx="175500" cy="175500"/>
          </a:xfrm>
          <a:prstGeom prst="ellipse">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36" name="Google Shape;1836;p142"/>
          <p:cNvSpPr/>
          <p:nvPr/>
        </p:nvSpPr>
        <p:spPr>
          <a:xfrm>
            <a:off x="9185450" y="5839300"/>
            <a:ext cx="357300" cy="357300"/>
          </a:xfrm>
          <a:prstGeom prst="ellipse">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37" name="Google Shape;1837;p142"/>
          <p:cNvSpPr/>
          <p:nvPr/>
        </p:nvSpPr>
        <p:spPr>
          <a:xfrm>
            <a:off x="577850" y="1001125"/>
            <a:ext cx="536700" cy="536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38" name="Google Shape;1838;p142"/>
          <p:cNvSpPr/>
          <p:nvPr/>
        </p:nvSpPr>
        <p:spPr>
          <a:xfrm>
            <a:off x="2520400" y="546550"/>
            <a:ext cx="288300" cy="288300"/>
          </a:xfrm>
          <a:prstGeom prst="ellipse">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839" name="Google Shape;1839;p142"/>
          <p:cNvPicPr preferRelativeResize="0"/>
          <p:nvPr/>
        </p:nvPicPr>
        <p:blipFill>
          <a:blip r:embed="rId6">
            <a:alphaModFix/>
          </a:blip>
          <a:stretch>
            <a:fillRect/>
          </a:stretch>
        </p:blipFill>
        <p:spPr>
          <a:xfrm>
            <a:off x="10164862" y="462000"/>
            <a:ext cx="1476175" cy="538150"/>
          </a:xfrm>
          <a:prstGeom prst="rect">
            <a:avLst/>
          </a:prstGeom>
          <a:noFill/>
          <a:ln>
            <a:noFill/>
          </a:ln>
        </p:spPr>
      </p:pic>
      <p:pic>
        <p:nvPicPr>
          <p:cNvPr id="1840" name="Google Shape;1840;p142"/>
          <p:cNvPicPr preferRelativeResize="0"/>
          <p:nvPr/>
        </p:nvPicPr>
        <p:blipFill>
          <a:blip r:embed="rId7">
            <a:alphaModFix/>
          </a:blip>
          <a:stretch>
            <a:fillRect/>
          </a:stretch>
        </p:blipFill>
        <p:spPr>
          <a:xfrm>
            <a:off x="8343401" y="5928126"/>
            <a:ext cx="1165500" cy="625074"/>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2 - Quote 2">
  <p:cSld name="CUSTOM_2_3_1">
    <p:bg>
      <p:bgPr>
        <a:solidFill>
          <a:srgbClr val="FFDED5"/>
        </a:solidFill>
      </p:bgPr>
    </p:bg>
    <p:spTree>
      <p:nvGrpSpPr>
        <p:cNvPr id="1841" name="Shape 1841"/>
        <p:cNvGrpSpPr/>
        <p:nvPr/>
      </p:nvGrpSpPr>
      <p:grpSpPr>
        <a:xfrm>
          <a:off x="0" y="0"/>
          <a:ext cx="0" cy="0"/>
          <a:chOff x="0" y="0"/>
          <a:chExt cx="0" cy="0"/>
        </a:xfrm>
      </p:grpSpPr>
      <p:pic>
        <p:nvPicPr>
          <p:cNvPr id="1842" name="Google Shape;1842;p143"/>
          <p:cNvPicPr preferRelativeResize="0"/>
          <p:nvPr/>
        </p:nvPicPr>
        <p:blipFill>
          <a:blip r:embed="rId2">
            <a:alphaModFix/>
          </a:blip>
          <a:stretch>
            <a:fillRect/>
          </a:stretch>
        </p:blipFill>
        <p:spPr>
          <a:xfrm>
            <a:off x="10471875" y="3553383"/>
            <a:ext cx="856450" cy="965775"/>
          </a:xfrm>
          <a:prstGeom prst="rect">
            <a:avLst/>
          </a:prstGeom>
          <a:noFill/>
          <a:ln>
            <a:noFill/>
          </a:ln>
        </p:spPr>
      </p:pic>
      <p:pic>
        <p:nvPicPr>
          <p:cNvPr id="1843" name="Google Shape;1843;p143"/>
          <p:cNvPicPr preferRelativeResize="0"/>
          <p:nvPr/>
        </p:nvPicPr>
        <p:blipFill>
          <a:blip r:embed="rId3">
            <a:alphaModFix/>
          </a:blip>
          <a:stretch>
            <a:fillRect/>
          </a:stretch>
        </p:blipFill>
        <p:spPr>
          <a:xfrm>
            <a:off x="2376846" y="750550"/>
            <a:ext cx="1151104" cy="762000"/>
          </a:xfrm>
          <a:prstGeom prst="rect">
            <a:avLst/>
          </a:prstGeom>
          <a:noFill/>
          <a:ln>
            <a:noFill/>
          </a:ln>
        </p:spPr>
      </p:pic>
      <p:pic>
        <p:nvPicPr>
          <p:cNvPr id="1844" name="Google Shape;1844;p143"/>
          <p:cNvPicPr preferRelativeResize="0"/>
          <p:nvPr/>
        </p:nvPicPr>
        <p:blipFill rotWithShape="1">
          <a:blip r:embed="rId4">
            <a:alphaModFix/>
          </a:blip>
          <a:srcRect b="0" l="0" r="33744" t="0"/>
          <a:stretch/>
        </p:blipFill>
        <p:spPr>
          <a:xfrm>
            <a:off x="380100" y="1608775"/>
            <a:ext cx="1007500" cy="994050"/>
          </a:xfrm>
          <a:prstGeom prst="rect">
            <a:avLst/>
          </a:prstGeom>
          <a:noFill/>
          <a:ln>
            <a:noFill/>
          </a:ln>
        </p:spPr>
      </p:pic>
      <p:sp>
        <p:nvSpPr>
          <p:cNvPr id="1845" name="Google Shape;1845;p143"/>
          <p:cNvSpPr/>
          <p:nvPr/>
        </p:nvSpPr>
        <p:spPr>
          <a:xfrm>
            <a:off x="1305775" y="2051850"/>
            <a:ext cx="536700" cy="536700"/>
          </a:xfrm>
          <a:prstGeom prst="ellipse">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46" name="Google Shape;1846;p143"/>
          <p:cNvSpPr/>
          <p:nvPr/>
        </p:nvSpPr>
        <p:spPr>
          <a:xfrm>
            <a:off x="10803900" y="4400025"/>
            <a:ext cx="486300" cy="4863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47" name="Google Shape;1847;p143"/>
          <p:cNvSpPr/>
          <p:nvPr/>
        </p:nvSpPr>
        <p:spPr>
          <a:xfrm>
            <a:off x="1727825" y="1455150"/>
            <a:ext cx="8733300" cy="4241100"/>
          </a:xfrm>
          <a:prstGeom prst="roundRect">
            <a:avLst>
              <a:gd fmla="val 552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48" name="Google Shape;1848;p143"/>
          <p:cNvSpPr/>
          <p:nvPr/>
        </p:nvSpPr>
        <p:spPr>
          <a:xfrm>
            <a:off x="1465675" y="1174575"/>
            <a:ext cx="1165500" cy="1165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49" name="Google Shape;1849;p143"/>
          <p:cNvSpPr txBox="1"/>
          <p:nvPr>
            <p:ph type="title"/>
          </p:nvPr>
        </p:nvSpPr>
        <p:spPr>
          <a:xfrm>
            <a:off x="2990800" y="1828800"/>
            <a:ext cx="6313200" cy="1798500"/>
          </a:xfrm>
          <a:prstGeom prst="rect">
            <a:avLst/>
          </a:prstGeom>
        </p:spPr>
        <p:txBody>
          <a:bodyPr anchorCtr="0" anchor="b" bIns="0" lIns="0" spcFirstLastPara="1" rIns="0" wrap="square" tIns="0">
            <a:noAutofit/>
          </a:bodyPr>
          <a:lstStyle>
            <a:lvl1pPr indent="-203200" lvl="0" marL="0" marR="0" algn="l">
              <a:lnSpc>
                <a:spcPct val="90000"/>
              </a:lnSpc>
              <a:spcBef>
                <a:spcPts val="0"/>
              </a:spcBef>
              <a:spcAft>
                <a:spcPts val="0"/>
              </a:spcAft>
              <a:buClr>
                <a:schemeClr val="accent1"/>
              </a:buClr>
              <a:buSzPts val="3200"/>
              <a:buFont typeface="Avant Garde Demi SFDC"/>
              <a:buNone/>
              <a:defRPr b="0">
                <a:latin typeface="Avant Garde Demi SFDC"/>
                <a:ea typeface="Avant Garde Demi SFDC"/>
                <a:cs typeface="Avant Garde Demi SFDC"/>
                <a:sym typeface="Avant Garde Demi SFDC"/>
              </a:defRPr>
            </a:lvl1pPr>
            <a:lvl2pPr lvl="1">
              <a:lnSpc>
                <a:spcPct val="90000"/>
              </a:lnSpc>
              <a:spcBef>
                <a:spcPts val="0"/>
              </a:spcBef>
              <a:spcAft>
                <a:spcPts val="0"/>
              </a:spcAft>
              <a:buSzPts val="1400"/>
              <a:buFont typeface="Poppins"/>
              <a:buNone/>
              <a:defRPr b="1">
                <a:latin typeface="Salesforce Sans"/>
                <a:ea typeface="Salesforce Sans"/>
                <a:cs typeface="Salesforce Sans"/>
                <a:sym typeface="Salesforce Sans"/>
              </a:defRPr>
            </a:lvl2pPr>
            <a:lvl3pPr lvl="2">
              <a:lnSpc>
                <a:spcPct val="90000"/>
              </a:lnSpc>
              <a:spcBef>
                <a:spcPts val="0"/>
              </a:spcBef>
              <a:spcAft>
                <a:spcPts val="0"/>
              </a:spcAft>
              <a:buSzPts val="1400"/>
              <a:buFont typeface="Poppins"/>
              <a:buNone/>
              <a:defRPr b="1">
                <a:latin typeface="Salesforce Sans"/>
                <a:ea typeface="Salesforce Sans"/>
                <a:cs typeface="Salesforce Sans"/>
                <a:sym typeface="Salesforce Sans"/>
              </a:defRPr>
            </a:lvl3pPr>
            <a:lvl4pPr lvl="3">
              <a:lnSpc>
                <a:spcPct val="90000"/>
              </a:lnSpc>
              <a:spcBef>
                <a:spcPts val="0"/>
              </a:spcBef>
              <a:spcAft>
                <a:spcPts val="0"/>
              </a:spcAft>
              <a:buSzPts val="1400"/>
              <a:buFont typeface="Poppins"/>
              <a:buNone/>
              <a:defRPr b="1">
                <a:latin typeface="Salesforce Sans"/>
                <a:ea typeface="Salesforce Sans"/>
                <a:cs typeface="Salesforce Sans"/>
                <a:sym typeface="Salesforce Sans"/>
              </a:defRPr>
            </a:lvl4pPr>
            <a:lvl5pPr lvl="4">
              <a:lnSpc>
                <a:spcPct val="90000"/>
              </a:lnSpc>
              <a:spcBef>
                <a:spcPts val="0"/>
              </a:spcBef>
              <a:spcAft>
                <a:spcPts val="0"/>
              </a:spcAft>
              <a:buSzPts val="1400"/>
              <a:buFont typeface="Poppins"/>
              <a:buNone/>
              <a:defRPr b="1">
                <a:latin typeface="Salesforce Sans"/>
                <a:ea typeface="Salesforce Sans"/>
                <a:cs typeface="Salesforce Sans"/>
                <a:sym typeface="Salesforce Sans"/>
              </a:defRPr>
            </a:lvl5pPr>
            <a:lvl6pPr lvl="5">
              <a:lnSpc>
                <a:spcPct val="90000"/>
              </a:lnSpc>
              <a:spcBef>
                <a:spcPts val="0"/>
              </a:spcBef>
              <a:spcAft>
                <a:spcPts val="0"/>
              </a:spcAft>
              <a:buSzPts val="1400"/>
              <a:buFont typeface="Poppins"/>
              <a:buNone/>
              <a:defRPr b="1">
                <a:latin typeface="Salesforce Sans"/>
                <a:ea typeface="Salesforce Sans"/>
                <a:cs typeface="Salesforce Sans"/>
                <a:sym typeface="Salesforce Sans"/>
              </a:defRPr>
            </a:lvl6pPr>
            <a:lvl7pPr lvl="6">
              <a:lnSpc>
                <a:spcPct val="90000"/>
              </a:lnSpc>
              <a:spcBef>
                <a:spcPts val="0"/>
              </a:spcBef>
              <a:spcAft>
                <a:spcPts val="0"/>
              </a:spcAft>
              <a:buSzPts val="1400"/>
              <a:buFont typeface="Poppins"/>
              <a:buNone/>
              <a:defRPr b="1">
                <a:latin typeface="Salesforce Sans"/>
                <a:ea typeface="Salesforce Sans"/>
                <a:cs typeface="Salesforce Sans"/>
                <a:sym typeface="Salesforce Sans"/>
              </a:defRPr>
            </a:lvl7pPr>
            <a:lvl8pPr lvl="7">
              <a:lnSpc>
                <a:spcPct val="90000"/>
              </a:lnSpc>
              <a:spcBef>
                <a:spcPts val="0"/>
              </a:spcBef>
              <a:spcAft>
                <a:spcPts val="0"/>
              </a:spcAft>
              <a:buSzPts val="1400"/>
              <a:buFont typeface="Poppins"/>
              <a:buNone/>
              <a:defRPr b="1">
                <a:latin typeface="Salesforce Sans"/>
                <a:ea typeface="Salesforce Sans"/>
                <a:cs typeface="Salesforce Sans"/>
                <a:sym typeface="Salesforce Sans"/>
              </a:defRPr>
            </a:lvl8pPr>
            <a:lvl9pPr lvl="8">
              <a:lnSpc>
                <a:spcPct val="90000"/>
              </a:lnSpc>
              <a:spcBef>
                <a:spcPts val="0"/>
              </a:spcBef>
              <a:spcAft>
                <a:spcPts val="0"/>
              </a:spcAft>
              <a:buSzPts val="1400"/>
              <a:buFont typeface="Poppins"/>
              <a:buNone/>
              <a:defRPr b="1">
                <a:latin typeface="Salesforce Sans"/>
                <a:ea typeface="Salesforce Sans"/>
                <a:cs typeface="Salesforce Sans"/>
                <a:sym typeface="Salesforce Sans"/>
              </a:defRPr>
            </a:lvl9pPr>
          </a:lstStyle>
          <a:p/>
        </p:txBody>
      </p:sp>
      <p:sp>
        <p:nvSpPr>
          <p:cNvPr id="1850" name="Google Shape;1850;p143"/>
          <p:cNvSpPr txBox="1"/>
          <p:nvPr>
            <p:ph idx="1" type="subTitle"/>
          </p:nvPr>
        </p:nvSpPr>
        <p:spPr>
          <a:xfrm>
            <a:off x="2990800" y="3779675"/>
            <a:ext cx="6289500" cy="1437300"/>
          </a:xfrm>
          <a:prstGeom prst="rect">
            <a:avLst/>
          </a:prstGeom>
        </p:spPr>
        <p:txBody>
          <a:bodyPr anchorCtr="0" anchor="t" bIns="0" lIns="0" spcFirstLastPara="1" rIns="0" wrap="square" tIns="0">
            <a:noAutofit/>
          </a:bodyPr>
          <a:lstStyle>
            <a:lvl1pPr lvl="0">
              <a:spcBef>
                <a:spcPts val="0"/>
              </a:spcBef>
              <a:spcAft>
                <a:spcPts val="0"/>
              </a:spcAft>
              <a:buClr>
                <a:srgbClr val="032D60"/>
              </a:buClr>
              <a:buSzPts val="2200"/>
              <a:buNone/>
              <a:defRPr sz="2200">
                <a:solidFill>
                  <a:srgbClr val="032D60"/>
                </a:solidFill>
              </a:defRPr>
            </a:lvl1pPr>
            <a:lvl2pPr lvl="1">
              <a:spcBef>
                <a:spcPts val="200"/>
              </a:spcBef>
              <a:spcAft>
                <a:spcPts val="0"/>
              </a:spcAft>
              <a:buSzPts val="1800"/>
              <a:buNone/>
              <a:defRPr b="1"/>
            </a:lvl2pPr>
            <a:lvl3pPr lvl="2">
              <a:spcBef>
                <a:spcPts val="600"/>
              </a:spcBef>
              <a:spcAft>
                <a:spcPts val="0"/>
              </a:spcAft>
              <a:buSzPts val="1600"/>
              <a:buNone/>
              <a:defRPr b="1"/>
            </a:lvl3pPr>
            <a:lvl4pPr lvl="3">
              <a:spcBef>
                <a:spcPts val="600"/>
              </a:spcBef>
              <a:spcAft>
                <a:spcPts val="0"/>
              </a:spcAft>
              <a:buSzPts val="1400"/>
              <a:buNone/>
              <a:defRPr b="1"/>
            </a:lvl4pPr>
            <a:lvl5pPr lvl="4">
              <a:spcBef>
                <a:spcPts val="600"/>
              </a:spcBef>
              <a:spcAft>
                <a:spcPts val="0"/>
              </a:spcAft>
              <a:buSzPts val="1400"/>
              <a:buNone/>
              <a:defRPr b="1"/>
            </a:lvl5pPr>
            <a:lvl6pPr lvl="5">
              <a:spcBef>
                <a:spcPts val="600"/>
              </a:spcBef>
              <a:spcAft>
                <a:spcPts val="0"/>
              </a:spcAft>
              <a:buSzPts val="2000"/>
              <a:buNone/>
              <a:defRPr b="1"/>
            </a:lvl6pPr>
            <a:lvl7pPr lvl="6">
              <a:spcBef>
                <a:spcPts val="400"/>
              </a:spcBef>
              <a:spcAft>
                <a:spcPts val="0"/>
              </a:spcAft>
              <a:buSzPts val="2000"/>
              <a:buNone/>
              <a:defRPr b="1"/>
            </a:lvl7pPr>
            <a:lvl8pPr lvl="7">
              <a:spcBef>
                <a:spcPts val="400"/>
              </a:spcBef>
              <a:spcAft>
                <a:spcPts val="0"/>
              </a:spcAft>
              <a:buSzPts val="2000"/>
              <a:buNone/>
              <a:defRPr b="1"/>
            </a:lvl8pPr>
            <a:lvl9pPr lvl="8">
              <a:spcBef>
                <a:spcPts val="400"/>
              </a:spcBef>
              <a:spcAft>
                <a:spcPts val="0"/>
              </a:spcAft>
              <a:buSzPts val="2000"/>
              <a:buNone/>
              <a:defRPr b="1"/>
            </a:lvl9pPr>
          </a:lstStyle>
          <a:p/>
        </p:txBody>
      </p:sp>
      <p:sp>
        <p:nvSpPr>
          <p:cNvPr id="1851" name="Google Shape;1851;p143"/>
          <p:cNvSpPr/>
          <p:nvPr/>
        </p:nvSpPr>
        <p:spPr>
          <a:xfrm>
            <a:off x="1457363" y="1106250"/>
            <a:ext cx="1233900" cy="12339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52" name="Google Shape;1852;p143"/>
          <p:cNvSpPr/>
          <p:nvPr>
            <p:ph idx="2" type="pic"/>
          </p:nvPr>
        </p:nvSpPr>
        <p:spPr>
          <a:xfrm>
            <a:off x="9472525" y="4353425"/>
            <a:ext cx="1778700" cy="1778700"/>
          </a:xfrm>
          <a:prstGeom prst="ellipse">
            <a:avLst/>
          </a:prstGeom>
          <a:noFill/>
          <a:ln>
            <a:noFill/>
          </a:ln>
        </p:spPr>
      </p:sp>
      <p:pic>
        <p:nvPicPr>
          <p:cNvPr id="1853" name="Google Shape;1853;p143"/>
          <p:cNvPicPr preferRelativeResize="0"/>
          <p:nvPr/>
        </p:nvPicPr>
        <p:blipFill>
          <a:blip r:embed="rId5">
            <a:alphaModFix/>
          </a:blip>
          <a:stretch>
            <a:fillRect/>
          </a:stretch>
        </p:blipFill>
        <p:spPr>
          <a:xfrm>
            <a:off x="1751826" y="1473129"/>
            <a:ext cx="593200" cy="486175"/>
          </a:xfrm>
          <a:prstGeom prst="rect">
            <a:avLst/>
          </a:prstGeom>
          <a:noFill/>
          <a:ln>
            <a:noFill/>
          </a:ln>
        </p:spPr>
      </p:pic>
      <p:sp>
        <p:nvSpPr>
          <p:cNvPr id="1854" name="Google Shape;1854;p143"/>
          <p:cNvSpPr/>
          <p:nvPr/>
        </p:nvSpPr>
        <p:spPr>
          <a:xfrm>
            <a:off x="11346425" y="4710825"/>
            <a:ext cx="175500" cy="175500"/>
          </a:xfrm>
          <a:prstGeom prst="ellipse">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55" name="Google Shape;1855;p143"/>
          <p:cNvSpPr/>
          <p:nvPr/>
        </p:nvSpPr>
        <p:spPr>
          <a:xfrm>
            <a:off x="9185450" y="5839300"/>
            <a:ext cx="357300" cy="357300"/>
          </a:xfrm>
          <a:prstGeom prst="ellipse">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56" name="Google Shape;1856;p143"/>
          <p:cNvSpPr/>
          <p:nvPr/>
        </p:nvSpPr>
        <p:spPr>
          <a:xfrm>
            <a:off x="577850" y="1001125"/>
            <a:ext cx="536700" cy="536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57" name="Google Shape;1857;p143"/>
          <p:cNvSpPr/>
          <p:nvPr/>
        </p:nvSpPr>
        <p:spPr>
          <a:xfrm>
            <a:off x="2520400" y="546550"/>
            <a:ext cx="288300" cy="288300"/>
          </a:xfrm>
          <a:prstGeom prst="ellipse">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858" name="Google Shape;1858;p143"/>
          <p:cNvPicPr preferRelativeResize="0"/>
          <p:nvPr/>
        </p:nvPicPr>
        <p:blipFill>
          <a:blip r:embed="rId6">
            <a:alphaModFix/>
          </a:blip>
          <a:stretch>
            <a:fillRect/>
          </a:stretch>
        </p:blipFill>
        <p:spPr>
          <a:xfrm>
            <a:off x="10164862" y="462000"/>
            <a:ext cx="1476175" cy="538150"/>
          </a:xfrm>
          <a:prstGeom prst="rect">
            <a:avLst/>
          </a:prstGeom>
          <a:noFill/>
          <a:ln>
            <a:noFill/>
          </a:ln>
        </p:spPr>
      </p:pic>
      <p:pic>
        <p:nvPicPr>
          <p:cNvPr id="1859" name="Google Shape;1859;p143"/>
          <p:cNvPicPr preferRelativeResize="0"/>
          <p:nvPr/>
        </p:nvPicPr>
        <p:blipFill>
          <a:blip r:embed="rId7">
            <a:alphaModFix/>
          </a:blip>
          <a:stretch>
            <a:fillRect/>
          </a:stretch>
        </p:blipFill>
        <p:spPr>
          <a:xfrm>
            <a:off x="8785575" y="5910576"/>
            <a:ext cx="684133" cy="289550"/>
          </a:xfrm>
          <a:prstGeom prst="rect">
            <a:avLst/>
          </a:prstGeom>
          <a:noFill/>
          <a:ln>
            <a:noFill/>
          </a:ln>
        </p:spPr>
      </p:pic>
      <p:pic>
        <p:nvPicPr>
          <p:cNvPr id="1860" name="Google Shape;1860;p143"/>
          <p:cNvPicPr preferRelativeResize="0"/>
          <p:nvPr/>
        </p:nvPicPr>
        <p:blipFill>
          <a:blip r:embed="rId8">
            <a:alphaModFix/>
          </a:blip>
          <a:stretch>
            <a:fillRect/>
          </a:stretch>
        </p:blipFill>
        <p:spPr>
          <a:xfrm>
            <a:off x="9500596" y="6132124"/>
            <a:ext cx="553300" cy="25199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1">
  <p:cSld name="Thank You - A_1_2_1_3">
    <p:bg>
      <p:bgPr>
        <a:solidFill>
          <a:srgbClr val="ECE1F9"/>
        </a:solidFill>
      </p:bgPr>
    </p:bg>
    <p:spTree>
      <p:nvGrpSpPr>
        <p:cNvPr id="144" name="Shape 144"/>
        <p:cNvGrpSpPr/>
        <p:nvPr/>
      </p:nvGrpSpPr>
      <p:grpSpPr>
        <a:xfrm>
          <a:off x="0" y="0"/>
          <a:ext cx="0" cy="0"/>
          <a:chOff x="0" y="0"/>
          <a:chExt cx="0" cy="0"/>
        </a:xfrm>
      </p:grpSpPr>
      <p:pic>
        <p:nvPicPr>
          <p:cNvPr id="145" name="Google Shape;145;p15"/>
          <p:cNvPicPr preferRelativeResize="0"/>
          <p:nvPr/>
        </p:nvPicPr>
        <p:blipFill rotWithShape="1">
          <a:blip r:embed="rId2">
            <a:alphaModFix/>
          </a:blip>
          <a:srcRect b="0" l="13406" r="70195" t="0"/>
          <a:stretch/>
        </p:blipFill>
        <p:spPr>
          <a:xfrm>
            <a:off x="6820627" y="4733350"/>
            <a:ext cx="153525" cy="619050"/>
          </a:xfrm>
          <a:prstGeom prst="rect">
            <a:avLst/>
          </a:prstGeom>
          <a:noFill/>
          <a:ln>
            <a:noFill/>
          </a:ln>
        </p:spPr>
      </p:pic>
      <p:pic>
        <p:nvPicPr>
          <p:cNvPr id="146" name="Google Shape;146;p15"/>
          <p:cNvPicPr preferRelativeResize="0"/>
          <p:nvPr/>
        </p:nvPicPr>
        <p:blipFill rotWithShape="1">
          <a:blip r:embed="rId3">
            <a:alphaModFix/>
          </a:blip>
          <a:srcRect b="-6181" l="0" r="36354" t="69008"/>
          <a:stretch/>
        </p:blipFill>
        <p:spPr>
          <a:xfrm>
            <a:off x="4653600" y="5070200"/>
            <a:ext cx="563775" cy="219525"/>
          </a:xfrm>
          <a:prstGeom prst="rect">
            <a:avLst/>
          </a:prstGeom>
          <a:noFill/>
          <a:ln>
            <a:noFill/>
          </a:ln>
        </p:spPr>
      </p:pic>
      <p:sp>
        <p:nvSpPr>
          <p:cNvPr id="147" name="Google Shape;147;p15"/>
          <p:cNvSpPr/>
          <p:nvPr/>
        </p:nvSpPr>
        <p:spPr>
          <a:xfrm rot="-5400000">
            <a:off x="7543125" y="5041375"/>
            <a:ext cx="489000" cy="2412600"/>
          </a:xfrm>
          <a:prstGeom prst="roundRect">
            <a:avLst>
              <a:gd fmla="val 50000"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8" name="Google Shape;148;p15"/>
          <p:cNvSpPr/>
          <p:nvPr/>
        </p:nvSpPr>
        <p:spPr>
          <a:xfrm rot="5400000">
            <a:off x="5849975" y="5396125"/>
            <a:ext cx="489000" cy="725100"/>
          </a:xfrm>
          <a:prstGeom prst="roundRect">
            <a:avLst>
              <a:gd fmla="val 50000"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49" name="Google Shape;149;p15"/>
          <p:cNvSpPr/>
          <p:nvPr/>
        </p:nvSpPr>
        <p:spPr>
          <a:xfrm rot="5400000">
            <a:off x="3742475" y="4333225"/>
            <a:ext cx="489000" cy="2850900"/>
          </a:xfrm>
          <a:prstGeom prst="roundRect">
            <a:avLst>
              <a:gd fmla="val 50000"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0" name="Google Shape;150;p15"/>
          <p:cNvSpPr/>
          <p:nvPr/>
        </p:nvSpPr>
        <p:spPr>
          <a:xfrm>
            <a:off x="8869100" y="3722825"/>
            <a:ext cx="489000" cy="15873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1" name="Google Shape;151;p15"/>
          <p:cNvSpPr/>
          <p:nvPr/>
        </p:nvSpPr>
        <p:spPr>
          <a:xfrm>
            <a:off x="10274550" y="2957050"/>
            <a:ext cx="489000" cy="20355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2" name="Google Shape;152;p15"/>
          <p:cNvSpPr/>
          <p:nvPr/>
        </p:nvSpPr>
        <p:spPr>
          <a:xfrm>
            <a:off x="9584520" y="2363475"/>
            <a:ext cx="489000" cy="22992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3" name="Google Shape;153;p15"/>
          <p:cNvSpPr/>
          <p:nvPr/>
        </p:nvSpPr>
        <p:spPr>
          <a:xfrm>
            <a:off x="10987700" y="4492775"/>
            <a:ext cx="489000" cy="7569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4" name="Google Shape;154;p15"/>
          <p:cNvSpPr/>
          <p:nvPr/>
        </p:nvSpPr>
        <p:spPr>
          <a:xfrm>
            <a:off x="712250" y="4102450"/>
            <a:ext cx="489000" cy="12141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5" name="Google Shape;155;p15"/>
          <p:cNvSpPr/>
          <p:nvPr/>
        </p:nvSpPr>
        <p:spPr>
          <a:xfrm>
            <a:off x="1388100" y="3405325"/>
            <a:ext cx="489000" cy="15873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6" name="Google Shape;156;p15"/>
          <p:cNvSpPr/>
          <p:nvPr/>
        </p:nvSpPr>
        <p:spPr>
          <a:xfrm>
            <a:off x="2072525" y="2314025"/>
            <a:ext cx="489000" cy="24126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7" name="Google Shape;157;p15"/>
          <p:cNvSpPr/>
          <p:nvPr/>
        </p:nvSpPr>
        <p:spPr>
          <a:xfrm>
            <a:off x="2756950" y="4065775"/>
            <a:ext cx="489000" cy="12945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58" name="Google Shape;158;p15"/>
          <p:cNvSpPr txBox="1"/>
          <p:nvPr/>
        </p:nvSpPr>
        <p:spPr>
          <a:xfrm>
            <a:off x="3709174" y="2820713"/>
            <a:ext cx="4770600" cy="1080600"/>
          </a:xfrm>
          <a:prstGeom prst="rect">
            <a:avLst/>
          </a:prstGeom>
          <a:noFill/>
          <a:ln>
            <a:noFill/>
          </a:ln>
        </p:spPr>
        <p:txBody>
          <a:bodyPr anchorCtr="0" anchor="ctr" bIns="0" lIns="0" spcFirstLastPara="1" rIns="0" wrap="square" tIns="0">
            <a:noAutofit/>
          </a:bodyPr>
          <a:lstStyle/>
          <a:p>
            <a:pPr indent="-457200" lvl="0" marL="0" marR="0" rtl="0" algn="ctr">
              <a:lnSpc>
                <a:spcPct val="90000"/>
              </a:lnSpc>
              <a:spcBef>
                <a:spcPts val="0"/>
              </a:spcBef>
              <a:spcAft>
                <a:spcPts val="0"/>
              </a:spcAft>
              <a:buClr>
                <a:srgbClr val="8CCFFE"/>
              </a:buClr>
              <a:buSzPts val="7200"/>
              <a:buFont typeface="Avant Garde Demi SFDC"/>
              <a:buChar char="​"/>
            </a:pPr>
            <a:r>
              <a:rPr i="0" lang="en-US" sz="7200" u="none" cap="none" strike="noStrike">
                <a:solidFill>
                  <a:srgbClr val="06204D"/>
                </a:solidFill>
                <a:latin typeface="Avant Garde Demi SFDC"/>
                <a:ea typeface="Avant Garde Demi SFDC"/>
                <a:cs typeface="Avant Garde Demi SFDC"/>
                <a:sym typeface="Avant Garde Demi SFDC"/>
              </a:rPr>
              <a:t>Thank</a:t>
            </a:r>
            <a:r>
              <a:rPr i="0" lang="en-US" sz="7200" u="none" cap="none" strike="noStrike">
                <a:solidFill>
                  <a:schemeClr val="dk1"/>
                </a:solidFill>
                <a:latin typeface="Avant Garde Demi SFDC"/>
                <a:ea typeface="Avant Garde Demi SFDC"/>
                <a:cs typeface="Avant Garde Demi SFDC"/>
                <a:sym typeface="Avant Garde Demi SFDC"/>
              </a:rPr>
              <a:t> </a:t>
            </a:r>
            <a:r>
              <a:rPr i="0" lang="en-US" sz="7200" u="none" cap="none" strike="noStrike">
                <a:solidFill>
                  <a:schemeClr val="dk2"/>
                </a:solidFill>
                <a:latin typeface="Avant Garde Demi SFDC"/>
                <a:ea typeface="Avant Garde Demi SFDC"/>
                <a:cs typeface="Avant Garde Demi SFDC"/>
                <a:sym typeface="Avant Garde Demi SFDC"/>
              </a:rPr>
              <a:t>you</a:t>
            </a:r>
            <a:endParaRPr sz="7200">
              <a:solidFill>
                <a:schemeClr val="dk2"/>
              </a:solidFill>
              <a:latin typeface="Avant Garde Demi SFDC"/>
              <a:ea typeface="Avant Garde Demi SFDC"/>
              <a:cs typeface="Avant Garde Demi SFDC"/>
              <a:sym typeface="Avant Garde Demi SFDC"/>
            </a:endParaRPr>
          </a:p>
        </p:txBody>
      </p:sp>
      <p:pic>
        <p:nvPicPr>
          <p:cNvPr id="159" name="Google Shape;159;p15"/>
          <p:cNvPicPr preferRelativeResize="0"/>
          <p:nvPr/>
        </p:nvPicPr>
        <p:blipFill>
          <a:blip r:embed="rId4">
            <a:alphaModFix/>
          </a:blip>
          <a:stretch>
            <a:fillRect/>
          </a:stretch>
        </p:blipFill>
        <p:spPr>
          <a:xfrm>
            <a:off x="5229675" y="4323675"/>
            <a:ext cx="1729600" cy="992725"/>
          </a:xfrm>
          <a:prstGeom prst="rect">
            <a:avLst/>
          </a:prstGeom>
          <a:noFill/>
          <a:ln>
            <a:noFill/>
          </a:ln>
        </p:spPr>
      </p:pic>
      <p:pic>
        <p:nvPicPr>
          <p:cNvPr id="160" name="Google Shape;160;p15"/>
          <p:cNvPicPr preferRelativeResize="0"/>
          <p:nvPr/>
        </p:nvPicPr>
        <p:blipFill rotWithShape="1">
          <a:blip r:embed="rId5">
            <a:alphaModFix/>
          </a:blip>
          <a:srcRect b="77578" l="0" r="0" t="0"/>
          <a:stretch/>
        </p:blipFill>
        <p:spPr>
          <a:xfrm>
            <a:off x="713625" y="2690565"/>
            <a:ext cx="722375" cy="183025"/>
          </a:xfrm>
          <a:prstGeom prst="rect">
            <a:avLst/>
          </a:prstGeom>
          <a:noFill/>
          <a:ln>
            <a:noFill/>
          </a:ln>
        </p:spPr>
      </p:pic>
      <p:pic>
        <p:nvPicPr>
          <p:cNvPr id="161" name="Google Shape;161;p15"/>
          <p:cNvPicPr preferRelativeResize="0"/>
          <p:nvPr/>
        </p:nvPicPr>
        <p:blipFill rotWithShape="1">
          <a:blip r:embed="rId6">
            <a:alphaModFix/>
          </a:blip>
          <a:srcRect b="0" l="0" r="75781" t="87405"/>
          <a:stretch/>
        </p:blipFill>
        <p:spPr>
          <a:xfrm>
            <a:off x="11182899" y="3844509"/>
            <a:ext cx="174950" cy="139900"/>
          </a:xfrm>
          <a:prstGeom prst="rect">
            <a:avLst/>
          </a:prstGeom>
          <a:noFill/>
          <a:ln>
            <a:noFill/>
          </a:ln>
        </p:spPr>
      </p:pic>
      <p:pic>
        <p:nvPicPr>
          <p:cNvPr id="162" name="Google Shape;162;p15"/>
          <p:cNvPicPr preferRelativeResize="0"/>
          <p:nvPr/>
        </p:nvPicPr>
        <p:blipFill>
          <a:blip r:embed="rId7">
            <a:alphaModFix/>
          </a:blip>
          <a:stretch>
            <a:fillRect/>
          </a:stretch>
        </p:blipFill>
        <p:spPr>
          <a:xfrm>
            <a:off x="1797250" y="5655774"/>
            <a:ext cx="8594452" cy="663050"/>
          </a:xfrm>
          <a:prstGeom prst="rect">
            <a:avLst/>
          </a:prstGeom>
          <a:noFill/>
          <a:ln>
            <a:noFill/>
          </a:ln>
        </p:spPr>
      </p:pic>
      <p:pic>
        <p:nvPicPr>
          <p:cNvPr id="163" name="Google Shape;163;p15"/>
          <p:cNvPicPr preferRelativeResize="0"/>
          <p:nvPr/>
        </p:nvPicPr>
        <p:blipFill>
          <a:blip r:embed="rId8">
            <a:alphaModFix/>
          </a:blip>
          <a:stretch>
            <a:fillRect/>
          </a:stretch>
        </p:blipFill>
        <p:spPr>
          <a:xfrm>
            <a:off x="8944525" y="2488877"/>
            <a:ext cx="2674516" cy="2871350"/>
          </a:xfrm>
          <a:prstGeom prst="rect">
            <a:avLst/>
          </a:prstGeom>
          <a:noFill/>
          <a:ln>
            <a:noFill/>
          </a:ln>
        </p:spPr>
      </p:pic>
      <p:pic>
        <p:nvPicPr>
          <p:cNvPr id="164" name="Google Shape;164;p15"/>
          <p:cNvPicPr preferRelativeResize="0"/>
          <p:nvPr/>
        </p:nvPicPr>
        <p:blipFill rotWithShape="1">
          <a:blip r:embed="rId9">
            <a:alphaModFix/>
          </a:blip>
          <a:srcRect b="12809" l="53335" r="9848" t="57428"/>
          <a:stretch/>
        </p:blipFill>
        <p:spPr>
          <a:xfrm>
            <a:off x="924483" y="2888642"/>
            <a:ext cx="255325" cy="252675"/>
          </a:xfrm>
          <a:prstGeom prst="rect">
            <a:avLst/>
          </a:prstGeom>
          <a:noFill/>
          <a:ln>
            <a:noFill/>
          </a:ln>
        </p:spPr>
      </p:pic>
      <p:pic>
        <p:nvPicPr>
          <p:cNvPr id="165" name="Google Shape;165;p15"/>
          <p:cNvPicPr preferRelativeResize="0"/>
          <p:nvPr/>
        </p:nvPicPr>
        <p:blipFill rotWithShape="1">
          <a:blip r:embed="rId9">
            <a:alphaModFix/>
          </a:blip>
          <a:srcRect b="12809" l="53335" r="9848" t="57428"/>
          <a:stretch/>
        </p:blipFill>
        <p:spPr>
          <a:xfrm>
            <a:off x="4935605" y="4850843"/>
            <a:ext cx="221825" cy="219525"/>
          </a:xfrm>
          <a:prstGeom prst="rect">
            <a:avLst/>
          </a:prstGeom>
          <a:noFill/>
          <a:ln>
            <a:noFill/>
          </a:ln>
        </p:spPr>
      </p:pic>
      <p:pic>
        <p:nvPicPr>
          <p:cNvPr id="166" name="Google Shape;166;p15"/>
          <p:cNvPicPr preferRelativeResize="0"/>
          <p:nvPr/>
        </p:nvPicPr>
        <p:blipFill rotWithShape="1">
          <a:blip r:embed="rId2">
            <a:alphaModFix/>
          </a:blip>
          <a:srcRect b="0" l="72168" r="9147" t="0"/>
          <a:stretch/>
        </p:blipFill>
        <p:spPr>
          <a:xfrm>
            <a:off x="7370795" y="4733350"/>
            <a:ext cx="174925" cy="619050"/>
          </a:xfrm>
          <a:prstGeom prst="rect">
            <a:avLst/>
          </a:prstGeom>
          <a:noFill/>
          <a:ln>
            <a:noFill/>
          </a:ln>
        </p:spPr>
      </p:pic>
      <p:pic>
        <p:nvPicPr>
          <p:cNvPr id="167" name="Google Shape;167;p15"/>
          <p:cNvPicPr preferRelativeResize="0"/>
          <p:nvPr/>
        </p:nvPicPr>
        <p:blipFill rotWithShape="1">
          <a:blip r:embed="rId9">
            <a:alphaModFix/>
          </a:blip>
          <a:srcRect b="12809" l="53335" r="9848" t="57428"/>
          <a:stretch/>
        </p:blipFill>
        <p:spPr>
          <a:xfrm>
            <a:off x="6942583" y="4889535"/>
            <a:ext cx="319625" cy="316300"/>
          </a:xfrm>
          <a:prstGeom prst="rect">
            <a:avLst/>
          </a:prstGeom>
          <a:noFill/>
          <a:ln>
            <a:noFill/>
          </a:ln>
        </p:spPr>
      </p:pic>
      <p:pic>
        <p:nvPicPr>
          <p:cNvPr id="168" name="Google Shape;168;p15"/>
          <p:cNvPicPr preferRelativeResize="0"/>
          <p:nvPr/>
        </p:nvPicPr>
        <p:blipFill rotWithShape="1">
          <a:blip r:embed="rId9">
            <a:alphaModFix/>
          </a:blip>
          <a:srcRect b="12808" l="53336" r="6128" t="55064"/>
          <a:stretch/>
        </p:blipFill>
        <p:spPr>
          <a:xfrm>
            <a:off x="11470049" y="3084748"/>
            <a:ext cx="274900" cy="266700"/>
          </a:xfrm>
          <a:prstGeom prst="rect">
            <a:avLst/>
          </a:prstGeom>
          <a:noFill/>
          <a:ln>
            <a:noFill/>
          </a:ln>
        </p:spPr>
      </p:pic>
      <p:pic>
        <p:nvPicPr>
          <p:cNvPr id="169" name="Google Shape;169;p15"/>
          <p:cNvPicPr preferRelativeResize="0"/>
          <p:nvPr/>
        </p:nvPicPr>
        <p:blipFill rotWithShape="1">
          <a:blip r:embed="rId10">
            <a:alphaModFix/>
          </a:blip>
          <a:srcRect b="89707" l="0" r="0" t="0"/>
          <a:stretch/>
        </p:blipFill>
        <p:spPr>
          <a:xfrm>
            <a:off x="11182125" y="2876897"/>
            <a:ext cx="722375" cy="113650"/>
          </a:xfrm>
          <a:prstGeom prst="rect">
            <a:avLst/>
          </a:prstGeom>
          <a:noFill/>
          <a:ln>
            <a:noFill/>
          </a:ln>
        </p:spPr>
      </p:pic>
      <p:pic>
        <p:nvPicPr>
          <p:cNvPr id="170" name="Google Shape;170;p15"/>
          <p:cNvPicPr preferRelativeResize="0"/>
          <p:nvPr/>
        </p:nvPicPr>
        <p:blipFill rotWithShape="1">
          <a:blip r:embed="rId9">
            <a:alphaModFix/>
          </a:blip>
          <a:srcRect b="12808" l="53336" r="6128" t="55064"/>
          <a:stretch/>
        </p:blipFill>
        <p:spPr>
          <a:xfrm>
            <a:off x="11761837" y="3856021"/>
            <a:ext cx="147600" cy="143200"/>
          </a:xfrm>
          <a:prstGeom prst="rect">
            <a:avLst/>
          </a:prstGeom>
          <a:noFill/>
          <a:ln>
            <a:noFill/>
          </a:ln>
        </p:spPr>
      </p:pic>
      <p:pic>
        <p:nvPicPr>
          <p:cNvPr id="171" name="Google Shape;171;p15"/>
          <p:cNvPicPr preferRelativeResize="0"/>
          <p:nvPr/>
        </p:nvPicPr>
        <p:blipFill rotWithShape="1">
          <a:blip r:embed="rId9">
            <a:alphaModFix/>
          </a:blip>
          <a:srcRect b="26118" l="0" r="67383" t="48030"/>
          <a:stretch/>
        </p:blipFill>
        <p:spPr>
          <a:xfrm>
            <a:off x="709308" y="3367552"/>
            <a:ext cx="148800" cy="144350"/>
          </a:xfrm>
          <a:prstGeom prst="rect">
            <a:avLst/>
          </a:prstGeom>
          <a:noFill/>
          <a:ln>
            <a:noFill/>
          </a:ln>
        </p:spPr>
      </p:pic>
      <p:pic>
        <p:nvPicPr>
          <p:cNvPr id="172" name="Google Shape;172;p15"/>
          <p:cNvPicPr preferRelativeResize="0"/>
          <p:nvPr/>
        </p:nvPicPr>
        <p:blipFill rotWithShape="1">
          <a:blip r:embed="rId9">
            <a:alphaModFix/>
          </a:blip>
          <a:srcRect b="26118" l="0" r="67383" t="48030"/>
          <a:stretch/>
        </p:blipFill>
        <p:spPr>
          <a:xfrm>
            <a:off x="1311789" y="2897897"/>
            <a:ext cx="148800" cy="144350"/>
          </a:xfrm>
          <a:prstGeom prst="rect">
            <a:avLst/>
          </a:prstGeom>
          <a:noFill/>
          <a:ln>
            <a:noFill/>
          </a:ln>
        </p:spPr>
      </p:pic>
      <p:pic>
        <p:nvPicPr>
          <p:cNvPr id="173" name="Google Shape;173;p15"/>
          <p:cNvPicPr preferRelativeResize="0"/>
          <p:nvPr/>
        </p:nvPicPr>
        <p:blipFill>
          <a:blip r:embed="rId11">
            <a:alphaModFix/>
          </a:blip>
          <a:stretch>
            <a:fillRect/>
          </a:stretch>
        </p:blipFill>
        <p:spPr>
          <a:xfrm>
            <a:off x="577850" y="2488878"/>
            <a:ext cx="2617625" cy="2965224"/>
          </a:xfrm>
          <a:prstGeom prst="rect">
            <a:avLst/>
          </a:prstGeom>
          <a:noFill/>
          <a:ln>
            <a:noFill/>
          </a:ln>
        </p:spPr>
      </p:pic>
      <p:pic>
        <p:nvPicPr>
          <p:cNvPr id="174" name="Google Shape;174;p15"/>
          <p:cNvPicPr preferRelativeResize="0"/>
          <p:nvPr/>
        </p:nvPicPr>
        <p:blipFill rotWithShape="1">
          <a:blip r:embed="rId9">
            <a:alphaModFix/>
          </a:blip>
          <a:srcRect b="26118" l="0" r="67383" t="48030"/>
          <a:stretch/>
        </p:blipFill>
        <p:spPr>
          <a:xfrm>
            <a:off x="4644320" y="4641450"/>
            <a:ext cx="142750" cy="138475"/>
          </a:xfrm>
          <a:prstGeom prst="rect">
            <a:avLst/>
          </a:prstGeom>
          <a:noFill/>
          <a:ln>
            <a:noFill/>
          </a:ln>
        </p:spPr>
      </p:pic>
      <p:pic>
        <p:nvPicPr>
          <p:cNvPr id="175" name="Google Shape;175;p15"/>
          <p:cNvPicPr preferRelativeResize="0"/>
          <p:nvPr/>
        </p:nvPicPr>
        <p:blipFill rotWithShape="1">
          <a:blip r:embed="rId9">
            <a:alphaModFix/>
          </a:blip>
          <a:srcRect b="12809" l="53335" r="9848" t="57428"/>
          <a:stretch/>
        </p:blipFill>
        <p:spPr>
          <a:xfrm>
            <a:off x="7536521" y="4723096"/>
            <a:ext cx="111250" cy="110075"/>
          </a:xfrm>
          <a:prstGeom prst="rect">
            <a:avLst/>
          </a:prstGeom>
          <a:noFill/>
          <a:ln>
            <a:noFill/>
          </a:ln>
        </p:spPr>
      </p:pic>
      <p:pic>
        <p:nvPicPr>
          <p:cNvPr id="176" name="Google Shape;176;p15"/>
          <p:cNvPicPr preferRelativeResize="0"/>
          <p:nvPr/>
        </p:nvPicPr>
        <p:blipFill rotWithShape="1">
          <a:blip r:embed="rId9">
            <a:alphaModFix/>
          </a:blip>
          <a:srcRect b="26118" l="0" r="67383" t="48030"/>
          <a:stretch/>
        </p:blipFill>
        <p:spPr>
          <a:xfrm>
            <a:off x="11510502" y="3653700"/>
            <a:ext cx="232400" cy="225425"/>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3 - Quote 3">
  <p:cSld name="CUSTOM_2_3_1_1">
    <p:bg>
      <p:bgPr>
        <a:solidFill>
          <a:srgbClr val="ECE1F9"/>
        </a:solidFill>
      </p:bgPr>
    </p:bg>
    <p:spTree>
      <p:nvGrpSpPr>
        <p:cNvPr id="1861" name="Shape 1861"/>
        <p:cNvGrpSpPr/>
        <p:nvPr/>
      </p:nvGrpSpPr>
      <p:grpSpPr>
        <a:xfrm>
          <a:off x="0" y="0"/>
          <a:ext cx="0" cy="0"/>
          <a:chOff x="0" y="0"/>
          <a:chExt cx="0" cy="0"/>
        </a:xfrm>
      </p:grpSpPr>
      <p:sp>
        <p:nvSpPr>
          <p:cNvPr id="1862" name="Google Shape;1862;p144"/>
          <p:cNvSpPr/>
          <p:nvPr/>
        </p:nvSpPr>
        <p:spPr>
          <a:xfrm>
            <a:off x="1305775" y="2051850"/>
            <a:ext cx="536700" cy="536700"/>
          </a:xfrm>
          <a:prstGeom prst="ellipse">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63" name="Google Shape;1863;p144"/>
          <p:cNvSpPr/>
          <p:nvPr/>
        </p:nvSpPr>
        <p:spPr>
          <a:xfrm>
            <a:off x="10803900" y="4400025"/>
            <a:ext cx="486300" cy="4863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64" name="Google Shape;1864;p144"/>
          <p:cNvSpPr/>
          <p:nvPr/>
        </p:nvSpPr>
        <p:spPr>
          <a:xfrm>
            <a:off x="1727825" y="1455150"/>
            <a:ext cx="8733300" cy="4241100"/>
          </a:xfrm>
          <a:prstGeom prst="roundRect">
            <a:avLst>
              <a:gd fmla="val 552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65" name="Google Shape;1865;p144"/>
          <p:cNvSpPr/>
          <p:nvPr/>
        </p:nvSpPr>
        <p:spPr>
          <a:xfrm>
            <a:off x="1465675" y="1174575"/>
            <a:ext cx="1165500" cy="1165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66" name="Google Shape;1866;p144"/>
          <p:cNvSpPr txBox="1"/>
          <p:nvPr>
            <p:ph type="title"/>
          </p:nvPr>
        </p:nvSpPr>
        <p:spPr>
          <a:xfrm>
            <a:off x="2990800" y="1828800"/>
            <a:ext cx="6313200" cy="1798500"/>
          </a:xfrm>
          <a:prstGeom prst="rect">
            <a:avLst/>
          </a:prstGeom>
        </p:spPr>
        <p:txBody>
          <a:bodyPr anchorCtr="0" anchor="b" bIns="0" lIns="0" spcFirstLastPara="1" rIns="0" wrap="square" tIns="0">
            <a:noAutofit/>
          </a:bodyPr>
          <a:lstStyle>
            <a:lvl1pPr indent="-203200" lvl="0" marL="0" marR="0" algn="l">
              <a:lnSpc>
                <a:spcPct val="90000"/>
              </a:lnSpc>
              <a:spcBef>
                <a:spcPts val="0"/>
              </a:spcBef>
              <a:spcAft>
                <a:spcPts val="0"/>
              </a:spcAft>
              <a:buClr>
                <a:schemeClr val="accent1"/>
              </a:buClr>
              <a:buSzPts val="3200"/>
              <a:buFont typeface="Avant Garde Demi SFDC"/>
              <a:buNone/>
              <a:defRPr b="0">
                <a:latin typeface="Avant Garde Demi SFDC"/>
                <a:ea typeface="Avant Garde Demi SFDC"/>
                <a:cs typeface="Avant Garde Demi SFDC"/>
                <a:sym typeface="Avant Garde Demi SFDC"/>
              </a:defRPr>
            </a:lvl1pPr>
            <a:lvl2pPr lvl="1">
              <a:lnSpc>
                <a:spcPct val="90000"/>
              </a:lnSpc>
              <a:spcBef>
                <a:spcPts val="0"/>
              </a:spcBef>
              <a:spcAft>
                <a:spcPts val="0"/>
              </a:spcAft>
              <a:buSzPts val="1400"/>
              <a:buFont typeface="Poppins"/>
              <a:buNone/>
              <a:defRPr b="1">
                <a:latin typeface="Salesforce Sans"/>
                <a:ea typeface="Salesforce Sans"/>
                <a:cs typeface="Salesforce Sans"/>
                <a:sym typeface="Salesforce Sans"/>
              </a:defRPr>
            </a:lvl2pPr>
            <a:lvl3pPr lvl="2">
              <a:lnSpc>
                <a:spcPct val="90000"/>
              </a:lnSpc>
              <a:spcBef>
                <a:spcPts val="0"/>
              </a:spcBef>
              <a:spcAft>
                <a:spcPts val="0"/>
              </a:spcAft>
              <a:buSzPts val="1400"/>
              <a:buFont typeface="Poppins"/>
              <a:buNone/>
              <a:defRPr b="1">
                <a:latin typeface="Salesforce Sans"/>
                <a:ea typeface="Salesforce Sans"/>
                <a:cs typeface="Salesforce Sans"/>
                <a:sym typeface="Salesforce Sans"/>
              </a:defRPr>
            </a:lvl3pPr>
            <a:lvl4pPr lvl="3">
              <a:lnSpc>
                <a:spcPct val="90000"/>
              </a:lnSpc>
              <a:spcBef>
                <a:spcPts val="0"/>
              </a:spcBef>
              <a:spcAft>
                <a:spcPts val="0"/>
              </a:spcAft>
              <a:buSzPts val="1400"/>
              <a:buFont typeface="Poppins"/>
              <a:buNone/>
              <a:defRPr b="1">
                <a:latin typeface="Salesforce Sans"/>
                <a:ea typeface="Salesforce Sans"/>
                <a:cs typeface="Salesforce Sans"/>
                <a:sym typeface="Salesforce Sans"/>
              </a:defRPr>
            </a:lvl4pPr>
            <a:lvl5pPr lvl="4">
              <a:lnSpc>
                <a:spcPct val="90000"/>
              </a:lnSpc>
              <a:spcBef>
                <a:spcPts val="0"/>
              </a:spcBef>
              <a:spcAft>
                <a:spcPts val="0"/>
              </a:spcAft>
              <a:buSzPts val="1400"/>
              <a:buFont typeface="Poppins"/>
              <a:buNone/>
              <a:defRPr b="1">
                <a:latin typeface="Salesforce Sans"/>
                <a:ea typeface="Salesforce Sans"/>
                <a:cs typeface="Salesforce Sans"/>
                <a:sym typeface="Salesforce Sans"/>
              </a:defRPr>
            </a:lvl5pPr>
            <a:lvl6pPr lvl="5">
              <a:lnSpc>
                <a:spcPct val="90000"/>
              </a:lnSpc>
              <a:spcBef>
                <a:spcPts val="0"/>
              </a:spcBef>
              <a:spcAft>
                <a:spcPts val="0"/>
              </a:spcAft>
              <a:buSzPts val="1400"/>
              <a:buFont typeface="Poppins"/>
              <a:buNone/>
              <a:defRPr b="1">
                <a:latin typeface="Salesforce Sans"/>
                <a:ea typeface="Salesforce Sans"/>
                <a:cs typeface="Salesforce Sans"/>
                <a:sym typeface="Salesforce Sans"/>
              </a:defRPr>
            </a:lvl6pPr>
            <a:lvl7pPr lvl="6">
              <a:lnSpc>
                <a:spcPct val="90000"/>
              </a:lnSpc>
              <a:spcBef>
                <a:spcPts val="0"/>
              </a:spcBef>
              <a:spcAft>
                <a:spcPts val="0"/>
              </a:spcAft>
              <a:buSzPts val="1400"/>
              <a:buFont typeface="Poppins"/>
              <a:buNone/>
              <a:defRPr b="1">
                <a:latin typeface="Salesforce Sans"/>
                <a:ea typeface="Salesforce Sans"/>
                <a:cs typeface="Salesforce Sans"/>
                <a:sym typeface="Salesforce Sans"/>
              </a:defRPr>
            </a:lvl7pPr>
            <a:lvl8pPr lvl="7">
              <a:lnSpc>
                <a:spcPct val="90000"/>
              </a:lnSpc>
              <a:spcBef>
                <a:spcPts val="0"/>
              </a:spcBef>
              <a:spcAft>
                <a:spcPts val="0"/>
              </a:spcAft>
              <a:buSzPts val="1400"/>
              <a:buFont typeface="Poppins"/>
              <a:buNone/>
              <a:defRPr b="1">
                <a:latin typeface="Salesforce Sans"/>
                <a:ea typeface="Salesforce Sans"/>
                <a:cs typeface="Salesforce Sans"/>
                <a:sym typeface="Salesforce Sans"/>
              </a:defRPr>
            </a:lvl8pPr>
            <a:lvl9pPr lvl="8">
              <a:lnSpc>
                <a:spcPct val="90000"/>
              </a:lnSpc>
              <a:spcBef>
                <a:spcPts val="0"/>
              </a:spcBef>
              <a:spcAft>
                <a:spcPts val="0"/>
              </a:spcAft>
              <a:buSzPts val="1400"/>
              <a:buFont typeface="Poppins"/>
              <a:buNone/>
              <a:defRPr b="1">
                <a:latin typeface="Salesforce Sans"/>
                <a:ea typeface="Salesforce Sans"/>
                <a:cs typeface="Salesforce Sans"/>
                <a:sym typeface="Salesforce Sans"/>
              </a:defRPr>
            </a:lvl9pPr>
          </a:lstStyle>
          <a:p/>
        </p:txBody>
      </p:sp>
      <p:sp>
        <p:nvSpPr>
          <p:cNvPr id="1867" name="Google Shape;1867;p144"/>
          <p:cNvSpPr txBox="1"/>
          <p:nvPr>
            <p:ph idx="1" type="subTitle"/>
          </p:nvPr>
        </p:nvSpPr>
        <p:spPr>
          <a:xfrm>
            <a:off x="2990800" y="3779675"/>
            <a:ext cx="6289500" cy="1437300"/>
          </a:xfrm>
          <a:prstGeom prst="rect">
            <a:avLst/>
          </a:prstGeom>
        </p:spPr>
        <p:txBody>
          <a:bodyPr anchorCtr="0" anchor="t" bIns="0" lIns="0" spcFirstLastPara="1" rIns="0" wrap="square" tIns="0">
            <a:noAutofit/>
          </a:bodyPr>
          <a:lstStyle>
            <a:lvl1pPr lvl="0">
              <a:spcBef>
                <a:spcPts val="0"/>
              </a:spcBef>
              <a:spcAft>
                <a:spcPts val="0"/>
              </a:spcAft>
              <a:buClr>
                <a:srgbClr val="032D60"/>
              </a:buClr>
              <a:buSzPts val="2200"/>
              <a:buNone/>
              <a:defRPr sz="2200">
                <a:solidFill>
                  <a:srgbClr val="032D60"/>
                </a:solidFill>
              </a:defRPr>
            </a:lvl1pPr>
            <a:lvl2pPr lvl="1">
              <a:spcBef>
                <a:spcPts val="200"/>
              </a:spcBef>
              <a:spcAft>
                <a:spcPts val="0"/>
              </a:spcAft>
              <a:buSzPts val="1800"/>
              <a:buNone/>
              <a:defRPr b="1"/>
            </a:lvl2pPr>
            <a:lvl3pPr lvl="2">
              <a:spcBef>
                <a:spcPts val="600"/>
              </a:spcBef>
              <a:spcAft>
                <a:spcPts val="0"/>
              </a:spcAft>
              <a:buSzPts val="1600"/>
              <a:buNone/>
              <a:defRPr b="1"/>
            </a:lvl3pPr>
            <a:lvl4pPr lvl="3">
              <a:spcBef>
                <a:spcPts val="600"/>
              </a:spcBef>
              <a:spcAft>
                <a:spcPts val="0"/>
              </a:spcAft>
              <a:buSzPts val="1400"/>
              <a:buNone/>
              <a:defRPr b="1"/>
            </a:lvl4pPr>
            <a:lvl5pPr lvl="4">
              <a:spcBef>
                <a:spcPts val="600"/>
              </a:spcBef>
              <a:spcAft>
                <a:spcPts val="0"/>
              </a:spcAft>
              <a:buSzPts val="1400"/>
              <a:buNone/>
              <a:defRPr b="1"/>
            </a:lvl5pPr>
            <a:lvl6pPr lvl="5">
              <a:spcBef>
                <a:spcPts val="600"/>
              </a:spcBef>
              <a:spcAft>
                <a:spcPts val="0"/>
              </a:spcAft>
              <a:buSzPts val="2000"/>
              <a:buNone/>
              <a:defRPr b="1"/>
            </a:lvl6pPr>
            <a:lvl7pPr lvl="6">
              <a:spcBef>
                <a:spcPts val="400"/>
              </a:spcBef>
              <a:spcAft>
                <a:spcPts val="0"/>
              </a:spcAft>
              <a:buSzPts val="2000"/>
              <a:buNone/>
              <a:defRPr b="1"/>
            </a:lvl7pPr>
            <a:lvl8pPr lvl="7">
              <a:spcBef>
                <a:spcPts val="400"/>
              </a:spcBef>
              <a:spcAft>
                <a:spcPts val="0"/>
              </a:spcAft>
              <a:buSzPts val="2000"/>
              <a:buNone/>
              <a:defRPr b="1"/>
            </a:lvl8pPr>
            <a:lvl9pPr lvl="8">
              <a:spcBef>
                <a:spcPts val="400"/>
              </a:spcBef>
              <a:spcAft>
                <a:spcPts val="0"/>
              </a:spcAft>
              <a:buSzPts val="2000"/>
              <a:buNone/>
              <a:defRPr b="1"/>
            </a:lvl9pPr>
          </a:lstStyle>
          <a:p/>
        </p:txBody>
      </p:sp>
      <p:sp>
        <p:nvSpPr>
          <p:cNvPr id="1868" name="Google Shape;1868;p144"/>
          <p:cNvSpPr/>
          <p:nvPr>
            <p:ph idx="2" type="pic"/>
          </p:nvPr>
        </p:nvSpPr>
        <p:spPr>
          <a:xfrm>
            <a:off x="9472525" y="4353425"/>
            <a:ext cx="1778700" cy="1778700"/>
          </a:xfrm>
          <a:prstGeom prst="ellipse">
            <a:avLst/>
          </a:prstGeom>
          <a:noFill/>
          <a:ln>
            <a:noFill/>
          </a:ln>
        </p:spPr>
      </p:sp>
      <p:pic>
        <p:nvPicPr>
          <p:cNvPr id="1869" name="Google Shape;1869;p144"/>
          <p:cNvPicPr preferRelativeResize="0"/>
          <p:nvPr/>
        </p:nvPicPr>
        <p:blipFill>
          <a:blip r:embed="rId2">
            <a:alphaModFix/>
          </a:blip>
          <a:stretch>
            <a:fillRect/>
          </a:stretch>
        </p:blipFill>
        <p:spPr>
          <a:xfrm>
            <a:off x="1751826" y="1473129"/>
            <a:ext cx="593200" cy="486175"/>
          </a:xfrm>
          <a:prstGeom prst="rect">
            <a:avLst/>
          </a:prstGeom>
          <a:noFill/>
          <a:ln>
            <a:noFill/>
          </a:ln>
        </p:spPr>
      </p:pic>
      <p:sp>
        <p:nvSpPr>
          <p:cNvPr id="1870" name="Google Shape;1870;p144"/>
          <p:cNvSpPr/>
          <p:nvPr/>
        </p:nvSpPr>
        <p:spPr>
          <a:xfrm>
            <a:off x="11346425" y="4710825"/>
            <a:ext cx="175500" cy="175500"/>
          </a:xfrm>
          <a:prstGeom prst="ellipse">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71" name="Google Shape;1871;p144"/>
          <p:cNvSpPr/>
          <p:nvPr/>
        </p:nvSpPr>
        <p:spPr>
          <a:xfrm>
            <a:off x="9185450" y="5839300"/>
            <a:ext cx="357300" cy="357300"/>
          </a:xfrm>
          <a:prstGeom prst="ellipse">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72" name="Google Shape;1872;p144"/>
          <p:cNvSpPr/>
          <p:nvPr/>
        </p:nvSpPr>
        <p:spPr>
          <a:xfrm>
            <a:off x="577850" y="1001125"/>
            <a:ext cx="536700" cy="5367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73" name="Google Shape;1873;p144"/>
          <p:cNvSpPr/>
          <p:nvPr/>
        </p:nvSpPr>
        <p:spPr>
          <a:xfrm>
            <a:off x="2520400" y="546550"/>
            <a:ext cx="288300" cy="288300"/>
          </a:xfrm>
          <a:prstGeom prst="ellipse">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874" name="Google Shape;1874;p144"/>
          <p:cNvPicPr preferRelativeResize="0"/>
          <p:nvPr/>
        </p:nvPicPr>
        <p:blipFill rotWithShape="1">
          <a:blip r:embed="rId3">
            <a:alphaModFix/>
          </a:blip>
          <a:srcRect b="31516" l="0" r="0" t="0"/>
          <a:stretch/>
        </p:blipFill>
        <p:spPr>
          <a:xfrm>
            <a:off x="8558750" y="5948253"/>
            <a:ext cx="913775" cy="909750"/>
          </a:xfrm>
          <a:prstGeom prst="rect">
            <a:avLst/>
          </a:prstGeom>
          <a:noFill/>
          <a:ln>
            <a:noFill/>
          </a:ln>
        </p:spPr>
      </p:pic>
      <p:pic>
        <p:nvPicPr>
          <p:cNvPr id="1875" name="Google Shape;1875;p144"/>
          <p:cNvPicPr preferRelativeResize="0"/>
          <p:nvPr/>
        </p:nvPicPr>
        <p:blipFill rotWithShape="1">
          <a:blip r:embed="rId4">
            <a:alphaModFix/>
          </a:blip>
          <a:srcRect b="27055" l="39187" r="28145" t="39078"/>
          <a:stretch/>
        </p:blipFill>
        <p:spPr>
          <a:xfrm>
            <a:off x="10799774" y="3932475"/>
            <a:ext cx="288300" cy="339025"/>
          </a:xfrm>
          <a:prstGeom prst="rect">
            <a:avLst/>
          </a:prstGeom>
          <a:noFill/>
          <a:ln>
            <a:noFill/>
          </a:ln>
        </p:spPr>
      </p:pic>
      <p:sp>
        <p:nvSpPr>
          <p:cNvPr id="1876" name="Google Shape;1876;p144"/>
          <p:cNvSpPr/>
          <p:nvPr/>
        </p:nvSpPr>
        <p:spPr>
          <a:xfrm>
            <a:off x="1457363" y="1106250"/>
            <a:ext cx="1233900" cy="12339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877" name="Google Shape;1877;p144"/>
          <p:cNvPicPr preferRelativeResize="0"/>
          <p:nvPr/>
        </p:nvPicPr>
        <p:blipFill rotWithShape="1">
          <a:blip r:embed="rId5">
            <a:alphaModFix/>
          </a:blip>
          <a:srcRect b="0" l="209" r="199" t="0"/>
          <a:stretch/>
        </p:blipFill>
        <p:spPr>
          <a:xfrm>
            <a:off x="358600" y="1693852"/>
            <a:ext cx="945074" cy="948974"/>
          </a:xfrm>
          <a:prstGeom prst="rect">
            <a:avLst/>
          </a:prstGeom>
          <a:noFill/>
          <a:ln>
            <a:noFill/>
          </a:ln>
        </p:spPr>
      </p:pic>
      <p:pic>
        <p:nvPicPr>
          <p:cNvPr id="1878" name="Google Shape;1878;p144"/>
          <p:cNvPicPr preferRelativeResize="0"/>
          <p:nvPr/>
        </p:nvPicPr>
        <p:blipFill>
          <a:blip r:embed="rId6">
            <a:alphaModFix/>
          </a:blip>
          <a:stretch>
            <a:fillRect/>
          </a:stretch>
        </p:blipFill>
        <p:spPr>
          <a:xfrm>
            <a:off x="2767246" y="745639"/>
            <a:ext cx="757001" cy="502075"/>
          </a:xfrm>
          <a:prstGeom prst="rect">
            <a:avLst/>
          </a:prstGeom>
          <a:noFill/>
          <a:ln>
            <a:noFill/>
          </a:ln>
        </p:spPr>
      </p:pic>
      <p:pic>
        <p:nvPicPr>
          <p:cNvPr id="1879" name="Google Shape;1879;p144"/>
          <p:cNvPicPr preferRelativeResize="0"/>
          <p:nvPr/>
        </p:nvPicPr>
        <p:blipFill>
          <a:blip r:embed="rId7">
            <a:alphaModFix/>
          </a:blip>
          <a:stretch>
            <a:fillRect/>
          </a:stretch>
        </p:blipFill>
        <p:spPr>
          <a:xfrm>
            <a:off x="10651360" y="3538081"/>
            <a:ext cx="642574" cy="675826"/>
          </a:xfrm>
          <a:prstGeom prst="rect">
            <a:avLst/>
          </a:prstGeom>
          <a:noFill/>
          <a:ln>
            <a:noFill/>
          </a:ln>
        </p:spPr>
      </p:pic>
      <p:pic>
        <p:nvPicPr>
          <p:cNvPr id="1880" name="Google Shape;1880;p144"/>
          <p:cNvPicPr preferRelativeResize="0"/>
          <p:nvPr/>
        </p:nvPicPr>
        <p:blipFill>
          <a:blip r:embed="rId8">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4 - Quote 4">
  <p:cSld name="CUSTOM_2_3_1_1_1">
    <p:bg>
      <p:bgPr>
        <a:solidFill>
          <a:srgbClr val="FDDDE3"/>
        </a:solidFill>
      </p:bgPr>
    </p:bg>
    <p:spTree>
      <p:nvGrpSpPr>
        <p:cNvPr id="1881" name="Shape 1881"/>
        <p:cNvGrpSpPr/>
        <p:nvPr/>
      </p:nvGrpSpPr>
      <p:grpSpPr>
        <a:xfrm>
          <a:off x="0" y="0"/>
          <a:ext cx="0" cy="0"/>
          <a:chOff x="0" y="0"/>
          <a:chExt cx="0" cy="0"/>
        </a:xfrm>
      </p:grpSpPr>
      <p:sp>
        <p:nvSpPr>
          <p:cNvPr id="1882" name="Google Shape;1882;p145"/>
          <p:cNvSpPr/>
          <p:nvPr/>
        </p:nvSpPr>
        <p:spPr>
          <a:xfrm>
            <a:off x="1305775" y="2051850"/>
            <a:ext cx="536700" cy="536700"/>
          </a:xfrm>
          <a:prstGeom prst="ellipse">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83" name="Google Shape;1883;p145"/>
          <p:cNvSpPr/>
          <p:nvPr/>
        </p:nvSpPr>
        <p:spPr>
          <a:xfrm>
            <a:off x="10803900" y="4400025"/>
            <a:ext cx="486300" cy="486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84" name="Google Shape;1884;p145"/>
          <p:cNvSpPr/>
          <p:nvPr/>
        </p:nvSpPr>
        <p:spPr>
          <a:xfrm>
            <a:off x="1727825" y="1455150"/>
            <a:ext cx="8733300" cy="4241100"/>
          </a:xfrm>
          <a:prstGeom prst="roundRect">
            <a:avLst>
              <a:gd fmla="val 552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85" name="Google Shape;1885;p145"/>
          <p:cNvSpPr/>
          <p:nvPr/>
        </p:nvSpPr>
        <p:spPr>
          <a:xfrm>
            <a:off x="1465675" y="1174575"/>
            <a:ext cx="1165500" cy="1165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86" name="Google Shape;1886;p145"/>
          <p:cNvSpPr txBox="1"/>
          <p:nvPr>
            <p:ph type="title"/>
          </p:nvPr>
        </p:nvSpPr>
        <p:spPr>
          <a:xfrm>
            <a:off x="2990800" y="1828800"/>
            <a:ext cx="6313200" cy="1798500"/>
          </a:xfrm>
          <a:prstGeom prst="rect">
            <a:avLst/>
          </a:prstGeom>
        </p:spPr>
        <p:txBody>
          <a:bodyPr anchorCtr="0" anchor="b" bIns="0" lIns="0" spcFirstLastPara="1" rIns="0" wrap="square" tIns="0">
            <a:noAutofit/>
          </a:bodyPr>
          <a:lstStyle>
            <a:lvl1pPr indent="-203200" lvl="0" marL="0" marR="0" algn="l">
              <a:lnSpc>
                <a:spcPct val="90000"/>
              </a:lnSpc>
              <a:spcBef>
                <a:spcPts val="0"/>
              </a:spcBef>
              <a:spcAft>
                <a:spcPts val="0"/>
              </a:spcAft>
              <a:buClr>
                <a:schemeClr val="accent1"/>
              </a:buClr>
              <a:buSzPts val="3200"/>
              <a:buFont typeface="Avant Garde Demi SFDC"/>
              <a:buNone/>
              <a:defRPr b="0">
                <a:latin typeface="Avant Garde Demi SFDC"/>
                <a:ea typeface="Avant Garde Demi SFDC"/>
                <a:cs typeface="Avant Garde Demi SFDC"/>
                <a:sym typeface="Avant Garde Demi SFDC"/>
              </a:defRPr>
            </a:lvl1pPr>
            <a:lvl2pPr lvl="1">
              <a:lnSpc>
                <a:spcPct val="90000"/>
              </a:lnSpc>
              <a:spcBef>
                <a:spcPts val="0"/>
              </a:spcBef>
              <a:spcAft>
                <a:spcPts val="0"/>
              </a:spcAft>
              <a:buSzPts val="1400"/>
              <a:buFont typeface="Poppins"/>
              <a:buNone/>
              <a:defRPr b="1">
                <a:latin typeface="Salesforce Sans"/>
                <a:ea typeface="Salesforce Sans"/>
                <a:cs typeface="Salesforce Sans"/>
                <a:sym typeface="Salesforce Sans"/>
              </a:defRPr>
            </a:lvl2pPr>
            <a:lvl3pPr lvl="2">
              <a:lnSpc>
                <a:spcPct val="90000"/>
              </a:lnSpc>
              <a:spcBef>
                <a:spcPts val="0"/>
              </a:spcBef>
              <a:spcAft>
                <a:spcPts val="0"/>
              </a:spcAft>
              <a:buSzPts val="1400"/>
              <a:buFont typeface="Poppins"/>
              <a:buNone/>
              <a:defRPr b="1">
                <a:latin typeface="Salesforce Sans"/>
                <a:ea typeface="Salesforce Sans"/>
                <a:cs typeface="Salesforce Sans"/>
                <a:sym typeface="Salesforce Sans"/>
              </a:defRPr>
            </a:lvl3pPr>
            <a:lvl4pPr lvl="3">
              <a:lnSpc>
                <a:spcPct val="90000"/>
              </a:lnSpc>
              <a:spcBef>
                <a:spcPts val="0"/>
              </a:spcBef>
              <a:spcAft>
                <a:spcPts val="0"/>
              </a:spcAft>
              <a:buSzPts val="1400"/>
              <a:buFont typeface="Poppins"/>
              <a:buNone/>
              <a:defRPr b="1">
                <a:latin typeface="Salesforce Sans"/>
                <a:ea typeface="Salesforce Sans"/>
                <a:cs typeface="Salesforce Sans"/>
                <a:sym typeface="Salesforce Sans"/>
              </a:defRPr>
            </a:lvl4pPr>
            <a:lvl5pPr lvl="4">
              <a:lnSpc>
                <a:spcPct val="90000"/>
              </a:lnSpc>
              <a:spcBef>
                <a:spcPts val="0"/>
              </a:spcBef>
              <a:spcAft>
                <a:spcPts val="0"/>
              </a:spcAft>
              <a:buSzPts val="1400"/>
              <a:buFont typeface="Poppins"/>
              <a:buNone/>
              <a:defRPr b="1">
                <a:latin typeface="Salesforce Sans"/>
                <a:ea typeface="Salesforce Sans"/>
                <a:cs typeface="Salesforce Sans"/>
                <a:sym typeface="Salesforce Sans"/>
              </a:defRPr>
            </a:lvl5pPr>
            <a:lvl6pPr lvl="5">
              <a:lnSpc>
                <a:spcPct val="90000"/>
              </a:lnSpc>
              <a:spcBef>
                <a:spcPts val="0"/>
              </a:spcBef>
              <a:spcAft>
                <a:spcPts val="0"/>
              </a:spcAft>
              <a:buSzPts val="1400"/>
              <a:buFont typeface="Poppins"/>
              <a:buNone/>
              <a:defRPr b="1">
                <a:latin typeface="Salesforce Sans"/>
                <a:ea typeface="Salesforce Sans"/>
                <a:cs typeface="Salesforce Sans"/>
                <a:sym typeface="Salesforce Sans"/>
              </a:defRPr>
            </a:lvl6pPr>
            <a:lvl7pPr lvl="6">
              <a:lnSpc>
                <a:spcPct val="90000"/>
              </a:lnSpc>
              <a:spcBef>
                <a:spcPts val="0"/>
              </a:spcBef>
              <a:spcAft>
                <a:spcPts val="0"/>
              </a:spcAft>
              <a:buSzPts val="1400"/>
              <a:buFont typeface="Poppins"/>
              <a:buNone/>
              <a:defRPr b="1">
                <a:latin typeface="Salesforce Sans"/>
                <a:ea typeface="Salesforce Sans"/>
                <a:cs typeface="Salesforce Sans"/>
                <a:sym typeface="Salesforce Sans"/>
              </a:defRPr>
            </a:lvl7pPr>
            <a:lvl8pPr lvl="7">
              <a:lnSpc>
                <a:spcPct val="90000"/>
              </a:lnSpc>
              <a:spcBef>
                <a:spcPts val="0"/>
              </a:spcBef>
              <a:spcAft>
                <a:spcPts val="0"/>
              </a:spcAft>
              <a:buSzPts val="1400"/>
              <a:buFont typeface="Poppins"/>
              <a:buNone/>
              <a:defRPr b="1">
                <a:latin typeface="Salesforce Sans"/>
                <a:ea typeface="Salesforce Sans"/>
                <a:cs typeface="Salesforce Sans"/>
                <a:sym typeface="Salesforce Sans"/>
              </a:defRPr>
            </a:lvl8pPr>
            <a:lvl9pPr lvl="8">
              <a:lnSpc>
                <a:spcPct val="90000"/>
              </a:lnSpc>
              <a:spcBef>
                <a:spcPts val="0"/>
              </a:spcBef>
              <a:spcAft>
                <a:spcPts val="0"/>
              </a:spcAft>
              <a:buSzPts val="1400"/>
              <a:buFont typeface="Poppins"/>
              <a:buNone/>
              <a:defRPr b="1">
                <a:latin typeface="Salesforce Sans"/>
                <a:ea typeface="Salesforce Sans"/>
                <a:cs typeface="Salesforce Sans"/>
                <a:sym typeface="Salesforce Sans"/>
              </a:defRPr>
            </a:lvl9pPr>
          </a:lstStyle>
          <a:p/>
        </p:txBody>
      </p:sp>
      <p:sp>
        <p:nvSpPr>
          <p:cNvPr id="1887" name="Google Shape;1887;p145"/>
          <p:cNvSpPr txBox="1"/>
          <p:nvPr>
            <p:ph idx="1" type="subTitle"/>
          </p:nvPr>
        </p:nvSpPr>
        <p:spPr>
          <a:xfrm>
            <a:off x="2990800" y="3779675"/>
            <a:ext cx="6289500" cy="1437300"/>
          </a:xfrm>
          <a:prstGeom prst="rect">
            <a:avLst/>
          </a:prstGeom>
        </p:spPr>
        <p:txBody>
          <a:bodyPr anchorCtr="0" anchor="t" bIns="0" lIns="0" spcFirstLastPara="1" rIns="0" wrap="square" tIns="0">
            <a:noAutofit/>
          </a:bodyPr>
          <a:lstStyle>
            <a:lvl1pPr lvl="0">
              <a:spcBef>
                <a:spcPts val="0"/>
              </a:spcBef>
              <a:spcAft>
                <a:spcPts val="0"/>
              </a:spcAft>
              <a:buClr>
                <a:srgbClr val="032D60"/>
              </a:buClr>
              <a:buSzPts val="2200"/>
              <a:buNone/>
              <a:defRPr sz="2200">
                <a:solidFill>
                  <a:srgbClr val="032D60"/>
                </a:solidFill>
              </a:defRPr>
            </a:lvl1pPr>
            <a:lvl2pPr lvl="1">
              <a:spcBef>
                <a:spcPts val="200"/>
              </a:spcBef>
              <a:spcAft>
                <a:spcPts val="0"/>
              </a:spcAft>
              <a:buSzPts val="1800"/>
              <a:buNone/>
              <a:defRPr b="1"/>
            </a:lvl2pPr>
            <a:lvl3pPr lvl="2">
              <a:spcBef>
                <a:spcPts val="600"/>
              </a:spcBef>
              <a:spcAft>
                <a:spcPts val="0"/>
              </a:spcAft>
              <a:buSzPts val="1600"/>
              <a:buNone/>
              <a:defRPr b="1"/>
            </a:lvl3pPr>
            <a:lvl4pPr lvl="3">
              <a:spcBef>
                <a:spcPts val="600"/>
              </a:spcBef>
              <a:spcAft>
                <a:spcPts val="0"/>
              </a:spcAft>
              <a:buSzPts val="1400"/>
              <a:buNone/>
              <a:defRPr b="1"/>
            </a:lvl4pPr>
            <a:lvl5pPr lvl="4">
              <a:spcBef>
                <a:spcPts val="600"/>
              </a:spcBef>
              <a:spcAft>
                <a:spcPts val="0"/>
              </a:spcAft>
              <a:buSzPts val="1400"/>
              <a:buNone/>
              <a:defRPr b="1"/>
            </a:lvl5pPr>
            <a:lvl6pPr lvl="5">
              <a:spcBef>
                <a:spcPts val="600"/>
              </a:spcBef>
              <a:spcAft>
                <a:spcPts val="0"/>
              </a:spcAft>
              <a:buSzPts val="2000"/>
              <a:buNone/>
              <a:defRPr b="1"/>
            </a:lvl6pPr>
            <a:lvl7pPr lvl="6">
              <a:spcBef>
                <a:spcPts val="400"/>
              </a:spcBef>
              <a:spcAft>
                <a:spcPts val="0"/>
              </a:spcAft>
              <a:buSzPts val="2000"/>
              <a:buNone/>
              <a:defRPr b="1"/>
            </a:lvl7pPr>
            <a:lvl8pPr lvl="7">
              <a:spcBef>
                <a:spcPts val="400"/>
              </a:spcBef>
              <a:spcAft>
                <a:spcPts val="0"/>
              </a:spcAft>
              <a:buSzPts val="2000"/>
              <a:buNone/>
              <a:defRPr b="1"/>
            </a:lvl8pPr>
            <a:lvl9pPr lvl="8">
              <a:spcBef>
                <a:spcPts val="400"/>
              </a:spcBef>
              <a:spcAft>
                <a:spcPts val="0"/>
              </a:spcAft>
              <a:buSzPts val="2000"/>
              <a:buNone/>
              <a:defRPr b="1"/>
            </a:lvl9pPr>
          </a:lstStyle>
          <a:p/>
        </p:txBody>
      </p:sp>
      <p:sp>
        <p:nvSpPr>
          <p:cNvPr id="1888" name="Google Shape;1888;p145"/>
          <p:cNvSpPr/>
          <p:nvPr>
            <p:ph idx="2" type="pic"/>
          </p:nvPr>
        </p:nvSpPr>
        <p:spPr>
          <a:xfrm>
            <a:off x="9472525" y="4353425"/>
            <a:ext cx="1778700" cy="1778700"/>
          </a:xfrm>
          <a:prstGeom prst="ellipse">
            <a:avLst/>
          </a:prstGeom>
          <a:noFill/>
          <a:ln>
            <a:noFill/>
          </a:ln>
        </p:spPr>
      </p:sp>
      <p:pic>
        <p:nvPicPr>
          <p:cNvPr id="1889" name="Google Shape;1889;p145"/>
          <p:cNvPicPr preferRelativeResize="0"/>
          <p:nvPr/>
        </p:nvPicPr>
        <p:blipFill>
          <a:blip r:embed="rId2">
            <a:alphaModFix/>
          </a:blip>
          <a:stretch>
            <a:fillRect/>
          </a:stretch>
        </p:blipFill>
        <p:spPr>
          <a:xfrm>
            <a:off x="1751826" y="1473129"/>
            <a:ext cx="593200" cy="486175"/>
          </a:xfrm>
          <a:prstGeom prst="rect">
            <a:avLst/>
          </a:prstGeom>
          <a:noFill/>
          <a:ln>
            <a:noFill/>
          </a:ln>
        </p:spPr>
      </p:pic>
      <p:sp>
        <p:nvSpPr>
          <p:cNvPr id="1890" name="Google Shape;1890;p145"/>
          <p:cNvSpPr/>
          <p:nvPr/>
        </p:nvSpPr>
        <p:spPr>
          <a:xfrm>
            <a:off x="11346425" y="4710825"/>
            <a:ext cx="175500" cy="175500"/>
          </a:xfrm>
          <a:prstGeom prst="ellipse">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91" name="Google Shape;1891;p145"/>
          <p:cNvSpPr/>
          <p:nvPr/>
        </p:nvSpPr>
        <p:spPr>
          <a:xfrm>
            <a:off x="9185450" y="5839300"/>
            <a:ext cx="357300" cy="357300"/>
          </a:xfrm>
          <a:prstGeom prst="ellipse">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92" name="Google Shape;1892;p145"/>
          <p:cNvSpPr/>
          <p:nvPr/>
        </p:nvSpPr>
        <p:spPr>
          <a:xfrm>
            <a:off x="577850" y="1001125"/>
            <a:ext cx="536700" cy="536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93" name="Google Shape;1893;p145"/>
          <p:cNvSpPr/>
          <p:nvPr/>
        </p:nvSpPr>
        <p:spPr>
          <a:xfrm>
            <a:off x="2520400" y="546550"/>
            <a:ext cx="288300" cy="288300"/>
          </a:xfrm>
          <a:prstGeom prst="ellipse">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894" name="Google Shape;1894;p145"/>
          <p:cNvPicPr preferRelativeResize="0"/>
          <p:nvPr/>
        </p:nvPicPr>
        <p:blipFill rotWithShape="1">
          <a:blip r:embed="rId3">
            <a:alphaModFix/>
          </a:blip>
          <a:srcRect b="27055" l="39187" r="28145" t="39078"/>
          <a:stretch/>
        </p:blipFill>
        <p:spPr>
          <a:xfrm>
            <a:off x="10799774" y="3932475"/>
            <a:ext cx="288300" cy="339025"/>
          </a:xfrm>
          <a:prstGeom prst="rect">
            <a:avLst/>
          </a:prstGeom>
          <a:noFill/>
          <a:ln>
            <a:noFill/>
          </a:ln>
        </p:spPr>
      </p:pic>
      <p:pic>
        <p:nvPicPr>
          <p:cNvPr id="1895" name="Google Shape;1895;p145"/>
          <p:cNvPicPr preferRelativeResize="0"/>
          <p:nvPr/>
        </p:nvPicPr>
        <p:blipFill rotWithShape="1">
          <a:blip r:embed="rId4">
            <a:alphaModFix/>
          </a:blip>
          <a:srcRect b="0" l="209" r="199" t="0"/>
          <a:stretch/>
        </p:blipFill>
        <p:spPr>
          <a:xfrm>
            <a:off x="358600" y="1693852"/>
            <a:ext cx="945074" cy="948974"/>
          </a:xfrm>
          <a:prstGeom prst="rect">
            <a:avLst/>
          </a:prstGeom>
          <a:noFill/>
          <a:ln>
            <a:noFill/>
          </a:ln>
        </p:spPr>
      </p:pic>
      <p:pic>
        <p:nvPicPr>
          <p:cNvPr id="1896" name="Google Shape;1896;p145"/>
          <p:cNvPicPr preferRelativeResize="0"/>
          <p:nvPr/>
        </p:nvPicPr>
        <p:blipFill rotWithShape="1">
          <a:blip r:embed="rId5">
            <a:alphaModFix/>
          </a:blip>
          <a:srcRect b="0" l="0" r="0" t="0"/>
          <a:stretch/>
        </p:blipFill>
        <p:spPr>
          <a:xfrm>
            <a:off x="2767246" y="745639"/>
            <a:ext cx="757001" cy="502075"/>
          </a:xfrm>
          <a:prstGeom prst="rect">
            <a:avLst/>
          </a:prstGeom>
          <a:noFill/>
          <a:ln>
            <a:noFill/>
          </a:ln>
        </p:spPr>
      </p:pic>
      <p:pic>
        <p:nvPicPr>
          <p:cNvPr id="1897" name="Google Shape;1897;p145"/>
          <p:cNvPicPr preferRelativeResize="0"/>
          <p:nvPr/>
        </p:nvPicPr>
        <p:blipFill rotWithShape="1">
          <a:blip r:embed="rId6">
            <a:alphaModFix/>
          </a:blip>
          <a:srcRect b="0" l="0" r="0" t="0"/>
          <a:stretch/>
        </p:blipFill>
        <p:spPr>
          <a:xfrm>
            <a:off x="10651360" y="3538081"/>
            <a:ext cx="642574" cy="675826"/>
          </a:xfrm>
          <a:prstGeom prst="rect">
            <a:avLst/>
          </a:prstGeom>
          <a:noFill/>
          <a:ln>
            <a:noFill/>
          </a:ln>
        </p:spPr>
      </p:pic>
      <p:sp>
        <p:nvSpPr>
          <p:cNvPr id="1898" name="Google Shape;1898;p145"/>
          <p:cNvSpPr/>
          <p:nvPr/>
        </p:nvSpPr>
        <p:spPr>
          <a:xfrm>
            <a:off x="1457363" y="1106250"/>
            <a:ext cx="1233900" cy="12339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899" name="Google Shape;1899;p145"/>
          <p:cNvPicPr preferRelativeResize="0"/>
          <p:nvPr/>
        </p:nvPicPr>
        <p:blipFill>
          <a:blip r:embed="rId7">
            <a:alphaModFix/>
          </a:blip>
          <a:stretch>
            <a:fillRect/>
          </a:stretch>
        </p:blipFill>
        <p:spPr>
          <a:xfrm rot="-55">
            <a:off x="8841626" y="5884600"/>
            <a:ext cx="493164" cy="755275"/>
          </a:xfrm>
          <a:prstGeom prst="rect">
            <a:avLst/>
          </a:prstGeom>
          <a:noFill/>
          <a:ln>
            <a:noFill/>
          </a:ln>
        </p:spPr>
      </p:pic>
      <p:pic>
        <p:nvPicPr>
          <p:cNvPr id="1900" name="Google Shape;1900;p145"/>
          <p:cNvPicPr preferRelativeResize="0"/>
          <p:nvPr/>
        </p:nvPicPr>
        <p:blipFill>
          <a:blip r:embed="rId8">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5 - Big Statement Blue">
  <p:cSld name="CUSTOM_3">
    <p:bg>
      <p:bgPr>
        <a:solidFill>
          <a:srgbClr val="D8E6FE"/>
        </a:solidFill>
      </p:bgPr>
    </p:bg>
    <p:spTree>
      <p:nvGrpSpPr>
        <p:cNvPr id="1901" name="Shape 1901"/>
        <p:cNvGrpSpPr/>
        <p:nvPr/>
      </p:nvGrpSpPr>
      <p:grpSpPr>
        <a:xfrm>
          <a:off x="0" y="0"/>
          <a:ext cx="0" cy="0"/>
          <a:chOff x="0" y="0"/>
          <a:chExt cx="0" cy="0"/>
        </a:xfrm>
      </p:grpSpPr>
      <p:pic>
        <p:nvPicPr>
          <p:cNvPr id="1902" name="Google Shape;1902;p146"/>
          <p:cNvPicPr preferRelativeResize="0"/>
          <p:nvPr/>
        </p:nvPicPr>
        <p:blipFill rotWithShape="1">
          <a:blip r:embed="rId2">
            <a:alphaModFix/>
          </a:blip>
          <a:srcRect b="0" l="0" r="0" t="0"/>
          <a:stretch/>
        </p:blipFill>
        <p:spPr>
          <a:xfrm>
            <a:off x="-2700" y="-662"/>
            <a:ext cx="12194350" cy="6859325"/>
          </a:xfrm>
          <a:prstGeom prst="rect">
            <a:avLst/>
          </a:prstGeom>
          <a:noFill/>
          <a:ln>
            <a:noFill/>
          </a:ln>
        </p:spPr>
      </p:pic>
      <p:sp>
        <p:nvSpPr>
          <p:cNvPr id="1903" name="Google Shape;1903;p146"/>
          <p:cNvSpPr txBox="1"/>
          <p:nvPr>
            <p:ph type="title"/>
          </p:nvPr>
        </p:nvSpPr>
        <p:spPr>
          <a:xfrm>
            <a:off x="2464159" y="772008"/>
            <a:ext cx="7251300" cy="1048500"/>
          </a:xfrm>
          <a:prstGeom prst="rect">
            <a:avLst/>
          </a:prstGeom>
        </p:spPr>
        <p:txBody>
          <a:bodyPr anchorCtr="0" anchor="b" bIns="0" lIns="0" spcFirstLastPara="1" rIns="0" wrap="square" tIns="0">
            <a:noAutofit/>
          </a:bodyPr>
          <a:lstStyle>
            <a:lvl1pPr lvl="0" algn="ctr">
              <a:spcBef>
                <a:spcPts val="0"/>
              </a:spcBef>
              <a:spcAft>
                <a:spcPts val="0"/>
              </a:spcAft>
              <a:buSzPts val="2000"/>
              <a:buNone/>
              <a:defRPr sz="2000"/>
            </a:lvl1pPr>
            <a:lvl2pPr lvl="1" algn="ctr">
              <a:spcBef>
                <a:spcPts val="0"/>
              </a:spcBef>
              <a:spcAft>
                <a:spcPts val="0"/>
              </a:spcAft>
              <a:buSzPts val="2000"/>
              <a:buNone/>
              <a:defRPr sz="2000">
                <a:latin typeface="Salesforce Sans"/>
                <a:ea typeface="Salesforce Sans"/>
                <a:cs typeface="Salesforce Sans"/>
                <a:sym typeface="Salesforce Sans"/>
              </a:defRPr>
            </a:lvl2pPr>
            <a:lvl3pPr lvl="2" algn="ctr">
              <a:spcBef>
                <a:spcPts val="0"/>
              </a:spcBef>
              <a:spcAft>
                <a:spcPts val="0"/>
              </a:spcAft>
              <a:buSzPts val="2000"/>
              <a:buNone/>
              <a:defRPr sz="2000">
                <a:latin typeface="Salesforce Sans"/>
                <a:ea typeface="Salesforce Sans"/>
                <a:cs typeface="Salesforce Sans"/>
                <a:sym typeface="Salesforce Sans"/>
              </a:defRPr>
            </a:lvl3pPr>
            <a:lvl4pPr lvl="3" algn="ctr">
              <a:spcBef>
                <a:spcPts val="0"/>
              </a:spcBef>
              <a:spcAft>
                <a:spcPts val="0"/>
              </a:spcAft>
              <a:buSzPts val="2000"/>
              <a:buNone/>
              <a:defRPr sz="2000">
                <a:latin typeface="Salesforce Sans"/>
                <a:ea typeface="Salesforce Sans"/>
                <a:cs typeface="Salesforce Sans"/>
                <a:sym typeface="Salesforce Sans"/>
              </a:defRPr>
            </a:lvl4pPr>
            <a:lvl5pPr lvl="4" algn="ctr">
              <a:spcBef>
                <a:spcPts val="0"/>
              </a:spcBef>
              <a:spcAft>
                <a:spcPts val="0"/>
              </a:spcAft>
              <a:buSzPts val="2000"/>
              <a:buNone/>
              <a:defRPr sz="2000">
                <a:latin typeface="Salesforce Sans"/>
                <a:ea typeface="Salesforce Sans"/>
                <a:cs typeface="Salesforce Sans"/>
                <a:sym typeface="Salesforce Sans"/>
              </a:defRPr>
            </a:lvl5pPr>
            <a:lvl6pPr lvl="5" algn="ctr">
              <a:spcBef>
                <a:spcPts val="0"/>
              </a:spcBef>
              <a:spcAft>
                <a:spcPts val="0"/>
              </a:spcAft>
              <a:buSzPts val="2000"/>
              <a:buNone/>
              <a:defRPr sz="2000">
                <a:latin typeface="Salesforce Sans"/>
                <a:ea typeface="Salesforce Sans"/>
                <a:cs typeface="Salesforce Sans"/>
                <a:sym typeface="Salesforce Sans"/>
              </a:defRPr>
            </a:lvl6pPr>
            <a:lvl7pPr lvl="6" algn="ctr">
              <a:spcBef>
                <a:spcPts val="0"/>
              </a:spcBef>
              <a:spcAft>
                <a:spcPts val="0"/>
              </a:spcAft>
              <a:buSzPts val="2000"/>
              <a:buNone/>
              <a:defRPr sz="2000">
                <a:latin typeface="Salesforce Sans"/>
                <a:ea typeface="Salesforce Sans"/>
                <a:cs typeface="Salesforce Sans"/>
                <a:sym typeface="Salesforce Sans"/>
              </a:defRPr>
            </a:lvl7pPr>
            <a:lvl8pPr lvl="7" algn="ctr">
              <a:spcBef>
                <a:spcPts val="0"/>
              </a:spcBef>
              <a:spcAft>
                <a:spcPts val="0"/>
              </a:spcAft>
              <a:buSzPts val="2000"/>
              <a:buNone/>
              <a:defRPr sz="2000">
                <a:latin typeface="Salesforce Sans"/>
                <a:ea typeface="Salesforce Sans"/>
                <a:cs typeface="Salesforce Sans"/>
                <a:sym typeface="Salesforce Sans"/>
              </a:defRPr>
            </a:lvl8pPr>
            <a:lvl9pPr lvl="8" algn="ctr">
              <a:spcBef>
                <a:spcPts val="0"/>
              </a:spcBef>
              <a:spcAft>
                <a:spcPts val="0"/>
              </a:spcAft>
              <a:buSzPts val="2000"/>
              <a:buNone/>
              <a:defRPr sz="2000">
                <a:latin typeface="Salesforce Sans"/>
                <a:ea typeface="Salesforce Sans"/>
                <a:cs typeface="Salesforce Sans"/>
                <a:sym typeface="Salesforce Sans"/>
              </a:defRPr>
            </a:lvl9pPr>
          </a:lstStyle>
          <a:p/>
        </p:txBody>
      </p:sp>
      <p:sp>
        <p:nvSpPr>
          <p:cNvPr id="1904" name="Google Shape;1904;p146"/>
          <p:cNvSpPr txBox="1"/>
          <p:nvPr>
            <p:ph idx="1" type="subTitle"/>
          </p:nvPr>
        </p:nvSpPr>
        <p:spPr>
          <a:xfrm>
            <a:off x="1513300" y="1831324"/>
            <a:ext cx="9162300" cy="3195300"/>
          </a:xfrm>
          <a:prstGeom prst="rect">
            <a:avLst/>
          </a:prstGeom>
        </p:spPr>
        <p:txBody>
          <a:bodyPr anchorCtr="0" anchor="ctr" bIns="0" lIns="0" spcFirstLastPara="1" rIns="0" wrap="square" tIns="0">
            <a:noAutofit/>
          </a:bodyPr>
          <a:lstStyle>
            <a:lvl1pPr indent="-203200" lvl="0" marL="0" marR="0" algn="ctr">
              <a:lnSpc>
                <a:spcPct val="100000"/>
              </a:lnSpc>
              <a:spcBef>
                <a:spcPts val="0"/>
              </a:spcBef>
              <a:spcAft>
                <a:spcPts val="0"/>
              </a:spcAft>
              <a:buSzPts val="3200"/>
              <a:buFont typeface="Avant Garde Demi SFDC"/>
              <a:buNone/>
              <a:defRPr sz="3200">
                <a:latin typeface="Avant Garde Demi SFDC"/>
                <a:ea typeface="Avant Garde Demi SFDC"/>
                <a:cs typeface="Avant Garde Demi SFDC"/>
                <a:sym typeface="Avant Garde Demi SFDC"/>
              </a:defRPr>
            </a:lvl1pPr>
            <a:lvl2pPr lvl="1" algn="ctr">
              <a:lnSpc>
                <a:spcPct val="90000"/>
              </a:lnSpc>
              <a:spcBef>
                <a:spcPts val="0"/>
              </a:spcBef>
              <a:spcAft>
                <a:spcPts val="0"/>
              </a:spcAft>
              <a:buClr>
                <a:schemeClr val="accent1"/>
              </a:buClr>
              <a:buSzPts val="3200"/>
              <a:buNone/>
              <a:defRPr b="1" sz="3200">
                <a:solidFill>
                  <a:schemeClr val="accent1"/>
                </a:solidFill>
              </a:defRPr>
            </a:lvl2pPr>
            <a:lvl3pPr lvl="2" algn="ctr">
              <a:lnSpc>
                <a:spcPct val="90000"/>
              </a:lnSpc>
              <a:spcBef>
                <a:spcPts val="300"/>
              </a:spcBef>
              <a:spcAft>
                <a:spcPts val="0"/>
              </a:spcAft>
              <a:buClr>
                <a:schemeClr val="accent1"/>
              </a:buClr>
              <a:buSzPts val="3200"/>
              <a:buNone/>
              <a:defRPr b="1" sz="3200">
                <a:solidFill>
                  <a:schemeClr val="accent1"/>
                </a:solidFill>
              </a:defRPr>
            </a:lvl3pPr>
            <a:lvl4pPr lvl="3" algn="ctr">
              <a:lnSpc>
                <a:spcPct val="90000"/>
              </a:lnSpc>
              <a:spcBef>
                <a:spcPts val="300"/>
              </a:spcBef>
              <a:spcAft>
                <a:spcPts val="0"/>
              </a:spcAft>
              <a:buClr>
                <a:schemeClr val="accent1"/>
              </a:buClr>
              <a:buSzPts val="3200"/>
              <a:buNone/>
              <a:defRPr b="1" sz="3200">
                <a:solidFill>
                  <a:schemeClr val="accent1"/>
                </a:solidFill>
              </a:defRPr>
            </a:lvl4pPr>
            <a:lvl5pPr lvl="4" algn="ctr">
              <a:lnSpc>
                <a:spcPct val="90000"/>
              </a:lnSpc>
              <a:spcBef>
                <a:spcPts val="300"/>
              </a:spcBef>
              <a:spcAft>
                <a:spcPts val="0"/>
              </a:spcAft>
              <a:buClr>
                <a:schemeClr val="accent1"/>
              </a:buClr>
              <a:buSzPts val="3200"/>
              <a:buNone/>
              <a:defRPr b="1" sz="3200">
                <a:solidFill>
                  <a:schemeClr val="accent1"/>
                </a:solidFill>
              </a:defRPr>
            </a:lvl5pPr>
            <a:lvl6pPr lvl="5" algn="ctr">
              <a:lnSpc>
                <a:spcPct val="90000"/>
              </a:lnSpc>
              <a:spcBef>
                <a:spcPts val="300"/>
              </a:spcBef>
              <a:spcAft>
                <a:spcPts val="0"/>
              </a:spcAft>
              <a:buClr>
                <a:schemeClr val="accent1"/>
              </a:buClr>
              <a:buSzPts val="3200"/>
              <a:buNone/>
              <a:defRPr b="1" sz="3200">
                <a:solidFill>
                  <a:schemeClr val="accent1"/>
                </a:solidFill>
              </a:defRPr>
            </a:lvl6pPr>
            <a:lvl7pPr lvl="6" algn="ctr">
              <a:lnSpc>
                <a:spcPct val="90000"/>
              </a:lnSpc>
              <a:spcBef>
                <a:spcPts val="300"/>
              </a:spcBef>
              <a:spcAft>
                <a:spcPts val="0"/>
              </a:spcAft>
              <a:buClr>
                <a:schemeClr val="accent1"/>
              </a:buClr>
              <a:buSzPts val="3200"/>
              <a:buNone/>
              <a:defRPr b="1" sz="3200">
                <a:solidFill>
                  <a:schemeClr val="accent1"/>
                </a:solidFill>
              </a:defRPr>
            </a:lvl7pPr>
            <a:lvl8pPr lvl="7" algn="ctr">
              <a:lnSpc>
                <a:spcPct val="90000"/>
              </a:lnSpc>
              <a:spcBef>
                <a:spcPts val="300"/>
              </a:spcBef>
              <a:spcAft>
                <a:spcPts val="0"/>
              </a:spcAft>
              <a:buClr>
                <a:schemeClr val="accent1"/>
              </a:buClr>
              <a:buSzPts val="3200"/>
              <a:buNone/>
              <a:defRPr b="1" sz="3200">
                <a:solidFill>
                  <a:schemeClr val="accent1"/>
                </a:solidFill>
              </a:defRPr>
            </a:lvl8pPr>
            <a:lvl9pPr lvl="8" algn="ctr">
              <a:lnSpc>
                <a:spcPct val="90000"/>
              </a:lnSpc>
              <a:spcBef>
                <a:spcPts val="300"/>
              </a:spcBef>
              <a:spcAft>
                <a:spcPts val="300"/>
              </a:spcAft>
              <a:buClr>
                <a:schemeClr val="accent1"/>
              </a:buClr>
              <a:buSzPts val="3200"/>
              <a:buNone/>
              <a:defRPr b="1" sz="3200">
                <a:solidFill>
                  <a:schemeClr val="accent1"/>
                </a:solidFill>
              </a:defRPr>
            </a:lvl9pPr>
          </a:lstStyle>
          <a:p/>
        </p:txBody>
      </p:sp>
      <p:pic>
        <p:nvPicPr>
          <p:cNvPr id="1905" name="Google Shape;1905;p146"/>
          <p:cNvPicPr preferRelativeResize="0"/>
          <p:nvPr/>
        </p:nvPicPr>
        <p:blipFill>
          <a:blip r:embed="rId3">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6 - Big Statement Orange">
  <p:cSld name="CUSTOM_3_1">
    <p:bg>
      <p:bgPr>
        <a:solidFill>
          <a:srgbClr val="FFDED5"/>
        </a:solidFill>
      </p:bgPr>
    </p:bg>
    <p:spTree>
      <p:nvGrpSpPr>
        <p:cNvPr id="1906" name="Shape 1906"/>
        <p:cNvGrpSpPr/>
        <p:nvPr/>
      </p:nvGrpSpPr>
      <p:grpSpPr>
        <a:xfrm>
          <a:off x="0" y="0"/>
          <a:ext cx="0" cy="0"/>
          <a:chOff x="0" y="0"/>
          <a:chExt cx="0" cy="0"/>
        </a:xfrm>
      </p:grpSpPr>
      <p:pic>
        <p:nvPicPr>
          <p:cNvPr id="1907" name="Google Shape;1907;p147"/>
          <p:cNvPicPr preferRelativeResize="0"/>
          <p:nvPr/>
        </p:nvPicPr>
        <p:blipFill rotWithShape="1">
          <a:blip r:embed="rId2">
            <a:alphaModFix/>
          </a:blip>
          <a:srcRect b="0" l="0" r="0" t="0"/>
          <a:stretch/>
        </p:blipFill>
        <p:spPr>
          <a:xfrm>
            <a:off x="-2700" y="-662"/>
            <a:ext cx="12194350" cy="6859325"/>
          </a:xfrm>
          <a:prstGeom prst="rect">
            <a:avLst/>
          </a:prstGeom>
          <a:noFill/>
          <a:ln>
            <a:noFill/>
          </a:ln>
        </p:spPr>
      </p:pic>
      <p:sp>
        <p:nvSpPr>
          <p:cNvPr id="1908" name="Google Shape;1908;p147"/>
          <p:cNvSpPr txBox="1"/>
          <p:nvPr>
            <p:ph type="title"/>
          </p:nvPr>
        </p:nvSpPr>
        <p:spPr>
          <a:xfrm>
            <a:off x="2464159" y="772008"/>
            <a:ext cx="7251300" cy="1048500"/>
          </a:xfrm>
          <a:prstGeom prst="rect">
            <a:avLst/>
          </a:prstGeom>
        </p:spPr>
        <p:txBody>
          <a:bodyPr anchorCtr="0" anchor="b" bIns="0" lIns="0" spcFirstLastPara="1" rIns="0" wrap="square" tIns="0">
            <a:noAutofit/>
          </a:bodyPr>
          <a:lstStyle>
            <a:lvl1pPr lvl="0" algn="ctr">
              <a:spcBef>
                <a:spcPts val="0"/>
              </a:spcBef>
              <a:spcAft>
                <a:spcPts val="0"/>
              </a:spcAft>
              <a:buSzPts val="2000"/>
              <a:buNone/>
              <a:defRPr sz="2000"/>
            </a:lvl1pPr>
            <a:lvl2pPr lvl="1" algn="ctr">
              <a:spcBef>
                <a:spcPts val="0"/>
              </a:spcBef>
              <a:spcAft>
                <a:spcPts val="0"/>
              </a:spcAft>
              <a:buSzPts val="2000"/>
              <a:buNone/>
              <a:defRPr sz="2000">
                <a:latin typeface="Salesforce Sans"/>
                <a:ea typeface="Salesforce Sans"/>
                <a:cs typeface="Salesforce Sans"/>
                <a:sym typeface="Salesforce Sans"/>
              </a:defRPr>
            </a:lvl2pPr>
            <a:lvl3pPr lvl="2" algn="ctr">
              <a:spcBef>
                <a:spcPts val="0"/>
              </a:spcBef>
              <a:spcAft>
                <a:spcPts val="0"/>
              </a:spcAft>
              <a:buSzPts val="2000"/>
              <a:buNone/>
              <a:defRPr sz="2000">
                <a:latin typeface="Salesforce Sans"/>
                <a:ea typeface="Salesforce Sans"/>
                <a:cs typeface="Salesforce Sans"/>
                <a:sym typeface="Salesforce Sans"/>
              </a:defRPr>
            </a:lvl3pPr>
            <a:lvl4pPr lvl="3" algn="ctr">
              <a:spcBef>
                <a:spcPts val="0"/>
              </a:spcBef>
              <a:spcAft>
                <a:spcPts val="0"/>
              </a:spcAft>
              <a:buSzPts val="2000"/>
              <a:buNone/>
              <a:defRPr sz="2000">
                <a:latin typeface="Salesforce Sans"/>
                <a:ea typeface="Salesforce Sans"/>
                <a:cs typeface="Salesforce Sans"/>
                <a:sym typeface="Salesforce Sans"/>
              </a:defRPr>
            </a:lvl4pPr>
            <a:lvl5pPr lvl="4" algn="ctr">
              <a:spcBef>
                <a:spcPts val="0"/>
              </a:spcBef>
              <a:spcAft>
                <a:spcPts val="0"/>
              </a:spcAft>
              <a:buSzPts val="2000"/>
              <a:buNone/>
              <a:defRPr sz="2000">
                <a:latin typeface="Salesforce Sans"/>
                <a:ea typeface="Salesforce Sans"/>
                <a:cs typeface="Salesforce Sans"/>
                <a:sym typeface="Salesforce Sans"/>
              </a:defRPr>
            </a:lvl5pPr>
            <a:lvl6pPr lvl="5" algn="ctr">
              <a:spcBef>
                <a:spcPts val="0"/>
              </a:spcBef>
              <a:spcAft>
                <a:spcPts val="0"/>
              </a:spcAft>
              <a:buSzPts val="2000"/>
              <a:buNone/>
              <a:defRPr sz="2000">
                <a:latin typeface="Salesforce Sans"/>
                <a:ea typeface="Salesforce Sans"/>
                <a:cs typeface="Salesforce Sans"/>
                <a:sym typeface="Salesforce Sans"/>
              </a:defRPr>
            </a:lvl6pPr>
            <a:lvl7pPr lvl="6" algn="ctr">
              <a:spcBef>
                <a:spcPts val="0"/>
              </a:spcBef>
              <a:spcAft>
                <a:spcPts val="0"/>
              </a:spcAft>
              <a:buSzPts val="2000"/>
              <a:buNone/>
              <a:defRPr sz="2000">
                <a:latin typeface="Salesforce Sans"/>
                <a:ea typeface="Salesforce Sans"/>
                <a:cs typeface="Salesforce Sans"/>
                <a:sym typeface="Salesforce Sans"/>
              </a:defRPr>
            </a:lvl7pPr>
            <a:lvl8pPr lvl="7" algn="ctr">
              <a:spcBef>
                <a:spcPts val="0"/>
              </a:spcBef>
              <a:spcAft>
                <a:spcPts val="0"/>
              </a:spcAft>
              <a:buSzPts val="2000"/>
              <a:buNone/>
              <a:defRPr sz="2000">
                <a:latin typeface="Salesforce Sans"/>
                <a:ea typeface="Salesforce Sans"/>
                <a:cs typeface="Salesforce Sans"/>
                <a:sym typeface="Salesforce Sans"/>
              </a:defRPr>
            </a:lvl8pPr>
            <a:lvl9pPr lvl="8" algn="ctr">
              <a:spcBef>
                <a:spcPts val="0"/>
              </a:spcBef>
              <a:spcAft>
                <a:spcPts val="0"/>
              </a:spcAft>
              <a:buSzPts val="2000"/>
              <a:buNone/>
              <a:defRPr sz="2000">
                <a:latin typeface="Salesforce Sans"/>
                <a:ea typeface="Salesforce Sans"/>
                <a:cs typeface="Salesforce Sans"/>
                <a:sym typeface="Salesforce Sans"/>
              </a:defRPr>
            </a:lvl9pPr>
          </a:lstStyle>
          <a:p/>
        </p:txBody>
      </p:sp>
      <p:sp>
        <p:nvSpPr>
          <p:cNvPr id="1909" name="Google Shape;1909;p147"/>
          <p:cNvSpPr txBox="1"/>
          <p:nvPr>
            <p:ph idx="1" type="subTitle"/>
          </p:nvPr>
        </p:nvSpPr>
        <p:spPr>
          <a:xfrm>
            <a:off x="1513300" y="1831324"/>
            <a:ext cx="9162300" cy="3195300"/>
          </a:xfrm>
          <a:prstGeom prst="rect">
            <a:avLst/>
          </a:prstGeom>
        </p:spPr>
        <p:txBody>
          <a:bodyPr anchorCtr="0" anchor="ctr" bIns="0" lIns="0" spcFirstLastPara="1" rIns="0" wrap="square" tIns="0">
            <a:noAutofit/>
          </a:bodyPr>
          <a:lstStyle>
            <a:lvl1pPr indent="-203200" lvl="0" marL="0" marR="0" algn="ctr">
              <a:lnSpc>
                <a:spcPct val="100000"/>
              </a:lnSpc>
              <a:spcBef>
                <a:spcPts val="0"/>
              </a:spcBef>
              <a:spcAft>
                <a:spcPts val="0"/>
              </a:spcAft>
              <a:buSzPts val="3200"/>
              <a:buFont typeface="Avant Garde Demi SFDC"/>
              <a:buNone/>
              <a:defRPr sz="3200">
                <a:latin typeface="Avant Garde Demi SFDC"/>
                <a:ea typeface="Avant Garde Demi SFDC"/>
                <a:cs typeface="Avant Garde Demi SFDC"/>
                <a:sym typeface="Avant Garde Demi SFDC"/>
              </a:defRPr>
            </a:lvl1pPr>
            <a:lvl2pPr lvl="1" algn="ctr">
              <a:lnSpc>
                <a:spcPct val="90000"/>
              </a:lnSpc>
              <a:spcBef>
                <a:spcPts val="0"/>
              </a:spcBef>
              <a:spcAft>
                <a:spcPts val="0"/>
              </a:spcAft>
              <a:buClr>
                <a:schemeClr val="accent1"/>
              </a:buClr>
              <a:buSzPts val="3200"/>
              <a:buNone/>
              <a:defRPr b="1" sz="3200">
                <a:solidFill>
                  <a:schemeClr val="accent1"/>
                </a:solidFill>
              </a:defRPr>
            </a:lvl2pPr>
            <a:lvl3pPr lvl="2" algn="ctr">
              <a:lnSpc>
                <a:spcPct val="90000"/>
              </a:lnSpc>
              <a:spcBef>
                <a:spcPts val="300"/>
              </a:spcBef>
              <a:spcAft>
                <a:spcPts val="0"/>
              </a:spcAft>
              <a:buClr>
                <a:schemeClr val="accent1"/>
              </a:buClr>
              <a:buSzPts val="3200"/>
              <a:buNone/>
              <a:defRPr b="1" sz="3200">
                <a:solidFill>
                  <a:schemeClr val="accent1"/>
                </a:solidFill>
              </a:defRPr>
            </a:lvl3pPr>
            <a:lvl4pPr lvl="3" algn="ctr">
              <a:lnSpc>
                <a:spcPct val="90000"/>
              </a:lnSpc>
              <a:spcBef>
                <a:spcPts val="300"/>
              </a:spcBef>
              <a:spcAft>
                <a:spcPts val="0"/>
              </a:spcAft>
              <a:buClr>
                <a:schemeClr val="accent1"/>
              </a:buClr>
              <a:buSzPts val="3200"/>
              <a:buNone/>
              <a:defRPr b="1" sz="3200">
                <a:solidFill>
                  <a:schemeClr val="accent1"/>
                </a:solidFill>
              </a:defRPr>
            </a:lvl4pPr>
            <a:lvl5pPr lvl="4" algn="ctr">
              <a:lnSpc>
                <a:spcPct val="90000"/>
              </a:lnSpc>
              <a:spcBef>
                <a:spcPts val="300"/>
              </a:spcBef>
              <a:spcAft>
                <a:spcPts val="0"/>
              </a:spcAft>
              <a:buClr>
                <a:schemeClr val="accent1"/>
              </a:buClr>
              <a:buSzPts val="3200"/>
              <a:buNone/>
              <a:defRPr b="1" sz="3200">
                <a:solidFill>
                  <a:schemeClr val="accent1"/>
                </a:solidFill>
              </a:defRPr>
            </a:lvl5pPr>
            <a:lvl6pPr lvl="5" algn="ctr">
              <a:lnSpc>
                <a:spcPct val="90000"/>
              </a:lnSpc>
              <a:spcBef>
                <a:spcPts val="300"/>
              </a:spcBef>
              <a:spcAft>
                <a:spcPts val="0"/>
              </a:spcAft>
              <a:buClr>
                <a:schemeClr val="accent1"/>
              </a:buClr>
              <a:buSzPts val="3200"/>
              <a:buNone/>
              <a:defRPr b="1" sz="3200">
                <a:solidFill>
                  <a:schemeClr val="accent1"/>
                </a:solidFill>
              </a:defRPr>
            </a:lvl6pPr>
            <a:lvl7pPr lvl="6" algn="ctr">
              <a:lnSpc>
                <a:spcPct val="90000"/>
              </a:lnSpc>
              <a:spcBef>
                <a:spcPts val="300"/>
              </a:spcBef>
              <a:spcAft>
                <a:spcPts val="0"/>
              </a:spcAft>
              <a:buClr>
                <a:schemeClr val="accent1"/>
              </a:buClr>
              <a:buSzPts val="3200"/>
              <a:buNone/>
              <a:defRPr b="1" sz="3200">
                <a:solidFill>
                  <a:schemeClr val="accent1"/>
                </a:solidFill>
              </a:defRPr>
            </a:lvl7pPr>
            <a:lvl8pPr lvl="7" algn="ctr">
              <a:lnSpc>
                <a:spcPct val="90000"/>
              </a:lnSpc>
              <a:spcBef>
                <a:spcPts val="300"/>
              </a:spcBef>
              <a:spcAft>
                <a:spcPts val="0"/>
              </a:spcAft>
              <a:buClr>
                <a:schemeClr val="accent1"/>
              </a:buClr>
              <a:buSzPts val="3200"/>
              <a:buNone/>
              <a:defRPr b="1" sz="3200">
                <a:solidFill>
                  <a:schemeClr val="accent1"/>
                </a:solidFill>
              </a:defRPr>
            </a:lvl8pPr>
            <a:lvl9pPr lvl="8" algn="ctr">
              <a:lnSpc>
                <a:spcPct val="90000"/>
              </a:lnSpc>
              <a:spcBef>
                <a:spcPts val="300"/>
              </a:spcBef>
              <a:spcAft>
                <a:spcPts val="300"/>
              </a:spcAft>
              <a:buClr>
                <a:schemeClr val="accent1"/>
              </a:buClr>
              <a:buSzPts val="3200"/>
              <a:buNone/>
              <a:defRPr b="1" sz="3200">
                <a:solidFill>
                  <a:schemeClr val="accent1"/>
                </a:solidFill>
              </a:defRPr>
            </a:lvl9pPr>
          </a:lstStyle>
          <a:p/>
        </p:txBody>
      </p:sp>
      <p:pic>
        <p:nvPicPr>
          <p:cNvPr id="1910" name="Google Shape;1910;p147"/>
          <p:cNvPicPr preferRelativeResize="0"/>
          <p:nvPr/>
        </p:nvPicPr>
        <p:blipFill>
          <a:blip r:embed="rId3">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7 - Big Statement Purple">
  <p:cSld name="CUSTOM_3_1_1">
    <p:bg>
      <p:bgPr>
        <a:solidFill>
          <a:srgbClr val="ECE1F9"/>
        </a:solidFill>
      </p:bgPr>
    </p:bg>
    <p:spTree>
      <p:nvGrpSpPr>
        <p:cNvPr id="1911" name="Shape 1911"/>
        <p:cNvGrpSpPr/>
        <p:nvPr/>
      </p:nvGrpSpPr>
      <p:grpSpPr>
        <a:xfrm>
          <a:off x="0" y="0"/>
          <a:ext cx="0" cy="0"/>
          <a:chOff x="0" y="0"/>
          <a:chExt cx="0" cy="0"/>
        </a:xfrm>
      </p:grpSpPr>
      <p:pic>
        <p:nvPicPr>
          <p:cNvPr id="1912" name="Google Shape;1912;p148"/>
          <p:cNvPicPr preferRelativeResize="0"/>
          <p:nvPr/>
        </p:nvPicPr>
        <p:blipFill rotWithShape="1">
          <a:blip r:embed="rId2">
            <a:alphaModFix/>
          </a:blip>
          <a:srcRect b="0" l="0" r="0" t="0"/>
          <a:stretch/>
        </p:blipFill>
        <p:spPr>
          <a:xfrm flipH="1" rot="10800000">
            <a:off x="-2700" y="-662"/>
            <a:ext cx="12194350" cy="6859325"/>
          </a:xfrm>
          <a:prstGeom prst="rect">
            <a:avLst/>
          </a:prstGeom>
          <a:noFill/>
          <a:ln>
            <a:noFill/>
          </a:ln>
        </p:spPr>
      </p:pic>
      <p:sp>
        <p:nvSpPr>
          <p:cNvPr id="1913" name="Google Shape;1913;p148"/>
          <p:cNvSpPr txBox="1"/>
          <p:nvPr>
            <p:ph type="title"/>
          </p:nvPr>
        </p:nvSpPr>
        <p:spPr>
          <a:xfrm>
            <a:off x="2464159" y="772008"/>
            <a:ext cx="7251300" cy="1048500"/>
          </a:xfrm>
          <a:prstGeom prst="rect">
            <a:avLst/>
          </a:prstGeom>
        </p:spPr>
        <p:txBody>
          <a:bodyPr anchorCtr="0" anchor="b" bIns="0" lIns="0" spcFirstLastPara="1" rIns="0" wrap="square" tIns="0">
            <a:noAutofit/>
          </a:bodyPr>
          <a:lstStyle>
            <a:lvl1pPr lvl="0" algn="ctr">
              <a:spcBef>
                <a:spcPts val="0"/>
              </a:spcBef>
              <a:spcAft>
                <a:spcPts val="0"/>
              </a:spcAft>
              <a:buSzPts val="2000"/>
              <a:buNone/>
              <a:defRPr sz="2000"/>
            </a:lvl1pPr>
            <a:lvl2pPr lvl="1" algn="ctr">
              <a:spcBef>
                <a:spcPts val="0"/>
              </a:spcBef>
              <a:spcAft>
                <a:spcPts val="0"/>
              </a:spcAft>
              <a:buSzPts val="2000"/>
              <a:buNone/>
              <a:defRPr sz="2000">
                <a:latin typeface="Salesforce Sans"/>
                <a:ea typeface="Salesforce Sans"/>
                <a:cs typeface="Salesforce Sans"/>
                <a:sym typeface="Salesforce Sans"/>
              </a:defRPr>
            </a:lvl2pPr>
            <a:lvl3pPr lvl="2" algn="ctr">
              <a:spcBef>
                <a:spcPts val="0"/>
              </a:spcBef>
              <a:spcAft>
                <a:spcPts val="0"/>
              </a:spcAft>
              <a:buSzPts val="2000"/>
              <a:buNone/>
              <a:defRPr sz="2000">
                <a:latin typeface="Salesforce Sans"/>
                <a:ea typeface="Salesforce Sans"/>
                <a:cs typeface="Salesforce Sans"/>
                <a:sym typeface="Salesforce Sans"/>
              </a:defRPr>
            </a:lvl3pPr>
            <a:lvl4pPr lvl="3" algn="ctr">
              <a:spcBef>
                <a:spcPts val="0"/>
              </a:spcBef>
              <a:spcAft>
                <a:spcPts val="0"/>
              </a:spcAft>
              <a:buSzPts val="2000"/>
              <a:buNone/>
              <a:defRPr sz="2000">
                <a:latin typeface="Salesforce Sans"/>
                <a:ea typeface="Salesforce Sans"/>
                <a:cs typeface="Salesforce Sans"/>
                <a:sym typeface="Salesforce Sans"/>
              </a:defRPr>
            </a:lvl4pPr>
            <a:lvl5pPr lvl="4" algn="ctr">
              <a:spcBef>
                <a:spcPts val="0"/>
              </a:spcBef>
              <a:spcAft>
                <a:spcPts val="0"/>
              </a:spcAft>
              <a:buSzPts val="2000"/>
              <a:buNone/>
              <a:defRPr sz="2000">
                <a:latin typeface="Salesforce Sans"/>
                <a:ea typeface="Salesforce Sans"/>
                <a:cs typeface="Salesforce Sans"/>
                <a:sym typeface="Salesforce Sans"/>
              </a:defRPr>
            </a:lvl5pPr>
            <a:lvl6pPr lvl="5" algn="ctr">
              <a:spcBef>
                <a:spcPts val="0"/>
              </a:spcBef>
              <a:spcAft>
                <a:spcPts val="0"/>
              </a:spcAft>
              <a:buSzPts val="2000"/>
              <a:buNone/>
              <a:defRPr sz="2000">
                <a:latin typeface="Salesforce Sans"/>
                <a:ea typeface="Salesforce Sans"/>
                <a:cs typeface="Salesforce Sans"/>
                <a:sym typeface="Salesforce Sans"/>
              </a:defRPr>
            </a:lvl6pPr>
            <a:lvl7pPr lvl="6" algn="ctr">
              <a:spcBef>
                <a:spcPts val="0"/>
              </a:spcBef>
              <a:spcAft>
                <a:spcPts val="0"/>
              </a:spcAft>
              <a:buSzPts val="2000"/>
              <a:buNone/>
              <a:defRPr sz="2000">
                <a:latin typeface="Salesforce Sans"/>
                <a:ea typeface="Salesforce Sans"/>
                <a:cs typeface="Salesforce Sans"/>
                <a:sym typeface="Salesforce Sans"/>
              </a:defRPr>
            </a:lvl7pPr>
            <a:lvl8pPr lvl="7" algn="ctr">
              <a:spcBef>
                <a:spcPts val="0"/>
              </a:spcBef>
              <a:spcAft>
                <a:spcPts val="0"/>
              </a:spcAft>
              <a:buSzPts val="2000"/>
              <a:buNone/>
              <a:defRPr sz="2000">
                <a:latin typeface="Salesforce Sans"/>
                <a:ea typeface="Salesforce Sans"/>
                <a:cs typeface="Salesforce Sans"/>
                <a:sym typeface="Salesforce Sans"/>
              </a:defRPr>
            </a:lvl8pPr>
            <a:lvl9pPr lvl="8" algn="ctr">
              <a:spcBef>
                <a:spcPts val="0"/>
              </a:spcBef>
              <a:spcAft>
                <a:spcPts val="0"/>
              </a:spcAft>
              <a:buSzPts val="2000"/>
              <a:buNone/>
              <a:defRPr sz="2000">
                <a:latin typeface="Salesforce Sans"/>
                <a:ea typeface="Salesforce Sans"/>
                <a:cs typeface="Salesforce Sans"/>
                <a:sym typeface="Salesforce Sans"/>
              </a:defRPr>
            </a:lvl9pPr>
          </a:lstStyle>
          <a:p/>
        </p:txBody>
      </p:sp>
      <p:sp>
        <p:nvSpPr>
          <p:cNvPr id="1914" name="Google Shape;1914;p148"/>
          <p:cNvSpPr txBox="1"/>
          <p:nvPr>
            <p:ph idx="1" type="subTitle"/>
          </p:nvPr>
        </p:nvSpPr>
        <p:spPr>
          <a:xfrm>
            <a:off x="1513300" y="1831324"/>
            <a:ext cx="9162300" cy="3195300"/>
          </a:xfrm>
          <a:prstGeom prst="rect">
            <a:avLst/>
          </a:prstGeom>
        </p:spPr>
        <p:txBody>
          <a:bodyPr anchorCtr="0" anchor="ctr" bIns="0" lIns="0" spcFirstLastPara="1" rIns="0" wrap="square" tIns="0">
            <a:noAutofit/>
          </a:bodyPr>
          <a:lstStyle>
            <a:lvl1pPr indent="-203200" lvl="0" marL="0" marR="0" algn="ctr">
              <a:lnSpc>
                <a:spcPct val="100000"/>
              </a:lnSpc>
              <a:spcBef>
                <a:spcPts val="0"/>
              </a:spcBef>
              <a:spcAft>
                <a:spcPts val="0"/>
              </a:spcAft>
              <a:buSzPts val="3200"/>
              <a:buFont typeface="Avant Garde Demi SFDC"/>
              <a:buNone/>
              <a:defRPr sz="3200">
                <a:latin typeface="Avant Garde Demi SFDC"/>
                <a:ea typeface="Avant Garde Demi SFDC"/>
                <a:cs typeface="Avant Garde Demi SFDC"/>
                <a:sym typeface="Avant Garde Demi SFDC"/>
              </a:defRPr>
            </a:lvl1pPr>
            <a:lvl2pPr lvl="1" algn="ctr">
              <a:lnSpc>
                <a:spcPct val="90000"/>
              </a:lnSpc>
              <a:spcBef>
                <a:spcPts val="0"/>
              </a:spcBef>
              <a:spcAft>
                <a:spcPts val="0"/>
              </a:spcAft>
              <a:buClr>
                <a:schemeClr val="accent1"/>
              </a:buClr>
              <a:buSzPts val="3200"/>
              <a:buNone/>
              <a:defRPr b="1" sz="3200">
                <a:solidFill>
                  <a:schemeClr val="accent1"/>
                </a:solidFill>
              </a:defRPr>
            </a:lvl2pPr>
            <a:lvl3pPr lvl="2" algn="ctr">
              <a:lnSpc>
                <a:spcPct val="90000"/>
              </a:lnSpc>
              <a:spcBef>
                <a:spcPts val="300"/>
              </a:spcBef>
              <a:spcAft>
                <a:spcPts val="0"/>
              </a:spcAft>
              <a:buClr>
                <a:schemeClr val="accent1"/>
              </a:buClr>
              <a:buSzPts val="3200"/>
              <a:buNone/>
              <a:defRPr b="1" sz="3200">
                <a:solidFill>
                  <a:schemeClr val="accent1"/>
                </a:solidFill>
              </a:defRPr>
            </a:lvl3pPr>
            <a:lvl4pPr lvl="3" algn="ctr">
              <a:lnSpc>
                <a:spcPct val="90000"/>
              </a:lnSpc>
              <a:spcBef>
                <a:spcPts val="300"/>
              </a:spcBef>
              <a:spcAft>
                <a:spcPts val="0"/>
              </a:spcAft>
              <a:buClr>
                <a:schemeClr val="accent1"/>
              </a:buClr>
              <a:buSzPts val="3200"/>
              <a:buNone/>
              <a:defRPr b="1" sz="3200">
                <a:solidFill>
                  <a:schemeClr val="accent1"/>
                </a:solidFill>
              </a:defRPr>
            </a:lvl4pPr>
            <a:lvl5pPr lvl="4" algn="ctr">
              <a:lnSpc>
                <a:spcPct val="90000"/>
              </a:lnSpc>
              <a:spcBef>
                <a:spcPts val="300"/>
              </a:spcBef>
              <a:spcAft>
                <a:spcPts val="0"/>
              </a:spcAft>
              <a:buClr>
                <a:schemeClr val="accent1"/>
              </a:buClr>
              <a:buSzPts val="3200"/>
              <a:buNone/>
              <a:defRPr b="1" sz="3200">
                <a:solidFill>
                  <a:schemeClr val="accent1"/>
                </a:solidFill>
              </a:defRPr>
            </a:lvl5pPr>
            <a:lvl6pPr lvl="5" algn="ctr">
              <a:lnSpc>
                <a:spcPct val="90000"/>
              </a:lnSpc>
              <a:spcBef>
                <a:spcPts val="300"/>
              </a:spcBef>
              <a:spcAft>
                <a:spcPts val="0"/>
              </a:spcAft>
              <a:buClr>
                <a:schemeClr val="accent1"/>
              </a:buClr>
              <a:buSzPts val="3200"/>
              <a:buNone/>
              <a:defRPr b="1" sz="3200">
                <a:solidFill>
                  <a:schemeClr val="accent1"/>
                </a:solidFill>
              </a:defRPr>
            </a:lvl6pPr>
            <a:lvl7pPr lvl="6" algn="ctr">
              <a:lnSpc>
                <a:spcPct val="90000"/>
              </a:lnSpc>
              <a:spcBef>
                <a:spcPts val="300"/>
              </a:spcBef>
              <a:spcAft>
                <a:spcPts val="0"/>
              </a:spcAft>
              <a:buClr>
                <a:schemeClr val="accent1"/>
              </a:buClr>
              <a:buSzPts val="3200"/>
              <a:buNone/>
              <a:defRPr b="1" sz="3200">
                <a:solidFill>
                  <a:schemeClr val="accent1"/>
                </a:solidFill>
              </a:defRPr>
            </a:lvl7pPr>
            <a:lvl8pPr lvl="7" algn="ctr">
              <a:lnSpc>
                <a:spcPct val="90000"/>
              </a:lnSpc>
              <a:spcBef>
                <a:spcPts val="300"/>
              </a:spcBef>
              <a:spcAft>
                <a:spcPts val="0"/>
              </a:spcAft>
              <a:buClr>
                <a:schemeClr val="accent1"/>
              </a:buClr>
              <a:buSzPts val="3200"/>
              <a:buNone/>
              <a:defRPr b="1" sz="3200">
                <a:solidFill>
                  <a:schemeClr val="accent1"/>
                </a:solidFill>
              </a:defRPr>
            </a:lvl8pPr>
            <a:lvl9pPr lvl="8" algn="ctr">
              <a:lnSpc>
                <a:spcPct val="90000"/>
              </a:lnSpc>
              <a:spcBef>
                <a:spcPts val="300"/>
              </a:spcBef>
              <a:spcAft>
                <a:spcPts val="300"/>
              </a:spcAft>
              <a:buClr>
                <a:schemeClr val="accent1"/>
              </a:buClr>
              <a:buSzPts val="3200"/>
              <a:buNone/>
              <a:defRPr b="1" sz="3200">
                <a:solidFill>
                  <a:schemeClr val="accent1"/>
                </a:solidFill>
              </a:defRPr>
            </a:lvl9pPr>
          </a:lstStyle>
          <a:p/>
        </p:txBody>
      </p:sp>
      <p:pic>
        <p:nvPicPr>
          <p:cNvPr id="1915" name="Google Shape;1915;p148"/>
          <p:cNvPicPr preferRelativeResize="0"/>
          <p:nvPr/>
        </p:nvPicPr>
        <p:blipFill>
          <a:blip r:embed="rId3">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8 - Big Statement Pink">
  <p:cSld name="CUSTOM_3_1_1_1">
    <p:bg>
      <p:bgPr>
        <a:solidFill>
          <a:srgbClr val="FDDDE3"/>
        </a:solidFill>
      </p:bgPr>
    </p:bg>
    <p:spTree>
      <p:nvGrpSpPr>
        <p:cNvPr id="1916" name="Shape 1916"/>
        <p:cNvGrpSpPr/>
        <p:nvPr/>
      </p:nvGrpSpPr>
      <p:grpSpPr>
        <a:xfrm>
          <a:off x="0" y="0"/>
          <a:ext cx="0" cy="0"/>
          <a:chOff x="0" y="0"/>
          <a:chExt cx="0" cy="0"/>
        </a:xfrm>
      </p:grpSpPr>
      <p:pic>
        <p:nvPicPr>
          <p:cNvPr id="1917" name="Google Shape;1917;p149"/>
          <p:cNvPicPr preferRelativeResize="0"/>
          <p:nvPr/>
        </p:nvPicPr>
        <p:blipFill rotWithShape="1">
          <a:blip r:embed="rId2">
            <a:alphaModFix/>
          </a:blip>
          <a:srcRect b="0" l="0" r="0" t="0"/>
          <a:stretch/>
        </p:blipFill>
        <p:spPr>
          <a:xfrm>
            <a:off x="-2700" y="-662"/>
            <a:ext cx="12194350" cy="6859325"/>
          </a:xfrm>
          <a:prstGeom prst="rect">
            <a:avLst/>
          </a:prstGeom>
          <a:noFill/>
          <a:ln>
            <a:noFill/>
          </a:ln>
        </p:spPr>
      </p:pic>
      <p:sp>
        <p:nvSpPr>
          <p:cNvPr id="1918" name="Google Shape;1918;p149"/>
          <p:cNvSpPr txBox="1"/>
          <p:nvPr>
            <p:ph type="title"/>
          </p:nvPr>
        </p:nvSpPr>
        <p:spPr>
          <a:xfrm>
            <a:off x="2464159" y="772008"/>
            <a:ext cx="7251300" cy="1048500"/>
          </a:xfrm>
          <a:prstGeom prst="rect">
            <a:avLst/>
          </a:prstGeom>
        </p:spPr>
        <p:txBody>
          <a:bodyPr anchorCtr="0" anchor="b" bIns="0" lIns="0" spcFirstLastPara="1" rIns="0" wrap="square" tIns="0">
            <a:noAutofit/>
          </a:bodyPr>
          <a:lstStyle>
            <a:lvl1pPr lvl="0" algn="ctr">
              <a:spcBef>
                <a:spcPts val="0"/>
              </a:spcBef>
              <a:spcAft>
                <a:spcPts val="0"/>
              </a:spcAft>
              <a:buSzPts val="2000"/>
              <a:buNone/>
              <a:defRPr sz="2000"/>
            </a:lvl1pPr>
            <a:lvl2pPr lvl="1" algn="ctr">
              <a:spcBef>
                <a:spcPts val="0"/>
              </a:spcBef>
              <a:spcAft>
                <a:spcPts val="0"/>
              </a:spcAft>
              <a:buSzPts val="2000"/>
              <a:buNone/>
              <a:defRPr sz="2000">
                <a:latin typeface="Salesforce Sans"/>
                <a:ea typeface="Salesforce Sans"/>
                <a:cs typeface="Salesforce Sans"/>
                <a:sym typeface="Salesforce Sans"/>
              </a:defRPr>
            </a:lvl2pPr>
            <a:lvl3pPr lvl="2" algn="ctr">
              <a:spcBef>
                <a:spcPts val="0"/>
              </a:spcBef>
              <a:spcAft>
                <a:spcPts val="0"/>
              </a:spcAft>
              <a:buSzPts val="2000"/>
              <a:buNone/>
              <a:defRPr sz="2000">
                <a:latin typeface="Salesforce Sans"/>
                <a:ea typeface="Salesforce Sans"/>
                <a:cs typeface="Salesforce Sans"/>
                <a:sym typeface="Salesforce Sans"/>
              </a:defRPr>
            </a:lvl3pPr>
            <a:lvl4pPr lvl="3" algn="ctr">
              <a:spcBef>
                <a:spcPts val="0"/>
              </a:spcBef>
              <a:spcAft>
                <a:spcPts val="0"/>
              </a:spcAft>
              <a:buSzPts val="2000"/>
              <a:buNone/>
              <a:defRPr sz="2000">
                <a:latin typeface="Salesforce Sans"/>
                <a:ea typeface="Salesforce Sans"/>
                <a:cs typeface="Salesforce Sans"/>
                <a:sym typeface="Salesforce Sans"/>
              </a:defRPr>
            </a:lvl4pPr>
            <a:lvl5pPr lvl="4" algn="ctr">
              <a:spcBef>
                <a:spcPts val="0"/>
              </a:spcBef>
              <a:spcAft>
                <a:spcPts val="0"/>
              </a:spcAft>
              <a:buSzPts val="2000"/>
              <a:buNone/>
              <a:defRPr sz="2000">
                <a:latin typeface="Salesforce Sans"/>
                <a:ea typeface="Salesforce Sans"/>
                <a:cs typeface="Salesforce Sans"/>
                <a:sym typeface="Salesforce Sans"/>
              </a:defRPr>
            </a:lvl5pPr>
            <a:lvl6pPr lvl="5" algn="ctr">
              <a:spcBef>
                <a:spcPts val="0"/>
              </a:spcBef>
              <a:spcAft>
                <a:spcPts val="0"/>
              </a:spcAft>
              <a:buSzPts val="2000"/>
              <a:buNone/>
              <a:defRPr sz="2000">
                <a:latin typeface="Salesforce Sans"/>
                <a:ea typeface="Salesforce Sans"/>
                <a:cs typeface="Salesforce Sans"/>
                <a:sym typeface="Salesforce Sans"/>
              </a:defRPr>
            </a:lvl6pPr>
            <a:lvl7pPr lvl="6" algn="ctr">
              <a:spcBef>
                <a:spcPts val="0"/>
              </a:spcBef>
              <a:spcAft>
                <a:spcPts val="0"/>
              </a:spcAft>
              <a:buSzPts val="2000"/>
              <a:buNone/>
              <a:defRPr sz="2000">
                <a:latin typeface="Salesforce Sans"/>
                <a:ea typeface="Salesforce Sans"/>
                <a:cs typeface="Salesforce Sans"/>
                <a:sym typeface="Salesforce Sans"/>
              </a:defRPr>
            </a:lvl7pPr>
            <a:lvl8pPr lvl="7" algn="ctr">
              <a:spcBef>
                <a:spcPts val="0"/>
              </a:spcBef>
              <a:spcAft>
                <a:spcPts val="0"/>
              </a:spcAft>
              <a:buSzPts val="2000"/>
              <a:buNone/>
              <a:defRPr sz="2000">
                <a:latin typeface="Salesforce Sans"/>
                <a:ea typeface="Salesforce Sans"/>
                <a:cs typeface="Salesforce Sans"/>
                <a:sym typeface="Salesforce Sans"/>
              </a:defRPr>
            </a:lvl8pPr>
            <a:lvl9pPr lvl="8" algn="ctr">
              <a:spcBef>
                <a:spcPts val="0"/>
              </a:spcBef>
              <a:spcAft>
                <a:spcPts val="0"/>
              </a:spcAft>
              <a:buSzPts val="2000"/>
              <a:buNone/>
              <a:defRPr sz="2000">
                <a:latin typeface="Salesforce Sans"/>
                <a:ea typeface="Salesforce Sans"/>
                <a:cs typeface="Salesforce Sans"/>
                <a:sym typeface="Salesforce Sans"/>
              </a:defRPr>
            </a:lvl9pPr>
          </a:lstStyle>
          <a:p/>
        </p:txBody>
      </p:sp>
      <p:sp>
        <p:nvSpPr>
          <p:cNvPr id="1919" name="Google Shape;1919;p149"/>
          <p:cNvSpPr txBox="1"/>
          <p:nvPr>
            <p:ph idx="1" type="subTitle"/>
          </p:nvPr>
        </p:nvSpPr>
        <p:spPr>
          <a:xfrm>
            <a:off x="1513300" y="1831324"/>
            <a:ext cx="9162300" cy="3195300"/>
          </a:xfrm>
          <a:prstGeom prst="rect">
            <a:avLst/>
          </a:prstGeom>
        </p:spPr>
        <p:txBody>
          <a:bodyPr anchorCtr="0" anchor="ctr" bIns="0" lIns="0" spcFirstLastPara="1" rIns="0" wrap="square" tIns="0">
            <a:noAutofit/>
          </a:bodyPr>
          <a:lstStyle>
            <a:lvl1pPr indent="-203200" lvl="0" marL="0" marR="0" algn="ctr">
              <a:lnSpc>
                <a:spcPct val="100000"/>
              </a:lnSpc>
              <a:spcBef>
                <a:spcPts val="0"/>
              </a:spcBef>
              <a:spcAft>
                <a:spcPts val="0"/>
              </a:spcAft>
              <a:buSzPts val="3200"/>
              <a:buFont typeface="Avant Garde Demi SFDC"/>
              <a:buNone/>
              <a:defRPr sz="3200">
                <a:latin typeface="Avant Garde Demi SFDC"/>
                <a:ea typeface="Avant Garde Demi SFDC"/>
                <a:cs typeface="Avant Garde Demi SFDC"/>
                <a:sym typeface="Avant Garde Demi SFDC"/>
              </a:defRPr>
            </a:lvl1pPr>
            <a:lvl2pPr lvl="1" algn="ctr">
              <a:lnSpc>
                <a:spcPct val="90000"/>
              </a:lnSpc>
              <a:spcBef>
                <a:spcPts val="0"/>
              </a:spcBef>
              <a:spcAft>
                <a:spcPts val="0"/>
              </a:spcAft>
              <a:buClr>
                <a:schemeClr val="accent1"/>
              </a:buClr>
              <a:buSzPts val="3200"/>
              <a:buNone/>
              <a:defRPr b="1" sz="3200">
                <a:solidFill>
                  <a:schemeClr val="accent1"/>
                </a:solidFill>
              </a:defRPr>
            </a:lvl2pPr>
            <a:lvl3pPr lvl="2" algn="ctr">
              <a:lnSpc>
                <a:spcPct val="90000"/>
              </a:lnSpc>
              <a:spcBef>
                <a:spcPts val="300"/>
              </a:spcBef>
              <a:spcAft>
                <a:spcPts val="0"/>
              </a:spcAft>
              <a:buClr>
                <a:schemeClr val="accent1"/>
              </a:buClr>
              <a:buSzPts val="3200"/>
              <a:buNone/>
              <a:defRPr b="1" sz="3200">
                <a:solidFill>
                  <a:schemeClr val="accent1"/>
                </a:solidFill>
              </a:defRPr>
            </a:lvl3pPr>
            <a:lvl4pPr lvl="3" algn="ctr">
              <a:lnSpc>
                <a:spcPct val="90000"/>
              </a:lnSpc>
              <a:spcBef>
                <a:spcPts val="300"/>
              </a:spcBef>
              <a:spcAft>
                <a:spcPts val="0"/>
              </a:spcAft>
              <a:buClr>
                <a:schemeClr val="accent1"/>
              </a:buClr>
              <a:buSzPts val="3200"/>
              <a:buNone/>
              <a:defRPr b="1" sz="3200">
                <a:solidFill>
                  <a:schemeClr val="accent1"/>
                </a:solidFill>
              </a:defRPr>
            </a:lvl4pPr>
            <a:lvl5pPr lvl="4" algn="ctr">
              <a:lnSpc>
                <a:spcPct val="90000"/>
              </a:lnSpc>
              <a:spcBef>
                <a:spcPts val="300"/>
              </a:spcBef>
              <a:spcAft>
                <a:spcPts val="0"/>
              </a:spcAft>
              <a:buClr>
                <a:schemeClr val="accent1"/>
              </a:buClr>
              <a:buSzPts val="3200"/>
              <a:buNone/>
              <a:defRPr b="1" sz="3200">
                <a:solidFill>
                  <a:schemeClr val="accent1"/>
                </a:solidFill>
              </a:defRPr>
            </a:lvl5pPr>
            <a:lvl6pPr lvl="5" algn="ctr">
              <a:lnSpc>
                <a:spcPct val="90000"/>
              </a:lnSpc>
              <a:spcBef>
                <a:spcPts val="300"/>
              </a:spcBef>
              <a:spcAft>
                <a:spcPts val="0"/>
              </a:spcAft>
              <a:buClr>
                <a:schemeClr val="accent1"/>
              </a:buClr>
              <a:buSzPts val="3200"/>
              <a:buNone/>
              <a:defRPr b="1" sz="3200">
                <a:solidFill>
                  <a:schemeClr val="accent1"/>
                </a:solidFill>
              </a:defRPr>
            </a:lvl6pPr>
            <a:lvl7pPr lvl="6" algn="ctr">
              <a:lnSpc>
                <a:spcPct val="90000"/>
              </a:lnSpc>
              <a:spcBef>
                <a:spcPts val="300"/>
              </a:spcBef>
              <a:spcAft>
                <a:spcPts val="0"/>
              </a:spcAft>
              <a:buClr>
                <a:schemeClr val="accent1"/>
              </a:buClr>
              <a:buSzPts val="3200"/>
              <a:buNone/>
              <a:defRPr b="1" sz="3200">
                <a:solidFill>
                  <a:schemeClr val="accent1"/>
                </a:solidFill>
              </a:defRPr>
            </a:lvl7pPr>
            <a:lvl8pPr lvl="7" algn="ctr">
              <a:lnSpc>
                <a:spcPct val="90000"/>
              </a:lnSpc>
              <a:spcBef>
                <a:spcPts val="300"/>
              </a:spcBef>
              <a:spcAft>
                <a:spcPts val="0"/>
              </a:spcAft>
              <a:buClr>
                <a:schemeClr val="accent1"/>
              </a:buClr>
              <a:buSzPts val="3200"/>
              <a:buNone/>
              <a:defRPr b="1" sz="3200">
                <a:solidFill>
                  <a:schemeClr val="accent1"/>
                </a:solidFill>
              </a:defRPr>
            </a:lvl8pPr>
            <a:lvl9pPr lvl="8" algn="ctr">
              <a:lnSpc>
                <a:spcPct val="90000"/>
              </a:lnSpc>
              <a:spcBef>
                <a:spcPts val="300"/>
              </a:spcBef>
              <a:spcAft>
                <a:spcPts val="300"/>
              </a:spcAft>
              <a:buClr>
                <a:schemeClr val="accent1"/>
              </a:buClr>
              <a:buSzPts val="3200"/>
              <a:buNone/>
              <a:defRPr b="1" sz="3200">
                <a:solidFill>
                  <a:schemeClr val="accent1"/>
                </a:solidFill>
              </a:defRPr>
            </a:lvl9pPr>
          </a:lstStyle>
          <a:p/>
        </p:txBody>
      </p:sp>
      <p:pic>
        <p:nvPicPr>
          <p:cNvPr id="1920" name="Google Shape;1920;p149"/>
          <p:cNvPicPr preferRelativeResize="0"/>
          <p:nvPr/>
        </p:nvPicPr>
        <p:blipFill>
          <a:blip r:embed="rId3">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8 - Big Statement Dark Pink">
  <p:cSld name="CUSTOM_3_1_1_1_1">
    <p:bg>
      <p:bgPr>
        <a:solidFill>
          <a:schemeClr val="accent3"/>
        </a:solidFill>
      </p:bgPr>
    </p:bg>
    <p:spTree>
      <p:nvGrpSpPr>
        <p:cNvPr id="1921" name="Shape 1921"/>
        <p:cNvGrpSpPr/>
        <p:nvPr/>
      </p:nvGrpSpPr>
      <p:grpSpPr>
        <a:xfrm>
          <a:off x="0" y="0"/>
          <a:ext cx="0" cy="0"/>
          <a:chOff x="0" y="0"/>
          <a:chExt cx="0" cy="0"/>
        </a:xfrm>
      </p:grpSpPr>
      <p:pic>
        <p:nvPicPr>
          <p:cNvPr id="1922" name="Google Shape;1922;p150"/>
          <p:cNvPicPr preferRelativeResize="0"/>
          <p:nvPr/>
        </p:nvPicPr>
        <p:blipFill rotWithShape="1">
          <a:blip r:embed="rId2">
            <a:alphaModFix/>
          </a:blip>
          <a:srcRect b="0" l="0" r="0" t="0"/>
          <a:stretch/>
        </p:blipFill>
        <p:spPr>
          <a:xfrm>
            <a:off x="-2700" y="-662"/>
            <a:ext cx="12194350" cy="6859325"/>
          </a:xfrm>
          <a:prstGeom prst="rect">
            <a:avLst/>
          </a:prstGeom>
          <a:noFill/>
          <a:ln>
            <a:noFill/>
          </a:ln>
        </p:spPr>
      </p:pic>
      <p:sp>
        <p:nvSpPr>
          <p:cNvPr id="1923" name="Google Shape;1923;p150"/>
          <p:cNvSpPr txBox="1"/>
          <p:nvPr>
            <p:ph type="title"/>
          </p:nvPr>
        </p:nvSpPr>
        <p:spPr>
          <a:xfrm>
            <a:off x="2464159" y="328658"/>
            <a:ext cx="7251300" cy="1048500"/>
          </a:xfrm>
          <a:prstGeom prst="rect">
            <a:avLst/>
          </a:prstGeom>
        </p:spPr>
        <p:txBody>
          <a:bodyPr anchorCtr="0" anchor="b" bIns="0" lIns="0" spcFirstLastPara="1" rIns="0" wrap="square" tIns="0">
            <a:noAutofit/>
          </a:bodyPr>
          <a:lstStyle>
            <a:lvl1pPr lvl="0" algn="ctr">
              <a:spcBef>
                <a:spcPts val="0"/>
              </a:spcBef>
              <a:spcAft>
                <a:spcPts val="0"/>
              </a:spcAft>
              <a:buClr>
                <a:schemeClr val="lt1"/>
              </a:buClr>
              <a:buSzPts val="2000"/>
              <a:buNone/>
              <a:defRPr sz="2000">
                <a:solidFill>
                  <a:schemeClr val="lt1"/>
                </a:solidFill>
              </a:defRPr>
            </a:lvl1pPr>
            <a:lvl2pPr lvl="1" algn="ctr">
              <a:spcBef>
                <a:spcPts val="0"/>
              </a:spcBef>
              <a:spcAft>
                <a:spcPts val="0"/>
              </a:spcAft>
              <a:buClr>
                <a:schemeClr val="lt1"/>
              </a:buClr>
              <a:buSzPts val="2000"/>
              <a:buNone/>
              <a:defRPr sz="2000">
                <a:solidFill>
                  <a:schemeClr val="lt1"/>
                </a:solidFill>
                <a:latin typeface="Salesforce Sans"/>
                <a:ea typeface="Salesforce Sans"/>
                <a:cs typeface="Salesforce Sans"/>
                <a:sym typeface="Salesforce Sans"/>
              </a:defRPr>
            </a:lvl2pPr>
            <a:lvl3pPr lvl="2" algn="ctr">
              <a:spcBef>
                <a:spcPts val="0"/>
              </a:spcBef>
              <a:spcAft>
                <a:spcPts val="0"/>
              </a:spcAft>
              <a:buClr>
                <a:schemeClr val="lt1"/>
              </a:buClr>
              <a:buSzPts val="2000"/>
              <a:buNone/>
              <a:defRPr sz="2000">
                <a:solidFill>
                  <a:schemeClr val="lt1"/>
                </a:solidFill>
                <a:latin typeface="Salesforce Sans"/>
                <a:ea typeface="Salesforce Sans"/>
                <a:cs typeface="Salesforce Sans"/>
                <a:sym typeface="Salesforce Sans"/>
              </a:defRPr>
            </a:lvl3pPr>
            <a:lvl4pPr lvl="3" algn="ctr">
              <a:spcBef>
                <a:spcPts val="0"/>
              </a:spcBef>
              <a:spcAft>
                <a:spcPts val="0"/>
              </a:spcAft>
              <a:buClr>
                <a:schemeClr val="lt1"/>
              </a:buClr>
              <a:buSzPts val="2000"/>
              <a:buNone/>
              <a:defRPr sz="2000">
                <a:solidFill>
                  <a:schemeClr val="lt1"/>
                </a:solidFill>
                <a:latin typeface="Salesforce Sans"/>
                <a:ea typeface="Salesforce Sans"/>
                <a:cs typeface="Salesforce Sans"/>
                <a:sym typeface="Salesforce Sans"/>
              </a:defRPr>
            </a:lvl4pPr>
            <a:lvl5pPr lvl="4" algn="ctr">
              <a:spcBef>
                <a:spcPts val="0"/>
              </a:spcBef>
              <a:spcAft>
                <a:spcPts val="0"/>
              </a:spcAft>
              <a:buClr>
                <a:schemeClr val="lt1"/>
              </a:buClr>
              <a:buSzPts val="2000"/>
              <a:buNone/>
              <a:defRPr sz="2000">
                <a:solidFill>
                  <a:schemeClr val="lt1"/>
                </a:solidFill>
                <a:latin typeface="Salesforce Sans"/>
                <a:ea typeface="Salesforce Sans"/>
                <a:cs typeface="Salesforce Sans"/>
                <a:sym typeface="Salesforce Sans"/>
              </a:defRPr>
            </a:lvl5pPr>
            <a:lvl6pPr lvl="5" algn="ctr">
              <a:spcBef>
                <a:spcPts val="0"/>
              </a:spcBef>
              <a:spcAft>
                <a:spcPts val="0"/>
              </a:spcAft>
              <a:buClr>
                <a:schemeClr val="lt1"/>
              </a:buClr>
              <a:buSzPts val="2000"/>
              <a:buNone/>
              <a:defRPr sz="2000">
                <a:solidFill>
                  <a:schemeClr val="lt1"/>
                </a:solidFill>
                <a:latin typeface="Salesforce Sans"/>
                <a:ea typeface="Salesforce Sans"/>
                <a:cs typeface="Salesforce Sans"/>
                <a:sym typeface="Salesforce Sans"/>
              </a:defRPr>
            </a:lvl6pPr>
            <a:lvl7pPr lvl="6" algn="ctr">
              <a:spcBef>
                <a:spcPts val="0"/>
              </a:spcBef>
              <a:spcAft>
                <a:spcPts val="0"/>
              </a:spcAft>
              <a:buClr>
                <a:schemeClr val="lt1"/>
              </a:buClr>
              <a:buSzPts val="2000"/>
              <a:buNone/>
              <a:defRPr sz="2000">
                <a:solidFill>
                  <a:schemeClr val="lt1"/>
                </a:solidFill>
                <a:latin typeface="Salesforce Sans"/>
                <a:ea typeface="Salesforce Sans"/>
                <a:cs typeface="Salesforce Sans"/>
                <a:sym typeface="Salesforce Sans"/>
              </a:defRPr>
            </a:lvl7pPr>
            <a:lvl8pPr lvl="7" algn="ctr">
              <a:spcBef>
                <a:spcPts val="0"/>
              </a:spcBef>
              <a:spcAft>
                <a:spcPts val="0"/>
              </a:spcAft>
              <a:buClr>
                <a:schemeClr val="lt1"/>
              </a:buClr>
              <a:buSzPts val="2000"/>
              <a:buNone/>
              <a:defRPr sz="2000">
                <a:solidFill>
                  <a:schemeClr val="lt1"/>
                </a:solidFill>
                <a:latin typeface="Salesforce Sans"/>
                <a:ea typeface="Salesforce Sans"/>
                <a:cs typeface="Salesforce Sans"/>
                <a:sym typeface="Salesforce Sans"/>
              </a:defRPr>
            </a:lvl8pPr>
            <a:lvl9pPr lvl="8" algn="ctr">
              <a:spcBef>
                <a:spcPts val="0"/>
              </a:spcBef>
              <a:spcAft>
                <a:spcPts val="0"/>
              </a:spcAft>
              <a:buClr>
                <a:schemeClr val="lt1"/>
              </a:buClr>
              <a:buSzPts val="2000"/>
              <a:buNone/>
              <a:defRPr sz="2000">
                <a:solidFill>
                  <a:schemeClr val="lt1"/>
                </a:solidFill>
                <a:latin typeface="Salesforce Sans"/>
                <a:ea typeface="Salesforce Sans"/>
                <a:cs typeface="Salesforce Sans"/>
                <a:sym typeface="Salesforce Sans"/>
              </a:defRPr>
            </a:lvl9pPr>
          </a:lstStyle>
          <a:p/>
        </p:txBody>
      </p:sp>
      <p:sp>
        <p:nvSpPr>
          <p:cNvPr id="1924" name="Google Shape;1924;p150"/>
          <p:cNvSpPr txBox="1"/>
          <p:nvPr>
            <p:ph idx="1" type="subTitle"/>
          </p:nvPr>
        </p:nvSpPr>
        <p:spPr>
          <a:xfrm>
            <a:off x="1513291" y="1739252"/>
            <a:ext cx="9162300" cy="2278500"/>
          </a:xfrm>
          <a:prstGeom prst="rect">
            <a:avLst/>
          </a:prstGeom>
        </p:spPr>
        <p:txBody>
          <a:bodyPr anchorCtr="0" anchor="t" bIns="0" lIns="0" spcFirstLastPara="1" rIns="0" wrap="square" tIns="0">
            <a:noAutofit/>
          </a:bodyPr>
          <a:lstStyle>
            <a:lvl1pPr indent="-203200" lvl="0" marL="0" marR="0" algn="ctr">
              <a:lnSpc>
                <a:spcPct val="100000"/>
              </a:lnSpc>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1pPr>
            <a:lvl2pPr lvl="1" algn="ctr">
              <a:lnSpc>
                <a:spcPct val="90000"/>
              </a:lnSpc>
              <a:spcBef>
                <a:spcPts val="0"/>
              </a:spcBef>
              <a:spcAft>
                <a:spcPts val="0"/>
              </a:spcAft>
              <a:buClr>
                <a:schemeClr val="lt1"/>
              </a:buClr>
              <a:buSzPts val="3200"/>
              <a:buNone/>
              <a:defRPr b="1" sz="3200">
                <a:solidFill>
                  <a:schemeClr val="lt1"/>
                </a:solidFill>
              </a:defRPr>
            </a:lvl2pPr>
            <a:lvl3pPr lvl="2" algn="ctr">
              <a:lnSpc>
                <a:spcPct val="90000"/>
              </a:lnSpc>
              <a:spcBef>
                <a:spcPts val="300"/>
              </a:spcBef>
              <a:spcAft>
                <a:spcPts val="0"/>
              </a:spcAft>
              <a:buClr>
                <a:schemeClr val="lt1"/>
              </a:buClr>
              <a:buSzPts val="3200"/>
              <a:buNone/>
              <a:defRPr b="1" sz="3200">
                <a:solidFill>
                  <a:schemeClr val="lt1"/>
                </a:solidFill>
              </a:defRPr>
            </a:lvl3pPr>
            <a:lvl4pPr lvl="3" algn="ctr">
              <a:lnSpc>
                <a:spcPct val="90000"/>
              </a:lnSpc>
              <a:spcBef>
                <a:spcPts val="300"/>
              </a:spcBef>
              <a:spcAft>
                <a:spcPts val="0"/>
              </a:spcAft>
              <a:buClr>
                <a:schemeClr val="lt1"/>
              </a:buClr>
              <a:buSzPts val="3200"/>
              <a:buNone/>
              <a:defRPr b="1" sz="3200">
                <a:solidFill>
                  <a:schemeClr val="lt1"/>
                </a:solidFill>
              </a:defRPr>
            </a:lvl4pPr>
            <a:lvl5pPr lvl="4" algn="ctr">
              <a:lnSpc>
                <a:spcPct val="90000"/>
              </a:lnSpc>
              <a:spcBef>
                <a:spcPts val="300"/>
              </a:spcBef>
              <a:spcAft>
                <a:spcPts val="0"/>
              </a:spcAft>
              <a:buClr>
                <a:schemeClr val="lt1"/>
              </a:buClr>
              <a:buSzPts val="3200"/>
              <a:buNone/>
              <a:defRPr b="1" sz="3200">
                <a:solidFill>
                  <a:schemeClr val="lt1"/>
                </a:solidFill>
              </a:defRPr>
            </a:lvl5pPr>
            <a:lvl6pPr lvl="5" algn="ctr">
              <a:lnSpc>
                <a:spcPct val="90000"/>
              </a:lnSpc>
              <a:spcBef>
                <a:spcPts val="300"/>
              </a:spcBef>
              <a:spcAft>
                <a:spcPts val="0"/>
              </a:spcAft>
              <a:buClr>
                <a:schemeClr val="lt1"/>
              </a:buClr>
              <a:buSzPts val="3200"/>
              <a:buNone/>
              <a:defRPr b="1" sz="3200">
                <a:solidFill>
                  <a:schemeClr val="lt1"/>
                </a:solidFill>
              </a:defRPr>
            </a:lvl6pPr>
            <a:lvl7pPr lvl="6" algn="ctr">
              <a:lnSpc>
                <a:spcPct val="90000"/>
              </a:lnSpc>
              <a:spcBef>
                <a:spcPts val="300"/>
              </a:spcBef>
              <a:spcAft>
                <a:spcPts val="0"/>
              </a:spcAft>
              <a:buClr>
                <a:schemeClr val="lt1"/>
              </a:buClr>
              <a:buSzPts val="3200"/>
              <a:buNone/>
              <a:defRPr b="1" sz="3200">
                <a:solidFill>
                  <a:schemeClr val="lt1"/>
                </a:solidFill>
              </a:defRPr>
            </a:lvl7pPr>
            <a:lvl8pPr lvl="7" algn="ctr">
              <a:lnSpc>
                <a:spcPct val="90000"/>
              </a:lnSpc>
              <a:spcBef>
                <a:spcPts val="300"/>
              </a:spcBef>
              <a:spcAft>
                <a:spcPts val="0"/>
              </a:spcAft>
              <a:buClr>
                <a:schemeClr val="lt1"/>
              </a:buClr>
              <a:buSzPts val="3200"/>
              <a:buNone/>
              <a:defRPr b="1" sz="3200">
                <a:solidFill>
                  <a:schemeClr val="lt1"/>
                </a:solidFill>
              </a:defRPr>
            </a:lvl8pPr>
            <a:lvl9pPr lvl="8" algn="ctr">
              <a:lnSpc>
                <a:spcPct val="90000"/>
              </a:lnSpc>
              <a:spcBef>
                <a:spcPts val="300"/>
              </a:spcBef>
              <a:spcAft>
                <a:spcPts val="300"/>
              </a:spcAft>
              <a:buClr>
                <a:schemeClr val="lt1"/>
              </a:buClr>
              <a:buSzPts val="3200"/>
              <a:buNone/>
              <a:defRPr b="1" sz="3200">
                <a:solidFill>
                  <a:schemeClr val="lt1"/>
                </a:solidFill>
              </a:defRPr>
            </a:lvl9pPr>
          </a:lstStyle>
          <a:p/>
        </p:txBody>
      </p:sp>
      <p:grpSp>
        <p:nvGrpSpPr>
          <p:cNvPr id="1925" name="Google Shape;1925;p150"/>
          <p:cNvGrpSpPr/>
          <p:nvPr/>
        </p:nvGrpSpPr>
        <p:grpSpPr>
          <a:xfrm>
            <a:off x="10164862" y="462000"/>
            <a:ext cx="1476175" cy="538150"/>
            <a:chOff x="10164862" y="462000"/>
            <a:chExt cx="1476175" cy="538150"/>
          </a:xfrm>
        </p:grpSpPr>
        <p:pic>
          <p:nvPicPr>
            <p:cNvPr id="1926" name="Google Shape;1926;p150"/>
            <p:cNvPicPr preferRelativeResize="0"/>
            <p:nvPr/>
          </p:nvPicPr>
          <p:blipFill>
            <a:blip r:embed="rId3">
              <a:alphaModFix/>
            </a:blip>
            <a:stretch>
              <a:fillRect/>
            </a:stretch>
          </p:blipFill>
          <p:spPr>
            <a:xfrm>
              <a:off x="10164862" y="462000"/>
              <a:ext cx="1476175" cy="538150"/>
            </a:xfrm>
            <a:prstGeom prst="rect">
              <a:avLst/>
            </a:prstGeom>
            <a:noFill/>
            <a:ln>
              <a:noFill/>
            </a:ln>
          </p:spPr>
        </p:pic>
        <p:pic>
          <p:nvPicPr>
            <p:cNvPr id="1927" name="Google Shape;1927;p150"/>
            <p:cNvPicPr preferRelativeResize="0"/>
            <p:nvPr/>
          </p:nvPicPr>
          <p:blipFill rotWithShape="1">
            <a:blip r:embed="rId4">
              <a:alphaModFix/>
            </a:blip>
            <a:srcRect b="0" l="39891" r="19780" t="66049"/>
            <a:stretch/>
          </p:blipFill>
          <p:spPr>
            <a:xfrm>
              <a:off x="10753725" y="817450"/>
              <a:ext cx="595325" cy="182700"/>
            </a:xfrm>
            <a:prstGeom prst="rect">
              <a:avLst/>
            </a:prstGeom>
            <a:noFill/>
            <a:ln>
              <a:noFill/>
            </a:ln>
          </p:spPr>
        </p:pic>
      </p:gr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3 - Product Desktop Full">
  <p:cSld name="Basic_4_1_3_1_2_2_1_1">
    <p:bg>
      <p:bgPr>
        <a:solidFill>
          <a:schemeClr val="lt1"/>
        </a:solidFill>
      </p:bgPr>
    </p:bg>
    <p:spTree>
      <p:nvGrpSpPr>
        <p:cNvPr id="1928" name="Shape 1928"/>
        <p:cNvGrpSpPr/>
        <p:nvPr/>
      </p:nvGrpSpPr>
      <p:grpSpPr>
        <a:xfrm>
          <a:off x="0" y="0"/>
          <a:ext cx="0" cy="0"/>
          <a:chOff x="0" y="0"/>
          <a:chExt cx="0" cy="0"/>
        </a:xfrm>
      </p:grpSpPr>
      <p:pic>
        <p:nvPicPr>
          <p:cNvPr id="1929" name="Google Shape;1929;p151"/>
          <p:cNvPicPr preferRelativeResize="0"/>
          <p:nvPr/>
        </p:nvPicPr>
        <p:blipFill rotWithShape="1">
          <a:blip r:embed="rId2">
            <a:alphaModFix/>
          </a:blip>
          <a:srcRect b="0" l="6716" r="31432" t="9247"/>
          <a:stretch/>
        </p:blipFill>
        <p:spPr>
          <a:xfrm rot="5400000">
            <a:off x="868662" y="2654863"/>
            <a:ext cx="683350" cy="655775"/>
          </a:xfrm>
          <a:prstGeom prst="rect">
            <a:avLst/>
          </a:prstGeom>
          <a:noFill/>
          <a:ln>
            <a:noFill/>
          </a:ln>
        </p:spPr>
      </p:pic>
      <p:pic>
        <p:nvPicPr>
          <p:cNvPr id="1930" name="Google Shape;1930;p151"/>
          <p:cNvPicPr preferRelativeResize="0"/>
          <p:nvPr/>
        </p:nvPicPr>
        <p:blipFill rotWithShape="1">
          <a:blip r:embed="rId3">
            <a:alphaModFix/>
          </a:blip>
          <a:srcRect b="0" l="29298" r="0" t="25947"/>
          <a:stretch/>
        </p:blipFill>
        <p:spPr>
          <a:xfrm rot="5400000">
            <a:off x="1477234" y="2446937"/>
            <a:ext cx="875300" cy="843826"/>
          </a:xfrm>
          <a:prstGeom prst="rect">
            <a:avLst/>
          </a:prstGeom>
          <a:noFill/>
          <a:ln>
            <a:noFill/>
          </a:ln>
        </p:spPr>
      </p:pic>
      <p:pic>
        <p:nvPicPr>
          <p:cNvPr id="1931" name="Google Shape;1931;p151"/>
          <p:cNvPicPr preferRelativeResize="0"/>
          <p:nvPr/>
        </p:nvPicPr>
        <p:blipFill rotWithShape="1">
          <a:blip r:embed="rId3">
            <a:alphaModFix/>
          </a:blip>
          <a:srcRect b="72414" l="75033" r="0" t="0"/>
          <a:stretch/>
        </p:blipFill>
        <p:spPr>
          <a:xfrm rot="5400000">
            <a:off x="1131474" y="3254984"/>
            <a:ext cx="445426" cy="452975"/>
          </a:xfrm>
          <a:prstGeom prst="rect">
            <a:avLst/>
          </a:prstGeom>
          <a:noFill/>
          <a:ln>
            <a:noFill/>
          </a:ln>
        </p:spPr>
      </p:pic>
      <p:sp>
        <p:nvSpPr>
          <p:cNvPr id="1932" name="Google Shape;1932;p151"/>
          <p:cNvSpPr/>
          <p:nvPr/>
        </p:nvSpPr>
        <p:spPr>
          <a:xfrm>
            <a:off x="1595838" y="2460625"/>
            <a:ext cx="638100" cy="6381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Salesforce Sans"/>
              <a:ea typeface="Salesforce Sans"/>
              <a:cs typeface="Salesforce Sans"/>
              <a:sym typeface="Salesforce Sans"/>
            </a:endParaRPr>
          </a:p>
        </p:txBody>
      </p:sp>
      <p:sp>
        <p:nvSpPr>
          <p:cNvPr id="1933" name="Google Shape;1933;p151"/>
          <p:cNvSpPr/>
          <p:nvPr/>
        </p:nvSpPr>
        <p:spPr>
          <a:xfrm>
            <a:off x="1285318" y="3402575"/>
            <a:ext cx="252900" cy="2529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Salesforce Sans"/>
              <a:ea typeface="Salesforce Sans"/>
              <a:cs typeface="Salesforce Sans"/>
              <a:sym typeface="Salesforce Sans"/>
            </a:endParaRPr>
          </a:p>
        </p:txBody>
      </p:sp>
      <p:pic>
        <p:nvPicPr>
          <p:cNvPr id="1934" name="Google Shape;1934;p151"/>
          <p:cNvPicPr preferRelativeResize="0"/>
          <p:nvPr/>
        </p:nvPicPr>
        <p:blipFill>
          <a:blip r:embed="rId3">
            <a:alphaModFix/>
          </a:blip>
          <a:stretch>
            <a:fillRect/>
          </a:stretch>
        </p:blipFill>
        <p:spPr>
          <a:xfrm rot="5400000">
            <a:off x="9396550" y="3986425"/>
            <a:ext cx="1784100" cy="1642100"/>
          </a:xfrm>
          <a:prstGeom prst="rect">
            <a:avLst/>
          </a:prstGeom>
          <a:noFill/>
          <a:ln>
            <a:noFill/>
          </a:ln>
        </p:spPr>
      </p:pic>
      <p:sp>
        <p:nvSpPr>
          <p:cNvPr id="1935" name="Google Shape;1935;p151"/>
          <p:cNvSpPr/>
          <p:nvPr/>
        </p:nvSpPr>
        <p:spPr>
          <a:xfrm>
            <a:off x="9738975" y="4519450"/>
            <a:ext cx="932100" cy="9321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Salesforce Sans"/>
              <a:ea typeface="Salesforce Sans"/>
              <a:cs typeface="Salesforce Sans"/>
              <a:sym typeface="Salesforce Sans"/>
            </a:endParaRPr>
          </a:p>
        </p:txBody>
      </p:sp>
      <p:sp>
        <p:nvSpPr>
          <p:cNvPr id="1936" name="Google Shape;1936;p151"/>
          <p:cNvSpPr/>
          <p:nvPr/>
        </p:nvSpPr>
        <p:spPr>
          <a:xfrm>
            <a:off x="10293075" y="3860650"/>
            <a:ext cx="378000" cy="3780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Salesforce Sans"/>
              <a:ea typeface="Salesforce Sans"/>
              <a:cs typeface="Salesforce Sans"/>
              <a:sym typeface="Salesforce Sans"/>
            </a:endParaRPr>
          </a:p>
        </p:txBody>
      </p:sp>
      <p:sp>
        <p:nvSpPr>
          <p:cNvPr id="1937" name="Google Shape;1937;p151"/>
          <p:cNvSpPr/>
          <p:nvPr/>
        </p:nvSpPr>
        <p:spPr>
          <a:xfrm>
            <a:off x="2172200" y="1770475"/>
            <a:ext cx="7836900" cy="4453500"/>
          </a:xfrm>
          <a:prstGeom prst="roundRect">
            <a:avLst>
              <a:gd fmla="val 4096" name="adj"/>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938" name="Google Shape;1938;p151"/>
          <p:cNvSpPr txBox="1"/>
          <p:nvPr>
            <p:ph idx="1" type="body"/>
          </p:nvPr>
        </p:nvSpPr>
        <p:spPr>
          <a:xfrm>
            <a:off x="576081" y="6507700"/>
            <a:ext cx="4794900" cy="182700"/>
          </a:xfrm>
          <a:prstGeom prst="rect">
            <a:avLst/>
          </a:prstGeom>
        </p:spPr>
        <p:txBody>
          <a:bodyPr anchorCtr="0" anchor="t" bIns="0" lIns="0" spcFirstLastPara="1" rIns="0" wrap="square" tIns="0">
            <a:noAutofit/>
          </a:bodyPr>
          <a:lstStyle>
            <a:lvl1pPr indent="-228600" lvl="0" marL="457200" marR="0" algn="l">
              <a:lnSpc>
                <a:spcPct val="90000"/>
              </a:lnSpc>
              <a:spcBef>
                <a:spcPts val="0"/>
              </a:spcBef>
              <a:spcAft>
                <a:spcPts val="0"/>
              </a:spcAft>
              <a:buSzPts val="1000"/>
              <a:buNone/>
              <a:defRPr sz="1000"/>
            </a:lvl1pPr>
            <a:lvl2pPr indent="-342900" lvl="1" marL="914400">
              <a:spcBef>
                <a:spcPts val="300"/>
              </a:spcBef>
              <a:spcAft>
                <a:spcPts val="0"/>
              </a:spcAft>
              <a:buSzPts val="1800"/>
              <a:buChar char="•"/>
              <a:defRPr/>
            </a:lvl2pPr>
            <a:lvl3pPr indent="-330200" lvl="2" marL="1371600">
              <a:spcBef>
                <a:spcPts val="600"/>
              </a:spcBef>
              <a:spcAft>
                <a:spcPts val="0"/>
              </a:spcAft>
              <a:buSzPts val="1600"/>
              <a:buChar char="•"/>
              <a:defRPr/>
            </a:lvl3pPr>
            <a:lvl4pPr indent="-317500" lvl="3" marL="1828800">
              <a:spcBef>
                <a:spcPts val="600"/>
              </a:spcBef>
              <a:spcAft>
                <a:spcPts val="0"/>
              </a:spcAft>
              <a:buSzPts val="1400"/>
              <a:buChar char="•"/>
              <a:defRPr/>
            </a:lvl4pPr>
            <a:lvl5pPr indent="-228600" lvl="4" marL="2286000">
              <a:spcBef>
                <a:spcPts val="600"/>
              </a:spcBef>
              <a:spcAft>
                <a:spcPts val="0"/>
              </a:spcAft>
              <a:buSzPts val="1400"/>
              <a:buNone/>
              <a:defRPr/>
            </a:lvl5pPr>
            <a:lvl6pPr indent="-355600" lvl="5" marL="2743200">
              <a:spcBef>
                <a:spcPts val="6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939" name="Google Shape;1939;p151"/>
          <p:cNvSpPr txBox="1"/>
          <p:nvPr>
            <p:ph type="title"/>
          </p:nvPr>
        </p:nvSpPr>
        <p:spPr>
          <a:xfrm>
            <a:off x="576081" y="-6730"/>
            <a:ext cx="10095000" cy="1048500"/>
          </a:xfrm>
          <a:prstGeom prst="rect">
            <a:avLst/>
          </a:prstGeom>
        </p:spPr>
        <p:txBody>
          <a:bodyPr anchorCtr="0" anchor="b" bIns="0" lIns="0" spcFirstLastPara="1" rIns="0" wrap="square" tIns="0">
            <a:noAutofit/>
          </a:bodyPr>
          <a:lstStyle>
            <a:lvl1pPr indent="-203200" lvl="0" marL="0" marR="0" algn="l">
              <a:lnSpc>
                <a:spcPct val="90000"/>
              </a:lnSpc>
              <a:spcBef>
                <a:spcPts val="0"/>
              </a:spcBef>
              <a:spcAft>
                <a:spcPts val="0"/>
              </a:spcAft>
              <a:buSzPts val="3200"/>
              <a:buFont typeface="Avant Garde Demi SFDC"/>
              <a:buNone/>
              <a:defRPr b="0">
                <a:latin typeface="Avant Garde Demi SFDC"/>
                <a:ea typeface="Avant Garde Demi SFDC"/>
                <a:cs typeface="Avant Garde Demi SFDC"/>
                <a:sym typeface="Avant Garde Demi SFDC"/>
              </a:defRPr>
            </a:lvl1pPr>
            <a:lvl2pPr lvl="1">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2pPr>
            <a:lvl3pPr lvl="2">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3pPr>
            <a:lvl4pPr lvl="3">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4pPr>
            <a:lvl5pPr lvl="4">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5pPr>
            <a:lvl6pPr lvl="5">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6pPr>
            <a:lvl7pPr lvl="6">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7pPr>
            <a:lvl8pPr lvl="7">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8pPr>
            <a:lvl9pPr lvl="8">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9pPr>
          </a:lstStyle>
          <a:p/>
        </p:txBody>
      </p:sp>
      <p:sp>
        <p:nvSpPr>
          <p:cNvPr id="1940" name="Google Shape;1940;p151"/>
          <p:cNvSpPr txBox="1"/>
          <p:nvPr>
            <p:ph idx="2" type="subTitle"/>
          </p:nvPr>
        </p:nvSpPr>
        <p:spPr>
          <a:xfrm>
            <a:off x="576081" y="1082037"/>
            <a:ext cx="10396800" cy="5943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2200"/>
              <a:buNone/>
              <a:defRPr sz="2200"/>
            </a:lvl1pPr>
            <a:lvl2pPr lvl="1">
              <a:lnSpc>
                <a:spcPct val="95000"/>
              </a:lnSpc>
              <a:spcBef>
                <a:spcPts val="300"/>
              </a:spcBef>
              <a:spcAft>
                <a:spcPts val="0"/>
              </a:spcAft>
              <a:buClr>
                <a:schemeClr val="accent1"/>
              </a:buClr>
              <a:buSzPts val="2200"/>
              <a:buNone/>
              <a:defRPr sz="2200">
                <a:solidFill>
                  <a:schemeClr val="accent1"/>
                </a:solidFill>
              </a:defRPr>
            </a:lvl2pPr>
            <a:lvl3pPr lvl="2">
              <a:lnSpc>
                <a:spcPct val="95000"/>
              </a:lnSpc>
              <a:spcBef>
                <a:spcPts val="300"/>
              </a:spcBef>
              <a:spcAft>
                <a:spcPts val="0"/>
              </a:spcAft>
              <a:buClr>
                <a:schemeClr val="accent1"/>
              </a:buClr>
              <a:buSzPts val="2200"/>
              <a:buNone/>
              <a:defRPr sz="2200">
                <a:solidFill>
                  <a:schemeClr val="accent1"/>
                </a:solidFill>
              </a:defRPr>
            </a:lvl3pPr>
            <a:lvl4pPr lvl="3">
              <a:lnSpc>
                <a:spcPct val="95000"/>
              </a:lnSpc>
              <a:spcBef>
                <a:spcPts val="300"/>
              </a:spcBef>
              <a:spcAft>
                <a:spcPts val="0"/>
              </a:spcAft>
              <a:buClr>
                <a:schemeClr val="accent1"/>
              </a:buClr>
              <a:buSzPts val="2200"/>
              <a:buNone/>
              <a:defRPr sz="2200">
                <a:solidFill>
                  <a:schemeClr val="accent1"/>
                </a:solidFill>
              </a:defRPr>
            </a:lvl4pPr>
            <a:lvl5pPr lvl="4">
              <a:lnSpc>
                <a:spcPct val="95000"/>
              </a:lnSpc>
              <a:spcBef>
                <a:spcPts val="300"/>
              </a:spcBef>
              <a:spcAft>
                <a:spcPts val="0"/>
              </a:spcAft>
              <a:buClr>
                <a:schemeClr val="accent1"/>
              </a:buClr>
              <a:buSzPts val="2200"/>
              <a:buNone/>
              <a:defRPr sz="2200">
                <a:solidFill>
                  <a:schemeClr val="accent1"/>
                </a:solidFill>
              </a:defRPr>
            </a:lvl5pPr>
            <a:lvl6pPr lvl="5">
              <a:lnSpc>
                <a:spcPct val="95000"/>
              </a:lnSpc>
              <a:spcBef>
                <a:spcPts val="300"/>
              </a:spcBef>
              <a:spcAft>
                <a:spcPts val="0"/>
              </a:spcAft>
              <a:buClr>
                <a:schemeClr val="accent1"/>
              </a:buClr>
              <a:buSzPts val="2200"/>
              <a:buNone/>
              <a:defRPr sz="2200">
                <a:solidFill>
                  <a:schemeClr val="accent1"/>
                </a:solidFill>
              </a:defRPr>
            </a:lvl6pPr>
            <a:lvl7pPr lvl="6">
              <a:lnSpc>
                <a:spcPct val="95000"/>
              </a:lnSpc>
              <a:spcBef>
                <a:spcPts val="300"/>
              </a:spcBef>
              <a:spcAft>
                <a:spcPts val="0"/>
              </a:spcAft>
              <a:buClr>
                <a:schemeClr val="accent1"/>
              </a:buClr>
              <a:buSzPts val="2200"/>
              <a:buNone/>
              <a:defRPr sz="2200">
                <a:solidFill>
                  <a:schemeClr val="accent1"/>
                </a:solidFill>
              </a:defRPr>
            </a:lvl7pPr>
            <a:lvl8pPr lvl="7">
              <a:lnSpc>
                <a:spcPct val="95000"/>
              </a:lnSpc>
              <a:spcBef>
                <a:spcPts val="300"/>
              </a:spcBef>
              <a:spcAft>
                <a:spcPts val="0"/>
              </a:spcAft>
              <a:buClr>
                <a:schemeClr val="accent1"/>
              </a:buClr>
              <a:buSzPts val="2200"/>
              <a:buNone/>
              <a:defRPr sz="2200">
                <a:solidFill>
                  <a:schemeClr val="accent1"/>
                </a:solidFill>
              </a:defRPr>
            </a:lvl8pPr>
            <a:lvl9pPr lvl="8">
              <a:lnSpc>
                <a:spcPct val="95000"/>
              </a:lnSpc>
              <a:spcBef>
                <a:spcPts val="300"/>
              </a:spcBef>
              <a:spcAft>
                <a:spcPts val="300"/>
              </a:spcAft>
              <a:buClr>
                <a:schemeClr val="accent1"/>
              </a:buClr>
              <a:buSzPts val="2200"/>
              <a:buNone/>
              <a:defRPr sz="2200">
                <a:solidFill>
                  <a:schemeClr val="accent1"/>
                </a:solidFill>
              </a:defRPr>
            </a:lvl9pPr>
          </a:lstStyle>
          <a:p/>
        </p:txBody>
      </p:sp>
      <p:pic>
        <p:nvPicPr>
          <p:cNvPr id="1941" name="Google Shape;1941;p151" title="alt=&quot;&quot;"/>
          <p:cNvPicPr preferRelativeResize="0"/>
          <p:nvPr/>
        </p:nvPicPr>
        <p:blipFill rotWithShape="1">
          <a:blip r:embed="rId4">
            <a:alphaModFix/>
          </a:blip>
          <a:srcRect b="19400" l="0" r="0" t="0"/>
          <a:stretch/>
        </p:blipFill>
        <p:spPr>
          <a:xfrm>
            <a:off x="1492975" y="1478075"/>
            <a:ext cx="9202699" cy="5379926"/>
          </a:xfrm>
          <a:prstGeom prst="rect">
            <a:avLst/>
          </a:prstGeom>
          <a:noFill/>
          <a:ln>
            <a:noFill/>
          </a:ln>
        </p:spPr>
      </p:pic>
      <p:sp>
        <p:nvSpPr>
          <p:cNvPr id="1942" name="Google Shape;1942;p151"/>
          <p:cNvSpPr/>
          <p:nvPr>
            <p:ph idx="3" type="pic"/>
          </p:nvPr>
        </p:nvSpPr>
        <p:spPr>
          <a:xfrm>
            <a:off x="2218650" y="1816350"/>
            <a:ext cx="7750500" cy="4364700"/>
          </a:xfrm>
          <a:prstGeom prst="roundRect">
            <a:avLst>
              <a:gd fmla="val 2766" name="adj"/>
            </a:avLst>
          </a:prstGeom>
          <a:noFill/>
          <a:ln>
            <a:noFill/>
          </a:ln>
        </p:spPr>
      </p:sp>
      <p:pic>
        <p:nvPicPr>
          <p:cNvPr id="1943" name="Google Shape;1943;p151"/>
          <p:cNvPicPr preferRelativeResize="0"/>
          <p:nvPr/>
        </p:nvPicPr>
        <p:blipFill rotWithShape="1">
          <a:blip r:embed="rId5">
            <a:alphaModFix/>
          </a:blip>
          <a:srcRect b="0" l="0" r="0" t="0"/>
          <a:stretch/>
        </p:blipFill>
        <p:spPr>
          <a:xfrm rot="5400000">
            <a:off x="10642582" y="4446150"/>
            <a:ext cx="1092075" cy="722650"/>
          </a:xfrm>
          <a:prstGeom prst="rect">
            <a:avLst/>
          </a:prstGeom>
          <a:noFill/>
          <a:ln>
            <a:noFill/>
          </a:ln>
        </p:spPr>
      </p:pic>
      <p:pic>
        <p:nvPicPr>
          <p:cNvPr id="1944" name="Google Shape;1944;p151"/>
          <p:cNvPicPr preferRelativeResize="0"/>
          <p:nvPr/>
        </p:nvPicPr>
        <p:blipFill>
          <a:blip r:embed="rId6">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1 1">
  <p:cSld name="Thank You - A_1_2_1_3_1">
    <p:bg>
      <p:bgPr>
        <a:solidFill>
          <a:srgbClr val="ECE1F9"/>
        </a:solidFill>
      </p:bgPr>
    </p:bg>
    <p:spTree>
      <p:nvGrpSpPr>
        <p:cNvPr id="177" name="Shape 177"/>
        <p:cNvGrpSpPr/>
        <p:nvPr/>
      </p:nvGrpSpPr>
      <p:grpSpPr>
        <a:xfrm>
          <a:off x="0" y="0"/>
          <a:ext cx="0" cy="0"/>
          <a:chOff x="0" y="0"/>
          <a:chExt cx="0" cy="0"/>
        </a:xfrm>
      </p:grpSpPr>
      <p:pic>
        <p:nvPicPr>
          <p:cNvPr id="178" name="Google Shape;178;p16"/>
          <p:cNvPicPr preferRelativeResize="0"/>
          <p:nvPr/>
        </p:nvPicPr>
        <p:blipFill>
          <a:blip r:embed="rId2">
            <a:alphaModFix/>
          </a:blip>
          <a:stretch>
            <a:fillRect/>
          </a:stretch>
        </p:blipFill>
        <p:spPr>
          <a:xfrm>
            <a:off x="5266987" y="1084300"/>
            <a:ext cx="1476175" cy="538150"/>
          </a:xfrm>
          <a:prstGeom prst="rect">
            <a:avLst/>
          </a:prstGeom>
          <a:noFill/>
          <a:ln>
            <a:noFill/>
          </a:ln>
        </p:spPr>
      </p:pic>
      <p:pic>
        <p:nvPicPr>
          <p:cNvPr id="179" name="Google Shape;179;p16"/>
          <p:cNvPicPr preferRelativeResize="0"/>
          <p:nvPr/>
        </p:nvPicPr>
        <p:blipFill rotWithShape="1">
          <a:blip r:embed="rId3">
            <a:alphaModFix/>
          </a:blip>
          <a:srcRect b="0" l="3263" r="4536" t="0"/>
          <a:stretch/>
        </p:blipFill>
        <p:spPr>
          <a:xfrm>
            <a:off x="2625292" y="2771550"/>
            <a:ext cx="6759539" cy="4112050"/>
          </a:xfrm>
          <a:prstGeom prst="rect">
            <a:avLst/>
          </a:prstGeom>
          <a:noFill/>
          <a:ln>
            <a:noFill/>
          </a:ln>
        </p:spPr>
      </p:pic>
      <p:sp>
        <p:nvSpPr>
          <p:cNvPr id="180" name="Google Shape;180;p16"/>
          <p:cNvSpPr txBox="1"/>
          <p:nvPr/>
        </p:nvSpPr>
        <p:spPr>
          <a:xfrm>
            <a:off x="3709174" y="1824388"/>
            <a:ext cx="4770600" cy="1080600"/>
          </a:xfrm>
          <a:prstGeom prst="rect">
            <a:avLst/>
          </a:prstGeom>
          <a:noFill/>
          <a:ln>
            <a:noFill/>
          </a:ln>
        </p:spPr>
        <p:txBody>
          <a:bodyPr anchorCtr="0" anchor="ctr" bIns="0" lIns="0" spcFirstLastPara="1" rIns="0" wrap="square" tIns="0">
            <a:noAutofit/>
          </a:bodyPr>
          <a:lstStyle/>
          <a:p>
            <a:pPr indent="-457200" lvl="0" marL="0" marR="0" rtl="0" algn="ctr">
              <a:lnSpc>
                <a:spcPct val="90000"/>
              </a:lnSpc>
              <a:spcBef>
                <a:spcPts val="0"/>
              </a:spcBef>
              <a:spcAft>
                <a:spcPts val="0"/>
              </a:spcAft>
              <a:buClr>
                <a:srgbClr val="8CCFFE"/>
              </a:buClr>
              <a:buSzPts val="7200"/>
              <a:buFont typeface="Avant Garde Demi SFDC"/>
              <a:buChar char="​"/>
            </a:pPr>
            <a:r>
              <a:rPr i="0" lang="en-US" sz="7200" u="none" cap="none" strike="noStrike">
                <a:solidFill>
                  <a:srgbClr val="06204D"/>
                </a:solidFill>
                <a:latin typeface="Avant Garde Demi SFDC"/>
                <a:ea typeface="Avant Garde Demi SFDC"/>
                <a:cs typeface="Avant Garde Demi SFDC"/>
                <a:sym typeface="Avant Garde Demi SFDC"/>
              </a:rPr>
              <a:t>Thank</a:t>
            </a:r>
            <a:r>
              <a:rPr i="0" lang="en-US" sz="7200" u="none" cap="none" strike="noStrike">
                <a:solidFill>
                  <a:schemeClr val="dk1"/>
                </a:solidFill>
                <a:latin typeface="Avant Garde Demi SFDC"/>
                <a:ea typeface="Avant Garde Demi SFDC"/>
                <a:cs typeface="Avant Garde Demi SFDC"/>
                <a:sym typeface="Avant Garde Demi SFDC"/>
              </a:rPr>
              <a:t> </a:t>
            </a:r>
            <a:r>
              <a:rPr i="0" lang="en-US" sz="7200" u="none" cap="none" strike="noStrike">
                <a:solidFill>
                  <a:schemeClr val="dk2"/>
                </a:solidFill>
                <a:latin typeface="Avant Garde Demi SFDC"/>
                <a:ea typeface="Avant Garde Demi SFDC"/>
                <a:cs typeface="Avant Garde Demi SFDC"/>
                <a:sym typeface="Avant Garde Demi SFDC"/>
              </a:rPr>
              <a:t>you</a:t>
            </a:r>
            <a:endParaRPr sz="7200">
              <a:solidFill>
                <a:schemeClr val="dk2"/>
              </a:solidFill>
              <a:latin typeface="Avant Garde Demi SFDC"/>
              <a:ea typeface="Avant Garde Demi SFDC"/>
              <a:cs typeface="Avant Garde Demi SFDC"/>
              <a:sym typeface="Avant Garde Demi SFDC"/>
            </a:endParaRPr>
          </a:p>
        </p:txBody>
      </p:sp>
      <p:sp>
        <p:nvSpPr>
          <p:cNvPr id="181" name="Google Shape;181;p16"/>
          <p:cNvSpPr/>
          <p:nvPr/>
        </p:nvSpPr>
        <p:spPr>
          <a:xfrm>
            <a:off x="9554900" y="4408625"/>
            <a:ext cx="489000" cy="15873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2" name="Google Shape;182;p16"/>
          <p:cNvSpPr/>
          <p:nvPr/>
        </p:nvSpPr>
        <p:spPr>
          <a:xfrm>
            <a:off x="10960350" y="3642850"/>
            <a:ext cx="489000" cy="20355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3" name="Google Shape;183;p16"/>
          <p:cNvSpPr/>
          <p:nvPr/>
        </p:nvSpPr>
        <p:spPr>
          <a:xfrm>
            <a:off x="10270320" y="3049275"/>
            <a:ext cx="489000" cy="22992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4" name="Google Shape;184;p16"/>
          <p:cNvSpPr/>
          <p:nvPr/>
        </p:nvSpPr>
        <p:spPr>
          <a:xfrm>
            <a:off x="626100" y="4091125"/>
            <a:ext cx="489000" cy="15873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5" name="Google Shape;185;p16"/>
          <p:cNvSpPr/>
          <p:nvPr/>
        </p:nvSpPr>
        <p:spPr>
          <a:xfrm>
            <a:off x="1310525" y="2999825"/>
            <a:ext cx="489000" cy="24126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86" name="Google Shape;186;p16"/>
          <p:cNvSpPr/>
          <p:nvPr/>
        </p:nvSpPr>
        <p:spPr>
          <a:xfrm>
            <a:off x="1994950" y="4751575"/>
            <a:ext cx="489000" cy="12945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87" name="Google Shape;187;p16"/>
          <p:cNvPicPr preferRelativeResize="0"/>
          <p:nvPr/>
        </p:nvPicPr>
        <p:blipFill rotWithShape="1">
          <a:blip r:embed="rId4">
            <a:alphaModFix/>
          </a:blip>
          <a:srcRect b="77578" l="0" r="0" t="0"/>
          <a:stretch/>
        </p:blipFill>
        <p:spPr>
          <a:xfrm>
            <a:off x="180225" y="3376365"/>
            <a:ext cx="722375" cy="183025"/>
          </a:xfrm>
          <a:prstGeom prst="rect">
            <a:avLst/>
          </a:prstGeom>
          <a:noFill/>
          <a:ln>
            <a:noFill/>
          </a:ln>
        </p:spPr>
      </p:pic>
      <p:pic>
        <p:nvPicPr>
          <p:cNvPr id="188" name="Google Shape;188;p16"/>
          <p:cNvPicPr preferRelativeResize="0"/>
          <p:nvPr/>
        </p:nvPicPr>
        <p:blipFill rotWithShape="1">
          <a:blip r:embed="rId5">
            <a:alphaModFix/>
          </a:blip>
          <a:srcRect b="0" l="0" r="75781" t="87405"/>
          <a:stretch/>
        </p:blipFill>
        <p:spPr>
          <a:xfrm>
            <a:off x="11167453" y="3234909"/>
            <a:ext cx="174950" cy="139900"/>
          </a:xfrm>
          <a:prstGeom prst="rect">
            <a:avLst/>
          </a:prstGeom>
          <a:noFill/>
          <a:ln>
            <a:noFill/>
          </a:ln>
        </p:spPr>
      </p:pic>
      <p:pic>
        <p:nvPicPr>
          <p:cNvPr id="189" name="Google Shape;189;p16"/>
          <p:cNvPicPr preferRelativeResize="0"/>
          <p:nvPr/>
        </p:nvPicPr>
        <p:blipFill rotWithShape="1">
          <a:blip r:embed="rId6">
            <a:alphaModFix/>
          </a:blip>
          <a:srcRect b="0" l="0" r="25434" t="0"/>
          <a:stretch/>
        </p:blipFill>
        <p:spPr>
          <a:xfrm>
            <a:off x="9630325" y="3174675"/>
            <a:ext cx="1994225" cy="2871350"/>
          </a:xfrm>
          <a:prstGeom prst="rect">
            <a:avLst/>
          </a:prstGeom>
          <a:noFill/>
          <a:ln>
            <a:noFill/>
          </a:ln>
        </p:spPr>
      </p:pic>
      <p:pic>
        <p:nvPicPr>
          <p:cNvPr id="190" name="Google Shape;190;p16"/>
          <p:cNvPicPr preferRelativeResize="0"/>
          <p:nvPr/>
        </p:nvPicPr>
        <p:blipFill rotWithShape="1">
          <a:blip r:embed="rId7">
            <a:alphaModFix/>
          </a:blip>
          <a:srcRect b="12809" l="53335" r="9848" t="57428"/>
          <a:stretch/>
        </p:blipFill>
        <p:spPr>
          <a:xfrm>
            <a:off x="391083" y="3574442"/>
            <a:ext cx="255325" cy="252675"/>
          </a:xfrm>
          <a:prstGeom prst="rect">
            <a:avLst/>
          </a:prstGeom>
          <a:noFill/>
          <a:ln>
            <a:noFill/>
          </a:ln>
        </p:spPr>
      </p:pic>
      <p:pic>
        <p:nvPicPr>
          <p:cNvPr id="191" name="Google Shape;191;p16"/>
          <p:cNvPicPr preferRelativeResize="0"/>
          <p:nvPr/>
        </p:nvPicPr>
        <p:blipFill rotWithShape="1">
          <a:blip r:embed="rId7">
            <a:alphaModFix/>
          </a:blip>
          <a:srcRect b="12808" l="53336" r="6128" t="55064"/>
          <a:stretch/>
        </p:blipFill>
        <p:spPr>
          <a:xfrm>
            <a:off x="11807303" y="3642848"/>
            <a:ext cx="274900" cy="266700"/>
          </a:xfrm>
          <a:prstGeom prst="rect">
            <a:avLst/>
          </a:prstGeom>
          <a:noFill/>
          <a:ln>
            <a:noFill/>
          </a:ln>
        </p:spPr>
      </p:pic>
      <p:pic>
        <p:nvPicPr>
          <p:cNvPr id="192" name="Google Shape;192;p16"/>
          <p:cNvPicPr preferRelativeResize="0"/>
          <p:nvPr/>
        </p:nvPicPr>
        <p:blipFill rotWithShape="1">
          <a:blip r:embed="rId7">
            <a:alphaModFix/>
          </a:blip>
          <a:srcRect b="12808" l="53336" r="6128" t="55064"/>
          <a:stretch/>
        </p:blipFill>
        <p:spPr>
          <a:xfrm>
            <a:off x="11746391" y="3246421"/>
            <a:ext cx="147600" cy="143200"/>
          </a:xfrm>
          <a:prstGeom prst="rect">
            <a:avLst/>
          </a:prstGeom>
          <a:noFill/>
          <a:ln>
            <a:noFill/>
          </a:ln>
        </p:spPr>
      </p:pic>
      <p:pic>
        <p:nvPicPr>
          <p:cNvPr id="193" name="Google Shape;193;p16"/>
          <p:cNvPicPr preferRelativeResize="0"/>
          <p:nvPr/>
        </p:nvPicPr>
        <p:blipFill rotWithShape="1">
          <a:blip r:embed="rId7">
            <a:alphaModFix/>
          </a:blip>
          <a:srcRect b="26118" l="0" r="67383" t="48030"/>
          <a:stretch/>
        </p:blipFill>
        <p:spPr>
          <a:xfrm>
            <a:off x="175908" y="4053352"/>
            <a:ext cx="148800" cy="144350"/>
          </a:xfrm>
          <a:prstGeom prst="rect">
            <a:avLst/>
          </a:prstGeom>
          <a:noFill/>
          <a:ln>
            <a:noFill/>
          </a:ln>
        </p:spPr>
      </p:pic>
      <p:pic>
        <p:nvPicPr>
          <p:cNvPr id="194" name="Google Shape;194;p16"/>
          <p:cNvPicPr preferRelativeResize="0"/>
          <p:nvPr/>
        </p:nvPicPr>
        <p:blipFill rotWithShape="1">
          <a:blip r:embed="rId7">
            <a:alphaModFix/>
          </a:blip>
          <a:srcRect b="26118" l="0" r="67383" t="48030"/>
          <a:stretch/>
        </p:blipFill>
        <p:spPr>
          <a:xfrm>
            <a:off x="778389" y="3583697"/>
            <a:ext cx="148800" cy="144350"/>
          </a:xfrm>
          <a:prstGeom prst="rect">
            <a:avLst/>
          </a:prstGeom>
          <a:noFill/>
          <a:ln>
            <a:noFill/>
          </a:ln>
        </p:spPr>
      </p:pic>
      <p:pic>
        <p:nvPicPr>
          <p:cNvPr id="195" name="Google Shape;195;p16"/>
          <p:cNvPicPr preferRelativeResize="0"/>
          <p:nvPr/>
        </p:nvPicPr>
        <p:blipFill rotWithShape="1">
          <a:blip r:embed="rId8">
            <a:alphaModFix/>
          </a:blip>
          <a:srcRect b="0" l="23815" r="0" t="0"/>
          <a:stretch/>
        </p:blipFill>
        <p:spPr>
          <a:xfrm>
            <a:off x="439250" y="3174675"/>
            <a:ext cx="1994225" cy="2965224"/>
          </a:xfrm>
          <a:prstGeom prst="rect">
            <a:avLst/>
          </a:prstGeom>
          <a:noFill/>
          <a:ln>
            <a:noFill/>
          </a:ln>
        </p:spPr>
      </p:pic>
      <p:pic>
        <p:nvPicPr>
          <p:cNvPr id="196" name="Google Shape;196;p16"/>
          <p:cNvPicPr preferRelativeResize="0"/>
          <p:nvPr/>
        </p:nvPicPr>
        <p:blipFill rotWithShape="1">
          <a:blip r:embed="rId7">
            <a:alphaModFix/>
          </a:blip>
          <a:srcRect b="26118" l="0" r="67383" t="48030"/>
          <a:stretch/>
        </p:blipFill>
        <p:spPr>
          <a:xfrm>
            <a:off x="11495056" y="3044100"/>
            <a:ext cx="232400" cy="225425"/>
          </a:xfrm>
          <a:prstGeom prst="rect">
            <a:avLst/>
          </a:prstGeom>
          <a:noFill/>
          <a:ln>
            <a:noFill/>
          </a:ln>
        </p:spPr>
      </p:pic>
      <p:sp>
        <p:nvSpPr>
          <p:cNvPr id="197" name="Google Shape;197;p16"/>
          <p:cNvSpPr/>
          <p:nvPr/>
        </p:nvSpPr>
        <p:spPr>
          <a:xfrm>
            <a:off x="2455900" y="3830600"/>
            <a:ext cx="401700" cy="367200"/>
          </a:xfrm>
          <a:prstGeom prst="rect">
            <a:avLst/>
          </a:prstGeom>
          <a:solidFill>
            <a:srgbClr val="ECE1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1 1 1">
  <p:cSld name="Thank You - A_1_2_1_3_1_1">
    <p:bg>
      <p:bgPr>
        <a:solidFill>
          <a:srgbClr val="FFDED5"/>
        </a:solidFill>
      </p:bgPr>
    </p:bg>
    <p:spTree>
      <p:nvGrpSpPr>
        <p:cNvPr id="198" name="Shape 198"/>
        <p:cNvGrpSpPr/>
        <p:nvPr/>
      </p:nvGrpSpPr>
      <p:grpSpPr>
        <a:xfrm>
          <a:off x="0" y="0"/>
          <a:ext cx="0" cy="0"/>
          <a:chOff x="0" y="0"/>
          <a:chExt cx="0" cy="0"/>
        </a:xfrm>
      </p:grpSpPr>
      <p:pic>
        <p:nvPicPr>
          <p:cNvPr id="199" name="Google Shape;199;p17"/>
          <p:cNvPicPr preferRelativeResize="0"/>
          <p:nvPr/>
        </p:nvPicPr>
        <p:blipFill rotWithShape="1">
          <a:blip r:embed="rId2">
            <a:alphaModFix/>
          </a:blip>
          <a:srcRect b="0" l="3900" r="3900" t="0"/>
          <a:stretch/>
        </p:blipFill>
        <p:spPr>
          <a:xfrm>
            <a:off x="2671630" y="2771550"/>
            <a:ext cx="6759539" cy="4112050"/>
          </a:xfrm>
          <a:prstGeom prst="rect">
            <a:avLst/>
          </a:prstGeom>
          <a:noFill/>
          <a:ln>
            <a:noFill/>
          </a:ln>
        </p:spPr>
      </p:pic>
      <p:sp>
        <p:nvSpPr>
          <p:cNvPr id="200" name="Google Shape;200;p17"/>
          <p:cNvSpPr txBox="1"/>
          <p:nvPr/>
        </p:nvSpPr>
        <p:spPr>
          <a:xfrm>
            <a:off x="3709174" y="1919213"/>
            <a:ext cx="4770600" cy="1080600"/>
          </a:xfrm>
          <a:prstGeom prst="rect">
            <a:avLst/>
          </a:prstGeom>
          <a:noFill/>
          <a:ln>
            <a:noFill/>
          </a:ln>
        </p:spPr>
        <p:txBody>
          <a:bodyPr anchorCtr="0" anchor="ctr" bIns="0" lIns="0" spcFirstLastPara="1" rIns="0" wrap="square" tIns="0">
            <a:noAutofit/>
          </a:bodyPr>
          <a:lstStyle/>
          <a:p>
            <a:pPr indent="-457200" lvl="0" marL="0" marR="0" rtl="0" algn="ctr">
              <a:lnSpc>
                <a:spcPct val="90000"/>
              </a:lnSpc>
              <a:spcBef>
                <a:spcPts val="0"/>
              </a:spcBef>
              <a:spcAft>
                <a:spcPts val="0"/>
              </a:spcAft>
              <a:buClr>
                <a:srgbClr val="8CCFFE"/>
              </a:buClr>
              <a:buSzPts val="7200"/>
              <a:buFont typeface="Avant Garde Demi SFDC"/>
              <a:buChar char="​"/>
            </a:pPr>
            <a:r>
              <a:rPr i="0" lang="en-US" sz="7200" u="none" cap="none" strike="noStrike">
                <a:solidFill>
                  <a:srgbClr val="06204D"/>
                </a:solidFill>
                <a:latin typeface="Avant Garde Demi SFDC"/>
                <a:ea typeface="Avant Garde Demi SFDC"/>
                <a:cs typeface="Avant Garde Demi SFDC"/>
                <a:sym typeface="Avant Garde Demi SFDC"/>
              </a:rPr>
              <a:t>Thank</a:t>
            </a:r>
            <a:r>
              <a:rPr i="0" lang="en-US" sz="7200" u="none" cap="none" strike="noStrike">
                <a:solidFill>
                  <a:schemeClr val="dk1"/>
                </a:solidFill>
                <a:latin typeface="Avant Garde Demi SFDC"/>
                <a:ea typeface="Avant Garde Demi SFDC"/>
                <a:cs typeface="Avant Garde Demi SFDC"/>
                <a:sym typeface="Avant Garde Demi SFDC"/>
              </a:rPr>
              <a:t> </a:t>
            </a:r>
            <a:r>
              <a:rPr i="0" lang="en-US" sz="7200" u="none" cap="none" strike="noStrike">
                <a:solidFill>
                  <a:srgbClr val="FF784F"/>
                </a:solidFill>
                <a:latin typeface="Avant Garde Demi SFDC"/>
                <a:ea typeface="Avant Garde Demi SFDC"/>
                <a:cs typeface="Avant Garde Demi SFDC"/>
                <a:sym typeface="Avant Garde Demi SFDC"/>
              </a:rPr>
              <a:t>you</a:t>
            </a:r>
            <a:endParaRPr sz="7200">
              <a:solidFill>
                <a:srgbClr val="FF784F"/>
              </a:solidFill>
              <a:latin typeface="Avant Garde Demi SFDC"/>
              <a:ea typeface="Avant Garde Demi SFDC"/>
              <a:cs typeface="Avant Garde Demi SFDC"/>
              <a:sym typeface="Avant Garde Demi SFDC"/>
            </a:endParaRPr>
          </a:p>
        </p:txBody>
      </p:sp>
      <p:sp>
        <p:nvSpPr>
          <p:cNvPr id="201" name="Google Shape;201;p17"/>
          <p:cNvSpPr/>
          <p:nvPr/>
        </p:nvSpPr>
        <p:spPr>
          <a:xfrm>
            <a:off x="9554900" y="4408625"/>
            <a:ext cx="489000" cy="15873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02" name="Google Shape;202;p17"/>
          <p:cNvSpPr/>
          <p:nvPr/>
        </p:nvSpPr>
        <p:spPr>
          <a:xfrm>
            <a:off x="10960350" y="3642850"/>
            <a:ext cx="489000" cy="20355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03" name="Google Shape;203;p17"/>
          <p:cNvSpPr/>
          <p:nvPr/>
        </p:nvSpPr>
        <p:spPr>
          <a:xfrm>
            <a:off x="10270320" y="3049275"/>
            <a:ext cx="489000" cy="2299200"/>
          </a:xfrm>
          <a:prstGeom prst="roundRect">
            <a:avLst>
              <a:gd fmla="val 16667" name="adj"/>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04" name="Google Shape;204;p17"/>
          <p:cNvSpPr/>
          <p:nvPr/>
        </p:nvSpPr>
        <p:spPr>
          <a:xfrm>
            <a:off x="626100" y="4091125"/>
            <a:ext cx="489000" cy="15873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05" name="Google Shape;205;p17"/>
          <p:cNvSpPr/>
          <p:nvPr/>
        </p:nvSpPr>
        <p:spPr>
          <a:xfrm>
            <a:off x="1310525" y="2999825"/>
            <a:ext cx="489000" cy="2412600"/>
          </a:xfrm>
          <a:prstGeom prst="roundRect">
            <a:avLst>
              <a:gd fmla="val 16667" name="adj"/>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06" name="Google Shape;206;p17"/>
          <p:cNvSpPr/>
          <p:nvPr/>
        </p:nvSpPr>
        <p:spPr>
          <a:xfrm>
            <a:off x="1994950" y="4751575"/>
            <a:ext cx="489000" cy="12945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207" name="Google Shape;207;p17"/>
          <p:cNvPicPr preferRelativeResize="0"/>
          <p:nvPr/>
        </p:nvPicPr>
        <p:blipFill rotWithShape="1">
          <a:blip r:embed="rId3">
            <a:alphaModFix/>
          </a:blip>
          <a:srcRect b="0" l="0" r="25434" t="0"/>
          <a:stretch/>
        </p:blipFill>
        <p:spPr>
          <a:xfrm>
            <a:off x="9630325" y="3174675"/>
            <a:ext cx="1994225" cy="2871350"/>
          </a:xfrm>
          <a:prstGeom prst="rect">
            <a:avLst/>
          </a:prstGeom>
          <a:noFill/>
          <a:ln>
            <a:noFill/>
          </a:ln>
        </p:spPr>
      </p:pic>
      <p:pic>
        <p:nvPicPr>
          <p:cNvPr id="208" name="Google Shape;208;p17"/>
          <p:cNvPicPr preferRelativeResize="0"/>
          <p:nvPr/>
        </p:nvPicPr>
        <p:blipFill rotWithShape="1">
          <a:blip r:embed="rId4">
            <a:alphaModFix/>
          </a:blip>
          <a:srcRect b="0" l="23815" r="0" t="0"/>
          <a:stretch/>
        </p:blipFill>
        <p:spPr>
          <a:xfrm>
            <a:off x="439250" y="3174675"/>
            <a:ext cx="1994225" cy="2965224"/>
          </a:xfrm>
          <a:prstGeom prst="rect">
            <a:avLst/>
          </a:prstGeom>
          <a:noFill/>
          <a:ln>
            <a:noFill/>
          </a:ln>
        </p:spPr>
      </p:pic>
      <p:sp>
        <p:nvSpPr>
          <p:cNvPr id="209" name="Google Shape;209;p17"/>
          <p:cNvSpPr/>
          <p:nvPr/>
        </p:nvSpPr>
        <p:spPr>
          <a:xfrm>
            <a:off x="2455900" y="3830600"/>
            <a:ext cx="401700" cy="367200"/>
          </a:xfrm>
          <a:prstGeom prst="rect">
            <a:avLst/>
          </a:prstGeom>
          <a:solidFill>
            <a:srgbClr val="FFDE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210" name="Google Shape;210;p17"/>
          <p:cNvPicPr preferRelativeResize="0"/>
          <p:nvPr/>
        </p:nvPicPr>
        <p:blipFill>
          <a:blip r:embed="rId5">
            <a:alphaModFix/>
          </a:blip>
          <a:stretch>
            <a:fillRect/>
          </a:stretch>
        </p:blipFill>
        <p:spPr>
          <a:xfrm>
            <a:off x="180212" y="3376375"/>
            <a:ext cx="722376" cy="816285"/>
          </a:xfrm>
          <a:prstGeom prst="rect">
            <a:avLst/>
          </a:prstGeom>
          <a:noFill/>
          <a:ln>
            <a:noFill/>
          </a:ln>
        </p:spPr>
      </p:pic>
      <p:pic>
        <p:nvPicPr>
          <p:cNvPr id="211" name="Google Shape;211;p17"/>
          <p:cNvPicPr preferRelativeResize="0"/>
          <p:nvPr/>
        </p:nvPicPr>
        <p:blipFill rotWithShape="1">
          <a:blip r:embed="rId6">
            <a:alphaModFix/>
          </a:blip>
          <a:srcRect b="0" l="32302" r="20534" t="0"/>
          <a:stretch/>
        </p:blipFill>
        <p:spPr>
          <a:xfrm flipH="1">
            <a:off x="11624552" y="2664775"/>
            <a:ext cx="340700" cy="1104200"/>
          </a:xfrm>
          <a:prstGeom prst="rect">
            <a:avLst/>
          </a:prstGeom>
          <a:noFill/>
          <a:ln>
            <a:noFill/>
          </a:ln>
        </p:spPr>
      </p:pic>
      <p:pic>
        <p:nvPicPr>
          <p:cNvPr id="212" name="Google Shape;212;p17"/>
          <p:cNvPicPr preferRelativeResize="0"/>
          <p:nvPr/>
        </p:nvPicPr>
        <p:blipFill>
          <a:blip r:embed="rId7">
            <a:alphaModFix/>
          </a:blip>
          <a:stretch>
            <a:fillRect/>
          </a:stretch>
        </p:blipFill>
        <p:spPr>
          <a:xfrm>
            <a:off x="5266987" y="1179125"/>
            <a:ext cx="1476175" cy="5381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1 - Closing Thank You 1">
  <p:cSld name="Thank You - A_1_3">
    <p:bg>
      <p:bgPr>
        <a:solidFill>
          <a:srgbClr val="D8E6FE"/>
        </a:solidFill>
      </p:bgPr>
    </p:bg>
    <p:spTree>
      <p:nvGrpSpPr>
        <p:cNvPr id="213" name="Shape 213"/>
        <p:cNvGrpSpPr/>
        <p:nvPr/>
      </p:nvGrpSpPr>
      <p:grpSpPr>
        <a:xfrm>
          <a:off x="0" y="0"/>
          <a:ext cx="0" cy="0"/>
          <a:chOff x="0" y="0"/>
          <a:chExt cx="0" cy="0"/>
        </a:xfrm>
      </p:grpSpPr>
      <p:pic>
        <p:nvPicPr>
          <p:cNvPr id="214" name="Google Shape;214;p18"/>
          <p:cNvPicPr preferRelativeResize="0"/>
          <p:nvPr/>
        </p:nvPicPr>
        <p:blipFill rotWithShape="1">
          <a:blip r:embed="rId2">
            <a:alphaModFix/>
          </a:blip>
          <a:srcRect b="0" l="3900" r="3900" t="0"/>
          <a:stretch/>
        </p:blipFill>
        <p:spPr>
          <a:xfrm>
            <a:off x="2671630" y="2771550"/>
            <a:ext cx="6759539" cy="4112050"/>
          </a:xfrm>
          <a:prstGeom prst="rect">
            <a:avLst/>
          </a:prstGeom>
          <a:noFill/>
          <a:ln>
            <a:noFill/>
          </a:ln>
        </p:spPr>
      </p:pic>
      <p:sp>
        <p:nvSpPr>
          <p:cNvPr id="215" name="Google Shape;215;p18"/>
          <p:cNvSpPr/>
          <p:nvPr/>
        </p:nvSpPr>
        <p:spPr>
          <a:xfrm>
            <a:off x="9554900" y="4408625"/>
            <a:ext cx="489000" cy="1587300"/>
          </a:xfrm>
          <a:prstGeom prst="roundRect">
            <a:avLst>
              <a:gd fmla="val 16667" name="adj"/>
            </a:avLst>
          </a:prstGeom>
          <a:solidFill>
            <a:srgbClr val="86C1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16" name="Google Shape;216;p18"/>
          <p:cNvSpPr/>
          <p:nvPr/>
        </p:nvSpPr>
        <p:spPr>
          <a:xfrm>
            <a:off x="10960350" y="3642850"/>
            <a:ext cx="489000" cy="2035500"/>
          </a:xfrm>
          <a:prstGeom prst="roundRect">
            <a:avLst>
              <a:gd fmla="val 16667" name="adj"/>
            </a:avLst>
          </a:prstGeom>
          <a:solidFill>
            <a:srgbClr val="86C1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17" name="Google Shape;217;p18"/>
          <p:cNvSpPr/>
          <p:nvPr/>
        </p:nvSpPr>
        <p:spPr>
          <a:xfrm>
            <a:off x="10270320" y="3049275"/>
            <a:ext cx="489000" cy="2299200"/>
          </a:xfrm>
          <a:prstGeom prst="roundRect">
            <a:avLst>
              <a:gd fmla="val 16667" name="adj"/>
            </a:avLst>
          </a:prstGeom>
          <a:solidFill>
            <a:srgbClr val="1B96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18" name="Google Shape;218;p18"/>
          <p:cNvSpPr/>
          <p:nvPr/>
        </p:nvSpPr>
        <p:spPr>
          <a:xfrm>
            <a:off x="626100" y="4091125"/>
            <a:ext cx="489000" cy="1587300"/>
          </a:xfrm>
          <a:prstGeom prst="roundRect">
            <a:avLst>
              <a:gd fmla="val 16667" name="adj"/>
            </a:avLst>
          </a:prstGeom>
          <a:solidFill>
            <a:srgbClr val="86C1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19" name="Google Shape;219;p18"/>
          <p:cNvSpPr/>
          <p:nvPr/>
        </p:nvSpPr>
        <p:spPr>
          <a:xfrm>
            <a:off x="1310525" y="2999825"/>
            <a:ext cx="489000" cy="2412600"/>
          </a:xfrm>
          <a:prstGeom prst="roundRect">
            <a:avLst>
              <a:gd fmla="val 16667" name="adj"/>
            </a:avLst>
          </a:prstGeom>
          <a:solidFill>
            <a:srgbClr val="1B96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20" name="Google Shape;220;p18"/>
          <p:cNvSpPr/>
          <p:nvPr/>
        </p:nvSpPr>
        <p:spPr>
          <a:xfrm>
            <a:off x="1994950" y="4751575"/>
            <a:ext cx="489000" cy="1294500"/>
          </a:xfrm>
          <a:prstGeom prst="roundRect">
            <a:avLst>
              <a:gd fmla="val 16667" name="adj"/>
            </a:avLst>
          </a:prstGeom>
          <a:solidFill>
            <a:srgbClr val="86C1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221" name="Google Shape;221;p18"/>
          <p:cNvPicPr preferRelativeResize="0"/>
          <p:nvPr/>
        </p:nvPicPr>
        <p:blipFill>
          <a:blip r:embed="rId3">
            <a:alphaModFix/>
          </a:blip>
          <a:stretch>
            <a:fillRect/>
          </a:stretch>
        </p:blipFill>
        <p:spPr>
          <a:xfrm>
            <a:off x="178850" y="3376638"/>
            <a:ext cx="725100" cy="815738"/>
          </a:xfrm>
          <a:prstGeom prst="rect">
            <a:avLst/>
          </a:prstGeom>
          <a:noFill/>
          <a:ln>
            <a:noFill/>
          </a:ln>
        </p:spPr>
      </p:pic>
      <p:pic>
        <p:nvPicPr>
          <p:cNvPr id="222" name="Google Shape;222;p18"/>
          <p:cNvPicPr preferRelativeResize="0"/>
          <p:nvPr/>
        </p:nvPicPr>
        <p:blipFill rotWithShape="1">
          <a:blip r:embed="rId4">
            <a:alphaModFix/>
          </a:blip>
          <a:srcRect b="0" l="0" r="25434" t="0"/>
          <a:stretch/>
        </p:blipFill>
        <p:spPr>
          <a:xfrm>
            <a:off x="9630325" y="3174675"/>
            <a:ext cx="1994225" cy="2871350"/>
          </a:xfrm>
          <a:prstGeom prst="rect">
            <a:avLst/>
          </a:prstGeom>
          <a:noFill/>
          <a:ln>
            <a:noFill/>
          </a:ln>
        </p:spPr>
      </p:pic>
      <p:pic>
        <p:nvPicPr>
          <p:cNvPr id="223" name="Google Shape;223;p18"/>
          <p:cNvPicPr preferRelativeResize="0"/>
          <p:nvPr/>
        </p:nvPicPr>
        <p:blipFill>
          <a:blip r:embed="rId5">
            <a:alphaModFix/>
          </a:blip>
          <a:stretch>
            <a:fillRect/>
          </a:stretch>
        </p:blipFill>
        <p:spPr>
          <a:xfrm>
            <a:off x="11345091" y="2661357"/>
            <a:ext cx="725100" cy="1108976"/>
          </a:xfrm>
          <a:prstGeom prst="rect">
            <a:avLst/>
          </a:prstGeom>
          <a:noFill/>
          <a:ln>
            <a:noFill/>
          </a:ln>
        </p:spPr>
      </p:pic>
      <p:pic>
        <p:nvPicPr>
          <p:cNvPr id="224" name="Google Shape;224;p18"/>
          <p:cNvPicPr preferRelativeResize="0"/>
          <p:nvPr/>
        </p:nvPicPr>
        <p:blipFill rotWithShape="1">
          <a:blip r:embed="rId6">
            <a:alphaModFix/>
          </a:blip>
          <a:srcRect b="0" l="23815" r="0" t="0"/>
          <a:stretch/>
        </p:blipFill>
        <p:spPr>
          <a:xfrm>
            <a:off x="439250" y="3174675"/>
            <a:ext cx="1994225" cy="2965224"/>
          </a:xfrm>
          <a:prstGeom prst="rect">
            <a:avLst/>
          </a:prstGeom>
          <a:noFill/>
          <a:ln>
            <a:noFill/>
          </a:ln>
        </p:spPr>
      </p:pic>
      <p:sp>
        <p:nvSpPr>
          <p:cNvPr id="225" name="Google Shape;225;p18"/>
          <p:cNvSpPr txBox="1"/>
          <p:nvPr/>
        </p:nvSpPr>
        <p:spPr>
          <a:xfrm>
            <a:off x="3709174" y="1690938"/>
            <a:ext cx="4770600" cy="1080600"/>
          </a:xfrm>
          <a:prstGeom prst="rect">
            <a:avLst/>
          </a:prstGeom>
          <a:noFill/>
          <a:ln>
            <a:noFill/>
          </a:ln>
        </p:spPr>
        <p:txBody>
          <a:bodyPr anchorCtr="0" anchor="ctr" bIns="0" lIns="0" spcFirstLastPara="1" rIns="0" wrap="square" tIns="0">
            <a:noAutofit/>
          </a:bodyPr>
          <a:lstStyle/>
          <a:p>
            <a:pPr indent="-457200" lvl="0" marL="0" marR="0" rtl="0" algn="ctr">
              <a:lnSpc>
                <a:spcPct val="90000"/>
              </a:lnSpc>
              <a:spcBef>
                <a:spcPts val="0"/>
              </a:spcBef>
              <a:spcAft>
                <a:spcPts val="0"/>
              </a:spcAft>
              <a:buClr>
                <a:srgbClr val="8CCFFE"/>
              </a:buClr>
              <a:buSzPts val="7200"/>
              <a:buFont typeface="Avant Garde Demi SFDC"/>
              <a:buChar char="​"/>
            </a:pPr>
            <a:r>
              <a:rPr i="0" lang="en-US" sz="7200" u="none" cap="none" strike="noStrike">
                <a:solidFill>
                  <a:srgbClr val="06204D"/>
                </a:solidFill>
                <a:latin typeface="Avant Garde Demi SFDC"/>
                <a:ea typeface="Avant Garde Demi SFDC"/>
                <a:cs typeface="Avant Garde Demi SFDC"/>
                <a:sym typeface="Avant Garde Demi SFDC"/>
              </a:rPr>
              <a:t>Thank</a:t>
            </a:r>
            <a:r>
              <a:rPr i="0" lang="en-US" sz="7200" u="none" cap="none" strike="noStrike">
                <a:solidFill>
                  <a:schemeClr val="dk1"/>
                </a:solidFill>
                <a:latin typeface="Avant Garde Demi SFDC"/>
                <a:ea typeface="Avant Garde Demi SFDC"/>
                <a:cs typeface="Avant Garde Demi SFDC"/>
                <a:sym typeface="Avant Garde Demi SFDC"/>
              </a:rPr>
              <a:t> </a:t>
            </a:r>
            <a:r>
              <a:rPr i="0" lang="en-US" sz="7200" u="none" cap="none" strike="noStrike">
                <a:solidFill>
                  <a:srgbClr val="1B96FF"/>
                </a:solidFill>
                <a:latin typeface="Avant Garde Demi SFDC"/>
                <a:ea typeface="Avant Garde Demi SFDC"/>
                <a:cs typeface="Avant Garde Demi SFDC"/>
                <a:sym typeface="Avant Garde Demi SFDC"/>
              </a:rPr>
              <a:t>you</a:t>
            </a:r>
            <a:endParaRPr sz="7200">
              <a:solidFill>
                <a:srgbClr val="1B96FF"/>
              </a:solidFill>
              <a:latin typeface="Avant Garde Demi SFDC"/>
              <a:ea typeface="Avant Garde Demi SFDC"/>
              <a:cs typeface="Avant Garde Demi SFDC"/>
              <a:sym typeface="Avant Garde Demi SFDC"/>
            </a:endParaRPr>
          </a:p>
        </p:txBody>
      </p:sp>
      <p:pic>
        <p:nvPicPr>
          <p:cNvPr id="226" name="Google Shape;226;p18"/>
          <p:cNvPicPr preferRelativeResize="0"/>
          <p:nvPr/>
        </p:nvPicPr>
        <p:blipFill>
          <a:blip r:embed="rId7">
            <a:alphaModFix/>
          </a:blip>
          <a:stretch>
            <a:fillRect/>
          </a:stretch>
        </p:blipFill>
        <p:spPr>
          <a:xfrm>
            <a:off x="5266987" y="950850"/>
            <a:ext cx="1476175" cy="5381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1 - Closing Thank You 1 1">
  <p:cSld name="Thank You - A_1_3_1">
    <p:bg>
      <p:bgPr>
        <a:solidFill>
          <a:srgbClr val="FDDDE3"/>
        </a:solidFill>
      </p:bgPr>
    </p:bg>
    <p:spTree>
      <p:nvGrpSpPr>
        <p:cNvPr id="227" name="Shape 227"/>
        <p:cNvGrpSpPr/>
        <p:nvPr/>
      </p:nvGrpSpPr>
      <p:grpSpPr>
        <a:xfrm>
          <a:off x="0" y="0"/>
          <a:ext cx="0" cy="0"/>
          <a:chOff x="0" y="0"/>
          <a:chExt cx="0" cy="0"/>
        </a:xfrm>
      </p:grpSpPr>
      <p:pic>
        <p:nvPicPr>
          <p:cNvPr id="228" name="Google Shape;228;p19"/>
          <p:cNvPicPr preferRelativeResize="0"/>
          <p:nvPr/>
        </p:nvPicPr>
        <p:blipFill rotWithShape="1">
          <a:blip r:embed="rId2">
            <a:alphaModFix/>
          </a:blip>
          <a:srcRect b="0" l="3900" r="3900" t="0"/>
          <a:stretch/>
        </p:blipFill>
        <p:spPr>
          <a:xfrm>
            <a:off x="2671630" y="2771550"/>
            <a:ext cx="6759539" cy="4112050"/>
          </a:xfrm>
          <a:prstGeom prst="rect">
            <a:avLst/>
          </a:prstGeom>
          <a:noFill/>
          <a:ln>
            <a:noFill/>
          </a:ln>
        </p:spPr>
      </p:pic>
      <p:sp>
        <p:nvSpPr>
          <p:cNvPr id="229" name="Google Shape;229;p19"/>
          <p:cNvSpPr/>
          <p:nvPr/>
        </p:nvSpPr>
        <p:spPr>
          <a:xfrm>
            <a:off x="9554900" y="4408625"/>
            <a:ext cx="489000" cy="15873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30" name="Google Shape;230;p19"/>
          <p:cNvSpPr/>
          <p:nvPr/>
        </p:nvSpPr>
        <p:spPr>
          <a:xfrm>
            <a:off x="10960350" y="3642850"/>
            <a:ext cx="489000" cy="20355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31" name="Google Shape;231;p19"/>
          <p:cNvSpPr/>
          <p:nvPr/>
        </p:nvSpPr>
        <p:spPr>
          <a:xfrm>
            <a:off x="10270320" y="3049275"/>
            <a:ext cx="489000" cy="22992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32" name="Google Shape;232;p19"/>
          <p:cNvSpPr/>
          <p:nvPr/>
        </p:nvSpPr>
        <p:spPr>
          <a:xfrm>
            <a:off x="626100" y="4091125"/>
            <a:ext cx="489000" cy="15873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33" name="Google Shape;233;p19"/>
          <p:cNvSpPr/>
          <p:nvPr/>
        </p:nvSpPr>
        <p:spPr>
          <a:xfrm>
            <a:off x="1310525" y="2999825"/>
            <a:ext cx="489000" cy="2412600"/>
          </a:xfrm>
          <a:prstGeom prst="roundRect">
            <a:avLst>
              <a:gd fmla="val 16667" name="adj"/>
            </a:avLst>
          </a:prstGeom>
          <a:solidFill>
            <a:srgbClr val="FF538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34" name="Google Shape;234;p19"/>
          <p:cNvSpPr/>
          <p:nvPr/>
        </p:nvSpPr>
        <p:spPr>
          <a:xfrm>
            <a:off x="1994950" y="4751575"/>
            <a:ext cx="489000" cy="12945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35" name="Google Shape;235;p19"/>
          <p:cNvSpPr txBox="1"/>
          <p:nvPr/>
        </p:nvSpPr>
        <p:spPr>
          <a:xfrm>
            <a:off x="3709174" y="1696788"/>
            <a:ext cx="4770600" cy="1080600"/>
          </a:xfrm>
          <a:prstGeom prst="rect">
            <a:avLst/>
          </a:prstGeom>
          <a:noFill/>
          <a:ln>
            <a:noFill/>
          </a:ln>
        </p:spPr>
        <p:txBody>
          <a:bodyPr anchorCtr="0" anchor="ctr" bIns="0" lIns="0" spcFirstLastPara="1" rIns="0" wrap="square" tIns="0">
            <a:noAutofit/>
          </a:bodyPr>
          <a:lstStyle/>
          <a:p>
            <a:pPr indent="-457200" lvl="0" marL="0" marR="0" rtl="0" algn="ctr">
              <a:lnSpc>
                <a:spcPct val="90000"/>
              </a:lnSpc>
              <a:spcBef>
                <a:spcPts val="0"/>
              </a:spcBef>
              <a:spcAft>
                <a:spcPts val="0"/>
              </a:spcAft>
              <a:buClr>
                <a:srgbClr val="8CCFFE"/>
              </a:buClr>
              <a:buSzPts val="7200"/>
              <a:buFont typeface="Avant Garde Demi SFDC"/>
              <a:buChar char="​"/>
            </a:pPr>
            <a:r>
              <a:rPr i="0" lang="en-US" sz="7200" u="none" cap="none" strike="noStrike">
                <a:solidFill>
                  <a:srgbClr val="06204D"/>
                </a:solidFill>
                <a:latin typeface="Avant Garde Demi SFDC"/>
                <a:ea typeface="Avant Garde Demi SFDC"/>
                <a:cs typeface="Avant Garde Demi SFDC"/>
                <a:sym typeface="Avant Garde Demi SFDC"/>
              </a:rPr>
              <a:t>Thank</a:t>
            </a:r>
            <a:r>
              <a:rPr i="0" lang="en-US" sz="7200" u="none" cap="none" strike="noStrike">
                <a:solidFill>
                  <a:schemeClr val="dk1"/>
                </a:solidFill>
                <a:latin typeface="Avant Garde Demi SFDC"/>
                <a:ea typeface="Avant Garde Demi SFDC"/>
                <a:cs typeface="Avant Garde Demi SFDC"/>
                <a:sym typeface="Avant Garde Demi SFDC"/>
              </a:rPr>
              <a:t> </a:t>
            </a:r>
            <a:r>
              <a:rPr i="0" lang="en-US" sz="7200" u="none" cap="none" strike="noStrike">
                <a:solidFill>
                  <a:schemeClr val="accent3"/>
                </a:solidFill>
                <a:latin typeface="Avant Garde Demi SFDC"/>
                <a:ea typeface="Avant Garde Demi SFDC"/>
                <a:cs typeface="Avant Garde Demi SFDC"/>
                <a:sym typeface="Avant Garde Demi SFDC"/>
              </a:rPr>
              <a:t>you</a:t>
            </a:r>
            <a:endParaRPr sz="7200">
              <a:solidFill>
                <a:schemeClr val="accent3"/>
              </a:solidFill>
              <a:latin typeface="Avant Garde Demi SFDC"/>
              <a:ea typeface="Avant Garde Demi SFDC"/>
              <a:cs typeface="Avant Garde Demi SFDC"/>
              <a:sym typeface="Avant Garde Demi SFDC"/>
            </a:endParaRPr>
          </a:p>
        </p:txBody>
      </p:sp>
      <p:pic>
        <p:nvPicPr>
          <p:cNvPr id="236" name="Google Shape;236;p19"/>
          <p:cNvPicPr preferRelativeResize="0"/>
          <p:nvPr/>
        </p:nvPicPr>
        <p:blipFill rotWithShape="1">
          <a:blip r:embed="rId3">
            <a:alphaModFix/>
          </a:blip>
          <a:srcRect b="0" l="0" r="25434" t="0"/>
          <a:stretch/>
        </p:blipFill>
        <p:spPr>
          <a:xfrm>
            <a:off x="9630325" y="3174675"/>
            <a:ext cx="1994225" cy="2871350"/>
          </a:xfrm>
          <a:prstGeom prst="rect">
            <a:avLst/>
          </a:prstGeom>
          <a:noFill/>
          <a:ln>
            <a:noFill/>
          </a:ln>
        </p:spPr>
      </p:pic>
      <p:pic>
        <p:nvPicPr>
          <p:cNvPr id="237" name="Google Shape;237;p19"/>
          <p:cNvPicPr preferRelativeResize="0"/>
          <p:nvPr/>
        </p:nvPicPr>
        <p:blipFill rotWithShape="1">
          <a:blip r:embed="rId4">
            <a:alphaModFix/>
          </a:blip>
          <a:srcRect b="77578" l="0" r="0" t="0"/>
          <a:stretch/>
        </p:blipFill>
        <p:spPr>
          <a:xfrm>
            <a:off x="180225" y="3376365"/>
            <a:ext cx="722375" cy="183025"/>
          </a:xfrm>
          <a:prstGeom prst="rect">
            <a:avLst/>
          </a:prstGeom>
          <a:noFill/>
          <a:ln>
            <a:noFill/>
          </a:ln>
        </p:spPr>
      </p:pic>
      <p:pic>
        <p:nvPicPr>
          <p:cNvPr id="238" name="Google Shape;238;p19"/>
          <p:cNvPicPr preferRelativeResize="0"/>
          <p:nvPr/>
        </p:nvPicPr>
        <p:blipFill rotWithShape="1">
          <a:blip r:embed="rId5">
            <a:alphaModFix/>
          </a:blip>
          <a:srcRect b="89412" l="85820" r="6092" t="1194"/>
          <a:stretch/>
        </p:blipFill>
        <p:spPr>
          <a:xfrm>
            <a:off x="403365" y="3543308"/>
            <a:ext cx="247349" cy="306401"/>
          </a:xfrm>
          <a:prstGeom prst="rect">
            <a:avLst/>
          </a:prstGeom>
          <a:noFill/>
          <a:ln>
            <a:noFill/>
          </a:ln>
        </p:spPr>
      </p:pic>
      <p:pic>
        <p:nvPicPr>
          <p:cNvPr id="239" name="Google Shape;239;p19"/>
          <p:cNvPicPr preferRelativeResize="0"/>
          <p:nvPr/>
        </p:nvPicPr>
        <p:blipFill rotWithShape="1">
          <a:blip r:embed="rId5">
            <a:alphaModFix/>
          </a:blip>
          <a:srcRect b="77663" l="82142" r="8757" t="13851"/>
          <a:stretch/>
        </p:blipFill>
        <p:spPr>
          <a:xfrm>
            <a:off x="761144" y="3565690"/>
            <a:ext cx="167602" cy="166702"/>
          </a:xfrm>
          <a:prstGeom prst="rect">
            <a:avLst/>
          </a:prstGeom>
          <a:noFill/>
          <a:ln>
            <a:noFill/>
          </a:ln>
        </p:spPr>
      </p:pic>
      <p:pic>
        <p:nvPicPr>
          <p:cNvPr id="240" name="Google Shape;240;p19"/>
          <p:cNvPicPr preferRelativeResize="0"/>
          <p:nvPr/>
        </p:nvPicPr>
        <p:blipFill rotWithShape="1">
          <a:blip r:embed="rId5">
            <a:alphaModFix/>
          </a:blip>
          <a:srcRect b="77663" l="82142" r="8757" t="13851"/>
          <a:stretch/>
        </p:blipFill>
        <p:spPr>
          <a:xfrm>
            <a:off x="158639" y="4036273"/>
            <a:ext cx="167602" cy="166702"/>
          </a:xfrm>
          <a:prstGeom prst="rect">
            <a:avLst/>
          </a:prstGeom>
          <a:noFill/>
          <a:ln>
            <a:noFill/>
          </a:ln>
        </p:spPr>
      </p:pic>
      <p:pic>
        <p:nvPicPr>
          <p:cNvPr id="241" name="Google Shape;241;p19"/>
          <p:cNvPicPr preferRelativeResize="0"/>
          <p:nvPr/>
        </p:nvPicPr>
        <p:blipFill rotWithShape="1">
          <a:blip r:embed="rId6">
            <a:alphaModFix/>
          </a:blip>
          <a:srcRect b="89707" l="0" r="0" t="0"/>
          <a:stretch/>
        </p:blipFill>
        <p:spPr>
          <a:xfrm>
            <a:off x="11334525" y="2663743"/>
            <a:ext cx="722375" cy="113650"/>
          </a:xfrm>
          <a:prstGeom prst="rect">
            <a:avLst/>
          </a:prstGeom>
          <a:noFill/>
          <a:ln>
            <a:noFill/>
          </a:ln>
        </p:spPr>
      </p:pic>
      <p:pic>
        <p:nvPicPr>
          <p:cNvPr id="242" name="Google Shape;242;p19"/>
          <p:cNvPicPr preferRelativeResize="0"/>
          <p:nvPr/>
        </p:nvPicPr>
        <p:blipFill rotWithShape="1">
          <a:blip r:embed="rId5">
            <a:alphaModFix/>
          </a:blip>
          <a:srcRect b="77663" l="82142" r="8757" t="13851"/>
          <a:stretch/>
        </p:blipFill>
        <p:spPr>
          <a:xfrm>
            <a:off x="11637990" y="3412386"/>
            <a:ext cx="261974" cy="260552"/>
          </a:xfrm>
          <a:prstGeom prst="rect">
            <a:avLst/>
          </a:prstGeom>
          <a:noFill/>
          <a:ln>
            <a:noFill/>
          </a:ln>
        </p:spPr>
      </p:pic>
      <p:pic>
        <p:nvPicPr>
          <p:cNvPr id="243" name="Google Shape;243;p19"/>
          <p:cNvPicPr preferRelativeResize="0"/>
          <p:nvPr/>
        </p:nvPicPr>
        <p:blipFill rotWithShape="1">
          <a:blip r:embed="rId5">
            <a:alphaModFix/>
          </a:blip>
          <a:srcRect b="89412" l="85820" r="6092" t="1194"/>
          <a:stretch/>
        </p:blipFill>
        <p:spPr>
          <a:xfrm>
            <a:off x="11643571" y="2871288"/>
            <a:ext cx="227726" cy="282051"/>
          </a:xfrm>
          <a:prstGeom prst="rect">
            <a:avLst/>
          </a:prstGeom>
          <a:noFill/>
          <a:ln>
            <a:noFill/>
          </a:ln>
        </p:spPr>
      </p:pic>
      <p:pic>
        <p:nvPicPr>
          <p:cNvPr id="244" name="Google Shape;244;p19"/>
          <p:cNvPicPr preferRelativeResize="0"/>
          <p:nvPr/>
        </p:nvPicPr>
        <p:blipFill rotWithShape="1">
          <a:blip r:embed="rId5">
            <a:alphaModFix/>
          </a:blip>
          <a:srcRect b="89412" l="85820" r="6092" t="1194"/>
          <a:stretch/>
        </p:blipFill>
        <p:spPr>
          <a:xfrm>
            <a:off x="11922060" y="3641135"/>
            <a:ext cx="126773" cy="157000"/>
          </a:xfrm>
          <a:prstGeom prst="rect">
            <a:avLst/>
          </a:prstGeom>
          <a:noFill/>
          <a:ln>
            <a:noFill/>
          </a:ln>
        </p:spPr>
      </p:pic>
      <p:pic>
        <p:nvPicPr>
          <p:cNvPr id="245" name="Google Shape;245;p19"/>
          <p:cNvPicPr preferRelativeResize="0"/>
          <p:nvPr/>
        </p:nvPicPr>
        <p:blipFill rotWithShape="1">
          <a:blip r:embed="rId7">
            <a:alphaModFix/>
          </a:blip>
          <a:srcRect b="0" l="23815" r="0" t="0"/>
          <a:stretch/>
        </p:blipFill>
        <p:spPr>
          <a:xfrm>
            <a:off x="439250" y="3174675"/>
            <a:ext cx="1994225" cy="2965224"/>
          </a:xfrm>
          <a:prstGeom prst="rect">
            <a:avLst/>
          </a:prstGeom>
          <a:noFill/>
          <a:ln>
            <a:noFill/>
          </a:ln>
        </p:spPr>
      </p:pic>
      <p:pic>
        <p:nvPicPr>
          <p:cNvPr id="246" name="Google Shape;246;p19"/>
          <p:cNvPicPr preferRelativeResize="0"/>
          <p:nvPr/>
        </p:nvPicPr>
        <p:blipFill>
          <a:blip r:embed="rId8">
            <a:alphaModFix/>
          </a:blip>
          <a:stretch>
            <a:fillRect/>
          </a:stretch>
        </p:blipFill>
        <p:spPr>
          <a:xfrm>
            <a:off x="5266987" y="956700"/>
            <a:ext cx="1476175" cy="5381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2">
  <p:cSld name="Thank You - A_1_2_1_2">
    <p:bg>
      <p:bgPr>
        <a:solidFill>
          <a:srgbClr val="ECE1F9"/>
        </a:solidFill>
      </p:bgPr>
    </p:bg>
    <p:spTree>
      <p:nvGrpSpPr>
        <p:cNvPr id="247" name="Shape 247"/>
        <p:cNvGrpSpPr/>
        <p:nvPr/>
      </p:nvGrpSpPr>
      <p:grpSpPr>
        <a:xfrm>
          <a:off x="0" y="0"/>
          <a:ext cx="0" cy="0"/>
          <a:chOff x="0" y="0"/>
          <a:chExt cx="0" cy="0"/>
        </a:xfrm>
      </p:grpSpPr>
      <p:pic>
        <p:nvPicPr>
          <p:cNvPr id="248" name="Google Shape;248;p20"/>
          <p:cNvPicPr preferRelativeResize="0"/>
          <p:nvPr/>
        </p:nvPicPr>
        <p:blipFill rotWithShape="1">
          <a:blip r:embed="rId2">
            <a:alphaModFix/>
          </a:blip>
          <a:srcRect b="12808" l="53336" r="6128" t="55064"/>
          <a:stretch/>
        </p:blipFill>
        <p:spPr>
          <a:xfrm>
            <a:off x="11761837" y="3856021"/>
            <a:ext cx="147600" cy="143200"/>
          </a:xfrm>
          <a:prstGeom prst="rect">
            <a:avLst/>
          </a:prstGeom>
          <a:noFill/>
          <a:ln>
            <a:noFill/>
          </a:ln>
        </p:spPr>
      </p:pic>
      <p:pic>
        <p:nvPicPr>
          <p:cNvPr id="249" name="Google Shape;249;p20"/>
          <p:cNvPicPr preferRelativeResize="0"/>
          <p:nvPr/>
        </p:nvPicPr>
        <p:blipFill>
          <a:blip r:embed="rId3">
            <a:alphaModFix/>
          </a:blip>
          <a:stretch>
            <a:fillRect/>
          </a:stretch>
        </p:blipFill>
        <p:spPr>
          <a:xfrm>
            <a:off x="-1525" y="0"/>
            <a:ext cx="12192000" cy="6858000"/>
          </a:xfrm>
          <a:prstGeom prst="rect">
            <a:avLst/>
          </a:prstGeom>
          <a:noFill/>
          <a:ln>
            <a:noFill/>
          </a:ln>
        </p:spPr>
      </p:pic>
      <p:sp>
        <p:nvSpPr>
          <p:cNvPr id="250" name="Google Shape;250;p20"/>
          <p:cNvSpPr/>
          <p:nvPr/>
        </p:nvSpPr>
        <p:spPr>
          <a:xfrm>
            <a:off x="4602900" y="957650"/>
            <a:ext cx="2873100" cy="1158600"/>
          </a:xfrm>
          <a:prstGeom prst="rect">
            <a:avLst/>
          </a:prstGeom>
          <a:solidFill>
            <a:srgbClr val="FFEF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251" name="Google Shape;251;p20"/>
          <p:cNvPicPr preferRelativeResize="0"/>
          <p:nvPr/>
        </p:nvPicPr>
        <p:blipFill>
          <a:blip r:embed="rId4">
            <a:alphaModFix/>
          </a:blip>
          <a:stretch>
            <a:fillRect/>
          </a:stretch>
        </p:blipFill>
        <p:spPr>
          <a:xfrm>
            <a:off x="4658700" y="1062054"/>
            <a:ext cx="2871550" cy="10468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4 - Blank Blue 1">
  <p:cSld name="Title Slide_ B_1_1_1_1_4">
    <p:bg>
      <p:bgPr>
        <a:solidFill>
          <a:schemeClr val="lt1"/>
        </a:solidFill>
      </p:bgPr>
    </p:bg>
    <p:spTree>
      <p:nvGrpSpPr>
        <p:cNvPr id="31" name="Shape 31"/>
        <p:cNvGrpSpPr/>
        <p:nvPr/>
      </p:nvGrpSpPr>
      <p:grpSpPr>
        <a:xfrm>
          <a:off x="0" y="0"/>
          <a:ext cx="0" cy="0"/>
          <a:chOff x="0" y="0"/>
          <a:chExt cx="0" cy="0"/>
        </a:xfrm>
      </p:grpSpPr>
      <p:sp>
        <p:nvSpPr>
          <p:cNvPr id="32" name="Google Shape;32;p3"/>
          <p:cNvSpPr/>
          <p:nvPr/>
        </p:nvSpPr>
        <p:spPr>
          <a:xfrm>
            <a:off x="0" y="0"/>
            <a:ext cx="12189000" cy="1405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33" name="Google Shape;33;p3"/>
          <p:cNvPicPr preferRelativeResize="0"/>
          <p:nvPr/>
        </p:nvPicPr>
        <p:blipFill rotWithShape="1">
          <a:blip r:embed="rId2">
            <a:alphaModFix/>
          </a:blip>
          <a:srcRect b="38286" l="0" r="0" t="0"/>
          <a:stretch/>
        </p:blipFill>
        <p:spPr>
          <a:xfrm>
            <a:off x="0" y="386150"/>
            <a:ext cx="12188948" cy="4212785"/>
          </a:xfrm>
          <a:prstGeom prst="rect">
            <a:avLst/>
          </a:prstGeom>
          <a:noFill/>
          <a:ln>
            <a:noFill/>
          </a:ln>
        </p:spPr>
      </p:pic>
      <p:sp>
        <p:nvSpPr>
          <p:cNvPr id="34" name="Google Shape;34;p3"/>
          <p:cNvSpPr/>
          <p:nvPr/>
        </p:nvSpPr>
        <p:spPr>
          <a:xfrm>
            <a:off x="0" y="4124075"/>
            <a:ext cx="12189000" cy="2733900"/>
          </a:xfrm>
          <a:prstGeom prst="rect">
            <a:avLst/>
          </a:prstGeom>
          <a:solidFill>
            <a:srgbClr val="F7F9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2 2">
  <p:cSld name="Thank You - A_1_2_1_2_2">
    <p:bg>
      <p:bgPr>
        <a:solidFill>
          <a:srgbClr val="FFEFEE"/>
        </a:solidFill>
      </p:bgPr>
    </p:bg>
    <p:spTree>
      <p:nvGrpSpPr>
        <p:cNvPr id="252" name="Shape 252"/>
        <p:cNvGrpSpPr/>
        <p:nvPr/>
      </p:nvGrpSpPr>
      <p:grpSpPr>
        <a:xfrm>
          <a:off x="0" y="0"/>
          <a:ext cx="0" cy="0"/>
          <a:chOff x="0" y="0"/>
          <a:chExt cx="0" cy="0"/>
        </a:xfrm>
      </p:grpSpPr>
      <p:pic>
        <p:nvPicPr>
          <p:cNvPr id="253" name="Google Shape;253;p21"/>
          <p:cNvPicPr preferRelativeResize="0"/>
          <p:nvPr/>
        </p:nvPicPr>
        <p:blipFill rotWithShape="1">
          <a:blip r:embed="rId2">
            <a:alphaModFix/>
          </a:blip>
          <a:srcRect b="32316" l="28896" r="29169" t="38964"/>
          <a:stretch/>
        </p:blipFill>
        <p:spPr>
          <a:xfrm>
            <a:off x="3521675" y="2672150"/>
            <a:ext cx="5112602" cy="1969525"/>
          </a:xfrm>
          <a:prstGeom prst="rect">
            <a:avLst/>
          </a:prstGeom>
          <a:noFill/>
          <a:ln>
            <a:noFill/>
          </a:ln>
        </p:spPr>
      </p:pic>
      <p:pic>
        <p:nvPicPr>
          <p:cNvPr id="254" name="Google Shape;254;p21"/>
          <p:cNvPicPr preferRelativeResize="0"/>
          <p:nvPr/>
        </p:nvPicPr>
        <p:blipFill>
          <a:blip r:embed="rId3">
            <a:alphaModFix/>
          </a:blip>
          <a:stretch>
            <a:fillRect/>
          </a:stretch>
        </p:blipFill>
        <p:spPr>
          <a:xfrm>
            <a:off x="4658700" y="1062054"/>
            <a:ext cx="2871550" cy="1046850"/>
          </a:xfrm>
          <a:prstGeom prst="rect">
            <a:avLst/>
          </a:prstGeom>
          <a:noFill/>
          <a:ln>
            <a:noFill/>
          </a:ln>
        </p:spPr>
      </p:pic>
      <p:sp>
        <p:nvSpPr>
          <p:cNvPr id="255" name="Google Shape;255;p21"/>
          <p:cNvSpPr/>
          <p:nvPr/>
        </p:nvSpPr>
        <p:spPr>
          <a:xfrm>
            <a:off x="-756825" y="2872975"/>
            <a:ext cx="2270700" cy="2270700"/>
          </a:xfrm>
          <a:prstGeom prst="ellipse">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256" name="Google Shape;256;p21"/>
          <p:cNvPicPr preferRelativeResize="0"/>
          <p:nvPr/>
        </p:nvPicPr>
        <p:blipFill rotWithShape="1">
          <a:blip r:embed="rId4">
            <a:alphaModFix/>
          </a:blip>
          <a:srcRect b="0" l="0" r="0" t="0"/>
          <a:stretch/>
        </p:blipFill>
        <p:spPr>
          <a:xfrm>
            <a:off x="577850" y="3856025"/>
            <a:ext cx="2604027" cy="2604022"/>
          </a:xfrm>
          <a:prstGeom prst="rect">
            <a:avLst/>
          </a:prstGeom>
          <a:noFill/>
          <a:ln>
            <a:noFill/>
          </a:ln>
        </p:spPr>
      </p:pic>
      <p:sp>
        <p:nvSpPr>
          <p:cNvPr id="257" name="Google Shape;257;p21"/>
          <p:cNvSpPr/>
          <p:nvPr/>
        </p:nvSpPr>
        <p:spPr>
          <a:xfrm>
            <a:off x="1158450" y="1638725"/>
            <a:ext cx="726000" cy="726000"/>
          </a:xfrm>
          <a:prstGeom prst="ellipse">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58" name="Google Shape;258;p21"/>
          <p:cNvSpPr/>
          <p:nvPr/>
        </p:nvSpPr>
        <p:spPr>
          <a:xfrm>
            <a:off x="9208225" y="799625"/>
            <a:ext cx="1356900" cy="1356900"/>
          </a:xfrm>
          <a:prstGeom prst="ellipse">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59" name="Google Shape;259;p21"/>
          <p:cNvSpPr/>
          <p:nvPr/>
        </p:nvSpPr>
        <p:spPr>
          <a:xfrm>
            <a:off x="8729400" y="5665225"/>
            <a:ext cx="1356900" cy="1356900"/>
          </a:xfrm>
          <a:prstGeom prst="ellipse">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60" name="Google Shape;260;p21"/>
          <p:cNvSpPr/>
          <p:nvPr/>
        </p:nvSpPr>
        <p:spPr>
          <a:xfrm>
            <a:off x="2786250" y="6209225"/>
            <a:ext cx="1047000" cy="1046700"/>
          </a:xfrm>
          <a:prstGeom prst="ellipse">
            <a:avLst/>
          </a:prstGeom>
          <a:solidFill>
            <a:srgbClr val="FFD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61" name="Google Shape;261;p21"/>
          <p:cNvSpPr/>
          <p:nvPr/>
        </p:nvSpPr>
        <p:spPr>
          <a:xfrm>
            <a:off x="6199825" y="5143675"/>
            <a:ext cx="1047000" cy="1046700"/>
          </a:xfrm>
          <a:prstGeom prst="ellipse">
            <a:avLst/>
          </a:prstGeom>
          <a:solidFill>
            <a:srgbClr val="FFD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62" name="Google Shape;262;p21"/>
          <p:cNvSpPr/>
          <p:nvPr/>
        </p:nvSpPr>
        <p:spPr>
          <a:xfrm>
            <a:off x="10807775" y="799625"/>
            <a:ext cx="514200" cy="513900"/>
          </a:xfrm>
          <a:prstGeom prst="ellipse">
            <a:avLst/>
          </a:prstGeom>
          <a:solidFill>
            <a:srgbClr val="FFD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63" name="Google Shape;263;p21"/>
          <p:cNvSpPr/>
          <p:nvPr/>
        </p:nvSpPr>
        <p:spPr>
          <a:xfrm>
            <a:off x="11346175" y="6243275"/>
            <a:ext cx="978900" cy="978600"/>
          </a:xfrm>
          <a:prstGeom prst="ellipse">
            <a:avLst/>
          </a:prstGeom>
          <a:solidFill>
            <a:srgbClr val="FFD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64" name="Google Shape;264;p21"/>
          <p:cNvSpPr/>
          <p:nvPr/>
        </p:nvSpPr>
        <p:spPr>
          <a:xfrm>
            <a:off x="1219204" y="1093017"/>
            <a:ext cx="880500" cy="8802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65" name="Google Shape;265;p21"/>
          <p:cNvSpPr/>
          <p:nvPr/>
        </p:nvSpPr>
        <p:spPr>
          <a:xfrm>
            <a:off x="1884448" y="6008117"/>
            <a:ext cx="1356900" cy="13563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266" name="Google Shape;266;p21"/>
          <p:cNvPicPr preferRelativeResize="0"/>
          <p:nvPr/>
        </p:nvPicPr>
        <p:blipFill rotWithShape="1">
          <a:blip r:embed="rId5">
            <a:alphaModFix/>
          </a:blip>
          <a:srcRect b="0" l="0" r="0" t="0"/>
          <a:stretch/>
        </p:blipFill>
        <p:spPr>
          <a:xfrm>
            <a:off x="1590900" y="593129"/>
            <a:ext cx="1771602" cy="1771602"/>
          </a:xfrm>
          <a:prstGeom prst="rect">
            <a:avLst/>
          </a:prstGeom>
          <a:noFill/>
          <a:ln>
            <a:noFill/>
          </a:ln>
        </p:spPr>
      </p:pic>
      <p:pic>
        <p:nvPicPr>
          <p:cNvPr id="267" name="Google Shape;267;p21"/>
          <p:cNvPicPr preferRelativeResize="0"/>
          <p:nvPr/>
        </p:nvPicPr>
        <p:blipFill>
          <a:blip r:embed="rId6">
            <a:alphaModFix/>
          </a:blip>
          <a:stretch>
            <a:fillRect/>
          </a:stretch>
        </p:blipFill>
        <p:spPr>
          <a:xfrm>
            <a:off x="5355275" y="5143675"/>
            <a:ext cx="1510093" cy="1470301"/>
          </a:xfrm>
          <a:prstGeom prst="rect">
            <a:avLst/>
          </a:prstGeom>
          <a:noFill/>
          <a:ln>
            <a:noFill/>
          </a:ln>
        </p:spPr>
      </p:pic>
      <p:pic>
        <p:nvPicPr>
          <p:cNvPr id="268" name="Google Shape;268;p21"/>
          <p:cNvPicPr preferRelativeResize="0"/>
          <p:nvPr/>
        </p:nvPicPr>
        <p:blipFill>
          <a:blip r:embed="rId7">
            <a:alphaModFix/>
          </a:blip>
          <a:stretch>
            <a:fillRect/>
          </a:stretch>
        </p:blipFill>
        <p:spPr>
          <a:xfrm>
            <a:off x="8444212" y="1174141"/>
            <a:ext cx="1771602" cy="1771602"/>
          </a:xfrm>
          <a:prstGeom prst="rect">
            <a:avLst/>
          </a:prstGeom>
          <a:noFill/>
          <a:ln>
            <a:noFill/>
          </a:ln>
        </p:spPr>
      </p:pic>
      <p:sp>
        <p:nvSpPr>
          <p:cNvPr id="269" name="Google Shape;269;p21"/>
          <p:cNvSpPr/>
          <p:nvPr/>
        </p:nvSpPr>
        <p:spPr>
          <a:xfrm>
            <a:off x="10490875" y="3490301"/>
            <a:ext cx="2333700" cy="23328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270" name="Google Shape;270;p21"/>
          <p:cNvPicPr preferRelativeResize="0"/>
          <p:nvPr/>
        </p:nvPicPr>
        <p:blipFill rotWithShape="1">
          <a:blip r:embed="rId8">
            <a:alphaModFix/>
          </a:blip>
          <a:srcRect b="15988" l="24930" r="26433" t="11040"/>
          <a:stretch/>
        </p:blipFill>
        <p:spPr>
          <a:xfrm>
            <a:off x="9209250" y="3698096"/>
            <a:ext cx="2701199" cy="2701199"/>
          </a:xfrm>
          <a:prstGeom prst="rect">
            <a:avLst/>
          </a:prstGeom>
          <a:noFill/>
          <a:ln>
            <a:noFill/>
          </a:ln>
        </p:spPr>
      </p:pic>
      <p:pic>
        <p:nvPicPr>
          <p:cNvPr id="271" name="Google Shape;271;p21"/>
          <p:cNvPicPr preferRelativeResize="0"/>
          <p:nvPr/>
        </p:nvPicPr>
        <p:blipFill>
          <a:blip r:embed="rId9">
            <a:alphaModFix/>
          </a:blip>
          <a:stretch>
            <a:fillRect/>
          </a:stretch>
        </p:blipFill>
        <p:spPr>
          <a:xfrm>
            <a:off x="-1585950" y="-169900"/>
            <a:ext cx="1562100" cy="7192025"/>
          </a:xfrm>
          <a:prstGeom prst="rect">
            <a:avLst/>
          </a:prstGeom>
          <a:noFill/>
          <a:ln>
            <a:noFill/>
          </a:ln>
        </p:spPr>
      </p:pic>
      <p:pic>
        <p:nvPicPr>
          <p:cNvPr id="272" name="Google Shape;272;p21"/>
          <p:cNvPicPr preferRelativeResize="0"/>
          <p:nvPr/>
        </p:nvPicPr>
        <p:blipFill>
          <a:blip r:embed="rId9">
            <a:alphaModFix/>
          </a:blip>
          <a:stretch>
            <a:fillRect/>
          </a:stretch>
        </p:blipFill>
        <p:spPr>
          <a:xfrm>
            <a:off x="12212800" y="-417050"/>
            <a:ext cx="1562100" cy="7439176"/>
          </a:xfrm>
          <a:prstGeom prst="rect">
            <a:avLst/>
          </a:prstGeom>
          <a:noFill/>
          <a:ln>
            <a:noFill/>
          </a:ln>
        </p:spPr>
      </p:pic>
      <p:pic>
        <p:nvPicPr>
          <p:cNvPr id="273" name="Google Shape;273;p21"/>
          <p:cNvPicPr preferRelativeResize="0"/>
          <p:nvPr/>
        </p:nvPicPr>
        <p:blipFill>
          <a:blip r:embed="rId9">
            <a:alphaModFix/>
          </a:blip>
          <a:stretch>
            <a:fillRect/>
          </a:stretch>
        </p:blipFill>
        <p:spPr>
          <a:xfrm rot="5400000">
            <a:off x="5398425" y="550438"/>
            <a:ext cx="1562100" cy="1417722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2 2 1">
  <p:cSld name="Thank You - A_1_2_1_2_2_1">
    <p:bg>
      <p:bgPr>
        <a:solidFill>
          <a:srgbClr val="FFEFEE"/>
        </a:solidFill>
      </p:bgPr>
    </p:bg>
    <p:spTree>
      <p:nvGrpSpPr>
        <p:cNvPr id="274" name="Shape 274"/>
        <p:cNvGrpSpPr/>
        <p:nvPr/>
      </p:nvGrpSpPr>
      <p:grpSpPr>
        <a:xfrm>
          <a:off x="0" y="0"/>
          <a:ext cx="0" cy="0"/>
          <a:chOff x="0" y="0"/>
          <a:chExt cx="0" cy="0"/>
        </a:xfrm>
      </p:grpSpPr>
      <p:pic>
        <p:nvPicPr>
          <p:cNvPr id="275" name="Google Shape;275;p22"/>
          <p:cNvPicPr preferRelativeResize="0"/>
          <p:nvPr/>
        </p:nvPicPr>
        <p:blipFill>
          <a:blip r:embed="rId2">
            <a:alphaModFix/>
          </a:blip>
          <a:stretch>
            <a:fillRect/>
          </a:stretch>
        </p:blipFill>
        <p:spPr>
          <a:xfrm>
            <a:off x="4658700" y="1062054"/>
            <a:ext cx="2871550" cy="1046850"/>
          </a:xfrm>
          <a:prstGeom prst="rect">
            <a:avLst/>
          </a:prstGeom>
          <a:noFill/>
          <a:ln>
            <a:noFill/>
          </a:ln>
        </p:spPr>
      </p:pic>
      <p:sp>
        <p:nvSpPr>
          <p:cNvPr id="276" name="Google Shape;276;p22"/>
          <p:cNvSpPr/>
          <p:nvPr/>
        </p:nvSpPr>
        <p:spPr>
          <a:xfrm>
            <a:off x="-756825" y="2872975"/>
            <a:ext cx="2270700" cy="2270700"/>
          </a:xfrm>
          <a:prstGeom prst="ellipse">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277" name="Google Shape;277;p22"/>
          <p:cNvPicPr preferRelativeResize="0"/>
          <p:nvPr/>
        </p:nvPicPr>
        <p:blipFill rotWithShape="1">
          <a:blip r:embed="rId3">
            <a:alphaModFix/>
          </a:blip>
          <a:srcRect b="0" l="0" r="0" t="0"/>
          <a:stretch/>
        </p:blipFill>
        <p:spPr>
          <a:xfrm>
            <a:off x="577850" y="3856025"/>
            <a:ext cx="2604027" cy="2604022"/>
          </a:xfrm>
          <a:prstGeom prst="rect">
            <a:avLst/>
          </a:prstGeom>
          <a:noFill/>
          <a:ln>
            <a:noFill/>
          </a:ln>
        </p:spPr>
      </p:pic>
      <p:sp>
        <p:nvSpPr>
          <p:cNvPr id="278" name="Google Shape;278;p22"/>
          <p:cNvSpPr/>
          <p:nvPr/>
        </p:nvSpPr>
        <p:spPr>
          <a:xfrm>
            <a:off x="1158450" y="1638725"/>
            <a:ext cx="726000" cy="726000"/>
          </a:xfrm>
          <a:prstGeom prst="ellipse">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79" name="Google Shape;279;p22"/>
          <p:cNvSpPr/>
          <p:nvPr/>
        </p:nvSpPr>
        <p:spPr>
          <a:xfrm>
            <a:off x="9208225" y="799625"/>
            <a:ext cx="1356900" cy="1356900"/>
          </a:xfrm>
          <a:prstGeom prst="ellipse">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0" name="Google Shape;280;p22"/>
          <p:cNvSpPr/>
          <p:nvPr/>
        </p:nvSpPr>
        <p:spPr>
          <a:xfrm>
            <a:off x="8729400" y="5665225"/>
            <a:ext cx="1356900" cy="1356900"/>
          </a:xfrm>
          <a:prstGeom prst="ellipse">
            <a:avLst/>
          </a:prstGeom>
          <a:solidFill>
            <a:srgbClr val="FF7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1" name="Google Shape;281;p22"/>
          <p:cNvSpPr/>
          <p:nvPr/>
        </p:nvSpPr>
        <p:spPr>
          <a:xfrm>
            <a:off x="2786250" y="6209225"/>
            <a:ext cx="1047000" cy="1046700"/>
          </a:xfrm>
          <a:prstGeom prst="ellipse">
            <a:avLst/>
          </a:prstGeom>
          <a:solidFill>
            <a:srgbClr val="FFD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2" name="Google Shape;282;p22"/>
          <p:cNvSpPr/>
          <p:nvPr/>
        </p:nvSpPr>
        <p:spPr>
          <a:xfrm>
            <a:off x="6199825" y="5143675"/>
            <a:ext cx="1047000" cy="1046700"/>
          </a:xfrm>
          <a:prstGeom prst="ellipse">
            <a:avLst/>
          </a:prstGeom>
          <a:solidFill>
            <a:srgbClr val="FFD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3" name="Google Shape;283;p22"/>
          <p:cNvSpPr/>
          <p:nvPr/>
        </p:nvSpPr>
        <p:spPr>
          <a:xfrm>
            <a:off x="10807775" y="799625"/>
            <a:ext cx="514200" cy="513900"/>
          </a:xfrm>
          <a:prstGeom prst="ellipse">
            <a:avLst/>
          </a:prstGeom>
          <a:solidFill>
            <a:srgbClr val="FFD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4" name="Google Shape;284;p22"/>
          <p:cNvSpPr/>
          <p:nvPr/>
        </p:nvSpPr>
        <p:spPr>
          <a:xfrm>
            <a:off x="11346175" y="6243275"/>
            <a:ext cx="978900" cy="978600"/>
          </a:xfrm>
          <a:prstGeom prst="ellipse">
            <a:avLst/>
          </a:prstGeom>
          <a:solidFill>
            <a:srgbClr val="FFD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5" name="Google Shape;285;p22"/>
          <p:cNvSpPr/>
          <p:nvPr/>
        </p:nvSpPr>
        <p:spPr>
          <a:xfrm>
            <a:off x="1219204" y="1093017"/>
            <a:ext cx="880500" cy="8802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6" name="Google Shape;286;p22"/>
          <p:cNvSpPr/>
          <p:nvPr/>
        </p:nvSpPr>
        <p:spPr>
          <a:xfrm>
            <a:off x="1884448" y="6008117"/>
            <a:ext cx="1356900" cy="13563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287" name="Google Shape;287;p22"/>
          <p:cNvPicPr preferRelativeResize="0"/>
          <p:nvPr/>
        </p:nvPicPr>
        <p:blipFill rotWithShape="1">
          <a:blip r:embed="rId4">
            <a:alphaModFix/>
          </a:blip>
          <a:srcRect b="0" l="0" r="0" t="0"/>
          <a:stretch/>
        </p:blipFill>
        <p:spPr>
          <a:xfrm>
            <a:off x="1590900" y="593129"/>
            <a:ext cx="1771602" cy="1771602"/>
          </a:xfrm>
          <a:prstGeom prst="rect">
            <a:avLst/>
          </a:prstGeom>
          <a:noFill/>
          <a:ln>
            <a:noFill/>
          </a:ln>
        </p:spPr>
      </p:pic>
      <p:pic>
        <p:nvPicPr>
          <p:cNvPr id="288" name="Google Shape;288;p22"/>
          <p:cNvPicPr preferRelativeResize="0"/>
          <p:nvPr/>
        </p:nvPicPr>
        <p:blipFill>
          <a:blip r:embed="rId5">
            <a:alphaModFix/>
          </a:blip>
          <a:stretch>
            <a:fillRect/>
          </a:stretch>
        </p:blipFill>
        <p:spPr>
          <a:xfrm>
            <a:off x="5355275" y="5143675"/>
            <a:ext cx="1510093" cy="1470301"/>
          </a:xfrm>
          <a:prstGeom prst="rect">
            <a:avLst/>
          </a:prstGeom>
          <a:noFill/>
          <a:ln>
            <a:noFill/>
          </a:ln>
        </p:spPr>
      </p:pic>
      <p:pic>
        <p:nvPicPr>
          <p:cNvPr id="289" name="Google Shape;289;p22"/>
          <p:cNvPicPr preferRelativeResize="0"/>
          <p:nvPr/>
        </p:nvPicPr>
        <p:blipFill>
          <a:blip r:embed="rId6">
            <a:alphaModFix/>
          </a:blip>
          <a:stretch>
            <a:fillRect/>
          </a:stretch>
        </p:blipFill>
        <p:spPr>
          <a:xfrm>
            <a:off x="8444212" y="1174141"/>
            <a:ext cx="1771602" cy="1771602"/>
          </a:xfrm>
          <a:prstGeom prst="rect">
            <a:avLst/>
          </a:prstGeom>
          <a:noFill/>
          <a:ln>
            <a:noFill/>
          </a:ln>
        </p:spPr>
      </p:pic>
      <p:sp>
        <p:nvSpPr>
          <p:cNvPr id="290" name="Google Shape;290;p22"/>
          <p:cNvSpPr/>
          <p:nvPr/>
        </p:nvSpPr>
        <p:spPr>
          <a:xfrm>
            <a:off x="10490875" y="3490301"/>
            <a:ext cx="2333700" cy="23328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291" name="Google Shape;291;p22"/>
          <p:cNvPicPr preferRelativeResize="0"/>
          <p:nvPr/>
        </p:nvPicPr>
        <p:blipFill rotWithShape="1">
          <a:blip r:embed="rId7">
            <a:alphaModFix/>
          </a:blip>
          <a:srcRect b="15988" l="24930" r="26433" t="11040"/>
          <a:stretch/>
        </p:blipFill>
        <p:spPr>
          <a:xfrm>
            <a:off x="9209250" y="3698096"/>
            <a:ext cx="2701199" cy="2701199"/>
          </a:xfrm>
          <a:prstGeom prst="rect">
            <a:avLst/>
          </a:prstGeom>
          <a:noFill/>
          <a:ln>
            <a:noFill/>
          </a:ln>
        </p:spPr>
      </p:pic>
      <p:pic>
        <p:nvPicPr>
          <p:cNvPr id="292" name="Google Shape;292;p22"/>
          <p:cNvPicPr preferRelativeResize="0"/>
          <p:nvPr/>
        </p:nvPicPr>
        <p:blipFill>
          <a:blip r:embed="rId8">
            <a:alphaModFix/>
          </a:blip>
          <a:stretch>
            <a:fillRect/>
          </a:stretch>
        </p:blipFill>
        <p:spPr>
          <a:xfrm>
            <a:off x="-1585950" y="-169900"/>
            <a:ext cx="1562100" cy="7192025"/>
          </a:xfrm>
          <a:prstGeom prst="rect">
            <a:avLst/>
          </a:prstGeom>
          <a:noFill/>
          <a:ln>
            <a:noFill/>
          </a:ln>
        </p:spPr>
      </p:pic>
      <p:pic>
        <p:nvPicPr>
          <p:cNvPr id="293" name="Google Shape;293;p22"/>
          <p:cNvPicPr preferRelativeResize="0"/>
          <p:nvPr/>
        </p:nvPicPr>
        <p:blipFill>
          <a:blip r:embed="rId8">
            <a:alphaModFix/>
          </a:blip>
          <a:stretch>
            <a:fillRect/>
          </a:stretch>
        </p:blipFill>
        <p:spPr>
          <a:xfrm>
            <a:off x="12212800" y="-417050"/>
            <a:ext cx="1562100" cy="7439176"/>
          </a:xfrm>
          <a:prstGeom prst="rect">
            <a:avLst/>
          </a:prstGeom>
          <a:noFill/>
          <a:ln>
            <a:noFill/>
          </a:ln>
        </p:spPr>
      </p:pic>
      <p:pic>
        <p:nvPicPr>
          <p:cNvPr id="294" name="Google Shape;294;p22"/>
          <p:cNvPicPr preferRelativeResize="0"/>
          <p:nvPr/>
        </p:nvPicPr>
        <p:blipFill>
          <a:blip r:embed="rId8">
            <a:alphaModFix/>
          </a:blip>
          <a:stretch>
            <a:fillRect/>
          </a:stretch>
        </p:blipFill>
        <p:spPr>
          <a:xfrm rot="5400000">
            <a:off x="5398425" y="550438"/>
            <a:ext cx="1562100" cy="1417722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2 1">
  <p:cSld name="Thank You - A_1_2_1_2_1">
    <p:bg>
      <p:bgPr>
        <a:solidFill>
          <a:srgbClr val="ECE1F9"/>
        </a:solidFill>
      </p:bgPr>
    </p:bg>
    <p:spTree>
      <p:nvGrpSpPr>
        <p:cNvPr id="295" name="Shape 295"/>
        <p:cNvGrpSpPr/>
        <p:nvPr/>
      </p:nvGrpSpPr>
      <p:grpSpPr>
        <a:xfrm>
          <a:off x="0" y="0"/>
          <a:ext cx="0" cy="0"/>
          <a:chOff x="0" y="0"/>
          <a:chExt cx="0" cy="0"/>
        </a:xfrm>
      </p:grpSpPr>
      <p:pic>
        <p:nvPicPr>
          <p:cNvPr id="296" name="Google Shape;296;p23"/>
          <p:cNvPicPr preferRelativeResize="0"/>
          <p:nvPr/>
        </p:nvPicPr>
        <p:blipFill rotWithShape="1">
          <a:blip r:embed="rId2">
            <a:alphaModFix/>
          </a:blip>
          <a:srcRect b="12808" l="53336" r="6128" t="55064"/>
          <a:stretch/>
        </p:blipFill>
        <p:spPr>
          <a:xfrm>
            <a:off x="11761837" y="3856021"/>
            <a:ext cx="147600" cy="143200"/>
          </a:xfrm>
          <a:prstGeom prst="rect">
            <a:avLst/>
          </a:prstGeom>
          <a:noFill/>
          <a:ln>
            <a:noFill/>
          </a:ln>
        </p:spPr>
      </p:pic>
      <p:pic>
        <p:nvPicPr>
          <p:cNvPr id="297" name="Google Shape;297;p23"/>
          <p:cNvPicPr preferRelativeResize="0"/>
          <p:nvPr/>
        </p:nvPicPr>
        <p:blipFill>
          <a:blip r:embed="rId3">
            <a:alphaModFix/>
          </a:blip>
          <a:stretch>
            <a:fillRect/>
          </a:stretch>
        </p:blipFill>
        <p:spPr>
          <a:xfrm>
            <a:off x="-1522" y="-9275"/>
            <a:ext cx="12224973" cy="6876550"/>
          </a:xfrm>
          <a:prstGeom prst="rect">
            <a:avLst/>
          </a:prstGeom>
          <a:noFill/>
          <a:ln>
            <a:noFill/>
          </a:ln>
        </p:spPr>
      </p:pic>
      <p:sp>
        <p:nvSpPr>
          <p:cNvPr id="298" name="Google Shape;298;p23"/>
          <p:cNvSpPr/>
          <p:nvPr/>
        </p:nvSpPr>
        <p:spPr>
          <a:xfrm>
            <a:off x="4602900" y="957650"/>
            <a:ext cx="2873100" cy="1158600"/>
          </a:xfrm>
          <a:prstGeom prst="rect">
            <a:avLst/>
          </a:prstGeom>
          <a:solidFill>
            <a:srgbClr val="FFEF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299" name="Google Shape;299;p23"/>
          <p:cNvPicPr preferRelativeResize="0"/>
          <p:nvPr/>
        </p:nvPicPr>
        <p:blipFill>
          <a:blip r:embed="rId4">
            <a:alphaModFix/>
          </a:blip>
          <a:stretch>
            <a:fillRect/>
          </a:stretch>
        </p:blipFill>
        <p:spPr>
          <a:xfrm>
            <a:off x="4658700" y="1062054"/>
            <a:ext cx="2871550" cy="10468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p:cSld name="Thank You - A_1_2_1_1">
    <p:bg>
      <p:bgPr>
        <a:solidFill>
          <a:srgbClr val="FDDDE3"/>
        </a:solidFill>
      </p:bgPr>
    </p:bg>
    <p:spTree>
      <p:nvGrpSpPr>
        <p:cNvPr id="300" name="Shape 300"/>
        <p:cNvGrpSpPr/>
        <p:nvPr/>
      </p:nvGrpSpPr>
      <p:grpSpPr>
        <a:xfrm>
          <a:off x="0" y="0"/>
          <a:ext cx="0" cy="0"/>
          <a:chOff x="0" y="0"/>
          <a:chExt cx="0" cy="0"/>
        </a:xfrm>
      </p:grpSpPr>
      <p:pic>
        <p:nvPicPr>
          <p:cNvPr id="301" name="Google Shape;301;p24"/>
          <p:cNvPicPr preferRelativeResize="0"/>
          <p:nvPr/>
        </p:nvPicPr>
        <p:blipFill rotWithShape="1">
          <a:blip r:embed="rId2">
            <a:alphaModFix/>
          </a:blip>
          <a:srcRect b="0" l="13406" r="70195" t="0"/>
          <a:stretch/>
        </p:blipFill>
        <p:spPr>
          <a:xfrm>
            <a:off x="6820627" y="4733350"/>
            <a:ext cx="153525" cy="619050"/>
          </a:xfrm>
          <a:prstGeom prst="rect">
            <a:avLst/>
          </a:prstGeom>
          <a:noFill/>
          <a:ln>
            <a:noFill/>
          </a:ln>
        </p:spPr>
      </p:pic>
      <p:pic>
        <p:nvPicPr>
          <p:cNvPr id="302" name="Google Shape;302;p24"/>
          <p:cNvPicPr preferRelativeResize="0"/>
          <p:nvPr/>
        </p:nvPicPr>
        <p:blipFill rotWithShape="1">
          <a:blip r:embed="rId3">
            <a:alphaModFix/>
          </a:blip>
          <a:srcRect b="-6181" l="0" r="36354" t="69008"/>
          <a:stretch/>
        </p:blipFill>
        <p:spPr>
          <a:xfrm>
            <a:off x="4653600" y="5070200"/>
            <a:ext cx="563775" cy="219525"/>
          </a:xfrm>
          <a:prstGeom prst="rect">
            <a:avLst/>
          </a:prstGeom>
          <a:noFill/>
          <a:ln>
            <a:noFill/>
          </a:ln>
        </p:spPr>
      </p:pic>
      <p:sp>
        <p:nvSpPr>
          <p:cNvPr id="303" name="Google Shape;303;p24"/>
          <p:cNvSpPr/>
          <p:nvPr/>
        </p:nvSpPr>
        <p:spPr>
          <a:xfrm rot="-5400000">
            <a:off x="7543125" y="5041375"/>
            <a:ext cx="489000" cy="2412600"/>
          </a:xfrm>
          <a:prstGeom prst="roundRect">
            <a:avLst>
              <a:gd fmla="val 50000"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304" name="Google Shape;304;p24"/>
          <p:cNvSpPr/>
          <p:nvPr/>
        </p:nvSpPr>
        <p:spPr>
          <a:xfrm rot="5400000">
            <a:off x="5849975" y="5396125"/>
            <a:ext cx="489000" cy="725100"/>
          </a:xfrm>
          <a:prstGeom prst="roundRect">
            <a:avLst>
              <a:gd fmla="val 50000"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305" name="Google Shape;305;p24"/>
          <p:cNvSpPr/>
          <p:nvPr/>
        </p:nvSpPr>
        <p:spPr>
          <a:xfrm rot="5400000">
            <a:off x="3742475" y="4333225"/>
            <a:ext cx="489000" cy="2850900"/>
          </a:xfrm>
          <a:prstGeom prst="roundRect">
            <a:avLst>
              <a:gd fmla="val 50000"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306" name="Google Shape;306;p24"/>
          <p:cNvSpPr/>
          <p:nvPr/>
        </p:nvSpPr>
        <p:spPr>
          <a:xfrm>
            <a:off x="8869100" y="3722825"/>
            <a:ext cx="489000" cy="15873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307" name="Google Shape;307;p24"/>
          <p:cNvSpPr/>
          <p:nvPr/>
        </p:nvSpPr>
        <p:spPr>
          <a:xfrm>
            <a:off x="10274550" y="2957050"/>
            <a:ext cx="489000" cy="20355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308" name="Google Shape;308;p24"/>
          <p:cNvSpPr/>
          <p:nvPr/>
        </p:nvSpPr>
        <p:spPr>
          <a:xfrm>
            <a:off x="9584520" y="2363475"/>
            <a:ext cx="489000" cy="22992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309" name="Google Shape;309;p24"/>
          <p:cNvSpPr/>
          <p:nvPr/>
        </p:nvSpPr>
        <p:spPr>
          <a:xfrm>
            <a:off x="10987700" y="4492775"/>
            <a:ext cx="489000" cy="7569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310" name="Google Shape;310;p24"/>
          <p:cNvSpPr/>
          <p:nvPr/>
        </p:nvSpPr>
        <p:spPr>
          <a:xfrm>
            <a:off x="712250" y="4102450"/>
            <a:ext cx="489000" cy="12141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311" name="Google Shape;311;p24"/>
          <p:cNvSpPr/>
          <p:nvPr/>
        </p:nvSpPr>
        <p:spPr>
          <a:xfrm>
            <a:off x="1388100" y="3405325"/>
            <a:ext cx="489000" cy="15873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312" name="Google Shape;312;p24"/>
          <p:cNvSpPr/>
          <p:nvPr/>
        </p:nvSpPr>
        <p:spPr>
          <a:xfrm>
            <a:off x="2072525" y="2314025"/>
            <a:ext cx="489000" cy="24126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313" name="Google Shape;313;p24"/>
          <p:cNvSpPr/>
          <p:nvPr/>
        </p:nvSpPr>
        <p:spPr>
          <a:xfrm>
            <a:off x="2756950" y="4065775"/>
            <a:ext cx="489000" cy="12945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314" name="Google Shape;314;p24"/>
          <p:cNvSpPr txBox="1"/>
          <p:nvPr/>
        </p:nvSpPr>
        <p:spPr>
          <a:xfrm>
            <a:off x="3709174" y="2820713"/>
            <a:ext cx="4770600" cy="1080600"/>
          </a:xfrm>
          <a:prstGeom prst="rect">
            <a:avLst/>
          </a:prstGeom>
          <a:noFill/>
          <a:ln>
            <a:noFill/>
          </a:ln>
        </p:spPr>
        <p:txBody>
          <a:bodyPr anchorCtr="0" anchor="ctr" bIns="0" lIns="0" spcFirstLastPara="1" rIns="0" wrap="square" tIns="0">
            <a:noAutofit/>
          </a:bodyPr>
          <a:lstStyle/>
          <a:p>
            <a:pPr indent="-457200" lvl="0" marL="0" marR="0" rtl="0" algn="ctr">
              <a:lnSpc>
                <a:spcPct val="90000"/>
              </a:lnSpc>
              <a:spcBef>
                <a:spcPts val="0"/>
              </a:spcBef>
              <a:spcAft>
                <a:spcPts val="0"/>
              </a:spcAft>
              <a:buClr>
                <a:srgbClr val="8CCFFE"/>
              </a:buClr>
              <a:buSzPts val="7200"/>
              <a:buFont typeface="Avant Garde Demi SFDC"/>
              <a:buChar char="​"/>
            </a:pPr>
            <a:r>
              <a:rPr i="0" lang="en-US" sz="7200" u="none" cap="none" strike="noStrike">
                <a:solidFill>
                  <a:srgbClr val="06204D"/>
                </a:solidFill>
                <a:latin typeface="Avant Garde Demi SFDC"/>
                <a:ea typeface="Avant Garde Demi SFDC"/>
                <a:cs typeface="Avant Garde Demi SFDC"/>
                <a:sym typeface="Avant Garde Demi SFDC"/>
              </a:rPr>
              <a:t>Thank</a:t>
            </a:r>
            <a:r>
              <a:rPr i="0" lang="en-US" sz="7200" u="none" cap="none" strike="noStrike">
                <a:solidFill>
                  <a:schemeClr val="dk1"/>
                </a:solidFill>
                <a:latin typeface="Avant Garde Demi SFDC"/>
                <a:ea typeface="Avant Garde Demi SFDC"/>
                <a:cs typeface="Avant Garde Demi SFDC"/>
                <a:sym typeface="Avant Garde Demi SFDC"/>
              </a:rPr>
              <a:t> </a:t>
            </a:r>
            <a:r>
              <a:rPr i="0" lang="en-US" sz="7200" u="none" cap="none" strike="noStrike">
                <a:solidFill>
                  <a:schemeClr val="accent3"/>
                </a:solidFill>
                <a:latin typeface="Avant Garde Demi SFDC"/>
                <a:ea typeface="Avant Garde Demi SFDC"/>
                <a:cs typeface="Avant Garde Demi SFDC"/>
                <a:sym typeface="Avant Garde Demi SFDC"/>
              </a:rPr>
              <a:t>you</a:t>
            </a:r>
            <a:endParaRPr sz="7200">
              <a:solidFill>
                <a:schemeClr val="accent3"/>
              </a:solidFill>
              <a:latin typeface="Avant Garde Demi SFDC"/>
              <a:ea typeface="Avant Garde Demi SFDC"/>
              <a:cs typeface="Avant Garde Demi SFDC"/>
              <a:sym typeface="Avant Garde Demi SFDC"/>
            </a:endParaRPr>
          </a:p>
        </p:txBody>
      </p:sp>
      <p:pic>
        <p:nvPicPr>
          <p:cNvPr id="315" name="Google Shape;315;p24"/>
          <p:cNvPicPr preferRelativeResize="0"/>
          <p:nvPr/>
        </p:nvPicPr>
        <p:blipFill>
          <a:blip r:embed="rId4">
            <a:alphaModFix/>
          </a:blip>
          <a:stretch>
            <a:fillRect/>
          </a:stretch>
        </p:blipFill>
        <p:spPr>
          <a:xfrm>
            <a:off x="4268603" y="570622"/>
            <a:ext cx="3651750" cy="1841000"/>
          </a:xfrm>
          <a:prstGeom prst="rect">
            <a:avLst/>
          </a:prstGeom>
          <a:noFill/>
          <a:ln>
            <a:noFill/>
          </a:ln>
        </p:spPr>
      </p:pic>
      <p:pic>
        <p:nvPicPr>
          <p:cNvPr id="316" name="Google Shape;316;p24"/>
          <p:cNvPicPr preferRelativeResize="0"/>
          <p:nvPr/>
        </p:nvPicPr>
        <p:blipFill>
          <a:blip r:embed="rId5">
            <a:alphaModFix/>
          </a:blip>
          <a:stretch>
            <a:fillRect/>
          </a:stretch>
        </p:blipFill>
        <p:spPr>
          <a:xfrm>
            <a:off x="5229675" y="4323675"/>
            <a:ext cx="1729600" cy="992725"/>
          </a:xfrm>
          <a:prstGeom prst="rect">
            <a:avLst/>
          </a:prstGeom>
          <a:noFill/>
          <a:ln>
            <a:noFill/>
          </a:ln>
        </p:spPr>
      </p:pic>
      <p:pic>
        <p:nvPicPr>
          <p:cNvPr id="317" name="Google Shape;317;p24"/>
          <p:cNvPicPr preferRelativeResize="0"/>
          <p:nvPr/>
        </p:nvPicPr>
        <p:blipFill rotWithShape="1">
          <a:blip r:embed="rId6">
            <a:alphaModFix/>
          </a:blip>
          <a:srcRect b="77578" l="0" r="0" t="0"/>
          <a:stretch/>
        </p:blipFill>
        <p:spPr>
          <a:xfrm>
            <a:off x="713625" y="2690565"/>
            <a:ext cx="722375" cy="183025"/>
          </a:xfrm>
          <a:prstGeom prst="rect">
            <a:avLst/>
          </a:prstGeom>
          <a:noFill/>
          <a:ln>
            <a:noFill/>
          </a:ln>
        </p:spPr>
      </p:pic>
      <p:pic>
        <p:nvPicPr>
          <p:cNvPr id="318" name="Google Shape;318;p24"/>
          <p:cNvPicPr preferRelativeResize="0"/>
          <p:nvPr/>
        </p:nvPicPr>
        <p:blipFill rotWithShape="1">
          <a:blip r:embed="rId7">
            <a:alphaModFix/>
          </a:blip>
          <a:srcRect b="0" l="0" r="75781" t="87405"/>
          <a:stretch/>
        </p:blipFill>
        <p:spPr>
          <a:xfrm>
            <a:off x="11182899" y="3844509"/>
            <a:ext cx="174950" cy="139900"/>
          </a:xfrm>
          <a:prstGeom prst="rect">
            <a:avLst/>
          </a:prstGeom>
          <a:noFill/>
          <a:ln>
            <a:noFill/>
          </a:ln>
        </p:spPr>
      </p:pic>
      <p:pic>
        <p:nvPicPr>
          <p:cNvPr id="319" name="Google Shape;319;p24"/>
          <p:cNvPicPr preferRelativeResize="0"/>
          <p:nvPr/>
        </p:nvPicPr>
        <p:blipFill>
          <a:blip r:embed="rId8">
            <a:alphaModFix/>
          </a:blip>
          <a:stretch>
            <a:fillRect/>
          </a:stretch>
        </p:blipFill>
        <p:spPr>
          <a:xfrm>
            <a:off x="1797250" y="5655774"/>
            <a:ext cx="8594452" cy="663050"/>
          </a:xfrm>
          <a:prstGeom prst="rect">
            <a:avLst/>
          </a:prstGeom>
          <a:noFill/>
          <a:ln>
            <a:noFill/>
          </a:ln>
        </p:spPr>
      </p:pic>
      <p:pic>
        <p:nvPicPr>
          <p:cNvPr id="320" name="Google Shape;320;p24"/>
          <p:cNvPicPr preferRelativeResize="0"/>
          <p:nvPr/>
        </p:nvPicPr>
        <p:blipFill rotWithShape="1">
          <a:blip r:embed="rId2">
            <a:alphaModFix/>
          </a:blip>
          <a:srcRect b="0" l="72168" r="9147" t="0"/>
          <a:stretch/>
        </p:blipFill>
        <p:spPr>
          <a:xfrm>
            <a:off x="7370795" y="4733350"/>
            <a:ext cx="174925" cy="619050"/>
          </a:xfrm>
          <a:prstGeom prst="rect">
            <a:avLst/>
          </a:prstGeom>
          <a:noFill/>
          <a:ln>
            <a:noFill/>
          </a:ln>
        </p:spPr>
      </p:pic>
      <p:pic>
        <p:nvPicPr>
          <p:cNvPr id="321" name="Google Shape;321;p24"/>
          <p:cNvPicPr preferRelativeResize="0"/>
          <p:nvPr/>
        </p:nvPicPr>
        <p:blipFill rotWithShape="1">
          <a:blip r:embed="rId9">
            <a:alphaModFix/>
          </a:blip>
          <a:srcRect b="89707" l="0" r="0" t="0"/>
          <a:stretch/>
        </p:blipFill>
        <p:spPr>
          <a:xfrm>
            <a:off x="11182125" y="2876897"/>
            <a:ext cx="722375" cy="113650"/>
          </a:xfrm>
          <a:prstGeom prst="rect">
            <a:avLst/>
          </a:prstGeom>
          <a:noFill/>
          <a:ln>
            <a:noFill/>
          </a:ln>
        </p:spPr>
      </p:pic>
      <p:pic>
        <p:nvPicPr>
          <p:cNvPr id="322" name="Google Shape;322;p24"/>
          <p:cNvPicPr preferRelativeResize="0"/>
          <p:nvPr/>
        </p:nvPicPr>
        <p:blipFill>
          <a:blip r:embed="rId10">
            <a:alphaModFix/>
          </a:blip>
          <a:stretch>
            <a:fillRect/>
          </a:stretch>
        </p:blipFill>
        <p:spPr>
          <a:xfrm>
            <a:off x="8944525" y="2488877"/>
            <a:ext cx="2674516" cy="2871350"/>
          </a:xfrm>
          <a:prstGeom prst="rect">
            <a:avLst/>
          </a:prstGeom>
          <a:noFill/>
          <a:ln>
            <a:noFill/>
          </a:ln>
        </p:spPr>
      </p:pic>
      <p:pic>
        <p:nvPicPr>
          <p:cNvPr id="323" name="Google Shape;323;p24"/>
          <p:cNvPicPr preferRelativeResize="0"/>
          <p:nvPr/>
        </p:nvPicPr>
        <p:blipFill rotWithShape="1">
          <a:blip r:embed="rId11">
            <a:alphaModFix/>
          </a:blip>
          <a:srcRect b="89412" l="85820" r="6092" t="1194"/>
          <a:stretch/>
        </p:blipFill>
        <p:spPr>
          <a:xfrm>
            <a:off x="936765" y="2857508"/>
            <a:ext cx="247349" cy="306401"/>
          </a:xfrm>
          <a:prstGeom prst="rect">
            <a:avLst/>
          </a:prstGeom>
          <a:noFill/>
          <a:ln>
            <a:noFill/>
          </a:ln>
        </p:spPr>
      </p:pic>
      <p:pic>
        <p:nvPicPr>
          <p:cNvPr id="324" name="Google Shape;324;p24"/>
          <p:cNvPicPr preferRelativeResize="0"/>
          <p:nvPr/>
        </p:nvPicPr>
        <p:blipFill rotWithShape="1">
          <a:blip r:embed="rId11">
            <a:alphaModFix/>
          </a:blip>
          <a:srcRect b="77663" l="82142" r="8757" t="13851"/>
          <a:stretch/>
        </p:blipFill>
        <p:spPr>
          <a:xfrm>
            <a:off x="1294544" y="2879890"/>
            <a:ext cx="167602" cy="166702"/>
          </a:xfrm>
          <a:prstGeom prst="rect">
            <a:avLst/>
          </a:prstGeom>
          <a:noFill/>
          <a:ln>
            <a:noFill/>
          </a:ln>
        </p:spPr>
      </p:pic>
      <p:pic>
        <p:nvPicPr>
          <p:cNvPr id="325" name="Google Shape;325;p24"/>
          <p:cNvPicPr preferRelativeResize="0"/>
          <p:nvPr/>
        </p:nvPicPr>
        <p:blipFill rotWithShape="1">
          <a:blip r:embed="rId11">
            <a:alphaModFix/>
          </a:blip>
          <a:srcRect b="77663" l="82142" r="8757" t="13851"/>
          <a:stretch/>
        </p:blipFill>
        <p:spPr>
          <a:xfrm>
            <a:off x="692039" y="3350473"/>
            <a:ext cx="167602" cy="166702"/>
          </a:xfrm>
          <a:prstGeom prst="rect">
            <a:avLst/>
          </a:prstGeom>
          <a:noFill/>
          <a:ln>
            <a:noFill/>
          </a:ln>
        </p:spPr>
      </p:pic>
      <p:pic>
        <p:nvPicPr>
          <p:cNvPr id="326" name="Google Shape;326;p24"/>
          <p:cNvPicPr preferRelativeResize="0"/>
          <p:nvPr/>
        </p:nvPicPr>
        <p:blipFill rotWithShape="1">
          <a:blip r:embed="rId11">
            <a:alphaModFix/>
          </a:blip>
          <a:srcRect b="89412" l="85820" r="6092" t="1194"/>
          <a:stretch/>
        </p:blipFill>
        <p:spPr>
          <a:xfrm>
            <a:off x="4953730" y="4833680"/>
            <a:ext cx="202152" cy="250399"/>
          </a:xfrm>
          <a:prstGeom prst="rect">
            <a:avLst/>
          </a:prstGeom>
          <a:noFill/>
          <a:ln>
            <a:noFill/>
          </a:ln>
        </p:spPr>
      </p:pic>
      <p:pic>
        <p:nvPicPr>
          <p:cNvPr id="327" name="Google Shape;327;p24"/>
          <p:cNvPicPr preferRelativeResize="0"/>
          <p:nvPr/>
        </p:nvPicPr>
        <p:blipFill rotWithShape="1">
          <a:blip r:embed="rId11">
            <a:alphaModFix/>
          </a:blip>
          <a:srcRect b="77663" l="82142" r="8757" t="13851"/>
          <a:stretch/>
        </p:blipFill>
        <p:spPr>
          <a:xfrm>
            <a:off x="4623001" y="4624398"/>
            <a:ext cx="167602" cy="166702"/>
          </a:xfrm>
          <a:prstGeom prst="rect">
            <a:avLst/>
          </a:prstGeom>
          <a:noFill/>
          <a:ln>
            <a:noFill/>
          </a:ln>
        </p:spPr>
      </p:pic>
      <p:pic>
        <p:nvPicPr>
          <p:cNvPr id="328" name="Google Shape;328;p24"/>
          <p:cNvPicPr preferRelativeResize="0"/>
          <p:nvPr/>
        </p:nvPicPr>
        <p:blipFill rotWithShape="1">
          <a:blip r:embed="rId11">
            <a:alphaModFix/>
          </a:blip>
          <a:srcRect b="89412" l="85820" r="6092" t="1194"/>
          <a:stretch/>
        </p:blipFill>
        <p:spPr>
          <a:xfrm>
            <a:off x="6964155" y="4860236"/>
            <a:ext cx="298402" cy="369597"/>
          </a:xfrm>
          <a:prstGeom prst="rect">
            <a:avLst/>
          </a:prstGeom>
          <a:noFill/>
          <a:ln>
            <a:noFill/>
          </a:ln>
        </p:spPr>
      </p:pic>
      <p:pic>
        <p:nvPicPr>
          <p:cNvPr id="329" name="Google Shape;329;p24"/>
          <p:cNvPicPr preferRelativeResize="0"/>
          <p:nvPr/>
        </p:nvPicPr>
        <p:blipFill rotWithShape="1">
          <a:blip r:embed="rId11">
            <a:alphaModFix/>
          </a:blip>
          <a:srcRect b="77663" l="82142" r="8757" t="13851"/>
          <a:stretch/>
        </p:blipFill>
        <p:spPr>
          <a:xfrm>
            <a:off x="7536305" y="4705027"/>
            <a:ext cx="124949" cy="124252"/>
          </a:xfrm>
          <a:prstGeom prst="rect">
            <a:avLst/>
          </a:prstGeom>
          <a:noFill/>
          <a:ln>
            <a:noFill/>
          </a:ln>
        </p:spPr>
      </p:pic>
      <p:pic>
        <p:nvPicPr>
          <p:cNvPr id="330" name="Google Shape;330;p24"/>
          <p:cNvPicPr preferRelativeResize="0"/>
          <p:nvPr/>
        </p:nvPicPr>
        <p:blipFill rotWithShape="1">
          <a:blip r:embed="rId11">
            <a:alphaModFix/>
          </a:blip>
          <a:srcRect b="77663" l="82142" r="8757" t="13851"/>
          <a:stretch/>
        </p:blipFill>
        <p:spPr>
          <a:xfrm>
            <a:off x="11485590" y="3625540"/>
            <a:ext cx="261974" cy="260552"/>
          </a:xfrm>
          <a:prstGeom prst="rect">
            <a:avLst/>
          </a:prstGeom>
          <a:noFill/>
          <a:ln>
            <a:noFill/>
          </a:ln>
        </p:spPr>
      </p:pic>
      <p:pic>
        <p:nvPicPr>
          <p:cNvPr id="331" name="Google Shape;331;p24"/>
          <p:cNvPicPr preferRelativeResize="0"/>
          <p:nvPr/>
        </p:nvPicPr>
        <p:blipFill rotWithShape="1">
          <a:blip r:embed="rId11">
            <a:alphaModFix/>
          </a:blip>
          <a:srcRect b="89412" l="85820" r="6092" t="1194"/>
          <a:stretch/>
        </p:blipFill>
        <p:spPr>
          <a:xfrm>
            <a:off x="11491171" y="3084442"/>
            <a:ext cx="227726" cy="282051"/>
          </a:xfrm>
          <a:prstGeom prst="rect">
            <a:avLst/>
          </a:prstGeom>
          <a:noFill/>
          <a:ln>
            <a:noFill/>
          </a:ln>
        </p:spPr>
      </p:pic>
      <p:pic>
        <p:nvPicPr>
          <p:cNvPr id="332" name="Google Shape;332;p24"/>
          <p:cNvPicPr preferRelativeResize="0"/>
          <p:nvPr/>
        </p:nvPicPr>
        <p:blipFill rotWithShape="1">
          <a:blip r:embed="rId11">
            <a:alphaModFix/>
          </a:blip>
          <a:srcRect b="89412" l="85820" r="6092" t="1194"/>
          <a:stretch/>
        </p:blipFill>
        <p:spPr>
          <a:xfrm>
            <a:off x="11769660" y="3854289"/>
            <a:ext cx="126773" cy="157000"/>
          </a:xfrm>
          <a:prstGeom prst="rect">
            <a:avLst/>
          </a:prstGeom>
          <a:noFill/>
          <a:ln>
            <a:noFill/>
          </a:ln>
        </p:spPr>
      </p:pic>
      <p:pic>
        <p:nvPicPr>
          <p:cNvPr id="333" name="Google Shape;333;p24"/>
          <p:cNvPicPr preferRelativeResize="0"/>
          <p:nvPr/>
        </p:nvPicPr>
        <p:blipFill>
          <a:blip r:embed="rId12">
            <a:alphaModFix/>
          </a:blip>
          <a:stretch>
            <a:fillRect/>
          </a:stretch>
        </p:blipFill>
        <p:spPr>
          <a:xfrm>
            <a:off x="577850" y="2488878"/>
            <a:ext cx="2617625" cy="2965224"/>
          </a:xfrm>
          <a:prstGeom prst="rect">
            <a:avLst/>
          </a:prstGeom>
          <a:noFill/>
          <a:ln>
            <a:noFill/>
          </a:ln>
        </p:spPr>
      </p:pic>
      <p:pic>
        <p:nvPicPr>
          <p:cNvPr id="334" name="Google Shape;334;p24"/>
          <p:cNvPicPr preferRelativeResize="0"/>
          <p:nvPr/>
        </p:nvPicPr>
        <p:blipFill>
          <a:blip r:embed="rId13">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1- Title Slide 1">
  <p:cSld name="Basic_4_1_1_1_1_1_1_1_3_1_1_1_2_2_1_1_2_1_1_2_1_1_1_2">
    <p:bg>
      <p:bgPr>
        <a:solidFill>
          <a:srgbClr val="D8E6FE"/>
        </a:solidFill>
      </p:bgPr>
    </p:bg>
    <p:spTree>
      <p:nvGrpSpPr>
        <p:cNvPr id="335" name="Shape 335"/>
        <p:cNvGrpSpPr/>
        <p:nvPr/>
      </p:nvGrpSpPr>
      <p:grpSpPr>
        <a:xfrm>
          <a:off x="0" y="0"/>
          <a:ext cx="0" cy="0"/>
          <a:chOff x="0" y="0"/>
          <a:chExt cx="0" cy="0"/>
        </a:xfrm>
      </p:grpSpPr>
      <p:pic>
        <p:nvPicPr>
          <p:cNvPr id="336" name="Google Shape;336;p25"/>
          <p:cNvPicPr preferRelativeResize="0"/>
          <p:nvPr/>
        </p:nvPicPr>
        <p:blipFill rotWithShape="1">
          <a:blip r:embed="rId2">
            <a:alphaModFix/>
          </a:blip>
          <a:srcRect b="0" l="0" r="27209" t="0"/>
          <a:stretch/>
        </p:blipFill>
        <p:spPr>
          <a:xfrm>
            <a:off x="11327775" y="2660400"/>
            <a:ext cx="804200" cy="722650"/>
          </a:xfrm>
          <a:prstGeom prst="rect">
            <a:avLst/>
          </a:prstGeom>
          <a:noFill/>
          <a:ln>
            <a:noFill/>
          </a:ln>
        </p:spPr>
      </p:pic>
      <p:pic>
        <p:nvPicPr>
          <p:cNvPr id="337" name="Google Shape;337;p25"/>
          <p:cNvPicPr preferRelativeResize="0"/>
          <p:nvPr/>
        </p:nvPicPr>
        <p:blipFill>
          <a:blip r:embed="rId3">
            <a:alphaModFix/>
          </a:blip>
          <a:stretch>
            <a:fillRect/>
          </a:stretch>
        </p:blipFill>
        <p:spPr>
          <a:xfrm>
            <a:off x="6937751" y="981081"/>
            <a:ext cx="1092100" cy="722654"/>
          </a:xfrm>
          <a:prstGeom prst="rect">
            <a:avLst/>
          </a:prstGeom>
          <a:noFill/>
          <a:ln>
            <a:noFill/>
          </a:ln>
        </p:spPr>
      </p:pic>
      <p:sp>
        <p:nvSpPr>
          <p:cNvPr id="338" name="Google Shape;338;p25"/>
          <p:cNvSpPr txBox="1"/>
          <p:nvPr>
            <p:ph type="title"/>
          </p:nvPr>
        </p:nvSpPr>
        <p:spPr>
          <a:xfrm>
            <a:off x="576075" y="1478075"/>
            <a:ext cx="4984200" cy="24597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4400"/>
              <a:buFont typeface="Avant Garde Demi SFDC"/>
              <a:buNone/>
              <a:defRPr b="0" sz="4400">
                <a:latin typeface="Avant Garde Demi SFDC"/>
                <a:ea typeface="Avant Garde Demi SFDC"/>
                <a:cs typeface="Avant Garde Demi SFDC"/>
                <a:sym typeface="Avant Garde Demi SFDC"/>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339" name="Google Shape;339;p25"/>
          <p:cNvSpPr txBox="1"/>
          <p:nvPr>
            <p:ph idx="1" type="subTitle"/>
          </p:nvPr>
        </p:nvSpPr>
        <p:spPr>
          <a:xfrm>
            <a:off x="576075" y="3922775"/>
            <a:ext cx="4984200" cy="1472100"/>
          </a:xfrm>
          <a:prstGeom prst="rect">
            <a:avLst/>
          </a:prstGeom>
        </p:spPr>
        <p:txBody>
          <a:bodyPr anchorCtr="0" anchor="t" bIns="0" lIns="0" spcFirstLastPara="1" rIns="0" wrap="square" tIns="0">
            <a:noAutofit/>
          </a:bodyPr>
          <a:lstStyle>
            <a:lvl1pPr lvl="0" rtl="0">
              <a:lnSpc>
                <a:spcPct val="103000"/>
              </a:lnSpc>
              <a:spcBef>
                <a:spcPts val="500"/>
              </a:spcBef>
              <a:spcAft>
                <a:spcPts val="0"/>
              </a:spcAft>
              <a:buSzPts val="2400"/>
              <a:buNone/>
              <a:defRPr sz="2400"/>
            </a:lvl1pPr>
            <a:lvl2pPr lvl="1" rtl="0">
              <a:lnSpc>
                <a:spcPct val="95000"/>
              </a:lnSpc>
              <a:spcBef>
                <a:spcPts val="600"/>
              </a:spcBef>
              <a:spcAft>
                <a:spcPts val="0"/>
              </a:spcAft>
              <a:buSzPts val="2200"/>
              <a:buNone/>
              <a:defRPr sz="2200"/>
            </a:lvl2pPr>
            <a:lvl3pPr lvl="2" rtl="0">
              <a:lnSpc>
                <a:spcPct val="95000"/>
              </a:lnSpc>
              <a:spcBef>
                <a:spcPts val="300"/>
              </a:spcBef>
              <a:spcAft>
                <a:spcPts val="0"/>
              </a:spcAft>
              <a:buSzPts val="2200"/>
              <a:buNone/>
              <a:defRPr sz="2200"/>
            </a:lvl3pPr>
            <a:lvl4pPr lvl="3" rtl="0">
              <a:lnSpc>
                <a:spcPct val="95000"/>
              </a:lnSpc>
              <a:spcBef>
                <a:spcPts val="300"/>
              </a:spcBef>
              <a:spcAft>
                <a:spcPts val="0"/>
              </a:spcAft>
              <a:buSzPts val="2200"/>
              <a:buNone/>
              <a:defRPr sz="2200"/>
            </a:lvl4pPr>
            <a:lvl5pPr lvl="4" rtl="0">
              <a:lnSpc>
                <a:spcPct val="95000"/>
              </a:lnSpc>
              <a:spcBef>
                <a:spcPts val="300"/>
              </a:spcBef>
              <a:spcAft>
                <a:spcPts val="0"/>
              </a:spcAft>
              <a:buSzPts val="2200"/>
              <a:buNone/>
              <a:defRPr sz="2200"/>
            </a:lvl5pPr>
            <a:lvl6pPr lvl="5" rtl="0">
              <a:lnSpc>
                <a:spcPct val="95000"/>
              </a:lnSpc>
              <a:spcBef>
                <a:spcPts val="300"/>
              </a:spcBef>
              <a:spcAft>
                <a:spcPts val="0"/>
              </a:spcAft>
              <a:buSzPts val="2200"/>
              <a:buNone/>
              <a:defRPr sz="2200"/>
            </a:lvl6pPr>
            <a:lvl7pPr lvl="6" rtl="0">
              <a:lnSpc>
                <a:spcPct val="95000"/>
              </a:lnSpc>
              <a:spcBef>
                <a:spcPts val="300"/>
              </a:spcBef>
              <a:spcAft>
                <a:spcPts val="0"/>
              </a:spcAft>
              <a:buSzPts val="2200"/>
              <a:buNone/>
              <a:defRPr sz="2200"/>
            </a:lvl7pPr>
            <a:lvl8pPr lvl="7" rtl="0">
              <a:lnSpc>
                <a:spcPct val="95000"/>
              </a:lnSpc>
              <a:spcBef>
                <a:spcPts val="300"/>
              </a:spcBef>
              <a:spcAft>
                <a:spcPts val="0"/>
              </a:spcAft>
              <a:buSzPts val="2200"/>
              <a:buNone/>
              <a:defRPr sz="2200"/>
            </a:lvl8pPr>
            <a:lvl9pPr lvl="8" rtl="0">
              <a:lnSpc>
                <a:spcPct val="95000"/>
              </a:lnSpc>
              <a:spcBef>
                <a:spcPts val="300"/>
              </a:spcBef>
              <a:spcAft>
                <a:spcPts val="300"/>
              </a:spcAft>
              <a:buSzPts val="2200"/>
              <a:buNone/>
              <a:defRPr sz="2200"/>
            </a:lvl9pPr>
          </a:lstStyle>
          <a:p/>
        </p:txBody>
      </p:sp>
      <p:sp>
        <p:nvSpPr>
          <p:cNvPr id="340" name="Google Shape;340;p25"/>
          <p:cNvSpPr txBox="1"/>
          <p:nvPr>
            <p:ph idx="2" type="subTitle"/>
          </p:nvPr>
        </p:nvSpPr>
        <p:spPr>
          <a:xfrm>
            <a:off x="576076" y="5167875"/>
            <a:ext cx="5518500" cy="667500"/>
          </a:xfrm>
          <a:prstGeom prst="rect">
            <a:avLst/>
          </a:prstGeom>
        </p:spPr>
        <p:txBody>
          <a:bodyPr anchorCtr="0" anchor="t" bIns="0" lIns="0" spcFirstLastPara="1" rIns="0" wrap="square" tIns="0">
            <a:noAutofit/>
          </a:bodyPr>
          <a:lstStyle>
            <a:lvl1pPr lvl="0" rtl="0">
              <a:lnSpc>
                <a:spcPct val="103000"/>
              </a:lnSpc>
              <a:spcBef>
                <a:spcPts val="500"/>
              </a:spcBef>
              <a:spcAft>
                <a:spcPts val="0"/>
              </a:spcAft>
              <a:buSzPts val="1800"/>
              <a:buNone/>
              <a:defRPr sz="1800"/>
            </a:lvl1pPr>
            <a:lvl2pPr lvl="1" rtl="0">
              <a:lnSpc>
                <a:spcPct val="95000"/>
              </a:lnSpc>
              <a:spcBef>
                <a:spcPts val="600"/>
              </a:spcBef>
              <a:spcAft>
                <a:spcPts val="0"/>
              </a:spcAft>
              <a:buSzPts val="1800"/>
              <a:buNone/>
              <a:defRPr/>
            </a:lvl2pPr>
            <a:lvl3pPr lvl="2" rtl="0">
              <a:lnSpc>
                <a:spcPct val="95000"/>
              </a:lnSpc>
              <a:spcBef>
                <a:spcPts val="300"/>
              </a:spcBef>
              <a:spcAft>
                <a:spcPts val="0"/>
              </a:spcAft>
              <a:buSzPts val="1800"/>
              <a:buNone/>
              <a:defRPr sz="1800"/>
            </a:lvl3pPr>
            <a:lvl4pPr lvl="3" rtl="0">
              <a:lnSpc>
                <a:spcPct val="95000"/>
              </a:lnSpc>
              <a:spcBef>
                <a:spcPts val="300"/>
              </a:spcBef>
              <a:spcAft>
                <a:spcPts val="0"/>
              </a:spcAft>
              <a:buSzPts val="1800"/>
              <a:buNone/>
              <a:defRPr sz="1800"/>
            </a:lvl4pPr>
            <a:lvl5pPr lvl="4" rtl="0">
              <a:lnSpc>
                <a:spcPct val="95000"/>
              </a:lnSpc>
              <a:spcBef>
                <a:spcPts val="300"/>
              </a:spcBef>
              <a:spcAft>
                <a:spcPts val="0"/>
              </a:spcAft>
              <a:buSzPts val="1800"/>
              <a:buNone/>
              <a:defRPr sz="1800"/>
            </a:lvl5pPr>
            <a:lvl6pPr lvl="5" rtl="0">
              <a:lnSpc>
                <a:spcPct val="95000"/>
              </a:lnSpc>
              <a:spcBef>
                <a:spcPts val="300"/>
              </a:spcBef>
              <a:spcAft>
                <a:spcPts val="0"/>
              </a:spcAft>
              <a:buSzPts val="1800"/>
              <a:buNone/>
              <a:defRPr sz="1800"/>
            </a:lvl6pPr>
            <a:lvl7pPr lvl="6" rtl="0">
              <a:lnSpc>
                <a:spcPct val="95000"/>
              </a:lnSpc>
              <a:spcBef>
                <a:spcPts val="300"/>
              </a:spcBef>
              <a:spcAft>
                <a:spcPts val="0"/>
              </a:spcAft>
              <a:buSzPts val="1800"/>
              <a:buNone/>
              <a:defRPr sz="1800"/>
            </a:lvl7pPr>
            <a:lvl8pPr lvl="7" rtl="0">
              <a:lnSpc>
                <a:spcPct val="95000"/>
              </a:lnSpc>
              <a:spcBef>
                <a:spcPts val="300"/>
              </a:spcBef>
              <a:spcAft>
                <a:spcPts val="0"/>
              </a:spcAft>
              <a:buSzPts val="1800"/>
              <a:buNone/>
              <a:defRPr sz="1800"/>
            </a:lvl8pPr>
            <a:lvl9pPr lvl="8" rtl="0">
              <a:lnSpc>
                <a:spcPct val="95000"/>
              </a:lnSpc>
              <a:spcBef>
                <a:spcPts val="300"/>
              </a:spcBef>
              <a:spcAft>
                <a:spcPts val="300"/>
              </a:spcAft>
              <a:buSzPts val="1800"/>
              <a:buNone/>
              <a:defRPr sz="1800"/>
            </a:lvl9pPr>
          </a:lstStyle>
          <a:p/>
        </p:txBody>
      </p:sp>
      <p:pic>
        <p:nvPicPr>
          <p:cNvPr id="341" name="Google Shape;341;p25"/>
          <p:cNvPicPr preferRelativeResize="0"/>
          <p:nvPr/>
        </p:nvPicPr>
        <p:blipFill>
          <a:blip r:embed="rId4">
            <a:alphaModFix/>
          </a:blip>
          <a:stretch>
            <a:fillRect/>
          </a:stretch>
        </p:blipFill>
        <p:spPr>
          <a:xfrm>
            <a:off x="6429050" y="1649098"/>
            <a:ext cx="5183802" cy="3023562"/>
          </a:xfrm>
          <a:prstGeom prst="rect">
            <a:avLst/>
          </a:prstGeom>
          <a:noFill/>
          <a:ln>
            <a:noFill/>
          </a:ln>
        </p:spPr>
      </p:pic>
      <p:pic>
        <p:nvPicPr>
          <p:cNvPr id="342" name="Google Shape;342;p25"/>
          <p:cNvPicPr preferRelativeResize="0"/>
          <p:nvPr/>
        </p:nvPicPr>
        <p:blipFill>
          <a:blip r:embed="rId5">
            <a:alphaModFix/>
          </a:blip>
          <a:stretch>
            <a:fillRect/>
          </a:stretch>
        </p:blipFill>
        <p:spPr>
          <a:xfrm>
            <a:off x="562400" y="462001"/>
            <a:ext cx="1982253" cy="7226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1- Title Slide 1 1">
  <p:cSld name="Basic_4_1_1_1_1_1_1_1_3_1_1_1_2_2_1_1_2_1_1_2_1_1_1_2_1">
    <p:bg>
      <p:bgPr>
        <a:solidFill>
          <a:srgbClr val="D8E6FE"/>
        </a:solidFill>
      </p:bgPr>
    </p:bg>
    <p:spTree>
      <p:nvGrpSpPr>
        <p:cNvPr id="343" name="Shape 343"/>
        <p:cNvGrpSpPr/>
        <p:nvPr/>
      </p:nvGrpSpPr>
      <p:grpSpPr>
        <a:xfrm>
          <a:off x="0" y="0"/>
          <a:ext cx="0" cy="0"/>
          <a:chOff x="0" y="0"/>
          <a:chExt cx="0" cy="0"/>
        </a:xfrm>
      </p:grpSpPr>
      <p:pic>
        <p:nvPicPr>
          <p:cNvPr id="344" name="Google Shape;344;p26"/>
          <p:cNvPicPr preferRelativeResize="0"/>
          <p:nvPr/>
        </p:nvPicPr>
        <p:blipFill rotWithShape="1">
          <a:blip r:embed="rId2">
            <a:alphaModFix/>
          </a:blip>
          <a:srcRect b="0" l="0" r="27209" t="0"/>
          <a:stretch/>
        </p:blipFill>
        <p:spPr>
          <a:xfrm>
            <a:off x="11327775" y="2660400"/>
            <a:ext cx="804200" cy="722650"/>
          </a:xfrm>
          <a:prstGeom prst="rect">
            <a:avLst/>
          </a:prstGeom>
          <a:noFill/>
          <a:ln>
            <a:noFill/>
          </a:ln>
        </p:spPr>
      </p:pic>
      <p:pic>
        <p:nvPicPr>
          <p:cNvPr id="345" name="Google Shape;345;p26"/>
          <p:cNvPicPr preferRelativeResize="0"/>
          <p:nvPr/>
        </p:nvPicPr>
        <p:blipFill>
          <a:blip r:embed="rId3">
            <a:alphaModFix/>
          </a:blip>
          <a:stretch>
            <a:fillRect/>
          </a:stretch>
        </p:blipFill>
        <p:spPr>
          <a:xfrm>
            <a:off x="6937751" y="981081"/>
            <a:ext cx="1092100" cy="722654"/>
          </a:xfrm>
          <a:prstGeom prst="rect">
            <a:avLst/>
          </a:prstGeom>
          <a:noFill/>
          <a:ln>
            <a:noFill/>
          </a:ln>
        </p:spPr>
      </p:pic>
      <p:sp>
        <p:nvSpPr>
          <p:cNvPr id="346" name="Google Shape;346;p26"/>
          <p:cNvSpPr txBox="1"/>
          <p:nvPr>
            <p:ph type="title"/>
          </p:nvPr>
        </p:nvSpPr>
        <p:spPr>
          <a:xfrm>
            <a:off x="576075" y="1478075"/>
            <a:ext cx="4984200" cy="24597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400"/>
              <a:buFont typeface="Avant Garde Demi SFDC"/>
              <a:buNone/>
              <a:defRPr b="0" sz="4400">
                <a:latin typeface="Avant Garde Demi SFDC"/>
                <a:ea typeface="Avant Garde Demi SFDC"/>
                <a:cs typeface="Avant Garde Demi SFDC"/>
                <a:sym typeface="Avant Garde Demi SFDC"/>
              </a:defRPr>
            </a:lvl1pPr>
            <a:lvl2pPr lvl="1" algn="l">
              <a:spcBef>
                <a:spcPts val="0"/>
              </a:spcBef>
              <a:spcAft>
                <a:spcPts val="0"/>
              </a:spcAft>
              <a:buClr>
                <a:schemeClr val="dk1"/>
              </a:buClr>
              <a:buSzPts val="1400"/>
              <a:buNone/>
              <a:defRPr>
                <a:solidFill>
                  <a:schemeClr val="dk1"/>
                </a:solidFill>
              </a:defRPr>
            </a:lvl2pPr>
            <a:lvl3pPr lvl="2" algn="l">
              <a:spcBef>
                <a:spcPts val="0"/>
              </a:spcBef>
              <a:spcAft>
                <a:spcPts val="0"/>
              </a:spcAft>
              <a:buClr>
                <a:schemeClr val="dk1"/>
              </a:buClr>
              <a:buSzPts val="1400"/>
              <a:buNone/>
              <a:defRPr>
                <a:solidFill>
                  <a:schemeClr val="dk1"/>
                </a:solidFill>
              </a:defRPr>
            </a:lvl3pPr>
            <a:lvl4pPr lvl="3" algn="l">
              <a:spcBef>
                <a:spcPts val="0"/>
              </a:spcBef>
              <a:spcAft>
                <a:spcPts val="0"/>
              </a:spcAft>
              <a:buClr>
                <a:schemeClr val="dk1"/>
              </a:buClr>
              <a:buSzPts val="1400"/>
              <a:buNone/>
              <a:defRPr>
                <a:solidFill>
                  <a:schemeClr val="dk1"/>
                </a:solidFill>
              </a:defRPr>
            </a:lvl4pPr>
            <a:lvl5pPr lvl="4" algn="l">
              <a:spcBef>
                <a:spcPts val="0"/>
              </a:spcBef>
              <a:spcAft>
                <a:spcPts val="0"/>
              </a:spcAft>
              <a:buClr>
                <a:schemeClr val="dk1"/>
              </a:buClr>
              <a:buSzPts val="1400"/>
              <a:buNone/>
              <a:defRPr>
                <a:solidFill>
                  <a:schemeClr val="dk1"/>
                </a:solidFill>
              </a:defRPr>
            </a:lvl5pPr>
            <a:lvl6pPr lvl="5" algn="l">
              <a:spcBef>
                <a:spcPts val="0"/>
              </a:spcBef>
              <a:spcAft>
                <a:spcPts val="0"/>
              </a:spcAft>
              <a:buClr>
                <a:schemeClr val="dk1"/>
              </a:buClr>
              <a:buSzPts val="1400"/>
              <a:buNone/>
              <a:defRPr>
                <a:solidFill>
                  <a:schemeClr val="dk1"/>
                </a:solidFill>
              </a:defRPr>
            </a:lvl6pPr>
            <a:lvl7pPr lvl="6" algn="l">
              <a:spcBef>
                <a:spcPts val="0"/>
              </a:spcBef>
              <a:spcAft>
                <a:spcPts val="0"/>
              </a:spcAft>
              <a:buClr>
                <a:schemeClr val="dk1"/>
              </a:buClr>
              <a:buSzPts val="1400"/>
              <a:buNone/>
              <a:defRPr>
                <a:solidFill>
                  <a:schemeClr val="dk1"/>
                </a:solidFill>
              </a:defRPr>
            </a:lvl7pPr>
            <a:lvl8pPr lvl="7" algn="l">
              <a:spcBef>
                <a:spcPts val="0"/>
              </a:spcBef>
              <a:spcAft>
                <a:spcPts val="0"/>
              </a:spcAft>
              <a:buClr>
                <a:schemeClr val="dk1"/>
              </a:buClr>
              <a:buSzPts val="1400"/>
              <a:buNone/>
              <a:defRPr>
                <a:solidFill>
                  <a:schemeClr val="dk1"/>
                </a:solidFill>
              </a:defRPr>
            </a:lvl8pPr>
            <a:lvl9pPr lvl="8" algn="l">
              <a:spcBef>
                <a:spcPts val="0"/>
              </a:spcBef>
              <a:spcAft>
                <a:spcPts val="0"/>
              </a:spcAft>
              <a:buClr>
                <a:schemeClr val="dk1"/>
              </a:buClr>
              <a:buSzPts val="1400"/>
              <a:buNone/>
              <a:defRPr>
                <a:solidFill>
                  <a:schemeClr val="dk1"/>
                </a:solidFill>
              </a:defRPr>
            </a:lvl9pPr>
          </a:lstStyle>
          <a:p/>
        </p:txBody>
      </p:sp>
      <p:sp>
        <p:nvSpPr>
          <p:cNvPr id="347" name="Google Shape;347;p26"/>
          <p:cNvSpPr txBox="1"/>
          <p:nvPr>
            <p:ph idx="1" type="subTitle"/>
          </p:nvPr>
        </p:nvSpPr>
        <p:spPr>
          <a:xfrm>
            <a:off x="576075" y="3922775"/>
            <a:ext cx="4984200" cy="1472100"/>
          </a:xfrm>
          <a:prstGeom prst="rect">
            <a:avLst/>
          </a:prstGeom>
        </p:spPr>
        <p:txBody>
          <a:bodyPr anchorCtr="0" anchor="t" bIns="0" lIns="0" spcFirstLastPara="1" rIns="0" wrap="square" tIns="0">
            <a:noAutofit/>
          </a:bodyPr>
          <a:lstStyle>
            <a:lvl1pPr lvl="0">
              <a:lnSpc>
                <a:spcPct val="103000"/>
              </a:lnSpc>
              <a:spcBef>
                <a:spcPts val="500"/>
              </a:spcBef>
              <a:spcAft>
                <a:spcPts val="0"/>
              </a:spcAft>
              <a:buSzPts val="2400"/>
              <a:buNone/>
              <a:defRPr sz="2400"/>
            </a:lvl1pPr>
            <a:lvl2pPr lvl="1">
              <a:lnSpc>
                <a:spcPct val="95000"/>
              </a:lnSpc>
              <a:spcBef>
                <a:spcPts val="600"/>
              </a:spcBef>
              <a:spcAft>
                <a:spcPts val="0"/>
              </a:spcAft>
              <a:buSzPts val="2200"/>
              <a:buNone/>
              <a:defRPr sz="2200"/>
            </a:lvl2pPr>
            <a:lvl3pPr lvl="2">
              <a:lnSpc>
                <a:spcPct val="95000"/>
              </a:lnSpc>
              <a:spcBef>
                <a:spcPts val="300"/>
              </a:spcBef>
              <a:spcAft>
                <a:spcPts val="0"/>
              </a:spcAft>
              <a:buSzPts val="2200"/>
              <a:buNone/>
              <a:defRPr sz="2200"/>
            </a:lvl3pPr>
            <a:lvl4pPr lvl="3">
              <a:lnSpc>
                <a:spcPct val="95000"/>
              </a:lnSpc>
              <a:spcBef>
                <a:spcPts val="300"/>
              </a:spcBef>
              <a:spcAft>
                <a:spcPts val="0"/>
              </a:spcAft>
              <a:buSzPts val="2200"/>
              <a:buNone/>
              <a:defRPr sz="2200"/>
            </a:lvl4pPr>
            <a:lvl5pPr lvl="4">
              <a:lnSpc>
                <a:spcPct val="95000"/>
              </a:lnSpc>
              <a:spcBef>
                <a:spcPts val="300"/>
              </a:spcBef>
              <a:spcAft>
                <a:spcPts val="0"/>
              </a:spcAft>
              <a:buSzPts val="2200"/>
              <a:buNone/>
              <a:defRPr sz="2200"/>
            </a:lvl5pPr>
            <a:lvl6pPr lvl="5">
              <a:lnSpc>
                <a:spcPct val="95000"/>
              </a:lnSpc>
              <a:spcBef>
                <a:spcPts val="300"/>
              </a:spcBef>
              <a:spcAft>
                <a:spcPts val="0"/>
              </a:spcAft>
              <a:buSzPts val="2200"/>
              <a:buNone/>
              <a:defRPr sz="2200"/>
            </a:lvl6pPr>
            <a:lvl7pPr lvl="6">
              <a:lnSpc>
                <a:spcPct val="95000"/>
              </a:lnSpc>
              <a:spcBef>
                <a:spcPts val="300"/>
              </a:spcBef>
              <a:spcAft>
                <a:spcPts val="0"/>
              </a:spcAft>
              <a:buSzPts val="2200"/>
              <a:buNone/>
              <a:defRPr sz="2200"/>
            </a:lvl7pPr>
            <a:lvl8pPr lvl="7">
              <a:lnSpc>
                <a:spcPct val="95000"/>
              </a:lnSpc>
              <a:spcBef>
                <a:spcPts val="300"/>
              </a:spcBef>
              <a:spcAft>
                <a:spcPts val="0"/>
              </a:spcAft>
              <a:buSzPts val="2200"/>
              <a:buNone/>
              <a:defRPr sz="2200"/>
            </a:lvl8pPr>
            <a:lvl9pPr lvl="8">
              <a:lnSpc>
                <a:spcPct val="95000"/>
              </a:lnSpc>
              <a:spcBef>
                <a:spcPts val="300"/>
              </a:spcBef>
              <a:spcAft>
                <a:spcPts val="300"/>
              </a:spcAft>
              <a:buSzPts val="2200"/>
              <a:buNone/>
              <a:defRPr sz="2200"/>
            </a:lvl9pPr>
          </a:lstStyle>
          <a:p/>
        </p:txBody>
      </p:sp>
      <p:sp>
        <p:nvSpPr>
          <p:cNvPr id="348" name="Google Shape;348;p26"/>
          <p:cNvSpPr txBox="1"/>
          <p:nvPr>
            <p:ph idx="2" type="subTitle"/>
          </p:nvPr>
        </p:nvSpPr>
        <p:spPr>
          <a:xfrm>
            <a:off x="576076" y="5167875"/>
            <a:ext cx="5518500" cy="667500"/>
          </a:xfrm>
          <a:prstGeom prst="rect">
            <a:avLst/>
          </a:prstGeom>
        </p:spPr>
        <p:txBody>
          <a:bodyPr anchorCtr="0" anchor="t" bIns="0" lIns="0" spcFirstLastPara="1" rIns="0" wrap="square" tIns="0">
            <a:noAutofit/>
          </a:bodyPr>
          <a:lstStyle>
            <a:lvl1pPr lvl="0">
              <a:lnSpc>
                <a:spcPct val="103000"/>
              </a:lnSpc>
              <a:spcBef>
                <a:spcPts val="500"/>
              </a:spcBef>
              <a:spcAft>
                <a:spcPts val="0"/>
              </a:spcAft>
              <a:buSzPts val="1800"/>
              <a:buNone/>
              <a:defRPr sz="1800"/>
            </a:lvl1pPr>
            <a:lvl2pPr lvl="1">
              <a:lnSpc>
                <a:spcPct val="95000"/>
              </a:lnSpc>
              <a:spcBef>
                <a:spcPts val="600"/>
              </a:spcBef>
              <a:spcAft>
                <a:spcPts val="0"/>
              </a:spcAft>
              <a:buSzPts val="1800"/>
              <a:buNone/>
              <a:defRPr/>
            </a:lvl2pPr>
            <a:lvl3pPr lvl="2">
              <a:lnSpc>
                <a:spcPct val="95000"/>
              </a:lnSpc>
              <a:spcBef>
                <a:spcPts val="300"/>
              </a:spcBef>
              <a:spcAft>
                <a:spcPts val="0"/>
              </a:spcAft>
              <a:buSzPts val="1800"/>
              <a:buNone/>
              <a:defRPr sz="1800"/>
            </a:lvl3pPr>
            <a:lvl4pPr lvl="3">
              <a:lnSpc>
                <a:spcPct val="95000"/>
              </a:lnSpc>
              <a:spcBef>
                <a:spcPts val="300"/>
              </a:spcBef>
              <a:spcAft>
                <a:spcPts val="0"/>
              </a:spcAft>
              <a:buSzPts val="1800"/>
              <a:buNone/>
              <a:defRPr sz="1800"/>
            </a:lvl4pPr>
            <a:lvl5pPr lvl="4">
              <a:lnSpc>
                <a:spcPct val="95000"/>
              </a:lnSpc>
              <a:spcBef>
                <a:spcPts val="300"/>
              </a:spcBef>
              <a:spcAft>
                <a:spcPts val="0"/>
              </a:spcAft>
              <a:buSzPts val="1800"/>
              <a:buNone/>
              <a:defRPr sz="1800"/>
            </a:lvl5pPr>
            <a:lvl6pPr lvl="5">
              <a:lnSpc>
                <a:spcPct val="95000"/>
              </a:lnSpc>
              <a:spcBef>
                <a:spcPts val="300"/>
              </a:spcBef>
              <a:spcAft>
                <a:spcPts val="0"/>
              </a:spcAft>
              <a:buSzPts val="1800"/>
              <a:buNone/>
              <a:defRPr sz="1800"/>
            </a:lvl6pPr>
            <a:lvl7pPr lvl="6">
              <a:lnSpc>
                <a:spcPct val="95000"/>
              </a:lnSpc>
              <a:spcBef>
                <a:spcPts val="300"/>
              </a:spcBef>
              <a:spcAft>
                <a:spcPts val="0"/>
              </a:spcAft>
              <a:buSzPts val="1800"/>
              <a:buNone/>
              <a:defRPr sz="1800"/>
            </a:lvl7pPr>
            <a:lvl8pPr lvl="7">
              <a:lnSpc>
                <a:spcPct val="95000"/>
              </a:lnSpc>
              <a:spcBef>
                <a:spcPts val="300"/>
              </a:spcBef>
              <a:spcAft>
                <a:spcPts val="0"/>
              </a:spcAft>
              <a:buSzPts val="1800"/>
              <a:buNone/>
              <a:defRPr sz="1800"/>
            </a:lvl8pPr>
            <a:lvl9pPr lvl="8">
              <a:lnSpc>
                <a:spcPct val="95000"/>
              </a:lnSpc>
              <a:spcBef>
                <a:spcPts val="300"/>
              </a:spcBef>
              <a:spcAft>
                <a:spcPts val="300"/>
              </a:spcAft>
              <a:buSzPts val="1800"/>
              <a:buNone/>
              <a:defRPr sz="1800"/>
            </a:lvl9pPr>
          </a:lstStyle>
          <a:p/>
        </p:txBody>
      </p:sp>
      <p:pic>
        <p:nvPicPr>
          <p:cNvPr id="349" name="Google Shape;349;p26"/>
          <p:cNvPicPr preferRelativeResize="0"/>
          <p:nvPr/>
        </p:nvPicPr>
        <p:blipFill>
          <a:blip r:embed="rId4">
            <a:alphaModFix/>
          </a:blip>
          <a:stretch>
            <a:fillRect/>
          </a:stretch>
        </p:blipFill>
        <p:spPr>
          <a:xfrm>
            <a:off x="562400" y="462001"/>
            <a:ext cx="1982253" cy="722650"/>
          </a:xfrm>
          <a:prstGeom prst="rect">
            <a:avLst/>
          </a:prstGeom>
          <a:noFill/>
          <a:ln>
            <a:noFill/>
          </a:ln>
        </p:spPr>
      </p:pic>
      <p:pic>
        <p:nvPicPr>
          <p:cNvPr id="350" name="Google Shape;350;p26"/>
          <p:cNvPicPr preferRelativeResize="0"/>
          <p:nvPr/>
        </p:nvPicPr>
        <p:blipFill rotWithShape="1">
          <a:blip r:embed="rId5">
            <a:alphaModFix/>
          </a:blip>
          <a:srcRect b="0" l="0" r="0" t="0"/>
          <a:stretch/>
        </p:blipFill>
        <p:spPr>
          <a:xfrm>
            <a:off x="6400217" y="1233972"/>
            <a:ext cx="5243526" cy="356559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2- Title Slide 2">
  <p:cSld name="Basic_4_1_1_1_1_1_1_1_3_1_1_1_2_2_1_1_2_1_1_2_1_1_1_1_2">
    <p:bg>
      <p:bgPr>
        <a:solidFill>
          <a:srgbClr val="FFDED5"/>
        </a:solidFill>
      </p:bgPr>
    </p:bg>
    <p:spTree>
      <p:nvGrpSpPr>
        <p:cNvPr id="351" name="Shape 351"/>
        <p:cNvGrpSpPr/>
        <p:nvPr/>
      </p:nvGrpSpPr>
      <p:grpSpPr>
        <a:xfrm>
          <a:off x="0" y="0"/>
          <a:ext cx="0" cy="0"/>
          <a:chOff x="0" y="0"/>
          <a:chExt cx="0" cy="0"/>
        </a:xfrm>
      </p:grpSpPr>
      <p:pic>
        <p:nvPicPr>
          <p:cNvPr id="352" name="Google Shape;352;p27"/>
          <p:cNvPicPr preferRelativeResize="0"/>
          <p:nvPr/>
        </p:nvPicPr>
        <p:blipFill>
          <a:blip r:embed="rId2">
            <a:alphaModFix/>
          </a:blip>
          <a:stretch>
            <a:fillRect/>
          </a:stretch>
        </p:blipFill>
        <p:spPr>
          <a:xfrm>
            <a:off x="6503750" y="757600"/>
            <a:ext cx="656325" cy="551425"/>
          </a:xfrm>
          <a:prstGeom prst="rect">
            <a:avLst/>
          </a:prstGeom>
          <a:noFill/>
          <a:ln>
            <a:noFill/>
          </a:ln>
        </p:spPr>
      </p:pic>
      <p:pic>
        <p:nvPicPr>
          <p:cNvPr id="353" name="Google Shape;353;p27"/>
          <p:cNvPicPr preferRelativeResize="0"/>
          <p:nvPr/>
        </p:nvPicPr>
        <p:blipFill>
          <a:blip r:embed="rId3">
            <a:alphaModFix/>
          </a:blip>
          <a:stretch>
            <a:fillRect/>
          </a:stretch>
        </p:blipFill>
        <p:spPr>
          <a:xfrm flipH="1">
            <a:off x="9137549" y="4327575"/>
            <a:ext cx="2044951" cy="676200"/>
          </a:xfrm>
          <a:prstGeom prst="rect">
            <a:avLst/>
          </a:prstGeom>
          <a:noFill/>
          <a:ln>
            <a:noFill/>
          </a:ln>
        </p:spPr>
      </p:pic>
      <p:sp>
        <p:nvSpPr>
          <p:cNvPr id="354" name="Google Shape;354;p27"/>
          <p:cNvSpPr txBox="1"/>
          <p:nvPr>
            <p:ph type="title"/>
          </p:nvPr>
        </p:nvSpPr>
        <p:spPr>
          <a:xfrm>
            <a:off x="576075" y="1478075"/>
            <a:ext cx="4984200" cy="24597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rgbClr val="06204D"/>
              </a:buClr>
              <a:buSzPts val="4400"/>
              <a:buFont typeface="Avant Garde Demi SFDC"/>
              <a:buNone/>
              <a:defRPr b="0" sz="4400">
                <a:solidFill>
                  <a:srgbClr val="06204D"/>
                </a:solidFill>
                <a:latin typeface="Avant Garde Demi SFDC"/>
                <a:ea typeface="Avant Garde Demi SFDC"/>
                <a:cs typeface="Avant Garde Demi SFDC"/>
                <a:sym typeface="Avant Garde Demi SFDC"/>
              </a:defRPr>
            </a:lvl1pPr>
            <a:lvl2pPr lvl="1" rtl="0" algn="l">
              <a:spcBef>
                <a:spcPts val="0"/>
              </a:spcBef>
              <a:spcAft>
                <a:spcPts val="0"/>
              </a:spcAft>
              <a:buClr>
                <a:srgbClr val="90D0FE"/>
              </a:buClr>
              <a:buSzPts val="1400"/>
              <a:buNone/>
              <a:defRPr>
                <a:solidFill>
                  <a:srgbClr val="90D0FE"/>
                </a:solidFill>
              </a:defRPr>
            </a:lvl2pPr>
            <a:lvl3pPr lvl="2" rtl="0" algn="l">
              <a:spcBef>
                <a:spcPts val="0"/>
              </a:spcBef>
              <a:spcAft>
                <a:spcPts val="0"/>
              </a:spcAft>
              <a:buClr>
                <a:srgbClr val="90D0FE"/>
              </a:buClr>
              <a:buSzPts val="1400"/>
              <a:buNone/>
              <a:defRPr>
                <a:solidFill>
                  <a:srgbClr val="90D0FE"/>
                </a:solidFill>
              </a:defRPr>
            </a:lvl3pPr>
            <a:lvl4pPr lvl="3" rtl="0" algn="l">
              <a:spcBef>
                <a:spcPts val="0"/>
              </a:spcBef>
              <a:spcAft>
                <a:spcPts val="0"/>
              </a:spcAft>
              <a:buClr>
                <a:srgbClr val="90D0FE"/>
              </a:buClr>
              <a:buSzPts val="1400"/>
              <a:buNone/>
              <a:defRPr>
                <a:solidFill>
                  <a:srgbClr val="90D0FE"/>
                </a:solidFill>
              </a:defRPr>
            </a:lvl4pPr>
            <a:lvl5pPr lvl="4" rtl="0" algn="l">
              <a:spcBef>
                <a:spcPts val="0"/>
              </a:spcBef>
              <a:spcAft>
                <a:spcPts val="0"/>
              </a:spcAft>
              <a:buClr>
                <a:srgbClr val="90D0FE"/>
              </a:buClr>
              <a:buSzPts val="1400"/>
              <a:buNone/>
              <a:defRPr>
                <a:solidFill>
                  <a:srgbClr val="90D0FE"/>
                </a:solidFill>
              </a:defRPr>
            </a:lvl5pPr>
            <a:lvl6pPr lvl="5" rtl="0" algn="l">
              <a:spcBef>
                <a:spcPts val="0"/>
              </a:spcBef>
              <a:spcAft>
                <a:spcPts val="0"/>
              </a:spcAft>
              <a:buClr>
                <a:srgbClr val="90D0FE"/>
              </a:buClr>
              <a:buSzPts val="1400"/>
              <a:buNone/>
              <a:defRPr>
                <a:solidFill>
                  <a:srgbClr val="90D0FE"/>
                </a:solidFill>
              </a:defRPr>
            </a:lvl6pPr>
            <a:lvl7pPr lvl="6" rtl="0" algn="l">
              <a:spcBef>
                <a:spcPts val="0"/>
              </a:spcBef>
              <a:spcAft>
                <a:spcPts val="0"/>
              </a:spcAft>
              <a:buClr>
                <a:srgbClr val="90D0FE"/>
              </a:buClr>
              <a:buSzPts val="1400"/>
              <a:buNone/>
              <a:defRPr>
                <a:solidFill>
                  <a:srgbClr val="90D0FE"/>
                </a:solidFill>
              </a:defRPr>
            </a:lvl7pPr>
            <a:lvl8pPr lvl="7" rtl="0" algn="l">
              <a:spcBef>
                <a:spcPts val="0"/>
              </a:spcBef>
              <a:spcAft>
                <a:spcPts val="0"/>
              </a:spcAft>
              <a:buClr>
                <a:srgbClr val="90D0FE"/>
              </a:buClr>
              <a:buSzPts val="1400"/>
              <a:buNone/>
              <a:defRPr>
                <a:solidFill>
                  <a:srgbClr val="90D0FE"/>
                </a:solidFill>
              </a:defRPr>
            </a:lvl8pPr>
            <a:lvl9pPr lvl="8" rtl="0" algn="l">
              <a:spcBef>
                <a:spcPts val="0"/>
              </a:spcBef>
              <a:spcAft>
                <a:spcPts val="0"/>
              </a:spcAft>
              <a:buClr>
                <a:srgbClr val="90D0FE"/>
              </a:buClr>
              <a:buSzPts val="1400"/>
              <a:buNone/>
              <a:defRPr>
                <a:solidFill>
                  <a:srgbClr val="90D0FE"/>
                </a:solidFill>
              </a:defRPr>
            </a:lvl9pPr>
          </a:lstStyle>
          <a:p/>
        </p:txBody>
      </p:sp>
      <p:sp>
        <p:nvSpPr>
          <p:cNvPr id="355" name="Google Shape;355;p27"/>
          <p:cNvSpPr txBox="1"/>
          <p:nvPr>
            <p:ph idx="1" type="subTitle"/>
          </p:nvPr>
        </p:nvSpPr>
        <p:spPr>
          <a:xfrm>
            <a:off x="576075" y="3922775"/>
            <a:ext cx="4984200" cy="1472100"/>
          </a:xfrm>
          <a:prstGeom prst="rect">
            <a:avLst/>
          </a:prstGeom>
        </p:spPr>
        <p:txBody>
          <a:bodyPr anchorCtr="0" anchor="t" bIns="0" lIns="0" spcFirstLastPara="1" rIns="0" wrap="square" tIns="0">
            <a:noAutofit/>
          </a:bodyPr>
          <a:lstStyle>
            <a:lvl1pPr lvl="0" rtl="0">
              <a:lnSpc>
                <a:spcPct val="103000"/>
              </a:lnSpc>
              <a:spcBef>
                <a:spcPts val="500"/>
              </a:spcBef>
              <a:spcAft>
                <a:spcPts val="0"/>
              </a:spcAft>
              <a:buClr>
                <a:schemeClr val="dk1"/>
              </a:buClr>
              <a:buSzPts val="2400"/>
              <a:buNone/>
              <a:defRPr sz="2400">
                <a:solidFill>
                  <a:schemeClr val="dk1"/>
                </a:solidFill>
              </a:defRPr>
            </a:lvl1pPr>
            <a:lvl2pPr lvl="1" rtl="0">
              <a:lnSpc>
                <a:spcPct val="95000"/>
              </a:lnSpc>
              <a:spcBef>
                <a:spcPts val="600"/>
              </a:spcBef>
              <a:spcAft>
                <a:spcPts val="0"/>
              </a:spcAft>
              <a:buClr>
                <a:schemeClr val="dk1"/>
              </a:buClr>
              <a:buSzPts val="2200"/>
              <a:buNone/>
              <a:defRPr sz="2200">
                <a:solidFill>
                  <a:schemeClr val="dk1"/>
                </a:solidFill>
              </a:defRPr>
            </a:lvl2pPr>
            <a:lvl3pPr lvl="2" rtl="0">
              <a:lnSpc>
                <a:spcPct val="95000"/>
              </a:lnSpc>
              <a:spcBef>
                <a:spcPts val="300"/>
              </a:spcBef>
              <a:spcAft>
                <a:spcPts val="0"/>
              </a:spcAft>
              <a:buClr>
                <a:schemeClr val="dk1"/>
              </a:buClr>
              <a:buSzPts val="2200"/>
              <a:buNone/>
              <a:defRPr sz="2200">
                <a:solidFill>
                  <a:schemeClr val="dk1"/>
                </a:solidFill>
              </a:defRPr>
            </a:lvl3pPr>
            <a:lvl4pPr lvl="3" rtl="0">
              <a:lnSpc>
                <a:spcPct val="95000"/>
              </a:lnSpc>
              <a:spcBef>
                <a:spcPts val="300"/>
              </a:spcBef>
              <a:spcAft>
                <a:spcPts val="0"/>
              </a:spcAft>
              <a:buClr>
                <a:schemeClr val="dk1"/>
              </a:buClr>
              <a:buSzPts val="2200"/>
              <a:buNone/>
              <a:defRPr sz="2200">
                <a:solidFill>
                  <a:schemeClr val="dk1"/>
                </a:solidFill>
              </a:defRPr>
            </a:lvl4pPr>
            <a:lvl5pPr lvl="4" rtl="0">
              <a:lnSpc>
                <a:spcPct val="95000"/>
              </a:lnSpc>
              <a:spcBef>
                <a:spcPts val="300"/>
              </a:spcBef>
              <a:spcAft>
                <a:spcPts val="0"/>
              </a:spcAft>
              <a:buClr>
                <a:schemeClr val="dk1"/>
              </a:buClr>
              <a:buSzPts val="2200"/>
              <a:buNone/>
              <a:defRPr sz="2200">
                <a:solidFill>
                  <a:schemeClr val="dk1"/>
                </a:solidFill>
              </a:defRPr>
            </a:lvl5pPr>
            <a:lvl6pPr lvl="5" rtl="0">
              <a:lnSpc>
                <a:spcPct val="95000"/>
              </a:lnSpc>
              <a:spcBef>
                <a:spcPts val="300"/>
              </a:spcBef>
              <a:spcAft>
                <a:spcPts val="0"/>
              </a:spcAft>
              <a:buClr>
                <a:schemeClr val="dk1"/>
              </a:buClr>
              <a:buSzPts val="2200"/>
              <a:buNone/>
              <a:defRPr sz="2200">
                <a:solidFill>
                  <a:schemeClr val="dk1"/>
                </a:solidFill>
              </a:defRPr>
            </a:lvl6pPr>
            <a:lvl7pPr lvl="6" rtl="0">
              <a:lnSpc>
                <a:spcPct val="95000"/>
              </a:lnSpc>
              <a:spcBef>
                <a:spcPts val="300"/>
              </a:spcBef>
              <a:spcAft>
                <a:spcPts val="0"/>
              </a:spcAft>
              <a:buClr>
                <a:schemeClr val="dk1"/>
              </a:buClr>
              <a:buSzPts val="2200"/>
              <a:buNone/>
              <a:defRPr sz="2200">
                <a:solidFill>
                  <a:schemeClr val="dk1"/>
                </a:solidFill>
              </a:defRPr>
            </a:lvl7pPr>
            <a:lvl8pPr lvl="7" rtl="0">
              <a:lnSpc>
                <a:spcPct val="95000"/>
              </a:lnSpc>
              <a:spcBef>
                <a:spcPts val="300"/>
              </a:spcBef>
              <a:spcAft>
                <a:spcPts val="0"/>
              </a:spcAft>
              <a:buClr>
                <a:schemeClr val="dk1"/>
              </a:buClr>
              <a:buSzPts val="2200"/>
              <a:buNone/>
              <a:defRPr sz="2200">
                <a:solidFill>
                  <a:schemeClr val="dk1"/>
                </a:solidFill>
              </a:defRPr>
            </a:lvl8pPr>
            <a:lvl9pPr lvl="8" rtl="0">
              <a:lnSpc>
                <a:spcPct val="95000"/>
              </a:lnSpc>
              <a:spcBef>
                <a:spcPts val="300"/>
              </a:spcBef>
              <a:spcAft>
                <a:spcPts val="300"/>
              </a:spcAft>
              <a:buClr>
                <a:schemeClr val="dk1"/>
              </a:buClr>
              <a:buSzPts val="2200"/>
              <a:buNone/>
              <a:defRPr sz="2200">
                <a:solidFill>
                  <a:schemeClr val="dk1"/>
                </a:solidFill>
              </a:defRPr>
            </a:lvl9pPr>
          </a:lstStyle>
          <a:p/>
        </p:txBody>
      </p:sp>
      <p:sp>
        <p:nvSpPr>
          <p:cNvPr id="356" name="Google Shape;356;p27"/>
          <p:cNvSpPr txBox="1"/>
          <p:nvPr>
            <p:ph idx="2" type="subTitle"/>
          </p:nvPr>
        </p:nvSpPr>
        <p:spPr>
          <a:xfrm>
            <a:off x="576076" y="5167875"/>
            <a:ext cx="5518500" cy="667500"/>
          </a:xfrm>
          <a:prstGeom prst="rect">
            <a:avLst/>
          </a:prstGeom>
        </p:spPr>
        <p:txBody>
          <a:bodyPr anchorCtr="0" anchor="t" bIns="0" lIns="0" spcFirstLastPara="1" rIns="0" wrap="square" tIns="0">
            <a:noAutofit/>
          </a:bodyPr>
          <a:lstStyle>
            <a:lvl1pPr lvl="0" rtl="0">
              <a:lnSpc>
                <a:spcPct val="103000"/>
              </a:lnSpc>
              <a:spcBef>
                <a:spcPts val="500"/>
              </a:spcBef>
              <a:spcAft>
                <a:spcPts val="0"/>
              </a:spcAft>
              <a:buClr>
                <a:schemeClr val="dk1"/>
              </a:buClr>
              <a:buSzPts val="1800"/>
              <a:buNone/>
              <a:defRPr sz="1800">
                <a:solidFill>
                  <a:schemeClr val="dk1"/>
                </a:solidFill>
              </a:defRPr>
            </a:lvl1pPr>
            <a:lvl2pPr lvl="1" rtl="0">
              <a:lnSpc>
                <a:spcPct val="95000"/>
              </a:lnSpc>
              <a:spcBef>
                <a:spcPts val="600"/>
              </a:spcBef>
              <a:spcAft>
                <a:spcPts val="0"/>
              </a:spcAft>
              <a:buClr>
                <a:schemeClr val="dk1"/>
              </a:buClr>
              <a:buSzPts val="1800"/>
              <a:buNone/>
              <a:defRPr>
                <a:solidFill>
                  <a:schemeClr val="dk1"/>
                </a:solidFill>
              </a:defRPr>
            </a:lvl2pPr>
            <a:lvl3pPr lvl="2" rtl="0">
              <a:lnSpc>
                <a:spcPct val="95000"/>
              </a:lnSpc>
              <a:spcBef>
                <a:spcPts val="300"/>
              </a:spcBef>
              <a:spcAft>
                <a:spcPts val="0"/>
              </a:spcAft>
              <a:buClr>
                <a:schemeClr val="dk1"/>
              </a:buClr>
              <a:buSzPts val="1800"/>
              <a:buNone/>
              <a:defRPr sz="1800">
                <a:solidFill>
                  <a:schemeClr val="dk1"/>
                </a:solidFill>
              </a:defRPr>
            </a:lvl3pPr>
            <a:lvl4pPr lvl="3" rtl="0">
              <a:lnSpc>
                <a:spcPct val="95000"/>
              </a:lnSpc>
              <a:spcBef>
                <a:spcPts val="300"/>
              </a:spcBef>
              <a:spcAft>
                <a:spcPts val="0"/>
              </a:spcAft>
              <a:buClr>
                <a:schemeClr val="dk1"/>
              </a:buClr>
              <a:buSzPts val="1800"/>
              <a:buNone/>
              <a:defRPr sz="1800">
                <a:solidFill>
                  <a:schemeClr val="dk1"/>
                </a:solidFill>
              </a:defRPr>
            </a:lvl4pPr>
            <a:lvl5pPr lvl="4" rtl="0">
              <a:lnSpc>
                <a:spcPct val="95000"/>
              </a:lnSpc>
              <a:spcBef>
                <a:spcPts val="300"/>
              </a:spcBef>
              <a:spcAft>
                <a:spcPts val="0"/>
              </a:spcAft>
              <a:buClr>
                <a:schemeClr val="dk1"/>
              </a:buClr>
              <a:buSzPts val="1800"/>
              <a:buNone/>
              <a:defRPr sz="1800">
                <a:solidFill>
                  <a:schemeClr val="dk1"/>
                </a:solidFill>
              </a:defRPr>
            </a:lvl5pPr>
            <a:lvl6pPr lvl="5" rtl="0">
              <a:lnSpc>
                <a:spcPct val="95000"/>
              </a:lnSpc>
              <a:spcBef>
                <a:spcPts val="300"/>
              </a:spcBef>
              <a:spcAft>
                <a:spcPts val="0"/>
              </a:spcAft>
              <a:buClr>
                <a:schemeClr val="dk1"/>
              </a:buClr>
              <a:buSzPts val="1800"/>
              <a:buNone/>
              <a:defRPr sz="1800">
                <a:solidFill>
                  <a:schemeClr val="dk1"/>
                </a:solidFill>
              </a:defRPr>
            </a:lvl6pPr>
            <a:lvl7pPr lvl="6" rtl="0">
              <a:lnSpc>
                <a:spcPct val="95000"/>
              </a:lnSpc>
              <a:spcBef>
                <a:spcPts val="300"/>
              </a:spcBef>
              <a:spcAft>
                <a:spcPts val="0"/>
              </a:spcAft>
              <a:buClr>
                <a:schemeClr val="dk1"/>
              </a:buClr>
              <a:buSzPts val="1800"/>
              <a:buNone/>
              <a:defRPr sz="1800">
                <a:solidFill>
                  <a:schemeClr val="dk1"/>
                </a:solidFill>
              </a:defRPr>
            </a:lvl7pPr>
            <a:lvl8pPr lvl="7" rtl="0">
              <a:lnSpc>
                <a:spcPct val="95000"/>
              </a:lnSpc>
              <a:spcBef>
                <a:spcPts val="300"/>
              </a:spcBef>
              <a:spcAft>
                <a:spcPts val="0"/>
              </a:spcAft>
              <a:buClr>
                <a:schemeClr val="dk1"/>
              </a:buClr>
              <a:buSzPts val="1800"/>
              <a:buNone/>
              <a:defRPr sz="1800">
                <a:solidFill>
                  <a:schemeClr val="dk1"/>
                </a:solidFill>
              </a:defRPr>
            </a:lvl8pPr>
            <a:lvl9pPr lvl="8" rtl="0">
              <a:lnSpc>
                <a:spcPct val="95000"/>
              </a:lnSpc>
              <a:spcBef>
                <a:spcPts val="300"/>
              </a:spcBef>
              <a:spcAft>
                <a:spcPts val="300"/>
              </a:spcAft>
              <a:buClr>
                <a:schemeClr val="dk1"/>
              </a:buClr>
              <a:buSzPts val="1800"/>
              <a:buNone/>
              <a:defRPr sz="1800">
                <a:solidFill>
                  <a:schemeClr val="dk1"/>
                </a:solidFill>
              </a:defRPr>
            </a:lvl9pPr>
          </a:lstStyle>
          <a:p/>
        </p:txBody>
      </p:sp>
      <p:pic>
        <p:nvPicPr>
          <p:cNvPr id="357" name="Google Shape;357;p27"/>
          <p:cNvPicPr preferRelativeResize="0"/>
          <p:nvPr/>
        </p:nvPicPr>
        <p:blipFill>
          <a:blip r:embed="rId4">
            <a:alphaModFix/>
          </a:blip>
          <a:stretch>
            <a:fillRect/>
          </a:stretch>
        </p:blipFill>
        <p:spPr>
          <a:xfrm>
            <a:off x="6013025" y="1031274"/>
            <a:ext cx="5606033" cy="3257175"/>
          </a:xfrm>
          <a:prstGeom prst="rect">
            <a:avLst/>
          </a:prstGeom>
          <a:noFill/>
          <a:ln>
            <a:noFill/>
          </a:ln>
        </p:spPr>
      </p:pic>
      <p:pic>
        <p:nvPicPr>
          <p:cNvPr id="358" name="Google Shape;358;p27"/>
          <p:cNvPicPr preferRelativeResize="0"/>
          <p:nvPr/>
        </p:nvPicPr>
        <p:blipFill>
          <a:blip r:embed="rId5">
            <a:alphaModFix/>
          </a:blip>
          <a:stretch>
            <a:fillRect/>
          </a:stretch>
        </p:blipFill>
        <p:spPr>
          <a:xfrm>
            <a:off x="562400" y="462001"/>
            <a:ext cx="1982253" cy="7226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2- Title Slide 2 1">
  <p:cSld name="Basic_4_1_1_1_1_1_1_1_3_1_1_1_2_2_1_1_2_1_1_2_1_1_1_1_2_1">
    <p:bg>
      <p:bgPr>
        <a:solidFill>
          <a:srgbClr val="FFDED5"/>
        </a:solidFill>
      </p:bgPr>
    </p:bg>
    <p:spTree>
      <p:nvGrpSpPr>
        <p:cNvPr id="359" name="Shape 359"/>
        <p:cNvGrpSpPr/>
        <p:nvPr/>
      </p:nvGrpSpPr>
      <p:grpSpPr>
        <a:xfrm>
          <a:off x="0" y="0"/>
          <a:ext cx="0" cy="0"/>
          <a:chOff x="0" y="0"/>
          <a:chExt cx="0" cy="0"/>
        </a:xfrm>
      </p:grpSpPr>
      <p:sp>
        <p:nvSpPr>
          <p:cNvPr id="360" name="Google Shape;360;p28"/>
          <p:cNvSpPr txBox="1"/>
          <p:nvPr>
            <p:ph type="title"/>
          </p:nvPr>
        </p:nvSpPr>
        <p:spPr>
          <a:xfrm>
            <a:off x="576075" y="1478075"/>
            <a:ext cx="4984200" cy="24597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6204D"/>
              </a:buClr>
              <a:buSzPts val="4400"/>
              <a:buFont typeface="Avant Garde Demi SFDC"/>
              <a:buNone/>
              <a:defRPr b="0" sz="4400">
                <a:solidFill>
                  <a:srgbClr val="06204D"/>
                </a:solidFill>
                <a:latin typeface="Avant Garde Demi SFDC"/>
                <a:ea typeface="Avant Garde Demi SFDC"/>
                <a:cs typeface="Avant Garde Demi SFDC"/>
                <a:sym typeface="Avant Garde Demi SFDC"/>
              </a:defRPr>
            </a:lvl1pPr>
            <a:lvl2pPr lvl="1" algn="l">
              <a:spcBef>
                <a:spcPts val="0"/>
              </a:spcBef>
              <a:spcAft>
                <a:spcPts val="0"/>
              </a:spcAft>
              <a:buClr>
                <a:srgbClr val="90D0FE"/>
              </a:buClr>
              <a:buSzPts val="1400"/>
              <a:buNone/>
              <a:defRPr>
                <a:solidFill>
                  <a:srgbClr val="90D0FE"/>
                </a:solidFill>
              </a:defRPr>
            </a:lvl2pPr>
            <a:lvl3pPr lvl="2" algn="l">
              <a:spcBef>
                <a:spcPts val="0"/>
              </a:spcBef>
              <a:spcAft>
                <a:spcPts val="0"/>
              </a:spcAft>
              <a:buClr>
                <a:srgbClr val="90D0FE"/>
              </a:buClr>
              <a:buSzPts val="1400"/>
              <a:buNone/>
              <a:defRPr>
                <a:solidFill>
                  <a:srgbClr val="90D0FE"/>
                </a:solidFill>
              </a:defRPr>
            </a:lvl3pPr>
            <a:lvl4pPr lvl="3" algn="l">
              <a:spcBef>
                <a:spcPts val="0"/>
              </a:spcBef>
              <a:spcAft>
                <a:spcPts val="0"/>
              </a:spcAft>
              <a:buClr>
                <a:srgbClr val="90D0FE"/>
              </a:buClr>
              <a:buSzPts val="1400"/>
              <a:buNone/>
              <a:defRPr>
                <a:solidFill>
                  <a:srgbClr val="90D0FE"/>
                </a:solidFill>
              </a:defRPr>
            </a:lvl4pPr>
            <a:lvl5pPr lvl="4" algn="l">
              <a:spcBef>
                <a:spcPts val="0"/>
              </a:spcBef>
              <a:spcAft>
                <a:spcPts val="0"/>
              </a:spcAft>
              <a:buClr>
                <a:srgbClr val="90D0FE"/>
              </a:buClr>
              <a:buSzPts val="1400"/>
              <a:buNone/>
              <a:defRPr>
                <a:solidFill>
                  <a:srgbClr val="90D0FE"/>
                </a:solidFill>
              </a:defRPr>
            </a:lvl5pPr>
            <a:lvl6pPr lvl="5" algn="l">
              <a:spcBef>
                <a:spcPts val="0"/>
              </a:spcBef>
              <a:spcAft>
                <a:spcPts val="0"/>
              </a:spcAft>
              <a:buClr>
                <a:srgbClr val="90D0FE"/>
              </a:buClr>
              <a:buSzPts val="1400"/>
              <a:buNone/>
              <a:defRPr>
                <a:solidFill>
                  <a:srgbClr val="90D0FE"/>
                </a:solidFill>
              </a:defRPr>
            </a:lvl6pPr>
            <a:lvl7pPr lvl="6" algn="l">
              <a:spcBef>
                <a:spcPts val="0"/>
              </a:spcBef>
              <a:spcAft>
                <a:spcPts val="0"/>
              </a:spcAft>
              <a:buClr>
                <a:srgbClr val="90D0FE"/>
              </a:buClr>
              <a:buSzPts val="1400"/>
              <a:buNone/>
              <a:defRPr>
                <a:solidFill>
                  <a:srgbClr val="90D0FE"/>
                </a:solidFill>
              </a:defRPr>
            </a:lvl7pPr>
            <a:lvl8pPr lvl="7" algn="l">
              <a:spcBef>
                <a:spcPts val="0"/>
              </a:spcBef>
              <a:spcAft>
                <a:spcPts val="0"/>
              </a:spcAft>
              <a:buClr>
                <a:srgbClr val="90D0FE"/>
              </a:buClr>
              <a:buSzPts val="1400"/>
              <a:buNone/>
              <a:defRPr>
                <a:solidFill>
                  <a:srgbClr val="90D0FE"/>
                </a:solidFill>
              </a:defRPr>
            </a:lvl8pPr>
            <a:lvl9pPr lvl="8" algn="l">
              <a:spcBef>
                <a:spcPts val="0"/>
              </a:spcBef>
              <a:spcAft>
                <a:spcPts val="0"/>
              </a:spcAft>
              <a:buClr>
                <a:srgbClr val="90D0FE"/>
              </a:buClr>
              <a:buSzPts val="1400"/>
              <a:buNone/>
              <a:defRPr>
                <a:solidFill>
                  <a:srgbClr val="90D0FE"/>
                </a:solidFill>
              </a:defRPr>
            </a:lvl9pPr>
          </a:lstStyle>
          <a:p/>
        </p:txBody>
      </p:sp>
      <p:sp>
        <p:nvSpPr>
          <p:cNvPr id="361" name="Google Shape;361;p28"/>
          <p:cNvSpPr txBox="1"/>
          <p:nvPr>
            <p:ph idx="1" type="subTitle"/>
          </p:nvPr>
        </p:nvSpPr>
        <p:spPr>
          <a:xfrm>
            <a:off x="576075" y="3922775"/>
            <a:ext cx="4984200" cy="1472100"/>
          </a:xfrm>
          <a:prstGeom prst="rect">
            <a:avLst/>
          </a:prstGeom>
        </p:spPr>
        <p:txBody>
          <a:bodyPr anchorCtr="0" anchor="t" bIns="0" lIns="0" spcFirstLastPara="1" rIns="0" wrap="square" tIns="0">
            <a:noAutofit/>
          </a:bodyPr>
          <a:lstStyle>
            <a:lvl1pPr lvl="0">
              <a:lnSpc>
                <a:spcPct val="103000"/>
              </a:lnSpc>
              <a:spcBef>
                <a:spcPts val="500"/>
              </a:spcBef>
              <a:spcAft>
                <a:spcPts val="0"/>
              </a:spcAft>
              <a:buClr>
                <a:schemeClr val="dk1"/>
              </a:buClr>
              <a:buSzPts val="2400"/>
              <a:buNone/>
              <a:defRPr sz="2400">
                <a:solidFill>
                  <a:schemeClr val="dk1"/>
                </a:solidFill>
              </a:defRPr>
            </a:lvl1pPr>
            <a:lvl2pPr lvl="1">
              <a:lnSpc>
                <a:spcPct val="95000"/>
              </a:lnSpc>
              <a:spcBef>
                <a:spcPts val="600"/>
              </a:spcBef>
              <a:spcAft>
                <a:spcPts val="0"/>
              </a:spcAft>
              <a:buClr>
                <a:schemeClr val="dk1"/>
              </a:buClr>
              <a:buSzPts val="2200"/>
              <a:buNone/>
              <a:defRPr sz="2200">
                <a:solidFill>
                  <a:schemeClr val="dk1"/>
                </a:solidFill>
              </a:defRPr>
            </a:lvl2pPr>
            <a:lvl3pPr lvl="2">
              <a:lnSpc>
                <a:spcPct val="95000"/>
              </a:lnSpc>
              <a:spcBef>
                <a:spcPts val="300"/>
              </a:spcBef>
              <a:spcAft>
                <a:spcPts val="0"/>
              </a:spcAft>
              <a:buClr>
                <a:schemeClr val="dk1"/>
              </a:buClr>
              <a:buSzPts val="2200"/>
              <a:buNone/>
              <a:defRPr sz="2200">
                <a:solidFill>
                  <a:schemeClr val="dk1"/>
                </a:solidFill>
              </a:defRPr>
            </a:lvl3pPr>
            <a:lvl4pPr lvl="3">
              <a:lnSpc>
                <a:spcPct val="95000"/>
              </a:lnSpc>
              <a:spcBef>
                <a:spcPts val="300"/>
              </a:spcBef>
              <a:spcAft>
                <a:spcPts val="0"/>
              </a:spcAft>
              <a:buClr>
                <a:schemeClr val="dk1"/>
              </a:buClr>
              <a:buSzPts val="2200"/>
              <a:buNone/>
              <a:defRPr sz="2200">
                <a:solidFill>
                  <a:schemeClr val="dk1"/>
                </a:solidFill>
              </a:defRPr>
            </a:lvl4pPr>
            <a:lvl5pPr lvl="4">
              <a:lnSpc>
                <a:spcPct val="95000"/>
              </a:lnSpc>
              <a:spcBef>
                <a:spcPts val="300"/>
              </a:spcBef>
              <a:spcAft>
                <a:spcPts val="0"/>
              </a:spcAft>
              <a:buClr>
                <a:schemeClr val="dk1"/>
              </a:buClr>
              <a:buSzPts val="2200"/>
              <a:buNone/>
              <a:defRPr sz="2200">
                <a:solidFill>
                  <a:schemeClr val="dk1"/>
                </a:solidFill>
              </a:defRPr>
            </a:lvl5pPr>
            <a:lvl6pPr lvl="5">
              <a:lnSpc>
                <a:spcPct val="95000"/>
              </a:lnSpc>
              <a:spcBef>
                <a:spcPts val="300"/>
              </a:spcBef>
              <a:spcAft>
                <a:spcPts val="0"/>
              </a:spcAft>
              <a:buClr>
                <a:schemeClr val="dk1"/>
              </a:buClr>
              <a:buSzPts val="2200"/>
              <a:buNone/>
              <a:defRPr sz="2200">
                <a:solidFill>
                  <a:schemeClr val="dk1"/>
                </a:solidFill>
              </a:defRPr>
            </a:lvl6pPr>
            <a:lvl7pPr lvl="6">
              <a:lnSpc>
                <a:spcPct val="95000"/>
              </a:lnSpc>
              <a:spcBef>
                <a:spcPts val="300"/>
              </a:spcBef>
              <a:spcAft>
                <a:spcPts val="0"/>
              </a:spcAft>
              <a:buClr>
                <a:schemeClr val="dk1"/>
              </a:buClr>
              <a:buSzPts val="2200"/>
              <a:buNone/>
              <a:defRPr sz="2200">
                <a:solidFill>
                  <a:schemeClr val="dk1"/>
                </a:solidFill>
              </a:defRPr>
            </a:lvl7pPr>
            <a:lvl8pPr lvl="7">
              <a:lnSpc>
                <a:spcPct val="95000"/>
              </a:lnSpc>
              <a:spcBef>
                <a:spcPts val="300"/>
              </a:spcBef>
              <a:spcAft>
                <a:spcPts val="0"/>
              </a:spcAft>
              <a:buClr>
                <a:schemeClr val="dk1"/>
              </a:buClr>
              <a:buSzPts val="2200"/>
              <a:buNone/>
              <a:defRPr sz="2200">
                <a:solidFill>
                  <a:schemeClr val="dk1"/>
                </a:solidFill>
              </a:defRPr>
            </a:lvl8pPr>
            <a:lvl9pPr lvl="8">
              <a:lnSpc>
                <a:spcPct val="95000"/>
              </a:lnSpc>
              <a:spcBef>
                <a:spcPts val="300"/>
              </a:spcBef>
              <a:spcAft>
                <a:spcPts val="300"/>
              </a:spcAft>
              <a:buClr>
                <a:schemeClr val="dk1"/>
              </a:buClr>
              <a:buSzPts val="2200"/>
              <a:buNone/>
              <a:defRPr sz="2200">
                <a:solidFill>
                  <a:schemeClr val="dk1"/>
                </a:solidFill>
              </a:defRPr>
            </a:lvl9pPr>
          </a:lstStyle>
          <a:p/>
        </p:txBody>
      </p:sp>
      <p:sp>
        <p:nvSpPr>
          <p:cNvPr id="362" name="Google Shape;362;p28"/>
          <p:cNvSpPr txBox="1"/>
          <p:nvPr>
            <p:ph idx="2" type="subTitle"/>
          </p:nvPr>
        </p:nvSpPr>
        <p:spPr>
          <a:xfrm>
            <a:off x="576076" y="5167875"/>
            <a:ext cx="5518500" cy="667500"/>
          </a:xfrm>
          <a:prstGeom prst="rect">
            <a:avLst/>
          </a:prstGeom>
        </p:spPr>
        <p:txBody>
          <a:bodyPr anchorCtr="0" anchor="t" bIns="0" lIns="0" spcFirstLastPara="1" rIns="0" wrap="square" tIns="0">
            <a:noAutofit/>
          </a:bodyPr>
          <a:lstStyle>
            <a:lvl1pPr lvl="0">
              <a:lnSpc>
                <a:spcPct val="103000"/>
              </a:lnSpc>
              <a:spcBef>
                <a:spcPts val="500"/>
              </a:spcBef>
              <a:spcAft>
                <a:spcPts val="0"/>
              </a:spcAft>
              <a:buClr>
                <a:schemeClr val="dk1"/>
              </a:buClr>
              <a:buSzPts val="1800"/>
              <a:buNone/>
              <a:defRPr sz="1800">
                <a:solidFill>
                  <a:schemeClr val="dk1"/>
                </a:solidFill>
              </a:defRPr>
            </a:lvl1pPr>
            <a:lvl2pPr lvl="1">
              <a:lnSpc>
                <a:spcPct val="95000"/>
              </a:lnSpc>
              <a:spcBef>
                <a:spcPts val="600"/>
              </a:spcBef>
              <a:spcAft>
                <a:spcPts val="0"/>
              </a:spcAft>
              <a:buClr>
                <a:schemeClr val="dk1"/>
              </a:buClr>
              <a:buSzPts val="1800"/>
              <a:buNone/>
              <a:defRPr>
                <a:solidFill>
                  <a:schemeClr val="dk1"/>
                </a:solidFill>
              </a:defRPr>
            </a:lvl2pPr>
            <a:lvl3pPr lvl="2">
              <a:lnSpc>
                <a:spcPct val="95000"/>
              </a:lnSpc>
              <a:spcBef>
                <a:spcPts val="300"/>
              </a:spcBef>
              <a:spcAft>
                <a:spcPts val="0"/>
              </a:spcAft>
              <a:buClr>
                <a:schemeClr val="dk1"/>
              </a:buClr>
              <a:buSzPts val="1800"/>
              <a:buNone/>
              <a:defRPr sz="1800">
                <a:solidFill>
                  <a:schemeClr val="dk1"/>
                </a:solidFill>
              </a:defRPr>
            </a:lvl3pPr>
            <a:lvl4pPr lvl="3">
              <a:lnSpc>
                <a:spcPct val="95000"/>
              </a:lnSpc>
              <a:spcBef>
                <a:spcPts val="300"/>
              </a:spcBef>
              <a:spcAft>
                <a:spcPts val="0"/>
              </a:spcAft>
              <a:buClr>
                <a:schemeClr val="dk1"/>
              </a:buClr>
              <a:buSzPts val="1800"/>
              <a:buNone/>
              <a:defRPr sz="1800">
                <a:solidFill>
                  <a:schemeClr val="dk1"/>
                </a:solidFill>
              </a:defRPr>
            </a:lvl4pPr>
            <a:lvl5pPr lvl="4">
              <a:lnSpc>
                <a:spcPct val="95000"/>
              </a:lnSpc>
              <a:spcBef>
                <a:spcPts val="300"/>
              </a:spcBef>
              <a:spcAft>
                <a:spcPts val="0"/>
              </a:spcAft>
              <a:buClr>
                <a:schemeClr val="dk1"/>
              </a:buClr>
              <a:buSzPts val="1800"/>
              <a:buNone/>
              <a:defRPr sz="1800">
                <a:solidFill>
                  <a:schemeClr val="dk1"/>
                </a:solidFill>
              </a:defRPr>
            </a:lvl5pPr>
            <a:lvl6pPr lvl="5">
              <a:lnSpc>
                <a:spcPct val="95000"/>
              </a:lnSpc>
              <a:spcBef>
                <a:spcPts val="300"/>
              </a:spcBef>
              <a:spcAft>
                <a:spcPts val="0"/>
              </a:spcAft>
              <a:buClr>
                <a:schemeClr val="dk1"/>
              </a:buClr>
              <a:buSzPts val="1800"/>
              <a:buNone/>
              <a:defRPr sz="1800">
                <a:solidFill>
                  <a:schemeClr val="dk1"/>
                </a:solidFill>
              </a:defRPr>
            </a:lvl6pPr>
            <a:lvl7pPr lvl="6">
              <a:lnSpc>
                <a:spcPct val="95000"/>
              </a:lnSpc>
              <a:spcBef>
                <a:spcPts val="300"/>
              </a:spcBef>
              <a:spcAft>
                <a:spcPts val="0"/>
              </a:spcAft>
              <a:buClr>
                <a:schemeClr val="dk1"/>
              </a:buClr>
              <a:buSzPts val="1800"/>
              <a:buNone/>
              <a:defRPr sz="1800">
                <a:solidFill>
                  <a:schemeClr val="dk1"/>
                </a:solidFill>
              </a:defRPr>
            </a:lvl7pPr>
            <a:lvl8pPr lvl="7">
              <a:lnSpc>
                <a:spcPct val="95000"/>
              </a:lnSpc>
              <a:spcBef>
                <a:spcPts val="300"/>
              </a:spcBef>
              <a:spcAft>
                <a:spcPts val="0"/>
              </a:spcAft>
              <a:buClr>
                <a:schemeClr val="dk1"/>
              </a:buClr>
              <a:buSzPts val="1800"/>
              <a:buNone/>
              <a:defRPr sz="1800">
                <a:solidFill>
                  <a:schemeClr val="dk1"/>
                </a:solidFill>
              </a:defRPr>
            </a:lvl8pPr>
            <a:lvl9pPr lvl="8">
              <a:lnSpc>
                <a:spcPct val="95000"/>
              </a:lnSpc>
              <a:spcBef>
                <a:spcPts val="300"/>
              </a:spcBef>
              <a:spcAft>
                <a:spcPts val="300"/>
              </a:spcAft>
              <a:buClr>
                <a:schemeClr val="dk1"/>
              </a:buClr>
              <a:buSzPts val="1800"/>
              <a:buNone/>
              <a:defRPr sz="1800">
                <a:solidFill>
                  <a:schemeClr val="dk1"/>
                </a:solidFill>
              </a:defRPr>
            </a:lvl9pPr>
          </a:lstStyle>
          <a:p/>
        </p:txBody>
      </p:sp>
      <p:pic>
        <p:nvPicPr>
          <p:cNvPr id="363" name="Google Shape;363;p28"/>
          <p:cNvPicPr preferRelativeResize="0"/>
          <p:nvPr/>
        </p:nvPicPr>
        <p:blipFill>
          <a:blip r:embed="rId2">
            <a:alphaModFix/>
          </a:blip>
          <a:stretch>
            <a:fillRect/>
          </a:stretch>
        </p:blipFill>
        <p:spPr>
          <a:xfrm>
            <a:off x="562400" y="462001"/>
            <a:ext cx="1982253" cy="722650"/>
          </a:xfrm>
          <a:prstGeom prst="rect">
            <a:avLst/>
          </a:prstGeom>
          <a:noFill/>
          <a:ln>
            <a:noFill/>
          </a:ln>
        </p:spPr>
      </p:pic>
      <p:pic>
        <p:nvPicPr>
          <p:cNvPr id="364" name="Google Shape;364;p28"/>
          <p:cNvPicPr preferRelativeResize="0"/>
          <p:nvPr/>
        </p:nvPicPr>
        <p:blipFill rotWithShape="1">
          <a:blip r:embed="rId3">
            <a:alphaModFix/>
          </a:blip>
          <a:srcRect b="0" l="0" r="0" t="0"/>
          <a:stretch/>
        </p:blipFill>
        <p:spPr>
          <a:xfrm>
            <a:off x="6254475" y="677358"/>
            <a:ext cx="5760400" cy="4136366"/>
          </a:xfrm>
          <a:prstGeom prst="rect">
            <a:avLst/>
          </a:prstGeom>
          <a:noFill/>
          <a:ln>
            <a:noFill/>
          </a:ln>
        </p:spPr>
      </p:pic>
      <p:pic>
        <p:nvPicPr>
          <p:cNvPr id="365" name="Google Shape;365;p28"/>
          <p:cNvPicPr preferRelativeResize="0"/>
          <p:nvPr/>
        </p:nvPicPr>
        <p:blipFill>
          <a:blip r:embed="rId4">
            <a:alphaModFix/>
          </a:blip>
          <a:stretch>
            <a:fillRect/>
          </a:stretch>
        </p:blipFill>
        <p:spPr>
          <a:xfrm>
            <a:off x="6808550" y="1214800"/>
            <a:ext cx="656325" cy="551425"/>
          </a:xfrm>
          <a:prstGeom prst="rect">
            <a:avLst/>
          </a:prstGeom>
          <a:noFill/>
          <a:ln>
            <a:noFill/>
          </a:ln>
        </p:spPr>
      </p:pic>
      <p:pic>
        <p:nvPicPr>
          <p:cNvPr id="366" name="Google Shape;366;p28"/>
          <p:cNvPicPr preferRelativeResize="0"/>
          <p:nvPr/>
        </p:nvPicPr>
        <p:blipFill>
          <a:blip r:embed="rId5">
            <a:alphaModFix/>
          </a:blip>
          <a:stretch>
            <a:fillRect/>
          </a:stretch>
        </p:blipFill>
        <p:spPr>
          <a:xfrm flipH="1">
            <a:off x="8451749" y="4006299"/>
            <a:ext cx="2044951" cy="6762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3- Title Slide 3">
  <p:cSld name="Basic_4_1_1_1_1_1_1_1_3_1_1_1_2_2_1_1_2_1_1_2_1_1_1_1_1_1">
    <p:bg>
      <p:bgPr>
        <a:solidFill>
          <a:srgbClr val="ECE1F9"/>
        </a:solidFill>
      </p:bgPr>
    </p:bg>
    <p:spTree>
      <p:nvGrpSpPr>
        <p:cNvPr id="367" name="Shape 367"/>
        <p:cNvGrpSpPr/>
        <p:nvPr/>
      </p:nvGrpSpPr>
      <p:grpSpPr>
        <a:xfrm>
          <a:off x="0" y="0"/>
          <a:ext cx="0" cy="0"/>
          <a:chOff x="0" y="0"/>
          <a:chExt cx="0" cy="0"/>
        </a:xfrm>
      </p:grpSpPr>
      <p:sp>
        <p:nvSpPr>
          <p:cNvPr id="368" name="Google Shape;368;p29"/>
          <p:cNvSpPr txBox="1"/>
          <p:nvPr>
            <p:ph type="title"/>
          </p:nvPr>
        </p:nvSpPr>
        <p:spPr>
          <a:xfrm>
            <a:off x="576075" y="1478075"/>
            <a:ext cx="4984200" cy="24597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rgbClr val="06204D"/>
              </a:buClr>
              <a:buSzPts val="4400"/>
              <a:buFont typeface="Avant Garde Demi SFDC"/>
              <a:buNone/>
              <a:defRPr b="0" sz="4400">
                <a:solidFill>
                  <a:srgbClr val="06204D"/>
                </a:solidFill>
                <a:latin typeface="Avant Garde Demi SFDC"/>
                <a:ea typeface="Avant Garde Demi SFDC"/>
                <a:cs typeface="Avant Garde Demi SFDC"/>
                <a:sym typeface="Avant Garde Demi SFDC"/>
              </a:defRPr>
            </a:lvl1pPr>
            <a:lvl2pPr lvl="1" rtl="0" algn="l">
              <a:spcBef>
                <a:spcPts val="0"/>
              </a:spcBef>
              <a:spcAft>
                <a:spcPts val="0"/>
              </a:spcAft>
              <a:buClr>
                <a:srgbClr val="90D0FE"/>
              </a:buClr>
              <a:buSzPts val="1400"/>
              <a:buNone/>
              <a:defRPr>
                <a:solidFill>
                  <a:srgbClr val="90D0FE"/>
                </a:solidFill>
              </a:defRPr>
            </a:lvl2pPr>
            <a:lvl3pPr lvl="2" rtl="0" algn="l">
              <a:spcBef>
                <a:spcPts val="0"/>
              </a:spcBef>
              <a:spcAft>
                <a:spcPts val="0"/>
              </a:spcAft>
              <a:buClr>
                <a:srgbClr val="90D0FE"/>
              </a:buClr>
              <a:buSzPts val="1400"/>
              <a:buNone/>
              <a:defRPr>
                <a:solidFill>
                  <a:srgbClr val="90D0FE"/>
                </a:solidFill>
              </a:defRPr>
            </a:lvl3pPr>
            <a:lvl4pPr lvl="3" rtl="0" algn="l">
              <a:spcBef>
                <a:spcPts val="0"/>
              </a:spcBef>
              <a:spcAft>
                <a:spcPts val="0"/>
              </a:spcAft>
              <a:buClr>
                <a:srgbClr val="90D0FE"/>
              </a:buClr>
              <a:buSzPts val="1400"/>
              <a:buNone/>
              <a:defRPr>
                <a:solidFill>
                  <a:srgbClr val="90D0FE"/>
                </a:solidFill>
              </a:defRPr>
            </a:lvl4pPr>
            <a:lvl5pPr lvl="4" rtl="0" algn="l">
              <a:spcBef>
                <a:spcPts val="0"/>
              </a:spcBef>
              <a:spcAft>
                <a:spcPts val="0"/>
              </a:spcAft>
              <a:buClr>
                <a:srgbClr val="90D0FE"/>
              </a:buClr>
              <a:buSzPts val="1400"/>
              <a:buNone/>
              <a:defRPr>
                <a:solidFill>
                  <a:srgbClr val="90D0FE"/>
                </a:solidFill>
              </a:defRPr>
            </a:lvl5pPr>
            <a:lvl6pPr lvl="5" rtl="0" algn="l">
              <a:spcBef>
                <a:spcPts val="0"/>
              </a:spcBef>
              <a:spcAft>
                <a:spcPts val="0"/>
              </a:spcAft>
              <a:buClr>
                <a:srgbClr val="90D0FE"/>
              </a:buClr>
              <a:buSzPts val="1400"/>
              <a:buNone/>
              <a:defRPr>
                <a:solidFill>
                  <a:srgbClr val="90D0FE"/>
                </a:solidFill>
              </a:defRPr>
            </a:lvl6pPr>
            <a:lvl7pPr lvl="6" rtl="0" algn="l">
              <a:spcBef>
                <a:spcPts val="0"/>
              </a:spcBef>
              <a:spcAft>
                <a:spcPts val="0"/>
              </a:spcAft>
              <a:buClr>
                <a:srgbClr val="90D0FE"/>
              </a:buClr>
              <a:buSzPts val="1400"/>
              <a:buNone/>
              <a:defRPr>
                <a:solidFill>
                  <a:srgbClr val="90D0FE"/>
                </a:solidFill>
              </a:defRPr>
            </a:lvl7pPr>
            <a:lvl8pPr lvl="7" rtl="0" algn="l">
              <a:spcBef>
                <a:spcPts val="0"/>
              </a:spcBef>
              <a:spcAft>
                <a:spcPts val="0"/>
              </a:spcAft>
              <a:buClr>
                <a:srgbClr val="90D0FE"/>
              </a:buClr>
              <a:buSzPts val="1400"/>
              <a:buNone/>
              <a:defRPr>
                <a:solidFill>
                  <a:srgbClr val="90D0FE"/>
                </a:solidFill>
              </a:defRPr>
            </a:lvl8pPr>
            <a:lvl9pPr lvl="8" rtl="0" algn="l">
              <a:spcBef>
                <a:spcPts val="0"/>
              </a:spcBef>
              <a:spcAft>
                <a:spcPts val="0"/>
              </a:spcAft>
              <a:buClr>
                <a:srgbClr val="90D0FE"/>
              </a:buClr>
              <a:buSzPts val="1400"/>
              <a:buNone/>
              <a:defRPr>
                <a:solidFill>
                  <a:srgbClr val="90D0FE"/>
                </a:solidFill>
              </a:defRPr>
            </a:lvl9pPr>
          </a:lstStyle>
          <a:p/>
        </p:txBody>
      </p:sp>
      <p:sp>
        <p:nvSpPr>
          <p:cNvPr id="369" name="Google Shape;369;p29"/>
          <p:cNvSpPr txBox="1"/>
          <p:nvPr>
            <p:ph idx="1" type="subTitle"/>
          </p:nvPr>
        </p:nvSpPr>
        <p:spPr>
          <a:xfrm>
            <a:off x="576075" y="3922775"/>
            <a:ext cx="4984200" cy="1472100"/>
          </a:xfrm>
          <a:prstGeom prst="rect">
            <a:avLst/>
          </a:prstGeom>
        </p:spPr>
        <p:txBody>
          <a:bodyPr anchorCtr="0" anchor="t" bIns="0" lIns="0" spcFirstLastPara="1" rIns="0" wrap="square" tIns="0">
            <a:noAutofit/>
          </a:bodyPr>
          <a:lstStyle>
            <a:lvl1pPr lvl="0" rtl="0">
              <a:lnSpc>
                <a:spcPct val="103000"/>
              </a:lnSpc>
              <a:spcBef>
                <a:spcPts val="500"/>
              </a:spcBef>
              <a:spcAft>
                <a:spcPts val="0"/>
              </a:spcAft>
              <a:buClr>
                <a:schemeClr val="dk1"/>
              </a:buClr>
              <a:buSzPts val="2400"/>
              <a:buNone/>
              <a:defRPr sz="2400">
                <a:solidFill>
                  <a:schemeClr val="dk1"/>
                </a:solidFill>
              </a:defRPr>
            </a:lvl1pPr>
            <a:lvl2pPr lvl="1" rtl="0">
              <a:lnSpc>
                <a:spcPct val="95000"/>
              </a:lnSpc>
              <a:spcBef>
                <a:spcPts val="600"/>
              </a:spcBef>
              <a:spcAft>
                <a:spcPts val="0"/>
              </a:spcAft>
              <a:buClr>
                <a:schemeClr val="dk1"/>
              </a:buClr>
              <a:buSzPts val="2200"/>
              <a:buNone/>
              <a:defRPr sz="2200">
                <a:solidFill>
                  <a:schemeClr val="dk1"/>
                </a:solidFill>
              </a:defRPr>
            </a:lvl2pPr>
            <a:lvl3pPr lvl="2" rtl="0">
              <a:lnSpc>
                <a:spcPct val="95000"/>
              </a:lnSpc>
              <a:spcBef>
                <a:spcPts val="300"/>
              </a:spcBef>
              <a:spcAft>
                <a:spcPts val="0"/>
              </a:spcAft>
              <a:buClr>
                <a:schemeClr val="dk1"/>
              </a:buClr>
              <a:buSzPts val="2200"/>
              <a:buNone/>
              <a:defRPr sz="2200">
                <a:solidFill>
                  <a:schemeClr val="dk1"/>
                </a:solidFill>
              </a:defRPr>
            </a:lvl3pPr>
            <a:lvl4pPr lvl="3" rtl="0">
              <a:lnSpc>
                <a:spcPct val="95000"/>
              </a:lnSpc>
              <a:spcBef>
                <a:spcPts val="300"/>
              </a:spcBef>
              <a:spcAft>
                <a:spcPts val="0"/>
              </a:spcAft>
              <a:buClr>
                <a:schemeClr val="dk1"/>
              </a:buClr>
              <a:buSzPts val="2200"/>
              <a:buNone/>
              <a:defRPr sz="2200">
                <a:solidFill>
                  <a:schemeClr val="dk1"/>
                </a:solidFill>
              </a:defRPr>
            </a:lvl4pPr>
            <a:lvl5pPr lvl="4" rtl="0">
              <a:lnSpc>
                <a:spcPct val="95000"/>
              </a:lnSpc>
              <a:spcBef>
                <a:spcPts val="300"/>
              </a:spcBef>
              <a:spcAft>
                <a:spcPts val="0"/>
              </a:spcAft>
              <a:buClr>
                <a:schemeClr val="dk1"/>
              </a:buClr>
              <a:buSzPts val="2200"/>
              <a:buNone/>
              <a:defRPr sz="2200">
                <a:solidFill>
                  <a:schemeClr val="dk1"/>
                </a:solidFill>
              </a:defRPr>
            </a:lvl5pPr>
            <a:lvl6pPr lvl="5" rtl="0">
              <a:lnSpc>
                <a:spcPct val="95000"/>
              </a:lnSpc>
              <a:spcBef>
                <a:spcPts val="300"/>
              </a:spcBef>
              <a:spcAft>
                <a:spcPts val="0"/>
              </a:spcAft>
              <a:buClr>
                <a:schemeClr val="dk1"/>
              </a:buClr>
              <a:buSzPts val="2200"/>
              <a:buNone/>
              <a:defRPr sz="2200">
                <a:solidFill>
                  <a:schemeClr val="dk1"/>
                </a:solidFill>
              </a:defRPr>
            </a:lvl6pPr>
            <a:lvl7pPr lvl="6" rtl="0">
              <a:lnSpc>
                <a:spcPct val="95000"/>
              </a:lnSpc>
              <a:spcBef>
                <a:spcPts val="300"/>
              </a:spcBef>
              <a:spcAft>
                <a:spcPts val="0"/>
              </a:spcAft>
              <a:buClr>
                <a:schemeClr val="dk1"/>
              </a:buClr>
              <a:buSzPts val="2200"/>
              <a:buNone/>
              <a:defRPr sz="2200">
                <a:solidFill>
                  <a:schemeClr val="dk1"/>
                </a:solidFill>
              </a:defRPr>
            </a:lvl7pPr>
            <a:lvl8pPr lvl="7" rtl="0">
              <a:lnSpc>
                <a:spcPct val="95000"/>
              </a:lnSpc>
              <a:spcBef>
                <a:spcPts val="300"/>
              </a:spcBef>
              <a:spcAft>
                <a:spcPts val="0"/>
              </a:spcAft>
              <a:buClr>
                <a:schemeClr val="dk1"/>
              </a:buClr>
              <a:buSzPts val="2200"/>
              <a:buNone/>
              <a:defRPr sz="2200">
                <a:solidFill>
                  <a:schemeClr val="dk1"/>
                </a:solidFill>
              </a:defRPr>
            </a:lvl8pPr>
            <a:lvl9pPr lvl="8" rtl="0">
              <a:lnSpc>
                <a:spcPct val="95000"/>
              </a:lnSpc>
              <a:spcBef>
                <a:spcPts val="300"/>
              </a:spcBef>
              <a:spcAft>
                <a:spcPts val="300"/>
              </a:spcAft>
              <a:buClr>
                <a:schemeClr val="dk1"/>
              </a:buClr>
              <a:buSzPts val="2200"/>
              <a:buNone/>
              <a:defRPr sz="2200">
                <a:solidFill>
                  <a:schemeClr val="dk1"/>
                </a:solidFill>
              </a:defRPr>
            </a:lvl9pPr>
          </a:lstStyle>
          <a:p/>
        </p:txBody>
      </p:sp>
      <p:sp>
        <p:nvSpPr>
          <p:cNvPr id="370" name="Google Shape;370;p29"/>
          <p:cNvSpPr txBox="1"/>
          <p:nvPr>
            <p:ph idx="2" type="subTitle"/>
          </p:nvPr>
        </p:nvSpPr>
        <p:spPr>
          <a:xfrm>
            <a:off x="576076" y="5167875"/>
            <a:ext cx="5518500" cy="667500"/>
          </a:xfrm>
          <a:prstGeom prst="rect">
            <a:avLst/>
          </a:prstGeom>
        </p:spPr>
        <p:txBody>
          <a:bodyPr anchorCtr="0" anchor="t" bIns="0" lIns="0" spcFirstLastPara="1" rIns="0" wrap="square" tIns="0">
            <a:noAutofit/>
          </a:bodyPr>
          <a:lstStyle>
            <a:lvl1pPr lvl="0" rtl="0">
              <a:lnSpc>
                <a:spcPct val="103000"/>
              </a:lnSpc>
              <a:spcBef>
                <a:spcPts val="500"/>
              </a:spcBef>
              <a:spcAft>
                <a:spcPts val="0"/>
              </a:spcAft>
              <a:buClr>
                <a:schemeClr val="dk1"/>
              </a:buClr>
              <a:buSzPts val="1800"/>
              <a:buNone/>
              <a:defRPr sz="1800">
                <a:solidFill>
                  <a:schemeClr val="dk1"/>
                </a:solidFill>
              </a:defRPr>
            </a:lvl1pPr>
            <a:lvl2pPr lvl="1" rtl="0">
              <a:lnSpc>
                <a:spcPct val="95000"/>
              </a:lnSpc>
              <a:spcBef>
                <a:spcPts val="600"/>
              </a:spcBef>
              <a:spcAft>
                <a:spcPts val="0"/>
              </a:spcAft>
              <a:buClr>
                <a:schemeClr val="dk1"/>
              </a:buClr>
              <a:buSzPts val="1800"/>
              <a:buNone/>
              <a:defRPr>
                <a:solidFill>
                  <a:schemeClr val="dk1"/>
                </a:solidFill>
              </a:defRPr>
            </a:lvl2pPr>
            <a:lvl3pPr lvl="2" rtl="0">
              <a:lnSpc>
                <a:spcPct val="95000"/>
              </a:lnSpc>
              <a:spcBef>
                <a:spcPts val="300"/>
              </a:spcBef>
              <a:spcAft>
                <a:spcPts val="0"/>
              </a:spcAft>
              <a:buClr>
                <a:schemeClr val="dk1"/>
              </a:buClr>
              <a:buSzPts val="1800"/>
              <a:buNone/>
              <a:defRPr sz="1800">
                <a:solidFill>
                  <a:schemeClr val="dk1"/>
                </a:solidFill>
              </a:defRPr>
            </a:lvl3pPr>
            <a:lvl4pPr lvl="3" rtl="0">
              <a:lnSpc>
                <a:spcPct val="95000"/>
              </a:lnSpc>
              <a:spcBef>
                <a:spcPts val="300"/>
              </a:spcBef>
              <a:spcAft>
                <a:spcPts val="0"/>
              </a:spcAft>
              <a:buClr>
                <a:schemeClr val="dk1"/>
              </a:buClr>
              <a:buSzPts val="1800"/>
              <a:buNone/>
              <a:defRPr sz="1800">
                <a:solidFill>
                  <a:schemeClr val="dk1"/>
                </a:solidFill>
              </a:defRPr>
            </a:lvl4pPr>
            <a:lvl5pPr lvl="4" rtl="0">
              <a:lnSpc>
                <a:spcPct val="95000"/>
              </a:lnSpc>
              <a:spcBef>
                <a:spcPts val="300"/>
              </a:spcBef>
              <a:spcAft>
                <a:spcPts val="0"/>
              </a:spcAft>
              <a:buClr>
                <a:schemeClr val="dk1"/>
              </a:buClr>
              <a:buSzPts val="1800"/>
              <a:buNone/>
              <a:defRPr sz="1800">
                <a:solidFill>
                  <a:schemeClr val="dk1"/>
                </a:solidFill>
              </a:defRPr>
            </a:lvl5pPr>
            <a:lvl6pPr lvl="5" rtl="0">
              <a:lnSpc>
                <a:spcPct val="95000"/>
              </a:lnSpc>
              <a:spcBef>
                <a:spcPts val="300"/>
              </a:spcBef>
              <a:spcAft>
                <a:spcPts val="0"/>
              </a:spcAft>
              <a:buClr>
                <a:schemeClr val="dk1"/>
              </a:buClr>
              <a:buSzPts val="1800"/>
              <a:buNone/>
              <a:defRPr sz="1800">
                <a:solidFill>
                  <a:schemeClr val="dk1"/>
                </a:solidFill>
              </a:defRPr>
            </a:lvl6pPr>
            <a:lvl7pPr lvl="6" rtl="0">
              <a:lnSpc>
                <a:spcPct val="95000"/>
              </a:lnSpc>
              <a:spcBef>
                <a:spcPts val="300"/>
              </a:spcBef>
              <a:spcAft>
                <a:spcPts val="0"/>
              </a:spcAft>
              <a:buClr>
                <a:schemeClr val="dk1"/>
              </a:buClr>
              <a:buSzPts val="1800"/>
              <a:buNone/>
              <a:defRPr sz="1800">
                <a:solidFill>
                  <a:schemeClr val="dk1"/>
                </a:solidFill>
              </a:defRPr>
            </a:lvl7pPr>
            <a:lvl8pPr lvl="7" rtl="0">
              <a:lnSpc>
                <a:spcPct val="95000"/>
              </a:lnSpc>
              <a:spcBef>
                <a:spcPts val="300"/>
              </a:spcBef>
              <a:spcAft>
                <a:spcPts val="0"/>
              </a:spcAft>
              <a:buClr>
                <a:schemeClr val="dk1"/>
              </a:buClr>
              <a:buSzPts val="1800"/>
              <a:buNone/>
              <a:defRPr sz="1800">
                <a:solidFill>
                  <a:schemeClr val="dk1"/>
                </a:solidFill>
              </a:defRPr>
            </a:lvl8pPr>
            <a:lvl9pPr lvl="8" rtl="0">
              <a:lnSpc>
                <a:spcPct val="95000"/>
              </a:lnSpc>
              <a:spcBef>
                <a:spcPts val="300"/>
              </a:spcBef>
              <a:spcAft>
                <a:spcPts val="300"/>
              </a:spcAft>
              <a:buClr>
                <a:schemeClr val="dk1"/>
              </a:buClr>
              <a:buSzPts val="1800"/>
              <a:buNone/>
              <a:defRPr sz="1800">
                <a:solidFill>
                  <a:schemeClr val="dk1"/>
                </a:solidFill>
              </a:defRPr>
            </a:lvl9pPr>
          </a:lstStyle>
          <a:p/>
        </p:txBody>
      </p:sp>
      <p:pic>
        <p:nvPicPr>
          <p:cNvPr id="371" name="Google Shape;371;p29"/>
          <p:cNvPicPr preferRelativeResize="0"/>
          <p:nvPr/>
        </p:nvPicPr>
        <p:blipFill rotWithShape="1">
          <a:blip r:embed="rId2">
            <a:alphaModFix/>
          </a:blip>
          <a:srcRect b="0" l="-1436" r="-1169" t="0"/>
          <a:stretch/>
        </p:blipFill>
        <p:spPr>
          <a:xfrm>
            <a:off x="6094575" y="1438950"/>
            <a:ext cx="5518500" cy="3169851"/>
          </a:xfrm>
          <a:prstGeom prst="rect">
            <a:avLst/>
          </a:prstGeom>
          <a:noFill/>
          <a:ln>
            <a:noFill/>
          </a:ln>
        </p:spPr>
      </p:pic>
      <p:pic>
        <p:nvPicPr>
          <p:cNvPr id="372" name="Google Shape;372;p29"/>
          <p:cNvPicPr preferRelativeResize="0"/>
          <p:nvPr/>
        </p:nvPicPr>
        <p:blipFill rotWithShape="1">
          <a:blip r:embed="rId3">
            <a:alphaModFix/>
          </a:blip>
          <a:srcRect b="0" l="28515" r="30048" t="54566"/>
          <a:stretch/>
        </p:blipFill>
        <p:spPr>
          <a:xfrm>
            <a:off x="7509425" y="1787025"/>
            <a:ext cx="431225" cy="245675"/>
          </a:xfrm>
          <a:prstGeom prst="rect">
            <a:avLst/>
          </a:prstGeom>
          <a:noFill/>
          <a:ln>
            <a:noFill/>
          </a:ln>
        </p:spPr>
      </p:pic>
      <p:pic>
        <p:nvPicPr>
          <p:cNvPr id="373" name="Google Shape;373;p29"/>
          <p:cNvPicPr preferRelativeResize="0"/>
          <p:nvPr/>
        </p:nvPicPr>
        <p:blipFill>
          <a:blip r:embed="rId4">
            <a:alphaModFix/>
          </a:blip>
          <a:stretch>
            <a:fillRect/>
          </a:stretch>
        </p:blipFill>
        <p:spPr>
          <a:xfrm>
            <a:off x="8676749" y="793464"/>
            <a:ext cx="1207676" cy="864398"/>
          </a:xfrm>
          <a:prstGeom prst="rect">
            <a:avLst/>
          </a:prstGeom>
          <a:noFill/>
          <a:ln>
            <a:noFill/>
          </a:ln>
        </p:spPr>
      </p:pic>
      <p:pic>
        <p:nvPicPr>
          <p:cNvPr id="374" name="Google Shape;374;p29"/>
          <p:cNvPicPr preferRelativeResize="0"/>
          <p:nvPr/>
        </p:nvPicPr>
        <p:blipFill rotWithShape="1">
          <a:blip r:embed="rId5">
            <a:alphaModFix/>
          </a:blip>
          <a:srcRect b="0" l="27813" r="0" t="53375"/>
          <a:stretch/>
        </p:blipFill>
        <p:spPr>
          <a:xfrm>
            <a:off x="9355744" y="1254875"/>
            <a:ext cx="871775" cy="403625"/>
          </a:xfrm>
          <a:prstGeom prst="rect">
            <a:avLst/>
          </a:prstGeom>
          <a:noFill/>
          <a:ln>
            <a:noFill/>
          </a:ln>
        </p:spPr>
      </p:pic>
      <p:pic>
        <p:nvPicPr>
          <p:cNvPr id="375" name="Google Shape;375;p29"/>
          <p:cNvPicPr preferRelativeResize="0"/>
          <p:nvPr/>
        </p:nvPicPr>
        <p:blipFill>
          <a:blip r:embed="rId6">
            <a:alphaModFix/>
          </a:blip>
          <a:stretch>
            <a:fillRect/>
          </a:stretch>
        </p:blipFill>
        <p:spPr>
          <a:xfrm>
            <a:off x="6731716" y="4263732"/>
            <a:ext cx="968301" cy="632586"/>
          </a:xfrm>
          <a:prstGeom prst="rect">
            <a:avLst/>
          </a:prstGeom>
          <a:noFill/>
          <a:ln>
            <a:noFill/>
          </a:ln>
        </p:spPr>
      </p:pic>
      <p:pic>
        <p:nvPicPr>
          <p:cNvPr id="376" name="Google Shape;376;p29"/>
          <p:cNvPicPr preferRelativeResize="0"/>
          <p:nvPr/>
        </p:nvPicPr>
        <p:blipFill rotWithShape="1">
          <a:blip r:embed="rId3">
            <a:alphaModFix/>
          </a:blip>
          <a:srcRect b="0" l="28515" r="30048" t="54566"/>
          <a:stretch/>
        </p:blipFill>
        <p:spPr>
          <a:xfrm>
            <a:off x="7055875" y="2228575"/>
            <a:ext cx="472400" cy="269125"/>
          </a:xfrm>
          <a:prstGeom prst="rect">
            <a:avLst/>
          </a:prstGeom>
          <a:noFill/>
          <a:ln>
            <a:noFill/>
          </a:ln>
        </p:spPr>
      </p:pic>
      <p:pic>
        <p:nvPicPr>
          <p:cNvPr id="377" name="Google Shape;377;p29"/>
          <p:cNvPicPr preferRelativeResize="0"/>
          <p:nvPr/>
        </p:nvPicPr>
        <p:blipFill rotWithShape="1">
          <a:blip r:embed="rId3">
            <a:alphaModFix/>
          </a:blip>
          <a:srcRect b="0" l="28515" r="30048" t="54566"/>
          <a:stretch/>
        </p:blipFill>
        <p:spPr>
          <a:xfrm>
            <a:off x="11118775" y="1966275"/>
            <a:ext cx="377675" cy="215150"/>
          </a:xfrm>
          <a:prstGeom prst="rect">
            <a:avLst/>
          </a:prstGeom>
          <a:noFill/>
          <a:ln>
            <a:noFill/>
          </a:ln>
        </p:spPr>
      </p:pic>
      <p:pic>
        <p:nvPicPr>
          <p:cNvPr id="378" name="Google Shape;378;p29"/>
          <p:cNvPicPr preferRelativeResize="0"/>
          <p:nvPr/>
        </p:nvPicPr>
        <p:blipFill>
          <a:blip r:embed="rId7">
            <a:alphaModFix/>
          </a:blip>
          <a:stretch>
            <a:fillRect/>
          </a:stretch>
        </p:blipFill>
        <p:spPr>
          <a:xfrm>
            <a:off x="562400" y="462001"/>
            <a:ext cx="1982253" cy="7226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4- Title Slide 4">
  <p:cSld name="Basic_4_1_1_1_1_1_1_1_3_1_1_1_2_2_1_1_2_1_1_2_1_1_1_1_1_1_1">
    <p:bg>
      <p:bgPr>
        <a:solidFill>
          <a:srgbClr val="FDDDE3"/>
        </a:solidFill>
      </p:bgPr>
    </p:bg>
    <p:spTree>
      <p:nvGrpSpPr>
        <p:cNvPr id="379" name="Shape 379"/>
        <p:cNvGrpSpPr/>
        <p:nvPr/>
      </p:nvGrpSpPr>
      <p:grpSpPr>
        <a:xfrm>
          <a:off x="0" y="0"/>
          <a:ext cx="0" cy="0"/>
          <a:chOff x="0" y="0"/>
          <a:chExt cx="0" cy="0"/>
        </a:xfrm>
      </p:grpSpPr>
      <p:pic>
        <p:nvPicPr>
          <p:cNvPr id="380" name="Google Shape;380;p30"/>
          <p:cNvPicPr preferRelativeResize="0"/>
          <p:nvPr/>
        </p:nvPicPr>
        <p:blipFill>
          <a:blip r:embed="rId2">
            <a:alphaModFix/>
          </a:blip>
          <a:stretch>
            <a:fillRect/>
          </a:stretch>
        </p:blipFill>
        <p:spPr>
          <a:xfrm>
            <a:off x="6629225" y="1034125"/>
            <a:ext cx="4560026" cy="3615974"/>
          </a:xfrm>
          <a:prstGeom prst="rect">
            <a:avLst/>
          </a:prstGeom>
          <a:noFill/>
          <a:ln>
            <a:noFill/>
          </a:ln>
        </p:spPr>
      </p:pic>
      <p:sp>
        <p:nvSpPr>
          <p:cNvPr id="381" name="Google Shape;381;p30"/>
          <p:cNvSpPr txBox="1"/>
          <p:nvPr>
            <p:ph type="title"/>
          </p:nvPr>
        </p:nvSpPr>
        <p:spPr>
          <a:xfrm>
            <a:off x="576075" y="1478075"/>
            <a:ext cx="4984200" cy="24597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rgbClr val="06204D"/>
              </a:buClr>
              <a:buSzPts val="4400"/>
              <a:buFont typeface="Avant Garde Demi SFDC"/>
              <a:buNone/>
              <a:defRPr b="0" sz="4400">
                <a:solidFill>
                  <a:srgbClr val="06204D"/>
                </a:solidFill>
                <a:latin typeface="Avant Garde Demi SFDC"/>
                <a:ea typeface="Avant Garde Demi SFDC"/>
                <a:cs typeface="Avant Garde Demi SFDC"/>
                <a:sym typeface="Avant Garde Demi SFDC"/>
              </a:defRPr>
            </a:lvl1pPr>
            <a:lvl2pPr lvl="1" rtl="0" algn="l">
              <a:spcBef>
                <a:spcPts val="0"/>
              </a:spcBef>
              <a:spcAft>
                <a:spcPts val="0"/>
              </a:spcAft>
              <a:buClr>
                <a:srgbClr val="90D0FE"/>
              </a:buClr>
              <a:buSzPts val="1400"/>
              <a:buNone/>
              <a:defRPr>
                <a:solidFill>
                  <a:srgbClr val="90D0FE"/>
                </a:solidFill>
              </a:defRPr>
            </a:lvl2pPr>
            <a:lvl3pPr lvl="2" rtl="0" algn="l">
              <a:spcBef>
                <a:spcPts val="0"/>
              </a:spcBef>
              <a:spcAft>
                <a:spcPts val="0"/>
              </a:spcAft>
              <a:buClr>
                <a:srgbClr val="90D0FE"/>
              </a:buClr>
              <a:buSzPts val="1400"/>
              <a:buNone/>
              <a:defRPr>
                <a:solidFill>
                  <a:srgbClr val="90D0FE"/>
                </a:solidFill>
              </a:defRPr>
            </a:lvl3pPr>
            <a:lvl4pPr lvl="3" rtl="0" algn="l">
              <a:spcBef>
                <a:spcPts val="0"/>
              </a:spcBef>
              <a:spcAft>
                <a:spcPts val="0"/>
              </a:spcAft>
              <a:buClr>
                <a:srgbClr val="90D0FE"/>
              </a:buClr>
              <a:buSzPts val="1400"/>
              <a:buNone/>
              <a:defRPr>
                <a:solidFill>
                  <a:srgbClr val="90D0FE"/>
                </a:solidFill>
              </a:defRPr>
            </a:lvl4pPr>
            <a:lvl5pPr lvl="4" rtl="0" algn="l">
              <a:spcBef>
                <a:spcPts val="0"/>
              </a:spcBef>
              <a:spcAft>
                <a:spcPts val="0"/>
              </a:spcAft>
              <a:buClr>
                <a:srgbClr val="90D0FE"/>
              </a:buClr>
              <a:buSzPts val="1400"/>
              <a:buNone/>
              <a:defRPr>
                <a:solidFill>
                  <a:srgbClr val="90D0FE"/>
                </a:solidFill>
              </a:defRPr>
            </a:lvl5pPr>
            <a:lvl6pPr lvl="5" rtl="0" algn="l">
              <a:spcBef>
                <a:spcPts val="0"/>
              </a:spcBef>
              <a:spcAft>
                <a:spcPts val="0"/>
              </a:spcAft>
              <a:buClr>
                <a:srgbClr val="90D0FE"/>
              </a:buClr>
              <a:buSzPts val="1400"/>
              <a:buNone/>
              <a:defRPr>
                <a:solidFill>
                  <a:srgbClr val="90D0FE"/>
                </a:solidFill>
              </a:defRPr>
            </a:lvl6pPr>
            <a:lvl7pPr lvl="6" rtl="0" algn="l">
              <a:spcBef>
                <a:spcPts val="0"/>
              </a:spcBef>
              <a:spcAft>
                <a:spcPts val="0"/>
              </a:spcAft>
              <a:buClr>
                <a:srgbClr val="90D0FE"/>
              </a:buClr>
              <a:buSzPts val="1400"/>
              <a:buNone/>
              <a:defRPr>
                <a:solidFill>
                  <a:srgbClr val="90D0FE"/>
                </a:solidFill>
              </a:defRPr>
            </a:lvl7pPr>
            <a:lvl8pPr lvl="7" rtl="0" algn="l">
              <a:spcBef>
                <a:spcPts val="0"/>
              </a:spcBef>
              <a:spcAft>
                <a:spcPts val="0"/>
              </a:spcAft>
              <a:buClr>
                <a:srgbClr val="90D0FE"/>
              </a:buClr>
              <a:buSzPts val="1400"/>
              <a:buNone/>
              <a:defRPr>
                <a:solidFill>
                  <a:srgbClr val="90D0FE"/>
                </a:solidFill>
              </a:defRPr>
            </a:lvl8pPr>
            <a:lvl9pPr lvl="8" rtl="0" algn="l">
              <a:spcBef>
                <a:spcPts val="0"/>
              </a:spcBef>
              <a:spcAft>
                <a:spcPts val="0"/>
              </a:spcAft>
              <a:buClr>
                <a:srgbClr val="90D0FE"/>
              </a:buClr>
              <a:buSzPts val="1400"/>
              <a:buNone/>
              <a:defRPr>
                <a:solidFill>
                  <a:srgbClr val="90D0FE"/>
                </a:solidFill>
              </a:defRPr>
            </a:lvl9pPr>
          </a:lstStyle>
          <a:p/>
        </p:txBody>
      </p:sp>
      <p:sp>
        <p:nvSpPr>
          <p:cNvPr id="382" name="Google Shape;382;p30"/>
          <p:cNvSpPr txBox="1"/>
          <p:nvPr>
            <p:ph idx="1" type="subTitle"/>
          </p:nvPr>
        </p:nvSpPr>
        <p:spPr>
          <a:xfrm>
            <a:off x="576075" y="3922775"/>
            <a:ext cx="4984200" cy="1472100"/>
          </a:xfrm>
          <a:prstGeom prst="rect">
            <a:avLst/>
          </a:prstGeom>
        </p:spPr>
        <p:txBody>
          <a:bodyPr anchorCtr="0" anchor="t" bIns="0" lIns="0" spcFirstLastPara="1" rIns="0" wrap="square" tIns="0">
            <a:noAutofit/>
          </a:bodyPr>
          <a:lstStyle>
            <a:lvl1pPr lvl="0" rtl="0">
              <a:lnSpc>
                <a:spcPct val="103000"/>
              </a:lnSpc>
              <a:spcBef>
                <a:spcPts val="500"/>
              </a:spcBef>
              <a:spcAft>
                <a:spcPts val="0"/>
              </a:spcAft>
              <a:buClr>
                <a:schemeClr val="dk1"/>
              </a:buClr>
              <a:buSzPts val="2400"/>
              <a:buNone/>
              <a:defRPr sz="2400">
                <a:solidFill>
                  <a:schemeClr val="dk1"/>
                </a:solidFill>
              </a:defRPr>
            </a:lvl1pPr>
            <a:lvl2pPr lvl="1" rtl="0">
              <a:lnSpc>
                <a:spcPct val="95000"/>
              </a:lnSpc>
              <a:spcBef>
                <a:spcPts val="600"/>
              </a:spcBef>
              <a:spcAft>
                <a:spcPts val="0"/>
              </a:spcAft>
              <a:buClr>
                <a:schemeClr val="dk1"/>
              </a:buClr>
              <a:buSzPts val="2200"/>
              <a:buNone/>
              <a:defRPr sz="2200">
                <a:solidFill>
                  <a:schemeClr val="dk1"/>
                </a:solidFill>
              </a:defRPr>
            </a:lvl2pPr>
            <a:lvl3pPr lvl="2" rtl="0">
              <a:lnSpc>
                <a:spcPct val="95000"/>
              </a:lnSpc>
              <a:spcBef>
                <a:spcPts val="300"/>
              </a:spcBef>
              <a:spcAft>
                <a:spcPts val="0"/>
              </a:spcAft>
              <a:buClr>
                <a:schemeClr val="dk1"/>
              </a:buClr>
              <a:buSzPts val="2200"/>
              <a:buNone/>
              <a:defRPr sz="2200">
                <a:solidFill>
                  <a:schemeClr val="dk1"/>
                </a:solidFill>
              </a:defRPr>
            </a:lvl3pPr>
            <a:lvl4pPr lvl="3" rtl="0">
              <a:lnSpc>
                <a:spcPct val="95000"/>
              </a:lnSpc>
              <a:spcBef>
                <a:spcPts val="300"/>
              </a:spcBef>
              <a:spcAft>
                <a:spcPts val="0"/>
              </a:spcAft>
              <a:buClr>
                <a:schemeClr val="dk1"/>
              </a:buClr>
              <a:buSzPts val="2200"/>
              <a:buNone/>
              <a:defRPr sz="2200">
                <a:solidFill>
                  <a:schemeClr val="dk1"/>
                </a:solidFill>
              </a:defRPr>
            </a:lvl4pPr>
            <a:lvl5pPr lvl="4" rtl="0">
              <a:lnSpc>
                <a:spcPct val="95000"/>
              </a:lnSpc>
              <a:spcBef>
                <a:spcPts val="300"/>
              </a:spcBef>
              <a:spcAft>
                <a:spcPts val="0"/>
              </a:spcAft>
              <a:buClr>
                <a:schemeClr val="dk1"/>
              </a:buClr>
              <a:buSzPts val="2200"/>
              <a:buNone/>
              <a:defRPr sz="2200">
                <a:solidFill>
                  <a:schemeClr val="dk1"/>
                </a:solidFill>
              </a:defRPr>
            </a:lvl5pPr>
            <a:lvl6pPr lvl="5" rtl="0">
              <a:lnSpc>
                <a:spcPct val="95000"/>
              </a:lnSpc>
              <a:spcBef>
                <a:spcPts val="300"/>
              </a:spcBef>
              <a:spcAft>
                <a:spcPts val="0"/>
              </a:spcAft>
              <a:buClr>
                <a:schemeClr val="dk1"/>
              </a:buClr>
              <a:buSzPts val="2200"/>
              <a:buNone/>
              <a:defRPr sz="2200">
                <a:solidFill>
                  <a:schemeClr val="dk1"/>
                </a:solidFill>
              </a:defRPr>
            </a:lvl6pPr>
            <a:lvl7pPr lvl="6" rtl="0">
              <a:lnSpc>
                <a:spcPct val="95000"/>
              </a:lnSpc>
              <a:spcBef>
                <a:spcPts val="300"/>
              </a:spcBef>
              <a:spcAft>
                <a:spcPts val="0"/>
              </a:spcAft>
              <a:buClr>
                <a:schemeClr val="dk1"/>
              </a:buClr>
              <a:buSzPts val="2200"/>
              <a:buNone/>
              <a:defRPr sz="2200">
                <a:solidFill>
                  <a:schemeClr val="dk1"/>
                </a:solidFill>
              </a:defRPr>
            </a:lvl7pPr>
            <a:lvl8pPr lvl="7" rtl="0">
              <a:lnSpc>
                <a:spcPct val="95000"/>
              </a:lnSpc>
              <a:spcBef>
                <a:spcPts val="300"/>
              </a:spcBef>
              <a:spcAft>
                <a:spcPts val="0"/>
              </a:spcAft>
              <a:buClr>
                <a:schemeClr val="dk1"/>
              </a:buClr>
              <a:buSzPts val="2200"/>
              <a:buNone/>
              <a:defRPr sz="2200">
                <a:solidFill>
                  <a:schemeClr val="dk1"/>
                </a:solidFill>
              </a:defRPr>
            </a:lvl8pPr>
            <a:lvl9pPr lvl="8" rtl="0">
              <a:lnSpc>
                <a:spcPct val="95000"/>
              </a:lnSpc>
              <a:spcBef>
                <a:spcPts val="300"/>
              </a:spcBef>
              <a:spcAft>
                <a:spcPts val="300"/>
              </a:spcAft>
              <a:buClr>
                <a:schemeClr val="dk1"/>
              </a:buClr>
              <a:buSzPts val="2200"/>
              <a:buNone/>
              <a:defRPr sz="2200">
                <a:solidFill>
                  <a:schemeClr val="dk1"/>
                </a:solidFill>
              </a:defRPr>
            </a:lvl9pPr>
          </a:lstStyle>
          <a:p/>
        </p:txBody>
      </p:sp>
      <p:sp>
        <p:nvSpPr>
          <p:cNvPr id="383" name="Google Shape;383;p30"/>
          <p:cNvSpPr txBox="1"/>
          <p:nvPr>
            <p:ph idx="2" type="subTitle"/>
          </p:nvPr>
        </p:nvSpPr>
        <p:spPr>
          <a:xfrm>
            <a:off x="576076" y="5167875"/>
            <a:ext cx="5518500" cy="667500"/>
          </a:xfrm>
          <a:prstGeom prst="rect">
            <a:avLst/>
          </a:prstGeom>
        </p:spPr>
        <p:txBody>
          <a:bodyPr anchorCtr="0" anchor="t" bIns="0" lIns="0" spcFirstLastPara="1" rIns="0" wrap="square" tIns="0">
            <a:noAutofit/>
          </a:bodyPr>
          <a:lstStyle>
            <a:lvl1pPr lvl="0" rtl="0">
              <a:lnSpc>
                <a:spcPct val="103000"/>
              </a:lnSpc>
              <a:spcBef>
                <a:spcPts val="500"/>
              </a:spcBef>
              <a:spcAft>
                <a:spcPts val="0"/>
              </a:spcAft>
              <a:buClr>
                <a:schemeClr val="dk1"/>
              </a:buClr>
              <a:buSzPts val="1800"/>
              <a:buNone/>
              <a:defRPr sz="1800">
                <a:solidFill>
                  <a:schemeClr val="dk1"/>
                </a:solidFill>
              </a:defRPr>
            </a:lvl1pPr>
            <a:lvl2pPr lvl="1" rtl="0">
              <a:lnSpc>
                <a:spcPct val="95000"/>
              </a:lnSpc>
              <a:spcBef>
                <a:spcPts val="600"/>
              </a:spcBef>
              <a:spcAft>
                <a:spcPts val="0"/>
              </a:spcAft>
              <a:buClr>
                <a:schemeClr val="dk1"/>
              </a:buClr>
              <a:buSzPts val="1800"/>
              <a:buNone/>
              <a:defRPr>
                <a:solidFill>
                  <a:schemeClr val="dk1"/>
                </a:solidFill>
              </a:defRPr>
            </a:lvl2pPr>
            <a:lvl3pPr lvl="2" rtl="0">
              <a:lnSpc>
                <a:spcPct val="95000"/>
              </a:lnSpc>
              <a:spcBef>
                <a:spcPts val="300"/>
              </a:spcBef>
              <a:spcAft>
                <a:spcPts val="0"/>
              </a:spcAft>
              <a:buClr>
                <a:schemeClr val="dk1"/>
              </a:buClr>
              <a:buSzPts val="1800"/>
              <a:buNone/>
              <a:defRPr sz="1800">
                <a:solidFill>
                  <a:schemeClr val="dk1"/>
                </a:solidFill>
              </a:defRPr>
            </a:lvl3pPr>
            <a:lvl4pPr lvl="3" rtl="0">
              <a:lnSpc>
                <a:spcPct val="95000"/>
              </a:lnSpc>
              <a:spcBef>
                <a:spcPts val="300"/>
              </a:spcBef>
              <a:spcAft>
                <a:spcPts val="0"/>
              </a:spcAft>
              <a:buClr>
                <a:schemeClr val="dk1"/>
              </a:buClr>
              <a:buSzPts val="1800"/>
              <a:buNone/>
              <a:defRPr sz="1800">
                <a:solidFill>
                  <a:schemeClr val="dk1"/>
                </a:solidFill>
              </a:defRPr>
            </a:lvl4pPr>
            <a:lvl5pPr lvl="4" rtl="0">
              <a:lnSpc>
                <a:spcPct val="95000"/>
              </a:lnSpc>
              <a:spcBef>
                <a:spcPts val="300"/>
              </a:spcBef>
              <a:spcAft>
                <a:spcPts val="0"/>
              </a:spcAft>
              <a:buClr>
                <a:schemeClr val="dk1"/>
              </a:buClr>
              <a:buSzPts val="1800"/>
              <a:buNone/>
              <a:defRPr sz="1800">
                <a:solidFill>
                  <a:schemeClr val="dk1"/>
                </a:solidFill>
              </a:defRPr>
            </a:lvl5pPr>
            <a:lvl6pPr lvl="5" rtl="0">
              <a:lnSpc>
                <a:spcPct val="95000"/>
              </a:lnSpc>
              <a:spcBef>
                <a:spcPts val="300"/>
              </a:spcBef>
              <a:spcAft>
                <a:spcPts val="0"/>
              </a:spcAft>
              <a:buClr>
                <a:schemeClr val="dk1"/>
              </a:buClr>
              <a:buSzPts val="1800"/>
              <a:buNone/>
              <a:defRPr sz="1800">
                <a:solidFill>
                  <a:schemeClr val="dk1"/>
                </a:solidFill>
              </a:defRPr>
            </a:lvl6pPr>
            <a:lvl7pPr lvl="6" rtl="0">
              <a:lnSpc>
                <a:spcPct val="95000"/>
              </a:lnSpc>
              <a:spcBef>
                <a:spcPts val="300"/>
              </a:spcBef>
              <a:spcAft>
                <a:spcPts val="0"/>
              </a:spcAft>
              <a:buClr>
                <a:schemeClr val="dk1"/>
              </a:buClr>
              <a:buSzPts val="1800"/>
              <a:buNone/>
              <a:defRPr sz="1800">
                <a:solidFill>
                  <a:schemeClr val="dk1"/>
                </a:solidFill>
              </a:defRPr>
            </a:lvl7pPr>
            <a:lvl8pPr lvl="7" rtl="0">
              <a:lnSpc>
                <a:spcPct val="95000"/>
              </a:lnSpc>
              <a:spcBef>
                <a:spcPts val="300"/>
              </a:spcBef>
              <a:spcAft>
                <a:spcPts val="0"/>
              </a:spcAft>
              <a:buClr>
                <a:schemeClr val="dk1"/>
              </a:buClr>
              <a:buSzPts val="1800"/>
              <a:buNone/>
              <a:defRPr sz="1800">
                <a:solidFill>
                  <a:schemeClr val="dk1"/>
                </a:solidFill>
              </a:defRPr>
            </a:lvl8pPr>
            <a:lvl9pPr lvl="8" rtl="0">
              <a:lnSpc>
                <a:spcPct val="95000"/>
              </a:lnSpc>
              <a:spcBef>
                <a:spcPts val="300"/>
              </a:spcBef>
              <a:spcAft>
                <a:spcPts val="300"/>
              </a:spcAft>
              <a:buClr>
                <a:schemeClr val="dk1"/>
              </a:buClr>
              <a:buSzPts val="1800"/>
              <a:buNone/>
              <a:defRPr sz="1800">
                <a:solidFill>
                  <a:schemeClr val="dk1"/>
                </a:solidFill>
              </a:defRPr>
            </a:lvl9pPr>
          </a:lstStyle>
          <a:p/>
        </p:txBody>
      </p:sp>
      <p:grpSp>
        <p:nvGrpSpPr>
          <p:cNvPr id="384" name="Google Shape;384;p30"/>
          <p:cNvGrpSpPr/>
          <p:nvPr/>
        </p:nvGrpSpPr>
        <p:grpSpPr>
          <a:xfrm>
            <a:off x="5869800" y="2296100"/>
            <a:ext cx="1262777" cy="1092025"/>
            <a:chOff x="6428050" y="1162500"/>
            <a:chExt cx="1262777" cy="1092025"/>
          </a:xfrm>
        </p:grpSpPr>
        <p:pic>
          <p:nvPicPr>
            <p:cNvPr id="385" name="Google Shape;385;p30"/>
            <p:cNvPicPr preferRelativeResize="0"/>
            <p:nvPr/>
          </p:nvPicPr>
          <p:blipFill rotWithShape="1">
            <a:blip r:embed="rId3">
              <a:alphaModFix/>
            </a:blip>
            <a:srcRect b="74495" l="69729" r="0" t="0"/>
            <a:stretch/>
          </p:blipFill>
          <p:spPr>
            <a:xfrm>
              <a:off x="6735176" y="1395650"/>
              <a:ext cx="955651" cy="858875"/>
            </a:xfrm>
            <a:prstGeom prst="rect">
              <a:avLst/>
            </a:prstGeom>
            <a:noFill/>
            <a:ln>
              <a:noFill/>
            </a:ln>
          </p:spPr>
        </p:pic>
        <p:pic>
          <p:nvPicPr>
            <p:cNvPr id="386" name="Google Shape;386;p30"/>
            <p:cNvPicPr preferRelativeResize="0"/>
            <p:nvPr/>
          </p:nvPicPr>
          <p:blipFill rotWithShape="1">
            <a:blip r:embed="rId4">
              <a:alphaModFix/>
            </a:blip>
            <a:srcRect b="0" l="27813" r="0" t="53375"/>
            <a:stretch/>
          </p:blipFill>
          <p:spPr>
            <a:xfrm>
              <a:off x="6428050" y="1162500"/>
              <a:ext cx="681600" cy="315575"/>
            </a:xfrm>
            <a:prstGeom prst="rect">
              <a:avLst/>
            </a:prstGeom>
            <a:noFill/>
            <a:ln>
              <a:noFill/>
            </a:ln>
          </p:spPr>
        </p:pic>
      </p:grpSp>
      <p:pic>
        <p:nvPicPr>
          <p:cNvPr id="387" name="Google Shape;387;p30"/>
          <p:cNvPicPr preferRelativeResize="0"/>
          <p:nvPr/>
        </p:nvPicPr>
        <p:blipFill rotWithShape="1">
          <a:blip r:embed="rId5">
            <a:alphaModFix/>
          </a:blip>
          <a:srcRect b="0" l="0" r="45060" t="0"/>
          <a:stretch/>
        </p:blipFill>
        <p:spPr>
          <a:xfrm>
            <a:off x="9623697" y="1006274"/>
            <a:ext cx="969851" cy="581850"/>
          </a:xfrm>
          <a:prstGeom prst="rect">
            <a:avLst/>
          </a:prstGeom>
          <a:noFill/>
          <a:ln>
            <a:noFill/>
          </a:ln>
        </p:spPr>
      </p:pic>
      <p:pic>
        <p:nvPicPr>
          <p:cNvPr id="388" name="Google Shape;388;p30"/>
          <p:cNvPicPr preferRelativeResize="0"/>
          <p:nvPr/>
        </p:nvPicPr>
        <p:blipFill>
          <a:blip r:embed="rId6">
            <a:alphaModFix/>
          </a:blip>
          <a:stretch>
            <a:fillRect/>
          </a:stretch>
        </p:blipFill>
        <p:spPr>
          <a:xfrm>
            <a:off x="562400" y="462001"/>
            <a:ext cx="1982253" cy="7226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4 - Empty White">
  <p:cSld name="Title Slide_ B_1_1_1_1_3">
    <p:bg>
      <p:bgPr>
        <a:solidFill>
          <a:schemeClr val="lt1"/>
        </a:solidFill>
      </p:bgPr>
    </p:bg>
    <p:spTree>
      <p:nvGrpSpPr>
        <p:cNvPr id="35" name="Shape 35"/>
        <p:cNvGrpSpPr/>
        <p:nvPr/>
      </p:nvGrpSpPr>
      <p:grpSpPr>
        <a:xfrm>
          <a:off x="0" y="0"/>
          <a:ext cx="0" cy="0"/>
          <a:chOff x="0" y="0"/>
          <a:chExt cx="0" cy="0"/>
        </a:xfrm>
      </p:grpSpPr>
      <p:pic>
        <p:nvPicPr>
          <p:cNvPr id="36" name="Google Shape;36;p4"/>
          <p:cNvPicPr preferRelativeResize="0"/>
          <p:nvPr/>
        </p:nvPicPr>
        <p:blipFill>
          <a:blip r:embed="rId2">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3 - Panelist Slide - 3">
  <p:cSld name="Basic_4_1_1_1_1_1_1_2_1_1_3">
    <p:spTree>
      <p:nvGrpSpPr>
        <p:cNvPr id="389" name="Shape 389"/>
        <p:cNvGrpSpPr/>
        <p:nvPr/>
      </p:nvGrpSpPr>
      <p:grpSpPr>
        <a:xfrm>
          <a:off x="0" y="0"/>
          <a:ext cx="0" cy="0"/>
          <a:chOff x="0" y="0"/>
          <a:chExt cx="0" cy="0"/>
        </a:xfrm>
      </p:grpSpPr>
      <p:pic>
        <p:nvPicPr>
          <p:cNvPr id="390" name="Google Shape;390;p31"/>
          <p:cNvPicPr preferRelativeResize="0"/>
          <p:nvPr/>
        </p:nvPicPr>
        <p:blipFill>
          <a:blip r:embed="rId2">
            <a:alphaModFix/>
          </a:blip>
          <a:stretch>
            <a:fillRect/>
          </a:stretch>
        </p:blipFill>
        <p:spPr>
          <a:xfrm flipH="1" rot="-5400000">
            <a:off x="4059437" y="4017146"/>
            <a:ext cx="787725" cy="521500"/>
          </a:xfrm>
          <a:prstGeom prst="rect">
            <a:avLst/>
          </a:prstGeom>
          <a:noFill/>
          <a:ln>
            <a:noFill/>
          </a:ln>
        </p:spPr>
      </p:pic>
      <p:pic>
        <p:nvPicPr>
          <p:cNvPr id="391" name="Google Shape;391;p31"/>
          <p:cNvPicPr preferRelativeResize="0"/>
          <p:nvPr/>
        </p:nvPicPr>
        <p:blipFill rotWithShape="1">
          <a:blip r:embed="rId3">
            <a:alphaModFix/>
          </a:blip>
          <a:srcRect b="0" l="0" r="33293" t="0"/>
          <a:stretch/>
        </p:blipFill>
        <p:spPr>
          <a:xfrm>
            <a:off x="7104675" y="1793400"/>
            <a:ext cx="576700" cy="576350"/>
          </a:xfrm>
          <a:prstGeom prst="rect">
            <a:avLst/>
          </a:prstGeom>
          <a:noFill/>
          <a:ln>
            <a:noFill/>
          </a:ln>
        </p:spPr>
      </p:pic>
      <p:pic>
        <p:nvPicPr>
          <p:cNvPr id="392" name="Google Shape;392;p31"/>
          <p:cNvPicPr preferRelativeResize="0"/>
          <p:nvPr/>
        </p:nvPicPr>
        <p:blipFill rotWithShape="1">
          <a:blip r:embed="rId4">
            <a:alphaModFix/>
          </a:blip>
          <a:srcRect b="37500" l="30967" r="0" t="0"/>
          <a:stretch/>
        </p:blipFill>
        <p:spPr>
          <a:xfrm flipH="1">
            <a:off x="10776247" y="1832236"/>
            <a:ext cx="442143" cy="449450"/>
          </a:xfrm>
          <a:prstGeom prst="rect">
            <a:avLst/>
          </a:prstGeom>
          <a:noFill/>
          <a:ln>
            <a:noFill/>
          </a:ln>
        </p:spPr>
      </p:pic>
      <p:pic>
        <p:nvPicPr>
          <p:cNvPr id="393" name="Google Shape;393;p31"/>
          <p:cNvPicPr preferRelativeResize="0"/>
          <p:nvPr/>
        </p:nvPicPr>
        <p:blipFill rotWithShape="1">
          <a:blip r:embed="rId4">
            <a:alphaModFix/>
          </a:blip>
          <a:srcRect b="37500" l="30967" r="0" t="0"/>
          <a:stretch/>
        </p:blipFill>
        <p:spPr>
          <a:xfrm flipH="1">
            <a:off x="732300" y="1991220"/>
            <a:ext cx="442143" cy="449450"/>
          </a:xfrm>
          <a:prstGeom prst="rect">
            <a:avLst/>
          </a:prstGeom>
          <a:noFill/>
          <a:ln>
            <a:noFill/>
          </a:ln>
        </p:spPr>
      </p:pic>
      <p:sp>
        <p:nvSpPr>
          <p:cNvPr id="394" name="Google Shape;394;p31"/>
          <p:cNvSpPr/>
          <p:nvPr/>
        </p:nvSpPr>
        <p:spPr>
          <a:xfrm>
            <a:off x="4944690" y="2194831"/>
            <a:ext cx="457800" cy="2529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395" name="Google Shape;395;p31"/>
          <p:cNvSpPr/>
          <p:nvPr/>
        </p:nvSpPr>
        <p:spPr>
          <a:xfrm>
            <a:off x="7923340" y="3045315"/>
            <a:ext cx="457800" cy="2529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396" name="Google Shape;396;p31"/>
          <p:cNvSpPr/>
          <p:nvPr/>
        </p:nvSpPr>
        <p:spPr>
          <a:xfrm>
            <a:off x="10647498" y="3772825"/>
            <a:ext cx="1124400" cy="252900"/>
          </a:xfrm>
          <a:prstGeom prst="roundRect">
            <a:avLst>
              <a:gd fmla="val 50000"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397" name="Google Shape;397;p31"/>
          <p:cNvSpPr/>
          <p:nvPr/>
        </p:nvSpPr>
        <p:spPr>
          <a:xfrm>
            <a:off x="8099348" y="3396495"/>
            <a:ext cx="1124400" cy="252900"/>
          </a:xfrm>
          <a:prstGeom prst="roundRect">
            <a:avLst>
              <a:gd fmla="val 50000"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398" name="Google Shape;398;p31"/>
          <p:cNvSpPr/>
          <p:nvPr/>
        </p:nvSpPr>
        <p:spPr>
          <a:xfrm>
            <a:off x="4396798" y="2499275"/>
            <a:ext cx="1124400" cy="252900"/>
          </a:xfrm>
          <a:prstGeom prst="roundRect">
            <a:avLst>
              <a:gd fmla="val 50000"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399" name="Google Shape;399;p31"/>
          <p:cNvSpPr/>
          <p:nvPr/>
        </p:nvSpPr>
        <p:spPr>
          <a:xfrm>
            <a:off x="990090" y="4147231"/>
            <a:ext cx="457800" cy="2529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00" name="Google Shape;400;p31"/>
          <p:cNvSpPr/>
          <p:nvPr/>
        </p:nvSpPr>
        <p:spPr>
          <a:xfrm>
            <a:off x="498300" y="3771850"/>
            <a:ext cx="1124400" cy="252900"/>
          </a:xfrm>
          <a:prstGeom prst="roundRect">
            <a:avLst>
              <a:gd fmla="val 50000" name="adj"/>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401" name="Google Shape;401;p31"/>
          <p:cNvPicPr preferRelativeResize="0"/>
          <p:nvPr/>
        </p:nvPicPr>
        <p:blipFill>
          <a:blip r:embed="rId5">
            <a:alphaModFix/>
          </a:blip>
          <a:stretch>
            <a:fillRect/>
          </a:stretch>
        </p:blipFill>
        <p:spPr>
          <a:xfrm>
            <a:off x="6855550" y="3871388"/>
            <a:ext cx="935100" cy="54400"/>
          </a:xfrm>
          <a:prstGeom prst="rect">
            <a:avLst/>
          </a:prstGeom>
          <a:noFill/>
          <a:ln>
            <a:noFill/>
          </a:ln>
        </p:spPr>
      </p:pic>
      <p:pic>
        <p:nvPicPr>
          <p:cNvPr id="402" name="Google Shape;402;p31"/>
          <p:cNvPicPr preferRelativeResize="0"/>
          <p:nvPr/>
        </p:nvPicPr>
        <p:blipFill>
          <a:blip r:embed="rId5">
            <a:alphaModFix/>
          </a:blip>
          <a:stretch>
            <a:fillRect/>
          </a:stretch>
        </p:blipFill>
        <p:spPr>
          <a:xfrm>
            <a:off x="605450" y="3872076"/>
            <a:ext cx="935100" cy="54400"/>
          </a:xfrm>
          <a:prstGeom prst="rect">
            <a:avLst/>
          </a:prstGeom>
          <a:noFill/>
          <a:ln>
            <a:noFill/>
          </a:ln>
        </p:spPr>
      </p:pic>
      <p:pic>
        <p:nvPicPr>
          <p:cNvPr id="403" name="Google Shape;403;p31"/>
          <p:cNvPicPr preferRelativeResize="0"/>
          <p:nvPr/>
        </p:nvPicPr>
        <p:blipFill>
          <a:blip r:embed="rId5">
            <a:alphaModFix/>
          </a:blip>
          <a:stretch>
            <a:fillRect/>
          </a:stretch>
        </p:blipFill>
        <p:spPr>
          <a:xfrm>
            <a:off x="10651525" y="3628575"/>
            <a:ext cx="924575" cy="53825"/>
          </a:xfrm>
          <a:prstGeom prst="rect">
            <a:avLst/>
          </a:prstGeom>
          <a:noFill/>
          <a:ln>
            <a:noFill/>
          </a:ln>
        </p:spPr>
      </p:pic>
      <p:pic>
        <p:nvPicPr>
          <p:cNvPr id="404" name="Google Shape;404;p31"/>
          <p:cNvPicPr preferRelativeResize="0"/>
          <p:nvPr/>
        </p:nvPicPr>
        <p:blipFill>
          <a:blip r:embed="rId5">
            <a:alphaModFix/>
          </a:blip>
          <a:stretch>
            <a:fillRect/>
          </a:stretch>
        </p:blipFill>
        <p:spPr>
          <a:xfrm>
            <a:off x="10783400" y="3873450"/>
            <a:ext cx="864524" cy="50300"/>
          </a:xfrm>
          <a:prstGeom prst="rect">
            <a:avLst/>
          </a:prstGeom>
          <a:noFill/>
          <a:ln>
            <a:noFill/>
          </a:ln>
        </p:spPr>
      </p:pic>
      <p:sp>
        <p:nvSpPr>
          <p:cNvPr id="405" name="Google Shape;405;p31"/>
          <p:cNvSpPr txBox="1"/>
          <p:nvPr>
            <p:ph idx="1" type="body"/>
          </p:nvPr>
        </p:nvSpPr>
        <p:spPr>
          <a:xfrm>
            <a:off x="4352589" y="4956048"/>
            <a:ext cx="3483900" cy="1143000"/>
          </a:xfrm>
          <a:prstGeom prst="rect">
            <a:avLst/>
          </a:prstGeom>
          <a:noFill/>
          <a:ln>
            <a:noFill/>
          </a:ln>
        </p:spPr>
        <p:txBody>
          <a:bodyPr anchorCtr="0" anchor="t" bIns="0" lIns="0" spcFirstLastPara="1" rIns="0" wrap="square" tIns="0">
            <a:noAutofit/>
          </a:bodyPr>
          <a:lstStyle>
            <a:lvl1pPr indent="-355600" lvl="0" marL="457200" marR="0" rtl="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rtl="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rtl="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rtl="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rtl="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rtl="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406" name="Google Shape;406;p31"/>
          <p:cNvSpPr txBox="1"/>
          <p:nvPr>
            <p:ph idx="2" type="body"/>
          </p:nvPr>
        </p:nvSpPr>
        <p:spPr>
          <a:xfrm>
            <a:off x="576078" y="4956048"/>
            <a:ext cx="3483900" cy="1143000"/>
          </a:xfrm>
          <a:prstGeom prst="rect">
            <a:avLst/>
          </a:prstGeom>
          <a:noFill/>
          <a:ln>
            <a:noFill/>
          </a:ln>
        </p:spPr>
        <p:txBody>
          <a:bodyPr anchorCtr="0" anchor="t" bIns="0" lIns="0" spcFirstLastPara="1" rIns="0" wrap="square" tIns="0">
            <a:noAutofit/>
          </a:bodyPr>
          <a:lstStyle>
            <a:lvl1pPr indent="-355600" lvl="0" marL="457200" marR="0" rtl="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rtl="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rtl="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rtl="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rtl="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rtl="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407" name="Google Shape;407;p31"/>
          <p:cNvSpPr txBox="1"/>
          <p:nvPr>
            <p:ph idx="3" type="subTitle"/>
          </p:nvPr>
        </p:nvSpPr>
        <p:spPr>
          <a:xfrm>
            <a:off x="576081" y="1115568"/>
            <a:ext cx="10396800" cy="630900"/>
          </a:xfrm>
          <a:prstGeom prst="rect">
            <a:avLst/>
          </a:prstGeom>
        </p:spPr>
        <p:txBody>
          <a:bodyPr anchorCtr="0" anchor="t" bIns="0" lIns="0" spcFirstLastPara="1" rIns="0" wrap="square" tIns="0">
            <a:noAutofit/>
          </a:bodyPr>
          <a:lstStyle>
            <a:lvl1pPr lvl="0" rtl="0">
              <a:lnSpc>
                <a:spcPct val="95000"/>
              </a:lnSpc>
              <a:spcBef>
                <a:spcPts val="0"/>
              </a:spcBef>
              <a:spcAft>
                <a:spcPts val="0"/>
              </a:spcAft>
              <a:buClr>
                <a:schemeClr val="dk1"/>
              </a:buClr>
              <a:buSzPts val="2200"/>
              <a:buNone/>
              <a:defRPr sz="2200">
                <a:solidFill>
                  <a:schemeClr val="dk1"/>
                </a:solidFill>
              </a:defRPr>
            </a:lvl1pPr>
            <a:lvl2pPr lvl="1" rtl="0">
              <a:lnSpc>
                <a:spcPct val="95000"/>
              </a:lnSpc>
              <a:spcBef>
                <a:spcPts val="300"/>
              </a:spcBef>
              <a:spcAft>
                <a:spcPts val="0"/>
              </a:spcAft>
              <a:buClr>
                <a:schemeClr val="dk1"/>
              </a:buClr>
              <a:buSzPts val="2200"/>
              <a:buNone/>
              <a:defRPr sz="2200">
                <a:solidFill>
                  <a:schemeClr val="dk1"/>
                </a:solidFill>
              </a:defRPr>
            </a:lvl2pPr>
            <a:lvl3pPr lvl="2" rtl="0">
              <a:lnSpc>
                <a:spcPct val="95000"/>
              </a:lnSpc>
              <a:spcBef>
                <a:spcPts val="300"/>
              </a:spcBef>
              <a:spcAft>
                <a:spcPts val="0"/>
              </a:spcAft>
              <a:buClr>
                <a:schemeClr val="dk1"/>
              </a:buClr>
              <a:buSzPts val="2200"/>
              <a:buNone/>
              <a:defRPr sz="2200">
                <a:solidFill>
                  <a:schemeClr val="dk1"/>
                </a:solidFill>
              </a:defRPr>
            </a:lvl3pPr>
            <a:lvl4pPr lvl="3" rtl="0">
              <a:lnSpc>
                <a:spcPct val="95000"/>
              </a:lnSpc>
              <a:spcBef>
                <a:spcPts val="300"/>
              </a:spcBef>
              <a:spcAft>
                <a:spcPts val="0"/>
              </a:spcAft>
              <a:buClr>
                <a:schemeClr val="dk1"/>
              </a:buClr>
              <a:buSzPts val="2200"/>
              <a:buNone/>
              <a:defRPr sz="2200">
                <a:solidFill>
                  <a:schemeClr val="dk1"/>
                </a:solidFill>
              </a:defRPr>
            </a:lvl4pPr>
            <a:lvl5pPr lvl="4" rtl="0">
              <a:lnSpc>
                <a:spcPct val="95000"/>
              </a:lnSpc>
              <a:spcBef>
                <a:spcPts val="300"/>
              </a:spcBef>
              <a:spcAft>
                <a:spcPts val="0"/>
              </a:spcAft>
              <a:buClr>
                <a:schemeClr val="dk1"/>
              </a:buClr>
              <a:buSzPts val="2200"/>
              <a:buNone/>
              <a:defRPr sz="2200">
                <a:solidFill>
                  <a:schemeClr val="dk1"/>
                </a:solidFill>
              </a:defRPr>
            </a:lvl5pPr>
            <a:lvl6pPr lvl="5" rtl="0">
              <a:lnSpc>
                <a:spcPct val="95000"/>
              </a:lnSpc>
              <a:spcBef>
                <a:spcPts val="300"/>
              </a:spcBef>
              <a:spcAft>
                <a:spcPts val="0"/>
              </a:spcAft>
              <a:buClr>
                <a:schemeClr val="dk1"/>
              </a:buClr>
              <a:buSzPts val="2200"/>
              <a:buNone/>
              <a:defRPr sz="2200">
                <a:solidFill>
                  <a:schemeClr val="dk1"/>
                </a:solidFill>
              </a:defRPr>
            </a:lvl6pPr>
            <a:lvl7pPr lvl="6" rtl="0">
              <a:lnSpc>
                <a:spcPct val="95000"/>
              </a:lnSpc>
              <a:spcBef>
                <a:spcPts val="300"/>
              </a:spcBef>
              <a:spcAft>
                <a:spcPts val="0"/>
              </a:spcAft>
              <a:buClr>
                <a:schemeClr val="dk1"/>
              </a:buClr>
              <a:buSzPts val="2200"/>
              <a:buNone/>
              <a:defRPr sz="2200">
                <a:solidFill>
                  <a:schemeClr val="dk1"/>
                </a:solidFill>
              </a:defRPr>
            </a:lvl7pPr>
            <a:lvl8pPr lvl="7" rtl="0">
              <a:lnSpc>
                <a:spcPct val="95000"/>
              </a:lnSpc>
              <a:spcBef>
                <a:spcPts val="300"/>
              </a:spcBef>
              <a:spcAft>
                <a:spcPts val="0"/>
              </a:spcAft>
              <a:buClr>
                <a:schemeClr val="dk1"/>
              </a:buClr>
              <a:buSzPts val="2200"/>
              <a:buNone/>
              <a:defRPr sz="2200">
                <a:solidFill>
                  <a:schemeClr val="dk1"/>
                </a:solidFill>
              </a:defRPr>
            </a:lvl8pPr>
            <a:lvl9pPr lvl="8" rtl="0">
              <a:lnSpc>
                <a:spcPct val="95000"/>
              </a:lnSpc>
              <a:spcBef>
                <a:spcPts val="300"/>
              </a:spcBef>
              <a:spcAft>
                <a:spcPts val="300"/>
              </a:spcAft>
              <a:buClr>
                <a:schemeClr val="dk1"/>
              </a:buClr>
              <a:buSzPts val="2200"/>
              <a:buNone/>
              <a:defRPr sz="2200">
                <a:solidFill>
                  <a:schemeClr val="dk1"/>
                </a:solidFill>
              </a:defRPr>
            </a:lvl9pPr>
          </a:lstStyle>
          <a:p/>
        </p:txBody>
      </p:sp>
      <p:sp>
        <p:nvSpPr>
          <p:cNvPr id="408" name="Google Shape;408;p31"/>
          <p:cNvSpPr/>
          <p:nvPr/>
        </p:nvSpPr>
        <p:spPr>
          <a:xfrm>
            <a:off x="920050" y="1920000"/>
            <a:ext cx="2794200" cy="27942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09" name="Google Shape;409;p31"/>
          <p:cNvSpPr/>
          <p:nvPr/>
        </p:nvSpPr>
        <p:spPr>
          <a:xfrm>
            <a:off x="4696900" y="1920000"/>
            <a:ext cx="2794200" cy="27942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10" name="Google Shape;410;p31"/>
          <p:cNvSpPr/>
          <p:nvPr/>
        </p:nvSpPr>
        <p:spPr>
          <a:xfrm>
            <a:off x="8472900" y="1920000"/>
            <a:ext cx="2794200" cy="27942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11" name="Google Shape;411;p31"/>
          <p:cNvSpPr txBox="1"/>
          <p:nvPr>
            <p:ph idx="4" type="body"/>
          </p:nvPr>
        </p:nvSpPr>
        <p:spPr>
          <a:xfrm>
            <a:off x="8129099" y="4956048"/>
            <a:ext cx="3483900" cy="1143000"/>
          </a:xfrm>
          <a:prstGeom prst="rect">
            <a:avLst/>
          </a:prstGeom>
          <a:noFill/>
          <a:ln>
            <a:noFill/>
          </a:ln>
        </p:spPr>
        <p:txBody>
          <a:bodyPr anchorCtr="0" anchor="t" bIns="0" lIns="0" spcFirstLastPara="1" rIns="0" wrap="square" tIns="0">
            <a:noAutofit/>
          </a:bodyPr>
          <a:lstStyle>
            <a:lvl1pPr indent="-355600" lvl="0" marL="457200" marR="0" rtl="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rtl="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rtl="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rtl="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rtl="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rtl="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412" name="Google Shape;412;p31"/>
          <p:cNvSpPr txBox="1"/>
          <p:nvPr>
            <p:ph type="title"/>
          </p:nvPr>
        </p:nvSpPr>
        <p:spPr>
          <a:xfrm>
            <a:off x="576078" y="59470"/>
            <a:ext cx="10397400" cy="9906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2pPr>
            <a:lvl3pPr lvl="2"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3pPr>
            <a:lvl4pPr lvl="3"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4pPr>
            <a:lvl5pPr lvl="4"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5pPr>
            <a:lvl6pPr lvl="5"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6pPr>
            <a:lvl7pPr lvl="6"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7pPr>
            <a:lvl8pPr lvl="7"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8pPr>
            <a:lvl9pPr lvl="8" rtl="0" algn="l">
              <a:lnSpc>
                <a:spcPct val="90000"/>
              </a:lnSpc>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9pPr>
          </a:lstStyle>
          <a:p/>
        </p:txBody>
      </p:sp>
      <p:sp>
        <p:nvSpPr>
          <p:cNvPr id="413" name="Google Shape;413;p31"/>
          <p:cNvSpPr/>
          <p:nvPr>
            <p:ph idx="5" type="pic"/>
          </p:nvPr>
        </p:nvSpPr>
        <p:spPr>
          <a:xfrm>
            <a:off x="4696477" y="1920000"/>
            <a:ext cx="2795100" cy="2795400"/>
          </a:xfrm>
          <a:prstGeom prst="ellipse">
            <a:avLst/>
          </a:prstGeom>
          <a:noFill/>
          <a:ln>
            <a:noFill/>
          </a:ln>
        </p:spPr>
      </p:sp>
      <p:sp>
        <p:nvSpPr>
          <p:cNvPr id="414" name="Google Shape;414;p31"/>
          <p:cNvSpPr/>
          <p:nvPr>
            <p:ph idx="6" type="pic"/>
          </p:nvPr>
        </p:nvSpPr>
        <p:spPr>
          <a:xfrm>
            <a:off x="920039" y="1920000"/>
            <a:ext cx="2795100" cy="2795400"/>
          </a:xfrm>
          <a:prstGeom prst="ellipse">
            <a:avLst/>
          </a:prstGeom>
          <a:noFill/>
          <a:ln>
            <a:noFill/>
          </a:ln>
        </p:spPr>
      </p:sp>
      <p:sp>
        <p:nvSpPr>
          <p:cNvPr id="415" name="Google Shape;415;p31"/>
          <p:cNvSpPr/>
          <p:nvPr>
            <p:ph idx="7" type="pic"/>
          </p:nvPr>
        </p:nvSpPr>
        <p:spPr>
          <a:xfrm>
            <a:off x="8473752" y="1920000"/>
            <a:ext cx="2795100" cy="2795400"/>
          </a:xfrm>
          <a:prstGeom prst="ellipse">
            <a:avLst/>
          </a:prstGeom>
          <a:noFill/>
          <a:ln>
            <a:noFill/>
          </a:ln>
        </p:spPr>
      </p:sp>
      <p:sp>
        <p:nvSpPr>
          <p:cNvPr id="416" name="Google Shape;416;p31"/>
          <p:cNvSpPr/>
          <p:nvPr>
            <p:ph idx="8" type="pic"/>
          </p:nvPr>
        </p:nvSpPr>
        <p:spPr>
          <a:xfrm>
            <a:off x="2934750" y="3928675"/>
            <a:ext cx="675900" cy="675900"/>
          </a:xfrm>
          <a:prstGeom prst="ellipse">
            <a:avLst/>
          </a:prstGeom>
          <a:noFill/>
          <a:ln>
            <a:noFill/>
          </a:ln>
        </p:spPr>
      </p:sp>
      <p:sp>
        <p:nvSpPr>
          <p:cNvPr id="417" name="Google Shape;417;p31"/>
          <p:cNvSpPr/>
          <p:nvPr>
            <p:ph idx="9" type="pic"/>
          </p:nvPr>
        </p:nvSpPr>
        <p:spPr>
          <a:xfrm>
            <a:off x="6711363" y="3928675"/>
            <a:ext cx="675900" cy="675900"/>
          </a:xfrm>
          <a:prstGeom prst="ellipse">
            <a:avLst/>
          </a:prstGeom>
          <a:noFill/>
          <a:ln>
            <a:noFill/>
          </a:ln>
        </p:spPr>
      </p:sp>
      <p:sp>
        <p:nvSpPr>
          <p:cNvPr id="418" name="Google Shape;418;p31"/>
          <p:cNvSpPr/>
          <p:nvPr>
            <p:ph idx="13" type="pic"/>
          </p:nvPr>
        </p:nvSpPr>
        <p:spPr>
          <a:xfrm>
            <a:off x="10488450" y="3928675"/>
            <a:ext cx="675900" cy="675900"/>
          </a:xfrm>
          <a:prstGeom prst="ellipse">
            <a:avLst/>
          </a:prstGeom>
          <a:noFill/>
          <a:ln>
            <a:noFill/>
          </a:ln>
        </p:spPr>
      </p:sp>
      <p:pic>
        <p:nvPicPr>
          <p:cNvPr id="419" name="Google Shape;419;p31"/>
          <p:cNvPicPr preferRelativeResize="0"/>
          <p:nvPr/>
        </p:nvPicPr>
        <p:blipFill>
          <a:blip r:embed="rId6">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anelist Slide - 2">
  <p:cSld name="Basic_4_1_1_1_1_1_1_2_1_1_3_1">
    <p:bg>
      <p:bgPr>
        <a:solidFill>
          <a:schemeClr val="lt1"/>
        </a:solidFill>
      </p:bgPr>
    </p:bg>
    <p:spTree>
      <p:nvGrpSpPr>
        <p:cNvPr id="420" name="Shape 420"/>
        <p:cNvGrpSpPr/>
        <p:nvPr/>
      </p:nvGrpSpPr>
      <p:grpSpPr>
        <a:xfrm>
          <a:off x="0" y="0"/>
          <a:ext cx="0" cy="0"/>
          <a:chOff x="0" y="0"/>
          <a:chExt cx="0" cy="0"/>
        </a:xfrm>
      </p:grpSpPr>
      <p:pic>
        <p:nvPicPr>
          <p:cNvPr id="421" name="Google Shape;421;p32"/>
          <p:cNvPicPr preferRelativeResize="0"/>
          <p:nvPr/>
        </p:nvPicPr>
        <p:blipFill rotWithShape="1">
          <a:blip r:embed="rId2">
            <a:alphaModFix/>
          </a:blip>
          <a:srcRect b="43861" l="30603" r="0" t="0"/>
          <a:stretch/>
        </p:blipFill>
        <p:spPr>
          <a:xfrm flipH="1">
            <a:off x="9997216" y="3337475"/>
            <a:ext cx="447900" cy="407825"/>
          </a:xfrm>
          <a:prstGeom prst="rect">
            <a:avLst/>
          </a:prstGeom>
          <a:noFill/>
          <a:ln>
            <a:noFill/>
          </a:ln>
        </p:spPr>
      </p:pic>
      <p:pic>
        <p:nvPicPr>
          <p:cNvPr id="422" name="Google Shape;422;p32"/>
          <p:cNvPicPr preferRelativeResize="0"/>
          <p:nvPr/>
        </p:nvPicPr>
        <p:blipFill rotWithShape="1">
          <a:blip r:embed="rId3">
            <a:alphaModFix/>
          </a:blip>
          <a:srcRect b="0" l="0" r="33351" t="0"/>
          <a:stretch/>
        </p:blipFill>
        <p:spPr>
          <a:xfrm>
            <a:off x="6695000" y="3530775"/>
            <a:ext cx="553300" cy="556025"/>
          </a:xfrm>
          <a:prstGeom prst="rect">
            <a:avLst/>
          </a:prstGeom>
          <a:noFill/>
          <a:ln>
            <a:noFill/>
          </a:ln>
        </p:spPr>
      </p:pic>
      <p:pic>
        <p:nvPicPr>
          <p:cNvPr id="423" name="Google Shape;423;p32"/>
          <p:cNvPicPr preferRelativeResize="0"/>
          <p:nvPr/>
        </p:nvPicPr>
        <p:blipFill rotWithShape="1">
          <a:blip r:embed="rId4">
            <a:alphaModFix/>
          </a:blip>
          <a:srcRect b="38141" l="0" r="48538" t="0"/>
          <a:stretch/>
        </p:blipFill>
        <p:spPr>
          <a:xfrm flipH="1">
            <a:off x="4989750" y="2100625"/>
            <a:ext cx="447900" cy="709383"/>
          </a:xfrm>
          <a:prstGeom prst="rect">
            <a:avLst/>
          </a:prstGeom>
          <a:noFill/>
          <a:ln>
            <a:noFill/>
          </a:ln>
        </p:spPr>
      </p:pic>
      <p:pic>
        <p:nvPicPr>
          <p:cNvPr id="424" name="Google Shape;424;p32"/>
          <p:cNvPicPr preferRelativeResize="0"/>
          <p:nvPr/>
        </p:nvPicPr>
        <p:blipFill rotWithShape="1">
          <a:blip r:embed="rId2">
            <a:alphaModFix/>
          </a:blip>
          <a:srcRect b="43861" l="30603" r="0" t="0"/>
          <a:stretch/>
        </p:blipFill>
        <p:spPr>
          <a:xfrm flipH="1">
            <a:off x="1594773" y="3337475"/>
            <a:ext cx="447900" cy="407825"/>
          </a:xfrm>
          <a:prstGeom prst="rect">
            <a:avLst/>
          </a:prstGeom>
          <a:noFill/>
          <a:ln>
            <a:noFill/>
          </a:ln>
        </p:spPr>
      </p:pic>
      <p:pic>
        <p:nvPicPr>
          <p:cNvPr id="425" name="Google Shape;425;p32"/>
          <p:cNvPicPr preferRelativeResize="0"/>
          <p:nvPr/>
        </p:nvPicPr>
        <p:blipFill>
          <a:blip r:embed="rId5">
            <a:alphaModFix/>
          </a:blip>
          <a:stretch>
            <a:fillRect/>
          </a:stretch>
        </p:blipFill>
        <p:spPr>
          <a:xfrm>
            <a:off x="9002250" y="2136175"/>
            <a:ext cx="1622374" cy="602057"/>
          </a:xfrm>
          <a:prstGeom prst="rect">
            <a:avLst/>
          </a:prstGeom>
          <a:noFill/>
          <a:ln>
            <a:noFill/>
          </a:ln>
        </p:spPr>
      </p:pic>
      <p:pic>
        <p:nvPicPr>
          <p:cNvPr id="426" name="Google Shape;426;p32"/>
          <p:cNvPicPr preferRelativeResize="0"/>
          <p:nvPr/>
        </p:nvPicPr>
        <p:blipFill>
          <a:blip r:embed="rId6">
            <a:alphaModFix/>
          </a:blip>
          <a:stretch>
            <a:fillRect/>
          </a:stretch>
        </p:blipFill>
        <p:spPr>
          <a:xfrm>
            <a:off x="1522925" y="3859302"/>
            <a:ext cx="2004024" cy="629158"/>
          </a:xfrm>
          <a:prstGeom prst="rect">
            <a:avLst/>
          </a:prstGeom>
          <a:noFill/>
          <a:ln>
            <a:noFill/>
          </a:ln>
        </p:spPr>
      </p:pic>
      <p:sp>
        <p:nvSpPr>
          <p:cNvPr id="427" name="Google Shape;427;p32"/>
          <p:cNvSpPr/>
          <p:nvPr/>
        </p:nvSpPr>
        <p:spPr>
          <a:xfrm>
            <a:off x="7248288" y="1990125"/>
            <a:ext cx="2654700" cy="26547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28" name="Google Shape;428;p32"/>
          <p:cNvSpPr/>
          <p:nvPr/>
        </p:nvSpPr>
        <p:spPr>
          <a:xfrm>
            <a:off x="2335038" y="1990125"/>
            <a:ext cx="2654700" cy="26547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29" name="Google Shape;429;p32"/>
          <p:cNvSpPr txBox="1"/>
          <p:nvPr>
            <p:ph idx="1" type="body"/>
          </p:nvPr>
        </p:nvSpPr>
        <p:spPr>
          <a:xfrm>
            <a:off x="1947678" y="4956048"/>
            <a:ext cx="3483900" cy="1143000"/>
          </a:xfrm>
          <a:prstGeom prst="rect">
            <a:avLst/>
          </a:prstGeom>
          <a:noFill/>
          <a:ln>
            <a:noFill/>
          </a:ln>
        </p:spPr>
        <p:txBody>
          <a:bodyPr anchorCtr="0" anchor="t" bIns="0" lIns="0" spcFirstLastPara="1" rIns="0" wrap="square" tIns="0">
            <a:noAutofit/>
          </a:bodyPr>
          <a:lstStyle>
            <a:lvl1pPr indent="-355600" lvl="0" marL="457200" marR="0" rtl="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rtl="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rtl="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rtl="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rtl="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rtl="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430" name="Google Shape;430;p32"/>
          <p:cNvSpPr txBox="1"/>
          <p:nvPr>
            <p:ph idx="2" type="body"/>
          </p:nvPr>
        </p:nvSpPr>
        <p:spPr>
          <a:xfrm>
            <a:off x="6833699" y="4956048"/>
            <a:ext cx="3483900" cy="1143000"/>
          </a:xfrm>
          <a:prstGeom prst="rect">
            <a:avLst/>
          </a:prstGeom>
          <a:noFill/>
          <a:ln>
            <a:noFill/>
          </a:ln>
        </p:spPr>
        <p:txBody>
          <a:bodyPr anchorCtr="0" anchor="t" bIns="0" lIns="0" spcFirstLastPara="1" rIns="0" wrap="square" tIns="0">
            <a:noAutofit/>
          </a:bodyPr>
          <a:lstStyle>
            <a:lvl1pPr indent="-355600" lvl="0" marL="457200" marR="0" rtl="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rtl="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rtl="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rtl="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rtl="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rtl="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431" name="Google Shape;431;p32"/>
          <p:cNvSpPr/>
          <p:nvPr>
            <p:ph idx="3" type="pic"/>
          </p:nvPr>
        </p:nvSpPr>
        <p:spPr>
          <a:xfrm>
            <a:off x="7231489" y="1973576"/>
            <a:ext cx="2688300" cy="2688300"/>
          </a:xfrm>
          <a:prstGeom prst="ellipse">
            <a:avLst/>
          </a:prstGeom>
          <a:noFill/>
          <a:ln>
            <a:noFill/>
          </a:ln>
        </p:spPr>
      </p:sp>
      <p:sp>
        <p:nvSpPr>
          <p:cNvPr id="432" name="Google Shape;432;p32"/>
          <p:cNvSpPr/>
          <p:nvPr>
            <p:ph idx="4" type="pic"/>
          </p:nvPr>
        </p:nvSpPr>
        <p:spPr>
          <a:xfrm>
            <a:off x="2347274" y="1975225"/>
            <a:ext cx="2684700" cy="2685000"/>
          </a:xfrm>
          <a:prstGeom prst="ellipse">
            <a:avLst/>
          </a:prstGeom>
          <a:noFill/>
          <a:ln>
            <a:noFill/>
          </a:ln>
        </p:spPr>
      </p:sp>
      <p:sp>
        <p:nvSpPr>
          <p:cNvPr id="433" name="Google Shape;433;p32"/>
          <p:cNvSpPr txBox="1"/>
          <p:nvPr>
            <p:ph idx="5" type="subTitle"/>
          </p:nvPr>
        </p:nvSpPr>
        <p:spPr>
          <a:xfrm>
            <a:off x="576081" y="1115568"/>
            <a:ext cx="10396800" cy="630900"/>
          </a:xfrm>
          <a:prstGeom prst="rect">
            <a:avLst/>
          </a:prstGeom>
        </p:spPr>
        <p:txBody>
          <a:bodyPr anchorCtr="0" anchor="t" bIns="0" lIns="0" spcFirstLastPara="1" rIns="0" wrap="square" tIns="0">
            <a:noAutofit/>
          </a:bodyPr>
          <a:lstStyle>
            <a:lvl1pPr lvl="0" rtl="0">
              <a:lnSpc>
                <a:spcPct val="95000"/>
              </a:lnSpc>
              <a:spcBef>
                <a:spcPts val="0"/>
              </a:spcBef>
              <a:spcAft>
                <a:spcPts val="0"/>
              </a:spcAft>
              <a:buClr>
                <a:schemeClr val="dk1"/>
              </a:buClr>
              <a:buSzPts val="2200"/>
              <a:buNone/>
              <a:defRPr sz="2200">
                <a:solidFill>
                  <a:schemeClr val="dk1"/>
                </a:solidFill>
              </a:defRPr>
            </a:lvl1pPr>
            <a:lvl2pPr lvl="1" rtl="0">
              <a:lnSpc>
                <a:spcPct val="95000"/>
              </a:lnSpc>
              <a:spcBef>
                <a:spcPts val="300"/>
              </a:spcBef>
              <a:spcAft>
                <a:spcPts val="0"/>
              </a:spcAft>
              <a:buClr>
                <a:schemeClr val="dk1"/>
              </a:buClr>
              <a:buSzPts val="2200"/>
              <a:buNone/>
              <a:defRPr sz="2200">
                <a:solidFill>
                  <a:schemeClr val="dk1"/>
                </a:solidFill>
              </a:defRPr>
            </a:lvl2pPr>
            <a:lvl3pPr lvl="2" rtl="0">
              <a:lnSpc>
                <a:spcPct val="95000"/>
              </a:lnSpc>
              <a:spcBef>
                <a:spcPts val="300"/>
              </a:spcBef>
              <a:spcAft>
                <a:spcPts val="0"/>
              </a:spcAft>
              <a:buClr>
                <a:schemeClr val="dk1"/>
              </a:buClr>
              <a:buSzPts val="2200"/>
              <a:buNone/>
              <a:defRPr sz="2200">
                <a:solidFill>
                  <a:schemeClr val="dk1"/>
                </a:solidFill>
              </a:defRPr>
            </a:lvl3pPr>
            <a:lvl4pPr lvl="3" rtl="0">
              <a:lnSpc>
                <a:spcPct val="95000"/>
              </a:lnSpc>
              <a:spcBef>
                <a:spcPts val="300"/>
              </a:spcBef>
              <a:spcAft>
                <a:spcPts val="0"/>
              </a:spcAft>
              <a:buClr>
                <a:schemeClr val="dk1"/>
              </a:buClr>
              <a:buSzPts val="2200"/>
              <a:buNone/>
              <a:defRPr sz="2200">
                <a:solidFill>
                  <a:schemeClr val="dk1"/>
                </a:solidFill>
              </a:defRPr>
            </a:lvl4pPr>
            <a:lvl5pPr lvl="4" rtl="0">
              <a:lnSpc>
                <a:spcPct val="95000"/>
              </a:lnSpc>
              <a:spcBef>
                <a:spcPts val="300"/>
              </a:spcBef>
              <a:spcAft>
                <a:spcPts val="0"/>
              </a:spcAft>
              <a:buClr>
                <a:schemeClr val="dk1"/>
              </a:buClr>
              <a:buSzPts val="2200"/>
              <a:buNone/>
              <a:defRPr sz="2200">
                <a:solidFill>
                  <a:schemeClr val="dk1"/>
                </a:solidFill>
              </a:defRPr>
            </a:lvl5pPr>
            <a:lvl6pPr lvl="5" rtl="0">
              <a:lnSpc>
                <a:spcPct val="95000"/>
              </a:lnSpc>
              <a:spcBef>
                <a:spcPts val="300"/>
              </a:spcBef>
              <a:spcAft>
                <a:spcPts val="0"/>
              </a:spcAft>
              <a:buClr>
                <a:schemeClr val="dk1"/>
              </a:buClr>
              <a:buSzPts val="2200"/>
              <a:buNone/>
              <a:defRPr sz="2200">
                <a:solidFill>
                  <a:schemeClr val="dk1"/>
                </a:solidFill>
              </a:defRPr>
            </a:lvl6pPr>
            <a:lvl7pPr lvl="6" rtl="0">
              <a:lnSpc>
                <a:spcPct val="95000"/>
              </a:lnSpc>
              <a:spcBef>
                <a:spcPts val="300"/>
              </a:spcBef>
              <a:spcAft>
                <a:spcPts val="0"/>
              </a:spcAft>
              <a:buClr>
                <a:schemeClr val="dk1"/>
              </a:buClr>
              <a:buSzPts val="2200"/>
              <a:buNone/>
              <a:defRPr sz="2200">
                <a:solidFill>
                  <a:schemeClr val="dk1"/>
                </a:solidFill>
              </a:defRPr>
            </a:lvl7pPr>
            <a:lvl8pPr lvl="7" rtl="0">
              <a:lnSpc>
                <a:spcPct val="95000"/>
              </a:lnSpc>
              <a:spcBef>
                <a:spcPts val="300"/>
              </a:spcBef>
              <a:spcAft>
                <a:spcPts val="0"/>
              </a:spcAft>
              <a:buClr>
                <a:schemeClr val="dk1"/>
              </a:buClr>
              <a:buSzPts val="2200"/>
              <a:buNone/>
              <a:defRPr sz="2200">
                <a:solidFill>
                  <a:schemeClr val="dk1"/>
                </a:solidFill>
              </a:defRPr>
            </a:lvl8pPr>
            <a:lvl9pPr lvl="8" rtl="0">
              <a:lnSpc>
                <a:spcPct val="95000"/>
              </a:lnSpc>
              <a:spcBef>
                <a:spcPts val="300"/>
              </a:spcBef>
              <a:spcAft>
                <a:spcPts val="300"/>
              </a:spcAft>
              <a:buClr>
                <a:schemeClr val="dk1"/>
              </a:buClr>
              <a:buSzPts val="2200"/>
              <a:buNone/>
              <a:defRPr sz="2200">
                <a:solidFill>
                  <a:schemeClr val="dk1"/>
                </a:solidFill>
              </a:defRPr>
            </a:lvl9pPr>
          </a:lstStyle>
          <a:p/>
        </p:txBody>
      </p:sp>
      <p:sp>
        <p:nvSpPr>
          <p:cNvPr id="434" name="Google Shape;434;p32"/>
          <p:cNvSpPr txBox="1"/>
          <p:nvPr>
            <p:ph type="title"/>
          </p:nvPr>
        </p:nvSpPr>
        <p:spPr>
          <a:xfrm>
            <a:off x="576078" y="59470"/>
            <a:ext cx="10397400" cy="9906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2pPr>
            <a:lvl3pPr lvl="2"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3pPr>
            <a:lvl4pPr lvl="3"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4pPr>
            <a:lvl5pPr lvl="4"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5pPr>
            <a:lvl6pPr lvl="5"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6pPr>
            <a:lvl7pPr lvl="6"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7pPr>
            <a:lvl8pPr lvl="7"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8pPr>
            <a:lvl9pPr lvl="8" rtl="0" algn="l">
              <a:lnSpc>
                <a:spcPct val="90000"/>
              </a:lnSpc>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9pPr>
          </a:lstStyle>
          <a:p/>
        </p:txBody>
      </p:sp>
      <p:pic>
        <p:nvPicPr>
          <p:cNvPr id="435" name="Google Shape;435;p32"/>
          <p:cNvPicPr preferRelativeResize="0"/>
          <p:nvPr/>
        </p:nvPicPr>
        <p:blipFill>
          <a:blip r:embed="rId7">
            <a:alphaModFix/>
          </a:blip>
          <a:stretch>
            <a:fillRect/>
          </a:stretch>
        </p:blipFill>
        <p:spPr>
          <a:xfrm>
            <a:off x="10005025" y="2591828"/>
            <a:ext cx="553300" cy="251998"/>
          </a:xfrm>
          <a:prstGeom prst="rect">
            <a:avLst/>
          </a:prstGeom>
          <a:noFill/>
          <a:ln>
            <a:noFill/>
          </a:ln>
        </p:spPr>
      </p:pic>
      <p:pic>
        <p:nvPicPr>
          <p:cNvPr id="436" name="Google Shape;436;p32"/>
          <p:cNvPicPr preferRelativeResize="0"/>
          <p:nvPr/>
        </p:nvPicPr>
        <p:blipFill>
          <a:blip r:embed="rId8">
            <a:alphaModFix/>
          </a:blip>
          <a:stretch>
            <a:fillRect/>
          </a:stretch>
        </p:blipFill>
        <p:spPr>
          <a:xfrm>
            <a:off x="9471375" y="2024376"/>
            <a:ext cx="684133" cy="289550"/>
          </a:xfrm>
          <a:prstGeom prst="rect">
            <a:avLst/>
          </a:prstGeom>
          <a:noFill/>
          <a:ln>
            <a:noFill/>
          </a:ln>
        </p:spPr>
      </p:pic>
      <p:sp>
        <p:nvSpPr>
          <p:cNvPr id="437" name="Google Shape;437;p32"/>
          <p:cNvSpPr/>
          <p:nvPr>
            <p:ph idx="6" type="pic"/>
          </p:nvPr>
        </p:nvSpPr>
        <p:spPr>
          <a:xfrm>
            <a:off x="4362025" y="3866350"/>
            <a:ext cx="675900" cy="675900"/>
          </a:xfrm>
          <a:prstGeom prst="ellipse">
            <a:avLst/>
          </a:prstGeom>
          <a:noFill/>
          <a:ln>
            <a:noFill/>
          </a:ln>
        </p:spPr>
      </p:sp>
      <p:sp>
        <p:nvSpPr>
          <p:cNvPr id="438" name="Google Shape;438;p32"/>
          <p:cNvSpPr/>
          <p:nvPr>
            <p:ph idx="7" type="pic"/>
          </p:nvPr>
        </p:nvSpPr>
        <p:spPr>
          <a:xfrm>
            <a:off x="9246200" y="3866350"/>
            <a:ext cx="675900" cy="675900"/>
          </a:xfrm>
          <a:prstGeom prst="ellipse">
            <a:avLst/>
          </a:prstGeom>
          <a:noFill/>
          <a:ln>
            <a:noFill/>
          </a:ln>
        </p:spPr>
      </p:sp>
      <p:pic>
        <p:nvPicPr>
          <p:cNvPr id="439" name="Google Shape;439;p32"/>
          <p:cNvPicPr preferRelativeResize="0"/>
          <p:nvPr/>
        </p:nvPicPr>
        <p:blipFill>
          <a:blip r:embed="rId9">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1 - Panelist Slide - 1">
  <p:cSld name="Basic_4_1_1_1_1_1_1_2_1_1_3_1_1">
    <p:bg>
      <p:bgPr>
        <a:solidFill>
          <a:schemeClr val="lt1"/>
        </a:solidFill>
      </p:bgPr>
    </p:bg>
    <p:spTree>
      <p:nvGrpSpPr>
        <p:cNvPr id="440" name="Shape 440"/>
        <p:cNvGrpSpPr/>
        <p:nvPr/>
      </p:nvGrpSpPr>
      <p:grpSpPr>
        <a:xfrm>
          <a:off x="0" y="0"/>
          <a:ext cx="0" cy="0"/>
          <a:chOff x="0" y="0"/>
          <a:chExt cx="0" cy="0"/>
        </a:xfrm>
      </p:grpSpPr>
      <p:pic>
        <p:nvPicPr>
          <p:cNvPr id="441" name="Google Shape;441;p33"/>
          <p:cNvPicPr preferRelativeResize="0"/>
          <p:nvPr/>
        </p:nvPicPr>
        <p:blipFill>
          <a:blip r:embed="rId2">
            <a:alphaModFix/>
          </a:blip>
          <a:stretch>
            <a:fillRect/>
          </a:stretch>
        </p:blipFill>
        <p:spPr>
          <a:xfrm>
            <a:off x="468633" y="1333992"/>
            <a:ext cx="2641449" cy="914575"/>
          </a:xfrm>
          <a:prstGeom prst="rect">
            <a:avLst/>
          </a:prstGeom>
          <a:noFill/>
          <a:ln>
            <a:noFill/>
          </a:ln>
        </p:spPr>
      </p:pic>
      <p:pic>
        <p:nvPicPr>
          <p:cNvPr id="442" name="Google Shape;442;p33"/>
          <p:cNvPicPr preferRelativeResize="0"/>
          <p:nvPr/>
        </p:nvPicPr>
        <p:blipFill>
          <a:blip r:embed="rId3">
            <a:alphaModFix/>
          </a:blip>
          <a:stretch>
            <a:fillRect/>
          </a:stretch>
        </p:blipFill>
        <p:spPr>
          <a:xfrm>
            <a:off x="2370825" y="4309725"/>
            <a:ext cx="3643750" cy="1344801"/>
          </a:xfrm>
          <a:prstGeom prst="rect">
            <a:avLst/>
          </a:prstGeom>
          <a:noFill/>
          <a:ln>
            <a:noFill/>
          </a:ln>
        </p:spPr>
      </p:pic>
      <p:sp>
        <p:nvSpPr>
          <p:cNvPr id="443" name="Google Shape;443;p33"/>
          <p:cNvSpPr txBox="1"/>
          <p:nvPr>
            <p:ph idx="1" type="subTitle"/>
          </p:nvPr>
        </p:nvSpPr>
        <p:spPr>
          <a:xfrm>
            <a:off x="6094477" y="3445912"/>
            <a:ext cx="5524200" cy="630900"/>
          </a:xfrm>
          <a:prstGeom prst="rect">
            <a:avLst/>
          </a:prstGeom>
        </p:spPr>
        <p:txBody>
          <a:bodyPr anchorCtr="0" anchor="t" bIns="0" lIns="0" spcFirstLastPara="1" rIns="0" wrap="square" tIns="0">
            <a:noAutofit/>
          </a:bodyPr>
          <a:lstStyle>
            <a:lvl1pPr lvl="0" rtl="0">
              <a:lnSpc>
                <a:spcPct val="95000"/>
              </a:lnSpc>
              <a:spcBef>
                <a:spcPts val="0"/>
              </a:spcBef>
              <a:spcAft>
                <a:spcPts val="0"/>
              </a:spcAft>
              <a:buClr>
                <a:schemeClr val="dk1"/>
              </a:buClr>
              <a:buSzPts val="2200"/>
              <a:buNone/>
              <a:defRPr sz="2200">
                <a:solidFill>
                  <a:schemeClr val="dk1"/>
                </a:solidFill>
              </a:defRPr>
            </a:lvl1pPr>
            <a:lvl2pPr lvl="1" rtl="0">
              <a:lnSpc>
                <a:spcPct val="95000"/>
              </a:lnSpc>
              <a:spcBef>
                <a:spcPts val="300"/>
              </a:spcBef>
              <a:spcAft>
                <a:spcPts val="0"/>
              </a:spcAft>
              <a:buClr>
                <a:schemeClr val="dk1"/>
              </a:buClr>
              <a:buSzPts val="2200"/>
              <a:buNone/>
              <a:defRPr sz="2200">
                <a:solidFill>
                  <a:schemeClr val="dk1"/>
                </a:solidFill>
              </a:defRPr>
            </a:lvl2pPr>
            <a:lvl3pPr lvl="2" rtl="0">
              <a:lnSpc>
                <a:spcPct val="95000"/>
              </a:lnSpc>
              <a:spcBef>
                <a:spcPts val="300"/>
              </a:spcBef>
              <a:spcAft>
                <a:spcPts val="0"/>
              </a:spcAft>
              <a:buClr>
                <a:schemeClr val="dk1"/>
              </a:buClr>
              <a:buSzPts val="2200"/>
              <a:buNone/>
              <a:defRPr sz="2200">
                <a:solidFill>
                  <a:schemeClr val="dk1"/>
                </a:solidFill>
              </a:defRPr>
            </a:lvl3pPr>
            <a:lvl4pPr lvl="3" rtl="0">
              <a:lnSpc>
                <a:spcPct val="95000"/>
              </a:lnSpc>
              <a:spcBef>
                <a:spcPts val="300"/>
              </a:spcBef>
              <a:spcAft>
                <a:spcPts val="0"/>
              </a:spcAft>
              <a:buClr>
                <a:schemeClr val="dk1"/>
              </a:buClr>
              <a:buSzPts val="2200"/>
              <a:buNone/>
              <a:defRPr sz="2200">
                <a:solidFill>
                  <a:schemeClr val="dk1"/>
                </a:solidFill>
              </a:defRPr>
            </a:lvl4pPr>
            <a:lvl5pPr lvl="4" rtl="0">
              <a:lnSpc>
                <a:spcPct val="95000"/>
              </a:lnSpc>
              <a:spcBef>
                <a:spcPts val="300"/>
              </a:spcBef>
              <a:spcAft>
                <a:spcPts val="0"/>
              </a:spcAft>
              <a:buClr>
                <a:schemeClr val="dk1"/>
              </a:buClr>
              <a:buSzPts val="2200"/>
              <a:buNone/>
              <a:defRPr sz="2200">
                <a:solidFill>
                  <a:schemeClr val="dk1"/>
                </a:solidFill>
              </a:defRPr>
            </a:lvl5pPr>
            <a:lvl6pPr lvl="5" rtl="0">
              <a:lnSpc>
                <a:spcPct val="95000"/>
              </a:lnSpc>
              <a:spcBef>
                <a:spcPts val="300"/>
              </a:spcBef>
              <a:spcAft>
                <a:spcPts val="0"/>
              </a:spcAft>
              <a:buClr>
                <a:schemeClr val="dk1"/>
              </a:buClr>
              <a:buSzPts val="2200"/>
              <a:buNone/>
              <a:defRPr sz="2200">
                <a:solidFill>
                  <a:schemeClr val="dk1"/>
                </a:solidFill>
              </a:defRPr>
            </a:lvl6pPr>
            <a:lvl7pPr lvl="6" rtl="0">
              <a:lnSpc>
                <a:spcPct val="95000"/>
              </a:lnSpc>
              <a:spcBef>
                <a:spcPts val="300"/>
              </a:spcBef>
              <a:spcAft>
                <a:spcPts val="0"/>
              </a:spcAft>
              <a:buClr>
                <a:schemeClr val="dk1"/>
              </a:buClr>
              <a:buSzPts val="2200"/>
              <a:buNone/>
              <a:defRPr sz="2200">
                <a:solidFill>
                  <a:schemeClr val="dk1"/>
                </a:solidFill>
              </a:defRPr>
            </a:lvl7pPr>
            <a:lvl8pPr lvl="7" rtl="0">
              <a:lnSpc>
                <a:spcPct val="95000"/>
              </a:lnSpc>
              <a:spcBef>
                <a:spcPts val="300"/>
              </a:spcBef>
              <a:spcAft>
                <a:spcPts val="0"/>
              </a:spcAft>
              <a:buClr>
                <a:schemeClr val="dk1"/>
              </a:buClr>
              <a:buSzPts val="2200"/>
              <a:buNone/>
              <a:defRPr sz="2200">
                <a:solidFill>
                  <a:schemeClr val="dk1"/>
                </a:solidFill>
              </a:defRPr>
            </a:lvl8pPr>
            <a:lvl9pPr lvl="8" rtl="0">
              <a:lnSpc>
                <a:spcPct val="95000"/>
              </a:lnSpc>
              <a:spcBef>
                <a:spcPts val="300"/>
              </a:spcBef>
              <a:spcAft>
                <a:spcPts val="300"/>
              </a:spcAft>
              <a:buClr>
                <a:schemeClr val="dk1"/>
              </a:buClr>
              <a:buSzPts val="2200"/>
              <a:buNone/>
              <a:defRPr sz="2200">
                <a:solidFill>
                  <a:schemeClr val="dk1"/>
                </a:solidFill>
              </a:defRPr>
            </a:lvl9pPr>
          </a:lstStyle>
          <a:p/>
        </p:txBody>
      </p:sp>
      <p:pic>
        <p:nvPicPr>
          <p:cNvPr id="444" name="Google Shape;444;p33"/>
          <p:cNvPicPr preferRelativeResize="0"/>
          <p:nvPr/>
        </p:nvPicPr>
        <p:blipFill>
          <a:blip r:embed="rId4">
            <a:alphaModFix/>
          </a:blip>
          <a:stretch>
            <a:fillRect/>
          </a:stretch>
        </p:blipFill>
        <p:spPr>
          <a:xfrm flipH="1">
            <a:off x="2191639" y="1150689"/>
            <a:ext cx="586058" cy="340143"/>
          </a:xfrm>
          <a:prstGeom prst="rect">
            <a:avLst/>
          </a:prstGeom>
          <a:noFill/>
          <a:ln>
            <a:noFill/>
          </a:ln>
        </p:spPr>
      </p:pic>
      <p:sp>
        <p:nvSpPr>
          <p:cNvPr id="445" name="Google Shape;445;p33"/>
          <p:cNvSpPr/>
          <p:nvPr/>
        </p:nvSpPr>
        <p:spPr>
          <a:xfrm>
            <a:off x="1248701" y="1559614"/>
            <a:ext cx="3625800" cy="36258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46" name="Google Shape;446;p33"/>
          <p:cNvSpPr/>
          <p:nvPr>
            <p:ph idx="2" type="pic"/>
          </p:nvPr>
        </p:nvSpPr>
        <p:spPr>
          <a:xfrm>
            <a:off x="1265414" y="1539263"/>
            <a:ext cx="3666900" cy="3667200"/>
          </a:xfrm>
          <a:prstGeom prst="ellipse">
            <a:avLst/>
          </a:prstGeom>
          <a:noFill/>
          <a:ln>
            <a:noFill/>
          </a:ln>
        </p:spPr>
      </p:sp>
      <p:sp>
        <p:nvSpPr>
          <p:cNvPr id="447" name="Google Shape;447;p33"/>
          <p:cNvSpPr txBox="1"/>
          <p:nvPr>
            <p:ph type="title"/>
          </p:nvPr>
        </p:nvSpPr>
        <p:spPr>
          <a:xfrm>
            <a:off x="6094475" y="2389813"/>
            <a:ext cx="5524500" cy="9906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2pPr>
            <a:lvl3pPr lvl="2"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3pPr>
            <a:lvl4pPr lvl="3"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4pPr>
            <a:lvl5pPr lvl="4"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5pPr>
            <a:lvl6pPr lvl="5"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6pPr>
            <a:lvl7pPr lvl="6"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7pPr>
            <a:lvl8pPr lvl="7"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8pPr>
            <a:lvl9pPr lvl="8" rtl="0" algn="l">
              <a:lnSpc>
                <a:spcPct val="90000"/>
              </a:lnSpc>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9pPr>
          </a:lstStyle>
          <a:p/>
        </p:txBody>
      </p:sp>
      <p:pic>
        <p:nvPicPr>
          <p:cNvPr id="448" name="Google Shape;448;p33"/>
          <p:cNvPicPr preferRelativeResize="0"/>
          <p:nvPr/>
        </p:nvPicPr>
        <p:blipFill rotWithShape="1">
          <a:blip r:embed="rId5">
            <a:alphaModFix/>
          </a:blip>
          <a:srcRect b="0" l="0" r="0" t="49210"/>
          <a:stretch/>
        </p:blipFill>
        <p:spPr>
          <a:xfrm flipH="1" rot="-5400000">
            <a:off x="524163" y="2734012"/>
            <a:ext cx="666475" cy="517700"/>
          </a:xfrm>
          <a:prstGeom prst="rect">
            <a:avLst/>
          </a:prstGeom>
          <a:noFill/>
          <a:ln>
            <a:noFill/>
          </a:ln>
        </p:spPr>
      </p:pic>
      <p:pic>
        <p:nvPicPr>
          <p:cNvPr id="449" name="Google Shape;449;p33"/>
          <p:cNvPicPr preferRelativeResize="0"/>
          <p:nvPr/>
        </p:nvPicPr>
        <p:blipFill rotWithShape="1">
          <a:blip r:embed="rId6">
            <a:alphaModFix/>
          </a:blip>
          <a:srcRect b="44684" l="0" r="0" t="0"/>
          <a:stretch/>
        </p:blipFill>
        <p:spPr>
          <a:xfrm>
            <a:off x="4796375" y="3762555"/>
            <a:ext cx="635750" cy="395175"/>
          </a:xfrm>
          <a:prstGeom prst="rect">
            <a:avLst/>
          </a:prstGeom>
          <a:noFill/>
          <a:ln>
            <a:noFill/>
          </a:ln>
        </p:spPr>
      </p:pic>
      <p:sp>
        <p:nvSpPr>
          <p:cNvPr id="450" name="Google Shape;450;p33"/>
          <p:cNvSpPr/>
          <p:nvPr>
            <p:ph idx="3" type="pic"/>
          </p:nvPr>
        </p:nvSpPr>
        <p:spPr>
          <a:xfrm>
            <a:off x="1399342" y="4127563"/>
            <a:ext cx="953100" cy="953100"/>
          </a:xfrm>
          <a:prstGeom prst="ellipse">
            <a:avLst/>
          </a:prstGeom>
          <a:noFill/>
          <a:ln>
            <a:noFill/>
          </a:ln>
        </p:spPr>
      </p:sp>
      <p:pic>
        <p:nvPicPr>
          <p:cNvPr id="451" name="Google Shape;451;p33"/>
          <p:cNvPicPr preferRelativeResize="0"/>
          <p:nvPr/>
        </p:nvPicPr>
        <p:blipFill>
          <a:blip r:embed="rId7">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4 - Panelist Slide - 4">
  <p:cSld name="Basic_4_1_1_1_1_1_1_2_1_1_1_3">
    <p:bg>
      <p:bgPr>
        <a:solidFill>
          <a:schemeClr val="lt1"/>
        </a:solidFill>
      </p:bgPr>
    </p:bg>
    <p:spTree>
      <p:nvGrpSpPr>
        <p:cNvPr id="452" name="Shape 452"/>
        <p:cNvGrpSpPr/>
        <p:nvPr/>
      </p:nvGrpSpPr>
      <p:grpSpPr>
        <a:xfrm>
          <a:off x="0" y="0"/>
          <a:ext cx="0" cy="0"/>
          <a:chOff x="0" y="0"/>
          <a:chExt cx="0" cy="0"/>
        </a:xfrm>
      </p:grpSpPr>
      <p:pic>
        <p:nvPicPr>
          <p:cNvPr id="453" name="Google Shape;453;p34"/>
          <p:cNvPicPr preferRelativeResize="0"/>
          <p:nvPr/>
        </p:nvPicPr>
        <p:blipFill rotWithShape="1">
          <a:blip r:embed="rId2">
            <a:alphaModFix/>
          </a:blip>
          <a:srcRect b="0" l="0" r="5926" t="20153"/>
          <a:stretch/>
        </p:blipFill>
        <p:spPr>
          <a:xfrm flipH="1" rot="-5400000">
            <a:off x="8579000" y="3730700"/>
            <a:ext cx="657450" cy="367250"/>
          </a:xfrm>
          <a:prstGeom prst="rect">
            <a:avLst/>
          </a:prstGeom>
          <a:noFill/>
          <a:ln>
            <a:noFill/>
          </a:ln>
        </p:spPr>
      </p:pic>
      <p:pic>
        <p:nvPicPr>
          <p:cNvPr id="454" name="Google Shape;454;p34"/>
          <p:cNvPicPr preferRelativeResize="0"/>
          <p:nvPr/>
        </p:nvPicPr>
        <p:blipFill rotWithShape="1">
          <a:blip r:embed="rId3">
            <a:alphaModFix/>
          </a:blip>
          <a:srcRect b="0" l="0" r="38830" t="0"/>
          <a:stretch/>
        </p:blipFill>
        <p:spPr>
          <a:xfrm>
            <a:off x="5687800" y="2047525"/>
            <a:ext cx="465200" cy="508100"/>
          </a:xfrm>
          <a:prstGeom prst="rect">
            <a:avLst/>
          </a:prstGeom>
          <a:noFill/>
          <a:ln>
            <a:noFill/>
          </a:ln>
        </p:spPr>
      </p:pic>
      <p:pic>
        <p:nvPicPr>
          <p:cNvPr id="455" name="Google Shape;455;p34"/>
          <p:cNvPicPr preferRelativeResize="0"/>
          <p:nvPr/>
        </p:nvPicPr>
        <p:blipFill rotWithShape="1">
          <a:blip r:embed="rId4">
            <a:alphaModFix/>
          </a:blip>
          <a:srcRect b="43848" l="31661" r="0" t="0"/>
          <a:stretch/>
        </p:blipFill>
        <p:spPr>
          <a:xfrm rot="-5400000">
            <a:off x="11128274" y="1821674"/>
            <a:ext cx="376625" cy="346875"/>
          </a:xfrm>
          <a:prstGeom prst="rect">
            <a:avLst/>
          </a:prstGeom>
          <a:noFill/>
          <a:ln>
            <a:noFill/>
          </a:ln>
        </p:spPr>
      </p:pic>
      <p:pic>
        <p:nvPicPr>
          <p:cNvPr id="456" name="Google Shape;456;p34"/>
          <p:cNvPicPr preferRelativeResize="0"/>
          <p:nvPr/>
        </p:nvPicPr>
        <p:blipFill rotWithShape="1">
          <a:blip r:embed="rId4">
            <a:alphaModFix/>
          </a:blip>
          <a:srcRect b="43848" l="31661" r="0" t="0"/>
          <a:stretch/>
        </p:blipFill>
        <p:spPr>
          <a:xfrm flipH="1">
            <a:off x="491437" y="1864626"/>
            <a:ext cx="436941" cy="402425"/>
          </a:xfrm>
          <a:prstGeom prst="rect">
            <a:avLst/>
          </a:prstGeom>
          <a:noFill/>
          <a:ln>
            <a:noFill/>
          </a:ln>
        </p:spPr>
      </p:pic>
      <p:sp>
        <p:nvSpPr>
          <p:cNvPr id="457" name="Google Shape;457;p34"/>
          <p:cNvSpPr/>
          <p:nvPr/>
        </p:nvSpPr>
        <p:spPr>
          <a:xfrm>
            <a:off x="11015927" y="3431099"/>
            <a:ext cx="935100" cy="210300"/>
          </a:xfrm>
          <a:prstGeom prst="roundRect">
            <a:avLst>
              <a:gd fmla="val 50000"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58" name="Google Shape;458;p34"/>
          <p:cNvSpPr/>
          <p:nvPr/>
        </p:nvSpPr>
        <p:spPr>
          <a:xfrm>
            <a:off x="8027600" y="2206450"/>
            <a:ext cx="635700" cy="2103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59" name="Google Shape;459;p34"/>
          <p:cNvSpPr/>
          <p:nvPr/>
        </p:nvSpPr>
        <p:spPr>
          <a:xfrm>
            <a:off x="6394225" y="3682550"/>
            <a:ext cx="347700" cy="210300"/>
          </a:xfrm>
          <a:prstGeom prst="roundRect">
            <a:avLst>
              <a:gd fmla="val 50000"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60" name="Google Shape;460;p34"/>
          <p:cNvSpPr/>
          <p:nvPr/>
        </p:nvSpPr>
        <p:spPr>
          <a:xfrm>
            <a:off x="3286025" y="2380627"/>
            <a:ext cx="935100" cy="210300"/>
          </a:xfrm>
          <a:prstGeom prst="roundRect">
            <a:avLst>
              <a:gd fmla="val 50000"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61" name="Google Shape;461;p34"/>
          <p:cNvSpPr/>
          <p:nvPr/>
        </p:nvSpPr>
        <p:spPr>
          <a:xfrm>
            <a:off x="812440" y="3772671"/>
            <a:ext cx="380700" cy="2103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62" name="Google Shape;462;p34"/>
          <p:cNvSpPr/>
          <p:nvPr/>
        </p:nvSpPr>
        <p:spPr>
          <a:xfrm>
            <a:off x="403400" y="3460457"/>
            <a:ext cx="935100" cy="210300"/>
          </a:xfrm>
          <a:prstGeom prst="roundRect">
            <a:avLst>
              <a:gd fmla="val 50000" name="adj"/>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463" name="Google Shape;463;p34"/>
          <p:cNvPicPr preferRelativeResize="0"/>
          <p:nvPr/>
        </p:nvPicPr>
        <p:blipFill>
          <a:blip r:embed="rId5">
            <a:alphaModFix/>
          </a:blip>
          <a:stretch>
            <a:fillRect/>
          </a:stretch>
        </p:blipFill>
        <p:spPr>
          <a:xfrm>
            <a:off x="5159363" y="3298863"/>
            <a:ext cx="935100" cy="54400"/>
          </a:xfrm>
          <a:prstGeom prst="rect">
            <a:avLst/>
          </a:prstGeom>
          <a:noFill/>
          <a:ln>
            <a:noFill/>
          </a:ln>
        </p:spPr>
      </p:pic>
      <p:pic>
        <p:nvPicPr>
          <p:cNvPr id="464" name="Google Shape;464;p34"/>
          <p:cNvPicPr preferRelativeResize="0"/>
          <p:nvPr/>
        </p:nvPicPr>
        <p:blipFill>
          <a:blip r:embed="rId5">
            <a:alphaModFix/>
          </a:blip>
          <a:stretch>
            <a:fillRect/>
          </a:stretch>
        </p:blipFill>
        <p:spPr>
          <a:xfrm>
            <a:off x="10971584" y="3302395"/>
            <a:ext cx="813357" cy="47350"/>
          </a:xfrm>
          <a:prstGeom prst="rect">
            <a:avLst/>
          </a:prstGeom>
          <a:noFill/>
          <a:ln>
            <a:noFill/>
          </a:ln>
        </p:spPr>
      </p:pic>
      <p:pic>
        <p:nvPicPr>
          <p:cNvPr id="465" name="Google Shape;465;p34"/>
          <p:cNvPicPr preferRelativeResize="0"/>
          <p:nvPr/>
        </p:nvPicPr>
        <p:blipFill>
          <a:blip r:embed="rId5">
            <a:alphaModFix/>
          </a:blip>
          <a:stretch>
            <a:fillRect/>
          </a:stretch>
        </p:blipFill>
        <p:spPr>
          <a:xfrm>
            <a:off x="11087595" y="3517814"/>
            <a:ext cx="760529" cy="44249"/>
          </a:xfrm>
          <a:prstGeom prst="rect">
            <a:avLst/>
          </a:prstGeom>
          <a:noFill/>
          <a:ln>
            <a:noFill/>
          </a:ln>
        </p:spPr>
      </p:pic>
      <p:pic>
        <p:nvPicPr>
          <p:cNvPr id="466" name="Google Shape;466;p34"/>
          <p:cNvPicPr preferRelativeResize="0"/>
          <p:nvPr/>
        </p:nvPicPr>
        <p:blipFill>
          <a:blip r:embed="rId5">
            <a:alphaModFix/>
          </a:blip>
          <a:stretch>
            <a:fillRect/>
          </a:stretch>
        </p:blipFill>
        <p:spPr>
          <a:xfrm>
            <a:off x="505123" y="3539505"/>
            <a:ext cx="792186" cy="46086"/>
          </a:xfrm>
          <a:prstGeom prst="rect">
            <a:avLst/>
          </a:prstGeom>
          <a:noFill/>
          <a:ln>
            <a:noFill/>
          </a:ln>
        </p:spPr>
      </p:pic>
      <p:sp>
        <p:nvSpPr>
          <p:cNvPr id="467" name="Google Shape;467;p34"/>
          <p:cNvSpPr/>
          <p:nvPr/>
        </p:nvSpPr>
        <p:spPr>
          <a:xfrm>
            <a:off x="701725" y="1920000"/>
            <a:ext cx="2286000" cy="22860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68" name="Google Shape;468;p34"/>
          <p:cNvSpPr/>
          <p:nvPr/>
        </p:nvSpPr>
        <p:spPr>
          <a:xfrm>
            <a:off x="3550937" y="1920000"/>
            <a:ext cx="2286000" cy="22860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69" name="Google Shape;469;p34"/>
          <p:cNvSpPr/>
          <p:nvPr/>
        </p:nvSpPr>
        <p:spPr>
          <a:xfrm>
            <a:off x="6400151" y="1920000"/>
            <a:ext cx="2286000" cy="22860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70" name="Google Shape;470;p34"/>
          <p:cNvSpPr/>
          <p:nvPr/>
        </p:nvSpPr>
        <p:spPr>
          <a:xfrm>
            <a:off x="9249376" y="1924800"/>
            <a:ext cx="2286000" cy="22860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71" name="Google Shape;471;p34"/>
          <p:cNvSpPr txBox="1"/>
          <p:nvPr>
            <p:ph idx="1" type="body"/>
          </p:nvPr>
        </p:nvSpPr>
        <p:spPr>
          <a:xfrm>
            <a:off x="9070941" y="4389120"/>
            <a:ext cx="2532900" cy="1710000"/>
          </a:xfrm>
          <a:prstGeom prst="rect">
            <a:avLst/>
          </a:prstGeom>
          <a:noFill/>
          <a:ln>
            <a:noFill/>
          </a:ln>
        </p:spPr>
        <p:txBody>
          <a:bodyPr anchorCtr="0" anchor="t" bIns="0" lIns="0" spcFirstLastPara="1" rIns="0" wrap="square" tIns="0">
            <a:noAutofit/>
          </a:bodyPr>
          <a:lstStyle>
            <a:lvl1pPr indent="-355600" lvl="0" marL="457200" marR="0" rtl="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rtl="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rtl="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rtl="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rtl="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rtl="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472" name="Google Shape;472;p34"/>
          <p:cNvSpPr txBox="1"/>
          <p:nvPr>
            <p:ph idx="2" type="body"/>
          </p:nvPr>
        </p:nvSpPr>
        <p:spPr>
          <a:xfrm>
            <a:off x="6245416" y="4389120"/>
            <a:ext cx="2532900" cy="1710000"/>
          </a:xfrm>
          <a:prstGeom prst="rect">
            <a:avLst/>
          </a:prstGeom>
          <a:noFill/>
          <a:ln>
            <a:noFill/>
          </a:ln>
        </p:spPr>
        <p:txBody>
          <a:bodyPr anchorCtr="0" anchor="t" bIns="0" lIns="0" spcFirstLastPara="1" rIns="0" wrap="square" tIns="0">
            <a:noAutofit/>
          </a:bodyPr>
          <a:lstStyle>
            <a:lvl1pPr indent="-355600" lvl="0" marL="457200" marR="0" rtl="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rtl="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rtl="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rtl="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rtl="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rtl="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473" name="Google Shape;473;p34"/>
          <p:cNvSpPr txBox="1"/>
          <p:nvPr>
            <p:ph idx="3" type="body"/>
          </p:nvPr>
        </p:nvSpPr>
        <p:spPr>
          <a:xfrm>
            <a:off x="3410747" y="4389120"/>
            <a:ext cx="2532900" cy="1710000"/>
          </a:xfrm>
          <a:prstGeom prst="rect">
            <a:avLst/>
          </a:prstGeom>
          <a:noFill/>
          <a:ln>
            <a:noFill/>
          </a:ln>
        </p:spPr>
        <p:txBody>
          <a:bodyPr anchorCtr="0" anchor="t" bIns="0" lIns="0" spcFirstLastPara="1" rIns="0" wrap="square" tIns="0">
            <a:noAutofit/>
          </a:bodyPr>
          <a:lstStyle>
            <a:lvl1pPr indent="-355600" lvl="0" marL="457200" marR="0" rtl="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rtl="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rtl="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rtl="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rtl="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rtl="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474" name="Google Shape;474;p34"/>
          <p:cNvSpPr txBox="1"/>
          <p:nvPr>
            <p:ph idx="4" type="body"/>
          </p:nvPr>
        </p:nvSpPr>
        <p:spPr>
          <a:xfrm>
            <a:off x="576078" y="4389120"/>
            <a:ext cx="2532900" cy="1710000"/>
          </a:xfrm>
          <a:prstGeom prst="rect">
            <a:avLst/>
          </a:prstGeom>
          <a:noFill/>
          <a:ln>
            <a:noFill/>
          </a:ln>
        </p:spPr>
        <p:txBody>
          <a:bodyPr anchorCtr="0" anchor="t" bIns="0" lIns="0" spcFirstLastPara="1" rIns="0" wrap="square" tIns="0">
            <a:noAutofit/>
          </a:bodyPr>
          <a:lstStyle>
            <a:lvl1pPr indent="-355600" lvl="0" marL="457200" marR="0" rtl="0" algn="ctr">
              <a:lnSpc>
                <a:spcPct val="103000"/>
              </a:lnSpc>
              <a:spcBef>
                <a:spcPts val="550"/>
              </a:spcBef>
              <a:spcAft>
                <a:spcPts val="0"/>
              </a:spcAft>
              <a:buClr>
                <a:srgbClr val="06204D"/>
              </a:buClr>
              <a:buSzPts val="2000"/>
              <a:buFont typeface="Arial"/>
              <a:buChar char="●"/>
              <a:defRPr b="0" i="0" sz="2000" u="none" cap="none" strike="noStrike">
                <a:solidFill>
                  <a:srgbClr val="06204D"/>
                </a:solidFill>
                <a:latin typeface="Salesforce Sans"/>
                <a:ea typeface="Salesforce Sans"/>
                <a:cs typeface="Salesforce Sans"/>
                <a:sym typeface="Salesforce Sans"/>
              </a:defRPr>
            </a:lvl1pPr>
            <a:lvl2pPr indent="-342900" lvl="1" marL="914400" marR="0" rtl="0" algn="ctr">
              <a:lnSpc>
                <a:spcPct val="93000"/>
              </a:lnSpc>
              <a:spcBef>
                <a:spcPts val="900"/>
              </a:spcBef>
              <a:spcAft>
                <a:spcPts val="0"/>
              </a:spcAft>
              <a:buClr>
                <a:srgbClr val="06204D"/>
              </a:buClr>
              <a:buSzPts val="1800"/>
              <a:buFont typeface="Arial"/>
              <a:buChar char="○"/>
              <a:defRPr b="0" i="0" sz="1800" u="none" cap="none" strike="noStrike">
                <a:solidFill>
                  <a:srgbClr val="06204D"/>
                </a:solidFill>
                <a:latin typeface="Salesforce Sans"/>
                <a:ea typeface="Salesforce Sans"/>
                <a:cs typeface="Salesforce Sans"/>
                <a:sym typeface="Salesforce Sans"/>
              </a:defRPr>
            </a:lvl2pPr>
            <a:lvl3pPr indent="-330200" lvl="2" marL="1371600" marR="0" rtl="0" algn="ctr">
              <a:lnSpc>
                <a:spcPct val="93000"/>
              </a:lnSpc>
              <a:spcBef>
                <a:spcPts val="1200"/>
              </a:spcBef>
              <a:spcAft>
                <a:spcPts val="0"/>
              </a:spcAft>
              <a:buClr>
                <a:srgbClr val="06204D"/>
              </a:buClr>
              <a:buSzPts val="1600"/>
              <a:buFont typeface="Arial"/>
              <a:buChar char="■"/>
              <a:defRPr b="0" i="0" sz="1600" u="none" cap="none" strike="noStrike">
                <a:solidFill>
                  <a:srgbClr val="06204D"/>
                </a:solidFill>
                <a:latin typeface="Salesforce Sans"/>
                <a:ea typeface="Salesforce Sans"/>
                <a:cs typeface="Salesforce Sans"/>
                <a:sym typeface="Salesforce Sans"/>
              </a:defRPr>
            </a:lvl3pPr>
            <a:lvl4pPr indent="-317500" lvl="3" marL="1828800" marR="0" rtl="0" algn="ctr">
              <a:lnSpc>
                <a:spcPct val="93000"/>
              </a:lnSpc>
              <a:spcBef>
                <a:spcPts val="1200"/>
              </a:spcBef>
              <a:spcAft>
                <a:spcPts val="0"/>
              </a:spcAft>
              <a:buClr>
                <a:srgbClr val="06204D"/>
              </a:buClr>
              <a:buSzPts val="1400"/>
              <a:buFont typeface="Arial"/>
              <a:buChar char="●"/>
              <a:defRPr b="0" i="0" sz="1400" u="none" cap="none" strike="noStrike">
                <a:solidFill>
                  <a:srgbClr val="06204D"/>
                </a:solidFill>
                <a:latin typeface="Salesforce Sans"/>
                <a:ea typeface="Salesforce Sans"/>
                <a:cs typeface="Salesforce Sans"/>
                <a:sym typeface="Salesforce Sans"/>
              </a:defRPr>
            </a:lvl4pPr>
            <a:lvl5pPr indent="-317500" lvl="4" marL="2286000" marR="0" rtl="0" algn="ctr">
              <a:lnSpc>
                <a:spcPct val="103000"/>
              </a:lnSpc>
              <a:spcBef>
                <a:spcPts val="900"/>
              </a:spcBef>
              <a:spcAft>
                <a:spcPts val="0"/>
              </a:spcAft>
              <a:buClr>
                <a:srgbClr val="06204D"/>
              </a:buClr>
              <a:buSzPts val="1400"/>
              <a:buChar char="○"/>
              <a:defRPr i="0" sz="2000" u="none" cap="none" strike="noStrike">
                <a:solidFill>
                  <a:srgbClr val="06204D"/>
                </a:solidFill>
                <a:latin typeface="Salesforce Sans"/>
                <a:ea typeface="Salesforce Sans"/>
                <a:cs typeface="Salesforce Sans"/>
                <a:sym typeface="Salesforce Sans"/>
              </a:defRPr>
            </a:lvl5pPr>
            <a:lvl6pPr indent="-355600" lvl="5" marL="27432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6pPr>
            <a:lvl7pPr indent="-355600" lvl="6" marL="32004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7pPr>
            <a:lvl8pPr indent="-355600" lvl="7" marL="3657600" marR="0" rtl="0" algn="ctr">
              <a:lnSpc>
                <a:spcPct val="103000"/>
              </a:lnSpc>
              <a:spcBef>
                <a:spcPts val="575"/>
              </a:spcBef>
              <a:spcAft>
                <a:spcPts val="0"/>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8pPr>
            <a:lvl9pPr indent="-355600" lvl="8" marL="4114800" marR="0" rtl="0" algn="ctr">
              <a:lnSpc>
                <a:spcPct val="103000"/>
              </a:lnSpc>
              <a:spcBef>
                <a:spcPts val="575"/>
              </a:spcBef>
              <a:spcAft>
                <a:spcPts val="575"/>
              </a:spcAft>
              <a:buClr>
                <a:srgbClr val="06204D"/>
              </a:buClr>
              <a:buSzPts val="2000"/>
              <a:buChar char="■"/>
              <a:defRPr i="0" sz="2000" u="none" cap="none" strike="noStrike">
                <a:solidFill>
                  <a:srgbClr val="06204D"/>
                </a:solidFill>
                <a:latin typeface="Salesforce Sans"/>
                <a:ea typeface="Salesforce Sans"/>
                <a:cs typeface="Salesforce Sans"/>
                <a:sym typeface="Salesforce Sans"/>
              </a:defRPr>
            </a:lvl9pPr>
          </a:lstStyle>
          <a:p/>
        </p:txBody>
      </p:sp>
      <p:sp>
        <p:nvSpPr>
          <p:cNvPr id="475" name="Google Shape;475;p34"/>
          <p:cNvSpPr/>
          <p:nvPr>
            <p:ph idx="5" type="pic"/>
          </p:nvPr>
        </p:nvSpPr>
        <p:spPr>
          <a:xfrm>
            <a:off x="701714" y="1904650"/>
            <a:ext cx="2286000" cy="2286000"/>
          </a:xfrm>
          <a:prstGeom prst="ellipse">
            <a:avLst/>
          </a:prstGeom>
          <a:noFill/>
          <a:ln>
            <a:noFill/>
          </a:ln>
        </p:spPr>
      </p:sp>
      <p:sp>
        <p:nvSpPr>
          <p:cNvPr id="476" name="Google Shape;476;p34"/>
          <p:cNvSpPr/>
          <p:nvPr>
            <p:ph idx="6" type="pic"/>
          </p:nvPr>
        </p:nvSpPr>
        <p:spPr>
          <a:xfrm>
            <a:off x="3550931" y="1904650"/>
            <a:ext cx="2286000" cy="2286000"/>
          </a:xfrm>
          <a:prstGeom prst="ellipse">
            <a:avLst/>
          </a:prstGeom>
          <a:noFill/>
          <a:ln>
            <a:noFill/>
          </a:ln>
        </p:spPr>
      </p:sp>
      <p:sp>
        <p:nvSpPr>
          <p:cNvPr id="477" name="Google Shape;477;p34"/>
          <p:cNvSpPr/>
          <p:nvPr>
            <p:ph idx="7" type="pic"/>
          </p:nvPr>
        </p:nvSpPr>
        <p:spPr>
          <a:xfrm>
            <a:off x="6400148" y="1904650"/>
            <a:ext cx="2286000" cy="2286000"/>
          </a:xfrm>
          <a:prstGeom prst="ellipse">
            <a:avLst/>
          </a:prstGeom>
          <a:noFill/>
          <a:ln>
            <a:noFill/>
          </a:ln>
        </p:spPr>
      </p:sp>
      <p:sp>
        <p:nvSpPr>
          <p:cNvPr id="478" name="Google Shape;478;p34"/>
          <p:cNvSpPr/>
          <p:nvPr>
            <p:ph idx="8" type="pic"/>
          </p:nvPr>
        </p:nvSpPr>
        <p:spPr>
          <a:xfrm>
            <a:off x="9249364" y="1904650"/>
            <a:ext cx="2286000" cy="2286000"/>
          </a:xfrm>
          <a:prstGeom prst="ellipse">
            <a:avLst/>
          </a:prstGeom>
          <a:noFill/>
          <a:ln>
            <a:noFill/>
          </a:ln>
        </p:spPr>
      </p:sp>
      <p:sp>
        <p:nvSpPr>
          <p:cNvPr id="479" name="Google Shape;479;p34"/>
          <p:cNvSpPr txBox="1"/>
          <p:nvPr>
            <p:ph idx="9" type="subTitle"/>
          </p:nvPr>
        </p:nvSpPr>
        <p:spPr>
          <a:xfrm>
            <a:off x="576081" y="1115568"/>
            <a:ext cx="10396800" cy="630900"/>
          </a:xfrm>
          <a:prstGeom prst="rect">
            <a:avLst/>
          </a:prstGeom>
        </p:spPr>
        <p:txBody>
          <a:bodyPr anchorCtr="0" anchor="t" bIns="0" lIns="0" spcFirstLastPara="1" rIns="0" wrap="square" tIns="0">
            <a:noAutofit/>
          </a:bodyPr>
          <a:lstStyle>
            <a:lvl1pPr lvl="0" rtl="0">
              <a:lnSpc>
                <a:spcPct val="95000"/>
              </a:lnSpc>
              <a:spcBef>
                <a:spcPts val="0"/>
              </a:spcBef>
              <a:spcAft>
                <a:spcPts val="0"/>
              </a:spcAft>
              <a:buClr>
                <a:schemeClr val="dk1"/>
              </a:buClr>
              <a:buSzPts val="2200"/>
              <a:buNone/>
              <a:defRPr sz="2200">
                <a:solidFill>
                  <a:schemeClr val="dk1"/>
                </a:solidFill>
              </a:defRPr>
            </a:lvl1pPr>
            <a:lvl2pPr lvl="1" rtl="0">
              <a:lnSpc>
                <a:spcPct val="95000"/>
              </a:lnSpc>
              <a:spcBef>
                <a:spcPts val="300"/>
              </a:spcBef>
              <a:spcAft>
                <a:spcPts val="0"/>
              </a:spcAft>
              <a:buClr>
                <a:schemeClr val="dk1"/>
              </a:buClr>
              <a:buSzPts val="2200"/>
              <a:buNone/>
              <a:defRPr sz="2200">
                <a:solidFill>
                  <a:schemeClr val="dk1"/>
                </a:solidFill>
              </a:defRPr>
            </a:lvl2pPr>
            <a:lvl3pPr lvl="2" rtl="0">
              <a:lnSpc>
                <a:spcPct val="95000"/>
              </a:lnSpc>
              <a:spcBef>
                <a:spcPts val="300"/>
              </a:spcBef>
              <a:spcAft>
                <a:spcPts val="0"/>
              </a:spcAft>
              <a:buClr>
                <a:schemeClr val="dk1"/>
              </a:buClr>
              <a:buSzPts val="2200"/>
              <a:buNone/>
              <a:defRPr sz="2200">
                <a:solidFill>
                  <a:schemeClr val="dk1"/>
                </a:solidFill>
              </a:defRPr>
            </a:lvl3pPr>
            <a:lvl4pPr lvl="3" rtl="0">
              <a:lnSpc>
                <a:spcPct val="95000"/>
              </a:lnSpc>
              <a:spcBef>
                <a:spcPts val="300"/>
              </a:spcBef>
              <a:spcAft>
                <a:spcPts val="0"/>
              </a:spcAft>
              <a:buClr>
                <a:schemeClr val="dk1"/>
              </a:buClr>
              <a:buSzPts val="2200"/>
              <a:buNone/>
              <a:defRPr sz="2200">
                <a:solidFill>
                  <a:schemeClr val="dk1"/>
                </a:solidFill>
              </a:defRPr>
            </a:lvl4pPr>
            <a:lvl5pPr lvl="4" rtl="0">
              <a:lnSpc>
                <a:spcPct val="95000"/>
              </a:lnSpc>
              <a:spcBef>
                <a:spcPts val="300"/>
              </a:spcBef>
              <a:spcAft>
                <a:spcPts val="0"/>
              </a:spcAft>
              <a:buClr>
                <a:schemeClr val="dk1"/>
              </a:buClr>
              <a:buSzPts val="2200"/>
              <a:buNone/>
              <a:defRPr sz="2200">
                <a:solidFill>
                  <a:schemeClr val="dk1"/>
                </a:solidFill>
              </a:defRPr>
            </a:lvl5pPr>
            <a:lvl6pPr lvl="5" rtl="0">
              <a:lnSpc>
                <a:spcPct val="95000"/>
              </a:lnSpc>
              <a:spcBef>
                <a:spcPts val="300"/>
              </a:spcBef>
              <a:spcAft>
                <a:spcPts val="0"/>
              </a:spcAft>
              <a:buClr>
                <a:schemeClr val="dk1"/>
              </a:buClr>
              <a:buSzPts val="2200"/>
              <a:buNone/>
              <a:defRPr sz="2200">
                <a:solidFill>
                  <a:schemeClr val="dk1"/>
                </a:solidFill>
              </a:defRPr>
            </a:lvl6pPr>
            <a:lvl7pPr lvl="6" rtl="0">
              <a:lnSpc>
                <a:spcPct val="95000"/>
              </a:lnSpc>
              <a:spcBef>
                <a:spcPts val="300"/>
              </a:spcBef>
              <a:spcAft>
                <a:spcPts val="0"/>
              </a:spcAft>
              <a:buClr>
                <a:schemeClr val="dk1"/>
              </a:buClr>
              <a:buSzPts val="2200"/>
              <a:buNone/>
              <a:defRPr sz="2200">
                <a:solidFill>
                  <a:schemeClr val="dk1"/>
                </a:solidFill>
              </a:defRPr>
            </a:lvl7pPr>
            <a:lvl8pPr lvl="7" rtl="0">
              <a:lnSpc>
                <a:spcPct val="95000"/>
              </a:lnSpc>
              <a:spcBef>
                <a:spcPts val="300"/>
              </a:spcBef>
              <a:spcAft>
                <a:spcPts val="0"/>
              </a:spcAft>
              <a:buClr>
                <a:schemeClr val="dk1"/>
              </a:buClr>
              <a:buSzPts val="2200"/>
              <a:buNone/>
              <a:defRPr sz="2200">
                <a:solidFill>
                  <a:schemeClr val="dk1"/>
                </a:solidFill>
              </a:defRPr>
            </a:lvl8pPr>
            <a:lvl9pPr lvl="8" rtl="0">
              <a:lnSpc>
                <a:spcPct val="95000"/>
              </a:lnSpc>
              <a:spcBef>
                <a:spcPts val="300"/>
              </a:spcBef>
              <a:spcAft>
                <a:spcPts val="300"/>
              </a:spcAft>
              <a:buClr>
                <a:schemeClr val="dk1"/>
              </a:buClr>
              <a:buSzPts val="2200"/>
              <a:buNone/>
              <a:defRPr sz="2200">
                <a:solidFill>
                  <a:schemeClr val="dk1"/>
                </a:solidFill>
              </a:defRPr>
            </a:lvl9pPr>
          </a:lstStyle>
          <a:p/>
        </p:txBody>
      </p:sp>
      <p:sp>
        <p:nvSpPr>
          <p:cNvPr id="480" name="Google Shape;480;p34"/>
          <p:cNvSpPr txBox="1"/>
          <p:nvPr>
            <p:ph type="title"/>
          </p:nvPr>
        </p:nvSpPr>
        <p:spPr>
          <a:xfrm>
            <a:off x="576078" y="59470"/>
            <a:ext cx="10397400" cy="9906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rgbClr val="06204D"/>
              </a:buClr>
              <a:buSzPts val="3200"/>
              <a:buFont typeface="Avant Garde Demi SFDC"/>
              <a:buNone/>
              <a:defRPr b="0" sz="3200">
                <a:solidFill>
                  <a:srgbClr val="06204D"/>
                </a:solidFill>
                <a:latin typeface="Avant Garde Demi SFDC"/>
                <a:ea typeface="Avant Garde Demi SFDC"/>
                <a:cs typeface="Avant Garde Demi SFDC"/>
                <a:sym typeface="Avant Garde Demi SFDC"/>
              </a:defRPr>
            </a:lvl1pPr>
            <a:lvl2pPr lvl="1"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2pPr>
            <a:lvl3pPr lvl="2"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3pPr>
            <a:lvl4pPr lvl="3"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4pPr>
            <a:lvl5pPr lvl="4"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5pPr>
            <a:lvl6pPr lvl="5"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6pPr>
            <a:lvl7pPr lvl="6"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7pPr>
            <a:lvl8pPr lvl="7" rtl="0" algn="l">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8pPr>
            <a:lvl9pPr lvl="8" rtl="0" algn="l">
              <a:lnSpc>
                <a:spcPct val="90000"/>
              </a:lnSpc>
              <a:spcBef>
                <a:spcPts val="0"/>
              </a:spcBef>
              <a:spcAft>
                <a:spcPts val="0"/>
              </a:spcAft>
              <a:buClr>
                <a:srgbClr val="06204D"/>
              </a:buClr>
              <a:buSzPts val="3200"/>
              <a:buFont typeface="Avant Garde Demi SFDC"/>
              <a:buNone/>
              <a:defRPr>
                <a:solidFill>
                  <a:srgbClr val="06204D"/>
                </a:solidFill>
                <a:latin typeface="Avant Garde Demi SFDC"/>
                <a:ea typeface="Avant Garde Demi SFDC"/>
                <a:cs typeface="Avant Garde Demi SFDC"/>
                <a:sym typeface="Avant Garde Demi SFDC"/>
              </a:defRPr>
            </a:lvl9pPr>
          </a:lstStyle>
          <a:p/>
        </p:txBody>
      </p:sp>
      <p:sp>
        <p:nvSpPr>
          <p:cNvPr id="481" name="Google Shape;481;p34"/>
          <p:cNvSpPr/>
          <p:nvPr>
            <p:ph idx="13" type="pic"/>
          </p:nvPr>
        </p:nvSpPr>
        <p:spPr>
          <a:xfrm>
            <a:off x="2305755" y="3498132"/>
            <a:ext cx="630900" cy="630900"/>
          </a:xfrm>
          <a:prstGeom prst="ellipse">
            <a:avLst/>
          </a:prstGeom>
          <a:noFill/>
          <a:ln>
            <a:noFill/>
          </a:ln>
        </p:spPr>
      </p:sp>
      <p:sp>
        <p:nvSpPr>
          <p:cNvPr id="482" name="Google Shape;482;p34"/>
          <p:cNvSpPr/>
          <p:nvPr>
            <p:ph idx="14" type="pic"/>
          </p:nvPr>
        </p:nvSpPr>
        <p:spPr>
          <a:xfrm>
            <a:off x="5150904" y="3498132"/>
            <a:ext cx="630900" cy="630900"/>
          </a:xfrm>
          <a:prstGeom prst="ellipse">
            <a:avLst/>
          </a:prstGeom>
          <a:noFill/>
          <a:ln>
            <a:noFill/>
          </a:ln>
        </p:spPr>
      </p:sp>
      <p:sp>
        <p:nvSpPr>
          <p:cNvPr id="483" name="Google Shape;483;p34"/>
          <p:cNvSpPr/>
          <p:nvPr>
            <p:ph idx="15" type="pic"/>
          </p:nvPr>
        </p:nvSpPr>
        <p:spPr>
          <a:xfrm>
            <a:off x="8000121" y="3498132"/>
            <a:ext cx="630900" cy="630900"/>
          </a:xfrm>
          <a:prstGeom prst="ellipse">
            <a:avLst/>
          </a:prstGeom>
          <a:noFill/>
          <a:ln>
            <a:noFill/>
          </a:ln>
        </p:spPr>
      </p:sp>
      <p:sp>
        <p:nvSpPr>
          <p:cNvPr id="484" name="Google Shape;484;p34"/>
          <p:cNvSpPr/>
          <p:nvPr>
            <p:ph idx="16" type="pic"/>
          </p:nvPr>
        </p:nvSpPr>
        <p:spPr>
          <a:xfrm>
            <a:off x="10849346" y="3483857"/>
            <a:ext cx="630900" cy="630900"/>
          </a:xfrm>
          <a:prstGeom prst="ellipse">
            <a:avLst/>
          </a:prstGeom>
          <a:noFill/>
          <a:ln>
            <a:noFill/>
          </a:ln>
        </p:spPr>
      </p:sp>
      <p:pic>
        <p:nvPicPr>
          <p:cNvPr id="485" name="Google Shape;485;p34"/>
          <p:cNvPicPr preferRelativeResize="0"/>
          <p:nvPr/>
        </p:nvPicPr>
        <p:blipFill>
          <a:blip r:embed="rId6">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1 - CTA - One Column">
  <p:cSld name="Basic_4_1_3_1_4_3">
    <p:bg>
      <p:bgPr>
        <a:solidFill>
          <a:srgbClr val="EEF4FF"/>
        </a:solidFill>
      </p:bgPr>
    </p:bg>
    <p:spTree>
      <p:nvGrpSpPr>
        <p:cNvPr id="486" name="Shape 486"/>
        <p:cNvGrpSpPr/>
        <p:nvPr/>
      </p:nvGrpSpPr>
      <p:grpSpPr>
        <a:xfrm>
          <a:off x="0" y="0"/>
          <a:ext cx="0" cy="0"/>
          <a:chOff x="0" y="0"/>
          <a:chExt cx="0" cy="0"/>
        </a:xfrm>
      </p:grpSpPr>
      <p:sp>
        <p:nvSpPr>
          <p:cNvPr id="487" name="Google Shape;487;p35"/>
          <p:cNvSpPr/>
          <p:nvPr/>
        </p:nvSpPr>
        <p:spPr>
          <a:xfrm>
            <a:off x="587125" y="1676325"/>
            <a:ext cx="110292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488" name="Google Shape;488;p35"/>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9pPr>
          </a:lstStyle>
          <a:p/>
        </p:txBody>
      </p:sp>
      <p:sp>
        <p:nvSpPr>
          <p:cNvPr id="489" name="Google Shape;489;p35"/>
          <p:cNvSpPr txBox="1"/>
          <p:nvPr>
            <p:ph idx="1" type="subTitle"/>
          </p:nvPr>
        </p:nvSpPr>
        <p:spPr>
          <a:xfrm>
            <a:off x="576081" y="1082037"/>
            <a:ext cx="10396800" cy="594300"/>
          </a:xfrm>
          <a:prstGeom prst="rect">
            <a:avLst/>
          </a:prstGeom>
        </p:spPr>
        <p:txBody>
          <a:bodyPr anchorCtr="0" anchor="t" bIns="0" lIns="0" spcFirstLastPara="1" rIns="0" wrap="square" tIns="0">
            <a:noAutofit/>
          </a:bodyPr>
          <a:lstStyle>
            <a:lvl1pPr lvl="0" rtl="0">
              <a:lnSpc>
                <a:spcPct val="95000"/>
              </a:lnSpc>
              <a:spcBef>
                <a:spcPts val="0"/>
              </a:spcBef>
              <a:spcAft>
                <a:spcPts val="0"/>
              </a:spcAft>
              <a:buClr>
                <a:schemeClr val="dk1"/>
              </a:buClr>
              <a:buSzPts val="2200"/>
              <a:buNone/>
              <a:defRPr sz="2200">
                <a:solidFill>
                  <a:schemeClr val="dk1"/>
                </a:solidFill>
              </a:defRPr>
            </a:lvl1pPr>
            <a:lvl2pPr lvl="1" rtl="0">
              <a:lnSpc>
                <a:spcPct val="95000"/>
              </a:lnSpc>
              <a:spcBef>
                <a:spcPts val="300"/>
              </a:spcBef>
              <a:spcAft>
                <a:spcPts val="0"/>
              </a:spcAft>
              <a:buClr>
                <a:schemeClr val="lt1"/>
              </a:buClr>
              <a:buSzPts val="2200"/>
              <a:buNone/>
              <a:defRPr sz="2200">
                <a:solidFill>
                  <a:schemeClr val="lt1"/>
                </a:solidFill>
              </a:defRPr>
            </a:lvl2pPr>
            <a:lvl3pPr lvl="2" rtl="0">
              <a:lnSpc>
                <a:spcPct val="95000"/>
              </a:lnSpc>
              <a:spcBef>
                <a:spcPts val="300"/>
              </a:spcBef>
              <a:spcAft>
                <a:spcPts val="0"/>
              </a:spcAft>
              <a:buClr>
                <a:schemeClr val="lt1"/>
              </a:buClr>
              <a:buSzPts val="2200"/>
              <a:buNone/>
              <a:defRPr sz="2200">
                <a:solidFill>
                  <a:schemeClr val="lt1"/>
                </a:solidFill>
              </a:defRPr>
            </a:lvl3pPr>
            <a:lvl4pPr lvl="3" rtl="0">
              <a:lnSpc>
                <a:spcPct val="95000"/>
              </a:lnSpc>
              <a:spcBef>
                <a:spcPts val="300"/>
              </a:spcBef>
              <a:spcAft>
                <a:spcPts val="0"/>
              </a:spcAft>
              <a:buClr>
                <a:schemeClr val="lt1"/>
              </a:buClr>
              <a:buSzPts val="2200"/>
              <a:buNone/>
              <a:defRPr sz="2200">
                <a:solidFill>
                  <a:schemeClr val="lt1"/>
                </a:solidFill>
              </a:defRPr>
            </a:lvl4pPr>
            <a:lvl5pPr lvl="4" rtl="0">
              <a:lnSpc>
                <a:spcPct val="95000"/>
              </a:lnSpc>
              <a:spcBef>
                <a:spcPts val="300"/>
              </a:spcBef>
              <a:spcAft>
                <a:spcPts val="0"/>
              </a:spcAft>
              <a:buClr>
                <a:schemeClr val="lt1"/>
              </a:buClr>
              <a:buSzPts val="2200"/>
              <a:buNone/>
              <a:defRPr sz="2200">
                <a:solidFill>
                  <a:schemeClr val="lt1"/>
                </a:solidFill>
              </a:defRPr>
            </a:lvl5pPr>
            <a:lvl6pPr lvl="5" rtl="0">
              <a:lnSpc>
                <a:spcPct val="95000"/>
              </a:lnSpc>
              <a:spcBef>
                <a:spcPts val="300"/>
              </a:spcBef>
              <a:spcAft>
                <a:spcPts val="0"/>
              </a:spcAft>
              <a:buClr>
                <a:schemeClr val="lt1"/>
              </a:buClr>
              <a:buSzPts val="2200"/>
              <a:buNone/>
              <a:defRPr sz="2200">
                <a:solidFill>
                  <a:schemeClr val="lt1"/>
                </a:solidFill>
              </a:defRPr>
            </a:lvl6pPr>
            <a:lvl7pPr lvl="6" rtl="0">
              <a:lnSpc>
                <a:spcPct val="95000"/>
              </a:lnSpc>
              <a:spcBef>
                <a:spcPts val="300"/>
              </a:spcBef>
              <a:spcAft>
                <a:spcPts val="0"/>
              </a:spcAft>
              <a:buClr>
                <a:schemeClr val="lt1"/>
              </a:buClr>
              <a:buSzPts val="2200"/>
              <a:buNone/>
              <a:defRPr sz="2200">
                <a:solidFill>
                  <a:schemeClr val="lt1"/>
                </a:solidFill>
              </a:defRPr>
            </a:lvl7pPr>
            <a:lvl8pPr lvl="7" rtl="0">
              <a:lnSpc>
                <a:spcPct val="95000"/>
              </a:lnSpc>
              <a:spcBef>
                <a:spcPts val="300"/>
              </a:spcBef>
              <a:spcAft>
                <a:spcPts val="0"/>
              </a:spcAft>
              <a:buClr>
                <a:schemeClr val="lt1"/>
              </a:buClr>
              <a:buSzPts val="2200"/>
              <a:buNone/>
              <a:defRPr sz="2200">
                <a:solidFill>
                  <a:schemeClr val="lt1"/>
                </a:solidFill>
              </a:defRPr>
            </a:lvl8pPr>
            <a:lvl9pPr lvl="8" rtl="0">
              <a:lnSpc>
                <a:spcPct val="95000"/>
              </a:lnSpc>
              <a:spcBef>
                <a:spcPts val="300"/>
              </a:spcBef>
              <a:spcAft>
                <a:spcPts val="300"/>
              </a:spcAft>
              <a:buClr>
                <a:schemeClr val="lt1"/>
              </a:buClr>
              <a:buSzPts val="2200"/>
              <a:buNone/>
              <a:defRPr sz="2200">
                <a:solidFill>
                  <a:schemeClr val="lt1"/>
                </a:solidFill>
              </a:defRPr>
            </a:lvl9pPr>
          </a:lstStyle>
          <a:p/>
        </p:txBody>
      </p:sp>
      <p:sp>
        <p:nvSpPr>
          <p:cNvPr id="490" name="Google Shape;490;p35"/>
          <p:cNvSpPr txBox="1"/>
          <p:nvPr>
            <p:ph idx="2" type="body"/>
          </p:nvPr>
        </p:nvSpPr>
        <p:spPr>
          <a:xfrm>
            <a:off x="748183" y="1911100"/>
            <a:ext cx="10698900" cy="41883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pic>
        <p:nvPicPr>
          <p:cNvPr id="491" name="Google Shape;491;p35"/>
          <p:cNvPicPr preferRelativeResize="0"/>
          <p:nvPr/>
        </p:nvPicPr>
        <p:blipFill rotWithShape="1">
          <a:blip r:embed="rId2">
            <a:alphaModFix/>
          </a:blip>
          <a:srcRect b="0" l="0" r="38408" t="0"/>
          <a:stretch/>
        </p:blipFill>
        <p:spPr>
          <a:xfrm>
            <a:off x="10216875" y="6336525"/>
            <a:ext cx="354464" cy="385525"/>
          </a:xfrm>
          <a:prstGeom prst="rect">
            <a:avLst/>
          </a:prstGeom>
          <a:noFill/>
          <a:ln>
            <a:noFill/>
          </a:ln>
        </p:spPr>
      </p:pic>
      <p:pic>
        <p:nvPicPr>
          <p:cNvPr id="492" name="Google Shape;492;p35"/>
          <p:cNvPicPr preferRelativeResize="0"/>
          <p:nvPr/>
        </p:nvPicPr>
        <p:blipFill>
          <a:blip r:embed="rId3">
            <a:alphaModFix/>
          </a:blip>
          <a:stretch>
            <a:fillRect/>
          </a:stretch>
        </p:blipFill>
        <p:spPr>
          <a:xfrm>
            <a:off x="11573549" y="5925135"/>
            <a:ext cx="512100" cy="338865"/>
          </a:xfrm>
          <a:prstGeom prst="rect">
            <a:avLst/>
          </a:prstGeom>
          <a:noFill/>
          <a:ln>
            <a:noFill/>
          </a:ln>
        </p:spPr>
      </p:pic>
      <p:pic>
        <p:nvPicPr>
          <p:cNvPr id="493" name="Google Shape;493;p35"/>
          <p:cNvPicPr preferRelativeResize="0"/>
          <p:nvPr/>
        </p:nvPicPr>
        <p:blipFill rotWithShape="1">
          <a:blip r:embed="rId4">
            <a:alphaModFix/>
          </a:blip>
          <a:srcRect b="20685" l="0" r="0" t="0"/>
          <a:stretch/>
        </p:blipFill>
        <p:spPr>
          <a:xfrm>
            <a:off x="10729650" y="5962125"/>
            <a:ext cx="1090650" cy="895876"/>
          </a:xfrm>
          <a:prstGeom prst="rect">
            <a:avLst/>
          </a:prstGeom>
          <a:noFill/>
          <a:ln>
            <a:noFill/>
          </a:ln>
        </p:spPr>
      </p:pic>
      <p:pic>
        <p:nvPicPr>
          <p:cNvPr id="494" name="Google Shape;494;p35"/>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6 - One Third Layout">
  <p:cSld name="Basic_4_1_3_1_4_3_3">
    <p:bg>
      <p:bgPr>
        <a:solidFill>
          <a:schemeClr val="lt1"/>
        </a:solidFill>
      </p:bgPr>
    </p:bg>
    <p:spTree>
      <p:nvGrpSpPr>
        <p:cNvPr id="495" name="Shape 495"/>
        <p:cNvGrpSpPr/>
        <p:nvPr/>
      </p:nvGrpSpPr>
      <p:grpSpPr>
        <a:xfrm>
          <a:off x="0" y="0"/>
          <a:ext cx="0" cy="0"/>
          <a:chOff x="0" y="0"/>
          <a:chExt cx="0" cy="0"/>
        </a:xfrm>
      </p:grpSpPr>
      <p:sp>
        <p:nvSpPr>
          <p:cNvPr id="496" name="Google Shape;496;p36"/>
          <p:cNvSpPr/>
          <p:nvPr/>
        </p:nvSpPr>
        <p:spPr>
          <a:xfrm>
            <a:off x="-11206" y="0"/>
            <a:ext cx="3840900" cy="6858000"/>
          </a:xfrm>
          <a:prstGeom prst="roundRect">
            <a:avLst>
              <a:gd fmla="val 0" name="adj"/>
            </a:avLst>
          </a:prstGeom>
          <a:solidFill>
            <a:srgbClr val="EEF4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497" name="Google Shape;497;p36"/>
          <p:cNvSpPr txBox="1"/>
          <p:nvPr>
            <p:ph type="title"/>
          </p:nvPr>
        </p:nvSpPr>
        <p:spPr>
          <a:xfrm>
            <a:off x="576075" y="600398"/>
            <a:ext cx="2909100" cy="10485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9pPr>
          </a:lstStyle>
          <a:p/>
        </p:txBody>
      </p:sp>
      <p:sp>
        <p:nvSpPr>
          <p:cNvPr id="498" name="Google Shape;498;p36"/>
          <p:cNvSpPr txBox="1"/>
          <p:nvPr>
            <p:ph idx="1" type="subTitle"/>
          </p:nvPr>
        </p:nvSpPr>
        <p:spPr>
          <a:xfrm>
            <a:off x="576075" y="1701018"/>
            <a:ext cx="2909100" cy="4600500"/>
          </a:xfrm>
          <a:prstGeom prst="rect">
            <a:avLst/>
          </a:prstGeom>
        </p:spPr>
        <p:txBody>
          <a:bodyPr anchorCtr="0" anchor="t" bIns="0" lIns="0" spcFirstLastPara="1" rIns="0" wrap="square" tIns="0">
            <a:noAutofit/>
          </a:bodyPr>
          <a:lstStyle>
            <a:lvl1pPr lvl="0" rtl="0">
              <a:lnSpc>
                <a:spcPct val="95000"/>
              </a:lnSpc>
              <a:spcBef>
                <a:spcPts val="0"/>
              </a:spcBef>
              <a:spcAft>
                <a:spcPts val="0"/>
              </a:spcAft>
              <a:buClr>
                <a:schemeClr val="dk1"/>
              </a:buClr>
              <a:buSzPts val="2200"/>
              <a:buNone/>
              <a:defRPr sz="2200">
                <a:solidFill>
                  <a:schemeClr val="dk1"/>
                </a:solidFill>
              </a:defRPr>
            </a:lvl1pPr>
            <a:lvl2pPr lvl="1" rtl="0">
              <a:lnSpc>
                <a:spcPct val="95000"/>
              </a:lnSpc>
              <a:spcBef>
                <a:spcPts val="300"/>
              </a:spcBef>
              <a:spcAft>
                <a:spcPts val="0"/>
              </a:spcAft>
              <a:buClr>
                <a:schemeClr val="lt1"/>
              </a:buClr>
              <a:buSzPts val="2200"/>
              <a:buNone/>
              <a:defRPr sz="2200">
                <a:solidFill>
                  <a:schemeClr val="lt1"/>
                </a:solidFill>
              </a:defRPr>
            </a:lvl2pPr>
            <a:lvl3pPr lvl="2" rtl="0">
              <a:lnSpc>
                <a:spcPct val="95000"/>
              </a:lnSpc>
              <a:spcBef>
                <a:spcPts val="300"/>
              </a:spcBef>
              <a:spcAft>
                <a:spcPts val="0"/>
              </a:spcAft>
              <a:buClr>
                <a:schemeClr val="lt1"/>
              </a:buClr>
              <a:buSzPts val="2200"/>
              <a:buNone/>
              <a:defRPr sz="2200">
                <a:solidFill>
                  <a:schemeClr val="lt1"/>
                </a:solidFill>
              </a:defRPr>
            </a:lvl3pPr>
            <a:lvl4pPr lvl="3" rtl="0">
              <a:lnSpc>
                <a:spcPct val="95000"/>
              </a:lnSpc>
              <a:spcBef>
                <a:spcPts val="300"/>
              </a:spcBef>
              <a:spcAft>
                <a:spcPts val="0"/>
              </a:spcAft>
              <a:buClr>
                <a:schemeClr val="lt1"/>
              </a:buClr>
              <a:buSzPts val="2200"/>
              <a:buNone/>
              <a:defRPr sz="2200">
                <a:solidFill>
                  <a:schemeClr val="lt1"/>
                </a:solidFill>
              </a:defRPr>
            </a:lvl4pPr>
            <a:lvl5pPr lvl="4" rtl="0">
              <a:lnSpc>
                <a:spcPct val="95000"/>
              </a:lnSpc>
              <a:spcBef>
                <a:spcPts val="300"/>
              </a:spcBef>
              <a:spcAft>
                <a:spcPts val="0"/>
              </a:spcAft>
              <a:buClr>
                <a:schemeClr val="lt1"/>
              </a:buClr>
              <a:buSzPts val="2200"/>
              <a:buNone/>
              <a:defRPr sz="2200">
                <a:solidFill>
                  <a:schemeClr val="lt1"/>
                </a:solidFill>
              </a:defRPr>
            </a:lvl5pPr>
            <a:lvl6pPr lvl="5" rtl="0">
              <a:lnSpc>
                <a:spcPct val="95000"/>
              </a:lnSpc>
              <a:spcBef>
                <a:spcPts val="300"/>
              </a:spcBef>
              <a:spcAft>
                <a:spcPts val="0"/>
              </a:spcAft>
              <a:buClr>
                <a:schemeClr val="lt1"/>
              </a:buClr>
              <a:buSzPts val="2200"/>
              <a:buNone/>
              <a:defRPr sz="2200">
                <a:solidFill>
                  <a:schemeClr val="lt1"/>
                </a:solidFill>
              </a:defRPr>
            </a:lvl6pPr>
            <a:lvl7pPr lvl="6" rtl="0">
              <a:lnSpc>
                <a:spcPct val="95000"/>
              </a:lnSpc>
              <a:spcBef>
                <a:spcPts val="300"/>
              </a:spcBef>
              <a:spcAft>
                <a:spcPts val="0"/>
              </a:spcAft>
              <a:buClr>
                <a:schemeClr val="lt1"/>
              </a:buClr>
              <a:buSzPts val="2200"/>
              <a:buNone/>
              <a:defRPr sz="2200">
                <a:solidFill>
                  <a:schemeClr val="lt1"/>
                </a:solidFill>
              </a:defRPr>
            </a:lvl7pPr>
            <a:lvl8pPr lvl="7" rtl="0">
              <a:lnSpc>
                <a:spcPct val="95000"/>
              </a:lnSpc>
              <a:spcBef>
                <a:spcPts val="300"/>
              </a:spcBef>
              <a:spcAft>
                <a:spcPts val="0"/>
              </a:spcAft>
              <a:buClr>
                <a:schemeClr val="lt1"/>
              </a:buClr>
              <a:buSzPts val="2200"/>
              <a:buNone/>
              <a:defRPr sz="2200">
                <a:solidFill>
                  <a:schemeClr val="lt1"/>
                </a:solidFill>
              </a:defRPr>
            </a:lvl8pPr>
            <a:lvl9pPr lvl="8" rtl="0">
              <a:lnSpc>
                <a:spcPct val="95000"/>
              </a:lnSpc>
              <a:spcBef>
                <a:spcPts val="300"/>
              </a:spcBef>
              <a:spcAft>
                <a:spcPts val="300"/>
              </a:spcAft>
              <a:buClr>
                <a:schemeClr val="lt1"/>
              </a:buClr>
              <a:buSzPts val="2200"/>
              <a:buNone/>
              <a:defRPr sz="2200">
                <a:solidFill>
                  <a:schemeClr val="lt1"/>
                </a:solidFill>
              </a:defRPr>
            </a:lvl9pPr>
          </a:lstStyle>
          <a:p/>
        </p:txBody>
      </p:sp>
      <p:sp>
        <p:nvSpPr>
          <p:cNvPr id="499" name="Google Shape;499;p36"/>
          <p:cNvSpPr txBox="1"/>
          <p:nvPr>
            <p:ph idx="2" type="body"/>
          </p:nvPr>
        </p:nvSpPr>
        <p:spPr>
          <a:xfrm>
            <a:off x="4303075" y="1101425"/>
            <a:ext cx="7316100" cy="52422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pic>
        <p:nvPicPr>
          <p:cNvPr id="500" name="Google Shape;500;p36"/>
          <p:cNvPicPr preferRelativeResize="0"/>
          <p:nvPr/>
        </p:nvPicPr>
        <p:blipFill rotWithShape="1">
          <a:blip r:embed="rId2">
            <a:alphaModFix/>
          </a:blip>
          <a:srcRect b="15403" l="10201" r="0" t="-3524"/>
          <a:stretch/>
        </p:blipFill>
        <p:spPr>
          <a:xfrm>
            <a:off x="-11200" y="6162825"/>
            <a:ext cx="1560575" cy="695176"/>
          </a:xfrm>
          <a:prstGeom prst="rect">
            <a:avLst/>
          </a:prstGeom>
          <a:noFill/>
          <a:ln>
            <a:noFill/>
          </a:ln>
        </p:spPr>
      </p:pic>
      <p:pic>
        <p:nvPicPr>
          <p:cNvPr id="501" name="Google Shape;501;p36"/>
          <p:cNvPicPr preferRelativeResize="0"/>
          <p:nvPr/>
        </p:nvPicPr>
        <p:blipFill rotWithShape="1">
          <a:blip r:embed="rId3">
            <a:alphaModFix/>
          </a:blip>
          <a:srcRect b="0" l="0" r="38408" t="0"/>
          <a:stretch/>
        </p:blipFill>
        <p:spPr>
          <a:xfrm>
            <a:off x="1549375" y="6344750"/>
            <a:ext cx="354464" cy="385525"/>
          </a:xfrm>
          <a:prstGeom prst="rect">
            <a:avLst/>
          </a:prstGeom>
          <a:noFill/>
          <a:ln>
            <a:noFill/>
          </a:ln>
        </p:spPr>
      </p:pic>
      <p:pic>
        <p:nvPicPr>
          <p:cNvPr id="502" name="Google Shape;502;p36"/>
          <p:cNvPicPr preferRelativeResize="0"/>
          <p:nvPr/>
        </p:nvPicPr>
        <p:blipFill rotWithShape="1">
          <a:blip r:embed="rId4">
            <a:alphaModFix/>
          </a:blip>
          <a:srcRect b="0" l="12967" r="0" t="0"/>
          <a:stretch/>
        </p:blipFill>
        <p:spPr>
          <a:xfrm>
            <a:off x="56875" y="5881175"/>
            <a:ext cx="472225" cy="359025"/>
          </a:xfrm>
          <a:prstGeom prst="rect">
            <a:avLst/>
          </a:prstGeom>
          <a:noFill/>
          <a:ln>
            <a:noFill/>
          </a:ln>
        </p:spPr>
      </p:pic>
      <p:pic>
        <p:nvPicPr>
          <p:cNvPr id="503" name="Google Shape;503;p36"/>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1 - Blank One Column">
  <p:cSld name="Basic_4_1_3_1_4_3_2">
    <p:bg>
      <p:bgPr>
        <a:solidFill>
          <a:schemeClr val="lt1"/>
        </a:solidFill>
      </p:bgPr>
    </p:bg>
    <p:spTree>
      <p:nvGrpSpPr>
        <p:cNvPr id="504" name="Shape 504"/>
        <p:cNvGrpSpPr/>
        <p:nvPr/>
      </p:nvGrpSpPr>
      <p:grpSpPr>
        <a:xfrm>
          <a:off x="0" y="0"/>
          <a:ext cx="0" cy="0"/>
          <a:chOff x="0" y="0"/>
          <a:chExt cx="0" cy="0"/>
        </a:xfrm>
      </p:grpSpPr>
      <p:pic>
        <p:nvPicPr>
          <p:cNvPr id="505" name="Google Shape;505;p37"/>
          <p:cNvPicPr preferRelativeResize="0"/>
          <p:nvPr/>
        </p:nvPicPr>
        <p:blipFill rotWithShape="1">
          <a:blip r:embed="rId2">
            <a:alphaModFix/>
          </a:blip>
          <a:srcRect b="0" l="0" r="38408" t="0"/>
          <a:stretch/>
        </p:blipFill>
        <p:spPr>
          <a:xfrm>
            <a:off x="10216875" y="6336525"/>
            <a:ext cx="354464" cy="385525"/>
          </a:xfrm>
          <a:prstGeom prst="rect">
            <a:avLst/>
          </a:prstGeom>
          <a:noFill/>
          <a:ln>
            <a:noFill/>
          </a:ln>
        </p:spPr>
      </p:pic>
      <p:pic>
        <p:nvPicPr>
          <p:cNvPr id="506" name="Google Shape;506;p37"/>
          <p:cNvPicPr preferRelativeResize="0"/>
          <p:nvPr/>
        </p:nvPicPr>
        <p:blipFill>
          <a:blip r:embed="rId3">
            <a:alphaModFix/>
          </a:blip>
          <a:stretch>
            <a:fillRect/>
          </a:stretch>
        </p:blipFill>
        <p:spPr>
          <a:xfrm>
            <a:off x="11573549" y="5925135"/>
            <a:ext cx="512100" cy="338865"/>
          </a:xfrm>
          <a:prstGeom prst="rect">
            <a:avLst/>
          </a:prstGeom>
          <a:noFill/>
          <a:ln>
            <a:noFill/>
          </a:ln>
        </p:spPr>
      </p:pic>
      <p:pic>
        <p:nvPicPr>
          <p:cNvPr id="507" name="Google Shape;507;p37"/>
          <p:cNvPicPr preferRelativeResize="0"/>
          <p:nvPr/>
        </p:nvPicPr>
        <p:blipFill rotWithShape="1">
          <a:blip r:embed="rId4">
            <a:alphaModFix/>
          </a:blip>
          <a:srcRect b="20685" l="0" r="0" t="0"/>
          <a:stretch/>
        </p:blipFill>
        <p:spPr>
          <a:xfrm>
            <a:off x="10729650" y="5962125"/>
            <a:ext cx="1090650" cy="895876"/>
          </a:xfrm>
          <a:prstGeom prst="rect">
            <a:avLst/>
          </a:prstGeom>
          <a:noFill/>
          <a:ln>
            <a:noFill/>
          </a:ln>
        </p:spPr>
      </p:pic>
      <p:sp>
        <p:nvSpPr>
          <p:cNvPr id="508" name="Google Shape;508;p37"/>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9pPr>
          </a:lstStyle>
          <a:p/>
        </p:txBody>
      </p:sp>
      <p:sp>
        <p:nvSpPr>
          <p:cNvPr id="509" name="Google Shape;509;p37"/>
          <p:cNvSpPr txBox="1"/>
          <p:nvPr>
            <p:ph idx="1" type="subTitle"/>
          </p:nvPr>
        </p:nvSpPr>
        <p:spPr>
          <a:xfrm>
            <a:off x="576081" y="1082037"/>
            <a:ext cx="10396800" cy="594300"/>
          </a:xfrm>
          <a:prstGeom prst="rect">
            <a:avLst/>
          </a:prstGeom>
        </p:spPr>
        <p:txBody>
          <a:bodyPr anchorCtr="0" anchor="t" bIns="0" lIns="0" spcFirstLastPara="1" rIns="0" wrap="square" tIns="0">
            <a:noAutofit/>
          </a:bodyPr>
          <a:lstStyle>
            <a:lvl1pPr lvl="0" rtl="0">
              <a:lnSpc>
                <a:spcPct val="95000"/>
              </a:lnSpc>
              <a:spcBef>
                <a:spcPts val="0"/>
              </a:spcBef>
              <a:spcAft>
                <a:spcPts val="0"/>
              </a:spcAft>
              <a:buClr>
                <a:schemeClr val="dk1"/>
              </a:buClr>
              <a:buSzPts val="2200"/>
              <a:buNone/>
              <a:defRPr sz="2200">
                <a:solidFill>
                  <a:schemeClr val="dk1"/>
                </a:solidFill>
              </a:defRPr>
            </a:lvl1pPr>
            <a:lvl2pPr lvl="1" rtl="0">
              <a:lnSpc>
                <a:spcPct val="95000"/>
              </a:lnSpc>
              <a:spcBef>
                <a:spcPts val="300"/>
              </a:spcBef>
              <a:spcAft>
                <a:spcPts val="0"/>
              </a:spcAft>
              <a:buClr>
                <a:schemeClr val="lt1"/>
              </a:buClr>
              <a:buSzPts val="2200"/>
              <a:buNone/>
              <a:defRPr sz="2200">
                <a:solidFill>
                  <a:schemeClr val="lt1"/>
                </a:solidFill>
              </a:defRPr>
            </a:lvl2pPr>
            <a:lvl3pPr lvl="2" rtl="0">
              <a:lnSpc>
                <a:spcPct val="95000"/>
              </a:lnSpc>
              <a:spcBef>
                <a:spcPts val="300"/>
              </a:spcBef>
              <a:spcAft>
                <a:spcPts val="0"/>
              </a:spcAft>
              <a:buClr>
                <a:schemeClr val="lt1"/>
              </a:buClr>
              <a:buSzPts val="2200"/>
              <a:buNone/>
              <a:defRPr sz="2200">
                <a:solidFill>
                  <a:schemeClr val="lt1"/>
                </a:solidFill>
              </a:defRPr>
            </a:lvl3pPr>
            <a:lvl4pPr lvl="3" rtl="0">
              <a:lnSpc>
                <a:spcPct val="95000"/>
              </a:lnSpc>
              <a:spcBef>
                <a:spcPts val="300"/>
              </a:spcBef>
              <a:spcAft>
                <a:spcPts val="0"/>
              </a:spcAft>
              <a:buClr>
                <a:schemeClr val="lt1"/>
              </a:buClr>
              <a:buSzPts val="2200"/>
              <a:buNone/>
              <a:defRPr sz="2200">
                <a:solidFill>
                  <a:schemeClr val="lt1"/>
                </a:solidFill>
              </a:defRPr>
            </a:lvl4pPr>
            <a:lvl5pPr lvl="4" rtl="0">
              <a:lnSpc>
                <a:spcPct val="95000"/>
              </a:lnSpc>
              <a:spcBef>
                <a:spcPts val="300"/>
              </a:spcBef>
              <a:spcAft>
                <a:spcPts val="0"/>
              </a:spcAft>
              <a:buClr>
                <a:schemeClr val="lt1"/>
              </a:buClr>
              <a:buSzPts val="2200"/>
              <a:buNone/>
              <a:defRPr sz="2200">
                <a:solidFill>
                  <a:schemeClr val="lt1"/>
                </a:solidFill>
              </a:defRPr>
            </a:lvl5pPr>
            <a:lvl6pPr lvl="5" rtl="0">
              <a:lnSpc>
                <a:spcPct val="95000"/>
              </a:lnSpc>
              <a:spcBef>
                <a:spcPts val="300"/>
              </a:spcBef>
              <a:spcAft>
                <a:spcPts val="0"/>
              </a:spcAft>
              <a:buClr>
                <a:schemeClr val="lt1"/>
              </a:buClr>
              <a:buSzPts val="2200"/>
              <a:buNone/>
              <a:defRPr sz="2200">
                <a:solidFill>
                  <a:schemeClr val="lt1"/>
                </a:solidFill>
              </a:defRPr>
            </a:lvl6pPr>
            <a:lvl7pPr lvl="6" rtl="0">
              <a:lnSpc>
                <a:spcPct val="95000"/>
              </a:lnSpc>
              <a:spcBef>
                <a:spcPts val="300"/>
              </a:spcBef>
              <a:spcAft>
                <a:spcPts val="0"/>
              </a:spcAft>
              <a:buClr>
                <a:schemeClr val="lt1"/>
              </a:buClr>
              <a:buSzPts val="2200"/>
              <a:buNone/>
              <a:defRPr sz="2200">
                <a:solidFill>
                  <a:schemeClr val="lt1"/>
                </a:solidFill>
              </a:defRPr>
            </a:lvl7pPr>
            <a:lvl8pPr lvl="7" rtl="0">
              <a:lnSpc>
                <a:spcPct val="95000"/>
              </a:lnSpc>
              <a:spcBef>
                <a:spcPts val="300"/>
              </a:spcBef>
              <a:spcAft>
                <a:spcPts val="0"/>
              </a:spcAft>
              <a:buClr>
                <a:schemeClr val="lt1"/>
              </a:buClr>
              <a:buSzPts val="2200"/>
              <a:buNone/>
              <a:defRPr sz="2200">
                <a:solidFill>
                  <a:schemeClr val="lt1"/>
                </a:solidFill>
              </a:defRPr>
            </a:lvl8pPr>
            <a:lvl9pPr lvl="8" rtl="0">
              <a:lnSpc>
                <a:spcPct val="95000"/>
              </a:lnSpc>
              <a:spcBef>
                <a:spcPts val="300"/>
              </a:spcBef>
              <a:spcAft>
                <a:spcPts val="300"/>
              </a:spcAft>
              <a:buClr>
                <a:schemeClr val="lt1"/>
              </a:buClr>
              <a:buSzPts val="2200"/>
              <a:buNone/>
              <a:defRPr sz="2200">
                <a:solidFill>
                  <a:schemeClr val="lt1"/>
                </a:solidFill>
              </a:defRPr>
            </a:lvl9pPr>
          </a:lstStyle>
          <a:p/>
        </p:txBody>
      </p:sp>
      <p:sp>
        <p:nvSpPr>
          <p:cNvPr id="510" name="Google Shape;510;p37"/>
          <p:cNvSpPr txBox="1"/>
          <p:nvPr>
            <p:ph idx="2" type="body"/>
          </p:nvPr>
        </p:nvSpPr>
        <p:spPr>
          <a:xfrm>
            <a:off x="577858" y="1828800"/>
            <a:ext cx="10698900" cy="41883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pic>
        <p:nvPicPr>
          <p:cNvPr id="511" name="Google Shape;511;p37"/>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2 - CTA - Two Column">
  <p:cSld name="Basic_4_1_3_1_1_1_1_1_1_1_1_1_1_1_1_1_1_1_2">
    <p:bg>
      <p:bgPr>
        <a:solidFill>
          <a:srgbClr val="EEF4FF"/>
        </a:solidFill>
      </p:bgPr>
    </p:bg>
    <p:spTree>
      <p:nvGrpSpPr>
        <p:cNvPr id="512" name="Shape 512"/>
        <p:cNvGrpSpPr/>
        <p:nvPr/>
      </p:nvGrpSpPr>
      <p:grpSpPr>
        <a:xfrm>
          <a:off x="0" y="0"/>
          <a:ext cx="0" cy="0"/>
          <a:chOff x="0" y="0"/>
          <a:chExt cx="0" cy="0"/>
        </a:xfrm>
      </p:grpSpPr>
      <p:sp>
        <p:nvSpPr>
          <p:cNvPr id="513" name="Google Shape;513;p38"/>
          <p:cNvSpPr/>
          <p:nvPr/>
        </p:nvSpPr>
        <p:spPr>
          <a:xfrm>
            <a:off x="587125" y="1676325"/>
            <a:ext cx="53163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514" name="Google Shape;514;p38"/>
          <p:cNvSpPr/>
          <p:nvPr/>
        </p:nvSpPr>
        <p:spPr>
          <a:xfrm>
            <a:off x="6302750" y="1676325"/>
            <a:ext cx="53163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515" name="Google Shape;515;p38"/>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9pPr>
          </a:lstStyle>
          <a:p/>
        </p:txBody>
      </p:sp>
      <p:sp>
        <p:nvSpPr>
          <p:cNvPr id="516" name="Google Shape;516;p38"/>
          <p:cNvSpPr txBox="1"/>
          <p:nvPr>
            <p:ph idx="1" type="subTitle"/>
          </p:nvPr>
        </p:nvSpPr>
        <p:spPr>
          <a:xfrm>
            <a:off x="576081" y="1082037"/>
            <a:ext cx="10396800" cy="594300"/>
          </a:xfrm>
          <a:prstGeom prst="rect">
            <a:avLst/>
          </a:prstGeom>
        </p:spPr>
        <p:txBody>
          <a:bodyPr anchorCtr="0" anchor="t" bIns="0" lIns="0" spcFirstLastPara="1" rIns="0" wrap="square" tIns="0">
            <a:noAutofit/>
          </a:bodyPr>
          <a:lstStyle>
            <a:lvl1pPr lvl="0" rtl="0">
              <a:lnSpc>
                <a:spcPct val="95000"/>
              </a:lnSpc>
              <a:spcBef>
                <a:spcPts val="0"/>
              </a:spcBef>
              <a:spcAft>
                <a:spcPts val="0"/>
              </a:spcAft>
              <a:buClr>
                <a:schemeClr val="dk1"/>
              </a:buClr>
              <a:buSzPts val="2200"/>
              <a:buNone/>
              <a:defRPr sz="2200">
                <a:solidFill>
                  <a:schemeClr val="dk1"/>
                </a:solidFill>
              </a:defRPr>
            </a:lvl1pPr>
            <a:lvl2pPr lvl="1" rtl="0">
              <a:lnSpc>
                <a:spcPct val="95000"/>
              </a:lnSpc>
              <a:spcBef>
                <a:spcPts val="300"/>
              </a:spcBef>
              <a:spcAft>
                <a:spcPts val="0"/>
              </a:spcAft>
              <a:buClr>
                <a:schemeClr val="dk1"/>
              </a:buClr>
              <a:buSzPts val="2200"/>
              <a:buNone/>
              <a:defRPr sz="2200">
                <a:solidFill>
                  <a:schemeClr val="dk1"/>
                </a:solidFill>
              </a:defRPr>
            </a:lvl2pPr>
            <a:lvl3pPr lvl="2" rtl="0">
              <a:lnSpc>
                <a:spcPct val="95000"/>
              </a:lnSpc>
              <a:spcBef>
                <a:spcPts val="300"/>
              </a:spcBef>
              <a:spcAft>
                <a:spcPts val="0"/>
              </a:spcAft>
              <a:buClr>
                <a:schemeClr val="dk1"/>
              </a:buClr>
              <a:buSzPts val="2200"/>
              <a:buNone/>
              <a:defRPr sz="2200">
                <a:solidFill>
                  <a:schemeClr val="dk1"/>
                </a:solidFill>
              </a:defRPr>
            </a:lvl3pPr>
            <a:lvl4pPr lvl="3" rtl="0">
              <a:lnSpc>
                <a:spcPct val="95000"/>
              </a:lnSpc>
              <a:spcBef>
                <a:spcPts val="300"/>
              </a:spcBef>
              <a:spcAft>
                <a:spcPts val="0"/>
              </a:spcAft>
              <a:buClr>
                <a:schemeClr val="dk1"/>
              </a:buClr>
              <a:buSzPts val="2200"/>
              <a:buNone/>
              <a:defRPr sz="2200">
                <a:solidFill>
                  <a:schemeClr val="dk1"/>
                </a:solidFill>
              </a:defRPr>
            </a:lvl4pPr>
            <a:lvl5pPr lvl="4" rtl="0">
              <a:lnSpc>
                <a:spcPct val="95000"/>
              </a:lnSpc>
              <a:spcBef>
                <a:spcPts val="300"/>
              </a:spcBef>
              <a:spcAft>
                <a:spcPts val="0"/>
              </a:spcAft>
              <a:buClr>
                <a:schemeClr val="dk1"/>
              </a:buClr>
              <a:buSzPts val="2200"/>
              <a:buNone/>
              <a:defRPr sz="2200">
                <a:solidFill>
                  <a:schemeClr val="dk1"/>
                </a:solidFill>
              </a:defRPr>
            </a:lvl5pPr>
            <a:lvl6pPr lvl="5" rtl="0">
              <a:lnSpc>
                <a:spcPct val="95000"/>
              </a:lnSpc>
              <a:spcBef>
                <a:spcPts val="300"/>
              </a:spcBef>
              <a:spcAft>
                <a:spcPts val="0"/>
              </a:spcAft>
              <a:buClr>
                <a:schemeClr val="dk1"/>
              </a:buClr>
              <a:buSzPts val="2200"/>
              <a:buNone/>
              <a:defRPr sz="2200">
                <a:solidFill>
                  <a:schemeClr val="dk1"/>
                </a:solidFill>
              </a:defRPr>
            </a:lvl6pPr>
            <a:lvl7pPr lvl="6" rtl="0">
              <a:lnSpc>
                <a:spcPct val="95000"/>
              </a:lnSpc>
              <a:spcBef>
                <a:spcPts val="300"/>
              </a:spcBef>
              <a:spcAft>
                <a:spcPts val="0"/>
              </a:spcAft>
              <a:buClr>
                <a:schemeClr val="dk1"/>
              </a:buClr>
              <a:buSzPts val="2200"/>
              <a:buNone/>
              <a:defRPr sz="2200">
                <a:solidFill>
                  <a:schemeClr val="dk1"/>
                </a:solidFill>
              </a:defRPr>
            </a:lvl7pPr>
            <a:lvl8pPr lvl="7" rtl="0">
              <a:lnSpc>
                <a:spcPct val="95000"/>
              </a:lnSpc>
              <a:spcBef>
                <a:spcPts val="300"/>
              </a:spcBef>
              <a:spcAft>
                <a:spcPts val="0"/>
              </a:spcAft>
              <a:buClr>
                <a:schemeClr val="dk1"/>
              </a:buClr>
              <a:buSzPts val="2200"/>
              <a:buNone/>
              <a:defRPr sz="2200">
                <a:solidFill>
                  <a:schemeClr val="dk1"/>
                </a:solidFill>
              </a:defRPr>
            </a:lvl8pPr>
            <a:lvl9pPr lvl="8" rtl="0">
              <a:lnSpc>
                <a:spcPct val="95000"/>
              </a:lnSpc>
              <a:spcBef>
                <a:spcPts val="300"/>
              </a:spcBef>
              <a:spcAft>
                <a:spcPts val="300"/>
              </a:spcAft>
              <a:buClr>
                <a:schemeClr val="dk1"/>
              </a:buClr>
              <a:buSzPts val="2200"/>
              <a:buNone/>
              <a:defRPr sz="2200">
                <a:solidFill>
                  <a:schemeClr val="dk1"/>
                </a:solidFill>
              </a:defRPr>
            </a:lvl9pPr>
          </a:lstStyle>
          <a:p/>
        </p:txBody>
      </p:sp>
      <p:sp>
        <p:nvSpPr>
          <p:cNvPr id="517" name="Google Shape;517;p38"/>
          <p:cNvSpPr txBox="1"/>
          <p:nvPr>
            <p:ph idx="2" type="body"/>
          </p:nvPr>
        </p:nvSpPr>
        <p:spPr>
          <a:xfrm>
            <a:off x="748183" y="1911100"/>
            <a:ext cx="5047800" cy="41883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accent1"/>
              </a:buClr>
              <a:buSzPts val="2000"/>
              <a:buFont typeface="Avant Garde Demi SFDC"/>
              <a:buNone/>
              <a:defRPr>
                <a:solidFill>
                  <a:schemeClr val="accent1"/>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518" name="Google Shape;518;p38"/>
          <p:cNvSpPr txBox="1"/>
          <p:nvPr>
            <p:ph idx="3" type="body"/>
          </p:nvPr>
        </p:nvSpPr>
        <p:spPr>
          <a:xfrm>
            <a:off x="6465500" y="1911100"/>
            <a:ext cx="4981800" cy="41883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519" name="Google Shape;519;p38"/>
          <p:cNvSpPr txBox="1"/>
          <p:nvPr>
            <p:ph idx="4" type="body"/>
          </p:nvPr>
        </p:nvSpPr>
        <p:spPr>
          <a:xfrm>
            <a:off x="748175" y="1911100"/>
            <a:ext cx="4981800" cy="41883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pic>
        <p:nvPicPr>
          <p:cNvPr id="520" name="Google Shape;520;p38"/>
          <p:cNvPicPr preferRelativeResize="0"/>
          <p:nvPr/>
        </p:nvPicPr>
        <p:blipFill>
          <a:blip r:embed="rId2">
            <a:alphaModFix/>
          </a:blip>
          <a:stretch>
            <a:fillRect/>
          </a:stretch>
        </p:blipFill>
        <p:spPr>
          <a:xfrm>
            <a:off x="11524046" y="5934443"/>
            <a:ext cx="512100" cy="335800"/>
          </a:xfrm>
          <a:prstGeom prst="rect">
            <a:avLst/>
          </a:prstGeom>
          <a:noFill/>
          <a:ln>
            <a:noFill/>
          </a:ln>
        </p:spPr>
      </p:pic>
      <p:pic>
        <p:nvPicPr>
          <p:cNvPr id="521" name="Google Shape;521;p38"/>
          <p:cNvPicPr preferRelativeResize="0"/>
          <p:nvPr/>
        </p:nvPicPr>
        <p:blipFill rotWithShape="1">
          <a:blip r:embed="rId3">
            <a:alphaModFix/>
          </a:blip>
          <a:srcRect b="0" l="0" r="29908" t="0"/>
          <a:stretch/>
        </p:blipFill>
        <p:spPr>
          <a:xfrm>
            <a:off x="10069900" y="6270250"/>
            <a:ext cx="397825" cy="378375"/>
          </a:xfrm>
          <a:prstGeom prst="rect">
            <a:avLst/>
          </a:prstGeom>
          <a:noFill/>
          <a:ln>
            <a:noFill/>
          </a:ln>
        </p:spPr>
      </p:pic>
      <p:pic>
        <p:nvPicPr>
          <p:cNvPr id="522" name="Google Shape;522;p38"/>
          <p:cNvPicPr preferRelativeResize="0"/>
          <p:nvPr/>
        </p:nvPicPr>
        <p:blipFill rotWithShape="1">
          <a:blip r:embed="rId4">
            <a:alphaModFix/>
          </a:blip>
          <a:srcRect b="1960" l="-1962" r="-1847" t="-5138"/>
          <a:stretch/>
        </p:blipFill>
        <p:spPr>
          <a:xfrm>
            <a:off x="10188875" y="5989200"/>
            <a:ext cx="1880926" cy="878051"/>
          </a:xfrm>
          <a:prstGeom prst="rect">
            <a:avLst/>
          </a:prstGeom>
          <a:noFill/>
          <a:ln>
            <a:noFill/>
          </a:ln>
        </p:spPr>
      </p:pic>
      <p:pic>
        <p:nvPicPr>
          <p:cNvPr id="523" name="Google Shape;523;p38"/>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4 - CTA - Two Column with Photo">
  <p:cSld name="Basic_4_1_3_1_1_1_1_1_1_1_1_1_1_1_1_1_1_1_2_3">
    <p:bg>
      <p:bgPr>
        <a:solidFill>
          <a:srgbClr val="EEF4FF"/>
        </a:solidFill>
      </p:bgPr>
    </p:bg>
    <p:spTree>
      <p:nvGrpSpPr>
        <p:cNvPr id="524" name="Shape 524"/>
        <p:cNvGrpSpPr/>
        <p:nvPr/>
      </p:nvGrpSpPr>
      <p:grpSpPr>
        <a:xfrm>
          <a:off x="0" y="0"/>
          <a:ext cx="0" cy="0"/>
          <a:chOff x="0" y="0"/>
          <a:chExt cx="0" cy="0"/>
        </a:xfrm>
      </p:grpSpPr>
      <p:sp>
        <p:nvSpPr>
          <p:cNvPr id="525" name="Google Shape;525;p39"/>
          <p:cNvSpPr/>
          <p:nvPr/>
        </p:nvSpPr>
        <p:spPr>
          <a:xfrm>
            <a:off x="587125" y="1676325"/>
            <a:ext cx="53163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526" name="Google Shape;526;p39"/>
          <p:cNvSpPr/>
          <p:nvPr/>
        </p:nvSpPr>
        <p:spPr>
          <a:xfrm>
            <a:off x="6302750" y="1676325"/>
            <a:ext cx="53163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527" name="Google Shape;527;p39"/>
          <p:cNvSpPr/>
          <p:nvPr/>
        </p:nvSpPr>
        <p:spPr>
          <a:xfrm>
            <a:off x="589975" y="1670075"/>
            <a:ext cx="5316300" cy="1975500"/>
          </a:xfrm>
          <a:prstGeom prst="round2SameRect">
            <a:avLst>
              <a:gd fmla="val 5947"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528" name="Google Shape;528;p39"/>
          <p:cNvSpPr/>
          <p:nvPr/>
        </p:nvSpPr>
        <p:spPr>
          <a:xfrm>
            <a:off x="6302750" y="1670075"/>
            <a:ext cx="5316300" cy="1975500"/>
          </a:xfrm>
          <a:prstGeom prst="round2SameRect">
            <a:avLst>
              <a:gd fmla="val 5947"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529" name="Google Shape;529;p39"/>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9pPr>
          </a:lstStyle>
          <a:p/>
        </p:txBody>
      </p:sp>
      <p:sp>
        <p:nvSpPr>
          <p:cNvPr id="530" name="Google Shape;530;p39"/>
          <p:cNvSpPr txBox="1"/>
          <p:nvPr>
            <p:ph idx="1" type="subTitle"/>
          </p:nvPr>
        </p:nvSpPr>
        <p:spPr>
          <a:xfrm>
            <a:off x="576081" y="1082037"/>
            <a:ext cx="10396800" cy="594300"/>
          </a:xfrm>
          <a:prstGeom prst="rect">
            <a:avLst/>
          </a:prstGeom>
        </p:spPr>
        <p:txBody>
          <a:bodyPr anchorCtr="0" anchor="t" bIns="0" lIns="0" spcFirstLastPara="1" rIns="0" wrap="square" tIns="0">
            <a:noAutofit/>
          </a:bodyPr>
          <a:lstStyle>
            <a:lvl1pPr lvl="0" rtl="0">
              <a:lnSpc>
                <a:spcPct val="95000"/>
              </a:lnSpc>
              <a:spcBef>
                <a:spcPts val="0"/>
              </a:spcBef>
              <a:spcAft>
                <a:spcPts val="0"/>
              </a:spcAft>
              <a:buClr>
                <a:schemeClr val="dk1"/>
              </a:buClr>
              <a:buSzPts val="2200"/>
              <a:buNone/>
              <a:defRPr sz="2200">
                <a:solidFill>
                  <a:schemeClr val="dk1"/>
                </a:solidFill>
              </a:defRPr>
            </a:lvl1pPr>
            <a:lvl2pPr lvl="1" rtl="0">
              <a:lnSpc>
                <a:spcPct val="95000"/>
              </a:lnSpc>
              <a:spcBef>
                <a:spcPts val="300"/>
              </a:spcBef>
              <a:spcAft>
                <a:spcPts val="0"/>
              </a:spcAft>
              <a:buClr>
                <a:schemeClr val="dk1"/>
              </a:buClr>
              <a:buSzPts val="2200"/>
              <a:buNone/>
              <a:defRPr sz="2200">
                <a:solidFill>
                  <a:schemeClr val="dk1"/>
                </a:solidFill>
              </a:defRPr>
            </a:lvl2pPr>
            <a:lvl3pPr lvl="2" rtl="0">
              <a:lnSpc>
                <a:spcPct val="95000"/>
              </a:lnSpc>
              <a:spcBef>
                <a:spcPts val="300"/>
              </a:spcBef>
              <a:spcAft>
                <a:spcPts val="0"/>
              </a:spcAft>
              <a:buClr>
                <a:schemeClr val="dk1"/>
              </a:buClr>
              <a:buSzPts val="2200"/>
              <a:buNone/>
              <a:defRPr sz="2200">
                <a:solidFill>
                  <a:schemeClr val="dk1"/>
                </a:solidFill>
              </a:defRPr>
            </a:lvl3pPr>
            <a:lvl4pPr lvl="3" rtl="0">
              <a:lnSpc>
                <a:spcPct val="95000"/>
              </a:lnSpc>
              <a:spcBef>
                <a:spcPts val="300"/>
              </a:spcBef>
              <a:spcAft>
                <a:spcPts val="0"/>
              </a:spcAft>
              <a:buClr>
                <a:schemeClr val="dk1"/>
              </a:buClr>
              <a:buSzPts val="2200"/>
              <a:buNone/>
              <a:defRPr sz="2200">
                <a:solidFill>
                  <a:schemeClr val="dk1"/>
                </a:solidFill>
              </a:defRPr>
            </a:lvl4pPr>
            <a:lvl5pPr lvl="4" rtl="0">
              <a:lnSpc>
                <a:spcPct val="95000"/>
              </a:lnSpc>
              <a:spcBef>
                <a:spcPts val="300"/>
              </a:spcBef>
              <a:spcAft>
                <a:spcPts val="0"/>
              </a:spcAft>
              <a:buClr>
                <a:schemeClr val="dk1"/>
              </a:buClr>
              <a:buSzPts val="2200"/>
              <a:buNone/>
              <a:defRPr sz="2200">
                <a:solidFill>
                  <a:schemeClr val="dk1"/>
                </a:solidFill>
              </a:defRPr>
            </a:lvl5pPr>
            <a:lvl6pPr lvl="5" rtl="0">
              <a:lnSpc>
                <a:spcPct val="95000"/>
              </a:lnSpc>
              <a:spcBef>
                <a:spcPts val="300"/>
              </a:spcBef>
              <a:spcAft>
                <a:spcPts val="0"/>
              </a:spcAft>
              <a:buClr>
                <a:schemeClr val="dk1"/>
              </a:buClr>
              <a:buSzPts val="2200"/>
              <a:buNone/>
              <a:defRPr sz="2200">
                <a:solidFill>
                  <a:schemeClr val="dk1"/>
                </a:solidFill>
              </a:defRPr>
            </a:lvl6pPr>
            <a:lvl7pPr lvl="6" rtl="0">
              <a:lnSpc>
                <a:spcPct val="95000"/>
              </a:lnSpc>
              <a:spcBef>
                <a:spcPts val="300"/>
              </a:spcBef>
              <a:spcAft>
                <a:spcPts val="0"/>
              </a:spcAft>
              <a:buClr>
                <a:schemeClr val="dk1"/>
              </a:buClr>
              <a:buSzPts val="2200"/>
              <a:buNone/>
              <a:defRPr sz="2200">
                <a:solidFill>
                  <a:schemeClr val="dk1"/>
                </a:solidFill>
              </a:defRPr>
            </a:lvl7pPr>
            <a:lvl8pPr lvl="7" rtl="0">
              <a:lnSpc>
                <a:spcPct val="95000"/>
              </a:lnSpc>
              <a:spcBef>
                <a:spcPts val="300"/>
              </a:spcBef>
              <a:spcAft>
                <a:spcPts val="0"/>
              </a:spcAft>
              <a:buClr>
                <a:schemeClr val="dk1"/>
              </a:buClr>
              <a:buSzPts val="2200"/>
              <a:buNone/>
              <a:defRPr sz="2200">
                <a:solidFill>
                  <a:schemeClr val="dk1"/>
                </a:solidFill>
              </a:defRPr>
            </a:lvl8pPr>
            <a:lvl9pPr lvl="8" rtl="0">
              <a:lnSpc>
                <a:spcPct val="95000"/>
              </a:lnSpc>
              <a:spcBef>
                <a:spcPts val="300"/>
              </a:spcBef>
              <a:spcAft>
                <a:spcPts val="300"/>
              </a:spcAft>
              <a:buClr>
                <a:schemeClr val="dk1"/>
              </a:buClr>
              <a:buSzPts val="2200"/>
              <a:buNone/>
              <a:defRPr sz="2200">
                <a:solidFill>
                  <a:schemeClr val="dk1"/>
                </a:solidFill>
              </a:defRPr>
            </a:lvl9pPr>
          </a:lstStyle>
          <a:p/>
        </p:txBody>
      </p:sp>
      <p:sp>
        <p:nvSpPr>
          <p:cNvPr id="531" name="Google Shape;531;p39"/>
          <p:cNvSpPr txBox="1"/>
          <p:nvPr>
            <p:ph idx="2" type="body"/>
          </p:nvPr>
        </p:nvSpPr>
        <p:spPr>
          <a:xfrm>
            <a:off x="6554750" y="3794150"/>
            <a:ext cx="4803300" cy="23055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532" name="Google Shape;532;p39"/>
          <p:cNvSpPr txBox="1"/>
          <p:nvPr>
            <p:ph idx="3" type="body"/>
          </p:nvPr>
        </p:nvSpPr>
        <p:spPr>
          <a:xfrm>
            <a:off x="840100" y="3794150"/>
            <a:ext cx="4797900" cy="23055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pic>
        <p:nvPicPr>
          <p:cNvPr id="533" name="Google Shape;533;p39"/>
          <p:cNvPicPr preferRelativeResize="0"/>
          <p:nvPr/>
        </p:nvPicPr>
        <p:blipFill>
          <a:blip r:embed="rId2">
            <a:alphaModFix/>
          </a:blip>
          <a:stretch>
            <a:fillRect/>
          </a:stretch>
        </p:blipFill>
        <p:spPr>
          <a:xfrm>
            <a:off x="11524046" y="5934443"/>
            <a:ext cx="512100" cy="335800"/>
          </a:xfrm>
          <a:prstGeom prst="rect">
            <a:avLst/>
          </a:prstGeom>
          <a:noFill/>
          <a:ln>
            <a:noFill/>
          </a:ln>
        </p:spPr>
      </p:pic>
      <p:pic>
        <p:nvPicPr>
          <p:cNvPr id="534" name="Google Shape;534;p39"/>
          <p:cNvPicPr preferRelativeResize="0"/>
          <p:nvPr/>
        </p:nvPicPr>
        <p:blipFill rotWithShape="1">
          <a:blip r:embed="rId3">
            <a:alphaModFix/>
          </a:blip>
          <a:srcRect b="0" l="0" r="29908" t="0"/>
          <a:stretch/>
        </p:blipFill>
        <p:spPr>
          <a:xfrm>
            <a:off x="10069900" y="6270250"/>
            <a:ext cx="397825" cy="378375"/>
          </a:xfrm>
          <a:prstGeom prst="rect">
            <a:avLst/>
          </a:prstGeom>
          <a:noFill/>
          <a:ln>
            <a:noFill/>
          </a:ln>
        </p:spPr>
      </p:pic>
      <p:sp>
        <p:nvSpPr>
          <p:cNvPr id="535" name="Google Shape;535;p39"/>
          <p:cNvSpPr/>
          <p:nvPr>
            <p:ph idx="4" type="pic"/>
          </p:nvPr>
        </p:nvSpPr>
        <p:spPr>
          <a:xfrm>
            <a:off x="576050" y="1666350"/>
            <a:ext cx="5327400" cy="1975500"/>
          </a:xfrm>
          <a:prstGeom prst="round2SameRect">
            <a:avLst>
              <a:gd fmla="val 4925" name="adj1"/>
              <a:gd fmla="val 0" name="adj2"/>
            </a:avLst>
          </a:prstGeom>
          <a:noFill/>
          <a:ln>
            <a:noFill/>
          </a:ln>
        </p:spPr>
      </p:sp>
      <p:sp>
        <p:nvSpPr>
          <p:cNvPr id="536" name="Google Shape;536;p39"/>
          <p:cNvSpPr/>
          <p:nvPr>
            <p:ph idx="5" type="pic"/>
          </p:nvPr>
        </p:nvSpPr>
        <p:spPr>
          <a:xfrm>
            <a:off x="6302700" y="1666350"/>
            <a:ext cx="5316300" cy="1975500"/>
          </a:xfrm>
          <a:prstGeom prst="round2SameRect">
            <a:avLst>
              <a:gd fmla="val 4925" name="adj1"/>
              <a:gd fmla="val 0" name="adj2"/>
            </a:avLst>
          </a:prstGeom>
          <a:noFill/>
          <a:ln>
            <a:noFill/>
          </a:ln>
        </p:spPr>
      </p:sp>
      <p:pic>
        <p:nvPicPr>
          <p:cNvPr id="537" name="Google Shape;537;p39"/>
          <p:cNvPicPr preferRelativeResize="0"/>
          <p:nvPr/>
        </p:nvPicPr>
        <p:blipFill rotWithShape="1">
          <a:blip r:embed="rId4">
            <a:alphaModFix/>
          </a:blip>
          <a:srcRect b="1960" l="-1962" r="-1847" t="-5138"/>
          <a:stretch/>
        </p:blipFill>
        <p:spPr>
          <a:xfrm>
            <a:off x="10188875" y="5989200"/>
            <a:ext cx="1880926" cy="878051"/>
          </a:xfrm>
          <a:prstGeom prst="rect">
            <a:avLst/>
          </a:prstGeom>
          <a:noFill/>
          <a:ln>
            <a:noFill/>
          </a:ln>
        </p:spPr>
      </p:pic>
      <p:pic>
        <p:nvPicPr>
          <p:cNvPr id="538" name="Google Shape;538;p39"/>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2 - Blank Two Column">
  <p:cSld name="Basic_4_1_3_1_1_1_1_1_1_1_1_1_1_1_1_1_1_1_2_2">
    <p:bg>
      <p:bgPr>
        <a:solidFill>
          <a:schemeClr val="lt1"/>
        </a:solidFill>
      </p:bgPr>
    </p:bg>
    <p:spTree>
      <p:nvGrpSpPr>
        <p:cNvPr id="539" name="Shape 539"/>
        <p:cNvGrpSpPr/>
        <p:nvPr/>
      </p:nvGrpSpPr>
      <p:grpSpPr>
        <a:xfrm>
          <a:off x="0" y="0"/>
          <a:ext cx="0" cy="0"/>
          <a:chOff x="0" y="0"/>
          <a:chExt cx="0" cy="0"/>
        </a:xfrm>
      </p:grpSpPr>
      <p:sp>
        <p:nvSpPr>
          <p:cNvPr id="540" name="Google Shape;540;p40"/>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9pPr>
          </a:lstStyle>
          <a:p/>
        </p:txBody>
      </p:sp>
      <p:sp>
        <p:nvSpPr>
          <p:cNvPr id="541" name="Google Shape;541;p40"/>
          <p:cNvSpPr txBox="1"/>
          <p:nvPr>
            <p:ph idx="1" type="subTitle"/>
          </p:nvPr>
        </p:nvSpPr>
        <p:spPr>
          <a:xfrm>
            <a:off x="576081" y="1082037"/>
            <a:ext cx="10396800" cy="594300"/>
          </a:xfrm>
          <a:prstGeom prst="rect">
            <a:avLst/>
          </a:prstGeom>
        </p:spPr>
        <p:txBody>
          <a:bodyPr anchorCtr="0" anchor="t" bIns="0" lIns="0" spcFirstLastPara="1" rIns="0" wrap="square" tIns="0">
            <a:noAutofit/>
          </a:bodyPr>
          <a:lstStyle>
            <a:lvl1pPr lvl="0" rtl="0">
              <a:lnSpc>
                <a:spcPct val="95000"/>
              </a:lnSpc>
              <a:spcBef>
                <a:spcPts val="0"/>
              </a:spcBef>
              <a:spcAft>
                <a:spcPts val="0"/>
              </a:spcAft>
              <a:buClr>
                <a:schemeClr val="dk1"/>
              </a:buClr>
              <a:buSzPts val="2200"/>
              <a:buNone/>
              <a:defRPr sz="2200">
                <a:solidFill>
                  <a:schemeClr val="dk1"/>
                </a:solidFill>
              </a:defRPr>
            </a:lvl1pPr>
            <a:lvl2pPr lvl="1" rtl="0">
              <a:lnSpc>
                <a:spcPct val="95000"/>
              </a:lnSpc>
              <a:spcBef>
                <a:spcPts val="300"/>
              </a:spcBef>
              <a:spcAft>
                <a:spcPts val="0"/>
              </a:spcAft>
              <a:buClr>
                <a:schemeClr val="dk1"/>
              </a:buClr>
              <a:buSzPts val="2200"/>
              <a:buNone/>
              <a:defRPr sz="2200">
                <a:solidFill>
                  <a:schemeClr val="dk1"/>
                </a:solidFill>
              </a:defRPr>
            </a:lvl2pPr>
            <a:lvl3pPr lvl="2" rtl="0">
              <a:lnSpc>
                <a:spcPct val="95000"/>
              </a:lnSpc>
              <a:spcBef>
                <a:spcPts val="300"/>
              </a:spcBef>
              <a:spcAft>
                <a:spcPts val="0"/>
              </a:spcAft>
              <a:buClr>
                <a:schemeClr val="dk1"/>
              </a:buClr>
              <a:buSzPts val="2200"/>
              <a:buNone/>
              <a:defRPr sz="2200">
                <a:solidFill>
                  <a:schemeClr val="dk1"/>
                </a:solidFill>
              </a:defRPr>
            </a:lvl3pPr>
            <a:lvl4pPr lvl="3" rtl="0">
              <a:lnSpc>
                <a:spcPct val="95000"/>
              </a:lnSpc>
              <a:spcBef>
                <a:spcPts val="300"/>
              </a:spcBef>
              <a:spcAft>
                <a:spcPts val="0"/>
              </a:spcAft>
              <a:buClr>
                <a:schemeClr val="dk1"/>
              </a:buClr>
              <a:buSzPts val="2200"/>
              <a:buNone/>
              <a:defRPr sz="2200">
                <a:solidFill>
                  <a:schemeClr val="dk1"/>
                </a:solidFill>
              </a:defRPr>
            </a:lvl4pPr>
            <a:lvl5pPr lvl="4" rtl="0">
              <a:lnSpc>
                <a:spcPct val="95000"/>
              </a:lnSpc>
              <a:spcBef>
                <a:spcPts val="300"/>
              </a:spcBef>
              <a:spcAft>
                <a:spcPts val="0"/>
              </a:spcAft>
              <a:buClr>
                <a:schemeClr val="dk1"/>
              </a:buClr>
              <a:buSzPts val="2200"/>
              <a:buNone/>
              <a:defRPr sz="2200">
                <a:solidFill>
                  <a:schemeClr val="dk1"/>
                </a:solidFill>
              </a:defRPr>
            </a:lvl5pPr>
            <a:lvl6pPr lvl="5" rtl="0">
              <a:lnSpc>
                <a:spcPct val="95000"/>
              </a:lnSpc>
              <a:spcBef>
                <a:spcPts val="300"/>
              </a:spcBef>
              <a:spcAft>
                <a:spcPts val="0"/>
              </a:spcAft>
              <a:buClr>
                <a:schemeClr val="dk1"/>
              </a:buClr>
              <a:buSzPts val="2200"/>
              <a:buNone/>
              <a:defRPr sz="2200">
                <a:solidFill>
                  <a:schemeClr val="dk1"/>
                </a:solidFill>
              </a:defRPr>
            </a:lvl6pPr>
            <a:lvl7pPr lvl="6" rtl="0">
              <a:lnSpc>
                <a:spcPct val="95000"/>
              </a:lnSpc>
              <a:spcBef>
                <a:spcPts val="300"/>
              </a:spcBef>
              <a:spcAft>
                <a:spcPts val="0"/>
              </a:spcAft>
              <a:buClr>
                <a:schemeClr val="dk1"/>
              </a:buClr>
              <a:buSzPts val="2200"/>
              <a:buNone/>
              <a:defRPr sz="2200">
                <a:solidFill>
                  <a:schemeClr val="dk1"/>
                </a:solidFill>
              </a:defRPr>
            </a:lvl7pPr>
            <a:lvl8pPr lvl="7" rtl="0">
              <a:lnSpc>
                <a:spcPct val="95000"/>
              </a:lnSpc>
              <a:spcBef>
                <a:spcPts val="300"/>
              </a:spcBef>
              <a:spcAft>
                <a:spcPts val="0"/>
              </a:spcAft>
              <a:buClr>
                <a:schemeClr val="dk1"/>
              </a:buClr>
              <a:buSzPts val="2200"/>
              <a:buNone/>
              <a:defRPr sz="2200">
                <a:solidFill>
                  <a:schemeClr val="dk1"/>
                </a:solidFill>
              </a:defRPr>
            </a:lvl8pPr>
            <a:lvl9pPr lvl="8" rtl="0">
              <a:lnSpc>
                <a:spcPct val="95000"/>
              </a:lnSpc>
              <a:spcBef>
                <a:spcPts val="300"/>
              </a:spcBef>
              <a:spcAft>
                <a:spcPts val="300"/>
              </a:spcAft>
              <a:buClr>
                <a:schemeClr val="dk1"/>
              </a:buClr>
              <a:buSzPts val="2200"/>
              <a:buNone/>
              <a:defRPr sz="2200">
                <a:solidFill>
                  <a:schemeClr val="dk1"/>
                </a:solidFill>
              </a:defRPr>
            </a:lvl9pPr>
          </a:lstStyle>
          <a:p/>
        </p:txBody>
      </p:sp>
      <p:sp>
        <p:nvSpPr>
          <p:cNvPr id="542" name="Google Shape;542;p40"/>
          <p:cNvSpPr txBox="1"/>
          <p:nvPr>
            <p:ph idx="2" type="body"/>
          </p:nvPr>
        </p:nvSpPr>
        <p:spPr>
          <a:xfrm>
            <a:off x="6094475" y="1828800"/>
            <a:ext cx="4981800" cy="41883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543" name="Google Shape;543;p40"/>
          <p:cNvSpPr txBox="1"/>
          <p:nvPr>
            <p:ph idx="3" type="body"/>
          </p:nvPr>
        </p:nvSpPr>
        <p:spPr>
          <a:xfrm>
            <a:off x="576075" y="1828800"/>
            <a:ext cx="4981800" cy="41883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pic>
        <p:nvPicPr>
          <p:cNvPr id="544" name="Google Shape;544;p40"/>
          <p:cNvPicPr preferRelativeResize="0"/>
          <p:nvPr/>
        </p:nvPicPr>
        <p:blipFill>
          <a:blip r:embed="rId2">
            <a:alphaModFix/>
          </a:blip>
          <a:stretch>
            <a:fillRect/>
          </a:stretch>
        </p:blipFill>
        <p:spPr>
          <a:xfrm>
            <a:off x="11524046" y="5934443"/>
            <a:ext cx="512100" cy="335800"/>
          </a:xfrm>
          <a:prstGeom prst="rect">
            <a:avLst/>
          </a:prstGeom>
          <a:noFill/>
          <a:ln>
            <a:noFill/>
          </a:ln>
        </p:spPr>
      </p:pic>
      <p:pic>
        <p:nvPicPr>
          <p:cNvPr id="545" name="Google Shape;545;p40"/>
          <p:cNvPicPr preferRelativeResize="0"/>
          <p:nvPr/>
        </p:nvPicPr>
        <p:blipFill rotWithShape="1">
          <a:blip r:embed="rId3">
            <a:alphaModFix/>
          </a:blip>
          <a:srcRect b="0" l="0" r="29908" t="0"/>
          <a:stretch/>
        </p:blipFill>
        <p:spPr>
          <a:xfrm>
            <a:off x="10069900" y="6270250"/>
            <a:ext cx="397825" cy="378375"/>
          </a:xfrm>
          <a:prstGeom prst="rect">
            <a:avLst/>
          </a:prstGeom>
          <a:noFill/>
          <a:ln>
            <a:noFill/>
          </a:ln>
        </p:spPr>
      </p:pic>
      <p:pic>
        <p:nvPicPr>
          <p:cNvPr id="546" name="Google Shape;546;p40"/>
          <p:cNvPicPr preferRelativeResize="0"/>
          <p:nvPr/>
        </p:nvPicPr>
        <p:blipFill rotWithShape="1">
          <a:blip r:embed="rId4">
            <a:alphaModFix/>
          </a:blip>
          <a:srcRect b="1960" l="-1962" r="-1847" t="-5138"/>
          <a:stretch/>
        </p:blipFill>
        <p:spPr>
          <a:xfrm>
            <a:off x="10188875" y="5989200"/>
            <a:ext cx="1880926" cy="878051"/>
          </a:xfrm>
          <a:prstGeom prst="rect">
            <a:avLst/>
          </a:prstGeom>
          <a:noFill/>
          <a:ln>
            <a:noFill/>
          </a:ln>
        </p:spPr>
      </p:pic>
      <p:pic>
        <p:nvPicPr>
          <p:cNvPr id="547" name="Google Shape;547;p40"/>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Disclaimer">
  <p:cSld name="Title Slide_ B_1_1_1_1_2">
    <p:bg>
      <p:bgPr>
        <a:solidFill>
          <a:srgbClr val="EAF5FE"/>
        </a:solidFill>
      </p:bgPr>
    </p:bg>
    <p:spTree>
      <p:nvGrpSpPr>
        <p:cNvPr id="37" name="Shape 37"/>
        <p:cNvGrpSpPr/>
        <p:nvPr/>
      </p:nvGrpSpPr>
      <p:grpSpPr>
        <a:xfrm>
          <a:off x="0" y="0"/>
          <a:ext cx="0" cy="0"/>
          <a:chOff x="0" y="0"/>
          <a:chExt cx="0" cy="0"/>
        </a:xfrm>
      </p:grpSpPr>
      <p:sp>
        <p:nvSpPr>
          <p:cNvPr id="38" name="Google Shape;38;p5"/>
          <p:cNvSpPr txBox="1"/>
          <p:nvPr/>
        </p:nvSpPr>
        <p:spPr>
          <a:xfrm>
            <a:off x="576075" y="501350"/>
            <a:ext cx="6515400" cy="606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3200">
                <a:solidFill>
                  <a:srgbClr val="06204D"/>
                </a:solidFill>
                <a:latin typeface="Avant Garde Demi SFDC"/>
                <a:ea typeface="Avant Garde Demi SFDC"/>
                <a:cs typeface="Avant Garde Demi SFDC"/>
                <a:sym typeface="Avant Garde Demi SFDC"/>
              </a:rPr>
              <a:t>Forward Looking </a:t>
            </a:r>
            <a:r>
              <a:rPr b="0" lang="en-US" sz="3200">
                <a:solidFill>
                  <a:schemeClr val="lt2"/>
                </a:solidFill>
                <a:latin typeface="Avant Garde Demi SFDC"/>
                <a:ea typeface="Avant Garde Demi SFDC"/>
                <a:cs typeface="Avant Garde Demi SFDC"/>
                <a:sym typeface="Avant Garde Demi SFDC"/>
              </a:rPr>
              <a:t>Statements</a:t>
            </a:r>
            <a:endParaRPr b="0" sz="3200">
              <a:solidFill>
                <a:schemeClr val="lt2"/>
              </a:solidFill>
              <a:latin typeface="Avant Garde Demi SFDC"/>
              <a:ea typeface="Avant Garde Demi SFDC"/>
              <a:cs typeface="Avant Garde Demi SFDC"/>
              <a:sym typeface="Avant Garde Demi SFDC"/>
            </a:endParaRPr>
          </a:p>
        </p:txBody>
      </p:sp>
      <p:sp>
        <p:nvSpPr>
          <p:cNvPr id="39" name="Google Shape;39;p5"/>
          <p:cNvSpPr txBox="1"/>
          <p:nvPr/>
        </p:nvSpPr>
        <p:spPr>
          <a:xfrm>
            <a:off x="576100" y="1328188"/>
            <a:ext cx="11043000" cy="4592100"/>
          </a:xfrm>
          <a:prstGeom prst="rect">
            <a:avLst/>
          </a:prstGeom>
          <a:noFill/>
          <a:ln>
            <a:noFill/>
          </a:ln>
        </p:spPr>
        <p:txBody>
          <a:bodyPr anchorCtr="0" anchor="ctr" bIns="91425" lIns="0" spcFirstLastPara="1" rIns="182875" wrap="square" tIns="182875">
            <a:noAutofit/>
          </a:bodyPr>
          <a:lstStyle/>
          <a:p>
            <a:pPr indent="0" lvl="0" marL="0" rtl="0" algn="l">
              <a:lnSpc>
                <a:spcPct val="115000"/>
              </a:lnSpc>
              <a:spcBef>
                <a:spcPts val="0"/>
              </a:spcBef>
              <a:spcAft>
                <a:spcPts val="0"/>
              </a:spcAft>
              <a:buNone/>
            </a:pPr>
            <a:r>
              <a:rPr lang="en-US" sz="900">
                <a:solidFill>
                  <a:srgbClr val="041F4B"/>
                </a:solidFill>
              </a:rPr>
              <a:t>This presentation contains forward-looking statements about, among other things, trend analyses and future events, future financial performance, anticipated growth, industry prospects, environmental, social and governance goals, and the anticipated benefits of acquired companies. The achievement or success of the matters covered by such forward-looking statements involves risks, uncertainties and assumptions. If any such risks or uncertainties materialize or if any of the assumptions prove incorrect, Salesforce’s results could differ materially from the results expressed or implied by these forward-looking statements. The risks and uncertainties referred to above include those factors discussed in Salesforce’s reports filed from time to time with the Securities and Exchange Commission, including, but not limited to:  impact of, and actions we may take in response to, the COVID-19 pandemic, related public health measures and resulting economic downturn and market volatility; our ability to maintain security levels and service performance meeting the expectations of our customers, and the resources and costs required to avoid unanticipated downtime and prevent, detect and remediate performance degradation and security breaches; the expenses associated with our data centers and third-party infrastructure providers; our ability to secure additional data center capacity; our reliance on third-party hardware, software and platform providers; the effect of evolving domestic and foreign government regulations, including those related to the provision of services on the Internet, those related to accessing the Internet, and those addressing data privacy, cross-border data transfers and import and export controls; current and potential litigation involving us or our industry, including litigation involving acquired entities such as Tableau Software, Inc. and Slack Technologies, Inc., and the resolution or settlement thereof; regulatory developments and regulatory investigations involving us or affecting our industry; our ability to successfully introduce new services and product features, including any efforts to expand our services; the success of our strategy of acquiring or making investments in complementary businesses, joint ventures, services, technologies and intellectual property rights; our ability to complete, on a timely basis or at all, announced transactions; our ability to realize the benefits from acquisitions, strategic partnerships, joint ventures and investments, including our July 2021 acquisition of Slack Technologies, Inc., and successfully integrate acquired businesses and technologies; our ability to compete in the markets in which we participate; the success of our business strategy and our plan to build our business, including our strategy to be a leading provider of enterprise cloud computing applications and platforms; our ability to execute our business plans; our ability to continue to grow unearned revenue and remaining performance obligation; the pace of change and innovation in enterprise cloud computing services; the seasonal nature of our sales cycles; our ability to limit customer attrition and costs related to those efforts; the success of our international expansion strategy; the demands on our personnel and infrastructure resulting from significant growth in our customer base and operations, including as a result of acquisitions; our ability to preserve our workplace culture, including as a result of our decisions regarding our current and future office environments or work-from-home policies; our dependency on the development and maintenance of the infrastructure of the Internet; our real estate and office facilities strategy and related costs and uncertainties; fluctuations in, and our ability to predict, our operating results and cash flows; the variability in our results arising from the accounting for term license revenue products; the performance and fair value of our investments in complementary businesses through our strategic investment portfolio; the impact of future gains or losses from our strategic investment portfolio, including gains or losses from overall market conditions that may affect the publicly traded companies within our strategic investment portfolio; our ability to protect our intellectual property rights; our ability to develop our brands; the impact of foreign currency exchange rate and interest rate fluctuations on our results; the valuation of our deferred tax assets and the release of related valuation allowances; the potential availability of additional tax assets in the future; the impact of new accounting pronouncements and tax laws; uncertainties affecting our ability to estimate our tax rate; uncertainties regarding our tax obligations in connection with potential jurisdictional transfers of intellectual property, including the tax rate, the timing of the transfer and the value of such transferred intellectual property; uncertainties regarding the effect of general economic and market conditions; the impact of geopolitical events; uncertainties regarding the impact of expensing stock options and other equity awards; the sufficiency of our capital resources; the ability to execute our Share Repurchase Program; our ability to comply with our debt covenants and lease obligations; the impact of climate change, natural disasters and actual or threatened public health emergencies; and our ability to achieve our aspirations, goals and projections related to our environmental, social and governance initiatives.</a:t>
            </a:r>
            <a:endParaRPr sz="900">
              <a:solidFill>
                <a:srgbClr val="041F4B"/>
              </a:solidFill>
            </a:endParaRPr>
          </a:p>
          <a:p>
            <a:pPr indent="0" lvl="0" marL="0" rtl="0" algn="l">
              <a:lnSpc>
                <a:spcPct val="115000"/>
              </a:lnSpc>
              <a:spcBef>
                <a:spcPts val="0"/>
              </a:spcBef>
              <a:spcAft>
                <a:spcPts val="0"/>
              </a:spcAft>
              <a:buNone/>
            </a:pPr>
            <a:r>
              <a:t/>
            </a:r>
            <a:endParaRPr sz="900">
              <a:solidFill>
                <a:srgbClr val="041F4B"/>
              </a:solidFill>
            </a:endParaRPr>
          </a:p>
        </p:txBody>
      </p:sp>
      <p:pic>
        <p:nvPicPr>
          <p:cNvPr id="40" name="Google Shape;40;p5"/>
          <p:cNvPicPr preferRelativeResize="0"/>
          <p:nvPr/>
        </p:nvPicPr>
        <p:blipFill>
          <a:blip r:embed="rId2">
            <a:alphaModFix/>
          </a:blip>
          <a:stretch>
            <a:fillRect/>
          </a:stretch>
        </p:blipFill>
        <p:spPr>
          <a:xfrm>
            <a:off x="7385675" y="389449"/>
            <a:ext cx="2091574" cy="787525"/>
          </a:xfrm>
          <a:prstGeom prst="rect">
            <a:avLst/>
          </a:prstGeom>
          <a:noFill/>
          <a:ln>
            <a:noFill/>
          </a:ln>
        </p:spPr>
      </p:pic>
      <p:pic>
        <p:nvPicPr>
          <p:cNvPr id="41" name="Google Shape;41;p5"/>
          <p:cNvPicPr preferRelativeResize="0"/>
          <p:nvPr/>
        </p:nvPicPr>
        <p:blipFill>
          <a:blip r:embed="rId3">
            <a:alphaModFix/>
          </a:blip>
          <a:stretch>
            <a:fillRect/>
          </a:stretch>
        </p:blipFill>
        <p:spPr>
          <a:xfrm>
            <a:off x="6893563" y="389450"/>
            <a:ext cx="582600" cy="385200"/>
          </a:xfrm>
          <a:prstGeom prst="rect">
            <a:avLst/>
          </a:prstGeom>
          <a:noFill/>
          <a:ln>
            <a:noFill/>
          </a:ln>
        </p:spPr>
      </p:pic>
      <p:pic>
        <p:nvPicPr>
          <p:cNvPr id="42" name="Google Shape;42;p5"/>
          <p:cNvPicPr preferRelativeResize="0"/>
          <p:nvPr/>
        </p:nvPicPr>
        <p:blipFill rotWithShape="1">
          <a:blip r:embed="rId4">
            <a:alphaModFix/>
          </a:blip>
          <a:srcRect b="0" l="10378" r="0" t="26632"/>
          <a:stretch/>
        </p:blipFill>
        <p:spPr>
          <a:xfrm>
            <a:off x="9386763" y="976725"/>
            <a:ext cx="490302" cy="267600"/>
          </a:xfrm>
          <a:prstGeom prst="rect">
            <a:avLst/>
          </a:prstGeom>
          <a:noFill/>
          <a:ln>
            <a:noFill/>
          </a:ln>
        </p:spPr>
      </p:pic>
      <p:sp>
        <p:nvSpPr>
          <p:cNvPr id="43" name="Google Shape;43;p5"/>
          <p:cNvSpPr/>
          <p:nvPr/>
        </p:nvSpPr>
        <p:spPr>
          <a:xfrm>
            <a:off x="10748125" y="6071488"/>
            <a:ext cx="582600" cy="182700"/>
          </a:xfrm>
          <a:prstGeom prst="roundRect">
            <a:avLst>
              <a:gd fmla="val 50000" name="adj"/>
            </a:avLst>
          </a:prstGeom>
          <a:solidFill>
            <a:srgbClr val="AAC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4" name="Google Shape;44;p5"/>
          <p:cNvSpPr/>
          <p:nvPr/>
        </p:nvSpPr>
        <p:spPr>
          <a:xfrm>
            <a:off x="10698175" y="6128817"/>
            <a:ext cx="533100" cy="164700"/>
          </a:xfrm>
          <a:prstGeom prst="roundRect">
            <a:avLst>
              <a:gd fmla="val 50000" name="adj"/>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45" name="Google Shape;45;p5"/>
          <p:cNvPicPr preferRelativeResize="0"/>
          <p:nvPr/>
        </p:nvPicPr>
        <p:blipFill rotWithShape="1">
          <a:blip r:embed="rId5">
            <a:alphaModFix/>
          </a:blip>
          <a:srcRect b="25672" l="16240" r="0" t="0"/>
          <a:stretch/>
        </p:blipFill>
        <p:spPr>
          <a:xfrm>
            <a:off x="11371151" y="6218298"/>
            <a:ext cx="582600" cy="585325"/>
          </a:xfrm>
          <a:prstGeom prst="rect">
            <a:avLst/>
          </a:prstGeom>
          <a:noFill/>
          <a:ln>
            <a:noFill/>
          </a:ln>
        </p:spPr>
      </p:pic>
      <p:sp>
        <p:nvSpPr>
          <p:cNvPr id="46" name="Google Shape;46;p5"/>
          <p:cNvSpPr/>
          <p:nvPr/>
        </p:nvSpPr>
        <p:spPr>
          <a:xfrm>
            <a:off x="9671925" y="6391988"/>
            <a:ext cx="1173900" cy="182700"/>
          </a:xfrm>
          <a:prstGeom prst="roundRect">
            <a:avLst>
              <a:gd fmla="val 50000" name="adj"/>
            </a:avLst>
          </a:prstGeom>
          <a:solidFill>
            <a:srgbClr val="AAC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7" name="Google Shape;47;p5"/>
          <p:cNvSpPr/>
          <p:nvPr/>
        </p:nvSpPr>
        <p:spPr>
          <a:xfrm>
            <a:off x="9545857" y="6451169"/>
            <a:ext cx="1216200" cy="164700"/>
          </a:xfrm>
          <a:prstGeom prst="roundRect">
            <a:avLst>
              <a:gd fmla="val 50000" name="adj"/>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48" name="Google Shape;48;p5"/>
          <p:cNvPicPr preferRelativeResize="0"/>
          <p:nvPr/>
        </p:nvPicPr>
        <p:blipFill>
          <a:blip r:embed="rId6">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3 - CTA - Three Column">
  <p:cSld name="Basic_4_1_3_1_1_1_1_1_1_1_1_1_1_1_1_1_1_1_3">
    <p:bg>
      <p:bgPr>
        <a:solidFill>
          <a:srgbClr val="EEF4FF"/>
        </a:solidFill>
      </p:bgPr>
    </p:bg>
    <p:spTree>
      <p:nvGrpSpPr>
        <p:cNvPr id="548" name="Shape 548"/>
        <p:cNvGrpSpPr/>
        <p:nvPr/>
      </p:nvGrpSpPr>
      <p:grpSpPr>
        <a:xfrm>
          <a:off x="0" y="0"/>
          <a:ext cx="0" cy="0"/>
          <a:chOff x="0" y="0"/>
          <a:chExt cx="0" cy="0"/>
        </a:xfrm>
      </p:grpSpPr>
      <p:sp>
        <p:nvSpPr>
          <p:cNvPr id="549" name="Google Shape;549;p41"/>
          <p:cNvSpPr/>
          <p:nvPr/>
        </p:nvSpPr>
        <p:spPr>
          <a:xfrm>
            <a:off x="575975" y="1676325"/>
            <a:ext cx="34845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550" name="Google Shape;550;p41"/>
          <p:cNvSpPr/>
          <p:nvPr/>
        </p:nvSpPr>
        <p:spPr>
          <a:xfrm>
            <a:off x="4357559" y="1676325"/>
            <a:ext cx="34845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551" name="Google Shape;551;p41"/>
          <p:cNvSpPr/>
          <p:nvPr/>
        </p:nvSpPr>
        <p:spPr>
          <a:xfrm>
            <a:off x="8135025" y="1676325"/>
            <a:ext cx="34845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552" name="Google Shape;552;p41"/>
          <p:cNvSpPr txBox="1"/>
          <p:nvPr>
            <p:ph idx="1" type="body"/>
          </p:nvPr>
        </p:nvSpPr>
        <p:spPr>
          <a:xfrm>
            <a:off x="748183" y="1911100"/>
            <a:ext cx="3140100" cy="41883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553" name="Google Shape;553;p41"/>
          <p:cNvSpPr txBox="1"/>
          <p:nvPr>
            <p:ph idx="2" type="body"/>
          </p:nvPr>
        </p:nvSpPr>
        <p:spPr>
          <a:xfrm>
            <a:off x="4527696" y="1911100"/>
            <a:ext cx="3140100" cy="41883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554" name="Google Shape;554;p41"/>
          <p:cNvSpPr txBox="1"/>
          <p:nvPr>
            <p:ph idx="3" type="body"/>
          </p:nvPr>
        </p:nvSpPr>
        <p:spPr>
          <a:xfrm>
            <a:off x="8307135" y="1911100"/>
            <a:ext cx="3139800" cy="41883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555" name="Google Shape;555;p41"/>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9pPr>
          </a:lstStyle>
          <a:p/>
        </p:txBody>
      </p:sp>
      <p:sp>
        <p:nvSpPr>
          <p:cNvPr id="556" name="Google Shape;556;p41"/>
          <p:cNvSpPr txBox="1"/>
          <p:nvPr>
            <p:ph idx="4" type="subTitle"/>
          </p:nvPr>
        </p:nvSpPr>
        <p:spPr>
          <a:xfrm>
            <a:off x="576081" y="1082037"/>
            <a:ext cx="10396800" cy="594300"/>
          </a:xfrm>
          <a:prstGeom prst="rect">
            <a:avLst/>
          </a:prstGeom>
        </p:spPr>
        <p:txBody>
          <a:bodyPr anchorCtr="0" anchor="t" bIns="0" lIns="0" spcFirstLastPara="1" rIns="0" wrap="square" tIns="0">
            <a:noAutofit/>
          </a:bodyPr>
          <a:lstStyle>
            <a:lvl1pPr lvl="0" rtl="0">
              <a:lnSpc>
                <a:spcPct val="95000"/>
              </a:lnSpc>
              <a:spcBef>
                <a:spcPts val="0"/>
              </a:spcBef>
              <a:spcAft>
                <a:spcPts val="0"/>
              </a:spcAft>
              <a:buClr>
                <a:schemeClr val="dk1"/>
              </a:buClr>
              <a:buSzPts val="2200"/>
              <a:buNone/>
              <a:defRPr sz="2200">
                <a:solidFill>
                  <a:schemeClr val="dk1"/>
                </a:solidFill>
              </a:defRPr>
            </a:lvl1pPr>
            <a:lvl2pPr lvl="1" rtl="0">
              <a:lnSpc>
                <a:spcPct val="95000"/>
              </a:lnSpc>
              <a:spcBef>
                <a:spcPts val="300"/>
              </a:spcBef>
              <a:spcAft>
                <a:spcPts val="0"/>
              </a:spcAft>
              <a:buClr>
                <a:schemeClr val="dk1"/>
              </a:buClr>
              <a:buSzPts val="2200"/>
              <a:buNone/>
              <a:defRPr sz="2200">
                <a:solidFill>
                  <a:schemeClr val="dk1"/>
                </a:solidFill>
              </a:defRPr>
            </a:lvl2pPr>
            <a:lvl3pPr lvl="2" rtl="0">
              <a:lnSpc>
                <a:spcPct val="95000"/>
              </a:lnSpc>
              <a:spcBef>
                <a:spcPts val="300"/>
              </a:spcBef>
              <a:spcAft>
                <a:spcPts val="0"/>
              </a:spcAft>
              <a:buClr>
                <a:schemeClr val="dk1"/>
              </a:buClr>
              <a:buSzPts val="2200"/>
              <a:buNone/>
              <a:defRPr sz="2200">
                <a:solidFill>
                  <a:schemeClr val="dk1"/>
                </a:solidFill>
              </a:defRPr>
            </a:lvl3pPr>
            <a:lvl4pPr lvl="3" rtl="0">
              <a:lnSpc>
                <a:spcPct val="95000"/>
              </a:lnSpc>
              <a:spcBef>
                <a:spcPts val="300"/>
              </a:spcBef>
              <a:spcAft>
                <a:spcPts val="0"/>
              </a:spcAft>
              <a:buClr>
                <a:schemeClr val="dk1"/>
              </a:buClr>
              <a:buSzPts val="2200"/>
              <a:buNone/>
              <a:defRPr sz="2200">
                <a:solidFill>
                  <a:schemeClr val="dk1"/>
                </a:solidFill>
              </a:defRPr>
            </a:lvl4pPr>
            <a:lvl5pPr lvl="4" rtl="0">
              <a:lnSpc>
                <a:spcPct val="95000"/>
              </a:lnSpc>
              <a:spcBef>
                <a:spcPts val="300"/>
              </a:spcBef>
              <a:spcAft>
                <a:spcPts val="0"/>
              </a:spcAft>
              <a:buClr>
                <a:schemeClr val="dk1"/>
              </a:buClr>
              <a:buSzPts val="2200"/>
              <a:buNone/>
              <a:defRPr sz="2200">
                <a:solidFill>
                  <a:schemeClr val="dk1"/>
                </a:solidFill>
              </a:defRPr>
            </a:lvl5pPr>
            <a:lvl6pPr lvl="5" rtl="0">
              <a:lnSpc>
                <a:spcPct val="95000"/>
              </a:lnSpc>
              <a:spcBef>
                <a:spcPts val="300"/>
              </a:spcBef>
              <a:spcAft>
                <a:spcPts val="0"/>
              </a:spcAft>
              <a:buClr>
                <a:schemeClr val="dk1"/>
              </a:buClr>
              <a:buSzPts val="2200"/>
              <a:buNone/>
              <a:defRPr sz="2200">
                <a:solidFill>
                  <a:schemeClr val="dk1"/>
                </a:solidFill>
              </a:defRPr>
            </a:lvl6pPr>
            <a:lvl7pPr lvl="6" rtl="0">
              <a:lnSpc>
                <a:spcPct val="95000"/>
              </a:lnSpc>
              <a:spcBef>
                <a:spcPts val="300"/>
              </a:spcBef>
              <a:spcAft>
                <a:spcPts val="0"/>
              </a:spcAft>
              <a:buClr>
                <a:schemeClr val="dk1"/>
              </a:buClr>
              <a:buSzPts val="2200"/>
              <a:buNone/>
              <a:defRPr sz="2200">
                <a:solidFill>
                  <a:schemeClr val="dk1"/>
                </a:solidFill>
              </a:defRPr>
            </a:lvl7pPr>
            <a:lvl8pPr lvl="7" rtl="0">
              <a:lnSpc>
                <a:spcPct val="95000"/>
              </a:lnSpc>
              <a:spcBef>
                <a:spcPts val="300"/>
              </a:spcBef>
              <a:spcAft>
                <a:spcPts val="0"/>
              </a:spcAft>
              <a:buClr>
                <a:schemeClr val="dk1"/>
              </a:buClr>
              <a:buSzPts val="2200"/>
              <a:buNone/>
              <a:defRPr sz="2200">
                <a:solidFill>
                  <a:schemeClr val="dk1"/>
                </a:solidFill>
              </a:defRPr>
            </a:lvl8pPr>
            <a:lvl9pPr lvl="8" rtl="0">
              <a:lnSpc>
                <a:spcPct val="95000"/>
              </a:lnSpc>
              <a:spcBef>
                <a:spcPts val="300"/>
              </a:spcBef>
              <a:spcAft>
                <a:spcPts val="300"/>
              </a:spcAft>
              <a:buClr>
                <a:schemeClr val="dk1"/>
              </a:buClr>
              <a:buSzPts val="2200"/>
              <a:buNone/>
              <a:defRPr sz="2200">
                <a:solidFill>
                  <a:schemeClr val="dk1"/>
                </a:solidFill>
              </a:defRPr>
            </a:lvl9pPr>
          </a:lstStyle>
          <a:p/>
        </p:txBody>
      </p:sp>
      <p:pic>
        <p:nvPicPr>
          <p:cNvPr id="557" name="Google Shape;557;p41"/>
          <p:cNvPicPr preferRelativeResize="0"/>
          <p:nvPr/>
        </p:nvPicPr>
        <p:blipFill rotWithShape="1">
          <a:blip r:embed="rId2">
            <a:alphaModFix/>
          </a:blip>
          <a:srcRect b="11220" l="0" r="0" t="-11220"/>
          <a:stretch/>
        </p:blipFill>
        <p:spPr>
          <a:xfrm>
            <a:off x="10588875" y="5960325"/>
            <a:ext cx="1409100" cy="906925"/>
          </a:xfrm>
          <a:prstGeom prst="rect">
            <a:avLst/>
          </a:prstGeom>
          <a:noFill/>
          <a:ln>
            <a:noFill/>
          </a:ln>
        </p:spPr>
      </p:pic>
      <p:pic>
        <p:nvPicPr>
          <p:cNvPr id="558" name="Google Shape;558;p41"/>
          <p:cNvPicPr preferRelativeResize="0"/>
          <p:nvPr/>
        </p:nvPicPr>
        <p:blipFill rotWithShape="1">
          <a:blip r:embed="rId3">
            <a:alphaModFix/>
          </a:blip>
          <a:srcRect b="0" l="0" r="38408" t="0"/>
          <a:stretch/>
        </p:blipFill>
        <p:spPr>
          <a:xfrm>
            <a:off x="10142275" y="6343675"/>
            <a:ext cx="354464" cy="385525"/>
          </a:xfrm>
          <a:prstGeom prst="rect">
            <a:avLst/>
          </a:prstGeom>
          <a:noFill/>
          <a:ln>
            <a:noFill/>
          </a:ln>
        </p:spPr>
      </p:pic>
      <p:pic>
        <p:nvPicPr>
          <p:cNvPr id="559" name="Google Shape;559;p41"/>
          <p:cNvPicPr preferRelativeResize="0"/>
          <p:nvPr/>
        </p:nvPicPr>
        <p:blipFill rotWithShape="1">
          <a:blip r:embed="rId4">
            <a:alphaModFix/>
          </a:blip>
          <a:srcRect b="0" l="0" r="5311" t="18387"/>
          <a:stretch/>
        </p:blipFill>
        <p:spPr>
          <a:xfrm>
            <a:off x="11619050" y="6204500"/>
            <a:ext cx="484900" cy="276550"/>
          </a:xfrm>
          <a:prstGeom prst="rect">
            <a:avLst/>
          </a:prstGeom>
          <a:noFill/>
          <a:ln>
            <a:noFill/>
          </a:ln>
        </p:spPr>
      </p:pic>
      <p:pic>
        <p:nvPicPr>
          <p:cNvPr id="560" name="Google Shape;560;p41"/>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5 - CTA - Three Column with Photo">
  <p:cSld name="Basic_4_1_3_1_1_1_1_1_1_1_1_1_1_1_1_1_1_1_3_4">
    <p:bg>
      <p:bgPr>
        <a:solidFill>
          <a:srgbClr val="EEF4FF"/>
        </a:solidFill>
      </p:bgPr>
    </p:bg>
    <p:spTree>
      <p:nvGrpSpPr>
        <p:cNvPr id="561" name="Shape 561"/>
        <p:cNvGrpSpPr/>
        <p:nvPr/>
      </p:nvGrpSpPr>
      <p:grpSpPr>
        <a:xfrm>
          <a:off x="0" y="0"/>
          <a:ext cx="0" cy="0"/>
          <a:chOff x="0" y="0"/>
          <a:chExt cx="0" cy="0"/>
        </a:xfrm>
      </p:grpSpPr>
      <p:sp>
        <p:nvSpPr>
          <p:cNvPr id="562" name="Google Shape;562;p42"/>
          <p:cNvSpPr/>
          <p:nvPr/>
        </p:nvSpPr>
        <p:spPr>
          <a:xfrm>
            <a:off x="575975" y="1676325"/>
            <a:ext cx="34845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563" name="Google Shape;563;p42"/>
          <p:cNvSpPr/>
          <p:nvPr/>
        </p:nvSpPr>
        <p:spPr>
          <a:xfrm>
            <a:off x="4357559" y="1676325"/>
            <a:ext cx="34845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564" name="Google Shape;564;p42"/>
          <p:cNvSpPr/>
          <p:nvPr/>
        </p:nvSpPr>
        <p:spPr>
          <a:xfrm>
            <a:off x="8135025" y="1676325"/>
            <a:ext cx="34845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lang="en-U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p:txBody>
      </p:sp>
      <p:sp>
        <p:nvSpPr>
          <p:cNvPr id="565" name="Google Shape;565;p42"/>
          <p:cNvSpPr/>
          <p:nvPr/>
        </p:nvSpPr>
        <p:spPr>
          <a:xfrm>
            <a:off x="576575" y="1667650"/>
            <a:ext cx="3488100" cy="1975500"/>
          </a:xfrm>
          <a:prstGeom prst="round2SameRect">
            <a:avLst>
              <a:gd fmla="val 5629"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566" name="Google Shape;566;p42"/>
          <p:cNvSpPr/>
          <p:nvPr/>
        </p:nvSpPr>
        <p:spPr>
          <a:xfrm>
            <a:off x="4356525" y="1667650"/>
            <a:ext cx="3488100" cy="1975500"/>
          </a:xfrm>
          <a:prstGeom prst="round2SameRect">
            <a:avLst>
              <a:gd fmla="val 5814"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567" name="Google Shape;567;p42"/>
          <p:cNvSpPr/>
          <p:nvPr/>
        </p:nvSpPr>
        <p:spPr>
          <a:xfrm>
            <a:off x="8132825" y="1667650"/>
            <a:ext cx="3488100" cy="1975500"/>
          </a:xfrm>
          <a:prstGeom prst="round2SameRect">
            <a:avLst>
              <a:gd fmla="val 5630"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568" name="Google Shape;568;p42"/>
          <p:cNvSpPr/>
          <p:nvPr>
            <p:ph idx="2" type="pic"/>
          </p:nvPr>
        </p:nvSpPr>
        <p:spPr>
          <a:xfrm>
            <a:off x="576050" y="1666350"/>
            <a:ext cx="3484500" cy="1975500"/>
          </a:xfrm>
          <a:prstGeom prst="round2SameRect">
            <a:avLst>
              <a:gd fmla="val 4925" name="adj1"/>
              <a:gd fmla="val 0" name="adj2"/>
            </a:avLst>
          </a:prstGeom>
          <a:noFill/>
          <a:ln>
            <a:noFill/>
          </a:ln>
        </p:spPr>
      </p:sp>
      <p:sp>
        <p:nvSpPr>
          <p:cNvPr id="569" name="Google Shape;569;p42"/>
          <p:cNvSpPr/>
          <p:nvPr>
            <p:ph idx="3" type="pic"/>
          </p:nvPr>
        </p:nvSpPr>
        <p:spPr>
          <a:xfrm>
            <a:off x="4358161" y="1666350"/>
            <a:ext cx="3484500" cy="1975500"/>
          </a:xfrm>
          <a:prstGeom prst="round2SameRect">
            <a:avLst>
              <a:gd fmla="val 4925" name="adj1"/>
              <a:gd fmla="val 0" name="adj2"/>
            </a:avLst>
          </a:prstGeom>
          <a:noFill/>
          <a:ln>
            <a:noFill/>
          </a:ln>
        </p:spPr>
      </p:sp>
      <p:sp>
        <p:nvSpPr>
          <p:cNvPr id="570" name="Google Shape;570;p42"/>
          <p:cNvSpPr/>
          <p:nvPr>
            <p:ph idx="4" type="pic"/>
          </p:nvPr>
        </p:nvSpPr>
        <p:spPr>
          <a:xfrm>
            <a:off x="8136389" y="1666350"/>
            <a:ext cx="3484500" cy="1975500"/>
          </a:xfrm>
          <a:prstGeom prst="round2SameRect">
            <a:avLst>
              <a:gd fmla="val 4925" name="adj1"/>
              <a:gd fmla="val 0" name="adj2"/>
            </a:avLst>
          </a:prstGeom>
          <a:noFill/>
          <a:ln>
            <a:noFill/>
          </a:ln>
        </p:spPr>
      </p:sp>
      <p:sp>
        <p:nvSpPr>
          <p:cNvPr id="571" name="Google Shape;571;p42"/>
          <p:cNvSpPr txBox="1"/>
          <p:nvPr>
            <p:ph idx="1" type="body"/>
          </p:nvPr>
        </p:nvSpPr>
        <p:spPr>
          <a:xfrm>
            <a:off x="859350" y="3807675"/>
            <a:ext cx="2917800" cy="22917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572" name="Google Shape;572;p42"/>
          <p:cNvSpPr txBox="1"/>
          <p:nvPr>
            <p:ph idx="5" type="body"/>
          </p:nvPr>
        </p:nvSpPr>
        <p:spPr>
          <a:xfrm>
            <a:off x="4618000" y="3807675"/>
            <a:ext cx="2959500" cy="22917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573" name="Google Shape;573;p42"/>
          <p:cNvSpPr txBox="1"/>
          <p:nvPr>
            <p:ph idx="6" type="body"/>
          </p:nvPr>
        </p:nvSpPr>
        <p:spPr>
          <a:xfrm>
            <a:off x="8395050" y="3807675"/>
            <a:ext cx="2964000" cy="22917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574" name="Google Shape;574;p42"/>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9pPr>
          </a:lstStyle>
          <a:p/>
        </p:txBody>
      </p:sp>
      <p:sp>
        <p:nvSpPr>
          <p:cNvPr id="575" name="Google Shape;575;p42"/>
          <p:cNvSpPr txBox="1"/>
          <p:nvPr>
            <p:ph idx="7" type="subTitle"/>
          </p:nvPr>
        </p:nvSpPr>
        <p:spPr>
          <a:xfrm>
            <a:off x="576081" y="1082037"/>
            <a:ext cx="10396800" cy="594300"/>
          </a:xfrm>
          <a:prstGeom prst="rect">
            <a:avLst/>
          </a:prstGeom>
        </p:spPr>
        <p:txBody>
          <a:bodyPr anchorCtr="0" anchor="t" bIns="0" lIns="0" spcFirstLastPara="1" rIns="0" wrap="square" tIns="0">
            <a:noAutofit/>
          </a:bodyPr>
          <a:lstStyle>
            <a:lvl1pPr lvl="0" rtl="0">
              <a:lnSpc>
                <a:spcPct val="95000"/>
              </a:lnSpc>
              <a:spcBef>
                <a:spcPts val="0"/>
              </a:spcBef>
              <a:spcAft>
                <a:spcPts val="0"/>
              </a:spcAft>
              <a:buClr>
                <a:schemeClr val="dk1"/>
              </a:buClr>
              <a:buSzPts val="2200"/>
              <a:buNone/>
              <a:defRPr sz="2200">
                <a:solidFill>
                  <a:schemeClr val="dk1"/>
                </a:solidFill>
              </a:defRPr>
            </a:lvl1pPr>
            <a:lvl2pPr lvl="1" rtl="0">
              <a:lnSpc>
                <a:spcPct val="95000"/>
              </a:lnSpc>
              <a:spcBef>
                <a:spcPts val="300"/>
              </a:spcBef>
              <a:spcAft>
                <a:spcPts val="0"/>
              </a:spcAft>
              <a:buClr>
                <a:schemeClr val="dk1"/>
              </a:buClr>
              <a:buSzPts val="2200"/>
              <a:buNone/>
              <a:defRPr sz="2200">
                <a:solidFill>
                  <a:schemeClr val="dk1"/>
                </a:solidFill>
              </a:defRPr>
            </a:lvl2pPr>
            <a:lvl3pPr lvl="2" rtl="0">
              <a:lnSpc>
                <a:spcPct val="95000"/>
              </a:lnSpc>
              <a:spcBef>
                <a:spcPts val="300"/>
              </a:spcBef>
              <a:spcAft>
                <a:spcPts val="0"/>
              </a:spcAft>
              <a:buClr>
                <a:schemeClr val="dk1"/>
              </a:buClr>
              <a:buSzPts val="2200"/>
              <a:buNone/>
              <a:defRPr sz="2200">
                <a:solidFill>
                  <a:schemeClr val="dk1"/>
                </a:solidFill>
              </a:defRPr>
            </a:lvl3pPr>
            <a:lvl4pPr lvl="3" rtl="0">
              <a:lnSpc>
                <a:spcPct val="95000"/>
              </a:lnSpc>
              <a:spcBef>
                <a:spcPts val="300"/>
              </a:spcBef>
              <a:spcAft>
                <a:spcPts val="0"/>
              </a:spcAft>
              <a:buClr>
                <a:schemeClr val="dk1"/>
              </a:buClr>
              <a:buSzPts val="2200"/>
              <a:buNone/>
              <a:defRPr sz="2200">
                <a:solidFill>
                  <a:schemeClr val="dk1"/>
                </a:solidFill>
              </a:defRPr>
            </a:lvl4pPr>
            <a:lvl5pPr lvl="4" rtl="0">
              <a:lnSpc>
                <a:spcPct val="95000"/>
              </a:lnSpc>
              <a:spcBef>
                <a:spcPts val="300"/>
              </a:spcBef>
              <a:spcAft>
                <a:spcPts val="0"/>
              </a:spcAft>
              <a:buClr>
                <a:schemeClr val="dk1"/>
              </a:buClr>
              <a:buSzPts val="2200"/>
              <a:buNone/>
              <a:defRPr sz="2200">
                <a:solidFill>
                  <a:schemeClr val="dk1"/>
                </a:solidFill>
              </a:defRPr>
            </a:lvl5pPr>
            <a:lvl6pPr lvl="5" rtl="0">
              <a:lnSpc>
                <a:spcPct val="95000"/>
              </a:lnSpc>
              <a:spcBef>
                <a:spcPts val="300"/>
              </a:spcBef>
              <a:spcAft>
                <a:spcPts val="0"/>
              </a:spcAft>
              <a:buClr>
                <a:schemeClr val="dk1"/>
              </a:buClr>
              <a:buSzPts val="2200"/>
              <a:buNone/>
              <a:defRPr sz="2200">
                <a:solidFill>
                  <a:schemeClr val="dk1"/>
                </a:solidFill>
              </a:defRPr>
            </a:lvl6pPr>
            <a:lvl7pPr lvl="6" rtl="0">
              <a:lnSpc>
                <a:spcPct val="95000"/>
              </a:lnSpc>
              <a:spcBef>
                <a:spcPts val="300"/>
              </a:spcBef>
              <a:spcAft>
                <a:spcPts val="0"/>
              </a:spcAft>
              <a:buClr>
                <a:schemeClr val="dk1"/>
              </a:buClr>
              <a:buSzPts val="2200"/>
              <a:buNone/>
              <a:defRPr sz="2200">
                <a:solidFill>
                  <a:schemeClr val="dk1"/>
                </a:solidFill>
              </a:defRPr>
            </a:lvl7pPr>
            <a:lvl8pPr lvl="7" rtl="0">
              <a:lnSpc>
                <a:spcPct val="95000"/>
              </a:lnSpc>
              <a:spcBef>
                <a:spcPts val="300"/>
              </a:spcBef>
              <a:spcAft>
                <a:spcPts val="0"/>
              </a:spcAft>
              <a:buClr>
                <a:schemeClr val="dk1"/>
              </a:buClr>
              <a:buSzPts val="2200"/>
              <a:buNone/>
              <a:defRPr sz="2200">
                <a:solidFill>
                  <a:schemeClr val="dk1"/>
                </a:solidFill>
              </a:defRPr>
            </a:lvl8pPr>
            <a:lvl9pPr lvl="8" rtl="0">
              <a:lnSpc>
                <a:spcPct val="95000"/>
              </a:lnSpc>
              <a:spcBef>
                <a:spcPts val="300"/>
              </a:spcBef>
              <a:spcAft>
                <a:spcPts val="300"/>
              </a:spcAft>
              <a:buClr>
                <a:schemeClr val="dk1"/>
              </a:buClr>
              <a:buSzPts val="2200"/>
              <a:buNone/>
              <a:defRPr sz="2200">
                <a:solidFill>
                  <a:schemeClr val="dk1"/>
                </a:solidFill>
              </a:defRPr>
            </a:lvl9pPr>
          </a:lstStyle>
          <a:p/>
        </p:txBody>
      </p:sp>
      <p:pic>
        <p:nvPicPr>
          <p:cNvPr id="576" name="Google Shape;576;p42"/>
          <p:cNvPicPr preferRelativeResize="0"/>
          <p:nvPr/>
        </p:nvPicPr>
        <p:blipFill rotWithShape="1">
          <a:blip r:embed="rId2">
            <a:alphaModFix/>
          </a:blip>
          <a:srcRect b="11220" l="0" r="0" t="-11220"/>
          <a:stretch/>
        </p:blipFill>
        <p:spPr>
          <a:xfrm>
            <a:off x="10588875" y="5960325"/>
            <a:ext cx="1409100" cy="906925"/>
          </a:xfrm>
          <a:prstGeom prst="rect">
            <a:avLst/>
          </a:prstGeom>
          <a:noFill/>
          <a:ln>
            <a:noFill/>
          </a:ln>
        </p:spPr>
      </p:pic>
      <p:pic>
        <p:nvPicPr>
          <p:cNvPr id="577" name="Google Shape;577;p42"/>
          <p:cNvPicPr preferRelativeResize="0"/>
          <p:nvPr/>
        </p:nvPicPr>
        <p:blipFill rotWithShape="1">
          <a:blip r:embed="rId3">
            <a:alphaModFix/>
          </a:blip>
          <a:srcRect b="0" l="0" r="38408" t="0"/>
          <a:stretch/>
        </p:blipFill>
        <p:spPr>
          <a:xfrm>
            <a:off x="10142275" y="6343675"/>
            <a:ext cx="354464" cy="385525"/>
          </a:xfrm>
          <a:prstGeom prst="rect">
            <a:avLst/>
          </a:prstGeom>
          <a:noFill/>
          <a:ln>
            <a:noFill/>
          </a:ln>
        </p:spPr>
      </p:pic>
      <p:pic>
        <p:nvPicPr>
          <p:cNvPr id="578" name="Google Shape;578;p42"/>
          <p:cNvPicPr preferRelativeResize="0"/>
          <p:nvPr/>
        </p:nvPicPr>
        <p:blipFill rotWithShape="1">
          <a:blip r:embed="rId4">
            <a:alphaModFix/>
          </a:blip>
          <a:srcRect b="0" l="0" r="5311" t="18387"/>
          <a:stretch/>
        </p:blipFill>
        <p:spPr>
          <a:xfrm>
            <a:off x="11619050" y="6204500"/>
            <a:ext cx="484900" cy="276550"/>
          </a:xfrm>
          <a:prstGeom prst="rect">
            <a:avLst/>
          </a:prstGeom>
          <a:noFill/>
          <a:ln>
            <a:noFill/>
          </a:ln>
        </p:spPr>
      </p:pic>
      <p:pic>
        <p:nvPicPr>
          <p:cNvPr id="579" name="Google Shape;579;p42"/>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3 - Blank Three Column">
  <p:cSld name="Basic_4_1_3_1_1_1_1_1_1_1_1_1_1_1_1_1_1_1_3_3">
    <p:bg>
      <p:bgPr>
        <a:solidFill>
          <a:schemeClr val="lt1"/>
        </a:solidFill>
      </p:bgPr>
    </p:bg>
    <p:spTree>
      <p:nvGrpSpPr>
        <p:cNvPr id="580" name="Shape 580"/>
        <p:cNvGrpSpPr/>
        <p:nvPr/>
      </p:nvGrpSpPr>
      <p:grpSpPr>
        <a:xfrm>
          <a:off x="0" y="0"/>
          <a:ext cx="0" cy="0"/>
          <a:chOff x="0" y="0"/>
          <a:chExt cx="0" cy="0"/>
        </a:xfrm>
      </p:grpSpPr>
      <p:sp>
        <p:nvSpPr>
          <p:cNvPr id="581" name="Google Shape;581;p43"/>
          <p:cNvSpPr txBox="1"/>
          <p:nvPr>
            <p:ph idx="1" type="body"/>
          </p:nvPr>
        </p:nvSpPr>
        <p:spPr>
          <a:xfrm>
            <a:off x="577858" y="1828800"/>
            <a:ext cx="3140100" cy="41883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582" name="Google Shape;582;p43"/>
          <p:cNvSpPr txBox="1"/>
          <p:nvPr>
            <p:ph idx="2" type="body"/>
          </p:nvPr>
        </p:nvSpPr>
        <p:spPr>
          <a:xfrm>
            <a:off x="4357371" y="1828800"/>
            <a:ext cx="3140100" cy="41883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583" name="Google Shape;583;p43"/>
          <p:cNvSpPr txBox="1"/>
          <p:nvPr>
            <p:ph idx="3" type="body"/>
          </p:nvPr>
        </p:nvSpPr>
        <p:spPr>
          <a:xfrm>
            <a:off x="8136810" y="1828800"/>
            <a:ext cx="3139800" cy="4188300"/>
          </a:xfrm>
          <a:prstGeom prst="rect">
            <a:avLst/>
          </a:prstGeom>
        </p:spPr>
        <p:txBody>
          <a:bodyPr anchorCtr="0" anchor="t" bIns="0" lIns="0" spcFirstLastPara="1" rIns="0" wrap="square" tIns="0">
            <a:noAutofit/>
          </a:bodyPr>
          <a:lstStyle>
            <a:lvl1pPr indent="-228600" lvl="0" marL="457200" rtl="0">
              <a:spcBef>
                <a:spcPts val="0"/>
              </a:spcBef>
              <a:spcAft>
                <a:spcPts val="0"/>
              </a:spcAft>
              <a:buClr>
                <a:schemeClr val="lt2"/>
              </a:buClr>
              <a:buSzPts val="2000"/>
              <a:buFont typeface="Avant Garde Demi SFDC"/>
              <a:buNone/>
              <a:defRPr>
                <a:solidFill>
                  <a:schemeClr val="lt2"/>
                </a:solidFill>
                <a:latin typeface="Avant Garde Demi SFDC"/>
                <a:ea typeface="Avant Garde Demi SFDC"/>
                <a:cs typeface="Avant Garde Demi SFDC"/>
                <a:sym typeface="Avant Garde Demi SFDC"/>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584" name="Google Shape;584;p43"/>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rgbClr val="90D0FE"/>
              </a:buClr>
              <a:buSzPts val="3200"/>
              <a:buFont typeface="Avant Garde Demi SFDC"/>
              <a:buNone/>
              <a:defRPr sz="3200">
                <a:solidFill>
                  <a:srgbClr val="90D0FE"/>
                </a:solidFill>
                <a:latin typeface="Avant Garde Demi SFDC"/>
                <a:ea typeface="Avant Garde Demi SFDC"/>
                <a:cs typeface="Avant Garde Demi SFDC"/>
                <a:sym typeface="Avant Garde Demi SFDC"/>
              </a:defRPr>
            </a:lvl9pPr>
          </a:lstStyle>
          <a:p/>
        </p:txBody>
      </p:sp>
      <p:sp>
        <p:nvSpPr>
          <p:cNvPr id="585" name="Google Shape;585;p43"/>
          <p:cNvSpPr txBox="1"/>
          <p:nvPr>
            <p:ph idx="4" type="subTitle"/>
          </p:nvPr>
        </p:nvSpPr>
        <p:spPr>
          <a:xfrm>
            <a:off x="576081" y="1082037"/>
            <a:ext cx="10396800" cy="594300"/>
          </a:xfrm>
          <a:prstGeom prst="rect">
            <a:avLst/>
          </a:prstGeom>
        </p:spPr>
        <p:txBody>
          <a:bodyPr anchorCtr="0" anchor="t" bIns="0" lIns="0" spcFirstLastPara="1" rIns="0" wrap="square" tIns="0">
            <a:noAutofit/>
          </a:bodyPr>
          <a:lstStyle>
            <a:lvl1pPr lvl="0" rtl="0">
              <a:lnSpc>
                <a:spcPct val="95000"/>
              </a:lnSpc>
              <a:spcBef>
                <a:spcPts val="0"/>
              </a:spcBef>
              <a:spcAft>
                <a:spcPts val="0"/>
              </a:spcAft>
              <a:buClr>
                <a:schemeClr val="dk1"/>
              </a:buClr>
              <a:buSzPts val="2200"/>
              <a:buNone/>
              <a:defRPr sz="2200">
                <a:solidFill>
                  <a:schemeClr val="dk1"/>
                </a:solidFill>
              </a:defRPr>
            </a:lvl1pPr>
            <a:lvl2pPr lvl="1" rtl="0">
              <a:lnSpc>
                <a:spcPct val="95000"/>
              </a:lnSpc>
              <a:spcBef>
                <a:spcPts val="300"/>
              </a:spcBef>
              <a:spcAft>
                <a:spcPts val="0"/>
              </a:spcAft>
              <a:buClr>
                <a:schemeClr val="dk1"/>
              </a:buClr>
              <a:buSzPts val="2200"/>
              <a:buNone/>
              <a:defRPr sz="2200">
                <a:solidFill>
                  <a:schemeClr val="dk1"/>
                </a:solidFill>
              </a:defRPr>
            </a:lvl2pPr>
            <a:lvl3pPr lvl="2" rtl="0">
              <a:lnSpc>
                <a:spcPct val="95000"/>
              </a:lnSpc>
              <a:spcBef>
                <a:spcPts val="300"/>
              </a:spcBef>
              <a:spcAft>
                <a:spcPts val="0"/>
              </a:spcAft>
              <a:buClr>
                <a:schemeClr val="dk1"/>
              </a:buClr>
              <a:buSzPts val="2200"/>
              <a:buNone/>
              <a:defRPr sz="2200">
                <a:solidFill>
                  <a:schemeClr val="dk1"/>
                </a:solidFill>
              </a:defRPr>
            </a:lvl3pPr>
            <a:lvl4pPr lvl="3" rtl="0">
              <a:lnSpc>
                <a:spcPct val="95000"/>
              </a:lnSpc>
              <a:spcBef>
                <a:spcPts val="300"/>
              </a:spcBef>
              <a:spcAft>
                <a:spcPts val="0"/>
              </a:spcAft>
              <a:buClr>
                <a:schemeClr val="dk1"/>
              </a:buClr>
              <a:buSzPts val="2200"/>
              <a:buNone/>
              <a:defRPr sz="2200">
                <a:solidFill>
                  <a:schemeClr val="dk1"/>
                </a:solidFill>
              </a:defRPr>
            </a:lvl4pPr>
            <a:lvl5pPr lvl="4" rtl="0">
              <a:lnSpc>
                <a:spcPct val="95000"/>
              </a:lnSpc>
              <a:spcBef>
                <a:spcPts val="300"/>
              </a:spcBef>
              <a:spcAft>
                <a:spcPts val="0"/>
              </a:spcAft>
              <a:buClr>
                <a:schemeClr val="dk1"/>
              </a:buClr>
              <a:buSzPts val="2200"/>
              <a:buNone/>
              <a:defRPr sz="2200">
                <a:solidFill>
                  <a:schemeClr val="dk1"/>
                </a:solidFill>
              </a:defRPr>
            </a:lvl5pPr>
            <a:lvl6pPr lvl="5" rtl="0">
              <a:lnSpc>
                <a:spcPct val="95000"/>
              </a:lnSpc>
              <a:spcBef>
                <a:spcPts val="300"/>
              </a:spcBef>
              <a:spcAft>
                <a:spcPts val="0"/>
              </a:spcAft>
              <a:buClr>
                <a:schemeClr val="dk1"/>
              </a:buClr>
              <a:buSzPts val="2200"/>
              <a:buNone/>
              <a:defRPr sz="2200">
                <a:solidFill>
                  <a:schemeClr val="dk1"/>
                </a:solidFill>
              </a:defRPr>
            </a:lvl6pPr>
            <a:lvl7pPr lvl="6" rtl="0">
              <a:lnSpc>
                <a:spcPct val="95000"/>
              </a:lnSpc>
              <a:spcBef>
                <a:spcPts val="300"/>
              </a:spcBef>
              <a:spcAft>
                <a:spcPts val="0"/>
              </a:spcAft>
              <a:buClr>
                <a:schemeClr val="dk1"/>
              </a:buClr>
              <a:buSzPts val="2200"/>
              <a:buNone/>
              <a:defRPr sz="2200">
                <a:solidFill>
                  <a:schemeClr val="dk1"/>
                </a:solidFill>
              </a:defRPr>
            </a:lvl7pPr>
            <a:lvl8pPr lvl="7" rtl="0">
              <a:lnSpc>
                <a:spcPct val="95000"/>
              </a:lnSpc>
              <a:spcBef>
                <a:spcPts val="300"/>
              </a:spcBef>
              <a:spcAft>
                <a:spcPts val="0"/>
              </a:spcAft>
              <a:buClr>
                <a:schemeClr val="dk1"/>
              </a:buClr>
              <a:buSzPts val="2200"/>
              <a:buNone/>
              <a:defRPr sz="2200">
                <a:solidFill>
                  <a:schemeClr val="dk1"/>
                </a:solidFill>
              </a:defRPr>
            </a:lvl8pPr>
            <a:lvl9pPr lvl="8" rtl="0">
              <a:lnSpc>
                <a:spcPct val="95000"/>
              </a:lnSpc>
              <a:spcBef>
                <a:spcPts val="300"/>
              </a:spcBef>
              <a:spcAft>
                <a:spcPts val="300"/>
              </a:spcAft>
              <a:buClr>
                <a:schemeClr val="dk1"/>
              </a:buClr>
              <a:buSzPts val="2200"/>
              <a:buNone/>
              <a:defRPr sz="2200">
                <a:solidFill>
                  <a:schemeClr val="dk1"/>
                </a:solidFill>
              </a:defRPr>
            </a:lvl9pPr>
          </a:lstStyle>
          <a:p/>
        </p:txBody>
      </p:sp>
      <p:pic>
        <p:nvPicPr>
          <p:cNvPr id="586" name="Google Shape;586;p43"/>
          <p:cNvPicPr preferRelativeResize="0"/>
          <p:nvPr/>
        </p:nvPicPr>
        <p:blipFill rotWithShape="1">
          <a:blip r:embed="rId2">
            <a:alphaModFix/>
          </a:blip>
          <a:srcRect b="11220" l="0" r="0" t="-11220"/>
          <a:stretch/>
        </p:blipFill>
        <p:spPr>
          <a:xfrm>
            <a:off x="10588875" y="5960325"/>
            <a:ext cx="1409100" cy="906925"/>
          </a:xfrm>
          <a:prstGeom prst="rect">
            <a:avLst/>
          </a:prstGeom>
          <a:noFill/>
          <a:ln>
            <a:noFill/>
          </a:ln>
        </p:spPr>
      </p:pic>
      <p:pic>
        <p:nvPicPr>
          <p:cNvPr id="587" name="Google Shape;587;p43"/>
          <p:cNvPicPr preferRelativeResize="0"/>
          <p:nvPr/>
        </p:nvPicPr>
        <p:blipFill rotWithShape="1">
          <a:blip r:embed="rId3">
            <a:alphaModFix/>
          </a:blip>
          <a:srcRect b="0" l="0" r="38408" t="0"/>
          <a:stretch/>
        </p:blipFill>
        <p:spPr>
          <a:xfrm>
            <a:off x="10142275" y="6343675"/>
            <a:ext cx="354464" cy="385525"/>
          </a:xfrm>
          <a:prstGeom prst="rect">
            <a:avLst/>
          </a:prstGeom>
          <a:noFill/>
          <a:ln>
            <a:noFill/>
          </a:ln>
        </p:spPr>
      </p:pic>
      <p:pic>
        <p:nvPicPr>
          <p:cNvPr id="588" name="Google Shape;588;p43"/>
          <p:cNvPicPr preferRelativeResize="0"/>
          <p:nvPr/>
        </p:nvPicPr>
        <p:blipFill rotWithShape="1">
          <a:blip r:embed="rId4">
            <a:alphaModFix/>
          </a:blip>
          <a:srcRect b="0" l="0" r="5311" t="18387"/>
          <a:stretch/>
        </p:blipFill>
        <p:spPr>
          <a:xfrm>
            <a:off x="11619050" y="6204500"/>
            <a:ext cx="484900" cy="276550"/>
          </a:xfrm>
          <a:prstGeom prst="rect">
            <a:avLst/>
          </a:prstGeom>
          <a:noFill/>
          <a:ln>
            <a:noFill/>
          </a:ln>
        </p:spPr>
      </p:pic>
      <p:pic>
        <p:nvPicPr>
          <p:cNvPr id="589" name="Google Shape;589;p43"/>
          <p:cNvPicPr preferRelativeResize="0"/>
          <p:nvPr/>
        </p:nvPicPr>
        <p:blipFill>
          <a:blip r:embed="rId5">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5 - Blank White">
  <p:cSld name="Basic_4_1_3">
    <p:spTree>
      <p:nvGrpSpPr>
        <p:cNvPr id="590" name="Shape 590"/>
        <p:cNvGrpSpPr/>
        <p:nvPr/>
      </p:nvGrpSpPr>
      <p:grpSpPr>
        <a:xfrm>
          <a:off x="0" y="0"/>
          <a:ext cx="0" cy="0"/>
          <a:chOff x="0" y="0"/>
          <a:chExt cx="0" cy="0"/>
        </a:xfrm>
      </p:grpSpPr>
      <p:sp>
        <p:nvSpPr>
          <p:cNvPr id="591" name="Google Shape;591;p44"/>
          <p:cNvSpPr txBox="1"/>
          <p:nvPr>
            <p:ph idx="1" type="body"/>
          </p:nvPr>
        </p:nvSpPr>
        <p:spPr>
          <a:xfrm>
            <a:off x="576081" y="6507700"/>
            <a:ext cx="5367600" cy="182700"/>
          </a:xfrm>
          <a:prstGeom prst="rect">
            <a:avLst/>
          </a:prstGeom>
        </p:spPr>
        <p:txBody>
          <a:bodyPr anchorCtr="0" anchor="t" bIns="0" lIns="0" spcFirstLastPara="1" rIns="0" wrap="square" tIns="0">
            <a:noAutofit/>
          </a:bodyPr>
          <a:lstStyle>
            <a:lvl1pPr indent="-228600" lvl="0" marL="457200" marR="0" rtl="0" algn="l">
              <a:lnSpc>
                <a:spcPct val="90000"/>
              </a:lnSpc>
              <a:spcBef>
                <a:spcPts val="0"/>
              </a:spcBef>
              <a:spcAft>
                <a:spcPts val="0"/>
              </a:spcAft>
              <a:buSzPts val="1000"/>
              <a:buNone/>
              <a:defRPr sz="1000"/>
            </a:lvl1pPr>
            <a:lvl2pPr indent="-342900" lvl="1" marL="914400" rtl="0">
              <a:spcBef>
                <a:spcPts val="3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592" name="Google Shape;592;p44"/>
          <p:cNvSpPr txBox="1"/>
          <p:nvPr>
            <p:ph type="title"/>
          </p:nvPr>
        </p:nvSpPr>
        <p:spPr>
          <a:xfrm>
            <a:off x="576081" y="-9144"/>
            <a:ext cx="10095000" cy="10485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rtl="0">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2pPr>
            <a:lvl3pPr lvl="2" rtl="0">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3pPr>
            <a:lvl4pPr lvl="3" rtl="0">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4pPr>
            <a:lvl5pPr lvl="4" rtl="0">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5pPr>
            <a:lvl6pPr lvl="5" rtl="0">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6pPr>
            <a:lvl7pPr lvl="6" rtl="0">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7pPr>
            <a:lvl8pPr lvl="7" rtl="0">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8pPr>
            <a:lvl9pPr lvl="8" rtl="0">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9pPr>
          </a:lstStyle>
          <a:p/>
        </p:txBody>
      </p:sp>
      <p:sp>
        <p:nvSpPr>
          <p:cNvPr id="593" name="Google Shape;593;p44"/>
          <p:cNvSpPr txBox="1"/>
          <p:nvPr>
            <p:ph idx="2" type="subTitle"/>
          </p:nvPr>
        </p:nvSpPr>
        <p:spPr>
          <a:xfrm>
            <a:off x="576081" y="1082037"/>
            <a:ext cx="10396800" cy="594300"/>
          </a:xfrm>
          <a:prstGeom prst="rect">
            <a:avLst/>
          </a:prstGeom>
        </p:spPr>
        <p:txBody>
          <a:bodyPr anchorCtr="0" anchor="t" bIns="0" lIns="0" spcFirstLastPara="1" rIns="0" wrap="square" tIns="0">
            <a:noAutofit/>
          </a:bodyPr>
          <a:lstStyle>
            <a:lvl1pPr lvl="0" rtl="0">
              <a:lnSpc>
                <a:spcPct val="95000"/>
              </a:lnSpc>
              <a:spcBef>
                <a:spcPts val="0"/>
              </a:spcBef>
              <a:spcAft>
                <a:spcPts val="0"/>
              </a:spcAft>
              <a:buSzPts val="2200"/>
              <a:buNone/>
              <a:defRPr sz="2200"/>
            </a:lvl1pPr>
            <a:lvl2pPr lvl="1" rtl="0">
              <a:lnSpc>
                <a:spcPct val="95000"/>
              </a:lnSpc>
              <a:spcBef>
                <a:spcPts val="300"/>
              </a:spcBef>
              <a:spcAft>
                <a:spcPts val="0"/>
              </a:spcAft>
              <a:buSzPts val="2200"/>
              <a:buNone/>
              <a:defRPr sz="2200"/>
            </a:lvl2pPr>
            <a:lvl3pPr lvl="2" rtl="0">
              <a:lnSpc>
                <a:spcPct val="95000"/>
              </a:lnSpc>
              <a:spcBef>
                <a:spcPts val="300"/>
              </a:spcBef>
              <a:spcAft>
                <a:spcPts val="0"/>
              </a:spcAft>
              <a:buSzPts val="2200"/>
              <a:buNone/>
              <a:defRPr sz="2200"/>
            </a:lvl3pPr>
            <a:lvl4pPr lvl="3" rtl="0">
              <a:lnSpc>
                <a:spcPct val="95000"/>
              </a:lnSpc>
              <a:spcBef>
                <a:spcPts val="300"/>
              </a:spcBef>
              <a:spcAft>
                <a:spcPts val="0"/>
              </a:spcAft>
              <a:buSzPts val="2200"/>
              <a:buNone/>
              <a:defRPr sz="2200"/>
            </a:lvl4pPr>
            <a:lvl5pPr lvl="4" rtl="0">
              <a:lnSpc>
                <a:spcPct val="95000"/>
              </a:lnSpc>
              <a:spcBef>
                <a:spcPts val="300"/>
              </a:spcBef>
              <a:spcAft>
                <a:spcPts val="0"/>
              </a:spcAft>
              <a:buSzPts val="2200"/>
              <a:buNone/>
              <a:defRPr sz="2200"/>
            </a:lvl5pPr>
            <a:lvl6pPr lvl="5" rtl="0">
              <a:lnSpc>
                <a:spcPct val="95000"/>
              </a:lnSpc>
              <a:spcBef>
                <a:spcPts val="300"/>
              </a:spcBef>
              <a:spcAft>
                <a:spcPts val="0"/>
              </a:spcAft>
              <a:buSzPts val="2200"/>
              <a:buNone/>
              <a:defRPr sz="2200"/>
            </a:lvl6pPr>
            <a:lvl7pPr lvl="6" rtl="0">
              <a:lnSpc>
                <a:spcPct val="95000"/>
              </a:lnSpc>
              <a:spcBef>
                <a:spcPts val="300"/>
              </a:spcBef>
              <a:spcAft>
                <a:spcPts val="0"/>
              </a:spcAft>
              <a:buSzPts val="2200"/>
              <a:buNone/>
              <a:defRPr sz="2200"/>
            </a:lvl7pPr>
            <a:lvl8pPr lvl="7" rtl="0">
              <a:lnSpc>
                <a:spcPct val="95000"/>
              </a:lnSpc>
              <a:spcBef>
                <a:spcPts val="300"/>
              </a:spcBef>
              <a:spcAft>
                <a:spcPts val="0"/>
              </a:spcAft>
              <a:buSzPts val="2200"/>
              <a:buNone/>
              <a:defRPr sz="2200"/>
            </a:lvl8pPr>
            <a:lvl9pPr lvl="8" rtl="0">
              <a:lnSpc>
                <a:spcPct val="95000"/>
              </a:lnSpc>
              <a:spcBef>
                <a:spcPts val="300"/>
              </a:spcBef>
              <a:spcAft>
                <a:spcPts val="300"/>
              </a:spcAft>
              <a:buSzPts val="2200"/>
              <a:buNone/>
              <a:defRPr sz="2200"/>
            </a:lvl9pPr>
          </a:lstStyle>
          <a:p/>
        </p:txBody>
      </p:sp>
      <p:pic>
        <p:nvPicPr>
          <p:cNvPr id="594" name="Google Shape;594;p44"/>
          <p:cNvPicPr preferRelativeResize="0"/>
          <p:nvPr/>
        </p:nvPicPr>
        <p:blipFill>
          <a:blip r:embed="rId2">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6 - Blank Dark Blue">
  <p:cSld name="Basic_4_1_3_1">
    <p:bg>
      <p:bgPr>
        <a:solidFill>
          <a:schemeClr val="dk1"/>
        </a:solidFill>
      </p:bgPr>
    </p:bg>
    <p:spTree>
      <p:nvGrpSpPr>
        <p:cNvPr id="595" name="Shape 595"/>
        <p:cNvGrpSpPr/>
        <p:nvPr/>
      </p:nvGrpSpPr>
      <p:grpSpPr>
        <a:xfrm>
          <a:off x="0" y="0"/>
          <a:ext cx="0" cy="0"/>
          <a:chOff x="0" y="0"/>
          <a:chExt cx="0" cy="0"/>
        </a:xfrm>
      </p:grpSpPr>
      <p:sp>
        <p:nvSpPr>
          <p:cNvPr id="596" name="Google Shape;596;p45"/>
          <p:cNvSpPr txBox="1"/>
          <p:nvPr>
            <p:ph idx="1" type="body"/>
          </p:nvPr>
        </p:nvSpPr>
        <p:spPr>
          <a:xfrm>
            <a:off x="576081" y="6507700"/>
            <a:ext cx="5367600" cy="182700"/>
          </a:xfrm>
          <a:prstGeom prst="rect">
            <a:avLst/>
          </a:prstGeom>
        </p:spPr>
        <p:txBody>
          <a:bodyPr anchorCtr="0" anchor="t" bIns="0" lIns="0" spcFirstLastPara="1" rIns="0" wrap="square" tIns="0">
            <a:noAutofit/>
          </a:bodyPr>
          <a:lstStyle>
            <a:lvl1pPr indent="-228600" lvl="0" marL="457200" marR="0" rtl="0" algn="l">
              <a:lnSpc>
                <a:spcPct val="90000"/>
              </a:lnSpc>
              <a:spcBef>
                <a:spcPts val="0"/>
              </a:spcBef>
              <a:spcAft>
                <a:spcPts val="0"/>
              </a:spcAft>
              <a:buSzPts val="1000"/>
              <a:buNone/>
              <a:defRPr sz="1000"/>
            </a:lvl1pPr>
            <a:lvl2pPr indent="-342900" lvl="1" marL="914400" rtl="0">
              <a:spcBef>
                <a:spcPts val="3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597" name="Google Shape;597;p45"/>
          <p:cNvSpPr txBox="1"/>
          <p:nvPr>
            <p:ph type="title"/>
          </p:nvPr>
        </p:nvSpPr>
        <p:spPr>
          <a:xfrm>
            <a:off x="576081" y="-9144"/>
            <a:ext cx="10095000" cy="10485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1"/>
              </a:buClr>
              <a:buSzPts val="3200"/>
              <a:buFont typeface="Avant Garde Demi SFDC"/>
              <a:buNone/>
              <a:defRPr b="0" sz="3200">
                <a:solidFill>
                  <a:schemeClr val="lt1"/>
                </a:solidFill>
                <a:latin typeface="Avant Garde Demi SFDC"/>
                <a:ea typeface="Avant Garde Demi SFDC"/>
                <a:cs typeface="Avant Garde Demi SFDC"/>
                <a:sym typeface="Avant Garde Demi SFDC"/>
              </a:defRPr>
            </a:lvl1pPr>
            <a:lvl2pPr lvl="1" rtl="0">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2pPr>
            <a:lvl3pPr lvl="2" rtl="0">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3pPr>
            <a:lvl4pPr lvl="3" rtl="0">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4pPr>
            <a:lvl5pPr lvl="4" rtl="0">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5pPr>
            <a:lvl6pPr lvl="5" rtl="0">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6pPr>
            <a:lvl7pPr lvl="6" rtl="0">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7pPr>
            <a:lvl8pPr lvl="7" rtl="0">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8pPr>
            <a:lvl9pPr lvl="8" rtl="0">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9pPr>
          </a:lstStyle>
          <a:p/>
        </p:txBody>
      </p:sp>
      <p:sp>
        <p:nvSpPr>
          <p:cNvPr id="598" name="Google Shape;598;p45"/>
          <p:cNvSpPr txBox="1"/>
          <p:nvPr>
            <p:ph idx="2" type="subTitle"/>
          </p:nvPr>
        </p:nvSpPr>
        <p:spPr>
          <a:xfrm>
            <a:off x="576081" y="1082037"/>
            <a:ext cx="10396800" cy="594300"/>
          </a:xfrm>
          <a:prstGeom prst="rect">
            <a:avLst/>
          </a:prstGeom>
        </p:spPr>
        <p:txBody>
          <a:bodyPr anchorCtr="0" anchor="t" bIns="0" lIns="0" spcFirstLastPara="1" rIns="0" wrap="square" tIns="0">
            <a:noAutofit/>
          </a:bodyPr>
          <a:lstStyle>
            <a:lvl1pPr lvl="0" rtl="0">
              <a:lnSpc>
                <a:spcPct val="95000"/>
              </a:lnSpc>
              <a:spcBef>
                <a:spcPts val="0"/>
              </a:spcBef>
              <a:spcAft>
                <a:spcPts val="0"/>
              </a:spcAft>
              <a:buClr>
                <a:schemeClr val="lt1"/>
              </a:buClr>
              <a:buSzPts val="2200"/>
              <a:buNone/>
              <a:defRPr sz="2200">
                <a:solidFill>
                  <a:schemeClr val="lt1"/>
                </a:solidFill>
              </a:defRPr>
            </a:lvl1pPr>
            <a:lvl2pPr lvl="1" rtl="0">
              <a:lnSpc>
                <a:spcPct val="95000"/>
              </a:lnSpc>
              <a:spcBef>
                <a:spcPts val="300"/>
              </a:spcBef>
              <a:spcAft>
                <a:spcPts val="0"/>
              </a:spcAft>
              <a:buClr>
                <a:schemeClr val="lt1"/>
              </a:buClr>
              <a:buSzPts val="2200"/>
              <a:buNone/>
              <a:defRPr sz="2200">
                <a:solidFill>
                  <a:schemeClr val="lt1"/>
                </a:solidFill>
              </a:defRPr>
            </a:lvl2pPr>
            <a:lvl3pPr lvl="2" rtl="0">
              <a:lnSpc>
                <a:spcPct val="95000"/>
              </a:lnSpc>
              <a:spcBef>
                <a:spcPts val="300"/>
              </a:spcBef>
              <a:spcAft>
                <a:spcPts val="0"/>
              </a:spcAft>
              <a:buClr>
                <a:schemeClr val="lt1"/>
              </a:buClr>
              <a:buSzPts val="2200"/>
              <a:buNone/>
              <a:defRPr sz="2200">
                <a:solidFill>
                  <a:schemeClr val="lt1"/>
                </a:solidFill>
              </a:defRPr>
            </a:lvl3pPr>
            <a:lvl4pPr lvl="3" rtl="0">
              <a:lnSpc>
                <a:spcPct val="95000"/>
              </a:lnSpc>
              <a:spcBef>
                <a:spcPts val="300"/>
              </a:spcBef>
              <a:spcAft>
                <a:spcPts val="0"/>
              </a:spcAft>
              <a:buClr>
                <a:schemeClr val="lt1"/>
              </a:buClr>
              <a:buSzPts val="2200"/>
              <a:buNone/>
              <a:defRPr sz="2200">
                <a:solidFill>
                  <a:schemeClr val="lt1"/>
                </a:solidFill>
              </a:defRPr>
            </a:lvl4pPr>
            <a:lvl5pPr lvl="4" rtl="0">
              <a:lnSpc>
                <a:spcPct val="95000"/>
              </a:lnSpc>
              <a:spcBef>
                <a:spcPts val="300"/>
              </a:spcBef>
              <a:spcAft>
                <a:spcPts val="0"/>
              </a:spcAft>
              <a:buClr>
                <a:schemeClr val="lt1"/>
              </a:buClr>
              <a:buSzPts val="2200"/>
              <a:buNone/>
              <a:defRPr sz="2200">
                <a:solidFill>
                  <a:schemeClr val="lt1"/>
                </a:solidFill>
              </a:defRPr>
            </a:lvl5pPr>
            <a:lvl6pPr lvl="5" rtl="0">
              <a:lnSpc>
                <a:spcPct val="95000"/>
              </a:lnSpc>
              <a:spcBef>
                <a:spcPts val="300"/>
              </a:spcBef>
              <a:spcAft>
                <a:spcPts val="0"/>
              </a:spcAft>
              <a:buClr>
                <a:schemeClr val="lt1"/>
              </a:buClr>
              <a:buSzPts val="2200"/>
              <a:buNone/>
              <a:defRPr sz="2200">
                <a:solidFill>
                  <a:schemeClr val="lt1"/>
                </a:solidFill>
              </a:defRPr>
            </a:lvl6pPr>
            <a:lvl7pPr lvl="6" rtl="0">
              <a:lnSpc>
                <a:spcPct val="95000"/>
              </a:lnSpc>
              <a:spcBef>
                <a:spcPts val="300"/>
              </a:spcBef>
              <a:spcAft>
                <a:spcPts val="0"/>
              </a:spcAft>
              <a:buClr>
                <a:schemeClr val="lt1"/>
              </a:buClr>
              <a:buSzPts val="2200"/>
              <a:buNone/>
              <a:defRPr sz="2200">
                <a:solidFill>
                  <a:schemeClr val="lt1"/>
                </a:solidFill>
              </a:defRPr>
            </a:lvl7pPr>
            <a:lvl8pPr lvl="7" rtl="0">
              <a:lnSpc>
                <a:spcPct val="95000"/>
              </a:lnSpc>
              <a:spcBef>
                <a:spcPts val="300"/>
              </a:spcBef>
              <a:spcAft>
                <a:spcPts val="0"/>
              </a:spcAft>
              <a:buClr>
                <a:schemeClr val="lt1"/>
              </a:buClr>
              <a:buSzPts val="2200"/>
              <a:buNone/>
              <a:defRPr sz="2200">
                <a:solidFill>
                  <a:schemeClr val="lt1"/>
                </a:solidFill>
              </a:defRPr>
            </a:lvl8pPr>
            <a:lvl9pPr lvl="8" rtl="0">
              <a:lnSpc>
                <a:spcPct val="95000"/>
              </a:lnSpc>
              <a:spcBef>
                <a:spcPts val="300"/>
              </a:spcBef>
              <a:spcAft>
                <a:spcPts val="300"/>
              </a:spcAft>
              <a:buClr>
                <a:schemeClr val="lt1"/>
              </a:buClr>
              <a:buSzPts val="2200"/>
              <a:buNone/>
              <a:defRPr sz="2200">
                <a:solidFill>
                  <a:schemeClr val="lt1"/>
                </a:solidFill>
              </a:defRPr>
            </a:lvl9pPr>
          </a:lstStyle>
          <a:p/>
        </p:txBody>
      </p:sp>
      <p:grpSp>
        <p:nvGrpSpPr>
          <p:cNvPr id="599" name="Google Shape;599;p45"/>
          <p:cNvGrpSpPr/>
          <p:nvPr/>
        </p:nvGrpSpPr>
        <p:grpSpPr>
          <a:xfrm>
            <a:off x="10164862" y="462000"/>
            <a:ext cx="1476175" cy="538150"/>
            <a:chOff x="10164862" y="462000"/>
            <a:chExt cx="1476175" cy="538150"/>
          </a:xfrm>
        </p:grpSpPr>
        <p:pic>
          <p:nvPicPr>
            <p:cNvPr id="600" name="Google Shape;600;p45"/>
            <p:cNvPicPr preferRelativeResize="0"/>
            <p:nvPr/>
          </p:nvPicPr>
          <p:blipFill>
            <a:blip r:embed="rId2">
              <a:alphaModFix/>
            </a:blip>
            <a:stretch>
              <a:fillRect/>
            </a:stretch>
          </p:blipFill>
          <p:spPr>
            <a:xfrm>
              <a:off x="10164862" y="462000"/>
              <a:ext cx="1476175" cy="538150"/>
            </a:xfrm>
            <a:prstGeom prst="rect">
              <a:avLst/>
            </a:prstGeom>
            <a:noFill/>
            <a:ln>
              <a:noFill/>
            </a:ln>
          </p:spPr>
        </p:pic>
        <p:pic>
          <p:nvPicPr>
            <p:cNvPr id="601" name="Google Shape;601;p45"/>
            <p:cNvPicPr preferRelativeResize="0"/>
            <p:nvPr/>
          </p:nvPicPr>
          <p:blipFill rotWithShape="1">
            <a:blip r:embed="rId3">
              <a:alphaModFix/>
            </a:blip>
            <a:srcRect b="0" l="39891" r="19780" t="66049"/>
            <a:stretch/>
          </p:blipFill>
          <p:spPr>
            <a:xfrm>
              <a:off x="10753725" y="817450"/>
              <a:ext cx="595325" cy="182700"/>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1 - Product Desktop">
  <p:cSld name="Basic_4_1_1_1_1_3_1">
    <p:bg>
      <p:bgPr>
        <a:solidFill>
          <a:schemeClr val="lt1"/>
        </a:solidFill>
      </p:bgPr>
    </p:bg>
    <p:spTree>
      <p:nvGrpSpPr>
        <p:cNvPr id="602" name="Shape 602"/>
        <p:cNvGrpSpPr/>
        <p:nvPr/>
      </p:nvGrpSpPr>
      <p:grpSpPr>
        <a:xfrm>
          <a:off x="0" y="0"/>
          <a:ext cx="0" cy="0"/>
          <a:chOff x="0" y="0"/>
          <a:chExt cx="0" cy="0"/>
        </a:xfrm>
      </p:grpSpPr>
      <p:pic>
        <p:nvPicPr>
          <p:cNvPr id="603" name="Google Shape;603;p46"/>
          <p:cNvPicPr preferRelativeResize="0"/>
          <p:nvPr/>
        </p:nvPicPr>
        <p:blipFill rotWithShape="1">
          <a:blip r:embed="rId2">
            <a:alphaModFix/>
          </a:blip>
          <a:srcRect b="0" l="0" r="-2124" t="0"/>
          <a:stretch/>
        </p:blipFill>
        <p:spPr>
          <a:xfrm flipH="1" rot="10800000">
            <a:off x="5727050" y="4418824"/>
            <a:ext cx="1296824" cy="1409001"/>
          </a:xfrm>
          <a:prstGeom prst="rect">
            <a:avLst/>
          </a:prstGeom>
          <a:noFill/>
          <a:ln>
            <a:noFill/>
          </a:ln>
        </p:spPr>
      </p:pic>
      <p:sp>
        <p:nvSpPr>
          <p:cNvPr id="604" name="Google Shape;604;p46"/>
          <p:cNvSpPr/>
          <p:nvPr/>
        </p:nvSpPr>
        <p:spPr>
          <a:xfrm>
            <a:off x="6293625" y="4771225"/>
            <a:ext cx="320700" cy="959700"/>
          </a:xfrm>
          <a:prstGeom prst="roundRect">
            <a:avLst>
              <a:gd fmla="val 24157"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05" name="Google Shape;605;p46"/>
          <p:cNvSpPr/>
          <p:nvPr/>
        </p:nvSpPr>
        <p:spPr>
          <a:xfrm>
            <a:off x="5804025" y="4355300"/>
            <a:ext cx="320700" cy="959700"/>
          </a:xfrm>
          <a:prstGeom prst="roundRect">
            <a:avLst>
              <a:gd fmla="val 24157"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606" name="Google Shape;606;p46"/>
          <p:cNvPicPr preferRelativeResize="0"/>
          <p:nvPr/>
        </p:nvPicPr>
        <p:blipFill rotWithShape="1">
          <a:blip r:embed="rId2">
            <a:alphaModFix/>
          </a:blip>
          <a:srcRect b="0" l="0" r="11355" t="0"/>
          <a:stretch/>
        </p:blipFill>
        <p:spPr>
          <a:xfrm>
            <a:off x="11067749" y="1124300"/>
            <a:ext cx="1125700" cy="1409001"/>
          </a:xfrm>
          <a:prstGeom prst="rect">
            <a:avLst/>
          </a:prstGeom>
          <a:noFill/>
          <a:ln>
            <a:noFill/>
          </a:ln>
        </p:spPr>
      </p:pic>
      <p:sp>
        <p:nvSpPr>
          <p:cNvPr id="607" name="Google Shape;607;p46"/>
          <p:cNvSpPr/>
          <p:nvPr/>
        </p:nvSpPr>
        <p:spPr>
          <a:xfrm>
            <a:off x="11475075" y="1082025"/>
            <a:ext cx="303300" cy="1381200"/>
          </a:xfrm>
          <a:prstGeom prst="roundRect">
            <a:avLst>
              <a:gd fmla="val 24157"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08" name="Google Shape;608;p46"/>
          <p:cNvSpPr/>
          <p:nvPr/>
        </p:nvSpPr>
        <p:spPr>
          <a:xfrm>
            <a:off x="11008975" y="1435050"/>
            <a:ext cx="320700" cy="959700"/>
          </a:xfrm>
          <a:prstGeom prst="roundRect">
            <a:avLst>
              <a:gd fmla="val 24157"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09" name="Google Shape;609;p46"/>
          <p:cNvSpPr/>
          <p:nvPr/>
        </p:nvSpPr>
        <p:spPr>
          <a:xfrm>
            <a:off x="5952675" y="1928300"/>
            <a:ext cx="5740800" cy="3243600"/>
          </a:xfrm>
          <a:prstGeom prst="roundRect">
            <a:avLst>
              <a:gd fmla="val 4762" name="adj"/>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10" name="Google Shape;610;p46"/>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9pPr>
          </a:lstStyle>
          <a:p/>
        </p:txBody>
      </p:sp>
      <p:sp>
        <p:nvSpPr>
          <p:cNvPr id="611" name="Google Shape;611;p46"/>
          <p:cNvSpPr txBox="1"/>
          <p:nvPr>
            <p:ph idx="1" type="subTitle"/>
          </p:nvPr>
        </p:nvSpPr>
        <p:spPr>
          <a:xfrm>
            <a:off x="576081" y="1082037"/>
            <a:ext cx="10396800" cy="594300"/>
          </a:xfrm>
          <a:prstGeom prst="rect">
            <a:avLst/>
          </a:prstGeom>
        </p:spPr>
        <p:txBody>
          <a:bodyPr anchorCtr="0" anchor="t" bIns="0" lIns="0" spcFirstLastPara="1" rIns="0" wrap="square" tIns="0">
            <a:noAutofit/>
          </a:bodyPr>
          <a:lstStyle>
            <a:lvl1pPr lvl="0" rtl="0">
              <a:lnSpc>
                <a:spcPct val="95000"/>
              </a:lnSpc>
              <a:spcBef>
                <a:spcPts val="0"/>
              </a:spcBef>
              <a:spcAft>
                <a:spcPts val="0"/>
              </a:spcAft>
              <a:buSzPts val="2200"/>
              <a:buNone/>
              <a:defRPr sz="2200"/>
            </a:lvl1pPr>
            <a:lvl2pPr lvl="1" rtl="0">
              <a:lnSpc>
                <a:spcPct val="95000"/>
              </a:lnSpc>
              <a:spcBef>
                <a:spcPts val="300"/>
              </a:spcBef>
              <a:spcAft>
                <a:spcPts val="0"/>
              </a:spcAft>
              <a:buClr>
                <a:schemeClr val="accent1"/>
              </a:buClr>
              <a:buSzPts val="2200"/>
              <a:buNone/>
              <a:defRPr sz="2200">
                <a:solidFill>
                  <a:schemeClr val="accent1"/>
                </a:solidFill>
              </a:defRPr>
            </a:lvl2pPr>
            <a:lvl3pPr lvl="2" rtl="0">
              <a:lnSpc>
                <a:spcPct val="95000"/>
              </a:lnSpc>
              <a:spcBef>
                <a:spcPts val="300"/>
              </a:spcBef>
              <a:spcAft>
                <a:spcPts val="0"/>
              </a:spcAft>
              <a:buClr>
                <a:schemeClr val="accent1"/>
              </a:buClr>
              <a:buSzPts val="2200"/>
              <a:buNone/>
              <a:defRPr sz="2200">
                <a:solidFill>
                  <a:schemeClr val="accent1"/>
                </a:solidFill>
              </a:defRPr>
            </a:lvl3pPr>
            <a:lvl4pPr lvl="3" rtl="0">
              <a:lnSpc>
                <a:spcPct val="95000"/>
              </a:lnSpc>
              <a:spcBef>
                <a:spcPts val="300"/>
              </a:spcBef>
              <a:spcAft>
                <a:spcPts val="0"/>
              </a:spcAft>
              <a:buClr>
                <a:schemeClr val="accent1"/>
              </a:buClr>
              <a:buSzPts val="2200"/>
              <a:buNone/>
              <a:defRPr sz="2200">
                <a:solidFill>
                  <a:schemeClr val="accent1"/>
                </a:solidFill>
              </a:defRPr>
            </a:lvl4pPr>
            <a:lvl5pPr lvl="4" rtl="0">
              <a:lnSpc>
                <a:spcPct val="95000"/>
              </a:lnSpc>
              <a:spcBef>
                <a:spcPts val="300"/>
              </a:spcBef>
              <a:spcAft>
                <a:spcPts val="0"/>
              </a:spcAft>
              <a:buClr>
                <a:schemeClr val="accent1"/>
              </a:buClr>
              <a:buSzPts val="2200"/>
              <a:buNone/>
              <a:defRPr sz="2200">
                <a:solidFill>
                  <a:schemeClr val="accent1"/>
                </a:solidFill>
              </a:defRPr>
            </a:lvl5pPr>
            <a:lvl6pPr lvl="5" rtl="0">
              <a:lnSpc>
                <a:spcPct val="95000"/>
              </a:lnSpc>
              <a:spcBef>
                <a:spcPts val="300"/>
              </a:spcBef>
              <a:spcAft>
                <a:spcPts val="0"/>
              </a:spcAft>
              <a:buClr>
                <a:schemeClr val="accent1"/>
              </a:buClr>
              <a:buSzPts val="2200"/>
              <a:buNone/>
              <a:defRPr sz="2200">
                <a:solidFill>
                  <a:schemeClr val="accent1"/>
                </a:solidFill>
              </a:defRPr>
            </a:lvl6pPr>
            <a:lvl7pPr lvl="6" rtl="0">
              <a:lnSpc>
                <a:spcPct val="95000"/>
              </a:lnSpc>
              <a:spcBef>
                <a:spcPts val="300"/>
              </a:spcBef>
              <a:spcAft>
                <a:spcPts val="0"/>
              </a:spcAft>
              <a:buClr>
                <a:schemeClr val="accent1"/>
              </a:buClr>
              <a:buSzPts val="2200"/>
              <a:buNone/>
              <a:defRPr sz="2200">
                <a:solidFill>
                  <a:schemeClr val="accent1"/>
                </a:solidFill>
              </a:defRPr>
            </a:lvl7pPr>
            <a:lvl8pPr lvl="7" rtl="0">
              <a:lnSpc>
                <a:spcPct val="95000"/>
              </a:lnSpc>
              <a:spcBef>
                <a:spcPts val="300"/>
              </a:spcBef>
              <a:spcAft>
                <a:spcPts val="0"/>
              </a:spcAft>
              <a:buClr>
                <a:schemeClr val="accent1"/>
              </a:buClr>
              <a:buSzPts val="2200"/>
              <a:buNone/>
              <a:defRPr sz="2200">
                <a:solidFill>
                  <a:schemeClr val="accent1"/>
                </a:solidFill>
              </a:defRPr>
            </a:lvl8pPr>
            <a:lvl9pPr lvl="8" rtl="0">
              <a:lnSpc>
                <a:spcPct val="95000"/>
              </a:lnSpc>
              <a:spcBef>
                <a:spcPts val="300"/>
              </a:spcBef>
              <a:spcAft>
                <a:spcPts val="300"/>
              </a:spcAft>
              <a:buClr>
                <a:schemeClr val="accent1"/>
              </a:buClr>
              <a:buSzPts val="2200"/>
              <a:buNone/>
              <a:defRPr sz="2200">
                <a:solidFill>
                  <a:schemeClr val="accent1"/>
                </a:solidFill>
              </a:defRPr>
            </a:lvl9pPr>
          </a:lstStyle>
          <a:p/>
        </p:txBody>
      </p:sp>
      <p:sp>
        <p:nvSpPr>
          <p:cNvPr id="612" name="Google Shape;612;p46"/>
          <p:cNvSpPr txBox="1"/>
          <p:nvPr>
            <p:ph idx="2" type="body"/>
          </p:nvPr>
        </p:nvSpPr>
        <p:spPr>
          <a:xfrm>
            <a:off x="5976124" y="6507700"/>
            <a:ext cx="5643000" cy="182700"/>
          </a:xfrm>
          <a:prstGeom prst="rect">
            <a:avLst/>
          </a:prstGeom>
        </p:spPr>
        <p:txBody>
          <a:bodyPr anchorCtr="0" anchor="t" bIns="0" lIns="0" spcFirstLastPara="1" rIns="0" wrap="square" tIns="0">
            <a:noAutofit/>
          </a:bodyPr>
          <a:lstStyle>
            <a:lvl1pPr indent="-228600" lvl="0" marL="457200" marR="0" rtl="0" algn="l">
              <a:lnSpc>
                <a:spcPct val="90000"/>
              </a:lnSpc>
              <a:spcBef>
                <a:spcPts val="0"/>
              </a:spcBef>
              <a:spcAft>
                <a:spcPts val="0"/>
              </a:spcAft>
              <a:buSzPts val="1000"/>
              <a:buNone/>
              <a:defRPr sz="1000"/>
            </a:lvl1pPr>
            <a:lvl2pPr indent="-342900" lvl="1" marL="914400" rtl="0">
              <a:spcBef>
                <a:spcPts val="3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613" name="Google Shape;613;p46"/>
          <p:cNvSpPr txBox="1"/>
          <p:nvPr>
            <p:ph idx="3" type="body"/>
          </p:nvPr>
        </p:nvSpPr>
        <p:spPr>
          <a:xfrm>
            <a:off x="576081" y="1783075"/>
            <a:ext cx="4425600" cy="4389600"/>
          </a:xfrm>
          <a:prstGeom prst="rect">
            <a:avLst/>
          </a:prstGeom>
        </p:spPr>
        <p:txBody>
          <a:bodyPr anchorCtr="0" anchor="t" bIns="0" lIns="0" spcFirstLastPara="1" rIns="0" wrap="square" tIns="0">
            <a:noAutofit/>
          </a:bodyPr>
          <a:lstStyle>
            <a:lvl1pPr indent="-228600" lvl="0" marL="457200" rtl="0">
              <a:spcBef>
                <a:spcPts val="500"/>
              </a:spcBef>
              <a:spcAft>
                <a:spcPts val="0"/>
              </a:spcAft>
              <a:buSzPts val="2000"/>
              <a:buNone/>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pic>
        <p:nvPicPr>
          <p:cNvPr id="614" name="Google Shape;614;p46"/>
          <p:cNvPicPr preferRelativeResize="0"/>
          <p:nvPr/>
        </p:nvPicPr>
        <p:blipFill>
          <a:blip r:embed="rId3">
            <a:alphaModFix/>
          </a:blip>
          <a:stretch>
            <a:fillRect/>
          </a:stretch>
        </p:blipFill>
        <p:spPr>
          <a:xfrm>
            <a:off x="5450156" y="1703097"/>
            <a:ext cx="6743299" cy="4891177"/>
          </a:xfrm>
          <a:prstGeom prst="rect">
            <a:avLst/>
          </a:prstGeom>
          <a:noFill/>
          <a:ln>
            <a:noFill/>
          </a:ln>
        </p:spPr>
      </p:pic>
      <p:sp>
        <p:nvSpPr>
          <p:cNvPr id="615" name="Google Shape;615;p46"/>
          <p:cNvSpPr/>
          <p:nvPr>
            <p:ph idx="4" type="pic"/>
          </p:nvPr>
        </p:nvSpPr>
        <p:spPr>
          <a:xfrm>
            <a:off x="5976125" y="1954400"/>
            <a:ext cx="5695500" cy="3201900"/>
          </a:xfrm>
          <a:prstGeom prst="roundRect">
            <a:avLst>
              <a:gd fmla="val 2543" name="adj"/>
            </a:avLst>
          </a:prstGeom>
          <a:noFill/>
          <a:ln>
            <a:noFill/>
          </a:ln>
        </p:spPr>
      </p:sp>
      <p:pic>
        <p:nvPicPr>
          <p:cNvPr id="616" name="Google Shape;616;p46"/>
          <p:cNvPicPr preferRelativeResize="0"/>
          <p:nvPr/>
        </p:nvPicPr>
        <p:blipFill rotWithShape="1">
          <a:blip r:embed="rId4">
            <a:alphaModFix/>
          </a:blip>
          <a:srcRect b="25127" l="0" r="27209" t="0"/>
          <a:stretch/>
        </p:blipFill>
        <p:spPr>
          <a:xfrm>
            <a:off x="10299157" y="1162722"/>
            <a:ext cx="804200" cy="541050"/>
          </a:xfrm>
          <a:prstGeom prst="rect">
            <a:avLst/>
          </a:prstGeom>
          <a:noFill/>
          <a:ln>
            <a:noFill/>
          </a:ln>
        </p:spPr>
      </p:pic>
      <p:pic>
        <p:nvPicPr>
          <p:cNvPr id="617" name="Google Shape;617;p46"/>
          <p:cNvPicPr preferRelativeResize="0"/>
          <p:nvPr/>
        </p:nvPicPr>
        <p:blipFill rotWithShape="1">
          <a:blip r:embed="rId5">
            <a:alphaModFix/>
          </a:blip>
          <a:srcRect b="0" l="0" r="35316" t="0"/>
          <a:stretch/>
        </p:blipFill>
        <p:spPr>
          <a:xfrm>
            <a:off x="5450150" y="5386225"/>
            <a:ext cx="706400" cy="722650"/>
          </a:xfrm>
          <a:prstGeom prst="rect">
            <a:avLst/>
          </a:prstGeom>
          <a:noFill/>
          <a:ln>
            <a:noFill/>
          </a:ln>
        </p:spPr>
      </p:pic>
      <p:pic>
        <p:nvPicPr>
          <p:cNvPr id="618" name="Google Shape;618;p46"/>
          <p:cNvPicPr preferRelativeResize="0"/>
          <p:nvPr/>
        </p:nvPicPr>
        <p:blipFill>
          <a:blip r:embed="rId6">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2 - Mobile Desktop">
  <p:cSld name="Basic_4_1_1_1_1_3_1_1">
    <p:bg>
      <p:bgPr>
        <a:solidFill>
          <a:schemeClr val="lt1"/>
        </a:solidFill>
      </p:bgPr>
    </p:bg>
    <p:spTree>
      <p:nvGrpSpPr>
        <p:cNvPr id="619" name="Shape 619"/>
        <p:cNvGrpSpPr/>
        <p:nvPr/>
      </p:nvGrpSpPr>
      <p:grpSpPr>
        <a:xfrm>
          <a:off x="0" y="0"/>
          <a:ext cx="0" cy="0"/>
          <a:chOff x="0" y="0"/>
          <a:chExt cx="0" cy="0"/>
        </a:xfrm>
      </p:grpSpPr>
      <p:pic>
        <p:nvPicPr>
          <p:cNvPr id="620" name="Google Shape;620;p47"/>
          <p:cNvPicPr preferRelativeResize="0"/>
          <p:nvPr/>
        </p:nvPicPr>
        <p:blipFill rotWithShape="1">
          <a:blip r:embed="rId2">
            <a:alphaModFix/>
          </a:blip>
          <a:srcRect b="25127" l="0" r="27209" t="0"/>
          <a:stretch/>
        </p:blipFill>
        <p:spPr>
          <a:xfrm flipH="1">
            <a:off x="7095111" y="3220543"/>
            <a:ext cx="804200" cy="541050"/>
          </a:xfrm>
          <a:prstGeom prst="rect">
            <a:avLst/>
          </a:prstGeom>
          <a:noFill/>
          <a:ln>
            <a:noFill/>
          </a:ln>
        </p:spPr>
      </p:pic>
      <p:pic>
        <p:nvPicPr>
          <p:cNvPr id="621" name="Google Shape;621;p47"/>
          <p:cNvPicPr preferRelativeResize="0"/>
          <p:nvPr/>
        </p:nvPicPr>
        <p:blipFill>
          <a:blip r:embed="rId3">
            <a:alphaModFix/>
          </a:blip>
          <a:stretch>
            <a:fillRect/>
          </a:stretch>
        </p:blipFill>
        <p:spPr>
          <a:xfrm>
            <a:off x="8429901" y="3947891"/>
            <a:ext cx="3101774" cy="1362410"/>
          </a:xfrm>
          <a:prstGeom prst="rect">
            <a:avLst/>
          </a:prstGeom>
          <a:noFill/>
          <a:ln>
            <a:noFill/>
          </a:ln>
        </p:spPr>
      </p:pic>
      <p:sp>
        <p:nvSpPr>
          <p:cNvPr id="622" name="Google Shape;622;p47"/>
          <p:cNvSpPr/>
          <p:nvPr/>
        </p:nvSpPr>
        <p:spPr>
          <a:xfrm>
            <a:off x="10318000" y="4369100"/>
            <a:ext cx="1301100" cy="352500"/>
          </a:xfrm>
          <a:prstGeom prst="roundRect">
            <a:avLst>
              <a:gd fmla="val 50000"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23" name="Google Shape;623;p47"/>
          <p:cNvSpPr/>
          <p:nvPr/>
        </p:nvSpPr>
        <p:spPr>
          <a:xfrm>
            <a:off x="10139450" y="4888775"/>
            <a:ext cx="1301100" cy="352500"/>
          </a:xfrm>
          <a:prstGeom prst="roundRect">
            <a:avLst>
              <a:gd fmla="val 50000"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624" name="Google Shape;624;p47"/>
          <p:cNvPicPr preferRelativeResize="0"/>
          <p:nvPr/>
        </p:nvPicPr>
        <p:blipFill>
          <a:blip r:embed="rId3">
            <a:alphaModFix/>
          </a:blip>
          <a:stretch>
            <a:fillRect/>
          </a:stretch>
        </p:blipFill>
        <p:spPr>
          <a:xfrm>
            <a:off x="6764926" y="1987775"/>
            <a:ext cx="3101774" cy="1362410"/>
          </a:xfrm>
          <a:prstGeom prst="rect">
            <a:avLst/>
          </a:prstGeom>
          <a:noFill/>
          <a:ln>
            <a:noFill/>
          </a:ln>
        </p:spPr>
      </p:pic>
      <p:sp>
        <p:nvSpPr>
          <p:cNvPr id="625" name="Google Shape;625;p47"/>
          <p:cNvSpPr/>
          <p:nvPr/>
        </p:nvSpPr>
        <p:spPr>
          <a:xfrm>
            <a:off x="6872800" y="2390700"/>
            <a:ext cx="1060800" cy="352500"/>
          </a:xfrm>
          <a:prstGeom prst="roundRect">
            <a:avLst>
              <a:gd fmla="val 50000"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26" name="Google Shape;626;p47"/>
          <p:cNvSpPr/>
          <p:nvPr/>
        </p:nvSpPr>
        <p:spPr>
          <a:xfrm>
            <a:off x="7549875" y="2942675"/>
            <a:ext cx="601800" cy="352500"/>
          </a:xfrm>
          <a:prstGeom prst="roundRect">
            <a:avLst>
              <a:gd fmla="val 50000"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27" name="Google Shape;627;p47"/>
          <p:cNvSpPr/>
          <p:nvPr/>
        </p:nvSpPr>
        <p:spPr>
          <a:xfrm>
            <a:off x="7803175" y="1904450"/>
            <a:ext cx="986400" cy="352500"/>
          </a:xfrm>
          <a:prstGeom prst="roundRect">
            <a:avLst>
              <a:gd fmla="val 50000"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28" name="Google Shape;628;p47"/>
          <p:cNvSpPr/>
          <p:nvPr/>
        </p:nvSpPr>
        <p:spPr>
          <a:xfrm>
            <a:off x="8290494" y="1586147"/>
            <a:ext cx="2099100" cy="4551300"/>
          </a:xfrm>
          <a:prstGeom prst="roundRect">
            <a:avLst>
              <a:gd fmla="val 11981" name="adj"/>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629" name="Google Shape;629;p47"/>
          <p:cNvPicPr preferRelativeResize="0"/>
          <p:nvPr/>
        </p:nvPicPr>
        <p:blipFill>
          <a:blip r:embed="rId4">
            <a:alphaModFix/>
          </a:blip>
          <a:stretch>
            <a:fillRect/>
          </a:stretch>
        </p:blipFill>
        <p:spPr>
          <a:xfrm>
            <a:off x="6349123" y="1478075"/>
            <a:ext cx="4570677" cy="5217675"/>
          </a:xfrm>
          <a:prstGeom prst="rect">
            <a:avLst/>
          </a:prstGeom>
          <a:noFill/>
          <a:ln>
            <a:noFill/>
          </a:ln>
        </p:spPr>
      </p:pic>
      <p:sp>
        <p:nvSpPr>
          <p:cNvPr id="630" name="Google Shape;630;p47"/>
          <p:cNvSpPr txBox="1"/>
          <p:nvPr>
            <p:ph type="title"/>
          </p:nvPr>
        </p:nvSpPr>
        <p:spPr>
          <a:xfrm>
            <a:off x="576081" y="-9728"/>
            <a:ext cx="10095000" cy="10485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9pPr>
          </a:lstStyle>
          <a:p/>
        </p:txBody>
      </p:sp>
      <p:sp>
        <p:nvSpPr>
          <p:cNvPr id="631" name="Google Shape;631;p47"/>
          <p:cNvSpPr txBox="1"/>
          <p:nvPr>
            <p:ph idx="1" type="subTitle"/>
          </p:nvPr>
        </p:nvSpPr>
        <p:spPr>
          <a:xfrm>
            <a:off x="576081" y="1082037"/>
            <a:ext cx="10396800" cy="594300"/>
          </a:xfrm>
          <a:prstGeom prst="rect">
            <a:avLst/>
          </a:prstGeom>
        </p:spPr>
        <p:txBody>
          <a:bodyPr anchorCtr="0" anchor="t" bIns="0" lIns="0" spcFirstLastPara="1" rIns="0" wrap="square" tIns="0">
            <a:noAutofit/>
          </a:bodyPr>
          <a:lstStyle>
            <a:lvl1pPr lvl="0" rtl="0">
              <a:lnSpc>
                <a:spcPct val="95000"/>
              </a:lnSpc>
              <a:spcBef>
                <a:spcPts val="0"/>
              </a:spcBef>
              <a:spcAft>
                <a:spcPts val="0"/>
              </a:spcAft>
              <a:buSzPts val="2200"/>
              <a:buNone/>
              <a:defRPr sz="2200"/>
            </a:lvl1pPr>
            <a:lvl2pPr lvl="1" rtl="0">
              <a:lnSpc>
                <a:spcPct val="95000"/>
              </a:lnSpc>
              <a:spcBef>
                <a:spcPts val="300"/>
              </a:spcBef>
              <a:spcAft>
                <a:spcPts val="0"/>
              </a:spcAft>
              <a:buSzPts val="2200"/>
              <a:buNone/>
              <a:defRPr sz="2200"/>
            </a:lvl2pPr>
            <a:lvl3pPr lvl="2" rtl="0">
              <a:lnSpc>
                <a:spcPct val="95000"/>
              </a:lnSpc>
              <a:spcBef>
                <a:spcPts val="300"/>
              </a:spcBef>
              <a:spcAft>
                <a:spcPts val="0"/>
              </a:spcAft>
              <a:buSzPts val="2200"/>
              <a:buNone/>
              <a:defRPr sz="2200"/>
            </a:lvl3pPr>
            <a:lvl4pPr lvl="3" rtl="0">
              <a:lnSpc>
                <a:spcPct val="95000"/>
              </a:lnSpc>
              <a:spcBef>
                <a:spcPts val="300"/>
              </a:spcBef>
              <a:spcAft>
                <a:spcPts val="0"/>
              </a:spcAft>
              <a:buSzPts val="2200"/>
              <a:buNone/>
              <a:defRPr sz="2200"/>
            </a:lvl4pPr>
            <a:lvl5pPr lvl="4" rtl="0">
              <a:lnSpc>
                <a:spcPct val="95000"/>
              </a:lnSpc>
              <a:spcBef>
                <a:spcPts val="300"/>
              </a:spcBef>
              <a:spcAft>
                <a:spcPts val="0"/>
              </a:spcAft>
              <a:buSzPts val="2200"/>
              <a:buNone/>
              <a:defRPr sz="2200"/>
            </a:lvl5pPr>
            <a:lvl6pPr lvl="5" rtl="0">
              <a:lnSpc>
                <a:spcPct val="95000"/>
              </a:lnSpc>
              <a:spcBef>
                <a:spcPts val="300"/>
              </a:spcBef>
              <a:spcAft>
                <a:spcPts val="0"/>
              </a:spcAft>
              <a:buSzPts val="2200"/>
              <a:buNone/>
              <a:defRPr sz="2200"/>
            </a:lvl6pPr>
            <a:lvl7pPr lvl="6" rtl="0">
              <a:lnSpc>
                <a:spcPct val="95000"/>
              </a:lnSpc>
              <a:spcBef>
                <a:spcPts val="300"/>
              </a:spcBef>
              <a:spcAft>
                <a:spcPts val="0"/>
              </a:spcAft>
              <a:buSzPts val="2200"/>
              <a:buNone/>
              <a:defRPr sz="2200"/>
            </a:lvl7pPr>
            <a:lvl8pPr lvl="7" rtl="0">
              <a:lnSpc>
                <a:spcPct val="95000"/>
              </a:lnSpc>
              <a:spcBef>
                <a:spcPts val="300"/>
              </a:spcBef>
              <a:spcAft>
                <a:spcPts val="0"/>
              </a:spcAft>
              <a:buSzPts val="2200"/>
              <a:buNone/>
              <a:defRPr sz="2200"/>
            </a:lvl8pPr>
            <a:lvl9pPr lvl="8" rtl="0">
              <a:lnSpc>
                <a:spcPct val="95000"/>
              </a:lnSpc>
              <a:spcBef>
                <a:spcPts val="300"/>
              </a:spcBef>
              <a:spcAft>
                <a:spcPts val="300"/>
              </a:spcAft>
              <a:buSzPts val="2200"/>
              <a:buNone/>
              <a:defRPr sz="2200"/>
            </a:lvl9pPr>
          </a:lstStyle>
          <a:p/>
        </p:txBody>
      </p:sp>
      <p:sp>
        <p:nvSpPr>
          <p:cNvPr id="632" name="Google Shape;632;p47"/>
          <p:cNvSpPr txBox="1"/>
          <p:nvPr>
            <p:ph idx="2" type="body"/>
          </p:nvPr>
        </p:nvSpPr>
        <p:spPr>
          <a:xfrm>
            <a:off x="576081" y="1783075"/>
            <a:ext cx="4425600" cy="4389600"/>
          </a:xfrm>
          <a:prstGeom prst="rect">
            <a:avLst/>
          </a:prstGeom>
        </p:spPr>
        <p:txBody>
          <a:bodyPr anchorCtr="0" anchor="t" bIns="0" lIns="0" spcFirstLastPara="1" rIns="0" wrap="square" tIns="0">
            <a:noAutofit/>
          </a:bodyPr>
          <a:lstStyle>
            <a:lvl1pPr indent="-228600" lvl="0" marL="457200" rtl="0">
              <a:spcBef>
                <a:spcPts val="500"/>
              </a:spcBef>
              <a:spcAft>
                <a:spcPts val="0"/>
              </a:spcAft>
              <a:buSzPts val="2000"/>
              <a:buNone/>
              <a:defRPr/>
            </a:lvl1pPr>
            <a:lvl2pPr indent="-342900" lvl="1" marL="914400" rtl="0">
              <a:spcBef>
                <a:spcPts val="2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633" name="Google Shape;633;p47"/>
          <p:cNvSpPr txBox="1"/>
          <p:nvPr>
            <p:ph idx="3" type="body"/>
          </p:nvPr>
        </p:nvSpPr>
        <p:spPr>
          <a:xfrm>
            <a:off x="5976124" y="6507700"/>
            <a:ext cx="5643000" cy="182700"/>
          </a:xfrm>
          <a:prstGeom prst="rect">
            <a:avLst/>
          </a:prstGeom>
        </p:spPr>
        <p:txBody>
          <a:bodyPr anchorCtr="0" anchor="t" bIns="0" lIns="0" spcFirstLastPara="1" rIns="0" wrap="square" tIns="0">
            <a:noAutofit/>
          </a:bodyPr>
          <a:lstStyle>
            <a:lvl1pPr indent="-228600" lvl="0" marL="457200" marR="0" rtl="0" algn="l">
              <a:lnSpc>
                <a:spcPct val="90000"/>
              </a:lnSpc>
              <a:spcBef>
                <a:spcPts val="0"/>
              </a:spcBef>
              <a:spcAft>
                <a:spcPts val="0"/>
              </a:spcAft>
              <a:buSzPts val="1000"/>
              <a:buNone/>
              <a:defRPr sz="1000"/>
            </a:lvl1pPr>
            <a:lvl2pPr indent="-342900" lvl="1" marL="914400" rtl="0">
              <a:spcBef>
                <a:spcPts val="3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634" name="Google Shape;634;p47"/>
          <p:cNvSpPr/>
          <p:nvPr>
            <p:ph idx="4" type="pic"/>
          </p:nvPr>
        </p:nvSpPr>
        <p:spPr>
          <a:xfrm>
            <a:off x="8290494" y="1586147"/>
            <a:ext cx="2099100" cy="4551300"/>
          </a:xfrm>
          <a:prstGeom prst="roundRect">
            <a:avLst>
              <a:gd fmla="val 13187" name="adj"/>
            </a:avLst>
          </a:prstGeom>
          <a:noFill/>
          <a:ln>
            <a:noFill/>
          </a:ln>
        </p:spPr>
      </p:sp>
      <p:pic>
        <p:nvPicPr>
          <p:cNvPr id="635" name="Google Shape;635;p47"/>
          <p:cNvPicPr preferRelativeResize="0"/>
          <p:nvPr/>
        </p:nvPicPr>
        <p:blipFill rotWithShape="1">
          <a:blip r:embed="rId5">
            <a:alphaModFix/>
          </a:blip>
          <a:srcRect b="0" l="0" r="0" t="0"/>
          <a:stretch/>
        </p:blipFill>
        <p:spPr>
          <a:xfrm flipH="1">
            <a:off x="10611725" y="3479263"/>
            <a:ext cx="1092100" cy="722650"/>
          </a:xfrm>
          <a:prstGeom prst="rect">
            <a:avLst/>
          </a:prstGeom>
          <a:noFill/>
          <a:ln>
            <a:noFill/>
          </a:ln>
        </p:spPr>
      </p:pic>
      <p:pic>
        <p:nvPicPr>
          <p:cNvPr id="636" name="Google Shape;636;p47"/>
          <p:cNvPicPr preferRelativeResize="0"/>
          <p:nvPr/>
        </p:nvPicPr>
        <p:blipFill>
          <a:blip r:embed="rId6">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1 - Quote 1">
  <p:cSld name="CUSTOM_2_3">
    <p:bg>
      <p:bgPr>
        <a:solidFill>
          <a:srgbClr val="D8E6FE"/>
        </a:solidFill>
      </p:bgPr>
    </p:bg>
    <p:spTree>
      <p:nvGrpSpPr>
        <p:cNvPr id="637" name="Shape 637"/>
        <p:cNvGrpSpPr/>
        <p:nvPr/>
      </p:nvGrpSpPr>
      <p:grpSpPr>
        <a:xfrm>
          <a:off x="0" y="0"/>
          <a:ext cx="0" cy="0"/>
          <a:chOff x="0" y="0"/>
          <a:chExt cx="0" cy="0"/>
        </a:xfrm>
      </p:grpSpPr>
      <p:sp>
        <p:nvSpPr>
          <p:cNvPr id="638" name="Google Shape;638;p48"/>
          <p:cNvSpPr/>
          <p:nvPr/>
        </p:nvSpPr>
        <p:spPr>
          <a:xfrm>
            <a:off x="1305775" y="2051850"/>
            <a:ext cx="536700" cy="536700"/>
          </a:xfrm>
          <a:prstGeom prst="ellipse">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39" name="Google Shape;639;p48"/>
          <p:cNvSpPr/>
          <p:nvPr/>
        </p:nvSpPr>
        <p:spPr>
          <a:xfrm>
            <a:off x="1727825" y="1455150"/>
            <a:ext cx="8733300" cy="4241100"/>
          </a:xfrm>
          <a:prstGeom prst="roundRect">
            <a:avLst>
              <a:gd fmla="val 552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40" name="Google Shape;640;p48"/>
          <p:cNvSpPr/>
          <p:nvPr/>
        </p:nvSpPr>
        <p:spPr>
          <a:xfrm>
            <a:off x="1465675" y="1174575"/>
            <a:ext cx="1165500" cy="1165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41" name="Google Shape;641;p48"/>
          <p:cNvSpPr/>
          <p:nvPr/>
        </p:nvSpPr>
        <p:spPr>
          <a:xfrm>
            <a:off x="1457363" y="1106250"/>
            <a:ext cx="1233900" cy="12339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642" name="Google Shape;642;p48"/>
          <p:cNvPicPr preferRelativeResize="0"/>
          <p:nvPr/>
        </p:nvPicPr>
        <p:blipFill>
          <a:blip r:embed="rId2">
            <a:alphaModFix/>
          </a:blip>
          <a:stretch>
            <a:fillRect/>
          </a:stretch>
        </p:blipFill>
        <p:spPr>
          <a:xfrm>
            <a:off x="1751826" y="1473129"/>
            <a:ext cx="593200" cy="486175"/>
          </a:xfrm>
          <a:prstGeom prst="rect">
            <a:avLst/>
          </a:prstGeom>
          <a:noFill/>
          <a:ln>
            <a:noFill/>
          </a:ln>
        </p:spPr>
      </p:pic>
      <p:pic>
        <p:nvPicPr>
          <p:cNvPr id="643" name="Google Shape;643;p48"/>
          <p:cNvPicPr preferRelativeResize="0"/>
          <p:nvPr/>
        </p:nvPicPr>
        <p:blipFill>
          <a:blip r:embed="rId3">
            <a:alphaModFix/>
          </a:blip>
          <a:stretch>
            <a:fillRect/>
          </a:stretch>
        </p:blipFill>
        <p:spPr>
          <a:xfrm>
            <a:off x="10442853" y="3525597"/>
            <a:ext cx="916700" cy="1036850"/>
          </a:xfrm>
          <a:prstGeom prst="rect">
            <a:avLst/>
          </a:prstGeom>
          <a:noFill/>
          <a:ln>
            <a:noFill/>
          </a:ln>
        </p:spPr>
      </p:pic>
      <p:pic>
        <p:nvPicPr>
          <p:cNvPr id="644" name="Google Shape;644;p48"/>
          <p:cNvPicPr preferRelativeResize="0"/>
          <p:nvPr/>
        </p:nvPicPr>
        <p:blipFill rotWithShape="1">
          <a:blip r:embed="rId4">
            <a:alphaModFix/>
          </a:blip>
          <a:srcRect b="0" l="0" r="36016" t="0"/>
          <a:stretch/>
        </p:blipFill>
        <p:spPr>
          <a:xfrm>
            <a:off x="379300" y="1605950"/>
            <a:ext cx="974125" cy="995825"/>
          </a:xfrm>
          <a:prstGeom prst="rect">
            <a:avLst/>
          </a:prstGeom>
          <a:noFill/>
          <a:ln>
            <a:noFill/>
          </a:ln>
        </p:spPr>
      </p:pic>
      <p:pic>
        <p:nvPicPr>
          <p:cNvPr id="645" name="Google Shape;645;p48"/>
          <p:cNvPicPr preferRelativeResize="0"/>
          <p:nvPr/>
        </p:nvPicPr>
        <p:blipFill rotWithShape="1">
          <a:blip r:embed="rId5">
            <a:alphaModFix/>
          </a:blip>
          <a:srcRect b="22432" l="28517" r="-7" t="0"/>
          <a:stretch/>
        </p:blipFill>
        <p:spPr>
          <a:xfrm>
            <a:off x="2691272" y="737900"/>
            <a:ext cx="850525" cy="610675"/>
          </a:xfrm>
          <a:prstGeom prst="rect">
            <a:avLst/>
          </a:prstGeom>
          <a:noFill/>
          <a:ln>
            <a:noFill/>
          </a:ln>
        </p:spPr>
      </p:pic>
      <p:sp>
        <p:nvSpPr>
          <p:cNvPr id="646" name="Google Shape;646;p48"/>
          <p:cNvSpPr/>
          <p:nvPr/>
        </p:nvSpPr>
        <p:spPr>
          <a:xfrm>
            <a:off x="10803900" y="4400025"/>
            <a:ext cx="486300" cy="4863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47" name="Google Shape;647;p48"/>
          <p:cNvSpPr txBox="1"/>
          <p:nvPr>
            <p:ph type="title"/>
          </p:nvPr>
        </p:nvSpPr>
        <p:spPr>
          <a:xfrm>
            <a:off x="2990800" y="1828800"/>
            <a:ext cx="6313200" cy="1798500"/>
          </a:xfrm>
          <a:prstGeom prst="rect">
            <a:avLst/>
          </a:prstGeom>
        </p:spPr>
        <p:txBody>
          <a:bodyPr anchorCtr="0" anchor="b" bIns="0" lIns="0" spcFirstLastPara="1" rIns="0" wrap="square" tIns="0">
            <a:noAutofit/>
          </a:bodyPr>
          <a:lstStyle>
            <a:lvl1pPr indent="-203200" lvl="0" marL="0" marR="0" rtl="0" algn="l">
              <a:lnSpc>
                <a:spcPct val="90000"/>
              </a:lnSpc>
              <a:spcBef>
                <a:spcPts val="0"/>
              </a:spcBef>
              <a:spcAft>
                <a:spcPts val="0"/>
              </a:spcAft>
              <a:buClr>
                <a:schemeClr val="accent1"/>
              </a:buClr>
              <a:buSzPts val="3200"/>
              <a:buFont typeface="Avant Garde Demi SFDC"/>
              <a:buNone/>
              <a:defRPr b="0">
                <a:latin typeface="Avant Garde Demi SFDC"/>
                <a:ea typeface="Avant Garde Demi SFDC"/>
                <a:cs typeface="Avant Garde Demi SFDC"/>
                <a:sym typeface="Avant Garde Demi SFDC"/>
              </a:defRPr>
            </a:lvl1pPr>
            <a:lvl2pPr lvl="1"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2pPr>
            <a:lvl3pPr lvl="2"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3pPr>
            <a:lvl4pPr lvl="3"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4pPr>
            <a:lvl5pPr lvl="4"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5pPr>
            <a:lvl6pPr lvl="5"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6pPr>
            <a:lvl7pPr lvl="6"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7pPr>
            <a:lvl8pPr lvl="7"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8pPr>
            <a:lvl9pPr lvl="8"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9pPr>
          </a:lstStyle>
          <a:p/>
        </p:txBody>
      </p:sp>
      <p:sp>
        <p:nvSpPr>
          <p:cNvPr id="648" name="Google Shape;648;p48"/>
          <p:cNvSpPr txBox="1"/>
          <p:nvPr>
            <p:ph idx="1" type="subTitle"/>
          </p:nvPr>
        </p:nvSpPr>
        <p:spPr>
          <a:xfrm>
            <a:off x="2990800" y="3779675"/>
            <a:ext cx="6289500" cy="1437300"/>
          </a:xfrm>
          <a:prstGeom prst="rect">
            <a:avLst/>
          </a:prstGeom>
        </p:spPr>
        <p:txBody>
          <a:bodyPr anchorCtr="0" anchor="t" bIns="0" lIns="0" spcFirstLastPara="1" rIns="0" wrap="square" tIns="0">
            <a:noAutofit/>
          </a:bodyPr>
          <a:lstStyle>
            <a:lvl1pPr lvl="0" rtl="0">
              <a:spcBef>
                <a:spcPts val="0"/>
              </a:spcBef>
              <a:spcAft>
                <a:spcPts val="0"/>
              </a:spcAft>
              <a:buClr>
                <a:srgbClr val="032D60"/>
              </a:buClr>
              <a:buSzPts val="2200"/>
              <a:buNone/>
              <a:defRPr sz="2200">
                <a:solidFill>
                  <a:srgbClr val="032D60"/>
                </a:solidFill>
              </a:defRPr>
            </a:lvl1pPr>
            <a:lvl2pPr lvl="1" rtl="0">
              <a:spcBef>
                <a:spcPts val="200"/>
              </a:spcBef>
              <a:spcAft>
                <a:spcPts val="0"/>
              </a:spcAft>
              <a:buSzPts val="1800"/>
              <a:buNone/>
              <a:defRPr b="1"/>
            </a:lvl2pPr>
            <a:lvl3pPr lvl="2" rtl="0">
              <a:spcBef>
                <a:spcPts val="600"/>
              </a:spcBef>
              <a:spcAft>
                <a:spcPts val="0"/>
              </a:spcAft>
              <a:buSzPts val="1600"/>
              <a:buNone/>
              <a:defRPr b="1"/>
            </a:lvl3pPr>
            <a:lvl4pPr lvl="3" rtl="0">
              <a:spcBef>
                <a:spcPts val="600"/>
              </a:spcBef>
              <a:spcAft>
                <a:spcPts val="0"/>
              </a:spcAft>
              <a:buSzPts val="1400"/>
              <a:buNone/>
              <a:defRPr b="1"/>
            </a:lvl4pPr>
            <a:lvl5pPr lvl="4" rtl="0">
              <a:spcBef>
                <a:spcPts val="600"/>
              </a:spcBef>
              <a:spcAft>
                <a:spcPts val="0"/>
              </a:spcAft>
              <a:buSzPts val="1400"/>
              <a:buNone/>
              <a:defRPr b="1"/>
            </a:lvl5pPr>
            <a:lvl6pPr lvl="5" rtl="0">
              <a:spcBef>
                <a:spcPts val="600"/>
              </a:spcBef>
              <a:spcAft>
                <a:spcPts val="0"/>
              </a:spcAft>
              <a:buSzPts val="2000"/>
              <a:buNone/>
              <a:defRPr b="1"/>
            </a:lvl6pPr>
            <a:lvl7pPr lvl="6" rtl="0">
              <a:spcBef>
                <a:spcPts val="400"/>
              </a:spcBef>
              <a:spcAft>
                <a:spcPts val="0"/>
              </a:spcAft>
              <a:buSzPts val="2000"/>
              <a:buNone/>
              <a:defRPr b="1"/>
            </a:lvl7pPr>
            <a:lvl8pPr lvl="7" rtl="0">
              <a:spcBef>
                <a:spcPts val="400"/>
              </a:spcBef>
              <a:spcAft>
                <a:spcPts val="0"/>
              </a:spcAft>
              <a:buSzPts val="2000"/>
              <a:buNone/>
              <a:defRPr b="1"/>
            </a:lvl8pPr>
            <a:lvl9pPr lvl="8" rtl="0">
              <a:spcBef>
                <a:spcPts val="400"/>
              </a:spcBef>
              <a:spcAft>
                <a:spcPts val="0"/>
              </a:spcAft>
              <a:buSzPts val="2000"/>
              <a:buNone/>
              <a:defRPr b="1"/>
            </a:lvl9pPr>
          </a:lstStyle>
          <a:p/>
        </p:txBody>
      </p:sp>
      <p:sp>
        <p:nvSpPr>
          <p:cNvPr id="649" name="Google Shape;649;p48"/>
          <p:cNvSpPr/>
          <p:nvPr>
            <p:ph idx="2" type="pic"/>
          </p:nvPr>
        </p:nvSpPr>
        <p:spPr>
          <a:xfrm>
            <a:off x="9472525" y="4353425"/>
            <a:ext cx="1778700" cy="1778700"/>
          </a:xfrm>
          <a:prstGeom prst="ellipse">
            <a:avLst/>
          </a:prstGeom>
          <a:noFill/>
          <a:ln>
            <a:noFill/>
          </a:ln>
        </p:spPr>
      </p:sp>
      <p:sp>
        <p:nvSpPr>
          <p:cNvPr id="650" name="Google Shape;650;p48"/>
          <p:cNvSpPr/>
          <p:nvPr/>
        </p:nvSpPr>
        <p:spPr>
          <a:xfrm>
            <a:off x="11346425" y="4710825"/>
            <a:ext cx="175500" cy="175500"/>
          </a:xfrm>
          <a:prstGeom prst="ellipse">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51" name="Google Shape;651;p48"/>
          <p:cNvSpPr/>
          <p:nvPr/>
        </p:nvSpPr>
        <p:spPr>
          <a:xfrm>
            <a:off x="9185450" y="5839300"/>
            <a:ext cx="357300" cy="357300"/>
          </a:xfrm>
          <a:prstGeom prst="ellipse">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52" name="Google Shape;652;p48"/>
          <p:cNvSpPr/>
          <p:nvPr/>
        </p:nvSpPr>
        <p:spPr>
          <a:xfrm>
            <a:off x="577850" y="1001125"/>
            <a:ext cx="536700" cy="536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53" name="Google Shape;653;p48"/>
          <p:cNvSpPr/>
          <p:nvPr/>
        </p:nvSpPr>
        <p:spPr>
          <a:xfrm>
            <a:off x="2520400" y="546550"/>
            <a:ext cx="288300" cy="288300"/>
          </a:xfrm>
          <a:prstGeom prst="ellipse">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654" name="Google Shape;654;p48"/>
          <p:cNvPicPr preferRelativeResize="0"/>
          <p:nvPr/>
        </p:nvPicPr>
        <p:blipFill>
          <a:blip r:embed="rId6">
            <a:alphaModFix/>
          </a:blip>
          <a:stretch>
            <a:fillRect/>
          </a:stretch>
        </p:blipFill>
        <p:spPr>
          <a:xfrm rot="-2033133">
            <a:off x="8745848" y="5907900"/>
            <a:ext cx="755726" cy="621975"/>
          </a:xfrm>
          <a:prstGeom prst="rect">
            <a:avLst/>
          </a:prstGeom>
          <a:noFill/>
          <a:ln>
            <a:noFill/>
          </a:ln>
        </p:spPr>
      </p:pic>
      <p:pic>
        <p:nvPicPr>
          <p:cNvPr id="655" name="Google Shape;655;p48"/>
          <p:cNvPicPr preferRelativeResize="0"/>
          <p:nvPr/>
        </p:nvPicPr>
        <p:blipFill>
          <a:blip r:embed="rId7">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1 - Quote 1 1">
  <p:cSld name="CUSTOM_2_3_2">
    <p:bg>
      <p:bgPr>
        <a:solidFill>
          <a:srgbClr val="D8E6FE"/>
        </a:solidFill>
      </p:bgPr>
    </p:bg>
    <p:spTree>
      <p:nvGrpSpPr>
        <p:cNvPr id="656" name="Shape 656"/>
        <p:cNvGrpSpPr/>
        <p:nvPr/>
      </p:nvGrpSpPr>
      <p:grpSpPr>
        <a:xfrm>
          <a:off x="0" y="0"/>
          <a:ext cx="0" cy="0"/>
          <a:chOff x="0" y="0"/>
          <a:chExt cx="0" cy="0"/>
        </a:xfrm>
      </p:grpSpPr>
      <p:sp>
        <p:nvSpPr>
          <p:cNvPr id="657" name="Google Shape;657;p49"/>
          <p:cNvSpPr/>
          <p:nvPr/>
        </p:nvSpPr>
        <p:spPr>
          <a:xfrm>
            <a:off x="1305775" y="2051850"/>
            <a:ext cx="536700" cy="536700"/>
          </a:xfrm>
          <a:prstGeom prst="ellipse">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58" name="Google Shape;658;p49"/>
          <p:cNvSpPr/>
          <p:nvPr/>
        </p:nvSpPr>
        <p:spPr>
          <a:xfrm>
            <a:off x="1727825" y="1455150"/>
            <a:ext cx="8733300" cy="4241100"/>
          </a:xfrm>
          <a:prstGeom prst="roundRect">
            <a:avLst>
              <a:gd fmla="val 552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59" name="Google Shape;659;p49"/>
          <p:cNvSpPr/>
          <p:nvPr/>
        </p:nvSpPr>
        <p:spPr>
          <a:xfrm>
            <a:off x="1465675" y="1174575"/>
            <a:ext cx="1165500" cy="1165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60" name="Google Shape;660;p49"/>
          <p:cNvSpPr/>
          <p:nvPr/>
        </p:nvSpPr>
        <p:spPr>
          <a:xfrm>
            <a:off x="1457363" y="1106250"/>
            <a:ext cx="1233900" cy="12339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661" name="Google Shape;661;p49"/>
          <p:cNvPicPr preferRelativeResize="0"/>
          <p:nvPr/>
        </p:nvPicPr>
        <p:blipFill>
          <a:blip r:embed="rId2">
            <a:alphaModFix/>
          </a:blip>
          <a:stretch>
            <a:fillRect/>
          </a:stretch>
        </p:blipFill>
        <p:spPr>
          <a:xfrm>
            <a:off x="1751826" y="1473129"/>
            <a:ext cx="593200" cy="486175"/>
          </a:xfrm>
          <a:prstGeom prst="rect">
            <a:avLst/>
          </a:prstGeom>
          <a:noFill/>
          <a:ln>
            <a:noFill/>
          </a:ln>
        </p:spPr>
      </p:pic>
      <p:pic>
        <p:nvPicPr>
          <p:cNvPr id="662" name="Google Shape;662;p49"/>
          <p:cNvPicPr preferRelativeResize="0"/>
          <p:nvPr/>
        </p:nvPicPr>
        <p:blipFill>
          <a:blip r:embed="rId3">
            <a:alphaModFix/>
          </a:blip>
          <a:stretch>
            <a:fillRect/>
          </a:stretch>
        </p:blipFill>
        <p:spPr>
          <a:xfrm>
            <a:off x="10442853" y="3525597"/>
            <a:ext cx="916700" cy="1036850"/>
          </a:xfrm>
          <a:prstGeom prst="rect">
            <a:avLst/>
          </a:prstGeom>
          <a:noFill/>
          <a:ln>
            <a:noFill/>
          </a:ln>
        </p:spPr>
      </p:pic>
      <p:pic>
        <p:nvPicPr>
          <p:cNvPr id="663" name="Google Shape;663;p49"/>
          <p:cNvPicPr preferRelativeResize="0"/>
          <p:nvPr/>
        </p:nvPicPr>
        <p:blipFill rotWithShape="1">
          <a:blip r:embed="rId4">
            <a:alphaModFix/>
          </a:blip>
          <a:srcRect b="0" l="0" r="36016" t="0"/>
          <a:stretch/>
        </p:blipFill>
        <p:spPr>
          <a:xfrm>
            <a:off x="379300" y="1605950"/>
            <a:ext cx="974125" cy="995825"/>
          </a:xfrm>
          <a:prstGeom prst="rect">
            <a:avLst/>
          </a:prstGeom>
          <a:noFill/>
          <a:ln>
            <a:noFill/>
          </a:ln>
        </p:spPr>
      </p:pic>
      <p:pic>
        <p:nvPicPr>
          <p:cNvPr id="664" name="Google Shape;664;p49"/>
          <p:cNvPicPr preferRelativeResize="0"/>
          <p:nvPr/>
        </p:nvPicPr>
        <p:blipFill rotWithShape="1">
          <a:blip r:embed="rId5">
            <a:alphaModFix/>
          </a:blip>
          <a:srcRect b="22432" l="28517" r="-7" t="0"/>
          <a:stretch/>
        </p:blipFill>
        <p:spPr>
          <a:xfrm>
            <a:off x="2691272" y="737900"/>
            <a:ext cx="850525" cy="610675"/>
          </a:xfrm>
          <a:prstGeom prst="rect">
            <a:avLst/>
          </a:prstGeom>
          <a:noFill/>
          <a:ln>
            <a:noFill/>
          </a:ln>
        </p:spPr>
      </p:pic>
      <p:sp>
        <p:nvSpPr>
          <p:cNvPr id="665" name="Google Shape;665;p49"/>
          <p:cNvSpPr/>
          <p:nvPr/>
        </p:nvSpPr>
        <p:spPr>
          <a:xfrm>
            <a:off x="10803900" y="4400025"/>
            <a:ext cx="486300" cy="4863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66" name="Google Shape;666;p49"/>
          <p:cNvSpPr txBox="1"/>
          <p:nvPr>
            <p:ph type="title"/>
          </p:nvPr>
        </p:nvSpPr>
        <p:spPr>
          <a:xfrm>
            <a:off x="2990800" y="1828800"/>
            <a:ext cx="6313200" cy="1798500"/>
          </a:xfrm>
          <a:prstGeom prst="rect">
            <a:avLst/>
          </a:prstGeom>
        </p:spPr>
        <p:txBody>
          <a:bodyPr anchorCtr="0" anchor="b" bIns="0" lIns="0" spcFirstLastPara="1" rIns="0" wrap="square" tIns="0">
            <a:noAutofit/>
          </a:bodyPr>
          <a:lstStyle>
            <a:lvl1pPr indent="-203200" lvl="0" marL="0" marR="0" algn="l">
              <a:lnSpc>
                <a:spcPct val="90000"/>
              </a:lnSpc>
              <a:spcBef>
                <a:spcPts val="0"/>
              </a:spcBef>
              <a:spcAft>
                <a:spcPts val="0"/>
              </a:spcAft>
              <a:buClr>
                <a:schemeClr val="accent1"/>
              </a:buClr>
              <a:buSzPts val="3200"/>
              <a:buFont typeface="Avant Garde Demi SFDC"/>
              <a:buNone/>
              <a:defRPr b="0">
                <a:latin typeface="Avant Garde Demi SFDC"/>
                <a:ea typeface="Avant Garde Demi SFDC"/>
                <a:cs typeface="Avant Garde Demi SFDC"/>
                <a:sym typeface="Avant Garde Demi SFDC"/>
              </a:defRPr>
            </a:lvl1pPr>
            <a:lvl2pPr lvl="1">
              <a:lnSpc>
                <a:spcPct val="90000"/>
              </a:lnSpc>
              <a:spcBef>
                <a:spcPts val="0"/>
              </a:spcBef>
              <a:spcAft>
                <a:spcPts val="0"/>
              </a:spcAft>
              <a:buSzPts val="1400"/>
              <a:buFont typeface="Poppins"/>
              <a:buNone/>
              <a:defRPr b="1">
                <a:latin typeface="Salesforce Sans"/>
                <a:ea typeface="Salesforce Sans"/>
                <a:cs typeface="Salesforce Sans"/>
                <a:sym typeface="Salesforce Sans"/>
              </a:defRPr>
            </a:lvl2pPr>
            <a:lvl3pPr lvl="2">
              <a:lnSpc>
                <a:spcPct val="90000"/>
              </a:lnSpc>
              <a:spcBef>
                <a:spcPts val="0"/>
              </a:spcBef>
              <a:spcAft>
                <a:spcPts val="0"/>
              </a:spcAft>
              <a:buSzPts val="1400"/>
              <a:buFont typeface="Poppins"/>
              <a:buNone/>
              <a:defRPr b="1">
                <a:latin typeface="Salesforce Sans"/>
                <a:ea typeface="Salesforce Sans"/>
                <a:cs typeface="Salesforce Sans"/>
                <a:sym typeface="Salesforce Sans"/>
              </a:defRPr>
            </a:lvl3pPr>
            <a:lvl4pPr lvl="3">
              <a:lnSpc>
                <a:spcPct val="90000"/>
              </a:lnSpc>
              <a:spcBef>
                <a:spcPts val="0"/>
              </a:spcBef>
              <a:spcAft>
                <a:spcPts val="0"/>
              </a:spcAft>
              <a:buSzPts val="1400"/>
              <a:buFont typeface="Poppins"/>
              <a:buNone/>
              <a:defRPr b="1">
                <a:latin typeface="Salesforce Sans"/>
                <a:ea typeface="Salesforce Sans"/>
                <a:cs typeface="Salesforce Sans"/>
                <a:sym typeface="Salesforce Sans"/>
              </a:defRPr>
            </a:lvl4pPr>
            <a:lvl5pPr lvl="4">
              <a:lnSpc>
                <a:spcPct val="90000"/>
              </a:lnSpc>
              <a:spcBef>
                <a:spcPts val="0"/>
              </a:spcBef>
              <a:spcAft>
                <a:spcPts val="0"/>
              </a:spcAft>
              <a:buSzPts val="1400"/>
              <a:buFont typeface="Poppins"/>
              <a:buNone/>
              <a:defRPr b="1">
                <a:latin typeface="Salesforce Sans"/>
                <a:ea typeface="Salesforce Sans"/>
                <a:cs typeface="Salesforce Sans"/>
                <a:sym typeface="Salesforce Sans"/>
              </a:defRPr>
            </a:lvl5pPr>
            <a:lvl6pPr lvl="5">
              <a:lnSpc>
                <a:spcPct val="90000"/>
              </a:lnSpc>
              <a:spcBef>
                <a:spcPts val="0"/>
              </a:spcBef>
              <a:spcAft>
                <a:spcPts val="0"/>
              </a:spcAft>
              <a:buSzPts val="1400"/>
              <a:buFont typeface="Poppins"/>
              <a:buNone/>
              <a:defRPr b="1">
                <a:latin typeface="Salesforce Sans"/>
                <a:ea typeface="Salesforce Sans"/>
                <a:cs typeface="Salesforce Sans"/>
                <a:sym typeface="Salesforce Sans"/>
              </a:defRPr>
            </a:lvl6pPr>
            <a:lvl7pPr lvl="6">
              <a:lnSpc>
                <a:spcPct val="90000"/>
              </a:lnSpc>
              <a:spcBef>
                <a:spcPts val="0"/>
              </a:spcBef>
              <a:spcAft>
                <a:spcPts val="0"/>
              </a:spcAft>
              <a:buSzPts val="1400"/>
              <a:buFont typeface="Poppins"/>
              <a:buNone/>
              <a:defRPr b="1">
                <a:latin typeface="Salesforce Sans"/>
                <a:ea typeface="Salesforce Sans"/>
                <a:cs typeface="Salesforce Sans"/>
                <a:sym typeface="Salesforce Sans"/>
              </a:defRPr>
            </a:lvl7pPr>
            <a:lvl8pPr lvl="7">
              <a:lnSpc>
                <a:spcPct val="90000"/>
              </a:lnSpc>
              <a:spcBef>
                <a:spcPts val="0"/>
              </a:spcBef>
              <a:spcAft>
                <a:spcPts val="0"/>
              </a:spcAft>
              <a:buSzPts val="1400"/>
              <a:buFont typeface="Poppins"/>
              <a:buNone/>
              <a:defRPr b="1">
                <a:latin typeface="Salesforce Sans"/>
                <a:ea typeface="Salesforce Sans"/>
                <a:cs typeface="Salesforce Sans"/>
                <a:sym typeface="Salesforce Sans"/>
              </a:defRPr>
            </a:lvl8pPr>
            <a:lvl9pPr lvl="8">
              <a:lnSpc>
                <a:spcPct val="90000"/>
              </a:lnSpc>
              <a:spcBef>
                <a:spcPts val="0"/>
              </a:spcBef>
              <a:spcAft>
                <a:spcPts val="0"/>
              </a:spcAft>
              <a:buSzPts val="1400"/>
              <a:buFont typeface="Poppins"/>
              <a:buNone/>
              <a:defRPr b="1">
                <a:latin typeface="Salesforce Sans"/>
                <a:ea typeface="Salesforce Sans"/>
                <a:cs typeface="Salesforce Sans"/>
                <a:sym typeface="Salesforce Sans"/>
              </a:defRPr>
            </a:lvl9pPr>
          </a:lstStyle>
          <a:p/>
        </p:txBody>
      </p:sp>
      <p:sp>
        <p:nvSpPr>
          <p:cNvPr id="667" name="Google Shape;667;p49"/>
          <p:cNvSpPr txBox="1"/>
          <p:nvPr>
            <p:ph idx="1" type="subTitle"/>
          </p:nvPr>
        </p:nvSpPr>
        <p:spPr>
          <a:xfrm>
            <a:off x="2990800" y="3779675"/>
            <a:ext cx="6289500" cy="1437300"/>
          </a:xfrm>
          <a:prstGeom prst="rect">
            <a:avLst/>
          </a:prstGeom>
        </p:spPr>
        <p:txBody>
          <a:bodyPr anchorCtr="0" anchor="t" bIns="0" lIns="0" spcFirstLastPara="1" rIns="0" wrap="square" tIns="0">
            <a:noAutofit/>
          </a:bodyPr>
          <a:lstStyle>
            <a:lvl1pPr lvl="0">
              <a:spcBef>
                <a:spcPts val="0"/>
              </a:spcBef>
              <a:spcAft>
                <a:spcPts val="0"/>
              </a:spcAft>
              <a:buClr>
                <a:srgbClr val="032D60"/>
              </a:buClr>
              <a:buSzPts val="2200"/>
              <a:buNone/>
              <a:defRPr sz="2200">
                <a:solidFill>
                  <a:srgbClr val="032D60"/>
                </a:solidFill>
              </a:defRPr>
            </a:lvl1pPr>
            <a:lvl2pPr lvl="1">
              <a:spcBef>
                <a:spcPts val="200"/>
              </a:spcBef>
              <a:spcAft>
                <a:spcPts val="0"/>
              </a:spcAft>
              <a:buSzPts val="1800"/>
              <a:buNone/>
              <a:defRPr b="1"/>
            </a:lvl2pPr>
            <a:lvl3pPr lvl="2">
              <a:spcBef>
                <a:spcPts val="600"/>
              </a:spcBef>
              <a:spcAft>
                <a:spcPts val="0"/>
              </a:spcAft>
              <a:buSzPts val="1600"/>
              <a:buNone/>
              <a:defRPr b="1"/>
            </a:lvl3pPr>
            <a:lvl4pPr lvl="3">
              <a:spcBef>
                <a:spcPts val="600"/>
              </a:spcBef>
              <a:spcAft>
                <a:spcPts val="0"/>
              </a:spcAft>
              <a:buSzPts val="1400"/>
              <a:buNone/>
              <a:defRPr b="1"/>
            </a:lvl4pPr>
            <a:lvl5pPr lvl="4">
              <a:spcBef>
                <a:spcPts val="600"/>
              </a:spcBef>
              <a:spcAft>
                <a:spcPts val="0"/>
              </a:spcAft>
              <a:buSzPts val="1400"/>
              <a:buNone/>
              <a:defRPr b="1"/>
            </a:lvl5pPr>
            <a:lvl6pPr lvl="5">
              <a:spcBef>
                <a:spcPts val="600"/>
              </a:spcBef>
              <a:spcAft>
                <a:spcPts val="0"/>
              </a:spcAft>
              <a:buSzPts val="2000"/>
              <a:buNone/>
              <a:defRPr b="1"/>
            </a:lvl6pPr>
            <a:lvl7pPr lvl="6">
              <a:spcBef>
                <a:spcPts val="400"/>
              </a:spcBef>
              <a:spcAft>
                <a:spcPts val="0"/>
              </a:spcAft>
              <a:buSzPts val="2000"/>
              <a:buNone/>
              <a:defRPr b="1"/>
            </a:lvl7pPr>
            <a:lvl8pPr lvl="7">
              <a:spcBef>
                <a:spcPts val="400"/>
              </a:spcBef>
              <a:spcAft>
                <a:spcPts val="0"/>
              </a:spcAft>
              <a:buSzPts val="2000"/>
              <a:buNone/>
              <a:defRPr b="1"/>
            </a:lvl8pPr>
            <a:lvl9pPr lvl="8">
              <a:spcBef>
                <a:spcPts val="400"/>
              </a:spcBef>
              <a:spcAft>
                <a:spcPts val="0"/>
              </a:spcAft>
              <a:buSzPts val="2000"/>
              <a:buNone/>
              <a:defRPr b="1"/>
            </a:lvl9pPr>
          </a:lstStyle>
          <a:p/>
        </p:txBody>
      </p:sp>
      <p:sp>
        <p:nvSpPr>
          <p:cNvPr id="668" name="Google Shape;668;p49"/>
          <p:cNvSpPr/>
          <p:nvPr>
            <p:ph idx="2" type="pic"/>
          </p:nvPr>
        </p:nvSpPr>
        <p:spPr>
          <a:xfrm>
            <a:off x="9472525" y="4353425"/>
            <a:ext cx="1778700" cy="1778700"/>
          </a:xfrm>
          <a:prstGeom prst="ellipse">
            <a:avLst/>
          </a:prstGeom>
          <a:noFill/>
          <a:ln>
            <a:noFill/>
          </a:ln>
        </p:spPr>
      </p:sp>
      <p:sp>
        <p:nvSpPr>
          <p:cNvPr id="669" name="Google Shape;669;p49"/>
          <p:cNvSpPr/>
          <p:nvPr/>
        </p:nvSpPr>
        <p:spPr>
          <a:xfrm>
            <a:off x="11346425" y="4710825"/>
            <a:ext cx="175500" cy="175500"/>
          </a:xfrm>
          <a:prstGeom prst="ellipse">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70" name="Google Shape;670;p49"/>
          <p:cNvSpPr/>
          <p:nvPr/>
        </p:nvSpPr>
        <p:spPr>
          <a:xfrm>
            <a:off x="9185450" y="5839300"/>
            <a:ext cx="357300" cy="357300"/>
          </a:xfrm>
          <a:prstGeom prst="ellipse">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71" name="Google Shape;671;p49"/>
          <p:cNvSpPr/>
          <p:nvPr/>
        </p:nvSpPr>
        <p:spPr>
          <a:xfrm>
            <a:off x="577850" y="1001125"/>
            <a:ext cx="536700" cy="536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72" name="Google Shape;672;p49"/>
          <p:cNvSpPr/>
          <p:nvPr/>
        </p:nvSpPr>
        <p:spPr>
          <a:xfrm>
            <a:off x="2520400" y="546550"/>
            <a:ext cx="288300" cy="288300"/>
          </a:xfrm>
          <a:prstGeom prst="ellipse">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673" name="Google Shape;673;p49"/>
          <p:cNvPicPr preferRelativeResize="0"/>
          <p:nvPr/>
        </p:nvPicPr>
        <p:blipFill>
          <a:blip r:embed="rId6">
            <a:alphaModFix/>
          </a:blip>
          <a:stretch>
            <a:fillRect/>
          </a:stretch>
        </p:blipFill>
        <p:spPr>
          <a:xfrm>
            <a:off x="10164862" y="462000"/>
            <a:ext cx="1476175" cy="538150"/>
          </a:xfrm>
          <a:prstGeom prst="rect">
            <a:avLst/>
          </a:prstGeom>
          <a:noFill/>
          <a:ln>
            <a:noFill/>
          </a:ln>
        </p:spPr>
      </p:pic>
      <p:pic>
        <p:nvPicPr>
          <p:cNvPr id="674" name="Google Shape;674;p49"/>
          <p:cNvPicPr preferRelativeResize="0"/>
          <p:nvPr/>
        </p:nvPicPr>
        <p:blipFill>
          <a:blip r:embed="rId7">
            <a:alphaModFix/>
          </a:blip>
          <a:stretch>
            <a:fillRect/>
          </a:stretch>
        </p:blipFill>
        <p:spPr>
          <a:xfrm>
            <a:off x="8343401" y="5928126"/>
            <a:ext cx="1165500" cy="62507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2 - Quote 2">
  <p:cSld name="CUSTOM_2_3_1">
    <p:bg>
      <p:bgPr>
        <a:solidFill>
          <a:srgbClr val="FFDED5"/>
        </a:solidFill>
      </p:bgPr>
    </p:bg>
    <p:spTree>
      <p:nvGrpSpPr>
        <p:cNvPr id="675" name="Shape 675"/>
        <p:cNvGrpSpPr/>
        <p:nvPr/>
      </p:nvGrpSpPr>
      <p:grpSpPr>
        <a:xfrm>
          <a:off x="0" y="0"/>
          <a:ext cx="0" cy="0"/>
          <a:chOff x="0" y="0"/>
          <a:chExt cx="0" cy="0"/>
        </a:xfrm>
      </p:grpSpPr>
      <p:pic>
        <p:nvPicPr>
          <p:cNvPr id="676" name="Google Shape;676;p50"/>
          <p:cNvPicPr preferRelativeResize="0"/>
          <p:nvPr/>
        </p:nvPicPr>
        <p:blipFill>
          <a:blip r:embed="rId2">
            <a:alphaModFix/>
          </a:blip>
          <a:stretch>
            <a:fillRect/>
          </a:stretch>
        </p:blipFill>
        <p:spPr>
          <a:xfrm>
            <a:off x="10471875" y="3553383"/>
            <a:ext cx="856450" cy="965775"/>
          </a:xfrm>
          <a:prstGeom prst="rect">
            <a:avLst/>
          </a:prstGeom>
          <a:noFill/>
          <a:ln>
            <a:noFill/>
          </a:ln>
        </p:spPr>
      </p:pic>
      <p:pic>
        <p:nvPicPr>
          <p:cNvPr id="677" name="Google Shape;677;p50"/>
          <p:cNvPicPr preferRelativeResize="0"/>
          <p:nvPr/>
        </p:nvPicPr>
        <p:blipFill>
          <a:blip r:embed="rId3">
            <a:alphaModFix/>
          </a:blip>
          <a:stretch>
            <a:fillRect/>
          </a:stretch>
        </p:blipFill>
        <p:spPr>
          <a:xfrm>
            <a:off x="2376846" y="750550"/>
            <a:ext cx="1151104" cy="762000"/>
          </a:xfrm>
          <a:prstGeom prst="rect">
            <a:avLst/>
          </a:prstGeom>
          <a:noFill/>
          <a:ln>
            <a:noFill/>
          </a:ln>
        </p:spPr>
      </p:pic>
      <p:pic>
        <p:nvPicPr>
          <p:cNvPr id="678" name="Google Shape;678;p50"/>
          <p:cNvPicPr preferRelativeResize="0"/>
          <p:nvPr/>
        </p:nvPicPr>
        <p:blipFill rotWithShape="1">
          <a:blip r:embed="rId4">
            <a:alphaModFix/>
          </a:blip>
          <a:srcRect b="0" l="0" r="33744" t="0"/>
          <a:stretch/>
        </p:blipFill>
        <p:spPr>
          <a:xfrm>
            <a:off x="380100" y="1608775"/>
            <a:ext cx="1007500" cy="994050"/>
          </a:xfrm>
          <a:prstGeom prst="rect">
            <a:avLst/>
          </a:prstGeom>
          <a:noFill/>
          <a:ln>
            <a:noFill/>
          </a:ln>
        </p:spPr>
      </p:pic>
      <p:sp>
        <p:nvSpPr>
          <p:cNvPr id="679" name="Google Shape;679;p50"/>
          <p:cNvSpPr/>
          <p:nvPr/>
        </p:nvSpPr>
        <p:spPr>
          <a:xfrm>
            <a:off x="1305775" y="2051850"/>
            <a:ext cx="536700" cy="536700"/>
          </a:xfrm>
          <a:prstGeom prst="ellipse">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80" name="Google Shape;680;p50"/>
          <p:cNvSpPr/>
          <p:nvPr/>
        </p:nvSpPr>
        <p:spPr>
          <a:xfrm>
            <a:off x="10803900" y="4400025"/>
            <a:ext cx="486300" cy="4863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81" name="Google Shape;681;p50"/>
          <p:cNvSpPr/>
          <p:nvPr/>
        </p:nvSpPr>
        <p:spPr>
          <a:xfrm>
            <a:off x="1727825" y="1455150"/>
            <a:ext cx="8733300" cy="4241100"/>
          </a:xfrm>
          <a:prstGeom prst="roundRect">
            <a:avLst>
              <a:gd fmla="val 552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82" name="Google Shape;682;p50"/>
          <p:cNvSpPr/>
          <p:nvPr/>
        </p:nvSpPr>
        <p:spPr>
          <a:xfrm>
            <a:off x="1465675" y="1174575"/>
            <a:ext cx="1165500" cy="1165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83" name="Google Shape;683;p50"/>
          <p:cNvSpPr txBox="1"/>
          <p:nvPr>
            <p:ph type="title"/>
          </p:nvPr>
        </p:nvSpPr>
        <p:spPr>
          <a:xfrm>
            <a:off x="2990800" y="1828800"/>
            <a:ext cx="6313200" cy="1798500"/>
          </a:xfrm>
          <a:prstGeom prst="rect">
            <a:avLst/>
          </a:prstGeom>
        </p:spPr>
        <p:txBody>
          <a:bodyPr anchorCtr="0" anchor="b" bIns="0" lIns="0" spcFirstLastPara="1" rIns="0" wrap="square" tIns="0">
            <a:noAutofit/>
          </a:bodyPr>
          <a:lstStyle>
            <a:lvl1pPr indent="-203200" lvl="0" marL="0" marR="0" rtl="0" algn="l">
              <a:lnSpc>
                <a:spcPct val="90000"/>
              </a:lnSpc>
              <a:spcBef>
                <a:spcPts val="0"/>
              </a:spcBef>
              <a:spcAft>
                <a:spcPts val="0"/>
              </a:spcAft>
              <a:buClr>
                <a:schemeClr val="accent1"/>
              </a:buClr>
              <a:buSzPts val="3200"/>
              <a:buFont typeface="Avant Garde Demi SFDC"/>
              <a:buNone/>
              <a:defRPr b="0">
                <a:latin typeface="Avant Garde Demi SFDC"/>
                <a:ea typeface="Avant Garde Demi SFDC"/>
                <a:cs typeface="Avant Garde Demi SFDC"/>
                <a:sym typeface="Avant Garde Demi SFDC"/>
              </a:defRPr>
            </a:lvl1pPr>
            <a:lvl2pPr lvl="1"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2pPr>
            <a:lvl3pPr lvl="2"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3pPr>
            <a:lvl4pPr lvl="3"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4pPr>
            <a:lvl5pPr lvl="4"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5pPr>
            <a:lvl6pPr lvl="5"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6pPr>
            <a:lvl7pPr lvl="6"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7pPr>
            <a:lvl8pPr lvl="7"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8pPr>
            <a:lvl9pPr lvl="8"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9pPr>
          </a:lstStyle>
          <a:p/>
        </p:txBody>
      </p:sp>
      <p:sp>
        <p:nvSpPr>
          <p:cNvPr id="684" name="Google Shape;684;p50"/>
          <p:cNvSpPr txBox="1"/>
          <p:nvPr>
            <p:ph idx="1" type="subTitle"/>
          </p:nvPr>
        </p:nvSpPr>
        <p:spPr>
          <a:xfrm>
            <a:off x="2990800" y="3779675"/>
            <a:ext cx="6289500" cy="1437300"/>
          </a:xfrm>
          <a:prstGeom prst="rect">
            <a:avLst/>
          </a:prstGeom>
        </p:spPr>
        <p:txBody>
          <a:bodyPr anchorCtr="0" anchor="t" bIns="0" lIns="0" spcFirstLastPara="1" rIns="0" wrap="square" tIns="0">
            <a:noAutofit/>
          </a:bodyPr>
          <a:lstStyle>
            <a:lvl1pPr lvl="0" rtl="0">
              <a:spcBef>
                <a:spcPts val="0"/>
              </a:spcBef>
              <a:spcAft>
                <a:spcPts val="0"/>
              </a:spcAft>
              <a:buClr>
                <a:srgbClr val="032D60"/>
              </a:buClr>
              <a:buSzPts val="2200"/>
              <a:buNone/>
              <a:defRPr sz="2200">
                <a:solidFill>
                  <a:srgbClr val="032D60"/>
                </a:solidFill>
              </a:defRPr>
            </a:lvl1pPr>
            <a:lvl2pPr lvl="1" rtl="0">
              <a:spcBef>
                <a:spcPts val="200"/>
              </a:spcBef>
              <a:spcAft>
                <a:spcPts val="0"/>
              </a:spcAft>
              <a:buSzPts val="1800"/>
              <a:buNone/>
              <a:defRPr b="1"/>
            </a:lvl2pPr>
            <a:lvl3pPr lvl="2" rtl="0">
              <a:spcBef>
                <a:spcPts val="600"/>
              </a:spcBef>
              <a:spcAft>
                <a:spcPts val="0"/>
              </a:spcAft>
              <a:buSzPts val="1600"/>
              <a:buNone/>
              <a:defRPr b="1"/>
            </a:lvl3pPr>
            <a:lvl4pPr lvl="3" rtl="0">
              <a:spcBef>
                <a:spcPts val="600"/>
              </a:spcBef>
              <a:spcAft>
                <a:spcPts val="0"/>
              </a:spcAft>
              <a:buSzPts val="1400"/>
              <a:buNone/>
              <a:defRPr b="1"/>
            </a:lvl4pPr>
            <a:lvl5pPr lvl="4" rtl="0">
              <a:spcBef>
                <a:spcPts val="600"/>
              </a:spcBef>
              <a:spcAft>
                <a:spcPts val="0"/>
              </a:spcAft>
              <a:buSzPts val="1400"/>
              <a:buNone/>
              <a:defRPr b="1"/>
            </a:lvl5pPr>
            <a:lvl6pPr lvl="5" rtl="0">
              <a:spcBef>
                <a:spcPts val="600"/>
              </a:spcBef>
              <a:spcAft>
                <a:spcPts val="0"/>
              </a:spcAft>
              <a:buSzPts val="2000"/>
              <a:buNone/>
              <a:defRPr b="1"/>
            </a:lvl6pPr>
            <a:lvl7pPr lvl="6" rtl="0">
              <a:spcBef>
                <a:spcPts val="400"/>
              </a:spcBef>
              <a:spcAft>
                <a:spcPts val="0"/>
              </a:spcAft>
              <a:buSzPts val="2000"/>
              <a:buNone/>
              <a:defRPr b="1"/>
            </a:lvl7pPr>
            <a:lvl8pPr lvl="7" rtl="0">
              <a:spcBef>
                <a:spcPts val="400"/>
              </a:spcBef>
              <a:spcAft>
                <a:spcPts val="0"/>
              </a:spcAft>
              <a:buSzPts val="2000"/>
              <a:buNone/>
              <a:defRPr b="1"/>
            </a:lvl8pPr>
            <a:lvl9pPr lvl="8" rtl="0">
              <a:spcBef>
                <a:spcPts val="400"/>
              </a:spcBef>
              <a:spcAft>
                <a:spcPts val="0"/>
              </a:spcAft>
              <a:buSzPts val="2000"/>
              <a:buNone/>
              <a:defRPr b="1"/>
            </a:lvl9pPr>
          </a:lstStyle>
          <a:p/>
        </p:txBody>
      </p:sp>
      <p:sp>
        <p:nvSpPr>
          <p:cNvPr id="685" name="Google Shape;685;p50"/>
          <p:cNvSpPr/>
          <p:nvPr/>
        </p:nvSpPr>
        <p:spPr>
          <a:xfrm>
            <a:off x="1457363" y="1106250"/>
            <a:ext cx="1233900" cy="12339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86" name="Google Shape;686;p50"/>
          <p:cNvSpPr/>
          <p:nvPr>
            <p:ph idx="2" type="pic"/>
          </p:nvPr>
        </p:nvSpPr>
        <p:spPr>
          <a:xfrm>
            <a:off x="9472525" y="4353425"/>
            <a:ext cx="1778700" cy="1778700"/>
          </a:xfrm>
          <a:prstGeom prst="ellipse">
            <a:avLst/>
          </a:prstGeom>
          <a:noFill/>
          <a:ln>
            <a:noFill/>
          </a:ln>
        </p:spPr>
      </p:sp>
      <p:pic>
        <p:nvPicPr>
          <p:cNvPr id="687" name="Google Shape;687;p50"/>
          <p:cNvPicPr preferRelativeResize="0"/>
          <p:nvPr/>
        </p:nvPicPr>
        <p:blipFill>
          <a:blip r:embed="rId5">
            <a:alphaModFix/>
          </a:blip>
          <a:stretch>
            <a:fillRect/>
          </a:stretch>
        </p:blipFill>
        <p:spPr>
          <a:xfrm>
            <a:off x="1751826" y="1473129"/>
            <a:ext cx="593200" cy="486175"/>
          </a:xfrm>
          <a:prstGeom prst="rect">
            <a:avLst/>
          </a:prstGeom>
          <a:noFill/>
          <a:ln>
            <a:noFill/>
          </a:ln>
        </p:spPr>
      </p:pic>
      <p:sp>
        <p:nvSpPr>
          <p:cNvPr id="688" name="Google Shape;688;p50"/>
          <p:cNvSpPr/>
          <p:nvPr/>
        </p:nvSpPr>
        <p:spPr>
          <a:xfrm>
            <a:off x="11346425" y="4710825"/>
            <a:ext cx="175500" cy="175500"/>
          </a:xfrm>
          <a:prstGeom prst="ellipse">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89" name="Google Shape;689;p50"/>
          <p:cNvSpPr/>
          <p:nvPr/>
        </p:nvSpPr>
        <p:spPr>
          <a:xfrm>
            <a:off x="9185450" y="5839300"/>
            <a:ext cx="357300" cy="357300"/>
          </a:xfrm>
          <a:prstGeom prst="ellipse">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90" name="Google Shape;690;p50"/>
          <p:cNvSpPr/>
          <p:nvPr/>
        </p:nvSpPr>
        <p:spPr>
          <a:xfrm>
            <a:off x="577850" y="1001125"/>
            <a:ext cx="536700" cy="536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91" name="Google Shape;691;p50"/>
          <p:cNvSpPr/>
          <p:nvPr/>
        </p:nvSpPr>
        <p:spPr>
          <a:xfrm>
            <a:off x="2520400" y="546550"/>
            <a:ext cx="288300" cy="288300"/>
          </a:xfrm>
          <a:prstGeom prst="ellipse">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692" name="Google Shape;692;p50"/>
          <p:cNvPicPr preferRelativeResize="0"/>
          <p:nvPr/>
        </p:nvPicPr>
        <p:blipFill>
          <a:blip r:embed="rId6">
            <a:alphaModFix/>
          </a:blip>
          <a:stretch>
            <a:fillRect/>
          </a:stretch>
        </p:blipFill>
        <p:spPr>
          <a:xfrm>
            <a:off x="10164862" y="462000"/>
            <a:ext cx="1476175" cy="538150"/>
          </a:xfrm>
          <a:prstGeom prst="rect">
            <a:avLst/>
          </a:prstGeom>
          <a:noFill/>
          <a:ln>
            <a:noFill/>
          </a:ln>
        </p:spPr>
      </p:pic>
      <p:pic>
        <p:nvPicPr>
          <p:cNvPr id="693" name="Google Shape;693;p50"/>
          <p:cNvPicPr preferRelativeResize="0"/>
          <p:nvPr/>
        </p:nvPicPr>
        <p:blipFill>
          <a:blip r:embed="rId7">
            <a:alphaModFix/>
          </a:blip>
          <a:stretch>
            <a:fillRect/>
          </a:stretch>
        </p:blipFill>
        <p:spPr>
          <a:xfrm>
            <a:off x="8785575" y="5910576"/>
            <a:ext cx="684133" cy="289550"/>
          </a:xfrm>
          <a:prstGeom prst="rect">
            <a:avLst/>
          </a:prstGeom>
          <a:noFill/>
          <a:ln>
            <a:noFill/>
          </a:ln>
        </p:spPr>
      </p:pic>
      <p:pic>
        <p:nvPicPr>
          <p:cNvPr id="694" name="Google Shape;694;p50"/>
          <p:cNvPicPr preferRelativeResize="0"/>
          <p:nvPr/>
        </p:nvPicPr>
        <p:blipFill>
          <a:blip r:embed="rId8">
            <a:alphaModFix/>
          </a:blip>
          <a:stretch>
            <a:fillRect/>
          </a:stretch>
        </p:blipFill>
        <p:spPr>
          <a:xfrm>
            <a:off x="9500596" y="6132124"/>
            <a:ext cx="553300" cy="25199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2 - Agenda">
  <p:cSld name="Title Slide_ B_1_1_1_1_1">
    <p:bg>
      <p:bgPr>
        <a:solidFill>
          <a:srgbClr val="FFDED5"/>
        </a:solidFill>
      </p:bgPr>
    </p:bg>
    <p:spTree>
      <p:nvGrpSpPr>
        <p:cNvPr id="49" name="Shape 49"/>
        <p:cNvGrpSpPr/>
        <p:nvPr/>
      </p:nvGrpSpPr>
      <p:grpSpPr>
        <a:xfrm>
          <a:off x="0" y="0"/>
          <a:ext cx="0" cy="0"/>
          <a:chOff x="0" y="0"/>
          <a:chExt cx="0" cy="0"/>
        </a:xfrm>
      </p:grpSpPr>
      <p:pic>
        <p:nvPicPr>
          <p:cNvPr id="50" name="Google Shape;50;p6"/>
          <p:cNvPicPr preferRelativeResize="0"/>
          <p:nvPr/>
        </p:nvPicPr>
        <p:blipFill rotWithShape="1">
          <a:blip r:embed="rId2">
            <a:alphaModFix/>
          </a:blip>
          <a:srcRect b="21004" l="0" r="0" t="0"/>
          <a:stretch/>
        </p:blipFill>
        <p:spPr>
          <a:xfrm>
            <a:off x="10710075" y="5686500"/>
            <a:ext cx="1309375" cy="1171500"/>
          </a:xfrm>
          <a:prstGeom prst="rect">
            <a:avLst/>
          </a:prstGeom>
          <a:noFill/>
          <a:ln>
            <a:noFill/>
          </a:ln>
        </p:spPr>
      </p:pic>
      <p:pic>
        <p:nvPicPr>
          <p:cNvPr id="51" name="Google Shape;51;p6"/>
          <p:cNvPicPr preferRelativeResize="0"/>
          <p:nvPr/>
        </p:nvPicPr>
        <p:blipFill>
          <a:blip r:embed="rId3">
            <a:alphaModFix/>
          </a:blip>
          <a:stretch>
            <a:fillRect/>
          </a:stretch>
        </p:blipFill>
        <p:spPr>
          <a:xfrm>
            <a:off x="1463825" y="4792284"/>
            <a:ext cx="1092100" cy="720321"/>
          </a:xfrm>
          <a:prstGeom prst="rect">
            <a:avLst/>
          </a:prstGeom>
          <a:noFill/>
          <a:ln>
            <a:noFill/>
          </a:ln>
        </p:spPr>
      </p:pic>
      <p:sp>
        <p:nvSpPr>
          <p:cNvPr id="52" name="Google Shape;52;p6"/>
          <p:cNvSpPr/>
          <p:nvPr/>
        </p:nvSpPr>
        <p:spPr>
          <a:xfrm>
            <a:off x="3214573" y="4399400"/>
            <a:ext cx="1592700" cy="436200"/>
          </a:xfrm>
          <a:prstGeom prst="roundRect">
            <a:avLst>
              <a:gd fmla="val 50000"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53" name="Google Shape;53;p6"/>
          <p:cNvSpPr txBox="1"/>
          <p:nvPr>
            <p:ph idx="1" type="body"/>
          </p:nvPr>
        </p:nvSpPr>
        <p:spPr>
          <a:xfrm>
            <a:off x="6094475" y="1218800"/>
            <a:ext cx="5524800" cy="5124900"/>
          </a:xfrm>
          <a:prstGeom prst="rect">
            <a:avLst/>
          </a:prstGeom>
        </p:spPr>
        <p:txBody>
          <a:bodyPr anchorCtr="0" anchor="t" bIns="0" lIns="0" spcFirstLastPara="1" rIns="0" wrap="square" tIns="0">
            <a:noAutofit/>
          </a:bodyPr>
          <a:lstStyle>
            <a:lvl1pPr indent="-228600" lvl="0" marL="457200">
              <a:spcBef>
                <a:spcPts val="0"/>
              </a:spcBef>
              <a:spcAft>
                <a:spcPts val="0"/>
              </a:spcAft>
              <a:buSzPts val="2000"/>
              <a:buNone/>
              <a:defRPr/>
            </a:lvl1pPr>
            <a:lvl2pPr indent="-342900" lvl="1" marL="914400">
              <a:spcBef>
                <a:spcPts val="1000"/>
              </a:spcBef>
              <a:spcAft>
                <a:spcPts val="0"/>
              </a:spcAft>
              <a:buSzPts val="1800"/>
              <a:buChar char="•"/>
              <a:defRPr/>
            </a:lvl2pPr>
            <a:lvl3pPr indent="-330200" lvl="2" marL="1371600">
              <a:spcBef>
                <a:spcPts val="1000"/>
              </a:spcBef>
              <a:spcAft>
                <a:spcPts val="0"/>
              </a:spcAft>
              <a:buSzPts val="1600"/>
              <a:buChar char="•"/>
              <a:defRPr/>
            </a:lvl3pPr>
            <a:lvl4pPr indent="-317500" lvl="3" marL="1828800">
              <a:spcBef>
                <a:spcPts val="1000"/>
              </a:spcBef>
              <a:spcAft>
                <a:spcPts val="0"/>
              </a:spcAft>
              <a:buSzPts val="1400"/>
              <a:buChar char="•"/>
              <a:defRPr/>
            </a:lvl4pPr>
            <a:lvl5pPr indent="-228600" lvl="4" marL="2286000">
              <a:spcBef>
                <a:spcPts val="1000"/>
              </a:spcBef>
              <a:spcAft>
                <a:spcPts val="0"/>
              </a:spcAft>
              <a:buSzPts val="1400"/>
              <a:buNone/>
              <a:defRPr/>
            </a:lvl5pPr>
            <a:lvl6pPr indent="-355600" lvl="5" marL="2743200">
              <a:spcBef>
                <a:spcPts val="1000"/>
              </a:spcBef>
              <a:spcAft>
                <a:spcPts val="0"/>
              </a:spcAft>
              <a:buSzPts val="2000"/>
              <a:buChar char="•"/>
              <a:defRPr/>
            </a:lvl6pPr>
            <a:lvl7pPr indent="-355600" lvl="6" marL="3200400">
              <a:spcBef>
                <a:spcPts val="1000"/>
              </a:spcBef>
              <a:spcAft>
                <a:spcPts val="0"/>
              </a:spcAft>
              <a:buSzPts val="2000"/>
              <a:buChar char="•"/>
              <a:defRPr/>
            </a:lvl7pPr>
            <a:lvl8pPr indent="-355600" lvl="7" marL="3657600">
              <a:spcBef>
                <a:spcPts val="1000"/>
              </a:spcBef>
              <a:spcAft>
                <a:spcPts val="0"/>
              </a:spcAft>
              <a:buSzPts val="2000"/>
              <a:buChar char="•"/>
              <a:defRPr/>
            </a:lvl8pPr>
            <a:lvl9pPr indent="-355600" lvl="8" marL="4114800">
              <a:spcBef>
                <a:spcPts val="1000"/>
              </a:spcBef>
              <a:spcAft>
                <a:spcPts val="1000"/>
              </a:spcAft>
              <a:buSzPts val="2000"/>
              <a:buChar char="•"/>
              <a:defRPr/>
            </a:lvl9pPr>
          </a:lstStyle>
          <a:p/>
        </p:txBody>
      </p:sp>
      <p:sp>
        <p:nvSpPr>
          <p:cNvPr id="54" name="Google Shape;54;p6"/>
          <p:cNvSpPr txBox="1"/>
          <p:nvPr/>
        </p:nvSpPr>
        <p:spPr>
          <a:xfrm>
            <a:off x="577850" y="2621675"/>
            <a:ext cx="5524800" cy="1160100"/>
          </a:xfrm>
          <a:prstGeom prst="rect">
            <a:avLst/>
          </a:prstGeom>
          <a:noFill/>
          <a:ln>
            <a:noFill/>
          </a:ln>
        </p:spPr>
        <p:txBody>
          <a:bodyPr anchorCtr="0" anchor="t" bIns="91425" lIns="0" spcFirstLastPara="1" rIns="91425" wrap="square" tIns="91425">
            <a:noAutofit/>
          </a:bodyPr>
          <a:lstStyle/>
          <a:p>
            <a:pPr indent="0" lvl="0" marL="0" rtl="0" algn="ctr">
              <a:spcBef>
                <a:spcPts val="0"/>
              </a:spcBef>
              <a:spcAft>
                <a:spcPts val="0"/>
              </a:spcAft>
              <a:buNone/>
            </a:pPr>
            <a:r>
              <a:rPr lang="en-US" sz="6000">
                <a:solidFill>
                  <a:schemeClr val="dk1"/>
                </a:solidFill>
                <a:latin typeface="Avant Garde Demi SFDC"/>
                <a:ea typeface="Avant Garde Demi SFDC"/>
                <a:cs typeface="Avant Garde Demi SFDC"/>
                <a:sym typeface="Avant Garde Demi SFDC"/>
              </a:rPr>
              <a:t>Agenda</a:t>
            </a:r>
            <a:endParaRPr sz="6000">
              <a:solidFill>
                <a:schemeClr val="dk1"/>
              </a:solidFill>
              <a:latin typeface="Avant Garde Demi SFDC"/>
              <a:ea typeface="Avant Garde Demi SFDC"/>
              <a:cs typeface="Avant Garde Demi SFDC"/>
              <a:sym typeface="Avant Garde Demi SFDC"/>
            </a:endParaRPr>
          </a:p>
        </p:txBody>
      </p:sp>
      <p:sp>
        <p:nvSpPr>
          <p:cNvPr id="55" name="Google Shape;55;p6"/>
          <p:cNvSpPr/>
          <p:nvPr/>
        </p:nvSpPr>
        <p:spPr>
          <a:xfrm>
            <a:off x="2802625" y="4934350"/>
            <a:ext cx="844500" cy="4362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56" name="Google Shape;56;p6"/>
          <p:cNvSpPr/>
          <p:nvPr/>
        </p:nvSpPr>
        <p:spPr>
          <a:xfrm>
            <a:off x="866850" y="5729300"/>
            <a:ext cx="3193800" cy="436200"/>
          </a:xfrm>
          <a:prstGeom prst="roundRect">
            <a:avLst>
              <a:gd fmla="val 50000"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57" name="Google Shape;57;p6"/>
          <p:cNvSpPr/>
          <p:nvPr/>
        </p:nvSpPr>
        <p:spPr>
          <a:xfrm>
            <a:off x="715114" y="5886377"/>
            <a:ext cx="3056400" cy="414000"/>
          </a:xfrm>
          <a:prstGeom prst="roundRect">
            <a:avLst>
              <a:gd fmla="val 50000"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58" name="Google Shape;58;p6"/>
          <p:cNvPicPr preferRelativeResize="0"/>
          <p:nvPr/>
        </p:nvPicPr>
        <p:blipFill>
          <a:blip r:embed="rId4">
            <a:alphaModFix/>
          </a:blip>
          <a:stretch>
            <a:fillRect/>
          </a:stretch>
        </p:blipFill>
        <p:spPr>
          <a:xfrm>
            <a:off x="2616600" y="4135850"/>
            <a:ext cx="1065825" cy="444425"/>
          </a:xfrm>
          <a:prstGeom prst="rect">
            <a:avLst/>
          </a:prstGeom>
          <a:noFill/>
          <a:ln>
            <a:noFill/>
          </a:ln>
        </p:spPr>
      </p:pic>
      <p:pic>
        <p:nvPicPr>
          <p:cNvPr id="59" name="Google Shape;59;p6"/>
          <p:cNvPicPr preferRelativeResize="0"/>
          <p:nvPr/>
        </p:nvPicPr>
        <p:blipFill>
          <a:blip r:embed="rId5">
            <a:alphaModFix/>
          </a:blip>
          <a:stretch>
            <a:fillRect/>
          </a:stretch>
        </p:blipFill>
        <p:spPr>
          <a:xfrm>
            <a:off x="4233575" y="4146100"/>
            <a:ext cx="1074650" cy="718775"/>
          </a:xfrm>
          <a:prstGeom prst="rect">
            <a:avLst/>
          </a:prstGeom>
          <a:noFill/>
          <a:ln>
            <a:noFill/>
          </a:ln>
        </p:spPr>
      </p:pic>
      <p:pic>
        <p:nvPicPr>
          <p:cNvPr id="60" name="Google Shape;60;p6"/>
          <p:cNvPicPr preferRelativeResize="0"/>
          <p:nvPr/>
        </p:nvPicPr>
        <p:blipFill>
          <a:blip r:embed="rId6">
            <a:alphaModFix/>
          </a:blip>
          <a:stretch>
            <a:fillRect/>
          </a:stretch>
        </p:blipFill>
        <p:spPr>
          <a:xfrm>
            <a:off x="10164862" y="462000"/>
            <a:ext cx="1476175" cy="538150"/>
          </a:xfrm>
          <a:prstGeom prst="rect">
            <a:avLst/>
          </a:prstGeom>
          <a:noFill/>
          <a:ln>
            <a:noFill/>
          </a:ln>
        </p:spPr>
      </p:pic>
      <p:pic>
        <p:nvPicPr>
          <p:cNvPr id="61" name="Google Shape;61;p6"/>
          <p:cNvPicPr preferRelativeResize="0"/>
          <p:nvPr/>
        </p:nvPicPr>
        <p:blipFill rotWithShape="1">
          <a:blip r:embed="rId7">
            <a:alphaModFix/>
          </a:blip>
          <a:srcRect b="0" l="0" r="0" t="0"/>
          <a:stretch/>
        </p:blipFill>
        <p:spPr>
          <a:xfrm>
            <a:off x="580471" y="639713"/>
            <a:ext cx="4394650" cy="1797244"/>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3 - Quote 3">
  <p:cSld name="CUSTOM_2_3_1_1">
    <p:bg>
      <p:bgPr>
        <a:solidFill>
          <a:srgbClr val="ECE1F9"/>
        </a:solidFill>
      </p:bgPr>
    </p:bg>
    <p:spTree>
      <p:nvGrpSpPr>
        <p:cNvPr id="695" name="Shape 695"/>
        <p:cNvGrpSpPr/>
        <p:nvPr/>
      </p:nvGrpSpPr>
      <p:grpSpPr>
        <a:xfrm>
          <a:off x="0" y="0"/>
          <a:ext cx="0" cy="0"/>
          <a:chOff x="0" y="0"/>
          <a:chExt cx="0" cy="0"/>
        </a:xfrm>
      </p:grpSpPr>
      <p:sp>
        <p:nvSpPr>
          <p:cNvPr id="696" name="Google Shape;696;p51"/>
          <p:cNvSpPr/>
          <p:nvPr/>
        </p:nvSpPr>
        <p:spPr>
          <a:xfrm>
            <a:off x="1305775" y="2051850"/>
            <a:ext cx="536700" cy="536700"/>
          </a:xfrm>
          <a:prstGeom prst="ellipse">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97" name="Google Shape;697;p51"/>
          <p:cNvSpPr/>
          <p:nvPr/>
        </p:nvSpPr>
        <p:spPr>
          <a:xfrm>
            <a:off x="10803900" y="4400025"/>
            <a:ext cx="486300" cy="4863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98" name="Google Shape;698;p51"/>
          <p:cNvSpPr/>
          <p:nvPr/>
        </p:nvSpPr>
        <p:spPr>
          <a:xfrm>
            <a:off x="1727825" y="1455150"/>
            <a:ext cx="8733300" cy="4241100"/>
          </a:xfrm>
          <a:prstGeom prst="roundRect">
            <a:avLst>
              <a:gd fmla="val 552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699" name="Google Shape;699;p51"/>
          <p:cNvSpPr/>
          <p:nvPr/>
        </p:nvSpPr>
        <p:spPr>
          <a:xfrm>
            <a:off x="1465675" y="1174575"/>
            <a:ext cx="1165500" cy="1165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700" name="Google Shape;700;p51"/>
          <p:cNvSpPr txBox="1"/>
          <p:nvPr>
            <p:ph type="title"/>
          </p:nvPr>
        </p:nvSpPr>
        <p:spPr>
          <a:xfrm>
            <a:off x="2990800" y="1828800"/>
            <a:ext cx="6313200" cy="1798500"/>
          </a:xfrm>
          <a:prstGeom prst="rect">
            <a:avLst/>
          </a:prstGeom>
        </p:spPr>
        <p:txBody>
          <a:bodyPr anchorCtr="0" anchor="b" bIns="0" lIns="0" spcFirstLastPara="1" rIns="0" wrap="square" tIns="0">
            <a:noAutofit/>
          </a:bodyPr>
          <a:lstStyle>
            <a:lvl1pPr indent="-203200" lvl="0" marL="0" marR="0" rtl="0" algn="l">
              <a:lnSpc>
                <a:spcPct val="90000"/>
              </a:lnSpc>
              <a:spcBef>
                <a:spcPts val="0"/>
              </a:spcBef>
              <a:spcAft>
                <a:spcPts val="0"/>
              </a:spcAft>
              <a:buClr>
                <a:schemeClr val="accent1"/>
              </a:buClr>
              <a:buSzPts val="3200"/>
              <a:buFont typeface="Avant Garde Demi SFDC"/>
              <a:buNone/>
              <a:defRPr b="0">
                <a:latin typeface="Avant Garde Demi SFDC"/>
                <a:ea typeface="Avant Garde Demi SFDC"/>
                <a:cs typeface="Avant Garde Demi SFDC"/>
                <a:sym typeface="Avant Garde Demi SFDC"/>
              </a:defRPr>
            </a:lvl1pPr>
            <a:lvl2pPr lvl="1"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2pPr>
            <a:lvl3pPr lvl="2"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3pPr>
            <a:lvl4pPr lvl="3"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4pPr>
            <a:lvl5pPr lvl="4"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5pPr>
            <a:lvl6pPr lvl="5"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6pPr>
            <a:lvl7pPr lvl="6"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7pPr>
            <a:lvl8pPr lvl="7"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8pPr>
            <a:lvl9pPr lvl="8"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9pPr>
          </a:lstStyle>
          <a:p/>
        </p:txBody>
      </p:sp>
      <p:sp>
        <p:nvSpPr>
          <p:cNvPr id="701" name="Google Shape;701;p51"/>
          <p:cNvSpPr txBox="1"/>
          <p:nvPr>
            <p:ph idx="1" type="subTitle"/>
          </p:nvPr>
        </p:nvSpPr>
        <p:spPr>
          <a:xfrm>
            <a:off x="2990800" y="3779675"/>
            <a:ext cx="6289500" cy="1437300"/>
          </a:xfrm>
          <a:prstGeom prst="rect">
            <a:avLst/>
          </a:prstGeom>
        </p:spPr>
        <p:txBody>
          <a:bodyPr anchorCtr="0" anchor="t" bIns="0" lIns="0" spcFirstLastPara="1" rIns="0" wrap="square" tIns="0">
            <a:noAutofit/>
          </a:bodyPr>
          <a:lstStyle>
            <a:lvl1pPr lvl="0" rtl="0">
              <a:spcBef>
                <a:spcPts val="0"/>
              </a:spcBef>
              <a:spcAft>
                <a:spcPts val="0"/>
              </a:spcAft>
              <a:buClr>
                <a:srgbClr val="032D60"/>
              </a:buClr>
              <a:buSzPts val="2200"/>
              <a:buNone/>
              <a:defRPr sz="2200">
                <a:solidFill>
                  <a:srgbClr val="032D60"/>
                </a:solidFill>
              </a:defRPr>
            </a:lvl1pPr>
            <a:lvl2pPr lvl="1" rtl="0">
              <a:spcBef>
                <a:spcPts val="200"/>
              </a:spcBef>
              <a:spcAft>
                <a:spcPts val="0"/>
              </a:spcAft>
              <a:buSzPts val="1800"/>
              <a:buNone/>
              <a:defRPr b="1"/>
            </a:lvl2pPr>
            <a:lvl3pPr lvl="2" rtl="0">
              <a:spcBef>
                <a:spcPts val="600"/>
              </a:spcBef>
              <a:spcAft>
                <a:spcPts val="0"/>
              </a:spcAft>
              <a:buSzPts val="1600"/>
              <a:buNone/>
              <a:defRPr b="1"/>
            </a:lvl3pPr>
            <a:lvl4pPr lvl="3" rtl="0">
              <a:spcBef>
                <a:spcPts val="600"/>
              </a:spcBef>
              <a:spcAft>
                <a:spcPts val="0"/>
              </a:spcAft>
              <a:buSzPts val="1400"/>
              <a:buNone/>
              <a:defRPr b="1"/>
            </a:lvl4pPr>
            <a:lvl5pPr lvl="4" rtl="0">
              <a:spcBef>
                <a:spcPts val="600"/>
              </a:spcBef>
              <a:spcAft>
                <a:spcPts val="0"/>
              </a:spcAft>
              <a:buSzPts val="1400"/>
              <a:buNone/>
              <a:defRPr b="1"/>
            </a:lvl5pPr>
            <a:lvl6pPr lvl="5" rtl="0">
              <a:spcBef>
                <a:spcPts val="600"/>
              </a:spcBef>
              <a:spcAft>
                <a:spcPts val="0"/>
              </a:spcAft>
              <a:buSzPts val="2000"/>
              <a:buNone/>
              <a:defRPr b="1"/>
            </a:lvl6pPr>
            <a:lvl7pPr lvl="6" rtl="0">
              <a:spcBef>
                <a:spcPts val="400"/>
              </a:spcBef>
              <a:spcAft>
                <a:spcPts val="0"/>
              </a:spcAft>
              <a:buSzPts val="2000"/>
              <a:buNone/>
              <a:defRPr b="1"/>
            </a:lvl7pPr>
            <a:lvl8pPr lvl="7" rtl="0">
              <a:spcBef>
                <a:spcPts val="400"/>
              </a:spcBef>
              <a:spcAft>
                <a:spcPts val="0"/>
              </a:spcAft>
              <a:buSzPts val="2000"/>
              <a:buNone/>
              <a:defRPr b="1"/>
            </a:lvl8pPr>
            <a:lvl9pPr lvl="8" rtl="0">
              <a:spcBef>
                <a:spcPts val="400"/>
              </a:spcBef>
              <a:spcAft>
                <a:spcPts val="0"/>
              </a:spcAft>
              <a:buSzPts val="2000"/>
              <a:buNone/>
              <a:defRPr b="1"/>
            </a:lvl9pPr>
          </a:lstStyle>
          <a:p/>
        </p:txBody>
      </p:sp>
      <p:sp>
        <p:nvSpPr>
          <p:cNvPr id="702" name="Google Shape;702;p51"/>
          <p:cNvSpPr/>
          <p:nvPr>
            <p:ph idx="2" type="pic"/>
          </p:nvPr>
        </p:nvSpPr>
        <p:spPr>
          <a:xfrm>
            <a:off x="9472525" y="4353425"/>
            <a:ext cx="1778700" cy="1778700"/>
          </a:xfrm>
          <a:prstGeom prst="ellipse">
            <a:avLst/>
          </a:prstGeom>
          <a:noFill/>
          <a:ln>
            <a:noFill/>
          </a:ln>
        </p:spPr>
      </p:sp>
      <p:pic>
        <p:nvPicPr>
          <p:cNvPr id="703" name="Google Shape;703;p51"/>
          <p:cNvPicPr preferRelativeResize="0"/>
          <p:nvPr/>
        </p:nvPicPr>
        <p:blipFill>
          <a:blip r:embed="rId2">
            <a:alphaModFix/>
          </a:blip>
          <a:stretch>
            <a:fillRect/>
          </a:stretch>
        </p:blipFill>
        <p:spPr>
          <a:xfrm>
            <a:off x="1751826" y="1473129"/>
            <a:ext cx="593200" cy="486175"/>
          </a:xfrm>
          <a:prstGeom prst="rect">
            <a:avLst/>
          </a:prstGeom>
          <a:noFill/>
          <a:ln>
            <a:noFill/>
          </a:ln>
        </p:spPr>
      </p:pic>
      <p:sp>
        <p:nvSpPr>
          <p:cNvPr id="704" name="Google Shape;704;p51"/>
          <p:cNvSpPr/>
          <p:nvPr/>
        </p:nvSpPr>
        <p:spPr>
          <a:xfrm>
            <a:off x="11346425" y="4710825"/>
            <a:ext cx="175500" cy="175500"/>
          </a:xfrm>
          <a:prstGeom prst="ellipse">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705" name="Google Shape;705;p51"/>
          <p:cNvSpPr/>
          <p:nvPr/>
        </p:nvSpPr>
        <p:spPr>
          <a:xfrm>
            <a:off x="9185450" y="5839300"/>
            <a:ext cx="357300" cy="357300"/>
          </a:xfrm>
          <a:prstGeom prst="ellipse">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706" name="Google Shape;706;p51"/>
          <p:cNvSpPr/>
          <p:nvPr/>
        </p:nvSpPr>
        <p:spPr>
          <a:xfrm>
            <a:off x="577850" y="1001125"/>
            <a:ext cx="536700" cy="5367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707" name="Google Shape;707;p51"/>
          <p:cNvSpPr/>
          <p:nvPr/>
        </p:nvSpPr>
        <p:spPr>
          <a:xfrm>
            <a:off x="2520400" y="546550"/>
            <a:ext cx="288300" cy="288300"/>
          </a:xfrm>
          <a:prstGeom prst="ellipse">
            <a:avLst/>
          </a:prstGeom>
          <a:solidFill>
            <a:srgbClr val="D7BF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708" name="Google Shape;708;p51"/>
          <p:cNvPicPr preferRelativeResize="0"/>
          <p:nvPr/>
        </p:nvPicPr>
        <p:blipFill rotWithShape="1">
          <a:blip r:embed="rId3">
            <a:alphaModFix/>
          </a:blip>
          <a:srcRect b="31516" l="0" r="0" t="0"/>
          <a:stretch/>
        </p:blipFill>
        <p:spPr>
          <a:xfrm>
            <a:off x="8558750" y="5948253"/>
            <a:ext cx="913775" cy="909750"/>
          </a:xfrm>
          <a:prstGeom prst="rect">
            <a:avLst/>
          </a:prstGeom>
          <a:noFill/>
          <a:ln>
            <a:noFill/>
          </a:ln>
        </p:spPr>
      </p:pic>
      <p:pic>
        <p:nvPicPr>
          <p:cNvPr id="709" name="Google Shape;709;p51"/>
          <p:cNvPicPr preferRelativeResize="0"/>
          <p:nvPr/>
        </p:nvPicPr>
        <p:blipFill rotWithShape="1">
          <a:blip r:embed="rId4">
            <a:alphaModFix/>
          </a:blip>
          <a:srcRect b="27055" l="39187" r="28145" t="39078"/>
          <a:stretch/>
        </p:blipFill>
        <p:spPr>
          <a:xfrm>
            <a:off x="10799774" y="3932475"/>
            <a:ext cx="288300" cy="339025"/>
          </a:xfrm>
          <a:prstGeom prst="rect">
            <a:avLst/>
          </a:prstGeom>
          <a:noFill/>
          <a:ln>
            <a:noFill/>
          </a:ln>
        </p:spPr>
      </p:pic>
      <p:sp>
        <p:nvSpPr>
          <p:cNvPr id="710" name="Google Shape;710;p51"/>
          <p:cNvSpPr/>
          <p:nvPr/>
        </p:nvSpPr>
        <p:spPr>
          <a:xfrm>
            <a:off x="1457363" y="1106250"/>
            <a:ext cx="1233900" cy="12339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711" name="Google Shape;711;p51"/>
          <p:cNvPicPr preferRelativeResize="0"/>
          <p:nvPr/>
        </p:nvPicPr>
        <p:blipFill rotWithShape="1">
          <a:blip r:embed="rId5">
            <a:alphaModFix/>
          </a:blip>
          <a:srcRect b="0" l="209" r="199" t="0"/>
          <a:stretch/>
        </p:blipFill>
        <p:spPr>
          <a:xfrm>
            <a:off x="358600" y="1693852"/>
            <a:ext cx="945074" cy="948974"/>
          </a:xfrm>
          <a:prstGeom prst="rect">
            <a:avLst/>
          </a:prstGeom>
          <a:noFill/>
          <a:ln>
            <a:noFill/>
          </a:ln>
        </p:spPr>
      </p:pic>
      <p:pic>
        <p:nvPicPr>
          <p:cNvPr id="712" name="Google Shape;712;p51"/>
          <p:cNvPicPr preferRelativeResize="0"/>
          <p:nvPr/>
        </p:nvPicPr>
        <p:blipFill>
          <a:blip r:embed="rId6">
            <a:alphaModFix/>
          </a:blip>
          <a:stretch>
            <a:fillRect/>
          </a:stretch>
        </p:blipFill>
        <p:spPr>
          <a:xfrm>
            <a:off x="2767246" y="745639"/>
            <a:ext cx="757001" cy="502075"/>
          </a:xfrm>
          <a:prstGeom prst="rect">
            <a:avLst/>
          </a:prstGeom>
          <a:noFill/>
          <a:ln>
            <a:noFill/>
          </a:ln>
        </p:spPr>
      </p:pic>
      <p:pic>
        <p:nvPicPr>
          <p:cNvPr id="713" name="Google Shape;713;p51"/>
          <p:cNvPicPr preferRelativeResize="0"/>
          <p:nvPr/>
        </p:nvPicPr>
        <p:blipFill>
          <a:blip r:embed="rId7">
            <a:alphaModFix/>
          </a:blip>
          <a:stretch>
            <a:fillRect/>
          </a:stretch>
        </p:blipFill>
        <p:spPr>
          <a:xfrm>
            <a:off x="10651360" y="3538081"/>
            <a:ext cx="642574" cy="675826"/>
          </a:xfrm>
          <a:prstGeom prst="rect">
            <a:avLst/>
          </a:prstGeom>
          <a:noFill/>
          <a:ln>
            <a:noFill/>
          </a:ln>
        </p:spPr>
      </p:pic>
      <p:pic>
        <p:nvPicPr>
          <p:cNvPr id="714" name="Google Shape;714;p51"/>
          <p:cNvPicPr preferRelativeResize="0"/>
          <p:nvPr/>
        </p:nvPicPr>
        <p:blipFill>
          <a:blip r:embed="rId8">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4 - Quote 4">
  <p:cSld name="CUSTOM_2_3_1_1_1">
    <p:bg>
      <p:bgPr>
        <a:solidFill>
          <a:srgbClr val="FDDDE3"/>
        </a:solidFill>
      </p:bgPr>
    </p:bg>
    <p:spTree>
      <p:nvGrpSpPr>
        <p:cNvPr id="715" name="Shape 715"/>
        <p:cNvGrpSpPr/>
        <p:nvPr/>
      </p:nvGrpSpPr>
      <p:grpSpPr>
        <a:xfrm>
          <a:off x="0" y="0"/>
          <a:ext cx="0" cy="0"/>
          <a:chOff x="0" y="0"/>
          <a:chExt cx="0" cy="0"/>
        </a:xfrm>
      </p:grpSpPr>
      <p:sp>
        <p:nvSpPr>
          <p:cNvPr id="716" name="Google Shape;716;p52"/>
          <p:cNvSpPr/>
          <p:nvPr/>
        </p:nvSpPr>
        <p:spPr>
          <a:xfrm>
            <a:off x="1305775" y="2051850"/>
            <a:ext cx="536700" cy="536700"/>
          </a:xfrm>
          <a:prstGeom prst="ellipse">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717" name="Google Shape;717;p52"/>
          <p:cNvSpPr/>
          <p:nvPr/>
        </p:nvSpPr>
        <p:spPr>
          <a:xfrm>
            <a:off x="10803900" y="4400025"/>
            <a:ext cx="486300" cy="486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718" name="Google Shape;718;p52"/>
          <p:cNvSpPr/>
          <p:nvPr/>
        </p:nvSpPr>
        <p:spPr>
          <a:xfrm>
            <a:off x="1727825" y="1455150"/>
            <a:ext cx="8733300" cy="4241100"/>
          </a:xfrm>
          <a:prstGeom prst="roundRect">
            <a:avLst>
              <a:gd fmla="val 552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719" name="Google Shape;719;p52"/>
          <p:cNvSpPr/>
          <p:nvPr/>
        </p:nvSpPr>
        <p:spPr>
          <a:xfrm>
            <a:off x="1465675" y="1174575"/>
            <a:ext cx="1165500" cy="1165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720" name="Google Shape;720;p52"/>
          <p:cNvSpPr txBox="1"/>
          <p:nvPr>
            <p:ph type="title"/>
          </p:nvPr>
        </p:nvSpPr>
        <p:spPr>
          <a:xfrm>
            <a:off x="2990800" y="1828800"/>
            <a:ext cx="6313200" cy="1798500"/>
          </a:xfrm>
          <a:prstGeom prst="rect">
            <a:avLst/>
          </a:prstGeom>
        </p:spPr>
        <p:txBody>
          <a:bodyPr anchorCtr="0" anchor="b" bIns="0" lIns="0" spcFirstLastPara="1" rIns="0" wrap="square" tIns="0">
            <a:noAutofit/>
          </a:bodyPr>
          <a:lstStyle>
            <a:lvl1pPr indent="-203200" lvl="0" marL="0" marR="0" rtl="0" algn="l">
              <a:lnSpc>
                <a:spcPct val="90000"/>
              </a:lnSpc>
              <a:spcBef>
                <a:spcPts val="0"/>
              </a:spcBef>
              <a:spcAft>
                <a:spcPts val="0"/>
              </a:spcAft>
              <a:buClr>
                <a:schemeClr val="accent1"/>
              </a:buClr>
              <a:buSzPts val="3200"/>
              <a:buFont typeface="Avant Garde Demi SFDC"/>
              <a:buNone/>
              <a:defRPr b="0">
                <a:latin typeface="Avant Garde Demi SFDC"/>
                <a:ea typeface="Avant Garde Demi SFDC"/>
                <a:cs typeface="Avant Garde Demi SFDC"/>
                <a:sym typeface="Avant Garde Demi SFDC"/>
              </a:defRPr>
            </a:lvl1pPr>
            <a:lvl2pPr lvl="1"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2pPr>
            <a:lvl3pPr lvl="2"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3pPr>
            <a:lvl4pPr lvl="3"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4pPr>
            <a:lvl5pPr lvl="4"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5pPr>
            <a:lvl6pPr lvl="5"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6pPr>
            <a:lvl7pPr lvl="6"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7pPr>
            <a:lvl8pPr lvl="7"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8pPr>
            <a:lvl9pPr lvl="8" rtl="0">
              <a:lnSpc>
                <a:spcPct val="90000"/>
              </a:lnSpc>
              <a:spcBef>
                <a:spcPts val="0"/>
              </a:spcBef>
              <a:spcAft>
                <a:spcPts val="0"/>
              </a:spcAft>
              <a:buSzPts val="1400"/>
              <a:buFont typeface="Poppins"/>
              <a:buNone/>
              <a:defRPr b="1">
                <a:latin typeface="Salesforce Sans"/>
                <a:ea typeface="Salesforce Sans"/>
                <a:cs typeface="Salesforce Sans"/>
                <a:sym typeface="Salesforce Sans"/>
              </a:defRPr>
            </a:lvl9pPr>
          </a:lstStyle>
          <a:p/>
        </p:txBody>
      </p:sp>
      <p:sp>
        <p:nvSpPr>
          <p:cNvPr id="721" name="Google Shape;721;p52"/>
          <p:cNvSpPr txBox="1"/>
          <p:nvPr>
            <p:ph idx="1" type="subTitle"/>
          </p:nvPr>
        </p:nvSpPr>
        <p:spPr>
          <a:xfrm>
            <a:off x="2990800" y="3779675"/>
            <a:ext cx="6289500" cy="1437300"/>
          </a:xfrm>
          <a:prstGeom prst="rect">
            <a:avLst/>
          </a:prstGeom>
        </p:spPr>
        <p:txBody>
          <a:bodyPr anchorCtr="0" anchor="t" bIns="0" lIns="0" spcFirstLastPara="1" rIns="0" wrap="square" tIns="0">
            <a:noAutofit/>
          </a:bodyPr>
          <a:lstStyle>
            <a:lvl1pPr lvl="0" rtl="0">
              <a:spcBef>
                <a:spcPts val="0"/>
              </a:spcBef>
              <a:spcAft>
                <a:spcPts val="0"/>
              </a:spcAft>
              <a:buClr>
                <a:srgbClr val="032D60"/>
              </a:buClr>
              <a:buSzPts val="2200"/>
              <a:buNone/>
              <a:defRPr sz="2200">
                <a:solidFill>
                  <a:srgbClr val="032D60"/>
                </a:solidFill>
              </a:defRPr>
            </a:lvl1pPr>
            <a:lvl2pPr lvl="1" rtl="0">
              <a:spcBef>
                <a:spcPts val="200"/>
              </a:spcBef>
              <a:spcAft>
                <a:spcPts val="0"/>
              </a:spcAft>
              <a:buSzPts val="1800"/>
              <a:buNone/>
              <a:defRPr b="1"/>
            </a:lvl2pPr>
            <a:lvl3pPr lvl="2" rtl="0">
              <a:spcBef>
                <a:spcPts val="600"/>
              </a:spcBef>
              <a:spcAft>
                <a:spcPts val="0"/>
              </a:spcAft>
              <a:buSzPts val="1600"/>
              <a:buNone/>
              <a:defRPr b="1"/>
            </a:lvl3pPr>
            <a:lvl4pPr lvl="3" rtl="0">
              <a:spcBef>
                <a:spcPts val="600"/>
              </a:spcBef>
              <a:spcAft>
                <a:spcPts val="0"/>
              </a:spcAft>
              <a:buSzPts val="1400"/>
              <a:buNone/>
              <a:defRPr b="1"/>
            </a:lvl4pPr>
            <a:lvl5pPr lvl="4" rtl="0">
              <a:spcBef>
                <a:spcPts val="600"/>
              </a:spcBef>
              <a:spcAft>
                <a:spcPts val="0"/>
              </a:spcAft>
              <a:buSzPts val="1400"/>
              <a:buNone/>
              <a:defRPr b="1"/>
            </a:lvl5pPr>
            <a:lvl6pPr lvl="5" rtl="0">
              <a:spcBef>
                <a:spcPts val="600"/>
              </a:spcBef>
              <a:spcAft>
                <a:spcPts val="0"/>
              </a:spcAft>
              <a:buSzPts val="2000"/>
              <a:buNone/>
              <a:defRPr b="1"/>
            </a:lvl6pPr>
            <a:lvl7pPr lvl="6" rtl="0">
              <a:spcBef>
                <a:spcPts val="400"/>
              </a:spcBef>
              <a:spcAft>
                <a:spcPts val="0"/>
              </a:spcAft>
              <a:buSzPts val="2000"/>
              <a:buNone/>
              <a:defRPr b="1"/>
            </a:lvl7pPr>
            <a:lvl8pPr lvl="7" rtl="0">
              <a:spcBef>
                <a:spcPts val="400"/>
              </a:spcBef>
              <a:spcAft>
                <a:spcPts val="0"/>
              </a:spcAft>
              <a:buSzPts val="2000"/>
              <a:buNone/>
              <a:defRPr b="1"/>
            </a:lvl8pPr>
            <a:lvl9pPr lvl="8" rtl="0">
              <a:spcBef>
                <a:spcPts val="400"/>
              </a:spcBef>
              <a:spcAft>
                <a:spcPts val="0"/>
              </a:spcAft>
              <a:buSzPts val="2000"/>
              <a:buNone/>
              <a:defRPr b="1"/>
            </a:lvl9pPr>
          </a:lstStyle>
          <a:p/>
        </p:txBody>
      </p:sp>
      <p:sp>
        <p:nvSpPr>
          <p:cNvPr id="722" name="Google Shape;722;p52"/>
          <p:cNvSpPr/>
          <p:nvPr>
            <p:ph idx="2" type="pic"/>
          </p:nvPr>
        </p:nvSpPr>
        <p:spPr>
          <a:xfrm>
            <a:off x="9472525" y="4353425"/>
            <a:ext cx="1778700" cy="1778700"/>
          </a:xfrm>
          <a:prstGeom prst="ellipse">
            <a:avLst/>
          </a:prstGeom>
          <a:noFill/>
          <a:ln>
            <a:noFill/>
          </a:ln>
        </p:spPr>
      </p:sp>
      <p:pic>
        <p:nvPicPr>
          <p:cNvPr id="723" name="Google Shape;723;p52"/>
          <p:cNvPicPr preferRelativeResize="0"/>
          <p:nvPr/>
        </p:nvPicPr>
        <p:blipFill>
          <a:blip r:embed="rId2">
            <a:alphaModFix/>
          </a:blip>
          <a:stretch>
            <a:fillRect/>
          </a:stretch>
        </p:blipFill>
        <p:spPr>
          <a:xfrm>
            <a:off x="1751826" y="1473129"/>
            <a:ext cx="593200" cy="486175"/>
          </a:xfrm>
          <a:prstGeom prst="rect">
            <a:avLst/>
          </a:prstGeom>
          <a:noFill/>
          <a:ln>
            <a:noFill/>
          </a:ln>
        </p:spPr>
      </p:pic>
      <p:sp>
        <p:nvSpPr>
          <p:cNvPr id="724" name="Google Shape;724;p52"/>
          <p:cNvSpPr/>
          <p:nvPr/>
        </p:nvSpPr>
        <p:spPr>
          <a:xfrm>
            <a:off x="11346425" y="4710825"/>
            <a:ext cx="175500" cy="175500"/>
          </a:xfrm>
          <a:prstGeom prst="ellipse">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725" name="Google Shape;725;p52"/>
          <p:cNvSpPr/>
          <p:nvPr/>
        </p:nvSpPr>
        <p:spPr>
          <a:xfrm>
            <a:off x="9185450" y="5839300"/>
            <a:ext cx="357300" cy="357300"/>
          </a:xfrm>
          <a:prstGeom prst="ellipse">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726" name="Google Shape;726;p52"/>
          <p:cNvSpPr/>
          <p:nvPr/>
        </p:nvSpPr>
        <p:spPr>
          <a:xfrm>
            <a:off x="577850" y="1001125"/>
            <a:ext cx="536700" cy="536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727" name="Google Shape;727;p52"/>
          <p:cNvSpPr/>
          <p:nvPr/>
        </p:nvSpPr>
        <p:spPr>
          <a:xfrm>
            <a:off x="2520400" y="546550"/>
            <a:ext cx="288300" cy="288300"/>
          </a:xfrm>
          <a:prstGeom prst="ellipse">
            <a:avLst/>
          </a:prstGeom>
          <a:solidFill>
            <a:srgbClr val="FDB6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728" name="Google Shape;728;p52"/>
          <p:cNvPicPr preferRelativeResize="0"/>
          <p:nvPr/>
        </p:nvPicPr>
        <p:blipFill rotWithShape="1">
          <a:blip r:embed="rId3">
            <a:alphaModFix/>
          </a:blip>
          <a:srcRect b="27055" l="39187" r="28145" t="39078"/>
          <a:stretch/>
        </p:blipFill>
        <p:spPr>
          <a:xfrm>
            <a:off x="10799774" y="3932475"/>
            <a:ext cx="288300" cy="339025"/>
          </a:xfrm>
          <a:prstGeom prst="rect">
            <a:avLst/>
          </a:prstGeom>
          <a:noFill/>
          <a:ln>
            <a:noFill/>
          </a:ln>
        </p:spPr>
      </p:pic>
      <p:pic>
        <p:nvPicPr>
          <p:cNvPr id="729" name="Google Shape;729;p52"/>
          <p:cNvPicPr preferRelativeResize="0"/>
          <p:nvPr/>
        </p:nvPicPr>
        <p:blipFill rotWithShape="1">
          <a:blip r:embed="rId4">
            <a:alphaModFix/>
          </a:blip>
          <a:srcRect b="0" l="209" r="199" t="0"/>
          <a:stretch/>
        </p:blipFill>
        <p:spPr>
          <a:xfrm>
            <a:off x="358600" y="1693852"/>
            <a:ext cx="945074" cy="948974"/>
          </a:xfrm>
          <a:prstGeom prst="rect">
            <a:avLst/>
          </a:prstGeom>
          <a:noFill/>
          <a:ln>
            <a:noFill/>
          </a:ln>
        </p:spPr>
      </p:pic>
      <p:pic>
        <p:nvPicPr>
          <p:cNvPr id="730" name="Google Shape;730;p52"/>
          <p:cNvPicPr preferRelativeResize="0"/>
          <p:nvPr/>
        </p:nvPicPr>
        <p:blipFill rotWithShape="1">
          <a:blip r:embed="rId5">
            <a:alphaModFix/>
          </a:blip>
          <a:srcRect b="0" l="0" r="0" t="0"/>
          <a:stretch/>
        </p:blipFill>
        <p:spPr>
          <a:xfrm>
            <a:off x="2767246" y="745639"/>
            <a:ext cx="757001" cy="502075"/>
          </a:xfrm>
          <a:prstGeom prst="rect">
            <a:avLst/>
          </a:prstGeom>
          <a:noFill/>
          <a:ln>
            <a:noFill/>
          </a:ln>
        </p:spPr>
      </p:pic>
      <p:pic>
        <p:nvPicPr>
          <p:cNvPr id="731" name="Google Shape;731;p52"/>
          <p:cNvPicPr preferRelativeResize="0"/>
          <p:nvPr/>
        </p:nvPicPr>
        <p:blipFill rotWithShape="1">
          <a:blip r:embed="rId6">
            <a:alphaModFix/>
          </a:blip>
          <a:srcRect b="0" l="0" r="0" t="0"/>
          <a:stretch/>
        </p:blipFill>
        <p:spPr>
          <a:xfrm>
            <a:off x="10651360" y="3538081"/>
            <a:ext cx="642574" cy="675826"/>
          </a:xfrm>
          <a:prstGeom prst="rect">
            <a:avLst/>
          </a:prstGeom>
          <a:noFill/>
          <a:ln>
            <a:noFill/>
          </a:ln>
        </p:spPr>
      </p:pic>
      <p:sp>
        <p:nvSpPr>
          <p:cNvPr id="732" name="Google Shape;732;p52"/>
          <p:cNvSpPr/>
          <p:nvPr/>
        </p:nvSpPr>
        <p:spPr>
          <a:xfrm>
            <a:off x="1457363" y="1106250"/>
            <a:ext cx="1233900" cy="12339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733" name="Google Shape;733;p52"/>
          <p:cNvPicPr preferRelativeResize="0"/>
          <p:nvPr/>
        </p:nvPicPr>
        <p:blipFill>
          <a:blip r:embed="rId7">
            <a:alphaModFix/>
          </a:blip>
          <a:stretch>
            <a:fillRect/>
          </a:stretch>
        </p:blipFill>
        <p:spPr>
          <a:xfrm rot="-55">
            <a:off x="8841626" y="5884600"/>
            <a:ext cx="493164" cy="755275"/>
          </a:xfrm>
          <a:prstGeom prst="rect">
            <a:avLst/>
          </a:prstGeom>
          <a:noFill/>
          <a:ln>
            <a:noFill/>
          </a:ln>
        </p:spPr>
      </p:pic>
      <p:pic>
        <p:nvPicPr>
          <p:cNvPr id="734" name="Google Shape;734;p52"/>
          <p:cNvPicPr preferRelativeResize="0"/>
          <p:nvPr/>
        </p:nvPicPr>
        <p:blipFill>
          <a:blip r:embed="rId8">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5 - Big Statement Blue">
  <p:cSld name="CUSTOM_3">
    <p:bg>
      <p:bgPr>
        <a:solidFill>
          <a:srgbClr val="D8E6FE"/>
        </a:solidFill>
      </p:bgPr>
    </p:bg>
    <p:spTree>
      <p:nvGrpSpPr>
        <p:cNvPr id="735" name="Shape 735"/>
        <p:cNvGrpSpPr/>
        <p:nvPr/>
      </p:nvGrpSpPr>
      <p:grpSpPr>
        <a:xfrm>
          <a:off x="0" y="0"/>
          <a:ext cx="0" cy="0"/>
          <a:chOff x="0" y="0"/>
          <a:chExt cx="0" cy="0"/>
        </a:xfrm>
      </p:grpSpPr>
      <p:pic>
        <p:nvPicPr>
          <p:cNvPr id="736" name="Google Shape;736;p53"/>
          <p:cNvPicPr preferRelativeResize="0"/>
          <p:nvPr/>
        </p:nvPicPr>
        <p:blipFill rotWithShape="1">
          <a:blip r:embed="rId2">
            <a:alphaModFix/>
          </a:blip>
          <a:srcRect b="0" l="0" r="0" t="0"/>
          <a:stretch/>
        </p:blipFill>
        <p:spPr>
          <a:xfrm>
            <a:off x="-2700" y="-662"/>
            <a:ext cx="12194350" cy="6859325"/>
          </a:xfrm>
          <a:prstGeom prst="rect">
            <a:avLst/>
          </a:prstGeom>
          <a:noFill/>
          <a:ln>
            <a:noFill/>
          </a:ln>
        </p:spPr>
      </p:pic>
      <p:sp>
        <p:nvSpPr>
          <p:cNvPr id="737" name="Google Shape;737;p53"/>
          <p:cNvSpPr txBox="1"/>
          <p:nvPr>
            <p:ph type="title"/>
          </p:nvPr>
        </p:nvSpPr>
        <p:spPr>
          <a:xfrm>
            <a:off x="2464159" y="772008"/>
            <a:ext cx="7251300" cy="1048500"/>
          </a:xfrm>
          <a:prstGeom prst="rect">
            <a:avLst/>
          </a:prstGeom>
        </p:spPr>
        <p:txBody>
          <a:bodyPr anchorCtr="0" anchor="b" bIns="0" lIns="0" spcFirstLastPara="1" rIns="0" wrap="square" tIns="0">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atin typeface="Salesforce Sans"/>
                <a:ea typeface="Salesforce Sans"/>
                <a:cs typeface="Salesforce Sans"/>
                <a:sym typeface="Salesforce Sans"/>
              </a:defRPr>
            </a:lvl2pPr>
            <a:lvl3pPr lvl="2" rtl="0" algn="ctr">
              <a:spcBef>
                <a:spcPts val="0"/>
              </a:spcBef>
              <a:spcAft>
                <a:spcPts val="0"/>
              </a:spcAft>
              <a:buSzPts val="2000"/>
              <a:buNone/>
              <a:defRPr sz="2000">
                <a:latin typeface="Salesforce Sans"/>
                <a:ea typeface="Salesforce Sans"/>
                <a:cs typeface="Salesforce Sans"/>
                <a:sym typeface="Salesforce Sans"/>
              </a:defRPr>
            </a:lvl3pPr>
            <a:lvl4pPr lvl="3" rtl="0" algn="ctr">
              <a:spcBef>
                <a:spcPts val="0"/>
              </a:spcBef>
              <a:spcAft>
                <a:spcPts val="0"/>
              </a:spcAft>
              <a:buSzPts val="2000"/>
              <a:buNone/>
              <a:defRPr sz="2000">
                <a:latin typeface="Salesforce Sans"/>
                <a:ea typeface="Salesforce Sans"/>
                <a:cs typeface="Salesforce Sans"/>
                <a:sym typeface="Salesforce Sans"/>
              </a:defRPr>
            </a:lvl4pPr>
            <a:lvl5pPr lvl="4" rtl="0" algn="ctr">
              <a:spcBef>
                <a:spcPts val="0"/>
              </a:spcBef>
              <a:spcAft>
                <a:spcPts val="0"/>
              </a:spcAft>
              <a:buSzPts val="2000"/>
              <a:buNone/>
              <a:defRPr sz="2000">
                <a:latin typeface="Salesforce Sans"/>
                <a:ea typeface="Salesforce Sans"/>
                <a:cs typeface="Salesforce Sans"/>
                <a:sym typeface="Salesforce Sans"/>
              </a:defRPr>
            </a:lvl5pPr>
            <a:lvl6pPr lvl="5" rtl="0" algn="ctr">
              <a:spcBef>
                <a:spcPts val="0"/>
              </a:spcBef>
              <a:spcAft>
                <a:spcPts val="0"/>
              </a:spcAft>
              <a:buSzPts val="2000"/>
              <a:buNone/>
              <a:defRPr sz="2000">
                <a:latin typeface="Salesforce Sans"/>
                <a:ea typeface="Salesforce Sans"/>
                <a:cs typeface="Salesforce Sans"/>
                <a:sym typeface="Salesforce Sans"/>
              </a:defRPr>
            </a:lvl6pPr>
            <a:lvl7pPr lvl="6" rtl="0" algn="ctr">
              <a:spcBef>
                <a:spcPts val="0"/>
              </a:spcBef>
              <a:spcAft>
                <a:spcPts val="0"/>
              </a:spcAft>
              <a:buSzPts val="2000"/>
              <a:buNone/>
              <a:defRPr sz="2000">
                <a:latin typeface="Salesforce Sans"/>
                <a:ea typeface="Salesforce Sans"/>
                <a:cs typeface="Salesforce Sans"/>
                <a:sym typeface="Salesforce Sans"/>
              </a:defRPr>
            </a:lvl7pPr>
            <a:lvl8pPr lvl="7" rtl="0" algn="ctr">
              <a:spcBef>
                <a:spcPts val="0"/>
              </a:spcBef>
              <a:spcAft>
                <a:spcPts val="0"/>
              </a:spcAft>
              <a:buSzPts val="2000"/>
              <a:buNone/>
              <a:defRPr sz="2000">
                <a:latin typeface="Salesforce Sans"/>
                <a:ea typeface="Salesforce Sans"/>
                <a:cs typeface="Salesforce Sans"/>
                <a:sym typeface="Salesforce Sans"/>
              </a:defRPr>
            </a:lvl8pPr>
            <a:lvl9pPr lvl="8" rtl="0" algn="ctr">
              <a:spcBef>
                <a:spcPts val="0"/>
              </a:spcBef>
              <a:spcAft>
                <a:spcPts val="0"/>
              </a:spcAft>
              <a:buSzPts val="2000"/>
              <a:buNone/>
              <a:defRPr sz="2000">
                <a:latin typeface="Salesforce Sans"/>
                <a:ea typeface="Salesforce Sans"/>
                <a:cs typeface="Salesforce Sans"/>
                <a:sym typeface="Salesforce Sans"/>
              </a:defRPr>
            </a:lvl9pPr>
          </a:lstStyle>
          <a:p/>
        </p:txBody>
      </p:sp>
      <p:sp>
        <p:nvSpPr>
          <p:cNvPr id="738" name="Google Shape;738;p53"/>
          <p:cNvSpPr txBox="1"/>
          <p:nvPr>
            <p:ph idx="1" type="subTitle"/>
          </p:nvPr>
        </p:nvSpPr>
        <p:spPr>
          <a:xfrm>
            <a:off x="1513300" y="1831324"/>
            <a:ext cx="9162300" cy="3195300"/>
          </a:xfrm>
          <a:prstGeom prst="rect">
            <a:avLst/>
          </a:prstGeom>
        </p:spPr>
        <p:txBody>
          <a:bodyPr anchorCtr="0" anchor="ctr" bIns="0" lIns="0" spcFirstLastPara="1" rIns="0" wrap="square" tIns="0">
            <a:noAutofit/>
          </a:bodyPr>
          <a:lstStyle>
            <a:lvl1pPr indent="-203200" lvl="0" marL="0" marR="0" rtl="0" algn="ctr">
              <a:lnSpc>
                <a:spcPct val="100000"/>
              </a:lnSpc>
              <a:spcBef>
                <a:spcPts val="0"/>
              </a:spcBef>
              <a:spcAft>
                <a:spcPts val="0"/>
              </a:spcAft>
              <a:buSzPts val="3200"/>
              <a:buFont typeface="Avant Garde Demi SFDC"/>
              <a:buNone/>
              <a:defRPr sz="3200">
                <a:latin typeface="Avant Garde Demi SFDC"/>
                <a:ea typeface="Avant Garde Demi SFDC"/>
                <a:cs typeface="Avant Garde Demi SFDC"/>
                <a:sym typeface="Avant Garde Demi SFDC"/>
              </a:defRPr>
            </a:lvl1pPr>
            <a:lvl2pPr lvl="1" rtl="0" algn="ctr">
              <a:lnSpc>
                <a:spcPct val="90000"/>
              </a:lnSpc>
              <a:spcBef>
                <a:spcPts val="0"/>
              </a:spcBef>
              <a:spcAft>
                <a:spcPts val="0"/>
              </a:spcAft>
              <a:buClr>
                <a:schemeClr val="accent1"/>
              </a:buClr>
              <a:buSzPts val="3200"/>
              <a:buNone/>
              <a:defRPr b="1" sz="3200">
                <a:solidFill>
                  <a:schemeClr val="accent1"/>
                </a:solidFill>
              </a:defRPr>
            </a:lvl2pPr>
            <a:lvl3pPr lvl="2" rtl="0" algn="ctr">
              <a:lnSpc>
                <a:spcPct val="90000"/>
              </a:lnSpc>
              <a:spcBef>
                <a:spcPts val="300"/>
              </a:spcBef>
              <a:spcAft>
                <a:spcPts val="0"/>
              </a:spcAft>
              <a:buClr>
                <a:schemeClr val="accent1"/>
              </a:buClr>
              <a:buSzPts val="3200"/>
              <a:buNone/>
              <a:defRPr b="1" sz="3200">
                <a:solidFill>
                  <a:schemeClr val="accent1"/>
                </a:solidFill>
              </a:defRPr>
            </a:lvl3pPr>
            <a:lvl4pPr lvl="3" rtl="0" algn="ctr">
              <a:lnSpc>
                <a:spcPct val="90000"/>
              </a:lnSpc>
              <a:spcBef>
                <a:spcPts val="300"/>
              </a:spcBef>
              <a:spcAft>
                <a:spcPts val="0"/>
              </a:spcAft>
              <a:buClr>
                <a:schemeClr val="accent1"/>
              </a:buClr>
              <a:buSzPts val="3200"/>
              <a:buNone/>
              <a:defRPr b="1" sz="3200">
                <a:solidFill>
                  <a:schemeClr val="accent1"/>
                </a:solidFill>
              </a:defRPr>
            </a:lvl4pPr>
            <a:lvl5pPr lvl="4" rtl="0" algn="ctr">
              <a:lnSpc>
                <a:spcPct val="90000"/>
              </a:lnSpc>
              <a:spcBef>
                <a:spcPts val="300"/>
              </a:spcBef>
              <a:spcAft>
                <a:spcPts val="0"/>
              </a:spcAft>
              <a:buClr>
                <a:schemeClr val="accent1"/>
              </a:buClr>
              <a:buSzPts val="3200"/>
              <a:buNone/>
              <a:defRPr b="1" sz="3200">
                <a:solidFill>
                  <a:schemeClr val="accent1"/>
                </a:solidFill>
              </a:defRPr>
            </a:lvl5pPr>
            <a:lvl6pPr lvl="5" rtl="0" algn="ctr">
              <a:lnSpc>
                <a:spcPct val="90000"/>
              </a:lnSpc>
              <a:spcBef>
                <a:spcPts val="300"/>
              </a:spcBef>
              <a:spcAft>
                <a:spcPts val="0"/>
              </a:spcAft>
              <a:buClr>
                <a:schemeClr val="accent1"/>
              </a:buClr>
              <a:buSzPts val="3200"/>
              <a:buNone/>
              <a:defRPr b="1" sz="3200">
                <a:solidFill>
                  <a:schemeClr val="accent1"/>
                </a:solidFill>
              </a:defRPr>
            </a:lvl6pPr>
            <a:lvl7pPr lvl="6" rtl="0" algn="ctr">
              <a:lnSpc>
                <a:spcPct val="90000"/>
              </a:lnSpc>
              <a:spcBef>
                <a:spcPts val="300"/>
              </a:spcBef>
              <a:spcAft>
                <a:spcPts val="0"/>
              </a:spcAft>
              <a:buClr>
                <a:schemeClr val="accent1"/>
              </a:buClr>
              <a:buSzPts val="3200"/>
              <a:buNone/>
              <a:defRPr b="1" sz="3200">
                <a:solidFill>
                  <a:schemeClr val="accent1"/>
                </a:solidFill>
              </a:defRPr>
            </a:lvl7pPr>
            <a:lvl8pPr lvl="7" rtl="0" algn="ctr">
              <a:lnSpc>
                <a:spcPct val="90000"/>
              </a:lnSpc>
              <a:spcBef>
                <a:spcPts val="300"/>
              </a:spcBef>
              <a:spcAft>
                <a:spcPts val="0"/>
              </a:spcAft>
              <a:buClr>
                <a:schemeClr val="accent1"/>
              </a:buClr>
              <a:buSzPts val="3200"/>
              <a:buNone/>
              <a:defRPr b="1" sz="3200">
                <a:solidFill>
                  <a:schemeClr val="accent1"/>
                </a:solidFill>
              </a:defRPr>
            </a:lvl8pPr>
            <a:lvl9pPr lvl="8" rtl="0" algn="ctr">
              <a:lnSpc>
                <a:spcPct val="90000"/>
              </a:lnSpc>
              <a:spcBef>
                <a:spcPts val="300"/>
              </a:spcBef>
              <a:spcAft>
                <a:spcPts val="300"/>
              </a:spcAft>
              <a:buClr>
                <a:schemeClr val="accent1"/>
              </a:buClr>
              <a:buSzPts val="3200"/>
              <a:buNone/>
              <a:defRPr b="1" sz="3200">
                <a:solidFill>
                  <a:schemeClr val="accent1"/>
                </a:solidFill>
              </a:defRPr>
            </a:lvl9pPr>
          </a:lstStyle>
          <a:p/>
        </p:txBody>
      </p:sp>
      <p:pic>
        <p:nvPicPr>
          <p:cNvPr id="739" name="Google Shape;739;p53"/>
          <p:cNvPicPr preferRelativeResize="0"/>
          <p:nvPr/>
        </p:nvPicPr>
        <p:blipFill>
          <a:blip r:embed="rId3">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6 - Big Statement Orange">
  <p:cSld name="CUSTOM_3_1">
    <p:bg>
      <p:bgPr>
        <a:solidFill>
          <a:srgbClr val="FFDED5"/>
        </a:solidFill>
      </p:bgPr>
    </p:bg>
    <p:spTree>
      <p:nvGrpSpPr>
        <p:cNvPr id="740" name="Shape 740"/>
        <p:cNvGrpSpPr/>
        <p:nvPr/>
      </p:nvGrpSpPr>
      <p:grpSpPr>
        <a:xfrm>
          <a:off x="0" y="0"/>
          <a:ext cx="0" cy="0"/>
          <a:chOff x="0" y="0"/>
          <a:chExt cx="0" cy="0"/>
        </a:xfrm>
      </p:grpSpPr>
      <p:pic>
        <p:nvPicPr>
          <p:cNvPr id="741" name="Google Shape;741;p54"/>
          <p:cNvPicPr preferRelativeResize="0"/>
          <p:nvPr/>
        </p:nvPicPr>
        <p:blipFill rotWithShape="1">
          <a:blip r:embed="rId2">
            <a:alphaModFix/>
          </a:blip>
          <a:srcRect b="0" l="0" r="0" t="0"/>
          <a:stretch/>
        </p:blipFill>
        <p:spPr>
          <a:xfrm>
            <a:off x="-2700" y="-662"/>
            <a:ext cx="12194350" cy="6859325"/>
          </a:xfrm>
          <a:prstGeom prst="rect">
            <a:avLst/>
          </a:prstGeom>
          <a:noFill/>
          <a:ln>
            <a:noFill/>
          </a:ln>
        </p:spPr>
      </p:pic>
      <p:sp>
        <p:nvSpPr>
          <p:cNvPr id="742" name="Google Shape;742;p54"/>
          <p:cNvSpPr txBox="1"/>
          <p:nvPr>
            <p:ph type="title"/>
          </p:nvPr>
        </p:nvSpPr>
        <p:spPr>
          <a:xfrm>
            <a:off x="2464159" y="772008"/>
            <a:ext cx="7251300" cy="1048500"/>
          </a:xfrm>
          <a:prstGeom prst="rect">
            <a:avLst/>
          </a:prstGeom>
        </p:spPr>
        <p:txBody>
          <a:bodyPr anchorCtr="0" anchor="b" bIns="0" lIns="0" spcFirstLastPara="1" rIns="0" wrap="square" tIns="0">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atin typeface="Salesforce Sans"/>
                <a:ea typeface="Salesforce Sans"/>
                <a:cs typeface="Salesforce Sans"/>
                <a:sym typeface="Salesforce Sans"/>
              </a:defRPr>
            </a:lvl2pPr>
            <a:lvl3pPr lvl="2" rtl="0" algn="ctr">
              <a:spcBef>
                <a:spcPts val="0"/>
              </a:spcBef>
              <a:spcAft>
                <a:spcPts val="0"/>
              </a:spcAft>
              <a:buSzPts val="2000"/>
              <a:buNone/>
              <a:defRPr sz="2000">
                <a:latin typeface="Salesforce Sans"/>
                <a:ea typeface="Salesforce Sans"/>
                <a:cs typeface="Salesforce Sans"/>
                <a:sym typeface="Salesforce Sans"/>
              </a:defRPr>
            </a:lvl3pPr>
            <a:lvl4pPr lvl="3" rtl="0" algn="ctr">
              <a:spcBef>
                <a:spcPts val="0"/>
              </a:spcBef>
              <a:spcAft>
                <a:spcPts val="0"/>
              </a:spcAft>
              <a:buSzPts val="2000"/>
              <a:buNone/>
              <a:defRPr sz="2000">
                <a:latin typeface="Salesforce Sans"/>
                <a:ea typeface="Salesforce Sans"/>
                <a:cs typeface="Salesforce Sans"/>
                <a:sym typeface="Salesforce Sans"/>
              </a:defRPr>
            </a:lvl4pPr>
            <a:lvl5pPr lvl="4" rtl="0" algn="ctr">
              <a:spcBef>
                <a:spcPts val="0"/>
              </a:spcBef>
              <a:spcAft>
                <a:spcPts val="0"/>
              </a:spcAft>
              <a:buSzPts val="2000"/>
              <a:buNone/>
              <a:defRPr sz="2000">
                <a:latin typeface="Salesforce Sans"/>
                <a:ea typeface="Salesforce Sans"/>
                <a:cs typeface="Salesforce Sans"/>
                <a:sym typeface="Salesforce Sans"/>
              </a:defRPr>
            </a:lvl5pPr>
            <a:lvl6pPr lvl="5" rtl="0" algn="ctr">
              <a:spcBef>
                <a:spcPts val="0"/>
              </a:spcBef>
              <a:spcAft>
                <a:spcPts val="0"/>
              </a:spcAft>
              <a:buSzPts val="2000"/>
              <a:buNone/>
              <a:defRPr sz="2000">
                <a:latin typeface="Salesforce Sans"/>
                <a:ea typeface="Salesforce Sans"/>
                <a:cs typeface="Salesforce Sans"/>
                <a:sym typeface="Salesforce Sans"/>
              </a:defRPr>
            </a:lvl6pPr>
            <a:lvl7pPr lvl="6" rtl="0" algn="ctr">
              <a:spcBef>
                <a:spcPts val="0"/>
              </a:spcBef>
              <a:spcAft>
                <a:spcPts val="0"/>
              </a:spcAft>
              <a:buSzPts val="2000"/>
              <a:buNone/>
              <a:defRPr sz="2000">
                <a:latin typeface="Salesforce Sans"/>
                <a:ea typeface="Salesforce Sans"/>
                <a:cs typeface="Salesforce Sans"/>
                <a:sym typeface="Salesforce Sans"/>
              </a:defRPr>
            </a:lvl7pPr>
            <a:lvl8pPr lvl="7" rtl="0" algn="ctr">
              <a:spcBef>
                <a:spcPts val="0"/>
              </a:spcBef>
              <a:spcAft>
                <a:spcPts val="0"/>
              </a:spcAft>
              <a:buSzPts val="2000"/>
              <a:buNone/>
              <a:defRPr sz="2000">
                <a:latin typeface="Salesforce Sans"/>
                <a:ea typeface="Salesforce Sans"/>
                <a:cs typeface="Salesforce Sans"/>
                <a:sym typeface="Salesforce Sans"/>
              </a:defRPr>
            </a:lvl8pPr>
            <a:lvl9pPr lvl="8" rtl="0" algn="ctr">
              <a:spcBef>
                <a:spcPts val="0"/>
              </a:spcBef>
              <a:spcAft>
                <a:spcPts val="0"/>
              </a:spcAft>
              <a:buSzPts val="2000"/>
              <a:buNone/>
              <a:defRPr sz="2000">
                <a:latin typeface="Salesforce Sans"/>
                <a:ea typeface="Salesforce Sans"/>
                <a:cs typeface="Salesforce Sans"/>
                <a:sym typeface="Salesforce Sans"/>
              </a:defRPr>
            </a:lvl9pPr>
          </a:lstStyle>
          <a:p/>
        </p:txBody>
      </p:sp>
      <p:sp>
        <p:nvSpPr>
          <p:cNvPr id="743" name="Google Shape;743;p54"/>
          <p:cNvSpPr txBox="1"/>
          <p:nvPr>
            <p:ph idx="1" type="subTitle"/>
          </p:nvPr>
        </p:nvSpPr>
        <p:spPr>
          <a:xfrm>
            <a:off x="1513300" y="1831324"/>
            <a:ext cx="9162300" cy="3195300"/>
          </a:xfrm>
          <a:prstGeom prst="rect">
            <a:avLst/>
          </a:prstGeom>
        </p:spPr>
        <p:txBody>
          <a:bodyPr anchorCtr="0" anchor="ctr" bIns="0" lIns="0" spcFirstLastPara="1" rIns="0" wrap="square" tIns="0">
            <a:noAutofit/>
          </a:bodyPr>
          <a:lstStyle>
            <a:lvl1pPr indent="-203200" lvl="0" marL="0" marR="0" rtl="0" algn="ctr">
              <a:lnSpc>
                <a:spcPct val="100000"/>
              </a:lnSpc>
              <a:spcBef>
                <a:spcPts val="0"/>
              </a:spcBef>
              <a:spcAft>
                <a:spcPts val="0"/>
              </a:spcAft>
              <a:buSzPts val="3200"/>
              <a:buFont typeface="Avant Garde Demi SFDC"/>
              <a:buNone/>
              <a:defRPr sz="3200">
                <a:latin typeface="Avant Garde Demi SFDC"/>
                <a:ea typeface="Avant Garde Demi SFDC"/>
                <a:cs typeface="Avant Garde Demi SFDC"/>
                <a:sym typeface="Avant Garde Demi SFDC"/>
              </a:defRPr>
            </a:lvl1pPr>
            <a:lvl2pPr lvl="1" rtl="0" algn="ctr">
              <a:lnSpc>
                <a:spcPct val="90000"/>
              </a:lnSpc>
              <a:spcBef>
                <a:spcPts val="0"/>
              </a:spcBef>
              <a:spcAft>
                <a:spcPts val="0"/>
              </a:spcAft>
              <a:buClr>
                <a:schemeClr val="accent1"/>
              </a:buClr>
              <a:buSzPts val="3200"/>
              <a:buNone/>
              <a:defRPr b="1" sz="3200">
                <a:solidFill>
                  <a:schemeClr val="accent1"/>
                </a:solidFill>
              </a:defRPr>
            </a:lvl2pPr>
            <a:lvl3pPr lvl="2" rtl="0" algn="ctr">
              <a:lnSpc>
                <a:spcPct val="90000"/>
              </a:lnSpc>
              <a:spcBef>
                <a:spcPts val="300"/>
              </a:spcBef>
              <a:spcAft>
                <a:spcPts val="0"/>
              </a:spcAft>
              <a:buClr>
                <a:schemeClr val="accent1"/>
              </a:buClr>
              <a:buSzPts val="3200"/>
              <a:buNone/>
              <a:defRPr b="1" sz="3200">
                <a:solidFill>
                  <a:schemeClr val="accent1"/>
                </a:solidFill>
              </a:defRPr>
            </a:lvl3pPr>
            <a:lvl4pPr lvl="3" rtl="0" algn="ctr">
              <a:lnSpc>
                <a:spcPct val="90000"/>
              </a:lnSpc>
              <a:spcBef>
                <a:spcPts val="300"/>
              </a:spcBef>
              <a:spcAft>
                <a:spcPts val="0"/>
              </a:spcAft>
              <a:buClr>
                <a:schemeClr val="accent1"/>
              </a:buClr>
              <a:buSzPts val="3200"/>
              <a:buNone/>
              <a:defRPr b="1" sz="3200">
                <a:solidFill>
                  <a:schemeClr val="accent1"/>
                </a:solidFill>
              </a:defRPr>
            </a:lvl4pPr>
            <a:lvl5pPr lvl="4" rtl="0" algn="ctr">
              <a:lnSpc>
                <a:spcPct val="90000"/>
              </a:lnSpc>
              <a:spcBef>
                <a:spcPts val="300"/>
              </a:spcBef>
              <a:spcAft>
                <a:spcPts val="0"/>
              </a:spcAft>
              <a:buClr>
                <a:schemeClr val="accent1"/>
              </a:buClr>
              <a:buSzPts val="3200"/>
              <a:buNone/>
              <a:defRPr b="1" sz="3200">
                <a:solidFill>
                  <a:schemeClr val="accent1"/>
                </a:solidFill>
              </a:defRPr>
            </a:lvl5pPr>
            <a:lvl6pPr lvl="5" rtl="0" algn="ctr">
              <a:lnSpc>
                <a:spcPct val="90000"/>
              </a:lnSpc>
              <a:spcBef>
                <a:spcPts val="300"/>
              </a:spcBef>
              <a:spcAft>
                <a:spcPts val="0"/>
              </a:spcAft>
              <a:buClr>
                <a:schemeClr val="accent1"/>
              </a:buClr>
              <a:buSzPts val="3200"/>
              <a:buNone/>
              <a:defRPr b="1" sz="3200">
                <a:solidFill>
                  <a:schemeClr val="accent1"/>
                </a:solidFill>
              </a:defRPr>
            </a:lvl6pPr>
            <a:lvl7pPr lvl="6" rtl="0" algn="ctr">
              <a:lnSpc>
                <a:spcPct val="90000"/>
              </a:lnSpc>
              <a:spcBef>
                <a:spcPts val="300"/>
              </a:spcBef>
              <a:spcAft>
                <a:spcPts val="0"/>
              </a:spcAft>
              <a:buClr>
                <a:schemeClr val="accent1"/>
              </a:buClr>
              <a:buSzPts val="3200"/>
              <a:buNone/>
              <a:defRPr b="1" sz="3200">
                <a:solidFill>
                  <a:schemeClr val="accent1"/>
                </a:solidFill>
              </a:defRPr>
            </a:lvl7pPr>
            <a:lvl8pPr lvl="7" rtl="0" algn="ctr">
              <a:lnSpc>
                <a:spcPct val="90000"/>
              </a:lnSpc>
              <a:spcBef>
                <a:spcPts val="300"/>
              </a:spcBef>
              <a:spcAft>
                <a:spcPts val="0"/>
              </a:spcAft>
              <a:buClr>
                <a:schemeClr val="accent1"/>
              </a:buClr>
              <a:buSzPts val="3200"/>
              <a:buNone/>
              <a:defRPr b="1" sz="3200">
                <a:solidFill>
                  <a:schemeClr val="accent1"/>
                </a:solidFill>
              </a:defRPr>
            </a:lvl8pPr>
            <a:lvl9pPr lvl="8" rtl="0" algn="ctr">
              <a:lnSpc>
                <a:spcPct val="90000"/>
              </a:lnSpc>
              <a:spcBef>
                <a:spcPts val="300"/>
              </a:spcBef>
              <a:spcAft>
                <a:spcPts val="300"/>
              </a:spcAft>
              <a:buClr>
                <a:schemeClr val="accent1"/>
              </a:buClr>
              <a:buSzPts val="3200"/>
              <a:buNone/>
              <a:defRPr b="1" sz="3200">
                <a:solidFill>
                  <a:schemeClr val="accent1"/>
                </a:solidFill>
              </a:defRPr>
            </a:lvl9pPr>
          </a:lstStyle>
          <a:p/>
        </p:txBody>
      </p:sp>
      <p:pic>
        <p:nvPicPr>
          <p:cNvPr id="744" name="Google Shape;744;p54"/>
          <p:cNvPicPr preferRelativeResize="0"/>
          <p:nvPr/>
        </p:nvPicPr>
        <p:blipFill>
          <a:blip r:embed="rId3">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7 - Big Statement Purple">
  <p:cSld name="CUSTOM_3_1_1">
    <p:bg>
      <p:bgPr>
        <a:solidFill>
          <a:srgbClr val="ECE1F9"/>
        </a:solidFill>
      </p:bgPr>
    </p:bg>
    <p:spTree>
      <p:nvGrpSpPr>
        <p:cNvPr id="745" name="Shape 745"/>
        <p:cNvGrpSpPr/>
        <p:nvPr/>
      </p:nvGrpSpPr>
      <p:grpSpPr>
        <a:xfrm>
          <a:off x="0" y="0"/>
          <a:ext cx="0" cy="0"/>
          <a:chOff x="0" y="0"/>
          <a:chExt cx="0" cy="0"/>
        </a:xfrm>
      </p:grpSpPr>
      <p:pic>
        <p:nvPicPr>
          <p:cNvPr id="746" name="Google Shape;746;p55"/>
          <p:cNvPicPr preferRelativeResize="0"/>
          <p:nvPr/>
        </p:nvPicPr>
        <p:blipFill rotWithShape="1">
          <a:blip r:embed="rId2">
            <a:alphaModFix/>
          </a:blip>
          <a:srcRect b="0" l="0" r="0" t="0"/>
          <a:stretch/>
        </p:blipFill>
        <p:spPr>
          <a:xfrm flipH="1" rot="10800000">
            <a:off x="-2700" y="-662"/>
            <a:ext cx="12194350" cy="6859325"/>
          </a:xfrm>
          <a:prstGeom prst="rect">
            <a:avLst/>
          </a:prstGeom>
          <a:noFill/>
          <a:ln>
            <a:noFill/>
          </a:ln>
        </p:spPr>
      </p:pic>
      <p:sp>
        <p:nvSpPr>
          <p:cNvPr id="747" name="Google Shape;747;p55"/>
          <p:cNvSpPr txBox="1"/>
          <p:nvPr>
            <p:ph type="title"/>
          </p:nvPr>
        </p:nvSpPr>
        <p:spPr>
          <a:xfrm>
            <a:off x="2464159" y="772008"/>
            <a:ext cx="7251300" cy="1048500"/>
          </a:xfrm>
          <a:prstGeom prst="rect">
            <a:avLst/>
          </a:prstGeom>
        </p:spPr>
        <p:txBody>
          <a:bodyPr anchorCtr="0" anchor="b" bIns="0" lIns="0" spcFirstLastPara="1" rIns="0" wrap="square" tIns="0">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atin typeface="Salesforce Sans"/>
                <a:ea typeface="Salesforce Sans"/>
                <a:cs typeface="Salesforce Sans"/>
                <a:sym typeface="Salesforce Sans"/>
              </a:defRPr>
            </a:lvl2pPr>
            <a:lvl3pPr lvl="2" rtl="0" algn="ctr">
              <a:spcBef>
                <a:spcPts val="0"/>
              </a:spcBef>
              <a:spcAft>
                <a:spcPts val="0"/>
              </a:spcAft>
              <a:buSzPts val="2000"/>
              <a:buNone/>
              <a:defRPr sz="2000">
                <a:latin typeface="Salesforce Sans"/>
                <a:ea typeface="Salesforce Sans"/>
                <a:cs typeface="Salesforce Sans"/>
                <a:sym typeface="Salesforce Sans"/>
              </a:defRPr>
            </a:lvl3pPr>
            <a:lvl4pPr lvl="3" rtl="0" algn="ctr">
              <a:spcBef>
                <a:spcPts val="0"/>
              </a:spcBef>
              <a:spcAft>
                <a:spcPts val="0"/>
              </a:spcAft>
              <a:buSzPts val="2000"/>
              <a:buNone/>
              <a:defRPr sz="2000">
                <a:latin typeface="Salesforce Sans"/>
                <a:ea typeface="Salesforce Sans"/>
                <a:cs typeface="Salesforce Sans"/>
                <a:sym typeface="Salesforce Sans"/>
              </a:defRPr>
            </a:lvl4pPr>
            <a:lvl5pPr lvl="4" rtl="0" algn="ctr">
              <a:spcBef>
                <a:spcPts val="0"/>
              </a:spcBef>
              <a:spcAft>
                <a:spcPts val="0"/>
              </a:spcAft>
              <a:buSzPts val="2000"/>
              <a:buNone/>
              <a:defRPr sz="2000">
                <a:latin typeface="Salesforce Sans"/>
                <a:ea typeface="Salesforce Sans"/>
                <a:cs typeface="Salesforce Sans"/>
                <a:sym typeface="Salesforce Sans"/>
              </a:defRPr>
            </a:lvl5pPr>
            <a:lvl6pPr lvl="5" rtl="0" algn="ctr">
              <a:spcBef>
                <a:spcPts val="0"/>
              </a:spcBef>
              <a:spcAft>
                <a:spcPts val="0"/>
              </a:spcAft>
              <a:buSzPts val="2000"/>
              <a:buNone/>
              <a:defRPr sz="2000">
                <a:latin typeface="Salesforce Sans"/>
                <a:ea typeface="Salesforce Sans"/>
                <a:cs typeface="Salesforce Sans"/>
                <a:sym typeface="Salesforce Sans"/>
              </a:defRPr>
            </a:lvl6pPr>
            <a:lvl7pPr lvl="6" rtl="0" algn="ctr">
              <a:spcBef>
                <a:spcPts val="0"/>
              </a:spcBef>
              <a:spcAft>
                <a:spcPts val="0"/>
              </a:spcAft>
              <a:buSzPts val="2000"/>
              <a:buNone/>
              <a:defRPr sz="2000">
                <a:latin typeface="Salesforce Sans"/>
                <a:ea typeface="Salesforce Sans"/>
                <a:cs typeface="Salesforce Sans"/>
                <a:sym typeface="Salesforce Sans"/>
              </a:defRPr>
            </a:lvl7pPr>
            <a:lvl8pPr lvl="7" rtl="0" algn="ctr">
              <a:spcBef>
                <a:spcPts val="0"/>
              </a:spcBef>
              <a:spcAft>
                <a:spcPts val="0"/>
              </a:spcAft>
              <a:buSzPts val="2000"/>
              <a:buNone/>
              <a:defRPr sz="2000">
                <a:latin typeface="Salesforce Sans"/>
                <a:ea typeface="Salesforce Sans"/>
                <a:cs typeface="Salesforce Sans"/>
                <a:sym typeface="Salesforce Sans"/>
              </a:defRPr>
            </a:lvl8pPr>
            <a:lvl9pPr lvl="8" rtl="0" algn="ctr">
              <a:spcBef>
                <a:spcPts val="0"/>
              </a:spcBef>
              <a:spcAft>
                <a:spcPts val="0"/>
              </a:spcAft>
              <a:buSzPts val="2000"/>
              <a:buNone/>
              <a:defRPr sz="2000">
                <a:latin typeface="Salesforce Sans"/>
                <a:ea typeface="Salesforce Sans"/>
                <a:cs typeface="Salesforce Sans"/>
                <a:sym typeface="Salesforce Sans"/>
              </a:defRPr>
            </a:lvl9pPr>
          </a:lstStyle>
          <a:p/>
        </p:txBody>
      </p:sp>
      <p:sp>
        <p:nvSpPr>
          <p:cNvPr id="748" name="Google Shape;748;p55"/>
          <p:cNvSpPr txBox="1"/>
          <p:nvPr>
            <p:ph idx="1" type="subTitle"/>
          </p:nvPr>
        </p:nvSpPr>
        <p:spPr>
          <a:xfrm>
            <a:off x="1513300" y="1831324"/>
            <a:ext cx="9162300" cy="3195300"/>
          </a:xfrm>
          <a:prstGeom prst="rect">
            <a:avLst/>
          </a:prstGeom>
        </p:spPr>
        <p:txBody>
          <a:bodyPr anchorCtr="0" anchor="ctr" bIns="0" lIns="0" spcFirstLastPara="1" rIns="0" wrap="square" tIns="0">
            <a:noAutofit/>
          </a:bodyPr>
          <a:lstStyle>
            <a:lvl1pPr indent="-203200" lvl="0" marL="0" marR="0" rtl="0" algn="ctr">
              <a:lnSpc>
                <a:spcPct val="100000"/>
              </a:lnSpc>
              <a:spcBef>
                <a:spcPts val="0"/>
              </a:spcBef>
              <a:spcAft>
                <a:spcPts val="0"/>
              </a:spcAft>
              <a:buSzPts val="3200"/>
              <a:buFont typeface="Avant Garde Demi SFDC"/>
              <a:buNone/>
              <a:defRPr sz="3200">
                <a:latin typeface="Avant Garde Demi SFDC"/>
                <a:ea typeface="Avant Garde Demi SFDC"/>
                <a:cs typeface="Avant Garde Demi SFDC"/>
                <a:sym typeface="Avant Garde Demi SFDC"/>
              </a:defRPr>
            </a:lvl1pPr>
            <a:lvl2pPr lvl="1" rtl="0" algn="ctr">
              <a:lnSpc>
                <a:spcPct val="90000"/>
              </a:lnSpc>
              <a:spcBef>
                <a:spcPts val="0"/>
              </a:spcBef>
              <a:spcAft>
                <a:spcPts val="0"/>
              </a:spcAft>
              <a:buClr>
                <a:schemeClr val="accent1"/>
              </a:buClr>
              <a:buSzPts val="3200"/>
              <a:buNone/>
              <a:defRPr b="1" sz="3200">
                <a:solidFill>
                  <a:schemeClr val="accent1"/>
                </a:solidFill>
              </a:defRPr>
            </a:lvl2pPr>
            <a:lvl3pPr lvl="2" rtl="0" algn="ctr">
              <a:lnSpc>
                <a:spcPct val="90000"/>
              </a:lnSpc>
              <a:spcBef>
                <a:spcPts val="300"/>
              </a:spcBef>
              <a:spcAft>
                <a:spcPts val="0"/>
              </a:spcAft>
              <a:buClr>
                <a:schemeClr val="accent1"/>
              </a:buClr>
              <a:buSzPts val="3200"/>
              <a:buNone/>
              <a:defRPr b="1" sz="3200">
                <a:solidFill>
                  <a:schemeClr val="accent1"/>
                </a:solidFill>
              </a:defRPr>
            </a:lvl3pPr>
            <a:lvl4pPr lvl="3" rtl="0" algn="ctr">
              <a:lnSpc>
                <a:spcPct val="90000"/>
              </a:lnSpc>
              <a:spcBef>
                <a:spcPts val="300"/>
              </a:spcBef>
              <a:spcAft>
                <a:spcPts val="0"/>
              </a:spcAft>
              <a:buClr>
                <a:schemeClr val="accent1"/>
              </a:buClr>
              <a:buSzPts val="3200"/>
              <a:buNone/>
              <a:defRPr b="1" sz="3200">
                <a:solidFill>
                  <a:schemeClr val="accent1"/>
                </a:solidFill>
              </a:defRPr>
            </a:lvl4pPr>
            <a:lvl5pPr lvl="4" rtl="0" algn="ctr">
              <a:lnSpc>
                <a:spcPct val="90000"/>
              </a:lnSpc>
              <a:spcBef>
                <a:spcPts val="300"/>
              </a:spcBef>
              <a:spcAft>
                <a:spcPts val="0"/>
              </a:spcAft>
              <a:buClr>
                <a:schemeClr val="accent1"/>
              </a:buClr>
              <a:buSzPts val="3200"/>
              <a:buNone/>
              <a:defRPr b="1" sz="3200">
                <a:solidFill>
                  <a:schemeClr val="accent1"/>
                </a:solidFill>
              </a:defRPr>
            </a:lvl5pPr>
            <a:lvl6pPr lvl="5" rtl="0" algn="ctr">
              <a:lnSpc>
                <a:spcPct val="90000"/>
              </a:lnSpc>
              <a:spcBef>
                <a:spcPts val="300"/>
              </a:spcBef>
              <a:spcAft>
                <a:spcPts val="0"/>
              </a:spcAft>
              <a:buClr>
                <a:schemeClr val="accent1"/>
              </a:buClr>
              <a:buSzPts val="3200"/>
              <a:buNone/>
              <a:defRPr b="1" sz="3200">
                <a:solidFill>
                  <a:schemeClr val="accent1"/>
                </a:solidFill>
              </a:defRPr>
            </a:lvl6pPr>
            <a:lvl7pPr lvl="6" rtl="0" algn="ctr">
              <a:lnSpc>
                <a:spcPct val="90000"/>
              </a:lnSpc>
              <a:spcBef>
                <a:spcPts val="300"/>
              </a:spcBef>
              <a:spcAft>
                <a:spcPts val="0"/>
              </a:spcAft>
              <a:buClr>
                <a:schemeClr val="accent1"/>
              </a:buClr>
              <a:buSzPts val="3200"/>
              <a:buNone/>
              <a:defRPr b="1" sz="3200">
                <a:solidFill>
                  <a:schemeClr val="accent1"/>
                </a:solidFill>
              </a:defRPr>
            </a:lvl7pPr>
            <a:lvl8pPr lvl="7" rtl="0" algn="ctr">
              <a:lnSpc>
                <a:spcPct val="90000"/>
              </a:lnSpc>
              <a:spcBef>
                <a:spcPts val="300"/>
              </a:spcBef>
              <a:spcAft>
                <a:spcPts val="0"/>
              </a:spcAft>
              <a:buClr>
                <a:schemeClr val="accent1"/>
              </a:buClr>
              <a:buSzPts val="3200"/>
              <a:buNone/>
              <a:defRPr b="1" sz="3200">
                <a:solidFill>
                  <a:schemeClr val="accent1"/>
                </a:solidFill>
              </a:defRPr>
            </a:lvl8pPr>
            <a:lvl9pPr lvl="8" rtl="0" algn="ctr">
              <a:lnSpc>
                <a:spcPct val="90000"/>
              </a:lnSpc>
              <a:spcBef>
                <a:spcPts val="300"/>
              </a:spcBef>
              <a:spcAft>
                <a:spcPts val="300"/>
              </a:spcAft>
              <a:buClr>
                <a:schemeClr val="accent1"/>
              </a:buClr>
              <a:buSzPts val="3200"/>
              <a:buNone/>
              <a:defRPr b="1" sz="3200">
                <a:solidFill>
                  <a:schemeClr val="accent1"/>
                </a:solidFill>
              </a:defRPr>
            </a:lvl9pPr>
          </a:lstStyle>
          <a:p/>
        </p:txBody>
      </p:sp>
      <p:pic>
        <p:nvPicPr>
          <p:cNvPr id="749" name="Google Shape;749;p55"/>
          <p:cNvPicPr preferRelativeResize="0"/>
          <p:nvPr/>
        </p:nvPicPr>
        <p:blipFill>
          <a:blip r:embed="rId3">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8 - Big Statement Pink">
  <p:cSld name="CUSTOM_3_1_1_1">
    <p:bg>
      <p:bgPr>
        <a:solidFill>
          <a:srgbClr val="FDDDE3"/>
        </a:solidFill>
      </p:bgPr>
    </p:bg>
    <p:spTree>
      <p:nvGrpSpPr>
        <p:cNvPr id="750" name="Shape 750"/>
        <p:cNvGrpSpPr/>
        <p:nvPr/>
      </p:nvGrpSpPr>
      <p:grpSpPr>
        <a:xfrm>
          <a:off x="0" y="0"/>
          <a:ext cx="0" cy="0"/>
          <a:chOff x="0" y="0"/>
          <a:chExt cx="0" cy="0"/>
        </a:xfrm>
      </p:grpSpPr>
      <p:pic>
        <p:nvPicPr>
          <p:cNvPr id="751" name="Google Shape;751;p56"/>
          <p:cNvPicPr preferRelativeResize="0"/>
          <p:nvPr/>
        </p:nvPicPr>
        <p:blipFill rotWithShape="1">
          <a:blip r:embed="rId2">
            <a:alphaModFix/>
          </a:blip>
          <a:srcRect b="0" l="0" r="0" t="0"/>
          <a:stretch/>
        </p:blipFill>
        <p:spPr>
          <a:xfrm>
            <a:off x="-2700" y="-662"/>
            <a:ext cx="12194350" cy="6859325"/>
          </a:xfrm>
          <a:prstGeom prst="rect">
            <a:avLst/>
          </a:prstGeom>
          <a:noFill/>
          <a:ln>
            <a:noFill/>
          </a:ln>
        </p:spPr>
      </p:pic>
      <p:sp>
        <p:nvSpPr>
          <p:cNvPr id="752" name="Google Shape;752;p56"/>
          <p:cNvSpPr txBox="1"/>
          <p:nvPr>
            <p:ph type="title"/>
          </p:nvPr>
        </p:nvSpPr>
        <p:spPr>
          <a:xfrm>
            <a:off x="2464159" y="772008"/>
            <a:ext cx="7251300" cy="1048500"/>
          </a:xfrm>
          <a:prstGeom prst="rect">
            <a:avLst/>
          </a:prstGeom>
        </p:spPr>
        <p:txBody>
          <a:bodyPr anchorCtr="0" anchor="b" bIns="0" lIns="0" spcFirstLastPara="1" rIns="0" wrap="square" tIns="0">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atin typeface="Salesforce Sans"/>
                <a:ea typeface="Salesforce Sans"/>
                <a:cs typeface="Salesforce Sans"/>
                <a:sym typeface="Salesforce Sans"/>
              </a:defRPr>
            </a:lvl2pPr>
            <a:lvl3pPr lvl="2" rtl="0" algn="ctr">
              <a:spcBef>
                <a:spcPts val="0"/>
              </a:spcBef>
              <a:spcAft>
                <a:spcPts val="0"/>
              </a:spcAft>
              <a:buSzPts val="2000"/>
              <a:buNone/>
              <a:defRPr sz="2000">
                <a:latin typeface="Salesforce Sans"/>
                <a:ea typeface="Salesforce Sans"/>
                <a:cs typeface="Salesforce Sans"/>
                <a:sym typeface="Salesforce Sans"/>
              </a:defRPr>
            </a:lvl3pPr>
            <a:lvl4pPr lvl="3" rtl="0" algn="ctr">
              <a:spcBef>
                <a:spcPts val="0"/>
              </a:spcBef>
              <a:spcAft>
                <a:spcPts val="0"/>
              </a:spcAft>
              <a:buSzPts val="2000"/>
              <a:buNone/>
              <a:defRPr sz="2000">
                <a:latin typeface="Salesforce Sans"/>
                <a:ea typeface="Salesforce Sans"/>
                <a:cs typeface="Salesforce Sans"/>
                <a:sym typeface="Salesforce Sans"/>
              </a:defRPr>
            </a:lvl4pPr>
            <a:lvl5pPr lvl="4" rtl="0" algn="ctr">
              <a:spcBef>
                <a:spcPts val="0"/>
              </a:spcBef>
              <a:spcAft>
                <a:spcPts val="0"/>
              </a:spcAft>
              <a:buSzPts val="2000"/>
              <a:buNone/>
              <a:defRPr sz="2000">
                <a:latin typeface="Salesforce Sans"/>
                <a:ea typeface="Salesforce Sans"/>
                <a:cs typeface="Salesforce Sans"/>
                <a:sym typeface="Salesforce Sans"/>
              </a:defRPr>
            </a:lvl5pPr>
            <a:lvl6pPr lvl="5" rtl="0" algn="ctr">
              <a:spcBef>
                <a:spcPts val="0"/>
              </a:spcBef>
              <a:spcAft>
                <a:spcPts val="0"/>
              </a:spcAft>
              <a:buSzPts val="2000"/>
              <a:buNone/>
              <a:defRPr sz="2000">
                <a:latin typeface="Salesforce Sans"/>
                <a:ea typeface="Salesforce Sans"/>
                <a:cs typeface="Salesforce Sans"/>
                <a:sym typeface="Salesforce Sans"/>
              </a:defRPr>
            </a:lvl6pPr>
            <a:lvl7pPr lvl="6" rtl="0" algn="ctr">
              <a:spcBef>
                <a:spcPts val="0"/>
              </a:spcBef>
              <a:spcAft>
                <a:spcPts val="0"/>
              </a:spcAft>
              <a:buSzPts val="2000"/>
              <a:buNone/>
              <a:defRPr sz="2000">
                <a:latin typeface="Salesforce Sans"/>
                <a:ea typeface="Salesforce Sans"/>
                <a:cs typeface="Salesforce Sans"/>
                <a:sym typeface="Salesforce Sans"/>
              </a:defRPr>
            </a:lvl7pPr>
            <a:lvl8pPr lvl="7" rtl="0" algn="ctr">
              <a:spcBef>
                <a:spcPts val="0"/>
              </a:spcBef>
              <a:spcAft>
                <a:spcPts val="0"/>
              </a:spcAft>
              <a:buSzPts val="2000"/>
              <a:buNone/>
              <a:defRPr sz="2000">
                <a:latin typeface="Salesforce Sans"/>
                <a:ea typeface="Salesforce Sans"/>
                <a:cs typeface="Salesforce Sans"/>
                <a:sym typeface="Salesforce Sans"/>
              </a:defRPr>
            </a:lvl8pPr>
            <a:lvl9pPr lvl="8" rtl="0" algn="ctr">
              <a:spcBef>
                <a:spcPts val="0"/>
              </a:spcBef>
              <a:spcAft>
                <a:spcPts val="0"/>
              </a:spcAft>
              <a:buSzPts val="2000"/>
              <a:buNone/>
              <a:defRPr sz="2000">
                <a:latin typeface="Salesforce Sans"/>
                <a:ea typeface="Salesforce Sans"/>
                <a:cs typeface="Salesforce Sans"/>
                <a:sym typeface="Salesforce Sans"/>
              </a:defRPr>
            </a:lvl9pPr>
          </a:lstStyle>
          <a:p/>
        </p:txBody>
      </p:sp>
      <p:sp>
        <p:nvSpPr>
          <p:cNvPr id="753" name="Google Shape;753;p56"/>
          <p:cNvSpPr txBox="1"/>
          <p:nvPr>
            <p:ph idx="1" type="subTitle"/>
          </p:nvPr>
        </p:nvSpPr>
        <p:spPr>
          <a:xfrm>
            <a:off x="1513300" y="1831324"/>
            <a:ext cx="9162300" cy="3195300"/>
          </a:xfrm>
          <a:prstGeom prst="rect">
            <a:avLst/>
          </a:prstGeom>
        </p:spPr>
        <p:txBody>
          <a:bodyPr anchorCtr="0" anchor="ctr" bIns="0" lIns="0" spcFirstLastPara="1" rIns="0" wrap="square" tIns="0">
            <a:noAutofit/>
          </a:bodyPr>
          <a:lstStyle>
            <a:lvl1pPr indent="-203200" lvl="0" marL="0" marR="0" rtl="0" algn="ctr">
              <a:lnSpc>
                <a:spcPct val="100000"/>
              </a:lnSpc>
              <a:spcBef>
                <a:spcPts val="0"/>
              </a:spcBef>
              <a:spcAft>
                <a:spcPts val="0"/>
              </a:spcAft>
              <a:buSzPts val="3200"/>
              <a:buFont typeface="Avant Garde Demi SFDC"/>
              <a:buNone/>
              <a:defRPr sz="3200">
                <a:latin typeface="Avant Garde Demi SFDC"/>
                <a:ea typeface="Avant Garde Demi SFDC"/>
                <a:cs typeface="Avant Garde Demi SFDC"/>
                <a:sym typeface="Avant Garde Demi SFDC"/>
              </a:defRPr>
            </a:lvl1pPr>
            <a:lvl2pPr lvl="1" rtl="0" algn="ctr">
              <a:lnSpc>
                <a:spcPct val="90000"/>
              </a:lnSpc>
              <a:spcBef>
                <a:spcPts val="0"/>
              </a:spcBef>
              <a:spcAft>
                <a:spcPts val="0"/>
              </a:spcAft>
              <a:buClr>
                <a:schemeClr val="accent1"/>
              </a:buClr>
              <a:buSzPts val="3200"/>
              <a:buNone/>
              <a:defRPr b="1" sz="3200">
                <a:solidFill>
                  <a:schemeClr val="accent1"/>
                </a:solidFill>
              </a:defRPr>
            </a:lvl2pPr>
            <a:lvl3pPr lvl="2" rtl="0" algn="ctr">
              <a:lnSpc>
                <a:spcPct val="90000"/>
              </a:lnSpc>
              <a:spcBef>
                <a:spcPts val="300"/>
              </a:spcBef>
              <a:spcAft>
                <a:spcPts val="0"/>
              </a:spcAft>
              <a:buClr>
                <a:schemeClr val="accent1"/>
              </a:buClr>
              <a:buSzPts val="3200"/>
              <a:buNone/>
              <a:defRPr b="1" sz="3200">
                <a:solidFill>
                  <a:schemeClr val="accent1"/>
                </a:solidFill>
              </a:defRPr>
            </a:lvl3pPr>
            <a:lvl4pPr lvl="3" rtl="0" algn="ctr">
              <a:lnSpc>
                <a:spcPct val="90000"/>
              </a:lnSpc>
              <a:spcBef>
                <a:spcPts val="300"/>
              </a:spcBef>
              <a:spcAft>
                <a:spcPts val="0"/>
              </a:spcAft>
              <a:buClr>
                <a:schemeClr val="accent1"/>
              </a:buClr>
              <a:buSzPts val="3200"/>
              <a:buNone/>
              <a:defRPr b="1" sz="3200">
                <a:solidFill>
                  <a:schemeClr val="accent1"/>
                </a:solidFill>
              </a:defRPr>
            </a:lvl4pPr>
            <a:lvl5pPr lvl="4" rtl="0" algn="ctr">
              <a:lnSpc>
                <a:spcPct val="90000"/>
              </a:lnSpc>
              <a:spcBef>
                <a:spcPts val="300"/>
              </a:spcBef>
              <a:spcAft>
                <a:spcPts val="0"/>
              </a:spcAft>
              <a:buClr>
                <a:schemeClr val="accent1"/>
              </a:buClr>
              <a:buSzPts val="3200"/>
              <a:buNone/>
              <a:defRPr b="1" sz="3200">
                <a:solidFill>
                  <a:schemeClr val="accent1"/>
                </a:solidFill>
              </a:defRPr>
            </a:lvl5pPr>
            <a:lvl6pPr lvl="5" rtl="0" algn="ctr">
              <a:lnSpc>
                <a:spcPct val="90000"/>
              </a:lnSpc>
              <a:spcBef>
                <a:spcPts val="300"/>
              </a:spcBef>
              <a:spcAft>
                <a:spcPts val="0"/>
              </a:spcAft>
              <a:buClr>
                <a:schemeClr val="accent1"/>
              </a:buClr>
              <a:buSzPts val="3200"/>
              <a:buNone/>
              <a:defRPr b="1" sz="3200">
                <a:solidFill>
                  <a:schemeClr val="accent1"/>
                </a:solidFill>
              </a:defRPr>
            </a:lvl6pPr>
            <a:lvl7pPr lvl="6" rtl="0" algn="ctr">
              <a:lnSpc>
                <a:spcPct val="90000"/>
              </a:lnSpc>
              <a:spcBef>
                <a:spcPts val="300"/>
              </a:spcBef>
              <a:spcAft>
                <a:spcPts val="0"/>
              </a:spcAft>
              <a:buClr>
                <a:schemeClr val="accent1"/>
              </a:buClr>
              <a:buSzPts val="3200"/>
              <a:buNone/>
              <a:defRPr b="1" sz="3200">
                <a:solidFill>
                  <a:schemeClr val="accent1"/>
                </a:solidFill>
              </a:defRPr>
            </a:lvl7pPr>
            <a:lvl8pPr lvl="7" rtl="0" algn="ctr">
              <a:lnSpc>
                <a:spcPct val="90000"/>
              </a:lnSpc>
              <a:spcBef>
                <a:spcPts val="300"/>
              </a:spcBef>
              <a:spcAft>
                <a:spcPts val="0"/>
              </a:spcAft>
              <a:buClr>
                <a:schemeClr val="accent1"/>
              </a:buClr>
              <a:buSzPts val="3200"/>
              <a:buNone/>
              <a:defRPr b="1" sz="3200">
                <a:solidFill>
                  <a:schemeClr val="accent1"/>
                </a:solidFill>
              </a:defRPr>
            </a:lvl8pPr>
            <a:lvl9pPr lvl="8" rtl="0" algn="ctr">
              <a:lnSpc>
                <a:spcPct val="90000"/>
              </a:lnSpc>
              <a:spcBef>
                <a:spcPts val="300"/>
              </a:spcBef>
              <a:spcAft>
                <a:spcPts val="300"/>
              </a:spcAft>
              <a:buClr>
                <a:schemeClr val="accent1"/>
              </a:buClr>
              <a:buSzPts val="3200"/>
              <a:buNone/>
              <a:defRPr b="1" sz="3200">
                <a:solidFill>
                  <a:schemeClr val="accent1"/>
                </a:solidFill>
              </a:defRPr>
            </a:lvl9pPr>
          </a:lstStyle>
          <a:p/>
        </p:txBody>
      </p:sp>
      <p:pic>
        <p:nvPicPr>
          <p:cNvPr id="754" name="Google Shape;754;p56"/>
          <p:cNvPicPr preferRelativeResize="0"/>
          <p:nvPr/>
        </p:nvPicPr>
        <p:blipFill>
          <a:blip r:embed="rId3">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8 - Big Statement Dark Pink">
  <p:cSld name="CUSTOM_3_1_1_1_1">
    <p:bg>
      <p:bgPr>
        <a:solidFill>
          <a:schemeClr val="accent3"/>
        </a:solidFill>
      </p:bgPr>
    </p:bg>
    <p:spTree>
      <p:nvGrpSpPr>
        <p:cNvPr id="755" name="Shape 755"/>
        <p:cNvGrpSpPr/>
        <p:nvPr/>
      </p:nvGrpSpPr>
      <p:grpSpPr>
        <a:xfrm>
          <a:off x="0" y="0"/>
          <a:ext cx="0" cy="0"/>
          <a:chOff x="0" y="0"/>
          <a:chExt cx="0" cy="0"/>
        </a:xfrm>
      </p:grpSpPr>
      <p:pic>
        <p:nvPicPr>
          <p:cNvPr id="756" name="Google Shape;756;p57"/>
          <p:cNvPicPr preferRelativeResize="0"/>
          <p:nvPr/>
        </p:nvPicPr>
        <p:blipFill rotWithShape="1">
          <a:blip r:embed="rId2">
            <a:alphaModFix/>
          </a:blip>
          <a:srcRect b="0" l="0" r="0" t="0"/>
          <a:stretch/>
        </p:blipFill>
        <p:spPr>
          <a:xfrm>
            <a:off x="-2700" y="-662"/>
            <a:ext cx="12194350" cy="6859325"/>
          </a:xfrm>
          <a:prstGeom prst="rect">
            <a:avLst/>
          </a:prstGeom>
          <a:noFill/>
          <a:ln>
            <a:noFill/>
          </a:ln>
        </p:spPr>
      </p:pic>
      <p:sp>
        <p:nvSpPr>
          <p:cNvPr id="757" name="Google Shape;757;p57"/>
          <p:cNvSpPr txBox="1"/>
          <p:nvPr>
            <p:ph type="title"/>
          </p:nvPr>
        </p:nvSpPr>
        <p:spPr>
          <a:xfrm>
            <a:off x="2464159" y="328658"/>
            <a:ext cx="7251300" cy="1048500"/>
          </a:xfrm>
          <a:prstGeom prst="rect">
            <a:avLst/>
          </a:prstGeom>
        </p:spPr>
        <p:txBody>
          <a:bodyPr anchorCtr="0" anchor="b" bIns="0" lIns="0" spcFirstLastPara="1" rIns="0" wrap="square" tIns="0">
            <a:no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latin typeface="Salesforce Sans"/>
                <a:ea typeface="Salesforce Sans"/>
                <a:cs typeface="Salesforce Sans"/>
                <a:sym typeface="Salesforce Sans"/>
              </a:defRPr>
            </a:lvl2pPr>
            <a:lvl3pPr lvl="2" rtl="0" algn="ctr">
              <a:spcBef>
                <a:spcPts val="0"/>
              </a:spcBef>
              <a:spcAft>
                <a:spcPts val="0"/>
              </a:spcAft>
              <a:buClr>
                <a:schemeClr val="lt1"/>
              </a:buClr>
              <a:buSzPts val="2000"/>
              <a:buNone/>
              <a:defRPr sz="2000">
                <a:solidFill>
                  <a:schemeClr val="lt1"/>
                </a:solidFill>
                <a:latin typeface="Salesforce Sans"/>
                <a:ea typeface="Salesforce Sans"/>
                <a:cs typeface="Salesforce Sans"/>
                <a:sym typeface="Salesforce Sans"/>
              </a:defRPr>
            </a:lvl3pPr>
            <a:lvl4pPr lvl="3" rtl="0" algn="ctr">
              <a:spcBef>
                <a:spcPts val="0"/>
              </a:spcBef>
              <a:spcAft>
                <a:spcPts val="0"/>
              </a:spcAft>
              <a:buClr>
                <a:schemeClr val="lt1"/>
              </a:buClr>
              <a:buSzPts val="2000"/>
              <a:buNone/>
              <a:defRPr sz="2000">
                <a:solidFill>
                  <a:schemeClr val="lt1"/>
                </a:solidFill>
                <a:latin typeface="Salesforce Sans"/>
                <a:ea typeface="Salesforce Sans"/>
                <a:cs typeface="Salesforce Sans"/>
                <a:sym typeface="Salesforce Sans"/>
              </a:defRPr>
            </a:lvl4pPr>
            <a:lvl5pPr lvl="4" rtl="0" algn="ctr">
              <a:spcBef>
                <a:spcPts val="0"/>
              </a:spcBef>
              <a:spcAft>
                <a:spcPts val="0"/>
              </a:spcAft>
              <a:buClr>
                <a:schemeClr val="lt1"/>
              </a:buClr>
              <a:buSzPts val="2000"/>
              <a:buNone/>
              <a:defRPr sz="2000">
                <a:solidFill>
                  <a:schemeClr val="lt1"/>
                </a:solidFill>
                <a:latin typeface="Salesforce Sans"/>
                <a:ea typeface="Salesforce Sans"/>
                <a:cs typeface="Salesforce Sans"/>
                <a:sym typeface="Salesforce Sans"/>
              </a:defRPr>
            </a:lvl5pPr>
            <a:lvl6pPr lvl="5" rtl="0" algn="ctr">
              <a:spcBef>
                <a:spcPts val="0"/>
              </a:spcBef>
              <a:spcAft>
                <a:spcPts val="0"/>
              </a:spcAft>
              <a:buClr>
                <a:schemeClr val="lt1"/>
              </a:buClr>
              <a:buSzPts val="2000"/>
              <a:buNone/>
              <a:defRPr sz="2000">
                <a:solidFill>
                  <a:schemeClr val="lt1"/>
                </a:solidFill>
                <a:latin typeface="Salesforce Sans"/>
                <a:ea typeface="Salesforce Sans"/>
                <a:cs typeface="Salesforce Sans"/>
                <a:sym typeface="Salesforce Sans"/>
              </a:defRPr>
            </a:lvl6pPr>
            <a:lvl7pPr lvl="6" rtl="0" algn="ctr">
              <a:spcBef>
                <a:spcPts val="0"/>
              </a:spcBef>
              <a:spcAft>
                <a:spcPts val="0"/>
              </a:spcAft>
              <a:buClr>
                <a:schemeClr val="lt1"/>
              </a:buClr>
              <a:buSzPts val="2000"/>
              <a:buNone/>
              <a:defRPr sz="2000">
                <a:solidFill>
                  <a:schemeClr val="lt1"/>
                </a:solidFill>
                <a:latin typeface="Salesforce Sans"/>
                <a:ea typeface="Salesforce Sans"/>
                <a:cs typeface="Salesforce Sans"/>
                <a:sym typeface="Salesforce Sans"/>
              </a:defRPr>
            </a:lvl7pPr>
            <a:lvl8pPr lvl="7" rtl="0" algn="ctr">
              <a:spcBef>
                <a:spcPts val="0"/>
              </a:spcBef>
              <a:spcAft>
                <a:spcPts val="0"/>
              </a:spcAft>
              <a:buClr>
                <a:schemeClr val="lt1"/>
              </a:buClr>
              <a:buSzPts val="2000"/>
              <a:buNone/>
              <a:defRPr sz="2000">
                <a:solidFill>
                  <a:schemeClr val="lt1"/>
                </a:solidFill>
                <a:latin typeface="Salesforce Sans"/>
                <a:ea typeface="Salesforce Sans"/>
                <a:cs typeface="Salesforce Sans"/>
                <a:sym typeface="Salesforce Sans"/>
              </a:defRPr>
            </a:lvl8pPr>
            <a:lvl9pPr lvl="8" rtl="0" algn="ctr">
              <a:spcBef>
                <a:spcPts val="0"/>
              </a:spcBef>
              <a:spcAft>
                <a:spcPts val="0"/>
              </a:spcAft>
              <a:buClr>
                <a:schemeClr val="lt1"/>
              </a:buClr>
              <a:buSzPts val="2000"/>
              <a:buNone/>
              <a:defRPr sz="2000">
                <a:solidFill>
                  <a:schemeClr val="lt1"/>
                </a:solidFill>
                <a:latin typeface="Salesforce Sans"/>
                <a:ea typeface="Salesforce Sans"/>
                <a:cs typeface="Salesforce Sans"/>
                <a:sym typeface="Salesforce Sans"/>
              </a:defRPr>
            </a:lvl9pPr>
          </a:lstStyle>
          <a:p/>
        </p:txBody>
      </p:sp>
      <p:sp>
        <p:nvSpPr>
          <p:cNvPr id="758" name="Google Shape;758;p57"/>
          <p:cNvSpPr txBox="1"/>
          <p:nvPr>
            <p:ph idx="1" type="subTitle"/>
          </p:nvPr>
        </p:nvSpPr>
        <p:spPr>
          <a:xfrm>
            <a:off x="1513291" y="1739252"/>
            <a:ext cx="9162300" cy="2278500"/>
          </a:xfrm>
          <a:prstGeom prst="rect">
            <a:avLst/>
          </a:prstGeom>
        </p:spPr>
        <p:txBody>
          <a:bodyPr anchorCtr="0" anchor="t" bIns="0" lIns="0" spcFirstLastPara="1" rIns="0" wrap="square" tIns="0">
            <a:noAutofit/>
          </a:bodyPr>
          <a:lstStyle>
            <a:lvl1pPr indent="-203200" lvl="0" marL="0" marR="0" rtl="0" algn="ctr">
              <a:lnSpc>
                <a:spcPct val="100000"/>
              </a:lnSpc>
              <a:spcBef>
                <a:spcPts val="0"/>
              </a:spcBef>
              <a:spcAft>
                <a:spcPts val="0"/>
              </a:spcAft>
              <a:buClr>
                <a:schemeClr val="lt1"/>
              </a:buClr>
              <a:buSzPts val="3200"/>
              <a:buFont typeface="Avant Garde Demi SFDC"/>
              <a:buNone/>
              <a:defRPr sz="3200">
                <a:solidFill>
                  <a:schemeClr val="lt1"/>
                </a:solidFill>
                <a:latin typeface="Avant Garde Demi SFDC"/>
                <a:ea typeface="Avant Garde Demi SFDC"/>
                <a:cs typeface="Avant Garde Demi SFDC"/>
                <a:sym typeface="Avant Garde Demi SFDC"/>
              </a:defRPr>
            </a:lvl1pPr>
            <a:lvl2pPr lvl="1" rtl="0" algn="ctr">
              <a:lnSpc>
                <a:spcPct val="90000"/>
              </a:lnSpc>
              <a:spcBef>
                <a:spcPts val="0"/>
              </a:spcBef>
              <a:spcAft>
                <a:spcPts val="0"/>
              </a:spcAft>
              <a:buClr>
                <a:schemeClr val="lt1"/>
              </a:buClr>
              <a:buSzPts val="3200"/>
              <a:buNone/>
              <a:defRPr b="1" sz="3200">
                <a:solidFill>
                  <a:schemeClr val="lt1"/>
                </a:solidFill>
              </a:defRPr>
            </a:lvl2pPr>
            <a:lvl3pPr lvl="2" rtl="0" algn="ctr">
              <a:lnSpc>
                <a:spcPct val="90000"/>
              </a:lnSpc>
              <a:spcBef>
                <a:spcPts val="300"/>
              </a:spcBef>
              <a:spcAft>
                <a:spcPts val="0"/>
              </a:spcAft>
              <a:buClr>
                <a:schemeClr val="lt1"/>
              </a:buClr>
              <a:buSzPts val="3200"/>
              <a:buNone/>
              <a:defRPr b="1" sz="3200">
                <a:solidFill>
                  <a:schemeClr val="lt1"/>
                </a:solidFill>
              </a:defRPr>
            </a:lvl3pPr>
            <a:lvl4pPr lvl="3" rtl="0" algn="ctr">
              <a:lnSpc>
                <a:spcPct val="90000"/>
              </a:lnSpc>
              <a:spcBef>
                <a:spcPts val="300"/>
              </a:spcBef>
              <a:spcAft>
                <a:spcPts val="0"/>
              </a:spcAft>
              <a:buClr>
                <a:schemeClr val="lt1"/>
              </a:buClr>
              <a:buSzPts val="3200"/>
              <a:buNone/>
              <a:defRPr b="1" sz="3200">
                <a:solidFill>
                  <a:schemeClr val="lt1"/>
                </a:solidFill>
              </a:defRPr>
            </a:lvl4pPr>
            <a:lvl5pPr lvl="4" rtl="0" algn="ctr">
              <a:lnSpc>
                <a:spcPct val="90000"/>
              </a:lnSpc>
              <a:spcBef>
                <a:spcPts val="300"/>
              </a:spcBef>
              <a:spcAft>
                <a:spcPts val="0"/>
              </a:spcAft>
              <a:buClr>
                <a:schemeClr val="lt1"/>
              </a:buClr>
              <a:buSzPts val="3200"/>
              <a:buNone/>
              <a:defRPr b="1" sz="3200">
                <a:solidFill>
                  <a:schemeClr val="lt1"/>
                </a:solidFill>
              </a:defRPr>
            </a:lvl5pPr>
            <a:lvl6pPr lvl="5" rtl="0" algn="ctr">
              <a:lnSpc>
                <a:spcPct val="90000"/>
              </a:lnSpc>
              <a:spcBef>
                <a:spcPts val="300"/>
              </a:spcBef>
              <a:spcAft>
                <a:spcPts val="0"/>
              </a:spcAft>
              <a:buClr>
                <a:schemeClr val="lt1"/>
              </a:buClr>
              <a:buSzPts val="3200"/>
              <a:buNone/>
              <a:defRPr b="1" sz="3200">
                <a:solidFill>
                  <a:schemeClr val="lt1"/>
                </a:solidFill>
              </a:defRPr>
            </a:lvl6pPr>
            <a:lvl7pPr lvl="6" rtl="0" algn="ctr">
              <a:lnSpc>
                <a:spcPct val="90000"/>
              </a:lnSpc>
              <a:spcBef>
                <a:spcPts val="300"/>
              </a:spcBef>
              <a:spcAft>
                <a:spcPts val="0"/>
              </a:spcAft>
              <a:buClr>
                <a:schemeClr val="lt1"/>
              </a:buClr>
              <a:buSzPts val="3200"/>
              <a:buNone/>
              <a:defRPr b="1" sz="3200">
                <a:solidFill>
                  <a:schemeClr val="lt1"/>
                </a:solidFill>
              </a:defRPr>
            </a:lvl7pPr>
            <a:lvl8pPr lvl="7" rtl="0" algn="ctr">
              <a:lnSpc>
                <a:spcPct val="90000"/>
              </a:lnSpc>
              <a:spcBef>
                <a:spcPts val="300"/>
              </a:spcBef>
              <a:spcAft>
                <a:spcPts val="0"/>
              </a:spcAft>
              <a:buClr>
                <a:schemeClr val="lt1"/>
              </a:buClr>
              <a:buSzPts val="3200"/>
              <a:buNone/>
              <a:defRPr b="1" sz="3200">
                <a:solidFill>
                  <a:schemeClr val="lt1"/>
                </a:solidFill>
              </a:defRPr>
            </a:lvl8pPr>
            <a:lvl9pPr lvl="8" rtl="0" algn="ctr">
              <a:lnSpc>
                <a:spcPct val="90000"/>
              </a:lnSpc>
              <a:spcBef>
                <a:spcPts val="300"/>
              </a:spcBef>
              <a:spcAft>
                <a:spcPts val="300"/>
              </a:spcAft>
              <a:buClr>
                <a:schemeClr val="lt1"/>
              </a:buClr>
              <a:buSzPts val="3200"/>
              <a:buNone/>
              <a:defRPr b="1" sz="3200">
                <a:solidFill>
                  <a:schemeClr val="lt1"/>
                </a:solidFill>
              </a:defRPr>
            </a:lvl9pPr>
          </a:lstStyle>
          <a:p/>
        </p:txBody>
      </p:sp>
      <p:grpSp>
        <p:nvGrpSpPr>
          <p:cNvPr id="759" name="Google Shape;759;p57"/>
          <p:cNvGrpSpPr/>
          <p:nvPr/>
        </p:nvGrpSpPr>
        <p:grpSpPr>
          <a:xfrm>
            <a:off x="10164862" y="462000"/>
            <a:ext cx="1476175" cy="538150"/>
            <a:chOff x="10164862" y="462000"/>
            <a:chExt cx="1476175" cy="538150"/>
          </a:xfrm>
        </p:grpSpPr>
        <p:pic>
          <p:nvPicPr>
            <p:cNvPr id="760" name="Google Shape;760;p57"/>
            <p:cNvPicPr preferRelativeResize="0"/>
            <p:nvPr/>
          </p:nvPicPr>
          <p:blipFill>
            <a:blip r:embed="rId3">
              <a:alphaModFix/>
            </a:blip>
            <a:stretch>
              <a:fillRect/>
            </a:stretch>
          </p:blipFill>
          <p:spPr>
            <a:xfrm>
              <a:off x="10164862" y="462000"/>
              <a:ext cx="1476175" cy="538150"/>
            </a:xfrm>
            <a:prstGeom prst="rect">
              <a:avLst/>
            </a:prstGeom>
            <a:noFill/>
            <a:ln>
              <a:noFill/>
            </a:ln>
          </p:spPr>
        </p:pic>
        <p:pic>
          <p:nvPicPr>
            <p:cNvPr id="761" name="Google Shape;761;p57"/>
            <p:cNvPicPr preferRelativeResize="0"/>
            <p:nvPr/>
          </p:nvPicPr>
          <p:blipFill rotWithShape="1">
            <a:blip r:embed="rId4">
              <a:alphaModFix/>
            </a:blip>
            <a:srcRect b="0" l="39891" r="19780" t="66049"/>
            <a:stretch/>
          </p:blipFill>
          <p:spPr>
            <a:xfrm>
              <a:off x="10753725" y="817450"/>
              <a:ext cx="595325" cy="182700"/>
            </a:xfrm>
            <a:prstGeom prst="rect">
              <a:avLst/>
            </a:prstGeom>
            <a:noFill/>
            <a:ln>
              <a:noFill/>
            </a:ln>
          </p:spPr>
        </p:pic>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3 - Product Desktop Full">
  <p:cSld name="Basic_4_1_3_1_2_2_1_1">
    <p:bg>
      <p:bgPr>
        <a:solidFill>
          <a:schemeClr val="lt1"/>
        </a:solidFill>
      </p:bgPr>
    </p:bg>
    <p:spTree>
      <p:nvGrpSpPr>
        <p:cNvPr id="762" name="Shape 762"/>
        <p:cNvGrpSpPr/>
        <p:nvPr/>
      </p:nvGrpSpPr>
      <p:grpSpPr>
        <a:xfrm>
          <a:off x="0" y="0"/>
          <a:ext cx="0" cy="0"/>
          <a:chOff x="0" y="0"/>
          <a:chExt cx="0" cy="0"/>
        </a:xfrm>
      </p:grpSpPr>
      <p:pic>
        <p:nvPicPr>
          <p:cNvPr id="763" name="Google Shape;763;p58"/>
          <p:cNvPicPr preferRelativeResize="0"/>
          <p:nvPr/>
        </p:nvPicPr>
        <p:blipFill rotWithShape="1">
          <a:blip r:embed="rId2">
            <a:alphaModFix/>
          </a:blip>
          <a:srcRect b="0" l="6716" r="31432" t="9247"/>
          <a:stretch/>
        </p:blipFill>
        <p:spPr>
          <a:xfrm rot="5400000">
            <a:off x="868662" y="2654863"/>
            <a:ext cx="683350" cy="655775"/>
          </a:xfrm>
          <a:prstGeom prst="rect">
            <a:avLst/>
          </a:prstGeom>
          <a:noFill/>
          <a:ln>
            <a:noFill/>
          </a:ln>
        </p:spPr>
      </p:pic>
      <p:pic>
        <p:nvPicPr>
          <p:cNvPr id="764" name="Google Shape;764;p58"/>
          <p:cNvPicPr preferRelativeResize="0"/>
          <p:nvPr/>
        </p:nvPicPr>
        <p:blipFill rotWithShape="1">
          <a:blip r:embed="rId3">
            <a:alphaModFix/>
          </a:blip>
          <a:srcRect b="0" l="29298" r="0" t="25947"/>
          <a:stretch/>
        </p:blipFill>
        <p:spPr>
          <a:xfrm rot="5400000">
            <a:off x="1477234" y="2446937"/>
            <a:ext cx="875300" cy="843826"/>
          </a:xfrm>
          <a:prstGeom prst="rect">
            <a:avLst/>
          </a:prstGeom>
          <a:noFill/>
          <a:ln>
            <a:noFill/>
          </a:ln>
        </p:spPr>
      </p:pic>
      <p:pic>
        <p:nvPicPr>
          <p:cNvPr id="765" name="Google Shape;765;p58"/>
          <p:cNvPicPr preferRelativeResize="0"/>
          <p:nvPr/>
        </p:nvPicPr>
        <p:blipFill rotWithShape="1">
          <a:blip r:embed="rId3">
            <a:alphaModFix/>
          </a:blip>
          <a:srcRect b="72414" l="75033" r="0" t="0"/>
          <a:stretch/>
        </p:blipFill>
        <p:spPr>
          <a:xfrm rot="5400000">
            <a:off x="1131474" y="3254984"/>
            <a:ext cx="445426" cy="452975"/>
          </a:xfrm>
          <a:prstGeom prst="rect">
            <a:avLst/>
          </a:prstGeom>
          <a:noFill/>
          <a:ln>
            <a:noFill/>
          </a:ln>
        </p:spPr>
      </p:pic>
      <p:sp>
        <p:nvSpPr>
          <p:cNvPr id="766" name="Google Shape;766;p58"/>
          <p:cNvSpPr/>
          <p:nvPr/>
        </p:nvSpPr>
        <p:spPr>
          <a:xfrm>
            <a:off x="1595838" y="2460625"/>
            <a:ext cx="638100" cy="6381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Salesforce Sans"/>
              <a:ea typeface="Salesforce Sans"/>
              <a:cs typeface="Salesforce Sans"/>
              <a:sym typeface="Salesforce Sans"/>
            </a:endParaRPr>
          </a:p>
        </p:txBody>
      </p:sp>
      <p:sp>
        <p:nvSpPr>
          <p:cNvPr id="767" name="Google Shape;767;p58"/>
          <p:cNvSpPr/>
          <p:nvPr/>
        </p:nvSpPr>
        <p:spPr>
          <a:xfrm>
            <a:off x="1285318" y="3402575"/>
            <a:ext cx="252900" cy="2529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Salesforce Sans"/>
              <a:ea typeface="Salesforce Sans"/>
              <a:cs typeface="Salesforce Sans"/>
              <a:sym typeface="Salesforce Sans"/>
            </a:endParaRPr>
          </a:p>
        </p:txBody>
      </p:sp>
      <p:pic>
        <p:nvPicPr>
          <p:cNvPr id="768" name="Google Shape;768;p58"/>
          <p:cNvPicPr preferRelativeResize="0"/>
          <p:nvPr/>
        </p:nvPicPr>
        <p:blipFill>
          <a:blip r:embed="rId3">
            <a:alphaModFix/>
          </a:blip>
          <a:stretch>
            <a:fillRect/>
          </a:stretch>
        </p:blipFill>
        <p:spPr>
          <a:xfrm rot="5400000">
            <a:off x="9396550" y="3986425"/>
            <a:ext cx="1784100" cy="1642100"/>
          </a:xfrm>
          <a:prstGeom prst="rect">
            <a:avLst/>
          </a:prstGeom>
          <a:noFill/>
          <a:ln>
            <a:noFill/>
          </a:ln>
        </p:spPr>
      </p:pic>
      <p:sp>
        <p:nvSpPr>
          <p:cNvPr id="769" name="Google Shape;769;p58"/>
          <p:cNvSpPr/>
          <p:nvPr/>
        </p:nvSpPr>
        <p:spPr>
          <a:xfrm>
            <a:off x="9738975" y="4519450"/>
            <a:ext cx="932100" cy="9321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Salesforce Sans"/>
              <a:ea typeface="Salesforce Sans"/>
              <a:cs typeface="Salesforce Sans"/>
              <a:sym typeface="Salesforce Sans"/>
            </a:endParaRPr>
          </a:p>
        </p:txBody>
      </p:sp>
      <p:sp>
        <p:nvSpPr>
          <p:cNvPr id="770" name="Google Shape;770;p58"/>
          <p:cNvSpPr/>
          <p:nvPr/>
        </p:nvSpPr>
        <p:spPr>
          <a:xfrm>
            <a:off x="10293075" y="3860650"/>
            <a:ext cx="378000" cy="3780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Salesforce Sans"/>
              <a:ea typeface="Salesforce Sans"/>
              <a:cs typeface="Salesforce Sans"/>
              <a:sym typeface="Salesforce Sans"/>
            </a:endParaRPr>
          </a:p>
        </p:txBody>
      </p:sp>
      <p:sp>
        <p:nvSpPr>
          <p:cNvPr id="771" name="Google Shape;771;p58"/>
          <p:cNvSpPr/>
          <p:nvPr/>
        </p:nvSpPr>
        <p:spPr>
          <a:xfrm>
            <a:off x="2172200" y="1770475"/>
            <a:ext cx="7836900" cy="4453500"/>
          </a:xfrm>
          <a:prstGeom prst="roundRect">
            <a:avLst>
              <a:gd fmla="val 4096" name="adj"/>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772" name="Google Shape;772;p58"/>
          <p:cNvSpPr txBox="1"/>
          <p:nvPr>
            <p:ph idx="1" type="body"/>
          </p:nvPr>
        </p:nvSpPr>
        <p:spPr>
          <a:xfrm>
            <a:off x="576081" y="6507700"/>
            <a:ext cx="4794900" cy="182700"/>
          </a:xfrm>
          <a:prstGeom prst="rect">
            <a:avLst/>
          </a:prstGeom>
        </p:spPr>
        <p:txBody>
          <a:bodyPr anchorCtr="0" anchor="t" bIns="0" lIns="0" spcFirstLastPara="1" rIns="0" wrap="square" tIns="0">
            <a:noAutofit/>
          </a:bodyPr>
          <a:lstStyle>
            <a:lvl1pPr indent="-228600" lvl="0" marL="457200" marR="0" rtl="0" algn="l">
              <a:lnSpc>
                <a:spcPct val="90000"/>
              </a:lnSpc>
              <a:spcBef>
                <a:spcPts val="0"/>
              </a:spcBef>
              <a:spcAft>
                <a:spcPts val="0"/>
              </a:spcAft>
              <a:buSzPts val="1000"/>
              <a:buNone/>
              <a:defRPr sz="1000"/>
            </a:lvl1pPr>
            <a:lvl2pPr indent="-342900" lvl="1" marL="914400" rtl="0">
              <a:spcBef>
                <a:spcPts val="3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773" name="Google Shape;773;p58"/>
          <p:cNvSpPr txBox="1"/>
          <p:nvPr>
            <p:ph type="title"/>
          </p:nvPr>
        </p:nvSpPr>
        <p:spPr>
          <a:xfrm>
            <a:off x="576081" y="-6730"/>
            <a:ext cx="10095000" cy="1048500"/>
          </a:xfrm>
          <a:prstGeom prst="rect">
            <a:avLst/>
          </a:prstGeom>
        </p:spPr>
        <p:txBody>
          <a:bodyPr anchorCtr="0" anchor="b" bIns="0" lIns="0" spcFirstLastPara="1" rIns="0" wrap="square" tIns="0">
            <a:noAutofit/>
          </a:bodyPr>
          <a:lstStyle>
            <a:lvl1pPr indent="-203200" lvl="0" marL="0" marR="0" rtl="0" algn="l">
              <a:lnSpc>
                <a:spcPct val="90000"/>
              </a:lnSpc>
              <a:spcBef>
                <a:spcPts val="0"/>
              </a:spcBef>
              <a:spcAft>
                <a:spcPts val="0"/>
              </a:spcAft>
              <a:buSzPts val="3200"/>
              <a:buFont typeface="Avant Garde Demi SFDC"/>
              <a:buNone/>
              <a:defRPr b="0">
                <a:latin typeface="Avant Garde Demi SFDC"/>
                <a:ea typeface="Avant Garde Demi SFDC"/>
                <a:cs typeface="Avant Garde Demi SFDC"/>
                <a:sym typeface="Avant Garde Demi SFDC"/>
              </a:defRPr>
            </a:lvl1pPr>
            <a:lvl2pPr lvl="1"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2pPr>
            <a:lvl3pPr lvl="2"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3pPr>
            <a:lvl4pPr lvl="3"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4pPr>
            <a:lvl5pPr lvl="4"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5pPr>
            <a:lvl6pPr lvl="5"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6pPr>
            <a:lvl7pPr lvl="6"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7pPr>
            <a:lvl8pPr lvl="7"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8pPr>
            <a:lvl9pPr lvl="8" rtl="0">
              <a:lnSpc>
                <a:spcPct val="90000"/>
              </a:lnSpc>
              <a:spcBef>
                <a:spcPts val="0"/>
              </a:spcBef>
              <a:spcAft>
                <a:spcPts val="0"/>
              </a:spcAft>
              <a:buClr>
                <a:schemeClr val="accent1"/>
              </a:buClr>
              <a:buSzPts val="3200"/>
              <a:buFont typeface="Avant Garde Demi SFDC"/>
              <a:buNone/>
              <a:defRPr sz="3200">
                <a:solidFill>
                  <a:schemeClr val="accent1"/>
                </a:solidFill>
                <a:latin typeface="Avant Garde Demi SFDC"/>
                <a:ea typeface="Avant Garde Demi SFDC"/>
                <a:cs typeface="Avant Garde Demi SFDC"/>
                <a:sym typeface="Avant Garde Demi SFDC"/>
              </a:defRPr>
            </a:lvl9pPr>
          </a:lstStyle>
          <a:p/>
        </p:txBody>
      </p:sp>
      <p:sp>
        <p:nvSpPr>
          <p:cNvPr id="774" name="Google Shape;774;p58"/>
          <p:cNvSpPr txBox="1"/>
          <p:nvPr>
            <p:ph idx="2" type="subTitle"/>
          </p:nvPr>
        </p:nvSpPr>
        <p:spPr>
          <a:xfrm>
            <a:off x="576081" y="1082037"/>
            <a:ext cx="10396800" cy="594300"/>
          </a:xfrm>
          <a:prstGeom prst="rect">
            <a:avLst/>
          </a:prstGeom>
        </p:spPr>
        <p:txBody>
          <a:bodyPr anchorCtr="0" anchor="t" bIns="0" lIns="0" spcFirstLastPara="1" rIns="0" wrap="square" tIns="0">
            <a:noAutofit/>
          </a:bodyPr>
          <a:lstStyle>
            <a:lvl1pPr lvl="0" rtl="0">
              <a:lnSpc>
                <a:spcPct val="95000"/>
              </a:lnSpc>
              <a:spcBef>
                <a:spcPts val="0"/>
              </a:spcBef>
              <a:spcAft>
                <a:spcPts val="0"/>
              </a:spcAft>
              <a:buSzPts val="2200"/>
              <a:buNone/>
              <a:defRPr sz="2200"/>
            </a:lvl1pPr>
            <a:lvl2pPr lvl="1" rtl="0">
              <a:lnSpc>
                <a:spcPct val="95000"/>
              </a:lnSpc>
              <a:spcBef>
                <a:spcPts val="300"/>
              </a:spcBef>
              <a:spcAft>
                <a:spcPts val="0"/>
              </a:spcAft>
              <a:buClr>
                <a:schemeClr val="accent1"/>
              </a:buClr>
              <a:buSzPts val="2200"/>
              <a:buNone/>
              <a:defRPr sz="2200">
                <a:solidFill>
                  <a:schemeClr val="accent1"/>
                </a:solidFill>
              </a:defRPr>
            </a:lvl2pPr>
            <a:lvl3pPr lvl="2" rtl="0">
              <a:lnSpc>
                <a:spcPct val="95000"/>
              </a:lnSpc>
              <a:spcBef>
                <a:spcPts val="300"/>
              </a:spcBef>
              <a:spcAft>
                <a:spcPts val="0"/>
              </a:spcAft>
              <a:buClr>
                <a:schemeClr val="accent1"/>
              </a:buClr>
              <a:buSzPts val="2200"/>
              <a:buNone/>
              <a:defRPr sz="2200">
                <a:solidFill>
                  <a:schemeClr val="accent1"/>
                </a:solidFill>
              </a:defRPr>
            </a:lvl3pPr>
            <a:lvl4pPr lvl="3" rtl="0">
              <a:lnSpc>
                <a:spcPct val="95000"/>
              </a:lnSpc>
              <a:spcBef>
                <a:spcPts val="300"/>
              </a:spcBef>
              <a:spcAft>
                <a:spcPts val="0"/>
              </a:spcAft>
              <a:buClr>
                <a:schemeClr val="accent1"/>
              </a:buClr>
              <a:buSzPts val="2200"/>
              <a:buNone/>
              <a:defRPr sz="2200">
                <a:solidFill>
                  <a:schemeClr val="accent1"/>
                </a:solidFill>
              </a:defRPr>
            </a:lvl4pPr>
            <a:lvl5pPr lvl="4" rtl="0">
              <a:lnSpc>
                <a:spcPct val="95000"/>
              </a:lnSpc>
              <a:spcBef>
                <a:spcPts val="300"/>
              </a:spcBef>
              <a:spcAft>
                <a:spcPts val="0"/>
              </a:spcAft>
              <a:buClr>
                <a:schemeClr val="accent1"/>
              </a:buClr>
              <a:buSzPts val="2200"/>
              <a:buNone/>
              <a:defRPr sz="2200">
                <a:solidFill>
                  <a:schemeClr val="accent1"/>
                </a:solidFill>
              </a:defRPr>
            </a:lvl5pPr>
            <a:lvl6pPr lvl="5" rtl="0">
              <a:lnSpc>
                <a:spcPct val="95000"/>
              </a:lnSpc>
              <a:spcBef>
                <a:spcPts val="300"/>
              </a:spcBef>
              <a:spcAft>
                <a:spcPts val="0"/>
              </a:spcAft>
              <a:buClr>
                <a:schemeClr val="accent1"/>
              </a:buClr>
              <a:buSzPts val="2200"/>
              <a:buNone/>
              <a:defRPr sz="2200">
                <a:solidFill>
                  <a:schemeClr val="accent1"/>
                </a:solidFill>
              </a:defRPr>
            </a:lvl6pPr>
            <a:lvl7pPr lvl="6" rtl="0">
              <a:lnSpc>
                <a:spcPct val="95000"/>
              </a:lnSpc>
              <a:spcBef>
                <a:spcPts val="300"/>
              </a:spcBef>
              <a:spcAft>
                <a:spcPts val="0"/>
              </a:spcAft>
              <a:buClr>
                <a:schemeClr val="accent1"/>
              </a:buClr>
              <a:buSzPts val="2200"/>
              <a:buNone/>
              <a:defRPr sz="2200">
                <a:solidFill>
                  <a:schemeClr val="accent1"/>
                </a:solidFill>
              </a:defRPr>
            </a:lvl7pPr>
            <a:lvl8pPr lvl="7" rtl="0">
              <a:lnSpc>
                <a:spcPct val="95000"/>
              </a:lnSpc>
              <a:spcBef>
                <a:spcPts val="300"/>
              </a:spcBef>
              <a:spcAft>
                <a:spcPts val="0"/>
              </a:spcAft>
              <a:buClr>
                <a:schemeClr val="accent1"/>
              </a:buClr>
              <a:buSzPts val="2200"/>
              <a:buNone/>
              <a:defRPr sz="2200">
                <a:solidFill>
                  <a:schemeClr val="accent1"/>
                </a:solidFill>
              </a:defRPr>
            </a:lvl8pPr>
            <a:lvl9pPr lvl="8" rtl="0">
              <a:lnSpc>
                <a:spcPct val="95000"/>
              </a:lnSpc>
              <a:spcBef>
                <a:spcPts val="300"/>
              </a:spcBef>
              <a:spcAft>
                <a:spcPts val="300"/>
              </a:spcAft>
              <a:buClr>
                <a:schemeClr val="accent1"/>
              </a:buClr>
              <a:buSzPts val="2200"/>
              <a:buNone/>
              <a:defRPr sz="2200">
                <a:solidFill>
                  <a:schemeClr val="accent1"/>
                </a:solidFill>
              </a:defRPr>
            </a:lvl9pPr>
          </a:lstStyle>
          <a:p/>
        </p:txBody>
      </p:sp>
      <p:pic>
        <p:nvPicPr>
          <p:cNvPr id="775" name="Google Shape;775;p58" title="alt=&quot;&quot;"/>
          <p:cNvPicPr preferRelativeResize="0"/>
          <p:nvPr/>
        </p:nvPicPr>
        <p:blipFill rotWithShape="1">
          <a:blip r:embed="rId4">
            <a:alphaModFix/>
          </a:blip>
          <a:srcRect b="19400" l="0" r="0" t="0"/>
          <a:stretch/>
        </p:blipFill>
        <p:spPr>
          <a:xfrm>
            <a:off x="1492975" y="1478075"/>
            <a:ext cx="9202699" cy="5379926"/>
          </a:xfrm>
          <a:prstGeom prst="rect">
            <a:avLst/>
          </a:prstGeom>
          <a:noFill/>
          <a:ln>
            <a:noFill/>
          </a:ln>
        </p:spPr>
      </p:pic>
      <p:sp>
        <p:nvSpPr>
          <p:cNvPr id="776" name="Google Shape;776;p58"/>
          <p:cNvSpPr/>
          <p:nvPr>
            <p:ph idx="3" type="pic"/>
          </p:nvPr>
        </p:nvSpPr>
        <p:spPr>
          <a:xfrm>
            <a:off x="2218650" y="1816350"/>
            <a:ext cx="7750500" cy="4364700"/>
          </a:xfrm>
          <a:prstGeom prst="roundRect">
            <a:avLst>
              <a:gd fmla="val 2766" name="adj"/>
            </a:avLst>
          </a:prstGeom>
          <a:noFill/>
          <a:ln>
            <a:noFill/>
          </a:ln>
        </p:spPr>
      </p:sp>
      <p:pic>
        <p:nvPicPr>
          <p:cNvPr id="777" name="Google Shape;777;p58"/>
          <p:cNvPicPr preferRelativeResize="0"/>
          <p:nvPr/>
        </p:nvPicPr>
        <p:blipFill rotWithShape="1">
          <a:blip r:embed="rId5">
            <a:alphaModFix/>
          </a:blip>
          <a:srcRect b="0" l="0" r="0" t="0"/>
          <a:stretch/>
        </p:blipFill>
        <p:spPr>
          <a:xfrm rot="5400000">
            <a:off x="10642582" y="4446150"/>
            <a:ext cx="1092075" cy="722650"/>
          </a:xfrm>
          <a:prstGeom prst="rect">
            <a:avLst/>
          </a:prstGeom>
          <a:noFill/>
          <a:ln>
            <a:noFill/>
          </a:ln>
        </p:spPr>
      </p:pic>
      <p:pic>
        <p:nvPicPr>
          <p:cNvPr id="778" name="Google Shape;778;p58"/>
          <p:cNvPicPr preferRelativeResize="0"/>
          <p:nvPr/>
        </p:nvPicPr>
        <p:blipFill>
          <a:blip r:embed="rId6">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1 - Panelist Slide - 1 1">
  <p:cSld name="Basic_4_1_1_1_1_1_1_2_1_1_3_1_1_1">
    <p:bg>
      <p:bgPr>
        <a:solidFill>
          <a:schemeClr val="lt1"/>
        </a:solidFill>
      </p:bgPr>
    </p:bg>
    <p:spTree>
      <p:nvGrpSpPr>
        <p:cNvPr id="779" name="Shape 779"/>
        <p:cNvGrpSpPr/>
        <p:nvPr/>
      </p:nvGrpSpPr>
      <p:grpSpPr>
        <a:xfrm>
          <a:off x="0" y="0"/>
          <a:ext cx="0" cy="0"/>
          <a:chOff x="0" y="0"/>
          <a:chExt cx="0" cy="0"/>
        </a:xfrm>
      </p:grpSpPr>
      <p:pic>
        <p:nvPicPr>
          <p:cNvPr id="780" name="Google Shape;780;p59"/>
          <p:cNvPicPr preferRelativeResize="0"/>
          <p:nvPr/>
        </p:nvPicPr>
        <p:blipFill rotWithShape="1">
          <a:blip r:embed="rId2">
            <a:alphaModFix/>
          </a:blip>
          <a:srcRect b="0" l="0" r="0" t="0"/>
          <a:stretch/>
        </p:blipFill>
        <p:spPr>
          <a:xfrm>
            <a:off x="468638" y="1333992"/>
            <a:ext cx="2641449" cy="914575"/>
          </a:xfrm>
          <a:prstGeom prst="rect">
            <a:avLst/>
          </a:prstGeom>
          <a:noFill/>
          <a:ln>
            <a:noFill/>
          </a:ln>
        </p:spPr>
      </p:pic>
      <p:pic>
        <p:nvPicPr>
          <p:cNvPr id="781" name="Google Shape;781;p59"/>
          <p:cNvPicPr preferRelativeResize="0"/>
          <p:nvPr/>
        </p:nvPicPr>
        <p:blipFill rotWithShape="1">
          <a:blip r:embed="rId3">
            <a:alphaModFix/>
          </a:blip>
          <a:srcRect b="0" l="0" r="0" t="0"/>
          <a:stretch/>
        </p:blipFill>
        <p:spPr>
          <a:xfrm>
            <a:off x="2370849" y="4309725"/>
            <a:ext cx="3643750" cy="1344801"/>
          </a:xfrm>
          <a:prstGeom prst="rect">
            <a:avLst/>
          </a:prstGeom>
          <a:noFill/>
          <a:ln>
            <a:noFill/>
          </a:ln>
        </p:spPr>
      </p:pic>
      <p:sp>
        <p:nvSpPr>
          <p:cNvPr id="782" name="Google Shape;782;p59"/>
          <p:cNvSpPr txBox="1"/>
          <p:nvPr>
            <p:ph idx="1" type="subTitle"/>
          </p:nvPr>
        </p:nvSpPr>
        <p:spPr>
          <a:xfrm>
            <a:off x="6094539" y="3445912"/>
            <a:ext cx="5524200" cy="63090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chemeClr val="dk1"/>
              </a:buClr>
              <a:buSzPts val="2200"/>
              <a:buNone/>
              <a:defRPr sz="2200">
                <a:solidFill>
                  <a:schemeClr val="dk1"/>
                </a:solidFill>
              </a:defRPr>
            </a:lvl1pPr>
            <a:lvl2pPr lvl="1" algn="l">
              <a:lnSpc>
                <a:spcPct val="95000"/>
              </a:lnSpc>
              <a:spcBef>
                <a:spcPts val="300"/>
              </a:spcBef>
              <a:spcAft>
                <a:spcPts val="0"/>
              </a:spcAft>
              <a:buClr>
                <a:schemeClr val="dk1"/>
              </a:buClr>
              <a:buSzPts val="2200"/>
              <a:buNone/>
              <a:defRPr sz="2200">
                <a:solidFill>
                  <a:schemeClr val="dk1"/>
                </a:solidFill>
              </a:defRPr>
            </a:lvl2pPr>
            <a:lvl3pPr lvl="2" algn="l">
              <a:lnSpc>
                <a:spcPct val="95000"/>
              </a:lnSpc>
              <a:spcBef>
                <a:spcPts val="300"/>
              </a:spcBef>
              <a:spcAft>
                <a:spcPts val="0"/>
              </a:spcAft>
              <a:buClr>
                <a:schemeClr val="dk1"/>
              </a:buClr>
              <a:buSzPts val="2200"/>
              <a:buNone/>
              <a:defRPr sz="2200">
                <a:solidFill>
                  <a:schemeClr val="dk1"/>
                </a:solidFill>
              </a:defRPr>
            </a:lvl3pPr>
            <a:lvl4pPr lvl="3" algn="l">
              <a:lnSpc>
                <a:spcPct val="95000"/>
              </a:lnSpc>
              <a:spcBef>
                <a:spcPts val="300"/>
              </a:spcBef>
              <a:spcAft>
                <a:spcPts val="0"/>
              </a:spcAft>
              <a:buClr>
                <a:schemeClr val="dk1"/>
              </a:buClr>
              <a:buSzPts val="2200"/>
              <a:buNone/>
              <a:defRPr sz="2200">
                <a:solidFill>
                  <a:schemeClr val="dk1"/>
                </a:solidFill>
              </a:defRPr>
            </a:lvl4pPr>
            <a:lvl5pPr lvl="4" algn="l">
              <a:lnSpc>
                <a:spcPct val="95000"/>
              </a:lnSpc>
              <a:spcBef>
                <a:spcPts val="300"/>
              </a:spcBef>
              <a:spcAft>
                <a:spcPts val="0"/>
              </a:spcAft>
              <a:buClr>
                <a:schemeClr val="dk1"/>
              </a:buClr>
              <a:buSzPts val="2200"/>
              <a:buNone/>
              <a:defRPr sz="2200">
                <a:solidFill>
                  <a:schemeClr val="dk1"/>
                </a:solidFill>
              </a:defRPr>
            </a:lvl5pPr>
            <a:lvl6pPr lvl="5" algn="l">
              <a:lnSpc>
                <a:spcPct val="95000"/>
              </a:lnSpc>
              <a:spcBef>
                <a:spcPts val="300"/>
              </a:spcBef>
              <a:spcAft>
                <a:spcPts val="0"/>
              </a:spcAft>
              <a:buClr>
                <a:schemeClr val="dk1"/>
              </a:buClr>
              <a:buSzPts val="2200"/>
              <a:buNone/>
              <a:defRPr sz="2200">
                <a:solidFill>
                  <a:schemeClr val="dk1"/>
                </a:solidFill>
              </a:defRPr>
            </a:lvl6pPr>
            <a:lvl7pPr lvl="6" algn="l">
              <a:lnSpc>
                <a:spcPct val="95000"/>
              </a:lnSpc>
              <a:spcBef>
                <a:spcPts val="300"/>
              </a:spcBef>
              <a:spcAft>
                <a:spcPts val="0"/>
              </a:spcAft>
              <a:buClr>
                <a:schemeClr val="dk1"/>
              </a:buClr>
              <a:buSzPts val="2200"/>
              <a:buNone/>
              <a:defRPr sz="2200">
                <a:solidFill>
                  <a:schemeClr val="dk1"/>
                </a:solidFill>
              </a:defRPr>
            </a:lvl7pPr>
            <a:lvl8pPr lvl="7" algn="l">
              <a:lnSpc>
                <a:spcPct val="95000"/>
              </a:lnSpc>
              <a:spcBef>
                <a:spcPts val="300"/>
              </a:spcBef>
              <a:spcAft>
                <a:spcPts val="0"/>
              </a:spcAft>
              <a:buClr>
                <a:schemeClr val="dk1"/>
              </a:buClr>
              <a:buSzPts val="2200"/>
              <a:buNone/>
              <a:defRPr sz="2200">
                <a:solidFill>
                  <a:schemeClr val="dk1"/>
                </a:solidFill>
              </a:defRPr>
            </a:lvl8pPr>
            <a:lvl9pPr lvl="8" algn="l">
              <a:lnSpc>
                <a:spcPct val="95000"/>
              </a:lnSpc>
              <a:spcBef>
                <a:spcPts val="300"/>
              </a:spcBef>
              <a:spcAft>
                <a:spcPts val="300"/>
              </a:spcAft>
              <a:buClr>
                <a:schemeClr val="dk1"/>
              </a:buClr>
              <a:buSzPts val="2200"/>
              <a:buNone/>
              <a:defRPr sz="2200">
                <a:solidFill>
                  <a:schemeClr val="dk1"/>
                </a:solidFill>
              </a:defRPr>
            </a:lvl9pPr>
          </a:lstStyle>
          <a:p/>
        </p:txBody>
      </p:sp>
      <p:pic>
        <p:nvPicPr>
          <p:cNvPr id="783" name="Google Shape;783;p59"/>
          <p:cNvPicPr preferRelativeResize="0"/>
          <p:nvPr/>
        </p:nvPicPr>
        <p:blipFill rotWithShape="1">
          <a:blip r:embed="rId4">
            <a:alphaModFix/>
          </a:blip>
          <a:srcRect b="0" l="0" r="0" t="0"/>
          <a:stretch/>
        </p:blipFill>
        <p:spPr>
          <a:xfrm flipH="1">
            <a:off x="2191668" y="1150689"/>
            <a:ext cx="586058" cy="340143"/>
          </a:xfrm>
          <a:prstGeom prst="rect">
            <a:avLst/>
          </a:prstGeom>
          <a:noFill/>
          <a:ln>
            <a:noFill/>
          </a:ln>
        </p:spPr>
      </p:pic>
      <p:sp>
        <p:nvSpPr>
          <p:cNvPr id="784" name="Google Shape;784;p59"/>
          <p:cNvSpPr/>
          <p:nvPr/>
        </p:nvSpPr>
        <p:spPr>
          <a:xfrm>
            <a:off x="1248714" y="1559614"/>
            <a:ext cx="3625800" cy="3625800"/>
          </a:xfrm>
          <a:prstGeom prst="ellipse">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59"/>
          <p:cNvSpPr/>
          <p:nvPr>
            <p:ph idx="2" type="pic"/>
          </p:nvPr>
        </p:nvSpPr>
        <p:spPr>
          <a:xfrm>
            <a:off x="1265427" y="1539263"/>
            <a:ext cx="3666900" cy="3667200"/>
          </a:xfrm>
          <a:prstGeom prst="ellipse">
            <a:avLst/>
          </a:prstGeom>
          <a:noFill/>
          <a:ln>
            <a:noFill/>
          </a:ln>
        </p:spPr>
      </p:sp>
      <p:sp>
        <p:nvSpPr>
          <p:cNvPr id="786" name="Google Shape;786;p59"/>
          <p:cNvSpPr txBox="1"/>
          <p:nvPr>
            <p:ph type="title"/>
          </p:nvPr>
        </p:nvSpPr>
        <p:spPr>
          <a:xfrm>
            <a:off x="6094538" y="2389813"/>
            <a:ext cx="5524500" cy="9906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Font typeface="Arial"/>
              <a:buNone/>
              <a:defRPr b="0" sz="3200">
                <a:latin typeface="Arial"/>
                <a:ea typeface="Arial"/>
                <a:cs typeface="Arial"/>
                <a:sym typeface="Arial"/>
              </a:defRPr>
            </a:lvl1pPr>
            <a:lvl2pPr lvl="1" algn="l">
              <a:lnSpc>
                <a:spcPct val="100000"/>
              </a:lnSpc>
              <a:spcBef>
                <a:spcPts val="0"/>
              </a:spcBef>
              <a:spcAft>
                <a:spcPts val="0"/>
              </a:spcAft>
              <a:buClr>
                <a:srgbClr val="06204D"/>
              </a:buClr>
              <a:buSzPts val="3200"/>
              <a:buFont typeface="Arial"/>
              <a:buNone/>
              <a:defRPr>
                <a:solidFill>
                  <a:srgbClr val="06204D"/>
                </a:solidFill>
                <a:latin typeface="Arial"/>
                <a:ea typeface="Arial"/>
                <a:cs typeface="Arial"/>
                <a:sym typeface="Arial"/>
              </a:defRPr>
            </a:lvl2pPr>
            <a:lvl3pPr lvl="2" algn="l">
              <a:lnSpc>
                <a:spcPct val="100000"/>
              </a:lnSpc>
              <a:spcBef>
                <a:spcPts val="0"/>
              </a:spcBef>
              <a:spcAft>
                <a:spcPts val="0"/>
              </a:spcAft>
              <a:buClr>
                <a:srgbClr val="06204D"/>
              </a:buClr>
              <a:buSzPts val="3200"/>
              <a:buFont typeface="Arial"/>
              <a:buNone/>
              <a:defRPr>
                <a:solidFill>
                  <a:srgbClr val="06204D"/>
                </a:solidFill>
                <a:latin typeface="Arial"/>
                <a:ea typeface="Arial"/>
                <a:cs typeface="Arial"/>
                <a:sym typeface="Arial"/>
              </a:defRPr>
            </a:lvl3pPr>
            <a:lvl4pPr lvl="3" algn="l">
              <a:lnSpc>
                <a:spcPct val="100000"/>
              </a:lnSpc>
              <a:spcBef>
                <a:spcPts val="0"/>
              </a:spcBef>
              <a:spcAft>
                <a:spcPts val="0"/>
              </a:spcAft>
              <a:buClr>
                <a:srgbClr val="06204D"/>
              </a:buClr>
              <a:buSzPts val="3200"/>
              <a:buFont typeface="Arial"/>
              <a:buNone/>
              <a:defRPr>
                <a:solidFill>
                  <a:srgbClr val="06204D"/>
                </a:solidFill>
                <a:latin typeface="Arial"/>
                <a:ea typeface="Arial"/>
                <a:cs typeface="Arial"/>
                <a:sym typeface="Arial"/>
              </a:defRPr>
            </a:lvl4pPr>
            <a:lvl5pPr lvl="4" algn="l">
              <a:lnSpc>
                <a:spcPct val="100000"/>
              </a:lnSpc>
              <a:spcBef>
                <a:spcPts val="0"/>
              </a:spcBef>
              <a:spcAft>
                <a:spcPts val="0"/>
              </a:spcAft>
              <a:buClr>
                <a:srgbClr val="06204D"/>
              </a:buClr>
              <a:buSzPts val="3200"/>
              <a:buFont typeface="Arial"/>
              <a:buNone/>
              <a:defRPr>
                <a:solidFill>
                  <a:srgbClr val="06204D"/>
                </a:solidFill>
                <a:latin typeface="Arial"/>
                <a:ea typeface="Arial"/>
                <a:cs typeface="Arial"/>
                <a:sym typeface="Arial"/>
              </a:defRPr>
            </a:lvl5pPr>
            <a:lvl6pPr lvl="5" algn="l">
              <a:lnSpc>
                <a:spcPct val="100000"/>
              </a:lnSpc>
              <a:spcBef>
                <a:spcPts val="0"/>
              </a:spcBef>
              <a:spcAft>
                <a:spcPts val="0"/>
              </a:spcAft>
              <a:buClr>
                <a:srgbClr val="06204D"/>
              </a:buClr>
              <a:buSzPts val="3200"/>
              <a:buFont typeface="Arial"/>
              <a:buNone/>
              <a:defRPr>
                <a:solidFill>
                  <a:srgbClr val="06204D"/>
                </a:solidFill>
                <a:latin typeface="Arial"/>
                <a:ea typeface="Arial"/>
                <a:cs typeface="Arial"/>
                <a:sym typeface="Arial"/>
              </a:defRPr>
            </a:lvl6pPr>
            <a:lvl7pPr lvl="6" algn="l">
              <a:lnSpc>
                <a:spcPct val="100000"/>
              </a:lnSpc>
              <a:spcBef>
                <a:spcPts val="0"/>
              </a:spcBef>
              <a:spcAft>
                <a:spcPts val="0"/>
              </a:spcAft>
              <a:buClr>
                <a:srgbClr val="06204D"/>
              </a:buClr>
              <a:buSzPts val="3200"/>
              <a:buFont typeface="Arial"/>
              <a:buNone/>
              <a:defRPr>
                <a:solidFill>
                  <a:srgbClr val="06204D"/>
                </a:solidFill>
                <a:latin typeface="Arial"/>
                <a:ea typeface="Arial"/>
                <a:cs typeface="Arial"/>
                <a:sym typeface="Arial"/>
              </a:defRPr>
            </a:lvl7pPr>
            <a:lvl8pPr lvl="7" algn="l">
              <a:lnSpc>
                <a:spcPct val="100000"/>
              </a:lnSpc>
              <a:spcBef>
                <a:spcPts val="0"/>
              </a:spcBef>
              <a:spcAft>
                <a:spcPts val="0"/>
              </a:spcAft>
              <a:buClr>
                <a:srgbClr val="06204D"/>
              </a:buClr>
              <a:buSzPts val="3200"/>
              <a:buFont typeface="Arial"/>
              <a:buNone/>
              <a:defRPr>
                <a:solidFill>
                  <a:srgbClr val="06204D"/>
                </a:solidFill>
                <a:latin typeface="Arial"/>
                <a:ea typeface="Arial"/>
                <a:cs typeface="Arial"/>
                <a:sym typeface="Arial"/>
              </a:defRPr>
            </a:lvl8pPr>
            <a:lvl9pPr lvl="8" algn="l">
              <a:lnSpc>
                <a:spcPct val="90000"/>
              </a:lnSpc>
              <a:spcBef>
                <a:spcPts val="0"/>
              </a:spcBef>
              <a:spcAft>
                <a:spcPts val="0"/>
              </a:spcAft>
              <a:buClr>
                <a:srgbClr val="06204D"/>
              </a:buClr>
              <a:buSzPts val="3200"/>
              <a:buFont typeface="Arial"/>
              <a:buNone/>
              <a:defRPr>
                <a:solidFill>
                  <a:srgbClr val="06204D"/>
                </a:solidFill>
                <a:latin typeface="Arial"/>
                <a:ea typeface="Arial"/>
                <a:cs typeface="Arial"/>
                <a:sym typeface="Arial"/>
              </a:defRPr>
            </a:lvl9pPr>
          </a:lstStyle>
          <a:p/>
        </p:txBody>
      </p:sp>
      <p:pic>
        <p:nvPicPr>
          <p:cNvPr id="787" name="Google Shape;787;p59"/>
          <p:cNvPicPr preferRelativeResize="0"/>
          <p:nvPr/>
        </p:nvPicPr>
        <p:blipFill rotWithShape="1">
          <a:blip r:embed="rId5">
            <a:alphaModFix/>
          </a:blip>
          <a:srcRect b="0" l="0" r="0" t="49210"/>
          <a:stretch/>
        </p:blipFill>
        <p:spPr>
          <a:xfrm flipH="1" rot="-5400000">
            <a:off x="524172" y="2734009"/>
            <a:ext cx="666475" cy="517706"/>
          </a:xfrm>
          <a:prstGeom prst="rect">
            <a:avLst/>
          </a:prstGeom>
          <a:noFill/>
          <a:ln>
            <a:noFill/>
          </a:ln>
        </p:spPr>
      </p:pic>
      <p:pic>
        <p:nvPicPr>
          <p:cNvPr id="788" name="Google Shape;788;p59"/>
          <p:cNvPicPr preferRelativeResize="0"/>
          <p:nvPr/>
        </p:nvPicPr>
        <p:blipFill rotWithShape="1">
          <a:blip r:embed="rId6">
            <a:alphaModFix/>
          </a:blip>
          <a:srcRect b="44684" l="0" r="0" t="0"/>
          <a:stretch/>
        </p:blipFill>
        <p:spPr>
          <a:xfrm>
            <a:off x="4796424" y="3762555"/>
            <a:ext cx="635757" cy="395175"/>
          </a:xfrm>
          <a:prstGeom prst="rect">
            <a:avLst/>
          </a:prstGeom>
          <a:noFill/>
          <a:ln>
            <a:noFill/>
          </a:ln>
        </p:spPr>
      </p:pic>
      <p:sp>
        <p:nvSpPr>
          <p:cNvPr id="789" name="Google Shape;789;p59"/>
          <p:cNvSpPr/>
          <p:nvPr>
            <p:ph idx="3" type="pic"/>
          </p:nvPr>
        </p:nvSpPr>
        <p:spPr>
          <a:xfrm>
            <a:off x="1399356" y="4127563"/>
            <a:ext cx="953100" cy="953100"/>
          </a:xfrm>
          <a:prstGeom prst="ellipse">
            <a:avLst/>
          </a:prstGeom>
          <a:noFill/>
          <a:ln>
            <a:noFill/>
          </a:ln>
        </p:spPr>
      </p:sp>
      <p:pic>
        <p:nvPicPr>
          <p:cNvPr id="790" name="Google Shape;790;p59"/>
          <p:cNvPicPr preferRelativeResize="0"/>
          <p:nvPr/>
        </p:nvPicPr>
        <p:blipFill rotWithShape="1">
          <a:blip r:embed="rId7">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1 - Product Desktop 1">
  <p:cSld name="Basic_4_1_1_1_1_3_1_2">
    <p:bg>
      <p:bgPr>
        <a:solidFill>
          <a:schemeClr val="lt1"/>
        </a:solidFill>
      </p:bgPr>
    </p:bg>
    <p:spTree>
      <p:nvGrpSpPr>
        <p:cNvPr id="791" name="Shape 791"/>
        <p:cNvGrpSpPr/>
        <p:nvPr/>
      </p:nvGrpSpPr>
      <p:grpSpPr>
        <a:xfrm>
          <a:off x="0" y="0"/>
          <a:ext cx="0" cy="0"/>
          <a:chOff x="0" y="0"/>
          <a:chExt cx="0" cy="0"/>
        </a:xfrm>
      </p:grpSpPr>
      <p:pic>
        <p:nvPicPr>
          <p:cNvPr id="792" name="Google Shape;792;p60"/>
          <p:cNvPicPr preferRelativeResize="0"/>
          <p:nvPr/>
        </p:nvPicPr>
        <p:blipFill rotWithShape="1">
          <a:blip r:embed="rId2">
            <a:alphaModFix/>
          </a:blip>
          <a:srcRect b="0" l="0" r="-2124" t="0"/>
          <a:stretch/>
        </p:blipFill>
        <p:spPr>
          <a:xfrm flipH="1" rot="10800000">
            <a:off x="5727109" y="4418824"/>
            <a:ext cx="1296838" cy="1409001"/>
          </a:xfrm>
          <a:prstGeom prst="rect">
            <a:avLst/>
          </a:prstGeom>
          <a:noFill/>
          <a:ln>
            <a:noFill/>
          </a:ln>
        </p:spPr>
      </p:pic>
      <p:sp>
        <p:nvSpPr>
          <p:cNvPr id="793" name="Google Shape;793;p60"/>
          <p:cNvSpPr/>
          <p:nvPr/>
        </p:nvSpPr>
        <p:spPr>
          <a:xfrm>
            <a:off x="6293690" y="4771225"/>
            <a:ext cx="320700" cy="959700"/>
          </a:xfrm>
          <a:prstGeom prst="roundRect">
            <a:avLst>
              <a:gd fmla="val 24157"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60"/>
          <p:cNvSpPr/>
          <p:nvPr/>
        </p:nvSpPr>
        <p:spPr>
          <a:xfrm>
            <a:off x="5804085" y="4355300"/>
            <a:ext cx="320700" cy="959700"/>
          </a:xfrm>
          <a:prstGeom prst="roundRect">
            <a:avLst>
              <a:gd fmla="val 24157"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5" name="Google Shape;795;p60"/>
          <p:cNvPicPr preferRelativeResize="0"/>
          <p:nvPr/>
        </p:nvPicPr>
        <p:blipFill rotWithShape="1">
          <a:blip r:embed="rId2">
            <a:alphaModFix/>
          </a:blip>
          <a:srcRect b="0" l="0" r="11355" t="0"/>
          <a:stretch/>
        </p:blipFill>
        <p:spPr>
          <a:xfrm>
            <a:off x="11067863" y="1124300"/>
            <a:ext cx="1125711" cy="1409001"/>
          </a:xfrm>
          <a:prstGeom prst="rect">
            <a:avLst/>
          </a:prstGeom>
          <a:noFill/>
          <a:ln>
            <a:noFill/>
          </a:ln>
        </p:spPr>
      </p:pic>
      <p:sp>
        <p:nvSpPr>
          <p:cNvPr id="796" name="Google Shape;796;p60"/>
          <p:cNvSpPr/>
          <p:nvPr/>
        </p:nvSpPr>
        <p:spPr>
          <a:xfrm>
            <a:off x="11475193" y="1082025"/>
            <a:ext cx="303300" cy="1381200"/>
          </a:xfrm>
          <a:prstGeom prst="roundRect">
            <a:avLst>
              <a:gd fmla="val 24157"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60"/>
          <p:cNvSpPr/>
          <p:nvPr/>
        </p:nvSpPr>
        <p:spPr>
          <a:xfrm>
            <a:off x="11009088" y="1435050"/>
            <a:ext cx="320700" cy="959700"/>
          </a:xfrm>
          <a:prstGeom prst="roundRect">
            <a:avLst>
              <a:gd fmla="val 24157"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60"/>
          <p:cNvSpPr/>
          <p:nvPr/>
        </p:nvSpPr>
        <p:spPr>
          <a:xfrm>
            <a:off x="5952736" y="1928300"/>
            <a:ext cx="5740800" cy="3243600"/>
          </a:xfrm>
          <a:prstGeom prst="roundRect">
            <a:avLst>
              <a:gd fmla="val 4762" name="adj"/>
            </a:avLst>
          </a:prstGeom>
          <a:solidFill>
            <a:srgbClr val="D9D9D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60"/>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Font typeface="Arial"/>
              <a:buNone/>
              <a:defRPr b="0" sz="3200">
                <a:latin typeface="Arial"/>
                <a:ea typeface="Arial"/>
                <a:cs typeface="Arial"/>
                <a:sym typeface="Arial"/>
              </a:defRPr>
            </a:lvl1pPr>
            <a:lvl2pPr lvl="1"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2pPr>
            <a:lvl3pPr lvl="2"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3pPr>
            <a:lvl4pPr lvl="3"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4pPr>
            <a:lvl5pPr lvl="4"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5pPr>
            <a:lvl6pPr lvl="5"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6pPr>
            <a:lvl7pPr lvl="6"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7pPr>
            <a:lvl8pPr lvl="7"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8pPr>
            <a:lvl9pPr lvl="8"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9pPr>
          </a:lstStyle>
          <a:p/>
        </p:txBody>
      </p:sp>
      <p:sp>
        <p:nvSpPr>
          <p:cNvPr id="800" name="Google Shape;800;p60"/>
          <p:cNvSpPr txBox="1"/>
          <p:nvPr>
            <p:ph idx="1" type="subTitle"/>
          </p:nvPr>
        </p:nvSpPr>
        <p:spPr>
          <a:xfrm>
            <a:off x="576087" y="1082037"/>
            <a:ext cx="10396800" cy="59430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SzPts val="2200"/>
              <a:buNone/>
              <a:defRPr sz="2200"/>
            </a:lvl1pPr>
            <a:lvl2pPr lvl="1" algn="l">
              <a:lnSpc>
                <a:spcPct val="95000"/>
              </a:lnSpc>
              <a:spcBef>
                <a:spcPts val="300"/>
              </a:spcBef>
              <a:spcAft>
                <a:spcPts val="0"/>
              </a:spcAft>
              <a:buClr>
                <a:schemeClr val="accent1"/>
              </a:buClr>
              <a:buSzPts val="2200"/>
              <a:buNone/>
              <a:defRPr sz="2200">
                <a:solidFill>
                  <a:schemeClr val="accent1"/>
                </a:solidFill>
              </a:defRPr>
            </a:lvl2pPr>
            <a:lvl3pPr lvl="2" algn="l">
              <a:lnSpc>
                <a:spcPct val="95000"/>
              </a:lnSpc>
              <a:spcBef>
                <a:spcPts val="300"/>
              </a:spcBef>
              <a:spcAft>
                <a:spcPts val="0"/>
              </a:spcAft>
              <a:buClr>
                <a:schemeClr val="accent1"/>
              </a:buClr>
              <a:buSzPts val="2200"/>
              <a:buNone/>
              <a:defRPr sz="2200">
                <a:solidFill>
                  <a:schemeClr val="accent1"/>
                </a:solidFill>
              </a:defRPr>
            </a:lvl3pPr>
            <a:lvl4pPr lvl="3" algn="l">
              <a:lnSpc>
                <a:spcPct val="95000"/>
              </a:lnSpc>
              <a:spcBef>
                <a:spcPts val="300"/>
              </a:spcBef>
              <a:spcAft>
                <a:spcPts val="0"/>
              </a:spcAft>
              <a:buClr>
                <a:schemeClr val="accent1"/>
              </a:buClr>
              <a:buSzPts val="2200"/>
              <a:buNone/>
              <a:defRPr sz="2200">
                <a:solidFill>
                  <a:schemeClr val="accent1"/>
                </a:solidFill>
              </a:defRPr>
            </a:lvl4pPr>
            <a:lvl5pPr lvl="4" algn="l">
              <a:lnSpc>
                <a:spcPct val="95000"/>
              </a:lnSpc>
              <a:spcBef>
                <a:spcPts val="300"/>
              </a:spcBef>
              <a:spcAft>
                <a:spcPts val="0"/>
              </a:spcAft>
              <a:buClr>
                <a:schemeClr val="accent1"/>
              </a:buClr>
              <a:buSzPts val="2200"/>
              <a:buNone/>
              <a:defRPr sz="2200">
                <a:solidFill>
                  <a:schemeClr val="accent1"/>
                </a:solidFill>
              </a:defRPr>
            </a:lvl5pPr>
            <a:lvl6pPr lvl="5" algn="l">
              <a:lnSpc>
                <a:spcPct val="95000"/>
              </a:lnSpc>
              <a:spcBef>
                <a:spcPts val="300"/>
              </a:spcBef>
              <a:spcAft>
                <a:spcPts val="0"/>
              </a:spcAft>
              <a:buClr>
                <a:schemeClr val="accent1"/>
              </a:buClr>
              <a:buSzPts val="2200"/>
              <a:buNone/>
              <a:defRPr sz="2200">
                <a:solidFill>
                  <a:schemeClr val="accent1"/>
                </a:solidFill>
              </a:defRPr>
            </a:lvl6pPr>
            <a:lvl7pPr lvl="6" algn="l">
              <a:lnSpc>
                <a:spcPct val="95000"/>
              </a:lnSpc>
              <a:spcBef>
                <a:spcPts val="300"/>
              </a:spcBef>
              <a:spcAft>
                <a:spcPts val="0"/>
              </a:spcAft>
              <a:buClr>
                <a:schemeClr val="accent1"/>
              </a:buClr>
              <a:buSzPts val="2200"/>
              <a:buNone/>
              <a:defRPr sz="2200">
                <a:solidFill>
                  <a:schemeClr val="accent1"/>
                </a:solidFill>
              </a:defRPr>
            </a:lvl7pPr>
            <a:lvl8pPr lvl="7" algn="l">
              <a:lnSpc>
                <a:spcPct val="95000"/>
              </a:lnSpc>
              <a:spcBef>
                <a:spcPts val="300"/>
              </a:spcBef>
              <a:spcAft>
                <a:spcPts val="0"/>
              </a:spcAft>
              <a:buClr>
                <a:schemeClr val="accent1"/>
              </a:buClr>
              <a:buSzPts val="2200"/>
              <a:buNone/>
              <a:defRPr sz="2200">
                <a:solidFill>
                  <a:schemeClr val="accent1"/>
                </a:solidFill>
              </a:defRPr>
            </a:lvl8pPr>
            <a:lvl9pPr lvl="8" algn="l">
              <a:lnSpc>
                <a:spcPct val="95000"/>
              </a:lnSpc>
              <a:spcBef>
                <a:spcPts val="300"/>
              </a:spcBef>
              <a:spcAft>
                <a:spcPts val="300"/>
              </a:spcAft>
              <a:buClr>
                <a:schemeClr val="accent1"/>
              </a:buClr>
              <a:buSzPts val="2200"/>
              <a:buNone/>
              <a:defRPr sz="2200">
                <a:solidFill>
                  <a:schemeClr val="accent1"/>
                </a:solidFill>
              </a:defRPr>
            </a:lvl9pPr>
          </a:lstStyle>
          <a:p/>
        </p:txBody>
      </p:sp>
      <p:sp>
        <p:nvSpPr>
          <p:cNvPr id="801" name="Google Shape;801;p60"/>
          <p:cNvSpPr txBox="1"/>
          <p:nvPr>
            <p:ph idx="2" type="body"/>
          </p:nvPr>
        </p:nvSpPr>
        <p:spPr>
          <a:xfrm>
            <a:off x="5976185" y="6507700"/>
            <a:ext cx="5643000" cy="1827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0"/>
              </a:spcBef>
              <a:spcAft>
                <a:spcPts val="0"/>
              </a:spcAft>
              <a:buSzPts val="1000"/>
              <a:buNone/>
              <a:defRPr sz="1000"/>
            </a:lvl1pPr>
            <a:lvl2pPr indent="-342900" lvl="1" marL="914400" algn="l">
              <a:lnSpc>
                <a:spcPct val="100000"/>
              </a:lnSpc>
              <a:spcBef>
                <a:spcPts val="3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802" name="Google Shape;802;p60"/>
          <p:cNvSpPr txBox="1"/>
          <p:nvPr>
            <p:ph idx="3" type="body"/>
          </p:nvPr>
        </p:nvSpPr>
        <p:spPr>
          <a:xfrm>
            <a:off x="576087" y="1783075"/>
            <a:ext cx="4425600" cy="4389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SzPts val="2000"/>
              <a:buNone/>
              <a:defRPr/>
            </a:lvl1pPr>
            <a:lvl2pPr indent="-342900" lvl="1" marL="914400" algn="l">
              <a:lnSpc>
                <a:spcPct val="100000"/>
              </a:lnSpc>
              <a:spcBef>
                <a:spcPts val="2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pic>
        <p:nvPicPr>
          <p:cNvPr id="803" name="Google Shape;803;p60"/>
          <p:cNvPicPr preferRelativeResize="0"/>
          <p:nvPr/>
        </p:nvPicPr>
        <p:blipFill rotWithShape="1">
          <a:blip r:embed="rId3">
            <a:alphaModFix/>
          </a:blip>
          <a:srcRect b="0" l="0" r="0" t="0"/>
          <a:stretch/>
        </p:blipFill>
        <p:spPr>
          <a:xfrm>
            <a:off x="5450212" y="1703097"/>
            <a:ext cx="6743299" cy="4891177"/>
          </a:xfrm>
          <a:prstGeom prst="rect">
            <a:avLst/>
          </a:prstGeom>
          <a:noFill/>
          <a:ln>
            <a:noFill/>
          </a:ln>
        </p:spPr>
      </p:pic>
      <p:sp>
        <p:nvSpPr>
          <p:cNvPr id="804" name="Google Shape;804;p60"/>
          <p:cNvSpPr/>
          <p:nvPr>
            <p:ph idx="4" type="pic"/>
          </p:nvPr>
        </p:nvSpPr>
        <p:spPr>
          <a:xfrm>
            <a:off x="5976186" y="1954400"/>
            <a:ext cx="5695500" cy="3201900"/>
          </a:xfrm>
          <a:prstGeom prst="roundRect">
            <a:avLst>
              <a:gd fmla="val 2543" name="adj"/>
            </a:avLst>
          </a:prstGeom>
          <a:noFill/>
          <a:ln>
            <a:noFill/>
          </a:ln>
        </p:spPr>
      </p:sp>
      <p:pic>
        <p:nvPicPr>
          <p:cNvPr id="805" name="Google Shape;805;p60"/>
          <p:cNvPicPr preferRelativeResize="0"/>
          <p:nvPr/>
        </p:nvPicPr>
        <p:blipFill rotWithShape="1">
          <a:blip r:embed="rId4">
            <a:alphaModFix/>
          </a:blip>
          <a:srcRect b="25127" l="0" r="27209" t="0"/>
          <a:stretch/>
        </p:blipFill>
        <p:spPr>
          <a:xfrm>
            <a:off x="10299263" y="1162722"/>
            <a:ext cx="804208" cy="541050"/>
          </a:xfrm>
          <a:prstGeom prst="rect">
            <a:avLst/>
          </a:prstGeom>
          <a:noFill/>
          <a:ln>
            <a:noFill/>
          </a:ln>
        </p:spPr>
      </p:pic>
      <p:pic>
        <p:nvPicPr>
          <p:cNvPr id="806" name="Google Shape;806;p60"/>
          <p:cNvPicPr preferRelativeResize="0"/>
          <p:nvPr/>
        </p:nvPicPr>
        <p:blipFill rotWithShape="1">
          <a:blip r:embed="rId5">
            <a:alphaModFix/>
          </a:blip>
          <a:srcRect b="0" l="0" r="35316" t="0"/>
          <a:stretch/>
        </p:blipFill>
        <p:spPr>
          <a:xfrm>
            <a:off x="5450206" y="5386225"/>
            <a:ext cx="706407" cy="722650"/>
          </a:xfrm>
          <a:prstGeom prst="rect">
            <a:avLst/>
          </a:prstGeom>
          <a:noFill/>
          <a:ln>
            <a:noFill/>
          </a:ln>
        </p:spPr>
      </p:pic>
      <p:pic>
        <p:nvPicPr>
          <p:cNvPr id="807" name="Google Shape;807;p60"/>
          <p:cNvPicPr preferRelativeResize="0"/>
          <p:nvPr/>
        </p:nvPicPr>
        <p:blipFill rotWithShape="1">
          <a:blip r:embed="rId6">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1 - Section Divider 1">
  <p:cSld name="Seque Slide - A_1_1_2">
    <p:bg>
      <p:bgPr>
        <a:solidFill>
          <a:srgbClr val="D8E6FE"/>
        </a:solidFill>
      </p:bgPr>
    </p:bg>
    <p:spTree>
      <p:nvGrpSpPr>
        <p:cNvPr id="62" name="Shape 62"/>
        <p:cNvGrpSpPr/>
        <p:nvPr/>
      </p:nvGrpSpPr>
      <p:grpSpPr>
        <a:xfrm>
          <a:off x="0" y="0"/>
          <a:ext cx="0" cy="0"/>
          <a:chOff x="0" y="0"/>
          <a:chExt cx="0" cy="0"/>
        </a:xfrm>
      </p:grpSpPr>
      <p:pic>
        <p:nvPicPr>
          <p:cNvPr id="63" name="Google Shape;63;p7"/>
          <p:cNvPicPr preferRelativeResize="0"/>
          <p:nvPr/>
        </p:nvPicPr>
        <p:blipFill>
          <a:blip r:embed="rId2">
            <a:alphaModFix/>
          </a:blip>
          <a:stretch>
            <a:fillRect/>
          </a:stretch>
        </p:blipFill>
        <p:spPr>
          <a:xfrm>
            <a:off x="4709772" y="771351"/>
            <a:ext cx="1148425" cy="759924"/>
          </a:xfrm>
          <a:prstGeom prst="rect">
            <a:avLst/>
          </a:prstGeom>
          <a:noFill/>
          <a:ln>
            <a:noFill/>
          </a:ln>
        </p:spPr>
      </p:pic>
      <p:pic>
        <p:nvPicPr>
          <p:cNvPr id="64" name="Google Shape;64;p7"/>
          <p:cNvPicPr preferRelativeResize="0"/>
          <p:nvPr/>
        </p:nvPicPr>
        <p:blipFill rotWithShape="1">
          <a:blip r:embed="rId3">
            <a:alphaModFix/>
          </a:blip>
          <a:srcRect b="22420" l="0" r="0" t="0"/>
          <a:stretch/>
        </p:blipFill>
        <p:spPr>
          <a:xfrm>
            <a:off x="2725650" y="3105550"/>
            <a:ext cx="923400" cy="810275"/>
          </a:xfrm>
          <a:prstGeom prst="rect">
            <a:avLst/>
          </a:prstGeom>
          <a:noFill/>
          <a:ln>
            <a:noFill/>
          </a:ln>
        </p:spPr>
      </p:pic>
      <p:pic>
        <p:nvPicPr>
          <p:cNvPr id="65" name="Google Shape;65;p7"/>
          <p:cNvPicPr preferRelativeResize="0"/>
          <p:nvPr/>
        </p:nvPicPr>
        <p:blipFill rotWithShape="1">
          <a:blip r:embed="rId4">
            <a:alphaModFix/>
          </a:blip>
          <a:srcRect b="0" l="0" r="36796" t="0"/>
          <a:stretch/>
        </p:blipFill>
        <p:spPr>
          <a:xfrm>
            <a:off x="8303650" y="1842191"/>
            <a:ext cx="1009225" cy="1044450"/>
          </a:xfrm>
          <a:prstGeom prst="rect">
            <a:avLst/>
          </a:prstGeom>
          <a:noFill/>
          <a:ln>
            <a:noFill/>
          </a:ln>
        </p:spPr>
      </p:pic>
      <p:sp>
        <p:nvSpPr>
          <p:cNvPr id="66" name="Google Shape;66;p7"/>
          <p:cNvSpPr txBox="1"/>
          <p:nvPr>
            <p:ph type="ctrTitle"/>
          </p:nvPr>
        </p:nvSpPr>
        <p:spPr>
          <a:xfrm>
            <a:off x="562375" y="4502225"/>
            <a:ext cx="11064300" cy="679800"/>
          </a:xfrm>
          <a:prstGeom prst="rect">
            <a:avLst/>
          </a:prstGeom>
          <a:noFill/>
          <a:ln>
            <a:noFill/>
          </a:ln>
        </p:spPr>
        <p:txBody>
          <a:bodyPr anchorCtr="0" anchor="t" bIns="0" lIns="0" spcFirstLastPara="1" rIns="0" wrap="square" tIns="0">
            <a:noAutofit/>
          </a:bodyPr>
          <a:lstStyle>
            <a:lvl1pPr lvl="0" rtl="0" algn="ctr">
              <a:lnSpc>
                <a:spcPct val="95000"/>
              </a:lnSpc>
              <a:spcBef>
                <a:spcPts val="0"/>
              </a:spcBef>
              <a:spcAft>
                <a:spcPts val="0"/>
              </a:spcAft>
              <a:buClr>
                <a:schemeClr val="accent1"/>
              </a:buClr>
              <a:buSzPts val="1400"/>
              <a:buFont typeface="Avant Garde Demi SFDC"/>
              <a:buNone/>
              <a:defRPr b="0" sz="3600">
                <a:latin typeface="Avant Garde Demi SFDC"/>
                <a:ea typeface="Avant Garde Demi SFDC"/>
                <a:cs typeface="Avant Garde Demi SFDC"/>
                <a:sym typeface="Avant Garde Demi SFDC"/>
              </a:defRPr>
            </a:lvl1pPr>
            <a:lvl2pPr lvl="1"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2pPr>
            <a:lvl3pPr lvl="2"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3pPr>
            <a:lvl4pPr lvl="3"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4pPr>
            <a:lvl5pPr lvl="4"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5pPr>
            <a:lvl6pPr lvl="5"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6pPr>
            <a:lvl7pPr lvl="6"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7pPr>
            <a:lvl8pPr lvl="7"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8pPr>
            <a:lvl9pPr lvl="8"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9pPr>
          </a:lstStyle>
          <a:p/>
        </p:txBody>
      </p:sp>
      <p:sp>
        <p:nvSpPr>
          <p:cNvPr id="67" name="Google Shape;67;p7"/>
          <p:cNvSpPr txBox="1"/>
          <p:nvPr>
            <p:ph idx="1" type="subTitle"/>
          </p:nvPr>
        </p:nvSpPr>
        <p:spPr>
          <a:xfrm>
            <a:off x="574575" y="5182025"/>
            <a:ext cx="11039700" cy="1161600"/>
          </a:xfrm>
          <a:prstGeom prst="rect">
            <a:avLst/>
          </a:prstGeom>
        </p:spPr>
        <p:txBody>
          <a:bodyPr anchorCtr="0" anchor="t" bIns="0" lIns="0" spcFirstLastPara="1" rIns="0" wrap="square" tIns="0">
            <a:noAutofit/>
          </a:bodyPr>
          <a:lstStyle>
            <a:lvl1pPr lvl="0" algn="ctr">
              <a:spcBef>
                <a:spcPts val="0"/>
              </a:spcBef>
              <a:spcAft>
                <a:spcPts val="0"/>
              </a:spcAft>
              <a:buSzPts val="2000"/>
              <a:buNone/>
              <a:defRPr/>
            </a:lvl1pPr>
            <a:lvl2pPr lvl="1" algn="ctr">
              <a:spcBef>
                <a:spcPts val="200"/>
              </a:spcBef>
              <a:spcAft>
                <a:spcPts val="0"/>
              </a:spcAft>
              <a:buSzPts val="1800"/>
              <a:buNone/>
              <a:defRPr/>
            </a:lvl2pPr>
            <a:lvl3pPr lvl="2" algn="ctr">
              <a:spcBef>
                <a:spcPts val="600"/>
              </a:spcBef>
              <a:spcAft>
                <a:spcPts val="0"/>
              </a:spcAft>
              <a:buSzPts val="1600"/>
              <a:buNone/>
              <a:defRPr/>
            </a:lvl3pPr>
            <a:lvl4pPr lvl="3" algn="ctr">
              <a:spcBef>
                <a:spcPts val="600"/>
              </a:spcBef>
              <a:spcAft>
                <a:spcPts val="0"/>
              </a:spcAft>
              <a:buSzPts val="1400"/>
              <a:buNone/>
              <a:defRPr/>
            </a:lvl4pPr>
            <a:lvl5pPr lvl="4" algn="ctr">
              <a:spcBef>
                <a:spcPts val="600"/>
              </a:spcBef>
              <a:spcAft>
                <a:spcPts val="0"/>
              </a:spcAft>
              <a:buSzPts val="1400"/>
              <a:buNone/>
              <a:defRPr/>
            </a:lvl5pPr>
            <a:lvl6pPr lvl="5" algn="ctr">
              <a:spcBef>
                <a:spcPts val="6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68" name="Google Shape;68;p7"/>
          <p:cNvPicPr preferRelativeResize="0"/>
          <p:nvPr/>
        </p:nvPicPr>
        <p:blipFill>
          <a:blip r:embed="rId5">
            <a:alphaModFix/>
          </a:blip>
          <a:stretch>
            <a:fillRect/>
          </a:stretch>
        </p:blipFill>
        <p:spPr>
          <a:xfrm>
            <a:off x="10164862" y="462000"/>
            <a:ext cx="1476175" cy="538150"/>
          </a:xfrm>
          <a:prstGeom prst="rect">
            <a:avLst/>
          </a:prstGeom>
          <a:noFill/>
          <a:ln>
            <a:noFill/>
          </a:ln>
        </p:spPr>
      </p:pic>
      <p:pic>
        <p:nvPicPr>
          <p:cNvPr id="69" name="Google Shape;69;p7"/>
          <p:cNvPicPr preferRelativeResize="0"/>
          <p:nvPr/>
        </p:nvPicPr>
        <p:blipFill>
          <a:blip r:embed="rId6">
            <a:alphaModFix/>
          </a:blip>
          <a:stretch>
            <a:fillRect/>
          </a:stretch>
        </p:blipFill>
        <p:spPr>
          <a:xfrm>
            <a:off x="3390271" y="1380309"/>
            <a:ext cx="5252250" cy="2854346"/>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1 - Blank One Column 1">
  <p:cSld name="Basic_4_1_3_1_4_3_2_1">
    <p:bg>
      <p:bgPr>
        <a:solidFill>
          <a:schemeClr val="lt1"/>
        </a:solidFill>
      </p:bgPr>
    </p:bg>
    <p:spTree>
      <p:nvGrpSpPr>
        <p:cNvPr id="808" name="Shape 808"/>
        <p:cNvGrpSpPr/>
        <p:nvPr/>
      </p:nvGrpSpPr>
      <p:grpSpPr>
        <a:xfrm>
          <a:off x="0" y="0"/>
          <a:ext cx="0" cy="0"/>
          <a:chOff x="0" y="0"/>
          <a:chExt cx="0" cy="0"/>
        </a:xfrm>
      </p:grpSpPr>
      <p:pic>
        <p:nvPicPr>
          <p:cNvPr id="809" name="Google Shape;809;p61"/>
          <p:cNvPicPr preferRelativeResize="0"/>
          <p:nvPr/>
        </p:nvPicPr>
        <p:blipFill rotWithShape="1">
          <a:blip r:embed="rId2">
            <a:alphaModFix/>
          </a:blip>
          <a:srcRect b="0" l="0" r="38408" t="0"/>
          <a:stretch/>
        </p:blipFill>
        <p:spPr>
          <a:xfrm>
            <a:off x="10216980" y="6336525"/>
            <a:ext cx="354468" cy="385525"/>
          </a:xfrm>
          <a:prstGeom prst="rect">
            <a:avLst/>
          </a:prstGeom>
          <a:noFill/>
          <a:ln>
            <a:noFill/>
          </a:ln>
        </p:spPr>
      </p:pic>
      <p:pic>
        <p:nvPicPr>
          <p:cNvPr id="810" name="Google Shape;810;p61"/>
          <p:cNvPicPr preferRelativeResize="0"/>
          <p:nvPr/>
        </p:nvPicPr>
        <p:blipFill rotWithShape="1">
          <a:blip r:embed="rId3">
            <a:alphaModFix/>
          </a:blip>
          <a:srcRect b="0" l="0" r="0" t="0"/>
          <a:stretch/>
        </p:blipFill>
        <p:spPr>
          <a:xfrm>
            <a:off x="11573668" y="5925135"/>
            <a:ext cx="512100" cy="338865"/>
          </a:xfrm>
          <a:prstGeom prst="rect">
            <a:avLst/>
          </a:prstGeom>
          <a:noFill/>
          <a:ln>
            <a:noFill/>
          </a:ln>
        </p:spPr>
      </p:pic>
      <p:pic>
        <p:nvPicPr>
          <p:cNvPr id="811" name="Google Shape;811;p61"/>
          <p:cNvPicPr preferRelativeResize="0"/>
          <p:nvPr/>
        </p:nvPicPr>
        <p:blipFill rotWithShape="1">
          <a:blip r:embed="rId4">
            <a:alphaModFix/>
          </a:blip>
          <a:srcRect b="20685" l="0" r="0" t="0"/>
          <a:stretch/>
        </p:blipFill>
        <p:spPr>
          <a:xfrm>
            <a:off x="10729760" y="5962125"/>
            <a:ext cx="1090662" cy="895876"/>
          </a:xfrm>
          <a:prstGeom prst="rect">
            <a:avLst/>
          </a:prstGeom>
          <a:noFill/>
          <a:ln>
            <a:noFill/>
          </a:ln>
        </p:spPr>
      </p:pic>
      <p:sp>
        <p:nvSpPr>
          <p:cNvPr id="812" name="Google Shape;812;p61"/>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Font typeface="Arial"/>
              <a:buNone/>
              <a:defRPr b="0" sz="3200">
                <a:latin typeface="Arial"/>
                <a:ea typeface="Arial"/>
                <a:cs typeface="Arial"/>
                <a:sym typeface="Arial"/>
              </a:defRPr>
            </a:lvl1pPr>
            <a:lvl2pPr lvl="1"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2pPr>
            <a:lvl3pPr lvl="2"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3pPr>
            <a:lvl4pPr lvl="3"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4pPr>
            <a:lvl5pPr lvl="4"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5pPr>
            <a:lvl6pPr lvl="5"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6pPr>
            <a:lvl7pPr lvl="6"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7pPr>
            <a:lvl8pPr lvl="7"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8pPr>
            <a:lvl9pPr lvl="8"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9pPr>
          </a:lstStyle>
          <a:p/>
        </p:txBody>
      </p:sp>
      <p:sp>
        <p:nvSpPr>
          <p:cNvPr id="813" name="Google Shape;813;p61"/>
          <p:cNvSpPr txBox="1"/>
          <p:nvPr>
            <p:ph idx="1" type="subTitle"/>
          </p:nvPr>
        </p:nvSpPr>
        <p:spPr>
          <a:xfrm>
            <a:off x="576087" y="1082037"/>
            <a:ext cx="10396800" cy="59430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chemeClr val="dk1"/>
              </a:buClr>
              <a:buSzPts val="2200"/>
              <a:buNone/>
              <a:defRPr sz="2200">
                <a:solidFill>
                  <a:schemeClr val="dk1"/>
                </a:solidFill>
              </a:defRPr>
            </a:lvl1pPr>
            <a:lvl2pPr lvl="1" algn="l">
              <a:lnSpc>
                <a:spcPct val="95000"/>
              </a:lnSpc>
              <a:spcBef>
                <a:spcPts val="300"/>
              </a:spcBef>
              <a:spcAft>
                <a:spcPts val="0"/>
              </a:spcAft>
              <a:buClr>
                <a:schemeClr val="lt1"/>
              </a:buClr>
              <a:buSzPts val="2200"/>
              <a:buNone/>
              <a:defRPr sz="2200">
                <a:solidFill>
                  <a:schemeClr val="lt1"/>
                </a:solidFill>
              </a:defRPr>
            </a:lvl2pPr>
            <a:lvl3pPr lvl="2" algn="l">
              <a:lnSpc>
                <a:spcPct val="95000"/>
              </a:lnSpc>
              <a:spcBef>
                <a:spcPts val="300"/>
              </a:spcBef>
              <a:spcAft>
                <a:spcPts val="0"/>
              </a:spcAft>
              <a:buClr>
                <a:schemeClr val="lt1"/>
              </a:buClr>
              <a:buSzPts val="2200"/>
              <a:buNone/>
              <a:defRPr sz="2200">
                <a:solidFill>
                  <a:schemeClr val="lt1"/>
                </a:solidFill>
              </a:defRPr>
            </a:lvl3pPr>
            <a:lvl4pPr lvl="3" algn="l">
              <a:lnSpc>
                <a:spcPct val="95000"/>
              </a:lnSpc>
              <a:spcBef>
                <a:spcPts val="300"/>
              </a:spcBef>
              <a:spcAft>
                <a:spcPts val="0"/>
              </a:spcAft>
              <a:buClr>
                <a:schemeClr val="lt1"/>
              </a:buClr>
              <a:buSzPts val="2200"/>
              <a:buNone/>
              <a:defRPr sz="2200">
                <a:solidFill>
                  <a:schemeClr val="lt1"/>
                </a:solidFill>
              </a:defRPr>
            </a:lvl4pPr>
            <a:lvl5pPr lvl="4" algn="l">
              <a:lnSpc>
                <a:spcPct val="95000"/>
              </a:lnSpc>
              <a:spcBef>
                <a:spcPts val="300"/>
              </a:spcBef>
              <a:spcAft>
                <a:spcPts val="0"/>
              </a:spcAft>
              <a:buClr>
                <a:schemeClr val="lt1"/>
              </a:buClr>
              <a:buSzPts val="2200"/>
              <a:buNone/>
              <a:defRPr sz="2200">
                <a:solidFill>
                  <a:schemeClr val="lt1"/>
                </a:solidFill>
              </a:defRPr>
            </a:lvl5pPr>
            <a:lvl6pPr lvl="5" algn="l">
              <a:lnSpc>
                <a:spcPct val="95000"/>
              </a:lnSpc>
              <a:spcBef>
                <a:spcPts val="300"/>
              </a:spcBef>
              <a:spcAft>
                <a:spcPts val="0"/>
              </a:spcAft>
              <a:buClr>
                <a:schemeClr val="lt1"/>
              </a:buClr>
              <a:buSzPts val="2200"/>
              <a:buNone/>
              <a:defRPr sz="2200">
                <a:solidFill>
                  <a:schemeClr val="lt1"/>
                </a:solidFill>
              </a:defRPr>
            </a:lvl6pPr>
            <a:lvl7pPr lvl="6" algn="l">
              <a:lnSpc>
                <a:spcPct val="95000"/>
              </a:lnSpc>
              <a:spcBef>
                <a:spcPts val="300"/>
              </a:spcBef>
              <a:spcAft>
                <a:spcPts val="0"/>
              </a:spcAft>
              <a:buClr>
                <a:schemeClr val="lt1"/>
              </a:buClr>
              <a:buSzPts val="2200"/>
              <a:buNone/>
              <a:defRPr sz="2200">
                <a:solidFill>
                  <a:schemeClr val="lt1"/>
                </a:solidFill>
              </a:defRPr>
            </a:lvl7pPr>
            <a:lvl8pPr lvl="7" algn="l">
              <a:lnSpc>
                <a:spcPct val="95000"/>
              </a:lnSpc>
              <a:spcBef>
                <a:spcPts val="300"/>
              </a:spcBef>
              <a:spcAft>
                <a:spcPts val="0"/>
              </a:spcAft>
              <a:buClr>
                <a:schemeClr val="lt1"/>
              </a:buClr>
              <a:buSzPts val="2200"/>
              <a:buNone/>
              <a:defRPr sz="2200">
                <a:solidFill>
                  <a:schemeClr val="lt1"/>
                </a:solidFill>
              </a:defRPr>
            </a:lvl8pPr>
            <a:lvl9pPr lvl="8" algn="l">
              <a:lnSpc>
                <a:spcPct val="95000"/>
              </a:lnSpc>
              <a:spcBef>
                <a:spcPts val="300"/>
              </a:spcBef>
              <a:spcAft>
                <a:spcPts val="300"/>
              </a:spcAft>
              <a:buClr>
                <a:schemeClr val="lt1"/>
              </a:buClr>
              <a:buSzPts val="2200"/>
              <a:buNone/>
              <a:defRPr sz="2200">
                <a:solidFill>
                  <a:schemeClr val="lt1"/>
                </a:solidFill>
              </a:defRPr>
            </a:lvl9pPr>
          </a:lstStyle>
          <a:p/>
        </p:txBody>
      </p:sp>
      <p:sp>
        <p:nvSpPr>
          <p:cNvPr id="814" name="Google Shape;814;p61"/>
          <p:cNvSpPr txBox="1"/>
          <p:nvPr>
            <p:ph idx="2" type="body"/>
          </p:nvPr>
        </p:nvSpPr>
        <p:spPr>
          <a:xfrm>
            <a:off x="577864" y="1828800"/>
            <a:ext cx="10698900" cy="41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2000"/>
              <a:buFont typeface="Arial"/>
              <a:buNone/>
              <a:defRPr>
                <a:solidFill>
                  <a:schemeClr val="lt2"/>
                </a:solidFill>
                <a:latin typeface="Arial"/>
                <a:ea typeface="Arial"/>
                <a:cs typeface="Arial"/>
                <a:sym typeface="Arial"/>
              </a:defRPr>
            </a:lvl1pPr>
            <a:lvl2pPr indent="-342900" lvl="1" marL="914400" algn="l">
              <a:lnSpc>
                <a:spcPct val="100000"/>
              </a:lnSpc>
              <a:spcBef>
                <a:spcPts val="2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pic>
        <p:nvPicPr>
          <p:cNvPr id="815" name="Google Shape;815;p61"/>
          <p:cNvPicPr preferRelativeResize="0"/>
          <p:nvPr/>
        </p:nvPicPr>
        <p:blipFill rotWithShape="1">
          <a:blip r:embed="rId5">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1 - Blank One Column 2">
  <p:cSld name="Basic_4_1_3_1_4_3_2_2">
    <p:bg>
      <p:bgPr>
        <a:solidFill>
          <a:schemeClr val="lt1"/>
        </a:solidFill>
      </p:bgPr>
    </p:bg>
    <p:spTree>
      <p:nvGrpSpPr>
        <p:cNvPr id="816" name="Shape 816"/>
        <p:cNvGrpSpPr/>
        <p:nvPr/>
      </p:nvGrpSpPr>
      <p:grpSpPr>
        <a:xfrm>
          <a:off x="0" y="0"/>
          <a:ext cx="0" cy="0"/>
          <a:chOff x="0" y="0"/>
          <a:chExt cx="0" cy="0"/>
        </a:xfrm>
      </p:grpSpPr>
      <p:pic>
        <p:nvPicPr>
          <p:cNvPr id="817" name="Google Shape;817;p62"/>
          <p:cNvPicPr preferRelativeResize="0"/>
          <p:nvPr/>
        </p:nvPicPr>
        <p:blipFill rotWithShape="1">
          <a:blip r:embed="rId2">
            <a:alphaModFix/>
          </a:blip>
          <a:srcRect b="0" l="0" r="38408" t="0"/>
          <a:stretch/>
        </p:blipFill>
        <p:spPr>
          <a:xfrm>
            <a:off x="10216980" y="6336525"/>
            <a:ext cx="354468" cy="385525"/>
          </a:xfrm>
          <a:prstGeom prst="rect">
            <a:avLst/>
          </a:prstGeom>
          <a:noFill/>
          <a:ln>
            <a:noFill/>
          </a:ln>
        </p:spPr>
      </p:pic>
      <p:pic>
        <p:nvPicPr>
          <p:cNvPr id="818" name="Google Shape;818;p62"/>
          <p:cNvPicPr preferRelativeResize="0"/>
          <p:nvPr/>
        </p:nvPicPr>
        <p:blipFill rotWithShape="1">
          <a:blip r:embed="rId3">
            <a:alphaModFix/>
          </a:blip>
          <a:srcRect b="0" l="0" r="0" t="0"/>
          <a:stretch/>
        </p:blipFill>
        <p:spPr>
          <a:xfrm>
            <a:off x="11573668" y="5925135"/>
            <a:ext cx="512100" cy="338865"/>
          </a:xfrm>
          <a:prstGeom prst="rect">
            <a:avLst/>
          </a:prstGeom>
          <a:noFill/>
          <a:ln>
            <a:noFill/>
          </a:ln>
        </p:spPr>
      </p:pic>
      <p:pic>
        <p:nvPicPr>
          <p:cNvPr id="819" name="Google Shape;819;p62"/>
          <p:cNvPicPr preferRelativeResize="0"/>
          <p:nvPr/>
        </p:nvPicPr>
        <p:blipFill rotWithShape="1">
          <a:blip r:embed="rId4">
            <a:alphaModFix/>
          </a:blip>
          <a:srcRect b="20685" l="0" r="0" t="0"/>
          <a:stretch/>
        </p:blipFill>
        <p:spPr>
          <a:xfrm>
            <a:off x="10729760" y="5962125"/>
            <a:ext cx="1090662" cy="895876"/>
          </a:xfrm>
          <a:prstGeom prst="rect">
            <a:avLst/>
          </a:prstGeom>
          <a:noFill/>
          <a:ln>
            <a:noFill/>
          </a:ln>
        </p:spPr>
      </p:pic>
      <p:sp>
        <p:nvSpPr>
          <p:cNvPr id="820" name="Google Shape;820;p62"/>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Font typeface="Arial"/>
              <a:buNone/>
              <a:defRPr b="0" sz="3200">
                <a:latin typeface="Arial"/>
                <a:ea typeface="Arial"/>
                <a:cs typeface="Arial"/>
                <a:sym typeface="Arial"/>
              </a:defRPr>
            </a:lvl1pPr>
            <a:lvl2pPr lvl="1"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2pPr>
            <a:lvl3pPr lvl="2"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3pPr>
            <a:lvl4pPr lvl="3"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4pPr>
            <a:lvl5pPr lvl="4"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5pPr>
            <a:lvl6pPr lvl="5"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6pPr>
            <a:lvl7pPr lvl="6"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7pPr>
            <a:lvl8pPr lvl="7"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8pPr>
            <a:lvl9pPr lvl="8"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9pPr>
          </a:lstStyle>
          <a:p/>
        </p:txBody>
      </p:sp>
      <p:sp>
        <p:nvSpPr>
          <p:cNvPr id="821" name="Google Shape;821;p62"/>
          <p:cNvSpPr txBox="1"/>
          <p:nvPr>
            <p:ph idx="1" type="subTitle"/>
          </p:nvPr>
        </p:nvSpPr>
        <p:spPr>
          <a:xfrm>
            <a:off x="576087" y="1082037"/>
            <a:ext cx="10396800" cy="59430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chemeClr val="dk1"/>
              </a:buClr>
              <a:buSzPts val="2200"/>
              <a:buNone/>
              <a:defRPr sz="2200">
                <a:solidFill>
                  <a:schemeClr val="dk1"/>
                </a:solidFill>
              </a:defRPr>
            </a:lvl1pPr>
            <a:lvl2pPr lvl="1" algn="l">
              <a:lnSpc>
                <a:spcPct val="95000"/>
              </a:lnSpc>
              <a:spcBef>
                <a:spcPts val="300"/>
              </a:spcBef>
              <a:spcAft>
                <a:spcPts val="0"/>
              </a:spcAft>
              <a:buClr>
                <a:schemeClr val="lt1"/>
              </a:buClr>
              <a:buSzPts val="2200"/>
              <a:buNone/>
              <a:defRPr sz="2200">
                <a:solidFill>
                  <a:schemeClr val="lt1"/>
                </a:solidFill>
              </a:defRPr>
            </a:lvl2pPr>
            <a:lvl3pPr lvl="2" algn="l">
              <a:lnSpc>
                <a:spcPct val="95000"/>
              </a:lnSpc>
              <a:spcBef>
                <a:spcPts val="300"/>
              </a:spcBef>
              <a:spcAft>
                <a:spcPts val="0"/>
              </a:spcAft>
              <a:buClr>
                <a:schemeClr val="lt1"/>
              </a:buClr>
              <a:buSzPts val="2200"/>
              <a:buNone/>
              <a:defRPr sz="2200">
                <a:solidFill>
                  <a:schemeClr val="lt1"/>
                </a:solidFill>
              </a:defRPr>
            </a:lvl3pPr>
            <a:lvl4pPr lvl="3" algn="l">
              <a:lnSpc>
                <a:spcPct val="95000"/>
              </a:lnSpc>
              <a:spcBef>
                <a:spcPts val="300"/>
              </a:spcBef>
              <a:spcAft>
                <a:spcPts val="0"/>
              </a:spcAft>
              <a:buClr>
                <a:schemeClr val="lt1"/>
              </a:buClr>
              <a:buSzPts val="2200"/>
              <a:buNone/>
              <a:defRPr sz="2200">
                <a:solidFill>
                  <a:schemeClr val="lt1"/>
                </a:solidFill>
              </a:defRPr>
            </a:lvl4pPr>
            <a:lvl5pPr lvl="4" algn="l">
              <a:lnSpc>
                <a:spcPct val="95000"/>
              </a:lnSpc>
              <a:spcBef>
                <a:spcPts val="300"/>
              </a:spcBef>
              <a:spcAft>
                <a:spcPts val="0"/>
              </a:spcAft>
              <a:buClr>
                <a:schemeClr val="lt1"/>
              </a:buClr>
              <a:buSzPts val="2200"/>
              <a:buNone/>
              <a:defRPr sz="2200">
                <a:solidFill>
                  <a:schemeClr val="lt1"/>
                </a:solidFill>
              </a:defRPr>
            </a:lvl5pPr>
            <a:lvl6pPr lvl="5" algn="l">
              <a:lnSpc>
                <a:spcPct val="95000"/>
              </a:lnSpc>
              <a:spcBef>
                <a:spcPts val="300"/>
              </a:spcBef>
              <a:spcAft>
                <a:spcPts val="0"/>
              </a:spcAft>
              <a:buClr>
                <a:schemeClr val="lt1"/>
              </a:buClr>
              <a:buSzPts val="2200"/>
              <a:buNone/>
              <a:defRPr sz="2200">
                <a:solidFill>
                  <a:schemeClr val="lt1"/>
                </a:solidFill>
              </a:defRPr>
            </a:lvl6pPr>
            <a:lvl7pPr lvl="6" algn="l">
              <a:lnSpc>
                <a:spcPct val="95000"/>
              </a:lnSpc>
              <a:spcBef>
                <a:spcPts val="300"/>
              </a:spcBef>
              <a:spcAft>
                <a:spcPts val="0"/>
              </a:spcAft>
              <a:buClr>
                <a:schemeClr val="lt1"/>
              </a:buClr>
              <a:buSzPts val="2200"/>
              <a:buNone/>
              <a:defRPr sz="2200">
                <a:solidFill>
                  <a:schemeClr val="lt1"/>
                </a:solidFill>
              </a:defRPr>
            </a:lvl7pPr>
            <a:lvl8pPr lvl="7" algn="l">
              <a:lnSpc>
                <a:spcPct val="95000"/>
              </a:lnSpc>
              <a:spcBef>
                <a:spcPts val="300"/>
              </a:spcBef>
              <a:spcAft>
                <a:spcPts val="0"/>
              </a:spcAft>
              <a:buClr>
                <a:schemeClr val="lt1"/>
              </a:buClr>
              <a:buSzPts val="2200"/>
              <a:buNone/>
              <a:defRPr sz="2200">
                <a:solidFill>
                  <a:schemeClr val="lt1"/>
                </a:solidFill>
              </a:defRPr>
            </a:lvl8pPr>
            <a:lvl9pPr lvl="8" algn="l">
              <a:lnSpc>
                <a:spcPct val="95000"/>
              </a:lnSpc>
              <a:spcBef>
                <a:spcPts val="300"/>
              </a:spcBef>
              <a:spcAft>
                <a:spcPts val="300"/>
              </a:spcAft>
              <a:buClr>
                <a:schemeClr val="lt1"/>
              </a:buClr>
              <a:buSzPts val="2200"/>
              <a:buNone/>
              <a:defRPr sz="2200">
                <a:solidFill>
                  <a:schemeClr val="lt1"/>
                </a:solidFill>
              </a:defRPr>
            </a:lvl9pPr>
          </a:lstStyle>
          <a:p/>
        </p:txBody>
      </p:sp>
      <p:sp>
        <p:nvSpPr>
          <p:cNvPr id="822" name="Google Shape;822;p62"/>
          <p:cNvSpPr txBox="1"/>
          <p:nvPr>
            <p:ph idx="2" type="body"/>
          </p:nvPr>
        </p:nvSpPr>
        <p:spPr>
          <a:xfrm>
            <a:off x="577864" y="1828800"/>
            <a:ext cx="10698900" cy="41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2000"/>
              <a:buFont typeface="Arial"/>
              <a:buNone/>
              <a:defRPr>
                <a:solidFill>
                  <a:schemeClr val="lt2"/>
                </a:solidFill>
                <a:latin typeface="Arial"/>
                <a:ea typeface="Arial"/>
                <a:cs typeface="Arial"/>
                <a:sym typeface="Arial"/>
              </a:defRPr>
            </a:lvl1pPr>
            <a:lvl2pPr indent="-342900" lvl="1" marL="914400" algn="l">
              <a:lnSpc>
                <a:spcPct val="100000"/>
              </a:lnSpc>
              <a:spcBef>
                <a:spcPts val="2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pic>
        <p:nvPicPr>
          <p:cNvPr id="823" name="Google Shape;823;p62"/>
          <p:cNvPicPr preferRelativeResize="0"/>
          <p:nvPr/>
        </p:nvPicPr>
        <p:blipFill rotWithShape="1">
          <a:blip r:embed="rId5">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1 - Blank One Column 3">
  <p:cSld name="Basic_4_1_3_1_4_3_2_3">
    <p:bg>
      <p:bgPr>
        <a:solidFill>
          <a:schemeClr val="lt1"/>
        </a:solidFill>
      </p:bgPr>
    </p:bg>
    <p:spTree>
      <p:nvGrpSpPr>
        <p:cNvPr id="824" name="Shape 824"/>
        <p:cNvGrpSpPr/>
        <p:nvPr/>
      </p:nvGrpSpPr>
      <p:grpSpPr>
        <a:xfrm>
          <a:off x="0" y="0"/>
          <a:ext cx="0" cy="0"/>
          <a:chOff x="0" y="0"/>
          <a:chExt cx="0" cy="0"/>
        </a:xfrm>
      </p:grpSpPr>
      <p:pic>
        <p:nvPicPr>
          <p:cNvPr id="825" name="Google Shape;825;p63"/>
          <p:cNvPicPr preferRelativeResize="0"/>
          <p:nvPr/>
        </p:nvPicPr>
        <p:blipFill rotWithShape="1">
          <a:blip r:embed="rId2">
            <a:alphaModFix/>
          </a:blip>
          <a:srcRect b="0" l="0" r="38408" t="0"/>
          <a:stretch/>
        </p:blipFill>
        <p:spPr>
          <a:xfrm>
            <a:off x="10216980" y="6336525"/>
            <a:ext cx="354468" cy="385525"/>
          </a:xfrm>
          <a:prstGeom prst="rect">
            <a:avLst/>
          </a:prstGeom>
          <a:noFill/>
          <a:ln>
            <a:noFill/>
          </a:ln>
        </p:spPr>
      </p:pic>
      <p:pic>
        <p:nvPicPr>
          <p:cNvPr id="826" name="Google Shape;826;p63"/>
          <p:cNvPicPr preferRelativeResize="0"/>
          <p:nvPr/>
        </p:nvPicPr>
        <p:blipFill rotWithShape="1">
          <a:blip r:embed="rId3">
            <a:alphaModFix/>
          </a:blip>
          <a:srcRect b="0" l="0" r="0" t="0"/>
          <a:stretch/>
        </p:blipFill>
        <p:spPr>
          <a:xfrm>
            <a:off x="11573668" y="5925135"/>
            <a:ext cx="512100" cy="338865"/>
          </a:xfrm>
          <a:prstGeom prst="rect">
            <a:avLst/>
          </a:prstGeom>
          <a:noFill/>
          <a:ln>
            <a:noFill/>
          </a:ln>
        </p:spPr>
      </p:pic>
      <p:pic>
        <p:nvPicPr>
          <p:cNvPr id="827" name="Google Shape;827;p63"/>
          <p:cNvPicPr preferRelativeResize="0"/>
          <p:nvPr/>
        </p:nvPicPr>
        <p:blipFill rotWithShape="1">
          <a:blip r:embed="rId4">
            <a:alphaModFix/>
          </a:blip>
          <a:srcRect b="20685" l="0" r="0" t="0"/>
          <a:stretch/>
        </p:blipFill>
        <p:spPr>
          <a:xfrm>
            <a:off x="10729760" y="5962125"/>
            <a:ext cx="1090662" cy="895876"/>
          </a:xfrm>
          <a:prstGeom prst="rect">
            <a:avLst/>
          </a:prstGeom>
          <a:noFill/>
          <a:ln>
            <a:noFill/>
          </a:ln>
        </p:spPr>
      </p:pic>
      <p:sp>
        <p:nvSpPr>
          <p:cNvPr id="828" name="Google Shape;828;p63"/>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Font typeface="Arial"/>
              <a:buNone/>
              <a:defRPr b="0" sz="3200">
                <a:latin typeface="Arial"/>
                <a:ea typeface="Arial"/>
                <a:cs typeface="Arial"/>
                <a:sym typeface="Arial"/>
              </a:defRPr>
            </a:lvl1pPr>
            <a:lvl2pPr lvl="1"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2pPr>
            <a:lvl3pPr lvl="2"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3pPr>
            <a:lvl4pPr lvl="3"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4pPr>
            <a:lvl5pPr lvl="4"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5pPr>
            <a:lvl6pPr lvl="5"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6pPr>
            <a:lvl7pPr lvl="6"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7pPr>
            <a:lvl8pPr lvl="7"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8pPr>
            <a:lvl9pPr lvl="8"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9pPr>
          </a:lstStyle>
          <a:p/>
        </p:txBody>
      </p:sp>
      <p:sp>
        <p:nvSpPr>
          <p:cNvPr id="829" name="Google Shape;829;p63"/>
          <p:cNvSpPr txBox="1"/>
          <p:nvPr>
            <p:ph idx="1" type="subTitle"/>
          </p:nvPr>
        </p:nvSpPr>
        <p:spPr>
          <a:xfrm>
            <a:off x="576087" y="1082037"/>
            <a:ext cx="10396800" cy="59430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chemeClr val="dk1"/>
              </a:buClr>
              <a:buSzPts val="2200"/>
              <a:buNone/>
              <a:defRPr sz="2200">
                <a:solidFill>
                  <a:schemeClr val="dk1"/>
                </a:solidFill>
              </a:defRPr>
            </a:lvl1pPr>
            <a:lvl2pPr lvl="1" algn="l">
              <a:lnSpc>
                <a:spcPct val="95000"/>
              </a:lnSpc>
              <a:spcBef>
                <a:spcPts val="300"/>
              </a:spcBef>
              <a:spcAft>
                <a:spcPts val="0"/>
              </a:spcAft>
              <a:buClr>
                <a:schemeClr val="lt1"/>
              </a:buClr>
              <a:buSzPts val="2200"/>
              <a:buNone/>
              <a:defRPr sz="2200">
                <a:solidFill>
                  <a:schemeClr val="lt1"/>
                </a:solidFill>
              </a:defRPr>
            </a:lvl2pPr>
            <a:lvl3pPr lvl="2" algn="l">
              <a:lnSpc>
                <a:spcPct val="95000"/>
              </a:lnSpc>
              <a:spcBef>
                <a:spcPts val="300"/>
              </a:spcBef>
              <a:spcAft>
                <a:spcPts val="0"/>
              </a:spcAft>
              <a:buClr>
                <a:schemeClr val="lt1"/>
              </a:buClr>
              <a:buSzPts val="2200"/>
              <a:buNone/>
              <a:defRPr sz="2200">
                <a:solidFill>
                  <a:schemeClr val="lt1"/>
                </a:solidFill>
              </a:defRPr>
            </a:lvl3pPr>
            <a:lvl4pPr lvl="3" algn="l">
              <a:lnSpc>
                <a:spcPct val="95000"/>
              </a:lnSpc>
              <a:spcBef>
                <a:spcPts val="300"/>
              </a:spcBef>
              <a:spcAft>
                <a:spcPts val="0"/>
              </a:spcAft>
              <a:buClr>
                <a:schemeClr val="lt1"/>
              </a:buClr>
              <a:buSzPts val="2200"/>
              <a:buNone/>
              <a:defRPr sz="2200">
                <a:solidFill>
                  <a:schemeClr val="lt1"/>
                </a:solidFill>
              </a:defRPr>
            </a:lvl4pPr>
            <a:lvl5pPr lvl="4" algn="l">
              <a:lnSpc>
                <a:spcPct val="95000"/>
              </a:lnSpc>
              <a:spcBef>
                <a:spcPts val="300"/>
              </a:spcBef>
              <a:spcAft>
                <a:spcPts val="0"/>
              </a:spcAft>
              <a:buClr>
                <a:schemeClr val="lt1"/>
              </a:buClr>
              <a:buSzPts val="2200"/>
              <a:buNone/>
              <a:defRPr sz="2200">
                <a:solidFill>
                  <a:schemeClr val="lt1"/>
                </a:solidFill>
              </a:defRPr>
            </a:lvl5pPr>
            <a:lvl6pPr lvl="5" algn="l">
              <a:lnSpc>
                <a:spcPct val="95000"/>
              </a:lnSpc>
              <a:spcBef>
                <a:spcPts val="300"/>
              </a:spcBef>
              <a:spcAft>
                <a:spcPts val="0"/>
              </a:spcAft>
              <a:buClr>
                <a:schemeClr val="lt1"/>
              </a:buClr>
              <a:buSzPts val="2200"/>
              <a:buNone/>
              <a:defRPr sz="2200">
                <a:solidFill>
                  <a:schemeClr val="lt1"/>
                </a:solidFill>
              </a:defRPr>
            </a:lvl6pPr>
            <a:lvl7pPr lvl="6" algn="l">
              <a:lnSpc>
                <a:spcPct val="95000"/>
              </a:lnSpc>
              <a:spcBef>
                <a:spcPts val="300"/>
              </a:spcBef>
              <a:spcAft>
                <a:spcPts val="0"/>
              </a:spcAft>
              <a:buClr>
                <a:schemeClr val="lt1"/>
              </a:buClr>
              <a:buSzPts val="2200"/>
              <a:buNone/>
              <a:defRPr sz="2200">
                <a:solidFill>
                  <a:schemeClr val="lt1"/>
                </a:solidFill>
              </a:defRPr>
            </a:lvl7pPr>
            <a:lvl8pPr lvl="7" algn="l">
              <a:lnSpc>
                <a:spcPct val="95000"/>
              </a:lnSpc>
              <a:spcBef>
                <a:spcPts val="300"/>
              </a:spcBef>
              <a:spcAft>
                <a:spcPts val="0"/>
              </a:spcAft>
              <a:buClr>
                <a:schemeClr val="lt1"/>
              </a:buClr>
              <a:buSzPts val="2200"/>
              <a:buNone/>
              <a:defRPr sz="2200">
                <a:solidFill>
                  <a:schemeClr val="lt1"/>
                </a:solidFill>
              </a:defRPr>
            </a:lvl8pPr>
            <a:lvl9pPr lvl="8" algn="l">
              <a:lnSpc>
                <a:spcPct val="95000"/>
              </a:lnSpc>
              <a:spcBef>
                <a:spcPts val="300"/>
              </a:spcBef>
              <a:spcAft>
                <a:spcPts val="300"/>
              </a:spcAft>
              <a:buClr>
                <a:schemeClr val="lt1"/>
              </a:buClr>
              <a:buSzPts val="2200"/>
              <a:buNone/>
              <a:defRPr sz="2200">
                <a:solidFill>
                  <a:schemeClr val="lt1"/>
                </a:solidFill>
              </a:defRPr>
            </a:lvl9pPr>
          </a:lstStyle>
          <a:p/>
        </p:txBody>
      </p:sp>
      <p:sp>
        <p:nvSpPr>
          <p:cNvPr id="830" name="Google Shape;830;p63"/>
          <p:cNvSpPr txBox="1"/>
          <p:nvPr>
            <p:ph idx="2" type="body"/>
          </p:nvPr>
        </p:nvSpPr>
        <p:spPr>
          <a:xfrm>
            <a:off x="577864" y="1828800"/>
            <a:ext cx="10698900" cy="41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2000"/>
              <a:buFont typeface="Arial"/>
              <a:buNone/>
              <a:defRPr>
                <a:solidFill>
                  <a:schemeClr val="lt2"/>
                </a:solidFill>
                <a:latin typeface="Arial"/>
                <a:ea typeface="Arial"/>
                <a:cs typeface="Arial"/>
                <a:sym typeface="Arial"/>
              </a:defRPr>
            </a:lvl1pPr>
            <a:lvl2pPr indent="-342900" lvl="1" marL="914400" algn="l">
              <a:lnSpc>
                <a:spcPct val="100000"/>
              </a:lnSpc>
              <a:spcBef>
                <a:spcPts val="2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pic>
        <p:nvPicPr>
          <p:cNvPr id="831" name="Google Shape;831;p63"/>
          <p:cNvPicPr preferRelativeResize="0"/>
          <p:nvPr/>
        </p:nvPicPr>
        <p:blipFill rotWithShape="1">
          <a:blip r:embed="rId5">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1 - Blank One Column 4">
  <p:cSld name="Basic_4_1_3_1_4_3_2_4">
    <p:bg>
      <p:bgPr>
        <a:solidFill>
          <a:schemeClr val="lt1"/>
        </a:solidFill>
      </p:bgPr>
    </p:bg>
    <p:spTree>
      <p:nvGrpSpPr>
        <p:cNvPr id="832" name="Shape 832"/>
        <p:cNvGrpSpPr/>
        <p:nvPr/>
      </p:nvGrpSpPr>
      <p:grpSpPr>
        <a:xfrm>
          <a:off x="0" y="0"/>
          <a:ext cx="0" cy="0"/>
          <a:chOff x="0" y="0"/>
          <a:chExt cx="0" cy="0"/>
        </a:xfrm>
      </p:grpSpPr>
      <p:pic>
        <p:nvPicPr>
          <p:cNvPr id="833" name="Google Shape;833;p64"/>
          <p:cNvPicPr preferRelativeResize="0"/>
          <p:nvPr/>
        </p:nvPicPr>
        <p:blipFill rotWithShape="1">
          <a:blip r:embed="rId2">
            <a:alphaModFix/>
          </a:blip>
          <a:srcRect b="0" l="0" r="38408" t="0"/>
          <a:stretch/>
        </p:blipFill>
        <p:spPr>
          <a:xfrm>
            <a:off x="10216980" y="6336525"/>
            <a:ext cx="354468" cy="385525"/>
          </a:xfrm>
          <a:prstGeom prst="rect">
            <a:avLst/>
          </a:prstGeom>
          <a:noFill/>
          <a:ln>
            <a:noFill/>
          </a:ln>
        </p:spPr>
      </p:pic>
      <p:pic>
        <p:nvPicPr>
          <p:cNvPr id="834" name="Google Shape;834;p64"/>
          <p:cNvPicPr preferRelativeResize="0"/>
          <p:nvPr/>
        </p:nvPicPr>
        <p:blipFill rotWithShape="1">
          <a:blip r:embed="rId3">
            <a:alphaModFix/>
          </a:blip>
          <a:srcRect b="0" l="0" r="0" t="0"/>
          <a:stretch/>
        </p:blipFill>
        <p:spPr>
          <a:xfrm>
            <a:off x="11573668" y="5925135"/>
            <a:ext cx="512100" cy="338865"/>
          </a:xfrm>
          <a:prstGeom prst="rect">
            <a:avLst/>
          </a:prstGeom>
          <a:noFill/>
          <a:ln>
            <a:noFill/>
          </a:ln>
        </p:spPr>
      </p:pic>
      <p:pic>
        <p:nvPicPr>
          <p:cNvPr id="835" name="Google Shape;835;p64"/>
          <p:cNvPicPr preferRelativeResize="0"/>
          <p:nvPr/>
        </p:nvPicPr>
        <p:blipFill rotWithShape="1">
          <a:blip r:embed="rId4">
            <a:alphaModFix/>
          </a:blip>
          <a:srcRect b="20685" l="0" r="0" t="0"/>
          <a:stretch/>
        </p:blipFill>
        <p:spPr>
          <a:xfrm>
            <a:off x="10729760" y="5962125"/>
            <a:ext cx="1090662" cy="895876"/>
          </a:xfrm>
          <a:prstGeom prst="rect">
            <a:avLst/>
          </a:prstGeom>
          <a:noFill/>
          <a:ln>
            <a:noFill/>
          </a:ln>
        </p:spPr>
      </p:pic>
      <p:sp>
        <p:nvSpPr>
          <p:cNvPr id="836" name="Google Shape;836;p64"/>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Font typeface="Arial"/>
              <a:buNone/>
              <a:defRPr b="0" sz="3200">
                <a:latin typeface="Arial"/>
                <a:ea typeface="Arial"/>
                <a:cs typeface="Arial"/>
                <a:sym typeface="Arial"/>
              </a:defRPr>
            </a:lvl1pPr>
            <a:lvl2pPr lvl="1"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2pPr>
            <a:lvl3pPr lvl="2"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3pPr>
            <a:lvl4pPr lvl="3"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4pPr>
            <a:lvl5pPr lvl="4"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5pPr>
            <a:lvl6pPr lvl="5"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6pPr>
            <a:lvl7pPr lvl="6"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7pPr>
            <a:lvl8pPr lvl="7"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8pPr>
            <a:lvl9pPr lvl="8"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9pPr>
          </a:lstStyle>
          <a:p/>
        </p:txBody>
      </p:sp>
      <p:sp>
        <p:nvSpPr>
          <p:cNvPr id="837" name="Google Shape;837;p64"/>
          <p:cNvSpPr txBox="1"/>
          <p:nvPr>
            <p:ph idx="1" type="subTitle"/>
          </p:nvPr>
        </p:nvSpPr>
        <p:spPr>
          <a:xfrm>
            <a:off x="576087" y="1082037"/>
            <a:ext cx="10396800" cy="59430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chemeClr val="dk1"/>
              </a:buClr>
              <a:buSzPts val="2200"/>
              <a:buNone/>
              <a:defRPr sz="2200">
                <a:solidFill>
                  <a:schemeClr val="dk1"/>
                </a:solidFill>
              </a:defRPr>
            </a:lvl1pPr>
            <a:lvl2pPr lvl="1" algn="l">
              <a:lnSpc>
                <a:spcPct val="95000"/>
              </a:lnSpc>
              <a:spcBef>
                <a:spcPts val="300"/>
              </a:spcBef>
              <a:spcAft>
                <a:spcPts val="0"/>
              </a:spcAft>
              <a:buClr>
                <a:schemeClr val="lt1"/>
              </a:buClr>
              <a:buSzPts val="2200"/>
              <a:buNone/>
              <a:defRPr sz="2200">
                <a:solidFill>
                  <a:schemeClr val="lt1"/>
                </a:solidFill>
              </a:defRPr>
            </a:lvl2pPr>
            <a:lvl3pPr lvl="2" algn="l">
              <a:lnSpc>
                <a:spcPct val="95000"/>
              </a:lnSpc>
              <a:spcBef>
                <a:spcPts val="300"/>
              </a:spcBef>
              <a:spcAft>
                <a:spcPts val="0"/>
              </a:spcAft>
              <a:buClr>
                <a:schemeClr val="lt1"/>
              </a:buClr>
              <a:buSzPts val="2200"/>
              <a:buNone/>
              <a:defRPr sz="2200">
                <a:solidFill>
                  <a:schemeClr val="lt1"/>
                </a:solidFill>
              </a:defRPr>
            </a:lvl3pPr>
            <a:lvl4pPr lvl="3" algn="l">
              <a:lnSpc>
                <a:spcPct val="95000"/>
              </a:lnSpc>
              <a:spcBef>
                <a:spcPts val="300"/>
              </a:spcBef>
              <a:spcAft>
                <a:spcPts val="0"/>
              </a:spcAft>
              <a:buClr>
                <a:schemeClr val="lt1"/>
              </a:buClr>
              <a:buSzPts val="2200"/>
              <a:buNone/>
              <a:defRPr sz="2200">
                <a:solidFill>
                  <a:schemeClr val="lt1"/>
                </a:solidFill>
              </a:defRPr>
            </a:lvl4pPr>
            <a:lvl5pPr lvl="4" algn="l">
              <a:lnSpc>
                <a:spcPct val="95000"/>
              </a:lnSpc>
              <a:spcBef>
                <a:spcPts val="300"/>
              </a:spcBef>
              <a:spcAft>
                <a:spcPts val="0"/>
              </a:spcAft>
              <a:buClr>
                <a:schemeClr val="lt1"/>
              </a:buClr>
              <a:buSzPts val="2200"/>
              <a:buNone/>
              <a:defRPr sz="2200">
                <a:solidFill>
                  <a:schemeClr val="lt1"/>
                </a:solidFill>
              </a:defRPr>
            </a:lvl5pPr>
            <a:lvl6pPr lvl="5" algn="l">
              <a:lnSpc>
                <a:spcPct val="95000"/>
              </a:lnSpc>
              <a:spcBef>
                <a:spcPts val="300"/>
              </a:spcBef>
              <a:spcAft>
                <a:spcPts val="0"/>
              </a:spcAft>
              <a:buClr>
                <a:schemeClr val="lt1"/>
              </a:buClr>
              <a:buSzPts val="2200"/>
              <a:buNone/>
              <a:defRPr sz="2200">
                <a:solidFill>
                  <a:schemeClr val="lt1"/>
                </a:solidFill>
              </a:defRPr>
            </a:lvl6pPr>
            <a:lvl7pPr lvl="6" algn="l">
              <a:lnSpc>
                <a:spcPct val="95000"/>
              </a:lnSpc>
              <a:spcBef>
                <a:spcPts val="300"/>
              </a:spcBef>
              <a:spcAft>
                <a:spcPts val="0"/>
              </a:spcAft>
              <a:buClr>
                <a:schemeClr val="lt1"/>
              </a:buClr>
              <a:buSzPts val="2200"/>
              <a:buNone/>
              <a:defRPr sz="2200">
                <a:solidFill>
                  <a:schemeClr val="lt1"/>
                </a:solidFill>
              </a:defRPr>
            </a:lvl7pPr>
            <a:lvl8pPr lvl="7" algn="l">
              <a:lnSpc>
                <a:spcPct val="95000"/>
              </a:lnSpc>
              <a:spcBef>
                <a:spcPts val="300"/>
              </a:spcBef>
              <a:spcAft>
                <a:spcPts val="0"/>
              </a:spcAft>
              <a:buClr>
                <a:schemeClr val="lt1"/>
              </a:buClr>
              <a:buSzPts val="2200"/>
              <a:buNone/>
              <a:defRPr sz="2200">
                <a:solidFill>
                  <a:schemeClr val="lt1"/>
                </a:solidFill>
              </a:defRPr>
            </a:lvl8pPr>
            <a:lvl9pPr lvl="8" algn="l">
              <a:lnSpc>
                <a:spcPct val="95000"/>
              </a:lnSpc>
              <a:spcBef>
                <a:spcPts val="300"/>
              </a:spcBef>
              <a:spcAft>
                <a:spcPts val="300"/>
              </a:spcAft>
              <a:buClr>
                <a:schemeClr val="lt1"/>
              </a:buClr>
              <a:buSzPts val="2200"/>
              <a:buNone/>
              <a:defRPr sz="2200">
                <a:solidFill>
                  <a:schemeClr val="lt1"/>
                </a:solidFill>
              </a:defRPr>
            </a:lvl9pPr>
          </a:lstStyle>
          <a:p/>
        </p:txBody>
      </p:sp>
      <p:sp>
        <p:nvSpPr>
          <p:cNvPr id="838" name="Google Shape;838;p64"/>
          <p:cNvSpPr txBox="1"/>
          <p:nvPr>
            <p:ph idx="2" type="body"/>
          </p:nvPr>
        </p:nvSpPr>
        <p:spPr>
          <a:xfrm>
            <a:off x="577864" y="1828800"/>
            <a:ext cx="10698900" cy="41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2000"/>
              <a:buFont typeface="Arial"/>
              <a:buNone/>
              <a:defRPr>
                <a:solidFill>
                  <a:schemeClr val="lt2"/>
                </a:solidFill>
                <a:latin typeface="Arial"/>
                <a:ea typeface="Arial"/>
                <a:cs typeface="Arial"/>
                <a:sym typeface="Arial"/>
              </a:defRPr>
            </a:lvl1pPr>
            <a:lvl2pPr indent="-342900" lvl="1" marL="914400" algn="l">
              <a:lnSpc>
                <a:spcPct val="100000"/>
              </a:lnSpc>
              <a:spcBef>
                <a:spcPts val="2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pic>
        <p:nvPicPr>
          <p:cNvPr id="839" name="Google Shape;839;p64"/>
          <p:cNvPicPr preferRelativeResize="0"/>
          <p:nvPr/>
        </p:nvPicPr>
        <p:blipFill rotWithShape="1">
          <a:blip r:embed="rId5">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1 - Blank One Column 5">
  <p:cSld name="Basic_4_1_3_1_4_3_2_5">
    <p:bg>
      <p:bgPr>
        <a:solidFill>
          <a:schemeClr val="lt1"/>
        </a:solidFill>
      </p:bgPr>
    </p:bg>
    <p:spTree>
      <p:nvGrpSpPr>
        <p:cNvPr id="840" name="Shape 840"/>
        <p:cNvGrpSpPr/>
        <p:nvPr/>
      </p:nvGrpSpPr>
      <p:grpSpPr>
        <a:xfrm>
          <a:off x="0" y="0"/>
          <a:ext cx="0" cy="0"/>
          <a:chOff x="0" y="0"/>
          <a:chExt cx="0" cy="0"/>
        </a:xfrm>
      </p:grpSpPr>
      <p:pic>
        <p:nvPicPr>
          <p:cNvPr id="841" name="Google Shape;841;p65"/>
          <p:cNvPicPr preferRelativeResize="0"/>
          <p:nvPr/>
        </p:nvPicPr>
        <p:blipFill rotWithShape="1">
          <a:blip r:embed="rId2">
            <a:alphaModFix/>
          </a:blip>
          <a:srcRect b="0" l="0" r="38408" t="0"/>
          <a:stretch/>
        </p:blipFill>
        <p:spPr>
          <a:xfrm>
            <a:off x="10216980" y="6336525"/>
            <a:ext cx="354468" cy="385525"/>
          </a:xfrm>
          <a:prstGeom prst="rect">
            <a:avLst/>
          </a:prstGeom>
          <a:noFill/>
          <a:ln>
            <a:noFill/>
          </a:ln>
        </p:spPr>
      </p:pic>
      <p:pic>
        <p:nvPicPr>
          <p:cNvPr id="842" name="Google Shape;842;p65"/>
          <p:cNvPicPr preferRelativeResize="0"/>
          <p:nvPr/>
        </p:nvPicPr>
        <p:blipFill rotWithShape="1">
          <a:blip r:embed="rId3">
            <a:alphaModFix/>
          </a:blip>
          <a:srcRect b="0" l="0" r="0" t="0"/>
          <a:stretch/>
        </p:blipFill>
        <p:spPr>
          <a:xfrm>
            <a:off x="11573668" y="5925135"/>
            <a:ext cx="512100" cy="338865"/>
          </a:xfrm>
          <a:prstGeom prst="rect">
            <a:avLst/>
          </a:prstGeom>
          <a:noFill/>
          <a:ln>
            <a:noFill/>
          </a:ln>
        </p:spPr>
      </p:pic>
      <p:pic>
        <p:nvPicPr>
          <p:cNvPr id="843" name="Google Shape;843;p65"/>
          <p:cNvPicPr preferRelativeResize="0"/>
          <p:nvPr/>
        </p:nvPicPr>
        <p:blipFill rotWithShape="1">
          <a:blip r:embed="rId4">
            <a:alphaModFix/>
          </a:blip>
          <a:srcRect b="20685" l="0" r="0" t="0"/>
          <a:stretch/>
        </p:blipFill>
        <p:spPr>
          <a:xfrm>
            <a:off x="10729760" y="5962125"/>
            <a:ext cx="1090662" cy="895876"/>
          </a:xfrm>
          <a:prstGeom prst="rect">
            <a:avLst/>
          </a:prstGeom>
          <a:noFill/>
          <a:ln>
            <a:noFill/>
          </a:ln>
        </p:spPr>
      </p:pic>
      <p:sp>
        <p:nvSpPr>
          <p:cNvPr id="844" name="Google Shape;844;p65"/>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Font typeface="Arial"/>
              <a:buNone/>
              <a:defRPr b="0" sz="3200">
                <a:latin typeface="Arial"/>
                <a:ea typeface="Arial"/>
                <a:cs typeface="Arial"/>
                <a:sym typeface="Arial"/>
              </a:defRPr>
            </a:lvl1pPr>
            <a:lvl2pPr lvl="1"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2pPr>
            <a:lvl3pPr lvl="2"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3pPr>
            <a:lvl4pPr lvl="3"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4pPr>
            <a:lvl5pPr lvl="4"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5pPr>
            <a:lvl6pPr lvl="5"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6pPr>
            <a:lvl7pPr lvl="6"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7pPr>
            <a:lvl8pPr lvl="7"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8pPr>
            <a:lvl9pPr lvl="8"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9pPr>
          </a:lstStyle>
          <a:p/>
        </p:txBody>
      </p:sp>
      <p:sp>
        <p:nvSpPr>
          <p:cNvPr id="845" name="Google Shape;845;p65"/>
          <p:cNvSpPr txBox="1"/>
          <p:nvPr>
            <p:ph idx="1" type="subTitle"/>
          </p:nvPr>
        </p:nvSpPr>
        <p:spPr>
          <a:xfrm>
            <a:off x="576087" y="1082037"/>
            <a:ext cx="10396800" cy="59430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chemeClr val="dk1"/>
              </a:buClr>
              <a:buSzPts val="2200"/>
              <a:buNone/>
              <a:defRPr sz="2200">
                <a:solidFill>
                  <a:schemeClr val="dk1"/>
                </a:solidFill>
              </a:defRPr>
            </a:lvl1pPr>
            <a:lvl2pPr lvl="1" algn="l">
              <a:lnSpc>
                <a:spcPct val="95000"/>
              </a:lnSpc>
              <a:spcBef>
                <a:spcPts val="300"/>
              </a:spcBef>
              <a:spcAft>
                <a:spcPts val="0"/>
              </a:spcAft>
              <a:buClr>
                <a:schemeClr val="lt1"/>
              </a:buClr>
              <a:buSzPts val="2200"/>
              <a:buNone/>
              <a:defRPr sz="2200">
                <a:solidFill>
                  <a:schemeClr val="lt1"/>
                </a:solidFill>
              </a:defRPr>
            </a:lvl2pPr>
            <a:lvl3pPr lvl="2" algn="l">
              <a:lnSpc>
                <a:spcPct val="95000"/>
              </a:lnSpc>
              <a:spcBef>
                <a:spcPts val="300"/>
              </a:spcBef>
              <a:spcAft>
                <a:spcPts val="0"/>
              </a:spcAft>
              <a:buClr>
                <a:schemeClr val="lt1"/>
              </a:buClr>
              <a:buSzPts val="2200"/>
              <a:buNone/>
              <a:defRPr sz="2200">
                <a:solidFill>
                  <a:schemeClr val="lt1"/>
                </a:solidFill>
              </a:defRPr>
            </a:lvl3pPr>
            <a:lvl4pPr lvl="3" algn="l">
              <a:lnSpc>
                <a:spcPct val="95000"/>
              </a:lnSpc>
              <a:spcBef>
                <a:spcPts val="300"/>
              </a:spcBef>
              <a:spcAft>
                <a:spcPts val="0"/>
              </a:spcAft>
              <a:buClr>
                <a:schemeClr val="lt1"/>
              </a:buClr>
              <a:buSzPts val="2200"/>
              <a:buNone/>
              <a:defRPr sz="2200">
                <a:solidFill>
                  <a:schemeClr val="lt1"/>
                </a:solidFill>
              </a:defRPr>
            </a:lvl4pPr>
            <a:lvl5pPr lvl="4" algn="l">
              <a:lnSpc>
                <a:spcPct val="95000"/>
              </a:lnSpc>
              <a:spcBef>
                <a:spcPts val="300"/>
              </a:spcBef>
              <a:spcAft>
                <a:spcPts val="0"/>
              </a:spcAft>
              <a:buClr>
                <a:schemeClr val="lt1"/>
              </a:buClr>
              <a:buSzPts val="2200"/>
              <a:buNone/>
              <a:defRPr sz="2200">
                <a:solidFill>
                  <a:schemeClr val="lt1"/>
                </a:solidFill>
              </a:defRPr>
            </a:lvl5pPr>
            <a:lvl6pPr lvl="5" algn="l">
              <a:lnSpc>
                <a:spcPct val="95000"/>
              </a:lnSpc>
              <a:spcBef>
                <a:spcPts val="300"/>
              </a:spcBef>
              <a:spcAft>
                <a:spcPts val="0"/>
              </a:spcAft>
              <a:buClr>
                <a:schemeClr val="lt1"/>
              </a:buClr>
              <a:buSzPts val="2200"/>
              <a:buNone/>
              <a:defRPr sz="2200">
                <a:solidFill>
                  <a:schemeClr val="lt1"/>
                </a:solidFill>
              </a:defRPr>
            </a:lvl6pPr>
            <a:lvl7pPr lvl="6" algn="l">
              <a:lnSpc>
                <a:spcPct val="95000"/>
              </a:lnSpc>
              <a:spcBef>
                <a:spcPts val="300"/>
              </a:spcBef>
              <a:spcAft>
                <a:spcPts val="0"/>
              </a:spcAft>
              <a:buClr>
                <a:schemeClr val="lt1"/>
              </a:buClr>
              <a:buSzPts val="2200"/>
              <a:buNone/>
              <a:defRPr sz="2200">
                <a:solidFill>
                  <a:schemeClr val="lt1"/>
                </a:solidFill>
              </a:defRPr>
            </a:lvl7pPr>
            <a:lvl8pPr lvl="7" algn="l">
              <a:lnSpc>
                <a:spcPct val="95000"/>
              </a:lnSpc>
              <a:spcBef>
                <a:spcPts val="300"/>
              </a:spcBef>
              <a:spcAft>
                <a:spcPts val="0"/>
              </a:spcAft>
              <a:buClr>
                <a:schemeClr val="lt1"/>
              </a:buClr>
              <a:buSzPts val="2200"/>
              <a:buNone/>
              <a:defRPr sz="2200">
                <a:solidFill>
                  <a:schemeClr val="lt1"/>
                </a:solidFill>
              </a:defRPr>
            </a:lvl8pPr>
            <a:lvl9pPr lvl="8" algn="l">
              <a:lnSpc>
                <a:spcPct val="95000"/>
              </a:lnSpc>
              <a:spcBef>
                <a:spcPts val="300"/>
              </a:spcBef>
              <a:spcAft>
                <a:spcPts val="300"/>
              </a:spcAft>
              <a:buClr>
                <a:schemeClr val="lt1"/>
              </a:buClr>
              <a:buSzPts val="2200"/>
              <a:buNone/>
              <a:defRPr sz="2200">
                <a:solidFill>
                  <a:schemeClr val="lt1"/>
                </a:solidFill>
              </a:defRPr>
            </a:lvl9pPr>
          </a:lstStyle>
          <a:p/>
        </p:txBody>
      </p:sp>
      <p:sp>
        <p:nvSpPr>
          <p:cNvPr id="846" name="Google Shape;846;p65"/>
          <p:cNvSpPr txBox="1"/>
          <p:nvPr>
            <p:ph idx="2" type="body"/>
          </p:nvPr>
        </p:nvSpPr>
        <p:spPr>
          <a:xfrm>
            <a:off x="577864" y="1828800"/>
            <a:ext cx="10698900" cy="41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2000"/>
              <a:buFont typeface="Arial"/>
              <a:buNone/>
              <a:defRPr>
                <a:solidFill>
                  <a:schemeClr val="lt2"/>
                </a:solidFill>
                <a:latin typeface="Arial"/>
                <a:ea typeface="Arial"/>
                <a:cs typeface="Arial"/>
                <a:sym typeface="Arial"/>
              </a:defRPr>
            </a:lvl1pPr>
            <a:lvl2pPr indent="-342900" lvl="1" marL="914400" algn="l">
              <a:lnSpc>
                <a:spcPct val="100000"/>
              </a:lnSpc>
              <a:spcBef>
                <a:spcPts val="2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pic>
        <p:nvPicPr>
          <p:cNvPr id="847" name="Google Shape;847;p65"/>
          <p:cNvPicPr preferRelativeResize="0"/>
          <p:nvPr/>
        </p:nvPicPr>
        <p:blipFill rotWithShape="1">
          <a:blip r:embed="rId5">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1 - Blank One Column 6">
  <p:cSld name="Basic_4_1_3_1_4_3_2_6">
    <p:bg>
      <p:bgPr>
        <a:solidFill>
          <a:schemeClr val="lt1"/>
        </a:solidFill>
      </p:bgPr>
    </p:bg>
    <p:spTree>
      <p:nvGrpSpPr>
        <p:cNvPr id="848" name="Shape 848"/>
        <p:cNvGrpSpPr/>
        <p:nvPr/>
      </p:nvGrpSpPr>
      <p:grpSpPr>
        <a:xfrm>
          <a:off x="0" y="0"/>
          <a:ext cx="0" cy="0"/>
          <a:chOff x="0" y="0"/>
          <a:chExt cx="0" cy="0"/>
        </a:xfrm>
      </p:grpSpPr>
      <p:pic>
        <p:nvPicPr>
          <p:cNvPr id="849" name="Google Shape;849;p66"/>
          <p:cNvPicPr preferRelativeResize="0"/>
          <p:nvPr/>
        </p:nvPicPr>
        <p:blipFill rotWithShape="1">
          <a:blip r:embed="rId2">
            <a:alphaModFix/>
          </a:blip>
          <a:srcRect b="0" l="0" r="38408" t="0"/>
          <a:stretch/>
        </p:blipFill>
        <p:spPr>
          <a:xfrm>
            <a:off x="10216980" y="6336525"/>
            <a:ext cx="354468" cy="385525"/>
          </a:xfrm>
          <a:prstGeom prst="rect">
            <a:avLst/>
          </a:prstGeom>
          <a:noFill/>
          <a:ln>
            <a:noFill/>
          </a:ln>
        </p:spPr>
      </p:pic>
      <p:pic>
        <p:nvPicPr>
          <p:cNvPr id="850" name="Google Shape;850;p66"/>
          <p:cNvPicPr preferRelativeResize="0"/>
          <p:nvPr/>
        </p:nvPicPr>
        <p:blipFill rotWithShape="1">
          <a:blip r:embed="rId3">
            <a:alphaModFix/>
          </a:blip>
          <a:srcRect b="0" l="0" r="0" t="0"/>
          <a:stretch/>
        </p:blipFill>
        <p:spPr>
          <a:xfrm>
            <a:off x="11573668" y="5925135"/>
            <a:ext cx="512100" cy="338865"/>
          </a:xfrm>
          <a:prstGeom prst="rect">
            <a:avLst/>
          </a:prstGeom>
          <a:noFill/>
          <a:ln>
            <a:noFill/>
          </a:ln>
        </p:spPr>
      </p:pic>
      <p:pic>
        <p:nvPicPr>
          <p:cNvPr id="851" name="Google Shape;851;p66"/>
          <p:cNvPicPr preferRelativeResize="0"/>
          <p:nvPr/>
        </p:nvPicPr>
        <p:blipFill rotWithShape="1">
          <a:blip r:embed="rId4">
            <a:alphaModFix/>
          </a:blip>
          <a:srcRect b="20685" l="0" r="0" t="0"/>
          <a:stretch/>
        </p:blipFill>
        <p:spPr>
          <a:xfrm>
            <a:off x="10729760" y="5962125"/>
            <a:ext cx="1090662" cy="895876"/>
          </a:xfrm>
          <a:prstGeom prst="rect">
            <a:avLst/>
          </a:prstGeom>
          <a:noFill/>
          <a:ln>
            <a:noFill/>
          </a:ln>
        </p:spPr>
      </p:pic>
      <p:sp>
        <p:nvSpPr>
          <p:cNvPr id="852" name="Google Shape;852;p66"/>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Font typeface="Arial"/>
              <a:buNone/>
              <a:defRPr b="0" sz="3200">
                <a:latin typeface="Arial"/>
                <a:ea typeface="Arial"/>
                <a:cs typeface="Arial"/>
                <a:sym typeface="Arial"/>
              </a:defRPr>
            </a:lvl1pPr>
            <a:lvl2pPr lvl="1"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2pPr>
            <a:lvl3pPr lvl="2"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3pPr>
            <a:lvl4pPr lvl="3"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4pPr>
            <a:lvl5pPr lvl="4"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5pPr>
            <a:lvl6pPr lvl="5"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6pPr>
            <a:lvl7pPr lvl="6"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7pPr>
            <a:lvl8pPr lvl="7"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8pPr>
            <a:lvl9pPr lvl="8"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9pPr>
          </a:lstStyle>
          <a:p/>
        </p:txBody>
      </p:sp>
      <p:sp>
        <p:nvSpPr>
          <p:cNvPr id="853" name="Google Shape;853;p66"/>
          <p:cNvSpPr txBox="1"/>
          <p:nvPr>
            <p:ph idx="1" type="subTitle"/>
          </p:nvPr>
        </p:nvSpPr>
        <p:spPr>
          <a:xfrm>
            <a:off x="576087" y="1082037"/>
            <a:ext cx="10396800" cy="59430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chemeClr val="dk1"/>
              </a:buClr>
              <a:buSzPts val="2200"/>
              <a:buNone/>
              <a:defRPr sz="2200">
                <a:solidFill>
                  <a:schemeClr val="dk1"/>
                </a:solidFill>
              </a:defRPr>
            </a:lvl1pPr>
            <a:lvl2pPr lvl="1" algn="l">
              <a:lnSpc>
                <a:spcPct val="95000"/>
              </a:lnSpc>
              <a:spcBef>
                <a:spcPts val="300"/>
              </a:spcBef>
              <a:spcAft>
                <a:spcPts val="0"/>
              </a:spcAft>
              <a:buClr>
                <a:schemeClr val="lt1"/>
              </a:buClr>
              <a:buSzPts val="2200"/>
              <a:buNone/>
              <a:defRPr sz="2200">
                <a:solidFill>
                  <a:schemeClr val="lt1"/>
                </a:solidFill>
              </a:defRPr>
            </a:lvl2pPr>
            <a:lvl3pPr lvl="2" algn="l">
              <a:lnSpc>
                <a:spcPct val="95000"/>
              </a:lnSpc>
              <a:spcBef>
                <a:spcPts val="300"/>
              </a:spcBef>
              <a:spcAft>
                <a:spcPts val="0"/>
              </a:spcAft>
              <a:buClr>
                <a:schemeClr val="lt1"/>
              </a:buClr>
              <a:buSzPts val="2200"/>
              <a:buNone/>
              <a:defRPr sz="2200">
                <a:solidFill>
                  <a:schemeClr val="lt1"/>
                </a:solidFill>
              </a:defRPr>
            </a:lvl3pPr>
            <a:lvl4pPr lvl="3" algn="l">
              <a:lnSpc>
                <a:spcPct val="95000"/>
              </a:lnSpc>
              <a:spcBef>
                <a:spcPts val="300"/>
              </a:spcBef>
              <a:spcAft>
                <a:spcPts val="0"/>
              </a:spcAft>
              <a:buClr>
                <a:schemeClr val="lt1"/>
              </a:buClr>
              <a:buSzPts val="2200"/>
              <a:buNone/>
              <a:defRPr sz="2200">
                <a:solidFill>
                  <a:schemeClr val="lt1"/>
                </a:solidFill>
              </a:defRPr>
            </a:lvl4pPr>
            <a:lvl5pPr lvl="4" algn="l">
              <a:lnSpc>
                <a:spcPct val="95000"/>
              </a:lnSpc>
              <a:spcBef>
                <a:spcPts val="300"/>
              </a:spcBef>
              <a:spcAft>
                <a:spcPts val="0"/>
              </a:spcAft>
              <a:buClr>
                <a:schemeClr val="lt1"/>
              </a:buClr>
              <a:buSzPts val="2200"/>
              <a:buNone/>
              <a:defRPr sz="2200">
                <a:solidFill>
                  <a:schemeClr val="lt1"/>
                </a:solidFill>
              </a:defRPr>
            </a:lvl5pPr>
            <a:lvl6pPr lvl="5" algn="l">
              <a:lnSpc>
                <a:spcPct val="95000"/>
              </a:lnSpc>
              <a:spcBef>
                <a:spcPts val="300"/>
              </a:spcBef>
              <a:spcAft>
                <a:spcPts val="0"/>
              </a:spcAft>
              <a:buClr>
                <a:schemeClr val="lt1"/>
              </a:buClr>
              <a:buSzPts val="2200"/>
              <a:buNone/>
              <a:defRPr sz="2200">
                <a:solidFill>
                  <a:schemeClr val="lt1"/>
                </a:solidFill>
              </a:defRPr>
            </a:lvl6pPr>
            <a:lvl7pPr lvl="6" algn="l">
              <a:lnSpc>
                <a:spcPct val="95000"/>
              </a:lnSpc>
              <a:spcBef>
                <a:spcPts val="300"/>
              </a:spcBef>
              <a:spcAft>
                <a:spcPts val="0"/>
              </a:spcAft>
              <a:buClr>
                <a:schemeClr val="lt1"/>
              </a:buClr>
              <a:buSzPts val="2200"/>
              <a:buNone/>
              <a:defRPr sz="2200">
                <a:solidFill>
                  <a:schemeClr val="lt1"/>
                </a:solidFill>
              </a:defRPr>
            </a:lvl7pPr>
            <a:lvl8pPr lvl="7" algn="l">
              <a:lnSpc>
                <a:spcPct val="95000"/>
              </a:lnSpc>
              <a:spcBef>
                <a:spcPts val="300"/>
              </a:spcBef>
              <a:spcAft>
                <a:spcPts val="0"/>
              </a:spcAft>
              <a:buClr>
                <a:schemeClr val="lt1"/>
              </a:buClr>
              <a:buSzPts val="2200"/>
              <a:buNone/>
              <a:defRPr sz="2200">
                <a:solidFill>
                  <a:schemeClr val="lt1"/>
                </a:solidFill>
              </a:defRPr>
            </a:lvl8pPr>
            <a:lvl9pPr lvl="8" algn="l">
              <a:lnSpc>
                <a:spcPct val="95000"/>
              </a:lnSpc>
              <a:spcBef>
                <a:spcPts val="300"/>
              </a:spcBef>
              <a:spcAft>
                <a:spcPts val="300"/>
              </a:spcAft>
              <a:buClr>
                <a:schemeClr val="lt1"/>
              </a:buClr>
              <a:buSzPts val="2200"/>
              <a:buNone/>
              <a:defRPr sz="2200">
                <a:solidFill>
                  <a:schemeClr val="lt1"/>
                </a:solidFill>
              </a:defRPr>
            </a:lvl9pPr>
          </a:lstStyle>
          <a:p/>
        </p:txBody>
      </p:sp>
      <p:sp>
        <p:nvSpPr>
          <p:cNvPr id="854" name="Google Shape;854;p66"/>
          <p:cNvSpPr txBox="1"/>
          <p:nvPr>
            <p:ph idx="2" type="body"/>
          </p:nvPr>
        </p:nvSpPr>
        <p:spPr>
          <a:xfrm>
            <a:off x="577864" y="1828800"/>
            <a:ext cx="10698900" cy="41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2000"/>
              <a:buFont typeface="Arial"/>
              <a:buNone/>
              <a:defRPr>
                <a:solidFill>
                  <a:schemeClr val="lt2"/>
                </a:solidFill>
                <a:latin typeface="Arial"/>
                <a:ea typeface="Arial"/>
                <a:cs typeface="Arial"/>
                <a:sym typeface="Arial"/>
              </a:defRPr>
            </a:lvl1pPr>
            <a:lvl2pPr indent="-342900" lvl="1" marL="914400" algn="l">
              <a:lnSpc>
                <a:spcPct val="100000"/>
              </a:lnSpc>
              <a:spcBef>
                <a:spcPts val="2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pic>
        <p:nvPicPr>
          <p:cNvPr id="855" name="Google Shape;855;p66"/>
          <p:cNvPicPr preferRelativeResize="0"/>
          <p:nvPr/>
        </p:nvPicPr>
        <p:blipFill rotWithShape="1">
          <a:blip r:embed="rId5">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3 - Product Desktop Full 1">
  <p:cSld name="Basic_4_1_3_1_2_2_1_1_1">
    <p:bg>
      <p:bgPr>
        <a:solidFill>
          <a:schemeClr val="lt1"/>
        </a:solidFill>
      </p:bgPr>
    </p:bg>
    <p:spTree>
      <p:nvGrpSpPr>
        <p:cNvPr id="856" name="Shape 856"/>
        <p:cNvGrpSpPr/>
        <p:nvPr/>
      </p:nvGrpSpPr>
      <p:grpSpPr>
        <a:xfrm>
          <a:off x="0" y="0"/>
          <a:ext cx="0" cy="0"/>
          <a:chOff x="0" y="0"/>
          <a:chExt cx="0" cy="0"/>
        </a:xfrm>
      </p:grpSpPr>
      <p:pic>
        <p:nvPicPr>
          <p:cNvPr id="857" name="Google Shape;857;p67"/>
          <p:cNvPicPr preferRelativeResize="0"/>
          <p:nvPr/>
        </p:nvPicPr>
        <p:blipFill rotWithShape="1">
          <a:blip r:embed="rId2">
            <a:alphaModFix/>
          </a:blip>
          <a:srcRect b="0" l="6716" r="31432" t="9247"/>
          <a:stretch/>
        </p:blipFill>
        <p:spPr>
          <a:xfrm rot="5400000">
            <a:off x="868674" y="2654860"/>
            <a:ext cx="683350" cy="655782"/>
          </a:xfrm>
          <a:prstGeom prst="rect">
            <a:avLst/>
          </a:prstGeom>
          <a:noFill/>
          <a:ln>
            <a:noFill/>
          </a:ln>
        </p:spPr>
      </p:pic>
      <p:pic>
        <p:nvPicPr>
          <p:cNvPr id="858" name="Google Shape;858;p67"/>
          <p:cNvPicPr preferRelativeResize="0"/>
          <p:nvPr/>
        </p:nvPicPr>
        <p:blipFill rotWithShape="1">
          <a:blip r:embed="rId3">
            <a:alphaModFix/>
          </a:blip>
          <a:srcRect b="0" l="29298" r="0" t="25947"/>
          <a:stretch/>
        </p:blipFill>
        <p:spPr>
          <a:xfrm rot="5400000">
            <a:off x="1477254" y="2446933"/>
            <a:ext cx="875300" cy="843834"/>
          </a:xfrm>
          <a:prstGeom prst="rect">
            <a:avLst/>
          </a:prstGeom>
          <a:noFill/>
          <a:ln>
            <a:noFill/>
          </a:ln>
        </p:spPr>
      </p:pic>
      <p:pic>
        <p:nvPicPr>
          <p:cNvPr id="859" name="Google Shape;859;p67"/>
          <p:cNvPicPr preferRelativeResize="0"/>
          <p:nvPr/>
        </p:nvPicPr>
        <p:blipFill rotWithShape="1">
          <a:blip r:embed="rId3">
            <a:alphaModFix/>
          </a:blip>
          <a:srcRect b="72413" l="75033" r="0" t="0"/>
          <a:stretch/>
        </p:blipFill>
        <p:spPr>
          <a:xfrm rot="5400000">
            <a:off x="1131488" y="3254981"/>
            <a:ext cx="445426" cy="452980"/>
          </a:xfrm>
          <a:prstGeom prst="rect">
            <a:avLst/>
          </a:prstGeom>
          <a:noFill/>
          <a:ln>
            <a:noFill/>
          </a:ln>
        </p:spPr>
      </p:pic>
      <p:sp>
        <p:nvSpPr>
          <p:cNvPr id="860" name="Google Shape;860;p67"/>
          <p:cNvSpPr/>
          <p:nvPr/>
        </p:nvSpPr>
        <p:spPr>
          <a:xfrm>
            <a:off x="1595854" y="2460625"/>
            <a:ext cx="638100" cy="6381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67"/>
          <p:cNvSpPr/>
          <p:nvPr/>
        </p:nvSpPr>
        <p:spPr>
          <a:xfrm>
            <a:off x="1285331" y="3402575"/>
            <a:ext cx="252900" cy="2529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62" name="Google Shape;862;p67"/>
          <p:cNvPicPr preferRelativeResize="0"/>
          <p:nvPr/>
        </p:nvPicPr>
        <p:blipFill rotWithShape="1">
          <a:blip r:embed="rId3">
            <a:alphaModFix/>
          </a:blip>
          <a:srcRect b="0" l="0" r="0" t="0"/>
          <a:stretch/>
        </p:blipFill>
        <p:spPr>
          <a:xfrm rot="5400000">
            <a:off x="9396664" y="3986425"/>
            <a:ext cx="1784100" cy="1642100"/>
          </a:xfrm>
          <a:prstGeom prst="rect">
            <a:avLst/>
          </a:prstGeom>
          <a:noFill/>
          <a:ln>
            <a:noFill/>
          </a:ln>
        </p:spPr>
      </p:pic>
      <p:sp>
        <p:nvSpPr>
          <p:cNvPr id="863" name="Google Shape;863;p67"/>
          <p:cNvSpPr/>
          <p:nvPr/>
        </p:nvSpPr>
        <p:spPr>
          <a:xfrm>
            <a:off x="9739075" y="4519450"/>
            <a:ext cx="932100" cy="9321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67"/>
          <p:cNvSpPr/>
          <p:nvPr/>
        </p:nvSpPr>
        <p:spPr>
          <a:xfrm>
            <a:off x="10293181" y="3860650"/>
            <a:ext cx="378000" cy="3780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67"/>
          <p:cNvSpPr/>
          <p:nvPr/>
        </p:nvSpPr>
        <p:spPr>
          <a:xfrm>
            <a:off x="2172222" y="1770475"/>
            <a:ext cx="7836900" cy="4453500"/>
          </a:xfrm>
          <a:prstGeom prst="roundRect">
            <a:avLst>
              <a:gd fmla="val 4096" name="adj"/>
            </a:avLst>
          </a:prstGeom>
          <a:solidFill>
            <a:srgbClr val="D9D9D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67"/>
          <p:cNvSpPr txBox="1"/>
          <p:nvPr>
            <p:ph idx="1" type="body"/>
          </p:nvPr>
        </p:nvSpPr>
        <p:spPr>
          <a:xfrm>
            <a:off x="576087" y="6507700"/>
            <a:ext cx="4794900" cy="1827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0"/>
              </a:spcBef>
              <a:spcAft>
                <a:spcPts val="0"/>
              </a:spcAft>
              <a:buSzPts val="1000"/>
              <a:buNone/>
              <a:defRPr sz="1000"/>
            </a:lvl1pPr>
            <a:lvl2pPr indent="-342900" lvl="1" marL="914400" algn="l">
              <a:lnSpc>
                <a:spcPct val="100000"/>
              </a:lnSpc>
              <a:spcBef>
                <a:spcPts val="3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867" name="Google Shape;867;p67"/>
          <p:cNvSpPr txBox="1"/>
          <p:nvPr>
            <p:ph type="title"/>
          </p:nvPr>
        </p:nvSpPr>
        <p:spPr>
          <a:xfrm>
            <a:off x="576087" y="-6730"/>
            <a:ext cx="10095000" cy="10485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3200"/>
              <a:buFont typeface="Arial"/>
              <a:buNone/>
              <a:defRPr b="0">
                <a:latin typeface="Arial"/>
                <a:ea typeface="Arial"/>
                <a:cs typeface="Arial"/>
                <a:sym typeface="Arial"/>
              </a:defRPr>
            </a:lvl1pPr>
            <a:lvl2pPr lvl="1"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2pPr>
            <a:lvl3pPr lvl="2"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3pPr>
            <a:lvl4pPr lvl="3"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4pPr>
            <a:lvl5pPr lvl="4"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5pPr>
            <a:lvl6pPr lvl="5"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6pPr>
            <a:lvl7pPr lvl="6"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7pPr>
            <a:lvl8pPr lvl="7"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8pPr>
            <a:lvl9pPr lvl="8"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9pPr>
          </a:lstStyle>
          <a:p/>
        </p:txBody>
      </p:sp>
      <p:sp>
        <p:nvSpPr>
          <p:cNvPr id="868" name="Google Shape;868;p67"/>
          <p:cNvSpPr txBox="1"/>
          <p:nvPr>
            <p:ph idx="2" type="subTitle"/>
          </p:nvPr>
        </p:nvSpPr>
        <p:spPr>
          <a:xfrm>
            <a:off x="576087" y="1082037"/>
            <a:ext cx="10396800" cy="59430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SzPts val="2200"/>
              <a:buNone/>
              <a:defRPr sz="2200"/>
            </a:lvl1pPr>
            <a:lvl2pPr lvl="1" algn="l">
              <a:lnSpc>
                <a:spcPct val="95000"/>
              </a:lnSpc>
              <a:spcBef>
                <a:spcPts val="300"/>
              </a:spcBef>
              <a:spcAft>
                <a:spcPts val="0"/>
              </a:spcAft>
              <a:buClr>
                <a:schemeClr val="accent1"/>
              </a:buClr>
              <a:buSzPts val="2200"/>
              <a:buNone/>
              <a:defRPr sz="2200">
                <a:solidFill>
                  <a:schemeClr val="accent1"/>
                </a:solidFill>
              </a:defRPr>
            </a:lvl2pPr>
            <a:lvl3pPr lvl="2" algn="l">
              <a:lnSpc>
                <a:spcPct val="95000"/>
              </a:lnSpc>
              <a:spcBef>
                <a:spcPts val="300"/>
              </a:spcBef>
              <a:spcAft>
                <a:spcPts val="0"/>
              </a:spcAft>
              <a:buClr>
                <a:schemeClr val="accent1"/>
              </a:buClr>
              <a:buSzPts val="2200"/>
              <a:buNone/>
              <a:defRPr sz="2200">
                <a:solidFill>
                  <a:schemeClr val="accent1"/>
                </a:solidFill>
              </a:defRPr>
            </a:lvl3pPr>
            <a:lvl4pPr lvl="3" algn="l">
              <a:lnSpc>
                <a:spcPct val="95000"/>
              </a:lnSpc>
              <a:spcBef>
                <a:spcPts val="300"/>
              </a:spcBef>
              <a:spcAft>
                <a:spcPts val="0"/>
              </a:spcAft>
              <a:buClr>
                <a:schemeClr val="accent1"/>
              </a:buClr>
              <a:buSzPts val="2200"/>
              <a:buNone/>
              <a:defRPr sz="2200">
                <a:solidFill>
                  <a:schemeClr val="accent1"/>
                </a:solidFill>
              </a:defRPr>
            </a:lvl4pPr>
            <a:lvl5pPr lvl="4" algn="l">
              <a:lnSpc>
                <a:spcPct val="95000"/>
              </a:lnSpc>
              <a:spcBef>
                <a:spcPts val="300"/>
              </a:spcBef>
              <a:spcAft>
                <a:spcPts val="0"/>
              </a:spcAft>
              <a:buClr>
                <a:schemeClr val="accent1"/>
              </a:buClr>
              <a:buSzPts val="2200"/>
              <a:buNone/>
              <a:defRPr sz="2200">
                <a:solidFill>
                  <a:schemeClr val="accent1"/>
                </a:solidFill>
              </a:defRPr>
            </a:lvl5pPr>
            <a:lvl6pPr lvl="5" algn="l">
              <a:lnSpc>
                <a:spcPct val="95000"/>
              </a:lnSpc>
              <a:spcBef>
                <a:spcPts val="300"/>
              </a:spcBef>
              <a:spcAft>
                <a:spcPts val="0"/>
              </a:spcAft>
              <a:buClr>
                <a:schemeClr val="accent1"/>
              </a:buClr>
              <a:buSzPts val="2200"/>
              <a:buNone/>
              <a:defRPr sz="2200">
                <a:solidFill>
                  <a:schemeClr val="accent1"/>
                </a:solidFill>
              </a:defRPr>
            </a:lvl6pPr>
            <a:lvl7pPr lvl="6" algn="l">
              <a:lnSpc>
                <a:spcPct val="95000"/>
              </a:lnSpc>
              <a:spcBef>
                <a:spcPts val="300"/>
              </a:spcBef>
              <a:spcAft>
                <a:spcPts val="0"/>
              </a:spcAft>
              <a:buClr>
                <a:schemeClr val="accent1"/>
              </a:buClr>
              <a:buSzPts val="2200"/>
              <a:buNone/>
              <a:defRPr sz="2200">
                <a:solidFill>
                  <a:schemeClr val="accent1"/>
                </a:solidFill>
              </a:defRPr>
            </a:lvl7pPr>
            <a:lvl8pPr lvl="7" algn="l">
              <a:lnSpc>
                <a:spcPct val="95000"/>
              </a:lnSpc>
              <a:spcBef>
                <a:spcPts val="300"/>
              </a:spcBef>
              <a:spcAft>
                <a:spcPts val="0"/>
              </a:spcAft>
              <a:buClr>
                <a:schemeClr val="accent1"/>
              </a:buClr>
              <a:buSzPts val="2200"/>
              <a:buNone/>
              <a:defRPr sz="2200">
                <a:solidFill>
                  <a:schemeClr val="accent1"/>
                </a:solidFill>
              </a:defRPr>
            </a:lvl8pPr>
            <a:lvl9pPr lvl="8" algn="l">
              <a:lnSpc>
                <a:spcPct val="95000"/>
              </a:lnSpc>
              <a:spcBef>
                <a:spcPts val="300"/>
              </a:spcBef>
              <a:spcAft>
                <a:spcPts val="300"/>
              </a:spcAft>
              <a:buClr>
                <a:schemeClr val="accent1"/>
              </a:buClr>
              <a:buSzPts val="2200"/>
              <a:buNone/>
              <a:defRPr sz="2200">
                <a:solidFill>
                  <a:schemeClr val="accent1"/>
                </a:solidFill>
              </a:defRPr>
            </a:lvl9pPr>
          </a:lstStyle>
          <a:p/>
        </p:txBody>
      </p:sp>
      <p:pic>
        <p:nvPicPr>
          <p:cNvPr id="869" name="Google Shape;869;p67" title="alt=&quot;&quot;"/>
          <p:cNvPicPr preferRelativeResize="0"/>
          <p:nvPr/>
        </p:nvPicPr>
        <p:blipFill rotWithShape="1">
          <a:blip r:embed="rId4">
            <a:alphaModFix/>
          </a:blip>
          <a:srcRect b="19400" l="0" r="0" t="0"/>
          <a:stretch/>
        </p:blipFill>
        <p:spPr>
          <a:xfrm>
            <a:off x="1492990" y="1478075"/>
            <a:ext cx="9202793" cy="5379926"/>
          </a:xfrm>
          <a:prstGeom prst="rect">
            <a:avLst/>
          </a:prstGeom>
          <a:noFill/>
          <a:ln>
            <a:noFill/>
          </a:ln>
        </p:spPr>
      </p:pic>
      <p:sp>
        <p:nvSpPr>
          <p:cNvPr id="870" name="Google Shape;870;p67"/>
          <p:cNvSpPr/>
          <p:nvPr>
            <p:ph idx="3" type="pic"/>
          </p:nvPr>
        </p:nvSpPr>
        <p:spPr>
          <a:xfrm>
            <a:off x="2218673" y="1816350"/>
            <a:ext cx="7750500" cy="4364700"/>
          </a:xfrm>
          <a:prstGeom prst="roundRect">
            <a:avLst>
              <a:gd fmla="val 2766" name="adj"/>
            </a:avLst>
          </a:prstGeom>
          <a:noFill/>
          <a:ln>
            <a:noFill/>
          </a:ln>
        </p:spPr>
      </p:sp>
      <p:pic>
        <p:nvPicPr>
          <p:cNvPr id="871" name="Google Shape;871;p67"/>
          <p:cNvPicPr preferRelativeResize="0"/>
          <p:nvPr/>
        </p:nvPicPr>
        <p:blipFill rotWithShape="1">
          <a:blip r:embed="rId5">
            <a:alphaModFix/>
          </a:blip>
          <a:srcRect b="0" l="0" r="0" t="0"/>
          <a:stretch/>
        </p:blipFill>
        <p:spPr>
          <a:xfrm rot="5400000">
            <a:off x="10642700" y="4446150"/>
            <a:ext cx="1092075" cy="722650"/>
          </a:xfrm>
          <a:prstGeom prst="rect">
            <a:avLst/>
          </a:prstGeom>
          <a:noFill/>
          <a:ln>
            <a:noFill/>
          </a:ln>
        </p:spPr>
      </p:pic>
      <p:pic>
        <p:nvPicPr>
          <p:cNvPr id="872" name="Google Shape;872;p67"/>
          <p:cNvPicPr preferRelativeResize="0"/>
          <p:nvPr/>
        </p:nvPicPr>
        <p:blipFill rotWithShape="1">
          <a:blip r:embed="rId6">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3 - Blank Three Column 1">
  <p:cSld name="Basic_4_1_3_1_1_1_1_1_1_1_1_1_1_1_1_1_1_1_3_3_1">
    <p:bg>
      <p:bgPr>
        <a:solidFill>
          <a:schemeClr val="lt1"/>
        </a:solidFill>
      </p:bgPr>
    </p:bg>
    <p:spTree>
      <p:nvGrpSpPr>
        <p:cNvPr id="873" name="Shape 873"/>
        <p:cNvGrpSpPr/>
        <p:nvPr/>
      </p:nvGrpSpPr>
      <p:grpSpPr>
        <a:xfrm>
          <a:off x="0" y="0"/>
          <a:ext cx="0" cy="0"/>
          <a:chOff x="0" y="0"/>
          <a:chExt cx="0" cy="0"/>
        </a:xfrm>
      </p:grpSpPr>
      <p:sp>
        <p:nvSpPr>
          <p:cNvPr id="874" name="Google Shape;874;p68"/>
          <p:cNvSpPr txBox="1"/>
          <p:nvPr>
            <p:ph idx="1" type="body"/>
          </p:nvPr>
        </p:nvSpPr>
        <p:spPr>
          <a:xfrm>
            <a:off x="577864" y="1828800"/>
            <a:ext cx="3140100" cy="41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2000"/>
              <a:buFont typeface="Arial"/>
              <a:buNone/>
              <a:defRPr>
                <a:solidFill>
                  <a:schemeClr val="lt2"/>
                </a:solidFill>
                <a:latin typeface="Arial"/>
                <a:ea typeface="Arial"/>
                <a:cs typeface="Arial"/>
                <a:sym typeface="Arial"/>
              </a:defRPr>
            </a:lvl1pPr>
            <a:lvl2pPr indent="-342900" lvl="1" marL="914400" algn="l">
              <a:lnSpc>
                <a:spcPct val="100000"/>
              </a:lnSpc>
              <a:spcBef>
                <a:spcPts val="2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875" name="Google Shape;875;p68"/>
          <p:cNvSpPr txBox="1"/>
          <p:nvPr>
            <p:ph idx="2" type="body"/>
          </p:nvPr>
        </p:nvSpPr>
        <p:spPr>
          <a:xfrm>
            <a:off x="4357416" y="1828800"/>
            <a:ext cx="3140100" cy="41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2000"/>
              <a:buFont typeface="Arial"/>
              <a:buNone/>
              <a:defRPr>
                <a:solidFill>
                  <a:schemeClr val="lt2"/>
                </a:solidFill>
                <a:latin typeface="Arial"/>
                <a:ea typeface="Arial"/>
                <a:cs typeface="Arial"/>
                <a:sym typeface="Arial"/>
              </a:defRPr>
            </a:lvl1pPr>
            <a:lvl2pPr indent="-342900" lvl="1" marL="914400" algn="l">
              <a:lnSpc>
                <a:spcPct val="100000"/>
              </a:lnSpc>
              <a:spcBef>
                <a:spcPts val="2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876" name="Google Shape;876;p68"/>
          <p:cNvSpPr txBox="1"/>
          <p:nvPr>
            <p:ph idx="3" type="body"/>
          </p:nvPr>
        </p:nvSpPr>
        <p:spPr>
          <a:xfrm>
            <a:off x="8136893" y="1828800"/>
            <a:ext cx="3139800" cy="41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2000"/>
              <a:buFont typeface="Arial"/>
              <a:buNone/>
              <a:defRPr>
                <a:solidFill>
                  <a:schemeClr val="lt2"/>
                </a:solidFill>
                <a:latin typeface="Arial"/>
                <a:ea typeface="Arial"/>
                <a:cs typeface="Arial"/>
                <a:sym typeface="Arial"/>
              </a:defRPr>
            </a:lvl1pPr>
            <a:lvl2pPr indent="-342900" lvl="1" marL="914400" algn="l">
              <a:lnSpc>
                <a:spcPct val="100000"/>
              </a:lnSpc>
              <a:spcBef>
                <a:spcPts val="2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877" name="Google Shape;877;p68"/>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Font typeface="Arial"/>
              <a:buNone/>
              <a:defRPr b="0" sz="3200">
                <a:latin typeface="Arial"/>
                <a:ea typeface="Arial"/>
                <a:cs typeface="Arial"/>
                <a:sym typeface="Arial"/>
              </a:defRPr>
            </a:lvl1pPr>
            <a:lvl2pPr lvl="1" algn="l">
              <a:lnSpc>
                <a:spcPct val="90000"/>
              </a:lnSpc>
              <a:spcBef>
                <a:spcPts val="0"/>
              </a:spcBef>
              <a:spcAft>
                <a:spcPts val="0"/>
              </a:spcAft>
              <a:buClr>
                <a:srgbClr val="90D0FE"/>
              </a:buClr>
              <a:buSzPts val="3200"/>
              <a:buFont typeface="Arial"/>
              <a:buNone/>
              <a:defRPr sz="3200">
                <a:solidFill>
                  <a:srgbClr val="90D0FE"/>
                </a:solidFill>
                <a:latin typeface="Arial"/>
                <a:ea typeface="Arial"/>
                <a:cs typeface="Arial"/>
                <a:sym typeface="Arial"/>
              </a:defRPr>
            </a:lvl2pPr>
            <a:lvl3pPr lvl="2" algn="l">
              <a:lnSpc>
                <a:spcPct val="90000"/>
              </a:lnSpc>
              <a:spcBef>
                <a:spcPts val="0"/>
              </a:spcBef>
              <a:spcAft>
                <a:spcPts val="0"/>
              </a:spcAft>
              <a:buClr>
                <a:srgbClr val="90D0FE"/>
              </a:buClr>
              <a:buSzPts val="3200"/>
              <a:buFont typeface="Arial"/>
              <a:buNone/>
              <a:defRPr sz="3200">
                <a:solidFill>
                  <a:srgbClr val="90D0FE"/>
                </a:solidFill>
                <a:latin typeface="Arial"/>
                <a:ea typeface="Arial"/>
                <a:cs typeface="Arial"/>
                <a:sym typeface="Arial"/>
              </a:defRPr>
            </a:lvl3pPr>
            <a:lvl4pPr lvl="3" algn="l">
              <a:lnSpc>
                <a:spcPct val="90000"/>
              </a:lnSpc>
              <a:spcBef>
                <a:spcPts val="0"/>
              </a:spcBef>
              <a:spcAft>
                <a:spcPts val="0"/>
              </a:spcAft>
              <a:buClr>
                <a:srgbClr val="90D0FE"/>
              </a:buClr>
              <a:buSzPts val="3200"/>
              <a:buFont typeface="Arial"/>
              <a:buNone/>
              <a:defRPr sz="3200">
                <a:solidFill>
                  <a:srgbClr val="90D0FE"/>
                </a:solidFill>
                <a:latin typeface="Arial"/>
                <a:ea typeface="Arial"/>
                <a:cs typeface="Arial"/>
                <a:sym typeface="Arial"/>
              </a:defRPr>
            </a:lvl4pPr>
            <a:lvl5pPr lvl="4" algn="l">
              <a:lnSpc>
                <a:spcPct val="90000"/>
              </a:lnSpc>
              <a:spcBef>
                <a:spcPts val="0"/>
              </a:spcBef>
              <a:spcAft>
                <a:spcPts val="0"/>
              </a:spcAft>
              <a:buClr>
                <a:srgbClr val="90D0FE"/>
              </a:buClr>
              <a:buSzPts val="3200"/>
              <a:buFont typeface="Arial"/>
              <a:buNone/>
              <a:defRPr sz="3200">
                <a:solidFill>
                  <a:srgbClr val="90D0FE"/>
                </a:solidFill>
                <a:latin typeface="Arial"/>
                <a:ea typeface="Arial"/>
                <a:cs typeface="Arial"/>
                <a:sym typeface="Arial"/>
              </a:defRPr>
            </a:lvl5pPr>
            <a:lvl6pPr lvl="5" algn="l">
              <a:lnSpc>
                <a:spcPct val="90000"/>
              </a:lnSpc>
              <a:spcBef>
                <a:spcPts val="0"/>
              </a:spcBef>
              <a:spcAft>
                <a:spcPts val="0"/>
              </a:spcAft>
              <a:buClr>
                <a:srgbClr val="90D0FE"/>
              </a:buClr>
              <a:buSzPts val="3200"/>
              <a:buFont typeface="Arial"/>
              <a:buNone/>
              <a:defRPr sz="3200">
                <a:solidFill>
                  <a:srgbClr val="90D0FE"/>
                </a:solidFill>
                <a:latin typeface="Arial"/>
                <a:ea typeface="Arial"/>
                <a:cs typeface="Arial"/>
                <a:sym typeface="Arial"/>
              </a:defRPr>
            </a:lvl6pPr>
            <a:lvl7pPr lvl="6" algn="l">
              <a:lnSpc>
                <a:spcPct val="90000"/>
              </a:lnSpc>
              <a:spcBef>
                <a:spcPts val="0"/>
              </a:spcBef>
              <a:spcAft>
                <a:spcPts val="0"/>
              </a:spcAft>
              <a:buClr>
                <a:srgbClr val="90D0FE"/>
              </a:buClr>
              <a:buSzPts val="3200"/>
              <a:buFont typeface="Arial"/>
              <a:buNone/>
              <a:defRPr sz="3200">
                <a:solidFill>
                  <a:srgbClr val="90D0FE"/>
                </a:solidFill>
                <a:latin typeface="Arial"/>
                <a:ea typeface="Arial"/>
                <a:cs typeface="Arial"/>
                <a:sym typeface="Arial"/>
              </a:defRPr>
            </a:lvl7pPr>
            <a:lvl8pPr lvl="7" algn="l">
              <a:lnSpc>
                <a:spcPct val="90000"/>
              </a:lnSpc>
              <a:spcBef>
                <a:spcPts val="0"/>
              </a:spcBef>
              <a:spcAft>
                <a:spcPts val="0"/>
              </a:spcAft>
              <a:buClr>
                <a:srgbClr val="90D0FE"/>
              </a:buClr>
              <a:buSzPts val="3200"/>
              <a:buFont typeface="Arial"/>
              <a:buNone/>
              <a:defRPr sz="3200">
                <a:solidFill>
                  <a:srgbClr val="90D0FE"/>
                </a:solidFill>
                <a:latin typeface="Arial"/>
                <a:ea typeface="Arial"/>
                <a:cs typeface="Arial"/>
                <a:sym typeface="Arial"/>
              </a:defRPr>
            </a:lvl8pPr>
            <a:lvl9pPr lvl="8" algn="l">
              <a:lnSpc>
                <a:spcPct val="90000"/>
              </a:lnSpc>
              <a:spcBef>
                <a:spcPts val="0"/>
              </a:spcBef>
              <a:spcAft>
                <a:spcPts val="0"/>
              </a:spcAft>
              <a:buClr>
                <a:srgbClr val="90D0FE"/>
              </a:buClr>
              <a:buSzPts val="3200"/>
              <a:buFont typeface="Arial"/>
              <a:buNone/>
              <a:defRPr sz="3200">
                <a:solidFill>
                  <a:srgbClr val="90D0FE"/>
                </a:solidFill>
                <a:latin typeface="Arial"/>
                <a:ea typeface="Arial"/>
                <a:cs typeface="Arial"/>
                <a:sym typeface="Arial"/>
              </a:defRPr>
            </a:lvl9pPr>
          </a:lstStyle>
          <a:p/>
        </p:txBody>
      </p:sp>
      <p:sp>
        <p:nvSpPr>
          <p:cNvPr id="878" name="Google Shape;878;p68"/>
          <p:cNvSpPr txBox="1"/>
          <p:nvPr>
            <p:ph idx="4" type="subTitle"/>
          </p:nvPr>
        </p:nvSpPr>
        <p:spPr>
          <a:xfrm>
            <a:off x="576087" y="1082037"/>
            <a:ext cx="10396800" cy="59430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chemeClr val="dk1"/>
              </a:buClr>
              <a:buSzPts val="2200"/>
              <a:buNone/>
              <a:defRPr sz="2200">
                <a:solidFill>
                  <a:schemeClr val="dk1"/>
                </a:solidFill>
              </a:defRPr>
            </a:lvl1pPr>
            <a:lvl2pPr lvl="1" algn="l">
              <a:lnSpc>
                <a:spcPct val="95000"/>
              </a:lnSpc>
              <a:spcBef>
                <a:spcPts val="300"/>
              </a:spcBef>
              <a:spcAft>
                <a:spcPts val="0"/>
              </a:spcAft>
              <a:buClr>
                <a:schemeClr val="dk1"/>
              </a:buClr>
              <a:buSzPts val="2200"/>
              <a:buNone/>
              <a:defRPr sz="2200">
                <a:solidFill>
                  <a:schemeClr val="dk1"/>
                </a:solidFill>
              </a:defRPr>
            </a:lvl2pPr>
            <a:lvl3pPr lvl="2" algn="l">
              <a:lnSpc>
                <a:spcPct val="95000"/>
              </a:lnSpc>
              <a:spcBef>
                <a:spcPts val="300"/>
              </a:spcBef>
              <a:spcAft>
                <a:spcPts val="0"/>
              </a:spcAft>
              <a:buClr>
                <a:schemeClr val="dk1"/>
              </a:buClr>
              <a:buSzPts val="2200"/>
              <a:buNone/>
              <a:defRPr sz="2200">
                <a:solidFill>
                  <a:schemeClr val="dk1"/>
                </a:solidFill>
              </a:defRPr>
            </a:lvl3pPr>
            <a:lvl4pPr lvl="3" algn="l">
              <a:lnSpc>
                <a:spcPct val="95000"/>
              </a:lnSpc>
              <a:spcBef>
                <a:spcPts val="300"/>
              </a:spcBef>
              <a:spcAft>
                <a:spcPts val="0"/>
              </a:spcAft>
              <a:buClr>
                <a:schemeClr val="dk1"/>
              </a:buClr>
              <a:buSzPts val="2200"/>
              <a:buNone/>
              <a:defRPr sz="2200">
                <a:solidFill>
                  <a:schemeClr val="dk1"/>
                </a:solidFill>
              </a:defRPr>
            </a:lvl4pPr>
            <a:lvl5pPr lvl="4" algn="l">
              <a:lnSpc>
                <a:spcPct val="95000"/>
              </a:lnSpc>
              <a:spcBef>
                <a:spcPts val="300"/>
              </a:spcBef>
              <a:spcAft>
                <a:spcPts val="0"/>
              </a:spcAft>
              <a:buClr>
                <a:schemeClr val="dk1"/>
              </a:buClr>
              <a:buSzPts val="2200"/>
              <a:buNone/>
              <a:defRPr sz="2200">
                <a:solidFill>
                  <a:schemeClr val="dk1"/>
                </a:solidFill>
              </a:defRPr>
            </a:lvl5pPr>
            <a:lvl6pPr lvl="5" algn="l">
              <a:lnSpc>
                <a:spcPct val="95000"/>
              </a:lnSpc>
              <a:spcBef>
                <a:spcPts val="300"/>
              </a:spcBef>
              <a:spcAft>
                <a:spcPts val="0"/>
              </a:spcAft>
              <a:buClr>
                <a:schemeClr val="dk1"/>
              </a:buClr>
              <a:buSzPts val="2200"/>
              <a:buNone/>
              <a:defRPr sz="2200">
                <a:solidFill>
                  <a:schemeClr val="dk1"/>
                </a:solidFill>
              </a:defRPr>
            </a:lvl6pPr>
            <a:lvl7pPr lvl="6" algn="l">
              <a:lnSpc>
                <a:spcPct val="95000"/>
              </a:lnSpc>
              <a:spcBef>
                <a:spcPts val="300"/>
              </a:spcBef>
              <a:spcAft>
                <a:spcPts val="0"/>
              </a:spcAft>
              <a:buClr>
                <a:schemeClr val="dk1"/>
              </a:buClr>
              <a:buSzPts val="2200"/>
              <a:buNone/>
              <a:defRPr sz="2200">
                <a:solidFill>
                  <a:schemeClr val="dk1"/>
                </a:solidFill>
              </a:defRPr>
            </a:lvl7pPr>
            <a:lvl8pPr lvl="7" algn="l">
              <a:lnSpc>
                <a:spcPct val="95000"/>
              </a:lnSpc>
              <a:spcBef>
                <a:spcPts val="300"/>
              </a:spcBef>
              <a:spcAft>
                <a:spcPts val="0"/>
              </a:spcAft>
              <a:buClr>
                <a:schemeClr val="dk1"/>
              </a:buClr>
              <a:buSzPts val="2200"/>
              <a:buNone/>
              <a:defRPr sz="2200">
                <a:solidFill>
                  <a:schemeClr val="dk1"/>
                </a:solidFill>
              </a:defRPr>
            </a:lvl8pPr>
            <a:lvl9pPr lvl="8" algn="l">
              <a:lnSpc>
                <a:spcPct val="95000"/>
              </a:lnSpc>
              <a:spcBef>
                <a:spcPts val="300"/>
              </a:spcBef>
              <a:spcAft>
                <a:spcPts val="300"/>
              </a:spcAft>
              <a:buClr>
                <a:schemeClr val="dk1"/>
              </a:buClr>
              <a:buSzPts val="2200"/>
              <a:buNone/>
              <a:defRPr sz="2200">
                <a:solidFill>
                  <a:schemeClr val="dk1"/>
                </a:solidFill>
              </a:defRPr>
            </a:lvl9pPr>
          </a:lstStyle>
          <a:p/>
        </p:txBody>
      </p:sp>
      <p:pic>
        <p:nvPicPr>
          <p:cNvPr id="879" name="Google Shape;879;p68"/>
          <p:cNvPicPr preferRelativeResize="0"/>
          <p:nvPr/>
        </p:nvPicPr>
        <p:blipFill rotWithShape="1">
          <a:blip r:embed="rId2">
            <a:alphaModFix/>
          </a:blip>
          <a:srcRect b="11220" l="0" r="0" t="-11220"/>
          <a:stretch/>
        </p:blipFill>
        <p:spPr>
          <a:xfrm>
            <a:off x="10588984" y="5960325"/>
            <a:ext cx="1409100" cy="906925"/>
          </a:xfrm>
          <a:prstGeom prst="rect">
            <a:avLst/>
          </a:prstGeom>
          <a:noFill/>
          <a:ln>
            <a:noFill/>
          </a:ln>
        </p:spPr>
      </p:pic>
      <p:pic>
        <p:nvPicPr>
          <p:cNvPr id="880" name="Google Shape;880;p68"/>
          <p:cNvPicPr preferRelativeResize="0"/>
          <p:nvPr/>
        </p:nvPicPr>
        <p:blipFill rotWithShape="1">
          <a:blip r:embed="rId3">
            <a:alphaModFix/>
          </a:blip>
          <a:srcRect b="0" l="0" r="38408" t="0"/>
          <a:stretch/>
        </p:blipFill>
        <p:spPr>
          <a:xfrm>
            <a:off x="10142379" y="6343675"/>
            <a:ext cx="354468" cy="385525"/>
          </a:xfrm>
          <a:prstGeom prst="rect">
            <a:avLst/>
          </a:prstGeom>
          <a:noFill/>
          <a:ln>
            <a:noFill/>
          </a:ln>
        </p:spPr>
      </p:pic>
      <p:pic>
        <p:nvPicPr>
          <p:cNvPr id="881" name="Google Shape;881;p68"/>
          <p:cNvPicPr preferRelativeResize="0"/>
          <p:nvPr/>
        </p:nvPicPr>
        <p:blipFill rotWithShape="1">
          <a:blip r:embed="rId4">
            <a:alphaModFix/>
          </a:blip>
          <a:srcRect b="0" l="0" r="5311" t="18387"/>
          <a:stretch/>
        </p:blipFill>
        <p:spPr>
          <a:xfrm>
            <a:off x="11619169" y="6204500"/>
            <a:ext cx="484905" cy="276550"/>
          </a:xfrm>
          <a:prstGeom prst="rect">
            <a:avLst/>
          </a:prstGeom>
          <a:noFill/>
          <a:ln>
            <a:noFill/>
          </a:ln>
        </p:spPr>
      </p:pic>
      <p:pic>
        <p:nvPicPr>
          <p:cNvPr id="882" name="Google Shape;882;p68"/>
          <p:cNvPicPr preferRelativeResize="0"/>
          <p:nvPr/>
        </p:nvPicPr>
        <p:blipFill rotWithShape="1">
          <a:blip r:embed="rId5">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5 - CTA - Three Column with Photo 1">
  <p:cSld name="Basic_4_1_3_1_1_1_1_1_1_1_1_1_1_1_1_1_1_1_3_4_1">
    <p:bg>
      <p:bgPr>
        <a:solidFill>
          <a:srgbClr val="EEF4FF"/>
        </a:solidFill>
      </p:bgPr>
    </p:bg>
    <p:spTree>
      <p:nvGrpSpPr>
        <p:cNvPr id="883" name="Shape 883"/>
        <p:cNvGrpSpPr/>
        <p:nvPr/>
      </p:nvGrpSpPr>
      <p:grpSpPr>
        <a:xfrm>
          <a:off x="0" y="0"/>
          <a:ext cx="0" cy="0"/>
          <a:chOff x="0" y="0"/>
          <a:chExt cx="0" cy="0"/>
        </a:xfrm>
      </p:grpSpPr>
      <p:sp>
        <p:nvSpPr>
          <p:cNvPr id="884" name="Google Shape;884;p69"/>
          <p:cNvSpPr/>
          <p:nvPr/>
        </p:nvSpPr>
        <p:spPr>
          <a:xfrm>
            <a:off x="575981" y="1676325"/>
            <a:ext cx="34845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b="0" i="0" lang="en-US" sz="900" u="none" cap="none" strike="noStrike">
                <a:solidFill>
                  <a:srgbClr val="FFFFFF"/>
                </a:solidFill>
                <a:latin typeface="Arial"/>
                <a:ea typeface="Arial"/>
                <a:cs typeface="Arial"/>
                <a:sym typeface="Arial"/>
              </a:rPr>
              <a:t> </a:t>
            </a:r>
            <a:endParaRPr b="0" i="0" sz="900" u="none" cap="none" strike="noStrike">
              <a:solidFill>
                <a:srgbClr val="FFFFFF"/>
              </a:solidFill>
              <a:latin typeface="Arial"/>
              <a:ea typeface="Arial"/>
              <a:cs typeface="Arial"/>
              <a:sym typeface="Arial"/>
            </a:endParaRPr>
          </a:p>
        </p:txBody>
      </p:sp>
      <p:sp>
        <p:nvSpPr>
          <p:cNvPr id="885" name="Google Shape;885;p69"/>
          <p:cNvSpPr/>
          <p:nvPr/>
        </p:nvSpPr>
        <p:spPr>
          <a:xfrm>
            <a:off x="4357604" y="1676325"/>
            <a:ext cx="34845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b="0" i="0" lang="en-US" sz="900" u="none" cap="none" strike="noStrike">
                <a:solidFill>
                  <a:srgbClr val="FFFFFF"/>
                </a:solidFill>
                <a:latin typeface="Arial"/>
                <a:ea typeface="Arial"/>
                <a:cs typeface="Arial"/>
                <a:sym typeface="Arial"/>
              </a:rPr>
              <a:t> </a:t>
            </a:r>
            <a:endParaRPr b="0" i="0" sz="900" u="none" cap="none" strike="noStrike">
              <a:solidFill>
                <a:srgbClr val="FFFFFF"/>
              </a:solidFill>
              <a:latin typeface="Arial"/>
              <a:ea typeface="Arial"/>
              <a:cs typeface="Arial"/>
              <a:sym typeface="Arial"/>
            </a:endParaRPr>
          </a:p>
        </p:txBody>
      </p:sp>
      <p:sp>
        <p:nvSpPr>
          <p:cNvPr id="886" name="Google Shape;886;p69"/>
          <p:cNvSpPr/>
          <p:nvPr/>
        </p:nvSpPr>
        <p:spPr>
          <a:xfrm>
            <a:off x="8135108" y="1676325"/>
            <a:ext cx="34845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b="0" i="0" lang="en-US" sz="900" u="none" cap="none" strike="noStrike">
                <a:solidFill>
                  <a:srgbClr val="FFFFFF"/>
                </a:solidFill>
                <a:latin typeface="Arial"/>
                <a:ea typeface="Arial"/>
                <a:cs typeface="Arial"/>
                <a:sym typeface="Arial"/>
              </a:rPr>
              <a:t> </a:t>
            </a:r>
            <a:endParaRPr b="0" i="0" sz="900" u="none" cap="none" strike="noStrike">
              <a:solidFill>
                <a:srgbClr val="FFFFFF"/>
              </a:solidFill>
              <a:latin typeface="Arial"/>
              <a:ea typeface="Arial"/>
              <a:cs typeface="Arial"/>
              <a:sym typeface="Arial"/>
            </a:endParaRPr>
          </a:p>
        </p:txBody>
      </p:sp>
      <p:sp>
        <p:nvSpPr>
          <p:cNvPr id="887" name="Google Shape;887;p69"/>
          <p:cNvSpPr/>
          <p:nvPr/>
        </p:nvSpPr>
        <p:spPr>
          <a:xfrm>
            <a:off x="576581" y="1667650"/>
            <a:ext cx="3488100" cy="1975500"/>
          </a:xfrm>
          <a:prstGeom prst="round2SameRect">
            <a:avLst>
              <a:gd fmla="val 5629" name="adj1"/>
              <a:gd fmla="val 0" name="adj2"/>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69"/>
          <p:cNvSpPr/>
          <p:nvPr/>
        </p:nvSpPr>
        <p:spPr>
          <a:xfrm>
            <a:off x="4356570" y="1667650"/>
            <a:ext cx="3488100" cy="1975500"/>
          </a:xfrm>
          <a:prstGeom prst="round2SameRect">
            <a:avLst>
              <a:gd fmla="val 5814" name="adj1"/>
              <a:gd fmla="val 0" name="adj2"/>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69"/>
          <p:cNvSpPr/>
          <p:nvPr/>
        </p:nvSpPr>
        <p:spPr>
          <a:xfrm>
            <a:off x="8132908" y="1667650"/>
            <a:ext cx="3488100" cy="1975500"/>
          </a:xfrm>
          <a:prstGeom prst="round2SameRect">
            <a:avLst>
              <a:gd fmla="val 5630" name="adj1"/>
              <a:gd fmla="val 0" name="adj2"/>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69"/>
          <p:cNvSpPr/>
          <p:nvPr>
            <p:ph idx="2" type="pic"/>
          </p:nvPr>
        </p:nvSpPr>
        <p:spPr>
          <a:xfrm>
            <a:off x="576056" y="1666350"/>
            <a:ext cx="3484500" cy="1975500"/>
          </a:xfrm>
          <a:prstGeom prst="round2SameRect">
            <a:avLst>
              <a:gd fmla="val 4925" name="adj1"/>
              <a:gd fmla="val 0" name="adj2"/>
            </a:avLst>
          </a:prstGeom>
          <a:noFill/>
          <a:ln>
            <a:noFill/>
          </a:ln>
        </p:spPr>
      </p:sp>
      <p:sp>
        <p:nvSpPr>
          <p:cNvPr id="891" name="Google Shape;891;p69"/>
          <p:cNvSpPr/>
          <p:nvPr>
            <p:ph idx="3" type="pic"/>
          </p:nvPr>
        </p:nvSpPr>
        <p:spPr>
          <a:xfrm>
            <a:off x="4358206" y="1666350"/>
            <a:ext cx="3484500" cy="1975500"/>
          </a:xfrm>
          <a:prstGeom prst="round2SameRect">
            <a:avLst>
              <a:gd fmla="val 4925" name="adj1"/>
              <a:gd fmla="val 0" name="adj2"/>
            </a:avLst>
          </a:prstGeom>
          <a:noFill/>
          <a:ln>
            <a:noFill/>
          </a:ln>
        </p:spPr>
      </p:sp>
      <p:sp>
        <p:nvSpPr>
          <p:cNvPr id="892" name="Google Shape;892;p69"/>
          <p:cNvSpPr/>
          <p:nvPr>
            <p:ph idx="4" type="pic"/>
          </p:nvPr>
        </p:nvSpPr>
        <p:spPr>
          <a:xfrm>
            <a:off x="8136472" y="1666350"/>
            <a:ext cx="3484500" cy="1975500"/>
          </a:xfrm>
          <a:prstGeom prst="round2SameRect">
            <a:avLst>
              <a:gd fmla="val 4925" name="adj1"/>
              <a:gd fmla="val 0" name="adj2"/>
            </a:avLst>
          </a:prstGeom>
          <a:noFill/>
          <a:ln>
            <a:noFill/>
          </a:ln>
        </p:spPr>
      </p:sp>
      <p:sp>
        <p:nvSpPr>
          <p:cNvPr id="893" name="Google Shape;893;p69"/>
          <p:cNvSpPr txBox="1"/>
          <p:nvPr>
            <p:ph idx="1" type="body"/>
          </p:nvPr>
        </p:nvSpPr>
        <p:spPr>
          <a:xfrm>
            <a:off x="859359" y="3807675"/>
            <a:ext cx="2917800" cy="2291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2000"/>
              <a:buFont typeface="Arial"/>
              <a:buNone/>
              <a:defRPr>
                <a:solidFill>
                  <a:schemeClr val="lt2"/>
                </a:solidFill>
                <a:latin typeface="Arial"/>
                <a:ea typeface="Arial"/>
                <a:cs typeface="Arial"/>
                <a:sym typeface="Arial"/>
              </a:defRPr>
            </a:lvl1pPr>
            <a:lvl2pPr indent="-342900" lvl="1" marL="914400" algn="l">
              <a:lnSpc>
                <a:spcPct val="100000"/>
              </a:lnSpc>
              <a:spcBef>
                <a:spcPts val="2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894" name="Google Shape;894;p69"/>
          <p:cNvSpPr txBox="1"/>
          <p:nvPr>
            <p:ph idx="5" type="body"/>
          </p:nvPr>
        </p:nvSpPr>
        <p:spPr>
          <a:xfrm>
            <a:off x="4618047" y="3807675"/>
            <a:ext cx="2959500" cy="2291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2000"/>
              <a:buFont typeface="Arial"/>
              <a:buNone/>
              <a:defRPr>
                <a:solidFill>
                  <a:schemeClr val="lt2"/>
                </a:solidFill>
                <a:latin typeface="Arial"/>
                <a:ea typeface="Arial"/>
                <a:cs typeface="Arial"/>
                <a:sym typeface="Arial"/>
              </a:defRPr>
            </a:lvl1pPr>
            <a:lvl2pPr indent="-342900" lvl="1" marL="914400" algn="l">
              <a:lnSpc>
                <a:spcPct val="100000"/>
              </a:lnSpc>
              <a:spcBef>
                <a:spcPts val="2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895" name="Google Shape;895;p69"/>
          <p:cNvSpPr txBox="1"/>
          <p:nvPr>
            <p:ph idx="6" type="body"/>
          </p:nvPr>
        </p:nvSpPr>
        <p:spPr>
          <a:xfrm>
            <a:off x="8395136" y="3807675"/>
            <a:ext cx="2964000" cy="2291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2000"/>
              <a:buFont typeface="Arial"/>
              <a:buNone/>
              <a:defRPr>
                <a:solidFill>
                  <a:schemeClr val="lt2"/>
                </a:solidFill>
                <a:latin typeface="Arial"/>
                <a:ea typeface="Arial"/>
                <a:cs typeface="Arial"/>
                <a:sym typeface="Arial"/>
              </a:defRPr>
            </a:lvl1pPr>
            <a:lvl2pPr indent="-342900" lvl="1" marL="914400" algn="l">
              <a:lnSpc>
                <a:spcPct val="100000"/>
              </a:lnSpc>
              <a:spcBef>
                <a:spcPts val="2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896" name="Google Shape;896;p69"/>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Font typeface="Arial"/>
              <a:buNone/>
              <a:defRPr b="0" sz="3200">
                <a:latin typeface="Arial"/>
                <a:ea typeface="Arial"/>
                <a:cs typeface="Arial"/>
                <a:sym typeface="Arial"/>
              </a:defRPr>
            </a:lvl1pPr>
            <a:lvl2pPr lvl="1" algn="l">
              <a:lnSpc>
                <a:spcPct val="90000"/>
              </a:lnSpc>
              <a:spcBef>
                <a:spcPts val="0"/>
              </a:spcBef>
              <a:spcAft>
                <a:spcPts val="0"/>
              </a:spcAft>
              <a:buClr>
                <a:srgbClr val="90D0FE"/>
              </a:buClr>
              <a:buSzPts val="3200"/>
              <a:buFont typeface="Arial"/>
              <a:buNone/>
              <a:defRPr sz="3200">
                <a:solidFill>
                  <a:srgbClr val="90D0FE"/>
                </a:solidFill>
                <a:latin typeface="Arial"/>
                <a:ea typeface="Arial"/>
                <a:cs typeface="Arial"/>
                <a:sym typeface="Arial"/>
              </a:defRPr>
            </a:lvl2pPr>
            <a:lvl3pPr lvl="2" algn="l">
              <a:lnSpc>
                <a:spcPct val="90000"/>
              </a:lnSpc>
              <a:spcBef>
                <a:spcPts val="0"/>
              </a:spcBef>
              <a:spcAft>
                <a:spcPts val="0"/>
              </a:spcAft>
              <a:buClr>
                <a:srgbClr val="90D0FE"/>
              </a:buClr>
              <a:buSzPts val="3200"/>
              <a:buFont typeface="Arial"/>
              <a:buNone/>
              <a:defRPr sz="3200">
                <a:solidFill>
                  <a:srgbClr val="90D0FE"/>
                </a:solidFill>
                <a:latin typeface="Arial"/>
                <a:ea typeface="Arial"/>
                <a:cs typeface="Arial"/>
                <a:sym typeface="Arial"/>
              </a:defRPr>
            </a:lvl3pPr>
            <a:lvl4pPr lvl="3" algn="l">
              <a:lnSpc>
                <a:spcPct val="90000"/>
              </a:lnSpc>
              <a:spcBef>
                <a:spcPts val="0"/>
              </a:spcBef>
              <a:spcAft>
                <a:spcPts val="0"/>
              </a:spcAft>
              <a:buClr>
                <a:srgbClr val="90D0FE"/>
              </a:buClr>
              <a:buSzPts val="3200"/>
              <a:buFont typeface="Arial"/>
              <a:buNone/>
              <a:defRPr sz="3200">
                <a:solidFill>
                  <a:srgbClr val="90D0FE"/>
                </a:solidFill>
                <a:latin typeface="Arial"/>
                <a:ea typeface="Arial"/>
                <a:cs typeface="Arial"/>
                <a:sym typeface="Arial"/>
              </a:defRPr>
            </a:lvl4pPr>
            <a:lvl5pPr lvl="4" algn="l">
              <a:lnSpc>
                <a:spcPct val="90000"/>
              </a:lnSpc>
              <a:spcBef>
                <a:spcPts val="0"/>
              </a:spcBef>
              <a:spcAft>
                <a:spcPts val="0"/>
              </a:spcAft>
              <a:buClr>
                <a:srgbClr val="90D0FE"/>
              </a:buClr>
              <a:buSzPts val="3200"/>
              <a:buFont typeface="Arial"/>
              <a:buNone/>
              <a:defRPr sz="3200">
                <a:solidFill>
                  <a:srgbClr val="90D0FE"/>
                </a:solidFill>
                <a:latin typeface="Arial"/>
                <a:ea typeface="Arial"/>
                <a:cs typeface="Arial"/>
                <a:sym typeface="Arial"/>
              </a:defRPr>
            </a:lvl5pPr>
            <a:lvl6pPr lvl="5" algn="l">
              <a:lnSpc>
                <a:spcPct val="90000"/>
              </a:lnSpc>
              <a:spcBef>
                <a:spcPts val="0"/>
              </a:spcBef>
              <a:spcAft>
                <a:spcPts val="0"/>
              </a:spcAft>
              <a:buClr>
                <a:srgbClr val="90D0FE"/>
              </a:buClr>
              <a:buSzPts val="3200"/>
              <a:buFont typeface="Arial"/>
              <a:buNone/>
              <a:defRPr sz="3200">
                <a:solidFill>
                  <a:srgbClr val="90D0FE"/>
                </a:solidFill>
                <a:latin typeface="Arial"/>
                <a:ea typeface="Arial"/>
                <a:cs typeface="Arial"/>
                <a:sym typeface="Arial"/>
              </a:defRPr>
            </a:lvl6pPr>
            <a:lvl7pPr lvl="6" algn="l">
              <a:lnSpc>
                <a:spcPct val="90000"/>
              </a:lnSpc>
              <a:spcBef>
                <a:spcPts val="0"/>
              </a:spcBef>
              <a:spcAft>
                <a:spcPts val="0"/>
              </a:spcAft>
              <a:buClr>
                <a:srgbClr val="90D0FE"/>
              </a:buClr>
              <a:buSzPts val="3200"/>
              <a:buFont typeface="Arial"/>
              <a:buNone/>
              <a:defRPr sz="3200">
                <a:solidFill>
                  <a:srgbClr val="90D0FE"/>
                </a:solidFill>
                <a:latin typeface="Arial"/>
                <a:ea typeface="Arial"/>
                <a:cs typeface="Arial"/>
                <a:sym typeface="Arial"/>
              </a:defRPr>
            </a:lvl7pPr>
            <a:lvl8pPr lvl="7" algn="l">
              <a:lnSpc>
                <a:spcPct val="90000"/>
              </a:lnSpc>
              <a:spcBef>
                <a:spcPts val="0"/>
              </a:spcBef>
              <a:spcAft>
                <a:spcPts val="0"/>
              </a:spcAft>
              <a:buClr>
                <a:srgbClr val="90D0FE"/>
              </a:buClr>
              <a:buSzPts val="3200"/>
              <a:buFont typeface="Arial"/>
              <a:buNone/>
              <a:defRPr sz="3200">
                <a:solidFill>
                  <a:srgbClr val="90D0FE"/>
                </a:solidFill>
                <a:latin typeface="Arial"/>
                <a:ea typeface="Arial"/>
                <a:cs typeface="Arial"/>
                <a:sym typeface="Arial"/>
              </a:defRPr>
            </a:lvl8pPr>
            <a:lvl9pPr lvl="8" algn="l">
              <a:lnSpc>
                <a:spcPct val="90000"/>
              </a:lnSpc>
              <a:spcBef>
                <a:spcPts val="0"/>
              </a:spcBef>
              <a:spcAft>
                <a:spcPts val="0"/>
              </a:spcAft>
              <a:buClr>
                <a:srgbClr val="90D0FE"/>
              </a:buClr>
              <a:buSzPts val="3200"/>
              <a:buFont typeface="Arial"/>
              <a:buNone/>
              <a:defRPr sz="3200">
                <a:solidFill>
                  <a:srgbClr val="90D0FE"/>
                </a:solidFill>
                <a:latin typeface="Arial"/>
                <a:ea typeface="Arial"/>
                <a:cs typeface="Arial"/>
                <a:sym typeface="Arial"/>
              </a:defRPr>
            </a:lvl9pPr>
          </a:lstStyle>
          <a:p/>
        </p:txBody>
      </p:sp>
      <p:sp>
        <p:nvSpPr>
          <p:cNvPr id="897" name="Google Shape;897;p69"/>
          <p:cNvSpPr txBox="1"/>
          <p:nvPr>
            <p:ph idx="7" type="subTitle"/>
          </p:nvPr>
        </p:nvSpPr>
        <p:spPr>
          <a:xfrm>
            <a:off x="576087" y="1082037"/>
            <a:ext cx="10396800" cy="59430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chemeClr val="dk1"/>
              </a:buClr>
              <a:buSzPts val="2200"/>
              <a:buNone/>
              <a:defRPr sz="2200">
                <a:solidFill>
                  <a:schemeClr val="dk1"/>
                </a:solidFill>
              </a:defRPr>
            </a:lvl1pPr>
            <a:lvl2pPr lvl="1" algn="l">
              <a:lnSpc>
                <a:spcPct val="95000"/>
              </a:lnSpc>
              <a:spcBef>
                <a:spcPts val="300"/>
              </a:spcBef>
              <a:spcAft>
                <a:spcPts val="0"/>
              </a:spcAft>
              <a:buClr>
                <a:schemeClr val="dk1"/>
              </a:buClr>
              <a:buSzPts val="2200"/>
              <a:buNone/>
              <a:defRPr sz="2200">
                <a:solidFill>
                  <a:schemeClr val="dk1"/>
                </a:solidFill>
              </a:defRPr>
            </a:lvl2pPr>
            <a:lvl3pPr lvl="2" algn="l">
              <a:lnSpc>
                <a:spcPct val="95000"/>
              </a:lnSpc>
              <a:spcBef>
                <a:spcPts val="300"/>
              </a:spcBef>
              <a:spcAft>
                <a:spcPts val="0"/>
              </a:spcAft>
              <a:buClr>
                <a:schemeClr val="dk1"/>
              </a:buClr>
              <a:buSzPts val="2200"/>
              <a:buNone/>
              <a:defRPr sz="2200">
                <a:solidFill>
                  <a:schemeClr val="dk1"/>
                </a:solidFill>
              </a:defRPr>
            </a:lvl3pPr>
            <a:lvl4pPr lvl="3" algn="l">
              <a:lnSpc>
                <a:spcPct val="95000"/>
              </a:lnSpc>
              <a:spcBef>
                <a:spcPts val="300"/>
              </a:spcBef>
              <a:spcAft>
                <a:spcPts val="0"/>
              </a:spcAft>
              <a:buClr>
                <a:schemeClr val="dk1"/>
              </a:buClr>
              <a:buSzPts val="2200"/>
              <a:buNone/>
              <a:defRPr sz="2200">
                <a:solidFill>
                  <a:schemeClr val="dk1"/>
                </a:solidFill>
              </a:defRPr>
            </a:lvl4pPr>
            <a:lvl5pPr lvl="4" algn="l">
              <a:lnSpc>
                <a:spcPct val="95000"/>
              </a:lnSpc>
              <a:spcBef>
                <a:spcPts val="300"/>
              </a:spcBef>
              <a:spcAft>
                <a:spcPts val="0"/>
              </a:spcAft>
              <a:buClr>
                <a:schemeClr val="dk1"/>
              </a:buClr>
              <a:buSzPts val="2200"/>
              <a:buNone/>
              <a:defRPr sz="2200">
                <a:solidFill>
                  <a:schemeClr val="dk1"/>
                </a:solidFill>
              </a:defRPr>
            </a:lvl5pPr>
            <a:lvl6pPr lvl="5" algn="l">
              <a:lnSpc>
                <a:spcPct val="95000"/>
              </a:lnSpc>
              <a:spcBef>
                <a:spcPts val="300"/>
              </a:spcBef>
              <a:spcAft>
                <a:spcPts val="0"/>
              </a:spcAft>
              <a:buClr>
                <a:schemeClr val="dk1"/>
              </a:buClr>
              <a:buSzPts val="2200"/>
              <a:buNone/>
              <a:defRPr sz="2200">
                <a:solidFill>
                  <a:schemeClr val="dk1"/>
                </a:solidFill>
              </a:defRPr>
            </a:lvl6pPr>
            <a:lvl7pPr lvl="6" algn="l">
              <a:lnSpc>
                <a:spcPct val="95000"/>
              </a:lnSpc>
              <a:spcBef>
                <a:spcPts val="300"/>
              </a:spcBef>
              <a:spcAft>
                <a:spcPts val="0"/>
              </a:spcAft>
              <a:buClr>
                <a:schemeClr val="dk1"/>
              </a:buClr>
              <a:buSzPts val="2200"/>
              <a:buNone/>
              <a:defRPr sz="2200">
                <a:solidFill>
                  <a:schemeClr val="dk1"/>
                </a:solidFill>
              </a:defRPr>
            </a:lvl7pPr>
            <a:lvl8pPr lvl="7" algn="l">
              <a:lnSpc>
                <a:spcPct val="95000"/>
              </a:lnSpc>
              <a:spcBef>
                <a:spcPts val="300"/>
              </a:spcBef>
              <a:spcAft>
                <a:spcPts val="0"/>
              </a:spcAft>
              <a:buClr>
                <a:schemeClr val="dk1"/>
              </a:buClr>
              <a:buSzPts val="2200"/>
              <a:buNone/>
              <a:defRPr sz="2200">
                <a:solidFill>
                  <a:schemeClr val="dk1"/>
                </a:solidFill>
              </a:defRPr>
            </a:lvl8pPr>
            <a:lvl9pPr lvl="8" algn="l">
              <a:lnSpc>
                <a:spcPct val="95000"/>
              </a:lnSpc>
              <a:spcBef>
                <a:spcPts val="300"/>
              </a:spcBef>
              <a:spcAft>
                <a:spcPts val="300"/>
              </a:spcAft>
              <a:buClr>
                <a:schemeClr val="dk1"/>
              </a:buClr>
              <a:buSzPts val="2200"/>
              <a:buNone/>
              <a:defRPr sz="2200">
                <a:solidFill>
                  <a:schemeClr val="dk1"/>
                </a:solidFill>
              </a:defRPr>
            </a:lvl9pPr>
          </a:lstStyle>
          <a:p/>
        </p:txBody>
      </p:sp>
      <p:pic>
        <p:nvPicPr>
          <p:cNvPr id="898" name="Google Shape;898;p69"/>
          <p:cNvPicPr preferRelativeResize="0"/>
          <p:nvPr/>
        </p:nvPicPr>
        <p:blipFill rotWithShape="1">
          <a:blip r:embed="rId2">
            <a:alphaModFix/>
          </a:blip>
          <a:srcRect b="11220" l="0" r="0" t="-11220"/>
          <a:stretch/>
        </p:blipFill>
        <p:spPr>
          <a:xfrm>
            <a:off x="10588984" y="5960325"/>
            <a:ext cx="1409100" cy="906925"/>
          </a:xfrm>
          <a:prstGeom prst="rect">
            <a:avLst/>
          </a:prstGeom>
          <a:noFill/>
          <a:ln>
            <a:noFill/>
          </a:ln>
        </p:spPr>
      </p:pic>
      <p:pic>
        <p:nvPicPr>
          <p:cNvPr id="899" name="Google Shape;899;p69"/>
          <p:cNvPicPr preferRelativeResize="0"/>
          <p:nvPr/>
        </p:nvPicPr>
        <p:blipFill rotWithShape="1">
          <a:blip r:embed="rId3">
            <a:alphaModFix/>
          </a:blip>
          <a:srcRect b="0" l="0" r="38408" t="0"/>
          <a:stretch/>
        </p:blipFill>
        <p:spPr>
          <a:xfrm>
            <a:off x="10142379" y="6343675"/>
            <a:ext cx="354468" cy="385525"/>
          </a:xfrm>
          <a:prstGeom prst="rect">
            <a:avLst/>
          </a:prstGeom>
          <a:noFill/>
          <a:ln>
            <a:noFill/>
          </a:ln>
        </p:spPr>
      </p:pic>
      <p:pic>
        <p:nvPicPr>
          <p:cNvPr id="900" name="Google Shape;900;p69"/>
          <p:cNvPicPr preferRelativeResize="0"/>
          <p:nvPr/>
        </p:nvPicPr>
        <p:blipFill rotWithShape="1">
          <a:blip r:embed="rId4">
            <a:alphaModFix/>
          </a:blip>
          <a:srcRect b="0" l="0" r="5311" t="18387"/>
          <a:stretch/>
        </p:blipFill>
        <p:spPr>
          <a:xfrm>
            <a:off x="11619169" y="6204500"/>
            <a:ext cx="484905" cy="276550"/>
          </a:xfrm>
          <a:prstGeom prst="rect">
            <a:avLst/>
          </a:prstGeom>
          <a:noFill/>
          <a:ln>
            <a:noFill/>
          </a:ln>
        </p:spPr>
      </p:pic>
      <p:pic>
        <p:nvPicPr>
          <p:cNvPr id="901" name="Google Shape;901;p69"/>
          <p:cNvPicPr preferRelativeResize="0"/>
          <p:nvPr/>
        </p:nvPicPr>
        <p:blipFill rotWithShape="1">
          <a:blip r:embed="rId5">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1 - CTA - One Column 1">
  <p:cSld name="Basic_4_1_3_1_4_3_4">
    <p:bg>
      <p:bgPr>
        <a:solidFill>
          <a:srgbClr val="EEF4FF"/>
        </a:solidFill>
      </p:bgPr>
    </p:bg>
    <p:spTree>
      <p:nvGrpSpPr>
        <p:cNvPr id="902" name="Shape 902"/>
        <p:cNvGrpSpPr/>
        <p:nvPr/>
      </p:nvGrpSpPr>
      <p:grpSpPr>
        <a:xfrm>
          <a:off x="0" y="0"/>
          <a:ext cx="0" cy="0"/>
          <a:chOff x="0" y="0"/>
          <a:chExt cx="0" cy="0"/>
        </a:xfrm>
      </p:grpSpPr>
      <p:sp>
        <p:nvSpPr>
          <p:cNvPr id="903" name="Google Shape;903;p70"/>
          <p:cNvSpPr/>
          <p:nvPr/>
        </p:nvSpPr>
        <p:spPr>
          <a:xfrm>
            <a:off x="587131" y="1676325"/>
            <a:ext cx="11029200" cy="4498500"/>
          </a:xfrm>
          <a:prstGeom prst="roundRect">
            <a:avLst>
              <a:gd fmla="val 2772" name="adj"/>
            </a:avLst>
          </a:prstGeom>
          <a:solidFill>
            <a:srgbClr val="FFFF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b="0" i="0" lang="en-US" sz="900" u="none" cap="none" strike="noStrike">
                <a:solidFill>
                  <a:srgbClr val="FFFFFF"/>
                </a:solidFill>
                <a:latin typeface="Arial"/>
                <a:ea typeface="Arial"/>
                <a:cs typeface="Arial"/>
                <a:sym typeface="Arial"/>
              </a:rPr>
              <a:t> </a:t>
            </a:r>
            <a:endParaRPr b="0" i="0" sz="900" u="none" cap="none" strike="noStrike">
              <a:solidFill>
                <a:srgbClr val="FFFFFF"/>
              </a:solidFill>
              <a:latin typeface="Arial"/>
              <a:ea typeface="Arial"/>
              <a:cs typeface="Arial"/>
              <a:sym typeface="Arial"/>
            </a:endParaRPr>
          </a:p>
        </p:txBody>
      </p:sp>
      <p:sp>
        <p:nvSpPr>
          <p:cNvPr id="904" name="Google Shape;904;p70"/>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Font typeface="Arial"/>
              <a:buNone/>
              <a:defRPr b="0" sz="3200">
                <a:latin typeface="Arial"/>
                <a:ea typeface="Arial"/>
                <a:cs typeface="Arial"/>
                <a:sym typeface="Arial"/>
              </a:defRPr>
            </a:lvl1pPr>
            <a:lvl2pPr lvl="1"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2pPr>
            <a:lvl3pPr lvl="2"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3pPr>
            <a:lvl4pPr lvl="3"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4pPr>
            <a:lvl5pPr lvl="4"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5pPr>
            <a:lvl6pPr lvl="5"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6pPr>
            <a:lvl7pPr lvl="6"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7pPr>
            <a:lvl8pPr lvl="7"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8pPr>
            <a:lvl9pPr lvl="8"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9pPr>
          </a:lstStyle>
          <a:p/>
        </p:txBody>
      </p:sp>
      <p:sp>
        <p:nvSpPr>
          <p:cNvPr id="905" name="Google Shape;905;p70"/>
          <p:cNvSpPr txBox="1"/>
          <p:nvPr>
            <p:ph idx="1" type="subTitle"/>
          </p:nvPr>
        </p:nvSpPr>
        <p:spPr>
          <a:xfrm>
            <a:off x="576087" y="1082037"/>
            <a:ext cx="10396800" cy="59430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chemeClr val="dk1"/>
              </a:buClr>
              <a:buSzPts val="2200"/>
              <a:buNone/>
              <a:defRPr sz="2200">
                <a:solidFill>
                  <a:schemeClr val="dk1"/>
                </a:solidFill>
              </a:defRPr>
            </a:lvl1pPr>
            <a:lvl2pPr lvl="1" algn="l">
              <a:lnSpc>
                <a:spcPct val="95000"/>
              </a:lnSpc>
              <a:spcBef>
                <a:spcPts val="300"/>
              </a:spcBef>
              <a:spcAft>
                <a:spcPts val="0"/>
              </a:spcAft>
              <a:buClr>
                <a:schemeClr val="lt1"/>
              </a:buClr>
              <a:buSzPts val="2200"/>
              <a:buNone/>
              <a:defRPr sz="2200">
                <a:solidFill>
                  <a:schemeClr val="lt1"/>
                </a:solidFill>
              </a:defRPr>
            </a:lvl2pPr>
            <a:lvl3pPr lvl="2" algn="l">
              <a:lnSpc>
                <a:spcPct val="95000"/>
              </a:lnSpc>
              <a:spcBef>
                <a:spcPts val="300"/>
              </a:spcBef>
              <a:spcAft>
                <a:spcPts val="0"/>
              </a:spcAft>
              <a:buClr>
                <a:schemeClr val="lt1"/>
              </a:buClr>
              <a:buSzPts val="2200"/>
              <a:buNone/>
              <a:defRPr sz="2200">
                <a:solidFill>
                  <a:schemeClr val="lt1"/>
                </a:solidFill>
              </a:defRPr>
            </a:lvl3pPr>
            <a:lvl4pPr lvl="3" algn="l">
              <a:lnSpc>
                <a:spcPct val="95000"/>
              </a:lnSpc>
              <a:spcBef>
                <a:spcPts val="300"/>
              </a:spcBef>
              <a:spcAft>
                <a:spcPts val="0"/>
              </a:spcAft>
              <a:buClr>
                <a:schemeClr val="lt1"/>
              </a:buClr>
              <a:buSzPts val="2200"/>
              <a:buNone/>
              <a:defRPr sz="2200">
                <a:solidFill>
                  <a:schemeClr val="lt1"/>
                </a:solidFill>
              </a:defRPr>
            </a:lvl4pPr>
            <a:lvl5pPr lvl="4" algn="l">
              <a:lnSpc>
                <a:spcPct val="95000"/>
              </a:lnSpc>
              <a:spcBef>
                <a:spcPts val="300"/>
              </a:spcBef>
              <a:spcAft>
                <a:spcPts val="0"/>
              </a:spcAft>
              <a:buClr>
                <a:schemeClr val="lt1"/>
              </a:buClr>
              <a:buSzPts val="2200"/>
              <a:buNone/>
              <a:defRPr sz="2200">
                <a:solidFill>
                  <a:schemeClr val="lt1"/>
                </a:solidFill>
              </a:defRPr>
            </a:lvl5pPr>
            <a:lvl6pPr lvl="5" algn="l">
              <a:lnSpc>
                <a:spcPct val="95000"/>
              </a:lnSpc>
              <a:spcBef>
                <a:spcPts val="300"/>
              </a:spcBef>
              <a:spcAft>
                <a:spcPts val="0"/>
              </a:spcAft>
              <a:buClr>
                <a:schemeClr val="lt1"/>
              </a:buClr>
              <a:buSzPts val="2200"/>
              <a:buNone/>
              <a:defRPr sz="2200">
                <a:solidFill>
                  <a:schemeClr val="lt1"/>
                </a:solidFill>
              </a:defRPr>
            </a:lvl6pPr>
            <a:lvl7pPr lvl="6" algn="l">
              <a:lnSpc>
                <a:spcPct val="95000"/>
              </a:lnSpc>
              <a:spcBef>
                <a:spcPts val="300"/>
              </a:spcBef>
              <a:spcAft>
                <a:spcPts val="0"/>
              </a:spcAft>
              <a:buClr>
                <a:schemeClr val="lt1"/>
              </a:buClr>
              <a:buSzPts val="2200"/>
              <a:buNone/>
              <a:defRPr sz="2200">
                <a:solidFill>
                  <a:schemeClr val="lt1"/>
                </a:solidFill>
              </a:defRPr>
            </a:lvl7pPr>
            <a:lvl8pPr lvl="7" algn="l">
              <a:lnSpc>
                <a:spcPct val="95000"/>
              </a:lnSpc>
              <a:spcBef>
                <a:spcPts val="300"/>
              </a:spcBef>
              <a:spcAft>
                <a:spcPts val="0"/>
              </a:spcAft>
              <a:buClr>
                <a:schemeClr val="lt1"/>
              </a:buClr>
              <a:buSzPts val="2200"/>
              <a:buNone/>
              <a:defRPr sz="2200">
                <a:solidFill>
                  <a:schemeClr val="lt1"/>
                </a:solidFill>
              </a:defRPr>
            </a:lvl8pPr>
            <a:lvl9pPr lvl="8" algn="l">
              <a:lnSpc>
                <a:spcPct val="95000"/>
              </a:lnSpc>
              <a:spcBef>
                <a:spcPts val="300"/>
              </a:spcBef>
              <a:spcAft>
                <a:spcPts val="300"/>
              </a:spcAft>
              <a:buClr>
                <a:schemeClr val="lt1"/>
              </a:buClr>
              <a:buSzPts val="2200"/>
              <a:buNone/>
              <a:defRPr sz="2200">
                <a:solidFill>
                  <a:schemeClr val="lt1"/>
                </a:solidFill>
              </a:defRPr>
            </a:lvl9pPr>
          </a:lstStyle>
          <a:p/>
        </p:txBody>
      </p:sp>
      <p:sp>
        <p:nvSpPr>
          <p:cNvPr id="906" name="Google Shape;906;p70"/>
          <p:cNvSpPr txBox="1"/>
          <p:nvPr>
            <p:ph idx="2" type="body"/>
          </p:nvPr>
        </p:nvSpPr>
        <p:spPr>
          <a:xfrm>
            <a:off x="748191" y="1911100"/>
            <a:ext cx="10698900" cy="41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2000"/>
              <a:buFont typeface="Arial"/>
              <a:buNone/>
              <a:defRPr>
                <a:solidFill>
                  <a:schemeClr val="lt2"/>
                </a:solidFill>
                <a:latin typeface="Arial"/>
                <a:ea typeface="Arial"/>
                <a:cs typeface="Arial"/>
                <a:sym typeface="Arial"/>
              </a:defRPr>
            </a:lvl1pPr>
            <a:lvl2pPr indent="-342900" lvl="1" marL="914400" algn="l">
              <a:lnSpc>
                <a:spcPct val="100000"/>
              </a:lnSpc>
              <a:spcBef>
                <a:spcPts val="2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pic>
        <p:nvPicPr>
          <p:cNvPr id="907" name="Google Shape;907;p70"/>
          <p:cNvPicPr preferRelativeResize="0"/>
          <p:nvPr/>
        </p:nvPicPr>
        <p:blipFill rotWithShape="1">
          <a:blip r:embed="rId2">
            <a:alphaModFix/>
          </a:blip>
          <a:srcRect b="0" l="0" r="38408" t="0"/>
          <a:stretch/>
        </p:blipFill>
        <p:spPr>
          <a:xfrm>
            <a:off x="10216980" y="6336525"/>
            <a:ext cx="354468" cy="385525"/>
          </a:xfrm>
          <a:prstGeom prst="rect">
            <a:avLst/>
          </a:prstGeom>
          <a:noFill/>
          <a:ln>
            <a:noFill/>
          </a:ln>
        </p:spPr>
      </p:pic>
      <p:pic>
        <p:nvPicPr>
          <p:cNvPr id="908" name="Google Shape;908;p70"/>
          <p:cNvPicPr preferRelativeResize="0"/>
          <p:nvPr/>
        </p:nvPicPr>
        <p:blipFill rotWithShape="1">
          <a:blip r:embed="rId3">
            <a:alphaModFix/>
          </a:blip>
          <a:srcRect b="0" l="0" r="0" t="0"/>
          <a:stretch/>
        </p:blipFill>
        <p:spPr>
          <a:xfrm>
            <a:off x="11573668" y="5925135"/>
            <a:ext cx="512100" cy="338865"/>
          </a:xfrm>
          <a:prstGeom prst="rect">
            <a:avLst/>
          </a:prstGeom>
          <a:noFill/>
          <a:ln>
            <a:noFill/>
          </a:ln>
        </p:spPr>
      </p:pic>
      <p:pic>
        <p:nvPicPr>
          <p:cNvPr id="909" name="Google Shape;909;p70"/>
          <p:cNvPicPr preferRelativeResize="0"/>
          <p:nvPr/>
        </p:nvPicPr>
        <p:blipFill rotWithShape="1">
          <a:blip r:embed="rId4">
            <a:alphaModFix/>
          </a:blip>
          <a:srcRect b="20685" l="0" r="0" t="0"/>
          <a:stretch/>
        </p:blipFill>
        <p:spPr>
          <a:xfrm>
            <a:off x="10729760" y="5962125"/>
            <a:ext cx="1090662" cy="895876"/>
          </a:xfrm>
          <a:prstGeom prst="rect">
            <a:avLst/>
          </a:prstGeom>
          <a:noFill/>
          <a:ln>
            <a:noFill/>
          </a:ln>
        </p:spPr>
      </p:pic>
      <p:pic>
        <p:nvPicPr>
          <p:cNvPr id="910" name="Google Shape;910;p70"/>
          <p:cNvPicPr preferRelativeResize="0"/>
          <p:nvPr/>
        </p:nvPicPr>
        <p:blipFill rotWithShape="1">
          <a:blip r:embed="rId5">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2 - Section Divider 2">
  <p:cSld name="Seque Slide - A_1_1_2_1">
    <p:bg>
      <p:bgPr>
        <a:solidFill>
          <a:srgbClr val="FFDED5"/>
        </a:solidFill>
      </p:bgPr>
    </p:bg>
    <p:spTree>
      <p:nvGrpSpPr>
        <p:cNvPr id="70" name="Shape 70"/>
        <p:cNvGrpSpPr/>
        <p:nvPr/>
      </p:nvGrpSpPr>
      <p:grpSpPr>
        <a:xfrm>
          <a:off x="0" y="0"/>
          <a:ext cx="0" cy="0"/>
          <a:chOff x="0" y="0"/>
          <a:chExt cx="0" cy="0"/>
        </a:xfrm>
      </p:grpSpPr>
      <p:pic>
        <p:nvPicPr>
          <p:cNvPr id="71" name="Google Shape;71;p8"/>
          <p:cNvPicPr preferRelativeResize="0"/>
          <p:nvPr/>
        </p:nvPicPr>
        <p:blipFill>
          <a:blip r:embed="rId2">
            <a:alphaModFix/>
          </a:blip>
          <a:stretch>
            <a:fillRect/>
          </a:stretch>
        </p:blipFill>
        <p:spPr>
          <a:xfrm>
            <a:off x="2693925" y="960375"/>
            <a:ext cx="6523177" cy="3162849"/>
          </a:xfrm>
          <a:prstGeom prst="rect">
            <a:avLst/>
          </a:prstGeom>
          <a:noFill/>
          <a:ln>
            <a:noFill/>
          </a:ln>
        </p:spPr>
      </p:pic>
      <p:sp>
        <p:nvSpPr>
          <p:cNvPr id="72" name="Google Shape;72;p8"/>
          <p:cNvSpPr txBox="1"/>
          <p:nvPr>
            <p:ph type="ctrTitle"/>
          </p:nvPr>
        </p:nvSpPr>
        <p:spPr>
          <a:xfrm>
            <a:off x="562375" y="4502225"/>
            <a:ext cx="11064300" cy="679800"/>
          </a:xfrm>
          <a:prstGeom prst="rect">
            <a:avLst/>
          </a:prstGeom>
          <a:noFill/>
          <a:ln>
            <a:noFill/>
          </a:ln>
        </p:spPr>
        <p:txBody>
          <a:bodyPr anchorCtr="0" anchor="t" bIns="0" lIns="0" spcFirstLastPara="1" rIns="0" wrap="square" tIns="0">
            <a:noAutofit/>
          </a:bodyPr>
          <a:lstStyle>
            <a:lvl1pPr lvl="0" rtl="0" algn="ctr">
              <a:lnSpc>
                <a:spcPct val="95000"/>
              </a:lnSpc>
              <a:spcBef>
                <a:spcPts val="0"/>
              </a:spcBef>
              <a:spcAft>
                <a:spcPts val="0"/>
              </a:spcAft>
              <a:buClr>
                <a:schemeClr val="accent1"/>
              </a:buClr>
              <a:buSzPts val="1400"/>
              <a:buFont typeface="Avant Garde Demi SFDC"/>
              <a:buNone/>
              <a:defRPr b="0" sz="3600">
                <a:latin typeface="Avant Garde Demi SFDC"/>
                <a:ea typeface="Avant Garde Demi SFDC"/>
                <a:cs typeface="Avant Garde Demi SFDC"/>
                <a:sym typeface="Avant Garde Demi SFDC"/>
              </a:defRPr>
            </a:lvl1pPr>
            <a:lvl2pPr lvl="1"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2pPr>
            <a:lvl3pPr lvl="2"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3pPr>
            <a:lvl4pPr lvl="3"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4pPr>
            <a:lvl5pPr lvl="4"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5pPr>
            <a:lvl6pPr lvl="5"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6pPr>
            <a:lvl7pPr lvl="6"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7pPr>
            <a:lvl8pPr lvl="7"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8pPr>
            <a:lvl9pPr lvl="8"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9pPr>
          </a:lstStyle>
          <a:p/>
        </p:txBody>
      </p:sp>
      <p:sp>
        <p:nvSpPr>
          <p:cNvPr id="73" name="Google Shape;73;p8"/>
          <p:cNvSpPr txBox="1"/>
          <p:nvPr>
            <p:ph idx="1" type="subTitle"/>
          </p:nvPr>
        </p:nvSpPr>
        <p:spPr>
          <a:xfrm>
            <a:off x="574575" y="5182025"/>
            <a:ext cx="11039700" cy="1161600"/>
          </a:xfrm>
          <a:prstGeom prst="rect">
            <a:avLst/>
          </a:prstGeom>
        </p:spPr>
        <p:txBody>
          <a:bodyPr anchorCtr="0" anchor="t" bIns="0" lIns="0" spcFirstLastPara="1" rIns="0" wrap="square" tIns="0">
            <a:noAutofit/>
          </a:bodyPr>
          <a:lstStyle>
            <a:lvl1pPr lvl="0" rtl="0" algn="ctr">
              <a:spcBef>
                <a:spcPts val="0"/>
              </a:spcBef>
              <a:spcAft>
                <a:spcPts val="0"/>
              </a:spcAft>
              <a:buSzPts val="2000"/>
              <a:buNone/>
              <a:defRPr/>
            </a:lvl1pPr>
            <a:lvl2pPr lvl="1" rtl="0" algn="ctr">
              <a:spcBef>
                <a:spcPts val="200"/>
              </a:spcBef>
              <a:spcAft>
                <a:spcPts val="0"/>
              </a:spcAft>
              <a:buSzPts val="1800"/>
              <a:buNone/>
              <a:defRPr/>
            </a:lvl2pPr>
            <a:lvl3pPr lvl="2" rtl="0" algn="ctr">
              <a:spcBef>
                <a:spcPts val="600"/>
              </a:spcBef>
              <a:spcAft>
                <a:spcPts val="0"/>
              </a:spcAft>
              <a:buSzPts val="1600"/>
              <a:buNone/>
              <a:defRPr/>
            </a:lvl3pPr>
            <a:lvl4pPr lvl="3" rtl="0" algn="ctr">
              <a:spcBef>
                <a:spcPts val="600"/>
              </a:spcBef>
              <a:spcAft>
                <a:spcPts val="0"/>
              </a:spcAft>
              <a:buSzPts val="1400"/>
              <a:buNone/>
              <a:defRPr/>
            </a:lvl4pPr>
            <a:lvl5pPr lvl="4" rtl="0" algn="ctr">
              <a:spcBef>
                <a:spcPts val="600"/>
              </a:spcBef>
              <a:spcAft>
                <a:spcPts val="0"/>
              </a:spcAft>
              <a:buSzPts val="1400"/>
              <a:buNone/>
              <a:defRPr/>
            </a:lvl5pPr>
            <a:lvl6pPr lvl="5" rtl="0" algn="ctr">
              <a:spcBef>
                <a:spcPts val="600"/>
              </a:spcBef>
              <a:spcAft>
                <a:spcPts val="0"/>
              </a:spcAft>
              <a:buSzPts val="2000"/>
              <a:buNone/>
              <a:defRPr/>
            </a:lvl6pPr>
            <a:lvl7pPr lvl="6" rtl="0" algn="ctr">
              <a:spcBef>
                <a:spcPts val="400"/>
              </a:spcBef>
              <a:spcAft>
                <a:spcPts val="0"/>
              </a:spcAft>
              <a:buSzPts val="2000"/>
              <a:buNone/>
              <a:defRPr/>
            </a:lvl7pPr>
            <a:lvl8pPr lvl="7" rtl="0" algn="ctr">
              <a:spcBef>
                <a:spcPts val="400"/>
              </a:spcBef>
              <a:spcAft>
                <a:spcPts val="0"/>
              </a:spcAft>
              <a:buSzPts val="2000"/>
              <a:buNone/>
              <a:defRPr/>
            </a:lvl8pPr>
            <a:lvl9pPr lvl="8" rtl="0" algn="ctr">
              <a:spcBef>
                <a:spcPts val="400"/>
              </a:spcBef>
              <a:spcAft>
                <a:spcPts val="0"/>
              </a:spcAft>
              <a:buSzPts val="2000"/>
              <a:buNone/>
              <a:defRPr/>
            </a:lvl9pPr>
          </a:lstStyle>
          <a:p/>
        </p:txBody>
      </p:sp>
      <p:pic>
        <p:nvPicPr>
          <p:cNvPr id="74" name="Google Shape;74;p8"/>
          <p:cNvPicPr preferRelativeResize="0"/>
          <p:nvPr/>
        </p:nvPicPr>
        <p:blipFill>
          <a:blip r:embed="rId3">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6 - One Third Layout 1">
  <p:cSld name="Basic_4_1_3_1_4_3_3_1">
    <p:bg>
      <p:bgPr>
        <a:solidFill>
          <a:schemeClr val="lt1"/>
        </a:solidFill>
      </p:bgPr>
    </p:bg>
    <p:spTree>
      <p:nvGrpSpPr>
        <p:cNvPr id="911" name="Shape 911"/>
        <p:cNvGrpSpPr/>
        <p:nvPr/>
      </p:nvGrpSpPr>
      <p:grpSpPr>
        <a:xfrm>
          <a:off x="0" y="0"/>
          <a:ext cx="0" cy="0"/>
          <a:chOff x="0" y="0"/>
          <a:chExt cx="0" cy="0"/>
        </a:xfrm>
      </p:grpSpPr>
      <p:sp>
        <p:nvSpPr>
          <p:cNvPr id="912" name="Google Shape;912;p71"/>
          <p:cNvSpPr/>
          <p:nvPr/>
        </p:nvSpPr>
        <p:spPr>
          <a:xfrm>
            <a:off x="-11206" y="0"/>
            <a:ext cx="3840900" cy="6858000"/>
          </a:xfrm>
          <a:prstGeom prst="roundRect">
            <a:avLst>
              <a:gd fmla="val 0" name="adj"/>
            </a:avLst>
          </a:prstGeom>
          <a:solidFill>
            <a:srgbClr val="EEF4FF"/>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1800"/>
              <a:buFont typeface="Arial"/>
              <a:buNone/>
            </a:pPr>
            <a:r>
              <a:rPr b="0" i="0" lang="en-US" sz="900" u="none" cap="none" strike="noStrike">
                <a:solidFill>
                  <a:srgbClr val="FFFFFF"/>
                </a:solidFill>
                <a:latin typeface="Arial"/>
                <a:ea typeface="Arial"/>
                <a:cs typeface="Arial"/>
                <a:sym typeface="Arial"/>
              </a:rPr>
              <a:t> </a:t>
            </a:r>
            <a:endParaRPr b="0" i="0" sz="900" u="none" cap="none" strike="noStrike">
              <a:solidFill>
                <a:srgbClr val="FFFFFF"/>
              </a:solidFill>
              <a:latin typeface="Arial"/>
              <a:ea typeface="Arial"/>
              <a:cs typeface="Arial"/>
              <a:sym typeface="Arial"/>
            </a:endParaRPr>
          </a:p>
        </p:txBody>
      </p:sp>
      <p:sp>
        <p:nvSpPr>
          <p:cNvPr id="913" name="Google Shape;913;p71"/>
          <p:cNvSpPr txBox="1"/>
          <p:nvPr>
            <p:ph type="title"/>
          </p:nvPr>
        </p:nvSpPr>
        <p:spPr>
          <a:xfrm>
            <a:off x="576081" y="600398"/>
            <a:ext cx="2909100" cy="1048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3200"/>
              <a:buFont typeface="Arial"/>
              <a:buNone/>
              <a:defRPr b="0" sz="3200">
                <a:latin typeface="Arial"/>
                <a:ea typeface="Arial"/>
                <a:cs typeface="Arial"/>
                <a:sym typeface="Arial"/>
              </a:defRPr>
            </a:lvl1pPr>
            <a:lvl2pPr lvl="1"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2pPr>
            <a:lvl3pPr lvl="2"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3pPr>
            <a:lvl4pPr lvl="3"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4pPr>
            <a:lvl5pPr lvl="4"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5pPr>
            <a:lvl6pPr lvl="5"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6pPr>
            <a:lvl7pPr lvl="6"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7pPr>
            <a:lvl8pPr lvl="7"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8pPr>
            <a:lvl9pPr lvl="8"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9pPr>
          </a:lstStyle>
          <a:p/>
        </p:txBody>
      </p:sp>
      <p:sp>
        <p:nvSpPr>
          <p:cNvPr id="914" name="Google Shape;914;p71"/>
          <p:cNvSpPr txBox="1"/>
          <p:nvPr>
            <p:ph idx="1" type="subTitle"/>
          </p:nvPr>
        </p:nvSpPr>
        <p:spPr>
          <a:xfrm>
            <a:off x="576081" y="1701018"/>
            <a:ext cx="2909100" cy="460050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chemeClr val="dk1"/>
              </a:buClr>
              <a:buSzPts val="2200"/>
              <a:buNone/>
              <a:defRPr sz="2200">
                <a:solidFill>
                  <a:schemeClr val="dk1"/>
                </a:solidFill>
              </a:defRPr>
            </a:lvl1pPr>
            <a:lvl2pPr lvl="1" algn="l">
              <a:lnSpc>
                <a:spcPct val="95000"/>
              </a:lnSpc>
              <a:spcBef>
                <a:spcPts val="300"/>
              </a:spcBef>
              <a:spcAft>
                <a:spcPts val="0"/>
              </a:spcAft>
              <a:buClr>
                <a:schemeClr val="lt1"/>
              </a:buClr>
              <a:buSzPts val="2200"/>
              <a:buNone/>
              <a:defRPr sz="2200">
                <a:solidFill>
                  <a:schemeClr val="lt1"/>
                </a:solidFill>
              </a:defRPr>
            </a:lvl2pPr>
            <a:lvl3pPr lvl="2" algn="l">
              <a:lnSpc>
                <a:spcPct val="95000"/>
              </a:lnSpc>
              <a:spcBef>
                <a:spcPts val="300"/>
              </a:spcBef>
              <a:spcAft>
                <a:spcPts val="0"/>
              </a:spcAft>
              <a:buClr>
                <a:schemeClr val="lt1"/>
              </a:buClr>
              <a:buSzPts val="2200"/>
              <a:buNone/>
              <a:defRPr sz="2200">
                <a:solidFill>
                  <a:schemeClr val="lt1"/>
                </a:solidFill>
              </a:defRPr>
            </a:lvl3pPr>
            <a:lvl4pPr lvl="3" algn="l">
              <a:lnSpc>
                <a:spcPct val="95000"/>
              </a:lnSpc>
              <a:spcBef>
                <a:spcPts val="300"/>
              </a:spcBef>
              <a:spcAft>
                <a:spcPts val="0"/>
              </a:spcAft>
              <a:buClr>
                <a:schemeClr val="lt1"/>
              </a:buClr>
              <a:buSzPts val="2200"/>
              <a:buNone/>
              <a:defRPr sz="2200">
                <a:solidFill>
                  <a:schemeClr val="lt1"/>
                </a:solidFill>
              </a:defRPr>
            </a:lvl4pPr>
            <a:lvl5pPr lvl="4" algn="l">
              <a:lnSpc>
                <a:spcPct val="95000"/>
              </a:lnSpc>
              <a:spcBef>
                <a:spcPts val="300"/>
              </a:spcBef>
              <a:spcAft>
                <a:spcPts val="0"/>
              </a:spcAft>
              <a:buClr>
                <a:schemeClr val="lt1"/>
              </a:buClr>
              <a:buSzPts val="2200"/>
              <a:buNone/>
              <a:defRPr sz="2200">
                <a:solidFill>
                  <a:schemeClr val="lt1"/>
                </a:solidFill>
              </a:defRPr>
            </a:lvl5pPr>
            <a:lvl6pPr lvl="5" algn="l">
              <a:lnSpc>
                <a:spcPct val="95000"/>
              </a:lnSpc>
              <a:spcBef>
                <a:spcPts val="300"/>
              </a:spcBef>
              <a:spcAft>
                <a:spcPts val="0"/>
              </a:spcAft>
              <a:buClr>
                <a:schemeClr val="lt1"/>
              </a:buClr>
              <a:buSzPts val="2200"/>
              <a:buNone/>
              <a:defRPr sz="2200">
                <a:solidFill>
                  <a:schemeClr val="lt1"/>
                </a:solidFill>
              </a:defRPr>
            </a:lvl6pPr>
            <a:lvl7pPr lvl="6" algn="l">
              <a:lnSpc>
                <a:spcPct val="95000"/>
              </a:lnSpc>
              <a:spcBef>
                <a:spcPts val="300"/>
              </a:spcBef>
              <a:spcAft>
                <a:spcPts val="0"/>
              </a:spcAft>
              <a:buClr>
                <a:schemeClr val="lt1"/>
              </a:buClr>
              <a:buSzPts val="2200"/>
              <a:buNone/>
              <a:defRPr sz="2200">
                <a:solidFill>
                  <a:schemeClr val="lt1"/>
                </a:solidFill>
              </a:defRPr>
            </a:lvl7pPr>
            <a:lvl8pPr lvl="7" algn="l">
              <a:lnSpc>
                <a:spcPct val="95000"/>
              </a:lnSpc>
              <a:spcBef>
                <a:spcPts val="300"/>
              </a:spcBef>
              <a:spcAft>
                <a:spcPts val="0"/>
              </a:spcAft>
              <a:buClr>
                <a:schemeClr val="lt1"/>
              </a:buClr>
              <a:buSzPts val="2200"/>
              <a:buNone/>
              <a:defRPr sz="2200">
                <a:solidFill>
                  <a:schemeClr val="lt1"/>
                </a:solidFill>
              </a:defRPr>
            </a:lvl8pPr>
            <a:lvl9pPr lvl="8" algn="l">
              <a:lnSpc>
                <a:spcPct val="95000"/>
              </a:lnSpc>
              <a:spcBef>
                <a:spcPts val="300"/>
              </a:spcBef>
              <a:spcAft>
                <a:spcPts val="300"/>
              </a:spcAft>
              <a:buClr>
                <a:schemeClr val="lt1"/>
              </a:buClr>
              <a:buSzPts val="2200"/>
              <a:buNone/>
              <a:defRPr sz="2200">
                <a:solidFill>
                  <a:schemeClr val="lt1"/>
                </a:solidFill>
              </a:defRPr>
            </a:lvl9pPr>
          </a:lstStyle>
          <a:p/>
        </p:txBody>
      </p:sp>
      <p:sp>
        <p:nvSpPr>
          <p:cNvPr id="915" name="Google Shape;915;p71"/>
          <p:cNvSpPr txBox="1"/>
          <p:nvPr>
            <p:ph idx="2" type="body"/>
          </p:nvPr>
        </p:nvSpPr>
        <p:spPr>
          <a:xfrm>
            <a:off x="4303119" y="1101425"/>
            <a:ext cx="7316100" cy="5242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2000"/>
              <a:buFont typeface="Arial"/>
              <a:buNone/>
              <a:defRPr>
                <a:solidFill>
                  <a:schemeClr val="lt2"/>
                </a:solidFill>
                <a:latin typeface="Arial"/>
                <a:ea typeface="Arial"/>
                <a:cs typeface="Arial"/>
                <a:sym typeface="Arial"/>
              </a:defRPr>
            </a:lvl1pPr>
            <a:lvl2pPr indent="-342900" lvl="1" marL="914400" algn="l">
              <a:lnSpc>
                <a:spcPct val="100000"/>
              </a:lnSpc>
              <a:spcBef>
                <a:spcPts val="2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pic>
        <p:nvPicPr>
          <p:cNvPr id="916" name="Google Shape;916;p71"/>
          <p:cNvPicPr preferRelativeResize="0"/>
          <p:nvPr/>
        </p:nvPicPr>
        <p:blipFill rotWithShape="1">
          <a:blip r:embed="rId2">
            <a:alphaModFix/>
          </a:blip>
          <a:srcRect b="15403" l="10201" r="0" t="-3524"/>
          <a:stretch/>
        </p:blipFill>
        <p:spPr>
          <a:xfrm>
            <a:off x="-11200" y="6162825"/>
            <a:ext cx="1560575" cy="695176"/>
          </a:xfrm>
          <a:prstGeom prst="rect">
            <a:avLst/>
          </a:prstGeom>
          <a:noFill/>
          <a:ln>
            <a:noFill/>
          </a:ln>
        </p:spPr>
      </p:pic>
      <p:pic>
        <p:nvPicPr>
          <p:cNvPr id="917" name="Google Shape;917;p71"/>
          <p:cNvPicPr preferRelativeResize="0"/>
          <p:nvPr/>
        </p:nvPicPr>
        <p:blipFill rotWithShape="1">
          <a:blip r:embed="rId3">
            <a:alphaModFix/>
          </a:blip>
          <a:srcRect b="0" l="0" r="38408" t="0"/>
          <a:stretch/>
        </p:blipFill>
        <p:spPr>
          <a:xfrm>
            <a:off x="1549391" y="6344750"/>
            <a:ext cx="354468" cy="385525"/>
          </a:xfrm>
          <a:prstGeom prst="rect">
            <a:avLst/>
          </a:prstGeom>
          <a:noFill/>
          <a:ln>
            <a:noFill/>
          </a:ln>
        </p:spPr>
      </p:pic>
      <p:pic>
        <p:nvPicPr>
          <p:cNvPr id="918" name="Google Shape;918;p71"/>
          <p:cNvPicPr preferRelativeResize="0"/>
          <p:nvPr/>
        </p:nvPicPr>
        <p:blipFill rotWithShape="1">
          <a:blip r:embed="rId4">
            <a:alphaModFix/>
          </a:blip>
          <a:srcRect b="0" l="12967" r="0" t="0"/>
          <a:stretch/>
        </p:blipFill>
        <p:spPr>
          <a:xfrm>
            <a:off x="56876" y="5881175"/>
            <a:ext cx="472230" cy="359025"/>
          </a:xfrm>
          <a:prstGeom prst="rect">
            <a:avLst/>
          </a:prstGeom>
          <a:noFill/>
          <a:ln>
            <a:noFill/>
          </a:ln>
        </p:spPr>
      </p:pic>
      <p:pic>
        <p:nvPicPr>
          <p:cNvPr id="919" name="Google Shape;919;p71"/>
          <p:cNvPicPr preferRelativeResize="0"/>
          <p:nvPr/>
        </p:nvPicPr>
        <p:blipFill rotWithShape="1">
          <a:blip r:embed="rId5">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1 - Blank One Column 7">
  <p:cSld name="Basic_4_1_3_1_4_3_2_7">
    <p:bg>
      <p:bgPr>
        <a:solidFill>
          <a:schemeClr val="lt1"/>
        </a:solidFill>
      </p:bgPr>
    </p:bg>
    <p:spTree>
      <p:nvGrpSpPr>
        <p:cNvPr id="920" name="Shape 920"/>
        <p:cNvGrpSpPr/>
        <p:nvPr/>
      </p:nvGrpSpPr>
      <p:grpSpPr>
        <a:xfrm>
          <a:off x="0" y="0"/>
          <a:ext cx="0" cy="0"/>
          <a:chOff x="0" y="0"/>
          <a:chExt cx="0" cy="0"/>
        </a:xfrm>
      </p:grpSpPr>
      <p:pic>
        <p:nvPicPr>
          <p:cNvPr id="921" name="Google Shape;921;p72"/>
          <p:cNvPicPr preferRelativeResize="0"/>
          <p:nvPr/>
        </p:nvPicPr>
        <p:blipFill rotWithShape="1">
          <a:blip r:embed="rId2">
            <a:alphaModFix/>
          </a:blip>
          <a:srcRect b="0" l="0" r="38408" t="0"/>
          <a:stretch/>
        </p:blipFill>
        <p:spPr>
          <a:xfrm>
            <a:off x="10216980" y="6336525"/>
            <a:ext cx="354468" cy="385525"/>
          </a:xfrm>
          <a:prstGeom prst="rect">
            <a:avLst/>
          </a:prstGeom>
          <a:noFill/>
          <a:ln>
            <a:noFill/>
          </a:ln>
        </p:spPr>
      </p:pic>
      <p:pic>
        <p:nvPicPr>
          <p:cNvPr id="922" name="Google Shape;922;p72"/>
          <p:cNvPicPr preferRelativeResize="0"/>
          <p:nvPr/>
        </p:nvPicPr>
        <p:blipFill rotWithShape="1">
          <a:blip r:embed="rId3">
            <a:alphaModFix/>
          </a:blip>
          <a:srcRect b="0" l="0" r="0" t="0"/>
          <a:stretch/>
        </p:blipFill>
        <p:spPr>
          <a:xfrm>
            <a:off x="11573668" y="5925135"/>
            <a:ext cx="512100" cy="338865"/>
          </a:xfrm>
          <a:prstGeom prst="rect">
            <a:avLst/>
          </a:prstGeom>
          <a:noFill/>
          <a:ln>
            <a:noFill/>
          </a:ln>
        </p:spPr>
      </p:pic>
      <p:pic>
        <p:nvPicPr>
          <p:cNvPr id="923" name="Google Shape;923;p72"/>
          <p:cNvPicPr preferRelativeResize="0"/>
          <p:nvPr/>
        </p:nvPicPr>
        <p:blipFill rotWithShape="1">
          <a:blip r:embed="rId4">
            <a:alphaModFix/>
          </a:blip>
          <a:srcRect b="20685" l="0" r="0" t="0"/>
          <a:stretch/>
        </p:blipFill>
        <p:spPr>
          <a:xfrm>
            <a:off x="10729760" y="5962125"/>
            <a:ext cx="1090662" cy="895876"/>
          </a:xfrm>
          <a:prstGeom prst="rect">
            <a:avLst/>
          </a:prstGeom>
          <a:noFill/>
          <a:ln>
            <a:noFill/>
          </a:ln>
        </p:spPr>
      </p:pic>
      <p:sp>
        <p:nvSpPr>
          <p:cNvPr id="924" name="Google Shape;924;p72"/>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Font typeface="Arial"/>
              <a:buNone/>
              <a:defRPr b="0" sz="3200">
                <a:latin typeface="Arial"/>
                <a:ea typeface="Arial"/>
                <a:cs typeface="Arial"/>
                <a:sym typeface="Arial"/>
              </a:defRPr>
            </a:lvl1pPr>
            <a:lvl2pPr lvl="1"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2pPr>
            <a:lvl3pPr lvl="2"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3pPr>
            <a:lvl4pPr lvl="3"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4pPr>
            <a:lvl5pPr lvl="4"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5pPr>
            <a:lvl6pPr lvl="5"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6pPr>
            <a:lvl7pPr lvl="6"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7pPr>
            <a:lvl8pPr lvl="7"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8pPr>
            <a:lvl9pPr lvl="8"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9pPr>
          </a:lstStyle>
          <a:p/>
        </p:txBody>
      </p:sp>
      <p:sp>
        <p:nvSpPr>
          <p:cNvPr id="925" name="Google Shape;925;p72"/>
          <p:cNvSpPr txBox="1"/>
          <p:nvPr>
            <p:ph idx="1" type="subTitle"/>
          </p:nvPr>
        </p:nvSpPr>
        <p:spPr>
          <a:xfrm>
            <a:off x="576087" y="1082037"/>
            <a:ext cx="10396800" cy="59430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chemeClr val="dk1"/>
              </a:buClr>
              <a:buSzPts val="2200"/>
              <a:buNone/>
              <a:defRPr sz="2200">
                <a:solidFill>
                  <a:schemeClr val="dk1"/>
                </a:solidFill>
              </a:defRPr>
            </a:lvl1pPr>
            <a:lvl2pPr lvl="1" algn="l">
              <a:lnSpc>
                <a:spcPct val="95000"/>
              </a:lnSpc>
              <a:spcBef>
                <a:spcPts val="300"/>
              </a:spcBef>
              <a:spcAft>
                <a:spcPts val="0"/>
              </a:spcAft>
              <a:buClr>
                <a:schemeClr val="lt1"/>
              </a:buClr>
              <a:buSzPts val="2200"/>
              <a:buNone/>
              <a:defRPr sz="2200">
                <a:solidFill>
                  <a:schemeClr val="lt1"/>
                </a:solidFill>
              </a:defRPr>
            </a:lvl2pPr>
            <a:lvl3pPr lvl="2" algn="l">
              <a:lnSpc>
                <a:spcPct val="95000"/>
              </a:lnSpc>
              <a:spcBef>
                <a:spcPts val="300"/>
              </a:spcBef>
              <a:spcAft>
                <a:spcPts val="0"/>
              </a:spcAft>
              <a:buClr>
                <a:schemeClr val="lt1"/>
              </a:buClr>
              <a:buSzPts val="2200"/>
              <a:buNone/>
              <a:defRPr sz="2200">
                <a:solidFill>
                  <a:schemeClr val="lt1"/>
                </a:solidFill>
              </a:defRPr>
            </a:lvl3pPr>
            <a:lvl4pPr lvl="3" algn="l">
              <a:lnSpc>
                <a:spcPct val="95000"/>
              </a:lnSpc>
              <a:spcBef>
                <a:spcPts val="300"/>
              </a:spcBef>
              <a:spcAft>
                <a:spcPts val="0"/>
              </a:spcAft>
              <a:buClr>
                <a:schemeClr val="lt1"/>
              </a:buClr>
              <a:buSzPts val="2200"/>
              <a:buNone/>
              <a:defRPr sz="2200">
                <a:solidFill>
                  <a:schemeClr val="lt1"/>
                </a:solidFill>
              </a:defRPr>
            </a:lvl4pPr>
            <a:lvl5pPr lvl="4" algn="l">
              <a:lnSpc>
                <a:spcPct val="95000"/>
              </a:lnSpc>
              <a:spcBef>
                <a:spcPts val="300"/>
              </a:spcBef>
              <a:spcAft>
                <a:spcPts val="0"/>
              </a:spcAft>
              <a:buClr>
                <a:schemeClr val="lt1"/>
              </a:buClr>
              <a:buSzPts val="2200"/>
              <a:buNone/>
              <a:defRPr sz="2200">
                <a:solidFill>
                  <a:schemeClr val="lt1"/>
                </a:solidFill>
              </a:defRPr>
            </a:lvl5pPr>
            <a:lvl6pPr lvl="5" algn="l">
              <a:lnSpc>
                <a:spcPct val="95000"/>
              </a:lnSpc>
              <a:spcBef>
                <a:spcPts val="300"/>
              </a:spcBef>
              <a:spcAft>
                <a:spcPts val="0"/>
              </a:spcAft>
              <a:buClr>
                <a:schemeClr val="lt1"/>
              </a:buClr>
              <a:buSzPts val="2200"/>
              <a:buNone/>
              <a:defRPr sz="2200">
                <a:solidFill>
                  <a:schemeClr val="lt1"/>
                </a:solidFill>
              </a:defRPr>
            </a:lvl6pPr>
            <a:lvl7pPr lvl="6" algn="l">
              <a:lnSpc>
                <a:spcPct val="95000"/>
              </a:lnSpc>
              <a:spcBef>
                <a:spcPts val="300"/>
              </a:spcBef>
              <a:spcAft>
                <a:spcPts val="0"/>
              </a:spcAft>
              <a:buClr>
                <a:schemeClr val="lt1"/>
              </a:buClr>
              <a:buSzPts val="2200"/>
              <a:buNone/>
              <a:defRPr sz="2200">
                <a:solidFill>
                  <a:schemeClr val="lt1"/>
                </a:solidFill>
              </a:defRPr>
            </a:lvl7pPr>
            <a:lvl8pPr lvl="7" algn="l">
              <a:lnSpc>
                <a:spcPct val="95000"/>
              </a:lnSpc>
              <a:spcBef>
                <a:spcPts val="300"/>
              </a:spcBef>
              <a:spcAft>
                <a:spcPts val="0"/>
              </a:spcAft>
              <a:buClr>
                <a:schemeClr val="lt1"/>
              </a:buClr>
              <a:buSzPts val="2200"/>
              <a:buNone/>
              <a:defRPr sz="2200">
                <a:solidFill>
                  <a:schemeClr val="lt1"/>
                </a:solidFill>
              </a:defRPr>
            </a:lvl8pPr>
            <a:lvl9pPr lvl="8" algn="l">
              <a:lnSpc>
                <a:spcPct val="95000"/>
              </a:lnSpc>
              <a:spcBef>
                <a:spcPts val="300"/>
              </a:spcBef>
              <a:spcAft>
                <a:spcPts val="300"/>
              </a:spcAft>
              <a:buClr>
                <a:schemeClr val="lt1"/>
              </a:buClr>
              <a:buSzPts val="2200"/>
              <a:buNone/>
              <a:defRPr sz="2200">
                <a:solidFill>
                  <a:schemeClr val="lt1"/>
                </a:solidFill>
              </a:defRPr>
            </a:lvl9pPr>
          </a:lstStyle>
          <a:p/>
        </p:txBody>
      </p:sp>
      <p:sp>
        <p:nvSpPr>
          <p:cNvPr id="926" name="Google Shape;926;p72"/>
          <p:cNvSpPr txBox="1"/>
          <p:nvPr>
            <p:ph idx="2" type="body"/>
          </p:nvPr>
        </p:nvSpPr>
        <p:spPr>
          <a:xfrm>
            <a:off x="577864" y="1828800"/>
            <a:ext cx="10698900" cy="41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2000"/>
              <a:buFont typeface="Arial"/>
              <a:buNone/>
              <a:defRPr>
                <a:solidFill>
                  <a:schemeClr val="lt2"/>
                </a:solidFill>
                <a:latin typeface="Arial"/>
                <a:ea typeface="Arial"/>
                <a:cs typeface="Arial"/>
                <a:sym typeface="Arial"/>
              </a:defRPr>
            </a:lvl1pPr>
            <a:lvl2pPr indent="-342900" lvl="1" marL="914400" algn="l">
              <a:lnSpc>
                <a:spcPct val="100000"/>
              </a:lnSpc>
              <a:spcBef>
                <a:spcPts val="200"/>
              </a:spcBef>
              <a:spcAft>
                <a:spcPts val="0"/>
              </a:spcAft>
              <a:buSzPts val="1800"/>
              <a:buChar char="•"/>
              <a:defRPr/>
            </a:lvl2pPr>
            <a:lvl3pPr indent="-330200" lvl="2" marL="1371600" algn="l">
              <a:lnSpc>
                <a:spcPct val="100000"/>
              </a:lnSpc>
              <a:spcBef>
                <a:spcPts val="600"/>
              </a:spcBef>
              <a:spcAft>
                <a:spcPts val="0"/>
              </a:spcAft>
              <a:buSzPts val="1600"/>
              <a:buChar char="•"/>
              <a:defRPr/>
            </a:lvl3pPr>
            <a:lvl4pPr indent="-317500" lvl="3" marL="1828800" algn="l">
              <a:lnSpc>
                <a:spcPct val="100000"/>
              </a:lnSpc>
              <a:spcBef>
                <a:spcPts val="600"/>
              </a:spcBef>
              <a:spcAft>
                <a:spcPts val="0"/>
              </a:spcAft>
              <a:buSzPts val="1400"/>
              <a:buChar char="•"/>
              <a:defRPr/>
            </a:lvl4pPr>
            <a:lvl5pPr indent="-228600" lvl="4" marL="2286000" algn="l">
              <a:lnSpc>
                <a:spcPct val="100000"/>
              </a:lnSpc>
              <a:spcBef>
                <a:spcPts val="600"/>
              </a:spcBef>
              <a:spcAft>
                <a:spcPts val="0"/>
              </a:spcAft>
              <a:buSzPts val="1400"/>
              <a:buNone/>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pic>
        <p:nvPicPr>
          <p:cNvPr id="927" name="Google Shape;927;p72"/>
          <p:cNvPicPr preferRelativeResize="0"/>
          <p:nvPr/>
        </p:nvPicPr>
        <p:blipFill rotWithShape="1">
          <a:blip r:embed="rId5">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2 - Agenda">
  <p:cSld name="Title Slide_ B_1_1_1_1_1">
    <p:bg>
      <p:bgPr>
        <a:solidFill>
          <a:srgbClr val="EEF4FF"/>
        </a:solidFill>
      </p:bgPr>
    </p:bg>
    <p:spTree>
      <p:nvGrpSpPr>
        <p:cNvPr id="933" name="Shape 933"/>
        <p:cNvGrpSpPr/>
        <p:nvPr/>
      </p:nvGrpSpPr>
      <p:grpSpPr>
        <a:xfrm>
          <a:off x="0" y="0"/>
          <a:ext cx="0" cy="0"/>
          <a:chOff x="0" y="0"/>
          <a:chExt cx="0" cy="0"/>
        </a:xfrm>
      </p:grpSpPr>
      <p:sp>
        <p:nvSpPr>
          <p:cNvPr id="934" name="Google Shape;934;p74"/>
          <p:cNvSpPr/>
          <p:nvPr/>
        </p:nvSpPr>
        <p:spPr>
          <a:xfrm>
            <a:off x="3214573" y="4399400"/>
            <a:ext cx="1592700" cy="436200"/>
          </a:xfrm>
          <a:prstGeom prst="roundRect">
            <a:avLst>
              <a:gd fmla="val 50000"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935" name="Google Shape;935;p74"/>
          <p:cNvSpPr txBox="1"/>
          <p:nvPr>
            <p:ph idx="1" type="body"/>
          </p:nvPr>
        </p:nvSpPr>
        <p:spPr>
          <a:xfrm>
            <a:off x="6094475" y="1218800"/>
            <a:ext cx="5524800" cy="5124900"/>
          </a:xfrm>
          <a:prstGeom prst="rect">
            <a:avLst/>
          </a:prstGeom>
        </p:spPr>
        <p:txBody>
          <a:bodyPr anchorCtr="0" anchor="t" bIns="0" lIns="0" spcFirstLastPara="1" rIns="0" wrap="square" tIns="0">
            <a:noAutofit/>
          </a:bodyPr>
          <a:lstStyle>
            <a:lvl1pPr indent="-228600" lvl="0" marL="457200" rtl="0">
              <a:spcBef>
                <a:spcPts val="0"/>
              </a:spcBef>
              <a:spcAft>
                <a:spcPts val="0"/>
              </a:spcAft>
              <a:buSzPts val="2000"/>
              <a:buNone/>
              <a:defRPr/>
            </a:lvl1pPr>
            <a:lvl2pPr indent="-342900" lvl="1" marL="914400" rtl="0">
              <a:spcBef>
                <a:spcPts val="1000"/>
              </a:spcBef>
              <a:spcAft>
                <a:spcPts val="0"/>
              </a:spcAft>
              <a:buSzPts val="1800"/>
              <a:buChar char="•"/>
              <a:defRPr/>
            </a:lvl2pPr>
            <a:lvl3pPr indent="-330200" lvl="2" marL="1371600" rtl="0">
              <a:spcBef>
                <a:spcPts val="1000"/>
              </a:spcBef>
              <a:spcAft>
                <a:spcPts val="0"/>
              </a:spcAft>
              <a:buSzPts val="1600"/>
              <a:buChar char="•"/>
              <a:defRPr/>
            </a:lvl3pPr>
            <a:lvl4pPr indent="-317500" lvl="3" marL="1828800" rtl="0">
              <a:spcBef>
                <a:spcPts val="1000"/>
              </a:spcBef>
              <a:spcAft>
                <a:spcPts val="0"/>
              </a:spcAft>
              <a:buSzPts val="1400"/>
              <a:buChar char="•"/>
              <a:defRPr/>
            </a:lvl4pPr>
            <a:lvl5pPr indent="-228600" lvl="4" marL="2286000" rtl="0">
              <a:spcBef>
                <a:spcPts val="1000"/>
              </a:spcBef>
              <a:spcAft>
                <a:spcPts val="0"/>
              </a:spcAft>
              <a:buSzPts val="1400"/>
              <a:buNone/>
              <a:defRPr/>
            </a:lvl5pPr>
            <a:lvl6pPr indent="-355600" lvl="5" marL="2743200" rtl="0">
              <a:spcBef>
                <a:spcPts val="1000"/>
              </a:spcBef>
              <a:spcAft>
                <a:spcPts val="0"/>
              </a:spcAft>
              <a:buSzPts val="2000"/>
              <a:buChar char="•"/>
              <a:defRPr/>
            </a:lvl6pPr>
            <a:lvl7pPr indent="-355600" lvl="6" marL="3200400" rtl="0">
              <a:spcBef>
                <a:spcPts val="1000"/>
              </a:spcBef>
              <a:spcAft>
                <a:spcPts val="0"/>
              </a:spcAft>
              <a:buSzPts val="2000"/>
              <a:buChar char="•"/>
              <a:defRPr/>
            </a:lvl7pPr>
            <a:lvl8pPr indent="-355600" lvl="7" marL="3657600" rtl="0">
              <a:spcBef>
                <a:spcPts val="1000"/>
              </a:spcBef>
              <a:spcAft>
                <a:spcPts val="0"/>
              </a:spcAft>
              <a:buSzPts val="2000"/>
              <a:buChar char="•"/>
              <a:defRPr/>
            </a:lvl8pPr>
            <a:lvl9pPr indent="-355600" lvl="8" marL="4114800" rtl="0">
              <a:spcBef>
                <a:spcPts val="1000"/>
              </a:spcBef>
              <a:spcAft>
                <a:spcPts val="1000"/>
              </a:spcAft>
              <a:buSzPts val="2000"/>
              <a:buChar char="•"/>
              <a:defRPr/>
            </a:lvl9pPr>
          </a:lstStyle>
          <a:p/>
        </p:txBody>
      </p:sp>
      <p:sp>
        <p:nvSpPr>
          <p:cNvPr id="936" name="Google Shape;936;p74"/>
          <p:cNvSpPr txBox="1"/>
          <p:nvPr/>
        </p:nvSpPr>
        <p:spPr>
          <a:xfrm>
            <a:off x="577850" y="2621675"/>
            <a:ext cx="5524800" cy="1160100"/>
          </a:xfrm>
          <a:prstGeom prst="rect">
            <a:avLst/>
          </a:prstGeom>
          <a:noFill/>
          <a:ln>
            <a:noFill/>
          </a:ln>
        </p:spPr>
        <p:txBody>
          <a:bodyPr anchorCtr="0" anchor="t" bIns="91425" lIns="0" spcFirstLastPara="1" rIns="91425" wrap="square" tIns="91425">
            <a:noAutofit/>
          </a:bodyPr>
          <a:lstStyle/>
          <a:p>
            <a:pPr indent="0" lvl="0" marL="0" rtl="0" algn="ctr">
              <a:spcBef>
                <a:spcPts val="0"/>
              </a:spcBef>
              <a:spcAft>
                <a:spcPts val="0"/>
              </a:spcAft>
              <a:buNone/>
            </a:pPr>
            <a:r>
              <a:rPr lang="en-US" sz="6000">
                <a:solidFill>
                  <a:schemeClr val="dk1"/>
                </a:solidFill>
                <a:latin typeface="Avant Garde Demi SFDC"/>
                <a:ea typeface="Avant Garde Demi SFDC"/>
                <a:cs typeface="Avant Garde Demi SFDC"/>
                <a:sym typeface="Avant Garde Demi SFDC"/>
              </a:rPr>
              <a:t>Agenda</a:t>
            </a:r>
            <a:endParaRPr sz="6000">
              <a:solidFill>
                <a:schemeClr val="dk1"/>
              </a:solidFill>
              <a:latin typeface="Avant Garde Demi SFDC"/>
              <a:ea typeface="Avant Garde Demi SFDC"/>
              <a:cs typeface="Avant Garde Demi SFDC"/>
              <a:sym typeface="Avant Garde Demi SFDC"/>
            </a:endParaRPr>
          </a:p>
        </p:txBody>
      </p:sp>
      <p:sp>
        <p:nvSpPr>
          <p:cNvPr id="937" name="Google Shape;937;p74"/>
          <p:cNvSpPr/>
          <p:nvPr/>
        </p:nvSpPr>
        <p:spPr>
          <a:xfrm>
            <a:off x="2802625" y="4934350"/>
            <a:ext cx="844500" cy="436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938" name="Google Shape;938;p74"/>
          <p:cNvSpPr/>
          <p:nvPr/>
        </p:nvSpPr>
        <p:spPr>
          <a:xfrm>
            <a:off x="866850" y="5729300"/>
            <a:ext cx="3193800" cy="436200"/>
          </a:xfrm>
          <a:prstGeom prst="roundRect">
            <a:avLst>
              <a:gd fmla="val 50000" name="adj"/>
            </a:avLst>
          </a:prstGeom>
          <a:solidFill>
            <a:srgbClr val="86C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939" name="Google Shape;939;p74"/>
          <p:cNvSpPr/>
          <p:nvPr/>
        </p:nvSpPr>
        <p:spPr>
          <a:xfrm>
            <a:off x="715114" y="5886377"/>
            <a:ext cx="3056400" cy="414000"/>
          </a:xfrm>
          <a:prstGeom prst="roundRect">
            <a:avLst>
              <a:gd fmla="val 50000"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940" name="Google Shape;940;p74"/>
          <p:cNvPicPr preferRelativeResize="0"/>
          <p:nvPr/>
        </p:nvPicPr>
        <p:blipFill>
          <a:blip r:embed="rId2">
            <a:alphaModFix/>
          </a:blip>
          <a:stretch>
            <a:fillRect/>
          </a:stretch>
        </p:blipFill>
        <p:spPr>
          <a:xfrm>
            <a:off x="1463813" y="4791131"/>
            <a:ext cx="1092100" cy="722654"/>
          </a:xfrm>
          <a:prstGeom prst="rect">
            <a:avLst/>
          </a:prstGeom>
          <a:noFill/>
          <a:ln>
            <a:noFill/>
          </a:ln>
        </p:spPr>
      </p:pic>
      <p:pic>
        <p:nvPicPr>
          <p:cNvPr id="941" name="Google Shape;941;p74"/>
          <p:cNvPicPr preferRelativeResize="0"/>
          <p:nvPr/>
        </p:nvPicPr>
        <p:blipFill rotWithShape="1">
          <a:blip r:embed="rId3">
            <a:alphaModFix/>
          </a:blip>
          <a:srcRect b="23792" l="0" r="0" t="0"/>
          <a:stretch/>
        </p:blipFill>
        <p:spPr>
          <a:xfrm>
            <a:off x="10712754" y="5686491"/>
            <a:ext cx="1309375" cy="1128700"/>
          </a:xfrm>
          <a:prstGeom prst="rect">
            <a:avLst/>
          </a:prstGeom>
          <a:noFill/>
          <a:ln>
            <a:noFill/>
          </a:ln>
        </p:spPr>
      </p:pic>
      <p:pic>
        <p:nvPicPr>
          <p:cNvPr id="942" name="Google Shape;942;p74"/>
          <p:cNvPicPr preferRelativeResize="0"/>
          <p:nvPr/>
        </p:nvPicPr>
        <p:blipFill>
          <a:blip r:embed="rId4">
            <a:alphaModFix/>
          </a:blip>
          <a:stretch>
            <a:fillRect/>
          </a:stretch>
        </p:blipFill>
        <p:spPr>
          <a:xfrm>
            <a:off x="2616600" y="4135850"/>
            <a:ext cx="1065825" cy="444425"/>
          </a:xfrm>
          <a:prstGeom prst="rect">
            <a:avLst/>
          </a:prstGeom>
          <a:noFill/>
          <a:ln>
            <a:noFill/>
          </a:ln>
        </p:spPr>
      </p:pic>
      <p:pic>
        <p:nvPicPr>
          <p:cNvPr id="943" name="Google Shape;943;p74"/>
          <p:cNvPicPr preferRelativeResize="0"/>
          <p:nvPr/>
        </p:nvPicPr>
        <p:blipFill>
          <a:blip r:embed="rId5">
            <a:alphaModFix/>
          </a:blip>
          <a:stretch>
            <a:fillRect/>
          </a:stretch>
        </p:blipFill>
        <p:spPr>
          <a:xfrm>
            <a:off x="4233575" y="4146100"/>
            <a:ext cx="1074650" cy="718775"/>
          </a:xfrm>
          <a:prstGeom prst="rect">
            <a:avLst/>
          </a:prstGeom>
          <a:noFill/>
          <a:ln>
            <a:noFill/>
          </a:ln>
        </p:spPr>
      </p:pic>
      <p:pic>
        <p:nvPicPr>
          <p:cNvPr id="944" name="Google Shape;944;p74"/>
          <p:cNvPicPr preferRelativeResize="0"/>
          <p:nvPr/>
        </p:nvPicPr>
        <p:blipFill>
          <a:blip r:embed="rId6">
            <a:alphaModFix/>
          </a:blip>
          <a:stretch>
            <a:fillRect/>
          </a:stretch>
        </p:blipFill>
        <p:spPr>
          <a:xfrm>
            <a:off x="10164862" y="462000"/>
            <a:ext cx="1476175" cy="538150"/>
          </a:xfrm>
          <a:prstGeom prst="rect">
            <a:avLst/>
          </a:prstGeom>
          <a:noFill/>
          <a:ln>
            <a:noFill/>
          </a:ln>
        </p:spPr>
      </p:pic>
      <p:pic>
        <p:nvPicPr>
          <p:cNvPr id="945" name="Google Shape;945;p74"/>
          <p:cNvPicPr preferRelativeResize="0"/>
          <p:nvPr/>
        </p:nvPicPr>
        <p:blipFill rotWithShape="1">
          <a:blip r:embed="rId7">
            <a:alphaModFix/>
          </a:blip>
          <a:srcRect b="0" l="0" r="0" t="0"/>
          <a:stretch/>
        </p:blipFill>
        <p:spPr>
          <a:xfrm>
            <a:off x="580471" y="639713"/>
            <a:ext cx="4394650" cy="179724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4- Title Slide 4">
  <p:cSld name="Basic_4_1_1_1_1_1_1_1_3_1_1_1_2_2_1_1_2_1_1_2_1_1_1_1_1_1_1">
    <p:bg>
      <p:bgPr>
        <a:solidFill>
          <a:srgbClr val="FDDDE3"/>
        </a:solidFill>
      </p:bgPr>
    </p:bg>
    <p:spTree>
      <p:nvGrpSpPr>
        <p:cNvPr id="951" name="Shape 951"/>
        <p:cNvGrpSpPr/>
        <p:nvPr/>
      </p:nvGrpSpPr>
      <p:grpSpPr>
        <a:xfrm>
          <a:off x="0" y="0"/>
          <a:ext cx="0" cy="0"/>
          <a:chOff x="0" y="0"/>
          <a:chExt cx="0" cy="0"/>
        </a:xfrm>
      </p:grpSpPr>
      <p:pic>
        <p:nvPicPr>
          <p:cNvPr id="952" name="Google Shape;952;p76"/>
          <p:cNvPicPr preferRelativeResize="0"/>
          <p:nvPr/>
        </p:nvPicPr>
        <p:blipFill rotWithShape="1">
          <a:blip r:embed="rId2">
            <a:alphaModFix/>
          </a:blip>
          <a:srcRect b="0" l="0" r="0" t="0"/>
          <a:stretch/>
        </p:blipFill>
        <p:spPr>
          <a:xfrm>
            <a:off x="6629293" y="1034125"/>
            <a:ext cx="4560026" cy="3615974"/>
          </a:xfrm>
          <a:prstGeom prst="rect">
            <a:avLst/>
          </a:prstGeom>
          <a:noFill/>
          <a:ln>
            <a:noFill/>
          </a:ln>
        </p:spPr>
      </p:pic>
      <p:sp>
        <p:nvSpPr>
          <p:cNvPr id="953" name="Google Shape;953;p76"/>
          <p:cNvSpPr txBox="1"/>
          <p:nvPr>
            <p:ph type="title"/>
          </p:nvPr>
        </p:nvSpPr>
        <p:spPr>
          <a:xfrm>
            <a:off x="576081" y="1478075"/>
            <a:ext cx="4984200" cy="24597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6204D"/>
              </a:buClr>
              <a:buSzPts val="4400"/>
              <a:buFont typeface="Arial"/>
              <a:buNone/>
              <a:defRPr b="0" sz="4400">
                <a:solidFill>
                  <a:srgbClr val="06204D"/>
                </a:solidFill>
                <a:latin typeface="Arial"/>
                <a:ea typeface="Arial"/>
                <a:cs typeface="Arial"/>
                <a:sym typeface="Arial"/>
              </a:defRPr>
            </a:lvl1pPr>
            <a:lvl2pPr lvl="1" algn="l">
              <a:lnSpc>
                <a:spcPct val="100000"/>
              </a:lnSpc>
              <a:spcBef>
                <a:spcPts val="0"/>
              </a:spcBef>
              <a:spcAft>
                <a:spcPts val="0"/>
              </a:spcAft>
              <a:buClr>
                <a:srgbClr val="90D0FE"/>
              </a:buClr>
              <a:buSzPts val="1400"/>
              <a:buNone/>
              <a:defRPr>
                <a:solidFill>
                  <a:srgbClr val="90D0FE"/>
                </a:solidFill>
              </a:defRPr>
            </a:lvl2pPr>
            <a:lvl3pPr lvl="2" algn="l">
              <a:lnSpc>
                <a:spcPct val="100000"/>
              </a:lnSpc>
              <a:spcBef>
                <a:spcPts val="0"/>
              </a:spcBef>
              <a:spcAft>
                <a:spcPts val="0"/>
              </a:spcAft>
              <a:buClr>
                <a:srgbClr val="90D0FE"/>
              </a:buClr>
              <a:buSzPts val="1400"/>
              <a:buNone/>
              <a:defRPr>
                <a:solidFill>
                  <a:srgbClr val="90D0FE"/>
                </a:solidFill>
              </a:defRPr>
            </a:lvl3pPr>
            <a:lvl4pPr lvl="3" algn="l">
              <a:lnSpc>
                <a:spcPct val="100000"/>
              </a:lnSpc>
              <a:spcBef>
                <a:spcPts val="0"/>
              </a:spcBef>
              <a:spcAft>
                <a:spcPts val="0"/>
              </a:spcAft>
              <a:buClr>
                <a:srgbClr val="90D0FE"/>
              </a:buClr>
              <a:buSzPts val="1400"/>
              <a:buNone/>
              <a:defRPr>
                <a:solidFill>
                  <a:srgbClr val="90D0FE"/>
                </a:solidFill>
              </a:defRPr>
            </a:lvl4pPr>
            <a:lvl5pPr lvl="4" algn="l">
              <a:lnSpc>
                <a:spcPct val="100000"/>
              </a:lnSpc>
              <a:spcBef>
                <a:spcPts val="0"/>
              </a:spcBef>
              <a:spcAft>
                <a:spcPts val="0"/>
              </a:spcAft>
              <a:buClr>
                <a:srgbClr val="90D0FE"/>
              </a:buClr>
              <a:buSzPts val="1400"/>
              <a:buNone/>
              <a:defRPr>
                <a:solidFill>
                  <a:srgbClr val="90D0FE"/>
                </a:solidFill>
              </a:defRPr>
            </a:lvl5pPr>
            <a:lvl6pPr lvl="5" algn="l">
              <a:lnSpc>
                <a:spcPct val="100000"/>
              </a:lnSpc>
              <a:spcBef>
                <a:spcPts val="0"/>
              </a:spcBef>
              <a:spcAft>
                <a:spcPts val="0"/>
              </a:spcAft>
              <a:buClr>
                <a:srgbClr val="90D0FE"/>
              </a:buClr>
              <a:buSzPts val="1400"/>
              <a:buNone/>
              <a:defRPr>
                <a:solidFill>
                  <a:srgbClr val="90D0FE"/>
                </a:solidFill>
              </a:defRPr>
            </a:lvl6pPr>
            <a:lvl7pPr lvl="6" algn="l">
              <a:lnSpc>
                <a:spcPct val="100000"/>
              </a:lnSpc>
              <a:spcBef>
                <a:spcPts val="0"/>
              </a:spcBef>
              <a:spcAft>
                <a:spcPts val="0"/>
              </a:spcAft>
              <a:buClr>
                <a:srgbClr val="90D0FE"/>
              </a:buClr>
              <a:buSzPts val="1400"/>
              <a:buNone/>
              <a:defRPr>
                <a:solidFill>
                  <a:srgbClr val="90D0FE"/>
                </a:solidFill>
              </a:defRPr>
            </a:lvl7pPr>
            <a:lvl8pPr lvl="7" algn="l">
              <a:lnSpc>
                <a:spcPct val="100000"/>
              </a:lnSpc>
              <a:spcBef>
                <a:spcPts val="0"/>
              </a:spcBef>
              <a:spcAft>
                <a:spcPts val="0"/>
              </a:spcAft>
              <a:buClr>
                <a:srgbClr val="90D0FE"/>
              </a:buClr>
              <a:buSzPts val="1400"/>
              <a:buNone/>
              <a:defRPr>
                <a:solidFill>
                  <a:srgbClr val="90D0FE"/>
                </a:solidFill>
              </a:defRPr>
            </a:lvl8pPr>
            <a:lvl9pPr lvl="8" algn="l">
              <a:lnSpc>
                <a:spcPct val="100000"/>
              </a:lnSpc>
              <a:spcBef>
                <a:spcPts val="0"/>
              </a:spcBef>
              <a:spcAft>
                <a:spcPts val="0"/>
              </a:spcAft>
              <a:buClr>
                <a:srgbClr val="90D0FE"/>
              </a:buClr>
              <a:buSzPts val="1400"/>
              <a:buNone/>
              <a:defRPr>
                <a:solidFill>
                  <a:srgbClr val="90D0FE"/>
                </a:solidFill>
              </a:defRPr>
            </a:lvl9pPr>
          </a:lstStyle>
          <a:p/>
        </p:txBody>
      </p:sp>
      <p:sp>
        <p:nvSpPr>
          <p:cNvPr id="954" name="Google Shape;954;p76"/>
          <p:cNvSpPr txBox="1"/>
          <p:nvPr>
            <p:ph idx="1" type="subTitle"/>
          </p:nvPr>
        </p:nvSpPr>
        <p:spPr>
          <a:xfrm>
            <a:off x="576081" y="3922775"/>
            <a:ext cx="4984200" cy="1472100"/>
          </a:xfrm>
          <a:prstGeom prst="rect">
            <a:avLst/>
          </a:prstGeom>
          <a:noFill/>
          <a:ln>
            <a:noFill/>
          </a:ln>
        </p:spPr>
        <p:txBody>
          <a:bodyPr anchorCtr="0" anchor="t" bIns="0" lIns="0" spcFirstLastPara="1" rIns="0" wrap="square" tIns="0">
            <a:noAutofit/>
          </a:bodyPr>
          <a:lstStyle>
            <a:lvl1pPr lvl="0" algn="l">
              <a:lnSpc>
                <a:spcPct val="103000"/>
              </a:lnSpc>
              <a:spcBef>
                <a:spcPts val="500"/>
              </a:spcBef>
              <a:spcAft>
                <a:spcPts val="0"/>
              </a:spcAft>
              <a:buClr>
                <a:schemeClr val="dk1"/>
              </a:buClr>
              <a:buSzPts val="2400"/>
              <a:buNone/>
              <a:defRPr sz="2400">
                <a:solidFill>
                  <a:schemeClr val="dk1"/>
                </a:solidFill>
              </a:defRPr>
            </a:lvl1pPr>
            <a:lvl2pPr lvl="1" algn="l">
              <a:lnSpc>
                <a:spcPct val="95000"/>
              </a:lnSpc>
              <a:spcBef>
                <a:spcPts val="600"/>
              </a:spcBef>
              <a:spcAft>
                <a:spcPts val="0"/>
              </a:spcAft>
              <a:buClr>
                <a:schemeClr val="dk1"/>
              </a:buClr>
              <a:buSzPts val="2200"/>
              <a:buNone/>
              <a:defRPr sz="2200">
                <a:solidFill>
                  <a:schemeClr val="dk1"/>
                </a:solidFill>
              </a:defRPr>
            </a:lvl2pPr>
            <a:lvl3pPr lvl="2" algn="l">
              <a:lnSpc>
                <a:spcPct val="95000"/>
              </a:lnSpc>
              <a:spcBef>
                <a:spcPts val="300"/>
              </a:spcBef>
              <a:spcAft>
                <a:spcPts val="0"/>
              </a:spcAft>
              <a:buClr>
                <a:schemeClr val="dk1"/>
              </a:buClr>
              <a:buSzPts val="2200"/>
              <a:buNone/>
              <a:defRPr sz="2200">
                <a:solidFill>
                  <a:schemeClr val="dk1"/>
                </a:solidFill>
              </a:defRPr>
            </a:lvl3pPr>
            <a:lvl4pPr lvl="3" algn="l">
              <a:lnSpc>
                <a:spcPct val="95000"/>
              </a:lnSpc>
              <a:spcBef>
                <a:spcPts val="300"/>
              </a:spcBef>
              <a:spcAft>
                <a:spcPts val="0"/>
              </a:spcAft>
              <a:buClr>
                <a:schemeClr val="dk1"/>
              </a:buClr>
              <a:buSzPts val="2200"/>
              <a:buNone/>
              <a:defRPr sz="2200">
                <a:solidFill>
                  <a:schemeClr val="dk1"/>
                </a:solidFill>
              </a:defRPr>
            </a:lvl4pPr>
            <a:lvl5pPr lvl="4" algn="l">
              <a:lnSpc>
                <a:spcPct val="95000"/>
              </a:lnSpc>
              <a:spcBef>
                <a:spcPts val="300"/>
              </a:spcBef>
              <a:spcAft>
                <a:spcPts val="0"/>
              </a:spcAft>
              <a:buClr>
                <a:schemeClr val="dk1"/>
              </a:buClr>
              <a:buSzPts val="2200"/>
              <a:buNone/>
              <a:defRPr sz="2200">
                <a:solidFill>
                  <a:schemeClr val="dk1"/>
                </a:solidFill>
              </a:defRPr>
            </a:lvl5pPr>
            <a:lvl6pPr lvl="5" algn="l">
              <a:lnSpc>
                <a:spcPct val="95000"/>
              </a:lnSpc>
              <a:spcBef>
                <a:spcPts val="300"/>
              </a:spcBef>
              <a:spcAft>
                <a:spcPts val="0"/>
              </a:spcAft>
              <a:buClr>
                <a:schemeClr val="dk1"/>
              </a:buClr>
              <a:buSzPts val="2200"/>
              <a:buNone/>
              <a:defRPr sz="2200">
                <a:solidFill>
                  <a:schemeClr val="dk1"/>
                </a:solidFill>
              </a:defRPr>
            </a:lvl6pPr>
            <a:lvl7pPr lvl="6" algn="l">
              <a:lnSpc>
                <a:spcPct val="95000"/>
              </a:lnSpc>
              <a:spcBef>
                <a:spcPts val="300"/>
              </a:spcBef>
              <a:spcAft>
                <a:spcPts val="0"/>
              </a:spcAft>
              <a:buClr>
                <a:schemeClr val="dk1"/>
              </a:buClr>
              <a:buSzPts val="2200"/>
              <a:buNone/>
              <a:defRPr sz="2200">
                <a:solidFill>
                  <a:schemeClr val="dk1"/>
                </a:solidFill>
              </a:defRPr>
            </a:lvl7pPr>
            <a:lvl8pPr lvl="7" algn="l">
              <a:lnSpc>
                <a:spcPct val="95000"/>
              </a:lnSpc>
              <a:spcBef>
                <a:spcPts val="300"/>
              </a:spcBef>
              <a:spcAft>
                <a:spcPts val="0"/>
              </a:spcAft>
              <a:buClr>
                <a:schemeClr val="dk1"/>
              </a:buClr>
              <a:buSzPts val="2200"/>
              <a:buNone/>
              <a:defRPr sz="2200">
                <a:solidFill>
                  <a:schemeClr val="dk1"/>
                </a:solidFill>
              </a:defRPr>
            </a:lvl8pPr>
            <a:lvl9pPr lvl="8" algn="l">
              <a:lnSpc>
                <a:spcPct val="95000"/>
              </a:lnSpc>
              <a:spcBef>
                <a:spcPts val="300"/>
              </a:spcBef>
              <a:spcAft>
                <a:spcPts val="300"/>
              </a:spcAft>
              <a:buClr>
                <a:schemeClr val="dk1"/>
              </a:buClr>
              <a:buSzPts val="2200"/>
              <a:buNone/>
              <a:defRPr sz="2200">
                <a:solidFill>
                  <a:schemeClr val="dk1"/>
                </a:solidFill>
              </a:defRPr>
            </a:lvl9pPr>
          </a:lstStyle>
          <a:p/>
        </p:txBody>
      </p:sp>
      <p:sp>
        <p:nvSpPr>
          <p:cNvPr id="955" name="Google Shape;955;p76"/>
          <p:cNvSpPr txBox="1"/>
          <p:nvPr>
            <p:ph idx="2" type="subTitle"/>
          </p:nvPr>
        </p:nvSpPr>
        <p:spPr>
          <a:xfrm>
            <a:off x="576082" y="5167875"/>
            <a:ext cx="5518500" cy="667500"/>
          </a:xfrm>
          <a:prstGeom prst="rect">
            <a:avLst/>
          </a:prstGeom>
          <a:noFill/>
          <a:ln>
            <a:noFill/>
          </a:ln>
        </p:spPr>
        <p:txBody>
          <a:bodyPr anchorCtr="0" anchor="t" bIns="0" lIns="0" spcFirstLastPara="1" rIns="0" wrap="square" tIns="0">
            <a:noAutofit/>
          </a:bodyPr>
          <a:lstStyle>
            <a:lvl1pPr lvl="0" algn="l">
              <a:lnSpc>
                <a:spcPct val="103000"/>
              </a:lnSpc>
              <a:spcBef>
                <a:spcPts val="500"/>
              </a:spcBef>
              <a:spcAft>
                <a:spcPts val="0"/>
              </a:spcAft>
              <a:buClr>
                <a:schemeClr val="dk1"/>
              </a:buClr>
              <a:buSzPts val="1800"/>
              <a:buNone/>
              <a:defRPr sz="1800">
                <a:solidFill>
                  <a:schemeClr val="dk1"/>
                </a:solidFill>
              </a:defRPr>
            </a:lvl1pPr>
            <a:lvl2pPr lvl="1" algn="l">
              <a:lnSpc>
                <a:spcPct val="95000"/>
              </a:lnSpc>
              <a:spcBef>
                <a:spcPts val="600"/>
              </a:spcBef>
              <a:spcAft>
                <a:spcPts val="0"/>
              </a:spcAft>
              <a:buClr>
                <a:schemeClr val="dk1"/>
              </a:buClr>
              <a:buSzPts val="1800"/>
              <a:buNone/>
              <a:defRPr>
                <a:solidFill>
                  <a:schemeClr val="dk1"/>
                </a:solidFill>
              </a:defRPr>
            </a:lvl2pPr>
            <a:lvl3pPr lvl="2" algn="l">
              <a:lnSpc>
                <a:spcPct val="95000"/>
              </a:lnSpc>
              <a:spcBef>
                <a:spcPts val="300"/>
              </a:spcBef>
              <a:spcAft>
                <a:spcPts val="0"/>
              </a:spcAft>
              <a:buClr>
                <a:schemeClr val="dk1"/>
              </a:buClr>
              <a:buSzPts val="1800"/>
              <a:buNone/>
              <a:defRPr sz="1800">
                <a:solidFill>
                  <a:schemeClr val="dk1"/>
                </a:solidFill>
              </a:defRPr>
            </a:lvl3pPr>
            <a:lvl4pPr lvl="3" algn="l">
              <a:lnSpc>
                <a:spcPct val="95000"/>
              </a:lnSpc>
              <a:spcBef>
                <a:spcPts val="300"/>
              </a:spcBef>
              <a:spcAft>
                <a:spcPts val="0"/>
              </a:spcAft>
              <a:buClr>
                <a:schemeClr val="dk1"/>
              </a:buClr>
              <a:buSzPts val="1800"/>
              <a:buNone/>
              <a:defRPr sz="1800">
                <a:solidFill>
                  <a:schemeClr val="dk1"/>
                </a:solidFill>
              </a:defRPr>
            </a:lvl4pPr>
            <a:lvl5pPr lvl="4" algn="l">
              <a:lnSpc>
                <a:spcPct val="95000"/>
              </a:lnSpc>
              <a:spcBef>
                <a:spcPts val="300"/>
              </a:spcBef>
              <a:spcAft>
                <a:spcPts val="0"/>
              </a:spcAft>
              <a:buClr>
                <a:schemeClr val="dk1"/>
              </a:buClr>
              <a:buSzPts val="1800"/>
              <a:buNone/>
              <a:defRPr sz="1800">
                <a:solidFill>
                  <a:schemeClr val="dk1"/>
                </a:solidFill>
              </a:defRPr>
            </a:lvl5pPr>
            <a:lvl6pPr lvl="5" algn="l">
              <a:lnSpc>
                <a:spcPct val="95000"/>
              </a:lnSpc>
              <a:spcBef>
                <a:spcPts val="300"/>
              </a:spcBef>
              <a:spcAft>
                <a:spcPts val="0"/>
              </a:spcAft>
              <a:buClr>
                <a:schemeClr val="dk1"/>
              </a:buClr>
              <a:buSzPts val="1800"/>
              <a:buNone/>
              <a:defRPr sz="1800">
                <a:solidFill>
                  <a:schemeClr val="dk1"/>
                </a:solidFill>
              </a:defRPr>
            </a:lvl6pPr>
            <a:lvl7pPr lvl="6" algn="l">
              <a:lnSpc>
                <a:spcPct val="95000"/>
              </a:lnSpc>
              <a:spcBef>
                <a:spcPts val="300"/>
              </a:spcBef>
              <a:spcAft>
                <a:spcPts val="0"/>
              </a:spcAft>
              <a:buClr>
                <a:schemeClr val="dk1"/>
              </a:buClr>
              <a:buSzPts val="1800"/>
              <a:buNone/>
              <a:defRPr sz="1800">
                <a:solidFill>
                  <a:schemeClr val="dk1"/>
                </a:solidFill>
              </a:defRPr>
            </a:lvl7pPr>
            <a:lvl8pPr lvl="7" algn="l">
              <a:lnSpc>
                <a:spcPct val="95000"/>
              </a:lnSpc>
              <a:spcBef>
                <a:spcPts val="300"/>
              </a:spcBef>
              <a:spcAft>
                <a:spcPts val="0"/>
              </a:spcAft>
              <a:buClr>
                <a:schemeClr val="dk1"/>
              </a:buClr>
              <a:buSzPts val="1800"/>
              <a:buNone/>
              <a:defRPr sz="1800">
                <a:solidFill>
                  <a:schemeClr val="dk1"/>
                </a:solidFill>
              </a:defRPr>
            </a:lvl8pPr>
            <a:lvl9pPr lvl="8" algn="l">
              <a:lnSpc>
                <a:spcPct val="95000"/>
              </a:lnSpc>
              <a:spcBef>
                <a:spcPts val="300"/>
              </a:spcBef>
              <a:spcAft>
                <a:spcPts val="300"/>
              </a:spcAft>
              <a:buClr>
                <a:schemeClr val="dk1"/>
              </a:buClr>
              <a:buSzPts val="1800"/>
              <a:buNone/>
              <a:defRPr sz="1800">
                <a:solidFill>
                  <a:schemeClr val="dk1"/>
                </a:solidFill>
              </a:defRPr>
            </a:lvl9pPr>
          </a:lstStyle>
          <a:p/>
        </p:txBody>
      </p:sp>
      <p:grpSp>
        <p:nvGrpSpPr>
          <p:cNvPr id="956" name="Google Shape;956;p76"/>
          <p:cNvGrpSpPr/>
          <p:nvPr/>
        </p:nvGrpSpPr>
        <p:grpSpPr>
          <a:xfrm>
            <a:off x="5869794" y="2296100"/>
            <a:ext cx="1262777" cy="1092025"/>
            <a:chOff x="6428050" y="1162500"/>
            <a:chExt cx="1262777" cy="1092025"/>
          </a:xfrm>
        </p:grpSpPr>
        <p:pic>
          <p:nvPicPr>
            <p:cNvPr id="957" name="Google Shape;957;p76"/>
            <p:cNvPicPr preferRelativeResize="0"/>
            <p:nvPr/>
          </p:nvPicPr>
          <p:blipFill rotWithShape="1">
            <a:blip r:embed="rId3">
              <a:alphaModFix/>
            </a:blip>
            <a:srcRect b="74495" l="69729" r="0" t="0"/>
            <a:stretch/>
          </p:blipFill>
          <p:spPr>
            <a:xfrm>
              <a:off x="6735176" y="1395650"/>
              <a:ext cx="955651" cy="858875"/>
            </a:xfrm>
            <a:prstGeom prst="rect">
              <a:avLst/>
            </a:prstGeom>
            <a:noFill/>
            <a:ln>
              <a:noFill/>
            </a:ln>
          </p:spPr>
        </p:pic>
        <p:pic>
          <p:nvPicPr>
            <p:cNvPr id="958" name="Google Shape;958;p76"/>
            <p:cNvPicPr preferRelativeResize="0"/>
            <p:nvPr/>
          </p:nvPicPr>
          <p:blipFill rotWithShape="1">
            <a:blip r:embed="rId4">
              <a:alphaModFix/>
            </a:blip>
            <a:srcRect b="0" l="27813" r="0" t="53375"/>
            <a:stretch/>
          </p:blipFill>
          <p:spPr>
            <a:xfrm>
              <a:off x="6428050" y="1162500"/>
              <a:ext cx="681600" cy="315575"/>
            </a:xfrm>
            <a:prstGeom prst="rect">
              <a:avLst/>
            </a:prstGeom>
            <a:noFill/>
            <a:ln>
              <a:noFill/>
            </a:ln>
          </p:spPr>
        </p:pic>
      </p:grpSp>
      <p:pic>
        <p:nvPicPr>
          <p:cNvPr id="959" name="Google Shape;959;p76"/>
          <p:cNvPicPr preferRelativeResize="0"/>
          <p:nvPr/>
        </p:nvPicPr>
        <p:blipFill rotWithShape="1">
          <a:blip r:embed="rId5">
            <a:alphaModFix/>
          </a:blip>
          <a:srcRect b="0" l="0" r="45060" t="0"/>
          <a:stretch/>
        </p:blipFill>
        <p:spPr>
          <a:xfrm>
            <a:off x="9623796" y="1006274"/>
            <a:ext cx="969861" cy="581850"/>
          </a:xfrm>
          <a:prstGeom prst="rect">
            <a:avLst/>
          </a:prstGeom>
          <a:noFill/>
          <a:ln>
            <a:noFill/>
          </a:ln>
        </p:spPr>
      </p:pic>
      <p:pic>
        <p:nvPicPr>
          <p:cNvPr id="960" name="Google Shape;960;p76"/>
          <p:cNvPicPr preferRelativeResize="0"/>
          <p:nvPr/>
        </p:nvPicPr>
        <p:blipFill rotWithShape="1">
          <a:blip r:embed="rId6">
            <a:alphaModFix/>
          </a:blip>
          <a:srcRect b="0" l="0" r="0" t="0"/>
          <a:stretch/>
        </p:blipFill>
        <p:spPr>
          <a:xfrm>
            <a:off x="562406" y="462001"/>
            <a:ext cx="1982253" cy="72265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Disclaimer">
  <p:cSld name="Title Slide_ B_1_1_1_1_2">
    <p:bg>
      <p:bgPr>
        <a:solidFill>
          <a:srgbClr val="EAF5FE"/>
        </a:solidFill>
      </p:bgPr>
    </p:bg>
    <p:spTree>
      <p:nvGrpSpPr>
        <p:cNvPr id="961" name="Shape 961"/>
        <p:cNvGrpSpPr/>
        <p:nvPr/>
      </p:nvGrpSpPr>
      <p:grpSpPr>
        <a:xfrm>
          <a:off x="0" y="0"/>
          <a:ext cx="0" cy="0"/>
          <a:chOff x="0" y="0"/>
          <a:chExt cx="0" cy="0"/>
        </a:xfrm>
      </p:grpSpPr>
      <p:sp>
        <p:nvSpPr>
          <p:cNvPr id="962" name="Google Shape;962;p77"/>
          <p:cNvSpPr txBox="1"/>
          <p:nvPr/>
        </p:nvSpPr>
        <p:spPr>
          <a:xfrm>
            <a:off x="576081" y="501350"/>
            <a:ext cx="6515400" cy="606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6204D"/>
                </a:solidFill>
                <a:latin typeface="Arial"/>
                <a:ea typeface="Arial"/>
                <a:cs typeface="Arial"/>
                <a:sym typeface="Arial"/>
              </a:rPr>
              <a:t>Forward Looking </a:t>
            </a:r>
            <a:r>
              <a:rPr b="0" i="0" lang="en-US" sz="3200" u="none" cap="none" strike="noStrike">
                <a:solidFill>
                  <a:schemeClr val="lt2"/>
                </a:solidFill>
                <a:latin typeface="Arial"/>
                <a:ea typeface="Arial"/>
                <a:cs typeface="Arial"/>
                <a:sym typeface="Arial"/>
              </a:rPr>
              <a:t>Statements</a:t>
            </a:r>
            <a:endParaRPr b="0" i="0" sz="3200" u="none" cap="none" strike="noStrike">
              <a:solidFill>
                <a:schemeClr val="lt2"/>
              </a:solidFill>
              <a:latin typeface="Arial"/>
              <a:ea typeface="Arial"/>
              <a:cs typeface="Arial"/>
              <a:sym typeface="Arial"/>
            </a:endParaRPr>
          </a:p>
        </p:txBody>
      </p:sp>
      <p:sp>
        <p:nvSpPr>
          <p:cNvPr id="963" name="Google Shape;963;p77"/>
          <p:cNvSpPr txBox="1"/>
          <p:nvPr/>
        </p:nvSpPr>
        <p:spPr>
          <a:xfrm>
            <a:off x="576106" y="1328188"/>
            <a:ext cx="11043000" cy="4592100"/>
          </a:xfrm>
          <a:prstGeom prst="rect">
            <a:avLst/>
          </a:prstGeom>
          <a:noFill/>
          <a:ln>
            <a:noFill/>
          </a:ln>
        </p:spPr>
        <p:txBody>
          <a:bodyPr anchorCtr="0" anchor="ctr" bIns="91425" lIns="0" spcFirstLastPara="1" rIns="182875" wrap="square" tIns="182875">
            <a:noAutofit/>
          </a:bodyPr>
          <a:lstStyle/>
          <a:p>
            <a:pPr indent="0" lvl="0" marL="0" marR="0" rtl="0" algn="l">
              <a:lnSpc>
                <a:spcPct val="115000"/>
              </a:lnSpc>
              <a:spcBef>
                <a:spcPts val="0"/>
              </a:spcBef>
              <a:spcAft>
                <a:spcPts val="0"/>
              </a:spcAft>
              <a:buClr>
                <a:srgbClr val="000000"/>
              </a:buClr>
              <a:buSzPts val="900"/>
              <a:buFont typeface="Arial"/>
              <a:buNone/>
            </a:pPr>
            <a:r>
              <a:rPr b="0" i="0" lang="en-US" sz="900" u="none" cap="none" strike="noStrike">
                <a:solidFill>
                  <a:srgbClr val="041F4B"/>
                </a:solidFill>
                <a:latin typeface="Arial"/>
                <a:ea typeface="Arial"/>
                <a:cs typeface="Arial"/>
                <a:sym typeface="Arial"/>
              </a:rPr>
              <a:t>This presentation contains forward-looking statements about, among other things, trend analyses and future events, future financial performance, anticipated growth, industry prospects, environmental, social and governance goals, and the anticipated benefits of acquired companies. The achievement or success of the matters covered by such forward-looking statements involves risks, uncertainties and assumptions. If any such risks or uncertainties materialize or if any of the assumptions prove incorrect, Salesforce’s results could differ materially from the results expressed or implied by these forward-looking statements. The risks and uncertainties referred to above include those factors discussed in Salesforce’s reports filed from time to time with the Securities and Exchange Commission, including, but not limited to:  impact of, and actions we may take in response to, the COVID-19 pandemic, related public health measures and resulting economic downturn and market volatility; our ability to maintain security levels and service performance meeting the expectations of our customers, and the resources and costs required to avoid unanticipated downtime and prevent, detect and remediate performance degradation and security breaches; the expenses associated with our data centers and third-party infrastructure providers; our ability to secure additional data center capacity; our reliance on third-party hardware, software and platform providers; the effect of evolving domestic and foreign government regulations, including those related to the provision of services on the Internet, those related to accessing the Internet, and those addressing data privacy, cross-border data transfers and import and export controls; current and potential litigation involving us or our industry, including litigation involving acquired entities such as Tableau Software, Inc. and Slack Technologies, Inc., and the resolution or settlement thereof; regulatory developments and regulatory investigations involving us or affecting our industry; our ability to successfully introduce new services and product features, including any efforts to expand our services; the success of our strategy of acquiring or making investments in complementary businesses, joint ventures, services, technologies and intellectual property rights; our ability to complete, on a timely basis or at all, announced transactions; our ability to realize the benefits from acquisitions, strategic partnerships, joint ventures and investments, including our July 2021 acquisition of Slack Technologies, Inc., and successfully integrate acquired businesses and technologies; our ability to compete in the markets in which we participate; the success of our business strategy and our plan to build our business, including our strategy to be a leading provider of enterprise cloud computing applications and platforms; our ability to execute our business plans; our ability to continue to grow unearned revenue and remaining performance obligation; the pace of change and innovation in enterprise cloud computing services; the seasonal nature of our sales cycles; our ability to limit customer attrition and costs related to those efforts; the success of our international expansion strategy; the demands on our personnel and infrastructure resulting from significant growth in our customer base and operations, including as a result of acquisitions; our ability to preserve our workplace culture, including as a result of our decisions regarding our current and future office environments or work-from-home policies; our dependency on the development and maintenance of the infrastructure of the Internet; our real estate and office facilities strategy and related costs and uncertainties; fluctuations in, and our ability to predict, our operating results and cash flows; the variability in our results arising from the accounting for term license revenue products; the performance and fair value of our investments in complementary businesses through our strategic investment portfolio; the impact of future gains or losses from our strategic investment portfolio, including gains or losses from overall market conditions that may affect the publicly traded companies within our strategic investment portfolio; our ability to protect our intellectual property rights; our ability to develop our brands; the impact of foreign currency exchange rate and interest rate fluctuations on our results; the valuation of our deferred tax assets and the release of related valuation allowances; the potential availability of additional tax assets in the future; the impact of new accounting pronouncements and tax laws; uncertainties affecting our ability to estimate our tax rate; uncertainties regarding our tax obligations in connection with potential jurisdictional transfers of intellectual property, including the tax rate, the timing of the transfer and the value of such transferred intellectual property; uncertainties regarding the effect of general economic and market conditions; the impact of geopolitical events; uncertainties regarding the impact of expensing stock options and other equity awards; the sufficiency of our capital resources; the ability to execute our Share Repurchase Program; our ability to comply with our debt covenants and lease obligations; the impact of climate change, natural disasters and actual or threatened public health emergencies; and our ability to achieve our aspirations, goals and projections related to our environmental, social and governance initiatives.</a:t>
            </a:r>
            <a:endParaRPr b="0" i="0" sz="900" u="none" cap="none" strike="noStrike">
              <a:solidFill>
                <a:srgbClr val="041F4B"/>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041F4B"/>
              </a:solidFill>
              <a:latin typeface="Arial"/>
              <a:ea typeface="Arial"/>
              <a:cs typeface="Arial"/>
              <a:sym typeface="Arial"/>
            </a:endParaRPr>
          </a:p>
        </p:txBody>
      </p:sp>
      <p:pic>
        <p:nvPicPr>
          <p:cNvPr id="964" name="Google Shape;964;p77"/>
          <p:cNvPicPr preferRelativeResize="0"/>
          <p:nvPr/>
        </p:nvPicPr>
        <p:blipFill rotWithShape="1">
          <a:blip r:embed="rId2">
            <a:alphaModFix/>
          </a:blip>
          <a:srcRect b="0" l="0" r="0" t="0"/>
          <a:stretch/>
        </p:blipFill>
        <p:spPr>
          <a:xfrm>
            <a:off x="7385751" y="389449"/>
            <a:ext cx="2091574" cy="787525"/>
          </a:xfrm>
          <a:prstGeom prst="rect">
            <a:avLst/>
          </a:prstGeom>
          <a:noFill/>
          <a:ln>
            <a:noFill/>
          </a:ln>
        </p:spPr>
      </p:pic>
      <p:pic>
        <p:nvPicPr>
          <p:cNvPr id="965" name="Google Shape;965;p77"/>
          <p:cNvPicPr preferRelativeResize="0"/>
          <p:nvPr/>
        </p:nvPicPr>
        <p:blipFill rotWithShape="1">
          <a:blip r:embed="rId3">
            <a:alphaModFix/>
          </a:blip>
          <a:srcRect b="0" l="0" r="0" t="0"/>
          <a:stretch/>
        </p:blipFill>
        <p:spPr>
          <a:xfrm>
            <a:off x="6893634" y="389450"/>
            <a:ext cx="582600" cy="385200"/>
          </a:xfrm>
          <a:prstGeom prst="rect">
            <a:avLst/>
          </a:prstGeom>
          <a:noFill/>
          <a:ln>
            <a:noFill/>
          </a:ln>
        </p:spPr>
      </p:pic>
      <p:pic>
        <p:nvPicPr>
          <p:cNvPr id="966" name="Google Shape;966;p77"/>
          <p:cNvPicPr preferRelativeResize="0"/>
          <p:nvPr/>
        </p:nvPicPr>
        <p:blipFill rotWithShape="1">
          <a:blip r:embed="rId4">
            <a:alphaModFix/>
          </a:blip>
          <a:srcRect b="0" l="10378" r="0" t="26632"/>
          <a:stretch/>
        </p:blipFill>
        <p:spPr>
          <a:xfrm>
            <a:off x="9386859" y="976725"/>
            <a:ext cx="490307" cy="267600"/>
          </a:xfrm>
          <a:prstGeom prst="rect">
            <a:avLst/>
          </a:prstGeom>
          <a:noFill/>
          <a:ln>
            <a:noFill/>
          </a:ln>
        </p:spPr>
      </p:pic>
      <p:sp>
        <p:nvSpPr>
          <p:cNvPr id="967" name="Google Shape;967;p77"/>
          <p:cNvSpPr/>
          <p:nvPr/>
        </p:nvSpPr>
        <p:spPr>
          <a:xfrm>
            <a:off x="10748235" y="6071488"/>
            <a:ext cx="582600" cy="182700"/>
          </a:xfrm>
          <a:prstGeom prst="roundRect">
            <a:avLst>
              <a:gd fmla="val 50000" name="adj"/>
            </a:avLst>
          </a:prstGeom>
          <a:solidFill>
            <a:srgbClr val="AACB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77"/>
          <p:cNvSpPr/>
          <p:nvPr/>
        </p:nvSpPr>
        <p:spPr>
          <a:xfrm>
            <a:off x="10698285" y="6128817"/>
            <a:ext cx="533100" cy="164700"/>
          </a:xfrm>
          <a:prstGeom prst="roundRect">
            <a:avLst>
              <a:gd fmla="val 50000" name="adj"/>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69" name="Google Shape;969;p77"/>
          <p:cNvPicPr preferRelativeResize="0"/>
          <p:nvPr/>
        </p:nvPicPr>
        <p:blipFill rotWithShape="1">
          <a:blip r:embed="rId5">
            <a:alphaModFix/>
          </a:blip>
          <a:srcRect b="25672" l="16240" r="0" t="0"/>
          <a:stretch/>
        </p:blipFill>
        <p:spPr>
          <a:xfrm>
            <a:off x="11371268" y="6218298"/>
            <a:ext cx="582606" cy="585325"/>
          </a:xfrm>
          <a:prstGeom prst="rect">
            <a:avLst/>
          </a:prstGeom>
          <a:noFill/>
          <a:ln>
            <a:noFill/>
          </a:ln>
        </p:spPr>
      </p:pic>
      <p:sp>
        <p:nvSpPr>
          <p:cNvPr id="970" name="Google Shape;970;p77"/>
          <p:cNvSpPr/>
          <p:nvPr/>
        </p:nvSpPr>
        <p:spPr>
          <a:xfrm>
            <a:off x="9672024" y="6391988"/>
            <a:ext cx="1173900" cy="182700"/>
          </a:xfrm>
          <a:prstGeom prst="roundRect">
            <a:avLst>
              <a:gd fmla="val 50000" name="adj"/>
            </a:avLst>
          </a:prstGeom>
          <a:solidFill>
            <a:srgbClr val="AACB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77"/>
          <p:cNvSpPr/>
          <p:nvPr/>
        </p:nvSpPr>
        <p:spPr>
          <a:xfrm>
            <a:off x="9545955" y="6451169"/>
            <a:ext cx="1216200" cy="164700"/>
          </a:xfrm>
          <a:prstGeom prst="roundRect">
            <a:avLst>
              <a:gd fmla="val 50000" name="adj"/>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72" name="Google Shape;972;p77"/>
          <p:cNvPicPr preferRelativeResize="0"/>
          <p:nvPr/>
        </p:nvPicPr>
        <p:blipFill rotWithShape="1">
          <a:blip r:embed="rId6">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2 2 1">
  <p:cSld name="Thank You - A_1_2_1_2_2_1">
    <p:bg>
      <p:bgPr>
        <a:solidFill>
          <a:srgbClr val="FFEFEE"/>
        </a:solidFill>
      </p:bgPr>
    </p:bg>
    <p:spTree>
      <p:nvGrpSpPr>
        <p:cNvPr id="973" name="Shape 973"/>
        <p:cNvGrpSpPr/>
        <p:nvPr/>
      </p:nvGrpSpPr>
      <p:grpSpPr>
        <a:xfrm>
          <a:off x="0" y="0"/>
          <a:ext cx="0" cy="0"/>
          <a:chOff x="0" y="0"/>
          <a:chExt cx="0" cy="0"/>
        </a:xfrm>
      </p:grpSpPr>
      <p:pic>
        <p:nvPicPr>
          <p:cNvPr id="974" name="Google Shape;974;p78"/>
          <p:cNvPicPr preferRelativeResize="0"/>
          <p:nvPr/>
        </p:nvPicPr>
        <p:blipFill rotWithShape="1">
          <a:blip r:embed="rId2">
            <a:alphaModFix/>
          </a:blip>
          <a:srcRect b="0" l="0" r="0" t="0"/>
          <a:stretch/>
        </p:blipFill>
        <p:spPr>
          <a:xfrm>
            <a:off x="4658748" y="1062054"/>
            <a:ext cx="2871550" cy="1046850"/>
          </a:xfrm>
          <a:prstGeom prst="rect">
            <a:avLst/>
          </a:prstGeom>
          <a:noFill/>
          <a:ln>
            <a:noFill/>
          </a:ln>
        </p:spPr>
      </p:pic>
      <p:sp>
        <p:nvSpPr>
          <p:cNvPr id="975" name="Google Shape;975;p78"/>
          <p:cNvSpPr/>
          <p:nvPr/>
        </p:nvSpPr>
        <p:spPr>
          <a:xfrm>
            <a:off x="-756833" y="2872975"/>
            <a:ext cx="2270700" cy="2270700"/>
          </a:xfrm>
          <a:prstGeom prst="ellipse">
            <a:avLst/>
          </a:prstGeom>
          <a:solidFill>
            <a:srgbClr val="FF7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76" name="Google Shape;976;p78"/>
          <p:cNvPicPr preferRelativeResize="0"/>
          <p:nvPr/>
        </p:nvPicPr>
        <p:blipFill rotWithShape="1">
          <a:blip r:embed="rId3">
            <a:alphaModFix/>
          </a:blip>
          <a:srcRect b="0" l="0" r="0" t="0"/>
          <a:stretch/>
        </p:blipFill>
        <p:spPr>
          <a:xfrm>
            <a:off x="577856" y="3856025"/>
            <a:ext cx="2604027" cy="2604022"/>
          </a:xfrm>
          <a:prstGeom prst="rect">
            <a:avLst/>
          </a:prstGeom>
          <a:noFill/>
          <a:ln>
            <a:noFill/>
          </a:ln>
        </p:spPr>
      </p:pic>
      <p:sp>
        <p:nvSpPr>
          <p:cNvPr id="977" name="Google Shape;977;p78"/>
          <p:cNvSpPr/>
          <p:nvPr/>
        </p:nvSpPr>
        <p:spPr>
          <a:xfrm>
            <a:off x="1158462" y="1638725"/>
            <a:ext cx="726000" cy="726000"/>
          </a:xfrm>
          <a:prstGeom prst="ellipse">
            <a:avLst/>
          </a:prstGeom>
          <a:solidFill>
            <a:srgbClr val="FF7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78"/>
          <p:cNvSpPr/>
          <p:nvPr/>
        </p:nvSpPr>
        <p:spPr>
          <a:xfrm>
            <a:off x="9208319" y="799625"/>
            <a:ext cx="1356900" cy="1356900"/>
          </a:xfrm>
          <a:prstGeom prst="ellipse">
            <a:avLst/>
          </a:prstGeom>
          <a:solidFill>
            <a:srgbClr val="FF7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78"/>
          <p:cNvSpPr/>
          <p:nvPr/>
        </p:nvSpPr>
        <p:spPr>
          <a:xfrm>
            <a:off x="8729490" y="5665225"/>
            <a:ext cx="1356900" cy="1356900"/>
          </a:xfrm>
          <a:prstGeom prst="ellipse">
            <a:avLst/>
          </a:prstGeom>
          <a:solidFill>
            <a:srgbClr val="FF7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78"/>
          <p:cNvSpPr/>
          <p:nvPr/>
        </p:nvSpPr>
        <p:spPr>
          <a:xfrm>
            <a:off x="2786279" y="6209225"/>
            <a:ext cx="1047000" cy="1046700"/>
          </a:xfrm>
          <a:prstGeom prst="ellipse">
            <a:avLst/>
          </a:prstGeom>
          <a:solidFill>
            <a:srgbClr val="FFDFD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78"/>
          <p:cNvSpPr/>
          <p:nvPr/>
        </p:nvSpPr>
        <p:spPr>
          <a:xfrm>
            <a:off x="6199889" y="5143675"/>
            <a:ext cx="1047000" cy="1046700"/>
          </a:xfrm>
          <a:prstGeom prst="ellipse">
            <a:avLst/>
          </a:prstGeom>
          <a:solidFill>
            <a:srgbClr val="FFDFD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78"/>
          <p:cNvSpPr/>
          <p:nvPr/>
        </p:nvSpPr>
        <p:spPr>
          <a:xfrm>
            <a:off x="10807886" y="799625"/>
            <a:ext cx="514200" cy="513900"/>
          </a:xfrm>
          <a:prstGeom prst="ellipse">
            <a:avLst/>
          </a:prstGeom>
          <a:solidFill>
            <a:srgbClr val="FFDFD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78"/>
          <p:cNvSpPr/>
          <p:nvPr/>
        </p:nvSpPr>
        <p:spPr>
          <a:xfrm>
            <a:off x="11346291" y="6243275"/>
            <a:ext cx="978900" cy="978600"/>
          </a:xfrm>
          <a:prstGeom prst="ellipse">
            <a:avLst/>
          </a:prstGeom>
          <a:solidFill>
            <a:srgbClr val="FFDFD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78"/>
          <p:cNvSpPr/>
          <p:nvPr/>
        </p:nvSpPr>
        <p:spPr>
          <a:xfrm>
            <a:off x="1219217" y="1093017"/>
            <a:ext cx="880500" cy="8802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78"/>
          <p:cNvSpPr/>
          <p:nvPr/>
        </p:nvSpPr>
        <p:spPr>
          <a:xfrm>
            <a:off x="1884467" y="6008117"/>
            <a:ext cx="1356900" cy="13563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86" name="Google Shape;986;p78"/>
          <p:cNvPicPr preferRelativeResize="0"/>
          <p:nvPr/>
        </p:nvPicPr>
        <p:blipFill rotWithShape="1">
          <a:blip r:embed="rId4">
            <a:alphaModFix/>
          </a:blip>
          <a:srcRect b="0" l="0" r="0" t="0"/>
          <a:stretch/>
        </p:blipFill>
        <p:spPr>
          <a:xfrm>
            <a:off x="1590916" y="593129"/>
            <a:ext cx="1771602" cy="1771602"/>
          </a:xfrm>
          <a:prstGeom prst="rect">
            <a:avLst/>
          </a:prstGeom>
          <a:noFill/>
          <a:ln>
            <a:noFill/>
          </a:ln>
        </p:spPr>
      </p:pic>
      <p:pic>
        <p:nvPicPr>
          <p:cNvPr id="987" name="Google Shape;987;p78"/>
          <p:cNvPicPr preferRelativeResize="0"/>
          <p:nvPr/>
        </p:nvPicPr>
        <p:blipFill rotWithShape="1">
          <a:blip r:embed="rId5">
            <a:alphaModFix/>
          </a:blip>
          <a:srcRect b="0" l="0" r="0" t="0"/>
          <a:stretch/>
        </p:blipFill>
        <p:spPr>
          <a:xfrm>
            <a:off x="5355330" y="5143675"/>
            <a:ext cx="1510093" cy="1470301"/>
          </a:xfrm>
          <a:prstGeom prst="rect">
            <a:avLst/>
          </a:prstGeom>
          <a:noFill/>
          <a:ln>
            <a:noFill/>
          </a:ln>
        </p:spPr>
      </p:pic>
      <p:pic>
        <p:nvPicPr>
          <p:cNvPr id="988" name="Google Shape;988;p78"/>
          <p:cNvPicPr preferRelativeResize="0"/>
          <p:nvPr/>
        </p:nvPicPr>
        <p:blipFill rotWithShape="1">
          <a:blip r:embed="rId6">
            <a:alphaModFix/>
          </a:blip>
          <a:srcRect b="0" l="0" r="0" t="0"/>
          <a:stretch/>
        </p:blipFill>
        <p:spPr>
          <a:xfrm>
            <a:off x="8444299" y="1174141"/>
            <a:ext cx="1771602" cy="1771602"/>
          </a:xfrm>
          <a:prstGeom prst="rect">
            <a:avLst/>
          </a:prstGeom>
          <a:noFill/>
          <a:ln>
            <a:noFill/>
          </a:ln>
        </p:spPr>
      </p:pic>
      <p:sp>
        <p:nvSpPr>
          <p:cNvPr id="989" name="Google Shape;989;p78"/>
          <p:cNvSpPr/>
          <p:nvPr/>
        </p:nvSpPr>
        <p:spPr>
          <a:xfrm>
            <a:off x="10490983" y="3490301"/>
            <a:ext cx="2333700" cy="2332800"/>
          </a:xfrm>
          <a:prstGeom prst="ellipse">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90" name="Google Shape;990;p78"/>
          <p:cNvPicPr preferRelativeResize="0"/>
          <p:nvPr/>
        </p:nvPicPr>
        <p:blipFill rotWithShape="1">
          <a:blip r:embed="rId7">
            <a:alphaModFix/>
          </a:blip>
          <a:srcRect b="15988" l="24931" r="26429" t="11040"/>
          <a:stretch/>
        </p:blipFill>
        <p:spPr>
          <a:xfrm>
            <a:off x="9209344" y="3698096"/>
            <a:ext cx="2701225" cy="2701199"/>
          </a:xfrm>
          <a:prstGeom prst="rect">
            <a:avLst/>
          </a:prstGeom>
          <a:noFill/>
          <a:ln>
            <a:noFill/>
          </a:ln>
        </p:spPr>
      </p:pic>
      <p:pic>
        <p:nvPicPr>
          <p:cNvPr id="991" name="Google Shape;991;p78"/>
          <p:cNvPicPr preferRelativeResize="0"/>
          <p:nvPr/>
        </p:nvPicPr>
        <p:blipFill rotWithShape="1">
          <a:blip r:embed="rId8">
            <a:alphaModFix/>
          </a:blip>
          <a:srcRect b="0" l="0" r="0" t="0"/>
          <a:stretch/>
        </p:blipFill>
        <p:spPr>
          <a:xfrm>
            <a:off x="-1585966" y="-169900"/>
            <a:ext cx="1562116" cy="7192025"/>
          </a:xfrm>
          <a:prstGeom prst="rect">
            <a:avLst/>
          </a:prstGeom>
          <a:noFill/>
          <a:ln>
            <a:noFill/>
          </a:ln>
        </p:spPr>
      </p:pic>
      <p:pic>
        <p:nvPicPr>
          <p:cNvPr id="992" name="Google Shape;992;p78"/>
          <p:cNvPicPr preferRelativeResize="0"/>
          <p:nvPr/>
        </p:nvPicPr>
        <p:blipFill rotWithShape="1">
          <a:blip r:embed="rId8">
            <a:alphaModFix/>
          </a:blip>
          <a:srcRect b="0" l="0" r="0" t="0"/>
          <a:stretch/>
        </p:blipFill>
        <p:spPr>
          <a:xfrm>
            <a:off x="12212925" y="-417050"/>
            <a:ext cx="1562116" cy="7439176"/>
          </a:xfrm>
          <a:prstGeom prst="rect">
            <a:avLst/>
          </a:prstGeom>
          <a:noFill/>
          <a:ln>
            <a:noFill/>
          </a:ln>
        </p:spPr>
      </p:pic>
      <p:pic>
        <p:nvPicPr>
          <p:cNvPr id="993" name="Google Shape;993;p78"/>
          <p:cNvPicPr preferRelativeResize="0"/>
          <p:nvPr/>
        </p:nvPicPr>
        <p:blipFill rotWithShape="1">
          <a:blip r:embed="rId8">
            <a:alphaModFix/>
          </a:blip>
          <a:srcRect b="0" l="0" r="0" t="0"/>
          <a:stretch/>
        </p:blipFill>
        <p:spPr>
          <a:xfrm rot="5400000">
            <a:off x="5398488" y="550365"/>
            <a:ext cx="1562100" cy="14177369"/>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1 - Panelist Slide - 1">
  <p:cSld name="Basic_4_1_1_1_1_1_1_2_1_1_3_1_1">
    <p:bg>
      <p:bgPr>
        <a:solidFill>
          <a:schemeClr val="lt1"/>
        </a:solidFill>
      </p:bgPr>
    </p:bg>
    <p:spTree>
      <p:nvGrpSpPr>
        <p:cNvPr id="994" name="Shape 994"/>
        <p:cNvGrpSpPr/>
        <p:nvPr/>
      </p:nvGrpSpPr>
      <p:grpSpPr>
        <a:xfrm>
          <a:off x="0" y="0"/>
          <a:ext cx="0" cy="0"/>
          <a:chOff x="0" y="0"/>
          <a:chExt cx="0" cy="0"/>
        </a:xfrm>
      </p:grpSpPr>
      <p:pic>
        <p:nvPicPr>
          <p:cNvPr id="995" name="Google Shape;995;p79"/>
          <p:cNvPicPr preferRelativeResize="0"/>
          <p:nvPr/>
        </p:nvPicPr>
        <p:blipFill rotWithShape="1">
          <a:blip r:embed="rId2">
            <a:alphaModFix/>
          </a:blip>
          <a:srcRect b="0" l="0" r="0" t="0"/>
          <a:stretch/>
        </p:blipFill>
        <p:spPr>
          <a:xfrm>
            <a:off x="468638" y="1333992"/>
            <a:ext cx="2641449" cy="914575"/>
          </a:xfrm>
          <a:prstGeom prst="rect">
            <a:avLst/>
          </a:prstGeom>
          <a:noFill/>
          <a:ln>
            <a:noFill/>
          </a:ln>
        </p:spPr>
      </p:pic>
      <p:pic>
        <p:nvPicPr>
          <p:cNvPr id="996" name="Google Shape;996;p79"/>
          <p:cNvPicPr preferRelativeResize="0"/>
          <p:nvPr/>
        </p:nvPicPr>
        <p:blipFill rotWithShape="1">
          <a:blip r:embed="rId3">
            <a:alphaModFix/>
          </a:blip>
          <a:srcRect b="0" l="0" r="0" t="0"/>
          <a:stretch/>
        </p:blipFill>
        <p:spPr>
          <a:xfrm>
            <a:off x="2370849" y="4309725"/>
            <a:ext cx="3643750" cy="1344801"/>
          </a:xfrm>
          <a:prstGeom prst="rect">
            <a:avLst/>
          </a:prstGeom>
          <a:noFill/>
          <a:ln>
            <a:noFill/>
          </a:ln>
        </p:spPr>
      </p:pic>
      <p:sp>
        <p:nvSpPr>
          <p:cNvPr id="997" name="Google Shape;997;p79"/>
          <p:cNvSpPr txBox="1"/>
          <p:nvPr>
            <p:ph idx="1" type="subTitle"/>
          </p:nvPr>
        </p:nvSpPr>
        <p:spPr>
          <a:xfrm>
            <a:off x="6094539" y="3445912"/>
            <a:ext cx="5524200" cy="63090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chemeClr val="dk1"/>
              </a:buClr>
              <a:buSzPts val="2200"/>
              <a:buNone/>
              <a:defRPr sz="2200">
                <a:solidFill>
                  <a:schemeClr val="dk1"/>
                </a:solidFill>
              </a:defRPr>
            </a:lvl1pPr>
            <a:lvl2pPr lvl="1" algn="l">
              <a:lnSpc>
                <a:spcPct val="95000"/>
              </a:lnSpc>
              <a:spcBef>
                <a:spcPts val="300"/>
              </a:spcBef>
              <a:spcAft>
                <a:spcPts val="0"/>
              </a:spcAft>
              <a:buClr>
                <a:schemeClr val="dk1"/>
              </a:buClr>
              <a:buSzPts val="2200"/>
              <a:buNone/>
              <a:defRPr sz="2200">
                <a:solidFill>
                  <a:schemeClr val="dk1"/>
                </a:solidFill>
              </a:defRPr>
            </a:lvl2pPr>
            <a:lvl3pPr lvl="2" algn="l">
              <a:lnSpc>
                <a:spcPct val="95000"/>
              </a:lnSpc>
              <a:spcBef>
                <a:spcPts val="300"/>
              </a:spcBef>
              <a:spcAft>
                <a:spcPts val="0"/>
              </a:spcAft>
              <a:buClr>
                <a:schemeClr val="dk1"/>
              </a:buClr>
              <a:buSzPts val="2200"/>
              <a:buNone/>
              <a:defRPr sz="2200">
                <a:solidFill>
                  <a:schemeClr val="dk1"/>
                </a:solidFill>
              </a:defRPr>
            </a:lvl3pPr>
            <a:lvl4pPr lvl="3" algn="l">
              <a:lnSpc>
                <a:spcPct val="95000"/>
              </a:lnSpc>
              <a:spcBef>
                <a:spcPts val="300"/>
              </a:spcBef>
              <a:spcAft>
                <a:spcPts val="0"/>
              </a:spcAft>
              <a:buClr>
                <a:schemeClr val="dk1"/>
              </a:buClr>
              <a:buSzPts val="2200"/>
              <a:buNone/>
              <a:defRPr sz="2200">
                <a:solidFill>
                  <a:schemeClr val="dk1"/>
                </a:solidFill>
              </a:defRPr>
            </a:lvl4pPr>
            <a:lvl5pPr lvl="4" algn="l">
              <a:lnSpc>
                <a:spcPct val="95000"/>
              </a:lnSpc>
              <a:spcBef>
                <a:spcPts val="300"/>
              </a:spcBef>
              <a:spcAft>
                <a:spcPts val="0"/>
              </a:spcAft>
              <a:buClr>
                <a:schemeClr val="dk1"/>
              </a:buClr>
              <a:buSzPts val="2200"/>
              <a:buNone/>
              <a:defRPr sz="2200">
                <a:solidFill>
                  <a:schemeClr val="dk1"/>
                </a:solidFill>
              </a:defRPr>
            </a:lvl5pPr>
            <a:lvl6pPr lvl="5" algn="l">
              <a:lnSpc>
                <a:spcPct val="95000"/>
              </a:lnSpc>
              <a:spcBef>
                <a:spcPts val="300"/>
              </a:spcBef>
              <a:spcAft>
                <a:spcPts val="0"/>
              </a:spcAft>
              <a:buClr>
                <a:schemeClr val="dk1"/>
              </a:buClr>
              <a:buSzPts val="2200"/>
              <a:buNone/>
              <a:defRPr sz="2200">
                <a:solidFill>
                  <a:schemeClr val="dk1"/>
                </a:solidFill>
              </a:defRPr>
            </a:lvl6pPr>
            <a:lvl7pPr lvl="6" algn="l">
              <a:lnSpc>
                <a:spcPct val="95000"/>
              </a:lnSpc>
              <a:spcBef>
                <a:spcPts val="300"/>
              </a:spcBef>
              <a:spcAft>
                <a:spcPts val="0"/>
              </a:spcAft>
              <a:buClr>
                <a:schemeClr val="dk1"/>
              </a:buClr>
              <a:buSzPts val="2200"/>
              <a:buNone/>
              <a:defRPr sz="2200">
                <a:solidFill>
                  <a:schemeClr val="dk1"/>
                </a:solidFill>
              </a:defRPr>
            </a:lvl7pPr>
            <a:lvl8pPr lvl="7" algn="l">
              <a:lnSpc>
                <a:spcPct val="95000"/>
              </a:lnSpc>
              <a:spcBef>
                <a:spcPts val="300"/>
              </a:spcBef>
              <a:spcAft>
                <a:spcPts val="0"/>
              </a:spcAft>
              <a:buClr>
                <a:schemeClr val="dk1"/>
              </a:buClr>
              <a:buSzPts val="2200"/>
              <a:buNone/>
              <a:defRPr sz="2200">
                <a:solidFill>
                  <a:schemeClr val="dk1"/>
                </a:solidFill>
              </a:defRPr>
            </a:lvl8pPr>
            <a:lvl9pPr lvl="8" algn="l">
              <a:lnSpc>
                <a:spcPct val="95000"/>
              </a:lnSpc>
              <a:spcBef>
                <a:spcPts val="300"/>
              </a:spcBef>
              <a:spcAft>
                <a:spcPts val="300"/>
              </a:spcAft>
              <a:buClr>
                <a:schemeClr val="dk1"/>
              </a:buClr>
              <a:buSzPts val="2200"/>
              <a:buNone/>
              <a:defRPr sz="2200">
                <a:solidFill>
                  <a:schemeClr val="dk1"/>
                </a:solidFill>
              </a:defRPr>
            </a:lvl9pPr>
          </a:lstStyle>
          <a:p/>
        </p:txBody>
      </p:sp>
      <p:pic>
        <p:nvPicPr>
          <p:cNvPr id="998" name="Google Shape;998;p79"/>
          <p:cNvPicPr preferRelativeResize="0"/>
          <p:nvPr/>
        </p:nvPicPr>
        <p:blipFill rotWithShape="1">
          <a:blip r:embed="rId4">
            <a:alphaModFix/>
          </a:blip>
          <a:srcRect b="0" l="0" r="0" t="0"/>
          <a:stretch/>
        </p:blipFill>
        <p:spPr>
          <a:xfrm flipH="1">
            <a:off x="2191668" y="1150689"/>
            <a:ext cx="586058" cy="340143"/>
          </a:xfrm>
          <a:prstGeom prst="rect">
            <a:avLst/>
          </a:prstGeom>
          <a:noFill/>
          <a:ln>
            <a:noFill/>
          </a:ln>
        </p:spPr>
      </p:pic>
      <p:sp>
        <p:nvSpPr>
          <p:cNvPr id="999" name="Google Shape;999;p79"/>
          <p:cNvSpPr/>
          <p:nvPr/>
        </p:nvSpPr>
        <p:spPr>
          <a:xfrm>
            <a:off x="1248714" y="1559614"/>
            <a:ext cx="3625800" cy="3625800"/>
          </a:xfrm>
          <a:prstGeom prst="ellipse">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79"/>
          <p:cNvSpPr/>
          <p:nvPr>
            <p:ph idx="2" type="pic"/>
          </p:nvPr>
        </p:nvSpPr>
        <p:spPr>
          <a:xfrm>
            <a:off x="1265427" y="1539263"/>
            <a:ext cx="3666900" cy="3667200"/>
          </a:xfrm>
          <a:prstGeom prst="ellipse">
            <a:avLst/>
          </a:prstGeom>
          <a:noFill/>
          <a:ln>
            <a:noFill/>
          </a:ln>
        </p:spPr>
      </p:sp>
      <p:sp>
        <p:nvSpPr>
          <p:cNvPr id="1001" name="Google Shape;1001;p79"/>
          <p:cNvSpPr txBox="1"/>
          <p:nvPr>
            <p:ph type="title"/>
          </p:nvPr>
        </p:nvSpPr>
        <p:spPr>
          <a:xfrm>
            <a:off x="6094538" y="2389813"/>
            <a:ext cx="5524500" cy="9906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Font typeface="Arial"/>
              <a:buNone/>
              <a:defRPr b="0" sz="3200">
                <a:latin typeface="Arial"/>
                <a:ea typeface="Arial"/>
                <a:cs typeface="Arial"/>
                <a:sym typeface="Arial"/>
              </a:defRPr>
            </a:lvl1pPr>
            <a:lvl2pPr lvl="1" algn="l">
              <a:lnSpc>
                <a:spcPct val="100000"/>
              </a:lnSpc>
              <a:spcBef>
                <a:spcPts val="0"/>
              </a:spcBef>
              <a:spcAft>
                <a:spcPts val="0"/>
              </a:spcAft>
              <a:buClr>
                <a:srgbClr val="06204D"/>
              </a:buClr>
              <a:buSzPts val="3200"/>
              <a:buFont typeface="Arial"/>
              <a:buNone/>
              <a:defRPr>
                <a:solidFill>
                  <a:srgbClr val="06204D"/>
                </a:solidFill>
                <a:latin typeface="Arial"/>
                <a:ea typeface="Arial"/>
                <a:cs typeface="Arial"/>
                <a:sym typeface="Arial"/>
              </a:defRPr>
            </a:lvl2pPr>
            <a:lvl3pPr lvl="2" algn="l">
              <a:lnSpc>
                <a:spcPct val="100000"/>
              </a:lnSpc>
              <a:spcBef>
                <a:spcPts val="0"/>
              </a:spcBef>
              <a:spcAft>
                <a:spcPts val="0"/>
              </a:spcAft>
              <a:buClr>
                <a:srgbClr val="06204D"/>
              </a:buClr>
              <a:buSzPts val="3200"/>
              <a:buFont typeface="Arial"/>
              <a:buNone/>
              <a:defRPr>
                <a:solidFill>
                  <a:srgbClr val="06204D"/>
                </a:solidFill>
                <a:latin typeface="Arial"/>
                <a:ea typeface="Arial"/>
                <a:cs typeface="Arial"/>
                <a:sym typeface="Arial"/>
              </a:defRPr>
            </a:lvl3pPr>
            <a:lvl4pPr lvl="3" algn="l">
              <a:lnSpc>
                <a:spcPct val="100000"/>
              </a:lnSpc>
              <a:spcBef>
                <a:spcPts val="0"/>
              </a:spcBef>
              <a:spcAft>
                <a:spcPts val="0"/>
              </a:spcAft>
              <a:buClr>
                <a:srgbClr val="06204D"/>
              </a:buClr>
              <a:buSzPts val="3200"/>
              <a:buFont typeface="Arial"/>
              <a:buNone/>
              <a:defRPr>
                <a:solidFill>
                  <a:srgbClr val="06204D"/>
                </a:solidFill>
                <a:latin typeface="Arial"/>
                <a:ea typeface="Arial"/>
                <a:cs typeface="Arial"/>
                <a:sym typeface="Arial"/>
              </a:defRPr>
            </a:lvl4pPr>
            <a:lvl5pPr lvl="4" algn="l">
              <a:lnSpc>
                <a:spcPct val="100000"/>
              </a:lnSpc>
              <a:spcBef>
                <a:spcPts val="0"/>
              </a:spcBef>
              <a:spcAft>
                <a:spcPts val="0"/>
              </a:spcAft>
              <a:buClr>
                <a:srgbClr val="06204D"/>
              </a:buClr>
              <a:buSzPts val="3200"/>
              <a:buFont typeface="Arial"/>
              <a:buNone/>
              <a:defRPr>
                <a:solidFill>
                  <a:srgbClr val="06204D"/>
                </a:solidFill>
                <a:latin typeface="Arial"/>
                <a:ea typeface="Arial"/>
                <a:cs typeface="Arial"/>
                <a:sym typeface="Arial"/>
              </a:defRPr>
            </a:lvl5pPr>
            <a:lvl6pPr lvl="5" algn="l">
              <a:lnSpc>
                <a:spcPct val="100000"/>
              </a:lnSpc>
              <a:spcBef>
                <a:spcPts val="0"/>
              </a:spcBef>
              <a:spcAft>
                <a:spcPts val="0"/>
              </a:spcAft>
              <a:buClr>
                <a:srgbClr val="06204D"/>
              </a:buClr>
              <a:buSzPts val="3200"/>
              <a:buFont typeface="Arial"/>
              <a:buNone/>
              <a:defRPr>
                <a:solidFill>
                  <a:srgbClr val="06204D"/>
                </a:solidFill>
                <a:latin typeface="Arial"/>
                <a:ea typeface="Arial"/>
                <a:cs typeface="Arial"/>
                <a:sym typeface="Arial"/>
              </a:defRPr>
            </a:lvl6pPr>
            <a:lvl7pPr lvl="6" algn="l">
              <a:lnSpc>
                <a:spcPct val="100000"/>
              </a:lnSpc>
              <a:spcBef>
                <a:spcPts val="0"/>
              </a:spcBef>
              <a:spcAft>
                <a:spcPts val="0"/>
              </a:spcAft>
              <a:buClr>
                <a:srgbClr val="06204D"/>
              </a:buClr>
              <a:buSzPts val="3200"/>
              <a:buFont typeface="Arial"/>
              <a:buNone/>
              <a:defRPr>
                <a:solidFill>
                  <a:srgbClr val="06204D"/>
                </a:solidFill>
                <a:latin typeface="Arial"/>
                <a:ea typeface="Arial"/>
                <a:cs typeface="Arial"/>
                <a:sym typeface="Arial"/>
              </a:defRPr>
            </a:lvl7pPr>
            <a:lvl8pPr lvl="7" algn="l">
              <a:lnSpc>
                <a:spcPct val="100000"/>
              </a:lnSpc>
              <a:spcBef>
                <a:spcPts val="0"/>
              </a:spcBef>
              <a:spcAft>
                <a:spcPts val="0"/>
              </a:spcAft>
              <a:buClr>
                <a:srgbClr val="06204D"/>
              </a:buClr>
              <a:buSzPts val="3200"/>
              <a:buFont typeface="Arial"/>
              <a:buNone/>
              <a:defRPr>
                <a:solidFill>
                  <a:srgbClr val="06204D"/>
                </a:solidFill>
                <a:latin typeface="Arial"/>
                <a:ea typeface="Arial"/>
                <a:cs typeface="Arial"/>
                <a:sym typeface="Arial"/>
              </a:defRPr>
            </a:lvl8pPr>
            <a:lvl9pPr lvl="8" algn="l">
              <a:lnSpc>
                <a:spcPct val="90000"/>
              </a:lnSpc>
              <a:spcBef>
                <a:spcPts val="0"/>
              </a:spcBef>
              <a:spcAft>
                <a:spcPts val="0"/>
              </a:spcAft>
              <a:buClr>
                <a:srgbClr val="06204D"/>
              </a:buClr>
              <a:buSzPts val="3200"/>
              <a:buFont typeface="Arial"/>
              <a:buNone/>
              <a:defRPr>
                <a:solidFill>
                  <a:srgbClr val="06204D"/>
                </a:solidFill>
                <a:latin typeface="Arial"/>
                <a:ea typeface="Arial"/>
                <a:cs typeface="Arial"/>
                <a:sym typeface="Arial"/>
              </a:defRPr>
            </a:lvl9pPr>
          </a:lstStyle>
          <a:p/>
        </p:txBody>
      </p:sp>
      <p:pic>
        <p:nvPicPr>
          <p:cNvPr id="1002" name="Google Shape;1002;p79"/>
          <p:cNvPicPr preferRelativeResize="0"/>
          <p:nvPr/>
        </p:nvPicPr>
        <p:blipFill rotWithShape="1">
          <a:blip r:embed="rId5">
            <a:alphaModFix/>
          </a:blip>
          <a:srcRect b="0" l="0" r="0" t="49210"/>
          <a:stretch/>
        </p:blipFill>
        <p:spPr>
          <a:xfrm flipH="1" rot="-5400000">
            <a:off x="524172" y="2734009"/>
            <a:ext cx="666475" cy="517706"/>
          </a:xfrm>
          <a:prstGeom prst="rect">
            <a:avLst/>
          </a:prstGeom>
          <a:noFill/>
          <a:ln>
            <a:noFill/>
          </a:ln>
        </p:spPr>
      </p:pic>
      <p:pic>
        <p:nvPicPr>
          <p:cNvPr id="1003" name="Google Shape;1003;p79"/>
          <p:cNvPicPr preferRelativeResize="0"/>
          <p:nvPr/>
        </p:nvPicPr>
        <p:blipFill rotWithShape="1">
          <a:blip r:embed="rId6">
            <a:alphaModFix/>
          </a:blip>
          <a:srcRect b="44684" l="0" r="0" t="0"/>
          <a:stretch/>
        </p:blipFill>
        <p:spPr>
          <a:xfrm>
            <a:off x="4796424" y="3762555"/>
            <a:ext cx="635757" cy="395175"/>
          </a:xfrm>
          <a:prstGeom prst="rect">
            <a:avLst/>
          </a:prstGeom>
          <a:noFill/>
          <a:ln>
            <a:noFill/>
          </a:ln>
        </p:spPr>
      </p:pic>
      <p:sp>
        <p:nvSpPr>
          <p:cNvPr id="1004" name="Google Shape;1004;p79"/>
          <p:cNvSpPr/>
          <p:nvPr>
            <p:ph idx="3" type="pic"/>
          </p:nvPr>
        </p:nvSpPr>
        <p:spPr>
          <a:xfrm>
            <a:off x="1399356" y="4127563"/>
            <a:ext cx="953100" cy="953100"/>
          </a:xfrm>
          <a:prstGeom prst="ellipse">
            <a:avLst/>
          </a:prstGeom>
          <a:noFill/>
          <a:ln>
            <a:noFill/>
          </a:ln>
        </p:spPr>
      </p:sp>
      <p:pic>
        <p:nvPicPr>
          <p:cNvPr id="1005" name="Google Shape;1005;p79"/>
          <p:cNvPicPr preferRelativeResize="0"/>
          <p:nvPr/>
        </p:nvPicPr>
        <p:blipFill rotWithShape="1">
          <a:blip r:embed="rId7">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4 - Blank Blue">
  <p:cSld name="Title Slide_ B_1_1_1_1">
    <p:bg>
      <p:bgPr>
        <a:solidFill>
          <a:srgbClr val="EAF5FE"/>
        </a:solidFill>
      </p:bgPr>
    </p:bg>
    <p:spTree>
      <p:nvGrpSpPr>
        <p:cNvPr id="1006" name="Shape 1006"/>
        <p:cNvGrpSpPr/>
        <p:nvPr/>
      </p:nvGrpSpPr>
      <p:grpSpPr>
        <a:xfrm>
          <a:off x="0" y="0"/>
          <a:ext cx="0" cy="0"/>
          <a:chOff x="0" y="0"/>
          <a:chExt cx="0" cy="0"/>
        </a:xfrm>
      </p:grpSpPr>
      <p:sp>
        <p:nvSpPr>
          <p:cNvPr id="1007" name="Google Shape;1007;p80"/>
          <p:cNvSpPr txBox="1"/>
          <p:nvPr>
            <p:ph type="title"/>
          </p:nvPr>
        </p:nvSpPr>
        <p:spPr>
          <a:xfrm>
            <a:off x="576087" y="-9144"/>
            <a:ext cx="10095000" cy="1048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Font typeface="Arial"/>
              <a:buNone/>
              <a:defRPr b="0" sz="3200">
                <a:latin typeface="Arial"/>
                <a:ea typeface="Arial"/>
                <a:cs typeface="Arial"/>
                <a:sym typeface="Arial"/>
              </a:defRPr>
            </a:lvl1pPr>
            <a:lvl2pPr lvl="1" algn="l">
              <a:lnSpc>
                <a:spcPct val="100000"/>
              </a:lnSpc>
              <a:spcBef>
                <a:spcPts val="0"/>
              </a:spcBef>
              <a:spcAft>
                <a:spcPts val="0"/>
              </a:spcAft>
              <a:buClr>
                <a:schemeClr val="dk1"/>
              </a:buClr>
              <a:buSzPts val="3200"/>
              <a:buFont typeface="Arial"/>
              <a:buNone/>
              <a:defRPr sz="3200">
                <a:solidFill>
                  <a:schemeClr val="dk1"/>
                </a:solidFill>
                <a:latin typeface="Arial"/>
                <a:ea typeface="Arial"/>
                <a:cs typeface="Arial"/>
                <a:sym typeface="Arial"/>
              </a:defRPr>
            </a:lvl2pPr>
            <a:lvl3pPr lvl="2" algn="l">
              <a:lnSpc>
                <a:spcPct val="100000"/>
              </a:lnSpc>
              <a:spcBef>
                <a:spcPts val="0"/>
              </a:spcBef>
              <a:spcAft>
                <a:spcPts val="0"/>
              </a:spcAft>
              <a:buClr>
                <a:schemeClr val="dk1"/>
              </a:buClr>
              <a:buSzPts val="3200"/>
              <a:buFont typeface="Arial"/>
              <a:buNone/>
              <a:defRPr sz="3200">
                <a:solidFill>
                  <a:schemeClr val="dk1"/>
                </a:solidFill>
                <a:latin typeface="Arial"/>
                <a:ea typeface="Arial"/>
                <a:cs typeface="Arial"/>
                <a:sym typeface="Arial"/>
              </a:defRPr>
            </a:lvl3pPr>
            <a:lvl4pPr lvl="3" algn="l">
              <a:lnSpc>
                <a:spcPct val="100000"/>
              </a:lnSpc>
              <a:spcBef>
                <a:spcPts val="0"/>
              </a:spcBef>
              <a:spcAft>
                <a:spcPts val="0"/>
              </a:spcAft>
              <a:buClr>
                <a:schemeClr val="dk1"/>
              </a:buClr>
              <a:buSzPts val="3200"/>
              <a:buFont typeface="Arial"/>
              <a:buNone/>
              <a:defRPr sz="3200">
                <a:solidFill>
                  <a:schemeClr val="dk1"/>
                </a:solidFill>
                <a:latin typeface="Arial"/>
                <a:ea typeface="Arial"/>
                <a:cs typeface="Arial"/>
                <a:sym typeface="Arial"/>
              </a:defRPr>
            </a:lvl4pPr>
            <a:lvl5pPr lvl="4" algn="l">
              <a:lnSpc>
                <a:spcPct val="100000"/>
              </a:lnSpc>
              <a:spcBef>
                <a:spcPts val="0"/>
              </a:spcBef>
              <a:spcAft>
                <a:spcPts val="0"/>
              </a:spcAft>
              <a:buClr>
                <a:schemeClr val="dk1"/>
              </a:buClr>
              <a:buSzPts val="3200"/>
              <a:buFont typeface="Arial"/>
              <a:buNone/>
              <a:defRPr sz="3200">
                <a:solidFill>
                  <a:schemeClr val="dk1"/>
                </a:solidFill>
                <a:latin typeface="Arial"/>
                <a:ea typeface="Arial"/>
                <a:cs typeface="Arial"/>
                <a:sym typeface="Arial"/>
              </a:defRPr>
            </a:lvl5pPr>
            <a:lvl6pPr lvl="5" algn="l">
              <a:lnSpc>
                <a:spcPct val="100000"/>
              </a:lnSpc>
              <a:spcBef>
                <a:spcPts val="0"/>
              </a:spcBef>
              <a:spcAft>
                <a:spcPts val="0"/>
              </a:spcAft>
              <a:buClr>
                <a:schemeClr val="dk1"/>
              </a:buClr>
              <a:buSzPts val="3200"/>
              <a:buFont typeface="Arial"/>
              <a:buNone/>
              <a:defRPr sz="3200">
                <a:solidFill>
                  <a:schemeClr val="dk1"/>
                </a:solidFill>
                <a:latin typeface="Arial"/>
                <a:ea typeface="Arial"/>
                <a:cs typeface="Arial"/>
                <a:sym typeface="Arial"/>
              </a:defRPr>
            </a:lvl6pPr>
            <a:lvl7pPr lvl="6" algn="l">
              <a:lnSpc>
                <a:spcPct val="100000"/>
              </a:lnSpc>
              <a:spcBef>
                <a:spcPts val="0"/>
              </a:spcBef>
              <a:spcAft>
                <a:spcPts val="0"/>
              </a:spcAft>
              <a:buClr>
                <a:schemeClr val="dk1"/>
              </a:buClr>
              <a:buSzPts val="3200"/>
              <a:buFont typeface="Arial"/>
              <a:buNone/>
              <a:defRPr sz="3200">
                <a:solidFill>
                  <a:schemeClr val="dk1"/>
                </a:solidFill>
                <a:latin typeface="Arial"/>
                <a:ea typeface="Arial"/>
                <a:cs typeface="Arial"/>
                <a:sym typeface="Arial"/>
              </a:defRPr>
            </a:lvl7pPr>
            <a:lvl8pPr lvl="7" algn="l">
              <a:lnSpc>
                <a:spcPct val="100000"/>
              </a:lnSpc>
              <a:spcBef>
                <a:spcPts val="0"/>
              </a:spcBef>
              <a:spcAft>
                <a:spcPts val="0"/>
              </a:spcAft>
              <a:buClr>
                <a:schemeClr val="dk1"/>
              </a:buClr>
              <a:buSzPts val="3200"/>
              <a:buFont typeface="Arial"/>
              <a:buNone/>
              <a:defRPr sz="3200">
                <a:solidFill>
                  <a:schemeClr val="dk1"/>
                </a:solidFill>
                <a:latin typeface="Arial"/>
                <a:ea typeface="Arial"/>
                <a:cs typeface="Arial"/>
                <a:sym typeface="Arial"/>
              </a:defRPr>
            </a:lvl8pPr>
            <a:lvl9pPr lvl="8" algn="l">
              <a:lnSpc>
                <a:spcPct val="100000"/>
              </a:lnSpc>
              <a:spcBef>
                <a:spcPts val="0"/>
              </a:spcBef>
              <a:spcAft>
                <a:spcPts val="0"/>
              </a:spcAft>
              <a:buClr>
                <a:schemeClr val="dk1"/>
              </a:buClr>
              <a:buSzPts val="3200"/>
              <a:buFont typeface="Arial"/>
              <a:buNone/>
              <a:defRPr sz="3200">
                <a:solidFill>
                  <a:schemeClr val="dk1"/>
                </a:solidFill>
                <a:latin typeface="Arial"/>
                <a:ea typeface="Arial"/>
                <a:cs typeface="Arial"/>
                <a:sym typeface="Arial"/>
              </a:defRPr>
            </a:lvl9pPr>
          </a:lstStyle>
          <a:p/>
        </p:txBody>
      </p:sp>
      <p:sp>
        <p:nvSpPr>
          <p:cNvPr id="1008" name="Google Shape;1008;p80"/>
          <p:cNvSpPr txBox="1"/>
          <p:nvPr>
            <p:ph idx="1" type="subTitle"/>
          </p:nvPr>
        </p:nvSpPr>
        <p:spPr>
          <a:xfrm>
            <a:off x="576087" y="1082037"/>
            <a:ext cx="10396800" cy="59430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SzPts val="2200"/>
              <a:buNone/>
              <a:defRPr sz="2200"/>
            </a:lvl1pPr>
            <a:lvl2pPr lvl="1" algn="l">
              <a:lnSpc>
                <a:spcPct val="95000"/>
              </a:lnSpc>
              <a:spcBef>
                <a:spcPts val="300"/>
              </a:spcBef>
              <a:spcAft>
                <a:spcPts val="0"/>
              </a:spcAft>
              <a:buSzPts val="2200"/>
              <a:buNone/>
              <a:defRPr sz="2200"/>
            </a:lvl2pPr>
            <a:lvl3pPr lvl="2" algn="l">
              <a:lnSpc>
                <a:spcPct val="95000"/>
              </a:lnSpc>
              <a:spcBef>
                <a:spcPts val="300"/>
              </a:spcBef>
              <a:spcAft>
                <a:spcPts val="0"/>
              </a:spcAft>
              <a:buSzPts val="2200"/>
              <a:buNone/>
              <a:defRPr sz="2200"/>
            </a:lvl3pPr>
            <a:lvl4pPr lvl="3" algn="l">
              <a:lnSpc>
                <a:spcPct val="95000"/>
              </a:lnSpc>
              <a:spcBef>
                <a:spcPts val="300"/>
              </a:spcBef>
              <a:spcAft>
                <a:spcPts val="0"/>
              </a:spcAft>
              <a:buSzPts val="2200"/>
              <a:buNone/>
              <a:defRPr sz="2200"/>
            </a:lvl4pPr>
            <a:lvl5pPr lvl="4" algn="l">
              <a:lnSpc>
                <a:spcPct val="95000"/>
              </a:lnSpc>
              <a:spcBef>
                <a:spcPts val="300"/>
              </a:spcBef>
              <a:spcAft>
                <a:spcPts val="0"/>
              </a:spcAft>
              <a:buSzPts val="2200"/>
              <a:buNone/>
              <a:defRPr sz="2200"/>
            </a:lvl5pPr>
            <a:lvl6pPr lvl="5" algn="l">
              <a:lnSpc>
                <a:spcPct val="95000"/>
              </a:lnSpc>
              <a:spcBef>
                <a:spcPts val="300"/>
              </a:spcBef>
              <a:spcAft>
                <a:spcPts val="0"/>
              </a:spcAft>
              <a:buSzPts val="2200"/>
              <a:buNone/>
              <a:defRPr sz="2200"/>
            </a:lvl6pPr>
            <a:lvl7pPr lvl="6" algn="l">
              <a:lnSpc>
                <a:spcPct val="95000"/>
              </a:lnSpc>
              <a:spcBef>
                <a:spcPts val="300"/>
              </a:spcBef>
              <a:spcAft>
                <a:spcPts val="0"/>
              </a:spcAft>
              <a:buSzPts val="2200"/>
              <a:buNone/>
              <a:defRPr sz="2200"/>
            </a:lvl7pPr>
            <a:lvl8pPr lvl="7" algn="l">
              <a:lnSpc>
                <a:spcPct val="95000"/>
              </a:lnSpc>
              <a:spcBef>
                <a:spcPts val="300"/>
              </a:spcBef>
              <a:spcAft>
                <a:spcPts val="0"/>
              </a:spcAft>
              <a:buSzPts val="2200"/>
              <a:buNone/>
              <a:defRPr sz="2200"/>
            </a:lvl8pPr>
            <a:lvl9pPr lvl="8" algn="l">
              <a:lnSpc>
                <a:spcPct val="95000"/>
              </a:lnSpc>
              <a:spcBef>
                <a:spcPts val="300"/>
              </a:spcBef>
              <a:spcAft>
                <a:spcPts val="300"/>
              </a:spcAft>
              <a:buSzPts val="2200"/>
              <a:buNone/>
              <a:defRPr sz="2200"/>
            </a:lvl9pPr>
          </a:lstStyle>
          <a:p/>
        </p:txBody>
      </p:sp>
      <p:pic>
        <p:nvPicPr>
          <p:cNvPr id="1009" name="Google Shape;1009;p80"/>
          <p:cNvPicPr preferRelativeResize="0"/>
          <p:nvPr/>
        </p:nvPicPr>
        <p:blipFill rotWithShape="1">
          <a:blip r:embed="rId2">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4 - Empty White">
  <p:cSld name="Title Slide_ B_1_1_1_1_3">
    <p:bg>
      <p:bgPr>
        <a:solidFill>
          <a:schemeClr val="lt1"/>
        </a:solidFill>
      </p:bgPr>
    </p:bg>
    <p:spTree>
      <p:nvGrpSpPr>
        <p:cNvPr id="1010" name="Shape 1010"/>
        <p:cNvGrpSpPr/>
        <p:nvPr/>
      </p:nvGrpSpPr>
      <p:grpSpPr>
        <a:xfrm>
          <a:off x="0" y="0"/>
          <a:ext cx="0" cy="0"/>
          <a:chOff x="0" y="0"/>
          <a:chExt cx="0" cy="0"/>
        </a:xfrm>
      </p:grpSpPr>
      <p:pic>
        <p:nvPicPr>
          <p:cNvPr id="1011" name="Google Shape;1011;p81"/>
          <p:cNvPicPr preferRelativeResize="0"/>
          <p:nvPr/>
        </p:nvPicPr>
        <p:blipFill rotWithShape="1">
          <a:blip r:embed="rId2">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2 - Section Divider 2">
  <p:cSld name="Seque Slide - A_1_1_2_1">
    <p:bg>
      <p:bgPr>
        <a:solidFill>
          <a:srgbClr val="FFDED5"/>
        </a:solidFill>
      </p:bgPr>
    </p:bg>
    <p:spTree>
      <p:nvGrpSpPr>
        <p:cNvPr id="1012" name="Shape 1012"/>
        <p:cNvGrpSpPr/>
        <p:nvPr/>
      </p:nvGrpSpPr>
      <p:grpSpPr>
        <a:xfrm>
          <a:off x="0" y="0"/>
          <a:ext cx="0" cy="0"/>
          <a:chOff x="0" y="0"/>
          <a:chExt cx="0" cy="0"/>
        </a:xfrm>
      </p:grpSpPr>
      <p:pic>
        <p:nvPicPr>
          <p:cNvPr id="1013" name="Google Shape;1013;p82"/>
          <p:cNvPicPr preferRelativeResize="0"/>
          <p:nvPr/>
        </p:nvPicPr>
        <p:blipFill rotWithShape="1">
          <a:blip r:embed="rId2">
            <a:alphaModFix/>
          </a:blip>
          <a:srcRect b="0" l="0" r="0" t="0"/>
          <a:stretch/>
        </p:blipFill>
        <p:spPr>
          <a:xfrm>
            <a:off x="2693953" y="960375"/>
            <a:ext cx="6523177" cy="3162849"/>
          </a:xfrm>
          <a:prstGeom prst="rect">
            <a:avLst/>
          </a:prstGeom>
          <a:noFill/>
          <a:ln>
            <a:noFill/>
          </a:ln>
        </p:spPr>
      </p:pic>
      <p:sp>
        <p:nvSpPr>
          <p:cNvPr id="1014" name="Google Shape;1014;p82"/>
          <p:cNvSpPr txBox="1"/>
          <p:nvPr>
            <p:ph type="ctrTitle"/>
          </p:nvPr>
        </p:nvSpPr>
        <p:spPr>
          <a:xfrm>
            <a:off x="562381" y="4502225"/>
            <a:ext cx="11064300" cy="67980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chemeClr val="accent1"/>
              </a:buClr>
              <a:buSzPts val="1400"/>
              <a:buFont typeface="Arial"/>
              <a:buNone/>
              <a:defRPr b="0" sz="3600">
                <a:latin typeface="Arial"/>
                <a:ea typeface="Arial"/>
                <a:cs typeface="Arial"/>
                <a:sym typeface="Arial"/>
              </a:defRPr>
            </a:lvl1pPr>
            <a:lvl2pPr lvl="1" algn="ctr">
              <a:lnSpc>
                <a:spcPct val="100000"/>
              </a:lnSpc>
              <a:spcBef>
                <a:spcPts val="0"/>
              </a:spcBef>
              <a:spcAft>
                <a:spcPts val="0"/>
              </a:spcAft>
              <a:buClr>
                <a:srgbClr val="90D0FE"/>
              </a:buClr>
              <a:buSzPts val="1400"/>
              <a:buFont typeface="Arial"/>
              <a:buNone/>
              <a:defRPr>
                <a:solidFill>
                  <a:srgbClr val="90D0FE"/>
                </a:solidFill>
                <a:latin typeface="Arial"/>
                <a:ea typeface="Arial"/>
                <a:cs typeface="Arial"/>
                <a:sym typeface="Arial"/>
              </a:defRPr>
            </a:lvl2pPr>
            <a:lvl3pPr lvl="2" algn="ctr">
              <a:lnSpc>
                <a:spcPct val="100000"/>
              </a:lnSpc>
              <a:spcBef>
                <a:spcPts val="0"/>
              </a:spcBef>
              <a:spcAft>
                <a:spcPts val="0"/>
              </a:spcAft>
              <a:buClr>
                <a:srgbClr val="90D0FE"/>
              </a:buClr>
              <a:buSzPts val="1400"/>
              <a:buFont typeface="Arial"/>
              <a:buNone/>
              <a:defRPr>
                <a:solidFill>
                  <a:srgbClr val="90D0FE"/>
                </a:solidFill>
                <a:latin typeface="Arial"/>
                <a:ea typeface="Arial"/>
                <a:cs typeface="Arial"/>
                <a:sym typeface="Arial"/>
              </a:defRPr>
            </a:lvl3pPr>
            <a:lvl4pPr lvl="3" algn="ctr">
              <a:lnSpc>
                <a:spcPct val="100000"/>
              </a:lnSpc>
              <a:spcBef>
                <a:spcPts val="0"/>
              </a:spcBef>
              <a:spcAft>
                <a:spcPts val="0"/>
              </a:spcAft>
              <a:buClr>
                <a:srgbClr val="90D0FE"/>
              </a:buClr>
              <a:buSzPts val="1400"/>
              <a:buFont typeface="Arial"/>
              <a:buNone/>
              <a:defRPr>
                <a:solidFill>
                  <a:srgbClr val="90D0FE"/>
                </a:solidFill>
                <a:latin typeface="Arial"/>
                <a:ea typeface="Arial"/>
                <a:cs typeface="Arial"/>
                <a:sym typeface="Arial"/>
              </a:defRPr>
            </a:lvl4pPr>
            <a:lvl5pPr lvl="4" algn="ctr">
              <a:lnSpc>
                <a:spcPct val="100000"/>
              </a:lnSpc>
              <a:spcBef>
                <a:spcPts val="0"/>
              </a:spcBef>
              <a:spcAft>
                <a:spcPts val="0"/>
              </a:spcAft>
              <a:buClr>
                <a:srgbClr val="90D0FE"/>
              </a:buClr>
              <a:buSzPts val="1400"/>
              <a:buFont typeface="Arial"/>
              <a:buNone/>
              <a:defRPr>
                <a:solidFill>
                  <a:srgbClr val="90D0FE"/>
                </a:solidFill>
                <a:latin typeface="Arial"/>
                <a:ea typeface="Arial"/>
                <a:cs typeface="Arial"/>
                <a:sym typeface="Arial"/>
              </a:defRPr>
            </a:lvl5pPr>
            <a:lvl6pPr lvl="5" algn="ctr">
              <a:lnSpc>
                <a:spcPct val="100000"/>
              </a:lnSpc>
              <a:spcBef>
                <a:spcPts val="0"/>
              </a:spcBef>
              <a:spcAft>
                <a:spcPts val="0"/>
              </a:spcAft>
              <a:buClr>
                <a:srgbClr val="90D0FE"/>
              </a:buClr>
              <a:buSzPts val="1400"/>
              <a:buFont typeface="Arial"/>
              <a:buNone/>
              <a:defRPr>
                <a:solidFill>
                  <a:srgbClr val="90D0FE"/>
                </a:solidFill>
                <a:latin typeface="Arial"/>
                <a:ea typeface="Arial"/>
                <a:cs typeface="Arial"/>
                <a:sym typeface="Arial"/>
              </a:defRPr>
            </a:lvl6pPr>
            <a:lvl7pPr lvl="6" algn="ctr">
              <a:lnSpc>
                <a:spcPct val="100000"/>
              </a:lnSpc>
              <a:spcBef>
                <a:spcPts val="0"/>
              </a:spcBef>
              <a:spcAft>
                <a:spcPts val="0"/>
              </a:spcAft>
              <a:buClr>
                <a:srgbClr val="90D0FE"/>
              </a:buClr>
              <a:buSzPts val="1400"/>
              <a:buFont typeface="Arial"/>
              <a:buNone/>
              <a:defRPr>
                <a:solidFill>
                  <a:srgbClr val="90D0FE"/>
                </a:solidFill>
                <a:latin typeface="Arial"/>
                <a:ea typeface="Arial"/>
                <a:cs typeface="Arial"/>
                <a:sym typeface="Arial"/>
              </a:defRPr>
            </a:lvl7pPr>
            <a:lvl8pPr lvl="7" algn="ctr">
              <a:lnSpc>
                <a:spcPct val="100000"/>
              </a:lnSpc>
              <a:spcBef>
                <a:spcPts val="0"/>
              </a:spcBef>
              <a:spcAft>
                <a:spcPts val="0"/>
              </a:spcAft>
              <a:buClr>
                <a:srgbClr val="90D0FE"/>
              </a:buClr>
              <a:buSzPts val="1400"/>
              <a:buFont typeface="Arial"/>
              <a:buNone/>
              <a:defRPr>
                <a:solidFill>
                  <a:srgbClr val="90D0FE"/>
                </a:solidFill>
                <a:latin typeface="Arial"/>
                <a:ea typeface="Arial"/>
                <a:cs typeface="Arial"/>
                <a:sym typeface="Arial"/>
              </a:defRPr>
            </a:lvl8pPr>
            <a:lvl9pPr lvl="8" algn="ctr">
              <a:lnSpc>
                <a:spcPct val="100000"/>
              </a:lnSpc>
              <a:spcBef>
                <a:spcPts val="0"/>
              </a:spcBef>
              <a:spcAft>
                <a:spcPts val="0"/>
              </a:spcAft>
              <a:buClr>
                <a:srgbClr val="90D0FE"/>
              </a:buClr>
              <a:buSzPts val="1400"/>
              <a:buFont typeface="Arial"/>
              <a:buNone/>
              <a:defRPr>
                <a:solidFill>
                  <a:srgbClr val="90D0FE"/>
                </a:solidFill>
                <a:latin typeface="Arial"/>
                <a:ea typeface="Arial"/>
                <a:cs typeface="Arial"/>
                <a:sym typeface="Arial"/>
              </a:defRPr>
            </a:lvl9pPr>
          </a:lstStyle>
          <a:p/>
        </p:txBody>
      </p:sp>
      <p:sp>
        <p:nvSpPr>
          <p:cNvPr id="1015" name="Google Shape;1015;p82"/>
          <p:cNvSpPr txBox="1"/>
          <p:nvPr>
            <p:ph idx="1" type="subTitle"/>
          </p:nvPr>
        </p:nvSpPr>
        <p:spPr>
          <a:xfrm>
            <a:off x="574581" y="5182025"/>
            <a:ext cx="11039700" cy="1161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000"/>
              <a:buNone/>
              <a:defRPr/>
            </a:lvl1pPr>
            <a:lvl2pPr lvl="1" algn="ctr">
              <a:lnSpc>
                <a:spcPct val="100000"/>
              </a:lnSpc>
              <a:spcBef>
                <a:spcPts val="200"/>
              </a:spcBef>
              <a:spcAft>
                <a:spcPts val="0"/>
              </a:spcAft>
              <a:buSzPts val="1800"/>
              <a:buNone/>
              <a:defRPr/>
            </a:lvl2pPr>
            <a:lvl3pPr lvl="2" algn="ctr">
              <a:lnSpc>
                <a:spcPct val="100000"/>
              </a:lnSpc>
              <a:spcBef>
                <a:spcPts val="600"/>
              </a:spcBef>
              <a:spcAft>
                <a:spcPts val="0"/>
              </a:spcAft>
              <a:buSzPts val="1600"/>
              <a:buNone/>
              <a:defRPr/>
            </a:lvl3pPr>
            <a:lvl4pPr lvl="3" algn="ctr">
              <a:lnSpc>
                <a:spcPct val="100000"/>
              </a:lnSpc>
              <a:spcBef>
                <a:spcPts val="600"/>
              </a:spcBef>
              <a:spcAft>
                <a:spcPts val="0"/>
              </a:spcAft>
              <a:buSzPts val="1400"/>
              <a:buNone/>
              <a:defRPr/>
            </a:lvl4pPr>
            <a:lvl5pPr lvl="4" algn="ctr">
              <a:lnSpc>
                <a:spcPct val="100000"/>
              </a:lnSpc>
              <a:spcBef>
                <a:spcPts val="600"/>
              </a:spcBef>
              <a:spcAft>
                <a:spcPts val="0"/>
              </a:spcAft>
              <a:buSzPts val="1400"/>
              <a:buNone/>
              <a:defRPr/>
            </a:lvl5pPr>
            <a:lvl6pPr lvl="5" algn="ctr">
              <a:lnSpc>
                <a:spcPct val="100000"/>
              </a:lnSpc>
              <a:spcBef>
                <a:spcPts val="600"/>
              </a:spcBef>
              <a:spcAft>
                <a:spcPts val="0"/>
              </a:spcAft>
              <a:buSzPts val="2000"/>
              <a:buNone/>
              <a:defRPr/>
            </a:lvl6pPr>
            <a:lvl7pPr lvl="6" algn="ctr">
              <a:lnSpc>
                <a:spcPct val="100000"/>
              </a:lnSpc>
              <a:spcBef>
                <a:spcPts val="400"/>
              </a:spcBef>
              <a:spcAft>
                <a:spcPts val="0"/>
              </a:spcAft>
              <a:buSzPts val="2000"/>
              <a:buNone/>
              <a:defRPr/>
            </a:lvl7pPr>
            <a:lvl8pPr lvl="7" algn="ctr">
              <a:lnSpc>
                <a:spcPct val="100000"/>
              </a:lnSpc>
              <a:spcBef>
                <a:spcPts val="400"/>
              </a:spcBef>
              <a:spcAft>
                <a:spcPts val="0"/>
              </a:spcAft>
              <a:buSzPts val="2000"/>
              <a:buNone/>
              <a:defRPr/>
            </a:lvl8pPr>
            <a:lvl9pPr lvl="8" algn="ctr">
              <a:lnSpc>
                <a:spcPct val="100000"/>
              </a:lnSpc>
              <a:spcBef>
                <a:spcPts val="400"/>
              </a:spcBef>
              <a:spcAft>
                <a:spcPts val="0"/>
              </a:spcAft>
              <a:buSzPts val="2000"/>
              <a:buNone/>
              <a:defRPr/>
            </a:lvl9pPr>
          </a:lstStyle>
          <a:p/>
        </p:txBody>
      </p:sp>
      <p:pic>
        <p:nvPicPr>
          <p:cNvPr id="1016" name="Google Shape;1016;p82"/>
          <p:cNvPicPr preferRelativeResize="0"/>
          <p:nvPr/>
        </p:nvPicPr>
        <p:blipFill rotWithShape="1">
          <a:blip r:embed="rId3">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2 - Section Divider 2 1">
  <p:cSld name="Seque Slide - A_1_1_2_1_2">
    <p:bg>
      <p:bgPr>
        <a:solidFill>
          <a:srgbClr val="FFDED5"/>
        </a:solidFill>
      </p:bgPr>
    </p:bg>
    <p:spTree>
      <p:nvGrpSpPr>
        <p:cNvPr id="75" name="Shape 75"/>
        <p:cNvGrpSpPr/>
        <p:nvPr/>
      </p:nvGrpSpPr>
      <p:grpSpPr>
        <a:xfrm>
          <a:off x="0" y="0"/>
          <a:ext cx="0" cy="0"/>
          <a:chOff x="0" y="0"/>
          <a:chExt cx="0" cy="0"/>
        </a:xfrm>
      </p:grpSpPr>
      <p:sp>
        <p:nvSpPr>
          <p:cNvPr id="76" name="Google Shape;76;p9"/>
          <p:cNvSpPr txBox="1"/>
          <p:nvPr>
            <p:ph type="ctrTitle"/>
          </p:nvPr>
        </p:nvSpPr>
        <p:spPr>
          <a:xfrm>
            <a:off x="562375" y="4502225"/>
            <a:ext cx="11064300" cy="67980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chemeClr val="accent1"/>
              </a:buClr>
              <a:buSzPts val="1400"/>
              <a:buFont typeface="Avant Garde Demi SFDC"/>
              <a:buNone/>
              <a:defRPr b="0" sz="3600">
                <a:latin typeface="Avant Garde Demi SFDC"/>
                <a:ea typeface="Avant Garde Demi SFDC"/>
                <a:cs typeface="Avant Garde Demi SFDC"/>
                <a:sym typeface="Avant Garde Demi SFDC"/>
              </a:defRPr>
            </a:lvl1pPr>
            <a:lvl2pPr lvl="1"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2pPr>
            <a:lvl3pPr lvl="2"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3pPr>
            <a:lvl4pPr lvl="3"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4pPr>
            <a:lvl5pPr lvl="4"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5pPr>
            <a:lvl6pPr lvl="5"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6pPr>
            <a:lvl7pPr lvl="6"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7pPr>
            <a:lvl8pPr lvl="7"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8pPr>
            <a:lvl9pPr lvl="8"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9pPr>
          </a:lstStyle>
          <a:p/>
        </p:txBody>
      </p:sp>
      <p:sp>
        <p:nvSpPr>
          <p:cNvPr id="77" name="Google Shape;77;p9"/>
          <p:cNvSpPr txBox="1"/>
          <p:nvPr>
            <p:ph idx="1" type="subTitle"/>
          </p:nvPr>
        </p:nvSpPr>
        <p:spPr>
          <a:xfrm>
            <a:off x="574575" y="5182025"/>
            <a:ext cx="11039700" cy="1161600"/>
          </a:xfrm>
          <a:prstGeom prst="rect">
            <a:avLst/>
          </a:prstGeom>
        </p:spPr>
        <p:txBody>
          <a:bodyPr anchorCtr="0" anchor="t" bIns="0" lIns="0" spcFirstLastPara="1" rIns="0" wrap="square" tIns="0">
            <a:noAutofit/>
          </a:bodyPr>
          <a:lstStyle>
            <a:lvl1pPr lvl="0" algn="ctr">
              <a:spcBef>
                <a:spcPts val="0"/>
              </a:spcBef>
              <a:spcAft>
                <a:spcPts val="0"/>
              </a:spcAft>
              <a:buSzPts val="2000"/>
              <a:buNone/>
              <a:defRPr/>
            </a:lvl1pPr>
            <a:lvl2pPr lvl="1" algn="ctr">
              <a:spcBef>
                <a:spcPts val="200"/>
              </a:spcBef>
              <a:spcAft>
                <a:spcPts val="0"/>
              </a:spcAft>
              <a:buSzPts val="1800"/>
              <a:buNone/>
              <a:defRPr/>
            </a:lvl2pPr>
            <a:lvl3pPr lvl="2" algn="ctr">
              <a:spcBef>
                <a:spcPts val="600"/>
              </a:spcBef>
              <a:spcAft>
                <a:spcPts val="0"/>
              </a:spcAft>
              <a:buSzPts val="1600"/>
              <a:buNone/>
              <a:defRPr/>
            </a:lvl3pPr>
            <a:lvl4pPr lvl="3" algn="ctr">
              <a:spcBef>
                <a:spcPts val="600"/>
              </a:spcBef>
              <a:spcAft>
                <a:spcPts val="0"/>
              </a:spcAft>
              <a:buSzPts val="1400"/>
              <a:buNone/>
              <a:defRPr/>
            </a:lvl4pPr>
            <a:lvl5pPr lvl="4" algn="ctr">
              <a:spcBef>
                <a:spcPts val="600"/>
              </a:spcBef>
              <a:spcAft>
                <a:spcPts val="0"/>
              </a:spcAft>
              <a:buSzPts val="1400"/>
              <a:buNone/>
              <a:defRPr/>
            </a:lvl5pPr>
            <a:lvl6pPr lvl="5" algn="ctr">
              <a:spcBef>
                <a:spcPts val="6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78" name="Google Shape;78;p9"/>
          <p:cNvPicPr preferRelativeResize="0"/>
          <p:nvPr/>
        </p:nvPicPr>
        <p:blipFill>
          <a:blip r:embed="rId2">
            <a:alphaModFix/>
          </a:blip>
          <a:stretch>
            <a:fillRect/>
          </a:stretch>
        </p:blipFill>
        <p:spPr>
          <a:xfrm>
            <a:off x="10164862" y="462000"/>
            <a:ext cx="1476175" cy="538150"/>
          </a:xfrm>
          <a:prstGeom prst="rect">
            <a:avLst/>
          </a:prstGeom>
          <a:noFill/>
          <a:ln>
            <a:noFill/>
          </a:ln>
        </p:spPr>
      </p:pic>
      <p:pic>
        <p:nvPicPr>
          <p:cNvPr id="79" name="Google Shape;79;p9"/>
          <p:cNvPicPr preferRelativeResize="0"/>
          <p:nvPr/>
        </p:nvPicPr>
        <p:blipFill rotWithShape="1">
          <a:blip r:embed="rId3">
            <a:alphaModFix/>
          </a:blip>
          <a:srcRect b="0" l="0" r="0" t="0"/>
          <a:stretch/>
        </p:blipFill>
        <p:spPr>
          <a:xfrm>
            <a:off x="2501625" y="1000150"/>
            <a:ext cx="7185700" cy="285075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4 - Section Divider 4">
  <p:cSld name="Seque Slide - A_1_1_2_1_1_1">
    <p:bg>
      <p:bgPr>
        <a:solidFill>
          <a:srgbClr val="FDDDE3"/>
        </a:solidFill>
      </p:bgPr>
    </p:bg>
    <p:spTree>
      <p:nvGrpSpPr>
        <p:cNvPr id="1017" name="Shape 1017"/>
        <p:cNvGrpSpPr/>
        <p:nvPr/>
      </p:nvGrpSpPr>
      <p:grpSpPr>
        <a:xfrm>
          <a:off x="0" y="0"/>
          <a:ext cx="0" cy="0"/>
          <a:chOff x="0" y="0"/>
          <a:chExt cx="0" cy="0"/>
        </a:xfrm>
      </p:grpSpPr>
      <p:sp>
        <p:nvSpPr>
          <p:cNvPr id="1018" name="Google Shape;1018;p83"/>
          <p:cNvSpPr txBox="1"/>
          <p:nvPr>
            <p:ph type="ctrTitle"/>
          </p:nvPr>
        </p:nvSpPr>
        <p:spPr>
          <a:xfrm>
            <a:off x="562381" y="4502225"/>
            <a:ext cx="11064300" cy="67980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chemeClr val="accent1"/>
              </a:buClr>
              <a:buSzPts val="1400"/>
              <a:buFont typeface="Arial"/>
              <a:buNone/>
              <a:defRPr b="0" sz="3600">
                <a:latin typeface="Arial"/>
                <a:ea typeface="Arial"/>
                <a:cs typeface="Arial"/>
                <a:sym typeface="Arial"/>
              </a:defRPr>
            </a:lvl1pPr>
            <a:lvl2pPr lvl="1" algn="ctr">
              <a:lnSpc>
                <a:spcPct val="100000"/>
              </a:lnSpc>
              <a:spcBef>
                <a:spcPts val="0"/>
              </a:spcBef>
              <a:spcAft>
                <a:spcPts val="0"/>
              </a:spcAft>
              <a:buClr>
                <a:srgbClr val="90D0FE"/>
              </a:buClr>
              <a:buSzPts val="1400"/>
              <a:buFont typeface="Arial"/>
              <a:buNone/>
              <a:defRPr>
                <a:solidFill>
                  <a:srgbClr val="90D0FE"/>
                </a:solidFill>
                <a:latin typeface="Arial"/>
                <a:ea typeface="Arial"/>
                <a:cs typeface="Arial"/>
                <a:sym typeface="Arial"/>
              </a:defRPr>
            </a:lvl2pPr>
            <a:lvl3pPr lvl="2" algn="ctr">
              <a:lnSpc>
                <a:spcPct val="100000"/>
              </a:lnSpc>
              <a:spcBef>
                <a:spcPts val="0"/>
              </a:spcBef>
              <a:spcAft>
                <a:spcPts val="0"/>
              </a:spcAft>
              <a:buClr>
                <a:srgbClr val="90D0FE"/>
              </a:buClr>
              <a:buSzPts val="1400"/>
              <a:buFont typeface="Arial"/>
              <a:buNone/>
              <a:defRPr>
                <a:solidFill>
                  <a:srgbClr val="90D0FE"/>
                </a:solidFill>
                <a:latin typeface="Arial"/>
                <a:ea typeface="Arial"/>
                <a:cs typeface="Arial"/>
                <a:sym typeface="Arial"/>
              </a:defRPr>
            </a:lvl3pPr>
            <a:lvl4pPr lvl="3" algn="ctr">
              <a:lnSpc>
                <a:spcPct val="100000"/>
              </a:lnSpc>
              <a:spcBef>
                <a:spcPts val="0"/>
              </a:spcBef>
              <a:spcAft>
                <a:spcPts val="0"/>
              </a:spcAft>
              <a:buClr>
                <a:srgbClr val="90D0FE"/>
              </a:buClr>
              <a:buSzPts val="1400"/>
              <a:buFont typeface="Arial"/>
              <a:buNone/>
              <a:defRPr>
                <a:solidFill>
                  <a:srgbClr val="90D0FE"/>
                </a:solidFill>
                <a:latin typeface="Arial"/>
                <a:ea typeface="Arial"/>
                <a:cs typeface="Arial"/>
                <a:sym typeface="Arial"/>
              </a:defRPr>
            </a:lvl4pPr>
            <a:lvl5pPr lvl="4" algn="ctr">
              <a:lnSpc>
                <a:spcPct val="100000"/>
              </a:lnSpc>
              <a:spcBef>
                <a:spcPts val="0"/>
              </a:spcBef>
              <a:spcAft>
                <a:spcPts val="0"/>
              </a:spcAft>
              <a:buClr>
                <a:srgbClr val="90D0FE"/>
              </a:buClr>
              <a:buSzPts val="1400"/>
              <a:buFont typeface="Arial"/>
              <a:buNone/>
              <a:defRPr>
                <a:solidFill>
                  <a:srgbClr val="90D0FE"/>
                </a:solidFill>
                <a:latin typeface="Arial"/>
                <a:ea typeface="Arial"/>
                <a:cs typeface="Arial"/>
                <a:sym typeface="Arial"/>
              </a:defRPr>
            </a:lvl5pPr>
            <a:lvl6pPr lvl="5" algn="ctr">
              <a:lnSpc>
                <a:spcPct val="100000"/>
              </a:lnSpc>
              <a:spcBef>
                <a:spcPts val="0"/>
              </a:spcBef>
              <a:spcAft>
                <a:spcPts val="0"/>
              </a:spcAft>
              <a:buClr>
                <a:srgbClr val="90D0FE"/>
              </a:buClr>
              <a:buSzPts val="1400"/>
              <a:buFont typeface="Arial"/>
              <a:buNone/>
              <a:defRPr>
                <a:solidFill>
                  <a:srgbClr val="90D0FE"/>
                </a:solidFill>
                <a:latin typeface="Arial"/>
                <a:ea typeface="Arial"/>
                <a:cs typeface="Arial"/>
                <a:sym typeface="Arial"/>
              </a:defRPr>
            </a:lvl6pPr>
            <a:lvl7pPr lvl="6" algn="ctr">
              <a:lnSpc>
                <a:spcPct val="100000"/>
              </a:lnSpc>
              <a:spcBef>
                <a:spcPts val="0"/>
              </a:spcBef>
              <a:spcAft>
                <a:spcPts val="0"/>
              </a:spcAft>
              <a:buClr>
                <a:srgbClr val="90D0FE"/>
              </a:buClr>
              <a:buSzPts val="1400"/>
              <a:buFont typeface="Arial"/>
              <a:buNone/>
              <a:defRPr>
                <a:solidFill>
                  <a:srgbClr val="90D0FE"/>
                </a:solidFill>
                <a:latin typeface="Arial"/>
                <a:ea typeface="Arial"/>
                <a:cs typeface="Arial"/>
                <a:sym typeface="Arial"/>
              </a:defRPr>
            </a:lvl7pPr>
            <a:lvl8pPr lvl="7" algn="ctr">
              <a:lnSpc>
                <a:spcPct val="100000"/>
              </a:lnSpc>
              <a:spcBef>
                <a:spcPts val="0"/>
              </a:spcBef>
              <a:spcAft>
                <a:spcPts val="0"/>
              </a:spcAft>
              <a:buClr>
                <a:srgbClr val="90D0FE"/>
              </a:buClr>
              <a:buSzPts val="1400"/>
              <a:buFont typeface="Arial"/>
              <a:buNone/>
              <a:defRPr>
                <a:solidFill>
                  <a:srgbClr val="90D0FE"/>
                </a:solidFill>
                <a:latin typeface="Arial"/>
                <a:ea typeface="Arial"/>
                <a:cs typeface="Arial"/>
                <a:sym typeface="Arial"/>
              </a:defRPr>
            </a:lvl8pPr>
            <a:lvl9pPr lvl="8" algn="ctr">
              <a:lnSpc>
                <a:spcPct val="100000"/>
              </a:lnSpc>
              <a:spcBef>
                <a:spcPts val="0"/>
              </a:spcBef>
              <a:spcAft>
                <a:spcPts val="0"/>
              </a:spcAft>
              <a:buClr>
                <a:srgbClr val="90D0FE"/>
              </a:buClr>
              <a:buSzPts val="1400"/>
              <a:buFont typeface="Arial"/>
              <a:buNone/>
              <a:defRPr>
                <a:solidFill>
                  <a:srgbClr val="90D0FE"/>
                </a:solidFill>
                <a:latin typeface="Arial"/>
                <a:ea typeface="Arial"/>
                <a:cs typeface="Arial"/>
                <a:sym typeface="Arial"/>
              </a:defRPr>
            </a:lvl9pPr>
          </a:lstStyle>
          <a:p/>
        </p:txBody>
      </p:sp>
      <p:sp>
        <p:nvSpPr>
          <p:cNvPr id="1019" name="Google Shape;1019;p83"/>
          <p:cNvSpPr txBox="1"/>
          <p:nvPr>
            <p:ph idx="1" type="subTitle"/>
          </p:nvPr>
        </p:nvSpPr>
        <p:spPr>
          <a:xfrm>
            <a:off x="574581" y="5182025"/>
            <a:ext cx="11039700" cy="1161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000"/>
              <a:buNone/>
              <a:defRPr/>
            </a:lvl1pPr>
            <a:lvl2pPr lvl="1" algn="ctr">
              <a:lnSpc>
                <a:spcPct val="100000"/>
              </a:lnSpc>
              <a:spcBef>
                <a:spcPts val="200"/>
              </a:spcBef>
              <a:spcAft>
                <a:spcPts val="0"/>
              </a:spcAft>
              <a:buSzPts val="1800"/>
              <a:buNone/>
              <a:defRPr/>
            </a:lvl2pPr>
            <a:lvl3pPr lvl="2" algn="ctr">
              <a:lnSpc>
                <a:spcPct val="100000"/>
              </a:lnSpc>
              <a:spcBef>
                <a:spcPts val="600"/>
              </a:spcBef>
              <a:spcAft>
                <a:spcPts val="0"/>
              </a:spcAft>
              <a:buSzPts val="1600"/>
              <a:buNone/>
              <a:defRPr/>
            </a:lvl3pPr>
            <a:lvl4pPr lvl="3" algn="ctr">
              <a:lnSpc>
                <a:spcPct val="100000"/>
              </a:lnSpc>
              <a:spcBef>
                <a:spcPts val="600"/>
              </a:spcBef>
              <a:spcAft>
                <a:spcPts val="0"/>
              </a:spcAft>
              <a:buSzPts val="1400"/>
              <a:buNone/>
              <a:defRPr/>
            </a:lvl4pPr>
            <a:lvl5pPr lvl="4" algn="ctr">
              <a:lnSpc>
                <a:spcPct val="100000"/>
              </a:lnSpc>
              <a:spcBef>
                <a:spcPts val="600"/>
              </a:spcBef>
              <a:spcAft>
                <a:spcPts val="0"/>
              </a:spcAft>
              <a:buSzPts val="1400"/>
              <a:buNone/>
              <a:defRPr/>
            </a:lvl5pPr>
            <a:lvl6pPr lvl="5" algn="ctr">
              <a:lnSpc>
                <a:spcPct val="100000"/>
              </a:lnSpc>
              <a:spcBef>
                <a:spcPts val="600"/>
              </a:spcBef>
              <a:spcAft>
                <a:spcPts val="0"/>
              </a:spcAft>
              <a:buSzPts val="2000"/>
              <a:buNone/>
              <a:defRPr/>
            </a:lvl6pPr>
            <a:lvl7pPr lvl="6" algn="ctr">
              <a:lnSpc>
                <a:spcPct val="100000"/>
              </a:lnSpc>
              <a:spcBef>
                <a:spcPts val="400"/>
              </a:spcBef>
              <a:spcAft>
                <a:spcPts val="0"/>
              </a:spcAft>
              <a:buSzPts val="2000"/>
              <a:buNone/>
              <a:defRPr/>
            </a:lvl7pPr>
            <a:lvl8pPr lvl="7" algn="ctr">
              <a:lnSpc>
                <a:spcPct val="100000"/>
              </a:lnSpc>
              <a:spcBef>
                <a:spcPts val="400"/>
              </a:spcBef>
              <a:spcAft>
                <a:spcPts val="0"/>
              </a:spcAft>
              <a:buSzPts val="2000"/>
              <a:buNone/>
              <a:defRPr/>
            </a:lvl8pPr>
            <a:lvl9pPr lvl="8" algn="ctr">
              <a:lnSpc>
                <a:spcPct val="100000"/>
              </a:lnSpc>
              <a:spcBef>
                <a:spcPts val="400"/>
              </a:spcBef>
              <a:spcAft>
                <a:spcPts val="0"/>
              </a:spcAft>
              <a:buSzPts val="2000"/>
              <a:buNone/>
              <a:defRPr/>
            </a:lvl9pPr>
          </a:lstStyle>
          <a:p/>
        </p:txBody>
      </p:sp>
      <p:pic>
        <p:nvPicPr>
          <p:cNvPr id="1020" name="Google Shape;1020;p83"/>
          <p:cNvPicPr preferRelativeResize="0"/>
          <p:nvPr/>
        </p:nvPicPr>
        <p:blipFill rotWithShape="1">
          <a:blip r:embed="rId2">
            <a:alphaModFix/>
          </a:blip>
          <a:srcRect b="0" l="0" r="0" t="0"/>
          <a:stretch/>
        </p:blipFill>
        <p:spPr>
          <a:xfrm>
            <a:off x="3506737" y="884125"/>
            <a:ext cx="5175450" cy="3090625"/>
          </a:xfrm>
          <a:prstGeom prst="rect">
            <a:avLst/>
          </a:prstGeom>
          <a:noFill/>
          <a:ln>
            <a:noFill/>
          </a:ln>
        </p:spPr>
      </p:pic>
      <p:pic>
        <p:nvPicPr>
          <p:cNvPr id="1021" name="Google Shape;1021;p83"/>
          <p:cNvPicPr preferRelativeResize="0"/>
          <p:nvPr/>
        </p:nvPicPr>
        <p:blipFill rotWithShape="1">
          <a:blip r:embed="rId3">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1 - Closing Thank You">
  <p:cSld name="Thank You - A_1">
    <p:bg>
      <p:bgPr>
        <a:solidFill>
          <a:srgbClr val="D8E6FE"/>
        </a:solidFill>
      </p:bgPr>
    </p:bg>
    <p:spTree>
      <p:nvGrpSpPr>
        <p:cNvPr id="1022" name="Shape 1022"/>
        <p:cNvGrpSpPr/>
        <p:nvPr/>
      </p:nvGrpSpPr>
      <p:grpSpPr>
        <a:xfrm>
          <a:off x="0" y="0"/>
          <a:ext cx="0" cy="0"/>
          <a:chOff x="0" y="0"/>
          <a:chExt cx="0" cy="0"/>
        </a:xfrm>
      </p:grpSpPr>
      <p:sp>
        <p:nvSpPr>
          <p:cNvPr id="1023" name="Google Shape;1023;p84"/>
          <p:cNvSpPr/>
          <p:nvPr/>
        </p:nvSpPr>
        <p:spPr>
          <a:xfrm rot="-5400000">
            <a:off x="7543192" y="5041375"/>
            <a:ext cx="489000" cy="2412600"/>
          </a:xfrm>
          <a:prstGeom prst="roundRect">
            <a:avLst>
              <a:gd fmla="val 50000" name="adj"/>
            </a:avLst>
          </a:prstGeom>
          <a:solidFill>
            <a:srgbClr val="86C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84"/>
          <p:cNvSpPr/>
          <p:nvPr/>
        </p:nvSpPr>
        <p:spPr>
          <a:xfrm rot="5400000">
            <a:off x="5850041" y="5396125"/>
            <a:ext cx="489000" cy="725100"/>
          </a:xfrm>
          <a:prstGeom prst="roundRect">
            <a:avLst>
              <a:gd fmla="val 50000" name="adj"/>
            </a:avLst>
          </a:prstGeom>
          <a:solidFill>
            <a:srgbClr val="86C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84"/>
          <p:cNvSpPr/>
          <p:nvPr/>
        </p:nvSpPr>
        <p:spPr>
          <a:xfrm rot="5400000">
            <a:off x="3742531" y="4333225"/>
            <a:ext cx="489000" cy="2850900"/>
          </a:xfrm>
          <a:prstGeom prst="roundRect">
            <a:avLst>
              <a:gd fmla="val 50000" name="adj"/>
            </a:avLst>
          </a:prstGeom>
          <a:solidFill>
            <a:srgbClr val="86C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84"/>
          <p:cNvSpPr/>
          <p:nvPr/>
        </p:nvSpPr>
        <p:spPr>
          <a:xfrm>
            <a:off x="8869191" y="3722825"/>
            <a:ext cx="489000" cy="15873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84"/>
          <p:cNvSpPr/>
          <p:nvPr/>
        </p:nvSpPr>
        <p:spPr>
          <a:xfrm>
            <a:off x="10274655" y="2957050"/>
            <a:ext cx="489000" cy="20355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84"/>
          <p:cNvSpPr/>
          <p:nvPr/>
        </p:nvSpPr>
        <p:spPr>
          <a:xfrm>
            <a:off x="9584618" y="2363475"/>
            <a:ext cx="489000" cy="2299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84"/>
          <p:cNvSpPr/>
          <p:nvPr/>
        </p:nvSpPr>
        <p:spPr>
          <a:xfrm>
            <a:off x="10987813" y="4492775"/>
            <a:ext cx="489000" cy="7569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84"/>
          <p:cNvSpPr/>
          <p:nvPr/>
        </p:nvSpPr>
        <p:spPr>
          <a:xfrm>
            <a:off x="712257" y="4102450"/>
            <a:ext cx="489000" cy="12141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84"/>
          <p:cNvSpPr/>
          <p:nvPr/>
        </p:nvSpPr>
        <p:spPr>
          <a:xfrm>
            <a:off x="1388114" y="3405325"/>
            <a:ext cx="489000" cy="15873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84"/>
          <p:cNvSpPr/>
          <p:nvPr/>
        </p:nvSpPr>
        <p:spPr>
          <a:xfrm>
            <a:off x="2072546" y="2314025"/>
            <a:ext cx="489000" cy="241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84"/>
          <p:cNvSpPr/>
          <p:nvPr/>
        </p:nvSpPr>
        <p:spPr>
          <a:xfrm>
            <a:off x="2756978" y="4065775"/>
            <a:ext cx="489000" cy="1294500"/>
          </a:xfrm>
          <a:prstGeom prst="roundRect">
            <a:avLst>
              <a:gd fmla="val 16667" name="adj"/>
            </a:avLst>
          </a:prstGeom>
          <a:solidFill>
            <a:srgbClr val="86C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84"/>
          <p:cNvSpPr txBox="1"/>
          <p:nvPr/>
        </p:nvSpPr>
        <p:spPr>
          <a:xfrm>
            <a:off x="3709212" y="2820713"/>
            <a:ext cx="4770600" cy="10806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8CCFFE"/>
              </a:buClr>
              <a:buSzPts val="7200"/>
              <a:buFont typeface="Arial"/>
              <a:buChar char="​"/>
            </a:pPr>
            <a:r>
              <a:rPr b="0" i="0" lang="en-US" sz="7200" u="none" cap="none" strike="noStrike">
                <a:solidFill>
                  <a:srgbClr val="06204D"/>
                </a:solidFill>
                <a:latin typeface="Arial"/>
                <a:ea typeface="Arial"/>
                <a:cs typeface="Arial"/>
                <a:sym typeface="Arial"/>
              </a:rPr>
              <a:t>Thank</a:t>
            </a:r>
            <a:r>
              <a:rPr b="0" i="0" lang="en-US" sz="7200" u="none" cap="none" strike="noStrike">
                <a:solidFill>
                  <a:schemeClr val="dk1"/>
                </a:solidFill>
                <a:latin typeface="Arial"/>
                <a:ea typeface="Arial"/>
                <a:cs typeface="Arial"/>
                <a:sym typeface="Arial"/>
              </a:rPr>
              <a:t> </a:t>
            </a:r>
            <a:r>
              <a:rPr b="0" i="0" lang="en-US" sz="7200" u="none" cap="none" strike="noStrike">
                <a:solidFill>
                  <a:schemeClr val="lt2"/>
                </a:solidFill>
                <a:latin typeface="Arial"/>
                <a:ea typeface="Arial"/>
                <a:cs typeface="Arial"/>
                <a:sym typeface="Arial"/>
              </a:rPr>
              <a:t>you</a:t>
            </a:r>
            <a:endParaRPr b="0" i="0" sz="7200" u="none" cap="none" strike="noStrike">
              <a:solidFill>
                <a:schemeClr val="lt2"/>
              </a:solidFill>
              <a:latin typeface="Arial"/>
              <a:ea typeface="Arial"/>
              <a:cs typeface="Arial"/>
              <a:sym typeface="Arial"/>
            </a:endParaRPr>
          </a:p>
        </p:txBody>
      </p:sp>
      <p:pic>
        <p:nvPicPr>
          <p:cNvPr id="1035" name="Google Shape;1035;p84"/>
          <p:cNvPicPr preferRelativeResize="0"/>
          <p:nvPr/>
        </p:nvPicPr>
        <p:blipFill rotWithShape="1">
          <a:blip r:embed="rId2">
            <a:alphaModFix/>
          </a:blip>
          <a:srcRect b="0" l="0" r="0" t="0"/>
          <a:stretch/>
        </p:blipFill>
        <p:spPr>
          <a:xfrm>
            <a:off x="4268647" y="570622"/>
            <a:ext cx="3651750" cy="1841000"/>
          </a:xfrm>
          <a:prstGeom prst="rect">
            <a:avLst/>
          </a:prstGeom>
          <a:noFill/>
          <a:ln>
            <a:noFill/>
          </a:ln>
        </p:spPr>
      </p:pic>
      <p:pic>
        <p:nvPicPr>
          <p:cNvPr id="1036" name="Google Shape;1036;p84"/>
          <p:cNvPicPr preferRelativeResize="0"/>
          <p:nvPr/>
        </p:nvPicPr>
        <p:blipFill rotWithShape="1">
          <a:blip r:embed="rId3">
            <a:alphaModFix/>
          </a:blip>
          <a:srcRect b="0" l="0" r="0" t="0"/>
          <a:stretch/>
        </p:blipFill>
        <p:spPr>
          <a:xfrm>
            <a:off x="5229729" y="4323675"/>
            <a:ext cx="1729600" cy="992725"/>
          </a:xfrm>
          <a:prstGeom prst="rect">
            <a:avLst/>
          </a:prstGeom>
          <a:noFill/>
          <a:ln>
            <a:noFill/>
          </a:ln>
        </p:spPr>
      </p:pic>
      <p:pic>
        <p:nvPicPr>
          <p:cNvPr id="1037" name="Google Shape;1037;p84"/>
          <p:cNvPicPr preferRelativeResize="0"/>
          <p:nvPr/>
        </p:nvPicPr>
        <p:blipFill rotWithShape="1">
          <a:blip r:embed="rId4">
            <a:alphaModFix/>
          </a:blip>
          <a:srcRect b="0" l="0" r="0" t="0"/>
          <a:stretch/>
        </p:blipFill>
        <p:spPr>
          <a:xfrm>
            <a:off x="577856" y="2488878"/>
            <a:ext cx="2617625" cy="2965224"/>
          </a:xfrm>
          <a:prstGeom prst="rect">
            <a:avLst/>
          </a:prstGeom>
          <a:noFill/>
          <a:ln>
            <a:noFill/>
          </a:ln>
        </p:spPr>
      </p:pic>
      <p:pic>
        <p:nvPicPr>
          <p:cNvPr id="1038" name="Google Shape;1038;p84"/>
          <p:cNvPicPr preferRelativeResize="0"/>
          <p:nvPr/>
        </p:nvPicPr>
        <p:blipFill rotWithShape="1">
          <a:blip r:embed="rId5">
            <a:alphaModFix/>
          </a:blip>
          <a:srcRect b="0" l="0" r="0" t="0"/>
          <a:stretch/>
        </p:blipFill>
        <p:spPr>
          <a:xfrm>
            <a:off x="1797268" y="5655774"/>
            <a:ext cx="8594452" cy="663050"/>
          </a:xfrm>
          <a:prstGeom prst="rect">
            <a:avLst/>
          </a:prstGeom>
          <a:noFill/>
          <a:ln>
            <a:noFill/>
          </a:ln>
        </p:spPr>
      </p:pic>
      <p:pic>
        <p:nvPicPr>
          <p:cNvPr id="1039" name="Google Shape;1039;p84"/>
          <p:cNvPicPr preferRelativeResize="0"/>
          <p:nvPr/>
        </p:nvPicPr>
        <p:blipFill rotWithShape="1">
          <a:blip r:embed="rId6">
            <a:alphaModFix/>
          </a:blip>
          <a:srcRect b="0" l="0" r="0" t="0"/>
          <a:stretch/>
        </p:blipFill>
        <p:spPr>
          <a:xfrm>
            <a:off x="8944617" y="2488877"/>
            <a:ext cx="2674516" cy="2871350"/>
          </a:xfrm>
          <a:prstGeom prst="rect">
            <a:avLst/>
          </a:prstGeom>
          <a:noFill/>
          <a:ln>
            <a:noFill/>
          </a:ln>
        </p:spPr>
      </p:pic>
      <p:pic>
        <p:nvPicPr>
          <p:cNvPr id="1040" name="Google Shape;1040;p84"/>
          <p:cNvPicPr preferRelativeResize="0"/>
          <p:nvPr/>
        </p:nvPicPr>
        <p:blipFill rotWithShape="1">
          <a:blip r:embed="rId7">
            <a:alphaModFix/>
          </a:blip>
          <a:srcRect b="0" l="0" r="0" t="0"/>
          <a:stretch/>
        </p:blipFill>
        <p:spPr>
          <a:xfrm>
            <a:off x="11178390" y="2874511"/>
            <a:ext cx="725100" cy="1108976"/>
          </a:xfrm>
          <a:prstGeom prst="rect">
            <a:avLst/>
          </a:prstGeom>
          <a:noFill/>
          <a:ln>
            <a:noFill/>
          </a:ln>
        </p:spPr>
      </p:pic>
      <p:pic>
        <p:nvPicPr>
          <p:cNvPr id="1041" name="Google Shape;1041;p84"/>
          <p:cNvPicPr preferRelativeResize="0"/>
          <p:nvPr/>
        </p:nvPicPr>
        <p:blipFill rotWithShape="1">
          <a:blip r:embed="rId8">
            <a:alphaModFix/>
          </a:blip>
          <a:srcRect b="0" l="0" r="0" t="0"/>
          <a:stretch/>
        </p:blipFill>
        <p:spPr>
          <a:xfrm>
            <a:off x="712257" y="2690838"/>
            <a:ext cx="725100" cy="815738"/>
          </a:xfrm>
          <a:prstGeom prst="rect">
            <a:avLst/>
          </a:prstGeom>
          <a:noFill/>
          <a:ln>
            <a:noFill/>
          </a:ln>
        </p:spPr>
      </p:pic>
      <p:pic>
        <p:nvPicPr>
          <p:cNvPr id="1042" name="Google Shape;1042;p84"/>
          <p:cNvPicPr preferRelativeResize="0"/>
          <p:nvPr/>
        </p:nvPicPr>
        <p:blipFill rotWithShape="1">
          <a:blip r:embed="rId9">
            <a:alphaModFix/>
          </a:blip>
          <a:srcRect b="0" l="0" r="28042" t="0"/>
          <a:stretch/>
        </p:blipFill>
        <p:spPr>
          <a:xfrm>
            <a:off x="4652370" y="4662675"/>
            <a:ext cx="637406" cy="590550"/>
          </a:xfrm>
          <a:prstGeom prst="rect">
            <a:avLst/>
          </a:prstGeom>
          <a:noFill/>
          <a:ln>
            <a:noFill/>
          </a:ln>
        </p:spPr>
      </p:pic>
      <p:pic>
        <p:nvPicPr>
          <p:cNvPr id="1043" name="Google Shape;1043;p84"/>
          <p:cNvPicPr preferRelativeResize="0"/>
          <p:nvPr/>
        </p:nvPicPr>
        <p:blipFill rotWithShape="1">
          <a:blip r:embed="rId10">
            <a:alphaModFix/>
          </a:blip>
          <a:srcRect b="0" l="11520" r="0" t="0"/>
          <a:stretch/>
        </p:blipFill>
        <p:spPr>
          <a:xfrm>
            <a:off x="6804945" y="4734150"/>
            <a:ext cx="835259" cy="619050"/>
          </a:xfrm>
          <a:prstGeom prst="rect">
            <a:avLst/>
          </a:prstGeom>
          <a:noFill/>
          <a:ln>
            <a:noFill/>
          </a:ln>
        </p:spPr>
      </p:pic>
      <p:pic>
        <p:nvPicPr>
          <p:cNvPr id="1044" name="Google Shape;1044;p84"/>
          <p:cNvPicPr preferRelativeResize="0"/>
          <p:nvPr/>
        </p:nvPicPr>
        <p:blipFill rotWithShape="1">
          <a:blip r:embed="rId11">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2 - Closing Thank You">
  <p:cSld name="Thank You - A_1_2">
    <p:bg>
      <p:bgPr>
        <a:solidFill>
          <a:srgbClr val="FFDED5"/>
        </a:solidFill>
      </p:bgPr>
    </p:bg>
    <p:spTree>
      <p:nvGrpSpPr>
        <p:cNvPr id="1045" name="Shape 1045"/>
        <p:cNvGrpSpPr/>
        <p:nvPr/>
      </p:nvGrpSpPr>
      <p:grpSpPr>
        <a:xfrm>
          <a:off x="0" y="0"/>
          <a:ext cx="0" cy="0"/>
          <a:chOff x="0" y="0"/>
          <a:chExt cx="0" cy="0"/>
        </a:xfrm>
      </p:grpSpPr>
      <p:pic>
        <p:nvPicPr>
          <p:cNvPr id="1046" name="Google Shape;1046;p85"/>
          <p:cNvPicPr preferRelativeResize="0"/>
          <p:nvPr/>
        </p:nvPicPr>
        <p:blipFill rotWithShape="1">
          <a:blip r:embed="rId2">
            <a:alphaModFix/>
          </a:blip>
          <a:srcRect b="0" l="0" r="0" t="0"/>
          <a:stretch/>
        </p:blipFill>
        <p:spPr>
          <a:xfrm>
            <a:off x="6692947" y="4733353"/>
            <a:ext cx="944051" cy="619050"/>
          </a:xfrm>
          <a:prstGeom prst="rect">
            <a:avLst/>
          </a:prstGeom>
          <a:noFill/>
          <a:ln>
            <a:noFill/>
          </a:ln>
        </p:spPr>
      </p:pic>
      <p:pic>
        <p:nvPicPr>
          <p:cNvPr id="1047" name="Google Shape;1047;p85"/>
          <p:cNvPicPr preferRelativeResize="0"/>
          <p:nvPr/>
        </p:nvPicPr>
        <p:blipFill rotWithShape="1">
          <a:blip r:embed="rId3">
            <a:alphaModFix/>
          </a:blip>
          <a:srcRect b="0" l="0" r="0" t="0"/>
          <a:stretch/>
        </p:blipFill>
        <p:spPr>
          <a:xfrm>
            <a:off x="4653639" y="4662675"/>
            <a:ext cx="885825" cy="590550"/>
          </a:xfrm>
          <a:prstGeom prst="rect">
            <a:avLst/>
          </a:prstGeom>
          <a:noFill/>
          <a:ln>
            <a:noFill/>
          </a:ln>
        </p:spPr>
      </p:pic>
      <p:pic>
        <p:nvPicPr>
          <p:cNvPr id="1048" name="Google Shape;1048;p85"/>
          <p:cNvPicPr preferRelativeResize="0"/>
          <p:nvPr/>
        </p:nvPicPr>
        <p:blipFill rotWithShape="1">
          <a:blip r:embed="rId4">
            <a:alphaModFix/>
          </a:blip>
          <a:srcRect b="0" l="0" r="0" t="0"/>
          <a:stretch/>
        </p:blipFill>
        <p:spPr>
          <a:xfrm>
            <a:off x="11182249" y="2876896"/>
            <a:ext cx="722376" cy="1104203"/>
          </a:xfrm>
          <a:prstGeom prst="rect">
            <a:avLst/>
          </a:prstGeom>
          <a:noFill/>
          <a:ln>
            <a:noFill/>
          </a:ln>
        </p:spPr>
      </p:pic>
      <p:sp>
        <p:nvSpPr>
          <p:cNvPr id="1049" name="Google Shape;1049;p85"/>
          <p:cNvSpPr/>
          <p:nvPr/>
        </p:nvSpPr>
        <p:spPr>
          <a:xfrm rot="-5400000">
            <a:off x="7543192" y="5041375"/>
            <a:ext cx="489000" cy="2412600"/>
          </a:xfrm>
          <a:prstGeom prst="roundRect">
            <a:avLst>
              <a:gd fmla="val 50000" name="adj"/>
            </a:avLst>
          </a:prstGeom>
          <a:solidFill>
            <a:srgbClr val="FFA48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85"/>
          <p:cNvSpPr/>
          <p:nvPr/>
        </p:nvSpPr>
        <p:spPr>
          <a:xfrm rot="5400000">
            <a:off x="5850041" y="5396125"/>
            <a:ext cx="489000" cy="725100"/>
          </a:xfrm>
          <a:prstGeom prst="roundRect">
            <a:avLst>
              <a:gd fmla="val 50000" name="adj"/>
            </a:avLst>
          </a:prstGeom>
          <a:solidFill>
            <a:srgbClr val="FFA48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85"/>
          <p:cNvSpPr/>
          <p:nvPr/>
        </p:nvSpPr>
        <p:spPr>
          <a:xfrm rot="5400000">
            <a:off x="3742531" y="4333225"/>
            <a:ext cx="489000" cy="2850900"/>
          </a:xfrm>
          <a:prstGeom prst="roundRect">
            <a:avLst>
              <a:gd fmla="val 50000" name="adj"/>
            </a:avLst>
          </a:prstGeom>
          <a:solidFill>
            <a:srgbClr val="FFA48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85"/>
          <p:cNvSpPr/>
          <p:nvPr/>
        </p:nvSpPr>
        <p:spPr>
          <a:xfrm>
            <a:off x="8869191" y="3722825"/>
            <a:ext cx="489000" cy="15873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85"/>
          <p:cNvSpPr/>
          <p:nvPr/>
        </p:nvSpPr>
        <p:spPr>
          <a:xfrm>
            <a:off x="10274655" y="2957050"/>
            <a:ext cx="489000" cy="20355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85"/>
          <p:cNvSpPr/>
          <p:nvPr/>
        </p:nvSpPr>
        <p:spPr>
          <a:xfrm>
            <a:off x="9584618" y="2363475"/>
            <a:ext cx="489000" cy="22992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85"/>
          <p:cNvSpPr/>
          <p:nvPr/>
        </p:nvSpPr>
        <p:spPr>
          <a:xfrm>
            <a:off x="10987813" y="4492775"/>
            <a:ext cx="489000" cy="7569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85"/>
          <p:cNvSpPr/>
          <p:nvPr/>
        </p:nvSpPr>
        <p:spPr>
          <a:xfrm>
            <a:off x="712257" y="4102450"/>
            <a:ext cx="489000" cy="12141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85"/>
          <p:cNvSpPr/>
          <p:nvPr/>
        </p:nvSpPr>
        <p:spPr>
          <a:xfrm>
            <a:off x="1388114" y="3405325"/>
            <a:ext cx="489000" cy="15873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85"/>
          <p:cNvSpPr/>
          <p:nvPr/>
        </p:nvSpPr>
        <p:spPr>
          <a:xfrm>
            <a:off x="2072546" y="2314025"/>
            <a:ext cx="489000" cy="2412600"/>
          </a:xfrm>
          <a:prstGeom prst="roundRect">
            <a:avLst>
              <a:gd fmla="val 16667" name="adj"/>
            </a:avLst>
          </a:prstGeom>
          <a:solidFill>
            <a:srgbClr val="FF7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85"/>
          <p:cNvSpPr/>
          <p:nvPr/>
        </p:nvSpPr>
        <p:spPr>
          <a:xfrm>
            <a:off x="2756978" y="4065775"/>
            <a:ext cx="489000" cy="1294500"/>
          </a:xfrm>
          <a:prstGeom prst="roundRect">
            <a:avLst>
              <a:gd fmla="val 16667" name="adj"/>
            </a:avLst>
          </a:prstGeom>
          <a:solidFill>
            <a:srgbClr val="FFA48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85"/>
          <p:cNvSpPr txBox="1"/>
          <p:nvPr/>
        </p:nvSpPr>
        <p:spPr>
          <a:xfrm>
            <a:off x="3709212" y="2820713"/>
            <a:ext cx="4770600" cy="10806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8CCFFE"/>
              </a:buClr>
              <a:buSzPts val="7200"/>
              <a:buFont typeface="Arial"/>
              <a:buChar char="​"/>
            </a:pPr>
            <a:r>
              <a:rPr b="0" i="0" lang="en-US" sz="7200" u="none" cap="none" strike="noStrike">
                <a:solidFill>
                  <a:srgbClr val="06204D"/>
                </a:solidFill>
                <a:latin typeface="Arial"/>
                <a:ea typeface="Arial"/>
                <a:cs typeface="Arial"/>
                <a:sym typeface="Arial"/>
              </a:rPr>
              <a:t>Thank</a:t>
            </a:r>
            <a:r>
              <a:rPr b="0" i="0" lang="en-US" sz="7200" u="none" cap="none" strike="noStrike">
                <a:solidFill>
                  <a:schemeClr val="dk1"/>
                </a:solidFill>
                <a:latin typeface="Arial"/>
                <a:ea typeface="Arial"/>
                <a:cs typeface="Arial"/>
                <a:sym typeface="Arial"/>
              </a:rPr>
              <a:t> </a:t>
            </a:r>
            <a:r>
              <a:rPr b="0" i="0" lang="en-US" sz="7200" u="none" cap="none" strike="noStrike">
                <a:solidFill>
                  <a:schemeClr val="accent2"/>
                </a:solidFill>
                <a:latin typeface="Arial"/>
                <a:ea typeface="Arial"/>
                <a:cs typeface="Arial"/>
                <a:sym typeface="Arial"/>
              </a:rPr>
              <a:t>you</a:t>
            </a:r>
            <a:endParaRPr b="0" i="0" sz="7200" u="none" cap="none" strike="noStrike">
              <a:solidFill>
                <a:schemeClr val="accent2"/>
              </a:solidFill>
              <a:latin typeface="Arial"/>
              <a:ea typeface="Arial"/>
              <a:cs typeface="Arial"/>
              <a:sym typeface="Arial"/>
            </a:endParaRPr>
          </a:p>
        </p:txBody>
      </p:sp>
      <p:pic>
        <p:nvPicPr>
          <p:cNvPr id="1061" name="Google Shape;1061;p85"/>
          <p:cNvPicPr preferRelativeResize="0"/>
          <p:nvPr/>
        </p:nvPicPr>
        <p:blipFill rotWithShape="1">
          <a:blip r:embed="rId5">
            <a:alphaModFix/>
          </a:blip>
          <a:srcRect b="0" l="0" r="0" t="0"/>
          <a:stretch/>
        </p:blipFill>
        <p:spPr>
          <a:xfrm>
            <a:off x="4268647" y="570622"/>
            <a:ext cx="3651750" cy="1841000"/>
          </a:xfrm>
          <a:prstGeom prst="rect">
            <a:avLst/>
          </a:prstGeom>
          <a:noFill/>
          <a:ln>
            <a:noFill/>
          </a:ln>
        </p:spPr>
      </p:pic>
      <p:pic>
        <p:nvPicPr>
          <p:cNvPr id="1062" name="Google Shape;1062;p85"/>
          <p:cNvPicPr preferRelativeResize="0"/>
          <p:nvPr/>
        </p:nvPicPr>
        <p:blipFill rotWithShape="1">
          <a:blip r:embed="rId6">
            <a:alphaModFix/>
          </a:blip>
          <a:srcRect b="0" l="0" r="0" t="0"/>
          <a:stretch/>
        </p:blipFill>
        <p:spPr>
          <a:xfrm>
            <a:off x="5229729" y="4323675"/>
            <a:ext cx="1729600" cy="992725"/>
          </a:xfrm>
          <a:prstGeom prst="rect">
            <a:avLst/>
          </a:prstGeom>
          <a:noFill/>
          <a:ln>
            <a:noFill/>
          </a:ln>
        </p:spPr>
      </p:pic>
      <p:pic>
        <p:nvPicPr>
          <p:cNvPr id="1063" name="Google Shape;1063;p85"/>
          <p:cNvPicPr preferRelativeResize="0"/>
          <p:nvPr/>
        </p:nvPicPr>
        <p:blipFill rotWithShape="1">
          <a:blip r:embed="rId7">
            <a:alphaModFix/>
          </a:blip>
          <a:srcRect b="0" l="0" r="0" t="0"/>
          <a:stretch/>
        </p:blipFill>
        <p:spPr>
          <a:xfrm>
            <a:off x="577856" y="2488878"/>
            <a:ext cx="2617625" cy="2965224"/>
          </a:xfrm>
          <a:prstGeom prst="rect">
            <a:avLst/>
          </a:prstGeom>
          <a:noFill/>
          <a:ln>
            <a:noFill/>
          </a:ln>
        </p:spPr>
      </p:pic>
      <p:pic>
        <p:nvPicPr>
          <p:cNvPr id="1064" name="Google Shape;1064;p85"/>
          <p:cNvPicPr preferRelativeResize="0"/>
          <p:nvPr/>
        </p:nvPicPr>
        <p:blipFill rotWithShape="1">
          <a:blip r:embed="rId8">
            <a:alphaModFix/>
          </a:blip>
          <a:srcRect b="0" l="0" r="0" t="0"/>
          <a:stretch/>
        </p:blipFill>
        <p:spPr>
          <a:xfrm>
            <a:off x="1797268" y="5655774"/>
            <a:ext cx="8594452" cy="663050"/>
          </a:xfrm>
          <a:prstGeom prst="rect">
            <a:avLst/>
          </a:prstGeom>
          <a:noFill/>
          <a:ln>
            <a:noFill/>
          </a:ln>
        </p:spPr>
      </p:pic>
      <p:pic>
        <p:nvPicPr>
          <p:cNvPr id="1065" name="Google Shape;1065;p85"/>
          <p:cNvPicPr preferRelativeResize="0"/>
          <p:nvPr/>
        </p:nvPicPr>
        <p:blipFill rotWithShape="1">
          <a:blip r:embed="rId9">
            <a:alphaModFix/>
          </a:blip>
          <a:srcRect b="0" l="0" r="0" t="0"/>
          <a:stretch/>
        </p:blipFill>
        <p:spPr>
          <a:xfrm>
            <a:off x="8944617" y="2488877"/>
            <a:ext cx="2674516" cy="2871350"/>
          </a:xfrm>
          <a:prstGeom prst="rect">
            <a:avLst/>
          </a:prstGeom>
          <a:noFill/>
          <a:ln>
            <a:noFill/>
          </a:ln>
        </p:spPr>
      </p:pic>
      <p:pic>
        <p:nvPicPr>
          <p:cNvPr id="1066" name="Google Shape;1066;p85"/>
          <p:cNvPicPr preferRelativeResize="0"/>
          <p:nvPr/>
        </p:nvPicPr>
        <p:blipFill rotWithShape="1">
          <a:blip r:embed="rId10">
            <a:alphaModFix/>
          </a:blip>
          <a:srcRect b="0" l="0" r="0" t="0"/>
          <a:stretch/>
        </p:blipFill>
        <p:spPr>
          <a:xfrm>
            <a:off x="713619" y="2690575"/>
            <a:ext cx="722376" cy="816285"/>
          </a:xfrm>
          <a:prstGeom prst="rect">
            <a:avLst/>
          </a:prstGeom>
          <a:noFill/>
          <a:ln>
            <a:noFill/>
          </a:ln>
        </p:spPr>
      </p:pic>
      <p:pic>
        <p:nvPicPr>
          <p:cNvPr id="1067" name="Google Shape;1067;p85"/>
          <p:cNvPicPr preferRelativeResize="0"/>
          <p:nvPr/>
        </p:nvPicPr>
        <p:blipFill rotWithShape="1">
          <a:blip r:embed="rId11">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1">
  <p:cSld name="Thank You - A_1_2_1_3">
    <p:bg>
      <p:bgPr>
        <a:solidFill>
          <a:srgbClr val="ECE1F9"/>
        </a:solidFill>
      </p:bgPr>
    </p:bg>
    <p:spTree>
      <p:nvGrpSpPr>
        <p:cNvPr id="1068" name="Shape 1068"/>
        <p:cNvGrpSpPr/>
        <p:nvPr/>
      </p:nvGrpSpPr>
      <p:grpSpPr>
        <a:xfrm>
          <a:off x="0" y="0"/>
          <a:ext cx="0" cy="0"/>
          <a:chOff x="0" y="0"/>
          <a:chExt cx="0" cy="0"/>
        </a:xfrm>
      </p:grpSpPr>
      <p:pic>
        <p:nvPicPr>
          <p:cNvPr id="1069" name="Google Shape;1069;p86"/>
          <p:cNvPicPr preferRelativeResize="0"/>
          <p:nvPr/>
        </p:nvPicPr>
        <p:blipFill rotWithShape="1">
          <a:blip r:embed="rId2">
            <a:alphaModFix/>
          </a:blip>
          <a:srcRect b="0" l="13406" r="70194" t="0"/>
          <a:stretch/>
        </p:blipFill>
        <p:spPr>
          <a:xfrm>
            <a:off x="6820697" y="4733350"/>
            <a:ext cx="153527" cy="619050"/>
          </a:xfrm>
          <a:prstGeom prst="rect">
            <a:avLst/>
          </a:prstGeom>
          <a:noFill/>
          <a:ln>
            <a:noFill/>
          </a:ln>
        </p:spPr>
      </p:pic>
      <p:pic>
        <p:nvPicPr>
          <p:cNvPr id="1070" name="Google Shape;1070;p86"/>
          <p:cNvPicPr preferRelativeResize="0"/>
          <p:nvPr/>
        </p:nvPicPr>
        <p:blipFill rotWithShape="1">
          <a:blip r:embed="rId3">
            <a:alphaModFix/>
          </a:blip>
          <a:srcRect b="-6181" l="0" r="36354" t="69008"/>
          <a:stretch/>
        </p:blipFill>
        <p:spPr>
          <a:xfrm>
            <a:off x="4653648" y="5070200"/>
            <a:ext cx="563781" cy="219525"/>
          </a:xfrm>
          <a:prstGeom prst="rect">
            <a:avLst/>
          </a:prstGeom>
          <a:noFill/>
          <a:ln>
            <a:noFill/>
          </a:ln>
        </p:spPr>
      </p:pic>
      <p:sp>
        <p:nvSpPr>
          <p:cNvPr id="1071" name="Google Shape;1071;p86"/>
          <p:cNvSpPr/>
          <p:nvPr/>
        </p:nvSpPr>
        <p:spPr>
          <a:xfrm rot="-5400000">
            <a:off x="7543192" y="5041375"/>
            <a:ext cx="489000" cy="2412600"/>
          </a:xfrm>
          <a:prstGeom prst="roundRect">
            <a:avLst>
              <a:gd fmla="val 50000" name="adj"/>
            </a:avLst>
          </a:prstGeom>
          <a:solidFill>
            <a:srgbClr val="D7BFF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86"/>
          <p:cNvSpPr/>
          <p:nvPr/>
        </p:nvSpPr>
        <p:spPr>
          <a:xfrm rot="5400000">
            <a:off x="5850041" y="5396125"/>
            <a:ext cx="489000" cy="725100"/>
          </a:xfrm>
          <a:prstGeom prst="roundRect">
            <a:avLst>
              <a:gd fmla="val 50000" name="adj"/>
            </a:avLst>
          </a:prstGeom>
          <a:solidFill>
            <a:srgbClr val="D7BFF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86"/>
          <p:cNvSpPr/>
          <p:nvPr/>
        </p:nvSpPr>
        <p:spPr>
          <a:xfrm rot="5400000">
            <a:off x="3742531" y="4333225"/>
            <a:ext cx="489000" cy="2850900"/>
          </a:xfrm>
          <a:prstGeom prst="roundRect">
            <a:avLst>
              <a:gd fmla="val 50000" name="adj"/>
            </a:avLst>
          </a:prstGeom>
          <a:solidFill>
            <a:srgbClr val="D7BFF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86"/>
          <p:cNvSpPr/>
          <p:nvPr/>
        </p:nvSpPr>
        <p:spPr>
          <a:xfrm>
            <a:off x="8869191" y="3722825"/>
            <a:ext cx="489000" cy="15873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86"/>
          <p:cNvSpPr/>
          <p:nvPr/>
        </p:nvSpPr>
        <p:spPr>
          <a:xfrm>
            <a:off x="10274655" y="2957050"/>
            <a:ext cx="489000" cy="20355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86"/>
          <p:cNvSpPr/>
          <p:nvPr/>
        </p:nvSpPr>
        <p:spPr>
          <a:xfrm>
            <a:off x="9584618" y="2363475"/>
            <a:ext cx="489000" cy="22992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86"/>
          <p:cNvSpPr/>
          <p:nvPr/>
        </p:nvSpPr>
        <p:spPr>
          <a:xfrm>
            <a:off x="10987813" y="4492775"/>
            <a:ext cx="489000" cy="7569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86"/>
          <p:cNvSpPr/>
          <p:nvPr/>
        </p:nvSpPr>
        <p:spPr>
          <a:xfrm>
            <a:off x="712257" y="4102450"/>
            <a:ext cx="489000" cy="12141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86"/>
          <p:cNvSpPr/>
          <p:nvPr/>
        </p:nvSpPr>
        <p:spPr>
          <a:xfrm>
            <a:off x="1388114" y="3405325"/>
            <a:ext cx="489000" cy="15873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p86"/>
          <p:cNvSpPr/>
          <p:nvPr/>
        </p:nvSpPr>
        <p:spPr>
          <a:xfrm>
            <a:off x="2072546" y="2314025"/>
            <a:ext cx="489000" cy="24126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86"/>
          <p:cNvSpPr/>
          <p:nvPr/>
        </p:nvSpPr>
        <p:spPr>
          <a:xfrm>
            <a:off x="2756978" y="4065775"/>
            <a:ext cx="489000" cy="1294500"/>
          </a:xfrm>
          <a:prstGeom prst="roundRect">
            <a:avLst>
              <a:gd fmla="val 16667" name="adj"/>
            </a:avLst>
          </a:prstGeom>
          <a:solidFill>
            <a:srgbClr val="D7BFF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86"/>
          <p:cNvSpPr txBox="1"/>
          <p:nvPr/>
        </p:nvSpPr>
        <p:spPr>
          <a:xfrm>
            <a:off x="3709212" y="2820713"/>
            <a:ext cx="4770600" cy="10806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8CCFFE"/>
              </a:buClr>
              <a:buSzPts val="7200"/>
              <a:buFont typeface="Arial"/>
              <a:buChar char="​"/>
            </a:pPr>
            <a:r>
              <a:rPr b="0" i="0" lang="en-US" sz="7200" u="none" cap="none" strike="noStrike">
                <a:solidFill>
                  <a:srgbClr val="06204D"/>
                </a:solidFill>
                <a:latin typeface="Arial"/>
                <a:ea typeface="Arial"/>
                <a:cs typeface="Arial"/>
                <a:sym typeface="Arial"/>
              </a:rPr>
              <a:t>Thank</a:t>
            </a:r>
            <a:r>
              <a:rPr b="0" i="0" lang="en-US" sz="7200" u="none" cap="none" strike="noStrike">
                <a:solidFill>
                  <a:schemeClr val="dk1"/>
                </a:solidFill>
                <a:latin typeface="Arial"/>
                <a:ea typeface="Arial"/>
                <a:cs typeface="Arial"/>
                <a:sym typeface="Arial"/>
              </a:rPr>
              <a:t> </a:t>
            </a:r>
            <a:r>
              <a:rPr b="0" i="0" lang="en-US" sz="7200" u="none" cap="none" strike="noStrike">
                <a:solidFill>
                  <a:schemeClr val="dk2"/>
                </a:solidFill>
                <a:latin typeface="Arial"/>
                <a:ea typeface="Arial"/>
                <a:cs typeface="Arial"/>
                <a:sym typeface="Arial"/>
              </a:rPr>
              <a:t>you</a:t>
            </a:r>
            <a:endParaRPr b="0" i="0" sz="7200" u="none" cap="none" strike="noStrike">
              <a:solidFill>
                <a:schemeClr val="dk2"/>
              </a:solidFill>
              <a:latin typeface="Arial"/>
              <a:ea typeface="Arial"/>
              <a:cs typeface="Arial"/>
              <a:sym typeface="Arial"/>
            </a:endParaRPr>
          </a:p>
        </p:txBody>
      </p:sp>
      <p:pic>
        <p:nvPicPr>
          <p:cNvPr id="1083" name="Google Shape;1083;p86"/>
          <p:cNvPicPr preferRelativeResize="0"/>
          <p:nvPr/>
        </p:nvPicPr>
        <p:blipFill rotWithShape="1">
          <a:blip r:embed="rId4">
            <a:alphaModFix/>
          </a:blip>
          <a:srcRect b="0" l="0" r="0" t="0"/>
          <a:stretch/>
        </p:blipFill>
        <p:spPr>
          <a:xfrm>
            <a:off x="5229729" y="4323675"/>
            <a:ext cx="1729600" cy="992725"/>
          </a:xfrm>
          <a:prstGeom prst="rect">
            <a:avLst/>
          </a:prstGeom>
          <a:noFill/>
          <a:ln>
            <a:noFill/>
          </a:ln>
        </p:spPr>
      </p:pic>
      <p:pic>
        <p:nvPicPr>
          <p:cNvPr id="1084" name="Google Shape;1084;p86"/>
          <p:cNvPicPr preferRelativeResize="0"/>
          <p:nvPr/>
        </p:nvPicPr>
        <p:blipFill rotWithShape="1">
          <a:blip r:embed="rId5">
            <a:alphaModFix/>
          </a:blip>
          <a:srcRect b="77577" l="0" r="0" t="0"/>
          <a:stretch/>
        </p:blipFill>
        <p:spPr>
          <a:xfrm>
            <a:off x="713632" y="2690565"/>
            <a:ext cx="722382" cy="183025"/>
          </a:xfrm>
          <a:prstGeom prst="rect">
            <a:avLst/>
          </a:prstGeom>
          <a:noFill/>
          <a:ln>
            <a:noFill/>
          </a:ln>
        </p:spPr>
      </p:pic>
      <p:pic>
        <p:nvPicPr>
          <p:cNvPr id="1085" name="Google Shape;1085;p86"/>
          <p:cNvPicPr preferRelativeResize="0"/>
          <p:nvPr/>
        </p:nvPicPr>
        <p:blipFill rotWithShape="1">
          <a:blip r:embed="rId6">
            <a:alphaModFix/>
          </a:blip>
          <a:srcRect b="0" l="0" r="75781" t="87405"/>
          <a:stretch/>
        </p:blipFill>
        <p:spPr>
          <a:xfrm>
            <a:off x="11183014" y="3844509"/>
            <a:ext cx="174952" cy="139900"/>
          </a:xfrm>
          <a:prstGeom prst="rect">
            <a:avLst/>
          </a:prstGeom>
          <a:noFill/>
          <a:ln>
            <a:noFill/>
          </a:ln>
        </p:spPr>
      </p:pic>
      <p:pic>
        <p:nvPicPr>
          <p:cNvPr id="1086" name="Google Shape;1086;p86"/>
          <p:cNvPicPr preferRelativeResize="0"/>
          <p:nvPr/>
        </p:nvPicPr>
        <p:blipFill rotWithShape="1">
          <a:blip r:embed="rId7">
            <a:alphaModFix/>
          </a:blip>
          <a:srcRect b="0" l="0" r="0" t="0"/>
          <a:stretch/>
        </p:blipFill>
        <p:spPr>
          <a:xfrm>
            <a:off x="1797268" y="5655774"/>
            <a:ext cx="8594452" cy="663050"/>
          </a:xfrm>
          <a:prstGeom prst="rect">
            <a:avLst/>
          </a:prstGeom>
          <a:noFill/>
          <a:ln>
            <a:noFill/>
          </a:ln>
        </p:spPr>
      </p:pic>
      <p:pic>
        <p:nvPicPr>
          <p:cNvPr id="1087" name="Google Shape;1087;p86"/>
          <p:cNvPicPr preferRelativeResize="0"/>
          <p:nvPr/>
        </p:nvPicPr>
        <p:blipFill rotWithShape="1">
          <a:blip r:embed="rId8">
            <a:alphaModFix/>
          </a:blip>
          <a:srcRect b="0" l="0" r="0" t="0"/>
          <a:stretch/>
        </p:blipFill>
        <p:spPr>
          <a:xfrm>
            <a:off x="8944617" y="2488877"/>
            <a:ext cx="2674516" cy="2871350"/>
          </a:xfrm>
          <a:prstGeom prst="rect">
            <a:avLst/>
          </a:prstGeom>
          <a:noFill/>
          <a:ln>
            <a:noFill/>
          </a:ln>
        </p:spPr>
      </p:pic>
      <p:pic>
        <p:nvPicPr>
          <p:cNvPr id="1088" name="Google Shape;1088;p86"/>
          <p:cNvPicPr preferRelativeResize="0"/>
          <p:nvPr/>
        </p:nvPicPr>
        <p:blipFill rotWithShape="1">
          <a:blip r:embed="rId9">
            <a:alphaModFix/>
          </a:blip>
          <a:srcRect b="12809" l="53337" r="9844" t="57427"/>
          <a:stretch/>
        </p:blipFill>
        <p:spPr>
          <a:xfrm>
            <a:off x="924492" y="2888642"/>
            <a:ext cx="255328" cy="252675"/>
          </a:xfrm>
          <a:prstGeom prst="rect">
            <a:avLst/>
          </a:prstGeom>
          <a:noFill/>
          <a:ln>
            <a:noFill/>
          </a:ln>
        </p:spPr>
      </p:pic>
      <p:pic>
        <p:nvPicPr>
          <p:cNvPr id="1089" name="Google Shape;1089;p86"/>
          <p:cNvPicPr preferRelativeResize="0"/>
          <p:nvPr/>
        </p:nvPicPr>
        <p:blipFill rotWithShape="1">
          <a:blip r:embed="rId9">
            <a:alphaModFix/>
          </a:blip>
          <a:srcRect b="12809" l="53337" r="9844" t="57427"/>
          <a:stretch/>
        </p:blipFill>
        <p:spPr>
          <a:xfrm>
            <a:off x="4935656" y="4850843"/>
            <a:ext cx="221827" cy="219525"/>
          </a:xfrm>
          <a:prstGeom prst="rect">
            <a:avLst/>
          </a:prstGeom>
          <a:noFill/>
          <a:ln>
            <a:noFill/>
          </a:ln>
        </p:spPr>
      </p:pic>
      <p:pic>
        <p:nvPicPr>
          <p:cNvPr id="1090" name="Google Shape;1090;p86"/>
          <p:cNvPicPr preferRelativeResize="0"/>
          <p:nvPr/>
        </p:nvPicPr>
        <p:blipFill rotWithShape="1">
          <a:blip r:embed="rId2">
            <a:alphaModFix/>
          </a:blip>
          <a:srcRect b="0" l="72166" r="9148" t="0"/>
          <a:stretch/>
        </p:blipFill>
        <p:spPr>
          <a:xfrm>
            <a:off x="7370871" y="4733350"/>
            <a:ext cx="174927" cy="619050"/>
          </a:xfrm>
          <a:prstGeom prst="rect">
            <a:avLst/>
          </a:prstGeom>
          <a:noFill/>
          <a:ln>
            <a:noFill/>
          </a:ln>
        </p:spPr>
      </p:pic>
      <p:pic>
        <p:nvPicPr>
          <p:cNvPr id="1091" name="Google Shape;1091;p86"/>
          <p:cNvPicPr preferRelativeResize="0"/>
          <p:nvPr/>
        </p:nvPicPr>
        <p:blipFill rotWithShape="1">
          <a:blip r:embed="rId9">
            <a:alphaModFix/>
          </a:blip>
          <a:srcRect b="12809" l="53337" r="9844" t="57427"/>
          <a:stretch/>
        </p:blipFill>
        <p:spPr>
          <a:xfrm>
            <a:off x="6942654" y="4889535"/>
            <a:ext cx="319628" cy="316300"/>
          </a:xfrm>
          <a:prstGeom prst="rect">
            <a:avLst/>
          </a:prstGeom>
          <a:noFill/>
          <a:ln>
            <a:noFill/>
          </a:ln>
        </p:spPr>
      </p:pic>
      <p:pic>
        <p:nvPicPr>
          <p:cNvPr id="1092" name="Google Shape;1092;p86"/>
          <p:cNvPicPr preferRelativeResize="0"/>
          <p:nvPr/>
        </p:nvPicPr>
        <p:blipFill rotWithShape="1">
          <a:blip r:embed="rId9">
            <a:alphaModFix/>
          </a:blip>
          <a:srcRect b="12806" l="53338" r="6125" t="55065"/>
          <a:stretch/>
        </p:blipFill>
        <p:spPr>
          <a:xfrm>
            <a:off x="11470167" y="3084748"/>
            <a:ext cx="274903" cy="266700"/>
          </a:xfrm>
          <a:prstGeom prst="rect">
            <a:avLst/>
          </a:prstGeom>
          <a:noFill/>
          <a:ln>
            <a:noFill/>
          </a:ln>
        </p:spPr>
      </p:pic>
      <p:pic>
        <p:nvPicPr>
          <p:cNvPr id="1093" name="Google Shape;1093;p86"/>
          <p:cNvPicPr preferRelativeResize="0"/>
          <p:nvPr/>
        </p:nvPicPr>
        <p:blipFill rotWithShape="1">
          <a:blip r:embed="rId10">
            <a:alphaModFix/>
          </a:blip>
          <a:srcRect b="89706" l="0" r="0" t="0"/>
          <a:stretch/>
        </p:blipFill>
        <p:spPr>
          <a:xfrm>
            <a:off x="11182240" y="2876897"/>
            <a:ext cx="722382" cy="113650"/>
          </a:xfrm>
          <a:prstGeom prst="rect">
            <a:avLst/>
          </a:prstGeom>
          <a:noFill/>
          <a:ln>
            <a:noFill/>
          </a:ln>
        </p:spPr>
      </p:pic>
      <p:pic>
        <p:nvPicPr>
          <p:cNvPr id="1094" name="Google Shape;1094;p86"/>
          <p:cNvPicPr preferRelativeResize="0"/>
          <p:nvPr/>
        </p:nvPicPr>
        <p:blipFill rotWithShape="1">
          <a:blip r:embed="rId9">
            <a:alphaModFix/>
          </a:blip>
          <a:srcRect b="12806" l="53338" r="6125" t="55065"/>
          <a:stretch/>
        </p:blipFill>
        <p:spPr>
          <a:xfrm>
            <a:off x="11761958" y="3856021"/>
            <a:ext cx="147601" cy="143200"/>
          </a:xfrm>
          <a:prstGeom prst="rect">
            <a:avLst/>
          </a:prstGeom>
          <a:noFill/>
          <a:ln>
            <a:noFill/>
          </a:ln>
        </p:spPr>
      </p:pic>
      <p:pic>
        <p:nvPicPr>
          <p:cNvPr id="1095" name="Google Shape;1095;p86"/>
          <p:cNvPicPr preferRelativeResize="0"/>
          <p:nvPr/>
        </p:nvPicPr>
        <p:blipFill rotWithShape="1">
          <a:blip r:embed="rId9">
            <a:alphaModFix/>
          </a:blip>
          <a:srcRect b="26118" l="0" r="67383" t="48030"/>
          <a:stretch/>
        </p:blipFill>
        <p:spPr>
          <a:xfrm>
            <a:off x="709315" y="3367552"/>
            <a:ext cx="148802" cy="144350"/>
          </a:xfrm>
          <a:prstGeom prst="rect">
            <a:avLst/>
          </a:prstGeom>
          <a:noFill/>
          <a:ln>
            <a:noFill/>
          </a:ln>
        </p:spPr>
      </p:pic>
      <p:pic>
        <p:nvPicPr>
          <p:cNvPr id="1096" name="Google Shape;1096;p86"/>
          <p:cNvPicPr preferRelativeResize="0"/>
          <p:nvPr/>
        </p:nvPicPr>
        <p:blipFill rotWithShape="1">
          <a:blip r:embed="rId9">
            <a:alphaModFix/>
          </a:blip>
          <a:srcRect b="26118" l="0" r="67383" t="48030"/>
          <a:stretch/>
        </p:blipFill>
        <p:spPr>
          <a:xfrm>
            <a:off x="1311802" y="2897897"/>
            <a:ext cx="148802" cy="144350"/>
          </a:xfrm>
          <a:prstGeom prst="rect">
            <a:avLst/>
          </a:prstGeom>
          <a:noFill/>
          <a:ln>
            <a:noFill/>
          </a:ln>
        </p:spPr>
      </p:pic>
      <p:pic>
        <p:nvPicPr>
          <p:cNvPr id="1097" name="Google Shape;1097;p86"/>
          <p:cNvPicPr preferRelativeResize="0"/>
          <p:nvPr/>
        </p:nvPicPr>
        <p:blipFill rotWithShape="1">
          <a:blip r:embed="rId11">
            <a:alphaModFix/>
          </a:blip>
          <a:srcRect b="0" l="0" r="0" t="0"/>
          <a:stretch/>
        </p:blipFill>
        <p:spPr>
          <a:xfrm>
            <a:off x="577856" y="2488878"/>
            <a:ext cx="2617625" cy="2965224"/>
          </a:xfrm>
          <a:prstGeom prst="rect">
            <a:avLst/>
          </a:prstGeom>
          <a:noFill/>
          <a:ln>
            <a:noFill/>
          </a:ln>
        </p:spPr>
      </p:pic>
      <p:pic>
        <p:nvPicPr>
          <p:cNvPr id="1098" name="Google Shape;1098;p86"/>
          <p:cNvPicPr preferRelativeResize="0"/>
          <p:nvPr/>
        </p:nvPicPr>
        <p:blipFill rotWithShape="1">
          <a:blip r:embed="rId9">
            <a:alphaModFix/>
          </a:blip>
          <a:srcRect b="26118" l="0" r="67383" t="48030"/>
          <a:stretch/>
        </p:blipFill>
        <p:spPr>
          <a:xfrm>
            <a:off x="4644368" y="4641450"/>
            <a:ext cx="142752" cy="138475"/>
          </a:xfrm>
          <a:prstGeom prst="rect">
            <a:avLst/>
          </a:prstGeom>
          <a:noFill/>
          <a:ln>
            <a:noFill/>
          </a:ln>
        </p:spPr>
      </p:pic>
      <p:pic>
        <p:nvPicPr>
          <p:cNvPr id="1099" name="Google Shape;1099;p86"/>
          <p:cNvPicPr preferRelativeResize="0"/>
          <p:nvPr/>
        </p:nvPicPr>
        <p:blipFill rotWithShape="1">
          <a:blip r:embed="rId9">
            <a:alphaModFix/>
          </a:blip>
          <a:srcRect b="12809" l="53337" r="9844" t="57427"/>
          <a:stretch/>
        </p:blipFill>
        <p:spPr>
          <a:xfrm>
            <a:off x="7536598" y="4723096"/>
            <a:ext cx="111251" cy="110075"/>
          </a:xfrm>
          <a:prstGeom prst="rect">
            <a:avLst/>
          </a:prstGeom>
          <a:noFill/>
          <a:ln>
            <a:noFill/>
          </a:ln>
        </p:spPr>
      </p:pic>
      <p:pic>
        <p:nvPicPr>
          <p:cNvPr id="1100" name="Google Shape;1100;p86"/>
          <p:cNvPicPr preferRelativeResize="0"/>
          <p:nvPr/>
        </p:nvPicPr>
        <p:blipFill rotWithShape="1">
          <a:blip r:embed="rId9">
            <a:alphaModFix/>
          </a:blip>
          <a:srcRect b="26118" l="0" r="67383" t="48030"/>
          <a:stretch/>
        </p:blipFill>
        <p:spPr>
          <a:xfrm>
            <a:off x="11510620" y="3653700"/>
            <a:ext cx="232402" cy="225425"/>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2">
  <p:cSld name="Thank You - A_1_2_1_2">
    <p:bg>
      <p:bgPr>
        <a:solidFill>
          <a:srgbClr val="ECE1F9"/>
        </a:solidFill>
      </p:bgPr>
    </p:bg>
    <p:spTree>
      <p:nvGrpSpPr>
        <p:cNvPr id="1101" name="Shape 1101"/>
        <p:cNvGrpSpPr/>
        <p:nvPr/>
      </p:nvGrpSpPr>
      <p:grpSpPr>
        <a:xfrm>
          <a:off x="0" y="0"/>
          <a:ext cx="0" cy="0"/>
          <a:chOff x="0" y="0"/>
          <a:chExt cx="0" cy="0"/>
        </a:xfrm>
      </p:grpSpPr>
      <p:pic>
        <p:nvPicPr>
          <p:cNvPr id="1102" name="Google Shape;1102;p87"/>
          <p:cNvPicPr preferRelativeResize="0"/>
          <p:nvPr/>
        </p:nvPicPr>
        <p:blipFill rotWithShape="1">
          <a:blip r:embed="rId2">
            <a:alphaModFix/>
          </a:blip>
          <a:srcRect b="12806" l="53338" r="6125" t="55065"/>
          <a:stretch/>
        </p:blipFill>
        <p:spPr>
          <a:xfrm>
            <a:off x="11761958" y="3856021"/>
            <a:ext cx="147601" cy="143200"/>
          </a:xfrm>
          <a:prstGeom prst="rect">
            <a:avLst/>
          </a:prstGeom>
          <a:noFill/>
          <a:ln>
            <a:noFill/>
          </a:ln>
        </p:spPr>
      </p:pic>
      <p:pic>
        <p:nvPicPr>
          <p:cNvPr id="1103" name="Google Shape;1103;p87"/>
          <p:cNvPicPr preferRelativeResize="0"/>
          <p:nvPr/>
        </p:nvPicPr>
        <p:blipFill rotWithShape="1">
          <a:blip r:embed="rId3">
            <a:alphaModFix/>
          </a:blip>
          <a:srcRect b="0" l="0" r="0" t="0"/>
          <a:stretch/>
        </p:blipFill>
        <p:spPr>
          <a:xfrm>
            <a:off x="-1525" y="0"/>
            <a:ext cx="12192000" cy="6858000"/>
          </a:xfrm>
          <a:prstGeom prst="rect">
            <a:avLst/>
          </a:prstGeom>
          <a:noFill/>
          <a:ln>
            <a:noFill/>
          </a:ln>
        </p:spPr>
      </p:pic>
      <p:sp>
        <p:nvSpPr>
          <p:cNvPr id="1104" name="Google Shape;1104;p87"/>
          <p:cNvSpPr/>
          <p:nvPr/>
        </p:nvSpPr>
        <p:spPr>
          <a:xfrm>
            <a:off x="4602947" y="957650"/>
            <a:ext cx="2873100" cy="1158600"/>
          </a:xfrm>
          <a:prstGeom prst="rect">
            <a:avLst/>
          </a:prstGeom>
          <a:solidFill>
            <a:srgbClr val="FFEF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05" name="Google Shape;1105;p87"/>
          <p:cNvPicPr preferRelativeResize="0"/>
          <p:nvPr/>
        </p:nvPicPr>
        <p:blipFill rotWithShape="1">
          <a:blip r:embed="rId4">
            <a:alphaModFix/>
          </a:blip>
          <a:srcRect b="0" l="0" r="0" t="0"/>
          <a:stretch/>
        </p:blipFill>
        <p:spPr>
          <a:xfrm>
            <a:off x="4658748" y="1062054"/>
            <a:ext cx="2871550" cy="104685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2 1">
  <p:cSld name="Thank You - A_1_2_1_2_1">
    <p:bg>
      <p:bgPr>
        <a:solidFill>
          <a:srgbClr val="ECE1F9"/>
        </a:solidFill>
      </p:bgPr>
    </p:bg>
    <p:spTree>
      <p:nvGrpSpPr>
        <p:cNvPr id="1106" name="Shape 1106"/>
        <p:cNvGrpSpPr/>
        <p:nvPr/>
      </p:nvGrpSpPr>
      <p:grpSpPr>
        <a:xfrm>
          <a:off x="0" y="0"/>
          <a:ext cx="0" cy="0"/>
          <a:chOff x="0" y="0"/>
          <a:chExt cx="0" cy="0"/>
        </a:xfrm>
      </p:grpSpPr>
      <p:pic>
        <p:nvPicPr>
          <p:cNvPr id="1107" name="Google Shape;1107;p88"/>
          <p:cNvPicPr preferRelativeResize="0"/>
          <p:nvPr/>
        </p:nvPicPr>
        <p:blipFill rotWithShape="1">
          <a:blip r:embed="rId2">
            <a:alphaModFix/>
          </a:blip>
          <a:srcRect b="12806" l="53338" r="6125" t="55065"/>
          <a:stretch/>
        </p:blipFill>
        <p:spPr>
          <a:xfrm>
            <a:off x="11761958" y="3856021"/>
            <a:ext cx="147601" cy="143200"/>
          </a:xfrm>
          <a:prstGeom prst="rect">
            <a:avLst/>
          </a:prstGeom>
          <a:noFill/>
          <a:ln>
            <a:noFill/>
          </a:ln>
        </p:spPr>
      </p:pic>
      <p:pic>
        <p:nvPicPr>
          <p:cNvPr id="1108" name="Google Shape;1108;p88"/>
          <p:cNvPicPr preferRelativeResize="0"/>
          <p:nvPr/>
        </p:nvPicPr>
        <p:blipFill rotWithShape="1">
          <a:blip r:embed="rId3">
            <a:alphaModFix/>
          </a:blip>
          <a:srcRect b="0" l="0" r="0" t="0"/>
          <a:stretch/>
        </p:blipFill>
        <p:spPr>
          <a:xfrm>
            <a:off x="-1522" y="-9275"/>
            <a:ext cx="12224973" cy="6876550"/>
          </a:xfrm>
          <a:prstGeom prst="rect">
            <a:avLst/>
          </a:prstGeom>
          <a:noFill/>
          <a:ln>
            <a:noFill/>
          </a:ln>
        </p:spPr>
      </p:pic>
      <p:sp>
        <p:nvSpPr>
          <p:cNvPr id="1109" name="Google Shape;1109;p88"/>
          <p:cNvSpPr/>
          <p:nvPr/>
        </p:nvSpPr>
        <p:spPr>
          <a:xfrm>
            <a:off x="4602947" y="957650"/>
            <a:ext cx="2873100" cy="1158600"/>
          </a:xfrm>
          <a:prstGeom prst="rect">
            <a:avLst/>
          </a:prstGeom>
          <a:solidFill>
            <a:srgbClr val="FFEF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10" name="Google Shape;1110;p88"/>
          <p:cNvPicPr preferRelativeResize="0"/>
          <p:nvPr/>
        </p:nvPicPr>
        <p:blipFill rotWithShape="1">
          <a:blip r:embed="rId4">
            <a:alphaModFix/>
          </a:blip>
          <a:srcRect b="0" l="0" r="0" t="0"/>
          <a:stretch/>
        </p:blipFill>
        <p:spPr>
          <a:xfrm>
            <a:off x="4658748" y="1062054"/>
            <a:ext cx="2871550" cy="1046850"/>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Closing Thank You">
  <p:cSld name="Thank You - A_1_2_1_1">
    <p:bg>
      <p:bgPr>
        <a:solidFill>
          <a:srgbClr val="FDDDE3"/>
        </a:solidFill>
      </p:bgPr>
    </p:bg>
    <p:spTree>
      <p:nvGrpSpPr>
        <p:cNvPr id="1111" name="Shape 1111"/>
        <p:cNvGrpSpPr/>
        <p:nvPr/>
      </p:nvGrpSpPr>
      <p:grpSpPr>
        <a:xfrm>
          <a:off x="0" y="0"/>
          <a:ext cx="0" cy="0"/>
          <a:chOff x="0" y="0"/>
          <a:chExt cx="0" cy="0"/>
        </a:xfrm>
      </p:grpSpPr>
      <p:pic>
        <p:nvPicPr>
          <p:cNvPr id="1112" name="Google Shape;1112;p89"/>
          <p:cNvPicPr preferRelativeResize="0"/>
          <p:nvPr/>
        </p:nvPicPr>
        <p:blipFill rotWithShape="1">
          <a:blip r:embed="rId2">
            <a:alphaModFix/>
          </a:blip>
          <a:srcRect b="0" l="13406" r="70194" t="0"/>
          <a:stretch/>
        </p:blipFill>
        <p:spPr>
          <a:xfrm>
            <a:off x="6820697" y="4733350"/>
            <a:ext cx="153527" cy="619050"/>
          </a:xfrm>
          <a:prstGeom prst="rect">
            <a:avLst/>
          </a:prstGeom>
          <a:noFill/>
          <a:ln>
            <a:noFill/>
          </a:ln>
        </p:spPr>
      </p:pic>
      <p:pic>
        <p:nvPicPr>
          <p:cNvPr id="1113" name="Google Shape;1113;p89"/>
          <p:cNvPicPr preferRelativeResize="0"/>
          <p:nvPr/>
        </p:nvPicPr>
        <p:blipFill rotWithShape="1">
          <a:blip r:embed="rId3">
            <a:alphaModFix/>
          </a:blip>
          <a:srcRect b="-6181" l="0" r="36354" t="69008"/>
          <a:stretch/>
        </p:blipFill>
        <p:spPr>
          <a:xfrm>
            <a:off x="4653648" y="5070200"/>
            <a:ext cx="563781" cy="219525"/>
          </a:xfrm>
          <a:prstGeom prst="rect">
            <a:avLst/>
          </a:prstGeom>
          <a:noFill/>
          <a:ln>
            <a:noFill/>
          </a:ln>
        </p:spPr>
      </p:pic>
      <p:sp>
        <p:nvSpPr>
          <p:cNvPr id="1114" name="Google Shape;1114;p89"/>
          <p:cNvSpPr/>
          <p:nvPr/>
        </p:nvSpPr>
        <p:spPr>
          <a:xfrm rot="-5400000">
            <a:off x="7543192" y="5041375"/>
            <a:ext cx="489000" cy="2412600"/>
          </a:xfrm>
          <a:prstGeom prst="roundRect">
            <a:avLst>
              <a:gd fmla="val 50000" name="adj"/>
            </a:avLst>
          </a:prstGeom>
          <a:solidFill>
            <a:srgbClr val="FDB6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89"/>
          <p:cNvSpPr/>
          <p:nvPr/>
        </p:nvSpPr>
        <p:spPr>
          <a:xfrm rot="5400000">
            <a:off x="5850041" y="5396125"/>
            <a:ext cx="489000" cy="725100"/>
          </a:xfrm>
          <a:prstGeom prst="roundRect">
            <a:avLst>
              <a:gd fmla="val 50000" name="adj"/>
            </a:avLst>
          </a:prstGeom>
          <a:solidFill>
            <a:srgbClr val="FDB6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89"/>
          <p:cNvSpPr/>
          <p:nvPr/>
        </p:nvSpPr>
        <p:spPr>
          <a:xfrm rot="5400000">
            <a:off x="3742531" y="4333225"/>
            <a:ext cx="489000" cy="2850900"/>
          </a:xfrm>
          <a:prstGeom prst="roundRect">
            <a:avLst>
              <a:gd fmla="val 50000" name="adj"/>
            </a:avLst>
          </a:prstGeom>
          <a:solidFill>
            <a:srgbClr val="FDB6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89"/>
          <p:cNvSpPr/>
          <p:nvPr/>
        </p:nvSpPr>
        <p:spPr>
          <a:xfrm>
            <a:off x="8869191" y="3722825"/>
            <a:ext cx="489000" cy="15873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89"/>
          <p:cNvSpPr/>
          <p:nvPr/>
        </p:nvSpPr>
        <p:spPr>
          <a:xfrm>
            <a:off x="10274655" y="2957050"/>
            <a:ext cx="489000" cy="20355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89"/>
          <p:cNvSpPr/>
          <p:nvPr/>
        </p:nvSpPr>
        <p:spPr>
          <a:xfrm>
            <a:off x="9584618" y="2363475"/>
            <a:ext cx="489000" cy="22992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89"/>
          <p:cNvSpPr/>
          <p:nvPr/>
        </p:nvSpPr>
        <p:spPr>
          <a:xfrm>
            <a:off x="10987813" y="4492775"/>
            <a:ext cx="489000" cy="7569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89"/>
          <p:cNvSpPr/>
          <p:nvPr/>
        </p:nvSpPr>
        <p:spPr>
          <a:xfrm>
            <a:off x="712257" y="4102450"/>
            <a:ext cx="489000" cy="12141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89"/>
          <p:cNvSpPr/>
          <p:nvPr/>
        </p:nvSpPr>
        <p:spPr>
          <a:xfrm>
            <a:off x="1388114" y="3405325"/>
            <a:ext cx="489000" cy="15873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89"/>
          <p:cNvSpPr/>
          <p:nvPr/>
        </p:nvSpPr>
        <p:spPr>
          <a:xfrm>
            <a:off x="2072546" y="2314025"/>
            <a:ext cx="489000" cy="24126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89"/>
          <p:cNvSpPr/>
          <p:nvPr/>
        </p:nvSpPr>
        <p:spPr>
          <a:xfrm>
            <a:off x="2756978" y="4065775"/>
            <a:ext cx="489000" cy="1294500"/>
          </a:xfrm>
          <a:prstGeom prst="roundRect">
            <a:avLst>
              <a:gd fmla="val 16667" name="adj"/>
            </a:avLst>
          </a:prstGeom>
          <a:solidFill>
            <a:srgbClr val="FDB6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89"/>
          <p:cNvSpPr txBox="1"/>
          <p:nvPr/>
        </p:nvSpPr>
        <p:spPr>
          <a:xfrm>
            <a:off x="3709212" y="2820713"/>
            <a:ext cx="4770600" cy="10806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8CCFFE"/>
              </a:buClr>
              <a:buSzPts val="7200"/>
              <a:buFont typeface="Arial"/>
              <a:buChar char="​"/>
            </a:pPr>
            <a:r>
              <a:rPr b="0" i="0" lang="en-US" sz="7200" u="none" cap="none" strike="noStrike">
                <a:solidFill>
                  <a:srgbClr val="06204D"/>
                </a:solidFill>
                <a:latin typeface="Arial"/>
                <a:ea typeface="Arial"/>
                <a:cs typeface="Arial"/>
                <a:sym typeface="Arial"/>
              </a:rPr>
              <a:t>Thank</a:t>
            </a:r>
            <a:r>
              <a:rPr b="0" i="0" lang="en-US" sz="7200" u="none" cap="none" strike="noStrike">
                <a:solidFill>
                  <a:schemeClr val="dk1"/>
                </a:solidFill>
                <a:latin typeface="Arial"/>
                <a:ea typeface="Arial"/>
                <a:cs typeface="Arial"/>
                <a:sym typeface="Arial"/>
              </a:rPr>
              <a:t> </a:t>
            </a:r>
            <a:r>
              <a:rPr b="0" i="0" lang="en-US" sz="7200" u="none" cap="none" strike="noStrike">
                <a:solidFill>
                  <a:schemeClr val="accent3"/>
                </a:solidFill>
                <a:latin typeface="Arial"/>
                <a:ea typeface="Arial"/>
                <a:cs typeface="Arial"/>
                <a:sym typeface="Arial"/>
              </a:rPr>
              <a:t>you</a:t>
            </a:r>
            <a:endParaRPr b="0" i="0" sz="7200" u="none" cap="none" strike="noStrike">
              <a:solidFill>
                <a:schemeClr val="accent3"/>
              </a:solidFill>
              <a:latin typeface="Arial"/>
              <a:ea typeface="Arial"/>
              <a:cs typeface="Arial"/>
              <a:sym typeface="Arial"/>
            </a:endParaRPr>
          </a:p>
        </p:txBody>
      </p:sp>
      <p:pic>
        <p:nvPicPr>
          <p:cNvPr id="1126" name="Google Shape;1126;p89"/>
          <p:cNvPicPr preferRelativeResize="0"/>
          <p:nvPr/>
        </p:nvPicPr>
        <p:blipFill rotWithShape="1">
          <a:blip r:embed="rId4">
            <a:alphaModFix/>
          </a:blip>
          <a:srcRect b="0" l="0" r="0" t="0"/>
          <a:stretch/>
        </p:blipFill>
        <p:spPr>
          <a:xfrm>
            <a:off x="4268647" y="570622"/>
            <a:ext cx="3651750" cy="1841000"/>
          </a:xfrm>
          <a:prstGeom prst="rect">
            <a:avLst/>
          </a:prstGeom>
          <a:noFill/>
          <a:ln>
            <a:noFill/>
          </a:ln>
        </p:spPr>
      </p:pic>
      <p:pic>
        <p:nvPicPr>
          <p:cNvPr id="1127" name="Google Shape;1127;p89"/>
          <p:cNvPicPr preferRelativeResize="0"/>
          <p:nvPr/>
        </p:nvPicPr>
        <p:blipFill rotWithShape="1">
          <a:blip r:embed="rId5">
            <a:alphaModFix/>
          </a:blip>
          <a:srcRect b="0" l="0" r="0" t="0"/>
          <a:stretch/>
        </p:blipFill>
        <p:spPr>
          <a:xfrm>
            <a:off x="5229729" y="4323675"/>
            <a:ext cx="1729600" cy="992725"/>
          </a:xfrm>
          <a:prstGeom prst="rect">
            <a:avLst/>
          </a:prstGeom>
          <a:noFill/>
          <a:ln>
            <a:noFill/>
          </a:ln>
        </p:spPr>
      </p:pic>
      <p:pic>
        <p:nvPicPr>
          <p:cNvPr id="1128" name="Google Shape;1128;p89"/>
          <p:cNvPicPr preferRelativeResize="0"/>
          <p:nvPr/>
        </p:nvPicPr>
        <p:blipFill rotWithShape="1">
          <a:blip r:embed="rId6">
            <a:alphaModFix/>
          </a:blip>
          <a:srcRect b="77577" l="0" r="0" t="0"/>
          <a:stretch/>
        </p:blipFill>
        <p:spPr>
          <a:xfrm>
            <a:off x="713632" y="2690565"/>
            <a:ext cx="722382" cy="183025"/>
          </a:xfrm>
          <a:prstGeom prst="rect">
            <a:avLst/>
          </a:prstGeom>
          <a:noFill/>
          <a:ln>
            <a:noFill/>
          </a:ln>
        </p:spPr>
      </p:pic>
      <p:pic>
        <p:nvPicPr>
          <p:cNvPr id="1129" name="Google Shape;1129;p89"/>
          <p:cNvPicPr preferRelativeResize="0"/>
          <p:nvPr/>
        </p:nvPicPr>
        <p:blipFill rotWithShape="1">
          <a:blip r:embed="rId7">
            <a:alphaModFix/>
          </a:blip>
          <a:srcRect b="0" l="0" r="75781" t="87405"/>
          <a:stretch/>
        </p:blipFill>
        <p:spPr>
          <a:xfrm>
            <a:off x="11183014" y="3844509"/>
            <a:ext cx="174952" cy="139900"/>
          </a:xfrm>
          <a:prstGeom prst="rect">
            <a:avLst/>
          </a:prstGeom>
          <a:noFill/>
          <a:ln>
            <a:noFill/>
          </a:ln>
        </p:spPr>
      </p:pic>
      <p:pic>
        <p:nvPicPr>
          <p:cNvPr id="1130" name="Google Shape;1130;p89"/>
          <p:cNvPicPr preferRelativeResize="0"/>
          <p:nvPr/>
        </p:nvPicPr>
        <p:blipFill rotWithShape="1">
          <a:blip r:embed="rId8">
            <a:alphaModFix/>
          </a:blip>
          <a:srcRect b="0" l="0" r="0" t="0"/>
          <a:stretch/>
        </p:blipFill>
        <p:spPr>
          <a:xfrm>
            <a:off x="1797268" y="5655774"/>
            <a:ext cx="8594452" cy="663050"/>
          </a:xfrm>
          <a:prstGeom prst="rect">
            <a:avLst/>
          </a:prstGeom>
          <a:noFill/>
          <a:ln>
            <a:noFill/>
          </a:ln>
        </p:spPr>
      </p:pic>
      <p:pic>
        <p:nvPicPr>
          <p:cNvPr id="1131" name="Google Shape;1131;p89"/>
          <p:cNvPicPr preferRelativeResize="0"/>
          <p:nvPr/>
        </p:nvPicPr>
        <p:blipFill rotWithShape="1">
          <a:blip r:embed="rId2">
            <a:alphaModFix/>
          </a:blip>
          <a:srcRect b="0" l="72166" r="9148" t="0"/>
          <a:stretch/>
        </p:blipFill>
        <p:spPr>
          <a:xfrm>
            <a:off x="7370871" y="4733350"/>
            <a:ext cx="174927" cy="619050"/>
          </a:xfrm>
          <a:prstGeom prst="rect">
            <a:avLst/>
          </a:prstGeom>
          <a:noFill/>
          <a:ln>
            <a:noFill/>
          </a:ln>
        </p:spPr>
      </p:pic>
      <p:pic>
        <p:nvPicPr>
          <p:cNvPr id="1132" name="Google Shape;1132;p89"/>
          <p:cNvPicPr preferRelativeResize="0"/>
          <p:nvPr/>
        </p:nvPicPr>
        <p:blipFill rotWithShape="1">
          <a:blip r:embed="rId9">
            <a:alphaModFix/>
          </a:blip>
          <a:srcRect b="89706" l="0" r="0" t="0"/>
          <a:stretch/>
        </p:blipFill>
        <p:spPr>
          <a:xfrm>
            <a:off x="11182240" y="2876897"/>
            <a:ext cx="722382" cy="113650"/>
          </a:xfrm>
          <a:prstGeom prst="rect">
            <a:avLst/>
          </a:prstGeom>
          <a:noFill/>
          <a:ln>
            <a:noFill/>
          </a:ln>
        </p:spPr>
      </p:pic>
      <p:pic>
        <p:nvPicPr>
          <p:cNvPr id="1133" name="Google Shape;1133;p89"/>
          <p:cNvPicPr preferRelativeResize="0"/>
          <p:nvPr/>
        </p:nvPicPr>
        <p:blipFill rotWithShape="1">
          <a:blip r:embed="rId10">
            <a:alphaModFix/>
          </a:blip>
          <a:srcRect b="0" l="0" r="0" t="0"/>
          <a:stretch/>
        </p:blipFill>
        <p:spPr>
          <a:xfrm>
            <a:off x="8944617" y="2488877"/>
            <a:ext cx="2674516" cy="2871350"/>
          </a:xfrm>
          <a:prstGeom prst="rect">
            <a:avLst/>
          </a:prstGeom>
          <a:noFill/>
          <a:ln>
            <a:noFill/>
          </a:ln>
        </p:spPr>
      </p:pic>
      <p:pic>
        <p:nvPicPr>
          <p:cNvPr id="1134" name="Google Shape;1134;p89"/>
          <p:cNvPicPr preferRelativeResize="0"/>
          <p:nvPr/>
        </p:nvPicPr>
        <p:blipFill rotWithShape="1">
          <a:blip r:embed="rId11">
            <a:alphaModFix/>
          </a:blip>
          <a:srcRect b="89412" l="85820" r="6091" t="1193"/>
          <a:stretch/>
        </p:blipFill>
        <p:spPr>
          <a:xfrm>
            <a:off x="936775" y="2857508"/>
            <a:ext cx="247354" cy="306401"/>
          </a:xfrm>
          <a:prstGeom prst="rect">
            <a:avLst/>
          </a:prstGeom>
          <a:noFill/>
          <a:ln>
            <a:noFill/>
          </a:ln>
        </p:spPr>
      </p:pic>
      <p:pic>
        <p:nvPicPr>
          <p:cNvPr id="1135" name="Google Shape;1135;p89"/>
          <p:cNvPicPr preferRelativeResize="0"/>
          <p:nvPr/>
        </p:nvPicPr>
        <p:blipFill rotWithShape="1">
          <a:blip r:embed="rId11">
            <a:alphaModFix/>
          </a:blip>
          <a:srcRect b="77663" l="82142" r="8756" t="13850"/>
          <a:stretch/>
        </p:blipFill>
        <p:spPr>
          <a:xfrm>
            <a:off x="1294557" y="2879890"/>
            <a:ext cx="167602" cy="166702"/>
          </a:xfrm>
          <a:prstGeom prst="rect">
            <a:avLst/>
          </a:prstGeom>
          <a:noFill/>
          <a:ln>
            <a:noFill/>
          </a:ln>
        </p:spPr>
      </p:pic>
      <p:pic>
        <p:nvPicPr>
          <p:cNvPr id="1136" name="Google Shape;1136;p89"/>
          <p:cNvPicPr preferRelativeResize="0"/>
          <p:nvPr/>
        </p:nvPicPr>
        <p:blipFill rotWithShape="1">
          <a:blip r:embed="rId11">
            <a:alphaModFix/>
          </a:blip>
          <a:srcRect b="77663" l="82142" r="8756" t="13850"/>
          <a:stretch/>
        </p:blipFill>
        <p:spPr>
          <a:xfrm>
            <a:off x="692046" y="3350473"/>
            <a:ext cx="167602" cy="166702"/>
          </a:xfrm>
          <a:prstGeom prst="rect">
            <a:avLst/>
          </a:prstGeom>
          <a:noFill/>
          <a:ln>
            <a:noFill/>
          </a:ln>
        </p:spPr>
      </p:pic>
      <p:pic>
        <p:nvPicPr>
          <p:cNvPr id="1137" name="Google Shape;1137;p89"/>
          <p:cNvPicPr preferRelativeResize="0"/>
          <p:nvPr/>
        </p:nvPicPr>
        <p:blipFill rotWithShape="1">
          <a:blip r:embed="rId11">
            <a:alphaModFix/>
          </a:blip>
          <a:srcRect b="89412" l="85820" r="6091" t="1193"/>
          <a:stretch/>
        </p:blipFill>
        <p:spPr>
          <a:xfrm>
            <a:off x="4953781" y="4833680"/>
            <a:ext cx="202152" cy="250399"/>
          </a:xfrm>
          <a:prstGeom prst="rect">
            <a:avLst/>
          </a:prstGeom>
          <a:noFill/>
          <a:ln>
            <a:noFill/>
          </a:ln>
        </p:spPr>
      </p:pic>
      <p:pic>
        <p:nvPicPr>
          <p:cNvPr id="1138" name="Google Shape;1138;p89"/>
          <p:cNvPicPr preferRelativeResize="0"/>
          <p:nvPr/>
        </p:nvPicPr>
        <p:blipFill rotWithShape="1">
          <a:blip r:embed="rId11">
            <a:alphaModFix/>
          </a:blip>
          <a:srcRect b="77663" l="82142" r="8756" t="13850"/>
          <a:stretch/>
        </p:blipFill>
        <p:spPr>
          <a:xfrm>
            <a:off x="4623048" y="4624398"/>
            <a:ext cx="167602" cy="166702"/>
          </a:xfrm>
          <a:prstGeom prst="rect">
            <a:avLst/>
          </a:prstGeom>
          <a:noFill/>
          <a:ln>
            <a:noFill/>
          </a:ln>
        </p:spPr>
      </p:pic>
      <p:pic>
        <p:nvPicPr>
          <p:cNvPr id="1139" name="Google Shape;1139;p89"/>
          <p:cNvPicPr preferRelativeResize="0"/>
          <p:nvPr/>
        </p:nvPicPr>
        <p:blipFill rotWithShape="1">
          <a:blip r:embed="rId11">
            <a:alphaModFix/>
          </a:blip>
          <a:srcRect b="89412" l="85820" r="6091" t="1193"/>
          <a:stretch/>
        </p:blipFill>
        <p:spPr>
          <a:xfrm>
            <a:off x="6964226" y="4860236"/>
            <a:ext cx="298406" cy="369597"/>
          </a:xfrm>
          <a:prstGeom prst="rect">
            <a:avLst/>
          </a:prstGeom>
          <a:noFill/>
          <a:ln>
            <a:noFill/>
          </a:ln>
        </p:spPr>
      </p:pic>
      <p:pic>
        <p:nvPicPr>
          <p:cNvPr id="1140" name="Google Shape;1140;p89"/>
          <p:cNvPicPr preferRelativeResize="0"/>
          <p:nvPr/>
        </p:nvPicPr>
        <p:blipFill rotWithShape="1">
          <a:blip r:embed="rId11">
            <a:alphaModFix/>
          </a:blip>
          <a:srcRect b="77663" l="82142" r="8756" t="13850"/>
          <a:stretch/>
        </p:blipFill>
        <p:spPr>
          <a:xfrm>
            <a:off x="7536382" y="4705027"/>
            <a:ext cx="124949" cy="124252"/>
          </a:xfrm>
          <a:prstGeom prst="rect">
            <a:avLst/>
          </a:prstGeom>
          <a:noFill/>
          <a:ln>
            <a:noFill/>
          </a:ln>
        </p:spPr>
      </p:pic>
      <p:pic>
        <p:nvPicPr>
          <p:cNvPr id="1141" name="Google Shape;1141;p89"/>
          <p:cNvPicPr preferRelativeResize="0"/>
          <p:nvPr/>
        </p:nvPicPr>
        <p:blipFill rotWithShape="1">
          <a:blip r:embed="rId11">
            <a:alphaModFix/>
          </a:blip>
          <a:srcRect b="77663" l="82142" r="8756" t="13850"/>
          <a:stretch/>
        </p:blipFill>
        <p:spPr>
          <a:xfrm>
            <a:off x="11485708" y="3625540"/>
            <a:ext cx="261979" cy="260552"/>
          </a:xfrm>
          <a:prstGeom prst="rect">
            <a:avLst/>
          </a:prstGeom>
          <a:noFill/>
          <a:ln>
            <a:noFill/>
          </a:ln>
        </p:spPr>
      </p:pic>
      <p:pic>
        <p:nvPicPr>
          <p:cNvPr id="1142" name="Google Shape;1142;p89"/>
          <p:cNvPicPr preferRelativeResize="0"/>
          <p:nvPr/>
        </p:nvPicPr>
        <p:blipFill rotWithShape="1">
          <a:blip r:embed="rId11">
            <a:alphaModFix/>
          </a:blip>
          <a:srcRect b="89412" l="85820" r="6091" t="1193"/>
          <a:stretch/>
        </p:blipFill>
        <p:spPr>
          <a:xfrm>
            <a:off x="11491289" y="3084442"/>
            <a:ext cx="227726" cy="282051"/>
          </a:xfrm>
          <a:prstGeom prst="rect">
            <a:avLst/>
          </a:prstGeom>
          <a:noFill/>
          <a:ln>
            <a:noFill/>
          </a:ln>
        </p:spPr>
      </p:pic>
      <p:pic>
        <p:nvPicPr>
          <p:cNvPr id="1143" name="Google Shape;1143;p89"/>
          <p:cNvPicPr preferRelativeResize="0"/>
          <p:nvPr/>
        </p:nvPicPr>
        <p:blipFill rotWithShape="1">
          <a:blip r:embed="rId11">
            <a:alphaModFix/>
          </a:blip>
          <a:srcRect b="89412" l="85820" r="6091" t="1193"/>
          <a:stretch/>
        </p:blipFill>
        <p:spPr>
          <a:xfrm>
            <a:off x="11769781" y="3854289"/>
            <a:ext cx="126773" cy="157000"/>
          </a:xfrm>
          <a:prstGeom prst="rect">
            <a:avLst/>
          </a:prstGeom>
          <a:noFill/>
          <a:ln>
            <a:noFill/>
          </a:ln>
        </p:spPr>
      </p:pic>
      <p:pic>
        <p:nvPicPr>
          <p:cNvPr id="1144" name="Google Shape;1144;p89"/>
          <p:cNvPicPr preferRelativeResize="0"/>
          <p:nvPr/>
        </p:nvPicPr>
        <p:blipFill rotWithShape="1">
          <a:blip r:embed="rId12">
            <a:alphaModFix/>
          </a:blip>
          <a:srcRect b="0" l="0" r="0" t="0"/>
          <a:stretch/>
        </p:blipFill>
        <p:spPr>
          <a:xfrm>
            <a:off x="577856" y="2488878"/>
            <a:ext cx="2617625" cy="2965224"/>
          </a:xfrm>
          <a:prstGeom prst="rect">
            <a:avLst/>
          </a:prstGeom>
          <a:noFill/>
          <a:ln>
            <a:noFill/>
          </a:ln>
        </p:spPr>
      </p:pic>
      <p:pic>
        <p:nvPicPr>
          <p:cNvPr id="1145" name="Google Shape;1145;p89"/>
          <p:cNvPicPr preferRelativeResize="0"/>
          <p:nvPr/>
        </p:nvPicPr>
        <p:blipFill rotWithShape="1">
          <a:blip r:embed="rId13">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1- Title Slide 1 1">
  <p:cSld name="Basic_4_1_1_1_1_1_1_1_3_1_1_1_2_2_1_1_2_1_1_2_1_1_1_2_1">
    <p:bg>
      <p:bgPr>
        <a:solidFill>
          <a:srgbClr val="D8E6FE"/>
        </a:solidFill>
      </p:bgPr>
    </p:bg>
    <p:spTree>
      <p:nvGrpSpPr>
        <p:cNvPr id="1146" name="Shape 1146"/>
        <p:cNvGrpSpPr/>
        <p:nvPr/>
      </p:nvGrpSpPr>
      <p:grpSpPr>
        <a:xfrm>
          <a:off x="0" y="0"/>
          <a:ext cx="0" cy="0"/>
          <a:chOff x="0" y="0"/>
          <a:chExt cx="0" cy="0"/>
        </a:xfrm>
      </p:grpSpPr>
      <p:pic>
        <p:nvPicPr>
          <p:cNvPr id="1147" name="Google Shape;1147;p90"/>
          <p:cNvPicPr preferRelativeResize="0"/>
          <p:nvPr/>
        </p:nvPicPr>
        <p:blipFill rotWithShape="1">
          <a:blip r:embed="rId2">
            <a:alphaModFix/>
          </a:blip>
          <a:srcRect b="0" l="0" r="27209" t="0"/>
          <a:stretch/>
        </p:blipFill>
        <p:spPr>
          <a:xfrm>
            <a:off x="11327891" y="2660400"/>
            <a:ext cx="804208" cy="722650"/>
          </a:xfrm>
          <a:prstGeom prst="rect">
            <a:avLst/>
          </a:prstGeom>
          <a:noFill/>
          <a:ln>
            <a:noFill/>
          </a:ln>
        </p:spPr>
      </p:pic>
      <p:pic>
        <p:nvPicPr>
          <p:cNvPr id="1148" name="Google Shape;1148;p90"/>
          <p:cNvPicPr preferRelativeResize="0"/>
          <p:nvPr/>
        </p:nvPicPr>
        <p:blipFill rotWithShape="1">
          <a:blip r:embed="rId3">
            <a:alphaModFix/>
          </a:blip>
          <a:srcRect b="0" l="0" r="0" t="0"/>
          <a:stretch/>
        </p:blipFill>
        <p:spPr>
          <a:xfrm>
            <a:off x="6937822" y="981081"/>
            <a:ext cx="1092100" cy="722654"/>
          </a:xfrm>
          <a:prstGeom prst="rect">
            <a:avLst/>
          </a:prstGeom>
          <a:noFill/>
          <a:ln>
            <a:noFill/>
          </a:ln>
        </p:spPr>
      </p:pic>
      <p:sp>
        <p:nvSpPr>
          <p:cNvPr id="1149" name="Google Shape;1149;p90"/>
          <p:cNvSpPr txBox="1"/>
          <p:nvPr>
            <p:ph type="title"/>
          </p:nvPr>
        </p:nvSpPr>
        <p:spPr>
          <a:xfrm>
            <a:off x="576081" y="1478075"/>
            <a:ext cx="4984200" cy="24597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400"/>
              <a:buFont typeface="Arial"/>
              <a:buNone/>
              <a:defRPr b="0" sz="4400">
                <a:latin typeface="Arial"/>
                <a:ea typeface="Arial"/>
                <a:cs typeface="Arial"/>
                <a:sym typeface="Aria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p:txBody>
      </p:sp>
      <p:sp>
        <p:nvSpPr>
          <p:cNvPr id="1150" name="Google Shape;1150;p90"/>
          <p:cNvSpPr txBox="1"/>
          <p:nvPr>
            <p:ph idx="1" type="subTitle"/>
          </p:nvPr>
        </p:nvSpPr>
        <p:spPr>
          <a:xfrm>
            <a:off x="576081" y="3922775"/>
            <a:ext cx="4984200" cy="1472100"/>
          </a:xfrm>
          <a:prstGeom prst="rect">
            <a:avLst/>
          </a:prstGeom>
          <a:noFill/>
          <a:ln>
            <a:noFill/>
          </a:ln>
        </p:spPr>
        <p:txBody>
          <a:bodyPr anchorCtr="0" anchor="t" bIns="0" lIns="0" spcFirstLastPara="1" rIns="0" wrap="square" tIns="0">
            <a:noAutofit/>
          </a:bodyPr>
          <a:lstStyle>
            <a:lvl1pPr lvl="0" algn="l">
              <a:lnSpc>
                <a:spcPct val="103000"/>
              </a:lnSpc>
              <a:spcBef>
                <a:spcPts val="500"/>
              </a:spcBef>
              <a:spcAft>
                <a:spcPts val="0"/>
              </a:spcAft>
              <a:buSzPts val="2400"/>
              <a:buNone/>
              <a:defRPr sz="2400"/>
            </a:lvl1pPr>
            <a:lvl2pPr lvl="1" algn="l">
              <a:lnSpc>
                <a:spcPct val="95000"/>
              </a:lnSpc>
              <a:spcBef>
                <a:spcPts val="600"/>
              </a:spcBef>
              <a:spcAft>
                <a:spcPts val="0"/>
              </a:spcAft>
              <a:buSzPts val="2200"/>
              <a:buNone/>
              <a:defRPr sz="2200"/>
            </a:lvl2pPr>
            <a:lvl3pPr lvl="2" algn="l">
              <a:lnSpc>
                <a:spcPct val="95000"/>
              </a:lnSpc>
              <a:spcBef>
                <a:spcPts val="300"/>
              </a:spcBef>
              <a:spcAft>
                <a:spcPts val="0"/>
              </a:spcAft>
              <a:buSzPts val="2200"/>
              <a:buNone/>
              <a:defRPr sz="2200"/>
            </a:lvl3pPr>
            <a:lvl4pPr lvl="3" algn="l">
              <a:lnSpc>
                <a:spcPct val="95000"/>
              </a:lnSpc>
              <a:spcBef>
                <a:spcPts val="300"/>
              </a:spcBef>
              <a:spcAft>
                <a:spcPts val="0"/>
              </a:spcAft>
              <a:buSzPts val="2200"/>
              <a:buNone/>
              <a:defRPr sz="2200"/>
            </a:lvl4pPr>
            <a:lvl5pPr lvl="4" algn="l">
              <a:lnSpc>
                <a:spcPct val="95000"/>
              </a:lnSpc>
              <a:spcBef>
                <a:spcPts val="300"/>
              </a:spcBef>
              <a:spcAft>
                <a:spcPts val="0"/>
              </a:spcAft>
              <a:buSzPts val="2200"/>
              <a:buNone/>
              <a:defRPr sz="2200"/>
            </a:lvl5pPr>
            <a:lvl6pPr lvl="5" algn="l">
              <a:lnSpc>
                <a:spcPct val="95000"/>
              </a:lnSpc>
              <a:spcBef>
                <a:spcPts val="300"/>
              </a:spcBef>
              <a:spcAft>
                <a:spcPts val="0"/>
              </a:spcAft>
              <a:buSzPts val="2200"/>
              <a:buNone/>
              <a:defRPr sz="2200"/>
            </a:lvl6pPr>
            <a:lvl7pPr lvl="6" algn="l">
              <a:lnSpc>
                <a:spcPct val="95000"/>
              </a:lnSpc>
              <a:spcBef>
                <a:spcPts val="300"/>
              </a:spcBef>
              <a:spcAft>
                <a:spcPts val="0"/>
              </a:spcAft>
              <a:buSzPts val="2200"/>
              <a:buNone/>
              <a:defRPr sz="2200"/>
            </a:lvl7pPr>
            <a:lvl8pPr lvl="7" algn="l">
              <a:lnSpc>
                <a:spcPct val="95000"/>
              </a:lnSpc>
              <a:spcBef>
                <a:spcPts val="300"/>
              </a:spcBef>
              <a:spcAft>
                <a:spcPts val="0"/>
              </a:spcAft>
              <a:buSzPts val="2200"/>
              <a:buNone/>
              <a:defRPr sz="2200"/>
            </a:lvl8pPr>
            <a:lvl9pPr lvl="8" algn="l">
              <a:lnSpc>
                <a:spcPct val="95000"/>
              </a:lnSpc>
              <a:spcBef>
                <a:spcPts val="300"/>
              </a:spcBef>
              <a:spcAft>
                <a:spcPts val="300"/>
              </a:spcAft>
              <a:buSzPts val="2200"/>
              <a:buNone/>
              <a:defRPr sz="2200"/>
            </a:lvl9pPr>
          </a:lstStyle>
          <a:p/>
        </p:txBody>
      </p:sp>
      <p:sp>
        <p:nvSpPr>
          <p:cNvPr id="1151" name="Google Shape;1151;p90"/>
          <p:cNvSpPr txBox="1"/>
          <p:nvPr>
            <p:ph idx="2" type="subTitle"/>
          </p:nvPr>
        </p:nvSpPr>
        <p:spPr>
          <a:xfrm>
            <a:off x="576082" y="5167875"/>
            <a:ext cx="5518500" cy="667500"/>
          </a:xfrm>
          <a:prstGeom prst="rect">
            <a:avLst/>
          </a:prstGeom>
          <a:noFill/>
          <a:ln>
            <a:noFill/>
          </a:ln>
        </p:spPr>
        <p:txBody>
          <a:bodyPr anchorCtr="0" anchor="t" bIns="0" lIns="0" spcFirstLastPara="1" rIns="0" wrap="square" tIns="0">
            <a:noAutofit/>
          </a:bodyPr>
          <a:lstStyle>
            <a:lvl1pPr lvl="0" algn="l">
              <a:lnSpc>
                <a:spcPct val="103000"/>
              </a:lnSpc>
              <a:spcBef>
                <a:spcPts val="500"/>
              </a:spcBef>
              <a:spcAft>
                <a:spcPts val="0"/>
              </a:spcAft>
              <a:buSzPts val="1800"/>
              <a:buNone/>
              <a:defRPr sz="1800"/>
            </a:lvl1pPr>
            <a:lvl2pPr lvl="1" algn="l">
              <a:lnSpc>
                <a:spcPct val="95000"/>
              </a:lnSpc>
              <a:spcBef>
                <a:spcPts val="600"/>
              </a:spcBef>
              <a:spcAft>
                <a:spcPts val="0"/>
              </a:spcAft>
              <a:buSzPts val="1800"/>
              <a:buNone/>
              <a:defRPr/>
            </a:lvl2pPr>
            <a:lvl3pPr lvl="2" algn="l">
              <a:lnSpc>
                <a:spcPct val="95000"/>
              </a:lnSpc>
              <a:spcBef>
                <a:spcPts val="300"/>
              </a:spcBef>
              <a:spcAft>
                <a:spcPts val="0"/>
              </a:spcAft>
              <a:buSzPts val="1800"/>
              <a:buNone/>
              <a:defRPr sz="1800"/>
            </a:lvl3pPr>
            <a:lvl4pPr lvl="3" algn="l">
              <a:lnSpc>
                <a:spcPct val="95000"/>
              </a:lnSpc>
              <a:spcBef>
                <a:spcPts val="300"/>
              </a:spcBef>
              <a:spcAft>
                <a:spcPts val="0"/>
              </a:spcAft>
              <a:buSzPts val="1800"/>
              <a:buNone/>
              <a:defRPr sz="1800"/>
            </a:lvl4pPr>
            <a:lvl5pPr lvl="4" algn="l">
              <a:lnSpc>
                <a:spcPct val="95000"/>
              </a:lnSpc>
              <a:spcBef>
                <a:spcPts val="300"/>
              </a:spcBef>
              <a:spcAft>
                <a:spcPts val="0"/>
              </a:spcAft>
              <a:buSzPts val="1800"/>
              <a:buNone/>
              <a:defRPr sz="1800"/>
            </a:lvl5pPr>
            <a:lvl6pPr lvl="5" algn="l">
              <a:lnSpc>
                <a:spcPct val="95000"/>
              </a:lnSpc>
              <a:spcBef>
                <a:spcPts val="300"/>
              </a:spcBef>
              <a:spcAft>
                <a:spcPts val="0"/>
              </a:spcAft>
              <a:buSzPts val="1800"/>
              <a:buNone/>
              <a:defRPr sz="1800"/>
            </a:lvl6pPr>
            <a:lvl7pPr lvl="6" algn="l">
              <a:lnSpc>
                <a:spcPct val="95000"/>
              </a:lnSpc>
              <a:spcBef>
                <a:spcPts val="300"/>
              </a:spcBef>
              <a:spcAft>
                <a:spcPts val="0"/>
              </a:spcAft>
              <a:buSzPts val="1800"/>
              <a:buNone/>
              <a:defRPr sz="1800"/>
            </a:lvl7pPr>
            <a:lvl8pPr lvl="7" algn="l">
              <a:lnSpc>
                <a:spcPct val="95000"/>
              </a:lnSpc>
              <a:spcBef>
                <a:spcPts val="300"/>
              </a:spcBef>
              <a:spcAft>
                <a:spcPts val="0"/>
              </a:spcAft>
              <a:buSzPts val="1800"/>
              <a:buNone/>
              <a:defRPr sz="1800"/>
            </a:lvl8pPr>
            <a:lvl9pPr lvl="8" algn="l">
              <a:lnSpc>
                <a:spcPct val="95000"/>
              </a:lnSpc>
              <a:spcBef>
                <a:spcPts val="300"/>
              </a:spcBef>
              <a:spcAft>
                <a:spcPts val="300"/>
              </a:spcAft>
              <a:buSzPts val="1800"/>
              <a:buNone/>
              <a:defRPr sz="1800"/>
            </a:lvl9pPr>
          </a:lstStyle>
          <a:p/>
        </p:txBody>
      </p:sp>
      <p:pic>
        <p:nvPicPr>
          <p:cNvPr id="1152" name="Google Shape;1152;p90"/>
          <p:cNvPicPr preferRelativeResize="0"/>
          <p:nvPr/>
        </p:nvPicPr>
        <p:blipFill rotWithShape="1">
          <a:blip r:embed="rId4">
            <a:alphaModFix/>
          </a:blip>
          <a:srcRect b="0" l="0" r="0" t="0"/>
          <a:stretch/>
        </p:blipFill>
        <p:spPr>
          <a:xfrm>
            <a:off x="562406" y="462001"/>
            <a:ext cx="1982253" cy="722650"/>
          </a:xfrm>
          <a:prstGeom prst="rect">
            <a:avLst/>
          </a:prstGeom>
          <a:noFill/>
          <a:ln>
            <a:noFill/>
          </a:ln>
        </p:spPr>
      </p:pic>
      <p:pic>
        <p:nvPicPr>
          <p:cNvPr id="1153" name="Google Shape;1153;p90"/>
          <p:cNvPicPr preferRelativeResize="0"/>
          <p:nvPr/>
        </p:nvPicPr>
        <p:blipFill rotWithShape="1">
          <a:blip r:embed="rId5">
            <a:alphaModFix/>
          </a:blip>
          <a:srcRect b="0" l="0" r="0" t="0"/>
          <a:stretch/>
        </p:blipFill>
        <p:spPr>
          <a:xfrm>
            <a:off x="6400283" y="1233972"/>
            <a:ext cx="5243526" cy="3565592"/>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2- Title Slide 2 1">
  <p:cSld name="Basic_4_1_1_1_1_1_1_1_3_1_1_1_2_2_1_1_2_1_1_2_1_1_1_1_2_1">
    <p:bg>
      <p:bgPr>
        <a:solidFill>
          <a:srgbClr val="FFDED5"/>
        </a:solidFill>
      </p:bgPr>
    </p:bg>
    <p:spTree>
      <p:nvGrpSpPr>
        <p:cNvPr id="1154" name="Shape 1154"/>
        <p:cNvGrpSpPr/>
        <p:nvPr/>
      </p:nvGrpSpPr>
      <p:grpSpPr>
        <a:xfrm>
          <a:off x="0" y="0"/>
          <a:ext cx="0" cy="0"/>
          <a:chOff x="0" y="0"/>
          <a:chExt cx="0" cy="0"/>
        </a:xfrm>
      </p:grpSpPr>
      <p:sp>
        <p:nvSpPr>
          <p:cNvPr id="1155" name="Google Shape;1155;p91"/>
          <p:cNvSpPr txBox="1"/>
          <p:nvPr>
            <p:ph type="title"/>
          </p:nvPr>
        </p:nvSpPr>
        <p:spPr>
          <a:xfrm>
            <a:off x="576081" y="1478075"/>
            <a:ext cx="4984200" cy="24597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6204D"/>
              </a:buClr>
              <a:buSzPts val="4400"/>
              <a:buFont typeface="Arial"/>
              <a:buNone/>
              <a:defRPr b="0" sz="4400">
                <a:solidFill>
                  <a:srgbClr val="06204D"/>
                </a:solidFill>
                <a:latin typeface="Arial"/>
                <a:ea typeface="Arial"/>
                <a:cs typeface="Arial"/>
                <a:sym typeface="Arial"/>
              </a:defRPr>
            </a:lvl1pPr>
            <a:lvl2pPr lvl="1" algn="l">
              <a:lnSpc>
                <a:spcPct val="100000"/>
              </a:lnSpc>
              <a:spcBef>
                <a:spcPts val="0"/>
              </a:spcBef>
              <a:spcAft>
                <a:spcPts val="0"/>
              </a:spcAft>
              <a:buClr>
                <a:srgbClr val="90D0FE"/>
              </a:buClr>
              <a:buSzPts val="1400"/>
              <a:buNone/>
              <a:defRPr>
                <a:solidFill>
                  <a:srgbClr val="90D0FE"/>
                </a:solidFill>
              </a:defRPr>
            </a:lvl2pPr>
            <a:lvl3pPr lvl="2" algn="l">
              <a:lnSpc>
                <a:spcPct val="100000"/>
              </a:lnSpc>
              <a:spcBef>
                <a:spcPts val="0"/>
              </a:spcBef>
              <a:spcAft>
                <a:spcPts val="0"/>
              </a:spcAft>
              <a:buClr>
                <a:srgbClr val="90D0FE"/>
              </a:buClr>
              <a:buSzPts val="1400"/>
              <a:buNone/>
              <a:defRPr>
                <a:solidFill>
                  <a:srgbClr val="90D0FE"/>
                </a:solidFill>
              </a:defRPr>
            </a:lvl3pPr>
            <a:lvl4pPr lvl="3" algn="l">
              <a:lnSpc>
                <a:spcPct val="100000"/>
              </a:lnSpc>
              <a:spcBef>
                <a:spcPts val="0"/>
              </a:spcBef>
              <a:spcAft>
                <a:spcPts val="0"/>
              </a:spcAft>
              <a:buClr>
                <a:srgbClr val="90D0FE"/>
              </a:buClr>
              <a:buSzPts val="1400"/>
              <a:buNone/>
              <a:defRPr>
                <a:solidFill>
                  <a:srgbClr val="90D0FE"/>
                </a:solidFill>
              </a:defRPr>
            </a:lvl4pPr>
            <a:lvl5pPr lvl="4" algn="l">
              <a:lnSpc>
                <a:spcPct val="100000"/>
              </a:lnSpc>
              <a:spcBef>
                <a:spcPts val="0"/>
              </a:spcBef>
              <a:spcAft>
                <a:spcPts val="0"/>
              </a:spcAft>
              <a:buClr>
                <a:srgbClr val="90D0FE"/>
              </a:buClr>
              <a:buSzPts val="1400"/>
              <a:buNone/>
              <a:defRPr>
                <a:solidFill>
                  <a:srgbClr val="90D0FE"/>
                </a:solidFill>
              </a:defRPr>
            </a:lvl5pPr>
            <a:lvl6pPr lvl="5" algn="l">
              <a:lnSpc>
                <a:spcPct val="100000"/>
              </a:lnSpc>
              <a:spcBef>
                <a:spcPts val="0"/>
              </a:spcBef>
              <a:spcAft>
                <a:spcPts val="0"/>
              </a:spcAft>
              <a:buClr>
                <a:srgbClr val="90D0FE"/>
              </a:buClr>
              <a:buSzPts val="1400"/>
              <a:buNone/>
              <a:defRPr>
                <a:solidFill>
                  <a:srgbClr val="90D0FE"/>
                </a:solidFill>
              </a:defRPr>
            </a:lvl6pPr>
            <a:lvl7pPr lvl="6" algn="l">
              <a:lnSpc>
                <a:spcPct val="100000"/>
              </a:lnSpc>
              <a:spcBef>
                <a:spcPts val="0"/>
              </a:spcBef>
              <a:spcAft>
                <a:spcPts val="0"/>
              </a:spcAft>
              <a:buClr>
                <a:srgbClr val="90D0FE"/>
              </a:buClr>
              <a:buSzPts val="1400"/>
              <a:buNone/>
              <a:defRPr>
                <a:solidFill>
                  <a:srgbClr val="90D0FE"/>
                </a:solidFill>
              </a:defRPr>
            </a:lvl7pPr>
            <a:lvl8pPr lvl="7" algn="l">
              <a:lnSpc>
                <a:spcPct val="100000"/>
              </a:lnSpc>
              <a:spcBef>
                <a:spcPts val="0"/>
              </a:spcBef>
              <a:spcAft>
                <a:spcPts val="0"/>
              </a:spcAft>
              <a:buClr>
                <a:srgbClr val="90D0FE"/>
              </a:buClr>
              <a:buSzPts val="1400"/>
              <a:buNone/>
              <a:defRPr>
                <a:solidFill>
                  <a:srgbClr val="90D0FE"/>
                </a:solidFill>
              </a:defRPr>
            </a:lvl8pPr>
            <a:lvl9pPr lvl="8" algn="l">
              <a:lnSpc>
                <a:spcPct val="100000"/>
              </a:lnSpc>
              <a:spcBef>
                <a:spcPts val="0"/>
              </a:spcBef>
              <a:spcAft>
                <a:spcPts val="0"/>
              </a:spcAft>
              <a:buClr>
                <a:srgbClr val="90D0FE"/>
              </a:buClr>
              <a:buSzPts val="1400"/>
              <a:buNone/>
              <a:defRPr>
                <a:solidFill>
                  <a:srgbClr val="90D0FE"/>
                </a:solidFill>
              </a:defRPr>
            </a:lvl9pPr>
          </a:lstStyle>
          <a:p/>
        </p:txBody>
      </p:sp>
      <p:sp>
        <p:nvSpPr>
          <p:cNvPr id="1156" name="Google Shape;1156;p91"/>
          <p:cNvSpPr txBox="1"/>
          <p:nvPr>
            <p:ph idx="1" type="subTitle"/>
          </p:nvPr>
        </p:nvSpPr>
        <p:spPr>
          <a:xfrm>
            <a:off x="576081" y="3922775"/>
            <a:ext cx="4984200" cy="1472100"/>
          </a:xfrm>
          <a:prstGeom prst="rect">
            <a:avLst/>
          </a:prstGeom>
          <a:noFill/>
          <a:ln>
            <a:noFill/>
          </a:ln>
        </p:spPr>
        <p:txBody>
          <a:bodyPr anchorCtr="0" anchor="t" bIns="0" lIns="0" spcFirstLastPara="1" rIns="0" wrap="square" tIns="0">
            <a:noAutofit/>
          </a:bodyPr>
          <a:lstStyle>
            <a:lvl1pPr lvl="0" algn="l">
              <a:lnSpc>
                <a:spcPct val="103000"/>
              </a:lnSpc>
              <a:spcBef>
                <a:spcPts val="500"/>
              </a:spcBef>
              <a:spcAft>
                <a:spcPts val="0"/>
              </a:spcAft>
              <a:buClr>
                <a:schemeClr val="dk1"/>
              </a:buClr>
              <a:buSzPts val="2400"/>
              <a:buNone/>
              <a:defRPr sz="2400">
                <a:solidFill>
                  <a:schemeClr val="dk1"/>
                </a:solidFill>
              </a:defRPr>
            </a:lvl1pPr>
            <a:lvl2pPr lvl="1" algn="l">
              <a:lnSpc>
                <a:spcPct val="95000"/>
              </a:lnSpc>
              <a:spcBef>
                <a:spcPts val="600"/>
              </a:spcBef>
              <a:spcAft>
                <a:spcPts val="0"/>
              </a:spcAft>
              <a:buClr>
                <a:schemeClr val="dk1"/>
              </a:buClr>
              <a:buSzPts val="2200"/>
              <a:buNone/>
              <a:defRPr sz="2200">
                <a:solidFill>
                  <a:schemeClr val="dk1"/>
                </a:solidFill>
              </a:defRPr>
            </a:lvl2pPr>
            <a:lvl3pPr lvl="2" algn="l">
              <a:lnSpc>
                <a:spcPct val="95000"/>
              </a:lnSpc>
              <a:spcBef>
                <a:spcPts val="300"/>
              </a:spcBef>
              <a:spcAft>
                <a:spcPts val="0"/>
              </a:spcAft>
              <a:buClr>
                <a:schemeClr val="dk1"/>
              </a:buClr>
              <a:buSzPts val="2200"/>
              <a:buNone/>
              <a:defRPr sz="2200">
                <a:solidFill>
                  <a:schemeClr val="dk1"/>
                </a:solidFill>
              </a:defRPr>
            </a:lvl3pPr>
            <a:lvl4pPr lvl="3" algn="l">
              <a:lnSpc>
                <a:spcPct val="95000"/>
              </a:lnSpc>
              <a:spcBef>
                <a:spcPts val="300"/>
              </a:spcBef>
              <a:spcAft>
                <a:spcPts val="0"/>
              </a:spcAft>
              <a:buClr>
                <a:schemeClr val="dk1"/>
              </a:buClr>
              <a:buSzPts val="2200"/>
              <a:buNone/>
              <a:defRPr sz="2200">
                <a:solidFill>
                  <a:schemeClr val="dk1"/>
                </a:solidFill>
              </a:defRPr>
            </a:lvl4pPr>
            <a:lvl5pPr lvl="4" algn="l">
              <a:lnSpc>
                <a:spcPct val="95000"/>
              </a:lnSpc>
              <a:spcBef>
                <a:spcPts val="300"/>
              </a:spcBef>
              <a:spcAft>
                <a:spcPts val="0"/>
              </a:spcAft>
              <a:buClr>
                <a:schemeClr val="dk1"/>
              </a:buClr>
              <a:buSzPts val="2200"/>
              <a:buNone/>
              <a:defRPr sz="2200">
                <a:solidFill>
                  <a:schemeClr val="dk1"/>
                </a:solidFill>
              </a:defRPr>
            </a:lvl5pPr>
            <a:lvl6pPr lvl="5" algn="l">
              <a:lnSpc>
                <a:spcPct val="95000"/>
              </a:lnSpc>
              <a:spcBef>
                <a:spcPts val="300"/>
              </a:spcBef>
              <a:spcAft>
                <a:spcPts val="0"/>
              </a:spcAft>
              <a:buClr>
                <a:schemeClr val="dk1"/>
              </a:buClr>
              <a:buSzPts val="2200"/>
              <a:buNone/>
              <a:defRPr sz="2200">
                <a:solidFill>
                  <a:schemeClr val="dk1"/>
                </a:solidFill>
              </a:defRPr>
            </a:lvl6pPr>
            <a:lvl7pPr lvl="6" algn="l">
              <a:lnSpc>
                <a:spcPct val="95000"/>
              </a:lnSpc>
              <a:spcBef>
                <a:spcPts val="300"/>
              </a:spcBef>
              <a:spcAft>
                <a:spcPts val="0"/>
              </a:spcAft>
              <a:buClr>
                <a:schemeClr val="dk1"/>
              </a:buClr>
              <a:buSzPts val="2200"/>
              <a:buNone/>
              <a:defRPr sz="2200">
                <a:solidFill>
                  <a:schemeClr val="dk1"/>
                </a:solidFill>
              </a:defRPr>
            </a:lvl7pPr>
            <a:lvl8pPr lvl="7" algn="l">
              <a:lnSpc>
                <a:spcPct val="95000"/>
              </a:lnSpc>
              <a:spcBef>
                <a:spcPts val="300"/>
              </a:spcBef>
              <a:spcAft>
                <a:spcPts val="0"/>
              </a:spcAft>
              <a:buClr>
                <a:schemeClr val="dk1"/>
              </a:buClr>
              <a:buSzPts val="2200"/>
              <a:buNone/>
              <a:defRPr sz="2200">
                <a:solidFill>
                  <a:schemeClr val="dk1"/>
                </a:solidFill>
              </a:defRPr>
            </a:lvl8pPr>
            <a:lvl9pPr lvl="8" algn="l">
              <a:lnSpc>
                <a:spcPct val="95000"/>
              </a:lnSpc>
              <a:spcBef>
                <a:spcPts val="300"/>
              </a:spcBef>
              <a:spcAft>
                <a:spcPts val="300"/>
              </a:spcAft>
              <a:buClr>
                <a:schemeClr val="dk1"/>
              </a:buClr>
              <a:buSzPts val="2200"/>
              <a:buNone/>
              <a:defRPr sz="2200">
                <a:solidFill>
                  <a:schemeClr val="dk1"/>
                </a:solidFill>
              </a:defRPr>
            </a:lvl9pPr>
          </a:lstStyle>
          <a:p/>
        </p:txBody>
      </p:sp>
      <p:sp>
        <p:nvSpPr>
          <p:cNvPr id="1157" name="Google Shape;1157;p91"/>
          <p:cNvSpPr txBox="1"/>
          <p:nvPr>
            <p:ph idx="2" type="subTitle"/>
          </p:nvPr>
        </p:nvSpPr>
        <p:spPr>
          <a:xfrm>
            <a:off x="576082" y="5167875"/>
            <a:ext cx="5518500" cy="667500"/>
          </a:xfrm>
          <a:prstGeom prst="rect">
            <a:avLst/>
          </a:prstGeom>
          <a:noFill/>
          <a:ln>
            <a:noFill/>
          </a:ln>
        </p:spPr>
        <p:txBody>
          <a:bodyPr anchorCtr="0" anchor="t" bIns="0" lIns="0" spcFirstLastPara="1" rIns="0" wrap="square" tIns="0">
            <a:noAutofit/>
          </a:bodyPr>
          <a:lstStyle>
            <a:lvl1pPr lvl="0" algn="l">
              <a:lnSpc>
                <a:spcPct val="103000"/>
              </a:lnSpc>
              <a:spcBef>
                <a:spcPts val="500"/>
              </a:spcBef>
              <a:spcAft>
                <a:spcPts val="0"/>
              </a:spcAft>
              <a:buClr>
                <a:schemeClr val="dk1"/>
              </a:buClr>
              <a:buSzPts val="1800"/>
              <a:buNone/>
              <a:defRPr sz="1800">
                <a:solidFill>
                  <a:schemeClr val="dk1"/>
                </a:solidFill>
              </a:defRPr>
            </a:lvl1pPr>
            <a:lvl2pPr lvl="1" algn="l">
              <a:lnSpc>
                <a:spcPct val="95000"/>
              </a:lnSpc>
              <a:spcBef>
                <a:spcPts val="600"/>
              </a:spcBef>
              <a:spcAft>
                <a:spcPts val="0"/>
              </a:spcAft>
              <a:buClr>
                <a:schemeClr val="dk1"/>
              </a:buClr>
              <a:buSzPts val="1800"/>
              <a:buNone/>
              <a:defRPr>
                <a:solidFill>
                  <a:schemeClr val="dk1"/>
                </a:solidFill>
              </a:defRPr>
            </a:lvl2pPr>
            <a:lvl3pPr lvl="2" algn="l">
              <a:lnSpc>
                <a:spcPct val="95000"/>
              </a:lnSpc>
              <a:spcBef>
                <a:spcPts val="300"/>
              </a:spcBef>
              <a:spcAft>
                <a:spcPts val="0"/>
              </a:spcAft>
              <a:buClr>
                <a:schemeClr val="dk1"/>
              </a:buClr>
              <a:buSzPts val="1800"/>
              <a:buNone/>
              <a:defRPr sz="1800">
                <a:solidFill>
                  <a:schemeClr val="dk1"/>
                </a:solidFill>
              </a:defRPr>
            </a:lvl3pPr>
            <a:lvl4pPr lvl="3" algn="l">
              <a:lnSpc>
                <a:spcPct val="95000"/>
              </a:lnSpc>
              <a:spcBef>
                <a:spcPts val="300"/>
              </a:spcBef>
              <a:spcAft>
                <a:spcPts val="0"/>
              </a:spcAft>
              <a:buClr>
                <a:schemeClr val="dk1"/>
              </a:buClr>
              <a:buSzPts val="1800"/>
              <a:buNone/>
              <a:defRPr sz="1800">
                <a:solidFill>
                  <a:schemeClr val="dk1"/>
                </a:solidFill>
              </a:defRPr>
            </a:lvl4pPr>
            <a:lvl5pPr lvl="4" algn="l">
              <a:lnSpc>
                <a:spcPct val="95000"/>
              </a:lnSpc>
              <a:spcBef>
                <a:spcPts val="300"/>
              </a:spcBef>
              <a:spcAft>
                <a:spcPts val="0"/>
              </a:spcAft>
              <a:buClr>
                <a:schemeClr val="dk1"/>
              </a:buClr>
              <a:buSzPts val="1800"/>
              <a:buNone/>
              <a:defRPr sz="1800">
                <a:solidFill>
                  <a:schemeClr val="dk1"/>
                </a:solidFill>
              </a:defRPr>
            </a:lvl5pPr>
            <a:lvl6pPr lvl="5" algn="l">
              <a:lnSpc>
                <a:spcPct val="95000"/>
              </a:lnSpc>
              <a:spcBef>
                <a:spcPts val="300"/>
              </a:spcBef>
              <a:spcAft>
                <a:spcPts val="0"/>
              </a:spcAft>
              <a:buClr>
                <a:schemeClr val="dk1"/>
              </a:buClr>
              <a:buSzPts val="1800"/>
              <a:buNone/>
              <a:defRPr sz="1800">
                <a:solidFill>
                  <a:schemeClr val="dk1"/>
                </a:solidFill>
              </a:defRPr>
            </a:lvl6pPr>
            <a:lvl7pPr lvl="6" algn="l">
              <a:lnSpc>
                <a:spcPct val="95000"/>
              </a:lnSpc>
              <a:spcBef>
                <a:spcPts val="300"/>
              </a:spcBef>
              <a:spcAft>
                <a:spcPts val="0"/>
              </a:spcAft>
              <a:buClr>
                <a:schemeClr val="dk1"/>
              </a:buClr>
              <a:buSzPts val="1800"/>
              <a:buNone/>
              <a:defRPr sz="1800">
                <a:solidFill>
                  <a:schemeClr val="dk1"/>
                </a:solidFill>
              </a:defRPr>
            </a:lvl7pPr>
            <a:lvl8pPr lvl="7" algn="l">
              <a:lnSpc>
                <a:spcPct val="95000"/>
              </a:lnSpc>
              <a:spcBef>
                <a:spcPts val="300"/>
              </a:spcBef>
              <a:spcAft>
                <a:spcPts val="0"/>
              </a:spcAft>
              <a:buClr>
                <a:schemeClr val="dk1"/>
              </a:buClr>
              <a:buSzPts val="1800"/>
              <a:buNone/>
              <a:defRPr sz="1800">
                <a:solidFill>
                  <a:schemeClr val="dk1"/>
                </a:solidFill>
              </a:defRPr>
            </a:lvl8pPr>
            <a:lvl9pPr lvl="8" algn="l">
              <a:lnSpc>
                <a:spcPct val="95000"/>
              </a:lnSpc>
              <a:spcBef>
                <a:spcPts val="300"/>
              </a:spcBef>
              <a:spcAft>
                <a:spcPts val="300"/>
              </a:spcAft>
              <a:buClr>
                <a:schemeClr val="dk1"/>
              </a:buClr>
              <a:buSzPts val="1800"/>
              <a:buNone/>
              <a:defRPr sz="1800">
                <a:solidFill>
                  <a:schemeClr val="dk1"/>
                </a:solidFill>
              </a:defRPr>
            </a:lvl9pPr>
          </a:lstStyle>
          <a:p/>
        </p:txBody>
      </p:sp>
      <p:pic>
        <p:nvPicPr>
          <p:cNvPr id="1158" name="Google Shape;1158;p91"/>
          <p:cNvPicPr preferRelativeResize="0"/>
          <p:nvPr/>
        </p:nvPicPr>
        <p:blipFill rotWithShape="1">
          <a:blip r:embed="rId2">
            <a:alphaModFix/>
          </a:blip>
          <a:srcRect b="0" l="0" r="0" t="0"/>
          <a:stretch/>
        </p:blipFill>
        <p:spPr>
          <a:xfrm>
            <a:off x="562406" y="462001"/>
            <a:ext cx="1982253" cy="722650"/>
          </a:xfrm>
          <a:prstGeom prst="rect">
            <a:avLst/>
          </a:prstGeom>
          <a:noFill/>
          <a:ln>
            <a:noFill/>
          </a:ln>
        </p:spPr>
      </p:pic>
      <p:pic>
        <p:nvPicPr>
          <p:cNvPr id="1159" name="Google Shape;1159;p91"/>
          <p:cNvPicPr preferRelativeResize="0"/>
          <p:nvPr/>
        </p:nvPicPr>
        <p:blipFill rotWithShape="1">
          <a:blip r:embed="rId3">
            <a:alphaModFix/>
          </a:blip>
          <a:srcRect b="0" l="0" r="0" t="0"/>
          <a:stretch/>
        </p:blipFill>
        <p:spPr>
          <a:xfrm>
            <a:off x="6254539" y="677358"/>
            <a:ext cx="5760400" cy="4136366"/>
          </a:xfrm>
          <a:prstGeom prst="rect">
            <a:avLst/>
          </a:prstGeom>
          <a:noFill/>
          <a:ln>
            <a:noFill/>
          </a:ln>
        </p:spPr>
      </p:pic>
      <p:pic>
        <p:nvPicPr>
          <p:cNvPr id="1160" name="Google Shape;1160;p91"/>
          <p:cNvPicPr preferRelativeResize="0"/>
          <p:nvPr/>
        </p:nvPicPr>
        <p:blipFill rotWithShape="1">
          <a:blip r:embed="rId4">
            <a:alphaModFix/>
          </a:blip>
          <a:srcRect b="0" l="0" r="0" t="0"/>
          <a:stretch/>
        </p:blipFill>
        <p:spPr>
          <a:xfrm>
            <a:off x="6808620" y="1214800"/>
            <a:ext cx="656332" cy="551425"/>
          </a:xfrm>
          <a:prstGeom prst="rect">
            <a:avLst/>
          </a:prstGeom>
          <a:noFill/>
          <a:ln>
            <a:noFill/>
          </a:ln>
        </p:spPr>
      </p:pic>
      <p:pic>
        <p:nvPicPr>
          <p:cNvPr id="1161" name="Google Shape;1161;p91"/>
          <p:cNvPicPr preferRelativeResize="0"/>
          <p:nvPr/>
        </p:nvPicPr>
        <p:blipFill rotWithShape="1">
          <a:blip r:embed="rId5">
            <a:alphaModFix/>
          </a:blip>
          <a:srcRect b="0" l="0" r="0" t="0"/>
          <a:stretch/>
        </p:blipFill>
        <p:spPr>
          <a:xfrm flipH="1">
            <a:off x="8451857" y="4006299"/>
            <a:ext cx="2044951" cy="67620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1 - Quote 1">
  <p:cSld name="CUSTOM_2_3">
    <p:bg>
      <p:bgPr>
        <a:solidFill>
          <a:srgbClr val="D8E6FE"/>
        </a:solidFill>
      </p:bgPr>
    </p:bg>
    <p:spTree>
      <p:nvGrpSpPr>
        <p:cNvPr id="1162" name="Shape 1162"/>
        <p:cNvGrpSpPr/>
        <p:nvPr/>
      </p:nvGrpSpPr>
      <p:grpSpPr>
        <a:xfrm>
          <a:off x="0" y="0"/>
          <a:ext cx="0" cy="0"/>
          <a:chOff x="0" y="0"/>
          <a:chExt cx="0" cy="0"/>
        </a:xfrm>
      </p:grpSpPr>
      <p:sp>
        <p:nvSpPr>
          <p:cNvPr id="1163" name="Google Shape;1163;p92"/>
          <p:cNvSpPr/>
          <p:nvPr/>
        </p:nvSpPr>
        <p:spPr>
          <a:xfrm>
            <a:off x="1305788" y="2051850"/>
            <a:ext cx="536700" cy="536700"/>
          </a:xfrm>
          <a:prstGeom prst="ellipse">
            <a:avLst/>
          </a:prstGeom>
          <a:solidFill>
            <a:srgbClr val="86C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92"/>
          <p:cNvSpPr/>
          <p:nvPr/>
        </p:nvSpPr>
        <p:spPr>
          <a:xfrm>
            <a:off x="1727843" y="1455150"/>
            <a:ext cx="8733300" cy="4241100"/>
          </a:xfrm>
          <a:prstGeom prst="roundRect">
            <a:avLst>
              <a:gd fmla="val 5523"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92"/>
          <p:cNvSpPr/>
          <p:nvPr/>
        </p:nvSpPr>
        <p:spPr>
          <a:xfrm>
            <a:off x="1465690" y="1174575"/>
            <a:ext cx="1165500" cy="11655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92"/>
          <p:cNvSpPr/>
          <p:nvPr/>
        </p:nvSpPr>
        <p:spPr>
          <a:xfrm>
            <a:off x="1457378" y="1106250"/>
            <a:ext cx="1233900" cy="12339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67" name="Google Shape;1167;p92"/>
          <p:cNvPicPr preferRelativeResize="0"/>
          <p:nvPr/>
        </p:nvPicPr>
        <p:blipFill rotWithShape="1">
          <a:blip r:embed="rId2">
            <a:alphaModFix/>
          </a:blip>
          <a:srcRect b="0" l="0" r="0" t="0"/>
          <a:stretch/>
        </p:blipFill>
        <p:spPr>
          <a:xfrm>
            <a:off x="1751844" y="1473129"/>
            <a:ext cx="593200" cy="486175"/>
          </a:xfrm>
          <a:prstGeom prst="rect">
            <a:avLst/>
          </a:prstGeom>
          <a:noFill/>
          <a:ln>
            <a:noFill/>
          </a:ln>
        </p:spPr>
      </p:pic>
      <p:pic>
        <p:nvPicPr>
          <p:cNvPr id="1168" name="Google Shape;1168;p92"/>
          <p:cNvPicPr preferRelativeResize="0"/>
          <p:nvPr/>
        </p:nvPicPr>
        <p:blipFill rotWithShape="1">
          <a:blip r:embed="rId3">
            <a:alphaModFix/>
          </a:blip>
          <a:srcRect b="0" l="0" r="0" t="0"/>
          <a:stretch/>
        </p:blipFill>
        <p:spPr>
          <a:xfrm>
            <a:off x="10442960" y="3525597"/>
            <a:ext cx="916700" cy="1036850"/>
          </a:xfrm>
          <a:prstGeom prst="rect">
            <a:avLst/>
          </a:prstGeom>
          <a:noFill/>
          <a:ln>
            <a:noFill/>
          </a:ln>
        </p:spPr>
      </p:pic>
      <p:pic>
        <p:nvPicPr>
          <p:cNvPr id="1169" name="Google Shape;1169;p92"/>
          <p:cNvPicPr preferRelativeResize="0"/>
          <p:nvPr/>
        </p:nvPicPr>
        <p:blipFill rotWithShape="1">
          <a:blip r:embed="rId4">
            <a:alphaModFix/>
          </a:blip>
          <a:srcRect b="0" l="0" r="36016" t="0"/>
          <a:stretch/>
        </p:blipFill>
        <p:spPr>
          <a:xfrm>
            <a:off x="379304" y="1605950"/>
            <a:ext cx="974135" cy="995825"/>
          </a:xfrm>
          <a:prstGeom prst="rect">
            <a:avLst/>
          </a:prstGeom>
          <a:noFill/>
          <a:ln>
            <a:noFill/>
          </a:ln>
        </p:spPr>
      </p:pic>
      <p:pic>
        <p:nvPicPr>
          <p:cNvPr id="1170" name="Google Shape;1170;p92"/>
          <p:cNvPicPr preferRelativeResize="0"/>
          <p:nvPr/>
        </p:nvPicPr>
        <p:blipFill rotWithShape="1">
          <a:blip r:embed="rId5">
            <a:alphaModFix/>
          </a:blip>
          <a:srcRect b="22432" l="28517" r="-7" t="0"/>
          <a:stretch/>
        </p:blipFill>
        <p:spPr>
          <a:xfrm>
            <a:off x="2691300" y="737900"/>
            <a:ext cx="850534" cy="610675"/>
          </a:xfrm>
          <a:prstGeom prst="rect">
            <a:avLst/>
          </a:prstGeom>
          <a:noFill/>
          <a:ln>
            <a:noFill/>
          </a:ln>
        </p:spPr>
      </p:pic>
      <p:sp>
        <p:nvSpPr>
          <p:cNvPr id="1171" name="Google Shape;1171;p92"/>
          <p:cNvSpPr/>
          <p:nvPr/>
        </p:nvSpPr>
        <p:spPr>
          <a:xfrm>
            <a:off x="10804011" y="4400025"/>
            <a:ext cx="486300" cy="4863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92"/>
          <p:cNvSpPr txBox="1"/>
          <p:nvPr>
            <p:ph type="title"/>
          </p:nvPr>
        </p:nvSpPr>
        <p:spPr>
          <a:xfrm>
            <a:off x="2990831" y="1828800"/>
            <a:ext cx="6313200" cy="17985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90000"/>
              </a:lnSpc>
              <a:spcBef>
                <a:spcPts val="0"/>
              </a:spcBef>
              <a:spcAft>
                <a:spcPts val="0"/>
              </a:spcAft>
              <a:buSzPts val="1400"/>
              <a:buFont typeface="Poppins"/>
              <a:buNone/>
              <a:defRPr b="1">
                <a:latin typeface="Arial"/>
                <a:ea typeface="Arial"/>
                <a:cs typeface="Arial"/>
                <a:sym typeface="Arial"/>
              </a:defRPr>
            </a:lvl2pPr>
            <a:lvl3pPr lvl="2" algn="l">
              <a:lnSpc>
                <a:spcPct val="90000"/>
              </a:lnSpc>
              <a:spcBef>
                <a:spcPts val="0"/>
              </a:spcBef>
              <a:spcAft>
                <a:spcPts val="0"/>
              </a:spcAft>
              <a:buSzPts val="1400"/>
              <a:buFont typeface="Poppins"/>
              <a:buNone/>
              <a:defRPr b="1">
                <a:latin typeface="Arial"/>
                <a:ea typeface="Arial"/>
                <a:cs typeface="Arial"/>
                <a:sym typeface="Arial"/>
              </a:defRPr>
            </a:lvl3pPr>
            <a:lvl4pPr lvl="3" algn="l">
              <a:lnSpc>
                <a:spcPct val="90000"/>
              </a:lnSpc>
              <a:spcBef>
                <a:spcPts val="0"/>
              </a:spcBef>
              <a:spcAft>
                <a:spcPts val="0"/>
              </a:spcAft>
              <a:buSzPts val="1400"/>
              <a:buFont typeface="Poppins"/>
              <a:buNone/>
              <a:defRPr b="1">
                <a:latin typeface="Arial"/>
                <a:ea typeface="Arial"/>
                <a:cs typeface="Arial"/>
                <a:sym typeface="Arial"/>
              </a:defRPr>
            </a:lvl4pPr>
            <a:lvl5pPr lvl="4" algn="l">
              <a:lnSpc>
                <a:spcPct val="90000"/>
              </a:lnSpc>
              <a:spcBef>
                <a:spcPts val="0"/>
              </a:spcBef>
              <a:spcAft>
                <a:spcPts val="0"/>
              </a:spcAft>
              <a:buSzPts val="1400"/>
              <a:buFont typeface="Poppins"/>
              <a:buNone/>
              <a:defRPr b="1">
                <a:latin typeface="Arial"/>
                <a:ea typeface="Arial"/>
                <a:cs typeface="Arial"/>
                <a:sym typeface="Arial"/>
              </a:defRPr>
            </a:lvl5pPr>
            <a:lvl6pPr lvl="5" algn="l">
              <a:lnSpc>
                <a:spcPct val="90000"/>
              </a:lnSpc>
              <a:spcBef>
                <a:spcPts val="0"/>
              </a:spcBef>
              <a:spcAft>
                <a:spcPts val="0"/>
              </a:spcAft>
              <a:buSzPts val="1400"/>
              <a:buFont typeface="Poppins"/>
              <a:buNone/>
              <a:defRPr b="1">
                <a:latin typeface="Arial"/>
                <a:ea typeface="Arial"/>
                <a:cs typeface="Arial"/>
                <a:sym typeface="Arial"/>
              </a:defRPr>
            </a:lvl6pPr>
            <a:lvl7pPr lvl="6" algn="l">
              <a:lnSpc>
                <a:spcPct val="90000"/>
              </a:lnSpc>
              <a:spcBef>
                <a:spcPts val="0"/>
              </a:spcBef>
              <a:spcAft>
                <a:spcPts val="0"/>
              </a:spcAft>
              <a:buSzPts val="1400"/>
              <a:buFont typeface="Poppins"/>
              <a:buNone/>
              <a:defRPr b="1">
                <a:latin typeface="Arial"/>
                <a:ea typeface="Arial"/>
                <a:cs typeface="Arial"/>
                <a:sym typeface="Arial"/>
              </a:defRPr>
            </a:lvl7pPr>
            <a:lvl8pPr lvl="7" algn="l">
              <a:lnSpc>
                <a:spcPct val="90000"/>
              </a:lnSpc>
              <a:spcBef>
                <a:spcPts val="0"/>
              </a:spcBef>
              <a:spcAft>
                <a:spcPts val="0"/>
              </a:spcAft>
              <a:buSzPts val="1400"/>
              <a:buFont typeface="Poppins"/>
              <a:buNone/>
              <a:defRPr b="1">
                <a:latin typeface="Arial"/>
                <a:ea typeface="Arial"/>
                <a:cs typeface="Arial"/>
                <a:sym typeface="Arial"/>
              </a:defRPr>
            </a:lvl8pPr>
            <a:lvl9pPr lvl="8" algn="l">
              <a:lnSpc>
                <a:spcPct val="90000"/>
              </a:lnSpc>
              <a:spcBef>
                <a:spcPts val="0"/>
              </a:spcBef>
              <a:spcAft>
                <a:spcPts val="0"/>
              </a:spcAft>
              <a:buSzPts val="1400"/>
              <a:buFont typeface="Poppins"/>
              <a:buNone/>
              <a:defRPr b="1">
                <a:latin typeface="Arial"/>
                <a:ea typeface="Arial"/>
                <a:cs typeface="Arial"/>
                <a:sym typeface="Arial"/>
              </a:defRPr>
            </a:lvl9pPr>
          </a:lstStyle>
          <a:p/>
        </p:txBody>
      </p:sp>
      <p:sp>
        <p:nvSpPr>
          <p:cNvPr id="1173" name="Google Shape;1173;p92"/>
          <p:cNvSpPr txBox="1"/>
          <p:nvPr>
            <p:ph idx="1" type="subTitle"/>
          </p:nvPr>
        </p:nvSpPr>
        <p:spPr>
          <a:xfrm>
            <a:off x="2990831" y="3779675"/>
            <a:ext cx="6289500" cy="143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032D60"/>
              </a:buClr>
              <a:buSzPts val="2200"/>
              <a:buNone/>
              <a:defRPr sz="2200">
                <a:solidFill>
                  <a:srgbClr val="032D60"/>
                </a:solidFill>
              </a:defRPr>
            </a:lvl1pPr>
            <a:lvl2pPr lvl="1" algn="l">
              <a:lnSpc>
                <a:spcPct val="100000"/>
              </a:lnSpc>
              <a:spcBef>
                <a:spcPts val="200"/>
              </a:spcBef>
              <a:spcAft>
                <a:spcPts val="0"/>
              </a:spcAft>
              <a:buSzPts val="1800"/>
              <a:buNone/>
              <a:defRPr b="1"/>
            </a:lvl2pPr>
            <a:lvl3pPr lvl="2" algn="l">
              <a:lnSpc>
                <a:spcPct val="100000"/>
              </a:lnSpc>
              <a:spcBef>
                <a:spcPts val="600"/>
              </a:spcBef>
              <a:spcAft>
                <a:spcPts val="0"/>
              </a:spcAft>
              <a:buSzPts val="1600"/>
              <a:buNone/>
              <a:defRPr b="1"/>
            </a:lvl3pPr>
            <a:lvl4pPr lvl="3" algn="l">
              <a:lnSpc>
                <a:spcPct val="100000"/>
              </a:lnSpc>
              <a:spcBef>
                <a:spcPts val="600"/>
              </a:spcBef>
              <a:spcAft>
                <a:spcPts val="0"/>
              </a:spcAft>
              <a:buSzPts val="1400"/>
              <a:buNone/>
              <a:defRPr b="1"/>
            </a:lvl4pPr>
            <a:lvl5pPr lvl="4" algn="l">
              <a:lnSpc>
                <a:spcPct val="100000"/>
              </a:lnSpc>
              <a:spcBef>
                <a:spcPts val="600"/>
              </a:spcBef>
              <a:spcAft>
                <a:spcPts val="0"/>
              </a:spcAft>
              <a:buSzPts val="1400"/>
              <a:buNone/>
              <a:defRPr b="1"/>
            </a:lvl5pPr>
            <a:lvl6pPr lvl="5" algn="l">
              <a:lnSpc>
                <a:spcPct val="100000"/>
              </a:lnSpc>
              <a:spcBef>
                <a:spcPts val="600"/>
              </a:spcBef>
              <a:spcAft>
                <a:spcPts val="0"/>
              </a:spcAft>
              <a:buSzPts val="2000"/>
              <a:buNone/>
              <a:defRPr b="1"/>
            </a:lvl6pPr>
            <a:lvl7pPr lvl="6" algn="l">
              <a:lnSpc>
                <a:spcPct val="100000"/>
              </a:lnSpc>
              <a:spcBef>
                <a:spcPts val="400"/>
              </a:spcBef>
              <a:spcAft>
                <a:spcPts val="0"/>
              </a:spcAft>
              <a:buSzPts val="2000"/>
              <a:buNone/>
              <a:defRPr b="1"/>
            </a:lvl7pPr>
            <a:lvl8pPr lvl="7" algn="l">
              <a:lnSpc>
                <a:spcPct val="100000"/>
              </a:lnSpc>
              <a:spcBef>
                <a:spcPts val="400"/>
              </a:spcBef>
              <a:spcAft>
                <a:spcPts val="0"/>
              </a:spcAft>
              <a:buSzPts val="2000"/>
              <a:buNone/>
              <a:defRPr b="1"/>
            </a:lvl8pPr>
            <a:lvl9pPr lvl="8" algn="l">
              <a:lnSpc>
                <a:spcPct val="100000"/>
              </a:lnSpc>
              <a:spcBef>
                <a:spcPts val="400"/>
              </a:spcBef>
              <a:spcAft>
                <a:spcPts val="0"/>
              </a:spcAft>
              <a:buSzPts val="2000"/>
              <a:buNone/>
              <a:defRPr b="1"/>
            </a:lvl9pPr>
          </a:lstStyle>
          <a:p/>
        </p:txBody>
      </p:sp>
      <p:sp>
        <p:nvSpPr>
          <p:cNvPr id="1174" name="Google Shape;1174;p92"/>
          <p:cNvSpPr/>
          <p:nvPr>
            <p:ph idx="2" type="pic"/>
          </p:nvPr>
        </p:nvSpPr>
        <p:spPr>
          <a:xfrm>
            <a:off x="9472622" y="4353425"/>
            <a:ext cx="1778700" cy="1778700"/>
          </a:xfrm>
          <a:prstGeom prst="ellipse">
            <a:avLst/>
          </a:prstGeom>
          <a:noFill/>
          <a:ln>
            <a:noFill/>
          </a:ln>
        </p:spPr>
      </p:sp>
      <p:sp>
        <p:nvSpPr>
          <p:cNvPr id="1175" name="Google Shape;1175;p92"/>
          <p:cNvSpPr/>
          <p:nvPr/>
        </p:nvSpPr>
        <p:spPr>
          <a:xfrm>
            <a:off x="11346541" y="4710825"/>
            <a:ext cx="175500" cy="175500"/>
          </a:xfrm>
          <a:prstGeom prst="ellipse">
            <a:avLst/>
          </a:prstGeom>
          <a:solidFill>
            <a:srgbClr val="86C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92"/>
          <p:cNvSpPr/>
          <p:nvPr/>
        </p:nvSpPr>
        <p:spPr>
          <a:xfrm>
            <a:off x="9185544" y="5839300"/>
            <a:ext cx="357300" cy="357300"/>
          </a:xfrm>
          <a:prstGeom prst="ellipse">
            <a:avLst/>
          </a:prstGeom>
          <a:solidFill>
            <a:srgbClr val="86C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92"/>
          <p:cNvSpPr/>
          <p:nvPr/>
        </p:nvSpPr>
        <p:spPr>
          <a:xfrm>
            <a:off x="577856" y="1001125"/>
            <a:ext cx="536700" cy="5367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92"/>
          <p:cNvSpPr/>
          <p:nvPr/>
        </p:nvSpPr>
        <p:spPr>
          <a:xfrm>
            <a:off x="2520426" y="546550"/>
            <a:ext cx="288300" cy="288300"/>
          </a:xfrm>
          <a:prstGeom prst="ellipse">
            <a:avLst/>
          </a:prstGeom>
          <a:solidFill>
            <a:srgbClr val="86C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79" name="Google Shape;1179;p92"/>
          <p:cNvPicPr preferRelativeResize="0"/>
          <p:nvPr/>
        </p:nvPicPr>
        <p:blipFill rotWithShape="1">
          <a:blip r:embed="rId6">
            <a:alphaModFix/>
          </a:blip>
          <a:srcRect b="0" l="0" r="0" t="0"/>
          <a:stretch/>
        </p:blipFill>
        <p:spPr>
          <a:xfrm rot="-2033133">
            <a:off x="8745937" y="5907900"/>
            <a:ext cx="755726" cy="621975"/>
          </a:xfrm>
          <a:prstGeom prst="rect">
            <a:avLst/>
          </a:prstGeom>
          <a:noFill/>
          <a:ln>
            <a:noFill/>
          </a:ln>
        </p:spPr>
      </p:pic>
      <p:pic>
        <p:nvPicPr>
          <p:cNvPr id="1180" name="Google Shape;1180;p92"/>
          <p:cNvPicPr preferRelativeResize="0"/>
          <p:nvPr/>
        </p:nvPicPr>
        <p:blipFill rotWithShape="1">
          <a:blip r:embed="rId7">
            <a:alphaModFix/>
          </a:blip>
          <a:srcRect b="0" l="0" r="0" t="0"/>
          <a:stretch/>
        </p:blipFill>
        <p:spPr>
          <a:xfrm>
            <a:off x="10164966" y="462000"/>
            <a:ext cx="1476175" cy="5381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3 - Section Divider 3">
  <p:cSld name="Seque Slide - A_1_1_2_1_1">
    <p:bg>
      <p:bgPr>
        <a:solidFill>
          <a:srgbClr val="ECE1F9"/>
        </a:solidFill>
      </p:bgPr>
    </p:bg>
    <p:spTree>
      <p:nvGrpSpPr>
        <p:cNvPr id="80" name="Shape 80"/>
        <p:cNvGrpSpPr/>
        <p:nvPr/>
      </p:nvGrpSpPr>
      <p:grpSpPr>
        <a:xfrm>
          <a:off x="0" y="0"/>
          <a:ext cx="0" cy="0"/>
          <a:chOff x="0" y="0"/>
          <a:chExt cx="0" cy="0"/>
        </a:xfrm>
      </p:grpSpPr>
      <p:sp>
        <p:nvSpPr>
          <p:cNvPr id="81" name="Google Shape;81;p10"/>
          <p:cNvSpPr txBox="1"/>
          <p:nvPr>
            <p:ph type="ctrTitle"/>
          </p:nvPr>
        </p:nvSpPr>
        <p:spPr>
          <a:xfrm>
            <a:off x="562375" y="4502225"/>
            <a:ext cx="11064300" cy="679800"/>
          </a:xfrm>
          <a:prstGeom prst="rect">
            <a:avLst/>
          </a:prstGeom>
          <a:noFill/>
          <a:ln>
            <a:noFill/>
          </a:ln>
        </p:spPr>
        <p:txBody>
          <a:bodyPr anchorCtr="0" anchor="t" bIns="0" lIns="0" spcFirstLastPara="1" rIns="0" wrap="square" tIns="0">
            <a:noAutofit/>
          </a:bodyPr>
          <a:lstStyle>
            <a:lvl1pPr lvl="0" rtl="0" algn="ctr">
              <a:lnSpc>
                <a:spcPct val="95000"/>
              </a:lnSpc>
              <a:spcBef>
                <a:spcPts val="0"/>
              </a:spcBef>
              <a:spcAft>
                <a:spcPts val="0"/>
              </a:spcAft>
              <a:buClr>
                <a:schemeClr val="accent1"/>
              </a:buClr>
              <a:buSzPts val="1400"/>
              <a:buFont typeface="Avant Garde Demi SFDC"/>
              <a:buNone/>
              <a:defRPr b="0" sz="3600">
                <a:latin typeface="Avant Garde Demi SFDC"/>
                <a:ea typeface="Avant Garde Demi SFDC"/>
                <a:cs typeface="Avant Garde Demi SFDC"/>
                <a:sym typeface="Avant Garde Demi SFDC"/>
              </a:defRPr>
            </a:lvl1pPr>
            <a:lvl2pPr lvl="1"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2pPr>
            <a:lvl3pPr lvl="2"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3pPr>
            <a:lvl4pPr lvl="3"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4pPr>
            <a:lvl5pPr lvl="4"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5pPr>
            <a:lvl6pPr lvl="5"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6pPr>
            <a:lvl7pPr lvl="6"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7pPr>
            <a:lvl8pPr lvl="7"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8pPr>
            <a:lvl9pPr lvl="8" rtl="0"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9pPr>
          </a:lstStyle>
          <a:p/>
        </p:txBody>
      </p:sp>
      <p:sp>
        <p:nvSpPr>
          <p:cNvPr id="82" name="Google Shape;82;p10"/>
          <p:cNvSpPr txBox="1"/>
          <p:nvPr>
            <p:ph idx="1" type="subTitle"/>
          </p:nvPr>
        </p:nvSpPr>
        <p:spPr>
          <a:xfrm>
            <a:off x="574575" y="5182025"/>
            <a:ext cx="11039700" cy="1161600"/>
          </a:xfrm>
          <a:prstGeom prst="rect">
            <a:avLst/>
          </a:prstGeom>
        </p:spPr>
        <p:txBody>
          <a:bodyPr anchorCtr="0" anchor="t" bIns="0" lIns="0" spcFirstLastPara="1" rIns="0" wrap="square" tIns="0">
            <a:noAutofit/>
          </a:bodyPr>
          <a:lstStyle>
            <a:lvl1pPr lvl="0" rtl="0" algn="ctr">
              <a:spcBef>
                <a:spcPts val="0"/>
              </a:spcBef>
              <a:spcAft>
                <a:spcPts val="0"/>
              </a:spcAft>
              <a:buSzPts val="2000"/>
              <a:buNone/>
              <a:defRPr/>
            </a:lvl1pPr>
            <a:lvl2pPr lvl="1" rtl="0" algn="ctr">
              <a:spcBef>
                <a:spcPts val="200"/>
              </a:spcBef>
              <a:spcAft>
                <a:spcPts val="0"/>
              </a:spcAft>
              <a:buSzPts val="1800"/>
              <a:buNone/>
              <a:defRPr/>
            </a:lvl2pPr>
            <a:lvl3pPr lvl="2" rtl="0" algn="ctr">
              <a:spcBef>
                <a:spcPts val="600"/>
              </a:spcBef>
              <a:spcAft>
                <a:spcPts val="0"/>
              </a:spcAft>
              <a:buSzPts val="1600"/>
              <a:buNone/>
              <a:defRPr/>
            </a:lvl3pPr>
            <a:lvl4pPr lvl="3" rtl="0" algn="ctr">
              <a:spcBef>
                <a:spcPts val="600"/>
              </a:spcBef>
              <a:spcAft>
                <a:spcPts val="0"/>
              </a:spcAft>
              <a:buSzPts val="1400"/>
              <a:buNone/>
              <a:defRPr/>
            </a:lvl4pPr>
            <a:lvl5pPr lvl="4" rtl="0" algn="ctr">
              <a:spcBef>
                <a:spcPts val="600"/>
              </a:spcBef>
              <a:spcAft>
                <a:spcPts val="0"/>
              </a:spcAft>
              <a:buSzPts val="1400"/>
              <a:buNone/>
              <a:defRPr/>
            </a:lvl5pPr>
            <a:lvl6pPr lvl="5" rtl="0" algn="ctr">
              <a:spcBef>
                <a:spcPts val="600"/>
              </a:spcBef>
              <a:spcAft>
                <a:spcPts val="0"/>
              </a:spcAft>
              <a:buSzPts val="2000"/>
              <a:buNone/>
              <a:defRPr/>
            </a:lvl6pPr>
            <a:lvl7pPr lvl="6" rtl="0" algn="ctr">
              <a:spcBef>
                <a:spcPts val="400"/>
              </a:spcBef>
              <a:spcAft>
                <a:spcPts val="0"/>
              </a:spcAft>
              <a:buSzPts val="2000"/>
              <a:buNone/>
              <a:defRPr/>
            </a:lvl7pPr>
            <a:lvl8pPr lvl="7" rtl="0" algn="ctr">
              <a:spcBef>
                <a:spcPts val="400"/>
              </a:spcBef>
              <a:spcAft>
                <a:spcPts val="0"/>
              </a:spcAft>
              <a:buSzPts val="2000"/>
              <a:buNone/>
              <a:defRPr/>
            </a:lvl8pPr>
            <a:lvl9pPr lvl="8" rtl="0" algn="ctr">
              <a:spcBef>
                <a:spcPts val="400"/>
              </a:spcBef>
              <a:spcAft>
                <a:spcPts val="0"/>
              </a:spcAft>
              <a:buSzPts val="2000"/>
              <a:buNone/>
              <a:defRPr/>
            </a:lvl9pPr>
          </a:lstStyle>
          <a:p/>
        </p:txBody>
      </p:sp>
      <p:pic>
        <p:nvPicPr>
          <p:cNvPr id="83" name="Google Shape;83;p10"/>
          <p:cNvPicPr preferRelativeResize="0"/>
          <p:nvPr/>
        </p:nvPicPr>
        <p:blipFill rotWithShape="1">
          <a:blip r:embed="rId2">
            <a:alphaModFix/>
          </a:blip>
          <a:srcRect b="0" l="0" r="10" t="0"/>
          <a:stretch/>
        </p:blipFill>
        <p:spPr>
          <a:xfrm>
            <a:off x="3851815" y="910975"/>
            <a:ext cx="4474808" cy="3141600"/>
          </a:xfrm>
          <a:prstGeom prst="rect">
            <a:avLst/>
          </a:prstGeom>
          <a:noFill/>
          <a:ln>
            <a:noFill/>
          </a:ln>
        </p:spPr>
      </p:pic>
      <p:pic>
        <p:nvPicPr>
          <p:cNvPr id="84" name="Google Shape;84;p10"/>
          <p:cNvPicPr preferRelativeResize="0"/>
          <p:nvPr/>
        </p:nvPicPr>
        <p:blipFill>
          <a:blip r:embed="rId3">
            <a:alphaModFix/>
          </a:blip>
          <a:stretch>
            <a:fillRect/>
          </a:stretch>
        </p:blipFill>
        <p:spPr>
          <a:xfrm>
            <a:off x="7097650" y="984250"/>
            <a:ext cx="1145575" cy="818250"/>
          </a:xfrm>
          <a:prstGeom prst="rect">
            <a:avLst/>
          </a:prstGeom>
          <a:noFill/>
          <a:ln>
            <a:noFill/>
          </a:ln>
        </p:spPr>
      </p:pic>
      <p:pic>
        <p:nvPicPr>
          <p:cNvPr id="85" name="Google Shape;85;p10"/>
          <p:cNvPicPr preferRelativeResize="0"/>
          <p:nvPr/>
        </p:nvPicPr>
        <p:blipFill>
          <a:blip r:embed="rId4">
            <a:alphaModFix/>
          </a:blip>
          <a:stretch>
            <a:fillRect/>
          </a:stretch>
        </p:blipFill>
        <p:spPr>
          <a:xfrm>
            <a:off x="3470300" y="2621675"/>
            <a:ext cx="842825" cy="1031675"/>
          </a:xfrm>
          <a:prstGeom prst="rect">
            <a:avLst/>
          </a:prstGeom>
          <a:noFill/>
          <a:ln>
            <a:noFill/>
          </a:ln>
        </p:spPr>
      </p:pic>
      <p:pic>
        <p:nvPicPr>
          <p:cNvPr id="86" name="Google Shape;86;p10"/>
          <p:cNvPicPr preferRelativeResize="0"/>
          <p:nvPr/>
        </p:nvPicPr>
        <p:blipFill rotWithShape="1">
          <a:blip r:embed="rId5">
            <a:alphaModFix/>
          </a:blip>
          <a:srcRect b="0" l="0" r="51765" t="0"/>
          <a:stretch/>
        </p:blipFill>
        <p:spPr>
          <a:xfrm>
            <a:off x="8011894" y="2893660"/>
            <a:ext cx="1119349" cy="833550"/>
          </a:xfrm>
          <a:prstGeom prst="rect">
            <a:avLst/>
          </a:prstGeom>
          <a:noFill/>
          <a:ln>
            <a:noFill/>
          </a:ln>
        </p:spPr>
      </p:pic>
      <p:pic>
        <p:nvPicPr>
          <p:cNvPr id="87" name="Google Shape;87;p10"/>
          <p:cNvPicPr preferRelativeResize="0"/>
          <p:nvPr/>
        </p:nvPicPr>
        <p:blipFill>
          <a:blip r:embed="rId6">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8 - Big Statement Dark Pink">
  <p:cSld name="CUSTOM_3_1_1_1_1">
    <p:bg>
      <p:bgPr>
        <a:solidFill>
          <a:schemeClr val="accent3"/>
        </a:solidFill>
      </p:bgPr>
    </p:bg>
    <p:spTree>
      <p:nvGrpSpPr>
        <p:cNvPr id="1181" name="Shape 1181"/>
        <p:cNvGrpSpPr/>
        <p:nvPr/>
      </p:nvGrpSpPr>
      <p:grpSpPr>
        <a:xfrm>
          <a:off x="0" y="0"/>
          <a:ext cx="0" cy="0"/>
          <a:chOff x="0" y="0"/>
          <a:chExt cx="0" cy="0"/>
        </a:xfrm>
      </p:grpSpPr>
      <p:pic>
        <p:nvPicPr>
          <p:cNvPr id="1182" name="Google Shape;1182;p93"/>
          <p:cNvPicPr preferRelativeResize="0"/>
          <p:nvPr/>
        </p:nvPicPr>
        <p:blipFill rotWithShape="1">
          <a:blip r:embed="rId2">
            <a:alphaModFix/>
          </a:blip>
          <a:srcRect b="0" l="0" r="0" t="0"/>
          <a:stretch/>
        </p:blipFill>
        <p:spPr>
          <a:xfrm>
            <a:off x="-2700" y="-662"/>
            <a:ext cx="12194350" cy="6859325"/>
          </a:xfrm>
          <a:prstGeom prst="rect">
            <a:avLst/>
          </a:prstGeom>
          <a:noFill/>
          <a:ln>
            <a:noFill/>
          </a:ln>
        </p:spPr>
      </p:pic>
      <p:sp>
        <p:nvSpPr>
          <p:cNvPr id="1183" name="Google Shape;1183;p93"/>
          <p:cNvSpPr txBox="1"/>
          <p:nvPr>
            <p:ph type="title"/>
          </p:nvPr>
        </p:nvSpPr>
        <p:spPr>
          <a:xfrm>
            <a:off x="2464184" y="328658"/>
            <a:ext cx="7251300" cy="1048500"/>
          </a:xfrm>
          <a:prstGeom prst="rect">
            <a:avLst/>
          </a:prstGeom>
          <a:noFill/>
          <a:ln>
            <a:noFill/>
          </a:ln>
        </p:spPr>
        <p:txBody>
          <a:bodyPr anchorCtr="0" anchor="b" bIns="0" lIns="0" spcFirstLastPara="1" rIns="0" wrap="square" tIns="0">
            <a:noAutofit/>
          </a:bodyPr>
          <a:lstStyle>
            <a:lvl1pPr lvl="0" algn="ctr">
              <a:lnSpc>
                <a:spcPct val="95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Clr>
                <a:schemeClr val="lt1"/>
              </a:buClr>
              <a:buSzPts val="2000"/>
              <a:buNone/>
              <a:defRPr sz="2000">
                <a:solidFill>
                  <a:schemeClr val="lt1"/>
                </a:solidFill>
                <a:latin typeface="Arial"/>
                <a:ea typeface="Arial"/>
                <a:cs typeface="Arial"/>
                <a:sym typeface="Arial"/>
              </a:defRPr>
            </a:lvl2pPr>
            <a:lvl3pPr lvl="2" algn="ctr">
              <a:lnSpc>
                <a:spcPct val="100000"/>
              </a:lnSpc>
              <a:spcBef>
                <a:spcPts val="0"/>
              </a:spcBef>
              <a:spcAft>
                <a:spcPts val="0"/>
              </a:spcAft>
              <a:buClr>
                <a:schemeClr val="lt1"/>
              </a:buClr>
              <a:buSzPts val="2000"/>
              <a:buNone/>
              <a:defRPr sz="2000">
                <a:solidFill>
                  <a:schemeClr val="lt1"/>
                </a:solidFill>
                <a:latin typeface="Arial"/>
                <a:ea typeface="Arial"/>
                <a:cs typeface="Arial"/>
                <a:sym typeface="Arial"/>
              </a:defRPr>
            </a:lvl3pPr>
            <a:lvl4pPr lvl="3" algn="ctr">
              <a:lnSpc>
                <a:spcPct val="100000"/>
              </a:lnSpc>
              <a:spcBef>
                <a:spcPts val="0"/>
              </a:spcBef>
              <a:spcAft>
                <a:spcPts val="0"/>
              </a:spcAft>
              <a:buClr>
                <a:schemeClr val="lt1"/>
              </a:buClr>
              <a:buSzPts val="2000"/>
              <a:buNone/>
              <a:defRPr sz="2000">
                <a:solidFill>
                  <a:schemeClr val="lt1"/>
                </a:solidFill>
                <a:latin typeface="Arial"/>
                <a:ea typeface="Arial"/>
                <a:cs typeface="Arial"/>
                <a:sym typeface="Arial"/>
              </a:defRPr>
            </a:lvl4pPr>
            <a:lvl5pPr lvl="4" algn="ctr">
              <a:lnSpc>
                <a:spcPct val="100000"/>
              </a:lnSpc>
              <a:spcBef>
                <a:spcPts val="0"/>
              </a:spcBef>
              <a:spcAft>
                <a:spcPts val="0"/>
              </a:spcAft>
              <a:buClr>
                <a:schemeClr val="lt1"/>
              </a:buClr>
              <a:buSzPts val="2000"/>
              <a:buNone/>
              <a:defRPr sz="2000">
                <a:solidFill>
                  <a:schemeClr val="lt1"/>
                </a:solidFill>
                <a:latin typeface="Arial"/>
                <a:ea typeface="Arial"/>
                <a:cs typeface="Arial"/>
                <a:sym typeface="Arial"/>
              </a:defRPr>
            </a:lvl5pPr>
            <a:lvl6pPr lvl="5" algn="ctr">
              <a:lnSpc>
                <a:spcPct val="100000"/>
              </a:lnSpc>
              <a:spcBef>
                <a:spcPts val="0"/>
              </a:spcBef>
              <a:spcAft>
                <a:spcPts val="0"/>
              </a:spcAft>
              <a:buClr>
                <a:schemeClr val="lt1"/>
              </a:buClr>
              <a:buSzPts val="2000"/>
              <a:buNone/>
              <a:defRPr sz="2000">
                <a:solidFill>
                  <a:schemeClr val="lt1"/>
                </a:solidFill>
                <a:latin typeface="Arial"/>
                <a:ea typeface="Arial"/>
                <a:cs typeface="Arial"/>
                <a:sym typeface="Arial"/>
              </a:defRPr>
            </a:lvl6pPr>
            <a:lvl7pPr lvl="6" algn="ctr">
              <a:lnSpc>
                <a:spcPct val="100000"/>
              </a:lnSpc>
              <a:spcBef>
                <a:spcPts val="0"/>
              </a:spcBef>
              <a:spcAft>
                <a:spcPts val="0"/>
              </a:spcAft>
              <a:buClr>
                <a:schemeClr val="lt1"/>
              </a:buClr>
              <a:buSzPts val="2000"/>
              <a:buNone/>
              <a:defRPr sz="2000">
                <a:solidFill>
                  <a:schemeClr val="lt1"/>
                </a:solidFill>
                <a:latin typeface="Arial"/>
                <a:ea typeface="Arial"/>
                <a:cs typeface="Arial"/>
                <a:sym typeface="Arial"/>
              </a:defRPr>
            </a:lvl7pPr>
            <a:lvl8pPr lvl="7" algn="ctr">
              <a:lnSpc>
                <a:spcPct val="100000"/>
              </a:lnSpc>
              <a:spcBef>
                <a:spcPts val="0"/>
              </a:spcBef>
              <a:spcAft>
                <a:spcPts val="0"/>
              </a:spcAft>
              <a:buClr>
                <a:schemeClr val="lt1"/>
              </a:buClr>
              <a:buSzPts val="2000"/>
              <a:buNone/>
              <a:defRPr sz="2000">
                <a:solidFill>
                  <a:schemeClr val="lt1"/>
                </a:solidFill>
                <a:latin typeface="Arial"/>
                <a:ea typeface="Arial"/>
                <a:cs typeface="Arial"/>
                <a:sym typeface="Arial"/>
              </a:defRPr>
            </a:lvl8pPr>
            <a:lvl9pPr lvl="8" algn="ctr">
              <a:lnSpc>
                <a:spcPct val="100000"/>
              </a:lnSpc>
              <a:spcBef>
                <a:spcPts val="0"/>
              </a:spcBef>
              <a:spcAft>
                <a:spcPts val="0"/>
              </a:spcAft>
              <a:buClr>
                <a:schemeClr val="lt1"/>
              </a:buClr>
              <a:buSzPts val="2000"/>
              <a:buNone/>
              <a:defRPr sz="2000">
                <a:solidFill>
                  <a:schemeClr val="lt1"/>
                </a:solidFill>
                <a:latin typeface="Arial"/>
                <a:ea typeface="Arial"/>
                <a:cs typeface="Arial"/>
                <a:sym typeface="Arial"/>
              </a:defRPr>
            </a:lvl9pPr>
          </a:lstStyle>
          <a:p/>
        </p:txBody>
      </p:sp>
      <p:sp>
        <p:nvSpPr>
          <p:cNvPr id="1184" name="Google Shape;1184;p93"/>
          <p:cNvSpPr txBox="1"/>
          <p:nvPr>
            <p:ph idx="1" type="subTitle"/>
          </p:nvPr>
        </p:nvSpPr>
        <p:spPr>
          <a:xfrm>
            <a:off x="1513307" y="1739252"/>
            <a:ext cx="9162300" cy="22785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chemeClr val="lt1"/>
              </a:buClr>
              <a:buSzPts val="3200"/>
              <a:buFont typeface="Arial"/>
              <a:buNone/>
              <a:defRPr sz="3200">
                <a:solidFill>
                  <a:schemeClr val="lt1"/>
                </a:solidFill>
                <a:latin typeface="Arial"/>
                <a:ea typeface="Arial"/>
                <a:cs typeface="Arial"/>
                <a:sym typeface="Arial"/>
              </a:defRPr>
            </a:lvl1pPr>
            <a:lvl2pPr lvl="1" algn="ctr">
              <a:lnSpc>
                <a:spcPct val="90000"/>
              </a:lnSpc>
              <a:spcBef>
                <a:spcPts val="0"/>
              </a:spcBef>
              <a:spcAft>
                <a:spcPts val="0"/>
              </a:spcAft>
              <a:buClr>
                <a:schemeClr val="lt1"/>
              </a:buClr>
              <a:buSzPts val="3200"/>
              <a:buNone/>
              <a:defRPr b="1" sz="3200">
                <a:solidFill>
                  <a:schemeClr val="lt1"/>
                </a:solidFill>
              </a:defRPr>
            </a:lvl2pPr>
            <a:lvl3pPr lvl="2" algn="ctr">
              <a:lnSpc>
                <a:spcPct val="90000"/>
              </a:lnSpc>
              <a:spcBef>
                <a:spcPts val="300"/>
              </a:spcBef>
              <a:spcAft>
                <a:spcPts val="0"/>
              </a:spcAft>
              <a:buClr>
                <a:schemeClr val="lt1"/>
              </a:buClr>
              <a:buSzPts val="3200"/>
              <a:buNone/>
              <a:defRPr b="1" sz="3200">
                <a:solidFill>
                  <a:schemeClr val="lt1"/>
                </a:solidFill>
              </a:defRPr>
            </a:lvl3pPr>
            <a:lvl4pPr lvl="3" algn="ctr">
              <a:lnSpc>
                <a:spcPct val="90000"/>
              </a:lnSpc>
              <a:spcBef>
                <a:spcPts val="300"/>
              </a:spcBef>
              <a:spcAft>
                <a:spcPts val="0"/>
              </a:spcAft>
              <a:buClr>
                <a:schemeClr val="lt1"/>
              </a:buClr>
              <a:buSzPts val="3200"/>
              <a:buNone/>
              <a:defRPr b="1" sz="3200">
                <a:solidFill>
                  <a:schemeClr val="lt1"/>
                </a:solidFill>
              </a:defRPr>
            </a:lvl4pPr>
            <a:lvl5pPr lvl="4" algn="ctr">
              <a:lnSpc>
                <a:spcPct val="90000"/>
              </a:lnSpc>
              <a:spcBef>
                <a:spcPts val="300"/>
              </a:spcBef>
              <a:spcAft>
                <a:spcPts val="0"/>
              </a:spcAft>
              <a:buClr>
                <a:schemeClr val="lt1"/>
              </a:buClr>
              <a:buSzPts val="3200"/>
              <a:buNone/>
              <a:defRPr b="1" sz="3200">
                <a:solidFill>
                  <a:schemeClr val="lt1"/>
                </a:solidFill>
              </a:defRPr>
            </a:lvl5pPr>
            <a:lvl6pPr lvl="5" algn="ctr">
              <a:lnSpc>
                <a:spcPct val="90000"/>
              </a:lnSpc>
              <a:spcBef>
                <a:spcPts val="300"/>
              </a:spcBef>
              <a:spcAft>
                <a:spcPts val="0"/>
              </a:spcAft>
              <a:buClr>
                <a:schemeClr val="lt1"/>
              </a:buClr>
              <a:buSzPts val="3200"/>
              <a:buNone/>
              <a:defRPr b="1" sz="3200">
                <a:solidFill>
                  <a:schemeClr val="lt1"/>
                </a:solidFill>
              </a:defRPr>
            </a:lvl6pPr>
            <a:lvl7pPr lvl="6" algn="ctr">
              <a:lnSpc>
                <a:spcPct val="90000"/>
              </a:lnSpc>
              <a:spcBef>
                <a:spcPts val="300"/>
              </a:spcBef>
              <a:spcAft>
                <a:spcPts val="0"/>
              </a:spcAft>
              <a:buClr>
                <a:schemeClr val="lt1"/>
              </a:buClr>
              <a:buSzPts val="3200"/>
              <a:buNone/>
              <a:defRPr b="1" sz="3200">
                <a:solidFill>
                  <a:schemeClr val="lt1"/>
                </a:solidFill>
              </a:defRPr>
            </a:lvl7pPr>
            <a:lvl8pPr lvl="7" algn="ctr">
              <a:lnSpc>
                <a:spcPct val="90000"/>
              </a:lnSpc>
              <a:spcBef>
                <a:spcPts val="300"/>
              </a:spcBef>
              <a:spcAft>
                <a:spcPts val="0"/>
              </a:spcAft>
              <a:buClr>
                <a:schemeClr val="lt1"/>
              </a:buClr>
              <a:buSzPts val="3200"/>
              <a:buNone/>
              <a:defRPr b="1" sz="3200">
                <a:solidFill>
                  <a:schemeClr val="lt1"/>
                </a:solidFill>
              </a:defRPr>
            </a:lvl8pPr>
            <a:lvl9pPr lvl="8" algn="ctr">
              <a:lnSpc>
                <a:spcPct val="90000"/>
              </a:lnSpc>
              <a:spcBef>
                <a:spcPts val="300"/>
              </a:spcBef>
              <a:spcAft>
                <a:spcPts val="300"/>
              </a:spcAft>
              <a:buClr>
                <a:schemeClr val="lt1"/>
              </a:buClr>
              <a:buSzPts val="3200"/>
              <a:buNone/>
              <a:defRPr b="1" sz="3200">
                <a:solidFill>
                  <a:schemeClr val="lt1"/>
                </a:solidFill>
              </a:defRPr>
            </a:lvl9pPr>
          </a:lstStyle>
          <a:p/>
        </p:txBody>
      </p:sp>
      <p:grpSp>
        <p:nvGrpSpPr>
          <p:cNvPr id="1185" name="Google Shape;1185;p93"/>
          <p:cNvGrpSpPr/>
          <p:nvPr/>
        </p:nvGrpSpPr>
        <p:grpSpPr>
          <a:xfrm>
            <a:off x="10164862" y="462000"/>
            <a:ext cx="1476175" cy="538150"/>
            <a:chOff x="10164862" y="462000"/>
            <a:chExt cx="1476175" cy="538150"/>
          </a:xfrm>
        </p:grpSpPr>
        <p:pic>
          <p:nvPicPr>
            <p:cNvPr id="1186" name="Google Shape;1186;p93"/>
            <p:cNvPicPr preferRelativeResize="0"/>
            <p:nvPr/>
          </p:nvPicPr>
          <p:blipFill rotWithShape="1">
            <a:blip r:embed="rId3">
              <a:alphaModFix/>
            </a:blip>
            <a:srcRect b="0" l="0" r="0" t="0"/>
            <a:stretch/>
          </p:blipFill>
          <p:spPr>
            <a:xfrm>
              <a:off x="10164862" y="462000"/>
              <a:ext cx="1476175" cy="538150"/>
            </a:xfrm>
            <a:prstGeom prst="rect">
              <a:avLst/>
            </a:prstGeom>
            <a:noFill/>
            <a:ln>
              <a:noFill/>
            </a:ln>
          </p:spPr>
        </p:pic>
        <p:pic>
          <p:nvPicPr>
            <p:cNvPr id="1187" name="Google Shape;1187;p93"/>
            <p:cNvPicPr preferRelativeResize="0"/>
            <p:nvPr/>
          </p:nvPicPr>
          <p:blipFill rotWithShape="1">
            <a:blip r:embed="rId4">
              <a:alphaModFix/>
            </a:blip>
            <a:srcRect b="0" l="39889" r="19781" t="66048"/>
            <a:stretch/>
          </p:blipFill>
          <p:spPr>
            <a:xfrm>
              <a:off x="10753725" y="817450"/>
              <a:ext cx="595325" cy="182700"/>
            </a:xfrm>
            <a:prstGeom prst="rect">
              <a:avLst/>
            </a:prstGeom>
            <a:noFill/>
            <a:ln>
              <a:noFill/>
            </a:ln>
          </p:spPr>
        </p:pic>
      </p:gr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4 - Blank Blue">
  <p:cSld name="Title Slide_ B_1_1_1_1">
    <p:bg>
      <p:bgPr>
        <a:solidFill>
          <a:srgbClr val="EAF5FE"/>
        </a:solidFill>
      </p:bgPr>
    </p:bg>
    <p:spTree>
      <p:nvGrpSpPr>
        <p:cNvPr id="1193" name="Shape 1193"/>
        <p:cNvGrpSpPr/>
        <p:nvPr/>
      </p:nvGrpSpPr>
      <p:grpSpPr>
        <a:xfrm>
          <a:off x="0" y="0"/>
          <a:ext cx="0" cy="0"/>
          <a:chOff x="0" y="0"/>
          <a:chExt cx="0" cy="0"/>
        </a:xfrm>
      </p:grpSpPr>
      <p:sp>
        <p:nvSpPr>
          <p:cNvPr id="1194" name="Google Shape;1194;p95"/>
          <p:cNvSpPr txBox="1"/>
          <p:nvPr>
            <p:ph type="title"/>
          </p:nvPr>
        </p:nvSpPr>
        <p:spPr>
          <a:xfrm>
            <a:off x="576081" y="-9144"/>
            <a:ext cx="10095000" cy="10485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200"/>
              <a:buFont typeface="Avant Garde Demi SFDC"/>
              <a:buNone/>
              <a:defRPr b="0" sz="3200">
                <a:latin typeface="Avant Garde Demi SFDC"/>
                <a:ea typeface="Avant Garde Demi SFDC"/>
                <a:cs typeface="Avant Garde Demi SFDC"/>
                <a:sym typeface="Avant Garde Demi SFDC"/>
              </a:defRPr>
            </a:lvl1pPr>
            <a:lvl2pPr lvl="1">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2pPr>
            <a:lvl3pPr lvl="2">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3pPr>
            <a:lvl4pPr lvl="3">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4pPr>
            <a:lvl5pPr lvl="4">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5pPr>
            <a:lvl6pPr lvl="5">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6pPr>
            <a:lvl7pPr lvl="6">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7pPr>
            <a:lvl8pPr lvl="7">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8pPr>
            <a:lvl9pPr lvl="8">
              <a:spcBef>
                <a:spcPts val="0"/>
              </a:spcBef>
              <a:spcAft>
                <a:spcPts val="0"/>
              </a:spcAft>
              <a:buClr>
                <a:schemeClr val="dk1"/>
              </a:buClr>
              <a:buSzPts val="3200"/>
              <a:buFont typeface="Avant Garde Demi SFDC"/>
              <a:buNone/>
              <a:defRPr sz="3200">
                <a:solidFill>
                  <a:schemeClr val="dk1"/>
                </a:solidFill>
                <a:latin typeface="Avant Garde Demi SFDC"/>
                <a:ea typeface="Avant Garde Demi SFDC"/>
                <a:cs typeface="Avant Garde Demi SFDC"/>
                <a:sym typeface="Avant Garde Demi SFDC"/>
              </a:defRPr>
            </a:lvl9pPr>
          </a:lstStyle>
          <a:p/>
        </p:txBody>
      </p:sp>
      <p:sp>
        <p:nvSpPr>
          <p:cNvPr id="1195" name="Google Shape;1195;p95"/>
          <p:cNvSpPr txBox="1"/>
          <p:nvPr>
            <p:ph idx="1" type="subTitle"/>
          </p:nvPr>
        </p:nvSpPr>
        <p:spPr>
          <a:xfrm>
            <a:off x="576081" y="1082037"/>
            <a:ext cx="10396800" cy="5943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2200"/>
              <a:buNone/>
              <a:defRPr sz="2200"/>
            </a:lvl1pPr>
            <a:lvl2pPr lvl="1">
              <a:lnSpc>
                <a:spcPct val="95000"/>
              </a:lnSpc>
              <a:spcBef>
                <a:spcPts val="300"/>
              </a:spcBef>
              <a:spcAft>
                <a:spcPts val="0"/>
              </a:spcAft>
              <a:buSzPts val="2200"/>
              <a:buNone/>
              <a:defRPr sz="2200"/>
            </a:lvl2pPr>
            <a:lvl3pPr lvl="2">
              <a:lnSpc>
                <a:spcPct val="95000"/>
              </a:lnSpc>
              <a:spcBef>
                <a:spcPts val="300"/>
              </a:spcBef>
              <a:spcAft>
                <a:spcPts val="0"/>
              </a:spcAft>
              <a:buSzPts val="2200"/>
              <a:buNone/>
              <a:defRPr sz="2200"/>
            </a:lvl3pPr>
            <a:lvl4pPr lvl="3">
              <a:lnSpc>
                <a:spcPct val="95000"/>
              </a:lnSpc>
              <a:spcBef>
                <a:spcPts val="300"/>
              </a:spcBef>
              <a:spcAft>
                <a:spcPts val="0"/>
              </a:spcAft>
              <a:buSzPts val="2200"/>
              <a:buNone/>
              <a:defRPr sz="2200"/>
            </a:lvl4pPr>
            <a:lvl5pPr lvl="4">
              <a:lnSpc>
                <a:spcPct val="95000"/>
              </a:lnSpc>
              <a:spcBef>
                <a:spcPts val="300"/>
              </a:spcBef>
              <a:spcAft>
                <a:spcPts val="0"/>
              </a:spcAft>
              <a:buSzPts val="2200"/>
              <a:buNone/>
              <a:defRPr sz="2200"/>
            </a:lvl5pPr>
            <a:lvl6pPr lvl="5">
              <a:lnSpc>
                <a:spcPct val="95000"/>
              </a:lnSpc>
              <a:spcBef>
                <a:spcPts val="300"/>
              </a:spcBef>
              <a:spcAft>
                <a:spcPts val="0"/>
              </a:spcAft>
              <a:buSzPts val="2200"/>
              <a:buNone/>
              <a:defRPr sz="2200"/>
            </a:lvl6pPr>
            <a:lvl7pPr lvl="6">
              <a:lnSpc>
                <a:spcPct val="95000"/>
              </a:lnSpc>
              <a:spcBef>
                <a:spcPts val="300"/>
              </a:spcBef>
              <a:spcAft>
                <a:spcPts val="0"/>
              </a:spcAft>
              <a:buSzPts val="2200"/>
              <a:buNone/>
              <a:defRPr sz="2200"/>
            </a:lvl7pPr>
            <a:lvl8pPr lvl="7">
              <a:lnSpc>
                <a:spcPct val="95000"/>
              </a:lnSpc>
              <a:spcBef>
                <a:spcPts val="300"/>
              </a:spcBef>
              <a:spcAft>
                <a:spcPts val="0"/>
              </a:spcAft>
              <a:buSzPts val="2200"/>
              <a:buNone/>
              <a:defRPr sz="2200"/>
            </a:lvl8pPr>
            <a:lvl9pPr lvl="8">
              <a:lnSpc>
                <a:spcPct val="95000"/>
              </a:lnSpc>
              <a:spcBef>
                <a:spcPts val="300"/>
              </a:spcBef>
              <a:spcAft>
                <a:spcPts val="300"/>
              </a:spcAft>
              <a:buSzPts val="2200"/>
              <a:buNone/>
              <a:defRPr sz="2200"/>
            </a:lvl9pPr>
          </a:lstStyle>
          <a:p/>
        </p:txBody>
      </p:sp>
      <p:pic>
        <p:nvPicPr>
          <p:cNvPr id="1196" name="Google Shape;1196;p95"/>
          <p:cNvPicPr preferRelativeResize="0"/>
          <p:nvPr/>
        </p:nvPicPr>
        <p:blipFill>
          <a:blip r:embed="rId2">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4 - Blank Blue 1">
  <p:cSld name="Title Slide_ B_1_1_1_1_4">
    <p:bg>
      <p:bgPr>
        <a:solidFill>
          <a:schemeClr val="lt1"/>
        </a:solidFill>
      </p:bgPr>
    </p:bg>
    <p:spTree>
      <p:nvGrpSpPr>
        <p:cNvPr id="1197" name="Shape 1197"/>
        <p:cNvGrpSpPr/>
        <p:nvPr/>
      </p:nvGrpSpPr>
      <p:grpSpPr>
        <a:xfrm>
          <a:off x="0" y="0"/>
          <a:ext cx="0" cy="0"/>
          <a:chOff x="0" y="0"/>
          <a:chExt cx="0" cy="0"/>
        </a:xfrm>
      </p:grpSpPr>
      <p:sp>
        <p:nvSpPr>
          <p:cNvPr id="1198" name="Google Shape;1198;p96"/>
          <p:cNvSpPr/>
          <p:nvPr/>
        </p:nvSpPr>
        <p:spPr>
          <a:xfrm>
            <a:off x="0" y="0"/>
            <a:ext cx="12189000" cy="1405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199" name="Google Shape;1199;p96"/>
          <p:cNvPicPr preferRelativeResize="0"/>
          <p:nvPr/>
        </p:nvPicPr>
        <p:blipFill rotWithShape="1">
          <a:blip r:embed="rId2">
            <a:alphaModFix/>
          </a:blip>
          <a:srcRect b="38286" l="0" r="0" t="0"/>
          <a:stretch/>
        </p:blipFill>
        <p:spPr>
          <a:xfrm>
            <a:off x="0" y="386150"/>
            <a:ext cx="12188948" cy="4212785"/>
          </a:xfrm>
          <a:prstGeom prst="rect">
            <a:avLst/>
          </a:prstGeom>
          <a:noFill/>
          <a:ln>
            <a:noFill/>
          </a:ln>
        </p:spPr>
      </p:pic>
      <p:sp>
        <p:nvSpPr>
          <p:cNvPr id="1200" name="Google Shape;1200;p96"/>
          <p:cNvSpPr/>
          <p:nvPr/>
        </p:nvSpPr>
        <p:spPr>
          <a:xfrm>
            <a:off x="0" y="4124075"/>
            <a:ext cx="12189000" cy="2733900"/>
          </a:xfrm>
          <a:prstGeom prst="rect">
            <a:avLst/>
          </a:prstGeom>
          <a:solidFill>
            <a:srgbClr val="F7F9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4 - Empty White">
  <p:cSld name="Title Slide_ B_1_1_1_1_3">
    <p:bg>
      <p:bgPr>
        <a:solidFill>
          <a:schemeClr val="lt1"/>
        </a:solidFill>
      </p:bgPr>
    </p:bg>
    <p:spTree>
      <p:nvGrpSpPr>
        <p:cNvPr id="1201" name="Shape 1201"/>
        <p:cNvGrpSpPr/>
        <p:nvPr/>
      </p:nvGrpSpPr>
      <p:grpSpPr>
        <a:xfrm>
          <a:off x="0" y="0"/>
          <a:ext cx="0" cy="0"/>
          <a:chOff x="0" y="0"/>
          <a:chExt cx="0" cy="0"/>
        </a:xfrm>
      </p:grpSpPr>
      <p:pic>
        <p:nvPicPr>
          <p:cNvPr id="1202" name="Google Shape;1202;p97"/>
          <p:cNvPicPr preferRelativeResize="0"/>
          <p:nvPr/>
        </p:nvPicPr>
        <p:blipFill>
          <a:blip r:embed="rId2">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Disclaimer">
  <p:cSld name="Title Slide_ B_1_1_1_1_2">
    <p:bg>
      <p:bgPr>
        <a:solidFill>
          <a:srgbClr val="EAF5FE"/>
        </a:solidFill>
      </p:bgPr>
    </p:bg>
    <p:spTree>
      <p:nvGrpSpPr>
        <p:cNvPr id="1203" name="Shape 1203"/>
        <p:cNvGrpSpPr/>
        <p:nvPr/>
      </p:nvGrpSpPr>
      <p:grpSpPr>
        <a:xfrm>
          <a:off x="0" y="0"/>
          <a:ext cx="0" cy="0"/>
          <a:chOff x="0" y="0"/>
          <a:chExt cx="0" cy="0"/>
        </a:xfrm>
      </p:grpSpPr>
      <p:sp>
        <p:nvSpPr>
          <p:cNvPr id="1204" name="Google Shape;1204;p98"/>
          <p:cNvSpPr txBox="1"/>
          <p:nvPr/>
        </p:nvSpPr>
        <p:spPr>
          <a:xfrm>
            <a:off x="576075" y="501350"/>
            <a:ext cx="6515400" cy="606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3200">
                <a:solidFill>
                  <a:srgbClr val="06204D"/>
                </a:solidFill>
                <a:latin typeface="Avant Garde Demi SFDC"/>
                <a:ea typeface="Avant Garde Demi SFDC"/>
                <a:cs typeface="Avant Garde Demi SFDC"/>
                <a:sym typeface="Avant Garde Demi SFDC"/>
              </a:rPr>
              <a:t>Forward Looking </a:t>
            </a:r>
            <a:r>
              <a:rPr b="0" lang="en-US" sz="3200">
                <a:solidFill>
                  <a:schemeClr val="lt2"/>
                </a:solidFill>
                <a:latin typeface="Avant Garde Demi SFDC"/>
                <a:ea typeface="Avant Garde Demi SFDC"/>
                <a:cs typeface="Avant Garde Demi SFDC"/>
                <a:sym typeface="Avant Garde Demi SFDC"/>
              </a:rPr>
              <a:t>Statements</a:t>
            </a:r>
            <a:endParaRPr b="0" sz="3200">
              <a:solidFill>
                <a:schemeClr val="lt2"/>
              </a:solidFill>
              <a:latin typeface="Avant Garde Demi SFDC"/>
              <a:ea typeface="Avant Garde Demi SFDC"/>
              <a:cs typeface="Avant Garde Demi SFDC"/>
              <a:sym typeface="Avant Garde Demi SFDC"/>
            </a:endParaRPr>
          </a:p>
        </p:txBody>
      </p:sp>
      <p:sp>
        <p:nvSpPr>
          <p:cNvPr id="1205" name="Google Shape;1205;p98"/>
          <p:cNvSpPr txBox="1"/>
          <p:nvPr/>
        </p:nvSpPr>
        <p:spPr>
          <a:xfrm>
            <a:off x="576100" y="1328188"/>
            <a:ext cx="11043000" cy="4592100"/>
          </a:xfrm>
          <a:prstGeom prst="rect">
            <a:avLst/>
          </a:prstGeom>
          <a:noFill/>
          <a:ln>
            <a:noFill/>
          </a:ln>
        </p:spPr>
        <p:txBody>
          <a:bodyPr anchorCtr="0" anchor="ctr" bIns="91425" lIns="0" spcFirstLastPara="1" rIns="182875" wrap="square" tIns="182875">
            <a:noAutofit/>
          </a:bodyPr>
          <a:lstStyle/>
          <a:p>
            <a:pPr indent="0" lvl="0" marL="0" rtl="0" algn="l">
              <a:lnSpc>
                <a:spcPct val="115000"/>
              </a:lnSpc>
              <a:spcBef>
                <a:spcPts val="0"/>
              </a:spcBef>
              <a:spcAft>
                <a:spcPts val="0"/>
              </a:spcAft>
              <a:buNone/>
            </a:pPr>
            <a:r>
              <a:rPr lang="en-US" sz="900">
                <a:solidFill>
                  <a:srgbClr val="041F4B"/>
                </a:solidFill>
              </a:rPr>
              <a:t>This presentation contains forward-looking statements about, among other things, trend analyses and future events, future financial performance, anticipated growth, industry prospects, environmental, social and governance goals, and the anticipated benefits of acquired companies. The achievement or success of the matters covered by such forward-looking statements involves risks, uncertainties and assumptions. If any such risks or uncertainties materialize or if any of the assumptions prove incorrect, Salesforce’s results could differ materially from the results expressed or implied by these forward-looking statements. The risks and uncertainties referred to above include those factors discussed in Salesforce’s reports filed from time to time with the Securities and Exchange Commission, including, but not limited to:  impact of, and actions we may take in response to, the COVID-19 pandemic, related public health measures and resulting economic downturn and market volatility; our ability to maintain security levels and service performance meeting the expectations of our customers, and the resources and costs required to avoid unanticipated downtime and prevent, detect and remediate performance degradation and security breaches; the expenses associated with our data centers and third-party infrastructure providers; our ability to secure additional data center capacity; our reliance on third-party hardware, software and platform providers; the effect of evolving domestic and foreign government regulations, including those related to the provision of services on the Internet, those related to accessing the Internet, and those addressing data privacy, cross-border data transfers and import and export controls; current and potential litigation involving us or our industry, including litigation involving acquired entities such as Tableau Software, Inc. and Slack Technologies, Inc., and the resolution or settlement thereof; regulatory developments and regulatory investigations involving us or affecting our industry; our ability to successfully introduce new services and product features, including any efforts to expand our services; the success of our strategy of acquiring or making investments in complementary businesses, joint ventures, services, technologies and intellectual property rights; our ability to complete, on a timely basis or at all, announced transactions; our ability to realize the benefits from acquisitions, strategic partnerships, joint ventures and investments, including our July 2021 acquisition of Slack Technologies, Inc., and successfully integrate acquired businesses and technologies; our ability to compete in the markets in which we participate; the success of our business strategy and our plan to build our business, including our strategy to be a leading provider of enterprise cloud computing applications and platforms; our ability to execute our business plans; our ability to continue to grow unearned revenue and remaining performance obligation; the pace of change and innovation in enterprise cloud computing services; the seasonal nature of our sales cycles; our ability to limit customer attrition and costs related to those efforts; the success of our international expansion strategy; the demands on our personnel and infrastructure resulting from significant growth in our customer base and operations, including as a result of acquisitions; our ability to preserve our workplace culture, including as a result of our decisions regarding our current and future office environments or work-from-home policies; our dependency on the development and maintenance of the infrastructure of the Internet; our real estate and office facilities strategy and related costs and uncertainties; fluctuations in, and our ability to predict, our operating results and cash flows; the variability in our results arising from the accounting for term license revenue products; the performance and fair value of our investments in complementary businesses through our strategic investment portfolio; the impact of future gains or losses from our strategic investment portfolio, including gains or losses from overall market conditions that may affect the publicly traded companies within our strategic investment portfolio; our ability to protect our intellectual property rights; our ability to develop our brands; the impact of foreign currency exchange rate and interest rate fluctuations on our results; the valuation of our deferred tax assets and the release of related valuation allowances; the potential availability of additional tax assets in the future; the impact of new accounting pronouncements and tax laws; uncertainties affecting our ability to estimate our tax rate; uncertainties regarding our tax obligations in connection with potential jurisdictional transfers of intellectual property, including the tax rate, the timing of the transfer and the value of such transferred intellectual property; uncertainties regarding the effect of general economic and market conditions; the impact of geopolitical events; uncertainties regarding the impact of expensing stock options and other equity awards; the sufficiency of our capital resources; the ability to execute our Share Repurchase Program; our ability to comply with our debt covenants and lease obligations; the impact of climate change, natural disasters and actual or threatened public health emergencies; and our ability to achieve our aspirations, goals and projections related to our environmental, social and governance initiatives.</a:t>
            </a:r>
            <a:endParaRPr sz="900">
              <a:solidFill>
                <a:srgbClr val="041F4B"/>
              </a:solidFill>
            </a:endParaRPr>
          </a:p>
          <a:p>
            <a:pPr indent="0" lvl="0" marL="0" rtl="0" algn="l">
              <a:lnSpc>
                <a:spcPct val="115000"/>
              </a:lnSpc>
              <a:spcBef>
                <a:spcPts val="0"/>
              </a:spcBef>
              <a:spcAft>
                <a:spcPts val="0"/>
              </a:spcAft>
              <a:buNone/>
            </a:pPr>
            <a:r>
              <a:t/>
            </a:r>
            <a:endParaRPr sz="900">
              <a:solidFill>
                <a:srgbClr val="041F4B"/>
              </a:solidFill>
            </a:endParaRPr>
          </a:p>
        </p:txBody>
      </p:sp>
      <p:pic>
        <p:nvPicPr>
          <p:cNvPr id="1206" name="Google Shape;1206;p98"/>
          <p:cNvPicPr preferRelativeResize="0"/>
          <p:nvPr/>
        </p:nvPicPr>
        <p:blipFill>
          <a:blip r:embed="rId2">
            <a:alphaModFix/>
          </a:blip>
          <a:stretch>
            <a:fillRect/>
          </a:stretch>
        </p:blipFill>
        <p:spPr>
          <a:xfrm>
            <a:off x="7385675" y="389449"/>
            <a:ext cx="2091574" cy="787525"/>
          </a:xfrm>
          <a:prstGeom prst="rect">
            <a:avLst/>
          </a:prstGeom>
          <a:noFill/>
          <a:ln>
            <a:noFill/>
          </a:ln>
        </p:spPr>
      </p:pic>
      <p:pic>
        <p:nvPicPr>
          <p:cNvPr id="1207" name="Google Shape;1207;p98"/>
          <p:cNvPicPr preferRelativeResize="0"/>
          <p:nvPr/>
        </p:nvPicPr>
        <p:blipFill>
          <a:blip r:embed="rId3">
            <a:alphaModFix/>
          </a:blip>
          <a:stretch>
            <a:fillRect/>
          </a:stretch>
        </p:blipFill>
        <p:spPr>
          <a:xfrm>
            <a:off x="6893563" y="389450"/>
            <a:ext cx="582600" cy="385200"/>
          </a:xfrm>
          <a:prstGeom prst="rect">
            <a:avLst/>
          </a:prstGeom>
          <a:noFill/>
          <a:ln>
            <a:noFill/>
          </a:ln>
        </p:spPr>
      </p:pic>
      <p:pic>
        <p:nvPicPr>
          <p:cNvPr id="1208" name="Google Shape;1208;p98"/>
          <p:cNvPicPr preferRelativeResize="0"/>
          <p:nvPr/>
        </p:nvPicPr>
        <p:blipFill rotWithShape="1">
          <a:blip r:embed="rId4">
            <a:alphaModFix/>
          </a:blip>
          <a:srcRect b="0" l="10378" r="0" t="26632"/>
          <a:stretch/>
        </p:blipFill>
        <p:spPr>
          <a:xfrm>
            <a:off x="9386763" y="976725"/>
            <a:ext cx="490302" cy="267600"/>
          </a:xfrm>
          <a:prstGeom prst="rect">
            <a:avLst/>
          </a:prstGeom>
          <a:noFill/>
          <a:ln>
            <a:noFill/>
          </a:ln>
        </p:spPr>
      </p:pic>
      <p:sp>
        <p:nvSpPr>
          <p:cNvPr id="1209" name="Google Shape;1209;p98"/>
          <p:cNvSpPr/>
          <p:nvPr/>
        </p:nvSpPr>
        <p:spPr>
          <a:xfrm>
            <a:off x="10748125" y="6071488"/>
            <a:ext cx="582600" cy="182700"/>
          </a:xfrm>
          <a:prstGeom prst="roundRect">
            <a:avLst>
              <a:gd fmla="val 50000" name="adj"/>
            </a:avLst>
          </a:prstGeom>
          <a:solidFill>
            <a:srgbClr val="AAC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10" name="Google Shape;1210;p98"/>
          <p:cNvSpPr/>
          <p:nvPr/>
        </p:nvSpPr>
        <p:spPr>
          <a:xfrm>
            <a:off x="10698175" y="6128817"/>
            <a:ext cx="533100" cy="164700"/>
          </a:xfrm>
          <a:prstGeom prst="roundRect">
            <a:avLst>
              <a:gd fmla="val 50000" name="adj"/>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211" name="Google Shape;1211;p98"/>
          <p:cNvPicPr preferRelativeResize="0"/>
          <p:nvPr/>
        </p:nvPicPr>
        <p:blipFill rotWithShape="1">
          <a:blip r:embed="rId5">
            <a:alphaModFix/>
          </a:blip>
          <a:srcRect b="25672" l="16240" r="0" t="0"/>
          <a:stretch/>
        </p:blipFill>
        <p:spPr>
          <a:xfrm>
            <a:off x="11371151" y="6218298"/>
            <a:ext cx="582600" cy="585325"/>
          </a:xfrm>
          <a:prstGeom prst="rect">
            <a:avLst/>
          </a:prstGeom>
          <a:noFill/>
          <a:ln>
            <a:noFill/>
          </a:ln>
        </p:spPr>
      </p:pic>
      <p:sp>
        <p:nvSpPr>
          <p:cNvPr id="1212" name="Google Shape;1212;p98"/>
          <p:cNvSpPr/>
          <p:nvPr/>
        </p:nvSpPr>
        <p:spPr>
          <a:xfrm>
            <a:off x="9671925" y="6391988"/>
            <a:ext cx="1173900" cy="182700"/>
          </a:xfrm>
          <a:prstGeom prst="roundRect">
            <a:avLst>
              <a:gd fmla="val 50000" name="adj"/>
            </a:avLst>
          </a:prstGeom>
          <a:solidFill>
            <a:srgbClr val="AAC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13" name="Google Shape;1213;p98"/>
          <p:cNvSpPr/>
          <p:nvPr/>
        </p:nvSpPr>
        <p:spPr>
          <a:xfrm>
            <a:off x="9545857" y="6451169"/>
            <a:ext cx="1216200" cy="164700"/>
          </a:xfrm>
          <a:prstGeom prst="roundRect">
            <a:avLst>
              <a:gd fmla="val 50000" name="adj"/>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214" name="Google Shape;1214;p98"/>
          <p:cNvPicPr preferRelativeResize="0"/>
          <p:nvPr/>
        </p:nvPicPr>
        <p:blipFill>
          <a:blip r:embed="rId6">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2 - Agenda">
  <p:cSld name="Title Slide_ B_1_1_1_1_1">
    <p:bg>
      <p:bgPr>
        <a:solidFill>
          <a:srgbClr val="FFDED5"/>
        </a:solidFill>
      </p:bgPr>
    </p:bg>
    <p:spTree>
      <p:nvGrpSpPr>
        <p:cNvPr id="1215" name="Shape 1215"/>
        <p:cNvGrpSpPr/>
        <p:nvPr/>
      </p:nvGrpSpPr>
      <p:grpSpPr>
        <a:xfrm>
          <a:off x="0" y="0"/>
          <a:ext cx="0" cy="0"/>
          <a:chOff x="0" y="0"/>
          <a:chExt cx="0" cy="0"/>
        </a:xfrm>
      </p:grpSpPr>
      <p:pic>
        <p:nvPicPr>
          <p:cNvPr id="1216" name="Google Shape;1216;p99"/>
          <p:cNvPicPr preferRelativeResize="0"/>
          <p:nvPr/>
        </p:nvPicPr>
        <p:blipFill rotWithShape="1">
          <a:blip r:embed="rId2">
            <a:alphaModFix/>
          </a:blip>
          <a:srcRect b="21004" l="0" r="0" t="0"/>
          <a:stretch/>
        </p:blipFill>
        <p:spPr>
          <a:xfrm>
            <a:off x="10710075" y="5686500"/>
            <a:ext cx="1309375" cy="1171500"/>
          </a:xfrm>
          <a:prstGeom prst="rect">
            <a:avLst/>
          </a:prstGeom>
          <a:noFill/>
          <a:ln>
            <a:noFill/>
          </a:ln>
        </p:spPr>
      </p:pic>
      <p:pic>
        <p:nvPicPr>
          <p:cNvPr id="1217" name="Google Shape;1217;p99"/>
          <p:cNvPicPr preferRelativeResize="0"/>
          <p:nvPr/>
        </p:nvPicPr>
        <p:blipFill>
          <a:blip r:embed="rId3">
            <a:alphaModFix/>
          </a:blip>
          <a:stretch>
            <a:fillRect/>
          </a:stretch>
        </p:blipFill>
        <p:spPr>
          <a:xfrm>
            <a:off x="1463825" y="4792284"/>
            <a:ext cx="1092100" cy="720321"/>
          </a:xfrm>
          <a:prstGeom prst="rect">
            <a:avLst/>
          </a:prstGeom>
          <a:noFill/>
          <a:ln>
            <a:noFill/>
          </a:ln>
        </p:spPr>
      </p:pic>
      <p:sp>
        <p:nvSpPr>
          <p:cNvPr id="1218" name="Google Shape;1218;p99"/>
          <p:cNvSpPr/>
          <p:nvPr/>
        </p:nvSpPr>
        <p:spPr>
          <a:xfrm>
            <a:off x="3214573" y="4399400"/>
            <a:ext cx="1592700" cy="436200"/>
          </a:xfrm>
          <a:prstGeom prst="roundRect">
            <a:avLst>
              <a:gd fmla="val 50000"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19" name="Google Shape;1219;p99"/>
          <p:cNvSpPr txBox="1"/>
          <p:nvPr>
            <p:ph idx="1" type="body"/>
          </p:nvPr>
        </p:nvSpPr>
        <p:spPr>
          <a:xfrm>
            <a:off x="6094475" y="1218800"/>
            <a:ext cx="5524800" cy="5124900"/>
          </a:xfrm>
          <a:prstGeom prst="rect">
            <a:avLst/>
          </a:prstGeom>
        </p:spPr>
        <p:txBody>
          <a:bodyPr anchorCtr="0" anchor="t" bIns="0" lIns="0" spcFirstLastPara="1" rIns="0" wrap="square" tIns="0">
            <a:noAutofit/>
          </a:bodyPr>
          <a:lstStyle>
            <a:lvl1pPr indent="-228600" lvl="0" marL="457200">
              <a:spcBef>
                <a:spcPts val="0"/>
              </a:spcBef>
              <a:spcAft>
                <a:spcPts val="0"/>
              </a:spcAft>
              <a:buSzPts val="2000"/>
              <a:buNone/>
              <a:defRPr/>
            </a:lvl1pPr>
            <a:lvl2pPr indent="-342900" lvl="1" marL="914400">
              <a:spcBef>
                <a:spcPts val="1000"/>
              </a:spcBef>
              <a:spcAft>
                <a:spcPts val="0"/>
              </a:spcAft>
              <a:buSzPts val="1800"/>
              <a:buChar char="•"/>
              <a:defRPr/>
            </a:lvl2pPr>
            <a:lvl3pPr indent="-330200" lvl="2" marL="1371600">
              <a:spcBef>
                <a:spcPts val="1000"/>
              </a:spcBef>
              <a:spcAft>
                <a:spcPts val="0"/>
              </a:spcAft>
              <a:buSzPts val="1600"/>
              <a:buChar char="•"/>
              <a:defRPr/>
            </a:lvl3pPr>
            <a:lvl4pPr indent="-317500" lvl="3" marL="1828800">
              <a:spcBef>
                <a:spcPts val="1000"/>
              </a:spcBef>
              <a:spcAft>
                <a:spcPts val="0"/>
              </a:spcAft>
              <a:buSzPts val="1400"/>
              <a:buChar char="•"/>
              <a:defRPr/>
            </a:lvl4pPr>
            <a:lvl5pPr indent="-228600" lvl="4" marL="2286000">
              <a:spcBef>
                <a:spcPts val="1000"/>
              </a:spcBef>
              <a:spcAft>
                <a:spcPts val="0"/>
              </a:spcAft>
              <a:buSzPts val="1400"/>
              <a:buNone/>
              <a:defRPr/>
            </a:lvl5pPr>
            <a:lvl6pPr indent="-355600" lvl="5" marL="2743200">
              <a:spcBef>
                <a:spcPts val="1000"/>
              </a:spcBef>
              <a:spcAft>
                <a:spcPts val="0"/>
              </a:spcAft>
              <a:buSzPts val="2000"/>
              <a:buChar char="•"/>
              <a:defRPr/>
            </a:lvl6pPr>
            <a:lvl7pPr indent="-355600" lvl="6" marL="3200400">
              <a:spcBef>
                <a:spcPts val="1000"/>
              </a:spcBef>
              <a:spcAft>
                <a:spcPts val="0"/>
              </a:spcAft>
              <a:buSzPts val="2000"/>
              <a:buChar char="•"/>
              <a:defRPr/>
            </a:lvl7pPr>
            <a:lvl8pPr indent="-355600" lvl="7" marL="3657600">
              <a:spcBef>
                <a:spcPts val="1000"/>
              </a:spcBef>
              <a:spcAft>
                <a:spcPts val="0"/>
              </a:spcAft>
              <a:buSzPts val="2000"/>
              <a:buChar char="•"/>
              <a:defRPr/>
            </a:lvl8pPr>
            <a:lvl9pPr indent="-355600" lvl="8" marL="4114800">
              <a:spcBef>
                <a:spcPts val="1000"/>
              </a:spcBef>
              <a:spcAft>
                <a:spcPts val="1000"/>
              </a:spcAft>
              <a:buSzPts val="2000"/>
              <a:buChar char="•"/>
              <a:defRPr/>
            </a:lvl9pPr>
          </a:lstStyle>
          <a:p/>
        </p:txBody>
      </p:sp>
      <p:sp>
        <p:nvSpPr>
          <p:cNvPr id="1220" name="Google Shape;1220;p99"/>
          <p:cNvSpPr txBox="1"/>
          <p:nvPr/>
        </p:nvSpPr>
        <p:spPr>
          <a:xfrm>
            <a:off x="577850" y="2621675"/>
            <a:ext cx="5524800" cy="1160100"/>
          </a:xfrm>
          <a:prstGeom prst="rect">
            <a:avLst/>
          </a:prstGeom>
          <a:noFill/>
          <a:ln>
            <a:noFill/>
          </a:ln>
        </p:spPr>
        <p:txBody>
          <a:bodyPr anchorCtr="0" anchor="t" bIns="91425" lIns="0" spcFirstLastPara="1" rIns="91425" wrap="square" tIns="91425">
            <a:noAutofit/>
          </a:bodyPr>
          <a:lstStyle/>
          <a:p>
            <a:pPr indent="0" lvl="0" marL="0" rtl="0" algn="ctr">
              <a:spcBef>
                <a:spcPts val="0"/>
              </a:spcBef>
              <a:spcAft>
                <a:spcPts val="0"/>
              </a:spcAft>
              <a:buNone/>
            </a:pPr>
            <a:r>
              <a:rPr lang="en-US" sz="6000">
                <a:solidFill>
                  <a:schemeClr val="dk1"/>
                </a:solidFill>
                <a:latin typeface="Avant Garde Demi SFDC"/>
                <a:ea typeface="Avant Garde Demi SFDC"/>
                <a:cs typeface="Avant Garde Demi SFDC"/>
                <a:sym typeface="Avant Garde Demi SFDC"/>
              </a:rPr>
              <a:t>Agenda</a:t>
            </a:r>
            <a:endParaRPr sz="6000">
              <a:solidFill>
                <a:schemeClr val="dk1"/>
              </a:solidFill>
              <a:latin typeface="Avant Garde Demi SFDC"/>
              <a:ea typeface="Avant Garde Demi SFDC"/>
              <a:cs typeface="Avant Garde Demi SFDC"/>
              <a:sym typeface="Avant Garde Demi SFDC"/>
            </a:endParaRPr>
          </a:p>
        </p:txBody>
      </p:sp>
      <p:sp>
        <p:nvSpPr>
          <p:cNvPr id="1221" name="Google Shape;1221;p99"/>
          <p:cNvSpPr/>
          <p:nvPr/>
        </p:nvSpPr>
        <p:spPr>
          <a:xfrm>
            <a:off x="2802625" y="4934350"/>
            <a:ext cx="844500" cy="4362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22" name="Google Shape;1222;p99"/>
          <p:cNvSpPr/>
          <p:nvPr/>
        </p:nvSpPr>
        <p:spPr>
          <a:xfrm>
            <a:off x="866850" y="5729300"/>
            <a:ext cx="3193800" cy="436200"/>
          </a:xfrm>
          <a:prstGeom prst="roundRect">
            <a:avLst>
              <a:gd fmla="val 50000" name="adj"/>
            </a:avLst>
          </a:prstGeom>
          <a:solidFill>
            <a:srgbClr val="FFA4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1223" name="Google Shape;1223;p99"/>
          <p:cNvSpPr/>
          <p:nvPr/>
        </p:nvSpPr>
        <p:spPr>
          <a:xfrm>
            <a:off x="715114" y="5886377"/>
            <a:ext cx="3056400" cy="414000"/>
          </a:xfrm>
          <a:prstGeom prst="roundRect">
            <a:avLst>
              <a:gd fmla="val 50000"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1224" name="Google Shape;1224;p99"/>
          <p:cNvPicPr preferRelativeResize="0"/>
          <p:nvPr/>
        </p:nvPicPr>
        <p:blipFill>
          <a:blip r:embed="rId4">
            <a:alphaModFix/>
          </a:blip>
          <a:stretch>
            <a:fillRect/>
          </a:stretch>
        </p:blipFill>
        <p:spPr>
          <a:xfrm>
            <a:off x="2616600" y="4135850"/>
            <a:ext cx="1065825" cy="444425"/>
          </a:xfrm>
          <a:prstGeom prst="rect">
            <a:avLst/>
          </a:prstGeom>
          <a:noFill/>
          <a:ln>
            <a:noFill/>
          </a:ln>
        </p:spPr>
      </p:pic>
      <p:pic>
        <p:nvPicPr>
          <p:cNvPr id="1225" name="Google Shape;1225;p99"/>
          <p:cNvPicPr preferRelativeResize="0"/>
          <p:nvPr/>
        </p:nvPicPr>
        <p:blipFill>
          <a:blip r:embed="rId5">
            <a:alphaModFix/>
          </a:blip>
          <a:stretch>
            <a:fillRect/>
          </a:stretch>
        </p:blipFill>
        <p:spPr>
          <a:xfrm>
            <a:off x="4233575" y="4146100"/>
            <a:ext cx="1074650" cy="718775"/>
          </a:xfrm>
          <a:prstGeom prst="rect">
            <a:avLst/>
          </a:prstGeom>
          <a:noFill/>
          <a:ln>
            <a:noFill/>
          </a:ln>
        </p:spPr>
      </p:pic>
      <p:pic>
        <p:nvPicPr>
          <p:cNvPr id="1226" name="Google Shape;1226;p99"/>
          <p:cNvPicPr preferRelativeResize="0"/>
          <p:nvPr/>
        </p:nvPicPr>
        <p:blipFill>
          <a:blip r:embed="rId6">
            <a:alphaModFix/>
          </a:blip>
          <a:stretch>
            <a:fillRect/>
          </a:stretch>
        </p:blipFill>
        <p:spPr>
          <a:xfrm>
            <a:off x="10164862" y="462000"/>
            <a:ext cx="1476175" cy="538150"/>
          </a:xfrm>
          <a:prstGeom prst="rect">
            <a:avLst/>
          </a:prstGeom>
          <a:noFill/>
          <a:ln>
            <a:noFill/>
          </a:ln>
        </p:spPr>
      </p:pic>
      <p:pic>
        <p:nvPicPr>
          <p:cNvPr id="1227" name="Google Shape;1227;p99"/>
          <p:cNvPicPr preferRelativeResize="0"/>
          <p:nvPr/>
        </p:nvPicPr>
        <p:blipFill rotWithShape="1">
          <a:blip r:embed="rId7">
            <a:alphaModFix/>
          </a:blip>
          <a:srcRect b="0" l="0" r="0" t="0"/>
          <a:stretch/>
        </p:blipFill>
        <p:spPr>
          <a:xfrm>
            <a:off x="580471" y="639713"/>
            <a:ext cx="4394650" cy="179724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1 - Section Divider 1">
  <p:cSld name="Seque Slide - A_1_1_2">
    <p:bg>
      <p:bgPr>
        <a:solidFill>
          <a:srgbClr val="D8E6FE"/>
        </a:solidFill>
      </p:bgPr>
    </p:bg>
    <p:spTree>
      <p:nvGrpSpPr>
        <p:cNvPr id="1228" name="Shape 1228"/>
        <p:cNvGrpSpPr/>
        <p:nvPr/>
      </p:nvGrpSpPr>
      <p:grpSpPr>
        <a:xfrm>
          <a:off x="0" y="0"/>
          <a:ext cx="0" cy="0"/>
          <a:chOff x="0" y="0"/>
          <a:chExt cx="0" cy="0"/>
        </a:xfrm>
      </p:grpSpPr>
      <p:pic>
        <p:nvPicPr>
          <p:cNvPr id="1229" name="Google Shape;1229;p100"/>
          <p:cNvPicPr preferRelativeResize="0"/>
          <p:nvPr/>
        </p:nvPicPr>
        <p:blipFill>
          <a:blip r:embed="rId2">
            <a:alphaModFix/>
          </a:blip>
          <a:stretch>
            <a:fillRect/>
          </a:stretch>
        </p:blipFill>
        <p:spPr>
          <a:xfrm>
            <a:off x="4709772" y="771351"/>
            <a:ext cx="1148425" cy="759924"/>
          </a:xfrm>
          <a:prstGeom prst="rect">
            <a:avLst/>
          </a:prstGeom>
          <a:noFill/>
          <a:ln>
            <a:noFill/>
          </a:ln>
        </p:spPr>
      </p:pic>
      <p:pic>
        <p:nvPicPr>
          <p:cNvPr id="1230" name="Google Shape;1230;p100"/>
          <p:cNvPicPr preferRelativeResize="0"/>
          <p:nvPr/>
        </p:nvPicPr>
        <p:blipFill rotWithShape="1">
          <a:blip r:embed="rId3">
            <a:alphaModFix/>
          </a:blip>
          <a:srcRect b="22420" l="0" r="0" t="0"/>
          <a:stretch/>
        </p:blipFill>
        <p:spPr>
          <a:xfrm>
            <a:off x="2725650" y="3105550"/>
            <a:ext cx="923400" cy="810275"/>
          </a:xfrm>
          <a:prstGeom prst="rect">
            <a:avLst/>
          </a:prstGeom>
          <a:noFill/>
          <a:ln>
            <a:noFill/>
          </a:ln>
        </p:spPr>
      </p:pic>
      <p:pic>
        <p:nvPicPr>
          <p:cNvPr id="1231" name="Google Shape;1231;p100"/>
          <p:cNvPicPr preferRelativeResize="0"/>
          <p:nvPr/>
        </p:nvPicPr>
        <p:blipFill rotWithShape="1">
          <a:blip r:embed="rId4">
            <a:alphaModFix/>
          </a:blip>
          <a:srcRect b="0" l="0" r="36796" t="0"/>
          <a:stretch/>
        </p:blipFill>
        <p:spPr>
          <a:xfrm>
            <a:off x="8303650" y="1842191"/>
            <a:ext cx="1009225" cy="1044450"/>
          </a:xfrm>
          <a:prstGeom prst="rect">
            <a:avLst/>
          </a:prstGeom>
          <a:noFill/>
          <a:ln>
            <a:noFill/>
          </a:ln>
        </p:spPr>
      </p:pic>
      <p:sp>
        <p:nvSpPr>
          <p:cNvPr id="1232" name="Google Shape;1232;p100"/>
          <p:cNvSpPr txBox="1"/>
          <p:nvPr>
            <p:ph type="ctrTitle"/>
          </p:nvPr>
        </p:nvSpPr>
        <p:spPr>
          <a:xfrm>
            <a:off x="562375" y="4502225"/>
            <a:ext cx="11064300" cy="67980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chemeClr val="accent1"/>
              </a:buClr>
              <a:buSzPts val="1400"/>
              <a:buFont typeface="Avant Garde Demi SFDC"/>
              <a:buNone/>
              <a:defRPr b="0" sz="3600">
                <a:latin typeface="Avant Garde Demi SFDC"/>
                <a:ea typeface="Avant Garde Demi SFDC"/>
                <a:cs typeface="Avant Garde Demi SFDC"/>
                <a:sym typeface="Avant Garde Demi SFDC"/>
              </a:defRPr>
            </a:lvl1pPr>
            <a:lvl2pPr lvl="1"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2pPr>
            <a:lvl3pPr lvl="2"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3pPr>
            <a:lvl4pPr lvl="3"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4pPr>
            <a:lvl5pPr lvl="4"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5pPr>
            <a:lvl6pPr lvl="5"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6pPr>
            <a:lvl7pPr lvl="6"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7pPr>
            <a:lvl8pPr lvl="7"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8pPr>
            <a:lvl9pPr lvl="8"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9pPr>
          </a:lstStyle>
          <a:p/>
        </p:txBody>
      </p:sp>
      <p:sp>
        <p:nvSpPr>
          <p:cNvPr id="1233" name="Google Shape;1233;p100"/>
          <p:cNvSpPr txBox="1"/>
          <p:nvPr>
            <p:ph idx="1" type="subTitle"/>
          </p:nvPr>
        </p:nvSpPr>
        <p:spPr>
          <a:xfrm>
            <a:off x="574575" y="5182025"/>
            <a:ext cx="11039700" cy="1161600"/>
          </a:xfrm>
          <a:prstGeom prst="rect">
            <a:avLst/>
          </a:prstGeom>
        </p:spPr>
        <p:txBody>
          <a:bodyPr anchorCtr="0" anchor="t" bIns="0" lIns="0" spcFirstLastPara="1" rIns="0" wrap="square" tIns="0">
            <a:noAutofit/>
          </a:bodyPr>
          <a:lstStyle>
            <a:lvl1pPr lvl="0" algn="ctr">
              <a:spcBef>
                <a:spcPts val="0"/>
              </a:spcBef>
              <a:spcAft>
                <a:spcPts val="0"/>
              </a:spcAft>
              <a:buSzPts val="2000"/>
              <a:buNone/>
              <a:defRPr/>
            </a:lvl1pPr>
            <a:lvl2pPr lvl="1" algn="ctr">
              <a:spcBef>
                <a:spcPts val="200"/>
              </a:spcBef>
              <a:spcAft>
                <a:spcPts val="0"/>
              </a:spcAft>
              <a:buSzPts val="1800"/>
              <a:buNone/>
              <a:defRPr/>
            </a:lvl2pPr>
            <a:lvl3pPr lvl="2" algn="ctr">
              <a:spcBef>
                <a:spcPts val="600"/>
              </a:spcBef>
              <a:spcAft>
                <a:spcPts val="0"/>
              </a:spcAft>
              <a:buSzPts val="1600"/>
              <a:buNone/>
              <a:defRPr/>
            </a:lvl3pPr>
            <a:lvl4pPr lvl="3" algn="ctr">
              <a:spcBef>
                <a:spcPts val="600"/>
              </a:spcBef>
              <a:spcAft>
                <a:spcPts val="0"/>
              </a:spcAft>
              <a:buSzPts val="1400"/>
              <a:buNone/>
              <a:defRPr/>
            </a:lvl4pPr>
            <a:lvl5pPr lvl="4" algn="ctr">
              <a:spcBef>
                <a:spcPts val="600"/>
              </a:spcBef>
              <a:spcAft>
                <a:spcPts val="0"/>
              </a:spcAft>
              <a:buSzPts val="1400"/>
              <a:buNone/>
              <a:defRPr/>
            </a:lvl5pPr>
            <a:lvl6pPr lvl="5" algn="ctr">
              <a:spcBef>
                <a:spcPts val="6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234" name="Google Shape;1234;p100"/>
          <p:cNvPicPr preferRelativeResize="0"/>
          <p:nvPr/>
        </p:nvPicPr>
        <p:blipFill>
          <a:blip r:embed="rId5">
            <a:alphaModFix/>
          </a:blip>
          <a:stretch>
            <a:fillRect/>
          </a:stretch>
        </p:blipFill>
        <p:spPr>
          <a:xfrm>
            <a:off x="10164862" y="462000"/>
            <a:ext cx="1476175" cy="538150"/>
          </a:xfrm>
          <a:prstGeom prst="rect">
            <a:avLst/>
          </a:prstGeom>
          <a:noFill/>
          <a:ln>
            <a:noFill/>
          </a:ln>
        </p:spPr>
      </p:pic>
      <p:pic>
        <p:nvPicPr>
          <p:cNvPr id="1235" name="Google Shape;1235;p100"/>
          <p:cNvPicPr preferRelativeResize="0"/>
          <p:nvPr/>
        </p:nvPicPr>
        <p:blipFill>
          <a:blip r:embed="rId6">
            <a:alphaModFix/>
          </a:blip>
          <a:stretch>
            <a:fillRect/>
          </a:stretch>
        </p:blipFill>
        <p:spPr>
          <a:xfrm>
            <a:off x="3390271" y="1380309"/>
            <a:ext cx="5252250" cy="2854346"/>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2 - Section Divider 2">
  <p:cSld name="Seque Slide - A_1_1_2_1">
    <p:bg>
      <p:bgPr>
        <a:solidFill>
          <a:srgbClr val="FFDED5"/>
        </a:solidFill>
      </p:bgPr>
    </p:bg>
    <p:spTree>
      <p:nvGrpSpPr>
        <p:cNvPr id="1236" name="Shape 1236"/>
        <p:cNvGrpSpPr/>
        <p:nvPr/>
      </p:nvGrpSpPr>
      <p:grpSpPr>
        <a:xfrm>
          <a:off x="0" y="0"/>
          <a:ext cx="0" cy="0"/>
          <a:chOff x="0" y="0"/>
          <a:chExt cx="0" cy="0"/>
        </a:xfrm>
      </p:grpSpPr>
      <p:pic>
        <p:nvPicPr>
          <p:cNvPr id="1237" name="Google Shape;1237;p101"/>
          <p:cNvPicPr preferRelativeResize="0"/>
          <p:nvPr/>
        </p:nvPicPr>
        <p:blipFill>
          <a:blip r:embed="rId2">
            <a:alphaModFix/>
          </a:blip>
          <a:stretch>
            <a:fillRect/>
          </a:stretch>
        </p:blipFill>
        <p:spPr>
          <a:xfrm>
            <a:off x="2693925" y="960375"/>
            <a:ext cx="6523177" cy="3162849"/>
          </a:xfrm>
          <a:prstGeom prst="rect">
            <a:avLst/>
          </a:prstGeom>
          <a:noFill/>
          <a:ln>
            <a:noFill/>
          </a:ln>
        </p:spPr>
      </p:pic>
      <p:sp>
        <p:nvSpPr>
          <p:cNvPr id="1238" name="Google Shape;1238;p101"/>
          <p:cNvSpPr txBox="1"/>
          <p:nvPr>
            <p:ph type="ctrTitle"/>
          </p:nvPr>
        </p:nvSpPr>
        <p:spPr>
          <a:xfrm>
            <a:off x="562375" y="4502225"/>
            <a:ext cx="11064300" cy="67980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chemeClr val="accent1"/>
              </a:buClr>
              <a:buSzPts val="1400"/>
              <a:buFont typeface="Avant Garde Demi SFDC"/>
              <a:buNone/>
              <a:defRPr b="0" sz="3600">
                <a:latin typeface="Avant Garde Demi SFDC"/>
                <a:ea typeface="Avant Garde Demi SFDC"/>
                <a:cs typeface="Avant Garde Demi SFDC"/>
                <a:sym typeface="Avant Garde Demi SFDC"/>
              </a:defRPr>
            </a:lvl1pPr>
            <a:lvl2pPr lvl="1"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2pPr>
            <a:lvl3pPr lvl="2"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3pPr>
            <a:lvl4pPr lvl="3"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4pPr>
            <a:lvl5pPr lvl="4"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5pPr>
            <a:lvl6pPr lvl="5"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6pPr>
            <a:lvl7pPr lvl="6"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7pPr>
            <a:lvl8pPr lvl="7"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8pPr>
            <a:lvl9pPr lvl="8"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9pPr>
          </a:lstStyle>
          <a:p/>
        </p:txBody>
      </p:sp>
      <p:sp>
        <p:nvSpPr>
          <p:cNvPr id="1239" name="Google Shape;1239;p101"/>
          <p:cNvSpPr txBox="1"/>
          <p:nvPr>
            <p:ph idx="1" type="subTitle"/>
          </p:nvPr>
        </p:nvSpPr>
        <p:spPr>
          <a:xfrm>
            <a:off x="574575" y="5182025"/>
            <a:ext cx="11039700" cy="1161600"/>
          </a:xfrm>
          <a:prstGeom prst="rect">
            <a:avLst/>
          </a:prstGeom>
        </p:spPr>
        <p:txBody>
          <a:bodyPr anchorCtr="0" anchor="t" bIns="0" lIns="0" spcFirstLastPara="1" rIns="0" wrap="square" tIns="0">
            <a:noAutofit/>
          </a:bodyPr>
          <a:lstStyle>
            <a:lvl1pPr lvl="0" algn="ctr">
              <a:spcBef>
                <a:spcPts val="0"/>
              </a:spcBef>
              <a:spcAft>
                <a:spcPts val="0"/>
              </a:spcAft>
              <a:buSzPts val="2000"/>
              <a:buNone/>
              <a:defRPr/>
            </a:lvl1pPr>
            <a:lvl2pPr lvl="1" algn="ctr">
              <a:spcBef>
                <a:spcPts val="200"/>
              </a:spcBef>
              <a:spcAft>
                <a:spcPts val="0"/>
              </a:spcAft>
              <a:buSzPts val="1800"/>
              <a:buNone/>
              <a:defRPr/>
            </a:lvl2pPr>
            <a:lvl3pPr lvl="2" algn="ctr">
              <a:spcBef>
                <a:spcPts val="600"/>
              </a:spcBef>
              <a:spcAft>
                <a:spcPts val="0"/>
              </a:spcAft>
              <a:buSzPts val="1600"/>
              <a:buNone/>
              <a:defRPr/>
            </a:lvl3pPr>
            <a:lvl4pPr lvl="3" algn="ctr">
              <a:spcBef>
                <a:spcPts val="600"/>
              </a:spcBef>
              <a:spcAft>
                <a:spcPts val="0"/>
              </a:spcAft>
              <a:buSzPts val="1400"/>
              <a:buNone/>
              <a:defRPr/>
            </a:lvl4pPr>
            <a:lvl5pPr lvl="4" algn="ctr">
              <a:spcBef>
                <a:spcPts val="600"/>
              </a:spcBef>
              <a:spcAft>
                <a:spcPts val="0"/>
              </a:spcAft>
              <a:buSzPts val="1400"/>
              <a:buNone/>
              <a:defRPr/>
            </a:lvl5pPr>
            <a:lvl6pPr lvl="5" algn="ctr">
              <a:spcBef>
                <a:spcPts val="6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240" name="Google Shape;1240;p101"/>
          <p:cNvPicPr preferRelativeResize="0"/>
          <p:nvPr/>
        </p:nvPicPr>
        <p:blipFill>
          <a:blip r:embed="rId3">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2 - Section Divider 2 1">
  <p:cSld name="Seque Slide - A_1_1_2_1_2">
    <p:bg>
      <p:bgPr>
        <a:solidFill>
          <a:srgbClr val="FFDED5"/>
        </a:solidFill>
      </p:bgPr>
    </p:bg>
    <p:spTree>
      <p:nvGrpSpPr>
        <p:cNvPr id="1241" name="Shape 1241"/>
        <p:cNvGrpSpPr/>
        <p:nvPr/>
      </p:nvGrpSpPr>
      <p:grpSpPr>
        <a:xfrm>
          <a:off x="0" y="0"/>
          <a:ext cx="0" cy="0"/>
          <a:chOff x="0" y="0"/>
          <a:chExt cx="0" cy="0"/>
        </a:xfrm>
      </p:grpSpPr>
      <p:sp>
        <p:nvSpPr>
          <p:cNvPr id="1242" name="Google Shape;1242;p102"/>
          <p:cNvSpPr txBox="1"/>
          <p:nvPr>
            <p:ph type="ctrTitle"/>
          </p:nvPr>
        </p:nvSpPr>
        <p:spPr>
          <a:xfrm>
            <a:off x="562375" y="4502225"/>
            <a:ext cx="11064300" cy="67980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chemeClr val="accent1"/>
              </a:buClr>
              <a:buSzPts val="1400"/>
              <a:buFont typeface="Avant Garde Demi SFDC"/>
              <a:buNone/>
              <a:defRPr b="0" sz="3600">
                <a:latin typeface="Avant Garde Demi SFDC"/>
                <a:ea typeface="Avant Garde Demi SFDC"/>
                <a:cs typeface="Avant Garde Demi SFDC"/>
                <a:sym typeface="Avant Garde Demi SFDC"/>
              </a:defRPr>
            </a:lvl1pPr>
            <a:lvl2pPr lvl="1"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2pPr>
            <a:lvl3pPr lvl="2"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3pPr>
            <a:lvl4pPr lvl="3"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4pPr>
            <a:lvl5pPr lvl="4"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5pPr>
            <a:lvl6pPr lvl="5"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6pPr>
            <a:lvl7pPr lvl="6"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7pPr>
            <a:lvl8pPr lvl="7"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8pPr>
            <a:lvl9pPr lvl="8"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9pPr>
          </a:lstStyle>
          <a:p/>
        </p:txBody>
      </p:sp>
      <p:sp>
        <p:nvSpPr>
          <p:cNvPr id="1243" name="Google Shape;1243;p102"/>
          <p:cNvSpPr txBox="1"/>
          <p:nvPr>
            <p:ph idx="1" type="subTitle"/>
          </p:nvPr>
        </p:nvSpPr>
        <p:spPr>
          <a:xfrm>
            <a:off x="574575" y="5182025"/>
            <a:ext cx="11039700" cy="1161600"/>
          </a:xfrm>
          <a:prstGeom prst="rect">
            <a:avLst/>
          </a:prstGeom>
        </p:spPr>
        <p:txBody>
          <a:bodyPr anchorCtr="0" anchor="t" bIns="0" lIns="0" spcFirstLastPara="1" rIns="0" wrap="square" tIns="0">
            <a:noAutofit/>
          </a:bodyPr>
          <a:lstStyle>
            <a:lvl1pPr lvl="0" algn="ctr">
              <a:spcBef>
                <a:spcPts val="0"/>
              </a:spcBef>
              <a:spcAft>
                <a:spcPts val="0"/>
              </a:spcAft>
              <a:buSzPts val="2000"/>
              <a:buNone/>
              <a:defRPr/>
            </a:lvl1pPr>
            <a:lvl2pPr lvl="1" algn="ctr">
              <a:spcBef>
                <a:spcPts val="200"/>
              </a:spcBef>
              <a:spcAft>
                <a:spcPts val="0"/>
              </a:spcAft>
              <a:buSzPts val="1800"/>
              <a:buNone/>
              <a:defRPr/>
            </a:lvl2pPr>
            <a:lvl3pPr lvl="2" algn="ctr">
              <a:spcBef>
                <a:spcPts val="600"/>
              </a:spcBef>
              <a:spcAft>
                <a:spcPts val="0"/>
              </a:spcAft>
              <a:buSzPts val="1600"/>
              <a:buNone/>
              <a:defRPr/>
            </a:lvl3pPr>
            <a:lvl4pPr lvl="3" algn="ctr">
              <a:spcBef>
                <a:spcPts val="600"/>
              </a:spcBef>
              <a:spcAft>
                <a:spcPts val="0"/>
              </a:spcAft>
              <a:buSzPts val="1400"/>
              <a:buNone/>
              <a:defRPr/>
            </a:lvl4pPr>
            <a:lvl5pPr lvl="4" algn="ctr">
              <a:spcBef>
                <a:spcPts val="600"/>
              </a:spcBef>
              <a:spcAft>
                <a:spcPts val="0"/>
              </a:spcAft>
              <a:buSzPts val="1400"/>
              <a:buNone/>
              <a:defRPr/>
            </a:lvl5pPr>
            <a:lvl6pPr lvl="5" algn="ctr">
              <a:spcBef>
                <a:spcPts val="6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244" name="Google Shape;1244;p102"/>
          <p:cNvPicPr preferRelativeResize="0"/>
          <p:nvPr/>
        </p:nvPicPr>
        <p:blipFill>
          <a:blip r:embed="rId2">
            <a:alphaModFix/>
          </a:blip>
          <a:stretch>
            <a:fillRect/>
          </a:stretch>
        </p:blipFill>
        <p:spPr>
          <a:xfrm>
            <a:off x="10164862" y="462000"/>
            <a:ext cx="1476175" cy="538150"/>
          </a:xfrm>
          <a:prstGeom prst="rect">
            <a:avLst/>
          </a:prstGeom>
          <a:noFill/>
          <a:ln>
            <a:noFill/>
          </a:ln>
        </p:spPr>
      </p:pic>
      <p:pic>
        <p:nvPicPr>
          <p:cNvPr id="1245" name="Google Shape;1245;p102"/>
          <p:cNvPicPr preferRelativeResize="0"/>
          <p:nvPr/>
        </p:nvPicPr>
        <p:blipFill rotWithShape="1">
          <a:blip r:embed="rId3">
            <a:alphaModFix/>
          </a:blip>
          <a:srcRect b="0" l="0" r="0" t="0"/>
          <a:stretch/>
        </p:blipFill>
        <p:spPr>
          <a:xfrm>
            <a:off x="2501625" y="1000150"/>
            <a:ext cx="7185700" cy="2850750"/>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3 - Section Divider 3">
  <p:cSld name="Seque Slide - A_1_1_2_1_1">
    <p:bg>
      <p:bgPr>
        <a:solidFill>
          <a:srgbClr val="ECE1F9"/>
        </a:solidFill>
      </p:bgPr>
    </p:bg>
    <p:spTree>
      <p:nvGrpSpPr>
        <p:cNvPr id="1246" name="Shape 1246"/>
        <p:cNvGrpSpPr/>
        <p:nvPr/>
      </p:nvGrpSpPr>
      <p:grpSpPr>
        <a:xfrm>
          <a:off x="0" y="0"/>
          <a:ext cx="0" cy="0"/>
          <a:chOff x="0" y="0"/>
          <a:chExt cx="0" cy="0"/>
        </a:xfrm>
      </p:grpSpPr>
      <p:sp>
        <p:nvSpPr>
          <p:cNvPr id="1247" name="Google Shape;1247;p103"/>
          <p:cNvSpPr txBox="1"/>
          <p:nvPr>
            <p:ph type="ctrTitle"/>
          </p:nvPr>
        </p:nvSpPr>
        <p:spPr>
          <a:xfrm>
            <a:off x="562375" y="4502225"/>
            <a:ext cx="11064300" cy="67980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chemeClr val="accent1"/>
              </a:buClr>
              <a:buSzPts val="1400"/>
              <a:buFont typeface="Avant Garde Demi SFDC"/>
              <a:buNone/>
              <a:defRPr b="0" sz="3600">
                <a:latin typeface="Avant Garde Demi SFDC"/>
                <a:ea typeface="Avant Garde Demi SFDC"/>
                <a:cs typeface="Avant Garde Demi SFDC"/>
                <a:sym typeface="Avant Garde Demi SFDC"/>
              </a:defRPr>
            </a:lvl1pPr>
            <a:lvl2pPr lvl="1"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2pPr>
            <a:lvl3pPr lvl="2"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3pPr>
            <a:lvl4pPr lvl="3"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4pPr>
            <a:lvl5pPr lvl="4"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5pPr>
            <a:lvl6pPr lvl="5"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6pPr>
            <a:lvl7pPr lvl="6"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7pPr>
            <a:lvl8pPr lvl="7"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8pPr>
            <a:lvl9pPr lvl="8" algn="ctr">
              <a:spcBef>
                <a:spcPts val="0"/>
              </a:spcBef>
              <a:spcAft>
                <a:spcPts val="0"/>
              </a:spcAft>
              <a:buClr>
                <a:srgbClr val="90D0FE"/>
              </a:buClr>
              <a:buSzPts val="1400"/>
              <a:buFont typeface="Avant Garde Demi SFDC"/>
              <a:buNone/>
              <a:defRPr>
                <a:solidFill>
                  <a:srgbClr val="90D0FE"/>
                </a:solidFill>
                <a:latin typeface="Avant Garde Demi SFDC"/>
                <a:ea typeface="Avant Garde Demi SFDC"/>
                <a:cs typeface="Avant Garde Demi SFDC"/>
                <a:sym typeface="Avant Garde Demi SFDC"/>
              </a:defRPr>
            </a:lvl9pPr>
          </a:lstStyle>
          <a:p/>
        </p:txBody>
      </p:sp>
      <p:sp>
        <p:nvSpPr>
          <p:cNvPr id="1248" name="Google Shape;1248;p103"/>
          <p:cNvSpPr txBox="1"/>
          <p:nvPr>
            <p:ph idx="1" type="subTitle"/>
          </p:nvPr>
        </p:nvSpPr>
        <p:spPr>
          <a:xfrm>
            <a:off x="574575" y="5182025"/>
            <a:ext cx="11039700" cy="1161600"/>
          </a:xfrm>
          <a:prstGeom prst="rect">
            <a:avLst/>
          </a:prstGeom>
        </p:spPr>
        <p:txBody>
          <a:bodyPr anchorCtr="0" anchor="t" bIns="0" lIns="0" spcFirstLastPara="1" rIns="0" wrap="square" tIns="0">
            <a:noAutofit/>
          </a:bodyPr>
          <a:lstStyle>
            <a:lvl1pPr lvl="0" algn="ctr">
              <a:spcBef>
                <a:spcPts val="0"/>
              </a:spcBef>
              <a:spcAft>
                <a:spcPts val="0"/>
              </a:spcAft>
              <a:buSzPts val="2000"/>
              <a:buNone/>
              <a:defRPr/>
            </a:lvl1pPr>
            <a:lvl2pPr lvl="1" algn="ctr">
              <a:spcBef>
                <a:spcPts val="200"/>
              </a:spcBef>
              <a:spcAft>
                <a:spcPts val="0"/>
              </a:spcAft>
              <a:buSzPts val="1800"/>
              <a:buNone/>
              <a:defRPr/>
            </a:lvl2pPr>
            <a:lvl3pPr lvl="2" algn="ctr">
              <a:spcBef>
                <a:spcPts val="600"/>
              </a:spcBef>
              <a:spcAft>
                <a:spcPts val="0"/>
              </a:spcAft>
              <a:buSzPts val="1600"/>
              <a:buNone/>
              <a:defRPr/>
            </a:lvl3pPr>
            <a:lvl4pPr lvl="3" algn="ctr">
              <a:spcBef>
                <a:spcPts val="600"/>
              </a:spcBef>
              <a:spcAft>
                <a:spcPts val="0"/>
              </a:spcAft>
              <a:buSzPts val="1400"/>
              <a:buNone/>
              <a:defRPr/>
            </a:lvl4pPr>
            <a:lvl5pPr lvl="4" algn="ctr">
              <a:spcBef>
                <a:spcPts val="600"/>
              </a:spcBef>
              <a:spcAft>
                <a:spcPts val="0"/>
              </a:spcAft>
              <a:buSzPts val="1400"/>
              <a:buNone/>
              <a:defRPr/>
            </a:lvl5pPr>
            <a:lvl6pPr lvl="5" algn="ctr">
              <a:spcBef>
                <a:spcPts val="6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249" name="Google Shape;1249;p103"/>
          <p:cNvPicPr preferRelativeResize="0"/>
          <p:nvPr/>
        </p:nvPicPr>
        <p:blipFill rotWithShape="1">
          <a:blip r:embed="rId2">
            <a:alphaModFix/>
          </a:blip>
          <a:srcRect b="0" l="0" r="10" t="0"/>
          <a:stretch/>
        </p:blipFill>
        <p:spPr>
          <a:xfrm>
            <a:off x="3851815" y="910975"/>
            <a:ext cx="4474808" cy="3141600"/>
          </a:xfrm>
          <a:prstGeom prst="rect">
            <a:avLst/>
          </a:prstGeom>
          <a:noFill/>
          <a:ln>
            <a:noFill/>
          </a:ln>
        </p:spPr>
      </p:pic>
      <p:pic>
        <p:nvPicPr>
          <p:cNvPr id="1250" name="Google Shape;1250;p103"/>
          <p:cNvPicPr preferRelativeResize="0"/>
          <p:nvPr/>
        </p:nvPicPr>
        <p:blipFill>
          <a:blip r:embed="rId3">
            <a:alphaModFix/>
          </a:blip>
          <a:stretch>
            <a:fillRect/>
          </a:stretch>
        </p:blipFill>
        <p:spPr>
          <a:xfrm>
            <a:off x="7097650" y="984250"/>
            <a:ext cx="1145575" cy="818250"/>
          </a:xfrm>
          <a:prstGeom prst="rect">
            <a:avLst/>
          </a:prstGeom>
          <a:noFill/>
          <a:ln>
            <a:noFill/>
          </a:ln>
        </p:spPr>
      </p:pic>
      <p:pic>
        <p:nvPicPr>
          <p:cNvPr id="1251" name="Google Shape;1251;p103"/>
          <p:cNvPicPr preferRelativeResize="0"/>
          <p:nvPr/>
        </p:nvPicPr>
        <p:blipFill>
          <a:blip r:embed="rId4">
            <a:alphaModFix/>
          </a:blip>
          <a:stretch>
            <a:fillRect/>
          </a:stretch>
        </p:blipFill>
        <p:spPr>
          <a:xfrm>
            <a:off x="3470300" y="2621675"/>
            <a:ext cx="842825" cy="1031675"/>
          </a:xfrm>
          <a:prstGeom prst="rect">
            <a:avLst/>
          </a:prstGeom>
          <a:noFill/>
          <a:ln>
            <a:noFill/>
          </a:ln>
        </p:spPr>
      </p:pic>
      <p:pic>
        <p:nvPicPr>
          <p:cNvPr id="1252" name="Google Shape;1252;p103"/>
          <p:cNvPicPr preferRelativeResize="0"/>
          <p:nvPr/>
        </p:nvPicPr>
        <p:blipFill rotWithShape="1">
          <a:blip r:embed="rId5">
            <a:alphaModFix/>
          </a:blip>
          <a:srcRect b="0" l="0" r="51765" t="0"/>
          <a:stretch/>
        </p:blipFill>
        <p:spPr>
          <a:xfrm>
            <a:off x="8011894" y="2893660"/>
            <a:ext cx="1119349" cy="833550"/>
          </a:xfrm>
          <a:prstGeom prst="rect">
            <a:avLst/>
          </a:prstGeom>
          <a:noFill/>
          <a:ln>
            <a:noFill/>
          </a:ln>
        </p:spPr>
      </p:pic>
      <p:pic>
        <p:nvPicPr>
          <p:cNvPr id="1253" name="Google Shape;1253;p103"/>
          <p:cNvPicPr preferRelativeResize="0"/>
          <p:nvPr/>
        </p:nvPicPr>
        <p:blipFill>
          <a:blip r:embed="rId6">
            <a:alphaModFix/>
          </a:blip>
          <a:stretch>
            <a:fillRect/>
          </a:stretch>
        </p:blipFill>
        <p:spPr>
          <a:xfrm>
            <a:off x="10164862" y="462000"/>
            <a:ext cx="1476175" cy="5381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2" Type="http://schemas.openxmlformats.org/officeDocument/2006/relationships/theme" Target="../theme/theme1.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11" Type="http://schemas.openxmlformats.org/officeDocument/2006/relationships/slideLayout" Target="../slideLayouts/slideLayout83.xml"/><Relationship Id="rId10" Type="http://schemas.openxmlformats.org/officeDocument/2006/relationships/slideLayout" Target="../slideLayouts/slideLayout82.xml"/><Relationship Id="rId13" Type="http://schemas.openxmlformats.org/officeDocument/2006/relationships/slideLayout" Target="../slideLayouts/slideLayout85.xml"/><Relationship Id="rId12" Type="http://schemas.openxmlformats.org/officeDocument/2006/relationships/slideLayout" Target="../slideLayouts/slideLayout84.xml"/><Relationship Id="rId15" Type="http://schemas.openxmlformats.org/officeDocument/2006/relationships/slideLayout" Target="../slideLayouts/slideLayout87.xml"/><Relationship Id="rId14" Type="http://schemas.openxmlformats.org/officeDocument/2006/relationships/slideLayout" Target="../slideLayouts/slideLayout86.xml"/><Relationship Id="rId17" Type="http://schemas.openxmlformats.org/officeDocument/2006/relationships/slideLayout" Target="../slideLayouts/slideLayout89.xml"/><Relationship Id="rId16" Type="http://schemas.openxmlformats.org/officeDocument/2006/relationships/slideLayout" Target="../slideLayouts/slideLayout88.xml"/><Relationship Id="rId19" Type="http://schemas.openxmlformats.org/officeDocument/2006/relationships/theme" Target="../theme/theme5.xml"/><Relationship Id="rId18" Type="http://schemas.openxmlformats.org/officeDocument/2006/relationships/slideLayout" Target="../slideLayouts/slideLayout90.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30.xml"/><Relationship Id="rId42" Type="http://schemas.openxmlformats.org/officeDocument/2006/relationships/slideLayout" Target="../slideLayouts/slideLayout132.xml"/><Relationship Id="rId41" Type="http://schemas.openxmlformats.org/officeDocument/2006/relationships/slideLayout" Target="../slideLayouts/slideLayout131.xml"/><Relationship Id="rId44" Type="http://schemas.openxmlformats.org/officeDocument/2006/relationships/slideLayout" Target="../slideLayouts/slideLayout134.xml"/><Relationship Id="rId43" Type="http://schemas.openxmlformats.org/officeDocument/2006/relationships/slideLayout" Target="../slideLayouts/slideLayout133.xml"/><Relationship Id="rId46" Type="http://schemas.openxmlformats.org/officeDocument/2006/relationships/slideLayout" Target="../slideLayouts/slideLayout136.xml"/><Relationship Id="rId45" Type="http://schemas.openxmlformats.org/officeDocument/2006/relationships/slideLayout" Target="../slideLayouts/slideLayout135.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9" Type="http://schemas.openxmlformats.org/officeDocument/2006/relationships/slideLayout" Target="../slideLayouts/slideLayout99.xml"/><Relationship Id="rId48" Type="http://schemas.openxmlformats.org/officeDocument/2006/relationships/slideLayout" Target="../slideLayouts/slideLayout138.xml"/><Relationship Id="rId47" Type="http://schemas.openxmlformats.org/officeDocument/2006/relationships/slideLayout" Target="../slideLayouts/slideLayout137.xml"/><Relationship Id="rId49" Type="http://schemas.openxmlformats.org/officeDocument/2006/relationships/slideLayout" Target="../slideLayouts/slideLayout139.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31" Type="http://schemas.openxmlformats.org/officeDocument/2006/relationships/slideLayout" Target="../slideLayouts/slideLayout121.xml"/><Relationship Id="rId30" Type="http://schemas.openxmlformats.org/officeDocument/2006/relationships/slideLayout" Target="../slideLayouts/slideLayout120.xml"/><Relationship Id="rId33" Type="http://schemas.openxmlformats.org/officeDocument/2006/relationships/slideLayout" Target="../slideLayouts/slideLayout123.xml"/><Relationship Id="rId32" Type="http://schemas.openxmlformats.org/officeDocument/2006/relationships/slideLayout" Target="../slideLayouts/slideLayout122.xml"/><Relationship Id="rId35" Type="http://schemas.openxmlformats.org/officeDocument/2006/relationships/slideLayout" Target="../slideLayouts/slideLayout125.xml"/><Relationship Id="rId34" Type="http://schemas.openxmlformats.org/officeDocument/2006/relationships/slideLayout" Target="../slideLayouts/slideLayout124.xml"/><Relationship Id="rId37" Type="http://schemas.openxmlformats.org/officeDocument/2006/relationships/slideLayout" Target="../slideLayouts/slideLayout127.xml"/><Relationship Id="rId36" Type="http://schemas.openxmlformats.org/officeDocument/2006/relationships/slideLayout" Target="../slideLayouts/slideLayout126.xml"/><Relationship Id="rId39" Type="http://schemas.openxmlformats.org/officeDocument/2006/relationships/slideLayout" Target="../slideLayouts/slideLayout129.xml"/><Relationship Id="rId38" Type="http://schemas.openxmlformats.org/officeDocument/2006/relationships/slideLayout" Target="../slideLayouts/slideLayout128.xml"/><Relationship Id="rId20" Type="http://schemas.openxmlformats.org/officeDocument/2006/relationships/slideLayout" Target="../slideLayouts/slideLayout110.xml"/><Relationship Id="rId22" Type="http://schemas.openxmlformats.org/officeDocument/2006/relationships/slideLayout" Target="../slideLayouts/slideLayout112.xml"/><Relationship Id="rId21" Type="http://schemas.openxmlformats.org/officeDocument/2006/relationships/slideLayout" Target="../slideLayouts/slideLayout111.xml"/><Relationship Id="rId24" Type="http://schemas.openxmlformats.org/officeDocument/2006/relationships/slideLayout" Target="../slideLayouts/slideLayout114.xml"/><Relationship Id="rId23" Type="http://schemas.openxmlformats.org/officeDocument/2006/relationships/slideLayout" Target="../slideLayouts/slideLayout113.xml"/><Relationship Id="rId26" Type="http://schemas.openxmlformats.org/officeDocument/2006/relationships/slideLayout" Target="../slideLayouts/slideLayout116.xml"/><Relationship Id="rId25" Type="http://schemas.openxmlformats.org/officeDocument/2006/relationships/slideLayout" Target="../slideLayouts/slideLayout115.xml"/><Relationship Id="rId28" Type="http://schemas.openxmlformats.org/officeDocument/2006/relationships/slideLayout" Target="../slideLayouts/slideLayout118.xml"/><Relationship Id="rId27" Type="http://schemas.openxmlformats.org/officeDocument/2006/relationships/slideLayout" Target="../slideLayouts/slideLayout117.xml"/><Relationship Id="rId29" Type="http://schemas.openxmlformats.org/officeDocument/2006/relationships/slideLayout" Target="../slideLayouts/slideLayout119.xml"/><Relationship Id="rId51" Type="http://schemas.openxmlformats.org/officeDocument/2006/relationships/slideLayout" Target="../slideLayouts/slideLayout141.xml"/><Relationship Id="rId50" Type="http://schemas.openxmlformats.org/officeDocument/2006/relationships/slideLayout" Target="../slideLayouts/slideLayout140.xml"/><Relationship Id="rId53" Type="http://schemas.openxmlformats.org/officeDocument/2006/relationships/slideLayout" Target="../slideLayouts/slideLayout143.xml"/><Relationship Id="rId52" Type="http://schemas.openxmlformats.org/officeDocument/2006/relationships/slideLayout" Target="../slideLayouts/slideLayout142.xml"/><Relationship Id="rId11" Type="http://schemas.openxmlformats.org/officeDocument/2006/relationships/slideLayout" Target="../slideLayouts/slideLayout101.xml"/><Relationship Id="rId55" Type="http://schemas.openxmlformats.org/officeDocument/2006/relationships/slideLayout" Target="../slideLayouts/slideLayout145.xml"/><Relationship Id="rId10" Type="http://schemas.openxmlformats.org/officeDocument/2006/relationships/slideLayout" Target="../slideLayouts/slideLayout100.xml"/><Relationship Id="rId54" Type="http://schemas.openxmlformats.org/officeDocument/2006/relationships/slideLayout" Target="../slideLayouts/slideLayout144.xml"/><Relationship Id="rId13" Type="http://schemas.openxmlformats.org/officeDocument/2006/relationships/slideLayout" Target="../slideLayouts/slideLayout103.xml"/><Relationship Id="rId57" Type="http://schemas.openxmlformats.org/officeDocument/2006/relationships/slideLayout" Target="../slideLayouts/slideLayout147.xml"/><Relationship Id="rId12" Type="http://schemas.openxmlformats.org/officeDocument/2006/relationships/slideLayout" Target="../slideLayouts/slideLayout102.xml"/><Relationship Id="rId56" Type="http://schemas.openxmlformats.org/officeDocument/2006/relationships/slideLayout" Target="../slideLayouts/slideLayout146.xml"/><Relationship Id="rId15" Type="http://schemas.openxmlformats.org/officeDocument/2006/relationships/slideLayout" Target="../slideLayouts/slideLayout105.xml"/><Relationship Id="rId14" Type="http://schemas.openxmlformats.org/officeDocument/2006/relationships/slideLayout" Target="../slideLayouts/slideLayout104.xml"/><Relationship Id="rId58" Type="http://schemas.openxmlformats.org/officeDocument/2006/relationships/theme" Target="../theme/theme3.xml"/><Relationship Id="rId17" Type="http://schemas.openxmlformats.org/officeDocument/2006/relationships/slideLayout" Target="../slideLayouts/slideLayout107.xml"/><Relationship Id="rId16" Type="http://schemas.openxmlformats.org/officeDocument/2006/relationships/slideLayout" Target="../slideLayouts/slideLayout106.xml"/><Relationship Id="rId19" Type="http://schemas.openxmlformats.org/officeDocument/2006/relationships/slideLayout" Target="../slideLayouts/slideLayout109.xml"/><Relationship Id="rId18"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 name="Shape 22"/>
        <p:cNvGrpSpPr/>
        <p:nvPr/>
      </p:nvGrpSpPr>
      <p:grpSpPr>
        <a:xfrm>
          <a:off x="0" y="0"/>
          <a:ext cx="0" cy="0"/>
          <a:chOff x="0" y="0"/>
          <a:chExt cx="0" cy="0"/>
        </a:xfrm>
      </p:grpSpPr>
      <p:sp>
        <p:nvSpPr>
          <p:cNvPr id="23" name="Google Shape;23;p1"/>
          <p:cNvSpPr txBox="1"/>
          <p:nvPr>
            <p:ph idx="1" type="body"/>
          </p:nvPr>
        </p:nvSpPr>
        <p:spPr>
          <a:xfrm>
            <a:off x="571510" y="1762125"/>
            <a:ext cx="11045700" cy="43149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Clr>
                <a:schemeClr val="dk1"/>
              </a:buClr>
              <a:buSzPts val="2000"/>
              <a:buFont typeface="Arial"/>
              <a:buNone/>
              <a:defRPr b="0" i="0" sz="2000" u="none" cap="none" strike="noStrike">
                <a:solidFill>
                  <a:schemeClr val="dk1"/>
                </a:solidFill>
                <a:latin typeface="Salesforce Sans"/>
                <a:ea typeface="Salesforce Sans"/>
                <a:cs typeface="Salesforce Sans"/>
                <a:sym typeface="Salesforce Sans"/>
              </a:defRPr>
            </a:lvl1pPr>
            <a:lvl2pPr indent="-342900" lvl="1" marL="914400" marR="0" rtl="0" algn="l">
              <a:spcBef>
                <a:spcPts val="200"/>
              </a:spcBef>
              <a:spcAft>
                <a:spcPts val="0"/>
              </a:spcAft>
              <a:buClr>
                <a:schemeClr val="dk1"/>
              </a:buClr>
              <a:buSzPts val="1800"/>
              <a:buFont typeface="Arial"/>
              <a:buChar char="•"/>
              <a:defRPr b="0" i="0" sz="1800" u="none" cap="none" strike="noStrike">
                <a:solidFill>
                  <a:schemeClr val="dk1"/>
                </a:solidFill>
                <a:latin typeface="Salesforce Sans"/>
                <a:ea typeface="Salesforce Sans"/>
                <a:cs typeface="Salesforce Sans"/>
                <a:sym typeface="Salesforce Sans"/>
              </a:defRPr>
            </a:lvl2pPr>
            <a:lvl3pPr indent="-330200" lvl="2" marL="1371600" marR="0" rtl="0" algn="l">
              <a:spcBef>
                <a:spcPts val="600"/>
              </a:spcBef>
              <a:spcAft>
                <a:spcPts val="0"/>
              </a:spcAft>
              <a:buClr>
                <a:schemeClr val="dk1"/>
              </a:buClr>
              <a:buSzPts val="1600"/>
              <a:buFont typeface="Arial"/>
              <a:buChar char="•"/>
              <a:defRPr b="0" i="0" sz="1600" u="none" cap="none" strike="noStrike">
                <a:solidFill>
                  <a:schemeClr val="dk1"/>
                </a:solidFill>
                <a:latin typeface="Salesforce Sans"/>
                <a:ea typeface="Salesforce Sans"/>
                <a:cs typeface="Salesforce Sans"/>
                <a:sym typeface="Salesforce Sans"/>
              </a:defRPr>
            </a:lvl3pPr>
            <a:lvl4pPr indent="-317500" lvl="3" marL="1828800" marR="0" rtl="0" algn="l">
              <a:spcBef>
                <a:spcPts val="600"/>
              </a:spcBef>
              <a:spcAft>
                <a:spcPts val="0"/>
              </a:spcAft>
              <a:buClr>
                <a:schemeClr val="dk1"/>
              </a:buClr>
              <a:buSzPts val="1400"/>
              <a:buFont typeface="Arial"/>
              <a:buChar char="•"/>
              <a:defRPr b="0" i="0" sz="1400" u="none" cap="none" strike="noStrike">
                <a:solidFill>
                  <a:schemeClr val="dk1"/>
                </a:solidFill>
                <a:latin typeface="Salesforce Sans"/>
                <a:ea typeface="Salesforce Sans"/>
                <a:cs typeface="Salesforce Sans"/>
                <a:sym typeface="Salesforce Sans"/>
              </a:defRPr>
            </a:lvl4pPr>
            <a:lvl5pPr indent="-228600" lvl="4" marL="2286000" marR="0" rtl="0" algn="l">
              <a:spcBef>
                <a:spcPts val="600"/>
              </a:spcBef>
              <a:spcAft>
                <a:spcPts val="0"/>
              </a:spcAft>
              <a:buClr>
                <a:schemeClr val="dk1"/>
              </a:buClr>
              <a:buSzPts val="1400"/>
              <a:buNone/>
              <a:defRPr b="1" i="0" sz="2000" u="none" cap="none" strike="noStrike">
                <a:solidFill>
                  <a:schemeClr val="dk1"/>
                </a:solidFill>
                <a:latin typeface="Salesforce Sans"/>
                <a:ea typeface="Salesforce Sans"/>
                <a:cs typeface="Salesforce Sans"/>
                <a:sym typeface="Salesforce Sans"/>
              </a:defRPr>
            </a:lvl5pPr>
            <a:lvl6pPr indent="-355600" lvl="5" marL="2743200" marR="0" rtl="0" algn="l">
              <a:spcBef>
                <a:spcPts val="600"/>
              </a:spcBef>
              <a:spcAft>
                <a:spcPts val="0"/>
              </a:spcAft>
              <a:buClr>
                <a:schemeClr val="dk1"/>
              </a:buClr>
              <a:buSzPts val="2000"/>
              <a:buFont typeface="Arial"/>
              <a:buChar char="•"/>
              <a:defRPr b="0" i="0" sz="2000" u="none" cap="none" strike="noStrike">
                <a:solidFill>
                  <a:schemeClr val="dk1"/>
                </a:solidFill>
                <a:latin typeface="Salesforce Sans"/>
                <a:ea typeface="Salesforce Sans"/>
                <a:cs typeface="Salesforce Sans"/>
                <a:sym typeface="Salesforce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Salesforce Sans"/>
                <a:ea typeface="Salesforce Sans"/>
                <a:cs typeface="Salesforce Sans"/>
                <a:sym typeface="Salesforce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Salesforce Sans"/>
                <a:ea typeface="Salesforce Sans"/>
                <a:cs typeface="Salesforce Sans"/>
                <a:sym typeface="Salesforce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Salesforce Sans"/>
                <a:ea typeface="Salesforce Sans"/>
                <a:cs typeface="Salesforce Sans"/>
                <a:sym typeface="Salesforce Sans"/>
              </a:defRPr>
            </a:lvl9pPr>
          </a:lstStyle>
          <a:p/>
        </p:txBody>
      </p:sp>
      <p:sp>
        <p:nvSpPr>
          <p:cNvPr id="24" name="Google Shape;24;p1"/>
          <p:cNvSpPr txBox="1"/>
          <p:nvPr>
            <p:ph type="title"/>
          </p:nvPr>
        </p:nvSpPr>
        <p:spPr>
          <a:xfrm>
            <a:off x="571510" y="63500"/>
            <a:ext cx="11045700" cy="990900"/>
          </a:xfrm>
          <a:prstGeom prst="rect">
            <a:avLst/>
          </a:prstGeom>
          <a:noFill/>
          <a:ln>
            <a:noFill/>
          </a:ln>
        </p:spPr>
        <p:txBody>
          <a:bodyPr anchorCtr="0" anchor="b" bIns="0" lIns="0" spcFirstLastPara="1" rIns="0" wrap="square" tIns="0">
            <a:noAutofit/>
          </a:bodyPr>
          <a:lstStyle>
            <a:lvl1pPr lvl="0" marR="0" rtl="0" algn="l">
              <a:lnSpc>
                <a:spcPct val="95000"/>
              </a:lnSpc>
              <a:spcBef>
                <a:spcPts val="0"/>
              </a:spcBef>
              <a:spcAft>
                <a:spcPts val="0"/>
              </a:spcAft>
              <a:buClr>
                <a:schemeClr val="dk1"/>
              </a:buClr>
              <a:buSzPts val="1400"/>
              <a:buNone/>
              <a:defRPr b="1" i="0" sz="3200" u="none" cap="none" strike="noStrike">
                <a:solidFill>
                  <a:schemeClr val="dk1"/>
                </a:solidFill>
                <a:latin typeface="Salesforce Sans"/>
                <a:ea typeface="Salesforce Sans"/>
                <a:cs typeface="Salesforce Sans"/>
                <a:sym typeface="Salesforce Sans"/>
              </a:defRPr>
            </a:lvl1pPr>
            <a:lvl2pPr lvl="1"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2pPr>
            <a:lvl3pPr lvl="2"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3pPr>
            <a:lvl4pPr lvl="3"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4pPr>
            <a:lvl5pPr lvl="4"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5pPr>
            <a:lvl6pPr lvl="5"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6pPr>
            <a:lvl7pPr lvl="6"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7pPr>
            <a:lvl8pPr lvl="7"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8pPr>
            <a:lvl9pPr lvl="8"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9pPr>
          </a:lstStyle>
          <a:p/>
        </p:txBody>
      </p:sp>
      <p:sp>
        <p:nvSpPr>
          <p:cNvPr id="25" name="Google Shape;25;p1"/>
          <p:cNvSpPr txBox="1"/>
          <p:nvPr>
            <p:ph idx="11" type="ftr"/>
          </p:nvPr>
        </p:nvSpPr>
        <p:spPr>
          <a:xfrm>
            <a:off x="571510" y="6549530"/>
            <a:ext cx="5508300" cy="2142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sz="1000">
                <a:solidFill>
                  <a:schemeClr val="accent2"/>
                </a:solidFill>
                <a:latin typeface="Salesforce Sans"/>
                <a:ea typeface="Salesforce Sans"/>
                <a:cs typeface="Salesforce Sans"/>
                <a:sym typeface="Salesforce Sans"/>
              </a:defRPr>
            </a:lvl1pPr>
            <a:lvl2pPr lvl="1"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2pPr>
            <a:lvl3pPr lvl="2"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3pPr>
            <a:lvl4pPr lvl="3"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4pPr>
            <a:lvl5pPr lvl="4"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5pPr>
            <a:lvl6pPr lvl="5"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6pPr>
            <a:lvl7pPr lvl="6"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7pPr>
            <a:lvl8pPr lvl="7"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8pPr>
            <a:lvl9pPr lvl="8"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9pPr>
          </a:lstStyle>
          <a:p/>
        </p:txBody>
      </p:sp>
      <p:sp>
        <p:nvSpPr>
          <p:cNvPr id="26" name="Google Shape;26;p1"/>
          <p:cNvSpPr txBox="1"/>
          <p:nvPr/>
        </p:nvSpPr>
        <p:spPr>
          <a:xfrm>
            <a:off x="13801868" y="6672263"/>
            <a:ext cx="184800" cy="400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rgbClr val="424145"/>
              </a:solidFill>
              <a:latin typeface="Salesforce Sans"/>
              <a:ea typeface="Salesforce Sans"/>
              <a:cs typeface="Salesforce Sans"/>
              <a:sym typeface="Salesforce Sans"/>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152">
          <p15:clr>
            <a:srgbClr val="F26B43"/>
          </p15:clr>
        </p15:guide>
        <p15:guide id="2" pos="364">
          <p15:clr>
            <a:srgbClr val="F26B43"/>
          </p15:clr>
        </p15:guide>
        <p15:guide id="3" orient="horz" pos="3996">
          <p15:clr>
            <a:srgbClr val="F26B43"/>
          </p15:clr>
        </p15:guide>
        <p15:guide id="4" pos="7319">
          <p15:clr>
            <a:srgbClr val="F26B43"/>
          </p15:clr>
        </p15:guide>
        <p15:guide id="5" orient="horz" pos="327">
          <p15:clr>
            <a:srgbClr val="F26B43"/>
          </p15:clr>
        </p15:guide>
        <p15:guide id="6" pos="3839">
          <p15:clr>
            <a:srgbClr val="F26B43"/>
          </p15:clr>
        </p15:guide>
        <p15:guide id="7" orient="horz" pos="1728">
          <p15:clr>
            <a:srgbClr val="F26B43"/>
          </p15:clr>
        </p15:guide>
        <p15:guide id="8" orient="horz" pos="93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8" name="Shape 928"/>
        <p:cNvGrpSpPr/>
        <p:nvPr/>
      </p:nvGrpSpPr>
      <p:grpSpPr>
        <a:xfrm>
          <a:off x="0" y="0"/>
          <a:ext cx="0" cy="0"/>
          <a:chOff x="0" y="0"/>
          <a:chExt cx="0" cy="0"/>
        </a:xfrm>
      </p:grpSpPr>
      <p:sp>
        <p:nvSpPr>
          <p:cNvPr id="929" name="Google Shape;929;p73"/>
          <p:cNvSpPr txBox="1"/>
          <p:nvPr>
            <p:ph idx="1" type="body"/>
          </p:nvPr>
        </p:nvSpPr>
        <p:spPr>
          <a:xfrm>
            <a:off x="571510" y="1762125"/>
            <a:ext cx="11045700" cy="43149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Clr>
                <a:schemeClr val="dk1"/>
              </a:buClr>
              <a:buSzPts val="2000"/>
              <a:buFont typeface="Arial"/>
              <a:buNone/>
              <a:defRPr b="0" i="0" sz="2000" u="none" cap="none" strike="noStrike">
                <a:solidFill>
                  <a:schemeClr val="dk1"/>
                </a:solidFill>
                <a:latin typeface="Salesforce Sans"/>
                <a:ea typeface="Salesforce Sans"/>
                <a:cs typeface="Salesforce Sans"/>
                <a:sym typeface="Salesforce Sans"/>
              </a:defRPr>
            </a:lvl1pPr>
            <a:lvl2pPr indent="-342900" lvl="1" marL="914400" marR="0" rtl="0" algn="l">
              <a:spcBef>
                <a:spcPts val="200"/>
              </a:spcBef>
              <a:spcAft>
                <a:spcPts val="0"/>
              </a:spcAft>
              <a:buClr>
                <a:schemeClr val="dk1"/>
              </a:buClr>
              <a:buSzPts val="1800"/>
              <a:buFont typeface="Arial"/>
              <a:buChar char="•"/>
              <a:defRPr b="0" i="0" sz="1800" u="none" cap="none" strike="noStrike">
                <a:solidFill>
                  <a:schemeClr val="dk1"/>
                </a:solidFill>
                <a:latin typeface="Salesforce Sans"/>
                <a:ea typeface="Salesforce Sans"/>
                <a:cs typeface="Salesforce Sans"/>
                <a:sym typeface="Salesforce Sans"/>
              </a:defRPr>
            </a:lvl2pPr>
            <a:lvl3pPr indent="-330200" lvl="2" marL="1371600" marR="0" rtl="0" algn="l">
              <a:spcBef>
                <a:spcPts val="600"/>
              </a:spcBef>
              <a:spcAft>
                <a:spcPts val="0"/>
              </a:spcAft>
              <a:buClr>
                <a:schemeClr val="dk1"/>
              </a:buClr>
              <a:buSzPts val="1600"/>
              <a:buFont typeface="Arial"/>
              <a:buChar char="•"/>
              <a:defRPr b="0" i="0" sz="1600" u="none" cap="none" strike="noStrike">
                <a:solidFill>
                  <a:schemeClr val="dk1"/>
                </a:solidFill>
                <a:latin typeface="Salesforce Sans"/>
                <a:ea typeface="Salesforce Sans"/>
                <a:cs typeface="Salesforce Sans"/>
                <a:sym typeface="Salesforce Sans"/>
              </a:defRPr>
            </a:lvl3pPr>
            <a:lvl4pPr indent="-317500" lvl="3" marL="1828800" marR="0" rtl="0" algn="l">
              <a:spcBef>
                <a:spcPts val="600"/>
              </a:spcBef>
              <a:spcAft>
                <a:spcPts val="0"/>
              </a:spcAft>
              <a:buClr>
                <a:schemeClr val="dk1"/>
              </a:buClr>
              <a:buSzPts val="1400"/>
              <a:buFont typeface="Arial"/>
              <a:buChar char="•"/>
              <a:defRPr b="0" i="0" sz="1400" u="none" cap="none" strike="noStrike">
                <a:solidFill>
                  <a:schemeClr val="dk1"/>
                </a:solidFill>
                <a:latin typeface="Salesforce Sans"/>
                <a:ea typeface="Salesforce Sans"/>
                <a:cs typeface="Salesforce Sans"/>
                <a:sym typeface="Salesforce Sans"/>
              </a:defRPr>
            </a:lvl4pPr>
            <a:lvl5pPr indent="-228600" lvl="4" marL="2286000" marR="0" rtl="0" algn="l">
              <a:spcBef>
                <a:spcPts val="600"/>
              </a:spcBef>
              <a:spcAft>
                <a:spcPts val="0"/>
              </a:spcAft>
              <a:buClr>
                <a:schemeClr val="dk1"/>
              </a:buClr>
              <a:buSzPts val="1400"/>
              <a:buNone/>
              <a:defRPr b="1" i="0" sz="2000" u="none" cap="none" strike="noStrike">
                <a:solidFill>
                  <a:schemeClr val="dk1"/>
                </a:solidFill>
                <a:latin typeface="Salesforce Sans"/>
                <a:ea typeface="Salesforce Sans"/>
                <a:cs typeface="Salesforce Sans"/>
                <a:sym typeface="Salesforce Sans"/>
              </a:defRPr>
            </a:lvl5pPr>
            <a:lvl6pPr indent="-355600" lvl="5" marL="2743200" marR="0" rtl="0" algn="l">
              <a:spcBef>
                <a:spcPts val="600"/>
              </a:spcBef>
              <a:spcAft>
                <a:spcPts val="0"/>
              </a:spcAft>
              <a:buClr>
                <a:schemeClr val="dk1"/>
              </a:buClr>
              <a:buSzPts val="2000"/>
              <a:buFont typeface="Arial"/>
              <a:buChar char="•"/>
              <a:defRPr b="0" i="0" sz="2000" u="none" cap="none" strike="noStrike">
                <a:solidFill>
                  <a:schemeClr val="dk1"/>
                </a:solidFill>
                <a:latin typeface="Salesforce Sans"/>
                <a:ea typeface="Salesforce Sans"/>
                <a:cs typeface="Salesforce Sans"/>
                <a:sym typeface="Salesforce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Salesforce Sans"/>
                <a:ea typeface="Salesforce Sans"/>
                <a:cs typeface="Salesforce Sans"/>
                <a:sym typeface="Salesforce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Salesforce Sans"/>
                <a:ea typeface="Salesforce Sans"/>
                <a:cs typeface="Salesforce Sans"/>
                <a:sym typeface="Salesforce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Salesforce Sans"/>
                <a:ea typeface="Salesforce Sans"/>
                <a:cs typeface="Salesforce Sans"/>
                <a:sym typeface="Salesforce Sans"/>
              </a:defRPr>
            </a:lvl9pPr>
          </a:lstStyle>
          <a:p/>
        </p:txBody>
      </p:sp>
      <p:sp>
        <p:nvSpPr>
          <p:cNvPr id="930" name="Google Shape;930;p73"/>
          <p:cNvSpPr txBox="1"/>
          <p:nvPr>
            <p:ph type="title"/>
          </p:nvPr>
        </p:nvSpPr>
        <p:spPr>
          <a:xfrm>
            <a:off x="571510" y="63500"/>
            <a:ext cx="11045700" cy="990900"/>
          </a:xfrm>
          <a:prstGeom prst="rect">
            <a:avLst/>
          </a:prstGeom>
          <a:noFill/>
          <a:ln>
            <a:noFill/>
          </a:ln>
        </p:spPr>
        <p:txBody>
          <a:bodyPr anchorCtr="0" anchor="b" bIns="0" lIns="0" spcFirstLastPara="1" rIns="0" wrap="square" tIns="0">
            <a:noAutofit/>
          </a:bodyPr>
          <a:lstStyle>
            <a:lvl1pPr lvl="0" marR="0" rtl="0" algn="l">
              <a:lnSpc>
                <a:spcPct val="95000"/>
              </a:lnSpc>
              <a:spcBef>
                <a:spcPts val="0"/>
              </a:spcBef>
              <a:spcAft>
                <a:spcPts val="0"/>
              </a:spcAft>
              <a:buClr>
                <a:schemeClr val="dk1"/>
              </a:buClr>
              <a:buSzPts val="1400"/>
              <a:buNone/>
              <a:defRPr b="1" i="0" sz="3200" u="none" cap="none" strike="noStrike">
                <a:solidFill>
                  <a:schemeClr val="dk1"/>
                </a:solidFill>
                <a:latin typeface="Salesforce Sans"/>
                <a:ea typeface="Salesforce Sans"/>
                <a:cs typeface="Salesforce Sans"/>
                <a:sym typeface="Salesforce Sans"/>
              </a:defRPr>
            </a:lvl1pPr>
            <a:lvl2pPr lvl="1"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2pPr>
            <a:lvl3pPr lvl="2"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3pPr>
            <a:lvl4pPr lvl="3"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4pPr>
            <a:lvl5pPr lvl="4"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5pPr>
            <a:lvl6pPr lvl="5"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6pPr>
            <a:lvl7pPr lvl="6"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7pPr>
            <a:lvl8pPr lvl="7"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8pPr>
            <a:lvl9pPr lvl="8"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9pPr>
          </a:lstStyle>
          <a:p/>
        </p:txBody>
      </p:sp>
      <p:sp>
        <p:nvSpPr>
          <p:cNvPr id="931" name="Google Shape;931;p73"/>
          <p:cNvSpPr txBox="1"/>
          <p:nvPr>
            <p:ph idx="11" type="ftr"/>
          </p:nvPr>
        </p:nvSpPr>
        <p:spPr>
          <a:xfrm>
            <a:off x="571510" y="6549530"/>
            <a:ext cx="5508300" cy="2142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sz="1000">
                <a:solidFill>
                  <a:schemeClr val="accent2"/>
                </a:solidFill>
                <a:latin typeface="Salesforce Sans"/>
                <a:ea typeface="Salesforce Sans"/>
                <a:cs typeface="Salesforce Sans"/>
                <a:sym typeface="Salesforce Sans"/>
              </a:defRPr>
            </a:lvl1pPr>
            <a:lvl2pPr lvl="1"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2pPr>
            <a:lvl3pPr lvl="2"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3pPr>
            <a:lvl4pPr lvl="3"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4pPr>
            <a:lvl5pPr lvl="4"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5pPr>
            <a:lvl6pPr lvl="5"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6pPr>
            <a:lvl7pPr lvl="6"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7pPr>
            <a:lvl8pPr lvl="7"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8pPr>
            <a:lvl9pPr lvl="8"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9pPr>
          </a:lstStyle>
          <a:p/>
        </p:txBody>
      </p:sp>
      <p:sp>
        <p:nvSpPr>
          <p:cNvPr id="932" name="Google Shape;932;p73"/>
          <p:cNvSpPr txBox="1"/>
          <p:nvPr/>
        </p:nvSpPr>
        <p:spPr>
          <a:xfrm>
            <a:off x="13801868" y="6672263"/>
            <a:ext cx="184800" cy="400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rgbClr val="424145"/>
              </a:solidFill>
              <a:latin typeface="Salesforce Sans"/>
              <a:ea typeface="Salesforce Sans"/>
              <a:cs typeface="Salesforce Sans"/>
              <a:sym typeface="Salesforce Sans"/>
            </a:endParaRPr>
          </a:p>
        </p:txBody>
      </p:sp>
    </p:spTree>
  </p:cSld>
  <p:clrMap accent1="accent1" accent2="accent2" accent3="accent3" accent4="accent4" accent5="accent5" accent6="accent6" bg1="lt1" bg2="dk2" tx1="dk1" tx2="lt2" folHlink="folHlink" hlink="hlink"/>
  <p:sldLayoutIdLst>
    <p:sldLayoutId id="2147483719" r:id="rId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152">
          <p15:clr>
            <a:srgbClr val="F26B43"/>
          </p15:clr>
        </p15:guide>
        <p15:guide id="2" pos="364">
          <p15:clr>
            <a:srgbClr val="F26B43"/>
          </p15:clr>
        </p15:guide>
        <p15:guide id="3" orient="horz" pos="3996">
          <p15:clr>
            <a:srgbClr val="F26B43"/>
          </p15:clr>
        </p15:guide>
        <p15:guide id="4" pos="7319">
          <p15:clr>
            <a:srgbClr val="F26B43"/>
          </p15:clr>
        </p15:guide>
        <p15:guide id="5" orient="horz" pos="327">
          <p15:clr>
            <a:srgbClr val="F26B43"/>
          </p15:clr>
        </p15:guide>
        <p15:guide id="6" pos="3839">
          <p15:clr>
            <a:srgbClr val="F26B43"/>
          </p15:clr>
        </p15:guide>
        <p15:guide id="7" orient="horz" pos="1728">
          <p15:clr>
            <a:srgbClr val="F26B43"/>
          </p15:clr>
        </p15:guide>
        <p15:guide id="8" orient="horz" pos="93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6" name="Shape 946"/>
        <p:cNvGrpSpPr/>
        <p:nvPr/>
      </p:nvGrpSpPr>
      <p:grpSpPr>
        <a:xfrm>
          <a:off x="0" y="0"/>
          <a:ext cx="0" cy="0"/>
          <a:chOff x="0" y="0"/>
          <a:chExt cx="0" cy="0"/>
        </a:xfrm>
      </p:grpSpPr>
      <p:sp>
        <p:nvSpPr>
          <p:cNvPr id="947" name="Google Shape;947;p75"/>
          <p:cNvSpPr txBox="1"/>
          <p:nvPr>
            <p:ph idx="1" type="body"/>
          </p:nvPr>
        </p:nvSpPr>
        <p:spPr>
          <a:xfrm>
            <a:off x="571516" y="1762125"/>
            <a:ext cx="11045700" cy="4314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42900" lvl="1" marL="914400" marR="0" algn="l">
              <a:lnSpc>
                <a:spcPct val="100000"/>
              </a:lnSpc>
              <a:spcBef>
                <a:spcPts val="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30200" lvl="2" marL="1371600" marR="0" algn="l">
              <a:lnSpc>
                <a:spcPct val="100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228600" lvl="4" marL="2286000" marR="0" algn="l">
              <a:lnSpc>
                <a:spcPct val="100000"/>
              </a:lnSpc>
              <a:spcBef>
                <a:spcPts val="600"/>
              </a:spcBef>
              <a:spcAft>
                <a:spcPts val="0"/>
              </a:spcAft>
              <a:buClr>
                <a:schemeClr val="dk1"/>
              </a:buClr>
              <a:buSzPts val="1400"/>
              <a:buFont typeface="Arial"/>
              <a:buNone/>
              <a:defRPr b="1" i="0" sz="2000" u="none" cap="none" strike="noStrike">
                <a:solidFill>
                  <a:schemeClr val="dk1"/>
                </a:solidFill>
                <a:latin typeface="Arial"/>
                <a:ea typeface="Arial"/>
                <a:cs typeface="Arial"/>
                <a:sym typeface="Arial"/>
              </a:defRPr>
            </a:lvl5pPr>
            <a:lvl6pPr indent="-355600" lvl="5" marL="2743200" marR="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48" name="Google Shape;948;p75"/>
          <p:cNvSpPr txBox="1"/>
          <p:nvPr>
            <p:ph type="title"/>
          </p:nvPr>
        </p:nvSpPr>
        <p:spPr>
          <a:xfrm>
            <a:off x="571516" y="63500"/>
            <a:ext cx="11045700" cy="990900"/>
          </a:xfrm>
          <a:prstGeom prst="rect">
            <a:avLst/>
          </a:prstGeom>
          <a:noFill/>
          <a:ln>
            <a:noFill/>
          </a:ln>
        </p:spPr>
        <p:txBody>
          <a:bodyPr anchorCtr="0" anchor="b" bIns="0" lIns="0" spcFirstLastPara="1" rIns="0" wrap="square" tIns="0">
            <a:noAutofit/>
          </a:bodyPr>
          <a:lstStyle>
            <a:lvl1pPr lvl="0" marR="0" algn="l">
              <a:lnSpc>
                <a:spcPct val="95000"/>
              </a:lnSpc>
              <a:spcBef>
                <a:spcPts val="0"/>
              </a:spcBef>
              <a:spcAft>
                <a:spcPts val="0"/>
              </a:spcAft>
              <a:buClr>
                <a:schemeClr val="dk1"/>
              </a:buClr>
              <a:buSzPts val="1400"/>
              <a:buFont typeface="Arial"/>
              <a:buNone/>
              <a:defRPr b="1" i="0" sz="32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9pPr>
          </a:lstStyle>
          <a:p/>
        </p:txBody>
      </p:sp>
      <p:sp>
        <p:nvSpPr>
          <p:cNvPr id="949" name="Google Shape;949;p75"/>
          <p:cNvSpPr txBox="1"/>
          <p:nvPr>
            <p:ph idx="11" type="ftr"/>
          </p:nvPr>
        </p:nvSpPr>
        <p:spPr>
          <a:xfrm>
            <a:off x="571516" y="6549530"/>
            <a:ext cx="5508300" cy="2142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rgbClr val="000000"/>
              </a:buClr>
              <a:buSzPts val="1400"/>
              <a:buFont typeface="Arial"/>
              <a:buNone/>
              <a:defRPr b="0" i="0" sz="1000" u="none" cap="none" strike="noStrike">
                <a:solidFill>
                  <a:schemeClr val="accent2"/>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50" name="Google Shape;950;p75"/>
          <p:cNvSpPr txBox="1"/>
          <p:nvPr/>
        </p:nvSpPr>
        <p:spPr>
          <a:xfrm>
            <a:off x="13802010" y="6672263"/>
            <a:ext cx="184800" cy="400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424145"/>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152">
          <p15:clr>
            <a:srgbClr val="F26B43"/>
          </p15:clr>
        </p15:guide>
        <p15:guide id="2" pos="364">
          <p15:clr>
            <a:srgbClr val="F26B43"/>
          </p15:clr>
        </p15:guide>
        <p15:guide id="3" orient="horz" pos="3996">
          <p15:clr>
            <a:srgbClr val="F26B43"/>
          </p15:clr>
        </p15:guide>
        <p15:guide id="4" pos="7319">
          <p15:clr>
            <a:srgbClr val="F26B43"/>
          </p15:clr>
        </p15:guide>
        <p15:guide id="5" orient="horz" pos="327">
          <p15:clr>
            <a:srgbClr val="F26B43"/>
          </p15:clr>
        </p15:guide>
        <p15:guide id="6" pos="3839">
          <p15:clr>
            <a:srgbClr val="F26B43"/>
          </p15:clr>
        </p15:guide>
        <p15:guide id="7" orient="horz" pos="1728">
          <p15:clr>
            <a:srgbClr val="F26B43"/>
          </p15:clr>
        </p15:guide>
        <p15:guide id="8" orient="horz" pos="931">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8" name="Shape 1188"/>
        <p:cNvGrpSpPr/>
        <p:nvPr/>
      </p:nvGrpSpPr>
      <p:grpSpPr>
        <a:xfrm>
          <a:off x="0" y="0"/>
          <a:ext cx="0" cy="0"/>
          <a:chOff x="0" y="0"/>
          <a:chExt cx="0" cy="0"/>
        </a:xfrm>
      </p:grpSpPr>
      <p:sp>
        <p:nvSpPr>
          <p:cNvPr id="1189" name="Google Shape;1189;p94"/>
          <p:cNvSpPr txBox="1"/>
          <p:nvPr>
            <p:ph idx="1" type="body"/>
          </p:nvPr>
        </p:nvSpPr>
        <p:spPr>
          <a:xfrm>
            <a:off x="571510" y="1762125"/>
            <a:ext cx="11045700" cy="4314900"/>
          </a:xfrm>
          <a:prstGeom prst="rect">
            <a:avLst/>
          </a:prstGeom>
          <a:noFill/>
          <a:ln>
            <a:noFill/>
          </a:ln>
        </p:spPr>
        <p:txBody>
          <a:bodyPr anchorCtr="0" anchor="t" bIns="0" lIns="0" spcFirstLastPara="1" rIns="0" wrap="square" tIns="0">
            <a:noAutofit/>
          </a:bodyPr>
          <a:lstStyle>
            <a:lvl1pPr indent="-228600" lvl="0" marL="457200" marR="0" algn="l">
              <a:spcBef>
                <a:spcPts val="0"/>
              </a:spcBef>
              <a:spcAft>
                <a:spcPts val="0"/>
              </a:spcAft>
              <a:buClr>
                <a:schemeClr val="dk1"/>
              </a:buClr>
              <a:buSzPts val="2000"/>
              <a:buFont typeface="Arial"/>
              <a:buNone/>
              <a:defRPr b="0" i="0" sz="2000" u="none" cap="none" strike="noStrike">
                <a:solidFill>
                  <a:schemeClr val="dk1"/>
                </a:solidFill>
                <a:latin typeface="Salesforce Sans"/>
                <a:ea typeface="Salesforce Sans"/>
                <a:cs typeface="Salesforce Sans"/>
                <a:sym typeface="Salesforce Sans"/>
              </a:defRPr>
            </a:lvl1pPr>
            <a:lvl2pPr indent="-342900" lvl="1" marL="914400" marR="0" algn="l">
              <a:spcBef>
                <a:spcPts val="200"/>
              </a:spcBef>
              <a:spcAft>
                <a:spcPts val="0"/>
              </a:spcAft>
              <a:buClr>
                <a:schemeClr val="dk1"/>
              </a:buClr>
              <a:buSzPts val="1800"/>
              <a:buFont typeface="Arial"/>
              <a:buChar char="•"/>
              <a:defRPr b="0" i="0" sz="1800" u="none" cap="none" strike="noStrike">
                <a:solidFill>
                  <a:schemeClr val="dk1"/>
                </a:solidFill>
                <a:latin typeface="Salesforce Sans"/>
                <a:ea typeface="Salesforce Sans"/>
                <a:cs typeface="Salesforce Sans"/>
                <a:sym typeface="Salesforce Sans"/>
              </a:defRPr>
            </a:lvl2pPr>
            <a:lvl3pPr indent="-330200" lvl="2" marL="1371600" marR="0" algn="l">
              <a:spcBef>
                <a:spcPts val="600"/>
              </a:spcBef>
              <a:spcAft>
                <a:spcPts val="0"/>
              </a:spcAft>
              <a:buClr>
                <a:schemeClr val="dk1"/>
              </a:buClr>
              <a:buSzPts val="1600"/>
              <a:buFont typeface="Arial"/>
              <a:buChar char="•"/>
              <a:defRPr b="0" i="0" sz="1600" u="none" cap="none" strike="noStrike">
                <a:solidFill>
                  <a:schemeClr val="dk1"/>
                </a:solidFill>
                <a:latin typeface="Salesforce Sans"/>
                <a:ea typeface="Salesforce Sans"/>
                <a:cs typeface="Salesforce Sans"/>
                <a:sym typeface="Salesforce Sans"/>
              </a:defRPr>
            </a:lvl3pPr>
            <a:lvl4pPr indent="-317500" lvl="3" marL="1828800" marR="0" algn="l">
              <a:spcBef>
                <a:spcPts val="600"/>
              </a:spcBef>
              <a:spcAft>
                <a:spcPts val="0"/>
              </a:spcAft>
              <a:buClr>
                <a:schemeClr val="dk1"/>
              </a:buClr>
              <a:buSzPts val="1400"/>
              <a:buFont typeface="Arial"/>
              <a:buChar char="•"/>
              <a:defRPr b="0" i="0" sz="1400" u="none" cap="none" strike="noStrike">
                <a:solidFill>
                  <a:schemeClr val="dk1"/>
                </a:solidFill>
                <a:latin typeface="Salesforce Sans"/>
                <a:ea typeface="Salesforce Sans"/>
                <a:cs typeface="Salesforce Sans"/>
                <a:sym typeface="Salesforce Sans"/>
              </a:defRPr>
            </a:lvl4pPr>
            <a:lvl5pPr indent="-228600" lvl="4" marL="2286000" marR="0" algn="l">
              <a:spcBef>
                <a:spcPts val="600"/>
              </a:spcBef>
              <a:spcAft>
                <a:spcPts val="0"/>
              </a:spcAft>
              <a:buClr>
                <a:schemeClr val="dk1"/>
              </a:buClr>
              <a:buSzPts val="1400"/>
              <a:buNone/>
              <a:defRPr b="1" i="0" sz="2000" u="none" cap="none" strike="noStrike">
                <a:solidFill>
                  <a:schemeClr val="dk1"/>
                </a:solidFill>
                <a:latin typeface="Salesforce Sans"/>
                <a:ea typeface="Salesforce Sans"/>
                <a:cs typeface="Salesforce Sans"/>
                <a:sym typeface="Salesforce Sans"/>
              </a:defRPr>
            </a:lvl5pPr>
            <a:lvl6pPr indent="-355600" lvl="5" marL="2743200" marR="0" algn="l">
              <a:spcBef>
                <a:spcPts val="600"/>
              </a:spcBef>
              <a:spcAft>
                <a:spcPts val="0"/>
              </a:spcAft>
              <a:buClr>
                <a:schemeClr val="dk1"/>
              </a:buClr>
              <a:buSzPts val="2000"/>
              <a:buFont typeface="Arial"/>
              <a:buChar char="•"/>
              <a:defRPr b="0" i="0" sz="2000" u="none" cap="none" strike="noStrike">
                <a:solidFill>
                  <a:schemeClr val="dk1"/>
                </a:solidFill>
                <a:latin typeface="Salesforce Sans"/>
                <a:ea typeface="Salesforce Sans"/>
                <a:cs typeface="Salesforce Sans"/>
                <a:sym typeface="Salesforce Sans"/>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Salesforce Sans"/>
                <a:ea typeface="Salesforce Sans"/>
                <a:cs typeface="Salesforce Sans"/>
                <a:sym typeface="Salesforce Sans"/>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Salesforce Sans"/>
                <a:ea typeface="Salesforce Sans"/>
                <a:cs typeface="Salesforce Sans"/>
                <a:sym typeface="Salesforce Sans"/>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Salesforce Sans"/>
                <a:ea typeface="Salesforce Sans"/>
                <a:cs typeface="Salesforce Sans"/>
                <a:sym typeface="Salesforce Sans"/>
              </a:defRPr>
            </a:lvl9pPr>
          </a:lstStyle>
          <a:p/>
        </p:txBody>
      </p:sp>
      <p:sp>
        <p:nvSpPr>
          <p:cNvPr id="1190" name="Google Shape;1190;p94"/>
          <p:cNvSpPr txBox="1"/>
          <p:nvPr>
            <p:ph type="title"/>
          </p:nvPr>
        </p:nvSpPr>
        <p:spPr>
          <a:xfrm>
            <a:off x="571510" y="63500"/>
            <a:ext cx="11045700" cy="990900"/>
          </a:xfrm>
          <a:prstGeom prst="rect">
            <a:avLst/>
          </a:prstGeom>
          <a:noFill/>
          <a:ln>
            <a:noFill/>
          </a:ln>
        </p:spPr>
        <p:txBody>
          <a:bodyPr anchorCtr="0" anchor="b" bIns="0" lIns="0" spcFirstLastPara="1" rIns="0" wrap="square" tIns="0">
            <a:noAutofit/>
          </a:bodyPr>
          <a:lstStyle>
            <a:lvl1pPr lvl="0" marR="0" algn="l">
              <a:lnSpc>
                <a:spcPct val="95000"/>
              </a:lnSpc>
              <a:spcBef>
                <a:spcPts val="0"/>
              </a:spcBef>
              <a:spcAft>
                <a:spcPts val="0"/>
              </a:spcAft>
              <a:buClr>
                <a:schemeClr val="dk1"/>
              </a:buClr>
              <a:buSzPts val="1400"/>
              <a:buNone/>
              <a:defRPr b="1" i="0" sz="3200" u="none" cap="none" strike="noStrike">
                <a:solidFill>
                  <a:schemeClr val="dk1"/>
                </a:solidFill>
                <a:latin typeface="Salesforce Sans"/>
                <a:ea typeface="Salesforce Sans"/>
                <a:cs typeface="Salesforce Sans"/>
                <a:sym typeface="Salesforce Sans"/>
              </a:defRPr>
            </a:lvl1pPr>
            <a:lvl2pPr lvl="1" marR="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2pPr>
            <a:lvl3pPr lvl="2" marR="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3pPr>
            <a:lvl4pPr lvl="3" marR="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4pPr>
            <a:lvl5pPr lvl="4" marR="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5pPr>
            <a:lvl6pPr lvl="5" marR="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6pPr>
            <a:lvl7pPr lvl="6" marR="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7pPr>
            <a:lvl8pPr lvl="7" marR="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8pPr>
            <a:lvl9pPr lvl="8" marR="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9pPr>
          </a:lstStyle>
          <a:p/>
        </p:txBody>
      </p:sp>
      <p:sp>
        <p:nvSpPr>
          <p:cNvPr id="1191" name="Google Shape;1191;p94"/>
          <p:cNvSpPr txBox="1"/>
          <p:nvPr>
            <p:ph idx="11" type="ftr"/>
          </p:nvPr>
        </p:nvSpPr>
        <p:spPr>
          <a:xfrm>
            <a:off x="571510" y="6549530"/>
            <a:ext cx="5508300" cy="214200"/>
          </a:xfrm>
          <a:prstGeom prst="rect">
            <a:avLst/>
          </a:prstGeom>
          <a:noFill/>
          <a:ln>
            <a:noFill/>
          </a:ln>
        </p:spPr>
        <p:txBody>
          <a:bodyPr anchorCtr="0" anchor="b" bIns="0" lIns="0" spcFirstLastPara="1" rIns="0" wrap="square" tIns="0">
            <a:noAutofit/>
          </a:bodyPr>
          <a:lstStyle>
            <a:lvl1pPr lvl="0" marR="0" algn="l">
              <a:spcBef>
                <a:spcPts val="0"/>
              </a:spcBef>
              <a:spcAft>
                <a:spcPts val="0"/>
              </a:spcAft>
              <a:buSzPts val="1400"/>
              <a:buNone/>
              <a:defRPr sz="1000">
                <a:solidFill>
                  <a:schemeClr val="accent2"/>
                </a:solidFill>
                <a:latin typeface="Salesforce Sans"/>
                <a:ea typeface="Salesforce Sans"/>
                <a:cs typeface="Salesforce Sans"/>
                <a:sym typeface="Salesforce Sans"/>
              </a:defRPr>
            </a:lvl1pPr>
            <a:lvl2pPr lvl="1" marR="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2pPr>
            <a:lvl3pPr lvl="2" marR="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3pPr>
            <a:lvl4pPr lvl="3" marR="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4pPr>
            <a:lvl5pPr lvl="4" marR="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5pPr>
            <a:lvl6pPr lvl="5" marR="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6pPr>
            <a:lvl7pPr lvl="6" marR="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7pPr>
            <a:lvl8pPr lvl="7" marR="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8pPr>
            <a:lvl9pPr lvl="8" marR="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9pPr>
          </a:lstStyle>
          <a:p/>
        </p:txBody>
      </p:sp>
      <p:sp>
        <p:nvSpPr>
          <p:cNvPr id="1192" name="Google Shape;1192;p94"/>
          <p:cNvSpPr txBox="1"/>
          <p:nvPr/>
        </p:nvSpPr>
        <p:spPr>
          <a:xfrm>
            <a:off x="13801868" y="6672263"/>
            <a:ext cx="184800" cy="400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rgbClr val="424145"/>
              </a:solidFill>
              <a:latin typeface="Salesforce Sans"/>
              <a:ea typeface="Salesforce Sans"/>
              <a:cs typeface="Salesforce Sans"/>
              <a:sym typeface="Salesforce Sans"/>
            </a:endParaRPr>
          </a:p>
        </p:txBody>
      </p:sp>
    </p:spTree>
  </p:cSld>
  <p:clrMap accent1="accent1" accent2="accent2" accent3="accent3" accent4="accent4" accent5="accent5" accent6="accent6" bg1="lt1" bg2="dk2" tx1="dk1" tx2="lt2" folHlink="folHlink" hlink="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3" r:id="rId46"/>
    <p:sldLayoutId id="2147483784" r:id="rId47"/>
    <p:sldLayoutId id="2147483785" r:id="rId48"/>
    <p:sldLayoutId id="2147483786" r:id="rId49"/>
    <p:sldLayoutId id="2147483787" r:id="rId50"/>
    <p:sldLayoutId id="2147483788" r:id="rId51"/>
    <p:sldLayoutId id="2147483789" r:id="rId52"/>
    <p:sldLayoutId id="2147483790" r:id="rId53"/>
    <p:sldLayoutId id="2147483791" r:id="rId54"/>
    <p:sldLayoutId id="2147483792" r:id="rId55"/>
    <p:sldLayoutId id="2147483793" r:id="rId56"/>
    <p:sldLayoutId id="2147483794" r:id="rId57"/>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152">
          <p15:clr>
            <a:srgbClr val="F26B43"/>
          </p15:clr>
        </p15:guide>
        <p15:guide id="2" pos="364">
          <p15:clr>
            <a:srgbClr val="F26B43"/>
          </p15:clr>
        </p15:guide>
        <p15:guide id="3" orient="horz" pos="3996">
          <p15:clr>
            <a:srgbClr val="F26B43"/>
          </p15:clr>
        </p15:guide>
        <p15:guide id="4" pos="7319">
          <p15:clr>
            <a:srgbClr val="F26B43"/>
          </p15:clr>
        </p15:guide>
        <p15:guide id="5" orient="horz" pos="327">
          <p15:clr>
            <a:srgbClr val="F26B43"/>
          </p15:clr>
        </p15:guide>
        <p15:guide id="6" pos="3839">
          <p15:clr>
            <a:srgbClr val="F26B43"/>
          </p15:clr>
        </p15:guide>
        <p15:guide id="7" orient="horz" pos="1728">
          <p15:clr>
            <a:srgbClr val="F26B43"/>
          </p15:clr>
        </p15:guide>
        <p15:guide id="8" orient="horz" pos="931">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6.xml"/><Relationship Id="rId3" Type="http://schemas.openxmlformats.org/officeDocument/2006/relationships/image" Target="../media/image3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6.xml"/><Relationship Id="rId3" Type="http://schemas.openxmlformats.org/officeDocument/2006/relationships/image" Target="../media/image3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9.xml"/><Relationship Id="rId3" Type="http://schemas.openxmlformats.org/officeDocument/2006/relationships/image" Target="../media/image3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40.xml"/><Relationship Id="rId3" Type="http://schemas.openxmlformats.org/officeDocument/2006/relationships/image" Target="../media/image336.png"/><Relationship Id="rId4" Type="http://schemas.openxmlformats.org/officeDocument/2006/relationships/image" Target="../media/image335.png"/><Relationship Id="rId5" Type="http://schemas.openxmlformats.org/officeDocument/2006/relationships/image" Target="../media/image3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1.xml"/><Relationship Id="rId3" Type="http://schemas.openxmlformats.org/officeDocument/2006/relationships/image" Target="../media/image3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5.xml"/><Relationship Id="rId3" Type="http://schemas.openxmlformats.org/officeDocument/2006/relationships/image" Target="../media/image347.png"/><Relationship Id="rId4" Type="http://schemas.openxmlformats.org/officeDocument/2006/relationships/image" Target="../media/image346.png"/><Relationship Id="rId5" Type="http://schemas.openxmlformats.org/officeDocument/2006/relationships/image" Target="../media/image343.png"/><Relationship Id="rId6" Type="http://schemas.openxmlformats.org/officeDocument/2006/relationships/image" Target="../media/image3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6.xml"/><Relationship Id="rId3" Type="http://schemas.openxmlformats.org/officeDocument/2006/relationships/image" Target="../media/image347.png"/><Relationship Id="rId4" Type="http://schemas.openxmlformats.org/officeDocument/2006/relationships/image" Target="../media/image346.png"/><Relationship Id="rId5" Type="http://schemas.openxmlformats.org/officeDocument/2006/relationships/image" Target="../media/image343.png"/><Relationship Id="rId6" Type="http://schemas.openxmlformats.org/officeDocument/2006/relationships/image" Target="../media/image32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7.xml"/><Relationship Id="rId3" Type="http://schemas.openxmlformats.org/officeDocument/2006/relationships/image" Target="../media/image348.png"/><Relationship Id="rId4" Type="http://schemas.openxmlformats.org/officeDocument/2006/relationships/image" Target="../media/image3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9.xml"/><Relationship Id="rId3" Type="http://schemas.openxmlformats.org/officeDocument/2006/relationships/image" Target="../media/image378.png"/><Relationship Id="rId4" Type="http://schemas.openxmlformats.org/officeDocument/2006/relationships/image" Target="../media/image377.png"/><Relationship Id="rId5" Type="http://schemas.openxmlformats.org/officeDocument/2006/relationships/image" Target="../media/image351.png"/><Relationship Id="rId6" Type="http://schemas.openxmlformats.org/officeDocument/2006/relationships/image" Target="../media/image353.png"/><Relationship Id="rId7" Type="http://schemas.openxmlformats.org/officeDocument/2006/relationships/image" Target="../media/image350.png"/><Relationship Id="rId8" Type="http://schemas.openxmlformats.org/officeDocument/2006/relationships/image" Target="../media/image3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xml"/><Relationship Id="rId3" Type="http://schemas.openxmlformats.org/officeDocument/2006/relationships/image" Target="../media/image340.jpg"/><Relationship Id="rId4" Type="http://schemas.openxmlformats.org/officeDocument/2006/relationships/image" Target="../media/image33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50.xml"/><Relationship Id="rId3" Type="http://schemas.openxmlformats.org/officeDocument/2006/relationships/image" Target="../media/image378.png"/><Relationship Id="rId4" Type="http://schemas.openxmlformats.org/officeDocument/2006/relationships/image" Target="../media/image377.png"/><Relationship Id="rId5" Type="http://schemas.openxmlformats.org/officeDocument/2006/relationships/image" Target="../media/image351.png"/><Relationship Id="rId6" Type="http://schemas.openxmlformats.org/officeDocument/2006/relationships/image" Target="../media/image353.png"/><Relationship Id="rId7" Type="http://schemas.openxmlformats.org/officeDocument/2006/relationships/image" Target="../media/image350.png"/><Relationship Id="rId8" Type="http://schemas.openxmlformats.org/officeDocument/2006/relationships/image" Target="../media/image3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1.xml"/><Relationship Id="rId3" Type="http://schemas.openxmlformats.org/officeDocument/2006/relationships/image" Target="../media/image353.png"/><Relationship Id="rId4" Type="http://schemas.openxmlformats.org/officeDocument/2006/relationships/image" Target="../media/image350.png"/><Relationship Id="rId5" Type="http://schemas.openxmlformats.org/officeDocument/2006/relationships/image" Target="../media/image355.png"/><Relationship Id="rId6" Type="http://schemas.openxmlformats.org/officeDocument/2006/relationships/image" Target="../media/image36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53.xml"/><Relationship Id="rId3" Type="http://schemas.openxmlformats.org/officeDocument/2006/relationships/image" Target="../media/image3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54.xml"/><Relationship Id="rId3" Type="http://schemas.openxmlformats.org/officeDocument/2006/relationships/image" Target="../media/image364.png"/><Relationship Id="rId4" Type="http://schemas.openxmlformats.org/officeDocument/2006/relationships/image" Target="../media/image359.png"/><Relationship Id="rId5" Type="http://schemas.openxmlformats.org/officeDocument/2006/relationships/image" Target="../media/image3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56.xml"/><Relationship Id="rId3" Type="http://schemas.openxmlformats.org/officeDocument/2006/relationships/image" Target="../media/image37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6.xml"/><Relationship Id="rId3" Type="http://schemas.openxmlformats.org/officeDocument/2006/relationships/image" Target="../media/image326.png"/><Relationship Id="rId4" Type="http://schemas.openxmlformats.org/officeDocument/2006/relationships/image" Target="../media/image327.gif"/><Relationship Id="rId5" Type="http://schemas.openxmlformats.org/officeDocument/2006/relationships/image" Target="../media/image328.png"/><Relationship Id="rId6" Type="http://schemas.openxmlformats.org/officeDocument/2006/relationships/image" Target="../media/image325.png"/><Relationship Id="rId7" Type="http://schemas.openxmlformats.org/officeDocument/2006/relationships/image" Target="../media/image323.png"/><Relationship Id="rId8" Type="http://schemas.openxmlformats.org/officeDocument/2006/relationships/image" Target="../media/image32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60.xml"/><Relationship Id="rId3" Type="http://schemas.openxmlformats.org/officeDocument/2006/relationships/image" Target="../media/image36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61.xml"/><Relationship Id="rId3" Type="http://schemas.openxmlformats.org/officeDocument/2006/relationships/image" Target="../media/image361.png"/><Relationship Id="rId4" Type="http://schemas.openxmlformats.org/officeDocument/2006/relationships/image" Target="../media/image353.png"/><Relationship Id="rId5" Type="http://schemas.openxmlformats.org/officeDocument/2006/relationships/image" Target="../media/image350.png"/><Relationship Id="rId6" Type="http://schemas.openxmlformats.org/officeDocument/2006/relationships/image" Target="../media/image355.png"/><Relationship Id="rId7" Type="http://schemas.openxmlformats.org/officeDocument/2006/relationships/image" Target="../media/image3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62.xml"/><Relationship Id="rId3" Type="http://schemas.openxmlformats.org/officeDocument/2006/relationships/image" Target="../media/image363.png"/><Relationship Id="rId4" Type="http://schemas.openxmlformats.org/officeDocument/2006/relationships/image" Target="../media/image365.jpg"/><Relationship Id="rId5" Type="http://schemas.openxmlformats.org/officeDocument/2006/relationships/image" Target="../media/image367.png"/><Relationship Id="rId6" Type="http://schemas.openxmlformats.org/officeDocument/2006/relationships/image" Target="../media/image3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63.xml"/><Relationship Id="rId3" Type="http://schemas.openxmlformats.org/officeDocument/2006/relationships/image" Target="../media/image369.png"/><Relationship Id="rId4" Type="http://schemas.openxmlformats.org/officeDocument/2006/relationships/image" Target="../media/image37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65.xml"/><Relationship Id="rId3" Type="http://schemas.openxmlformats.org/officeDocument/2006/relationships/image" Target="../media/image36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comments" Target="../comments/comment1.xml"/><Relationship Id="rId4" Type="http://schemas.openxmlformats.org/officeDocument/2006/relationships/image" Target="../media/image340.jpg"/><Relationship Id="rId9" Type="http://schemas.openxmlformats.org/officeDocument/2006/relationships/image" Target="../media/image372.png"/><Relationship Id="rId5" Type="http://schemas.openxmlformats.org/officeDocument/2006/relationships/image" Target="../media/image370.png"/><Relationship Id="rId6" Type="http://schemas.openxmlformats.org/officeDocument/2006/relationships/image" Target="../media/image376.gif"/><Relationship Id="rId7" Type="http://schemas.openxmlformats.org/officeDocument/2006/relationships/image" Target="../media/image373.png"/><Relationship Id="rId8" Type="http://schemas.openxmlformats.org/officeDocument/2006/relationships/image" Target="../media/image3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9.xml"/><Relationship Id="rId3" Type="http://schemas.openxmlformats.org/officeDocument/2006/relationships/image" Target="../media/image324.png"/><Relationship Id="rId4" Type="http://schemas.openxmlformats.org/officeDocument/2006/relationships/image" Target="../media/image332.png"/><Relationship Id="rId5" Type="http://schemas.openxmlformats.org/officeDocument/2006/relationships/image" Target="../media/image3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8" name="Shape 1948"/>
        <p:cNvGrpSpPr/>
        <p:nvPr/>
      </p:nvGrpSpPr>
      <p:grpSpPr>
        <a:xfrm>
          <a:off x="0" y="0"/>
          <a:ext cx="0" cy="0"/>
          <a:chOff x="0" y="0"/>
          <a:chExt cx="0" cy="0"/>
        </a:xfrm>
      </p:grpSpPr>
      <p:sp>
        <p:nvSpPr>
          <p:cNvPr id="1949" name="Google Shape;1949;p152"/>
          <p:cNvSpPr txBox="1"/>
          <p:nvPr>
            <p:ph type="title"/>
          </p:nvPr>
        </p:nvSpPr>
        <p:spPr>
          <a:xfrm>
            <a:off x="576080" y="1478075"/>
            <a:ext cx="5724000" cy="2459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4400"/>
              <a:buNone/>
            </a:pPr>
            <a:r>
              <a:rPr lang="en-US">
                <a:solidFill>
                  <a:srgbClr val="FF538A"/>
                </a:solidFill>
                <a:latin typeface="Avant Garde Demi SFDC"/>
                <a:ea typeface="Avant Garde Demi SFDC"/>
                <a:cs typeface="Avant Garde Demi SFDC"/>
                <a:sym typeface="Avant Garde Demi SFDC"/>
              </a:rPr>
              <a:t>Wireframe Your</a:t>
            </a:r>
            <a:br>
              <a:rPr lang="en-US">
                <a:solidFill>
                  <a:srgbClr val="FF538A"/>
                </a:solidFill>
                <a:latin typeface="Avant Garde Demi SFDC"/>
                <a:ea typeface="Avant Garde Demi SFDC"/>
                <a:cs typeface="Avant Garde Demi SFDC"/>
                <a:sym typeface="Avant Garde Demi SFDC"/>
              </a:rPr>
            </a:br>
            <a:r>
              <a:rPr lang="en-US">
                <a:solidFill>
                  <a:srgbClr val="FF538A"/>
                </a:solidFill>
                <a:latin typeface="Avant Garde Demi SFDC"/>
                <a:ea typeface="Avant Garde Demi SFDC"/>
                <a:cs typeface="Avant Garde Demi SFDC"/>
                <a:sym typeface="Avant Garde Demi SFDC"/>
              </a:rPr>
              <a:t>Way to </a:t>
            </a:r>
            <a:r>
              <a:rPr lang="en-US">
                <a:solidFill>
                  <a:schemeClr val="accent3"/>
                </a:solidFill>
                <a:latin typeface="Avant Garde Demi SFDC"/>
                <a:ea typeface="Avant Garde Demi SFDC"/>
                <a:cs typeface="Avant Garde Demi SFDC"/>
                <a:sym typeface="Avant Garde Demi SFDC"/>
              </a:rPr>
              <a:t>Visualizations that Wow</a:t>
            </a:r>
            <a:endParaRPr>
              <a:solidFill>
                <a:schemeClr val="accent3"/>
              </a:solidFill>
              <a:latin typeface="Avant Garde Demi SFDC"/>
              <a:ea typeface="Avant Garde Demi SFDC"/>
              <a:cs typeface="Avant Garde Demi SFDC"/>
              <a:sym typeface="Avant Garde Demi SFDC"/>
            </a:endParaRPr>
          </a:p>
        </p:txBody>
      </p:sp>
      <p:sp>
        <p:nvSpPr>
          <p:cNvPr id="1950" name="Google Shape;1950;p152"/>
          <p:cNvSpPr txBox="1"/>
          <p:nvPr>
            <p:ph idx="1" type="subTitle"/>
          </p:nvPr>
        </p:nvSpPr>
        <p:spPr>
          <a:xfrm>
            <a:off x="576081" y="3922775"/>
            <a:ext cx="4984200" cy="1472100"/>
          </a:xfrm>
          <a:prstGeom prst="rect">
            <a:avLst/>
          </a:prstGeom>
          <a:noFill/>
          <a:ln>
            <a:noFill/>
          </a:ln>
        </p:spPr>
        <p:txBody>
          <a:bodyPr anchorCtr="0" anchor="t" bIns="0" lIns="0" spcFirstLastPara="1" rIns="0" wrap="square" tIns="0">
            <a:noAutofit/>
          </a:bodyPr>
          <a:lstStyle/>
          <a:p>
            <a:pPr indent="0" lvl="0" marL="0" rtl="0" algn="l">
              <a:lnSpc>
                <a:spcPct val="103000"/>
              </a:lnSpc>
              <a:spcBef>
                <a:spcPts val="500"/>
              </a:spcBef>
              <a:spcAft>
                <a:spcPts val="600"/>
              </a:spcAft>
              <a:buSzPts val="2400"/>
              <a:buNone/>
            </a:pPr>
            <a:r>
              <a:rPr lang="en-US">
                <a:latin typeface="Salesforce Sans"/>
                <a:ea typeface="Salesforce Sans"/>
                <a:cs typeface="Salesforce Sans"/>
                <a:sym typeface="Salesforce Sans"/>
              </a:rPr>
              <a:t>Wireframing &amp; Design Thinking</a:t>
            </a:r>
            <a:endParaRPr>
              <a:latin typeface="Salesforce Sans"/>
              <a:ea typeface="Salesforce Sans"/>
              <a:cs typeface="Salesforce Sans"/>
              <a:sym typeface="Salesforce Sans"/>
            </a:endParaRPr>
          </a:p>
        </p:txBody>
      </p:sp>
      <p:sp>
        <p:nvSpPr>
          <p:cNvPr id="1951" name="Google Shape;1951;p152"/>
          <p:cNvSpPr txBox="1"/>
          <p:nvPr>
            <p:ph idx="2" type="subTitle"/>
          </p:nvPr>
        </p:nvSpPr>
        <p:spPr>
          <a:xfrm>
            <a:off x="576082" y="5167875"/>
            <a:ext cx="5518500" cy="667500"/>
          </a:xfrm>
          <a:prstGeom prst="rect">
            <a:avLst/>
          </a:prstGeom>
          <a:noFill/>
          <a:ln>
            <a:noFill/>
          </a:ln>
        </p:spPr>
        <p:txBody>
          <a:bodyPr anchorCtr="0" anchor="t" bIns="0" lIns="0" spcFirstLastPara="1" rIns="0" wrap="square" tIns="0">
            <a:noAutofit/>
          </a:bodyPr>
          <a:lstStyle/>
          <a:p>
            <a:pPr indent="0" lvl="0" marL="0" rtl="0" algn="l">
              <a:lnSpc>
                <a:spcPct val="103000"/>
              </a:lnSpc>
              <a:spcBef>
                <a:spcPts val="500"/>
              </a:spcBef>
              <a:spcAft>
                <a:spcPts val="600"/>
              </a:spcAft>
              <a:buSzPts val="1800"/>
              <a:buNone/>
            </a:pPr>
            <a:r>
              <a:rPr b="1" lang="en-US">
                <a:solidFill>
                  <a:srgbClr val="06204D"/>
                </a:solidFill>
                <a:latin typeface="Salesforce Sans"/>
                <a:ea typeface="Salesforce Sans"/>
                <a:cs typeface="Salesforce Sans"/>
                <a:sym typeface="Salesforce Sans"/>
              </a:rPr>
              <a:t>Shreya Arya</a:t>
            </a:r>
            <a:br>
              <a:rPr lang="en-US" sz="1600">
                <a:latin typeface="Salesforce Sans"/>
                <a:ea typeface="Salesforce Sans"/>
                <a:cs typeface="Salesforce Sans"/>
                <a:sym typeface="Salesforce Sans"/>
              </a:rPr>
            </a:br>
            <a:r>
              <a:rPr lang="en-US" sz="1600">
                <a:latin typeface="Salesforce Sans"/>
                <a:ea typeface="Salesforce Sans"/>
                <a:cs typeface="Salesforce Sans"/>
                <a:sym typeface="Salesforce Sans"/>
              </a:rPr>
              <a:t>@datavizfairy | shreya.arya@theinformationlab.co.uk</a:t>
            </a:r>
            <a:br>
              <a:rPr lang="en-US" sz="1600">
                <a:latin typeface="Salesforce Sans"/>
                <a:ea typeface="Salesforce Sans"/>
                <a:cs typeface="Salesforce Sans"/>
                <a:sym typeface="Salesforce Sans"/>
              </a:rPr>
            </a:br>
            <a:r>
              <a:rPr lang="en-US" sz="1600">
                <a:latin typeface="Salesforce Sans"/>
                <a:ea typeface="Salesforce Sans"/>
                <a:cs typeface="Salesforce Sans"/>
                <a:sym typeface="Salesforce Sans"/>
              </a:rPr>
              <a:t>She/Her</a:t>
            </a:r>
            <a:endParaRPr sz="1600">
              <a:latin typeface="Salesforce Sans"/>
              <a:ea typeface="Salesforce Sans"/>
              <a:cs typeface="Salesforce Sans"/>
              <a:sym typeface="Salesforce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7" name="Shape 2187"/>
        <p:cNvGrpSpPr/>
        <p:nvPr/>
      </p:nvGrpSpPr>
      <p:grpSpPr>
        <a:xfrm>
          <a:off x="0" y="0"/>
          <a:ext cx="0" cy="0"/>
          <a:chOff x="0" y="0"/>
          <a:chExt cx="0" cy="0"/>
        </a:xfrm>
      </p:grpSpPr>
      <p:sp>
        <p:nvSpPr>
          <p:cNvPr id="2188" name="Google Shape;2188;p161"/>
          <p:cNvSpPr txBox="1"/>
          <p:nvPr/>
        </p:nvSpPr>
        <p:spPr>
          <a:xfrm>
            <a:off x="512078" y="695027"/>
            <a:ext cx="2607600" cy="5715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6000" u="none" cap="none" strike="noStrike">
                <a:solidFill>
                  <a:schemeClr val="dk1"/>
                </a:solidFill>
                <a:latin typeface="Avant Garde Demi SFDC"/>
                <a:ea typeface="Avant Garde Demi SFDC"/>
                <a:cs typeface="Avant Garde Demi SFDC"/>
                <a:sym typeface="Avant Garde Demi SFDC"/>
              </a:rPr>
              <a:t>Data</a:t>
            </a:r>
            <a:endParaRPr>
              <a:latin typeface="Avant Garde Demi SFDC"/>
              <a:ea typeface="Avant Garde Demi SFDC"/>
              <a:cs typeface="Avant Garde Demi SFDC"/>
              <a:sym typeface="Avant Garde Demi SFDC"/>
            </a:endParaRPr>
          </a:p>
        </p:txBody>
      </p:sp>
      <p:sp>
        <p:nvSpPr>
          <p:cNvPr id="2189" name="Google Shape;2189;p161"/>
          <p:cNvSpPr txBox="1"/>
          <p:nvPr/>
        </p:nvSpPr>
        <p:spPr>
          <a:xfrm>
            <a:off x="512078" y="1266380"/>
            <a:ext cx="5888700" cy="4527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2800" u="none" cap="none" strike="noStrike">
                <a:solidFill>
                  <a:schemeClr val="dk1"/>
                </a:solidFill>
                <a:latin typeface="Salesforce Sans"/>
                <a:ea typeface="Salesforce Sans"/>
                <a:cs typeface="Salesforce Sans"/>
                <a:sym typeface="Salesforce Sans"/>
              </a:rPr>
              <a:t>Helps us to identify the </a:t>
            </a:r>
            <a:r>
              <a:rPr i="0" lang="en-US" sz="2800" u="none" cap="none" strike="noStrike">
                <a:solidFill>
                  <a:schemeClr val="lt2"/>
                </a:solidFill>
                <a:latin typeface="Salesforce Sans"/>
                <a:ea typeface="Salesforce Sans"/>
                <a:cs typeface="Salesforce Sans"/>
                <a:sym typeface="Salesforce Sans"/>
              </a:rPr>
              <a:t>problem</a:t>
            </a:r>
            <a:r>
              <a:rPr i="0" lang="en-US" sz="2800" u="none" cap="none" strike="noStrike">
                <a:solidFill>
                  <a:schemeClr val="dk1"/>
                </a:solidFill>
                <a:latin typeface="Salesforce Sans"/>
                <a:ea typeface="Salesforce Sans"/>
                <a:cs typeface="Salesforce Sans"/>
                <a:sym typeface="Salesforce Sans"/>
              </a:rPr>
              <a:t>.</a:t>
            </a:r>
            <a:endParaRPr>
              <a:latin typeface="Salesforce Sans"/>
              <a:ea typeface="Salesforce Sans"/>
              <a:cs typeface="Salesforce Sans"/>
              <a:sym typeface="Salesforce Sans"/>
            </a:endParaRPr>
          </a:p>
        </p:txBody>
      </p:sp>
      <p:grpSp>
        <p:nvGrpSpPr>
          <p:cNvPr id="2190" name="Google Shape;2190;p161"/>
          <p:cNvGrpSpPr/>
          <p:nvPr/>
        </p:nvGrpSpPr>
        <p:grpSpPr>
          <a:xfrm>
            <a:off x="7926330" y="3164871"/>
            <a:ext cx="3337794" cy="2899336"/>
            <a:chOff x="7926330" y="3164871"/>
            <a:chExt cx="3337794" cy="2899336"/>
          </a:xfrm>
        </p:grpSpPr>
        <p:sp>
          <p:nvSpPr>
            <p:cNvPr id="2191" name="Google Shape;2191;p161"/>
            <p:cNvSpPr/>
            <p:nvPr/>
          </p:nvSpPr>
          <p:spPr>
            <a:xfrm>
              <a:off x="8031624" y="3164871"/>
              <a:ext cx="3232500" cy="2788500"/>
            </a:xfrm>
            <a:prstGeom prst="ellipse">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92" name="Google Shape;2192;p161"/>
            <p:cNvSpPr/>
            <p:nvPr/>
          </p:nvSpPr>
          <p:spPr>
            <a:xfrm>
              <a:off x="7926330" y="3275707"/>
              <a:ext cx="3232500" cy="27885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193" name="Google Shape;2193;p161"/>
          <p:cNvSpPr txBox="1"/>
          <p:nvPr/>
        </p:nvSpPr>
        <p:spPr>
          <a:xfrm>
            <a:off x="8238870" y="4273478"/>
            <a:ext cx="2607600" cy="5715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3600" u="none" cap="none" strike="noStrike">
                <a:solidFill>
                  <a:schemeClr val="dk1"/>
                </a:solidFill>
                <a:latin typeface="Avant Garde Demi SFDC"/>
                <a:ea typeface="Avant Garde Demi SFDC"/>
                <a:cs typeface="Avant Garde Demi SFDC"/>
                <a:sym typeface="Avant Garde Demi SFDC"/>
              </a:rPr>
              <a:t>DATA</a:t>
            </a:r>
            <a:endParaRPr>
              <a:latin typeface="Avant Garde Demi SFDC"/>
              <a:ea typeface="Avant Garde Demi SFDC"/>
              <a:cs typeface="Avant Garde Demi SFDC"/>
              <a:sym typeface="Avant Garde Demi SFDC"/>
            </a:endParaRPr>
          </a:p>
        </p:txBody>
      </p:sp>
      <p:cxnSp>
        <p:nvCxnSpPr>
          <p:cNvPr id="2194" name="Google Shape;2194;p161"/>
          <p:cNvCxnSpPr/>
          <p:nvPr/>
        </p:nvCxnSpPr>
        <p:spPr>
          <a:xfrm rot="10800000">
            <a:off x="7190211" y="4441639"/>
            <a:ext cx="736200" cy="0"/>
          </a:xfrm>
          <a:prstGeom prst="straightConnector1">
            <a:avLst/>
          </a:prstGeom>
          <a:noFill/>
          <a:ln cap="flat" cmpd="sng" w="19050">
            <a:solidFill>
              <a:schemeClr val="dk1"/>
            </a:solidFill>
            <a:prstDash val="solid"/>
            <a:round/>
            <a:headEnd len="sm" w="sm" type="none"/>
            <a:tailEnd len="sm" w="sm" type="none"/>
          </a:ln>
        </p:spPr>
      </p:cxnSp>
      <p:sp>
        <p:nvSpPr>
          <p:cNvPr id="2195" name="Google Shape;2195;p161"/>
          <p:cNvSpPr txBox="1"/>
          <p:nvPr/>
        </p:nvSpPr>
        <p:spPr>
          <a:xfrm>
            <a:off x="4864050" y="4136602"/>
            <a:ext cx="22734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i="0" lang="en-US" sz="1800" u="none" cap="none" strike="noStrike">
                <a:solidFill>
                  <a:schemeClr val="dk1"/>
                </a:solidFill>
                <a:latin typeface="Salesforce Sans"/>
                <a:ea typeface="Salesforce Sans"/>
                <a:cs typeface="Salesforce Sans"/>
                <a:sym typeface="Salesforce Sans"/>
              </a:rPr>
              <a:t>Revenue dropping?</a:t>
            </a:r>
            <a:endParaRPr>
              <a:latin typeface="Salesforce Sans"/>
              <a:ea typeface="Salesforce Sans"/>
              <a:cs typeface="Salesforce Sans"/>
              <a:sym typeface="Salesforce Sans"/>
            </a:endParaRPr>
          </a:p>
          <a:p>
            <a:pPr indent="0" lvl="0" marL="0" marR="0" rtl="0" algn="r">
              <a:lnSpc>
                <a:spcPct val="100000"/>
              </a:lnSpc>
              <a:spcBef>
                <a:spcPts val="0"/>
              </a:spcBef>
              <a:spcAft>
                <a:spcPts val="0"/>
              </a:spcAft>
              <a:buNone/>
            </a:pPr>
            <a:r>
              <a:rPr i="0" lang="en-US" sz="1800" u="none" cap="none" strike="noStrike">
                <a:solidFill>
                  <a:schemeClr val="lt2"/>
                </a:solidFill>
                <a:latin typeface="Avant Garde Demi SFDC"/>
                <a:ea typeface="Avant Garde Demi SFDC"/>
                <a:cs typeface="Avant Garde Demi SFDC"/>
                <a:sym typeface="Avant Garde Demi SFDC"/>
              </a:rPr>
              <a:t>Specific product.</a:t>
            </a:r>
            <a:endParaRPr>
              <a:latin typeface="Avant Garde Demi SFDC"/>
              <a:ea typeface="Avant Garde Demi SFDC"/>
              <a:cs typeface="Avant Garde Demi SFDC"/>
              <a:sym typeface="Avant Garde Demi SFDC"/>
            </a:endParaRPr>
          </a:p>
        </p:txBody>
      </p:sp>
      <p:cxnSp>
        <p:nvCxnSpPr>
          <p:cNvPr id="2196" name="Google Shape;2196;p161"/>
          <p:cNvCxnSpPr/>
          <p:nvPr/>
        </p:nvCxnSpPr>
        <p:spPr>
          <a:xfrm rot="10800000">
            <a:off x="9633575" y="2366407"/>
            <a:ext cx="0" cy="909300"/>
          </a:xfrm>
          <a:prstGeom prst="straightConnector1">
            <a:avLst/>
          </a:prstGeom>
          <a:noFill/>
          <a:ln cap="flat" cmpd="sng" w="19050">
            <a:solidFill>
              <a:schemeClr val="dk1"/>
            </a:solidFill>
            <a:prstDash val="solid"/>
            <a:round/>
            <a:headEnd len="sm" w="sm" type="none"/>
            <a:tailEnd len="sm" w="sm" type="none"/>
          </a:ln>
        </p:spPr>
      </p:cxnSp>
      <p:sp>
        <p:nvSpPr>
          <p:cNvPr id="2197" name="Google Shape;2197;p161"/>
          <p:cNvSpPr txBox="1"/>
          <p:nvPr/>
        </p:nvSpPr>
        <p:spPr>
          <a:xfrm>
            <a:off x="8496873" y="1644161"/>
            <a:ext cx="22734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i="0" lang="en-US" sz="1800" u="none" cap="none" strike="noStrike">
                <a:solidFill>
                  <a:schemeClr val="dk1"/>
                </a:solidFill>
                <a:latin typeface="Salesforce Sans"/>
                <a:ea typeface="Salesforce Sans"/>
                <a:cs typeface="Salesforce Sans"/>
                <a:sym typeface="Salesforce Sans"/>
              </a:rPr>
              <a:t>Customers leaving?</a:t>
            </a:r>
            <a:endParaRPr>
              <a:latin typeface="Salesforce Sans"/>
              <a:ea typeface="Salesforce Sans"/>
              <a:cs typeface="Salesforce Sans"/>
              <a:sym typeface="Salesforce Sans"/>
            </a:endParaRPr>
          </a:p>
          <a:p>
            <a:pPr indent="0" lvl="0" marL="0" marR="0" rtl="0" algn="r">
              <a:lnSpc>
                <a:spcPct val="100000"/>
              </a:lnSpc>
              <a:spcBef>
                <a:spcPts val="0"/>
              </a:spcBef>
              <a:spcAft>
                <a:spcPts val="0"/>
              </a:spcAft>
              <a:buNone/>
            </a:pPr>
            <a:r>
              <a:rPr i="0" lang="en-US" sz="1800" u="none" cap="none" strike="noStrike">
                <a:solidFill>
                  <a:schemeClr val="lt2"/>
                </a:solidFill>
                <a:latin typeface="Avant Garde Demi SFDC"/>
                <a:ea typeface="Avant Garde Demi SFDC"/>
                <a:cs typeface="Avant Garde Demi SFDC"/>
                <a:sym typeface="Avant Garde Demi SFDC"/>
              </a:rPr>
              <a:t>Poor service times.</a:t>
            </a:r>
            <a:endParaRPr>
              <a:latin typeface="Avant Garde Demi SFDC"/>
              <a:ea typeface="Avant Garde Demi SFDC"/>
              <a:cs typeface="Avant Garde Demi SFDC"/>
              <a:sym typeface="Avant Garde Demi SFDC"/>
            </a:endParaRPr>
          </a:p>
        </p:txBody>
      </p:sp>
      <p:grpSp>
        <p:nvGrpSpPr>
          <p:cNvPr id="2198" name="Google Shape;2198;p161"/>
          <p:cNvGrpSpPr/>
          <p:nvPr/>
        </p:nvGrpSpPr>
        <p:grpSpPr>
          <a:xfrm>
            <a:off x="494436" y="2720680"/>
            <a:ext cx="3860095" cy="3105595"/>
            <a:chOff x="494436" y="2720680"/>
            <a:chExt cx="3860095" cy="3105595"/>
          </a:xfrm>
        </p:grpSpPr>
        <p:grpSp>
          <p:nvGrpSpPr>
            <p:cNvPr id="2199" name="Google Shape;2199;p161"/>
            <p:cNvGrpSpPr/>
            <p:nvPr/>
          </p:nvGrpSpPr>
          <p:grpSpPr>
            <a:xfrm>
              <a:off x="494436" y="2720680"/>
              <a:ext cx="3860095" cy="3105595"/>
              <a:chOff x="512073" y="2720680"/>
              <a:chExt cx="3860095" cy="3105595"/>
            </a:xfrm>
          </p:grpSpPr>
          <p:sp>
            <p:nvSpPr>
              <p:cNvPr id="2200" name="Google Shape;2200;p161"/>
              <p:cNvSpPr/>
              <p:nvPr/>
            </p:nvSpPr>
            <p:spPr>
              <a:xfrm>
                <a:off x="1915478" y="5339427"/>
                <a:ext cx="1049499" cy="482528"/>
              </a:xfrm>
              <a:custGeom>
                <a:rect b="b" l="l" r="r" t="t"/>
                <a:pathLst>
                  <a:path extrusionOk="0" h="482528" w="1049499">
                    <a:moveTo>
                      <a:pt x="1038628" y="448678"/>
                    </a:moveTo>
                    <a:lnTo>
                      <a:pt x="956038" y="413904"/>
                    </a:lnTo>
                    <a:lnTo>
                      <a:pt x="899382" y="-134"/>
                    </a:lnTo>
                    <a:lnTo>
                      <a:pt x="144880" y="-134"/>
                    </a:lnTo>
                    <a:lnTo>
                      <a:pt x="83470" y="412211"/>
                    </a:lnTo>
                    <a:lnTo>
                      <a:pt x="9573" y="449154"/>
                    </a:lnTo>
                    <a:cubicBezTo>
                      <a:pt x="908" y="453489"/>
                      <a:pt x="-2607" y="464028"/>
                      <a:pt x="1728" y="472699"/>
                    </a:cubicBezTo>
                    <a:cubicBezTo>
                      <a:pt x="4700" y="478642"/>
                      <a:pt x="10779" y="482395"/>
                      <a:pt x="17423" y="482395"/>
                    </a:cubicBezTo>
                    <a:lnTo>
                      <a:pt x="1031819" y="482395"/>
                    </a:lnTo>
                    <a:cubicBezTo>
                      <a:pt x="1041515" y="482395"/>
                      <a:pt x="1049371" y="474544"/>
                      <a:pt x="1049371" y="464854"/>
                    </a:cubicBezTo>
                    <a:cubicBezTo>
                      <a:pt x="1049371" y="457791"/>
                      <a:pt x="1045137" y="451418"/>
                      <a:pt x="1038628" y="448678"/>
                    </a:cubicBezTo>
                    <a:close/>
                  </a:path>
                </a:pathLst>
              </a:custGeom>
              <a:solidFill>
                <a:srgbClr val="E6E6E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01" name="Google Shape;2201;p161"/>
              <p:cNvSpPr/>
              <p:nvPr/>
            </p:nvSpPr>
            <p:spPr>
              <a:xfrm>
                <a:off x="515458" y="4798447"/>
                <a:ext cx="3852839" cy="596067"/>
              </a:xfrm>
              <a:custGeom>
                <a:rect b="b" l="l" r="r" t="t"/>
                <a:pathLst>
                  <a:path extrusionOk="0" h="596067" w="3852839">
                    <a:moveTo>
                      <a:pt x="3779448" y="595934"/>
                    </a:moveTo>
                    <a:lnTo>
                      <a:pt x="73134" y="595934"/>
                    </a:lnTo>
                    <a:cubicBezTo>
                      <a:pt x="32648" y="595843"/>
                      <a:pt x="-129" y="562993"/>
                      <a:pt x="-129" y="522507"/>
                    </a:cubicBezTo>
                    <a:lnTo>
                      <a:pt x="-129" y="-134"/>
                    </a:lnTo>
                    <a:lnTo>
                      <a:pt x="3852711" y="-134"/>
                    </a:lnTo>
                    <a:lnTo>
                      <a:pt x="3852711" y="522507"/>
                    </a:lnTo>
                    <a:cubicBezTo>
                      <a:pt x="3852711" y="562993"/>
                      <a:pt x="3819934" y="595843"/>
                      <a:pt x="3779448" y="595934"/>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02" name="Google Shape;2202;p161"/>
              <p:cNvSpPr/>
              <p:nvPr/>
            </p:nvSpPr>
            <p:spPr>
              <a:xfrm>
                <a:off x="512073" y="2720680"/>
                <a:ext cx="3860095" cy="2324779"/>
              </a:xfrm>
              <a:custGeom>
                <a:rect b="b" l="l" r="r" t="t"/>
                <a:pathLst>
                  <a:path extrusionOk="0" h="2324779" w="3860095">
                    <a:moveTo>
                      <a:pt x="3859967" y="2324645"/>
                    </a:moveTo>
                    <a:lnTo>
                      <a:pt x="-129" y="2324645"/>
                    </a:lnTo>
                    <a:lnTo>
                      <a:pt x="-129" y="88388"/>
                    </a:lnTo>
                    <a:cubicBezTo>
                      <a:pt x="-72" y="39519"/>
                      <a:pt x="39531" y="-78"/>
                      <a:pt x="88393" y="-134"/>
                    </a:cubicBezTo>
                    <a:lnTo>
                      <a:pt x="3771451" y="-134"/>
                    </a:lnTo>
                    <a:cubicBezTo>
                      <a:pt x="3820313" y="-78"/>
                      <a:pt x="3859910" y="39519"/>
                      <a:pt x="3859967" y="88388"/>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03" name="Google Shape;2203;p161"/>
              <p:cNvSpPr/>
              <p:nvPr/>
            </p:nvSpPr>
            <p:spPr>
              <a:xfrm>
                <a:off x="674384" y="2882986"/>
                <a:ext cx="3535479" cy="2000163"/>
              </a:xfrm>
              <a:custGeom>
                <a:rect b="b" l="l" r="r" t="t"/>
                <a:pathLst>
                  <a:path extrusionOk="0" h="2000163" w="3535479">
                    <a:moveTo>
                      <a:pt x="3467109" y="2000029"/>
                    </a:moveTo>
                    <a:lnTo>
                      <a:pt x="68114" y="2000029"/>
                    </a:lnTo>
                    <a:cubicBezTo>
                      <a:pt x="30441" y="1999989"/>
                      <a:pt x="-89" y="1969460"/>
                      <a:pt x="-129" y="1931792"/>
                    </a:cubicBezTo>
                    <a:lnTo>
                      <a:pt x="-129" y="68114"/>
                    </a:lnTo>
                    <a:cubicBezTo>
                      <a:pt x="-89" y="30441"/>
                      <a:pt x="30441" y="-89"/>
                      <a:pt x="68114" y="-134"/>
                    </a:cubicBezTo>
                    <a:lnTo>
                      <a:pt x="3467109" y="-134"/>
                    </a:lnTo>
                    <a:cubicBezTo>
                      <a:pt x="3504781" y="-89"/>
                      <a:pt x="3535311" y="30441"/>
                      <a:pt x="3535351" y="68114"/>
                    </a:cubicBezTo>
                    <a:lnTo>
                      <a:pt x="3535351" y="1931792"/>
                    </a:lnTo>
                    <a:cubicBezTo>
                      <a:pt x="3535311" y="1969460"/>
                      <a:pt x="3504781" y="1999989"/>
                      <a:pt x="3467109" y="20000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04" name="Google Shape;2204;p161"/>
              <p:cNvSpPr/>
              <p:nvPr/>
            </p:nvSpPr>
            <p:spPr>
              <a:xfrm>
                <a:off x="1476431" y="5808994"/>
                <a:ext cx="1927588" cy="17281"/>
              </a:xfrm>
              <a:custGeom>
                <a:rect b="b" l="l" r="r" t="t"/>
                <a:pathLst>
                  <a:path extrusionOk="0" h="17281" w="1927588">
                    <a:moveTo>
                      <a:pt x="1918813" y="17145"/>
                    </a:moveTo>
                    <a:lnTo>
                      <a:pt x="8870" y="17145"/>
                    </a:lnTo>
                    <a:cubicBezTo>
                      <a:pt x="4845" y="17230"/>
                      <a:pt x="1268" y="14599"/>
                      <a:pt x="159" y="10733"/>
                    </a:cubicBezTo>
                    <a:cubicBezTo>
                      <a:pt x="-1058" y="6109"/>
                      <a:pt x="1698" y="1377"/>
                      <a:pt x="6322" y="155"/>
                    </a:cubicBezTo>
                    <a:cubicBezTo>
                      <a:pt x="7041" y="-32"/>
                      <a:pt x="7777" y="-129"/>
                      <a:pt x="8519" y="-129"/>
                    </a:cubicBezTo>
                    <a:lnTo>
                      <a:pt x="1918106" y="-129"/>
                    </a:lnTo>
                    <a:cubicBezTo>
                      <a:pt x="1922356" y="-276"/>
                      <a:pt x="1926149" y="2520"/>
                      <a:pt x="1927252" y="6629"/>
                    </a:cubicBezTo>
                    <a:cubicBezTo>
                      <a:pt x="1928288" y="11288"/>
                      <a:pt x="1925345" y="15912"/>
                      <a:pt x="1920681" y="16942"/>
                    </a:cubicBezTo>
                    <a:cubicBezTo>
                      <a:pt x="1920070" y="17078"/>
                      <a:pt x="1919441" y="17145"/>
                      <a:pt x="1918813" y="17145"/>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205" name="Google Shape;2205;p161"/>
            <p:cNvGrpSpPr/>
            <p:nvPr/>
          </p:nvGrpSpPr>
          <p:grpSpPr>
            <a:xfrm>
              <a:off x="642340" y="2882946"/>
              <a:ext cx="3550154" cy="2000009"/>
              <a:chOff x="4549161" y="871536"/>
              <a:chExt cx="5191801" cy="3329464"/>
            </a:xfrm>
          </p:grpSpPr>
          <p:sp>
            <p:nvSpPr>
              <p:cNvPr id="2206" name="Google Shape;2206;p161"/>
              <p:cNvSpPr/>
              <p:nvPr/>
            </p:nvSpPr>
            <p:spPr>
              <a:xfrm>
                <a:off x="4551371" y="1003058"/>
                <a:ext cx="5189591" cy="3197942"/>
              </a:xfrm>
              <a:custGeom>
                <a:rect b="b" l="l" r="r" t="t"/>
                <a:pathLst>
                  <a:path extrusionOk="0" h="3197942" w="5189591">
                    <a:moveTo>
                      <a:pt x="5121061" y="3197761"/>
                    </a:moveTo>
                    <a:lnTo>
                      <a:pt x="68096" y="3197761"/>
                    </a:lnTo>
                    <a:cubicBezTo>
                      <a:pt x="30387" y="3197723"/>
                      <a:pt x="-169" y="3167157"/>
                      <a:pt x="-217" y="3129448"/>
                    </a:cubicBezTo>
                    <a:lnTo>
                      <a:pt x="-217" y="-182"/>
                    </a:lnTo>
                    <a:lnTo>
                      <a:pt x="5189375" y="-182"/>
                    </a:lnTo>
                    <a:lnTo>
                      <a:pt x="5189375" y="3129448"/>
                    </a:lnTo>
                    <a:cubicBezTo>
                      <a:pt x="5189327" y="3167157"/>
                      <a:pt x="5158771" y="3197723"/>
                      <a:pt x="5121061" y="3197761"/>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07" name="Google Shape;2207;p161"/>
              <p:cNvSpPr/>
              <p:nvPr/>
            </p:nvSpPr>
            <p:spPr>
              <a:xfrm>
                <a:off x="4698799" y="1289951"/>
                <a:ext cx="4894735" cy="2715472"/>
              </a:xfrm>
              <a:custGeom>
                <a:rect b="b" l="l" r="r" t="t"/>
                <a:pathLst>
                  <a:path extrusionOk="0" h="2715472" w="4894735">
                    <a:moveTo>
                      <a:pt x="4825463" y="2715291"/>
                    </a:moveTo>
                    <a:lnTo>
                      <a:pt x="68839" y="2715291"/>
                    </a:lnTo>
                    <a:cubicBezTo>
                      <a:pt x="30711" y="2715253"/>
                      <a:pt x="-179" y="2684354"/>
                      <a:pt x="-217" y="2646235"/>
                    </a:cubicBezTo>
                    <a:lnTo>
                      <a:pt x="-217" y="68875"/>
                    </a:lnTo>
                    <a:cubicBezTo>
                      <a:pt x="-179" y="30746"/>
                      <a:pt x="30711" y="-143"/>
                      <a:pt x="68839" y="-182"/>
                    </a:cubicBezTo>
                    <a:lnTo>
                      <a:pt x="4825463" y="-182"/>
                    </a:lnTo>
                    <a:cubicBezTo>
                      <a:pt x="4863591" y="-143"/>
                      <a:pt x="4894481" y="30746"/>
                      <a:pt x="4894519" y="68875"/>
                    </a:cubicBezTo>
                    <a:lnTo>
                      <a:pt x="4894519" y="2646235"/>
                    </a:lnTo>
                    <a:cubicBezTo>
                      <a:pt x="4894481" y="2684354"/>
                      <a:pt x="4863591" y="2715253"/>
                      <a:pt x="4825463" y="271529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08" name="Google Shape;2208;p161"/>
              <p:cNvSpPr/>
              <p:nvPr/>
            </p:nvSpPr>
            <p:spPr>
              <a:xfrm>
                <a:off x="4549161" y="871536"/>
                <a:ext cx="5189582" cy="228161"/>
              </a:xfrm>
              <a:custGeom>
                <a:rect b="b" l="l" r="r" t="t"/>
                <a:pathLst>
                  <a:path extrusionOk="0" h="228161" w="5189582">
                    <a:moveTo>
                      <a:pt x="5189365" y="227980"/>
                    </a:moveTo>
                    <a:lnTo>
                      <a:pt x="-217" y="227980"/>
                    </a:lnTo>
                    <a:lnTo>
                      <a:pt x="-217" y="68132"/>
                    </a:lnTo>
                    <a:cubicBezTo>
                      <a:pt x="-179" y="30413"/>
                      <a:pt x="30387" y="-144"/>
                      <a:pt x="68096" y="-182"/>
                    </a:cubicBezTo>
                    <a:lnTo>
                      <a:pt x="5121052" y="-182"/>
                    </a:lnTo>
                    <a:cubicBezTo>
                      <a:pt x="5158761" y="-144"/>
                      <a:pt x="5189327" y="30413"/>
                      <a:pt x="5189365" y="68132"/>
                    </a:cubicBezTo>
                    <a:close/>
                  </a:path>
                </a:pathLst>
              </a:custGeom>
              <a:solidFill>
                <a:srgbClr val="D1E9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09" name="Google Shape;2209;p161"/>
              <p:cNvSpPr/>
              <p:nvPr/>
            </p:nvSpPr>
            <p:spPr>
              <a:xfrm>
                <a:off x="4675964" y="947296"/>
                <a:ext cx="81599" cy="81599"/>
              </a:xfrm>
              <a:custGeom>
                <a:rect b="b" l="l" r="r" t="t"/>
                <a:pathLst>
                  <a:path extrusionOk="0" h="81599" w="81599">
                    <a:moveTo>
                      <a:pt x="81599" y="40800"/>
                    </a:moveTo>
                    <a:cubicBezTo>
                      <a:pt x="81599" y="63333"/>
                      <a:pt x="63333" y="81599"/>
                      <a:pt x="40800" y="81599"/>
                    </a:cubicBezTo>
                    <a:cubicBezTo>
                      <a:pt x="18267" y="81599"/>
                      <a:pt x="0" y="63333"/>
                      <a:pt x="0" y="40800"/>
                    </a:cubicBezTo>
                    <a:cubicBezTo>
                      <a:pt x="0" y="18267"/>
                      <a:pt x="18267" y="0"/>
                      <a:pt x="40800" y="0"/>
                    </a:cubicBezTo>
                    <a:cubicBezTo>
                      <a:pt x="63333" y="0"/>
                      <a:pt x="81599" y="18267"/>
                      <a:pt x="81599" y="408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10" name="Google Shape;2210;p161"/>
              <p:cNvSpPr/>
              <p:nvPr/>
            </p:nvSpPr>
            <p:spPr>
              <a:xfrm>
                <a:off x="4830821" y="947296"/>
                <a:ext cx="81599" cy="81599"/>
              </a:xfrm>
              <a:custGeom>
                <a:rect b="b" l="l" r="r" t="t"/>
                <a:pathLst>
                  <a:path extrusionOk="0" h="81599" w="81599">
                    <a:moveTo>
                      <a:pt x="81599" y="40800"/>
                    </a:moveTo>
                    <a:cubicBezTo>
                      <a:pt x="81599" y="63333"/>
                      <a:pt x="63333" y="81599"/>
                      <a:pt x="40800" y="81599"/>
                    </a:cubicBezTo>
                    <a:cubicBezTo>
                      <a:pt x="18267" y="81599"/>
                      <a:pt x="0" y="63333"/>
                      <a:pt x="0" y="40800"/>
                    </a:cubicBezTo>
                    <a:cubicBezTo>
                      <a:pt x="0" y="18267"/>
                      <a:pt x="18267" y="0"/>
                      <a:pt x="40800" y="0"/>
                    </a:cubicBezTo>
                    <a:cubicBezTo>
                      <a:pt x="63333" y="0"/>
                      <a:pt x="81599" y="18267"/>
                      <a:pt x="81599" y="408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11" name="Google Shape;2211;p161"/>
              <p:cNvSpPr/>
              <p:nvPr/>
            </p:nvSpPr>
            <p:spPr>
              <a:xfrm>
                <a:off x="4985688" y="947296"/>
                <a:ext cx="81599" cy="81599"/>
              </a:xfrm>
              <a:custGeom>
                <a:rect b="b" l="l" r="r" t="t"/>
                <a:pathLst>
                  <a:path extrusionOk="0" h="81599" w="81599">
                    <a:moveTo>
                      <a:pt x="81599" y="40800"/>
                    </a:moveTo>
                    <a:cubicBezTo>
                      <a:pt x="81599" y="63333"/>
                      <a:pt x="63332" y="81599"/>
                      <a:pt x="40799" y="81599"/>
                    </a:cubicBezTo>
                    <a:cubicBezTo>
                      <a:pt x="18267" y="81599"/>
                      <a:pt x="0" y="63333"/>
                      <a:pt x="0" y="40800"/>
                    </a:cubicBezTo>
                    <a:cubicBezTo>
                      <a:pt x="0" y="18267"/>
                      <a:pt x="18267" y="0"/>
                      <a:pt x="40799" y="0"/>
                    </a:cubicBezTo>
                    <a:cubicBezTo>
                      <a:pt x="63332" y="0"/>
                      <a:pt x="81599" y="18267"/>
                      <a:pt x="81599" y="408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12" name="Google Shape;2212;p161"/>
              <p:cNvSpPr/>
              <p:nvPr/>
            </p:nvSpPr>
            <p:spPr>
              <a:xfrm>
                <a:off x="5187660" y="1752113"/>
                <a:ext cx="490246" cy="216994"/>
              </a:xfrm>
              <a:custGeom>
                <a:rect b="b" l="l" r="r" t="t"/>
                <a:pathLst>
                  <a:path extrusionOk="0" h="216994" w="490246">
                    <a:moveTo>
                      <a:pt x="0" y="0"/>
                    </a:moveTo>
                    <a:lnTo>
                      <a:pt x="490247" y="0"/>
                    </a:lnTo>
                    <a:lnTo>
                      <a:pt x="490247" y="216995"/>
                    </a:lnTo>
                    <a:lnTo>
                      <a:pt x="0" y="21699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13" name="Google Shape;2213;p161"/>
              <p:cNvSpPr/>
              <p:nvPr/>
            </p:nvSpPr>
            <p:spPr>
              <a:xfrm>
                <a:off x="6168154" y="2202179"/>
                <a:ext cx="490246" cy="216994"/>
              </a:xfrm>
              <a:custGeom>
                <a:rect b="b" l="l" r="r" t="t"/>
                <a:pathLst>
                  <a:path extrusionOk="0" h="216994" w="490246">
                    <a:moveTo>
                      <a:pt x="0" y="0"/>
                    </a:moveTo>
                    <a:lnTo>
                      <a:pt x="490247" y="0"/>
                    </a:lnTo>
                    <a:lnTo>
                      <a:pt x="490247" y="216995"/>
                    </a:lnTo>
                    <a:lnTo>
                      <a:pt x="0" y="21699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14" name="Google Shape;2214;p161"/>
              <p:cNvSpPr/>
              <p:nvPr/>
            </p:nvSpPr>
            <p:spPr>
              <a:xfrm>
                <a:off x="5187660" y="2877273"/>
                <a:ext cx="490246" cy="216994"/>
              </a:xfrm>
              <a:custGeom>
                <a:rect b="b" l="l" r="r" t="t"/>
                <a:pathLst>
                  <a:path extrusionOk="0" h="216994" w="490246">
                    <a:moveTo>
                      <a:pt x="0" y="0"/>
                    </a:moveTo>
                    <a:lnTo>
                      <a:pt x="490247" y="0"/>
                    </a:lnTo>
                    <a:lnTo>
                      <a:pt x="490247" y="216995"/>
                    </a:lnTo>
                    <a:lnTo>
                      <a:pt x="0" y="21699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15" name="Google Shape;2215;p161"/>
              <p:cNvSpPr/>
              <p:nvPr/>
            </p:nvSpPr>
            <p:spPr>
              <a:xfrm>
                <a:off x="6168154" y="3327329"/>
                <a:ext cx="490246" cy="216994"/>
              </a:xfrm>
              <a:custGeom>
                <a:rect b="b" l="l" r="r" t="t"/>
                <a:pathLst>
                  <a:path extrusionOk="0" h="216994" w="490246">
                    <a:moveTo>
                      <a:pt x="0" y="0"/>
                    </a:moveTo>
                    <a:lnTo>
                      <a:pt x="490247" y="0"/>
                    </a:lnTo>
                    <a:lnTo>
                      <a:pt x="490247" y="216995"/>
                    </a:lnTo>
                    <a:lnTo>
                      <a:pt x="0" y="21699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16" name="Google Shape;2216;p161"/>
              <p:cNvSpPr/>
              <p:nvPr/>
            </p:nvSpPr>
            <p:spPr>
              <a:xfrm>
                <a:off x="8611355" y="3552367"/>
                <a:ext cx="490246" cy="216994"/>
              </a:xfrm>
              <a:custGeom>
                <a:rect b="b" l="l" r="r" t="t"/>
                <a:pathLst>
                  <a:path extrusionOk="0" h="216994" w="490246">
                    <a:moveTo>
                      <a:pt x="0" y="0"/>
                    </a:moveTo>
                    <a:lnTo>
                      <a:pt x="490247" y="0"/>
                    </a:lnTo>
                    <a:lnTo>
                      <a:pt x="490247" y="216995"/>
                    </a:lnTo>
                    <a:lnTo>
                      <a:pt x="0" y="21699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17" name="Google Shape;2217;p161"/>
              <p:cNvSpPr/>
              <p:nvPr/>
            </p:nvSpPr>
            <p:spPr>
              <a:xfrm>
                <a:off x="8121103" y="2652235"/>
                <a:ext cx="490246" cy="216994"/>
              </a:xfrm>
              <a:custGeom>
                <a:rect b="b" l="l" r="r" t="t"/>
                <a:pathLst>
                  <a:path extrusionOk="0" h="216994" w="490246">
                    <a:moveTo>
                      <a:pt x="0" y="0"/>
                    </a:moveTo>
                    <a:lnTo>
                      <a:pt x="490247" y="0"/>
                    </a:lnTo>
                    <a:lnTo>
                      <a:pt x="490247" y="216995"/>
                    </a:lnTo>
                    <a:lnTo>
                      <a:pt x="0" y="21699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18" name="Google Shape;2218;p161"/>
              <p:cNvSpPr/>
              <p:nvPr/>
            </p:nvSpPr>
            <p:spPr>
              <a:xfrm>
                <a:off x="6658406" y="2652235"/>
                <a:ext cx="980493" cy="216994"/>
              </a:xfrm>
              <a:custGeom>
                <a:rect b="b" l="l" r="r" t="t"/>
                <a:pathLst>
                  <a:path extrusionOk="0" h="216994" w="980493">
                    <a:moveTo>
                      <a:pt x="0" y="0"/>
                    </a:moveTo>
                    <a:lnTo>
                      <a:pt x="980494" y="0"/>
                    </a:lnTo>
                    <a:lnTo>
                      <a:pt x="980494" y="216995"/>
                    </a:lnTo>
                    <a:lnTo>
                      <a:pt x="0" y="21699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19" name="Google Shape;2219;p161"/>
              <p:cNvSpPr/>
              <p:nvPr/>
            </p:nvSpPr>
            <p:spPr>
              <a:xfrm>
                <a:off x="6658406" y="1519045"/>
                <a:ext cx="980493" cy="216994"/>
              </a:xfrm>
              <a:custGeom>
                <a:rect b="b" l="l" r="r" t="t"/>
                <a:pathLst>
                  <a:path extrusionOk="0" h="216994" w="980493">
                    <a:moveTo>
                      <a:pt x="0" y="0"/>
                    </a:moveTo>
                    <a:lnTo>
                      <a:pt x="980494" y="0"/>
                    </a:lnTo>
                    <a:lnTo>
                      <a:pt x="980494" y="216995"/>
                    </a:lnTo>
                    <a:lnTo>
                      <a:pt x="0" y="21699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20" name="Google Shape;2220;p161"/>
              <p:cNvSpPr/>
              <p:nvPr/>
            </p:nvSpPr>
            <p:spPr>
              <a:xfrm>
                <a:off x="4697418" y="1285969"/>
                <a:ext cx="4902469" cy="2724492"/>
              </a:xfrm>
              <a:custGeom>
                <a:rect b="b" l="l" r="r" t="t"/>
                <a:pathLst>
                  <a:path extrusionOk="0" h="2724492" w="4902469">
                    <a:moveTo>
                      <a:pt x="-217" y="-182"/>
                    </a:moveTo>
                    <a:lnTo>
                      <a:pt x="-217" y="2724311"/>
                    </a:lnTo>
                    <a:lnTo>
                      <a:pt x="4902253" y="2724311"/>
                    </a:lnTo>
                    <a:lnTo>
                      <a:pt x="4902253" y="-182"/>
                    </a:lnTo>
                    <a:close/>
                    <a:moveTo>
                      <a:pt x="4886184" y="225523"/>
                    </a:moveTo>
                    <a:lnTo>
                      <a:pt x="4413621" y="225523"/>
                    </a:lnTo>
                    <a:lnTo>
                      <a:pt x="4413621" y="15897"/>
                    </a:lnTo>
                    <a:lnTo>
                      <a:pt x="4886184" y="15897"/>
                    </a:lnTo>
                    <a:close/>
                    <a:moveTo>
                      <a:pt x="1970420" y="1805435"/>
                    </a:moveTo>
                    <a:lnTo>
                      <a:pt x="1970420" y="1595808"/>
                    </a:lnTo>
                    <a:lnTo>
                      <a:pt x="2931616" y="1595808"/>
                    </a:lnTo>
                    <a:lnTo>
                      <a:pt x="2931616" y="1805435"/>
                    </a:lnTo>
                    <a:close/>
                    <a:moveTo>
                      <a:pt x="2931616" y="1821503"/>
                    </a:moveTo>
                    <a:lnTo>
                      <a:pt x="2931616" y="2031129"/>
                    </a:lnTo>
                    <a:lnTo>
                      <a:pt x="1970420" y="2031129"/>
                    </a:lnTo>
                    <a:lnTo>
                      <a:pt x="1970420" y="1821503"/>
                    </a:lnTo>
                    <a:close/>
                    <a:moveTo>
                      <a:pt x="2931616" y="918705"/>
                    </a:moveTo>
                    <a:lnTo>
                      <a:pt x="2931616" y="1128331"/>
                    </a:lnTo>
                    <a:lnTo>
                      <a:pt x="1970420" y="1128331"/>
                    </a:lnTo>
                    <a:lnTo>
                      <a:pt x="1970420" y="918705"/>
                    </a:lnTo>
                    <a:close/>
                    <a:moveTo>
                      <a:pt x="1970420" y="902627"/>
                    </a:moveTo>
                    <a:lnTo>
                      <a:pt x="1970420" y="693000"/>
                    </a:lnTo>
                    <a:lnTo>
                      <a:pt x="2931616" y="693000"/>
                    </a:lnTo>
                    <a:lnTo>
                      <a:pt x="2931616" y="902627"/>
                    </a:lnTo>
                    <a:close/>
                    <a:moveTo>
                      <a:pt x="1970420" y="1354026"/>
                    </a:moveTo>
                    <a:lnTo>
                      <a:pt x="1970420" y="1144400"/>
                    </a:lnTo>
                    <a:lnTo>
                      <a:pt x="2931616" y="1144400"/>
                    </a:lnTo>
                    <a:lnTo>
                      <a:pt x="2931616" y="1354026"/>
                    </a:lnTo>
                    <a:close/>
                    <a:moveTo>
                      <a:pt x="2931616" y="1370104"/>
                    </a:moveTo>
                    <a:lnTo>
                      <a:pt x="2931616" y="1579730"/>
                    </a:lnTo>
                    <a:lnTo>
                      <a:pt x="1970420" y="1579730"/>
                    </a:lnTo>
                    <a:lnTo>
                      <a:pt x="1970420" y="1370104"/>
                    </a:lnTo>
                    <a:close/>
                    <a:moveTo>
                      <a:pt x="1954342" y="1128331"/>
                    </a:moveTo>
                    <a:lnTo>
                      <a:pt x="1481778" y="1128331"/>
                    </a:lnTo>
                    <a:lnTo>
                      <a:pt x="1481778" y="918705"/>
                    </a:lnTo>
                    <a:lnTo>
                      <a:pt x="1954342" y="918705"/>
                    </a:lnTo>
                    <a:close/>
                    <a:moveTo>
                      <a:pt x="1954342" y="1144400"/>
                    </a:moveTo>
                    <a:lnTo>
                      <a:pt x="1954342" y="1354026"/>
                    </a:lnTo>
                    <a:lnTo>
                      <a:pt x="1481778" y="1354026"/>
                    </a:lnTo>
                    <a:lnTo>
                      <a:pt x="1481778" y="1144400"/>
                    </a:lnTo>
                    <a:close/>
                    <a:moveTo>
                      <a:pt x="1954342" y="1370104"/>
                    </a:moveTo>
                    <a:lnTo>
                      <a:pt x="1954342" y="1579730"/>
                    </a:lnTo>
                    <a:lnTo>
                      <a:pt x="1481778" y="1579730"/>
                    </a:lnTo>
                    <a:lnTo>
                      <a:pt x="1481778" y="1370104"/>
                    </a:lnTo>
                    <a:close/>
                    <a:moveTo>
                      <a:pt x="1954342" y="1595808"/>
                    </a:moveTo>
                    <a:lnTo>
                      <a:pt x="1954342" y="1805435"/>
                    </a:lnTo>
                    <a:lnTo>
                      <a:pt x="1481778" y="1805435"/>
                    </a:lnTo>
                    <a:lnTo>
                      <a:pt x="1481778" y="1595808"/>
                    </a:lnTo>
                    <a:close/>
                    <a:moveTo>
                      <a:pt x="2947694" y="1595808"/>
                    </a:moveTo>
                    <a:lnTo>
                      <a:pt x="3420258" y="1595808"/>
                    </a:lnTo>
                    <a:lnTo>
                      <a:pt x="3420258" y="1805435"/>
                    </a:lnTo>
                    <a:lnTo>
                      <a:pt x="2947694" y="1805435"/>
                    </a:lnTo>
                    <a:close/>
                    <a:moveTo>
                      <a:pt x="2947694" y="1579730"/>
                    </a:moveTo>
                    <a:lnTo>
                      <a:pt x="2947694" y="1370104"/>
                    </a:lnTo>
                    <a:lnTo>
                      <a:pt x="3420258" y="1370104"/>
                    </a:lnTo>
                    <a:lnTo>
                      <a:pt x="3420258" y="1579730"/>
                    </a:lnTo>
                    <a:close/>
                    <a:moveTo>
                      <a:pt x="2947694" y="1354026"/>
                    </a:moveTo>
                    <a:lnTo>
                      <a:pt x="2947694" y="1144400"/>
                    </a:lnTo>
                    <a:lnTo>
                      <a:pt x="3420258" y="1144400"/>
                    </a:lnTo>
                    <a:lnTo>
                      <a:pt x="3420258" y="1354026"/>
                    </a:lnTo>
                    <a:close/>
                    <a:moveTo>
                      <a:pt x="2947694" y="1128331"/>
                    </a:moveTo>
                    <a:lnTo>
                      <a:pt x="2947694" y="918705"/>
                    </a:lnTo>
                    <a:lnTo>
                      <a:pt x="3420258" y="918705"/>
                    </a:lnTo>
                    <a:lnTo>
                      <a:pt x="3420258" y="1128331"/>
                    </a:lnTo>
                    <a:close/>
                    <a:moveTo>
                      <a:pt x="2947694" y="902627"/>
                    </a:moveTo>
                    <a:lnTo>
                      <a:pt x="2947694" y="693000"/>
                    </a:lnTo>
                    <a:lnTo>
                      <a:pt x="3420258" y="693000"/>
                    </a:lnTo>
                    <a:lnTo>
                      <a:pt x="3420258" y="902627"/>
                    </a:lnTo>
                    <a:close/>
                    <a:moveTo>
                      <a:pt x="2947694" y="676922"/>
                    </a:moveTo>
                    <a:lnTo>
                      <a:pt x="2947694" y="467296"/>
                    </a:lnTo>
                    <a:lnTo>
                      <a:pt x="3420258" y="467296"/>
                    </a:lnTo>
                    <a:lnTo>
                      <a:pt x="3420258" y="676922"/>
                    </a:lnTo>
                    <a:close/>
                    <a:moveTo>
                      <a:pt x="2931616" y="676922"/>
                    </a:moveTo>
                    <a:lnTo>
                      <a:pt x="1970420" y="676922"/>
                    </a:lnTo>
                    <a:lnTo>
                      <a:pt x="1970420" y="467296"/>
                    </a:lnTo>
                    <a:lnTo>
                      <a:pt x="2931616" y="467296"/>
                    </a:lnTo>
                    <a:close/>
                    <a:moveTo>
                      <a:pt x="1954342" y="676922"/>
                    </a:moveTo>
                    <a:lnTo>
                      <a:pt x="1481778" y="676922"/>
                    </a:lnTo>
                    <a:lnTo>
                      <a:pt x="1481778" y="467296"/>
                    </a:lnTo>
                    <a:lnTo>
                      <a:pt x="1954342" y="467296"/>
                    </a:lnTo>
                    <a:close/>
                    <a:moveTo>
                      <a:pt x="1954342" y="693000"/>
                    </a:moveTo>
                    <a:lnTo>
                      <a:pt x="1954342" y="902627"/>
                    </a:lnTo>
                    <a:lnTo>
                      <a:pt x="1481778" y="902627"/>
                    </a:lnTo>
                    <a:lnTo>
                      <a:pt x="1481778" y="693000"/>
                    </a:lnTo>
                    <a:close/>
                    <a:moveTo>
                      <a:pt x="1465709" y="902627"/>
                    </a:moveTo>
                    <a:lnTo>
                      <a:pt x="993136" y="902627"/>
                    </a:lnTo>
                    <a:lnTo>
                      <a:pt x="993136" y="693000"/>
                    </a:lnTo>
                    <a:lnTo>
                      <a:pt x="1465709" y="693000"/>
                    </a:lnTo>
                    <a:close/>
                    <a:moveTo>
                      <a:pt x="1465709" y="918705"/>
                    </a:moveTo>
                    <a:lnTo>
                      <a:pt x="1465709" y="1128331"/>
                    </a:lnTo>
                    <a:lnTo>
                      <a:pt x="993136" y="1128331"/>
                    </a:lnTo>
                    <a:lnTo>
                      <a:pt x="993136" y="918705"/>
                    </a:lnTo>
                    <a:close/>
                    <a:moveTo>
                      <a:pt x="1465709" y="1144400"/>
                    </a:moveTo>
                    <a:lnTo>
                      <a:pt x="1465709" y="1354026"/>
                    </a:lnTo>
                    <a:lnTo>
                      <a:pt x="993136" y="1354026"/>
                    </a:lnTo>
                    <a:lnTo>
                      <a:pt x="993136" y="1144400"/>
                    </a:lnTo>
                    <a:close/>
                    <a:moveTo>
                      <a:pt x="1465709" y="1370104"/>
                    </a:moveTo>
                    <a:lnTo>
                      <a:pt x="1465709" y="1579730"/>
                    </a:lnTo>
                    <a:lnTo>
                      <a:pt x="993136" y="1579730"/>
                    </a:lnTo>
                    <a:lnTo>
                      <a:pt x="993136" y="1370104"/>
                    </a:lnTo>
                    <a:close/>
                    <a:moveTo>
                      <a:pt x="1465709" y="1595808"/>
                    </a:moveTo>
                    <a:lnTo>
                      <a:pt x="1465709" y="1805435"/>
                    </a:lnTo>
                    <a:lnTo>
                      <a:pt x="993136" y="1805435"/>
                    </a:lnTo>
                    <a:lnTo>
                      <a:pt x="993136" y="1595808"/>
                    </a:lnTo>
                    <a:close/>
                    <a:moveTo>
                      <a:pt x="1465709" y="1821503"/>
                    </a:moveTo>
                    <a:lnTo>
                      <a:pt x="1465709" y="2031129"/>
                    </a:lnTo>
                    <a:lnTo>
                      <a:pt x="993136" y="2031129"/>
                    </a:lnTo>
                    <a:lnTo>
                      <a:pt x="993136" y="1821503"/>
                    </a:lnTo>
                    <a:close/>
                    <a:moveTo>
                      <a:pt x="1481778" y="1821503"/>
                    </a:moveTo>
                    <a:lnTo>
                      <a:pt x="1954342" y="1821503"/>
                    </a:lnTo>
                    <a:lnTo>
                      <a:pt x="1954342" y="2031129"/>
                    </a:lnTo>
                    <a:lnTo>
                      <a:pt x="1481778" y="2031129"/>
                    </a:lnTo>
                    <a:close/>
                    <a:moveTo>
                      <a:pt x="1954342" y="2047208"/>
                    </a:moveTo>
                    <a:lnTo>
                      <a:pt x="1954342" y="2256834"/>
                    </a:lnTo>
                    <a:lnTo>
                      <a:pt x="1481778" y="2256834"/>
                    </a:lnTo>
                    <a:lnTo>
                      <a:pt x="1481778" y="2047208"/>
                    </a:lnTo>
                    <a:close/>
                    <a:moveTo>
                      <a:pt x="1970420" y="2047208"/>
                    </a:moveTo>
                    <a:lnTo>
                      <a:pt x="2931616" y="2047208"/>
                    </a:lnTo>
                    <a:lnTo>
                      <a:pt x="2931616" y="2256834"/>
                    </a:lnTo>
                    <a:lnTo>
                      <a:pt x="1970420" y="2256834"/>
                    </a:lnTo>
                    <a:close/>
                    <a:moveTo>
                      <a:pt x="2947694" y="2047208"/>
                    </a:moveTo>
                    <a:lnTo>
                      <a:pt x="3420258" y="2047208"/>
                    </a:lnTo>
                    <a:lnTo>
                      <a:pt x="3420258" y="2256834"/>
                    </a:lnTo>
                    <a:lnTo>
                      <a:pt x="2947694" y="2256834"/>
                    </a:lnTo>
                    <a:close/>
                    <a:moveTo>
                      <a:pt x="2947694" y="2031129"/>
                    </a:moveTo>
                    <a:lnTo>
                      <a:pt x="2947694" y="1821503"/>
                    </a:lnTo>
                    <a:lnTo>
                      <a:pt x="3420258" y="1821503"/>
                    </a:lnTo>
                    <a:lnTo>
                      <a:pt x="3420258" y="2031129"/>
                    </a:lnTo>
                    <a:close/>
                    <a:moveTo>
                      <a:pt x="3436336" y="1821503"/>
                    </a:moveTo>
                    <a:lnTo>
                      <a:pt x="3908900" y="1821503"/>
                    </a:lnTo>
                    <a:lnTo>
                      <a:pt x="3908900" y="2031129"/>
                    </a:lnTo>
                    <a:lnTo>
                      <a:pt x="3436327" y="2031129"/>
                    </a:lnTo>
                    <a:close/>
                    <a:moveTo>
                      <a:pt x="3436336" y="1805435"/>
                    </a:moveTo>
                    <a:lnTo>
                      <a:pt x="3436336" y="1595808"/>
                    </a:lnTo>
                    <a:lnTo>
                      <a:pt x="3908900" y="1595808"/>
                    </a:lnTo>
                    <a:lnTo>
                      <a:pt x="3908900" y="1805435"/>
                    </a:lnTo>
                    <a:close/>
                    <a:moveTo>
                      <a:pt x="3436336" y="1579730"/>
                    </a:moveTo>
                    <a:lnTo>
                      <a:pt x="3436336" y="1370104"/>
                    </a:lnTo>
                    <a:lnTo>
                      <a:pt x="3908900" y="1370104"/>
                    </a:lnTo>
                    <a:lnTo>
                      <a:pt x="3908900" y="1579730"/>
                    </a:lnTo>
                    <a:close/>
                    <a:moveTo>
                      <a:pt x="3436336" y="1354026"/>
                    </a:moveTo>
                    <a:lnTo>
                      <a:pt x="3436336" y="1144400"/>
                    </a:lnTo>
                    <a:lnTo>
                      <a:pt x="3908900" y="1144400"/>
                    </a:lnTo>
                    <a:lnTo>
                      <a:pt x="3908900" y="1354026"/>
                    </a:lnTo>
                    <a:close/>
                    <a:moveTo>
                      <a:pt x="3436336" y="1128331"/>
                    </a:moveTo>
                    <a:lnTo>
                      <a:pt x="3436336" y="918705"/>
                    </a:lnTo>
                    <a:lnTo>
                      <a:pt x="3908900" y="918705"/>
                    </a:lnTo>
                    <a:lnTo>
                      <a:pt x="3908900" y="1128331"/>
                    </a:lnTo>
                    <a:close/>
                    <a:moveTo>
                      <a:pt x="3436336" y="902627"/>
                    </a:moveTo>
                    <a:lnTo>
                      <a:pt x="3436336" y="693000"/>
                    </a:lnTo>
                    <a:lnTo>
                      <a:pt x="3908900" y="693000"/>
                    </a:lnTo>
                    <a:lnTo>
                      <a:pt x="3908900" y="902627"/>
                    </a:lnTo>
                    <a:close/>
                    <a:moveTo>
                      <a:pt x="3436336" y="676922"/>
                    </a:moveTo>
                    <a:lnTo>
                      <a:pt x="3436336" y="467296"/>
                    </a:lnTo>
                    <a:lnTo>
                      <a:pt x="3908900" y="467296"/>
                    </a:lnTo>
                    <a:lnTo>
                      <a:pt x="3908900" y="676922"/>
                    </a:lnTo>
                    <a:close/>
                    <a:moveTo>
                      <a:pt x="3436336" y="451227"/>
                    </a:moveTo>
                    <a:lnTo>
                      <a:pt x="3436336" y="241601"/>
                    </a:lnTo>
                    <a:lnTo>
                      <a:pt x="3908900" y="241601"/>
                    </a:lnTo>
                    <a:lnTo>
                      <a:pt x="3908900" y="451227"/>
                    </a:lnTo>
                    <a:close/>
                    <a:moveTo>
                      <a:pt x="3420258" y="451227"/>
                    </a:moveTo>
                    <a:lnTo>
                      <a:pt x="2947694" y="451227"/>
                    </a:lnTo>
                    <a:lnTo>
                      <a:pt x="2947694" y="241601"/>
                    </a:lnTo>
                    <a:lnTo>
                      <a:pt x="3420258" y="241601"/>
                    </a:lnTo>
                    <a:close/>
                    <a:moveTo>
                      <a:pt x="2931616" y="451227"/>
                    </a:moveTo>
                    <a:lnTo>
                      <a:pt x="1970420" y="451227"/>
                    </a:lnTo>
                    <a:lnTo>
                      <a:pt x="1970420" y="241601"/>
                    </a:lnTo>
                    <a:lnTo>
                      <a:pt x="2931616" y="241601"/>
                    </a:lnTo>
                    <a:close/>
                    <a:moveTo>
                      <a:pt x="1954342" y="451227"/>
                    </a:moveTo>
                    <a:lnTo>
                      <a:pt x="1481778" y="451227"/>
                    </a:lnTo>
                    <a:lnTo>
                      <a:pt x="1481778" y="241601"/>
                    </a:lnTo>
                    <a:lnTo>
                      <a:pt x="1954342" y="241601"/>
                    </a:lnTo>
                    <a:close/>
                    <a:moveTo>
                      <a:pt x="1465709" y="451227"/>
                    </a:moveTo>
                    <a:lnTo>
                      <a:pt x="993136" y="451227"/>
                    </a:lnTo>
                    <a:lnTo>
                      <a:pt x="993136" y="241601"/>
                    </a:lnTo>
                    <a:lnTo>
                      <a:pt x="1465709" y="241601"/>
                    </a:lnTo>
                    <a:close/>
                    <a:moveTo>
                      <a:pt x="1465709" y="467296"/>
                    </a:moveTo>
                    <a:lnTo>
                      <a:pt x="1465709" y="676922"/>
                    </a:lnTo>
                    <a:lnTo>
                      <a:pt x="993136" y="676922"/>
                    </a:lnTo>
                    <a:lnTo>
                      <a:pt x="993136" y="467296"/>
                    </a:lnTo>
                    <a:close/>
                    <a:moveTo>
                      <a:pt x="977058" y="676922"/>
                    </a:moveTo>
                    <a:lnTo>
                      <a:pt x="504494" y="676922"/>
                    </a:lnTo>
                    <a:lnTo>
                      <a:pt x="504494" y="467296"/>
                    </a:lnTo>
                    <a:lnTo>
                      <a:pt x="977058" y="467296"/>
                    </a:lnTo>
                    <a:close/>
                    <a:moveTo>
                      <a:pt x="977058" y="693000"/>
                    </a:moveTo>
                    <a:lnTo>
                      <a:pt x="977058" y="902627"/>
                    </a:lnTo>
                    <a:lnTo>
                      <a:pt x="504494" y="902627"/>
                    </a:lnTo>
                    <a:lnTo>
                      <a:pt x="504494" y="693000"/>
                    </a:lnTo>
                    <a:close/>
                    <a:moveTo>
                      <a:pt x="977058" y="918705"/>
                    </a:moveTo>
                    <a:lnTo>
                      <a:pt x="977058" y="1128331"/>
                    </a:lnTo>
                    <a:lnTo>
                      <a:pt x="504494" y="1128331"/>
                    </a:lnTo>
                    <a:lnTo>
                      <a:pt x="504494" y="918705"/>
                    </a:lnTo>
                    <a:close/>
                    <a:moveTo>
                      <a:pt x="977058" y="1144400"/>
                    </a:moveTo>
                    <a:lnTo>
                      <a:pt x="977058" y="1354026"/>
                    </a:lnTo>
                    <a:lnTo>
                      <a:pt x="504494" y="1354026"/>
                    </a:lnTo>
                    <a:lnTo>
                      <a:pt x="504494" y="1144400"/>
                    </a:lnTo>
                    <a:close/>
                    <a:moveTo>
                      <a:pt x="977058" y="1370104"/>
                    </a:moveTo>
                    <a:lnTo>
                      <a:pt x="977058" y="1579730"/>
                    </a:lnTo>
                    <a:lnTo>
                      <a:pt x="504494" y="1579730"/>
                    </a:lnTo>
                    <a:lnTo>
                      <a:pt x="504494" y="1370104"/>
                    </a:lnTo>
                    <a:close/>
                    <a:moveTo>
                      <a:pt x="977058" y="1595808"/>
                    </a:moveTo>
                    <a:lnTo>
                      <a:pt x="977058" y="1805435"/>
                    </a:lnTo>
                    <a:lnTo>
                      <a:pt x="504494" y="1805435"/>
                    </a:lnTo>
                    <a:lnTo>
                      <a:pt x="504494" y="1595808"/>
                    </a:lnTo>
                    <a:close/>
                    <a:moveTo>
                      <a:pt x="977058" y="1821503"/>
                    </a:moveTo>
                    <a:lnTo>
                      <a:pt x="977058" y="2031129"/>
                    </a:lnTo>
                    <a:lnTo>
                      <a:pt x="504494" y="2031129"/>
                    </a:lnTo>
                    <a:lnTo>
                      <a:pt x="504494" y="1821503"/>
                    </a:lnTo>
                    <a:close/>
                    <a:moveTo>
                      <a:pt x="977058" y="2047208"/>
                    </a:moveTo>
                    <a:lnTo>
                      <a:pt x="977058" y="2256834"/>
                    </a:lnTo>
                    <a:lnTo>
                      <a:pt x="504494" y="2256834"/>
                    </a:lnTo>
                    <a:lnTo>
                      <a:pt x="504494" y="2047208"/>
                    </a:lnTo>
                    <a:close/>
                    <a:moveTo>
                      <a:pt x="993136" y="2047208"/>
                    </a:moveTo>
                    <a:lnTo>
                      <a:pt x="1465709" y="2047208"/>
                    </a:lnTo>
                    <a:lnTo>
                      <a:pt x="1465709" y="2256834"/>
                    </a:lnTo>
                    <a:lnTo>
                      <a:pt x="993136" y="2256834"/>
                    </a:lnTo>
                    <a:close/>
                    <a:moveTo>
                      <a:pt x="1465709" y="2272903"/>
                    </a:moveTo>
                    <a:lnTo>
                      <a:pt x="1465709" y="2482538"/>
                    </a:lnTo>
                    <a:lnTo>
                      <a:pt x="993136" y="2482538"/>
                    </a:lnTo>
                    <a:lnTo>
                      <a:pt x="993136" y="2272903"/>
                    </a:lnTo>
                    <a:close/>
                    <a:moveTo>
                      <a:pt x="1481778" y="2272903"/>
                    </a:moveTo>
                    <a:lnTo>
                      <a:pt x="1954342" y="2272903"/>
                    </a:lnTo>
                    <a:lnTo>
                      <a:pt x="1954342" y="2482538"/>
                    </a:lnTo>
                    <a:lnTo>
                      <a:pt x="1481778" y="2482538"/>
                    </a:lnTo>
                    <a:close/>
                    <a:moveTo>
                      <a:pt x="1970420" y="2272903"/>
                    </a:moveTo>
                    <a:lnTo>
                      <a:pt x="2931616" y="2272903"/>
                    </a:lnTo>
                    <a:lnTo>
                      <a:pt x="2931616" y="2482538"/>
                    </a:lnTo>
                    <a:lnTo>
                      <a:pt x="1970420" y="2482538"/>
                    </a:lnTo>
                    <a:close/>
                    <a:moveTo>
                      <a:pt x="2947694" y="2272903"/>
                    </a:moveTo>
                    <a:lnTo>
                      <a:pt x="3420258" y="2272903"/>
                    </a:lnTo>
                    <a:lnTo>
                      <a:pt x="3420258" y="2482538"/>
                    </a:lnTo>
                    <a:lnTo>
                      <a:pt x="2947694" y="2482538"/>
                    </a:lnTo>
                    <a:close/>
                    <a:moveTo>
                      <a:pt x="3436336" y="2272903"/>
                    </a:moveTo>
                    <a:lnTo>
                      <a:pt x="3908900" y="2272903"/>
                    </a:lnTo>
                    <a:lnTo>
                      <a:pt x="3908900" y="2482538"/>
                    </a:lnTo>
                    <a:lnTo>
                      <a:pt x="3436327" y="2482538"/>
                    </a:lnTo>
                    <a:close/>
                    <a:moveTo>
                      <a:pt x="3436336" y="2256834"/>
                    </a:moveTo>
                    <a:lnTo>
                      <a:pt x="3436336" y="2047208"/>
                    </a:lnTo>
                    <a:lnTo>
                      <a:pt x="3908900" y="2047208"/>
                    </a:lnTo>
                    <a:lnTo>
                      <a:pt x="3908900" y="2256834"/>
                    </a:lnTo>
                    <a:close/>
                    <a:moveTo>
                      <a:pt x="3924978" y="2047208"/>
                    </a:moveTo>
                    <a:lnTo>
                      <a:pt x="4397542" y="2047208"/>
                    </a:lnTo>
                    <a:lnTo>
                      <a:pt x="4397542" y="2256834"/>
                    </a:lnTo>
                    <a:lnTo>
                      <a:pt x="3924978" y="2256834"/>
                    </a:lnTo>
                    <a:close/>
                    <a:moveTo>
                      <a:pt x="3924978" y="2031129"/>
                    </a:moveTo>
                    <a:lnTo>
                      <a:pt x="3924978" y="1821503"/>
                    </a:lnTo>
                    <a:lnTo>
                      <a:pt x="4397542" y="1821503"/>
                    </a:lnTo>
                    <a:lnTo>
                      <a:pt x="4397542" y="2031129"/>
                    </a:lnTo>
                    <a:close/>
                    <a:moveTo>
                      <a:pt x="3924978" y="1805435"/>
                    </a:moveTo>
                    <a:lnTo>
                      <a:pt x="3924978" y="1595808"/>
                    </a:lnTo>
                    <a:lnTo>
                      <a:pt x="4397542" y="1595808"/>
                    </a:lnTo>
                    <a:lnTo>
                      <a:pt x="4397542" y="1805435"/>
                    </a:lnTo>
                    <a:close/>
                    <a:moveTo>
                      <a:pt x="3924978" y="1579730"/>
                    </a:moveTo>
                    <a:lnTo>
                      <a:pt x="3924978" y="1370104"/>
                    </a:lnTo>
                    <a:lnTo>
                      <a:pt x="4397542" y="1370104"/>
                    </a:lnTo>
                    <a:lnTo>
                      <a:pt x="4397542" y="1579730"/>
                    </a:lnTo>
                    <a:close/>
                    <a:moveTo>
                      <a:pt x="3924978" y="1354026"/>
                    </a:moveTo>
                    <a:lnTo>
                      <a:pt x="3924978" y="1144400"/>
                    </a:lnTo>
                    <a:lnTo>
                      <a:pt x="4397542" y="1144400"/>
                    </a:lnTo>
                    <a:lnTo>
                      <a:pt x="4397542" y="1354026"/>
                    </a:lnTo>
                    <a:close/>
                    <a:moveTo>
                      <a:pt x="3924978" y="1128331"/>
                    </a:moveTo>
                    <a:lnTo>
                      <a:pt x="3924978" y="918705"/>
                    </a:lnTo>
                    <a:lnTo>
                      <a:pt x="4397542" y="918705"/>
                    </a:lnTo>
                    <a:lnTo>
                      <a:pt x="4397542" y="1128331"/>
                    </a:lnTo>
                    <a:close/>
                    <a:moveTo>
                      <a:pt x="3924978" y="902627"/>
                    </a:moveTo>
                    <a:lnTo>
                      <a:pt x="3924978" y="693000"/>
                    </a:lnTo>
                    <a:lnTo>
                      <a:pt x="4397542" y="693000"/>
                    </a:lnTo>
                    <a:lnTo>
                      <a:pt x="4397542" y="902627"/>
                    </a:lnTo>
                    <a:close/>
                    <a:moveTo>
                      <a:pt x="3924978" y="676922"/>
                    </a:moveTo>
                    <a:lnTo>
                      <a:pt x="3924978" y="467296"/>
                    </a:lnTo>
                    <a:lnTo>
                      <a:pt x="4397542" y="467296"/>
                    </a:lnTo>
                    <a:lnTo>
                      <a:pt x="4397542" y="676922"/>
                    </a:lnTo>
                    <a:close/>
                    <a:moveTo>
                      <a:pt x="3924978" y="451227"/>
                    </a:moveTo>
                    <a:lnTo>
                      <a:pt x="3924978" y="241601"/>
                    </a:lnTo>
                    <a:lnTo>
                      <a:pt x="4397542" y="241601"/>
                    </a:lnTo>
                    <a:lnTo>
                      <a:pt x="4397542" y="451227"/>
                    </a:lnTo>
                    <a:close/>
                    <a:moveTo>
                      <a:pt x="3924978" y="225523"/>
                    </a:moveTo>
                    <a:lnTo>
                      <a:pt x="3924978" y="15897"/>
                    </a:lnTo>
                    <a:lnTo>
                      <a:pt x="4397542" y="15897"/>
                    </a:lnTo>
                    <a:lnTo>
                      <a:pt x="4397542" y="225523"/>
                    </a:lnTo>
                    <a:close/>
                    <a:moveTo>
                      <a:pt x="3908900" y="225523"/>
                    </a:moveTo>
                    <a:lnTo>
                      <a:pt x="3436327" y="225523"/>
                    </a:lnTo>
                    <a:lnTo>
                      <a:pt x="3436327" y="15897"/>
                    </a:lnTo>
                    <a:lnTo>
                      <a:pt x="3908900" y="15897"/>
                    </a:lnTo>
                    <a:close/>
                    <a:moveTo>
                      <a:pt x="3420258" y="225523"/>
                    </a:moveTo>
                    <a:lnTo>
                      <a:pt x="2947694" y="225523"/>
                    </a:lnTo>
                    <a:lnTo>
                      <a:pt x="2947694" y="15897"/>
                    </a:lnTo>
                    <a:lnTo>
                      <a:pt x="3420258" y="15897"/>
                    </a:lnTo>
                    <a:close/>
                    <a:moveTo>
                      <a:pt x="2931616" y="225523"/>
                    </a:moveTo>
                    <a:lnTo>
                      <a:pt x="1970420" y="225523"/>
                    </a:lnTo>
                    <a:lnTo>
                      <a:pt x="1970420" y="15897"/>
                    </a:lnTo>
                    <a:lnTo>
                      <a:pt x="2931616" y="15897"/>
                    </a:lnTo>
                    <a:close/>
                    <a:moveTo>
                      <a:pt x="1954342" y="225523"/>
                    </a:moveTo>
                    <a:lnTo>
                      <a:pt x="1481778" y="225523"/>
                    </a:lnTo>
                    <a:lnTo>
                      <a:pt x="1481778" y="15897"/>
                    </a:lnTo>
                    <a:lnTo>
                      <a:pt x="1954342" y="15897"/>
                    </a:lnTo>
                    <a:close/>
                    <a:moveTo>
                      <a:pt x="1465709" y="225523"/>
                    </a:moveTo>
                    <a:lnTo>
                      <a:pt x="993136" y="225523"/>
                    </a:lnTo>
                    <a:lnTo>
                      <a:pt x="993136" y="15897"/>
                    </a:lnTo>
                    <a:lnTo>
                      <a:pt x="1465709" y="15897"/>
                    </a:lnTo>
                    <a:close/>
                    <a:moveTo>
                      <a:pt x="977058" y="225523"/>
                    </a:moveTo>
                    <a:lnTo>
                      <a:pt x="504494" y="225523"/>
                    </a:lnTo>
                    <a:lnTo>
                      <a:pt x="504494" y="15897"/>
                    </a:lnTo>
                    <a:lnTo>
                      <a:pt x="977058" y="15897"/>
                    </a:lnTo>
                    <a:close/>
                    <a:moveTo>
                      <a:pt x="977058" y="241601"/>
                    </a:moveTo>
                    <a:lnTo>
                      <a:pt x="977058" y="451227"/>
                    </a:lnTo>
                    <a:lnTo>
                      <a:pt x="504494" y="451227"/>
                    </a:lnTo>
                    <a:lnTo>
                      <a:pt x="504494" y="241601"/>
                    </a:lnTo>
                    <a:close/>
                    <a:moveTo>
                      <a:pt x="488425" y="451227"/>
                    </a:moveTo>
                    <a:lnTo>
                      <a:pt x="15861" y="451227"/>
                    </a:lnTo>
                    <a:lnTo>
                      <a:pt x="15861" y="241601"/>
                    </a:lnTo>
                    <a:lnTo>
                      <a:pt x="488425" y="241601"/>
                    </a:lnTo>
                    <a:close/>
                    <a:moveTo>
                      <a:pt x="488425" y="467296"/>
                    </a:moveTo>
                    <a:lnTo>
                      <a:pt x="488425" y="676922"/>
                    </a:lnTo>
                    <a:lnTo>
                      <a:pt x="15861" y="676922"/>
                    </a:lnTo>
                    <a:lnTo>
                      <a:pt x="15861" y="467296"/>
                    </a:lnTo>
                    <a:close/>
                    <a:moveTo>
                      <a:pt x="488425" y="693000"/>
                    </a:moveTo>
                    <a:lnTo>
                      <a:pt x="488425" y="902627"/>
                    </a:lnTo>
                    <a:lnTo>
                      <a:pt x="15861" y="902627"/>
                    </a:lnTo>
                    <a:lnTo>
                      <a:pt x="15861" y="693000"/>
                    </a:lnTo>
                    <a:close/>
                    <a:moveTo>
                      <a:pt x="488425" y="918705"/>
                    </a:moveTo>
                    <a:lnTo>
                      <a:pt x="488425" y="1128331"/>
                    </a:lnTo>
                    <a:lnTo>
                      <a:pt x="15861" y="1128331"/>
                    </a:lnTo>
                    <a:lnTo>
                      <a:pt x="15861" y="918705"/>
                    </a:lnTo>
                    <a:close/>
                    <a:moveTo>
                      <a:pt x="488425" y="1144400"/>
                    </a:moveTo>
                    <a:lnTo>
                      <a:pt x="488425" y="1354026"/>
                    </a:lnTo>
                    <a:lnTo>
                      <a:pt x="15861" y="1354026"/>
                    </a:lnTo>
                    <a:lnTo>
                      <a:pt x="15861" y="1144400"/>
                    </a:lnTo>
                    <a:close/>
                    <a:moveTo>
                      <a:pt x="488425" y="1370104"/>
                    </a:moveTo>
                    <a:lnTo>
                      <a:pt x="488425" y="1579730"/>
                    </a:lnTo>
                    <a:lnTo>
                      <a:pt x="15861" y="1579730"/>
                    </a:lnTo>
                    <a:lnTo>
                      <a:pt x="15861" y="1370104"/>
                    </a:lnTo>
                    <a:close/>
                    <a:moveTo>
                      <a:pt x="488425" y="1595808"/>
                    </a:moveTo>
                    <a:lnTo>
                      <a:pt x="488425" y="1805435"/>
                    </a:lnTo>
                    <a:lnTo>
                      <a:pt x="15861" y="1805435"/>
                    </a:lnTo>
                    <a:lnTo>
                      <a:pt x="15861" y="1595808"/>
                    </a:lnTo>
                    <a:close/>
                    <a:moveTo>
                      <a:pt x="488425" y="1821503"/>
                    </a:moveTo>
                    <a:lnTo>
                      <a:pt x="488425" y="2031129"/>
                    </a:lnTo>
                    <a:lnTo>
                      <a:pt x="15861" y="2031129"/>
                    </a:lnTo>
                    <a:lnTo>
                      <a:pt x="15861" y="1821503"/>
                    </a:lnTo>
                    <a:close/>
                    <a:moveTo>
                      <a:pt x="488425" y="2047208"/>
                    </a:moveTo>
                    <a:lnTo>
                      <a:pt x="488425" y="2256834"/>
                    </a:lnTo>
                    <a:lnTo>
                      <a:pt x="15861" y="2256834"/>
                    </a:lnTo>
                    <a:lnTo>
                      <a:pt x="15861" y="2047208"/>
                    </a:lnTo>
                    <a:close/>
                    <a:moveTo>
                      <a:pt x="488425" y="2272903"/>
                    </a:moveTo>
                    <a:lnTo>
                      <a:pt x="488425" y="2482538"/>
                    </a:lnTo>
                    <a:lnTo>
                      <a:pt x="15861" y="2482538"/>
                    </a:lnTo>
                    <a:lnTo>
                      <a:pt x="15861" y="2272903"/>
                    </a:lnTo>
                    <a:close/>
                    <a:moveTo>
                      <a:pt x="504494" y="2272903"/>
                    </a:moveTo>
                    <a:lnTo>
                      <a:pt x="977058" y="2272903"/>
                    </a:lnTo>
                    <a:lnTo>
                      <a:pt x="977058" y="2482538"/>
                    </a:lnTo>
                    <a:lnTo>
                      <a:pt x="504494" y="2482538"/>
                    </a:lnTo>
                    <a:close/>
                    <a:moveTo>
                      <a:pt x="977058" y="2498617"/>
                    </a:moveTo>
                    <a:lnTo>
                      <a:pt x="977058" y="2708233"/>
                    </a:lnTo>
                    <a:lnTo>
                      <a:pt x="504494" y="2708233"/>
                    </a:lnTo>
                    <a:lnTo>
                      <a:pt x="504494" y="2498617"/>
                    </a:lnTo>
                    <a:close/>
                    <a:moveTo>
                      <a:pt x="993136" y="2498617"/>
                    </a:moveTo>
                    <a:lnTo>
                      <a:pt x="1465709" y="2498617"/>
                    </a:lnTo>
                    <a:lnTo>
                      <a:pt x="1465709" y="2708233"/>
                    </a:lnTo>
                    <a:lnTo>
                      <a:pt x="993136" y="2708233"/>
                    </a:lnTo>
                    <a:close/>
                    <a:moveTo>
                      <a:pt x="1481778" y="2498617"/>
                    </a:moveTo>
                    <a:lnTo>
                      <a:pt x="1954342" y="2498617"/>
                    </a:lnTo>
                    <a:lnTo>
                      <a:pt x="1954342" y="2708233"/>
                    </a:lnTo>
                    <a:lnTo>
                      <a:pt x="1481778" y="2708233"/>
                    </a:lnTo>
                    <a:close/>
                    <a:moveTo>
                      <a:pt x="1970420" y="2498617"/>
                    </a:moveTo>
                    <a:lnTo>
                      <a:pt x="2931616" y="2498617"/>
                    </a:lnTo>
                    <a:lnTo>
                      <a:pt x="2931616" y="2708233"/>
                    </a:lnTo>
                    <a:lnTo>
                      <a:pt x="1970420" y="2708233"/>
                    </a:lnTo>
                    <a:close/>
                    <a:moveTo>
                      <a:pt x="2947694" y="2498617"/>
                    </a:moveTo>
                    <a:lnTo>
                      <a:pt x="3420258" y="2498617"/>
                    </a:lnTo>
                    <a:lnTo>
                      <a:pt x="3420258" y="2708233"/>
                    </a:lnTo>
                    <a:lnTo>
                      <a:pt x="2947694" y="2708233"/>
                    </a:lnTo>
                    <a:close/>
                    <a:moveTo>
                      <a:pt x="3436336" y="2498617"/>
                    </a:moveTo>
                    <a:lnTo>
                      <a:pt x="3908900" y="2498617"/>
                    </a:lnTo>
                    <a:lnTo>
                      <a:pt x="3908900" y="2708233"/>
                    </a:lnTo>
                    <a:lnTo>
                      <a:pt x="3436327" y="2708233"/>
                    </a:lnTo>
                    <a:close/>
                    <a:moveTo>
                      <a:pt x="3924978" y="2498617"/>
                    </a:moveTo>
                    <a:lnTo>
                      <a:pt x="4397542" y="2498617"/>
                    </a:lnTo>
                    <a:lnTo>
                      <a:pt x="4397542" y="2708233"/>
                    </a:lnTo>
                    <a:lnTo>
                      <a:pt x="3924978" y="2708233"/>
                    </a:lnTo>
                    <a:close/>
                    <a:moveTo>
                      <a:pt x="3924978" y="2482538"/>
                    </a:moveTo>
                    <a:lnTo>
                      <a:pt x="3924978" y="2272903"/>
                    </a:lnTo>
                    <a:lnTo>
                      <a:pt x="4397542" y="2272903"/>
                    </a:lnTo>
                    <a:lnTo>
                      <a:pt x="4397542" y="2482538"/>
                    </a:lnTo>
                    <a:close/>
                    <a:moveTo>
                      <a:pt x="4413621" y="2272903"/>
                    </a:moveTo>
                    <a:lnTo>
                      <a:pt x="4886184" y="2272903"/>
                    </a:lnTo>
                    <a:lnTo>
                      <a:pt x="4886184" y="2482538"/>
                    </a:lnTo>
                    <a:lnTo>
                      <a:pt x="4413621" y="2482538"/>
                    </a:lnTo>
                    <a:close/>
                    <a:moveTo>
                      <a:pt x="4413621" y="2256834"/>
                    </a:moveTo>
                    <a:lnTo>
                      <a:pt x="4413621" y="2047208"/>
                    </a:lnTo>
                    <a:lnTo>
                      <a:pt x="4886184" y="2047208"/>
                    </a:lnTo>
                    <a:lnTo>
                      <a:pt x="4886184" y="2256834"/>
                    </a:lnTo>
                    <a:close/>
                    <a:moveTo>
                      <a:pt x="4413621" y="2031129"/>
                    </a:moveTo>
                    <a:lnTo>
                      <a:pt x="4413621" y="1821503"/>
                    </a:lnTo>
                    <a:lnTo>
                      <a:pt x="4886184" y="1821503"/>
                    </a:lnTo>
                    <a:lnTo>
                      <a:pt x="4886184" y="2031129"/>
                    </a:lnTo>
                    <a:close/>
                    <a:moveTo>
                      <a:pt x="4413621" y="1805435"/>
                    </a:moveTo>
                    <a:lnTo>
                      <a:pt x="4413621" y="1595808"/>
                    </a:lnTo>
                    <a:lnTo>
                      <a:pt x="4886184" y="1595808"/>
                    </a:lnTo>
                    <a:lnTo>
                      <a:pt x="4886184" y="1805435"/>
                    </a:lnTo>
                    <a:close/>
                    <a:moveTo>
                      <a:pt x="4413621" y="1579730"/>
                    </a:moveTo>
                    <a:lnTo>
                      <a:pt x="4413621" y="1370104"/>
                    </a:lnTo>
                    <a:lnTo>
                      <a:pt x="4886184" y="1370104"/>
                    </a:lnTo>
                    <a:lnTo>
                      <a:pt x="4886184" y="1579730"/>
                    </a:lnTo>
                    <a:close/>
                    <a:moveTo>
                      <a:pt x="4413621" y="1354026"/>
                    </a:moveTo>
                    <a:lnTo>
                      <a:pt x="4413621" y="1144400"/>
                    </a:lnTo>
                    <a:lnTo>
                      <a:pt x="4886184" y="1144400"/>
                    </a:lnTo>
                    <a:lnTo>
                      <a:pt x="4886184" y="1354026"/>
                    </a:lnTo>
                    <a:close/>
                    <a:moveTo>
                      <a:pt x="4413621" y="1128331"/>
                    </a:moveTo>
                    <a:lnTo>
                      <a:pt x="4413621" y="918705"/>
                    </a:lnTo>
                    <a:lnTo>
                      <a:pt x="4886184" y="918705"/>
                    </a:lnTo>
                    <a:lnTo>
                      <a:pt x="4886184" y="1128331"/>
                    </a:lnTo>
                    <a:close/>
                    <a:moveTo>
                      <a:pt x="4413621" y="902627"/>
                    </a:moveTo>
                    <a:lnTo>
                      <a:pt x="4413621" y="693000"/>
                    </a:lnTo>
                    <a:lnTo>
                      <a:pt x="4886184" y="693000"/>
                    </a:lnTo>
                    <a:lnTo>
                      <a:pt x="4886184" y="902627"/>
                    </a:lnTo>
                    <a:close/>
                    <a:moveTo>
                      <a:pt x="4413621" y="676922"/>
                    </a:moveTo>
                    <a:lnTo>
                      <a:pt x="4413621" y="467296"/>
                    </a:lnTo>
                    <a:lnTo>
                      <a:pt x="4886184" y="467296"/>
                    </a:lnTo>
                    <a:lnTo>
                      <a:pt x="4886184" y="676922"/>
                    </a:lnTo>
                    <a:close/>
                    <a:moveTo>
                      <a:pt x="4413621" y="451227"/>
                    </a:moveTo>
                    <a:lnTo>
                      <a:pt x="4413621" y="241601"/>
                    </a:lnTo>
                    <a:lnTo>
                      <a:pt x="4886184" y="241601"/>
                    </a:lnTo>
                    <a:lnTo>
                      <a:pt x="4886184" y="451227"/>
                    </a:lnTo>
                    <a:close/>
                    <a:moveTo>
                      <a:pt x="488425" y="15897"/>
                    </a:moveTo>
                    <a:lnTo>
                      <a:pt x="488425" y="225523"/>
                    </a:lnTo>
                    <a:lnTo>
                      <a:pt x="15861" y="225523"/>
                    </a:lnTo>
                    <a:lnTo>
                      <a:pt x="15861" y="15897"/>
                    </a:lnTo>
                    <a:close/>
                    <a:moveTo>
                      <a:pt x="15861" y="2498617"/>
                    </a:moveTo>
                    <a:lnTo>
                      <a:pt x="488425" y="2498617"/>
                    </a:lnTo>
                    <a:lnTo>
                      <a:pt x="488425" y="2708233"/>
                    </a:lnTo>
                    <a:lnTo>
                      <a:pt x="15861" y="2708233"/>
                    </a:lnTo>
                    <a:close/>
                    <a:moveTo>
                      <a:pt x="4413621" y="2708233"/>
                    </a:moveTo>
                    <a:lnTo>
                      <a:pt x="4413621" y="2498617"/>
                    </a:lnTo>
                    <a:lnTo>
                      <a:pt x="4886184" y="2498617"/>
                    </a:lnTo>
                    <a:lnTo>
                      <a:pt x="4886184" y="2708233"/>
                    </a:lnTo>
                    <a:close/>
                  </a:path>
                </a:pathLst>
              </a:custGeom>
              <a:solidFill>
                <a:srgbClr val="E6E6E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grpSp>
        <p:nvGrpSpPr>
          <p:cNvPr id="2221" name="Google Shape;2221;p161"/>
          <p:cNvGrpSpPr/>
          <p:nvPr/>
        </p:nvGrpSpPr>
        <p:grpSpPr>
          <a:xfrm>
            <a:off x="652826" y="2882986"/>
            <a:ext cx="3535479" cy="2000163"/>
            <a:chOff x="5504186" y="3245751"/>
            <a:chExt cx="3535479" cy="2000163"/>
          </a:xfrm>
        </p:grpSpPr>
        <p:sp>
          <p:nvSpPr>
            <p:cNvPr id="2222" name="Google Shape;2222;p161"/>
            <p:cNvSpPr/>
            <p:nvPr/>
          </p:nvSpPr>
          <p:spPr>
            <a:xfrm>
              <a:off x="5504186" y="3245751"/>
              <a:ext cx="3535479" cy="2000163"/>
            </a:xfrm>
            <a:custGeom>
              <a:rect b="b" l="l" r="r" t="t"/>
              <a:pathLst>
                <a:path extrusionOk="0" h="2000163" w="3535479">
                  <a:moveTo>
                    <a:pt x="3467109" y="2000029"/>
                  </a:moveTo>
                  <a:lnTo>
                    <a:pt x="68114" y="2000029"/>
                  </a:lnTo>
                  <a:cubicBezTo>
                    <a:pt x="30441" y="1999989"/>
                    <a:pt x="-89" y="1969460"/>
                    <a:pt x="-129" y="1931792"/>
                  </a:cubicBezTo>
                  <a:lnTo>
                    <a:pt x="-129" y="68114"/>
                  </a:lnTo>
                  <a:cubicBezTo>
                    <a:pt x="-89" y="30441"/>
                    <a:pt x="30441" y="-89"/>
                    <a:pt x="68114" y="-134"/>
                  </a:cubicBezTo>
                  <a:lnTo>
                    <a:pt x="3467109" y="-134"/>
                  </a:lnTo>
                  <a:cubicBezTo>
                    <a:pt x="3504781" y="-89"/>
                    <a:pt x="3535311" y="30441"/>
                    <a:pt x="3535351" y="68114"/>
                  </a:cubicBezTo>
                  <a:lnTo>
                    <a:pt x="3535351" y="1931792"/>
                  </a:lnTo>
                  <a:cubicBezTo>
                    <a:pt x="3535311" y="1969460"/>
                    <a:pt x="3504781" y="1999989"/>
                    <a:pt x="3467109" y="20000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23" name="Google Shape;2223;p161"/>
            <p:cNvSpPr/>
            <p:nvPr/>
          </p:nvSpPr>
          <p:spPr>
            <a:xfrm>
              <a:off x="8114465" y="3547050"/>
              <a:ext cx="820672" cy="626971"/>
            </a:xfrm>
            <a:custGeom>
              <a:rect b="b" l="l" r="r" t="t"/>
              <a:pathLst>
                <a:path extrusionOk="0" h="626971" w="820672">
                  <a:moveTo>
                    <a:pt x="0" y="0"/>
                  </a:moveTo>
                  <a:lnTo>
                    <a:pt x="820672" y="0"/>
                  </a:lnTo>
                  <a:lnTo>
                    <a:pt x="820672" y="626971"/>
                  </a:lnTo>
                  <a:lnTo>
                    <a:pt x="0" y="62697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24" name="Google Shape;2224;p161"/>
            <p:cNvSpPr/>
            <p:nvPr/>
          </p:nvSpPr>
          <p:spPr>
            <a:xfrm>
              <a:off x="8155245" y="3578204"/>
              <a:ext cx="739112" cy="564665"/>
            </a:xfrm>
            <a:custGeom>
              <a:rect b="b" l="l" r="r" t="t"/>
              <a:pathLst>
                <a:path extrusionOk="0" h="564665" w="739112">
                  <a:moveTo>
                    <a:pt x="0" y="0"/>
                  </a:moveTo>
                  <a:lnTo>
                    <a:pt x="739112" y="0"/>
                  </a:lnTo>
                  <a:lnTo>
                    <a:pt x="739112" y="564665"/>
                  </a:lnTo>
                  <a:lnTo>
                    <a:pt x="0" y="56466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25" name="Google Shape;2225;p161"/>
            <p:cNvSpPr/>
            <p:nvPr/>
          </p:nvSpPr>
          <p:spPr>
            <a:xfrm>
              <a:off x="8533320" y="3603723"/>
              <a:ext cx="191529" cy="393325"/>
            </a:xfrm>
            <a:custGeom>
              <a:rect b="b" l="l" r="r" t="t"/>
              <a:pathLst>
                <a:path extrusionOk="0" h="393325" w="191529">
                  <a:moveTo>
                    <a:pt x="4332" y="393191"/>
                  </a:moveTo>
                  <a:cubicBezTo>
                    <a:pt x="4434" y="393191"/>
                    <a:pt x="4530" y="393191"/>
                    <a:pt x="4626" y="393186"/>
                  </a:cubicBezTo>
                  <a:cubicBezTo>
                    <a:pt x="113314" y="387497"/>
                    <a:pt x="196810" y="294782"/>
                    <a:pt x="191127" y="186099"/>
                  </a:cubicBezTo>
                  <a:cubicBezTo>
                    <a:pt x="185943" y="87044"/>
                    <a:pt x="107949" y="7278"/>
                    <a:pt x="9035" y="-120"/>
                  </a:cubicBezTo>
                  <a:cubicBezTo>
                    <a:pt x="7790" y="-221"/>
                    <a:pt x="6556" y="209"/>
                    <a:pt x="5633" y="1058"/>
                  </a:cubicBezTo>
                  <a:cubicBezTo>
                    <a:pt x="4716" y="1895"/>
                    <a:pt x="4190" y="3073"/>
                    <a:pt x="4179" y="4318"/>
                  </a:cubicBezTo>
                  <a:lnTo>
                    <a:pt x="-129" y="388641"/>
                  </a:lnTo>
                  <a:cubicBezTo>
                    <a:pt x="-151" y="391125"/>
                    <a:pt x="1847" y="393163"/>
                    <a:pt x="4332" y="39319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26" name="Google Shape;2226;p161"/>
            <p:cNvSpPr/>
            <p:nvPr/>
          </p:nvSpPr>
          <p:spPr>
            <a:xfrm>
              <a:off x="8329407" y="3667288"/>
              <a:ext cx="191852" cy="330768"/>
            </a:xfrm>
            <a:custGeom>
              <a:rect b="b" l="l" r="r" t="t"/>
              <a:pathLst>
                <a:path extrusionOk="0" h="330768" w="191852">
                  <a:moveTo>
                    <a:pt x="53699" y="-134"/>
                  </a:moveTo>
                  <a:cubicBezTo>
                    <a:pt x="55233" y="-117"/>
                    <a:pt x="56699" y="511"/>
                    <a:pt x="57774" y="1603"/>
                  </a:cubicBezTo>
                  <a:lnTo>
                    <a:pt x="190076" y="136910"/>
                  </a:lnTo>
                  <a:cubicBezTo>
                    <a:pt x="191151" y="138003"/>
                    <a:pt x="191746" y="139480"/>
                    <a:pt x="191723" y="141014"/>
                  </a:cubicBezTo>
                  <a:lnTo>
                    <a:pt x="189663" y="324917"/>
                  </a:lnTo>
                  <a:cubicBezTo>
                    <a:pt x="189651" y="326513"/>
                    <a:pt x="188972" y="328030"/>
                    <a:pt x="187795" y="329106"/>
                  </a:cubicBezTo>
                  <a:cubicBezTo>
                    <a:pt x="186612" y="330193"/>
                    <a:pt x="185033" y="330742"/>
                    <a:pt x="183431" y="330617"/>
                  </a:cubicBezTo>
                  <a:cubicBezTo>
                    <a:pt x="74188" y="322444"/>
                    <a:pt x="-7740" y="227260"/>
                    <a:pt x="433" y="118018"/>
                  </a:cubicBezTo>
                  <a:cubicBezTo>
                    <a:pt x="3654" y="75007"/>
                    <a:pt x="20804" y="34216"/>
                    <a:pt x="49290" y="1830"/>
                  </a:cubicBezTo>
                  <a:cubicBezTo>
                    <a:pt x="50360" y="624"/>
                    <a:pt x="51877" y="-89"/>
                    <a:pt x="53484" y="-134"/>
                  </a:cubicBezTo>
                  <a:cubicBezTo>
                    <a:pt x="53558" y="-134"/>
                    <a:pt x="53626" y="-134"/>
                    <a:pt x="53699" y="-134"/>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27" name="Google Shape;2227;p161"/>
            <p:cNvSpPr/>
            <p:nvPr/>
          </p:nvSpPr>
          <p:spPr>
            <a:xfrm>
              <a:off x="8394638" y="3602164"/>
              <a:ext cx="128867" cy="177491"/>
            </a:xfrm>
            <a:custGeom>
              <a:rect b="b" l="l" r="r" t="t"/>
              <a:pathLst>
                <a:path extrusionOk="0" h="177491" w="128867">
                  <a:moveTo>
                    <a:pt x="123005" y="-134"/>
                  </a:moveTo>
                  <a:cubicBezTo>
                    <a:pt x="124482" y="-117"/>
                    <a:pt x="125897" y="466"/>
                    <a:pt x="126961" y="1484"/>
                  </a:cubicBezTo>
                  <a:cubicBezTo>
                    <a:pt x="128121" y="2588"/>
                    <a:pt x="128767" y="4122"/>
                    <a:pt x="128738" y="5718"/>
                  </a:cubicBezTo>
                  <a:lnTo>
                    <a:pt x="126882" y="171646"/>
                  </a:lnTo>
                  <a:cubicBezTo>
                    <a:pt x="126842" y="174832"/>
                    <a:pt x="124227" y="177390"/>
                    <a:pt x="121035" y="177357"/>
                  </a:cubicBezTo>
                  <a:cubicBezTo>
                    <a:pt x="119507" y="177339"/>
                    <a:pt x="118047" y="176711"/>
                    <a:pt x="116971" y="175619"/>
                  </a:cubicBezTo>
                  <a:lnTo>
                    <a:pt x="1519" y="57546"/>
                  </a:lnTo>
                  <a:cubicBezTo>
                    <a:pt x="-716" y="55260"/>
                    <a:pt x="-671" y="51592"/>
                    <a:pt x="1616" y="49362"/>
                  </a:cubicBezTo>
                  <a:cubicBezTo>
                    <a:pt x="1683" y="49294"/>
                    <a:pt x="1757" y="49226"/>
                    <a:pt x="1831" y="49158"/>
                  </a:cubicBezTo>
                  <a:cubicBezTo>
                    <a:pt x="35411" y="19608"/>
                    <a:pt x="77974" y="2237"/>
                    <a:pt x="122648" y="-129"/>
                  </a:cubicBezTo>
                  <a:cubicBezTo>
                    <a:pt x="122767" y="-134"/>
                    <a:pt x="122886" y="-134"/>
                    <a:pt x="123005" y="-134"/>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28" name="Google Shape;2228;p161"/>
            <p:cNvSpPr/>
            <p:nvPr/>
          </p:nvSpPr>
          <p:spPr>
            <a:xfrm>
              <a:off x="8387511" y="4040951"/>
              <a:ext cx="70787" cy="70788"/>
            </a:xfrm>
            <a:custGeom>
              <a:rect b="b" l="l" r="r" t="t"/>
              <a:pathLst>
                <a:path extrusionOk="0" h="70788" w="70787">
                  <a:moveTo>
                    <a:pt x="70657" y="35656"/>
                  </a:moveTo>
                  <a:cubicBezTo>
                    <a:pt x="70436" y="55205"/>
                    <a:pt x="54413" y="70872"/>
                    <a:pt x="34864" y="70651"/>
                  </a:cubicBezTo>
                  <a:cubicBezTo>
                    <a:pt x="15320" y="70436"/>
                    <a:pt x="-347" y="54413"/>
                    <a:pt x="-126" y="34864"/>
                  </a:cubicBezTo>
                  <a:cubicBezTo>
                    <a:pt x="89" y="15320"/>
                    <a:pt x="16112" y="-347"/>
                    <a:pt x="35662" y="-132"/>
                  </a:cubicBezTo>
                  <a:cubicBezTo>
                    <a:pt x="55194" y="111"/>
                    <a:pt x="70849" y="16123"/>
                    <a:pt x="70657" y="35656"/>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29" name="Google Shape;2229;p161"/>
            <p:cNvSpPr/>
            <p:nvPr/>
          </p:nvSpPr>
          <p:spPr>
            <a:xfrm>
              <a:off x="8488626" y="4042088"/>
              <a:ext cx="70787" cy="70787"/>
            </a:xfrm>
            <a:custGeom>
              <a:rect b="b" l="l" r="r" t="t"/>
              <a:pathLst>
                <a:path extrusionOk="0" h="70787" w="70787">
                  <a:moveTo>
                    <a:pt x="70657" y="35656"/>
                  </a:moveTo>
                  <a:cubicBezTo>
                    <a:pt x="70442" y="55200"/>
                    <a:pt x="54419" y="70866"/>
                    <a:pt x="34869" y="70651"/>
                  </a:cubicBezTo>
                  <a:cubicBezTo>
                    <a:pt x="15325" y="70431"/>
                    <a:pt x="-341" y="54407"/>
                    <a:pt x="-127" y="34863"/>
                  </a:cubicBezTo>
                  <a:cubicBezTo>
                    <a:pt x="94" y="15314"/>
                    <a:pt x="16118" y="-353"/>
                    <a:pt x="35661" y="-132"/>
                  </a:cubicBezTo>
                  <a:cubicBezTo>
                    <a:pt x="55200" y="106"/>
                    <a:pt x="70855" y="16118"/>
                    <a:pt x="70657" y="3565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30" name="Google Shape;2230;p161"/>
            <p:cNvSpPr/>
            <p:nvPr/>
          </p:nvSpPr>
          <p:spPr>
            <a:xfrm>
              <a:off x="8589747" y="4043220"/>
              <a:ext cx="70787" cy="70788"/>
            </a:xfrm>
            <a:custGeom>
              <a:rect b="b" l="l" r="r" t="t"/>
              <a:pathLst>
                <a:path extrusionOk="0" h="70788" w="70787">
                  <a:moveTo>
                    <a:pt x="70657" y="35656"/>
                  </a:moveTo>
                  <a:cubicBezTo>
                    <a:pt x="70436" y="55200"/>
                    <a:pt x="54413" y="70872"/>
                    <a:pt x="34869" y="70652"/>
                  </a:cubicBezTo>
                  <a:cubicBezTo>
                    <a:pt x="15325" y="70431"/>
                    <a:pt x="-347" y="54408"/>
                    <a:pt x="-126" y="34864"/>
                  </a:cubicBezTo>
                  <a:cubicBezTo>
                    <a:pt x="94" y="15314"/>
                    <a:pt x="16118" y="-353"/>
                    <a:pt x="35662" y="-132"/>
                  </a:cubicBezTo>
                  <a:cubicBezTo>
                    <a:pt x="55200" y="106"/>
                    <a:pt x="70855" y="16118"/>
                    <a:pt x="70657" y="35656"/>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31" name="Google Shape;2231;p161"/>
            <p:cNvSpPr/>
            <p:nvPr/>
          </p:nvSpPr>
          <p:spPr>
            <a:xfrm>
              <a:off x="8105823" y="4272694"/>
              <a:ext cx="820672" cy="626971"/>
            </a:xfrm>
            <a:custGeom>
              <a:rect b="b" l="l" r="r" t="t"/>
              <a:pathLst>
                <a:path extrusionOk="0" h="626971" w="820672">
                  <a:moveTo>
                    <a:pt x="0" y="0"/>
                  </a:moveTo>
                  <a:lnTo>
                    <a:pt x="820672" y="0"/>
                  </a:lnTo>
                  <a:lnTo>
                    <a:pt x="820672" y="626971"/>
                  </a:lnTo>
                  <a:lnTo>
                    <a:pt x="0" y="62697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32" name="Google Shape;2232;p161"/>
            <p:cNvSpPr/>
            <p:nvPr/>
          </p:nvSpPr>
          <p:spPr>
            <a:xfrm>
              <a:off x="8146603" y="4303853"/>
              <a:ext cx="739112" cy="564665"/>
            </a:xfrm>
            <a:custGeom>
              <a:rect b="b" l="l" r="r" t="t"/>
              <a:pathLst>
                <a:path extrusionOk="0" h="564665" w="739112">
                  <a:moveTo>
                    <a:pt x="0" y="0"/>
                  </a:moveTo>
                  <a:lnTo>
                    <a:pt x="739112" y="0"/>
                  </a:lnTo>
                  <a:lnTo>
                    <a:pt x="739112" y="564665"/>
                  </a:lnTo>
                  <a:lnTo>
                    <a:pt x="0" y="56466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33" name="Google Shape;2233;p161"/>
            <p:cNvSpPr/>
            <p:nvPr/>
          </p:nvSpPr>
          <p:spPr>
            <a:xfrm>
              <a:off x="8241322" y="4428060"/>
              <a:ext cx="61376" cy="61376"/>
            </a:xfrm>
            <a:custGeom>
              <a:rect b="b" l="l" r="r" t="t"/>
              <a:pathLst>
                <a:path extrusionOk="0" h="61376" w="61376">
                  <a:moveTo>
                    <a:pt x="61377" y="30689"/>
                  </a:moveTo>
                  <a:cubicBezTo>
                    <a:pt x="61377" y="47637"/>
                    <a:pt x="47637" y="61377"/>
                    <a:pt x="30688" y="61377"/>
                  </a:cubicBezTo>
                  <a:cubicBezTo>
                    <a:pt x="13739" y="61377"/>
                    <a:pt x="0" y="47637"/>
                    <a:pt x="0" y="30689"/>
                  </a:cubicBezTo>
                  <a:cubicBezTo>
                    <a:pt x="0" y="13740"/>
                    <a:pt x="13739" y="0"/>
                    <a:pt x="30688" y="0"/>
                  </a:cubicBezTo>
                  <a:cubicBezTo>
                    <a:pt x="47637" y="0"/>
                    <a:pt x="61377" y="13740"/>
                    <a:pt x="61377" y="3068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34" name="Google Shape;2234;p161"/>
            <p:cNvSpPr/>
            <p:nvPr/>
          </p:nvSpPr>
          <p:spPr>
            <a:xfrm>
              <a:off x="8416385" y="4429775"/>
              <a:ext cx="374655" cy="51817"/>
            </a:xfrm>
            <a:custGeom>
              <a:rect b="b" l="l" r="r" t="t"/>
              <a:pathLst>
                <a:path extrusionOk="0" h="51817" w="374655">
                  <a:moveTo>
                    <a:pt x="348582" y="4960"/>
                  </a:moveTo>
                  <a:cubicBezTo>
                    <a:pt x="360077" y="4943"/>
                    <a:pt x="369410" y="14248"/>
                    <a:pt x="369427" y="25738"/>
                  </a:cubicBezTo>
                  <a:cubicBezTo>
                    <a:pt x="369444" y="37233"/>
                    <a:pt x="360145" y="46566"/>
                    <a:pt x="348650" y="46589"/>
                  </a:cubicBezTo>
                  <a:cubicBezTo>
                    <a:pt x="348627" y="46589"/>
                    <a:pt x="348604" y="46589"/>
                    <a:pt x="348582" y="46589"/>
                  </a:cubicBezTo>
                  <a:lnTo>
                    <a:pt x="25816" y="46589"/>
                  </a:lnTo>
                  <a:cubicBezTo>
                    <a:pt x="14321" y="46589"/>
                    <a:pt x="5005" y="37267"/>
                    <a:pt x="5005" y="25772"/>
                  </a:cubicBezTo>
                  <a:cubicBezTo>
                    <a:pt x="5005" y="14282"/>
                    <a:pt x="14321" y="4960"/>
                    <a:pt x="25816" y="4960"/>
                  </a:cubicBezTo>
                  <a:lnTo>
                    <a:pt x="348582" y="4960"/>
                  </a:lnTo>
                  <a:moveTo>
                    <a:pt x="348582" y="-134"/>
                  </a:moveTo>
                  <a:lnTo>
                    <a:pt x="25816" y="-134"/>
                  </a:lnTo>
                  <a:cubicBezTo>
                    <a:pt x="11508" y="-157"/>
                    <a:pt x="-112" y="11424"/>
                    <a:pt x="-129" y="25738"/>
                  </a:cubicBezTo>
                  <a:cubicBezTo>
                    <a:pt x="-151" y="40046"/>
                    <a:pt x="11429" y="51660"/>
                    <a:pt x="25743" y="51683"/>
                  </a:cubicBezTo>
                  <a:cubicBezTo>
                    <a:pt x="25766" y="51683"/>
                    <a:pt x="25794" y="51683"/>
                    <a:pt x="25816" y="51683"/>
                  </a:cubicBezTo>
                  <a:lnTo>
                    <a:pt x="348582" y="51683"/>
                  </a:lnTo>
                  <a:cubicBezTo>
                    <a:pt x="362890" y="51706"/>
                    <a:pt x="374510" y="40119"/>
                    <a:pt x="374527" y="25811"/>
                  </a:cubicBezTo>
                  <a:cubicBezTo>
                    <a:pt x="374550" y="11503"/>
                    <a:pt x="362969" y="-117"/>
                    <a:pt x="348655" y="-134"/>
                  </a:cubicBezTo>
                  <a:cubicBezTo>
                    <a:pt x="348632" y="-134"/>
                    <a:pt x="348604" y="-134"/>
                    <a:pt x="348582" y="-134"/>
                  </a:cubicBezTo>
                  <a:close/>
                </a:path>
              </a:pathLst>
            </a:custGeom>
            <a:solidFill>
              <a:srgbClr val="3F3D5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35" name="Google Shape;2235;p161"/>
            <p:cNvSpPr/>
            <p:nvPr/>
          </p:nvSpPr>
          <p:spPr>
            <a:xfrm>
              <a:off x="8368858" y="4429775"/>
              <a:ext cx="294787" cy="51816"/>
            </a:xfrm>
            <a:custGeom>
              <a:rect b="b" l="l" r="r" t="t"/>
              <a:pathLst>
                <a:path extrusionOk="0" h="51816" w="294787">
                  <a:moveTo>
                    <a:pt x="268754" y="51683"/>
                  </a:moveTo>
                  <a:lnTo>
                    <a:pt x="25777" y="51683"/>
                  </a:lnTo>
                  <a:cubicBezTo>
                    <a:pt x="11469" y="51683"/>
                    <a:pt x="-129" y="40086"/>
                    <a:pt x="-129" y="25772"/>
                  </a:cubicBezTo>
                  <a:cubicBezTo>
                    <a:pt x="-129" y="11463"/>
                    <a:pt x="11469" y="-134"/>
                    <a:pt x="25777" y="-134"/>
                  </a:cubicBezTo>
                  <a:lnTo>
                    <a:pt x="268754" y="-134"/>
                  </a:lnTo>
                  <a:cubicBezTo>
                    <a:pt x="283062" y="-134"/>
                    <a:pt x="294659" y="11463"/>
                    <a:pt x="294659" y="25772"/>
                  </a:cubicBezTo>
                  <a:cubicBezTo>
                    <a:pt x="294659" y="40086"/>
                    <a:pt x="283062" y="51683"/>
                    <a:pt x="268754" y="51683"/>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36" name="Google Shape;2236;p161"/>
            <p:cNvSpPr/>
            <p:nvPr/>
          </p:nvSpPr>
          <p:spPr>
            <a:xfrm>
              <a:off x="8241322" y="4555494"/>
              <a:ext cx="61376" cy="61376"/>
            </a:xfrm>
            <a:custGeom>
              <a:rect b="b" l="l" r="r" t="t"/>
              <a:pathLst>
                <a:path extrusionOk="0" h="61376" w="61376">
                  <a:moveTo>
                    <a:pt x="61377" y="30688"/>
                  </a:moveTo>
                  <a:cubicBezTo>
                    <a:pt x="61377" y="47637"/>
                    <a:pt x="47637" y="61377"/>
                    <a:pt x="30688" y="61377"/>
                  </a:cubicBezTo>
                  <a:cubicBezTo>
                    <a:pt x="13739" y="61377"/>
                    <a:pt x="0" y="47637"/>
                    <a:pt x="0" y="30688"/>
                  </a:cubicBezTo>
                  <a:cubicBezTo>
                    <a:pt x="0" y="13740"/>
                    <a:pt x="13739" y="0"/>
                    <a:pt x="30688" y="0"/>
                  </a:cubicBezTo>
                  <a:cubicBezTo>
                    <a:pt x="47637" y="0"/>
                    <a:pt x="61377" y="13740"/>
                    <a:pt x="61377" y="3068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37" name="Google Shape;2237;p161"/>
            <p:cNvSpPr/>
            <p:nvPr/>
          </p:nvSpPr>
          <p:spPr>
            <a:xfrm>
              <a:off x="8416424" y="4557209"/>
              <a:ext cx="374582" cy="51816"/>
            </a:xfrm>
            <a:custGeom>
              <a:rect b="b" l="l" r="r" t="t"/>
              <a:pathLst>
                <a:path extrusionOk="0" h="51816" w="374582">
                  <a:moveTo>
                    <a:pt x="348542" y="4960"/>
                  </a:moveTo>
                  <a:cubicBezTo>
                    <a:pt x="360038" y="4943"/>
                    <a:pt x="369371" y="14242"/>
                    <a:pt x="369388" y="25737"/>
                  </a:cubicBezTo>
                  <a:cubicBezTo>
                    <a:pt x="369405" y="37233"/>
                    <a:pt x="360105" y="46566"/>
                    <a:pt x="348610" y="46583"/>
                  </a:cubicBezTo>
                  <a:cubicBezTo>
                    <a:pt x="348587" y="46583"/>
                    <a:pt x="348565" y="46583"/>
                    <a:pt x="348542" y="46583"/>
                  </a:cubicBezTo>
                  <a:lnTo>
                    <a:pt x="25777" y="46583"/>
                  </a:lnTo>
                  <a:cubicBezTo>
                    <a:pt x="14282" y="46583"/>
                    <a:pt x="4965" y="37267"/>
                    <a:pt x="4965" y="25771"/>
                  </a:cubicBezTo>
                  <a:cubicBezTo>
                    <a:pt x="4965" y="14282"/>
                    <a:pt x="14282" y="4960"/>
                    <a:pt x="25777" y="4960"/>
                  </a:cubicBezTo>
                  <a:lnTo>
                    <a:pt x="348542" y="4960"/>
                  </a:lnTo>
                  <a:moveTo>
                    <a:pt x="348542" y="-134"/>
                  </a:moveTo>
                  <a:lnTo>
                    <a:pt x="25777" y="-134"/>
                  </a:lnTo>
                  <a:cubicBezTo>
                    <a:pt x="11469" y="-134"/>
                    <a:pt x="-129" y="11463"/>
                    <a:pt x="-129" y="25771"/>
                  </a:cubicBezTo>
                  <a:cubicBezTo>
                    <a:pt x="-129" y="40085"/>
                    <a:pt x="11469" y="51683"/>
                    <a:pt x="25777" y="51683"/>
                  </a:cubicBezTo>
                  <a:lnTo>
                    <a:pt x="348542" y="51683"/>
                  </a:lnTo>
                  <a:cubicBezTo>
                    <a:pt x="362851" y="51683"/>
                    <a:pt x="374454" y="40085"/>
                    <a:pt x="374454" y="25771"/>
                  </a:cubicBezTo>
                  <a:cubicBezTo>
                    <a:pt x="374454" y="11463"/>
                    <a:pt x="362851" y="-134"/>
                    <a:pt x="348542" y="-134"/>
                  </a:cubicBezTo>
                  <a:close/>
                </a:path>
              </a:pathLst>
            </a:custGeom>
            <a:solidFill>
              <a:srgbClr val="3F3D5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38" name="Google Shape;2238;p161"/>
            <p:cNvSpPr/>
            <p:nvPr/>
          </p:nvSpPr>
          <p:spPr>
            <a:xfrm>
              <a:off x="8368858" y="4557209"/>
              <a:ext cx="386541" cy="51816"/>
            </a:xfrm>
            <a:custGeom>
              <a:rect b="b" l="l" r="r" t="t"/>
              <a:pathLst>
                <a:path extrusionOk="0" h="51816" w="386541">
                  <a:moveTo>
                    <a:pt x="360502" y="51683"/>
                  </a:moveTo>
                  <a:lnTo>
                    <a:pt x="25777" y="51683"/>
                  </a:lnTo>
                  <a:cubicBezTo>
                    <a:pt x="11469" y="51683"/>
                    <a:pt x="-129" y="40080"/>
                    <a:pt x="-129" y="25771"/>
                  </a:cubicBezTo>
                  <a:cubicBezTo>
                    <a:pt x="-129" y="11463"/>
                    <a:pt x="11469" y="-134"/>
                    <a:pt x="25777" y="-134"/>
                  </a:cubicBezTo>
                  <a:lnTo>
                    <a:pt x="360502" y="-134"/>
                  </a:lnTo>
                  <a:cubicBezTo>
                    <a:pt x="374810" y="-134"/>
                    <a:pt x="386413" y="11463"/>
                    <a:pt x="386413" y="25771"/>
                  </a:cubicBezTo>
                  <a:cubicBezTo>
                    <a:pt x="386413" y="40085"/>
                    <a:pt x="374810" y="51683"/>
                    <a:pt x="360502" y="51683"/>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39" name="Google Shape;2239;p161"/>
            <p:cNvSpPr/>
            <p:nvPr/>
          </p:nvSpPr>
          <p:spPr>
            <a:xfrm>
              <a:off x="8241322" y="4682928"/>
              <a:ext cx="61376" cy="61376"/>
            </a:xfrm>
            <a:custGeom>
              <a:rect b="b" l="l" r="r" t="t"/>
              <a:pathLst>
                <a:path extrusionOk="0" h="61376" w="61376">
                  <a:moveTo>
                    <a:pt x="61377" y="30689"/>
                  </a:moveTo>
                  <a:cubicBezTo>
                    <a:pt x="61377" y="47637"/>
                    <a:pt x="47637" y="61377"/>
                    <a:pt x="30688" y="61377"/>
                  </a:cubicBezTo>
                  <a:cubicBezTo>
                    <a:pt x="13739" y="61377"/>
                    <a:pt x="0" y="47637"/>
                    <a:pt x="0" y="30689"/>
                  </a:cubicBezTo>
                  <a:cubicBezTo>
                    <a:pt x="0" y="13740"/>
                    <a:pt x="13739" y="0"/>
                    <a:pt x="30688" y="0"/>
                  </a:cubicBezTo>
                  <a:cubicBezTo>
                    <a:pt x="47637" y="0"/>
                    <a:pt x="61377" y="13740"/>
                    <a:pt x="61377" y="3068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40" name="Google Shape;2240;p161"/>
            <p:cNvSpPr/>
            <p:nvPr/>
          </p:nvSpPr>
          <p:spPr>
            <a:xfrm>
              <a:off x="8416424" y="4684638"/>
              <a:ext cx="374582" cy="51822"/>
            </a:xfrm>
            <a:custGeom>
              <a:rect b="b" l="l" r="r" t="t"/>
              <a:pathLst>
                <a:path extrusionOk="0" h="51822" w="374582">
                  <a:moveTo>
                    <a:pt x="348542" y="4965"/>
                  </a:moveTo>
                  <a:cubicBezTo>
                    <a:pt x="360038" y="4948"/>
                    <a:pt x="369371" y="14248"/>
                    <a:pt x="369388" y="25743"/>
                  </a:cubicBezTo>
                  <a:cubicBezTo>
                    <a:pt x="369405" y="37238"/>
                    <a:pt x="360105" y="46572"/>
                    <a:pt x="348610" y="46589"/>
                  </a:cubicBezTo>
                  <a:cubicBezTo>
                    <a:pt x="348587" y="46589"/>
                    <a:pt x="348565" y="46589"/>
                    <a:pt x="348542" y="46589"/>
                  </a:cubicBezTo>
                  <a:lnTo>
                    <a:pt x="25777" y="46589"/>
                  </a:lnTo>
                  <a:cubicBezTo>
                    <a:pt x="14282" y="46589"/>
                    <a:pt x="4965" y="37272"/>
                    <a:pt x="4965" y="25777"/>
                  </a:cubicBezTo>
                  <a:cubicBezTo>
                    <a:pt x="4965" y="14282"/>
                    <a:pt x="14282" y="4965"/>
                    <a:pt x="25777" y="4965"/>
                  </a:cubicBezTo>
                  <a:lnTo>
                    <a:pt x="348542" y="4965"/>
                  </a:lnTo>
                  <a:moveTo>
                    <a:pt x="348542" y="-134"/>
                  </a:moveTo>
                  <a:lnTo>
                    <a:pt x="25777" y="-134"/>
                  </a:lnTo>
                  <a:cubicBezTo>
                    <a:pt x="11469" y="-134"/>
                    <a:pt x="-129" y="11469"/>
                    <a:pt x="-129" y="25777"/>
                  </a:cubicBezTo>
                  <a:cubicBezTo>
                    <a:pt x="-129" y="40085"/>
                    <a:pt x="11469" y="51688"/>
                    <a:pt x="25777" y="51688"/>
                  </a:cubicBezTo>
                  <a:lnTo>
                    <a:pt x="348542" y="51688"/>
                  </a:lnTo>
                  <a:cubicBezTo>
                    <a:pt x="362851" y="51688"/>
                    <a:pt x="374454" y="40085"/>
                    <a:pt x="374454" y="25777"/>
                  </a:cubicBezTo>
                  <a:cubicBezTo>
                    <a:pt x="374454" y="11469"/>
                    <a:pt x="362851" y="-134"/>
                    <a:pt x="348542" y="-134"/>
                  </a:cubicBezTo>
                  <a:close/>
                </a:path>
              </a:pathLst>
            </a:custGeom>
            <a:solidFill>
              <a:srgbClr val="3F3D5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41" name="Google Shape;2241;p161"/>
            <p:cNvSpPr/>
            <p:nvPr/>
          </p:nvSpPr>
          <p:spPr>
            <a:xfrm>
              <a:off x="8368819" y="4684638"/>
              <a:ext cx="187746" cy="51822"/>
            </a:xfrm>
            <a:custGeom>
              <a:rect b="b" l="l" r="r" t="t"/>
              <a:pathLst>
                <a:path extrusionOk="0" h="51822" w="187746">
                  <a:moveTo>
                    <a:pt x="161746" y="51688"/>
                  </a:moveTo>
                  <a:lnTo>
                    <a:pt x="25816" y="51688"/>
                  </a:lnTo>
                  <a:cubicBezTo>
                    <a:pt x="11508" y="51711"/>
                    <a:pt x="-106" y="40125"/>
                    <a:pt x="-129" y="25817"/>
                  </a:cubicBezTo>
                  <a:cubicBezTo>
                    <a:pt x="-151" y="11508"/>
                    <a:pt x="11434" y="-112"/>
                    <a:pt x="25743" y="-134"/>
                  </a:cubicBezTo>
                  <a:cubicBezTo>
                    <a:pt x="25765" y="-134"/>
                    <a:pt x="25794" y="-134"/>
                    <a:pt x="25816" y="-134"/>
                  </a:cubicBezTo>
                  <a:lnTo>
                    <a:pt x="161746" y="-134"/>
                  </a:lnTo>
                  <a:cubicBezTo>
                    <a:pt x="176055" y="-112"/>
                    <a:pt x="187641" y="11508"/>
                    <a:pt x="187618" y="25817"/>
                  </a:cubicBezTo>
                  <a:cubicBezTo>
                    <a:pt x="187595" y="40097"/>
                    <a:pt x="176026" y="51666"/>
                    <a:pt x="161746" y="51688"/>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42" name="Google Shape;2242;p161"/>
            <p:cNvSpPr/>
            <p:nvPr/>
          </p:nvSpPr>
          <p:spPr>
            <a:xfrm>
              <a:off x="5631600" y="3657977"/>
              <a:ext cx="2292811" cy="1175065"/>
            </a:xfrm>
            <a:custGeom>
              <a:rect b="b" l="l" r="r" t="t"/>
              <a:pathLst>
                <a:path extrusionOk="0" h="1175065" w="2292811">
                  <a:moveTo>
                    <a:pt x="0" y="0"/>
                  </a:moveTo>
                  <a:lnTo>
                    <a:pt x="2292812" y="0"/>
                  </a:lnTo>
                  <a:lnTo>
                    <a:pt x="2292812" y="1175065"/>
                  </a:lnTo>
                  <a:lnTo>
                    <a:pt x="0" y="1175065"/>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43" name="Google Shape;2243;p161"/>
            <p:cNvSpPr/>
            <p:nvPr/>
          </p:nvSpPr>
          <p:spPr>
            <a:xfrm>
              <a:off x="5708027" y="3716365"/>
              <a:ext cx="2139958" cy="1058288"/>
            </a:xfrm>
            <a:custGeom>
              <a:rect b="b" l="l" r="r" t="t"/>
              <a:pathLst>
                <a:path extrusionOk="0" h="1058288" w="2139958">
                  <a:moveTo>
                    <a:pt x="0" y="0"/>
                  </a:moveTo>
                  <a:lnTo>
                    <a:pt x="2139959" y="0"/>
                  </a:lnTo>
                  <a:lnTo>
                    <a:pt x="2139959" y="1058289"/>
                  </a:lnTo>
                  <a:lnTo>
                    <a:pt x="0" y="105828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44" name="Google Shape;2244;p161"/>
            <p:cNvSpPr/>
            <p:nvPr/>
          </p:nvSpPr>
          <p:spPr>
            <a:xfrm>
              <a:off x="6017715" y="3855736"/>
              <a:ext cx="1569757" cy="757467"/>
            </a:xfrm>
            <a:custGeom>
              <a:rect b="b" l="l" r="r" t="t"/>
              <a:pathLst>
                <a:path extrusionOk="0" h="757467" w="1569757">
                  <a:moveTo>
                    <a:pt x="1564744" y="757333"/>
                  </a:moveTo>
                  <a:lnTo>
                    <a:pt x="4756" y="757333"/>
                  </a:lnTo>
                  <a:cubicBezTo>
                    <a:pt x="2062" y="757333"/>
                    <a:pt x="-129" y="755148"/>
                    <a:pt x="-129" y="752454"/>
                  </a:cubicBezTo>
                  <a:lnTo>
                    <a:pt x="-129" y="4750"/>
                  </a:lnTo>
                  <a:cubicBezTo>
                    <a:pt x="-129" y="2051"/>
                    <a:pt x="2062" y="-134"/>
                    <a:pt x="4756" y="-134"/>
                  </a:cubicBezTo>
                  <a:cubicBezTo>
                    <a:pt x="7450" y="-134"/>
                    <a:pt x="9640" y="2051"/>
                    <a:pt x="9640" y="4750"/>
                  </a:cubicBezTo>
                  <a:lnTo>
                    <a:pt x="9640" y="747570"/>
                  </a:lnTo>
                  <a:lnTo>
                    <a:pt x="1564744" y="747570"/>
                  </a:lnTo>
                  <a:cubicBezTo>
                    <a:pt x="1567444" y="747570"/>
                    <a:pt x="1569628" y="749754"/>
                    <a:pt x="1569628" y="752454"/>
                  </a:cubicBezTo>
                  <a:cubicBezTo>
                    <a:pt x="1569628" y="755148"/>
                    <a:pt x="1567444" y="757333"/>
                    <a:pt x="1564744" y="757333"/>
                  </a:cubicBezTo>
                  <a:close/>
                </a:path>
              </a:pathLst>
            </a:custGeom>
            <a:solidFill>
              <a:srgbClr val="3F3D5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45" name="Google Shape;2245;p161"/>
            <p:cNvSpPr/>
            <p:nvPr/>
          </p:nvSpPr>
          <p:spPr>
            <a:xfrm>
              <a:off x="6199524" y="4334926"/>
              <a:ext cx="170868" cy="224576"/>
            </a:xfrm>
            <a:custGeom>
              <a:rect b="b" l="l" r="r" t="t"/>
              <a:pathLst>
                <a:path extrusionOk="0" h="224576" w="170868">
                  <a:moveTo>
                    <a:pt x="156250" y="224442"/>
                  </a:moveTo>
                  <a:lnTo>
                    <a:pt x="14361" y="224442"/>
                  </a:lnTo>
                  <a:cubicBezTo>
                    <a:pt x="6363" y="224436"/>
                    <a:pt x="-123" y="217950"/>
                    <a:pt x="-129" y="209952"/>
                  </a:cubicBezTo>
                  <a:lnTo>
                    <a:pt x="-129" y="14361"/>
                  </a:lnTo>
                  <a:cubicBezTo>
                    <a:pt x="-123" y="6358"/>
                    <a:pt x="6363" y="-123"/>
                    <a:pt x="14361" y="-134"/>
                  </a:cubicBezTo>
                  <a:lnTo>
                    <a:pt x="156250" y="-134"/>
                  </a:lnTo>
                  <a:cubicBezTo>
                    <a:pt x="164248" y="-123"/>
                    <a:pt x="170729" y="6358"/>
                    <a:pt x="170740" y="14361"/>
                  </a:cubicBezTo>
                  <a:lnTo>
                    <a:pt x="170740" y="209952"/>
                  </a:lnTo>
                  <a:cubicBezTo>
                    <a:pt x="170729" y="217950"/>
                    <a:pt x="164248" y="224436"/>
                    <a:pt x="156250" y="224442"/>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46" name="Google Shape;2246;p161"/>
            <p:cNvSpPr/>
            <p:nvPr/>
          </p:nvSpPr>
          <p:spPr>
            <a:xfrm>
              <a:off x="6458269" y="4149409"/>
              <a:ext cx="170874" cy="410092"/>
            </a:xfrm>
            <a:custGeom>
              <a:rect b="b" l="l" r="r" t="t"/>
              <a:pathLst>
                <a:path extrusionOk="0" h="410092" w="170874">
                  <a:moveTo>
                    <a:pt x="156250" y="409958"/>
                  </a:moveTo>
                  <a:lnTo>
                    <a:pt x="14366" y="409958"/>
                  </a:lnTo>
                  <a:cubicBezTo>
                    <a:pt x="6363" y="409953"/>
                    <a:pt x="-117" y="403466"/>
                    <a:pt x="-129" y="395469"/>
                  </a:cubicBezTo>
                  <a:lnTo>
                    <a:pt x="-129" y="14355"/>
                  </a:lnTo>
                  <a:cubicBezTo>
                    <a:pt x="-117" y="6358"/>
                    <a:pt x="6363" y="-123"/>
                    <a:pt x="14366" y="-134"/>
                  </a:cubicBezTo>
                  <a:lnTo>
                    <a:pt x="156250" y="-134"/>
                  </a:lnTo>
                  <a:cubicBezTo>
                    <a:pt x="164254" y="-123"/>
                    <a:pt x="170734" y="6358"/>
                    <a:pt x="170746" y="14355"/>
                  </a:cubicBezTo>
                  <a:lnTo>
                    <a:pt x="170746" y="395469"/>
                  </a:lnTo>
                  <a:cubicBezTo>
                    <a:pt x="170734" y="403466"/>
                    <a:pt x="164254" y="409953"/>
                    <a:pt x="156250" y="409958"/>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47" name="Google Shape;2247;p161"/>
            <p:cNvSpPr/>
            <p:nvPr/>
          </p:nvSpPr>
          <p:spPr>
            <a:xfrm>
              <a:off x="6717020" y="4334926"/>
              <a:ext cx="170868" cy="224576"/>
            </a:xfrm>
            <a:custGeom>
              <a:rect b="b" l="l" r="r" t="t"/>
              <a:pathLst>
                <a:path extrusionOk="0" h="224576" w="170868">
                  <a:moveTo>
                    <a:pt x="156250" y="224442"/>
                  </a:moveTo>
                  <a:lnTo>
                    <a:pt x="14361" y="224442"/>
                  </a:lnTo>
                  <a:cubicBezTo>
                    <a:pt x="6363" y="224436"/>
                    <a:pt x="-117" y="217950"/>
                    <a:pt x="-129" y="209952"/>
                  </a:cubicBezTo>
                  <a:lnTo>
                    <a:pt x="-129" y="14361"/>
                  </a:lnTo>
                  <a:cubicBezTo>
                    <a:pt x="-117" y="6358"/>
                    <a:pt x="6363" y="-123"/>
                    <a:pt x="14361" y="-134"/>
                  </a:cubicBezTo>
                  <a:lnTo>
                    <a:pt x="156250" y="-134"/>
                  </a:lnTo>
                  <a:cubicBezTo>
                    <a:pt x="164248" y="-123"/>
                    <a:pt x="170734" y="6358"/>
                    <a:pt x="170740" y="14361"/>
                  </a:cubicBezTo>
                  <a:lnTo>
                    <a:pt x="170740" y="209952"/>
                  </a:lnTo>
                  <a:cubicBezTo>
                    <a:pt x="170734" y="217950"/>
                    <a:pt x="164248" y="224436"/>
                    <a:pt x="156250" y="224442"/>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48" name="Google Shape;2248;p161"/>
            <p:cNvSpPr/>
            <p:nvPr/>
          </p:nvSpPr>
          <p:spPr>
            <a:xfrm>
              <a:off x="6975766" y="4076177"/>
              <a:ext cx="170874" cy="483328"/>
            </a:xfrm>
            <a:custGeom>
              <a:rect b="b" l="l" r="r" t="t"/>
              <a:pathLst>
                <a:path extrusionOk="0" h="483328" w="170874">
                  <a:moveTo>
                    <a:pt x="156256" y="483190"/>
                  </a:moveTo>
                  <a:lnTo>
                    <a:pt x="14366" y="483190"/>
                  </a:lnTo>
                  <a:cubicBezTo>
                    <a:pt x="6550" y="483360"/>
                    <a:pt x="69" y="477174"/>
                    <a:pt x="-129" y="469357"/>
                  </a:cubicBezTo>
                  <a:lnTo>
                    <a:pt x="-129" y="13702"/>
                  </a:lnTo>
                  <a:cubicBezTo>
                    <a:pt x="69" y="5886"/>
                    <a:pt x="6550" y="-301"/>
                    <a:pt x="14366" y="-131"/>
                  </a:cubicBezTo>
                  <a:lnTo>
                    <a:pt x="156256" y="-131"/>
                  </a:lnTo>
                  <a:cubicBezTo>
                    <a:pt x="164072" y="-301"/>
                    <a:pt x="170553" y="5886"/>
                    <a:pt x="170746" y="13702"/>
                  </a:cubicBezTo>
                  <a:lnTo>
                    <a:pt x="170746" y="469357"/>
                  </a:lnTo>
                  <a:cubicBezTo>
                    <a:pt x="170553" y="477174"/>
                    <a:pt x="164072" y="483360"/>
                    <a:pt x="156256" y="48319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49" name="Google Shape;2249;p161"/>
            <p:cNvSpPr/>
            <p:nvPr/>
          </p:nvSpPr>
          <p:spPr>
            <a:xfrm>
              <a:off x="7234517" y="3944366"/>
              <a:ext cx="170874" cy="615136"/>
            </a:xfrm>
            <a:custGeom>
              <a:rect b="b" l="l" r="r" t="t"/>
              <a:pathLst>
                <a:path extrusionOk="0" h="615136" w="170874">
                  <a:moveTo>
                    <a:pt x="156250" y="615002"/>
                  </a:moveTo>
                  <a:lnTo>
                    <a:pt x="14366" y="615002"/>
                  </a:lnTo>
                  <a:cubicBezTo>
                    <a:pt x="6363" y="614996"/>
                    <a:pt x="-117" y="608510"/>
                    <a:pt x="-129" y="600512"/>
                  </a:cubicBezTo>
                  <a:lnTo>
                    <a:pt x="-129" y="14355"/>
                  </a:lnTo>
                  <a:cubicBezTo>
                    <a:pt x="-117" y="6358"/>
                    <a:pt x="6363" y="-129"/>
                    <a:pt x="14366" y="-134"/>
                  </a:cubicBezTo>
                  <a:lnTo>
                    <a:pt x="156250" y="-134"/>
                  </a:lnTo>
                  <a:cubicBezTo>
                    <a:pt x="164254" y="-129"/>
                    <a:pt x="170734" y="6358"/>
                    <a:pt x="170746" y="14355"/>
                  </a:cubicBezTo>
                  <a:lnTo>
                    <a:pt x="170746" y="600512"/>
                  </a:lnTo>
                  <a:cubicBezTo>
                    <a:pt x="170734" y="608510"/>
                    <a:pt x="164254" y="614996"/>
                    <a:pt x="156250" y="615002"/>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50" name="Google Shape;2250;p161"/>
            <p:cNvSpPr/>
            <p:nvPr/>
          </p:nvSpPr>
          <p:spPr>
            <a:xfrm>
              <a:off x="6255663" y="4217757"/>
              <a:ext cx="58584" cy="58584"/>
            </a:xfrm>
            <a:custGeom>
              <a:rect b="b" l="l" r="r" t="t"/>
              <a:pathLst>
                <a:path extrusionOk="0" h="58584" w="58584">
                  <a:moveTo>
                    <a:pt x="58585" y="29292"/>
                  </a:moveTo>
                  <a:cubicBezTo>
                    <a:pt x="58585" y="45470"/>
                    <a:pt x="45470" y="58585"/>
                    <a:pt x="29292" y="58585"/>
                  </a:cubicBezTo>
                  <a:cubicBezTo>
                    <a:pt x="13115" y="58585"/>
                    <a:pt x="0" y="45470"/>
                    <a:pt x="0" y="29292"/>
                  </a:cubicBezTo>
                  <a:cubicBezTo>
                    <a:pt x="0" y="13115"/>
                    <a:pt x="13115" y="0"/>
                    <a:pt x="29292" y="0"/>
                  </a:cubicBezTo>
                  <a:cubicBezTo>
                    <a:pt x="45470" y="0"/>
                    <a:pt x="58585" y="13115"/>
                    <a:pt x="58585" y="2929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51" name="Google Shape;2251;p161"/>
            <p:cNvSpPr/>
            <p:nvPr/>
          </p:nvSpPr>
          <p:spPr>
            <a:xfrm>
              <a:off x="6514414" y="4027356"/>
              <a:ext cx="58584" cy="58584"/>
            </a:xfrm>
            <a:custGeom>
              <a:rect b="b" l="l" r="r" t="t"/>
              <a:pathLst>
                <a:path extrusionOk="0" h="58584" w="58584">
                  <a:moveTo>
                    <a:pt x="58585" y="29292"/>
                  </a:moveTo>
                  <a:cubicBezTo>
                    <a:pt x="58585" y="45470"/>
                    <a:pt x="45470" y="58585"/>
                    <a:pt x="29292" y="58585"/>
                  </a:cubicBezTo>
                  <a:cubicBezTo>
                    <a:pt x="13115" y="58585"/>
                    <a:pt x="0" y="45470"/>
                    <a:pt x="0" y="29292"/>
                  </a:cubicBezTo>
                  <a:cubicBezTo>
                    <a:pt x="0" y="13115"/>
                    <a:pt x="13115" y="0"/>
                    <a:pt x="29292" y="0"/>
                  </a:cubicBezTo>
                  <a:cubicBezTo>
                    <a:pt x="45470" y="0"/>
                    <a:pt x="58585" y="13115"/>
                    <a:pt x="58585" y="2929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52" name="Google Shape;2252;p161"/>
            <p:cNvSpPr/>
            <p:nvPr/>
          </p:nvSpPr>
          <p:spPr>
            <a:xfrm>
              <a:off x="6773159" y="4217757"/>
              <a:ext cx="58584" cy="58584"/>
            </a:xfrm>
            <a:custGeom>
              <a:rect b="b" l="l" r="r" t="t"/>
              <a:pathLst>
                <a:path extrusionOk="0" h="58584" w="58584">
                  <a:moveTo>
                    <a:pt x="58585" y="29292"/>
                  </a:moveTo>
                  <a:cubicBezTo>
                    <a:pt x="58585" y="45470"/>
                    <a:pt x="45470" y="58585"/>
                    <a:pt x="29292" y="58585"/>
                  </a:cubicBezTo>
                  <a:cubicBezTo>
                    <a:pt x="13115" y="58585"/>
                    <a:pt x="0" y="45470"/>
                    <a:pt x="0" y="29292"/>
                  </a:cubicBezTo>
                  <a:cubicBezTo>
                    <a:pt x="0" y="13115"/>
                    <a:pt x="13115" y="0"/>
                    <a:pt x="29292" y="0"/>
                  </a:cubicBezTo>
                  <a:cubicBezTo>
                    <a:pt x="45470" y="0"/>
                    <a:pt x="58585" y="13115"/>
                    <a:pt x="58585" y="2929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53" name="Google Shape;2253;p161"/>
            <p:cNvSpPr/>
            <p:nvPr/>
          </p:nvSpPr>
          <p:spPr>
            <a:xfrm>
              <a:off x="7031910" y="3934594"/>
              <a:ext cx="58584" cy="58584"/>
            </a:xfrm>
            <a:custGeom>
              <a:rect b="b" l="l" r="r" t="t"/>
              <a:pathLst>
                <a:path extrusionOk="0" h="58584" w="58584">
                  <a:moveTo>
                    <a:pt x="58585" y="29292"/>
                  </a:moveTo>
                  <a:cubicBezTo>
                    <a:pt x="58585" y="45470"/>
                    <a:pt x="45470" y="58585"/>
                    <a:pt x="29292" y="58585"/>
                  </a:cubicBezTo>
                  <a:cubicBezTo>
                    <a:pt x="13115" y="58585"/>
                    <a:pt x="0" y="45470"/>
                    <a:pt x="0" y="29292"/>
                  </a:cubicBezTo>
                  <a:cubicBezTo>
                    <a:pt x="0" y="13115"/>
                    <a:pt x="13115" y="0"/>
                    <a:pt x="29292" y="0"/>
                  </a:cubicBezTo>
                  <a:cubicBezTo>
                    <a:pt x="45470" y="0"/>
                    <a:pt x="58585" y="13115"/>
                    <a:pt x="58585" y="2929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54" name="Google Shape;2254;p161"/>
            <p:cNvSpPr/>
            <p:nvPr/>
          </p:nvSpPr>
          <p:spPr>
            <a:xfrm>
              <a:off x="7290661" y="3827191"/>
              <a:ext cx="58584" cy="58584"/>
            </a:xfrm>
            <a:custGeom>
              <a:rect b="b" l="l" r="r" t="t"/>
              <a:pathLst>
                <a:path extrusionOk="0" h="58584" w="58584">
                  <a:moveTo>
                    <a:pt x="58585" y="29292"/>
                  </a:moveTo>
                  <a:cubicBezTo>
                    <a:pt x="58585" y="45470"/>
                    <a:pt x="45470" y="58585"/>
                    <a:pt x="29292" y="58585"/>
                  </a:cubicBezTo>
                  <a:cubicBezTo>
                    <a:pt x="13115" y="58585"/>
                    <a:pt x="0" y="45470"/>
                    <a:pt x="0" y="29292"/>
                  </a:cubicBezTo>
                  <a:cubicBezTo>
                    <a:pt x="0" y="13115"/>
                    <a:pt x="13115" y="0"/>
                    <a:pt x="29292" y="0"/>
                  </a:cubicBezTo>
                  <a:cubicBezTo>
                    <a:pt x="45470" y="0"/>
                    <a:pt x="58585" y="13115"/>
                    <a:pt x="58585" y="2929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55" name="Google Shape;2255;p161"/>
            <p:cNvSpPr/>
            <p:nvPr/>
          </p:nvSpPr>
          <p:spPr>
            <a:xfrm>
              <a:off x="6282029" y="3855108"/>
              <a:ext cx="1039746" cy="398501"/>
            </a:xfrm>
            <a:custGeom>
              <a:rect b="b" l="l" r="r" t="t"/>
              <a:pathLst>
                <a:path extrusionOk="0" h="398501" w="1039746">
                  <a:moveTo>
                    <a:pt x="521039" y="398501"/>
                  </a:moveTo>
                  <a:lnTo>
                    <a:pt x="261677" y="204234"/>
                  </a:lnTo>
                  <a:lnTo>
                    <a:pt x="5852" y="395846"/>
                  </a:lnTo>
                  <a:lnTo>
                    <a:pt x="0" y="388036"/>
                  </a:lnTo>
                  <a:lnTo>
                    <a:pt x="261677" y="192031"/>
                  </a:lnTo>
                  <a:lnTo>
                    <a:pt x="519805" y="385376"/>
                  </a:lnTo>
                  <a:lnTo>
                    <a:pt x="776321" y="104670"/>
                  </a:lnTo>
                  <a:lnTo>
                    <a:pt x="777345" y="104251"/>
                  </a:lnTo>
                  <a:lnTo>
                    <a:pt x="1036096" y="0"/>
                  </a:lnTo>
                  <a:lnTo>
                    <a:pt x="1039747" y="9056"/>
                  </a:lnTo>
                  <a:lnTo>
                    <a:pt x="782026" y="112894"/>
                  </a:lnTo>
                  <a:lnTo>
                    <a:pt x="521039" y="39850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4"/>
                                        </p:tgtEl>
                                        <p:attrNameLst>
                                          <p:attrName>style.visibility</p:attrName>
                                        </p:attrNameLst>
                                      </p:cBhvr>
                                      <p:to>
                                        <p:strVal val="visible"/>
                                      </p:to>
                                    </p:set>
                                    <p:animEffect filter="fade" transition="in">
                                      <p:cBhvr>
                                        <p:cTn dur="500"/>
                                        <p:tgtEl>
                                          <p:spTgt spid="2194"/>
                                        </p:tgtEl>
                                      </p:cBhvr>
                                    </p:animEffect>
                                  </p:childTnLst>
                                </p:cTn>
                              </p:par>
                              <p:par>
                                <p:cTn fill="hold" nodeType="withEffect" presetClass="entr" presetID="10" presetSubtype="0">
                                  <p:stCondLst>
                                    <p:cond delay="0"/>
                                  </p:stCondLst>
                                  <p:childTnLst>
                                    <p:set>
                                      <p:cBhvr>
                                        <p:cTn dur="1" fill="hold">
                                          <p:stCondLst>
                                            <p:cond delay="0"/>
                                          </p:stCondLst>
                                        </p:cTn>
                                        <p:tgtEl>
                                          <p:spTgt spid="2195"/>
                                        </p:tgtEl>
                                        <p:attrNameLst>
                                          <p:attrName>style.visibility</p:attrName>
                                        </p:attrNameLst>
                                      </p:cBhvr>
                                      <p:to>
                                        <p:strVal val="visible"/>
                                      </p:to>
                                    </p:set>
                                    <p:animEffect filter="fade" transition="in">
                                      <p:cBhvr>
                                        <p:cTn dur="500"/>
                                        <p:tgtEl>
                                          <p:spTgt spid="2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6"/>
                                        </p:tgtEl>
                                        <p:attrNameLst>
                                          <p:attrName>style.visibility</p:attrName>
                                        </p:attrNameLst>
                                      </p:cBhvr>
                                      <p:to>
                                        <p:strVal val="visible"/>
                                      </p:to>
                                    </p:set>
                                    <p:animEffect filter="fade" transition="in">
                                      <p:cBhvr>
                                        <p:cTn dur="500"/>
                                        <p:tgtEl>
                                          <p:spTgt spid="2196"/>
                                        </p:tgtEl>
                                      </p:cBhvr>
                                    </p:animEffect>
                                  </p:childTnLst>
                                </p:cTn>
                              </p:par>
                              <p:par>
                                <p:cTn fill="hold" nodeType="withEffect" presetClass="entr" presetID="10" presetSubtype="0">
                                  <p:stCondLst>
                                    <p:cond delay="0"/>
                                  </p:stCondLst>
                                  <p:childTnLst>
                                    <p:set>
                                      <p:cBhvr>
                                        <p:cTn dur="1" fill="hold">
                                          <p:stCondLst>
                                            <p:cond delay="0"/>
                                          </p:stCondLst>
                                        </p:cTn>
                                        <p:tgtEl>
                                          <p:spTgt spid="2197"/>
                                        </p:tgtEl>
                                        <p:attrNameLst>
                                          <p:attrName>style.visibility</p:attrName>
                                        </p:attrNameLst>
                                      </p:cBhvr>
                                      <p:to>
                                        <p:strVal val="visible"/>
                                      </p:to>
                                    </p:set>
                                    <p:animEffect filter="fade" transition="in">
                                      <p:cBhvr>
                                        <p:cTn dur="500"/>
                                        <p:tgtEl>
                                          <p:spTgt spid="2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8"/>
                                        </p:tgtEl>
                                        <p:attrNameLst>
                                          <p:attrName>style.visibility</p:attrName>
                                        </p:attrNameLst>
                                      </p:cBhvr>
                                      <p:to>
                                        <p:strVal val="visible"/>
                                      </p:to>
                                    </p:set>
                                    <p:animEffect filter="fade" transition="in">
                                      <p:cBhvr>
                                        <p:cTn dur="1000"/>
                                        <p:tgtEl>
                                          <p:spTgt spid="2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1"/>
                                        </p:tgtEl>
                                        <p:attrNameLst>
                                          <p:attrName>style.visibility</p:attrName>
                                        </p:attrNameLst>
                                      </p:cBhvr>
                                      <p:to>
                                        <p:strVal val="visible"/>
                                      </p:to>
                                    </p:set>
                                    <p:animEffect filter="fade" transition="in">
                                      <p:cBhvr>
                                        <p:cTn dur="1250"/>
                                        <p:tgtEl>
                                          <p:spTgt spid="2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9" name="Shape 2259"/>
        <p:cNvGrpSpPr/>
        <p:nvPr/>
      </p:nvGrpSpPr>
      <p:grpSpPr>
        <a:xfrm>
          <a:off x="0" y="0"/>
          <a:ext cx="0" cy="0"/>
          <a:chOff x="0" y="0"/>
          <a:chExt cx="0" cy="0"/>
        </a:xfrm>
      </p:grpSpPr>
      <p:sp>
        <p:nvSpPr>
          <p:cNvPr id="2260" name="Google Shape;2260;p162"/>
          <p:cNvSpPr txBox="1"/>
          <p:nvPr>
            <p:ph type="ctrTitle"/>
          </p:nvPr>
        </p:nvSpPr>
        <p:spPr>
          <a:xfrm>
            <a:off x="562381" y="4502225"/>
            <a:ext cx="11064300" cy="679800"/>
          </a:xfrm>
          <a:prstGeom prst="rect">
            <a:avLst/>
          </a:prstGeom>
          <a:noFill/>
          <a:ln>
            <a:noFill/>
          </a:ln>
        </p:spPr>
        <p:txBody>
          <a:bodyPr anchorCtr="0" anchor="t" bIns="0" lIns="0" spcFirstLastPara="1" rIns="0" wrap="square" tIns="0">
            <a:noAutofit/>
          </a:bodyPr>
          <a:lstStyle/>
          <a:p>
            <a:pPr indent="0" lvl="0" marL="0" rtl="0" algn="ctr">
              <a:lnSpc>
                <a:spcPct val="95000"/>
              </a:lnSpc>
              <a:spcBef>
                <a:spcPts val="0"/>
              </a:spcBef>
              <a:spcAft>
                <a:spcPts val="0"/>
              </a:spcAft>
              <a:buClr>
                <a:schemeClr val="accent1"/>
              </a:buClr>
              <a:buSzPts val="1400"/>
              <a:buFont typeface="Arial"/>
              <a:buNone/>
            </a:pPr>
            <a:r>
              <a:rPr lang="en-US"/>
              <a:t>Who’s the expert?</a:t>
            </a:r>
            <a:endParaRPr/>
          </a:p>
        </p:txBody>
      </p:sp>
      <p:sp>
        <p:nvSpPr>
          <p:cNvPr id="2261" name="Google Shape;2261;p162"/>
          <p:cNvSpPr txBox="1"/>
          <p:nvPr>
            <p:ph idx="1" type="subTitle"/>
          </p:nvPr>
        </p:nvSpPr>
        <p:spPr>
          <a:xfrm>
            <a:off x="574581" y="5182025"/>
            <a:ext cx="11039700" cy="1161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2000"/>
              <a:buNone/>
            </a:pPr>
            <a:r>
              <a:rPr lang="en-US"/>
              <a:t>Question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5" name="Shape 2265"/>
        <p:cNvGrpSpPr/>
        <p:nvPr/>
      </p:nvGrpSpPr>
      <p:grpSpPr>
        <a:xfrm>
          <a:off x="0" y="0"/>
          <a:ext cx="0" cy="0"/>
          <a:chOff x="0" y="0"/>
          <a:chExt cx="0" cy="0"/>
        </a:xfrm>
      </p:grpSpPr>
      <p:sp>
        <p:nvSpPr>
          <p:cNvPr id="2266" name="Google Shape;2266;p163"/>
          <p:cNvSpPr/>
          <p:nvPr/>
        </p:nvSpPr>
        <p:spPr>
          <a:xfrm>
            <a:off x="576087" y="1568760"/>
            <a:ext cx="5152500" cy="4423200"/>
          </a:xfrm>
          <a:prstGeom prst="roundRect">
            <a:avLst>
              <a:gd fmla="val 16667" name="adj"/>
            </a:avLst>
          </a:prstGeom>
          <a:solidFill>
            <a:srgbClr val="D1E9FE"/>
          </a:solidFill>
          <a:ln cap="flat" cmpd="sng" w="25400">
            <a:solidFill>
              <a:srgbClr val="D5E7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67" name="Google Shape;2267;p163"/>
          <p:cNvSpPr/>
          <p:nvPr/>
        </p:nvSpPr>
        <p:spPr>
          <a:xfrm>
            <a:off x="6094474" y="1568760"/>
            <a:ext cx="5152500" cy="4423200"/>
          </a:xfrm>
          <a:prstGeom prst="roundRect">
            <a:avLst>
              <a:gd fmla="val 16667" name="adj"/>
            </a:avLst>
          </a:prstGeom>
          <a:solidFill>
            <a:srgbClr val="D1E9FE"/>
          </a:solidFill>
          <a:ln cap="flat" cmpd="sng" w="25400">
            <a:solidFill>
              <a:srgbClr val="D5E7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2268" name="Google Shape;2268;p163"/>
          <p:cNvGrpSpPr/>
          <p:nvPr/>
        </p:nvGrpSpPr>
        <p:grpSpPr>
          <a:xfrm>
            <a:off x="2023392" y="1897262"/>
            <a:ext cx="2257704" cy="2242318"/>
            <a:chOff x="2073920" y="1945621"/>
            <a:chExt cx="2257704" cy="2242318"/>
          </a:xfrm>
        </p:grpSpPr>
        <p:sp>
          <p:nvSpPr>
            <p:cNvPr id="2269" name="Google Shape;2269;p163"/>
            <p:cNvSpPr/>
            <p:nvPr/>
          </p:nvSpPr>
          <p:spPr>
            <a:xfrm>
              <a:off x="2161124" y="2017403"/>
              <a:ext cx="2170500" cy="2170500"/>
            </a:xfrm>
            <a:prstGeom prst="ellipse">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70" name="Google Shape;2270;p163"/>
            <p:cNvSpPr/>
            <p:nvPr/>
          </p:nvSpPr>
          <p:spPr>
            <a:xfrm>
              <a:off x="2913513" y="2729702"/>
              <a:ext cx="704600" cy="704600"/>
            </a:xfrm>
            <a:custGeom>
              <a:rect b="b" l="l" r="r" t="t"/>
              <a:pathLst>
                <a:path extrusionOk="0" h="704600" w="704600">
                  <a:moveTo>
                    <a:pt x="704600" y="352300"/>
                  </a:moveTo>
                  <a:cubicBezTo>
                    <a:pt x="704600" y="546870"/>
                    <a:pt x="546870" y="704600"/>
                    <a:pt x="352300" y="704600"/>
                  </a:cubicBezTo>
                  <a:cubicBezTo>
                    <a:pt x="157730" y="704600"/>
                    <a:pt x="0" y="546870"/>
                    <a:pt x="0" y="352300"/>
                  </a:cubicBezTo>
                  <a:cubicBezTo>
                    <a:pt x="0" y="157730"/>
                    <a:pt x="157730" y="0"/>
                    <a:pt x="352300" y="0"/>
                  </a:cubicBezTo>
                  <a:cubicBezTo>
                    <a:pt x="546870" y="0"/>
                    <a:pt x="704600" y="157730"/>
                    <a:pt x="704600" y="352300"/>
                  </a:cubicBezTo>
                  <a:close/>
                </a:path>
              </a:pathLst>
            </a:custGeom>
            <a:solidFill>
              <a:srgbClr val="FFB6B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71" name="Google Shape;2271;p163"/>
            <p:cNvSpPr/>
            <p:nvPr/>
          </p:nvSpPr>
          <p:spPr>
            <a:xfrm>
              <a:off x="2994211" y="3266081"/>
              <a:ext cx="558954" cy="832311"/>
            </a:xfrm>
            <a:custGeom>
              <a:rect b="b" l="l" r="r" t="t"/>
              <a:pathLst>
                <a:path extrusionOk="0" h="832311" w="558954">
                  <a:moveTo>
                    <a:pt x="69359" y="220318"/>
                  </a:moveTo>
                  <a:lnTo>
                    <a:pt x="53443" y="59429"/>
                  </a:lnTo>
                  <a:lnTo>
                    <a:pt x="371276" y="0"/>
                  </a:lnTo>
                  <a:lnTo>
                    <a:pt x="558954" y="456955"/>
                  </a:lnTo>
                  <a:lnTo>
                    <a:pt x="232558" y="832311"/>
                  </a:lnTo>
                  <a:lnTo>
                    <a:pt x="0" y="375356"/>
                  </a:lnTo>
                  <a:lnTo>
                    <a:pt x="69359" y="220318"/>
                  </a:lnTo>
                  <a:close/>
                </a:path>
              </a:pathLst>
            </a:custGeom>
            <a:solidFill>
              <a:srgbClr val="FFB6B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72" name="Google Shape;2272;p163"/>
            <p:cNvSpPr/>
            <p:nvPr/>
          </p:nvSpPr>
          <p:spPr>
            <a:xfrm>
              <a:off x="2868904" y="2626111"/>
              <a:ext cx="710507" cy="795633"/>
            </a:xfrm>
            <a:custGeom>
              <a:rect b="b" l="l" r="r" t="t"/>
              <a:pathLst>
                <a:path extrusionOk="0" h="795633" w="710507">
                  <a:moveTo>
                    <a:pt x="173642" y="779934"/>
                  </a:moveTo>
                  <a:lnTo>
                    <a:pt x="243132" y="795633"/>
                  </a:lnTo>
                  <a:cubicBezTo>
                    <a:pt x="243132" y="795633"/>
                    <a:pt x="188505" y="622423"/>
                    <a:pt x="207049" y="605887"/>
                  </a:cubicBezTo>
                  <a:cubicBezTo>
                    <a:pt x="225588" y="589351"/>
                    <a:pt x="271022" y="615406"/>
                    <a:pt x="271022" y="615406"/>
                  </a:cubicBezTo>
                  <a:lnTo>
                    <a:pt x="318766" y="668935"/>
                  </a:lnTo>
                  <a:lnTo>
                    <a:pt x="376922" y="609726"/>
                  </a:lnTo>
                  <a:cubicBezTo>
                    <a:pt x="376922" y="609726"/>
                    <a:pt x="440059" y="531216"/>
                    <a:pt x="464780" y="509168"/>
                  </a:cubicBezTo>
                  <a:cubicBezTo>
                    <a:pt x="489500" y="487119"/>
                    <a:pt x="449790" y="405280"/>
                    <a:pt x="449790" y="405280"/>
                  </a:cubicBezTo>
                  <a:cubicBezTo>
                    <a:pt x="449790" y="405280"/>
                    <a:pt x="816545" y="306381"/>
                    <a:pt x="680075" y="128495"/>
                  </a:cubicBezTo>
                  <a:cubicBezTo>
                    <a:pt x="680075" y="128495"/>
                    <a:pt x="600063" y="-10978"/>
                    <a:pt x="574008" y="34456"/>
                  </a:cubicBezTo>
                  <a:cubicBezTo>
                    <a:pt x="547954" y="79891"/>
                    <a:pt x="516881" y="7733"/>
                    <a:pt x="516881" y="7733"/>
                  </a:cubicBezTo>
                  <a:lnTo>
                    <a:pt x="422009" y="25774"/>
                  </a:lnTo>
                  <a:cubicBezTo>
                    <a:pt x="422009" y="25774"/>
                    <a:pt x="234760" y="-84629"/>
                    <a:pt x="57041" y="151559"/>
                  </a:cubicBezTo>
                  <a:cubicBezTo>
                    <a:pt x="-120678" y="387748"/>
                    <a:pt x="173642" y="779934"/>
                    <a:pt x="173642" y="779934"/>
                  </a:cubicBezTo>
                  <a:lnTo>
                    <a:pt x="173642" y="779934"/>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73" name="Google Shape;2273;p163"/>
            <p:cNvSpPr/>
            <p:nvPr/>
          </p:nvSpPr>
          <p:spPr>
            <a:xfrm>
              <a:off x="2615550" y="3540777"/>
              <a:ext cx="1312848" cy="647162"/>
            </a:xfrm>
            <a:custGeom>
              <a:rect b="b" l="l" r="r" t="t"/>
              <a:pathLst>
                <a:path extrusionOk="0" h="647162" w="1312848">
                  <a:moveTo>
                    <a:pt x="1312849" y="406241"/>
                  </a:moveTo>
                  <a:cubicBezTo>
                    <a:pt x="1120315" y="562340"/>
                    <a:pt x="882127" y="647163"/>
                    <a:pt x="630843" y="647163"/>
                  </a:cubicBezTo>
                  <a:cubicBezTo>
                    <a:pt x="401386" y="647163"/>
                    <a:pt x="182823" y="576416"/>
                    <a:pt x="0" y="445286"/>
                  </a:cubicBezTo>
                  <a:cubicBezTo>
                    <a:pt x="326" y="441859"/>
                    <a:pt x="653" y="438473"/>
                    <a:pt x="938" y="435087"/>
                  </a:cubicBezTo>
                  <a:cubicBezTo>
                    <a:pt x="5794" y="382047"/>
                    <a:pt x="10118" y="330477"/>
                    <a:pt x="12974" y="287719"/>
                  </a:cubicBezTo>
                  <a:cubicBezTo>
                    <a:pt x="24031" y="121705"/>
                    <a:pt x="411341" y="11057"/>
                    <a:pt x="411341" y="11057"/>
                  </a:cubicBezTo>
                  <a:cubicBezTo>
                    <a:pt x="411341" y="11057"/>
                    <a:pt x="413096" y="12811"/>
                    <a:pt x="416604" y="15871"/>
                  </a:cubicBezTo>
                  <a:cubicBezTo>
                    <a:pt x="437983" y="34639"/>
                    <a:pt x="524764" y="102692"/>
                    <a:pt x="676946" y="121705"/>
                  </a:cubicBezTo>
                  <a:cubicBezTo>
                    <a:pt x="812646" y="138678"/>
                    <a:pt x="857321" y="58180"/>
                    <a:pt x="870826" y="19625"/>
                  </a:cubicBezTo>
                  <a:cubicBezTo>
                    <a:pt x="874906" y="7874"/>
                    <a:pt x="876130" y="0"/>
                    <a:pt x="876130" y="0"/>
                  </a:cubicBezTo>
                  <a:lnTo>
                    <a:pt x="1274497" y="188127"/>
                  </a:lnTo>
                  <a:cubicBezTo>
                    <a:pt x="1300486" y="225254"/>
                    <a:pt x="1310645" y="305222"/>
                    <a:pt x="1312645" y="395103"/>
                  </a:cubicBezTo>
                  <a:cubicBezTo>
                    <a:pt x="1312726" y="398816"/>
                    <a:pt x="1312808" y="402488"/>
                    <a:pt x="1312849" y="406241"/>
                  </a:cubicBezTo>
                  <a:close/>
                </a:path>
              </a:pathLst>
            </a:custGeom>
            <a:solidFill>
              <a:srgbClr val="04E1C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74" name="Google Shape;2274;p163"/>
            <p:cNvSpPr/>
            <p:nvPr/>
          </p:nvSpPr>
          <p:spPr>
            <a:xfrm>
              <a:off x="2073920" y="1945621"/>
              <a:ext cx="2170537" cy="2170537"/>
            </a:xfrm>
            <a:custGeom>
              <a:rect b="b" l="l" r="r" t="t"/>
              <a:pathLst>
                <a:path extrusionOk="0" h="2170537" w="2170537">
                  <a:moveTo>
                    <a:pt x="1852668" y="317869"/>
                  </a:moveTo>
                  <a:cubicBezTo>
                    <a:pt x="1647691" y="112892"/>
                    <a:pt x="1375149" y="0"/>
                    <a:pt x="1085269" y="0"/>
                  </a:cubicBezTo>
                  <a:cubicBezTo>
                    <a:pt x="795388" y="0"/>
                    <a:pt x="522846" y="112892"/>
                    <a:pt x="317869" y="317869"/>
                  </a:cubicBezTo>
                  <a:cubicBezTo>
                    <a:pt x="112892" y="522846"/>
                    <a:pt x="0" y="795388"/>
                    <a:pt x="0" y="1085269"/>
                  </a:cubicBezTo>
                  <a:cubicBezTo>
                    <a:pt x="0" y="1349854"/>
                    <a:pt x="94043" y="1599996"/>
                    <a:pt x="266380" y="1797507"/>
                  </a:cubicBezTo>
                  <a:cubicBezTo>
                    <a:pt x="282823" y="1816397"/>
                    <a:pt x="299999" y="1834797"/>
                    <a:pt x="317869" y="1852668"/>
                  </a:cubicBezTo>
                  <a:cubicBezTo>
                    <a:pt x="322072" y="1856870"/>
                    <a:pt x="326315" y="1861072"/>
                    <a:pt x="330599" y="1865152"/>
                  </a:cubicBezTo>
                  <a:cubicBezTo>
                    <a:pt x="342023" y="1876209"/>
                    <a:pt x="353651" y="1887021"/>
                    <a:pt x="365483" y="1897506"/>
                  </a:cubicBezTo>
                  <a:cubicBezTo>
                    <a:pt x="372663" y="1903912"/>
                    <a:pt x="379926" y="1910195"/>
                    <a:pt x="387270" y="1916356"/>
                  </a:cubicBezTo>
                  <a:cubicBezTo>
                    <a:pt x="393022" y="1921211"/>
                    <a:pt x="398775" y="1925984"/>
                    <a:pt x="404610" y="1930676"/>
                  </a:cubicBezTo>
                  <a:cubicBezTo>
                    <a:pt x="404732" y="1930799"/>
                    <a:pt x="404813" y="1930880"/>
                    <a:pt x="404936" y="1930962"/>
                  </a:cubicBezTo>
                  <a:cubicBezTo>
                    <a:pt x="421133" y="1944018"/>
                    <a:pt x="437616" y="1956584"/>
                    <a:pt x="454426" y="1968661"/>
                  </a:cubicBezTo>
                  <a:cubicBezTo>
                    <a:pt x="637248" y="2099791"/>
                    <a:pt x="855812" y="2170537"/>
                    <a:pt x="1085269" y="2170537"/>
                  </a:cubicBezTo>
                  <a:cubicBezTo>
                    <a:pt x="1336553" y="2170537"/>
                    <a:pt x="1574741" y="2085715"/>
                    <a:pt x="1767274" y="1929616"/>
                  </a:cubicBezTo>
                  <a:cubicBezTo>
                    <a:pt x="1782982" y="1916886"/>
                    <a:pt x="1798363" y="1903667"/>
                    <a:pt x="1813459" y="1889999"/>
                  </a:cubicBezTo>
                  <a:cubicBezTo>
                    <a:pt x="1826801" y="1877923"/>
                    <a:pt x="1839857" y="1865479"/>
                    <a:pt x="1852668" y="1852668"/>
                  </a:cubicBezTo>
                  <a:cubicBezTo>
                    <a:pt x="1856707" y="1848628"/>
                    <a:pt x="1860746" y="1844549"/>
                    <a:pt x="1864704" y="1840428"/>
                  </a:cubicBezTo>
                  <a:cubicBezTo>
                    <a:pt x="1875719" y="1829085"/>
                    <a:pt x="1886409" y="1817539"/>
                    <a:pt x="1896854" y="1805830"/>
                  </a:cubicBezTo>
                  <a:cubicBezTo>
                    <a:pt x="2073801" y="1607054"/>
                    <a:pt x="2170537" y="1353607"/>
                    <a:pt x="2170537" y="1085269"/>
                  </a:cubicBezTo>
                  <a:cubicBezTo>
                    <a:pt x="2170537" y="795388"/>
                    <a:pt x="2057645" y="522846"/>
                    <a:pt x="1852668" y="317869"/>
                  </a:cubicBezTo>
                  <a:close/>
                  <a:moveTo>
                    <a:pt x="1894202" y="1795671"/>
                  </a:moveTo>
                  <a:cubicBezTo>
                    <a:pt x="1884002" y="1807258"/>
                    <a:pt x="1873557" y="1818682"/>
                    <a:pt x="1862868" y="1829820"/>
                  </a:cubicBezTo>
                  <a:cubicBezTo>
                    <a:pt x="1846221" y="1847160"/>
                    <a:pt x="1829045" y="1863969"/>
                    <a:pt x="1811297" y="1880166"/>
                  </a:cubicBezTo>
                  <a:cubicBezTo>
                    <a:pt x="1804565" y="1886368"/>
                    <a:pt x="1797751" y="1892406"/>
                    <a:pt x="1790856" y="1898404"/>
                  </a:cubicBezTo>
                  <a:cubicBezTo>
                    <a:pt x="1783023" y="1905217"/>
                    <a:pt x="1775108" y="1911909"/>
                    <a:pt x="1767070" y="1918477"/>
                  </a:cubicBezTo>
                  <a:cubicBezTo>
                    <a:pt x="1703708" y="1970497"/>
                    <a:pt x="1634308" y="2015376"/>
                    <a:pt x="1560094" y="2051933"/>
                  </a:cubicBezTo>
                  <a:cubicBezTo>
                    <a:pt x="1530759" y="2066417"/>
                    <a:pt x="1500690" y="2079595"/>
                    <a:pt x="1469927" y="2091386"/>
                  </a:cubicBezTo>
                  <a:cubicBezTo>
                    <a:pt x="1350425" y="2137245"/>
                    <a:pt x="1220723" y="2162377"/>
                    <a:pt x="1085269" y="2162377"/>
                  </a:cubicBezTo>
                  <a:cubicBezTo>
                    <a:pt x="954547" y="2162377"/>
                    <a:pt x="829210" y="2138958"/>
                    <a:pt x="713217" y="2096119"/>
                  </a:cubicBezTo>
                  <a:cubicBezTo>
                    <a:pt x="665604" y="2078575"/>
                    <a:pt x="619582" y="2057726"/>
                    <a:pt x="575396" y="2033859"/>
                  </a:cubicBezTo>
                  <a:cubicBezTo>
                    <a:pt x="568909" y="2030350"/>
                    <a:pt x="562463" y="2026800"/>
                    <a:pt x="556057" y="2023169"/>
                  </a:cubicBezTo>
                  <a:cubicBezTo>
                    <a:pt x="522357" y="2004075"/>
                    <a:pt x="489758" y="1983226"/>
                    <a:pt x="458465" y="1960705"/>
                  </a:cubicBezTo>
                  <a:cubicBezTo>
                    <a:pt x="457445" y="1959971"/>
                    <a:pt x="456384" y="1959195"/>
                    <a:pt x="455364" y="1958461"/>
                  </a:cubicBezTo>
                  <a:cubicBezTo>
                    <a:pt x="433087" y="1942386"/>
                    <a:pt x="411423" y="1925454"/>
                    <a:pt x="390493" y="1907665"/>
                  </a:cubicBezTo>
                  <a:cubicBezTo>
                    <a:pt x="382822" y="1901178"/>
                    <a:pt x="375234" y="1894610"/>
                    <a:pt x="367767" y="1887878"/>
                  </a:cubicBezTo>
                  <a:cubicBezTo>
                    <a:pt x="355609" y="1877066"/>
                    <a:pt x="343696" y="1865927"/>
                    <a:pt x="332068" y="1854504"/>
                  </a:cubicBezTo>
                  <a:cubicBezTo>
                    <a:pt x="310036" y="1832921"/>
                    <a:pt x="288983" y="1810440"/>
                    <a:pt x="268869" y="1787062"/>
                  </a:cubicBezTo>
                  <a:cubicBezTo>
                    <a:pt x="106446" y="1598405"/>
                    <a:pt x="8160" y="1353118"/>
                    <a:pt x="8160" y="1085269"/>
                  </a:cubicBezTo>
                  <a:cubicBezTo>
                    <a:pt x="8160" y="491349"/>
                    <a:pt x="491349" y="8160"/>
                    <a:pt x="1085269" y="8160"/>
                  </a:cubicBezTo>
                  <a:cubicBezTo>
                    <a:pt x="1679188" y="8160"/>
                    <a:pt x="2162377" y="491349"/>
                    <a:pt x="2162377" y="1085269"/>
                  </a:cubicBezTo>
                  <a:cubicBezTo>
                    <a:pt x="2162377" y="1357238"/>
                    <a:pt x="2061072" y="1605953"/>
                    <a:pt x="1894202" y="1795671"/>
                  </a:cubicBezTo>
                  <a:close/>
                </a:path>
              </a:pathLst>
            </a:cu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275" name="Google Shape;2275;p163"/>
          <p:cNvGrpSpPr/>
          <p:nvPr/>
        </p:nvGrpSpPr>
        <p:grpSpPr>
          <a:xfrm>
            <a:off x="7565358" y="1971493"/>
            <a:ext cx="2257704" cy="2238450"/>
            <a:chOff x="7565358" y="2079070"/>
            <a:chExt cx="2257704" cy="2238450"/>
          </a:xfrm>
        </p:grpSpPr>
        <p:sp>
          <p:nvSpPr>
            <p:cNvPr id="2276" name="Google Shape;2276;p163"/>
            <p:cNvSpPr/>
            <p:nvPr/>
          </p:nvSpPr>
          <p:spPr>
            <a:xfrm>
              <a:off x="7652562" y="2146983"/>
              <a:ext cx="2170500" cy="2170500"/>
            </a:xfrm>
            <a:prstGeom prst="ellipse">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2277" name="Google Shape;2277;p163"/>
            <p:cNvGrpSpPr/>
            <p:nvPr/>
          </p:nvGrpSpPr>
          <p:grpSpPr>
            <a:xfrm>
              <a:off x="7907427" y="2623966"/>
              <a:ext cx="1526335" cy="1693554"/>
              <a:chOff x="7851706" y="2620218"/>
              <a:chExt cx="1526335" cy="1693554"/>
            </a:xfrm>
          </p:grpSpPr>
          <p:sp>
            <p:nvSpPr>
              <p:cNvPr id="2278" name="Google Shape;2278;p163"/>
              <p:cNvSpPr/>
              <p:nvPr/>
            </p:nvSpPr>
            <p:spPr>
              <a:xfrm>
                <a:off x="8448620" y="3261924"/>
                <a:ext cx="400333" cy="490728"/>
              </a:xfrm>
              <a:custGeom>
                <a:rect b="b" l="l" r="r" t="t"/>
                <a:pathLst>
                  <a:path extrusionOk="0" h="490728" w="400333">
                    <a:moveTo>
                      <a:pt x="348677" y="464903"/>
                    </a:moveTo>
                    <a:lnTo>
                      <a:pt x="400334" y="142052"/>
                    </a:lnTo>
                    <a:lnTo>
                      <a:pt x="51656" y="0"/>
                    </a:lnTo>
                    <a:lnTo>
                      <a:pt x="0" y="490729"/>
                    </a:lnTo>
                    <a:lnTo>
                      <a:pt x="348677" y="464903"/>
                    </a:lnTo>
                    <a:close/>
                  </a:path>
                </a:pathLst>
              </a:custGeom>
              <a:solidFill>
                <a:srgbClr val="A061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79" name="Google Shape;2279;p163"/>
              <p:cNvSpPr/>
              <p:nvPr/>
            </p:nvSpPr>
            <p:spPr>
              <a:xfrm>
                <a:off x="8042081" y="3595072"/>
                <a:ext cx="1105651" cy="718700"/>
              </a:xfrm>
              <a:custGeom>
                <a:rect b="b" l="l" r="r" t="t"/>
                <a:pathLst>
                  <a:path extrusionOk="0" h="718700" w="1105651">
                    <a:moveTo>
                      <a:pt x="1105652" y="608881"/>
                    </a:moveTo>
                    <a:cubicBezTo>
                      <a:pt x="1075713" y="623475"/>
                      <a:pt x="1045207" y="636649"/>
                      <a:pt x="1014245" y="648338"/>
                    </a:cubicBezTo>
                    <a:cubicBezTo>
                      <a:pt x="952319" y="671773"/>
                      <a:pt x="888398" y="689452"/>
                      <a:pt x="822825" y="701255"/>
                    </a:cubicBezTo>
                    <a:cubicBezTo>
                      <a:pt x="758733" y="712830"/>
                      <a:pt x="692928" y="718701"/>
                      <a:pt x="627126" y="718701"/>
                    </a:cubicBezTo>
                    <a:cubicBezTo>
                      <a:pt x="538228" y="718701"/>
                      <a:pt x="449844" y="708040"/>
                      <a:pt x="364369" y="686938"/>
                    </a:cubicBezTo>
                    <a:cubicBezTo>
                      <a:pt x="330897" y="678733"/>
                      <a:pt x="297139" y="668697"/>
                      <a:pt x="263953" y="657004"/>
                    </a:cubicBezTo>
                    <a:cubicBezTo>
                      <a:pt x="260477" y="655751"/>
                      <a:pt x="256939" y="654499"/>
                      <a:pt x="253463" y="653238"/>
                    </a:cubicBezTo>
                    <a:cubicBezTo>
                      <a:pt x="212292" y="638305"/>
                      <a:pt x="171807" y="620798"/>
                      <a:pt x="132860" y="601010"/>
                    </a:cubicBezTo>
                    <a:cubicBezTo>
                      <a:pt x="127613" y="598391"/>
                      <a:pt x="122370" y="595706"/>
                      <a:pt x="117123" y="592854"/>
                    </a:cubicBezTo>
                    <a:cubicBezTo>
                      <a:pt x="111305" y="589892"/>
                      <a:pt x="105548" y="586755"/>
                      <a:pt x="99730" y="583503"/>
                    </a:cubicBezTo>
                    <a:cubicBezTo>
                      <a:pt x="92317" y="579456"/>
                      <a:pt x="84961" y="575233"/>
                      <a:pt x="77605" y="570957"/>
                    </a:cubicBezTo>
                    <a:cubicBezTo>
                      <a:pt x="52974" y="556702"/>
                      <a:pt x="28739" y="541304"/>
                      <a:pt x="5590" y="525286"/>
                    </a:cubicBezTo>
                    <a:lnTo>
                      <a:pt x="4047" y="524262"/>
                    </a:lnTo>
                    <a:cubicBezTo>
                      <a:pt x="2681" y="523291"/>
                      <a:pt x="1314" y="522377"/>
                      <a:pt x="0" y="521410"/>
                    </a:cubicBezTo>
                    <a:cubicBezTo>
                      <a:pt x="857" y="516906"/>
                      <a:pt x="1656" y="512793"/>
                      <a:pt x="2395" y="509146"/>
                    </a:cubicBezTo>
                    <a:cubicBezTo>
                      <a:pt x="5247" y="494838"/>
                      <a:pt x="7128" y="486967"/>
                      <a:pt x="7128" y="486967"/>
                    </a:cubicBezTo>
                    <a:lnTo>
                      <a:pt x="163251" y="164451"/>
                    </a:lnTo>
                    <a:lnTo>
                      <a:pt x="206760" y="74586"/>
                    </a:lnTo>
                    <a:lnTo>
                      <a:pt x="227972" y="65859"/>
                    </a:lnTo>
                    <a:lnTo>
                      <a:pt x="388204" y="0"/>
                    </a:lnTo>
                    <a:lnTo>
                      <a:pt x="779831" y="0"/>
                    </a:lnTo>
                    <a:lnTo>
                      <a:pt x="903396" y="51093"/>
                    </a:lnTo>
                    <a:cubicBezTo>
                      <a:pt x="903396" y="51093"/>
                      <a:pt x="904025" y="53431"/>
                      <a:pt x="905277" y="57935"/>
                    </a:cubicBezTo>
                    <a:cubicBezTo>
                      <a:pt x="917595" y="102129"/>
                      <a:pt x="989443" y="353022"/>
                      <a:pt x="1100919" y="598501"/>
                    </a:cubicBezTo>
                    <a:cubicBezTo>
                      <a:pt x="1102457" y="601920"/>
                      <a:pt x="1104057" y="605400"/>
                      <a:pt x="1105652" y="608881"/>
                    </a:cubicBezTo>
                    <a:lnTo>
                      <a:pt x="1105652" y="608881"/>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80" name="Google Shape;2280;p163"/>
              <p:cNvSpPr/>
              <p:nvPr/>
            </p:nvSpPr>
            <p:spPr>
              <a:xfrm>
                <a:off x="8353619" y="2796626"/>
                <a:ext cx="711134" cy="711134"/>
              </a:xfrm>
              <a:custGeom>
                <a:rect b="b" l="l" r="r" t="t"/>
                <a:pathLst>
                  <a:path extrusionOk="0" h="711134" w="711134">
                    <a:moveTo>
                      <a:pt x="711135" y="355567"/>
                    </a:moveTo>
                    <a:cubicBezTo>
                      <a:pt x="711135" y="551942"/>
                      <a:pt x="551942" y="711135"/>
                      <a:pt x="355567" y="711135"/>
                    </a:cubicBezTo>
                    <a:cubicBezTo>
                      <a:pt x="159193" y="711135"/>
                      <a:pt x="0" y="551942"/>
                      <a:pt x="0" y="355567"/>
                    </a:cubicBezTo>
                    <a:cubicBezTo>
                      <a:pt x="0" y="159193"/>
                      <a:pt x="159193" y="0"/>
                      <a:pt x="355567" y="0"/>
                    </a:cubicBezTo>
                    <a:cubicBezTo>
                      <a:pt x="551942" y="0"/>
                      <a:pt x="711135" y="159193"/>
                      <a:pt x="711135" y="355567"/>
                    </a:cubicBezTo>
                    <a:close/>
                  </a:path>
                </a:pathLst>
              </a:custGeom>
              <a:solidFill>
                <a:srgbClr val="A061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81" name="Google Shape;2281;p163"/>
              <p:cNvSpPr/>
              <p:nvPr/>
            </p:nvSpPr>
            <p:spPr>
              <a:xfrm>
                <a:off x="7851706" y="3657871"/>
                <a:ext cx="418970" cy="530067"/>
              </a:xfrm>
              <a:custGeom>
                <a:rect b="b" l="l" r="r" t="t"/>
                <a:pathLst>
                  <a:path extrusionOk="0" h="530067" w="418970">
                    <a:moveTo>
                      <a:pt x="418971" y="0"/>
                    </a:moveTo>
                    <a:lnTo>
                      <a:pt x="418359" y="3060"/>
                    </a:lnTo>
                    <a:lnTo>
                      <a:pt x="309954" y="518481"/>
                    </a:lnTo>
                    <a:lnTo>
                      <a:pt x="309016" y="522969"/>
                    </a:lnTo>
                    <a:lnTo>
                      <a:pt x="307506" y="530068"/>
                    </a:lnTo>
                    <a:cubicBezTo>
                      <a:pt x="301672" y="527090"/>
                      <a:pt x="295919" y="523948"/>
                      <a:pt x="290126" y="520725"/>
                    </a:cubicBezTo>
                    <a:cubicBezTo>
                      <a:pt x="282700" y="516645"/>
                      <a:pt x="275356" y="512443"/>
                      <a:pt x="267972" y="508159"/>
                    </a:cubicBezTo>
                    <a:cubicBezTo>
                      <a:pt x="243369" y="493920"/>
                      <a:pt x="219134" y="478497"/>
                      <a:pt x="195960" y="462504"/>
                    </a:cubicBezTo>
                    <a:lnTo>
                      <a:pt x="194410" y="461443"/>
                    </a:lnTo>
                    <a:cubicBezTo>
                      <a:pt x="193064" y="460505"/>
                      <a:pt x="191676" y="459566"/>
                      <a:pt x="190371" y="458628"/>
                    </a:cubicBezTo>
                    <a:cubicBezTo>
                      <a:pt x="172664" y="446266"/>
                      <a:pt x="155406" y="433373"/>
                      <a:pt x="138555" y="420072"/>
                    </a:cubicBezTo>
                    <a:cubicBezTo>
                      <a:pt x="138433" y="419991"/>
                      <a:pt x="138351" y="419909"/>
                      <a:pt x="138229" y="419787"/>
                    </a:cubicBezTo>
                    <a:cubicBezTo>
                      <a:pt x="108160" y="395552"/>
                      <a:pt x="79192" y="369481"/>
                      <a:pt x="51489" y="341778"/>
                    </a:cubicBezTo>
                    <a:cubicBezTo>
                      <a:pt x="33619" y="323908"/>
                      <a:pt x="16442" y="305507"/>
                      <a:pt x="0" y="286617"/>
                    </a:cubicBezTo>
                    <a:lnTo>
                      <a:pt x="2489" y="276172"/>
                    </a:lnTo>
                    <a:lnTo>
                      <a:pt x="2734" y="275111"/>
                    </a:lnTo>
                    <a:lnTo>
                      <a:pt x="5834" y="261811"/>
                    </a:lnTo>
                    <a:cubicBezTo>
                      <a:pt x="33415" y="145328"/>
                      <a:pt x="126723" y="55936"/>
                      <a:pt x="244267" y="33415"/>
                    </a:cubicBezTo>
                    <a:lnTo>
                      <a:pt x="400448" y="3509"/>
                    </a:lnTo>
                    <a:lnTo>
                      <a:pt x="418971" y="0"/>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82" name="Google Shape;2282;p163"/>
              <p:cNvSpPr/>
              <p:nvPr/>
            </p:nvSpPr>
            <p:spPr>
              <a:xfrm>
                <a:off x="8931507" y="3649985"/>
                <a:ext cx="446534" cy="593425"/>
              </a:xfrm>
              <a:custGeom>
                <a:rect b="b" l="l" r="r" t="t"/>
                <a:pathLst>
                  <a:path extrusionOk="0" h="593425" w="446534">
                    <a:moveTo>
                      <a:pt x="446535" y="403255"/>
                    </a:moveTo>
                    <a:cubicBezTo>
                      <a:pt x="400517" y="442431"/>
                      <a:pt x="351195" y="477902"/>
                      <a:pt x="299134" y="509036"/>
                    </a:cubicBezTo>
                    <a:cubicBezTo>
                      <a:pt x="294059" y="512116"/>
                      <a:pt x="288869" y="515131"/>
                      <a:pt x="283679" y="518159"/>
                    </a:cubicBezTo>
                    <a:cubicBezTo>
                      <a:pt x="261558" y="530933"/>
                      <a:pt x="239032" y="542846"/>
                      <a:pt x="216225" y="553968"/>
                    </a:cubicBezTo>
                    <a:cubicBezTo>
                      <a:pt x="186287" y="568562"/>
                      <a:pt x="155781" y="581737"/>
                      <a:pt x="124818" y="593426"/>
                    </a:cubicBezTo>
                    <a:lnTo>
                      <a:pt x="122423" y="582132"/>
                    </a:lnTo>
                    <a:lnTo>
                      <a:pt x="0" y="0"/>
                    </a:lnTo>
                    <a:lnTo>
                      <a:pt x="15851" y="3023"/>
                    </a:lnTo>
                    <a:lnTo>
                      <a:pt x="174712" y="33472"/>
                    </a:lnTo>
                    <a:cubicBezTo>
                      <a:pt x="292235" y="55997"/>
                      <a:pt x="385580" y="145406"/>
                      <a:pt x="413120" y="261901"/>
                    </a:cubicBezTo>
                    <a:lnTo>
                      <a:pt x="443512" y="390599"/>
                    </a:lnTo>
                    <a:lnTo>
                      <a:pt x="446535" y="403255"/>
                    </a:lnTo>
                    <a:lnTo>
                      <a:pt x="446535" y="403255"/>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83" name="Google Shape;2283;p163"/>
              <p:cNvSpPr/>
              <p:nvPr/>
            </p:nvSpPr>
            <p:spPr>
              <a:xfrm>
                <a:off x="8140219" y="2620218"/>
                <a:ext cx="991699" cy="1628091"/>
              </a:xfrm>
              <a:custGeom>
                <a:rect b="b" l="l" r="r" t="t"/>
                <a:pathLst>
                  <a:path extrusionOk="0" h="1628091" w="991699">
                    <a:moveTo>
                      <a:pt x="978431" y="627021"/>
                    </a:moveTo>
                    <a:cubicBezTo>
                      <a:pt x="969194" y="661464"/>
                      <a:pt x="922720" y="815369"/>
                      <a:pt x="803716" y="847755"/>
                    </a:cubicBezTo>
                    <a:cubicBezTo>
                      <a:pt x="780337" y="854140"/>
                      <a:pt x="724572" y="861497"/>
                      <a:pt x="739342" y="847755"/>
                    </a:cubicBezTo>
                    <a:cubicBezTo>
                      <a:pt x="742704" y="844618"/>
                      <a:pt x="745956" y="841537"/>
                      <a:pt x="749203" y="838514"/>
                    </a:cubicBezTo>
                    <a:cubicBezTo>
                      <a:pt x="878358" y="717062"/>
                      <a:pt x="931047" y="642819"/>
                      <a:pt x="906983" y="478025"/>
                    </a:cubicBezTo>
                    <a:cubicBezTo>
                      <a:pt x="891700" y="373105"/>
                      <a:pt x="717673" y="277822"/>
                      <a:pt x="619767" y="268352"/>
                    </a:cubicBezTo>
                    <a:cubicBezTo>
                      <a:pt x="578481" y="264366"/>
                      <a:pt x="525793" y="278332"/>
                      <a:pt x="491011" y="314317"/>
                    </a:cubicBezTo>
                    <a:cubicBezTo>
                      <a:pt x="433590" y="373615"/>
                      <a:pt x="443056" y="555634"/>
                      <a:pt x="411236" y="662550"/>
                    </a:cubicBezTo>
                    <a:cubicBezTo>
                      <a:pt x="402684" y="691171"/>
                      <a:pt x="391224" y="714439"/>
                      <a:pt x="374745" y="728518"/>
                    </a:cubicBezTo>
                    <a:cubicBezTo>
                      <a:pt x="364480" y="737303"/>
                      <a:pt x="357923" y="726128"/>
                      <a:pt x="353076" y="707821"/>
                    </a:cubicBezTo>
                    <a:cubicBezTo>
                      <a:pt x="342754" y="668931"/>
                      <a:pt x="340073" y="597715"/>
                      <a:pt x="325418" y="617842"/>
                    </a:cubicBezTo>
                    <a:cubicBezTo>
                      <a:pt x="283052" y="676177"/>
                      <a:pt x="323423" y="753496"/>
                      <a:pt x="335626" y="783320"/>
                    </a:cubicBezTo>
                    <a:cubicBezTo>
                      <a:pt x="338135" y="789424"/>
                      <a:pt x="340702" y="795291"/>
                      <a:pt x="343268" y="800885"/>
                    </a:cubicBezTo>
                    <a:lnTo>
                      <a:pt x="343268" y="800938"/>
                    </a:lnTo>
                    <a:cubicBezTo>
                      <a:pt x="344749" y="804128"/>
                      <a:pt x="346287" y="807327"/>
                      <a:pt x="347772" y="810350"/>
                    </a:cubicBezTo>
                    <a:lnTo>
                      <a:pt x="347772" y="810403"/>
                    </a:lnTo>
                    <a:cubicBezTo>
                      <a:pt x="388486" y="893426"/>
                      <a:pt x="437409" y="923132"/>
                      <a:pt x="480518" y="974854"/>
                    </a:cubicBezTo>
                    <a:cubicBezTo>
                      <a:pt x="497454" y="995095"/>
                      <a:pt x="513476" y="1018644"/>
                      <a:pt x="527788" y="1050125"/>
                    </a:cubicBezTo>
                    <a:cubicBezTo>
                      <a:pt x="537596" y="1071680"/>
                      <a:pt x="544667" y="1093348"/>
                      <a:pt x="549514" y="1114613"/>
                    </a:cubicBezTo>
                    <a:cubicBezTo>
                      <a:pt x="574206" y="1221247"/>
                      <a:pt x="544895" y="1318125"/>
                      <a:pt x="536968" y="1344470"/>
                    </a:cubicBezTo>
                    <a:cubicBezTo>
                      <a:pt x="520375" y="1399329"/>
                      <a:pt x="491864" y="1493580"/>
                      <a:pt x="408217" y="1546782"/>
                    </a:cubicBezTo>
                    <a:cubicBezTo>
                      <a:pt x="303178" y="1613616"/>
                      <a:pt x="207328" y="1554710"/>
                      <a:pt x="161481" y="1618174"/>
                    </a:cubicBezTo>
                    <a:cubicBezTo>
                      <a:pt x="160910" y="1618916"/>
                      <a:pt x="160396" y="1619654"/>
                      <a:pt x="159886" y="1620397"/>
                    </a:cubicBezTo>
                    <a:cubicBezTo>
                      <a:pt x="158172" y="1622963"/>
                      <a:pt x="156634" y="1625530"/>
                      <a:pt x="155325" y="1628092"/>
                    </a:cubicBezTo>
                    <a:cubicBezTo>
                      <a:pt x="114154" y="1613159"/>
                      <a:pt x="73668" y="1595652"/>
                      <a:pt x="34721" y="1575864"/>
                    </a:cubicBezTo>
                    <a:cubicBezTo>
                      <a:pt x="29474" y="1573241"/>
                      <a:pt x="24232" y="1570560"/>
                      <a:pt x="18985" y="1567708"/>
                    </a:cubicBezTo>
                    <a:cubicBezTo>
                      <a:pt x="13167" y="1564746"/>
                      <a:pt x="7410" y="1561609"/>
                      <a:pt x="1592" y="1558357"/>
                    </a:cubicBezTo>
                    <a:cubicBezTo>
                      <a:pt x="1363" y="1553910"/>
                      <a:pt x="1135" y="1549467"/>
                      <a:pt x="964" y="1544959"/>
                    </a:cubicBezTo>
                    <a:cubicBezTo>
                      <a:pt x="-2398" y="1467807"/>
                      <a:pt x="2677" y="1383017"/>
                      <a:pt x="21894" y="1298452"/>
                    </a:cubicBezTo>
                    <a:cubicBezTo>
                      <a:pt x="34211" y="1244453"/>
                      <a:pt x="46414" y="1190908"/>
                      <a:pt x="65113" y="1139305"/>
                    </a:cubicBezTo>
                    <a:cubicBezTo>
                      <a:pt x="77320" y="1105666"/>
                      <a:pt x="92257" y="1072818"/>
                      <a:pt x="111930" y="1041170"/>
                    </a:cubicBezTo>
                    <a:cubicBezTo>
                      <a:pt x="127667" y="1015739"/>
                      <a:pt x="146369" y="991047"/>
                      <a:pt x="169066" y="967327"/>
                    </a:cubicBezTo>
                    <a:cubicBezTo>
                      <a:pt x="218903" y="915266"/>
                      <a:pt x="263211" y="893545"/>
                      <a:pt x="270224" y="838571"/>
                    </a:cubicBezTo>
                    <a:cubicBezTo>
                      <a:pt x="280257" y="760110"/>
                      <a:pt x="198548" y="736507"/>
                      <a:pt x="169066" y="617842"/>
                    </a:cubicBezTo>
                    <a:cubicBezTo>
                      <a:pt x="148940" y="536699"/>
                      <a:pt x="127895" y="419751"/>
                      <a:pt x="148311" y="340943"/>
                    </a:cubicBezTo>
                    <a:cubicBezTo>
                      <a:pt x="167585" y="266476"/>
                      <a:pt x="184349" y="201869"/>
                      <a:pt x="240286" y="138573"/>
                    </a:cubicBezTo>
                    <a:cubicBezTo>
                      <a:pt x="253741" y="123404"/>
                      <a:pt x="364194" y="17916"/>
                      <a:pt x="492150" y="581"/>
                    </a:cubicBezTo>
                    <a:cubicBezTo>
                      <a:pt x="551109" y="-7343"/>
                      <a:pt x="603687" y="68153"/>
                      <a:pt x="674964" y="84403"/>
                    </a:cubicBezTo>
                    <a:cubicBezTo>
                      <a:pt x="756902" y="103053"/>
                      <a:pt x="803830" y="113714"/>
                      <a:pt x="849676" y="148781"/>
                    </a:cubicBezTo>
                    <a:cubicBezTo>
                      <a:pt x="927171" y="207969"/>
                      <a:pt x="949007" y="296467"/>
                      <a:pt x="969252" y="378695"/>
                    </a:cubicBezTo>
                    <a:cubicBezTo>
                      <a:pt x="985102" y="443015"/>
                      <a:pt x="1005633" y="526210"/>
                      <a:pt x="978431" y="627021"/>
                    </a:cubicBezTo>
                    <a:lnTo>
                      <a:pt x="978431" y="627021"/>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284" name="Google Shape;2284;p163"/>
            <p:cNvSpPr/>
            <p:nvPr/>
          </p:nvSpPr>
          <p:spPr>
            <a:xfrm>
              <a:off x="7565358" y="2079070"/>
              <a:ext cx="2170537" cy="2170537"/>
            </a:xfrm>
            <a:custGeom>
              <a:rect b="b" l="l" r="r" t="t"/>
              <a:pathLst>
                <a:path extrusionOk="0" h="2170537" w="2170537">
                  <a:moveTo>
                    <a:pt x="1852668" y="317869"/>
                  </a:moveTo>
                  <a:cubicBezTo>
                    <a:pt x="1647691" y="112892"/>
                    <a:pt x="1375149" y="0"/>
                    <a:pt x="1085269" y="0"/>
                  </a:cubicBezTo>
                  <a:cubicBezTo>
                    <a:pt x="795388" y="0"/>
                    <a:pt x="522846" y="112892"/>
                    <a:pt x="317869" y="317869"/>
                  </a:cubicBezTo>
                  <a:cubicBezTo>
                    <a:pt x="112892" y="522846"/>
                    <a:pt x="0" y="795388"/>
                    <a:pt x="0" y="1085269"/>
                  </a:cubicBezTo>
                  <a:cubicBezTo>
                    <a:pt x="0" y="1349854"/>
                    <a:pt x="94043" y="1599996"/>
                    <a:pt x="266380" y="1797507"/>
                  </a:cubicBezTo>
                  <a:cubicBezTo>
                    <a:pt x="282823" y="1816397"/>
                    <a:pt x="299999" y="1834797"/>
                    <a:pt x="317869" y="1852668"/>
                  </a:cubicBezTo>
                  <a:cubicBezTo>
                    <a:pt x="345572" y="1880371"/>
                    <a:pt x="374540" y="1906441"/>
                    <a:pt x="404609" y="1930676"/>
                  </a:cubicBezTo>
                  <a:cubicBezTo>
                    <a:pt x="404732" y="1930799"/>
                    <a:pt x="404813" y="1930880"/>
                    <a:pt x="404936" y="1930962"/>
                  </a:cubicBezTo>
                  <a:cubicBezTo>
                    <a:pt x="597143" y="2086204"/>
                    <a:pt x="834718" y="2170537"/>
                    <a:pt x="1085269" y="2170537"/>
                  </a:cubicBezTo>
                  <a:cubicBezTo>
                    <a:pt x="1375149" y="2170537"/>
                    <a:pt x="1647691" y="2057645"/>
                    <a:pt x="1852668" y="1852668"/>
                  </a:cubicBezTo>
                  <a:cubicBezTo>
                    <a:pt x="2057645" y="1647691"/>
                    <a:pt x="2170537" y="1375149"/>
                    <a:pt x="2170537" y="1085269"/>
                  </a:cubicBezTo>
                  <a:cubicBezTo>
                    <a:pt x="2170537" y="795388"/>
                    <a:pt x="2057645" y="522846"/>
                    <a:pt x="1852668" y="317869"/>
                  </a:cubicBezTo>
                  <a:close/>
                  <a:moveTo>
                    <a:pt x="1790856" y="1898404"/>
                  </a:moveTo>
                  <a:cubicBezTo>
                    <a:pt x="1721211" y="1958991"/>
                    <a:pt x="1643692" y="2010725"/>
                    <a:pt x="1560094" y="2051933"/>
                  </a:cubicBezTo>
                  <a:cubicBezTo>
                    <a:pt x="1530759" y="2066417"/>
                    <a:pt x="1500690" y="2079595"/>
                    <a:pt x="1469927" y="2091386"/>
                  </a:cubicBezTo>
                  <a:cubicBezTo>
                    <a:pt x="1350425" y="2137245"/>
                    <a:pt x="1220723" y="2162377"/>
                    <a:pt x="1085269" y="2162377"/>
                  </a:cubicBezTo>
                  <a:cubicBezTo>
                    <a:pt x="954547" y="2162377"/>
                    <a:pt x="829210" y="2138958"/>
                    <a:pt x="713217" y="2096119"/>
                  </a:cubicBezTo>
                  <a:cubicBezTo>
                    <a:pt x="665604" y="2078575"/>
                    <a:pt x="619582" y="2057726"/>
                    <a:pt x="575396" y="2033859"/>
                  </a:cubicBezTo>
                  <a:cubicBezTo>
                    <a:pt x="568909" y="2030350"/>
                    <a:pt x="562463" y="2026800"/>
                    <a:pt x="556057" y="2023169"/>
                  </a:cubicBezTo>
                  <a:cubicBezTo>
                    <a:pt x="522357" y="2004075"/>
                    <a:pt x="489758" y="1983226"/>
                    <a:pt x="458465" y="1960705"/>
                  </a:cubicBezTo>
                  <a:cubicBezTo>
                    <a:pt x="388534" y="1910521"/>
                    <a:pt x="324846" y="1852178"/>
                    <a:pt x="268869" y="1787062"/>
                  </a:cubicBezTo>
                  <a:cubicBezTo>
                    <a:pt x="106446" y="1598405"/>
                    <a:pt x="8160" y="1353118"/>
                    <a:pt x="8160" y="1085269"/>
                  </a:cubicBezTo>
                  <a:cubicBezTo>
                    <a:pt x="8160" y="491349"/>
                    <a:pt x="491349" y="8160"/>
                    <a:pt x="1085269" y="8160"/>
                  </a:cubicBezTo>
                  <a:cubicBezTo>
                    <a:pt x="1679188" y="8160"/>
                    <a:pt x="2162377" y="491349"/>
                    <a:pt x="2162377" y="1085269"/>
                  </a:cubicBezTo>
                  <a:cubicBezTo>
                    <a:pt x="2162377" y="1409544"/>
                    <a:pt x="2018355" y="1700812"/>
                    <a:pt x="1790856" y="1898404"/>
                  </a:cubicBezTo>
                  <a:close/>
                </a:path>
              </a:pathLst>
            </a:cu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285" name="Google Shape;2285;p163"/>
          <p:cNvSpPr txBox="1"/>
          <p:nvPr/>
        </p:nvSpPr>
        <p:spPr>
          <a:xfrm>
            <a:off x="1607038" y="4732334"/>
            <a:ext cx="3090600" cy="5103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3200" u="none" cap="none" strike="noStrike">
                <a:solidFill>
                  <a:schemeClr val="dk1"/>
                </a:solidFill>
                <a:latin typeface="Salesforce Sans"/>
                <a:ea typeface="Salesforce Sans"/>
                <a:cs typeface="Salesforce Sans"/>
                <a:sym typeface="Salesforce Sans"/>
              </a:rPr>
              <a:t>Data Analyst</a:t>
            </a:r>
            <a:endParaRPr>
              <a:latin typeface="Salesforce Sans"/>
              <a:ea typeface="Salesforce Sans"/>
              <a:cs typeface="Salesforce Sans"/>
              <a:sym typeface="Salesforce Sans"/>
            </a:endParaRPr>
          </a:p>
        </p:txBody>
      </p:sp>
      <p:sp>
        <p:nvSpPr>
          <p:cNvPr id="2286" name="Google Shape;2286;p163"/>
          <p:cNvSpPr txBox="1"/>
          <p:nvPr/>
        </p:nvSpPr>
        <p:spPr>
          <a:xfrm>
            <a:off x="7105457" y="4732334"/>
            <a:ext cx="3090600" cy="5103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3200" u="none" cap="none" strike="noStrike">
                <a:solidFill>
                  <a:schemeClr val="dk1"/>
                </a:solidFill>
                <a:latin typeface="Salesforce Sans"/>
                <a:ea typeface="Salesforce Sans"/>
                <a:cs typeface="Salesforce Sans"/>
                <a:sym typeface="Salesforce Sans"/>
              </a:rPr>
              <a:t>Stakeholder</a:t>
            </a:r>
            <a:endParaRPr>
              <a:latin typeface="Salesforce Sans"/>
              <a:ea typeface="Salesforce Sans"/>
              <a:cs typeface="Salesforce Sans"/>
              <a:sym typeface="Salesforce Sans"/>
            </a:endParaRPr>
          </a:p>
        </p:txBody>
      </p:sp>
      <p:sp>
        <p:nvSpPr>
          <p:cNvPr id="2287" name="Google Shape;2287;p163"/>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Who’s the </a:t>
            </a:r>
            <a:r>
              <a:rPr lang="en-US">
                <a:solidFill>
                  <a:schemeClr val="lt2"/>
                </a:solidFill>
                <a:latin typeface="Avant Garde Demi SFDC"/>
                <a:ea typeface="Avant Garde Demi SFDC"/>
                <a:cs typeface="Avant Garde Demi SFDC"/>
                <a:sym typeface="Avant Garde Demi SFDC"/>
              </a:rPr>
              <a:t>e</a:t>
            </a:r>
            <a:r>
              <a:rPr lang="en-US">
                <a:solidFill>
                  <a:srgbClr val="1B96FF"/>
                </a:solidFill>
                <a:latin typeface="Avant Garde Demi SFDC"/>
                <a:ea typeface="Avant Garde Demi SFDC"/>
                <a:cs typeface="Avant Garde Demi SFDC"/>
                <a:sym typeface="Avant Garde Demi SFDC"/>
              </a:rPr>
              <a:t>x</a:t>
            </a:r>
            <a:r>
              <a:rPr lang="en-US">
                <a:solidFill>
                  <a:schemeClr val="lt2"/>
                </a:solidFill>
                <a:latin typeface="Avant Garde Demi SFDC"/>
                <a:ea typeface="Avant Garde Demi SFDC"/>
                <a:cs typeface="Avant Garde Demi SFDC"/>
                <a:sym typeface="Avant Garde Demi SFDC"/>
              </a:rPr>
              <a:t>pert</a:t>
            </a:r>
            <a:r>
              <a:rPr lang="en-US">
                <a:latin typeface="Avant Garde Demi SFDC"/>
                <a:ea typeface="Avant Garde Demi SFDC"/>
                <a:cs typeface="Avant Garde Demi SFDC"/>
                <a:sym typeface="Avant Garde Demi SFDC"/>
              </a:rPr>
              <a:t>?</a:t>
            </a:r>
            <a:endParaRPr>
              <a:latin typeface="Avant Garde Demi SFDC"/>
              <a:ea typeface="Avant Garde Demi SFDC"/>
              <a:cs typeface="Avant Garde Demi SFDC"/>
              <a:sym typeface="Avant Garde Demi SFD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1" name="Shape 2291"/>
        <p:cNvGrpSpPr/>
        <p:nvPr/>
      </p:nvGrpSpPr>
      <p:grpSpPr>
        <a:xfrm>
          <a:off x="0" y="0"/>
          <a:ext cx="0" cy="0"/>
          <a:chOff x="0" y="0"/>
          <a:chExt cx="0" cy="0"/>
        </a:xfrm>
      </p:grpSpPr>
      <p:sp>
        <p:nvSpPr>
          <p:cNvPr id="2292" name="Google Shape;2292;p164"/>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Answer: </a:t>
            </a:r>
            <a:r>
              <a:rPr lang="en-US">
                <a:solidFill>
                  <a:schemeClr val="lt2"/>
                </a:solidFill>
                <a:latin typeface="Avant Garde Demi SFDC"/>
                <a:ea typeface="Avant Garde Demi SFDC"/>
                <a:cs typeface="Avant Garde Demi SFDC"/>
                <a:sym typeface="Avant Garde Demi SFDC"/>
              </a:rPr>
              <a:t>Both!</a:t>
            </a:r>
            <a:endParaRPr>
              <a:latin typeface="Avant Garde Demi SFDC"/>
              <a:ea typeface="Avant Garde Demi SFDC"/>
              <a:cs typeface="Avant Garde Demi SFDC"/>
              <a:sym typeface="Avant Garde Demi SFDC"/>
            </a:endParaRPr>
          </a:p>
        </p:txBody>
      </p:sp>
      <p:sp>
        <p:nvSpPr>
          <p:cNvPr id="2293" name="Google Shape;2293;p164"/>
          <p:cNvSpPr/>
          <p:nvPr/>
        </p:nvSpPr>
        <p:spPr>
          <a:xfrm>
            <a:off x="576087" y="1568760"/>
            <a:ext cx="5152500" cy="4423200"/>
          </a:xfrm>
          <a:prstGeom prst="roundRect">
            <a:avLst>
              <a:gd fmla="val 16667" name="adj"/>
            </a:avLst>
          </a:prstGeom>
          <a:solidFill>
            <a:srgbClr val="D1E9FE"/>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94" name="Google Shape;2294;p164"/>
          <p:cNvSpPr/>
          <p:nvPr/>
        </p:nvSpPr>
        <p:spPr>
          <a:xfrm>
            <a:off x="6094474" y="1568760"/>
            <a:ext cx="5152500" cy="4423200"/>
          </a:xfrm>
          <a:prstGeom prst="roundRect">
            <a:avLst>
              <a:gd fmla="val 16667" name="adj"/>
            </a:avLst>
          </a:prstGeom>
          <a:solidFill>
            <a:srgbClr val="D1E9FE"/>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2295" name="Google Shape;2295;p164"/>
          <p:cNvGrpSpPr/>
          <p:nvPr/>
        </p:nvGrpSpPr>
        <p:grpSpPr>
          <a:xfrm>
            <a:off x="2023392" y="1897262"/>
            <a:ext cx="2257704" cy="2242318"/>
            <a:chOff x="2073920" y="1945621"/>
            <a:chExt cx="2257704" cy="2242318"/>
          </a:xfrm>
        </p:grpSpPr>
        <p:sp>
          <p:nvSpPr>
            <p:cNvPr id="2296" name="Google Shape;2296;p164"/>
            <p:cNvSpPr/>
            <p:nvPr/>
          </p:nvSpPr>
          <p:spPr>
            <a:xfrm>
              <a:off x="2161124" y="2017403"/>
              <a:ext cx="2170500" cy="2170500"/>
            </a:xfrm>
            <a:prstGeom prst="ellipse">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97" name="Google Shape;2297;p164"/>
            <p:cNvSpPr/>
            <p:nvPr/>
          </p:nvSpPr>
          <p:spPr>
            <a:xfrm>
              <a:off x="2913513" y="2729702"/>
              <a:ext cx="704600" cy="704600"/>
            </a:xfrm>
            <a:custGeom>
              <a:rect b="b" l="l" r="r" t="t"/>
              <a:pathLst>
                <a:path extrusionOk="0" h="704600" w="704600">
                  <a:moveTo>
                    <a:pt x="704600" y="352300"/>
                  </a:moveTo>
                  <a:cubicBezTo>
                    <a:pt x="704600" y="546870"/>
                    <a:pt x="546870" y="704600"/>
                    <a:pt x="352300" y="704600"/>
                  </a:cubicBezTo>
                  <a:cubicBezTo>
                    <a:pt x="157730" y="704600"/>
                    <a:pt x="0" y="546870"/>
                    <a:pt x="0" y="352300"/>
                  </a:cubicBezTo>
                  <a:cubicBezTo>
                    <a:pt x="0" y="157730"/>
                    <a:pt x="157730" y="0"/>
                    <a:pt x="352300" y="0"/>
                  </a:cubicBezTo>
                  <a:cubicBezTo>
                    <a:pt x="546870" y="0"/>
                    <a:pt x="704600" y="157730"/>
                    <a:pt x="704600" y="352300"/>
                  </a:cubicBezTo>
                  <a:close/>
                </a:path>
              </a:pathLst>
            </a:custGeom>
            <a:solidFill>
              <a:srgbClr val="FFB6B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98" name="Google Shape;2298;p164"/>
            <p:cNvSpPr/>
            <p:nvPr/>
          </p:nvSpPr>
          <p:spPr>
            <a:xfrm>
              <a:off x="2994211" y="3266081"/>
              <a:ext cx="558954" cy="832311"/>
            </a:xfrm>
            <a:custGeom>
              <a:rect b="b" l="l" r="r" t="t"/>
              <a:pathLst>
                <a:path extrusionOk="0" h="832311" w="558954">
                  <a:moveTo>
                    <a:pt x="69359" y="220318"/>
                  </a:moveTo>
                  <a:lnTo>
                    <a:pt x="53443" y="59429"/>
                  </a:lnTo>
                  <a:lnTo>
                    <a:pt x="371276" y="0"/>
                  </a:lnTo>
                  <a:lnTo>
                    <a:pt x="558954" y="456955"/>
                  </a:lnTo>
                  <a:lnTo>
                    <a:pt x="232558" y="832311"/>
                  </a:lnTo>
                  <a:lnTo>
                    <a:pt x="0" y="375356"/>
                  </a:lnTo>
                  <a:lnTo>
                    <a:pt x="69359" y="220318"/>
                  </a:lnTo>
                  <a:close/>
                </a:path>
              </a:pathLst>
            </a:custGeom>
            <a:solidFill>
              <a:srgbClr val="FFB6B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99" name="Google Shape;2299;p164"/>
            <p:cNvSpPr/>
            <p:nvPr/>
          </p:nvSpPr>
          <p:spPr>
            <a:xfrm>
              <a:off x="2868904" y="2626111"/>
              <a:ext cx="710507" cy="795633"/>
            </a:xfrm>
            <a:custGeom>
              <a:rect b="b" l="l" r="r" t="t"/>
              <a:pathLst>
                <a:path extrusionOk="0" h="795633" w="710507">
                  <a:moveTo>
                    <a:pt x="173642" y="779934"/>
                  </a:moveTo>
                  <a:lnTo>
                    <a:pt x="243132" y="795633"/>
                  </a:lnTo>
                  <a:cubicBezTo>
                    <a:pt x="243132" y="795633"/>
                    <a:pt x="188505" y="622423"/>
                    <a:pt x="207049" y="605887"/>
                  </a:cubicBezTo>
                  <a:cubicBezTo>
                    <a:pt x="225588" y="589351"/>
                    <a:pt x="271022" y="615406"/>
                    <a:pt x="271022" y="615406"/>
                  </a:cubicBezTo>
                  <a:lnTo>
                    <a:pt x="318766" y="668935"/>
                  </a:lnTo>
                  <a:lnTo>
                    <a:pt x="376922" y="609726"/>
                  </a:lnTo>
                  <a:cubicBezTo>
                    <a:pt x="376922" y="609726"/>
                    <a:pt x="440059" y="531216"/>
                    <a:pt x="464780" y="509168"/>
                  </a:cubicBezTo>
                  <a:cubicBezTo>
                    <a:pt x="489500" y="487119"/>
                    <a:pt x="449790" y="405280"/>
                    <a:pt x="449790" y="405280"/>
                  </a:cubicBezTo>
                  <a:cubicBezTo>
                    <a:pt x="449790" y="405280"/>
                    <a:pt x="816545" y="306381"/>
                    <a:pt x="680075" y="128495"/>
                  </a:cubicBezTo>
                  <a:cubicBezTo>
                    <a:pt x="680075" y="128495"/>
                    <a:pt x="600063" y="-10978"/>
                    <a:pt x="574008" y="34456"/>
                  </a:cubicBezTo>
                  <a:cubicBezTo>
                    <a:pt x="547954" y="79891"/>
                    <a:pt x="516881" y="7733"/>
                    <a:pt x="516881" y="7733"/>
                  </a:cubicBezTo>
                  <a:lnTo>
                    <a:pt x="422009" y="25774"/>
                  </a:lnTo>
                  <a:cubicBezTo>
                    <a:pt x="422009" y="25774"/>
                    <a:pt x="234760" y="-84629"/>
                    <a:pt x="57041" y="151559"/>
                  </a:cubicBezTo>
                  <a:cubicBezTo>
                    <a:pt x="-120678" y="387748"/>
                    <a:pt x="173642" y="779934"/>
                    <a:pt x="173642" y="779934"/>
                  </a:cubicBezTo>
                  <a:lnTo>
                    <a:pt x="173642" y="779934"/>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00" name="Google Shape;2300;p164"/>
            <p:cNvSpPr/>
            <p:nvPr/>
          </p:nvSpPr>
          <p:spPr>
            <a:xfrm>
              <a:off x="2615550" y="3540777"/>
              <a:ext cx="1312848" cy="647162"/>
            </a:xfrm>
            <a:custGeom>
              <a:rect b="b" l="l" r="r" t="t"/>
              <a:pathLst>
                <a:path extrusionOk="0" h="647162" w="1312848">
                  <a:moveTo>
                    <a:pt x="1312849" y="406241"/>
                  </a:moveTo>
                  <a:cubicBezTo>
                    <a:pt x="1120315" y="562340"/>
                    <a:pt x="882127" y="647163"/>
                    <a:pt x="630843" y="647163"/>
                  </a:cubicBezTo>
                  <a:cubicBezTo>
                    <a:pt x="401386" y="647163"/>
                    <a:pt x="182823" y="576416"/>
                    <a:pt x="0" y="445286"/>
                  </a:cubicBezTo>
                  <a:cubicBezTo>
                    <a:pt x="326" y="441859"/>
                    <a:pt x="653" y="438473"/>
                    <a:pt x="938" y="435087"/>
                  </a:cubicBezTo>
                  <a:cubicBezTo>
                    <a:pt x="5794" y="382047"/>
                    <a:pt x="10118" y="330477"/>
                    <a:pt x="12974" y="287719"/>
                  </a:cubicBezTo>
                  <a:cubicBezTo>
                    <a:pt x="24031" y="121705"/>
                    <a:pt x="411341" y="11057"/>
                    <a:pt x="411341" y="11057"/>
                  </a:cubicBezTo>
                  <a:cubicBezTo>
                    <a:pt x="411341" y="11057"/>
                    <a:pt x="413096" y="12811"/>
                    <a:pt x="416604" y="15871"/>
                  </a:cubicBezTo>
                  <a:cubicBezTo>
                    <a:pt x="437983" y="34639"/>
                    <a:pt x="524764" y="102692"/>
                    <a:pt x="676946" y="121705"/>
                  </a:cubicBezTo>
                  <a:cubicBezTo>
                    <a:pt x="812646" y="138678"/>
                    <a:pt x="857321" y="58180"/>
                    <a:pt x="870826" y="19625"/>
                  </a:cubicBezTo>
                  <a:cubicBezTo>
                    <a:pt x="874906" y="7874"/>
                    <a:pt x="876130" y="0"/>
                    <a:pt x="876130" y="0"/>
                  </a:cubicBezTo>
                  <a:lnTo>
                    <a:pt x="1274497" y="188127"/>
                  </a:lnTo>
                  <a:cubicBezTo>
                    <a:pt x="1300486" y="225254"/>
                    <a:pt x="1310645" y="305222"/>
                    <a:pt x="1312645" y="395103"/>
                  </a:cubicBezTo>
                  <a:cubicBezTo>
                    <a:pt x="1312726" y="398816"/>
                    <a:pt x="1312808" y="402488"/>
                    <a:pt x="1312849" y="406241"/>
                  </a:cubicBezTo>
                  <a:close/>
                </a:path>
              </a:pathLst>
            </a:custGeom>
            <a:solidFill>
              <a:srgbClr val="04E1C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01" name="Google Shape;2301;p164"/>
            <p:cNvSpPr/>
            <p:nvPr/>
          </p:nvSpPr>
          <p:spPr>
            <a:xfrm>
              <a:off x="2073920" y="1945621"/>
              <a:ext cx="2170537" cy="2170537"/>
            </a:xfrm>
            <a:custGeom>
              <a:rect b="b" l="l" r="r" t="t"/>
              <a:pathLst>
                <a:path extrusionOk="0" h="2170537" w="2170537">
                  <a:moveTo>
                    <a:pt x="1852668" y="317869"/>
                  </a:moveTo>
                  <a:cubicBezTo>
                    <a:pt x="1647691" y="112892"/>
                    <a:pt x="1375149" y="0"/>
                    <a:pt x="1085269" y="0"/>
                  </a:cubicBezTo>
                  <a:cubicBezTo>
                    <a:pt x="795388" y="0"/>
                    <a:pt x="522846" y="112892"/>
                    <a:pt x="317869" y="317869"/>
                  </a:cubicBezTo>
                  <a:cubicBezTo>
                    <a:pt x="112892" y="522846"/>
                    <a:pt x="0" y="795388"/>
                    <a:pt x="0" y="1085269"/>
                  </a:cubicBezTo>
                  <a:cubicBezTo>
                    <a:pt x="0" y="1349854"/>
                    <a:pt x="94043" y="1599996"/>
                    <a:pt x="266380" y="1797507"/>
                  </a:cubicBezTo>
                  <a:cubicBezTo>
                    <a:pt x="282823" y="1816397"/>
                    <a:pt x="299999" y="1834797"/>
                    <a:pt x="317869" y="1852668"/>
                  </a:cubicBezTo>
                  <a:cubicBezTo>
                    <a:pt x="322072" y="1856870"/>
                    <a:pt x="326315" y="1861072"/>
                    <a:pt x="330599" y="1865152"/>
                  </a:cubicBezTo>
                  <a:cubicBezTo>
                    <a:pt x="342023" y="1876209"/>
                    <a:pt x="353651" y="1887021"/>
                    <a:pt x="365483" y="1897506"/>
                  </a:cubicBezTo>
                  <a:cubicBezTo>
                    <a:pt x="372663" y="1903912"/>
                    <a:pt x="379926" y="1910195"/>
                    <a:pt x="387270" y="1916356"/>
                  </a:cubicBezTo>
                  <a:cubicBezTo>
                    <a:pt x="393022" y="1921211"/>
                    <a:pt x="398775" y="1925984"/>
                    <a:pt x="404610" y="1930676"/>
                  </a:cubicBezTo>
                  <a:cubicBezTo>
                    <a:pt x="404732" y="1930799"/>
                    <a:pt x="404813" y="1930880"/>
                    <a:pt x="404936" y="1930962"/>
                  </a:cubicBezTo>
                  <a:cubicBezTo>
                    <a:pt x="421133" y="1944018"/>
                    <a:pt x="437616" y="1956584"/>
                    <a:pt x="454426" y="1968661"/>
                  </a:cubicBezTo>
                  <a:cubicBezTo>
                    <a:pt x="637248" y="2099791"/>
                    <a:pt x="855812" y="2170537"/>
                    <a:pt x="1085269" y="2170537"/>
                  </a:cubicBezTo>
                  <a:cubicBezTo>
                    <a:pt x="1336553" y="2170537"/>
                    <a:pt x="1574741" y="2085715"/>
                    <a:pt x="1767274" y="1929616"/>
                  </a:cubicBezTo>
                  <a:cubicBezTo>
                    <a:pt x="1782982" y="1916886"/>
                    <a:pt x="1798363" y="1903667"/>
                    <a:pt x="1813459" y="1889999"/>
                  </a:cubicBezTo>
                  <a:cubicBezTo>
                    <a:pt x="1826801" y="1877923"/>
                    <a:pt x="1839857" y="1865479"/>
                    <a:pt x="1852668" y="1852668"/>
                  </a:cubicBezTo>
                  <a:cubicBezTo>
                    <a:pt x="1856707" y="1848628"/>
                    <a:pt x="1860746" y="1844549"/>
                    <a:pt x="1864704" y="1840428"/>
                  </a:cubicBezTo>
                  <a:cubicBezTo>
                    <a:pt x="1875719" y="1829085"/>
                    <a:pt x="1886409" y="1817539"/>
                    <a:pt x="1896854" y="1805830"/>
                  </a:cubicBezTo>
                  <a:cubicBezTo>
                    <a:pt x="2073801" y="1607054"/>
                    <a:pt x="2170537" y="1353607"/>
                    <a:pt x="2170537" y="1085269"/>
                  </a:cubicBezTo>
                  <a:cubicBezTo>
                    <a:pt x="2170537" y="795388"/>
                    <a:pt x="2057645" y="522846"/>
                    <a:pt x="1852668" y="317869"/>
                  </a:cubicBezTo>
                  <a:close/>
                  <a:moveTo>
                    <a:pt x="1894202" y="1795671"/>
                  </a:moveTo>
                  <a:cubicBezTo>
                    <a:pt x="1884002" y="1807258"/>
                    <a:pt x="1873557" y="1818682"/>
                    <a:pt x="1862868" y="1829820"/>
                  </a:cubicBezTo>
                  <a:cubicBezTo>
                    <a:pt x="1846221" y="1847160"/>
                    <a:pt x="1829045" y="1863969"/>
                    <a:pt x="1811297" y="1880166"/>
                  </a:cubicBezTo>
                  <a:cubicBezTo>
                    <a:pt x="1804565" y="1886368"/>
                    <a:pt x="1797751" y="1892406"/>
                    <a:pt x="1790856" y="1898404"/>
                  </a:cubicBezTo>
                  <a:cubicBezTo>
                    <a:pt x="1783023" y="1905217"/>
                    <a:pt x="1775108" y="1911909"/>
                    <a:pt x="1767070" y="1918477"/>
                  </a:cubicBezTo>
                  <a:cubicBezTo>
                    <a:pt x="1703708" y="1970497"/>
                    <a:pt x="1634308" y="2015376"/>
                    <a:pt x="1560094" y="2051933"/>
                  </a:cubicBezTo>
                  <a:cubicBezTo>
                    <a:pt x="1530759" y="2066417"/>
                    <a:pt x="1500690" y="2079595"/>
                    <a:pt x="1469927" y="2091386"/>
                  </a:cubicBezTo>
                  <a:cubicBezTo>
                    <a:pt x="1350425" y="2137245"/>
                    <a:pt x="1220723" y="2162377"/>
                    <a:pt x="1085269" y="2162377"/>
                  </a:cubicBezTo>
                  <a:cubicBezTo>
                    <a:pt x="954547" y="2162377"/>
                    <a:pt x="829210" y="2138958"/>
                    <a:pt x="713217" y="2096119"/>
                  </a:cubicBezTo>
                  <a:cubicBezTo>
                    <a:pt x="665604" y="2078575"/>
                    <a:pt x="619582" y="2057726"/>
                    <a:pt x="575396" y="2033859"/>
                  </a:cubicBezTo>
                  <a:cubicBezTo>
                    <a:pt x="568909" y="2030350"/>
                    <a:pt x="562463" y="2026800"/>
                    <a:pt x="556057" y="2023169"/>
                  </a:cubicBezTo>
                  <a:cubicBezTo>
                    <a:pt x="522357" y="2004075"/>
                    <a:pt x="489758" y="1983226"/>
                    <a:pt x="458465" y="1960705"/>
                  </a:cubicBezTo>
                  <a:cubicBezTo>
                    <a:pt x="457445" y="1959971"/>
                    <a:pt x="456384" y="1959195"/>
                    <a:pt x="455364" y="1958461"/>
                  </a:cubicBezTo>
                  <a:cubicBezTo>
                    <a:pt x="433087" y="1942386"/>
                    <a:pt x="411423" y="1925454"/>
                    <a:pt x="390493" y="1907665"/>
                  </a:cubicBezTo>
                  <a:cubicBezTo>
                    <a:pt x="382822" y="1901178"/>
                    <a:pt x="375234" y="1894610"/>
                    <a:pt x="367767" y="1887878"/>
                  </a:cubicBezTo>
                  <a:cubicBezTo>
                    <a:pt x="355609" y="1877066"/>
                    <a:pt x="343696" y="1865927"/>
                    <a:pt x="332068" y="1854504"/>
                  </a:cubicBezTo>
                  <a:cubicBezTo>
                    <a:pt x="310036" y="1832921"/>
                    <a:pt x="288983" y="1810440"/>
                    <a:pt x="268869" y="1787062"/>
                  </a:cubicBezTo>
                  <a:cubicBezTo>
                    <a:pt x="106446" y="1598405"/>
                    <a:pt x="8160" y="1353118"/>
                    <a:pt x="8160" y="1085269"/>
                  </a:cubicBezTo>
                  <a:cubicBezTo>
                    <a:pt x="8160" y="491349"/>
                    <a:pt x="491349" y="8160"/>
                    <a:pt x="1085269" y="8160"/>
                  </a:cubicBezTo>
                  <a:cubicBezTo>
                    <a:pt x="1679188" y="8160"/>
                    <a:pt x="2162377" y="491349"/>
                    <a:pt x="2162377" y="1085269"/>
                  </a:cubicBezTo>
                  <a:cubicBezTo>
                    <a:pt x="2162377" y="1357238"/>
                    <a:pt x="2061072" y="1605953"/>
                    <a:pt x="1894202" y="1795671"/>
                  </a:cubicBezTo>
                  <a:close/>
                </a:path>
              </a:pathLst>
            </a:cu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302" name="Google Shape;2302;p164"/>
          <p:cNvGrpSpPr/>
          <p:nvPr/>
        </p:nvGrpSpPr>
        <p:grpSpPr>
          <a:xfrm>
            <a:off x="7565358" y="1971493"/>
            <a:ext cx="2257704" cy="2238450"/>
            <a:chOff x="7565358" y="2079070"/>
            <a:chExt cx="2257704" cy="2238450"/>
          </a:xfrm>
        </p:grpSpPr>
        <p:sp>
          <p:nvSpPr>
            <p:cNvPr id="2303" name="Google Shape;2303;p164"/>
            <p:cNvSpPr/>
            <p:nvPr/>
          </p:nvSpPr>
          <p:spPr>
            <a:xfrm>
              <a:off x="7652562" y="2146983"/>
              <a:ext cx="2170500" cy="2170500"/>
            </a:xfrm>
            <a:prstGeom prst="ellipse">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2304" name="Google Shape;2304;p164"/>
            <p:cNvGrpSpPr/>
            <p:nvPr/>
          </p:nvGrpSpPr>
          <p:grpSpPr>
            <a:xfrm>
              <a:off x="7907427" y="2623966"/>
              <a:ext cx="1526335" cy="1693554"/>
              <a:chOff x="7851706" y="2620218"/>
              <a:chExt cx="1526335" cy="1693554"/>
            </a:xfrm>
          </p:grpSpPr>
          <p:sp>
            <p:nvSpPr>
              <p:cNvPr id="2305" name="Google Shape;2305;p164"/>
              <p:cNvSpPr/>
              <p:nvPr/>
            </p:nvSpPr>
            <p:spPr>
              <a:xfrm>
                <a:off x="8448620" y="3261924"/>
                <a:ext cx="400333" cy="490728"/>
              </a:xfrm>
              <a:custGeom>
                <a:rect b="b" l="l" r="r" t="t"/>
                <a:pathLst>
                  <a:path extrusionOk="0" h="490728" w="400333">
                    <a:moveTo>
                      <a:pt x="348677" y="464903"/>
                    </a:moveTo>
                    <a:lnTo>
                      <a:pt x="400334" y="142052"/>
                    </a:lnTo>
                    <a:lnTo>
                      <a:pt x="51656" y="0"/>
                    </a:lnTo>
                    <a:lnTo>
                      <a:pt x="0" y="490729"/>
                    </a:lnTo>
                    <a:lnTo>
                      <a:pt x="348677" y="464903"/>
                    </a:lnTo>
                    <a:close/>
                  </a:path>
                </a:pathLst>
              </a:custGeom>
              <a:solidFill>
                <a:srgbClr val="A061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06" name="Google Shape;2306;p164"/>
              <p:cNvSpPr/>
              <p:nvPr/>
            </p:nvSpPr>
            <p:spPr>
              <a:xfrm>
                <a:off x="8042081" y="3595072"/>
                <a:ext cx="1105651" cy="718700"/>
              </a:xfrm>
              <a:custGeom>
                <a:rect b="b" l="l" r="r" t="t"/>
                <a:pathLst>
                  <a:path extrusionOk="0" h="718700" w="1105651">
                    <a:moveTo>
                      <a:pt x="1105652" y="608881"/>
                    </a:moveTo>
                    <a:cubicBezTo>
                      <a:pt x="1075713" y="623475"/>
                      <a:pt x="1045207" y="636649"/>
                      <a:pt x="1014245" y="648338"/>
                    </a:cubicBezTo>
                    <a:cubicBezTo>
                      <a:pt x="952319" y="671773"/>
                      <a:pt x="888398" y="689452"/>
                      <a:pt x="822825" y="701255"/>
                    </a:cubicBezTo>
                    <a:cubicBezTo>
                      <a:pt x="758733" y="712830"/>
                      <a:pt x="692928" y="718701"/>
                      <a:pt x="627126" y="718701"/>
                    </a:cubicBezTo>
                    <a:cubicBezTo>
                      <a:pt x="538228" y="718701"/>
                      <a:pt x="449844" y="708040"/>
                      <a:pt x="364369" y="686938"/>
                    </a:cubicBezTo>
                    <a:cubicBezTo>
                      <a:pt x="330897" y="678733"/>
                      <a:pt x="297139" y="668697"/>
                      <a:pt x="263953" y="657004"/>
                    </a:cubicBezTo>
                    <a:cubicBezTo>
                      <a:pt x="260477" y="655751"/>
                      <a:pt x="256939" y="654499"/>
                      <a:pt x="253463" y="653238"/>
                    </a:cubicBezTo>
                    <a:cubicBezTo>
                      <a:pt x="212292" y="638305"/>
                      <a:pt x="171807" y="620798"/>
                      <a:pt x="132860" y="601010"/>
                    </a:cubicBezTo>
                    <a:cubicBezTo>
                      <a:pt x="127613" y="598391"/>
                      <a:pt x="122370" y="595706"/>
                      <a:pt x="117123" y="592854"/>
                    </a:cubicBezTo>
                    <a:cubicBezTo>
                      <a:pt x="111305" y="589892"/>
                      <a:pt x="105548" y="586755"/>
                      <a:pt x="99730" y="583503"/>
                    </a:cubicBezTo>
                    <a:cubicBezTo>
                      <a:pt x="92317" y="579456"/>
                      <a:pt x="84961" y="575233"/>
                      <a:pt x="77605" y="570957"/>
                    </a:cubicBezTo>
                    <a:cubicBezTo>
                      <a:pt x="52974" y="556702"/>
                      <a:pt x="28739" y="541304"/>
                      <a:pt x="5590" y="525286"/>
                    </a:cubicBezTo>
                    <a:lnTo>
                      <a:pt x="4047" y="524262"/>
                    </a:lnTo>
                    <a:cubicBezTo>
                      <a:pt x="2681" y="523291"/>
                      <a:pt x="1314" y="522377"/>
                      <a:pt x="0" y="521410"/>
                    </a:cubicBezTo>
                    <a:cubicBezTo>
                      <a:pt x="857" y="516906"/>
                      <a:pt x="1656" y="512793"/>
                      <a:pt x="2395" y="509146"/>
                    </a:cubicBezTo>
                    <a:cubicBezTo>
                      <a:pt x="5247" y="494838"/>
                      <a:pt x="7128" y="486967"/>
                      <a:pt x="7128" y="486967"/>
                    </a:cubicBezTo>
                    <a:lnTo>
                      <a:pt x="163251" y="164451"/>
                    </a:lnTo>
                    <a:lnTo>
                      <a:pt x="206760" y="74586"/>
                    </a:lnTo>
                    <a:lnTo>
                      <a:pt x="227972" y="65859"/>
                    </a:lnTo>
                    <a:lnTo>
                      <a:pt x="388204" y="0"/>
                    </a:lnTo>
                    <a:lnTo>
                      <a:pt x="779831" y="0"/>
                    </a:lnTo>
                    <a:lnTo>
                      <a:pt x="903396" y="51093"/>
                    </a:lnTo>
                    <a:cubicBezTo>
                      <a:pt x="903396" y="51093"/>
                      <a:pt x="904025" y="53431"/>
                      <a:pt x="905277" y="57935"/>
                    </a:cubicBezTo>
                    <a:cubicBezTo>
                      <a:pt x="917595" y="102129"/>
                      <a:pt x="989443" y="353022"/>
                      <a:pt x="1100919" y="598501"/>
                    </a:cubicBezTo>
                    <a:cubicBezTo>
                      <a:pt x="1102457" y="601920"/>
                      <a:pt x="1104057" y="605400"/>
                      <a:pt x="1105652" y="608881"/>
                    </a:cubicBezTo>
                    <a:lnTo>
                      <a:pt x="1105652" y="608881"/>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07" name="Google Shape;2307;p164"/>
              <p:cNvSpPr/>
              <p:nvPr/>
            </p:nvSpPr>
            <p:spPr>
              <a:xfrm>
                <a:off x="8353619" y="2796626"/>
                <a:ext cx="711134" cy="711134"/>
              </a:xfrm>
              <a:custGeom>
                <a:rect b="b" l="l" r="r" t="t"/>
                <a:pathLst>
                  <a:path extrusionOk="0" h="711134" w="711134">
                    <a:moveTo>
                      <a:pt x="711135" y="355567"/>
                    </a:moveTo>
                    <a:cubicBezTo>
                      <a:pt x="711135" y="551942"/>
                      <a:pt x="551942" y="711135"/>
                      <a:pt x="355567" y="711135"/>
                    </a:cubicBezTo>
                    <a:cubicBezTo>
                      <a:pt x="159193" y="711135"/>
                      <a:pt x="0" y="551942"/>
                      <a:pt x="0" y="355567"/>
                    </a:cubicBezTo>
                    <a:cubicBezTo>
                      <a:pt x="0" y="159193"/>
                      <a:pt x="159193" y="0"/>
                      <a:pt x="355567" y="0"/>
                    </a:cubicBezTo>
                    <a:cubicBezTo>
                      <a:pt x="551942" y="0"/>
                      <a:pt x="711135" y="159193"/>
                      <a:pt x="711135" y="355567"/>
                    </a:cubicBezTo>
                    <a:close/>
                  </a:path>
                </a:pathLst>
              </a:custGeom>
              <a:solidFill>
                <a:srgbClr val="A061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08" name="Google Shape;2308;p164"/>
              <p:cNvSpPr/>
              <p:nvPr/>
            </p:nvSpPr>
            <p:spPr>
              <a:xfrm>
                <a:off x="7851706" y="3657871"/>
                <a:ext cx="418970" cy="530067"/>
              </a:xfrm>
              <a:custGeom>
                <a:rect b="b" l="l" r="r" t="t"/>
                <a:pathLst>
                  <a:path extrusionOk="0" h="530067" w="418970">
                    <a:moveTo>
                      <a:pt x="418971" y="0"/>
                    </a:moveTo>
                    <a:lnTo>
                      <a:pt x="418359" y="3060"/>
                    </a:lnTo>
                    <a:lnTo>
                      <a:pt x="309954" y="518481"/>
                    </a:lnTo>
                    <a:lnTo>
                      <a:pt x="309016" y="522969"/>
                    </a:lnTo>
                    <a:lnTo>
                      <a:pt x="307506" y="530068"/>
                    </a:lnTo>
                    <a:cubicBezTo>
                      <a:pt x="301672" y="527090"/>
                      <a:pt x="295919" y="523948"/>
                      <a:pt x="290126" y="520725"/>
                    </a:cubicBezTo>
                    <a:cubicBezTo>
                      <a:pt x="282700" y="516645"/>
                      <a:pt x="275356" y="512443"/>
                      <a:pt x="267972" y="508159"/>
                    </a:cubicBezTo>
                    <a:cubicBezTo>
                      <a:pt x="243369" y="493920"/>
                      <a:pt x="219134" y="478497"/>
                      <a:pt x="195960" y="462504"/>
                    </a:cubicBezTo>
                    <a:lnTo>
                      <a:pt x="194410" y="461443"/>
                    </a:lnTo>
                    <a:cubicBezTo>
                      <a:pt x="193064" y="460505"/>
                      <a:pt x="191676" y="459566"/>
                      <a:pt x="190371" y="458628"/>
                    </a:cubicBezTo>
                    <a:cubicBezTo>
                      <a:pt x="172664" y="446266"/>
                      <a:pt x="155406" y="433373"/>
                      <a:pt x="138555" y="420072"/>
                    </a:cubicBezTo>
                    <a:cubicBezTo>
                      <a:pt x="138433" y="419991"/>
                      <a:pt x="138351" y="419909"/>
                      <a:pt x="138229" y="419787"/>
                    </a:cubicBezTo>
                    <a:cubicBezTo>
                      <a:pt x="108160" y="395552"/>
                      <a:pt x="79192" y="369481"/>
                      <a:pt x="51489" y="341778"/>
                    </a:cubicBezTo>
                    <a:cubicBezTo>
                      <a:pt x="33619" y="323908"/>
                      <a:pt x="16442" y="305507"/>
                      <a:pt x="0" y="286617"/>
                    </a:cubicBezTo>
                    <a:lnTo>
                      <a:pt x="2489" y="276172"/>
                    </a:lnTo>
                    <a:lnTo>
                      <a:pt x="2734" y="275111"/>
                    </a:lnTo>
                    <a:lnTo>
                      <a:pt x="5834" y="261811"/>
                    </a:lnTo>
                    <a:cubicBezTo>
                      <a:pt x="33415" y="145328"/>
                      <a:pt x="126723" y="55936"/>
                      <a:pt x="244267" y="33415"/>
                    </a:cubicBezTo>
                    <a:lnTo>
                      <a:pt x="400448" y="3509"/>
                    </a:lnTo>
                    <a:lnTo>
                      <a:pt x="418971" y="0"/>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09" name="Google Shape;2309;p164"/>
              <p:cNvSpPr/>
              <p:nvPr/>
            </p:nvSpPr>
            <p:spPr>
              <a:xfrm>
                <a:off x="8931507" y="3649985"/>
                <a:ext cx="446534" cy="593425"/>
              </a:xfrm>
              <a:custGeom>
                <a:rect b="b" l="l" r="r" t="t"/>
                <a:pathLst>
                  <a:path extrusionOk="0" h="593425" w="446534">
                    <a:moveTo>
                      <a:pt x="446535" y="403255"/>
                    </a:moveTo>
                    <a:cubicBezTo>
                      <a:pt x="400517" y="442431"/>
                      <a:pt x="351195" y="477902"/>
                      <a:pt x="299134" y="509036"/>
                    </a:cubicBezTo>
                    <a:cubicBezTo>
                      <a:pt x="294059" y="512116"/>
                      <a:pt x="288869" y="515131"/>
                      <a:pt x="283679" y="518159"/>
                    </a:cubicBezTo>
                    <a:cubicBezTo>
                      <a:pt x="261558" y="530933"/>
                      <a:pt x="239032" y="542846"/>
                      <a:pt x="216225" y="553968"/>
                    </a:cubicBezTo>
                    <a:cubicBezTo>
                      <a:pt x="186287" y="568562"/>
                      <a:pt x="155781" y="581737"/>
                      <a:pt x="124818" y="593426"/>
                    </a:cubicBezTo>
                    <a:lnTo>
                      <a:pt x="122423" y="582132"/>
                    </a:lnTo>
                    <a:lnTo>
                      <a:pt x="0" y="0"/>
                    </a:lnTo>
                    <a:lnTo>
                      <a:pt x="15851" y="3023"/>
                    </a:lnTo>
                    <a:lnTo>
                      <a:pt x="174712" y="33472"/>
                    </a:lnTo>
                    <a:cubicBezTo>
                      <a:pt x="292235" y="55997"/>
                      <a:pt x="385580" y="145406"/>
                      <a:pt x="413120" y="261901"/>
                    </a:cubicBezTo>
                    <a:lnTo>
                      <a:pt x="443512" y="390599"/>
                    </a:lnTo>
                    <a:lnTo>
                      <a:pt x="446535" y="403255"/>
                    </a:lnTo>
                    <a:lnTo>
                      <a:pt x="446535" y="403255"/>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10" name="Google Shape;2310;p164"/>
              <p:cNvSpPr/>
              <p:nvPr/>
            </p:nvSpPr>
            <p:spPr>
              <a:xfrm>
                <a:off x="8140219" y="2620218"/>
                <a:ext cx="991699" cy="1628091"/>
              </a:xfrm>
              <a:custGeom>
                <a:rect b="b" l="l" r="r" t="t"/>
                <a:pathLst>
                  <a:path extrusionOk="0" h="1628091" w="991699">
                    <a:moveTo>
                      <a:pt x="978431" y="627021"/>
                    </a:moveTo>
                    <a:cubicBezTo>
                      <a:pt x="969194" y="661464"/>
                      <a:pt x="922720" y="815369"/>
                      <a:pt x="803716" y="847755"/>
                    </a:cubicBezTo>
                    <a:cubicBezTo>
                      <a:pt x="780337" y="854140"/>
                      <a:pt x="724572" y="861497"/>
                      <a:pt x="739342" y="847755"/>
                    </a:cubicBezTo>
                    <a:cubicBezTo>
                      <a:pt x="742704" y="844618"/>
                      <a:pt x="745956" y="841537"/>
                      <a:pt x="749203" y="838514"/>
                    </a:cubicBezTo>
                    <a:cubicBezTo>
                      <a:pt x="878358" y="717062"/>
                      <a:pt x="931047" y="642819"/>
                      <a:pt x="906983" y="478025"/>
                    </a:cubicBezTo>
                    <a:cubicBezTo>
                      <a:pt x="891700" y="373105"/>
                      <a:pt x="717673" y="277822"/>
                      <a:pt x="619767" y="268352"/>
                    </a:cubicBezTo>
                    <a:cubicBezTo>
                      <a:pt x="578481" y="264366"/>
                      <a:pt x="525793" y="278332"/>
                      <a:pt x="491011" y="314317"/>
                    </a:cubicBezTo>
                    <a:cubicBezTo>
                      <a:pt x="433590" y="373615"/>
                      <a:pt x="443056" y="555634"/>
                      <a:pt x="411236" y="662550"/>
                    </a:cubicBezTo>
                    <a:cubicBezTo>
                      <a:pt x="402684" y="691171"/>
                      <a:pt x="391224" y="714439"/>
                      <a:pt x="374745" y="728518"/>
                    </a:cubicBezTo>
                    <a:cubicBezTo>
                      <a:pt x="364480" y="737303"/>
                      <a:pt x="357923" y="726128"/>
                      <a:pt x="353076" y="707821"/>
                    </a:cubicBezTo>
                    <a:cubicBezTo>
                      <a:pt x="342754" y="668931"/>
                      <a:pt x="340073" y="597715"/>
                      <a:pt x="325418" y="617842"/>
                    </a:cubicBezTo>
                    <a:cubicBezTo>
                      <a:pt x="283052" y="676177"/>
                      <a:pt x="323423" y="753496"/>
                      <a:pt x="335626" y="783320"/>
                    </a:cubicBezTo>
                    <a:cubicBezTo>
                      <a:pt x="338135" y="789424"/>
                      <a:pt x="340702" y="795291"/>
                      <a:pt x="343268" y="800885"/>
                    </a:cubicBezTo>
                    <a:lnTo>
                      <a:pt x="343268" y="800938"/>
                    </a:lnTo>
                    <a:cubicBezTo>
                      <a:pt x="344749" y="804128"/>
                      <a:pt x="346287" y="807327"/>
                      <a:pt x="347772" y="810350"/>
                    </a:cubicBezTo>
                    <a:lnTo>
                      <a:pt x="347772" y="810403"/>
                    </a:lnTo>
                    <a:cubicBezTo>
                      <a:pt x="388486" y="893426"/>
                      <a:pt x="437409" y="923132"/>
                      <a:pt x="480518" y="974854"/>
                    </a:cubicBezTo>
                    <a:cubicBezTo>
                      <a:pt x="497454" y="995095"/>
                      <a:pt x="513476" y="1018644"/>
                      <a:pt x="527788" y="1050125"/>
                    </a:cubicBezTo>
                    <a:cubicBezTo>
                      <a:pt x="537596" y="1071680"/>
                      <a:pt x="544667" y="1093348"/>
                      <a:pt x="549514" y="1114613"/>
                    </a:cubicBezTo>
                    <a:cubicBezTo>
                      <a:pt x="574206" y="1221247"/>
                      <a:pt x="544895" y="1318125"/>
                      <a:pt x="536968" y="1344470"/>
                    </a:cubicBezTo>
                    <a:cubicBezTo>
                      <a:pt x="520375" y="1399329"/>
                      <a:pt x="491864" y="1493580"/>
                      <a:pt x="408217" y="1546782"/>
                    </a:cubicBezTo>
                    <a:cubicBezTo>
                      <a:pt x="303178" y="1613616"/>
                      <a:pt x="207328" y="1554710"/>
                      <a:pt x="161481" y="1618174"/>
                    </a:cubicBezTo>
                    <a:cubicBezTo>
                      <a:pt x="160910" y="1618916"/>
                      <a:pt x="160396" y="1619654"/>
                      <a:pt x="159886" y="1620397"/>
                    </a:cubicBezTo>
                    <a:cubicBezTo>
                      <a:pt x="158172" y="1622963"/>
                      <a:pt x="156634" y="1625530"/>
                      <a:pt x="155325" y="1628092"/>
                    </a:cubicBezTo>
                    <a:cubicBezTo>
                      <a:pt x="114154" y="1613159"/>
                      <a:pt x="73668" y="1595652"/>
                      <a:pt x="34721" y="1575864"/>
                    </a:cubicBezTo>
                    <a:cubicBezTo>
                      <a:pt x="29474" y="1573241"/>
                      <a:pt x="24232" y="1570560"/>
                      <a:pt x="18985" y="1567708"/>
                    </a:cubicBezTo>
                    <a:cubicBezTo>
                      <a:pt x="13167" y="1564746"/>
                      <a:pt x="7410" y="1561609"/>
                      <a:pt x="1592" y="1558357"/>
                    </a:cubicBezTo>
                    <a:cubicBezTo>
                      <a:pt x="1363" y="1553910"/>
                      <a:pt x="1135" y="1549467"/>
                      <a:pt x="964" y="1544959"/>
                    </a:cubicBezTo>
                    <a:cubicBezTo>
                      <a:pt x="-2398" y="1467807"/>
                      <a:pt x="2677" y="1383017"/>
                      <a:pt x="21894" y="1298452"/>
                    </a:cubicBezTo>
                    <a:cubicBezTo>
                      <a:pt x="34211" y="1244453"/>
                      <a:pt x="46414" y="1190908"/>
                      <a:pt x="65113" y="1139305"/>
                    </a:cubicBezTo>
                    <a:cubicBezTo>
                      <a:pt x="77320" y="1105666"/>
                      <a:pt x="92257" y="1072818"/>
                      <a:pt x="111930" y="1041170"/>
                    </a:cubicBezTo>
                    <a:cubicBezTo>
                      <a:pt x="127667" y="1015739"/>
                      <a:pt x="146369" y="991047"/>
                      <a:pt x="169066" y="967327"/>
                    </a:cubicBezTo>
                    <a:cubicBezTo>
                      <a:pt x="218903" y="915266"/>
                      <a:pt x="263211" y="893545"/>
                      <a:pt x="270224" y="838571"/>
                    </a:cubicBezTo>
                    <a:cubicBezTo>
                      <a:pt x="280257" y="760110"/>
                      <a:pt x="198548" y="736507"/>
                      <a:pt x="169066" y="617842"/>
                    </a:cubicBezTo>
                    <a:cubicBezTo>
                      <a:pt x="148940" y="536699"/>
                      <a:pt x="127895" y="419751"/>
                      <a:pt x="148311" y="340943"/>
                    </a:cubicBezTo>
                    <a:cubicBezTo>
                      <a:pt x="167585" y="266476"/>
                      <a:pt x="184349" y="201869"/>
                      <a:pt x="240286" y="138573"/>
                    </a:cubicBezTo>
                    <a:cubicBezTo>
                      <a:pt x="253741" y="123404"/>
                      <a:pt x="364194" y="17916"/>
                      <a:pt x="492150" y="581"/>
                    </a:cubicBezTo>
                    <a:cubicBezTo>
                      <a:pt x="551109" y="-7343"/>
                      <a:pt x="603687" y="68153"/>
                      <a:pt x="674964" y="84403"/>
                    </a:cubicBezTo>
                    <a:cubicBezTo>
                      <a:pt x="756902" y="103053"/>
                      <a:pt x="803830" y="113714"/>
                      <a:pt x="849676" y="148781"/>
                    </a:cubicBezTo>
                    <a:cubicBezTo>
                      <a:pt x="927171" y="207969"/>
                      <a:pt x="949007" y="296467"/>
                      <a:pt x="969252" y="378695"/>
                    </a:cubicBezTo>
                    <a:cubicBezTo>
                      <a:pt x="985102" y="443015"/>
                      <a:pt x="1005633" y="526210"/>
                      <a:pt x="978431" y="627021"/>
                    </a:cubicBezTo>
                    <a:lnTo>
                      <a:pt x="978431" y="627021"/>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311" name="Google Shape;2311;p164"/>
            <p:cNvSpPr/>
            <p:nvPr/>
          </p:nvSpPr>
          <p:spPr>
            <a:xfrm>
              <a:off x="7565358" y="2079070"/>
              <a:ext cx="2170537" cy="2170537"/>
            </a:xfrm>
            <a:custGeom>
              <a:rect b="b" l="l" r="r" t="t"/>
              <a:pathLst>
                <a:path extrusionOk="0" h="2170537" w="2170537">
                  <a:moveTo>
                    <a:pt x="1852668" y="317869"/>
                  </a:moveTo>
                  <a:cubicBezTo>
                    <a:pt x="1647691" y="112892"/>
                    <a:pt x="1375149" y="0"/>
                    <a:pt x="1085269" y="0"/>
                  </a:cubicBezTo>
                  <a:cubicBezTo>
                    <a:pt x="795388" y="0"/>
                    <a:pt x="522846" y="112892"/>
                    <a:pt x="317869" y="317869"/>
                  </a:cubicBezTo>
                  <a:cubicBezTo>
                    <a:pt x="112892" y="522846"/>
                    <a:pt x="0" y="795388"/>
                    <a:pt x="0" y="1085269"/>
                  </a:cubicBezTo>
                  <a:cubicBezTo>
                    <a:pt x="0" y="1349854"/>
                    <a:pt x="94043" y="1599996"/>
                    <a:pt x="266380" y="1797507"/>
                  </a:cubicBezTo>
                  <a:cubicBezTo>
                    <a:pt x="282823" y="1816397"/>
                    <a:pt x="299999" y="1834797"/>
                    <a:pt x="317869" y="1852668"/>
                  </a:cubicBezTo>
                  <a:cubicBezTo>
                    <a:pt x="345572" y="1880371"/>
                    <a:pt x="374540" y="1906441"/>
                    <a:pt x="404609" y="1930676"/>
                  </a:cubicBezTo>
                  <a:cubicBezTo>
                    <a:pt x="404732" y="1930799"/>
                    <a:pt x="404813" y="1930880"/>
                    <a:pt x="404936" y="1930962"/>
                  </a:cubicBezTo>
                  <a:cubicBezTo>
                    <a:pt x="597143" y="2086204"/>
                    <a:pt x="834718" y="2170537"/>
                    <a:pt x="1085269" y="2170537"/>
                  </a:cubicBezTo>
                  <a:cubicBezTo>
                    <a:pt x="1375149" y="2170537"/>
                    <a:pt x="1647691" y="2057645"/>
                    <a:pt x="1852668" y="1852668"/>
                  </a:cubicBezTo>
                  <a:cubicBezTo>
                    <a:pt x="2057645" y="1647691"/>
                    <a:pt x="2170537" y="1375149"/>
                    <a:pt x="2170537" y="1085269"/>
                  </a:cubicBezTo>
                  <a:cubicBezTo>
                    <a:pt x="2170537" y="795388"/>
                    <a:pt x="2057645" y="522846"/>
                    <a:pt x="1852668" y="317869"/>
                  </a:cubicBezTo>
                  <a:close/>
                  <a:moveTo>
                    <a:pt x="1790856" y="1898404"/>
                  </a:moveTo>
                  <a:cubicBezTo>
                    <a:pt x="1721211" y="1958991"/>
                    <a:pt x="1643692" y="2010725"/>
                    <a:pt x="1560094" y="2051933"/>
                  </a:cubicBezTo>
                  <a:cubicBezTo>
                    <a:pt x="1530759" y="2066417"/>
                    <a:pt x="1500690" y="2079595"/>
                    <a:pt x="1469927" y="2091386"/>
                  </a:cubicBezTo>
                  <a:cubicBezTo>
                    <a:pt x="1350425" y="2137245"/>
                    <a:pt x="1220723" y="2162377"/>
                    <a:pt x="1085269" y="2162377"/>
                  </a:cubicBezTo>
                  <a:cubicBezTo>
                    <a:pt x="954547" y="2162377"/>
                    <a:pt x="829210" y="2138958"/>
                    <a:pt x="713217" y="2096119"/>
                  </a:cubicBezTo>
                  <a:cubicBezTo>
                    <a:pt x="665604" y="2078575"/>
                    <a:pt x="619582" y="2057726"/>
                    <a:pt x="575396" y="2033859"/>
                  </a:cubicBezTo>
                  <a:cubicBezTo>
                    <a:pt x="568909" y="2030350"/>
                    <a:pt x="562463" y="2026800"/>
                    <a:pt x="556057" y="2023169"/>
                  </a:cubicBezTo>
                  <a:cubicBezTo>
                    <a:pt x="522357" y="2004075"/>
                    <a:pt x="489758" y="1983226"/>
                    <a:pt x="458465" y="1960705"/>
                  </a:cubicBezTo>
                  <a:cubicBezTo>
                    <a:pt x="388534" y="1910521"/>
                    <a:pt x="324846" y="1852178"/>
                    <a:pt x="268869" y="1787062"/>
                  </a:cubicBezTo>
                  <a:cubicBezTo>
                    <a:pt x="106446" y="1598405"/>
                    <a:pt x="8160" y="1353118"/>
                    <a:pt x="8160" y="1085269"/>
                  </a:cubicBezTo>
                  <a:cubicBezTo>
                    <a:pt x="8160" y="491349"/>
                    <a:pt x="491349" y="8160"/>
                    <a:pt x="1085269" y="8160"/>
                  </a:cubicBezTo>
                  <a:cubicBezTo>
                    <a:pt x="1679188" y="8160"/>
                    <a:pt x="2162377" y="491349"/>
                    <a:pt x="2162377" y="1085269"/>
                  </a:cubicBezTo>
                  <a:cubicBezTo>
                    <a:pt x="2162377" y="1409544"/>
                    <a:pt x="2018355" y="1700812"/>
                    <a:pt x="1790856" y="1898404"/>
                  </a:cubicBezTo>
                  <a:close/>
                </a:path>
              </a:pathLst>
            </a:cu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312" name="Google Shape;2312;p164"/>
          <p:cNvSpPr txBox="1"/>
          <p:nvPr/>
        </p:nvSpPr>
        <p:spPr>
          <a:xfrm>
            <a:off x="1607038" y="4732334"/>
            <a:ext cx="3090600" cy="5103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3200" u="none" cap="none" strike="noStrike">
                <a:solidFill>
                  <a:schemeClr val="dk1"/>
                </a:solidFill>
                <a:latin typeface="Salesforce Sans"/>
                <a:ea typeface="Salesforce Sans"/>
                <a:cs typeface="Salesforce Sans"/>
                <a:sym typeface="Salesforce Sans"/>
              </a:rPr>
              <a:t>Data Analyst</a:t>
            </a:r>
            <a:endParaRPr>
              <a:latin typeface="Salesforce Sans"/>
              <a:ea typeface="Salesforce Sans"/>
              <a:cs typeface="Salesforce Sans"/>
              <a:sym typeface="Salesforce Sans"/>
            </a:endParaRPr>
          </a:p>
        </p:txBody>
      </p:sp>
      <p:sp>
        <p:nvSpPr>
          <p:cNvPr id="2313" name="Google Shape;2313;p164"/>
          <p:cNvSpPr txBox="1"/>
          <p:nvPr/>
        </p:nvSpPr>
        <p:spPr>
          <a:xfrm>
            <a:off x="7105457" y="4732334"/>
            <a:ext cx="3090600" cy="5103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3200" u="none" cap="none" strike="noStrike">
                <a:solidFill>
                  <a:schemeClr val="dk1"/>
                </a:solidFill>
                <a:latin typeface="Salesforce Sans"/>
                <a:ea typeface="Salesforce Sans"/>
                <a:cs typeface="Salesforce Sans"/>
                <a:sym typeface="Salesforce Sans"/>
              </a:rPr>
              <a:t>Stakeholder</a:t>
            </a:r>
            <a:endParaRPr>
              <a:latin typeface="Salesforce Sans"/>
              <a:ea typeface="Salesforce Sans"/>
              <a:cs typeface="Salesforce Sans"/>
              <a:sym typeface="Salesforce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7" name="Shape 2317"/>
        <p:cNvGrpSpPr/>
        <p:nvPr/>
      </p:nvGrpSpPr>
      <p:grpSpPr>
        <a:xfrm>
          <a:off x="0" y="0"/>
          <a:ext cx="0" cy="0"/>
          <a:chOff x="0" y="0"/>
          <a:chExt cx="0" cy="0"/>
        </a:xfrm>
      </p:grpSpPr>
      <p:sp>
        <p:nvSpPr>
          <p:cNvPr id="2318" name="Google Shape;2318;p165"/>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An expert of </a:t>
            </a:r>
            <a:r>
              <a:rPr lang="en-US">
                <a:solidFill>
                  <a:schemeClr val="lt2"/>
                </a:solidFill>
                <a:latin typeface="Avant Garde Demi SFDC"/>
                <a:ea typeface="Avant Garde Demi SFDC"/>
                <a:cs typeface="Avant Garde Demi SFDC"/>
                <a:sym typeface="Avant Garde Demi SFDC"/>
              </a:rPr>
              <a:t>data</a:t>
            </a:r>
            <a:r>
              <a:rPr lang="en-US">
                <a:latin typeface="Avant Garde Demi SFDC"/>
                <a:ea typeface="Avant Garde Demi SFDC"/>
                <a:cs typeface="Avant Garde Demi SFDC"/>
                <a:sym typeface="Avant Garde Demi SFDC"/>
              </a:rPr>
              <a:t>…</a:t>
            </a:r>
            <a:endParaRPr>
              <a:latin typeface="Avant Garde Demi SFDC"/>
              <a:ea typeface="Avant Garde Demi SFDC"/>
              <a:cs typeface="Avant Garde Demi SFDC"/>
              <a:sym typeface="Avant Garde Demi SFDC"/>
            </a:endParaRPr>
          </a:p>
        </p:txBody>
      </p:sp>
      <p:sp>
        <p:nvSpPr>
          <p:cNvPr id="2319" name="Google Shape;2319;p165"/>
          <p:cNvSpPr/>
          <p:nvPr/>
        </p:nvSpPr>
        <p:spPr>
          <a:xfrm>
            <a:off x="576087" y="1568760"/>
            <a:ext cx="5152500" cy="4423200"/>
          </a:xfrm>
          <a:prstGeom prst="roundRect">
            <a:avLst>
              <a:gd fmla="val 16667" name="adj"/>
            </a:avLst>
          </a:prstGeom>
          <a:solidFill>
            <a:srgbClr val="D1E9FE"/>
          </a:solidFill>
          <a:ln cap="flat" cmpd="sng" w="38100">
            <a:solidFill>
              <a:srgbClr val="D5E7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2320" name="Google Shape;2320;p165"/>
          <p:cNvGrpSpPr/>
          <p:nvPr/>
        </p:nvGrpSpPr>
        <p:grpSpPr>
          <a:xfrm>
            <a:off x="2023392" y="1897262"/>
            <a:ext cx="2257704" cy="2242318"/>
            <a:chOff x="2073920" y="1945621"/>
            <a:chExt cx="2257704" cy="2242318"/>
          </a:xfrm>
        </p:grpSpPr>
        <p:sp>
          <p:nvSpPr>
            <p:cNvPr id="2321" name="Google Shape;2321;p165"/>
            <p:cNvSpPr/>
            <p:nvPr/>
          </p:nvSpPr>
          <p:spPr>
            <a:xfrm>
              <a:off x="2161124" y="2017403"/>
              <a:ext cx="2170500" cy="2170500"/>
            </a:xfrm>
            <a:prstGeom prst="ellipse">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22" name="Google Shape;2322;p165"/>
            <p:cNvSpPr/>
            <p:nvPr/>
          </p:nvSpPr>
          <p:spPr>
            <a:xfrm>
              <a:off x="2913513" y="2729702"/>
              <a:ext cx="704600" cy="704600"/>
            </a:xfrm>
            <a:custGeom>
              <a:rect b="b" l="l" r="r" t="t"/>
              <a:pathLst>
                <a:path extrusionOk="0" h="704600" w="704600">
                  <a:moveTo>
                    <a:pt x="704600" y="352300"/>
                  </a:moveTo>
                  <a:cubicBezTo>
                    <a:pt x="704600" y="546870"/>
                    <a:pt x="546870" y="704600"/>
                    <a:pt x="352300" y="704600"/>
                  </a:cubicBezTo>
                  <a:cubicBezTo>
                    <a:pt x="157730" y="704600"/>
                    <a:pt x="0" y="546870"/>
                    <a:pt x="0" y="352300"/>
                  </a:cubicBezTo>
                  <a:cubicBezTo>
                    <a:pt x="0" y="157730"/>
                    <a:pt x="157730" y="0"/>
                    <a:pt x="352300" y="0"/>
                  </a:cubicBezTo>
                  <a:cubicBezTo>
                    <a:pt x="546870" y="0"/>
                    <a:pt x="704600" y="157730"/>
                    <a:pt x="704600" y="352300"/>
                  </a:cubicBezTo>
                  <a:close/>
                </a:path>
              </a:pathLst>
            </a:custGeom>
            <a:solidFill>
              <a:srgbClr val="FFB6B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23" name="Google Shape;2323;p165"/>
            <p:cNvSpPr/>
            <p:nvPr/>
          </p:nvSpPr>
          <p:spPr>
            <a:xfrm>
              <a:off x="2994211" y="3266081"/>
              <a:ext cx="558954" cy="832311"/>
            </a:xfrm>
            <a:custGeom>
              <a:rect b="b" l="l" r="r" t="t"/>
              <a:pathLst>
                <a:path extrusionOk="0" h="832311" w="558954">
                  <a:moveTo>
                    <a:pt x="69359" y="220318"/>
                  </a:moveTo>
                  <a:lnTo>
                    <a:pt x="53443" y="59429"/>
                  </a:lnTo>
                  <a:lnTo>
                    <a:pt x="371276" y="0"/>
                  </a:lnTo>
                  <a:lnTo>
                    <a:pt x="558954" y="456955"/>
                  </a:lnTo>
                  <a:lnTo>
                    <a:pt x="232558" y="832311"/>
                  </a:lnTo>
                  <a:lnTo>
                    <a:pt x="0" y="375356"/>
                  </a:lnTo>
                  <a:lnTo>
                    <a:pt x="69359" y="220318"/>
                  </a:lnTo>
                  <a:close/>
                </a:path>
              </a:pathLst>
            </a:custGeom>
            <a:solidFill>
              <a:srgbClr val="FFB6B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24" name="Google Shape;2324;p165"/>
            <p:cNvSpPr/>
            <p:nvPr/>
          </p:nvSpPr>
          <p:spPr>
            <a:xfrm>
              <a:off x="2868904" y="2626111"/>
              <a:ext cx="710507" cy="795633"/>
            </a:xfrm>
            <a:custGeom>
              <a:rect b="b" l="l" r="r" t="t"/>
              <a:pathLst>
                <a:path extrusionOk="0" h="795633" w="710507">
                  <a:moveTo>
                    <a:pt x="173642" y="779934"/>
                  </a:moveTo>
                  <a:lnTo>
                    <a:pt x="243132" y="795633"/>
                  </a:lnTo>
                  <a:cubicBezTo>
                    <a:pt x="243132" y="795633"/>
                    <a:pt x="188505" y="622423"/>
                    <a:pt x="207049" y="605887"/>
                  </a:cubicBezTo>
                  <a:cubicBezTo>
                    <a:pt x="225588" y="589351"/>
                    <a:pt x="271022" y="615406"/>
                    <a:pt x="271022" y="615406"/>
                  </a:cubicBezTo>
                  <a:lnTo>
                    <a:pt x="318766" y="668935"/>
                  </a:lnTo>
                  <a:lnTo>
                    <a:pt x="376922" y="609726"/>
                  </a:lnTo>
                  <a:cubicBezTo>
                    <a:pt x="376922" y="609726"/>
                    <a:pt x="440059" y="531216"/>
                    <a:pt x="464780" y="509168"/>
                  </a:cubicBezTo>
                  <a:cubicBezTo>
                    <a:pt x="489500" y="487119"/>
                    <a:pt x="449790" y="405280"/>
                    <a:pt x="449790" y="405280"/>
                  </a:cubicBezTo>
                  <a:cubicBezTo>
                    <a:pt x="449790" y="405280"/>
                    <a:pt x="816545" y="306381"/>
                    <a:pt x="680075" y="128495"/>
                  </a:cubicBezTo>
                  <a:cubicBezTo>
                    <a:pt x="680075" y="128495"/>
                    <a:pt x="600063" y="-10978"/>
                    <a:pt x="574008" y="34456"/>
                  </a:cubicBezTo>
                  <a:cubicBezTo>
                    <a:pt x="547954" y="79891"/>
                    <a:pt x="516881" y="7733"/>
                    <a:pt x="516881" y="7733"/>
                  </a:cubicBezTo>
                  <a:lnTo>
                    <a:pt x="422009" y="25774"/>
                  </a:lnTo>
                  <a:cubicBezTo>
                    <a:pt x="422009" y="25774"/>
                    <a:pt x="234760" y="-84629"/>
                    <a:pt x="57041" y="151559"/>
                  </a:cubicBezTo>
                  <a:cubicBezTo>
                    <a:pt x="-120678" y="387748"/>
                    <a:pt x="173642" y="779934"/>
                    <a:pt x="173642" y="779934"/>
                  </a:cubicBezTo>
                  <a:lnTo>
                    <a:pt x="173642" y="779934"/>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25" name="Google Shape;2325;p165"/>
            <p:cNvSpPr/>
            <p:nvPr/>
          </p:nvSpPr>
          <p:spPr>
            <a:xfrm>
              <a:off x="2615550" y="3540777"/>
              <a:ext cx="1312848" cy="647162"/>
            </a:xfrm>
            <a:custGeom>
              <a:rect b="b" l="l" r="r" t="t"/>
              <a:pathLst>
                <a:path extrusionOk="0" h="647162" w="1312848">
                  <a:moveTo>
                    <a:pt x="1312849" y="406241"/>
                  </a:moveTo>
                  <a:cubicBezTo>
                    <a:pt x="1120315" y="562340"/>
                    <a:pt x="882127" y="647163"/>
                    <a:pt x="630843" y="647163"/>
                  </a:cubicBezTo>
                  <a:cubicBezTo>
                    <a:pt x="401386" y="647163"/>
                    <a:pt x="182823" y="576416"/>
                    <a:pt x="0" y="445286"/>
                  </a:cubicBezTo>
                  <a:cubicBezTo>
                    <a:pt x="326" y="441859"/>
                    <a:pt x="653" y="438473"/>
                    <a:pt x="938" y="435087"/>
                  </a:cubicBezTo>
                  <a:cubicBezTo>
                    <a:pt x="5794" y="382047"/>
                    <a:pt x="10118" y="330477"/>
                    <a:pt x="12974" y="287719"/>
                  </a:cubicBezTo>
                  <a:cubicBezTo>
                    <a:pt x="24031" y="121705"/>
                    <a:pt x="411341" y="11057"/>
                    <a:pt x="411341" y="11057"/>
                  </a:cubicBezTo>
                  <a:cubicBezTo>
                    <a:pt x="411341" y="11057"/>
                    <a:pt x="413096" y="12811"/>
                    <a:pt x="416604" y="15871"/>
                  </a:cubicBezTo>
                  <a:cubicBezTo>
                    <a:pt x="437983" y="34639"/>
                    <a:pt x="524764" y="102692"/>
                    <a:pt x="676946" y="121705"/>
                  </a:cubicBezTo>
                  <a:cubicBezTo>
                    <a:pt x="812646" y="138678"/>
                    <a:pt x="857321" y="58180"/>
                    <a:pt x="870826" y="19625"/>
                  </a:cubicBezTo>
                  <a:cubicBezTo>
                    <a:pt x="874906" y="7874"/>
                    <a:pt x="876130" y="0"/>
                    <a:pt x="876130" y="0"/>
                  </a:cubicBezTo>
                  <a:lnTo>
                    <a:pt x="1274497" y="188127"/>
                  </a:lnTo>
                  <a:cubicBezTo>
                    <a:pt x="1300486" y="225254"/>
                    <a:pt x="1310645" y="305222"/>
                    <a:pt x="1312645" y="395103"/>
                  </a:cubicBezTo>
                  <a:cubicBezTo>
                    <a:pt x="1312726" y="398816"/>
                    <a:pt x="1312808" y="402488"/>
                    <a:pt x="1312849" y="406241"/>
                  </a:cubicBezTo>
                  <a:close/>
                </a:path>
              </a:pathLst>
            </a:custGeom>
            <a:solidFill>
              <a:srgbClr val="04E1C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26" name="Google Shape;2326;p165"/>
            <p:cNvSpPr/>
            <p:nvPr/>
          </p:nvSpPr>
          <p:spPr>
            <a:xfrm>
              <a:off x="2073920" y="1945621"/>
              <a:ext cx="2170537" cy="2170537"/>
            </a:xfrm>
            <a:custGeom>
              <a:rect b="b" l="l" r="r" t="t"/>
              <a:pathLst>
                <a:path extrusionOk="0" h="2170537" w="2170537">
                  <a:moveTo>
                    <a:pt x="1852668" y="317869"/>
                  </a:moveTo>
                  <a:cubicBezTo>
                    <a:pt x="1647691" y="112892"/>
                    <a:pt x="1375149" y="0"/>
                    <a:pt x="1085269" y="0"/>
                  </a:cubicBezTo>
                  <a:cubicBezTo>
                    <a:pt x="795388" y="0"/>
                    <a:pt x="522846" y="112892"/>
                    <a:pt x="317869" y="317869"/>
                  </a:cubicBezTo>
                  <a:cubicBezTo>
                    <a:pt x="112892" y="522846"/>
                    <a:pt x="0" y="795388"/>
                    <a:pt x="0" y="1085269"/>
                  </a:cubicBezTo>
                  <a:cubicBezTo>
                    <a:pt x="0" y="1349854"/>
                    <a:pt x="94043" y="1599996"/>
                    <a:pt x="266380" y="1797507"/>
                  </a:cubicBezTo>
                  <a:cubicBezTo>
                    <a:pt x="282823" y="1816397"/>
                    <a:pt x="299999" y="1834797"/>
                    <a:pt x="317869" y="1852668"/>
                  </a:cubicBezTo>
                  <a:cubicBezTo>
                    <a:pt x="322072" y="1856870"/>
                    <a:pt x="326315" y="1861072"/>
                    <a:pt x="330599" y="1865152"/>
                  </a:cubicBezTo>
                  <a:cubicBezTo>
                    <a:pt x="342023" y="1876209"/>
                    <a:pt x="353651" y="1887021"/>
                    <a:pt x="365483" y="1897506"/>
                  </a:cubicBezTo>
                  <a:cubicBezTo>
                    <a:pt x="372663" y="1903912"/>
                    <a:pt x="379926" y="1910195"/>
                    <a:pt x="387270" y="1916356"/>
                  </a:cubicBezTo>
                  <a:cubicBezTo>
                    <a:pt x="393022" y="1921211"/>
                    <a:pt x="398775" y="1925984"/>
                    <a:pt x="404610" y="1930676"/>
                  </a:cubicBezTo>
                  <a:cubicBezTo>
                    <a:pt x="404732" y="1930799"/>
                    <a:pt x="404813" y="1930880"/>
                    <a:pt x="404936" y="1930962"/>
                  </a:cubicBezTo>
                  <a:cubicBezTo>
                    <a:pt x="421133" y="1944018"/>
                    <a:pt x="437616" y="1956584"/>
                    <a:pt x="454426" y="1968661"/>
                  </a:cubicBezTo>
                  <a:cubicBezTo>
                    <a:pt x="637248" y="2099791"/>
                    <a:pt x="855812" y="2170537"/>
                    <a:pt x="1085269" y="2170537"/>
                  </a:cubicBezTo>
                  <a:cubicBezTo>
                    <a:pt x="1336553" y="2170537"/>
                    <a:pt x="1574741" y="2085715"/>
                    <a:pt x="1767274" y="1929616"/>
                  </a:cubicBezTo>
                  <a:cubicBezTo>
                    <a:pt x="1782982" y="1916886"/>
                    <a:pt x="1798363" y="1903667"/>
                    <a:pt x="1813459" y="1889999"/>
                  </a:cubicBezTo>
                  <a:cubicBezTo>
                    <a:pt x="1826801" y="1877923"/>
                    <a:pt x="1839857" y="1865479"/>
                    <a:pt x="1852668" y="1852668"/>
                  </a:cubicBezTo>
                  <a:cubicBezTo>
                    <a:pt x="1856707" y="1848628"/>
                    <a:pt x="1860746" y="1844549"/>
                    <a:pt x="1864704" y="1840428"/>
                  </a:cubicBezTo>
                  <a:cubicBezTo>
                    <a:pt x="1875719" y="1829085"/>
                    <a:pt x="1886409" y="1817539"/>
                    <a:pt x="1896854" y="1805830"/>
                  </a:cubicBezTo>
                  <a:cubicBezTo>
                    <a:pt x="2073801" y="1607054"/>
                    <a:pt x="2170537" y="1353607"/>
                    <a:pt x="2170537" y="1085269"/>
                  </a:cubicBezTo>
                  <a:cubicBezTo>
                    <a:pt x="2170537" y="795388"/>
                    <a:pt x="2057645" y="522846"/>
                    <a:pt x="1852668" y="317869"/>
                  </a:cubicBezTo>
                  <a:close/>
                  <a:moveTo>
                    <a:pt x="1894202" y="1795671"/>
                  </a:moveTo>
                  <a:cubicBezTo>
                    <a:pt x="1884002" y="1807258"/>
                    <a:pt x="1873557" y="1818682"/>
                    <a:pt x="1862868" y="1829820"/>
                  </a:cubicBezTo>
                  <a:cubicBezTo>
                    <a:pt x="1846221" y="1847160"/>
                    <a:pt x="1829045" y="1863969"/>
                    <a:pt x="1811297" y="1880166"/>
                  </a:cubicBezTo>
                  <a:cubicBezTo>
                    <a:pt x="1804565" y="1886368"/>
                    <a:pt x="1797751" y="1892406"/>
                    <a:pt x="1790856" y="1898404"/>
                  </a:cubicBezTo>
                  <a:cubicBezTo>
                    <a:pt x="1783023" y="1905217"/>
                    <a:pt x="1775108" y="1911909"/>
                    <a:pt x="1767070" y="1918477"/>
                  </a:cubicBezTo>
                  <a:cubicBezTo>
                    <a:pt x="1703708" y="1970497"/>
                    <a:pt x="1634308" y="2015376"/>
                    <a:pt x="1560094" y="2051933"/>
                  </a:cubicBezTo>
                  <a:cubicBezTo>
                    <a:pt x="1530759" y="2066417"/>
                    <a:pt x="1500690" y="2079595"/>
                    <a:pt x="1469927" y="2091386"/>
                  </a:cubicBezTo>
                  <a:cubicBezTo>
                    <a:pt x="1350425" y="2137245"/>
                    <a:pt x="1220723" y="2162377"/>
                    <a:pt x="1085269" y="2162377"/>
                  </a:cubicBezTo>
                  <a:cubicBezTo>
                    <a:pt x="954547" y="2162377"/>
                    <a:pt x="829210" y="2138958"/>
                    <a:pt x="713217" y="2096119"/>
                  </a:cubicBezTo>
                  <a:cubicBezTo>
                    <a:pt x="665604" y="2078575"/>
                    <a:pt x="619582" y="2057726"/>
                    <a:pt x="575396" y="2033859"/>
                  </a:cubicBezTo>
                  <a:cubicBezTo>
                    <a:pt x="568909" y="2030350"/>
                    <a:pt x="562463" y="2026800"/>
                    <a:pt x="556057" y="2023169"/>
                  </a:cubicBezTo>
                  <a:cubicBezTo>
                    <a:pt x="522357" y="2004075"/>
                    <a:pt x="489758" y="1983226"/>
                    <a:pt x="458465" y="1960705"/>
                  </a:cubicBezTo>
                  <a:cubicBezTo>
                    <a:pt x="457445" y="1959971"/>
                    <a:pt x="456384" y="1959195"/>
                    <a:pt x="455364" y="1958461"/>
                  </a:cubicBezTo>
                  <a:cubicBezTo>
                    <a:pt x="433087" y="1942386"/>
                    <a:pt x="411423" y="1925454"/>
                    <a:pt x="390493" y="1907665"/>
                  </a:cubicBezTo>
                  <a:cubicBezTo>
                    <a:pt x="382822" y="1901178"/>
                    <a:pt x="375234" y="1894610"/>
                    <a:pt x="367767" y="1887878"/>
                  </a:cubicBezTo>
                  <a:cubicBezTo>
                    <a:pt x="355609" y="1877066"/>
                    <a:pt x="343696" y="1865927"/>
                    <a:pt x="332068" y="1854504"/>
                  </a:cubicBezTo>
                  <a:cubicBezTo>
                    <a:pt x="310036" y="1832921"/>
                    <a:pt x="288983" y="1810440"/>
                    <a:pt x="268869" y="1787062"/>
                  </a:cubicBezTo>
                  <a:cubicBezTo>
                    <a:pt x="106446" y="1598405"/>
                    <a:pt x="8160" y="1353118"/>
                    <a:pt x="8160" y="1085269"/>
                  </a:cubicBezTo>
                  <a:cubicBezTo>
                    <a:pt x="8160" y="491349"/>
                    <a:pt x="491349" y="8160"/>
                    <a:pt x="1085269" y="8160"/>
                  </a:cubicBezTo>
                  <a:cubicBezTo>
                    <a:pt x="1679188" y="8160"/>
                    <a:pt x="2162377" y="491349"/>
                    <a:pt x="2162377" y="1085269"/>
                  </a:cubicBezTo>
                  <a:cubicBezTo>
                    <a:pt x="2162377" y="1357238"/>
                    <a:pt x="2061072" y="1605953"/>
                    <a:pt x="1894202" y="1795671"/>
                  </a:cubicBezTo>
                  <a:close/>
                </a:path>
              </a:pathLst>
            </a:cu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327" name="Google Shape;2327;p165"/>
          <p:cNvSpPr txBox="1"/>
          <p:nvPr/>
        </p:nvSpPr>
        <p:spPr>
          <a:xfrm>
            <a:off x="1607038" y="4732334"/>
            <a:ext cx="3090600" cy="5103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3200" u="none" cap="none" strike="noStrike">
                <a:solidFill>
                  <a:schemeClr val="dk1"/>
                </a:solidFill>
                <a:latin typeface="Salesforce Sans"/>
                <a:ea typeface="Salesforce Sans"/>
                <a:cs typeface="Salesforce Sans"/>
                <a:sym typeface="Salesforce Sans"/>
              </a:rPr>
              <a:t>Data Analyst</a:t>
            </a:r>
            <a:endParaRPr>
              <a:latin typeface="Salesforce Sans"/>
              <a:ea typeface="Salesforce Sans"/>
              <a:cs typeface="Salesforce Sans"/>
              <a:sym typeface="Salesforce Sans"/>
            </a:endParaRPr>
          </a:p>
        </p:txBody>
      </p:sp>
      <p:graphicFrame>
        <p:nvGraphicFramePr>
          <p:cNvPr id="2328" name="Google Shape;2328;p165"/>
          <p:cNvGraphicFramePr/>
          <p:nvPr/>
        </p:nvGraphicFramePr>
        <p:xfrm>
          <a:off x="6094474" y="1744207"/>
          <a:ext cx="3000000" cy="3000000"/>
        </p:xfrm>
        <a:graphic>
          <a:graphicData uri="http://schemas.openxmlformats.org/drawingml/2006/table">
            <a:tbl>
              <a:tblPr>
                <a:noFill/>
                <a:tableStyleId>{5BBDEA1B-8ABB-4CA3-B0F0-347D09FCBFA9}</a:tableStyleId>
              </a:tblPr>
              <a:tblGrid>
                <a:gridCol w="820775"/>
                <a:gridCol w="4697600"/>
              </a:tblGrid>
              <a:tr h="3556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lt2"/>
                          </a:solidFill>
                          <a:latin typeface="Avant Garde Demi SFDC"/>
                          <a:ea typeface="Avant Garde Demi SFDC"/>
                          <a:cs typeface="Avant Garde Demi SFDC"/>
                          <a:sym typeface="Avant Garde Demi SFDC"/>
                        </a:rPr>
                        <a:t>+</a:t>
                      </a:r>
                      <a:endParaRPr sz="2800" u="none" cap="none" strike="noStrike">
                        <a:solidFill>
                          <a:schemeClr val="lt2"/>
                        </a:solidFill>
                        <a:latin typeface="Avant Garde Demi SFDC"/>
                        <a:ea typeface="Avant Garde Demi SFDC"/>
                        <a:cs typeface="Avant Garde Demi SFDC"/>
                        <a:sym typeface="Avant Garde Demi SFD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2"/>
                        </a:buClr>
                        <a:buSzPts val="1800"/>
                        <a:buFont typeface="Avenir"/>
                        <a:buNone/>
                      </a:pPr>
                      <a:r>
                        <a:rPr lang="en-US" sz="1800" u="none" cap="none" strike="noStrike">
                          <a:solidFill>
                            <a:schemeClr val="dk1"/>
                          </a:solidFill>
                          <a:latin typeface="Salesforce Sans"/>
                          <a:ea typeface="Salesforce Sans"/>
                          <a:cs typeface="Salesforce Sans"/>
                          <a:sym typeface="Salesforce Sans"/>
                        </a:rPr>
                        <a:t>Experienced with Business Intelligence tools.</a:t>
                      </a:r>
                      <a:endParaRPr>
                        <a:latin typeface="Salesforce Sans"/>
                        <a:ea typeface="Salesforce Sans"/>
                        <a:cs typeface="Salesforce Sans"/>
                        <a:sym typeface="Salesforce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556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lt2"/>
                          </a:solidFill>
                          <a:latin typeface="Avant Garde Demi SFDC"/>
                          <a:ea typeface="Avant Garde Demi SFDC"/>
                          <a:cs typeface="Avant Garde Demi SFDC"/>
                          <a:sym typeface="Avant Garde Demi SFDC"/>
                        </a:rPr>
                        <a:t>+</a:t>
                      </a:r>
                      <a:endParaRPr>
                        <a:latin typeface="Avant Garde Demi SFDC"/>
                        <a:ea typeface="Avant Garde Demi SFDC"/>
                        <a:cs typeface="Avant Garde Demi SFDC"/>
                        <a:sym typeface="Avant Garde Demi SFDC"/>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2"/>
                        </a:buClr>
                        <a:buSzPts val="1800"/>
                        <a:buFont typeface="Avenir"/>
                        <a:buNone/>
                      </a:pPr>
                      <a:r>
                        <a:rPr lang="en-US" sz="1800" u="none" cap="none" strike="noStrike">
                          <a:solidFill>
                            <a:schemeClr val="dk1"/>
                          </a:solidFill>
                          <a:latin typeface="Salesforce Sans"/>
                          <a:ea typeface="Salesforce Sans"/>
                          <a:cs typeface="Salesforce Sans"/>
                          <a:sym typeface="Salesforce Sans"/>
                        </a:rPr>
                        <a:t>Deliver insights quickly</a:t>
                      </a:r>
                      <a:endParaRPr>
                        <a:latin typeface="Salesforce Sans"/>
                        <a:ea typeface="Salesforce Sans"/>
                        <a:cs typeface="Salesforce Sans"/>
                        <a:sym typeface="Salesforce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556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lt2"/>
                          </a:solidFill>
                          <a:latin typeface="Avant Garde Demi SFDC"/>
                          <a:ea typeface="Avant Garde Demi SFDC"/>
                          <a:cs typeface="Avant Garde Demi SFDC"/>
                          <a:sym typeface="Avant Garde Demi SFDC"/>
                        </a:rPr>
                        <a:t>+</a:t>
                      </a:r>
                      <a:endParaRPr>
                        <a:latin typeface="Avant Garde Demi SFDC"/>
                        <a:ea typeface="Avant Garde Demi SFDC"/>
                        <a:cs typeface="Avant Garde Demi SFDC"/>
                        <a:sym typeface="Avant Garde Demi SFDC"/>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2"/>
                        </a:buClr>
                        <a:buSzPts val="1800"/>
                        <a:buFont typeface="Avenir"/>
                        <a:buNone/>
                      </a:pPr>
                      <a:r>
                        <a:rPr lang="en-US" sz="1800" u="none" cap="none" strike="noStrike">
                          <a:solidFill>
                            <a:schemeClr val="dk1"/>
                          </a:solidFill>
                          <a:latin typeface="Salesforce Sans"/>
                          <a:ea typeface="Salesforce Sans"/>
                          <a:cs typeface="Salesforce Sans"/>
                          <a:sym typeface="Salesforce Sans"/>
                        </a:rPr>
                        <a:t>Visualisation best practices</a:t>
                      </a:r>
                      <a:endParaRPr>
                        <a:latin typeface="Salesforce Sans"/>
                        <a:ea typeface="Salesforce Sans"/>
                        <a:cs typeface="Salesforce Sans"/>
                        <a:sym typeface="Salesforce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0">
                <a:tc>
                  <a:txBody>
                    <a:bodyPr/>
                    <a:lstStyle/>
                    <a:p>
                      <a:pPr indent="0" lvl="0" marL="0" marR="0" rtl="0" algn="l">
                        <a:lnSpc>
                          <a:spcPct val="100000"/>
                        </a:lnSpc>
                        <a:spcBef>
                          <a:spcPts val="0"/>
                        </a:spcBef>
                        <a:spcAft>
                          <a:spcPts val="0"/>
                        </a:spcAft>
                        <a:buClr>
                          <a:srgbClr val="000000"/>
                        </a:buClr>
                        <a:buSzPts val="2800"/>
                        <a:buFont typeface="Arial"/>
                        <a:buNone/>
                      </a:pPr>
                      <a:r>
                        <a:t/>
                      </a:r>
                      <a:endParaRPr sz="2800" u="none" cap="none" strike="noStrike">
                        <a:solidFill>
                          <a:schemeClr val="lt2"/>
                        </a:solidFill>
                        <a:latin typeface="Avant Garde Demi SFDC"/>
                        <a:ea typeface="Avant Garde Demi SFDC"/>
                        <a:cs typeface="Avant Garde Demi SFDC"/>
                        <a:sym typeface="Avant Garde Demi SFDC"/>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chemeClr val="dk1"/>
                        </a:solidFill>
                        <a:latin typeface="Salesforce Sans"/>
                        <a:ea typeface="Salesforce Sans"/>
                        <a:cs typeface="Salesforce Sans"/>
                        <a:sym typeface="Salesforce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556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accent3"/>
                          </a:solidFill>
                          <a:latin typeface="Avant Garde Demi SFDC"/>
                          <a:ea typeface="Avant Garde Demi SFDC"/>
                          <a:cs typeface="Avant Garde Demi SFDC"/>
                          <a:sym typeface="Avant Garde Demi SFDC"/>
                        </a:rPr>
                        <a:t>–</a:t>
                      </a:r>
                      <a:endParaRPr sz="2800" u="none" cap="none" strike="noStrike">
                        <a:solidFill>
                          <a:schemeClr val="accent3"/>
                        </a:solidFill>
                        <a:latin typeface="Avant Garde Demi SFDC"/>
                        <a:ea typeface="Avant Garde Demi SFDC"/>
                        <a:cs typeface="Avant Garde Demi SFDC"/>
                        <a:sym typeface="Avant Garde Demi SFDC"/>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Salesforce Sans"/>
                          <a:ea typeface="Salesforce Sans"/>
                          <a:cs typeface="Salesforce Sans"/>
                          <a:sym typeface="Salesforce Sans"/>
                        </a:rPr>
                        <a:t>Business Goals and Objectives</a:t>
                      </a:r>
                      <a:endParaRPr>
                        <a:latin typeface="Salesforce Sans"/>
                        <a:ea typeface="Salesforce Sans"/>
                        <a:cs typeface="Salesforce Sans"/>
                        <a:sym typeface="Salesforce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556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accent3"/>
                          </a:solidFill>
                          <a:latin typeface="Avant Garde Demi SFDC"/>
                          <a:ea typeface="Avant Garde Demi SFDC"/>
                          <a:cs typeface="Avant Garde Demi SFDC"/>
                          <a:sym typeface="Avant Garde Demi SFDC"/>
                        </a:rPr>
                        <a:t>–</a:t>
                      </a:r>
                      <a:endParaRPr>
                        <a:latin typeface="Avant Garde Demi SFDC"/>
                        <a:ea typeface="Avant Garde Demi SFDC"/>
                        <a:cs typeface="Avant Garde Demi SFDC"/>
                        <a:sym typeface="Avant Garde Demi SFDC"/>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accent3"/>
                        </a:buClr>
                        <a:buSzPts val="1800"/>
                        <a:buFont typeface="Courier New"/>
                        <a:buNone/>
                      </a:pPr>
                      <a:r>
                        <a:rPr lang="en-US" sz="1800" u="none" cap="none" strike="noStrike">
                          <a:solidFill>
                            <a:schemeClr val="dk1"/>
                          </a:solidFill>
                          <a:latin typeface="Salesforce Sans"/>
                          <a:ea typeface="Salesforce Sans"/>
                          <a:cs typeface="Salesforce Sans"/>
                          <a:sym typeface="Salesforce Sans"/>
                        </a:rPr>
                        <a:t>Industry specific knowledge</a:t>
                      </a:r>
                      <a:endParaRPr>
                        <a:latin typeface="Salesforce Sans"/>
                        <a:ea typeface="Salesforce Sans"/>
                        <a:cs typeface="Salesforce Sans"/>
                        <a:sym typeface="Salesforce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2" name="Shape 2332"/>
        <p:cNvGrpSpPr/>
        <p:nvPr/>
      </p:nvGrpSpPr>
      <p:grpSpPr>
        <a:xfrm>
          <a:off x="0" y="0"/>
          <a:ext cx="0" cy="0"/>
          <a:chOff x="0" y="0"/>
          <a:chExt cx="0" cy="0"/>
        </a:xfrm>
      </p:grpSpPr>
      <p:sp>
        <p:nvSpPr>
          <p:cNvPr id="2333" name="Google Shape;2333;p166"/>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An expert of the </a:t>
            </a:r>
            <a:r>
              <a:rPr lang="en-US">
                <a:solidFill>
                  <a:schemeClr val="lt2"/>
                </a:solidFill>
                <a:latin typeface="Avant Garde Demi SFDC"/>
                <a:ea typeface="Avant Garde Demi SFDC"/>
                <a:cs typeface="Avant Garde Demi SFDC"/>
                <a:sym typeface="Avant Garde Demi SFDC"/>
              </a:rPr>
              <a:t>industry</a:t>
            </a:r>
            <a:r>
              <a:rPr lang="en-US">
                <a:latin typeface="Avant Garde Demi SFDC"/>
                <a:ea typeface="Avant Garde Demi SFDC"/>
                <a:cs typeface="Avant Garde Demi SFDC"/>
                <a:sym typeface="Avant Garde Demi SFDC"/>
              </a:rPr>
              <a:t>…</a:t>
            </a:r>
            <a:endParaRPr>
              <a:latin typeface="Avant Garde Demi SFDC"/>
              <a:ea typeface="Avant Garde Demi SFDC"/>
              <a:cs typeface="Avant Garde Demi SFDC"/>
              <a:sym typeface="Avant Garde Demi SFDC"/>
            </a:endParaRPr>
          </a:p>
        </p:txBody>
      </p:sp>
      <p:sp>
        <p:nvSpPr>
          <p:cNvPr id="2334" name="Google Shape;2334;p166"/>
          <p:cNvSpPr/>
          <p:nvPr/>
        </p:nvSpPr>
        <p:spPr>
          <a:xfrm>
            <a:off x="6094474" y="1568760"/>
            <a:ext cx="5152500" cy="4423200"/>
          </a:xfrm>
          <a:prstGeom prst="roundRect">
            <a:avLst>
              <a:gd fmla="val 16667" name="adj"/>
            </a:avLst>
          </a:prstGeom>
          <a:solidFill>
            <a:srgbClr val="D1E9FE"/>
          </a:solidFill>
          <a:ln cap="flat" cmpd="sng" w="38100">
            <a:solidFill>
              <a:srgbClr val="D5E7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2335" name="Google Shape;2335;p166"/>
          <p:cNvGrpSpPr/>
          <p:nvPr/>
        </p:nvGrpSpPr>
        <p:grpSpPr>
          <a:xfrm>
            <a:off x="7565358" y="1971493"/>
            <a:ext cx="2257704" cy="2238450"/>
            <a:chOff x="7565358" y="2079070"/>
            <a:chExt cx="2257704" cy="2238450"/>
          </a:xfrm>
        </p:grpSpPr>
        <p:sp>
          <p:nvSpPr>
            <p:cNvPr id="2336" name="Google Shape;2336;p166"/>
            <p:cNvSpPr/>
            <p:nvPr/>
          </p:nvSpPr>
          <p:spPr>
            <a:xfrm>
              <a:off x="7652562" y="2146983"/>
              <a:ext cx="2170500" cy="2170500"/>
            </a:xfrm>
            <a:prstGeom prst="ellipse">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2337" name="Google Shape;2337;p166"/>
            <p:cNvGrpSpPr/>
            <p:nvPr/>
          </p:nvGrpSpPr>
          <p:grpSpPr>
            <a:xfrm>
              <a:off x="7907427" y="2623966"/>
              <a:ext cx="1526335" cy="1693554"/>
              <a:chOff x="7851706" y="2620218"/>
              <a:chExt cx="1526335" cy="1693554"/>
            </a:xfrm>
          </p:grpSpPr>
          <p:sp>
            <p:nvSpPr>
              <p:cNvPr id="2338" name="Google Shape;2338;p166"/>
              <p:cNvSpPr/>
              <p:nvPr/>
            </p:nvSpPr>
            <p:spPr>
              <a:xfrm>
                <a:off x="8448620" y="3261924"/>
                <a:ext cx="400333" cy="490728"/>
              </a:xfrm>
              <a:custGeom>
                <a:rect b="b" l="l" r="r" t="t"/>
                <a:pathLst>
                  <a:path extrusionOk="0" h="490728" w="400333">
                    <a:moveTo>
                      <a:pt x="348677" y="464903"/>
                    </a:moveTo>
                    <a:lnTo>
                      <a:pt x="400334" y="142052"/>
                    </a:lnTo>
                    <a:lnTo>
                      <a:pt x="51656" y="0"/>
                    </a:lnTo>
                    <a:lnTo>
                      <a:pt x="0" y="490729"/>
                    </a:lnTo>
                    <a:lnTo>
                      <a:pt x="348677" y="464903"/>
                    </a:lnTo>
                    <a:close/>
                  </a:path>
                </a:pathLst>
              </a:custGeom>
              <a:solidFill>
                <a:srgbClr val="A061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39" name="Google Shape;2339;p166"/>
              <p:cNvSpPr/>
              <p:nvPr/>
            </p:nvSpPr>
            <p:spPr>
              <a:xfrm>
                <a:off x="8042081" y="3595072"/>
                <a:ext cx="1105651" cy="718700"/>
              </a:xfrm>
              <a:custGeom>
                <a:rect b="b" l="l" r="r" t="t"/>
                <a:pathLst>
                  <a:path extrusionOk="0" h="718700" w="1105651">
                    <a:moveTo>
                      <a:pt x="1105652" y="608881"/>
                    </a:moveTo>
                    <a:cubicBezTo>
                      <a:pt x="1075713" y="623475"/>
                      <a:pt x="1045207" y="636649"/>
                      <a:pt x="1014245" y="648338"/>
                    </a:cubicBezTo>
                    <a:cubicBezTo>
                      <a:pt x="952319" y="671773"/>
                      <a:pt x="888398" y="689452"/>
                      <a:pt x="822825" y="701255"/>
                    </a:cubicBezTo>
                    <a:cubicBezTo>
                      <a:pt x="758733" y="712830"/>
                      <a:pt x="692928" y="718701"/>
                      <a:pt x="627126" y="718701"/>
                    </a:cubicBezTo>
                    <a:cubicBezTo>
                      <a:pt x="538228" y="718701"/>
                      <a:pt x="449844" y="708040"/>
                      <a:pt x="364369" y="686938"/>
                    </a:cubicBezTo>
                    <a:cubicBezTo>
                      <a:pt x="330897" y="678733"/>
                      <a:pt x="297139" y="668697"/>
                      <a:pt x="263953" y="657004"/>
                    </a:cubicBezTo>
                    <a:cubicBezTo>
                      <a:pt x="260477" y="655751"/>
                      <a:pt x="256939" y="654499"/>
                      <a:pt x="253463" y="653238"/>
                    </a:cubicBezTo>
                    <a:cubicBezTo>
                      <a:pt x="212292" y="638305"/>
                      <a:pt x="171807" y="620798"/>
                      <a:pt x="132860" y="601010"/>
                    </a:cubicBezTo>
                    <a:cubicBezTo>
                      <a:pt x="127613" y="598391"/>
                      <a:pt x="122370" y="595706"/>
                      <a:pt x="117123" y="592854"/>
                    </a:cubicBezTo>
                    <a:cubicBezTo>
                      <a:pt x="111305" y="589892"/>
                      <a:pt x="105548" y="586755"/>
                      <a:pt x="99730" y="583503"/>
                    </a:cubicBezTo>
                    <a:cubicBezTo>
                      <a:pt x="92317" y="579456"/>
                      <a:pt x="84961" y="575233"/>
                      <a:pt x="77605" y="570957"/>
                    </a:cubicBezTo>
                    <a:cubicBezTo>
                      <a:pt x="52974" y="556702"/>
                      <a:pt x="28739" y="541304"/>
                      <a:pt x="5590" y="525286"/>
                    </a:cubicBezTo>
                    <a:lnTo>
                      <a:pt x="4047" y="524262"/>
                    </a:lnTo>
                    <a:cubicBezTo>
                      <a:pt x="2681" y="523291"/>
                      <a:pt x="1314" y="522377"/>
                      <a:pt x="0" y="521410"/>
                    </a:cubicBezTo>
                    <a:cubicBezTo>
                      <a:pt x="857" y="516906"/>
                      <a:pt x="1656" y="512793"/>
                      <a:pt x="2395" y="509146"/>
                    </a:cubicBezTo>
                    <a:cubicBezTo>
                      <a:pt x="5247" y="494838"/>
                      <a:pt x="7128" y="486967"/>
                      <a:pt x="7128" y="486967"/>
                    </a:cubicBezTo>
                    <a:lnTo>
                      <a:pt x="163251" y="164451"/>
                    </a:lnTo>
                    <a:lnTo>
                      <a:pt x="206760" y="74586"/>
                    </a:lnTo>
                    <a:lnTo>
                      <a:pt x="227972" y="65859"/>
                    </a:lnTo>
                    <a:lnTo>
                      <a:pt x="388204" y="0"/>
                    </a:lnTo>
                    <a:lnTo>
                      <a:pt x="779831" y="0"/>
                    </a:lnTo>
                    <a:lnTo>
                      <a:pt x="903396" y="51093"/>
                    </a:lnTo>
                    <a:cubicBezTo>
                      <a:pt x="903396" y="51093"/>
                      <a:pt x="904025" y="53431"/>
                      <a:pt x="905277" y="57935"/>
                    </a:cubicBezTo>
                    <a:cubicBezTo>
                      <a:pt x="917595" y="102129"/>
                      <a:pt x="989443" y="353022"/>
                      <a:pt x="1100919" y="598501"/>
                    </a:cubicBezTo>
                    <a:cubicBezTo>
                      <a:pt x="1102457" y="601920"/>
                      <a:pt x="1104057" y="605400"/>
                      <a:pt x="1105652" y="608881"/>
                    </a:cubicBezTo>
                    <a:lnTo>
                      <a:pt x="1105652" y="608881"/>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40" name="Google Shape;2340;p166"/>
              <p:cNvSpPr/>
              <p:nvPr/>
            </p:nvSpPr>
            <p:spPr>
              <a:xfrm>
                <a:off x="8353619" y="2796626"/>
                <a:ext cx="711134" cy="711134"/>
              </a:xfrm>
              <a:custGeom>
                <a:rect b="b" l="l" r="r" t="t"/>
                <a:pathLst>
                  <a:path extrusionOk="0" h="711134" w="711134">
                    <a:moveTo>
                      <a:pt x="711135" y="355567"/>
                    </a:moveTo>
                    <a:cubicBezTo>
                      <a:pt x="711135" y="551942"/>
                      <a:pt x="551942" y="711135"/>
                      <a:pt x="355567" y="711135"/>
                    </a:cubicBezTo>
                    <a:cubicBezTo>
                      <a:pt x="159193" y="711135"/>
                      <a:pt x="0" y="551942"/>
                      <a:pt x="0" y="355567"/>
                    </a:cubicBezTo>
                    <a:cubicBezTo>
                      <a:pt x="0" y="159193"/>
                      <a:pt x="159193" y="0"/>
                      <a:pt x="355567" y="0"/>
                    </a:cubicBezTo>
                    <a:cubicBezTo>
                      <a:pt x="551942" y="0"/>
                      <a:pt x="711135" y="159193"/>
                      <a:pt x="711135" y="355567"/>
                    </a:cubicBezTo>
                    <a:close/>
                  </a:path>
                </a:pathLst>
              </a:custGeom>
              <a:solidFill>
                <a:srgbClr val="A061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41" name="Google Shape;2341;p166"/>
              <p:cNvSpPr/>
              <p:nvPr/>
            </p:nvSpPr>
            <p:spPr>
              <a:xfrm>
                <a:off x="7851706" y="3657871"/>
                <a:ext cx="418970" cy="530067"/>
              </a:xfrm>
              <a:custGeom>
                <a:rect b="b" l="l" r="r" t="t"/>
                <a:pathLst>
                  <a:path extrusionOk="0" h="530067" w="418970">
                    <a:moveTo>
                      <a:pt x="418971" y="0"/>
                    </a:moveTo>
                    <a:lnTo>
                      <a:pt x="418359" y="3060"/>
                    </a:lnTo>
                    <a:lnTo>
                      <a:pt x="309954" y="518481"/>
                    </a:lnTo>
                    <a:lnTo>
                      <a:pt x="309016" y="522969"/>
                    </a:lnTo>
                    <a:lnTo>
                      <a:pt x="307506" y="530068"/>
                    </a:lnTo>
                    <a:cubicBezTo>
                      <a:pt x="301672" y="527090"/>
                      <a:pt x="295919" y="523948"/>
                      <a:pt x="290126" y="520725"/>
                    </a:cubicBezTo>
                    <a:cubicBezTo>
                      <a:pt x="282700" y="516645"/>
                      <a:pt x="275356" y="512443"/>
                      <a:pt x="267972" y="508159"/>
                    </a:cubicBezTo>
                    <a:cubicBezTo>
                      <a:pt x="243369" y="493920"/>
                      <a:pt x="219134" y="478497"/>
                      <a:pt x="195960" y="462504"/>
                    </a:cubicBezTo>
                    <a:lnTo>
                      <a:pt x="194410" y="461443"/>
                    </a:lnTo>
                    <a:cubicBezTo>
                      <a:pt x="193064" y="460505"/>
                      <a:pt x="191676" y="459566"/>
                      <a:pt x="190371" y="458628"/>
                    </a:cubicBezTo>
                    <a:cubicBezTo>
                      <a:pt x="172664" y="446266"/>
                      <a:pt x="155406" y="433373"/>
                      <a:pt x="138555" y="420072"/>
                    </a:cubicBezTo>
                    <a:cubicBezTo>
                      <a:pt x="138433" y="419991"/>
                      <a:pt x="138351" y="419909"/>
                      <a:pt x="138229" y="419787"/>
                    </a:cubicBezTo>
                    <a:cubicBezTo>
                      <a:pt x="108160" y="395552"/>
                      <a:pt x="79192" y="369481"/>
                      <a:pt x="51489" y="341778"/>
                    </a:cubicBezTo>
                    <a:cubicBezTo>
                      <a:pt x="33619" y="323908"/>
                      <a:pt x="16442" y="305507"/>
                      <a:pt x="0" y="286617"/>
                    </a:cubicBezTo>
                    <a:lnTo>
                      <a:pt x="2489" y="276172"/>
                    </a:lnTo>
                    <a:lnTo>
                      <a:pt x="2734" y="275111"/>
                    </a:lnTo>
                    <a:lnTo>
                      <a:pt x="5834" y="261811"/>
                    </a:lnTo>
                    <a:cubicBezTo>
                      <a:pt x="33415" y="145328"/>
                      <a:pt x="126723" y="55936"/>
                      <a:pt x="244267" y="33415"/>
                    </a:cubicBezTo>
                    <a:lnTo>
                      <a:pt x="400448" y="3509"/>
                    </a:lnTo>
                    <a:lnTo>
                      <a:pt x="418971" y="0"/>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42" name="Google Shape;2342;p166"/>
              <p:cNvSpPr/>
              <p:nvPr/>
            </p:nvSpPr>
            <p:spPr>
              <a:xfrm>
                <a:off x="8931507" y="3649985"/>
                <a:ext cx="446534" cy="593425"/>
              </a:xfrm>
              <a:custGeom>
                <a:rect b="b" l="l" r="r" t="t"/>
                <a:pathLst>
                  <a:path extrusionOk="0" h="593425" w="446534">
                    <a:moveTo>
                      <a:pt x="446535" y="403255"/>
                    </a:moveTo>
                    <a:cubicBezTo>
                      <a:pt x="400517" y="442431"/>
                      <a:pt x="351195" y="477902"/>
                      <a:pt x="299134" y="509036"/>
                    </a:cubicBezTo>
                    <a:cubicBezTo>
                      <a:pt x="294059" y="512116"/>
                      <a:pt x="288869" y="515131"/>
                      <a:pt x="283679" y="518159"/>
                    </a:cubicBezTo>
                    <a:cubicBezTo>
                      <a:pt x="261558" y="530933"/>
                      <a:pt x="239032" y="542846"/>
                      <a:pt x="216225" y="553968"/>
                    </a:cubicBezTo>
                    <a:cubicBezTo>
                      <a:pt x="186287" y="568562"/>
                      <a:pt x="155781" y="581737"/>
                      <a:pt x="124818" y="593426"/>
                    </a:cubicBezTo>
                    <a:lnTo>
                      <a:pt x="122423" y="582132"/>
                    </a:lnTo>
                    <a:lnTo>
                      <a:pt x="0" y="0"/>
                    </a:lnTo>
                    <a:lnTo>
                      <a:pt x="15851" y="3023"/>
                    </a:lnTo>
                    <a:lnTo>
                      <a:pt x="174712" y="33472"/>
                    </a:lnTo>
                    <a:cubicBezTo>
                      <a:pt x="292235" y="55997"/>
                      <a:pt x="385580" y="145406"/>
                      <a:pt x="413120" y="261901"/>
                    </a:cubicBezTo>
                    <a:lnTo>
                      <a:pt x="443512" y="390599"/>
                    </a:lnTo>
                    <a:lnTo>
                      <a:pt x="446535" y="403255"/>
                    </a:lnTo>
                    <a:lnTo>
                      <a:pt x="446535" y="403255"/>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43" name="Google Shape;2343;p166"/>
              <p:cNvSpPr/>
              <p:nvPr/>
            </p:nvSpPr>
            <p:spPr>
              <a:xfrm>
                <a:off x="8140219" y="2620218"/>
                <a:ext cx="991699" cy="1628091"/>
              </a:xfrm>
              <a:custGeom>
                <a:rect b="b" l="l" r="r" t="t"/>
                <a:pathLst>
                  <a:path extrusionOk="0" h="1628091" w="991699">
                    <a:moveTo>
                      <a:pt x="978431" y="627021"/>
                    </a:moveTo>
                    <a:cubicBezTo>
                      <a:pt x="969194" y="661464"/>
                      <a:pt x="922720" y="815369"/>
                      <a:pt x="803716" y="847755"/>
                    </a:cubicBezTo>
                    <a:cubicBezTo>
                      <a:pt x="780337" y="854140"/>
                      <a:pt x="724572" y="861497"/>
                      <a:pt x="739342" y="847755"/>
                    </a:cubicBezTo>
                    <a:cubicBezTo>
                      <a:pt x="742704" y="844618"/>
                      <a:pt x="745956" y="841537"/>
                      <a:pt x="749203" y="838514"/>
                    </a:cubicBezTo>
                    <a:cubicBezTo>
                      <a:pt x="878358" y="717062"/>
                      <a:pt x="931047" y="642819"/>
                      <a:pt x="906983" y="478025"/>
                    </a:cubicBezTo>
                    <a:cubicBezTo>
                      <a:pt x="891700" y="373105"/>
                      <a:pt x="717673" y="277822"/>
                      <a:pt x="619767" y="268352"/>
                    </a:cubicBezTo>
                    <a:cubicBezTo>
                      <a:pt x="578481" y="264366"/>
                      <a:pt x="525793" y="278332"/>
                      <a:pt x="491011" y="314317"/>
                    </a:cubicBezTo>
                    <a:cubicBezTo>
                      <a:pt x="433590" y="373615"/>
                      <a:pt x="443056" y="555634"/>
                      <a:pt x="411236" y="662550"/>
                    </a:cubicBezTo>
                    <a:cubicBezTo>
                      <a:pt x="402684" y="691171"/>
                      <a:pt x="391224" y="714439"/>
                      <a:pt x="374745" y="728518"/>
                    </a:cubicBezTo>
                    <a:cubicBezTo>
                      <a:pt x="364480" y="737303"/>
                      <a:pt x="357923" y="726128"/>
                      <a:pt x="353076" y="707821"/>
                    </a:cubicBezTo>
                    <a:cubicBezTo>
                      <a:pt x="342754" y="668931"/>
                      <a:pt x="340073" y="597715"/>
                      <a:pt x="325418" y="617842"/>
                    </a:cubicBezTo>
                    <a:cubicBezTo>
                      <a:pt x="283052" y="676177"/>
                      <a:pt x="323423" y="753496"/>
                      <a:pt x="335626" y="783320"/>
                    </a:cubicBezTo>
                    <a:cubicBezTo>
                      <a:pt x="338135" y="789424"/>
                      <a:pt x="340702" y="795291"/>
                      <a:pt x="343268" y="800885"/>
                    </a:cubicBezTo>
                    <a:lnTo>
                      <a:pt x="343268" y="800938"/>
                    </a:lnTo>
                    <a:cubicBezTo>
                      <a:pt x="344749" y="804128"/>
                      <a:pt x="346287" y="807327"/>
                      <a:pt x="347772" y="810350"/>
                    </a:cubicBezTo>
                    <a:lnTo>
                      <a:pt x="347772" y="810403"/>
                    </a:lnTo>
                    <a:cubicBezTo>
                      <a:pt x="388486" y="893426"/>
                      <a:pt x="437409" y="923132"/>
                      <a:pt x="480518" y="974854"/>
                    </a:cubicBezTo>
                    <a:cubicBezTo>
                      <a:pt x="497454" y="995095"/>
                      <a:pt x="513476" y="1018644"/>
                      <a:pt x="527788" y="1050125"/>
                    </a:cubicBezTo>
                    <a:cubicBezTo>
                      <a:pt x="537596" y="1071680"/>
                      <a:pt x="544667" y="1093348"/>
                      <a:pt x="549514" y="1114613"/>
                    </a:cubicBezTo>
                    <a:cubicBezTo>
                      <a:pt x="574206" y="1221247"/>
                      <a:pt x="544895" y="1318125"/>
                      <a:pt x="536968" y="1344470"/>
                    </a:cubicBezTo>
                    <a:cubicBezTo>
                      <a:pt x="520375" y="1399329"/>
                      <a:pt x="491864" y="1493580"/>
                      <a:pt x="408217" y="1546782"/>
                    </a:cubicBezTo>
                    <a:cubicBezTo>
                      <a:pt x="303178" y="1613616"/>
                      <a:pt x="207328" y="1554710"/>
                      <a:pt x="161481" y="1618174"/>
                    </a:cubicBezTo>
                    <a:cubicBezTo>
                      <a:pt x="160910" y="1618916"/>
                      <a:pt x="160396" y="1619654"/>
                      <a:pt x="159886" y="1620397"/>
                    </a:cubicBezTo>
                    <a:cubicBezTo>
                      <a:pt x="158172" y="1622963"/>
                      <a:pt x="156634" y="1625530"/>
                      <a:pt x="155325" y="1628092"/>
                    </a:cubicBezTo>
                    <a:cubicBezTo>
                      <a:pt x="114154" y="1613159"/>
                      <a:pt x="73668" y="1595652"/>
                      <a:pt x="34721" y="1575864"/>
                    </a:cubicBezTo>
                    <a:cubicBezTo>
                      <a:pt x="29474" y="1573241"/>
                      <a:pt x="24232" y="1570560"/>
                      <a:pt x="18985" y="1567708"/>
                    </a:cubicBezTo>
                    <a:cubicBezTo>
                      <a:pt x="13167" y="1564746"/>
                      <a:pt x="7410" y="1561609"/>
                      <a:pt x="1592" y="1558357"/>
                    </a:cubicBezTo>
                    <a:cubicBezTo>
                      <a:pt x="1363" y="1553910"/>
                      <a:pt x="1135" y="1549467"/>
                      <a:pt x="964" y="1544959"/>
                    </a:cubicBezTo>
                    <a:cubicBezTo>
                      <a:pt x="-2398" y="1467807"/>
                      <a:pt x="2677" y="1383017"/>
                      <a:pt x="21894" y="1298452"/>
                    </a:cubicBezTo>
                    <a:cubicBezTo>
                      <a:pt x="34211" y="1244453"/>
                      <a:pt x="46414" y="1190908"/>
                      <a:pt x="65113" y="1139305"/>
                    </a:cubicBezTo>
                    <a:cubicBezTo>
                      <a:pt x="77320" y="1105666"/>
                      <a:pt x="92257" y="1072818"/>
                      <a:pt x="111930" y="1041170"/>
                    </a:cubicBezTo>
                    <a:cubicBezTo>
                      <a:pt x="127667" y="1015739"/>
                      <a:pt x="146369" y="991047"/>
                      <a:pt x="169066" y="967327"/>
                    </a:cubicBezTo>
                    <a:cubicBezTo>
                      <a:pt x="218903" y="915266"/>
                      <a:pt x="263211" y="893545"/>
                      <a:pt x="270224" y="838571"/>
                    </a:cubicBezTo>
                    <a:cubicBezTo>
                      <a:pt x="280257" y="760110"/>
                      <a:pt x="198548" y="736507"/>
                      <a:pt x="169066" y="617842"/>
                    </a:cubicBezTo>
                    <a:cubicBezTo>
                      <a:pt x="148940" y="536699"/>
                      <a:pt x="127895" y="419751"/>
                      <a:pt x="148311" y="340943"/>
                    </a:cubicBezTo>
                    <a:cubicBezTo>
                      <a:pt x="167585" y="266476"/>
                      <a:pt x="184349" y="201869"/>
                      <a:pt x="240286" y="138573"/>
                    </a:cubicBezTo>
                    <a:cubicBezTo>
                      <a:pt x="253741" y="123404"/>
                      <a:pt x="364194" y="17916"/>
                      <a:pt x="492150" y="581"/>
                    </a:cubicBezTo>
                    <a:cubicBezTo>
                      <a:pt x="551109" y="-7343"/>
                      <a:pt x="603687" y="68153"/>
                      <a:pt x="674964" y="84403"/>
                    </a:cubicBezTo>
                    <a:cubicBezTo>
                      <a:pt x="756902" y="103053"/>
                      <a:pt x="803830" y="113714"/>
                      <a:pt x="849676" y="148781"/>
                    </a:cubicBezTo>
                    <a:cubicBezTo>
                      <a:pt x="927171" y="207969"/>
                      <a:pt x="949007" y="296467"/>
                      <a:pt x="969252" y="378695"/>
                    </a:cubicBezTo>
                    <a:cubicBezTo>
                      <a:pt x="985102" y="443015"/>
                      <a:pt x="1005633" y="526210"/>
                      <a:pt x="978431" y="627021"/>
                    </a:cubicBezTo>
                    <a:lnTo>
                      <a:pt x="978431" y="627021"/>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344" name="Google Shape;2344;p166"/>
            <p:cNvSpPr/>
            <p:nvPr/>
          </p:nvSpPr>
          <p:spPr>
            <a:xfrm>
              <a:off x="7565358" y="2079070"/>
              <a:ext cx="2170537" cy="2170537"/>
            </a:xfrm>
            <a:custGeom>
              <a:rect b="b" l="l" r="r" t="t"/>
              <a:pathLst>
                <a:path extrusionOk="0" h="2170537" w="2170537">
                  <a:moveTo>
                    <a:pt x="1852668" y="317869"/>
                  </a:moveTo>
                  <a:cubicBezTo>
                    <a:pt x="1647691" y="112892"/>
                    <a:pt x="1375149" y="0"/>
                    <a:pt x="1085269" y="0"/>
                  </a:cubicBezTo>
                  <a:cubicBezTo>
                    <a:pt x="795388" y="0"/>
                    <a:pt x="522846" y="112892"/>
                    <a:pt x="317869" y="317869"/>
                  </a:cubicBezTo>
                  <a:cubicBezTo>
                    <a:pt x="112892" y="522846"/>
                    <a:pt x="0" y="795388"/>
                    <a:pt x="0" y="1085269"/>
                  </a:cubicBezTo>
                  <a:cubicBezTo>
                    <a:pt x="0" y="1349854"/>
                    <a:pt x="94043" y="1599996"/>
                    <a:pt x="266380" y="1797507"/>
                  </a:cubicBezTo>
                  <a:cubicBezTo>
                    <a:pt x="282823" y="1816397"/>
                    <a:pt x="299999" y="1834797"/>
                    <a:pt x="317869" y="1852668"/>
                  </a:cubicBezTo>
                  <a:cubicBezTo>
                    <a:pt x="345572" y="1880371"/>
                    <a:pt x="374540" y="1906441"/>
                    <a:pt x="404609" y="1930676"/>
                  </a:cubicBezTo>
                  <a:cubicBezTo>
                    <a:pt x="404732" y="1930799"/>
                    <a:pt x="404813" y="1930880"/>
                    <a:pt x="404936" y="1930962"/>
                  </a:cubicBezTo>
                  <a:cubicBezTo>
                    <a:pt x="597143" y="2086204"/>
                    <a:pt x="834718" y="2170537"/>
                    <a:pt x="1085269" y="2170537"/>
                  </a:cubicBezTo>
                  <a:cubicBezTo>
                    <a:pt x="1375149" y="2170537"/>
                    <a:pt x="1647691" y="2057645"/>
                    <a:pt x="1852668" y="1852668"/>
                  </a:cubicBezTo>
                  <a:cubicBezTo>
                    <a:pt x="2057645" y="1647691"/>
                    <a:pt x="2170537" y="1375149"/>
                    <a:pt x="2170537" y="1085269"/>
                  </a:cubicBezTo>
                  <a:cubicBezTo>
                    <a:pt x="2170537" y="795388"/>
                    <a:pt x="2057645" y="522846"/>
                    <a:pt x="1852668" y="317869"/>
                  </a:cubicBezTo>
                  <a:close/>
                  <a:moveTo>
                    <a:pt x="1790856" y="1898404"/>
                  </a:moveTo>
                  <a:cubicBezTo>
                    <a:pt x="1721211" y="1958991"/>
                    <a:pt x="1643692" y="2010725"/>
                    <a:pt x="1560094" y="2051933"/>
                  </a:cubicBezTo>
                  <a:cubicBezTo>
                    <a:pt x="1530759" y="2066417"/>
                    <a:pt x="1500690" y="2079595"/>
                    <a:pt x="1469927" y="2091386"/>
                  </a:cubicBezTo>
                  <a:cubicBezTo>
                    <a:pt x="1350425" y="2137245"/>
                    <a:pt x="1220723" y="2162377"/>
                    <a:pt x="1085269" y="2162377"/>
                  </a:cubicBezTo>
                  <a:cubicBezTo>
                    <a:pt x="954547" y="2162377"/>
                    <a:pt x="829210" y="2138958"/>
                    <a:pt x="713217" y="2096119"/>
                  </a:cubicBezTo>
                  <a:cubicBezTo>
                    <a:pt x="665604" y="2078575"/>
                    <a:pt x="619582" y="2057726"/>
                    <a:pt x="575396" y="2033859"/>
                  </a:cubicBezTo>
                  <a:cubicBezTo>
                    <a:pt x="568909" y="2030350"/>
                    <a:pt x="562463" y="2026800"/>
                    <a:pt x="556057" y="2023169"/>
                  </a:cubicBezTo>
                  <a:cubicBezTo>
                    <a:pt x="522357" y="2004075"/>
                    <a:pt x="489758" y="1983226"/>
                    <a:pt x="458465" y="1960705"/>
                  </a:cubicBezTo>
                  <a:cubicBezTo>
                    <a:pt x="388534" y="1910521"/>
                    <a:pt x="324846" y="1852178"/>
                    <a:pt x="268869" y="1787062"/>
                  </a:cubicBezTo>
                  <a:cubicBezTo>
                    <a:pt x="106446" y="1598405"/>
                    <a:pt x="8160" y="1353118"/>
                    <a:pt x="8160" y="1085269"/>
                  </a:cubicBezTo>
                  <a:cubicBezTo>
                    <a:pt x="8160" y="491349"/>
                    <a:pt x="491349" y="8160"/>
                    <a:pt x="1085269" y="8160"/>
                  </a:cubicBezTo>
                  <a:cubicBezTo>
                    <a:pt x="1679188" y="8160"/>
                    <a:pt x="2162377" y="491349"/>
                    <a:pt x="2162377" y="1085269"/>
                  </a:cubicBezTo>
                  <a:cubicBezTo>
                    <a:pt x="2162377" y="1409544"/>
                    <a:pt x="2018355" y="1700812"/>
                    <a:pt x="1790856" y="1898404"/>
                  </a:cubicBezTo>
                  <a:close/>
                </a:path>
              </a:pathLst>
            </a:cu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345" name="Google Shape;2345;p166"/>
          <p:cNvSpPr txBox="1"/>
          <p:nvPr/>
        </p:nvSpPr>
        <p:spPr>
          <a:xfrm>
            <a:off x="7105457" y="4732334"/>
            <a:ext cx="3090600" cy="5103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3200" u="none" cap="none" strike="noStrike">
                <a:solidFill>
                  <a:schemeClr val="dk1"/>
                </a:solidFill>
                <a:latin typeface="Salesforce Sans"/>
                <a:ea typeface="Salesforce Sans"/>
                <a:cs typeface="Salesforce Sans"/>
                <a:sym typeface="Salesforce Sans"/>
              </a:rPr>
              <a:t>Stakeholder</a:t>
            </a:r>
            <a:endParaRPr>
              <a:latin typeface="Salesforce Sans"/>
              <a:ea typeface="Salesforce Sans"/>
              <a:cs typeface="Salesforce Sans"/>
              <a:sym typeface="Salesforce Sans"/>
            </a:endParaRPr>
          </a:p>
        </p:txBody>
      </p:sp>
      <p:graphicFrame>
        <p:nvGraphicFramePr>
          <p:cNvPr id="2346" name="Google Shape;2346;p166"/>
          <p:cNvGraphicFramePr/>
          <p:nvPr/>
        </p:nvGraphicFramePr>
        <p:xfrm>
          <a:off x="488881" y="1759153"/>
          <a:ext cx="3000000" cy="3000000"/>
        </p:xfrm>
        <a:graphic>
          <a:graphicData uri="http://schemas.openxmlformats.org/drawingml/2006/table">
            <a:tbl>
              <a:tblPr>
                <a:noFill/>
                <a:tableStyleId>{5BBDEA1B-8ABB-4CA3-B0F0-347D09FCBFA9}</a:tableStyleId>
              </a:tblPr>
              <a:tblGrid>
                <a:gridCol w="820775"/>
                <a:gridCol w="4697600"/>
              </a:tblGrid>
              <a:tr h="3556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lt2"/>
                          </a:solidFill>
                          <a:latin typeface="Avant Garde Demi SFDC"/>
                          <a:ea typeface="Avant Garde Demi SFDC"/>
                          <a:cs typeface="Avant Garde Demi SFDC"/>
                          <a:sym typeface="Avant Garde Demi SFDC"/>
                        </a:rPr>
                        <a:t>+</a:t>
                      </a:r>
                      <a:endParaRPr sz="2800" u="none" cap="none" strike="noStrike">
                        <a:solidFill>
                          <a:schemeClr val="lt2"/>
                        </a:solidFill>
                        <a:latin typeface="Avant Garde Demi SFDC"/>
                        <a:ea typeface="Avant Garde Demi SFDC"/>
                        <a:cs typeface="Avant Garde Demi SFDC"/>
                        <a:sym typeface="Avant Garde Demi SFD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2"/>
                        </a:buClr>
                        <a:buSzPts val="1800"/>
                        <a:buFont typeface="Avenir"/>
                        <a:buNone/>
                      </a:pPr>
                      <a:r>
                        <a:rPr lang="en-US" sz="1800" u="none" cap="none" strike="noStrike">
                          <a:solidFill>
                            <a:schemeClr val="dk1"/>
                          </a:solidFill>
                          <a:latin typeface="Salesforce Sans"/>
                          <a:ea typeface="Salesforce Sans"/>
                          <a:cs typeface="Salesforce Sans"/>
                          <a:sym typeface="Salesforce Sans"/>
                        </a:rPr>
                        <a:t>Strong understanding of the Business / Industry.</a:t>
                      </a:r>
                      <a:endParaRPr>
                        <a:latin typeface="Salesforce Sans"/>
                        <a:ea typeface="Salesforce Sans"/>
                        <a:cs typeface="Salesforce Sans"/>
                        <a:sym typeface="Salesforce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556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lt2"/>
                          </a:solidFill>
                          <a:latin typeface="Avant Garde Demi SFDC"/>
                          <a:ea typeface="Avant Garde Demi SFDC"/>
                          <a:cs typeface="Avant Garde Demi SFDC"/>
                          <a:sym typeface="Avant Garde Demi SFDC"/>
                        </a:rPr>
                        <a:t>+</a:t>
                      </a:r>
                      <a:endParaRPr>
                        <a:latin typeface="Avant Garde Demi SFDC"/>
                        <a:ea typeface="Avant Garde Demi SFDC"/>
                        <a:cs typeface="Avant Garde Demi SFDC"/>
                        <a:sym typeface="Avant Garde Demi SFDC"/>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2"/>
                        </a:buClr>
                        <a:buSzPts val="1800"/>
                        <a:buFont typeface="Avenir"/>
                        <a:buNone/>
                      </a:pPr>
                      <a:r>
                        <a:rPr lang="en-US" sz="1800" u="none" cap="none" strike="noStrike">
                          <a:solidFill>
                            <a:schemeClr val="dk1"/>
                          </a:solidFill>
                          <a:latin typeface="Salesforce Sans"/>
                          <a:ea typeface="Salesforce Sans"/>
                          <a:cs typeface="Salesforce Sans"/>
                          <a:sym typeface="Salesforce Sans"/>
                        </a:rPr>
                        <a:t>Goals and Objectives</a:t>
                      </a:r>
                      <a:endParaRPr>
                        <a:latin typeface="Salesforce Sans"/>
                        <a:ea typeface="Salesforce Sans"/>
                        <a:cs typeface="Salesforce Sans"/>
                        <a:sym typeface="Salesforce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556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lt2"/>
                          </a:solidFill>
                          <a:latin typeface="Avant Garde Demi SFDC"/>
                          <a:ea typeface="Avant Garde Demi SFDC"/>
                          <a:cs typeface="Avant Garde Demi SFDC"/>
                          <a:sym typeface="Avant Garde Demi SFDC"/>
                        </a:rPr>
                        <a:t>+</a:t>
                      </a:r>
                      <a:endParaRPr>
                        <a:latin typeface="Avant Garde Demi SFDC"/>
                        <a:ea typeface="Avant Garde Demi SFDC"/>
                        <a:cs typeface="Avant Garde Demi SFDC"/>
                        <a:sym typeface="Avant Garde Demi SFDC"/>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2"/>
                        </a:buClr>
                        <a:buSzPts val="1800"/>
                        <a:buFont typeface="Avenir"/>
                        <a:buNone/>
                      </a:pPr>
                      <a:r>
                        <a:rPr lang="en-US" sz="1800" u="none" cap="none" strike="noStrike">
                          <a:solidFill>
                            <a:schemeClr val="dk1"/>
                          </a:solidFill>
                          <a:latin typeface="Salesforce Sans"/>
                          <a:ea typeface="Salesforce Sans"/>
                          <a:cs typeface="Salesforce Sans"/>
                          <a:sym typeface="Salesforce Sans"/>
                        </a:rPr>
                        <a:t>Decision making capability</a:t>
                      </a:r>
                      <a:endParaRPr>
                        <a:latin typeface="Salesforce Sans"/>
                        <a:ea typeface="Salesforce Sans"/>
                        <a:cs typeface="Salesforce Sans"/>
                        <a:sym typeface="Salesforce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0">
                <a:tc>
                  <a:txBody>
                    <a:bodyPr/>
                    <a:lstStyle/>
                    <a:p>
                      <a:pPr indent="0" lvl="0" marL="0" marR="0" rtl="0" algn="l">
                        <a:lnSpc>
                          <a:spcPct val="100000"/>
                        </a:lnSpc>
                        <a:spcBef>
                          <a:spcPts val="0"/>
                        </a:spcBef>
                        <a:spcAft>
                          <a:spcPts val="0"/>
                        </a:spcAft>
                        <a:buClr>
                          <a:srgbClr val="000000"/>
                        </a:buClr>
                        <a:buSzPts val="2800"/>
                        <a:buFont typeface="Arial"/>
                        <a:buNone/>
                      </a:pPr>
                      <a:r>
                        <a:t/>
                      </a:r>
                      <a:endParaRPr sz="2800" u="none" cap="none" strike="noStrike">
                        <a:solidFill>
                          <a:schemeClr val="lt2"/>
                        </a:solidFill>
                        <a:latin typeface="Avant Garde Demi SFDC"/>
                        <a:ea typeface="Avant Garde Demi SFDC"/>
                        <a:cs typeface="Avant Garde Demi SFDC"/>
                        <a:sym typeface="Avant Garde Demi SFDC"/>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chemeClr val="dk1"/>
                        </a:solidFill>
                        <a:latin typeface="Salesforce Sans"/>
                        <a:ea typeface="Salesforce Sans"/>
                        <a:cs typeface="Salesforce Sans"/>
                        <a:sym typeface="Salesforce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556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accent3"/>
                          </a:solidFill>
                          <a:latin typeface="Avant Garde Demi SFDC"/>
                          <a:ea typeface="Avant Garde Demi SFDC"/>
                          <a:cs typeface="Avant Garde Demi SFDC"/>
                          <a:sym typeface="Avant Garde Demi SFDC"/>
                        </a:rPr>
                        <a:t>–</a:t>
                      </a:r>
                      <a:endParaRPr sz="2800" u="none" cap="none" strike="noStrike">
                        <a:solidFill>
                          <a:schemeClr val="accent3"/>
                        </a:solidFill>
                        <a:latin typeface="Avant Garde Demi SFDC"/>
                        <a:ea typeface="Avant Garde Demi SFDC"/>
                        <a:cs typeface="Avant Garde Demi SFDC"/>
                        <a:sym typeface="Avant Garde Demi SFDC"/>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Salesforce Sans"/>
                          <a:ea typeface="Salesforce Sans"/>
                          <a:cs typeface="Salesforce Sans"/>
                          <a:sym typeface="Salesforce Sans"/>
                        </a:rPr>
                        <a:t>How to pull insight from the data</a:t>
                      </a:r>
                      <a:endParaRPr>
                        <a:latin typeface="Salesforce Sans"/>
                        <a:ea typeface="Salesforce Sans"/>
                        <a:cs typeface="Salesforce Sans"/>
                        <a:sym typeface="Salesforce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0">
                <a:tc>
                  <a:txBody>
                    <a:bodyPr/>
                    <a:lstStyle/>
                    <a:p>
                      <a:pPr indent="0" lvl="0" marL="0" marR="0" rtl="0" algn="l">
                        <a:lnSpc>
                          <a:spcPct val="100000"/>
                        </a:lnSpc>
                        <a:spcBef>
                          <a:spcPts val="0"/>
                        </a:spcBef>
                        <a:spcAft>
                          <a:spcPts val="0"/>
                        </a:spcAft>
                        <a:buClr>
                          <a:srgbClr val="000000"/>
                        </a:buClr>
                        <a:buSzPts val="2800"/>
                        <a:buFont typeface="Arial"/>
                        <a:buNone/>
                      </a:pPr>
                      <a:r>
                        <a:t/>
                      </a:r>
                      <a:endParaRPr sz="2800" u="none" cap="none" strike="noStrike">
                        <a:solidFill>
                          <a:schemeClr val="accent3"/>
                        </a:solidFill>
                        <a:latin typeface="Arial"/>
                        <a:ea typeface="Arial"/>
                        <a:cs typeface="Arial"/>
                        <a:sym typeface="Aria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accent3"/>
                        </a:buClr>
                        <a:buSzPts val="1800"/>
                        <a:buFont typeface="Courier New"/>
                        <a:buNone/>
                      </a:pPr>
                      <a:r>
                        <a:t/>
                      </a:r>
                      <a:endParaRPr sz="1800" u="none" cap="none" strike="noStrike">
                        <a:solidFill>
                          <a:schemeClr val="dk1"/>
                        </a:solidFill>
                        <a:latin typeface="Arial"/>
                        <a:ea typeface="Arial"/>
                        <a:cs typeface="Arial"/>
                        <a:sym typeface="Aria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0" name="Shape 2350"/>
        <p:cNvGrpSpPr/>
        <p:nvPr/>
      </p:nvGrpSpPr>
      <p:grpSpPr>
        <a:xfrm>
          <a:off x="0" y="0"/>
          <a:ext cx="0" cy="0"/>
          <a:chOff x="0" y="0"/>
          <a:chExt cx="0" cy="0"/>
        </a:xfrm>
      </p:grpSpPr>
      <p:grpSp>
        <p:nvGrpSpPr>
          <p:cNvPr id="2351" name="Google Shape;2351;p167"/>
          <p:cNvGrpSpPr/>
          <p:nvPr/>
        </p:nvGrpSpPr>
        <p:grpSpPr>
          <a:xfrm>
            <a:off x="1355625" y="1586265"/>
            <a:ext cx="9315475" cy="3541200"/>
            <a:chOff x="1355625" y="1586265"/>
            <a:chExt cx="9315475" cy="3541200"/>
          </a:xfrm>
        </p:grpSpPr>
        <p:sp>
          <p:nvSpPr>
            <p:cNvPr id="2352" name="Google Shape;2352;p167"/>
            <p:cNvSpPr/>
            <p:nvPr/>
          </p:nvSpPr>
          <p:spPr>
            <a:xfrm>
              <a:off x="3122108" y="1586265"/>
              <a:ext cx="5811300" cy="3541200"/>
            </a:xfrm>
            <a:prstGeom prst="rect">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53" name="Google Shape;2353;p167"/>
            <p:cNvSpPr/>
            <p:nvPr/>
          </p:nvSpPr>
          <p:spPr>
            <a:xfrm>
              <a:off x="1355625" y="1586265"/>
              <a:ext cx="3541200" cy="3541200"/>
            </a:xfrm>
            <a:prstGeom prst="ellipse">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54" name="Google Shape;2354;p167"/>
            <p:cNvSpPr/>
            <p:nvPr/>
          </p:nvSpPr>
          <p:spPr>
            <a:xfrm>
              <a:off x="7129900" y="1586265"/>
              <a:ext cx="3541200" cy="3541200"/>
            </a:xfrm>
            <a:prstGeom prst="ellipse">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2355" name="Google Shape;2355;p167"/>
          <p:cNvGrpSpPr/>
          <p:nvPr/>
        </p:nvGrpSpPr>
        <p:grpSpPr>
          <a:xfrm>
            <a:off x="7589083" y="2157418"/>
            <a:ext cx="2257704" cy="2238450"/>
            <a:chOff x="7565358" y="2079070"/>
            <a:chExt cx="2257704" cy="2238450"/>
          </a:xfrm>
        </p:grpSpPr>
        <p:sp>
          <p:nvSpPr>
            <p:cNvPr id="2356" name="Google Shape;2356;p167"/>
            <p:cNvSpPr/>
            <p:nvPr/>
          </p:nvSpPr>
          <p:spPr>
            <a:xfrm>
              <a:off x="7652562" y="2146983"/>
              <a:ext cx="2170500" cy="2170500"/>
            </a:xfrm>
            <a:prstGeom prst="ellipse">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2357" name="Google Shape;2357;p167"/>
            <p:cNvGrpSpPr/>
            <p:nvPr/>
          </p:nvGrpSpPr>
          <p:grpSpPr>
            <a:xfrm>
              <a:off x="7907427" y="2623966"/>
              <a:ext cx="1526335" cy="1693554"/>
              <a:chOff x="7851706" y="2620218"/>
              <a:chExt cx="1526335" cy="1693554"/>
            </a:xfrm>
          </p:grpSpPr>
          <p:sp>
            <p:nvSpPr>
              <p:cNvPr id="2358" name="Google Shape;2358;p167"/>
              <p:cNvSpPr/>
              <p:nvPr/>
            </p:nvSpPr>
            <p:spPr>
              <a:xfrm>
                <a:off x="8448620" y="3261924"/>
                <a:ext cx="400333" cy="490728"/>
              </a:xfrm>
              <a:custGeom>
                <a:rect b="b" l="l" r="r" t="t"/>
                <a:pathLst>
                  <a:path extrusionOk="0" h="490728" w="400333">
                    <a:moveTo>
                      <a:pt x="348677" y="464903"/>
                    </a:moveTo>
                    <a:lnTo>
                      <a:pt x="400334" y="142052"/>
                    </a:lnTo>
                    <a:lnTo>
                      <a:pt x="51656" y="0"/>
                    </a:lnTo>
                    <a:lnTo>
                      <a:pt x="0" y="490729"/>
                    </a:lnTo>
                    <a:lnTo>
                      <a:pt x="348677" y="464903"/>
                    </a:lnTo>
                    <a:close/>
                  </a:path>
                </a:pathLst>
              </a:custGeom>
              <a:solidFill>
                <a:srgbClr val="A061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59" name="Google Shape;2359;p167"/>
              <p:cNvSpPr/>
              <p:nvPr/>
            </p:nvSpPr>
            <p:spPr>
              <a:xfrm>
                <a:off x="8042081" y="3595072"/>
                <a:ext cx="1105651" cy="718700"/>
              </a:xfrm>
              <a:custGeom>
                <a:rect b="b" l="l" r="r" t="t"/>
                <a:pathLst>
                  <a:path extrusionOk="0" h="718700" w="1105651">
                    <a:moveTo>
                      <a:pt x="1105652" y="608881"/>
                    </a:moveTo>
                    <a:cubicBezTo>
                      <a:pt x="1075713" y="623475"/>
                      <a:pt x="1045207" y="636649"/>
                      <a:pt x="1014245" y="648338"/>
                    </a:cubicBezTo>
                    <a:cubicBezTo>
                      <a:pt x="952319" y="671773"/>
                      <a:pt x="888398" y="689452"/>
                      <a:pt x="822825" y="701255"/>
                    </a:cubicBezTo>
                    <a:cubicBezTo>
                      <a:pt x="758733" y="712830"/>
                      <a:pt x="692928" y="718701"/>
                      <a:pt x="627126" y="718701"/>
                    </a:cubicBezTo>
                    <a:cubicBezTo>
                      <a:pt x="538228" y="718701"/>
                      <a:pt x="449844" y="708040"/>
                      <a:pt x="364369" y="686938"/>
                    </a:cubicBezTo>
                    <a:cubicBezTo>
                      <a:pt x="330897" y="678733"/>
                      <a:pt x="297139" y="668697"/>
                      <a:pt x="263953" y="657004"/>
                    </a:cubicBezTo>
                    <a:cubicBezTo>
                      <a:pt x="260477" y="655751"/>
                      <a:pt x="256939" y="654499"/>
                      <a:pt x="253463" y="653238"/>
                    </a:cubicBezTo>
                    <a:cubicBezTo>
                      <a:pt x="212292" y="638305"/>
                      <a:pt x="171807" y="620798"/>
                      <a:pt x="132860" y="601010"/>
                    </a:cubicBezTo>
                    <a:cubicBezTo>
                      <a:pt x="127613" y="598391"/>
                      <a:pt x="122370" y="595706"/>
                      <a:pt x="117123" y="592854"/>
                    </a:cubicBezTo>
                    <a:cubicBezTo>
                      <a:pt x="111305" y="589892"/>
                      <a:pt x="105548" y="586755"/>
                      <a:pt x="99730" y="583503"/>
                    </a:cubicBezTo>
                    <a:cubicBezTo>
                      <a:pt x="92317" y="579456"/>
                      <a:pt x="84961" y="575233"/>
                      <a:pt x="77605" y="570957"/>
                    </a:cubicBezTo>
                    <a:cubicBezTo>
                      <a:pt x="52974" y="556702"/>
                      <a:pt x="28739" y="541304"/>
                      <a:pt x="5590" y="525286"/>
                    </a:cubicBezTo>
                    <a:lnTo>
                      <a:pt x="4047" y="524262"/>
                    </a:lnTo>
                    <a:cubicBezTo>
                      <a:pt x="2681" y="523291"/>
                      <a:pt x="1314" y="522377"/>
                      <a:pt x="0" y="521410"/>
                    </a:cubicBezTo>
                    <a:cubicBezTo>
                      <a:pt x="857" y="516906"/>
                      <a:pt x="1656" y="512793"/>
                      <a:pt x="2395" y="509146"/>
                    </a:cubicBezTo>
                    <a:cubicBezTo>
                      <a:pt x="5247" y="494838"/>
                      <a:pt x="7128" y="486967"/>
                      <a:pt x="7128" y="486967"/>
                    </a:cubicBezTo>
                    <a:lnTo>
                      <a:pt x="163251" y="164451"/>
                    </a:lnTo>
                    <a:lnTo>
                      <a:pt x="206760" y="74586"/>
                    </a:lnTo>
                    <a:lnTo>
                      <a:pt x="227972" y="65859"/>
                    </a:lnTo>
                    <a:lnTo>
                      <a:pt x="388204" y="0"/>
                    </a:lnTo>
                    <a:lnTo>
                      <a:pt x="779831" y="0"/>
                    </a:lnTo>
                    <a:lnTo>
                      <a:pt x="903396" y="51093"/>
                    </a:lnTo>
                    <a:cubicBezTo>
                      <a:pt x="903396" y="51093"/>
                      <a:pt x="904025" y="53431"/>
                      <a:pt x="905277" y="57935"/>
                    </a:cubicBezTo>
                    <a:cubicBezTo>
                      <a:pt x="917595" y="102129"/>
                      <a:pt x="989443" y="353022"/>
                      <a:pt x="1100919" y="598501"/>
                    </a:cubicBezTo>
                    <a:cubicBezTo>
                      <a:pt x="1102457" y="601920"/>
                      <a:pt x="1104057" y="605400"/>
                      <a:pt x="1105652" y="608881"/>
                    </a:cubicBezTo>
                    <a:lnTo>
                      <a:pt x="1105652" y="608881"/>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60" name="Google Shape;2360;p167"/>
              <p:cNvSpPr/>
              <p:nvPr/>
            </p:nvSpPr>
            <p:spPr>
              <a:xfrm>
                <a:off x="8353619" y="2796626"/>
                <a:ext cx="711134" cy="711134"/>
              </a:xfrm>
              <a:custGeom>
                <a:rect b="b" l="l" r="r" t="t"/>
                <a:pathLst>
                  <a:path extrusionOk="0" h="711134" w="711134">
                    <a:moveTo>
                      <a:pt x="711135" y="355567"/>
                    </a:moveTo>
                    <a:cubicBezTo>
                      <a:pt x="711135" y="551942"/>
                      <a:pt x="551942" y="711135"/>
                      <a:pt x="355567" y="711135"/>
                    </a:cubicBezTo>
                    <a:cubicBezTo>
                      <a:pt x="159193" y="711135"/>
                      <a:pt x="0" y="551942"/>
                      <a:pt x="0" y="355567"/>
                    </a:cubicBezTo>
                    <a:cubicBezTo>
                      <a:pt x="0" y="159193"/>
                      <a:pt x="159193" y="0"/>
                      <a:pt x="355567" y="0"/>
                    </a:cubicBezTo>
                    <a:cubicBezTo>
                      <a:pt x="551942" y="0"/>
                      <a:pt x="711135" y="159193"/>
                      <a:pt x="711135" y="355567"/>
                    </a:cubicBezTo>
                    <a:close/>
                  </a:path>
                </a:pathLst>
              </a:custGeom>
              <a:solidFill>
                <a:srgbClr val="A061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61" name="Google Shape;2361;p167"/>
              <p:cNvSpPr/>
              <p:nvPr/>
            </p:nvSpPr>
            <p:spPr>
              <a:xfrm>
                <a:off x="7851706" y="3657871"/>
                <a:ext cx="418970" cy="530067"/>
              </a:xfrm>
              <a:custGeom>
                <a:rect b="b" l="l" r="r" t="t"/>
                <a:pathLst>
                  <a:path extrusionOk="0" h="530067" w="418970">
                    <a:moveTo>
                      <a:pt x="418971" y="0"/>
                    </a:moveTo>
                    <a:lnTo>
                      <a:pt x="418359" y="3060"/>
                    </a:lnTo>
                    <a:lnTo>
                      <a:pt x="309954" y="518481"/>
                    </a:lnTo>
                    <a:lnTo>
                      <a:pt x="309016" y="522969"/>
                    </a:lnTo>
                    <a:lnTo>
                      <a:pt x="307506" y="530068"/>
                    </a:lnTo>
                    <a:cubicBezTo>
                      <a:pt x="301672" y="527090"/>
                      <a:pt x="295919" y="523948"/>
                      <a:pt x="290126" y="520725"/>
                    </a:cubicBezTo>
                    <a:cubicBezTo>
                      <a:pt x="282700" y="516645"/>
                      <a:pt x="275356" y="512443"/>
                      <a:pt x="267972" y="508159"/>
                    </a:cubicBezTo>
                    <a:cubicBezTo>
                      <a:pt x="243369" y="493920"/>
                      <a:pt x="219134" y="478497"/>
                      <a:pt x="195960" y="462504"/>
                    </a:cubicBezTo>
                    <a:lnTo>
                      <a:pt x="194410" y="461443"/>
                    </a:lnTo>
                    <a:cubicBezTo>
                      <a:pt x="193064" y="460505"/>
                      <a:pt x="191676" y="459566"/>
                      <a:pt x="190371" y="458628"/>
                    </a:cubicBezTo>
                    <a:cubicBezTo>
                      <a:pt x="172664" y="446266"/>
                      <a:pt x="155406" y="433373"/>
                      <a:pt x="138555" y="420072"/>
                    </a:cubicBezTo>
                    <a:cubicBezTo>
                      <a:pt x="138433" y="419991"/>
                      <a:pt x="138351" y="419909"/>
                      <a:pt x="138229" y="419787"/>
                    </a:cubicBezTo>
                    <a:cubicBezTo>
                      <a:pt x="108160" y="395552"/>
                      <a:pt x="79192" y="369481"/>
                      <a:pt x="51489" y="341778"/>
                    </a:cubicBezTo>
                    <a:cubicBezTo>
                      <a:pt x="33619" y="323908"/>
                      <a:pt x="16442" y="305507"/>
                      <a:pt x="0" y="286617"/>
                    </a:cubicBezTo>
                    <a:lnTo>
                      <a:pt x="2489" y="276172"/>
                    </a:lnTo>
                    <a:lnTo>
                      <a:pt x="2734" y="275111"/>
                    </a:lnTo>
                    <a:lnTo>
                      <a:pt x="5834" y="261811"/>
                    </a:lnTo>
                    <a:cubicBezTo>
                      <a:pt x="33415" y="145328"/>
                      <a:pt x="126723" y="55936"/>
                      <a:pt x="244267" y="33415"/>
                    </a:cubicBezTo>
                    <a:lnTo>
                      <a:pt x="400448" y="3509"/>
                    </a:lnTo>
                    <a:lnTo>
                      <a:pt x="418971" y="0"/>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62" name="Google Shape;2362;p167"/>
              <p:cNvSpPr/>
              <p:nvPr/>
            </p:nvSpPr>
            <p:spPr>
              <a:xfrm>
                <a:off x="8931507" y="3649985"/>
                <a:ext cx="446534" cy="593425"/>
              </a:xfrm>
              <a:custGeom>
                <a:rect b="b" l="l" r="r" t="t"/>
                <a:pathLst>
                  <a:path extrusionOk="0" h="593425" w="446534">
                    <a:moveTo>
                      <a:pt x="446535" y="403255"/>
                    </a:moveTo>
                    <a:cubicBezTo>
                      <a:pt x="400517" y="442431"/>
                      <a:pt x="351195" y="477902"/>
                      <a:pt x="299134" y="509036"/>
                    </a:cubicBezTo>
                    <a:cubicBezTo>
                      <a:pt x="294059" y="512116"/>
                      <a:pt x="288869" y="515131"/>
                      <a:pt x="283679" y="518159"/>
                    </a:cubicBezTo>
                    <a:cubicBezTo>
                      <a:pt x="261558" y="530933"/>
                      <a:pt x="239032" y="542846"/>
                      <a:pt x="216225" y="553968"/>
                    </a:cubicBezTo>
                    <a:cubicBezTo>
                      <a:pt x="186287" y="568562"/>
                      <a:pt x="155781" y="581737"/>
                      <a:pt x="124818" y="593426"/>
                    </a:cubicBezTo>
                    <a:lnTo>
                      <a:pt x="122423" y="582132"/>
                    </a:lnTo>
                    <a:lnTo>
                      <a:pt x="0" y="0"/>
                    </a:lnTo>
                    <a:lnTo>
                      <a:pt x="15851" y="3023"/>
                    </a:lnTo>
                    <a:lnTo>
                      <a:pt x="174712" y="33472"/>
                    </a:lnTo>
                    <a:cubicBezTo>
                      <a:pt x="292235" y="55997"/>
                      <a:pt x="385580" y="145406"/>
                      <a:pt x="413120" y="261901"/>
                    </a:cubicBezTo>
                    <a:lnTo>
                      <a:pt x="443512" y="390599"/>
                    </a:lnTo>
                    <a:lnTo>
                      <a:pt x="446535" y="403255"/>
                    </a:lnTo>
                    <a:lnTo>
                      <a:pt x="446535" y="403255"/>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63" name="Google Shape;2363;p167"/>
              <p:cNvSpPr/>
              <p:nvPr/>
            </p:nvSpPr>
            <p:spPr>
              <a:xfrm>
                <a:off x="8140219" y="2620218"/>
                <a:ext cx="991699" cy="1628091"/>
              </a:xfrm>
              <a:custGeom>
                <a:rect b="b" l="l" r="r" t="t"/>
                <a:pathLst>
                  <a:path extrusionOk="0" h="1628091" w="991699">
                    <a:moveTo>
                      <a:pt x="978431" y="627021"/>
                    </a:moveTo>
                    <a:cubicBezTo>
                      <a:pt x="969194" y="661464"/>
                      <a:pt x="922720" y="815369"/>
                      <a:pt x="803716" y="847755"/>
                    </a:cubicBezTo>
                    <a:cubicBezTo>
                      <a:pt x="780337" y="854140"/>
                      <a:pt x="724572" y="861497"/>
                      <a:pt x="739342" y="847755"/>
                    </a:cubicBezTo>
                    <a:cubicBezTo>
                      <a:pt x="742704" y="844618"/>
                      <a:pt x="745956" y="841537"/>
                      <a:pt x="749203" y="838514"/>
                    </a:cubicBezTo>
                    <a:cubicBezTo>
                      <a:pt x="878358" y="717062"/>
                      <a:pt x="931047" y="642819"/>
                      <a:pt x="906983" y="478025"/>
                    </a:cubicBezTo>
                    <a:cubicBezTo>
                      <a:pt x="891700" y="373105"/>
                      <a:pt x="717673" y="277822"/>
                      <a:pt x="619767" y="268352"/>
                    </a:cubicBezTo>
                    <a:cubicBezTo>
                      <a:pt x="578481" y="264366"/>
                      <a:pt x="525793" y="278332"/>
                      <a:pt x="491011" y="314317"/>
                    </a:cubicBezTo>
                    <a:cubicBezTo>
                      <a:pt x="433590" y="373615"/>
                      <a:pt x="443056" y="555634"/>
                      <a:pt x="411236" y="662550"/>
                    </a:cubicBezTo>
                    <a:cubicBezTo>
                      <a:pt x="402684" y="691171"/>
                      <a:pt x="391224" y="714439"/>
                      <a:pt x="374745" y="728518"/>
                    </a:cubicBezTo>
                    <a:cubicBezTo>
                      <a:pt x="364480" y="737303"/>
                      <a:pt x="357923" y="726128"/>
                      <a:pt x="353076" y="707821"/>
                    </a:cubicBezTo>
                    <a:cubicBezTo>
                      <a:pt x="342754" y="668931"/>
                      <a:pt x="340073" y="597715"/>
                      <a:pt x="325418" y="617842"/>
                    </a:cubicBezTo>
                    <a:cubicBezTo>
                      <a:pt x="283052" y="676177"/>
                      <a:pt x="323423" y="753496"/>
                      <a:pt x="335626" y="783320"/>
                    </a:cubicBezTo>
                    <a:cubicBezTo>
                      <a:pt x="338135" y="789424"/>
                      <a:pt x="340702" y="795291"/>
                      <a:pt x="343268" y="800885"/>
                    </a:cubicBezTo>
                    <a:lnTo>
                      <a:pt x="343268" y="800938"/>
                    </a:lnTo>
                    <a:cubicBezTo>
                      <a:pt x="344749" y="804128"/>
                      <a:pt x="346287" y="807327"/>
                      <a:pt x="347772" y="810350"/>
                    </a:cubicBezTo>
                    <a:lnTo>
                      <a:pt x="347772" y="810403"/>
                    </a:lnTo>
                    <a:cubicBezTo>
                      <a:pt x="388486" y="893426"/>
                      <a:pt x="437409" y="923132"/>
                      <a:pt x="480518" y="974854"/>
                    </a:cubicBezTo>
                    <a:cubicBezTo>
                      <a:pt x="497454" y="995095"/>
                      <a:pt x="513476" y="1018644"/>
                      <a:pt x="527788" y="1050125"/>
                    </a:cubicBezTo>
                    <a:cubicBezTo>
                      <a:pt x="537596" y="1071680"/>
                      <a:pt x="544667" y="1093348"/>
                      <a:pt x="549514" y="1114613"/>
                    </a:cubicBezTo>
                    <a:cubicBezTo>
                      <a:pt x="574206" y="1221247"/>
                      <a:pt x="544895" y="1318125"/>
                      <a:pt x="536968" y="1344470"/>
                    </a:cubicBezTo>
                    <a:cubicBezTo>
                      <a:pt x="520375" y="1399329"/>
                      <a:pt x="491864" y="1493580"/>
                      <a:pt x="408217" y="1546782"/>
                    </a:cubicBezTo>
                    <a:cubicBezTo>
                      <a:pt x="303178" y="1613616"/>
                      <a:pt x="207328" y="1554710"/>
                      <a:pt x="161481" y="1618174"/>
                    </a:cubicBezTo>
                    <a:cubicBezTo>
                      <a:pt x="160910" y="1618916"/>
                      <a:pt x="160396" y="1619654"/>
                      <a:pt x="159886" y="1620397"/>
                    </a:cubicBezTo>
                    <a:cubicBezTo>
                      <a:pt x="158172" y="1622963"/>
                      <a:pt x="156634" y="1625530"/>
                      <a:pt x="155325" y="1628092"/>
                    </a:cubicBezTo>
                    <a:cubicBezTo>
                      <a:pt x="114154" y="1613159"/>
                      <a:pt x="73668" y="1595652"/>
                      <a:pt x="34721" y="1575864"/>
                    </a:cubicBezTo>
                    <a:cubicBezTo>
                      <a:pt x="29474" y="1573241"/>
                      <a:pt x="24232" y="1570560"/>
                      <a:pt x="18985" y="1567708"/>
                    </a:cubicBezTo>
                    <a:cubicBezTo>
                      <a:pt x="13167" y="1564746"/>
                      <a:pt x="7410" y="1561609"/>
                      <a:pt x="1592" y="1558357"/>
                    </a:cubicBezTo>
                    <a:cubicBezTo>
                      <a:pt x="1363" y="1553910"/>
                      <a:pt x="1135" y="1549467"/>
                      <a:pt x="964" y="1544959"/>
                    </a:cubicBezTo>
                    <a:cubicBezTo>
                      <a:pt x="-2398" y="1467807"/>
                      <a:pt x="2677" y="1383017"/>
                      <a:pt x="21894" y="1298452"/>
                    </a:cubicBezTo>
                    <a:cubicBezTo>
                      <a:pt x="34211" y="1244453"/>
                      <a:pt x="46414" y="1190908"/>
                      <a:pt x="65113" y="1139305"/>
                    </a:cubicBezTo>
                    <a:cubicBezTo>
                      <a:pt x="77320" y="1105666"/>
                      <a:pt x="92257" y="1072818"/>
                      <a:pt x="111930" y="1041170"/>
                    </a:cubicBezTo>
                    <a:cubicBezTo>
                      <a:pt x="127667" y="1015739"/>
                      <a:pt x="146369" y="991047"/>
                      <a:pt x="169066" y="967327"/>
                    </a:cubicBezTo>
                    <a:cubicBezTo>
                      <a:pt x="218903" y="915266"/>
                      <a:pt x="263211" y="893545"/>
                      <a:pt x="270224" y="838571"/>
                    </a:cubicBezTo>
                    <a:cubicBezTo>
                      <a:pt x="280257" y="760110"/>
                      <a:pt x="198548" y="736507"/>
                      <a:pt x="169066" y="617842"/>
                    </a:cubicBezTo>
                    <a:cubicBezTo>
                      <a:pt x="148940" y="536699"/>
                      <a:pt x="127895" y="419751"/>
                      <a:pt x="148311" y="340943"/>
                    </a:cubicBezTo>
                    <a:cubicBezTo>
                      <a:pt x="167585" y="266476"/>
                      <a:pt x="184349" y="201869"/>
                      <a:pt x="240286" y="138573"/>
                    </a:cubicBezTo>
                    <a:cubicBezTo>
                      <a:pt x="253741" y="123404"/>
                      <a:pt x="364194" y="17916"/>
                      <a:pt x="492150" y="581"/>
                    </a:cubicBezTo>
                    <a:cubicBezTo>
                      <a:pt x="551109" y="-7343"/>
                      <a:pt x="603687" y="68153"/>
                      <a:pt x="674964" y="84403"/>
                    </a:cubicBezTo>
                    <a:cubicBezTo>
                      <a:pt x="756902" y="103053"/>
                      <a:pt x="803830" y="113714"/>
                      <a:pt x="849676" y="148781"/>
                    </a:cubicBezTo>
                    <a:cubicBezTo>
                      <a:pt x="927171" y="207969"/>
                      <a:pt x="949007" y="296467"/>
                      <a:pt x="969252" y="378695"/>
                    </a:cubicBezTo>
                    <a:cubicBezTo>
                      <a:pt x="985102" y="443015"/>
                      <a:pt x="1005633" y="526210"/>
                      <a:pt x="978431" y="627021"/>
                    </a:cubicBezTo>
                    <a:lnTo>
                      <a:pt x="978431" y="627021"/>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364" name="Google Shape;2364;p167"/>
            <p:cNvSpPr/>
            <p:nvPr/>
          </p:nvSpPr>
          <p:spPr>
            <a:xfrm>
              <a:off x="7565358" y="2079070"/>
              <a:ext cx="2170537" cy="2170537"/>
            </a:xfrm>
            <a:custGeom>
              <a:rect b="b" l="l" r="r" t="t"/>
              <a:pathLst>
                <a:path extrusionOk="0" h="2170537" w="2170537">
                  <a:moveTo>
                    <a:pt x="1852668" y="317869"/>
                  </a:moveTo>
                  <a:cubicBezTo>
                    <a:pt x="1647691" y="112892"/>
                    <a:pt x="1375149" y="0"/>
                    <a:pt x="1085269" y="0"/>
                  </a:cubicBezTo>
                  <a:cubicBezTo>
                    <a:pt x="795388" y="0"/>
                    <a:pt x="522846" y="112892"/>
                    <a:pt x="317869" y="317869"/>
                  </a:cubicBezTo>
                  <a:cubicBezTo>
                    <a:pt x="112892" y="522846"/>
                    <a:pt x="0" y="795388"/>
                    <a:pt x="0" y="1085269"/>
                  </a:cubicBezTo>
                  <a:cubicBezTo>
                    <a:pt x="0" y="1349854"/>
                    <a:pt x="94043" y="1599996"/>
                    <a:pt x="266380" y="1797507"/>
                  </a:cubicBezTo>
                  <a:cubicBezTo>
                    <a:pt x="282823" y="1816397"/>
                    <a:pt x="299999" y="1834797"/>
                    <a:pt x="317869" y="1852668"/>
                  </a:cubicBezTo>
                  <a:cubicBezTo>
                    <a:pt x="345572" y="1880371"/>
                    <a:pt x="374540" y="1906441"/>
                    <a:pt x="404609" y="1930676"/>
                  </a:cubicBezTo>
                  <a:cubicBezTo>
                    <a:pt x="404732" y="1930799"/>
                    <a:pt x="404813" y="1930880"/>
                    <a:pt x="404936" y="1930962"/>
                  </a:cubicBezTo>
                  <a:cubicBezTo>
                    <a:pt x="597143" y="2086204"/>
                    <a:pt x="834718" y="2170537"/>
                    <a:pt x="1085269" y="2170537"/>
                  </a:cubicBezTo>
                  <a:cubicBezTo>
                    <a:pt x="1375149" y="2170537"/>
                    <a:pt x="1647691" y="2057645"/>
                    <a:pt x="1852668" y="1852668"/>
                  </a:cubicBezTo>
                  <a:cubicBezTo>
                    <a:pt x="2057645" y="1647691"/>
                    <a:pt x="2170537" y="1375149"/>
                    <a:pt x="2170537" y="1085269"/>
                  </a:cubicBezTo>
                  <a:cubicBezTo>
                    <a:pt x="2170537" y="795388"/>
                    <a:pt x="2057645" y="522846"/>
                    <a:pt x="1852668" y="317869"/>
                  </a:cubicBezTo>
                  <a:close/>
                  <a:moveTo>
                    <a:pt x="1790856" y="1898404"/>
                  </a:moveTo>
                  <a:cubicBezTo>
                    <a:pt x="1721211" y="1958991"/>
                    <a:pt x="1643692" y="2010725"/>
                    <a:pt x="1560094" y="2051933"/>
                  </a:cubicBezTo>
                  <a:cubicBezTo>
                    <a:pt x="1530759" y="2066417"/>
                    <a:pt x="1500690" y="2079595"/>
                    <a:pt x="1469927" y="2091386"/>
                  </a:cubicBezTo>
                  <a:cubicBezTo>
                    <a:pt x="1350425" y="2137245"/>
                    <a:pt x="1220723" y="2162377"/>
                    <a:pt x="1085269" y="2162377"/>
                  </a:cubicBezTo>
                  <a:cubicBezTo>
                    <a:pt x="954547" y="2162377"/>
                    <a:pt x="829210" y="2138958"/>
                    <a:pt x="713217" y="2096119"/>
                  </a:cubicBezTo>
                  <a:cubicBezTo>
                    <a:pt x="665604" y="2078575"/>
                    <a:pt x="619582" y="2057726"/>
                    <a:pt x="575396" y="2033859"/>
                  </a:cubicBezTo>
                  <a:cubicBezTo>
                    <a:pt x="568909" y="2030350"/>
                    <a:pt x="562463" y="2026800"/>
                    <a:pt x="556057" y="2023169"/>
                  </a:cubicBezTo>
                  <a:cubicBezTo>
                    <a:pt x="522357" y="2004075"/>
                    <a:pt x="489758" y="1983226"/>
                    <a:pt x="458465" y="1960705"/>
                  </a:cubicBezTo>
                  <a:cubicBezTo>
                    <a:pt x="388534" y="1910521"/>
                    <a:pt x="324846" y="1852178"/>
                    <a:pt x="268869" y="1787062"/>
                  </a:cubicBezTo>
                  <a:cubicBezTo>
                    <a:pt x="106446" y="1598405"/>
                    <a:pt x="8160" y="1353118"/>
                    <a:pt x="8160" y="1085269"/>
                  </a:cubicBezTo>
                  <a:cubicBezTo>
                    <a:pt x="8160" y="491349"/>
                    <a:pt x="491349" y="8160"/>
                    <a:pt x="1085269" y="8160"/>
                  </a:cubicBezTo>
                  <a:cubicBezTo>
                    <a:pt x="1679188" y="8160"/>
                    <a:pt x="2162377" y="491349"/>
                    <a:pt x="2162377" y="1085269"/>
                  </a:cubicBezTo>
                  <a:cubicBezTo>
                    <a:pt x="2162377" y="1409544"/>
                    <a:pt x="2018355" y="1700812"/>
                    <a:pt x="1790856" y="1898404"/>
                  </a:cubicBezTo>
                  <a:close/>
                </a:path>
              </a:pathLst>
            </a:cu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365" name="Google Shape;2365;p167"/>
          <p:cNvGrpSpPr/>
          <p:nvPr/>
        </p:nvGrpSpPr>
        <p:grpSpPr>
          <a:xfrm>
            <a:off x="2037600" y="2153550"/>
            <a:ext cx="2257704" cy="2242318"/>
            <a:chOff x="2073920" y="1945621"/>
            <a:chExt cx="2257704" cy="2242318"/>
          </a:xfrm>
        </p:grpSpPr>
        <p:sp>
          <p:nvSpPr>
            <p:cNvPr id="2366" name="Google Shape;2366;p167"/>
            <p:cNvSpPr/>
            <p:nvPr/>
          </p:nvSpPr>
          <p:spPr>
            <a:xfrm>
              <a:off x="2161124" y="2017403"/>
              <a:ext cx="2170500" cy="2170500"/>
            </a:xfrm>
            <a:prstGeom prst="ellipse">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67" name="Google Shape;2367;p167"/>
            <p:cNvSpPr/>
            <p:nvPr/>
          </p:nvSpPr>
          <p:spPr>
            <a:xfrm>
              <a:off x="2913513" y="2729702"/>
              <a:ext cx="704600" cy="704600"/>
            </a:xfrm>
            <a:custGeom>
              <a:rect b="b" l="l" r="r" t="t"/>
              <a:pathLst>
                <a:path extrusionOk="0" h="704600" w="704600">
                  <a:moveTo>
                    <a:pt x="704600" y="352300"/>
                  </a:moveTo>
                  <a:cubicBezTo>
                    <a:pt x="704600" y="546870"/>
                    <a:pt x="546870" y="704600"/>
                    <a:pt x="352300" y="704600"/>
                  </a:cubicBezTo>
                  <a:cubicBezTo>
                    <a:pt x="157730" y="704600"/>
                    <a:pt x="0" y="546870"/>
                    <a:pt x="0" y="352300"/>
                  </a:cubicBezTo>
                  <a:cubicBezTo>
                    <a:pt x="0" y="157730"/>
                    <a:pt x="157730" y="0"/>
                    <a:pt x="352300" y="0"/>
                  </a:cubicBezTo>
                  <a:cubicBezTo>
                    <a:pt x="546870" y="0"/>
                    <a:pt x="704600" y="157730"/>
                    <a:pt x="704600" y="352300"/>
                  </a:cubicBezTo>
                  <a:close/>
                </a:path>
              </a:pathLst>
            </a:custGeom>
            <a:solidFill>
              <a:srgbClr val="FFB6B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68" name="Google Shape;2368;p167"/>
            <p:cNvSpPr/>
            <p:nvPr/>
          </p:nvSpPr>
          <p:spPr>
            <a:xfrm>
              <a:off x="2994211" y="3266081"/>
              <a:ext cx="558954" cy="832311"/>
            </a:xfrm>
            <a:custGeom>
              <a:rect b="b" l="l" r="r" t="t"/>
              <a:pathLst>
                <a:path extrusionOk="0" h="832311" w="558954">
                  <a:moveTo>
                    <a:pt x="69359" y="220318"/>
                  </a:moveTo>
                  <a:lnTo>
                    <a:pt x="53443" y="59429"/>
                  </a:lnTo>
                  <a:lnTo>
                    <a:pt x="371276" y="0"/>
                  </a:lnTo>
                  <a:lnTo>
                    <a:pt x="558954" y="456955"/>
                  </a:lnTo>
                  <a:lnTo>
                    <a:pt x="232558" y="832311"/>
                  </a:lnTo>
                  <a:lnTo>
                    <a:pt x="0" y="375356"/>
                  </a:lnTo>
                  <a:lnTo>
                    <a:pt x="69359" y="220318"/>
                  </a:lnTo>
                  <a:close/>
                </a:path>
              </a:pathLst>
            </a:custGeom>
            <a:solidFill>
              <a:srgbClr val="FFB6B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69" name="Google Shape;2369;p167"/>
            <p:cNvSpPr/>
            <p:nvPr/>
          </p:nvSpPr>
          <p:spPr>
            <a:xfrm>
              <a:off x="2868904" y="2626111"/>
              <a:ext cx="710507" cy="795633"/>
            </a:xfrm>
            <a:custGeom>
              <a:rect b="b" l="l" r="r" t="t"/>
              <a:pathLst>
                <a:path extrusionOk="0" h="795633" w="710507">
                  <a:moveTo>
                    <a:pt x="173642" y="779934"/>
                  </a:moveTo>
                  <a:lnTo>
                    <a:pt x="243132" y="795633"/>
                  </a:lnTo>
                  <a:cubicBezTo>
                    <a:pt x="243132" y="795633"/>
                    <a:pt x="188505" y="622423"/>
                    <a:pt x="207049" y="605887"/>
                  </a:cubicBezTo>
                  <a:cubicBezTo>
                    <a:pt x="225588" y="589351"/>
                    <a:pt x="271022" y="615406"/>
                    <a:pt x="271022" y="615406"/>
                  </a:cubicBezTo>
                  <a:lnTo>
                    <a:pt x="318766" y="668935"/>
                  </a:lnTo>
                  <a:lnTo>
                    <a:pt x="376922" y="609726"/>
                  </a:lnTo>
                  <a:cubicBezTo>
                    <a:pt x="376922" y="609726"/>
                    <a:pt x="440059" y="531216"/>
                    <a:pt x="464780" y="509168"/>
                  </a:cubicBezTo>
                  <a:cubicBezTo>
                    <a:pt x="489500" y="487119"/>
                    <a:pt x="449790" y="405280"/>
                    <a:pt x="449790" y="405280"/>
                  </a:cubicBezTo>
                  <a:cubicBezTo>
                    <a:pt x="449790" y="405280"/>
                    <a:pt x="816545" y="306381"/>
                    <a:pt x="680075" y="128495"/>
                  </a:cubicBezTo>
                  <a:cubicBezTo>
                    <a:pt x="680075" y="128495"/>
                    <a:pt x="600063" y="-10978"/>
                    <a:pt x="574008" y="34456"/>
                  </a:cubicBezTo>
                  <a:cubicBezTo>
                    <a:pt x="547954" y="79891"/>
                    <a:pt x="516881" y="7733"/>
                    <a:pt x="516881" y="7733"/>
                  </a:cubicBezTo>
                  <a:lnTo>
                    <a:pt x="422009" y="25774"/>
                  </a:lnTo>
                  <a:cubicBezTo>
                    <a:pt x="422009" y="25774"/>
                    <a:pt x="234760" y="-84629"/>
                    <a:pt x="57041" y="151559"/>
                  </a:cubicBezTo>
                  <a:cubicBezTo>
                    <a:pt x="-120678" y="387748"/>
                    <a:pt x="173642" y="779934"/>
                    <a:pt x="173642" y="779934"/>
                  </a:cubicBezTo>
                  <a:lnTo>
                    <a:pt x="173642" y="779934"/>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70" name="Google Shape;2370;p167"/>
            <p:cNvSpPr/>
            <p:nvPr/>
          </p:nvSpPr>
          <p:spPr>
            <a:xfrm>
              <a:off x="2615550" y="3540777"/>
              <a:ext cx="1312848" cy="647162"/>
            </a:xfrm>
            <a:custGeom>
              <a:rect b="b" l="l" r="r" t="t"/>
              <a:pathLst>
                <a:path extrusionOk="0" h="647162" w="1312848">
                  <a:moveTo>
                    <a:pt x="1312849" y="406241"/>
                  </a:moveTo>
                  <a:cubicBezTo>
                    <a:pt x="1120315" y="562340"/>
                    <a:pt x="882127" y="647163"/>
                    <a:pt x="630843" y="647163"/>
                  </a:cubicBezTo>
                  <a:cubicBezTo>
                    <a:pt x="401386" y="647163"/>
                    <a:pt x="182823" y="576416"/>
                    <a:pt x="0" y="445286"/>
                  </a:cubicBezTo>
                  <a:cubicBezTo>
                    <a:pt x="326" y="441859"/>
                    <a:pt x="653" y="438473"/>
                    <a:pt x="938" y="435087"/>
                  </a:cubicBezTo>
                  <a:cubicBezTo>
                    <a:pt x="5794" y="382047"/>
                    <a:pt x="10118" y="330477"/>
                    <a:pt x="12974" y="287719"/>
                  </a:cubicBezTo>
                  <a:cubicBezTo>
                    <a:pt x="24031" y="121705"/>
                    <a:pt x="411341" y="11057"/>
                    <a:pt x="411341" y="11057"/>
                  </a:cubicBezTo>
                  <a:cubicBezTo>
                    <a:pt x="411341" y="11057"/>
                    <a:pt x="413096" y="12811"/>
                    <a:pt x="416604" y="15871"/>
                  </a:cubicBezTo>
                  <a:cubicBezTo>
                    <a:pt x="437983" y="34639"/>
                    <a:pt x="524764" y="102692"/>
                    <a:pt x="676946" y="121705"/>
                  </a:cubicBezTo>
                  <a:cubicBezTo>
                    <a:pt x="812646" y="138678"/>
                    <a:pt x="857321" y="58180"/>
                    <a:pt x="870826" y="19625"/>
                  </a:cubicBezTo>
                  <a:cubicBezTo>
                    <a:pt x="874906" y="7874"/>
                    <a:pt x="876130" y="0"/>
                    <a:pt x="876130" y="0"/>
                  </a:cubicBezTo>
                  <a:lnTo>
                    <a:pt x="1274497" y="188127"/>
                  </a:lnTo>
                  <a:cubicBezTo>
                    <a:pt x="1300486" y="225254"/>
                    <a:pt x="1310645" y="305222"/>
                    <a:pt x="1312645" y="395103"/>
                  </a:cubicBezTo>
                  <a:cubicBezTo>
                    <a:pt x="1312726" y="398816"/>
                    <a:pt x="1312808" y="402488"/>
                    <a:pt x="1312849" y="406241"/>
                  </a:cubicBezTo>
                  <a:close/>
                </a:path>
              </a:pathLst>
            </a:custGeom>
            <a:solidFill>
              <a:srgbClr val="04E1C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71" name="Google Shape;2371;p167"/>
            <p:cNvSpPr/>
            <p:nvPr/>
          </p:nvSpPr>
          <p:spPr>
            <a:xfrm>
              <a:off x="2073920" y="1945621"/>
              <a:ext cx="2170537" cy="2170537"/>
            </a:xfrm>
            <a:custGeom>
              <a:rect b="b" l="l" r="r" t="t"/>
              <a:pathLst>
                <a:path extrusionOk="0" h="2170537" w="2170537">
                  <a:moveTo>
                    <a:pt x="1852668" y="317869"/>
                  </a:moveTo>
                  <a:cubicBezTo>
                    <a:pt x="1647691" y="112892"/>
                    <a:pt x="1375149" y="0"/>
                    <a:pt x="1085269" y="0"/>
                  </a:cubicBezTo>
                  <a:cubicBezTo>
                    <a:pt x="795388" y="0"/>
                    <a:pt x="522846" y="112892"/>
                    <a:pt x="317869" y="317869"/>
                  </a:cubicBezTo>
                  <a:cubicBezTo>
                    <a:pt x="112892" y="522846"/>
                    <a:pt x="0" y="795388"/>
                    <a:pt x="0" y="1085269"/>
                  </a:cubicBezTo>
                  <a:cubicBezTo>
                    <a:pt x="0" y="1349854"/>
                    <a:pt x="94043" y="1599996"/>
                    <a:pt x="266380" y="1797507"/>
                  </a:cubicBezTo>
                  <a:cubicBezTo>
                    <a:pt x="282823" y="1816397"/>
                    <a:pt x="299999" y="1834797"/>
                    <a:pt x="317869" y="1852668"/>
                  </a:cubicBezTo>
                  <a:cubicBezTo>
                    <a:pt x="322072" y="1856870"/>
                    <a:pt x="326315" y="1861072"/>
                    <a:pt x="330599" y="1865152"/>
                  </a:cubicBezTo>
                  <a:cubicBezTo>
                    <a:pt x="342023" y="1876209"/>
                    <a:pt x="353651" y="1887021"/>
                    <a:pt x="365483" y="1897506"/>
                  </a:cubicBezTo>
                  <a:cubicBezTo>
                    <a:pt x="372663" y="1903912"/>
                    <a:pt x="379926" y="1910195"/>
                    <a:pt x="387270" y="1916356"/>
                  </a:cubicBezTo>
                  <a:cubicBezTo>
                    <a:pt x="393022" y="1921211"/>
                    <a:pt x="398775" y="1925984"/>
                    <a:pt x="404610" y="1930676"/>
                  </a:cubicBezTo>
                  <a:cubicBezTo>
                    <a:pt x="404732" y="1930799"/>
                    <a:pt x="404813" y="1930880"/>
                    <a:pt x="404936" y="1930962"/>
                  </a:cubicBezTo>
                  <a:cubicBezTo>
                    <a:pt x="421133" y="1944018"/>
                    <a:pt x="437616" y="1956584"/>
                    <a:pt x="454426" y="1968661"/>
                  </a:cubicBezTo>
                  <a:cubicBezTo>
                    <a:pt x="637248" y="2099791"/>
                    <a:pt x="855812" y="2170537"/>
                    <a:pt x="1085269" y="2170537"/>
                  </a:cubicBezTo>
                  <a:cubicBezTo>
                    <a:pt x="1336553" y="2170537"/>
                    <a:pt x="1574741" y="2085715"/>
                    <a:pt x="1767274" y="1929616"/>
                  </a:cubicBezTo>
                  <a:cubicBezTo>
                    <a:pt x="1782982" y="1916886"/>
                    <a:pt x="1798363" y="1903667"/>
                    <a:pt x="1813459" y="1889999"/>
                  </a:cubicBezTo>
                  <a:cubicBezTo>
                    <a:pt x="1826801" y="1877923"/>
                    <a:pt x="1839857" y="1865479"/>
                    <a:pt x="1852668" y="1852668"/>
                  </a:cubicBezTo>
                  <a:cubicBezTo>
                    <a:pt x="1856707" y="1848628"/>
                    <a:pt x="1860746" y="1844549"/>
                    <a:pt x="1864704" y="1840428"/>
                  </a:cubicBezTo>
                  <a:cubicBezTo>
                    <a:pt x="1875719" y="1829085"/>
                    <a:pt x="1886409" y="1817539"/>
                    <a:pt x="1896854" y="1805830"/>
                  </a:cubicBezTo>
                  <a:cubicBezTo>
                    <a:pt x="2073801" y="1607054"/>
                    <a:pt x="2170537" y="1353607"/>
                    <a:pt x="2170537" y="1085269"/>
                  </a:cubicBezTo>
                  <a:cubicBezTo>
                    <a:pt x="2170537" y="795388"/>
                    <a:pt x="2057645" y="522846"/>
                    <a:pt x="1852668" y="317869"/>
                  </a:cubicBezTo>
                  <a:close/>
                  <a:moveTo>
                    <a:pt x="1894202" y="1795671"/>
                  </a:moveTo>
                  <a:cubicBezTo>
                    <a:pt x="1884002" y="1807258"/>
                    <a:pt x="1873557" y="1818682"/>
                    <a:pt x="1862868" y="1829820"/>
                  </a:cubicBezTo>
                  <a:cubicBezTo>
                    <a:pt x="1846221" y="1847160"/>
                    <a:pt x="1829045" y="1863969"/>
                    <a:pt x="1811297" y="1880166"/>
                  </a:cubicBezTo>
                  <a:cubicBezTo>
                    <a:pt x="1804565" y="1886368"/>
                    <a:pt x="1797751" y="1892406"/>
                    <a:pt x="1790856" y="1898404"/>
                  </a:cubicBezTo>
                  <a:cubicBezTo>
                    <a:pt x="1783023" y="1905217"/>
                    <a:pt x="1775108" y="1911909"/>
                    <a:pt x="1767070" y="1918477"/>
                  </a:cubicBezTo>
                  <a:cubicBezTo>
                    <a:pt x="1703708" y="1970497"/>
                    <a:pt x="1634308" y="2015376"/>
                    <a:pt x="1560094" y="2051933"/>
                  </a:cubicBezTo>
                  <a:cubicBezTo>
                    <a:pt x="1530759" y="2066417"/>
                    <a:pt x="1500690" y="2079595"/>
                    <a:pt x="1469927" y="2091386"/>
                  </a:cubicBezTo>
                  <a:cubicBezTo>
                    <a:pt x="1350425" y="2137245"/>
                    <a:pt x="1220723" y="2162377"/>
                    <a:pt x="1085269" y="2162377"/>
                  </a:cubicBezTo>
                  <a:cubicBezTo>
                    <a:pt x="954547" y="2162377"/>
                    <a:pt x="829210" y="2138958"/>
                    <a:pt x="713217" y="2096119"/>
                  </a:cubicBezTo>
                  <a:cubicBezTo>
                    <a:pt x="665604" y="2078575"/>
                    <a:pt x="619582" y="2057726"/>
                    <a:pt x="575396" y="2033859"/>
                  </a:cubicBezTo>
                  <a:cubicBezTo>
                    <a:pt x="568909" y="2030350"/>
                    <a:pt x="562463" y="2026800"/>
                    <a:pt x="556057" y="2023169"/>
                  </a:cubicBezTo>
                  <a:cubicBezTo>
                    <a:pt x="522357" y="2004075"/>
                    <a:pt x="489758" y="1983226"/>
                    <a:pt x="458465" y="1960705"/>
                  </a:cubicBezTo>
                  <a:cubicBezTo>
                    <a:pt x="457445" y="1959971"/>
                    <a:pt x="456384" y="1959195"/>
                    <a:pt x="455364" y="1958461"/>
                  </a:cubicBezTo>
                  <a:cubicBezTo>
                    <a:pt x="433087" y="1942386"/>
                    <a:pt x="411423" y="1925454"/>
                    <a:pt x="390493" y="1907665"/>
                  </a:cubicBezTo>
                  <a:cubicBezTo>
                    <a:pt x="382822" y="1901178"/>
                    <a:pt x="375234" y="1894610"/>
                    <a:pt x="367767" y="1887878"/>
                  </a:cubicBezTo>
                  <a:cubicBezTo>
                    <a:pt x="355609" y="1877066"/>
                    <a:pt x="343696" y="1865927"/>
                    <a:pt x="332068" y="1854504"/>
                  </a:cubicBezTo>
                  <a:cubicBezTo>
                    <a:pt x="310036" y="1832921"/>
                    <a:pt x="288983" y="1810440"/>
                    <a:pt x="268869" y="1787062"/>
                  </a:cubicBezTo>
                  <a:cubicBezTo>
                    <a:pt x="106446" y="1598405"/>
                    <a:pt x="8160" y="1353118"/>
                    <a:pt x="8160" y="1085269"/>
                  </a:cubicBezTo>
                  <a:cubicBezTo>
                    <a:pt x="8160" y="491349"/>
                    <a:pt x="491349" y="8160"/>
                    <a:pt x="1085269" y="8160"/>
                  </a:cubicBezTo>
                  <a:cubicBezTo>
                    <a:pt x="1679188" y="8160"/>
                    <a:pt x="2162377" y="491349"/>
                    <a:pt x="2162377" y="1085269"/>
                  </a:cubicBezTo>
                  <a:cubicBezTo>
                    <a:pt x="2162377" y="1357238"/>
                    <a:pt x="2061072" y="1605953"/>
                    <a:pt x="1894202" y="1795671"/>
                  </a:cubicBezTo>
                  <a:close/>
                </a:path>
              </a:pathLst>
            </a:cu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pic>
        <p:nvPicPr>
          <p:cNvPr descr="A blue handshake with a black background&#10;&#10;Description automatically generated" id="2372" name="Google Shape;2372;p167"/>
          <p:cNvPicPr preferRelativeResize="0"/>
          <p:nvPr/>
        </p:nvPicPr>
        <p:blipFill rotWithShape="1">
          <a:blip r:embed="rId3">
            <a:alphaModFix/>
          </a:blip>
          <a:srcRect b="0" l="0" r="0" t="0"/>
          <a:stretch/>
        </p:blipFill>
        <p:spPr>
          <a:xfrm>
            <a:off x="5014990" y="2339501"/>
            <a:ext cx="1960262" cy="1960262"/>
          </a:xfrm>
          <a:prstGeom prst="rect">
            <a:avLst/>
          </a:prstGeom>
          <a:noFill/>
          <a:ln>
            <a:noFill/>
          </a:ln>
        </p:spPr>
      </p:pic>
      <p:sp>
        <p:nvSpPr>
          <p:cNvPr id="2373" name="Google Shape;2373;p167"/>
          <p:cNvSpPr txBox="1"/>
          <p:nvPr/>
        </p:nvSpPr>
        <p:spPr>
          <a:xfrm>
            <a:off x="2876462" y="93083"/>
            <a:ext cx="5937300" cy="10485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3200" u="none" cap="none" strike="noStrike">
                <a:solidFill>
                  <a:schemeClr val="dk1"/>
                </a:solidFill>
                <a:latin typeface="Avant Garde Demi SFDC"/>
                <a:ea typeface="Avant Garde Demi SFDC"/>
                <a:cs typeface="Avant Garde Demi SFDC"/>
                <a:sym typeface="Avant Garde Demi SFDC"/>
              </a:rPr>
              <a:t>Data-informed </a:t>
            </a:r>
            <a:r>
              <a:rPr i="0" lang="en-US" sz="3200" u="none" cap="none" strike="noStrike">
                <a:solidFill>
                  <a:schemeClr val="lt2"/>
                </a:solidFill>
                <a:latin typeface="Avant Garde Demi SFDC"/>
                <a:ea typeface="Avant Garde Demi SFDC"/>
                <a:cs typeface="Avant Garde Demi SFDC"/>
                <a:sym typeface="Avant Garde Demi SFDC"/>
              </a:rPr>
              <a:t>decisions</a:t>
            </a:r>
            <a:r>
              <a:rPr i="0" lang="en-US" sz="3200" u="none" cap="none" strike="noStrike">
                <a:solidFill>
                  <a:schemeClr val="dk1"/>
                </a:solidFill>
                <a:latin typeface="Avant Garde Demi SFDC"/>
                <a:ea typeface="Avant Garde Demi SFDC"/>
                <a:cs typeface="Avant Garde Demi SFDC"/>
                <a:sym typeface="Avant Garde Demi SFDC"/>
              </a:rPr>
              <a:t> </a:t>
            </a:r>
            <a:endParaRPr>
              <a:latin typeface="Avant Garde Demi SFDC"/>
              <a:ea typeface="Avant Garde Demi SFDC"/>
              <a:cs typeface="Avant Garde Demi SFDC"/>
              <a:sym typeface="Avant Garde Demi SFDC"/>
            </a:endParaRPr>
          </a:p>
        </p:txBody>
      </p:sp>
      <p:sp>
        <p:nvSpPr>
          <p:cNvPr id="2374" name="Google Shape;2374;p167"/>
          <p:cNvSpPr txBox="1"/>
          <p:nvPr/>
        </p:nvSpPr>
        <p:spPr>
          <a:xfrm>
            <a:off x="2846179" y="5208950"/>
            <a:ext cx="5937300" cy="8178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3200" u="none" cap="none" strike="noStrike">
                <a:solidFill>
                  <a:schemeClr val="dk1"/>
                </a:solidFill>
                <a:latin typeface="Avant Garde Demi SFDC"/>
                <a:ea typeface="Avant Garde Demi SFDC"/>
                <a:cs typeface="Avant Garde Demi SFDC"/>
                <a:sym typeface="Avant Garde Demi SFDC"/>
              </a:rPr>
              <a:t>drive business </a:t>
            </a:r>
            <a:r>
              <a:rPr i="0" lang="en-US" sz="3200" u="none" cap="none" strike="noStrike">
                <a:solidFill>
                  <a:schemeClr val="lt2"/>
                </a:solidFill>
                <a:latin typeface="Avant Garde Demi SFDC"/>
                <a:ea typeface="Avant Garde Demi SFDC"/>
                <a:cs typeface="Avant Garde Demi SFDC"/>
                <a:sym typeface="Avant Garde Demi SFDC"/>
              </a:rPr>
              <a:t>growth</a:t>
            </a:r>
            <a:endParaRPr>
              <a:latin typeface="Avant Garde Demi SFDC"/>
              <a:ea typeface="Avant Garde Demi SFDC"/>
              <a:cs typeface="Avant Garde Demi SFDC"/>
              <a:sym typeface="Avant Garde Demi SFD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8" name="Shape 2378"/>
        <p:cNvGrpSpPr/>
        <p:nvPr/>
      </p:nvGrpSpPr>
      <p:grpSpPr>
        <a:xfrm>
          <a:off x="0" y="0"/>
          <a:ext cx="0" cy="0"/>
          <a:chOff x="0" y="0"/>
          <a:chExt cx="0" cy="0"/>
        </a:xfrm>
      </p:grpSpPr>
      <p:sp>
        <p:nvSpPr>
          <p:cNvPr id="2379" name="Google Shape;2379;p168"/>
          <p:cNvSpPr txBox="1"/>
          <p:nvPr>
            <p:ph type="ctrTitle"/>
          </p:nvPr>
        </p:nvSpPr>
        <p:spPr>
          <a:xfrm>
            <a:off x="562381" y="4502225"/>
            <a:ext cx="11064300" cy="679800"/>
          </a:xfrm>
          <a:prstGeom prst="rect">
            <a:avLst/>
          </a:prstGeom>
          <a:noFill/>
          <a:ln>
            <a:noFill/>
          </a:ln>
        </p:spPr>
        <p:txBody>
          <a:bodyPr anchorCtr="0" anchor="t" bIns="0" lIns="0" spcFirstLastPara="1" rIns="0" wrap="square" tIns="0">
            <a:noAutofit/>
          </a:bodyPr>
          <a:lstStyle/>
          <a:p>
            <a:pPr indent="0" lvl="0" marL="0" rtl="0" algn="ctr">
              <a:lnSpc>
                <a:spcPct val="95000"/>
              </a:lnSpc>
              <a:spcBef>
                <a:spcPts val="0"/>
              </a:spcBef>
              <a:spcAft>
                <a:spcPts val="0"/>
              </a:spcAft>
              <a:buClr>
                <a:schemeClr val="accent1"/>
              </a:buClr>
              <a:buSzPts val="1400"/>
              <a:buFont typeface="Arial"/>
              <a:buNone/>
            </a:pPr>
            <a:r>
              <a:rPr lang="en-US"/>
              <a:t>The power of Design Thinking</a:t>
            </a:r>
            <a:endParaRPr/>
          </a:p>
        </p:txBody>
      </p:sp>
      <p:sp>
        <p:nvSpPr>
          <p:cNvPr id="2380" name="Google Shape;2380;p168"/>
          <p:cNvSpPr txBox="1"/>
          <p:nvPr>
            <p:ph idx="1" type="subTitle"/>
          </p:nvPr>
        </p:nvSpPr>
        <p:spPr>
          <a:xfrm>
            <a:off x="574581" y="5182025"/>
            <a:ext cx="11039700" cy="1161600"/>
          </a:xfrm>
          <a:prstGeom prst="rect">
            <a:avLst/>
          </a:prstGeom>
          <a:noFill/>
          <a:ln>
            <a:noFill/>
          </a:ln>
        </p:spPr>
        <p:txBody>
          <a:bodyPr anchorCtr="0" anchor="t" bIns="0" lIns="0" spcFirstLastPara="1" rIns="0" wrap="square" tIns="0">
            <a:noAutofit/>
          </a:bodyPr>
          <a:lstStyle/>
          <a:p>
            <a:pPr indent="-228600" lvl="0" marL="228600" rtl="0" algn="ctr">
              <a:lnSpc>
                <a:spcPct val="100000"/>
              </a:lnSpc>
              <a:spcBef>
                <a:spcPts val="0"/>
              </a:spcBef>
              <a:spcAft>
                <a:spcPts val="0"/>
              </a:spcAft>
              <a:buSzPts val="2000"/>
              <a:buNone/>
            </a:pPr>
            <a:r>
              <a:rPr lang="en-US"/>
              <a:t>A collaborative process.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4" name="Shape 2384"/>
        <p:cNvGrpSpPr/>
        <p:nvPr/>
      </p:nvGrpSpPr>
      <p:grpSpPr>
        <a:xfrm>
          <a:off x="0" y="0"/>
          <a:ext cx="0" cy="0"/>
          <a:chOff x="0" y="0"/>
          <a:chExt cx="0" cy="0"/>
        </a:xfrm>
      </p:grpSpPr>
      <p:sp>
        <p:nvSpPr>
          <p:cNvPr id="2385" name="Google Shape;2385;p169"/>
          <p:cNvSpPr txBox="1"/>
          <p:nvPr/>
        </p:nvSpPr>
        <p:spPr>
          <a:xfrm>
            <a:off x="1837519" y="3007216"/>
            <a:ext cx="2905800" cy="6831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4800" u="none" cap="none" strike="noStrike">
                <a:solidFill>
                  <a:schemeClr val="dk1"/>
                </a:solidFill>
                <a:latin typeface="Avant Garde Demi SFDC"/>
                <a:ea typeface="Avant Garde Demi SFDC"/>
                <a:cs typeface="Avant Garde Demi SFDC"/>
                <a:sym typeface="Avant Garde Demi SFDC"/>
              </a:rPr>
              <a:t>What is</a:t>
            </a:r>
            <a:endParaRPr>
              <a:latin typeface="Avant Garde Demi SFDC"/>
              <a:ea typeface="Avant Garde Demi SFDC"/>
              <a:cs typeface="Avant Garde Demi SFDC"/>
              <a:sym typeface="Avant Garde Demi SFDC"/>
            </a:endParaRPr>
          </a:p>
        </p:txBody>
      </p:sp>
      <p:sp>
        <p:nvSpPr>
          <p:cNvPr id="2386" name="Google Shape;2386;p169"/>
          <p:cNvSpPr txBox="1"/>
          <p:nvPr/>
        </p:nvSpPr>
        <p:spPr>
          <a:xfrm>
            <a:off x="3902931" y="2641868"/>
            <a:ext cx="5937300" cy="10485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4800" u="none" cap="none" strike="noStrike">
                <a:solidFill>
                  <a:schemeClr val="lt2"/>
                </a:solidFill>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387" name="Google Shape;2387;p169"/>
          <p:cNvSpPr txBox="1"/>
          <p:nvPr/>
        </p:nvSpPr>
        <p:spPr>
          <a:xfrm>
            <a:off x="8000818" y="3007216"/>
            <a:ext cx="2905800" cy="6831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4800" u="none" cap="none" strike="noStrike">
                <a:solidFill>
                  <a:schemeClr val="dk1"/>
                </a:solidFill>
                <a:latin typeface="Avant Garde Demi SFDC"/>
                <a:ea typeface="Avant Garde Demi SFDC"/>
                <a:cs typeface="Avant Garde Demi SFDC"/>
                <a:sym typeface="Avant Garde Demi SFDC"/>
              </a:rPr>
              <a:t>?</a:t>
            </a:r>
            <a:endParaRPr>
              <a:latin typeface="Avant Garde Demi SFDC"/>
              <a:ea typeface="Avant Garde Demi SFDC"/>
              <a:cs typeface="Avant Garde Demi SFDC"/>
              <a:sym typeface="Avant Garde Demi SFD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1" name="Shape 2391"/>
        <p:cNvGrpSpPr/>
        <p:nvPr/>
      </p:nvGrpSpPr>
      <p:grpSpPr>
        <a:xfrm>
          <a:off x="0" y="0"/>
          <a:ext cx="0" cy="0"/>
          <a:chOff x="0" y="0"/>
          <a:chExt cx="0" cy="0"/>
        </a:xfrm>
      </p:grpSpPr>
      <p:sp>
        <p:nvSpPr>
          <p:cNvPr id="2392" name="Google Shape;2392;p170"/>
          <p:cNvSpPr txBox="1"/>
          <p:nvPr/>
        </p:nvSpPr>
        <p:spPr>
          <a:xfrm>
            <a:off x="2975073" y="1697496"/>
            <a:ext cx="5937300" cy="10485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4800" u="none" cap="none" strike="noStrike">
                <a:solidFill>
                  <a:schemeClr val="lt2"/>
                </a:solidFill>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393" name="Google Shape;2393;p170"/>
          <p:cNvSpPr txBox="1"/>
          <p:nvPr/>
        </p:nvSpPr>
        <p:spPr>
          <a:xfrm>
            <a:off x="1770301" y="3825608"/>
            <a:ext cx="8648400" cy="1048500"/>
          </a:xfrm>
          <a:prstGeom prst="rect">
            <a:avLst/>
          </a:prstGeom>
          <a:noFill/>
          <a:ln>
            <a:noFill/>
          </a:ln>
        </p:spPr>
        <p:txBody>
          <a:bodyPr anchorCtr="0" anchor="b" bIns="0" lIns="0" spcFirstLastPara="1" rIns="0" wrap="square" tIns="0">
            <a:noAutofit/>
          </a:bodyPr>
          <a:lstStyle/>
          <a:p>
            <a:pPr indent="0" lvl="0" marL="0" marR="0" rtl="0" algn="ctr">
              <a:lnSpc>
                <a:spcPct val="150000"/>
              </a:lnSpc>
              <a:spcBef>
                <a:spcPts val="0"/>
              </a:spcBef>
              <a:spcAft>
                <a:spcPts val="0"/>
              </a:spcAft>
              <a:buClr>
                <a:schemeClr val="dk1"/>
              </a:buClr>
              <a:buSzPts val="3200"/>
              <a:buFont typeface="Arial"/>
              <a:buNone/>
            </a:pPr>
            <a:r>
              <a:rPr b="1" i="0" lang="en-US" sz="2800" u="none" cap="none" strike="noStrike">
                <a:solidFill>
                  <a:schemeClr val="dk1"/>
                </a:solidFill>
                <a:latin typeface="Salesforce Sans"/>
                <a:ea typeface="Salesforce Sans"/>
                <a:cs typeface="Salesforce Sans"/>
                <a:sym typeface="Salesforce Sans"/>
              </a:rPr>
              <a:t>A collaborative, problem-solving approach…</a:t>
            </a:r>
            <a:endParaRPr b="1">
              <a:latin typeface="Salesforce Sans"/>
              <a:ea typeface="Salesforce Sans"/>
              <a:cs typeface="Salesforce Sans"/>
              <a:sym typeface="Salesforce Sans"/>
            </a:endParaRPr>
          </a:p>
          <a:p>
            <a:pPr indent="0" lvl="0" marL="0" marR="0" rtl="0" algn="ctr">
              <a:lnSpc>
                <a:spcPct val="150000"/>
              </a:lnSpc>
              <a:spcBef>
                <a:spcPts val="0"/>
              </a:spcBef>
              <a:spcAft>
                <a:spcPts val="0"/>
              </a:spcAft>
              <a:buClr>
                <a:schemeClr val="dk1"/>
              </a:buClr>
              <a:buSzPts val="3200"/>
              <a:buFont typeface="Arial"/>
              <a:buNone/>
            </a:pPr>
            <a:r>
              <a:rPr i="0" lang="en-US" sz="2400" u="none" cap="none" strike="noStrike">
                <a:solidFill>
                  <a:schemeClr val="dk1"/>
                </a:solidFill>
                <a:latin typeface="Salesforce Sans"/>
                <a:ea typeface="Salesforce Sans"/>
                <a:cs typeface="Salesforce Sans"/>
                <a:sym typeface="Salesforce Sans"/>
              </a:rPr>
              <a:t>that focuses on understanding users' needs and </a:t>
            </a:r>
            <a:endParaRPr>
              <a:latin typeface="Salesforce Sans"/>
              <a:ea typeface="Salesforce Sans"/>
              <a:cs typeface="Salesforce Sans"/>
              <a:sym typeface="Salesforce Sans"/>
            </a:endParaRPr>
          </a:p>
          <a:p>
            <a:pPr indent="0" lvl="0" marL="0" marR="0" rtl="0" algn="ctr">
              <a:lnSpc>
                <a:spcPct val="150000"/>
              </a:lnSpc>
              <a:spcBef>
                <a:spcPts val="0"/>
              </a:spcBef>
              <a:spcAft>
                <a:spcPts val="0"/>
              </a:spcAft>
              <a:buClr>
                <a:schemeClr val="dk1"/>
              </a:buClr>
              <a:buSzPts val="3200"/>
              <a:buFont typeface="Arial"/>
              <a:buNone/>
            </a:pPr>
            <a:r>
              <a:rPr i="0" lang="en-US" sz="2400" u="none" cap="none" strike="noStrike">
                <a:solidFill>
                  <a:schemeClr val="dk1"/>
                </a:solidFill>
                <a:latin typeface="Salesforce Sans"/>
                <a:ea typeface="Salesforce Sans"/>
                <a:cs typeface="Salesforce Sans"/>
                <a:sym typeface="Salesforce Sans"/>
              </a:rPr>
              <a:t>creating innovative solutions.</a:t>
            </a:r>
            <a:endParaRPr i="0" sz="4000" u="none" cap="none" strike="noStrike">
              <a:solidFill>
                <a:schemeClr val="dk1"/>
              </a:solidFill>
              <a:latin typeface="Salesforce Sans"/>
              <a:ea typeface="Salesforce Sans"/>
              <a:cs typeface="Salesforce Sans"/>
              <a:sym typeface="Salesforce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EEF4FF"/>
        </a:solidFill>
      </p:bgPr>
    </p:bg>
    <p:spTree>
      <p:nvGrpSpPr>
        <p:cNvPr id="1955" name="Shape 1955"/>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7" name="Shape 2397"/>
        <p:cNvGrpSpPr/>
        <p:nvPr/>
      </p:nvGrpSpPr>
      <p:grpSpPr>
        <a:xfrm>
          <a:off x="0" y="0"/>
          <a:ext cx="0" cy="0"/>
          <a:chOff x="0" y="0"/>
          <a:chExt cx="0" cy="0"/>
        </a:xfrm>
      </p:grpSpPr>
      <p:sp>
        <p:nvSpPr>
          <p:cNvPr id="2398" name="Google Shape;2398;p171"/>
          <p:cNvSpPr txBox="1"/>
          <p:nvPr>
            <p:ph type="title"/>
          </p:nvPr>
        </p:nvSpPr>
        <p:spPr>
          <a:xfrm>
            <a:off x="576087" y="433018"/>
            <a:ext cx="10095000" cy="605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399" name="Google Shape;2399;p171"/>
          <p:cNvSpPr txBox="1"/>
          <p:nvPr>
            <p:ph idx="1" type="subTitle"/>
          </p:nvPr>
        </p:nvSpPr>
        <p:spPr>
          <a:xfrm>
            <a:off x="576087"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Five Key Stages:</a:t>
            </a:r>
            <a:endParaRPr/>
          </a:p>
        </p:txBody>
      </p:sp>
      <p:sp>
        <p:nvSpPr>
          <p:cNvPr id="2400" name="Google Shape;2400;p171"/>
          <p:cNvSpPr/>
          <p:nvPr/>
        </p:nvSpPr>
        <p:spPr>
          <a:xfrm>
            <a:off x="576087" y="2357610"/>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01" name="Google Shape;2401;p171"/>
          <p:cNvSpPr/>
          <p:nvPr/>
        </p:nvSpPr>
        <p:spPr>
          <a:xfrm>
            <a:off x="2796477" y="2357609"/>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02" name="Google Shape;2402;p171"/>
          <p:cNvSpPr/>
          <p:nvPr/>
        </p:nvSpPr>
        <p:spPr>
          <a:xfrm>
            <a:off x="5016866" y="2357608"/>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03" name="Google Shape;2403;p171"/>
          <p:cNvSpPr/>
          <p:nvPr/>
        </p:nvSpPr>
        <p:spPr>
          <a:xfrm>
            <a:off x="7237256" y="2357607"/>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04" name="Google Shape;2404;p171"/>
          <p:cNvSpPr/>
          <p:nvPr/>
        </p:nvSpPr>
        <p:spPr>
          <a:xfrm>
            <a:off x="9457646" y="2357606"/>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05" name="Google Shape;2405;p171"/>
          <p:cNvSpPr/>
          <p:nvPr/>
        </p:nvSpPr>
        <p:spPr>
          <a:xfrm>
            <a:off x="1144462" y="3018266"/>
            <a:ext cx="838850" cy="763231"/>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06" name="Google Shape;2406;p171"/>
          <p:cNvSpPr/>
          <p:nvPr/>
        </p:nvSpPr>
        <p:spPr>
          <a:xfrm>
            <a:off x="5901341" y="3766128"/>
            <a:ext cx="229401" cy="62547"/>
          </a:xfrm>
          <a:custGeom>
            <a:rect b="b" l="l" r="r" t="t"/>
            <a:pathLst>
              <a:path extrusionOk="0" h="454886" w="1668373">
                <a:moveTo>
                  <a:pt x="1440675" y="0"/>
                </a:moveTo>
                <a:lnTo>
                  <a:pt x="227584" y="0"/>
                </a:lnTo>
                <a:cubicBezTo>
                  <a:pt x="101964" y="0"/>
                  <a:pt x="0" y="101980"/>
                  <a:pt x="0" y="227484"/>
                </a:cubicBezTo>
                <a:cubicBezTo>
                  <a:pt x="0" y="353022"/>
                  <a:pt x="101964" y="454886"/>
                  <a:pt x="227584" y="454886"/>
                </a:cubicBezTo>
                <a:lnTo>
                  <a:pt x="1440873" y="454886"/>
                </a:lnTo>
                <a:cubicBezTo>
                  <a:pt x="1566394" y="454886"/>
                  <a:pt x="1668373" y="353022"/>
                  <a:pt x="1668373" y="227484"/>
                </a:cubicBezTo>
                <a:cubicBezTo>
                  <a:pt x="1668159" y="101963"/>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07" name="Google Shape;2407;p171"/>
          <p:cNvSpPr/>
          <p:nvPr/>
        </p:nvSpPr>
        <p:spPr>
          <a:xfrm>
            <a:off x="5901341" y="3686713"/>
            <a:ext cx="229401" cy="62558"/>
          </a:xfrm>
          <a:custGeom>
            <a:rect b="b" l="l" r="r" t="t"/>
            <a:pathLst>
              <a:path extrusionOk="0" h="454968" w="1668373">
                <a:moveTo>
                  <a:pt x="1440675" y="0"/>
                </a:moveTo>
                <a:lnTo>
                  <a:pt x="227584" y="0"/>
                </a:lnTo>
                <a:cubicBezTo>
                  <a:pt x="101964" y="0"/>
                  <a:pt x="0" y="101865"/>
                  <a:pt x="0" y="227485"/>
                </a:cubicBezTo>
                <a:cubicBezTo>
                  <a:pt x="0" y="353006"/>
                  <a:pt x="101964" y="454969"/>
                  <a:pt x="227584" y="454969"/>
                </a:cubicBezTo>
                <a:lnTo>
                  <a:pt x="1440873" y="454969"/>
                </a:lnTo>
                <a:cubicBezTo>
                  <a:pt x="1566394" y="454969"/>
                  <a:pt x="1668373" y="353006"/>
                  <a:pt x="1668373" y="227485"/>
                </a:cubicBezTo>
                <a:cubicBezTo>
                  <a:pt x="1668159" y="101865"/>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08" name="Google Shape;2408;p171"/>
          <p:cNvSpPr/>
          <p:nvPr/>
        </p:nvSpPr>
        <p:spPr>
          <a:xfrm>
            <a:off x="5674282" y="2891584"/>
            <a:ext cx="672518" cy="772385"/>
          </a:xfrm>
          <a:custGeom>
            <a:rect b="b" l="l" r="r" t="t"/>
            <a:pathLst>
              <a:path extrusionOk="0" h="5617345" w="4891039">
                <a:moveTo>
                  <a:pt x="2445520" y="0"/>
                </a:moveTo>
                <a:cubicBezTo>
                  <a:pt x="1097033" y="0"/>
                  <a:pt x="0" y="1096983"/>
                  <a:pt x="0" y="2445520"/>
                </a:cubicBezTo>
                <a:cubicBezTo>
                  <a:pt x="0" y="3234883"/>
                  <a:pt x="651609" y="4167983"/>
                  <a:pt x="1197858" y="4811843"/>
                </a:cubicBezTo>
                <a:cubicBezTo>
                  <a:pt x="1475228" y="5138703"/>
                  <a:pt x="1574867" y="5293437"/>
                  <a:pt x="1610064" y="5358076"/>
                </a:cubicBezTo>
                <a:cubicBezTo>
                  <a:pt x="1608531" y="5368479"/>
                  <a:pt x="1607690" y="5379063"/>
                  <a:pt x="1607690" y="5389861"/>
                </a:cubicBezTo>
                <a:cubicBezTo>
                  <a:pt x="1607690" y="5515481"/>
                  <a:pt x="1709604" y="5617345"/>
                  <a:pt x="1835175" y="5617345"/>
                </a:cubicBezTo>
                <a:lnTo>
                  <a:pt x="3153312" y="5617345"/>
                </a:lnTo>
                <a:cubicBezTo>
                  <a:pt x="3154400" y="5617246"/>
                  <a:pt x="3155504" y="5617345"/>
                  <a:pt x="3156296" y="5617345"/>
                </a:cubicBezTo>
                <a:cubicBezTo>
                  <a:pt x="3282015" y="5617345"/>
                  <a:pt x="3383681" y="5515481"/>
                  <a:pt x="3383681" y="5389861"/>
                </a:cubicBezTo>
                <a:cubicBezTo>
                  <a:pt x="3383681" y="5358291"/>
                  <a:pt x="3377235" y="5328188"/>
                  <a:pt x="3365663" y="5300871"/>
                </a:cubicBezTo>
                <a:cubicBezTo>
                  <a:pt x="3387836" y="5249404"/>
                  <a:pt x="3438133" y="5152386"/>
                  <a:pt x="3550680" y="4986475"/>
                </a:cubicBezTo>
                <a:cubicBezTo>
                  <a:pt x="3643131" y="4850667"/>
                  <a:pt x="3742127" y="4710292"/>
                  <a:pt x="3842920" y="4567923"/>
                </a:cubicBezTo>
                <a:cubicBezTo>
                  <a:pt x="4358177" y="3837958"/>
                  <a:pt x="4891040" y="3083149"/>
                  <a:pt x="4891040" y="2445438"/>
                </a:cubicBezTo>
                <a:cubicBezTo>
                  <a:pt x="4891122" y="1096983"/>
                  <a:pt x="3794172" y="0"/>
                  <a:pt x="2445520"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09" name="Google Shape;2409;p171"/>
          <p:cNvSpPr/>
          <p:nvPr/>
        </p:nvSpPr>
        <p:spPr>
          <a:xfrm>
            <a:off x="3323786" y="2884910"/>
            <a:ext cx="919995" cy="919995"/>
          </a:xfrm>
          <a:custGeom>
            <a:rect b="b" l="l" r="r" t="t"/>
            <a:pathLst>
              <a:path extrusionOk="0" h="6814781" w="6814781">
                <a:moveTo>
                  <a:pt x="3407262" y="0"/>
                </a:moveTo>
                <a:cubicBezTo>
                  <a:pt x="1525452" y="0"/>
                  <a:pt x="0" y="1525582"/>
                  <a:pt x="0" y="3407391"/>
                </a:cubicBezTo>
                <a:cubicBezTo>
                  <a:pt x="0" y="5289200"/>
                  <a:pt x="1525452" y="6814782"/>
                  <a:pt x="3407262" y="6814782"/>
                </a:cubicBezTo>
                <a:cubicBezTo>
                  <a:pt x="5289071" y="6814782"/>
                  <a:pt x="6814782" y="5289200"/>
                  <a:pt x="6814782" y="3407391"/>
                </a:cubicBezTo>
                <a:cubicBezTo>
                  <a:pt x="6814782" y="1525582"/>
                  <a:pt x="5289071" y="0"/>
                  <a:pt x="3407262" y="0"/>
                </a:cubicBezTo>
                <a:close/>
                <a:moveTo>
                  <a:pt x="3407262" y="5952097"/>
                </a:moveTo>
                <a:cubicBezTo>
                  <a:pt x="2001889" y="5952097"/>
                  <a:pt x="862555" y="4812634"/>
                  <a:pt x="862555" y="3407391"/>
                </a:cubicBezTo>
                <a:cubicBezTo>
                  <a:pt x="862555" y="2002018"/>
                  <a:pt x="2001889" y="862685"/>
                  <a:pt x="3407262" y="862685"/>
                </a:cubicBezTo>
                <a:cubicBezTo>
                  <a:pt x="4812634" y="862685"/>
                  <a:pt x="5952227" y="2002018"/>
                  <a:pt x="5952227" y="3407391"/>
                </a:cubicBezTo>
                <a:cubicBezTo>
                  <a:pt x="5952227" y="4812634"/>
                  <a:pt x="4812634" y="5952097"/>
                  <a:pt x="3407262" y="5952097"/>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10" name="Google Shape;2410;p171"/>
          <p:cNvSpPr/>
          <p:nvPr/>
        </p:nvSpPr>
        <p:spPr>
          <a:xfrm>
            <a:off x="3530924" y="3092046"/>
            <a:ext cx="509486" cy="509486"/>
          </a:xfrm>
          <a:custGeom>
            <a:rect b="b" l="l" r="r" t="t"/>
            <a:pathLst>
              <a:path extrusionOk="0" h="3773970" w="3773970">
                <a:moveTo>
                  <a:pt x="1886985" y="0"/>
                </a:moveTo>
                <a:cubicBezTo>
                  <a:pt x="844828" y="0"/>
                  <a:pt x="0" y="844828"/>
                  <a:pt x="0" y="1886985"/>
                </a:cubicBezTo>
                <a:cubicBezTo>
                  <a:pt x="0" y="2929143"/>
                  <a:pt x="844828" y="3773971"/>
                  <a:pt x="1886985" y="3773971"/>
                </a:cubicBezTo>
                <a:cubicBezTo>
                  <a:pt x="2929143" y="3773971"/>
                  <a:pt x="3773971" y="2929143"/>
                  <a:pt x="3773971" y="1886985"/>
                </a:cubicBezTo>
                <a:cubicBezTo>
                  <a:pt x="3773971" y="844828"/>
                  <a:pt x="2929143" y="0"/>
                  <a:pt x="1886985" y="0"/>
                </a:cubicBezTo>
                <a:close/>
                <a:moveTo>
                  <a:pt x="1886985" y="3296369"/>
                </a:moveTo>
                <a:cubicBezTo>
                  <a:pt x="1108537" y="3296369"/>
                  <a:pt x="477601" y="2665304"/>
                  <a:pt x="477601" y="1886985"/>
                </a:cubicBezTo>
                <a:cubicBezTo>
                  <a:pt x="477601" y="1108667"/>
                  <a:pt x="1108537" y="477731"/>
                  <a:pt x="1886985" y="477731"/>
                </a:cubicBezTo>
                <a:cubicBezTo>
                  <a:pt x="2665304" y="477731"/>
                  <a:pt x="3296369" y="1108667"/>
                  <a:pt x="3296369" y="1886985"/>
                </a:cubicBezTo>
                <a:cubicBezTo>
                  <a:pt x="3296369" y="2665304"/>
                  <a:pt x="2665304" y="3296369"/>
                  <a:pt x="1886985" y="3296369"/>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11" name="Google Shape;2411;p171"/>
          <p:cNvSpPr/>
          <p:nvPr/>
        </p:nvSpPr>
        <p:spPr>
          <a:xfrm>
            <a:off x="3713082" y="3274202"/>
            <a:ext cx="148482" cy="148482"/>
          </a:xfrm>
          <a:custGeom>
            <a:rect b="b" l="l" r="r" t="t"/>
            <a:pathLst>
              <a:path extrusionOk="0" h="1099867" w="1099867">
                <a:moveTo>
                  <a:pt x="1099868" y="549934"/>
                </a:moveTo>
                <a:cubicBezTo>
                  <a:pt x="1099868" y="853654"/>
                  <a:pt x="853654" y="1099868"/>
                  <a:pt x="549934" y="1099868"/>
                </a:cubicBezTo>
                <a:cubicBezTo>
                  <a:pt x="246214" y="1099868"/>
                  <a:pt x="0" y="853654"/>
                  <a:pt x="0" y="549934"/>
                </a:cubicBezTo>
                <a:cubicBezTo>
                  <a:pt x="0" y="246214"/>
                  <a:pt x="246214" y="0"/>
                  <a:pt x="549934" y="0"/>
                </a:cubicBezTo>
                <a:cubicBezTo>
                  <a:pt x="853654" y="0"/>
                  <a:pt x="1099868" y="246214"/>
                  <a:pt x="1099868" y="549934"/>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12" name="Google Shape;2412;p171"/>
          <p:cNvSpPr/>
          <p:nvPr/>
        </p:nvSpPr>
        <p:spPr>
          <a:xfrm>
            <a:off x="7776071" y="2886503"/>
            <a:ext cx="954409" cy="994410"/>
          </a:xfrm>
          <a:custGeom>
            <a:rect b="b" l="l" r="r" t="t"/>
            <a:pathLst>
              <a:path extrusionOk="0" h="6858000" w="6582133">
                <a:moveTo>
                  <a:pt x="2648132" y="0"/>
                </a:moveTo>
                <a:lnTo>
                  <a:pt x="3934007" y="0"/>
                </a:lnTo>
                <a:lnTo>
                  <a:pt x="4188563" y="1018190"/>
                </a:lnTo>
                <a:cubicBezTo>
                  <a:pt x="4460183" y="1119354"/>
                  <a:pt x="4710114" y="1265108"/>
                  <a:pt x="4929399" y="1446558"/>
                </a:cubicBezTo>
                <a:lnTo>
                  <a:pt x="5939196" y="1157699"/>
                </a:lnTo>
                <a:lnTo>
                  <a:pt x="6582134" y="2271301"/>
                </a:lnTo>
                <a:lnTo>
                  <a:pt x="5827368" y="3001087"/>
                </a:lnTo>
                <a:cubicBezTo>
                  <a:pt x="5850685" y="3140253"/>
                  <a:pt x="5862815" y="3283212"/>
                  <a:pt x="5862815" y="3429000"/>
                </a:cubicBezTo>
                <a:cubicBezTo>
                  <a:pt x="5862815" y="3574788"/>
                  <a:pt x="5850685" y="3717748"/>
                  <a:pt x="5827368" y="3856913"/>
                </a:cubicBezTo>
                <a:lnTo>
                  <a:pt x="6582134" y="4586716"/>
                </a:lnTo>
                <a:lnTo>
                  <a:pt x="5939196" y="5700284"/>
                </a:lnTo>
                <a:lnTo>
                  <a:pt x="4929399" y="5411434"/>
                </a:lnTo>
                <a:cubicBezTo>
                  <a:pt x="4710114" y="5592871"/>
                  <a:pt x="4460183" y="5738646"/>
                  <a:pt x="4188563" y="5839802"/>
                </a:cubicBezTo>
                <a:lnTo>
                  <a:pt x="3934007" y="6858000"/>
                </a:lnTo>
                <a:lnTo>
                  <a:pt x="2648132" y="6858000"/>
                </a:lnTo>
                <a:lnTo>
                  <a:pt x="2393584" y="5839802"/>
                </a:lnTo>
                <a:cubicBezTo>
                  <a:pt x="2121956" y="5738646"/>
                  <a:pt x="1872034" y="5592871"/>
                  <a:pt x="1652723" y="5411434"/>
                </a:cubicBezTo>
                <a:lnTo>
                  <a:pt x="642938" y="5700284"/>
                </a:lnTo>
                <a:lnTo>
                  <a:pt x="0" y="4586716"/>
                </a:lnTo>
                <a:lnTo>
                  <a:pt x="754758" y="3856913"/>
                </a:lnTo>
                <a:cubicBezTo>
                  <a:pt x="731449" y="3717748"/>
                  <a:pt x="719319" y="3574788"/>
                  <a:pt x="719319" y="3429000"/>
                </a:cubicBezTo>
                <a:cubicBezTo>
                  <a:pt x="719319" y="3283212"/>
                  <a:pt x="731449" y="3140253"/>
                  <a:pt x="754758" y="3001087"/>
                </a:cubicBezTo>
                <a:lnTo>
                  <a:pt x="0" y="2271301"/>
                </a:lnTo>
                <a:lnTo>
                  <a:pt x="642938" y="1157699"/>
                </a:lnTo>
                <a:lnTo>
                  <a:pt x="1652723" y="1446558"/>
                </a:lnTo>
                <a:cubicBezTo>
                  <a:pt x="1872034" y="1265108"/>
                  <a:pt x="2121952" y="1119354"/>
                  <a:pt x="2393584" y="1018190"/>
                </a:cubicBezTo>
                <a:lnTo>
                  <a:pt x="2648132" y="0"/>
                </a:lnTo>
                <a:close/>
                <a:moveTo>
                  <a:pt x="3291069" y="4286250"/>
                </a:moveTo>
                <a:cubicBezTo>
                  <a:pt x="3764516" y="4286250"/>
                  <a:pt x="4148315" y="3902447"/>
                  <a:pt x="4148315" y="3429000"/>
                </a:cubicBezTo>
                <a:cubicBezTo>
                  <a:pt x="4148315" y="2955554"/>
                  <a:pt x="3764516" y="2571750"/>
                  <a:pt x="3291069" y="2571750"/>
                </a:cubicBezTo>
                <a:cubicBezTo>
                  <a:pt x="2817623" y="2571750"/>
                  <a:pt x="2433819" y="2955554"/>
                  <a:pt x="2433819" y="3429000"/>
                </a:cubicBezTo>
                <a:cubicBezTo>
                  <a:pt x="2433819" y="3902447"/>
                  <a:pt x="2817623" y="4286250"/>
                  <a:pt x="3291069" y="428625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13" name="Google Shape;2413;p171"/>
          <p:cNvSpPr/>
          <p:nvPr/>
        </p:nvSpPr>
        <p:spPr>
          <a:xfrm>
            <a:off x="10083867" y="2983820"/>
            <a:ext cx="731520" cy="731520"/>
          </a:xfrm>
          <a:custGeom>
            <a:rect b="b" l="l" r="r" t="t"/>
            <a:pathLst>
              <a:path extrusionOk="0" h="4571999" w="4571999">
                <a:moveTo>
                  <a:pt x="3593134" y="4343371"/>
                </a:moveTo>
                <a:lnTo>
                  <a:pt x="2467765" y="3218001"/>
                </a:lnTo>
                <a:lnTo>
                  <a:pt x="2124094" y="3561673"/>
                </a:lnTo>
                <a:cubicBezTo>
                  <a:pt x="1772278" y="3913488"/>
                  <a:pt x="1596359" y="4089396"/>
                  <a:pt x="1407287" y="4047877"/>
                </a:cubicBezTo>
                <a:cubicBezTo>
                  <a:pt x="1218214" y="4006328"/>
                  <a:pt x="1132212" y="3772900"/>
                  <a:pt x="960205" y="3306013"/>
                </a:cubicBezTo>
                <a:lnTo>
                  <a:pt x="386533" y="1748932"/>
                </a:lnTo>
                <a:cubicBezTo>
                  <a:pt x="43396" y="817547"/>
                  <a:pt x="-128171" y="351860"/>
                  <a:pt x="111845" y="111845"/>
                </a:cubicBezTo>
                <a:cubicBezTo>
                  <a:pt x="351860" y="-128171"/>
                  <a:pt x="817547" y="43396"/>
                  <a:pt x="1748932" y="386536"/>
                </a:cubicBezTo>
                <a:lnTo>
                  <a:pt x="3306013" y="960205"/>
                </a:lnTo>
                <a:cubicBezTo>
                  <a:pt x="3772900" y="1132212"/>
                  <a:pt x="4006328" y="1218214"/>
                  <a:pt x="4047877" y="1407286"/>
                </a:cubicBezTo>
                <a:cubicBezTo>
                  <a:pt x="4089396" y="1596359"/>
                  <a:pt x="3913488" y="1772278"/>
                  <a:pt x="3561673" y="2124093"/>
                </a:cubicBezTo>
                <a:lnTo>
                  <a:pt x="3218001" y="2467765"/>
                </a:lnTo>
                <a:lnTo>
                  <a:pt x="4343371" y="3593134"/>
                </a:lnTo>
                <a:cubicBezTo>
                  <a:pt x="4459900" y="3709634"/>
                  <a:pt x="4518164" y="3767899"/>
                  <a:pt x="4545082" y="3832907"/>
                </a:cubicBezTo>
                <a:cubicBezTo>
                  <a:pt x="4580972" y="3919575"/>
                  <a:pt x="4580972" y="4016930"/>
                  <a:pt x="4545082" y="4103598"/>
                </a:cubicBezTo>
                <a:cubicBezTo>
                  <a:pt x="4518164" y="4168577"/>
                  <a:pt x="4459900" y="4226842"/>
                  <a:pt x="4343371" y="4343371"/>
                </a:cubicBezTo>
                <a:cubicBezTo>
                  <a:pt x="4226842" y="4459900"/>
                  <a:pt x="4168577" y="4518164"/>
                  <a:pt x="4103598" y="4545082"/>
                </a:cubicBezTo>
                <a:cubicBezTo>
                  <a:pt x="4016930" y="4580972"/>
                  <a:pt x="3919575" y="4580972"/>
                  <a:pt x="3832907" y="4545082"/>
                </a:cubicBezTo>
                <a:cubicBezTo>
                  <a:pt x="3767899" y="4518164"/>
                  <a:pt x="3709634" y="4459900"/>
                  <a:pt x="3593134" y="4343371"/>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14" name="Google Shape;2414;p171"/>
          <p:cNvSpPr txBox="1"/>
          <p:nvPr/>
        </p:nvSpPr>
        <p:spPr>
          <a:xfrm>
            <a:off x="766327" y="4442189"/>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Empathise</a:t>
            </a:r>
            <a:endParaRPr>
              <a:latin typeface="Avant Garde Demi SFDC"/>
              <a:ea typeface="Avant Garde Demi SFDC"/>
              <a:cs typeface="Avant Garde Demi SFDC"/>
              <a:sym typeface="Avant Garde Demi SFDC"/>
            </a:endParaRPr>
          </a:p>
        </p:txBody>
      </p:sp>
      <p:sp>
        <p:nvSpPr>
          <p:cNvPr id="2415" name="Google Shape;2415;p171"/>
          <p:cNvSpPr txBox="1"/>
          <p:nvPr/>
        </p:nvSpPr>
        <p:spPr>
          <a:xfrm>
            <a:off x="299087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Define</a:t>
            </a:r>
            <a:endParaRPr>
              <a:latin typeface="Avant Garde Demi SFDC"/>
              <a:ea typeface="Avant Garde Demi SFDC"/>
              <a:cs typeface="Avant Garde Demi SFDC"/>
              <a:sym typeface="Avant Garde Demi SFDC"/>
            </a:endParaRPr>
          </a:p>
        </p:txBody>
      </p:sp>
      <p:sp>
        <p:nvSpPr>
          <p:cNvPr id="2416" name="Google Shape;2416;p171"/>
          <p:cNvSpPr txBox="1"/>
          <p:nvPr/>
        </p:nvSpPr>
        <p:spPr>
          <a:xfrm>
            <a:off x="5211265" y="4441316"/>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Ideate</a:t>
            </a:r>
            <a:endParaRPr>
              <a:latin typeface="Avant Garde Demi SFDC"/>
              <a:ea typeface="Avant Garde Demi SFDC"/>
              <a:cs typeface="Avant Garde Demi SFDC"/>
              <a:sym typeface="Avant Garde Demi SFDC"/>
            </a:endParaRPr>
          </a:p>
        </p:txBody>
      </p:sp>
      <p:sp>
        <p:nvSpPr>
          <p:cNvPr id="2417" name="Google Shape;2417;p171"/>
          <p:cNvSpPr txBox="1"/>
          <p:nvPr/>
        </p:nvSpPr>
        <p:spPr>
          <a:xfrm>
            <a:off x="743165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Prototype</a:t>
            </a:r>
            <a:endParaRPr>
              <a:latin typeface="Avant Garde Demi SFDC"/>
              <a:ea typeface="Avant Garde Demi SFDC"/>
              <a:cs typeface="Avant Garde Demi SFDC"/>
              <a:sym typeface="Avant Garde Demi SFDC"/>
            </a:endParaRPr>
          </a:p>
        </p:txBody>
      </p:sp>
      <p:sp>
        <p:nvSpPr>
          <p:cNvPr id="2418" name="Google Shape;2418;p171"/>
          <p:cNvSpPr txBox="1"/>
          <p:nvPr/>
        </p:nvSpPr>
        <p:spPr>
          <a:xfrm>
            <a:off x="965204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Test</a:t>
            </a:r>
            <a:endParaRPr>
              <a:latin typeface="Avant Garde Demi SFDC"/>
              <a:ea typeface="Avant Garde Demi SFDC"/>
              <a:cs typeface="Avant Garde Demi SFDC"/>
              <a:sym typeface="Avant Garde Demi SFD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2" name="Shape 2422"/>
        <p:cNvGrpSpPr/>
        <p:nvPr/>
      </p:nvGrpSpPr>
      <p:grpSpPr>
        <a:xfrm>
          <a:off x="0" y="0"/>
          <a:ext cx="0" cy="0"/>
          <a:chOff x="0" y="0"/>
          <a:chExt cx="0" cy="0"/>
        </a:xfrm>
      </p:grpSpPr>
      <p:sp>
        <p:nvSpPr>
          <p:cNvPr id="2423" name="Google Shape;2423;p172"/>
          <p:cNvSpPr txBox="1"/>
          <p:nvPr>
            <p:ph type="title"/>
          </p:nvPr>
        </p:nvSpPr>
        <p:spPr>
          <a:xfrm>
            <a:off x="576087" y="433018"/>
            <a:ext cx="10095000" cy="605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424" name="Google Shape;2424;p172"/>
          <p:cNvSpPr txBox="1"/>
          <p:nvPr>
            <p:ph idx="1" type="subTitle"/>
          </p:nvPr>
        </p:nvSpPr>
        <p:spPr>
          <a:xfrm>
            <a:off x="576087"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Five Key Stages:</a:t>
            </a:r>
            <a:endParaRPr/>
          </a:p>
        </p:txBody>
      </p:sp>
      <p:sp>
        <p:nvSpPr>
          <p:cNvPr id="2425" name="Google Shape;2425;p172"/>
          <p:cNvSpPr/>
          <p:nvPr/>
        </p:nvSpPr>
        <p:spPr>
          <a:xfrm>
            <a:off x="576087" y="2357610"/>
            <a:ext cx="1983000" cy="1983000"/>
          </a:xfrm>
          <a:prstGeom prst="ellipse">
            <a:avLst/>
          </a:prstGeom>
          <a:no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26" name="Google Shape;2426;p172"/>
          <p:cNvSpPr/>
          <p:nvPr/>
        </p:nvSpPr>
        <p:spPr>
          <a:xfrm>
            <a:off x="2796477" y="2357609"/>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27" name="Google Shape;2427;p172"/>
          <p:cNvSpPr/>
          <p:nvPr/>
        </p:nvSpPr>
        <p:spPr>
          <a:xfrm>
            <a:off x="5016866" y="2357608"/>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28" name="Google Shape;2428;p172"/>
          <p:cNvSpPr/>
          <p:nvPr/>
        </p:nvSpPr>
        <p:spPr>
          <a:xfrm>
            <a:off x="7237256" y="2357607"/>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29" name="Google Shape;2429;p172"/>
          <p:cNvSpPr/>
          <p:nvPr/>
        </p:nvSpPr>
        <p:spPr>
          <a:xfrm>
            <a:off x="9457646" y="2357606"/>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30" name="Google Shape;2430;p172"/>
          <p:cNvSpPr/>
          <p:nvPr/>
        </p:nvSpPr>
        <p:spPr>
          <a:xfrm>
            <a:off x="1144462" y="3018266"/>
            <a:ext cx="838850" cy="763231"/>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31" name="Google Shape;2431;p172"/>
          <p:cNvSpPr/>
          <p:nvPr/>
        </p:nvSpPr>
        <p:spPr>
          <a:xfrm>
            <a:off x="5901341" y="3766128"/>
            <a:ext cx="229401" cy="62547"/>
          </a:xfrm>
          <a:custGeom>
            <a:rect b="b" l="l" r="r" t="t"/>
            <a:pathLst>
              <a:path extrusionOk="0" h="454886" w="1668373">
                <a:moveTo>
                  <a:pt x="1440675" y="0"/>
                </a:moveTo>
                <a:lnTo>
                  <a:pt x="227584" y="0"/>
                </a:lnTo>
                <a:cubicBezTo>
                  <a:pt x="101964" y="0"/>
                  <a:pt x="0" y="101980"/>
                  <a:pt x="0" y="227484"/>
                </a:cubicBezTo>
                <a:cubicBezTo>
                  <a:pt x="0" y="353022"/>
                  <a:pt x="101964" y="454886"/>
                  <a:pt x="227584" y="454886"/>
                </a:cubicBezTo>
                <a:lnTo>
                  <a:pt x="1440873" y="454886"/>
                </a:lnTo>
                <a:cubicBezTo>
                  <a:pt x="1566394" y="454886"/>
                  <a:pt x="1668373" y="353022"/>
                  <a:pt x="1668373" y="227484"/>
                </a:cubicBezTo>
                <a:cubicBezTo>
                  <a:pt x="1668159" y="101963"/>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32" name="Google Shape;2432;p172"/>
          <p:cNvSpPr/>
          <p:nvPr/>
        </p:nvSpPr>
        <p:spPr>
          <a:xfrm>
            <a:off x="5901341" y="3686713"/>
            <a:ext cx="229401" cy="62558"/>
          </a:xfrm>
          <a:custGeom>
            <a:rect b="b" l="l" r="r" t="t"/>
            <a:pathLst>
              <a:path extrusionOk="0" h="454968" w="1668373">
                <a:moveTo>
                  <a:pt x="1440675" y="0"/>
                </a:moveTo>
                <a:lnTo>
                  <a:pt x="227584" y="0"/>
                </a:lnTo>
                <a:cubicBezTo>
                  <a:pt x="101964" y="0"/>
                  <a:pt x="0" y="101865"/>
                  <a:pt x="0" y="227485"/>
                </a:cubicBezTo>
                <a:cubicBezTo>
                  <a:pt x="0" y="353006"/>
                  <a:pt x="101964" y="454969"/>
                  <a:pt x="227584" y="454969"/>
                </a:cubicBezTo>
                <a:lnTo>
                  <a:pt x="1440873" y="454969"/>
                </a:lnTo>
                <a:cubicBezTo>
                  <a:pt x="1566394" y="454969"/>
                  <a:pt x="1668373" y="353006"/>
                  <a:pt x="1668373" y="227485"/>
                </a:cubicBezTo>
                <a:cubicBezTo>
                  <a:pt x="1668159" y="101865"/>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33" name="Google Shape;2433;p172"/>
          <p:cNvSpPr/>
          <p:nvPr/>
        </p:nvSpPr>
        <p:spPr>
          <a:xfrm>
            <a:off x="5674282" y="2891584"/>
            <a:ext cx="672518" cy="772385"/>
          </a:xfrm>
          <a:custGeom>
            <a:rect b="b" l="l" r="r" t="t"/>
            <a:pathLst>
              <a:path extrusionOk="0" h="5617345" w="4891039">
                <a:moveTo>
                  <a:pt x="2445520" y="0"/>
                </a:moveTo>
                <a:cubicBezTo>
                  <a:pt x="1097033" y="0"/>
                  <a:pt x="0" y="1096983"/>
                  <a:pt x="0" y="2445520"/>
                </a:cubicBezTo>
                <a:cubicBezTo>
                  <a:pt x="0" y="3234883"/>
                  <a:pt x="651609" y="4167983"/>
                  <a:pt x="1197858" y="4811843"/>
                </a:cubicBezTo>
                <a:cubicBezTo>
                  <a:pt x="1475228" y="5138703"/>
                  <a:pt x="1574867" y="5293437"/>
                  <a:pt x="1610064" y="5358076"/>
                </a:cubicBezTo>
                <a:cubicBezTo>
                  <a:pt x="1608531" y="5368479"/>
                  <a:pt x="1607690" y="5379063"/>
                  <a:pt x="1607690" y="5389861"/>
                </a:cubicBezTo>
                <a:cubicBezTo>
                  <a:pt x="1607690" y="5515481"/>
                  <a:pt x="1709604" y="5617345"/>
                  <a:pt x="1835175" y="5617345"/>
                </a:cubicBezTo>
                <a:lnTo>
                  <a:pt x="3153312" y="5617345"/>
                </a:lnTo>
                <a:cubicBezTo>
                  <a:pt x="3154400" y="5617246"/>
                  <a:pt x="3155504" y="5617345"/>
                  <a:pt x="3156296" y="5617345"/>
                </a:cubicBezTo>
                <a:cubicBezTo>
                  <a:pt x="3282015" y="5617345"/>
                  <a:pt x="3383681" y="5515481"/>
                  <a:pt x="3383681" y="5389861"/>
                </a:cubicBezTo>
                <a:cubicBezTo>
                  <a:pt x="3383681" y="5358291"/>
                  <a:pt x="3377235" y="5328188"/>
                  <a:pt x="3365663" y="5300871"/>
                </a:cubicBezTo>
                <a:cubicBezTo>
                  <a:pt x="3387836" y="5249404"/>
                  <a:pt x="3438133" y="5152386"/>
                  <a:pt x="3550680" y="4986475"/>
                </a:cubicBezTo>
                <a:cubicBezTo>
                  <a:pt x="3643131" y="4850667"/>
                  <a:pt x="3742127" y="4710292"/>
                  <a:pt x="3842920" y="4567923"/>
                </a:cubicBezTo>
                <a:cubicBezTo>
                  <a:pt x="4358177" y="3837958"/>
                  <a:pt x="4891040" y="3083149"/>
                  <a:pt x="4891040" y="2445438"/>
                </a:cubicBezTo>
                <a:cubicBezTo>
                  <a:pt x="4891122" y="1096983"/>
                  <a:pt x="3794172" y="0"/>
                  <a:pt x="2445520"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34" name="Google Shape;2434;p172"/>
          <p:cNvSpPr/>
          <p:nvPr/>
        </p:nvSpPr>
        <p:spPr>
          <a:xfrm>
            <a:off x="3323786" y="2884910"/>
            <a:ext cx="919995" cy="919995"/>
          </a:xfrm>
          <a:custGeom>
            <a:rect b="b" l="l" r="r" t="t"/>
            <a:pathLst>
              <a:path extrusionOk="0" h="6814781" w="6814781">
                <a:moveTo>
                  <a:pt x="3407262" y="0"/>
                </a:moveTo>
                <a:cubicBezTo>
                  <a:pt x="1525452" y="0"/>
                  <a:pt x="0" y="1525582"/>
                  <a:pt x="0" y="3407391"/>
                </a:cubicBezTo>
                <a:cubicBezTo>
                  <a:pt x="0" y="5289200"/>
                  <a:pt x="1525452" y="6814782"/>
                  <a:pt x="3407262" y="6814782"/>
                </a:cubicBezTo>
                <a:cubicBezTo>
                  <a:pt x="5289071" y="6814782"/>
                  <a:pt x="6814782" y="5289200"/>
                  <a:pt x="6814782" y="3407391"/>
                </a:cubicBezTo>
                <a:cubicBezTo>
                  <a:pt x="6814782" y="1525582"/>
                  <a:pt x="5289071" y="0"/>
                  <a:pt x="3407262" y="0"/>
                </a:cubicBezTo>
                <a:close/>
                <a:moveTo>
                  <a:pt x="3407262" y="5952097"/>
                </a:moveTo>
                <a:cubicBezTo>
                  <a:pt x="2001889" y="5952097"/>
                  <a:pt x="862555" y="4812634"/>
                  <a:pt x="862555" y="3407391"/>
                </a:cubicBezTo>
                <a:cubicBezTo>
                  <a:pt x="862555" y="2002018"/>
                  <a:pt x="2001889" y="862685"/>
                  <a:pt x="3407262" y="862685"/>
                </a:cubicBezTo>
                <a:cubicBezTo>
                  <a:pt x="4812634" y="862685"/>
                  <a:pt x="5952227" y="2002018"/>
                  <a:pt x="5952227" y="3407391"/>
                </a:cubicBezTo>
                <a:cubicBezTo>
                  <a:pt x="5952227" y="4812634"/>
                  <a:pt x="4812634" y="5952097"/>
                  <a:pt x="3407262" y="5952097"/>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35" name="Google Shape;2435;p172"/>
          <p:cNvSpPr/>
          <p:nvPr/>
        </p:nvSpPr>
        <p:spPr>
          <a:xfrm>
            <a:off x="3530924" y="3092046"/>
            <a:ext cx="509486" cy="509486"/>
          </a:xfrm>
          <a:custGeom>
            <a:rect b="b" l="l" r="r" t="t"/>
            <a:pathLst>
              <a:path extrusionOk="0" h="3773970" w="3773970">
                <a:moveTo>
                  <a:pt x="1886985" y="0"/>
                </a:moveTo>
                <a:cubicBezTo>
                  <a:pt x="844828" y="0"/>
                  <a:pt x="0" y="844828"/>
                  <a:pt x="0" y="1886985"/>
                </a:cubicBezTo>
                <a:cubicBezTo>
                  <a:pt x="0" y="2929143"/>
                  <a:pt x="844828" y="3773971"/>
                  <a:pt x="1886985" y="3773971"/>
                </a:cubicBezTo>
                <a:cubicBezTo>
                  <a:pt x="2929143" y="3773971"/>
                  <a:pt x="3773971" y="2929143"/>
                  <a:pt x="3773971" y="1886985"/>
                </a:cubicBezTo>
                <a:cubicBezTo>
                  <a:pt x="3773971" y="844828"/>
                  <a:pt x="2929143" y="0"/>
                  <a:pt x="1886985" y="0"/>
                </a:cubicBezTo>
                <a:close/>
                <a:moveTo>
                  <a:pt x="1886985" y="3296369"/>
                </a:moveTo>
                <a:cubicBezTo>
                  <a:pt x="1108537" y="3296369"/>
                  <a:pt x="477601" y="2665304"/>
                  <a:pt x="477601" y="1886985"/>
                </a:cubicBezTo>
                <a:cubicBezTo>
                  <a:pt x="477601" y="1108667"/>
                  <a:pt x="1108537" y="477731"/>
                  <a:pt x="1886985" y="477731"/>
                </a:cubicBezTo>
                <a:cubicBezTo>
                  <a:pt x="2665304" y="477731"/>
                  <a:pt x="3296369" y="1108667"/>
                  <a:pt x="3296369" y="1886985"/>
                </a:cubicBezTo>
                <a:cubicBezTo>
                  <a:pt x="3296369" y="2665304"/>
                  <a:pt x="2665304" y="3296369"/>
                  <a:pt x="1886985" y="3296369"/>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36" name="Google Shape;2436;p172"/>
          <p:cNvSpPr/>
          <p:nvPr/>
        </p:nvSpPr>
        <p:spPr>
          <a:xfrm>
            <a:off x="3713082" y="3274202"/>
            <a:ext cx="148482" cy="148482"/>
          </a:xfrm>
          <a:custGeom>
            <a:rect b="b" l="l" r="r" t="t"/>
            <a:pathLst>
              <a:path extrusionOk="0" h="1099867" w="1099867">
                <a:moveTo>
                  <a:pt x="1099868" y="549934"/>
                </a:moveTo>
                <a:cubicBezTo>
                  <a:pt x="1099868" y="853654"/>
                  <a:pt x="853654" y="1099868"/>
                  <a:pt x="549934" y="1099868"/>
                </a:cubicBezTo>
                <a:cubicBezTo>
                  <a:pt x="246214" y="1099868"/>
                  <a:pt x="0" y="853654"/>
                  <a:pt x="0" y="549934"/>
                </a:cubicBezTo>
                <a:cubicBezTo>
                  <a:pt x="0" y="246214"/>
                  <a:pt x="246214" y="0"/>
                  <a:pt x="549934" y="0"/>
                </a:cubicBezTo>
                <a:cubicBezTo>
                  <a:pt x="853654" y="0"/>
                  <a:pt x="1099868" y="246214"/>
                  <a:pt x="1099868" y="549934"/>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37" name="Google Shape;2437;p172"/>
          <p:cNvSpPr/>
          <p:nvPr/>
        </p:nvSpPr>
        <p:spPr>
          <a:xfrm>
            <a:off x="7776071" y="2886503"/>
            <a:ext cx="954409" cy="994410"/>
          </a:xfrm>
          <a:custGeom>
            <a:rect b="b" l="l" r="r" t="t"/>
            <a:pathLst>
              <a:path extrusionOk="0" h="6858000" w="6582133">
                <a:moveTo>
                  <a:pt x="2648132" y="0"/>
                </a:moveTo>
                <a:lnTo>
                  <a:pt x="3934007" y="0"/>
                </a:lnTo>
                <a:lnTo>
                  <a:pt x="4188563" y="1018190"/>
                </a:lnTo>
                <a:cubicBezTo>
                  <a:pt x="4460183" y="1119354"/>
                  <a:pt x="4710114" y="1265108"/>
                  <a:pt x="4929399" y="1446558"/>
                </a:cubicBezTo>
                <a:lnTo>
                  <a:pt x="5939196" y="1157699"/>
                </a:lnTo>
                <a:lnTo>
                  <a:pt x="6582134" y="2271301"/>
                </a:lnTo>
                <a:lnTo>
                  <a:pt x="5827368" y="3001087"/>
                </a:lnTo>
                <a:cubicBezTo>
                  <a:pt x="5850685" y="3140253"/>
                  <a:pt x="5862815" y="3283212"/>
                  <a:pt x="5862815" y="3429000"/>
                </a:cubicBezTo>
                <a:cubicBezTo>
                  <a:pt x="5862815" y="3574788"/>
                  <a:pt x="5850685" y="3717748"/>
                  <a:pt x="5827368" y="3856913"/>
                </a:cubicBezTo>
                <a:lnTo>
                  <a:pt x="6582134" y="4586716"/>
                </a:lnTo>
                <a:lnTo>
                  <a:pt x="5939196" y="5700284"/>
                </a:lnTo>
                <a:lnTo>
                  <a:pt x="4929399" y="5411434"/>
                </a:lnTo>
                <a:cubicBezTo>
                  <a:pt x="4710114" y="5592871"/>
                  <a:pt x="4460183" y="5738646"/>
                  <a:pt x="4188563" y="5839802"/>
                </a:cubicBezTo>
                <a:lnTo>
                  <a:pt x="3934007" y="6858000"/>
                </a:lnTo>
                <a:lnTo>
                  <a:pt x="2648132" y="6858000"/>
                </a:lnTo>
                <a:lnTo>
                  <a:pt x="2393584" y="5839802"/>
                </a:lnTo>
                <a:cubicBezTo>
                  <a:pt x="2121956" y="5738646"/>
                  <a:pt x="1872034" y="5592871"/>
                  <a:pt x="1652723" y="5411434"/>
                </a:cubicBezTo>
                <a:lnTo>
                  <a:pt x="642938" y="5700284"/>
                </a:lnTo>
                <a:lnTo>
                  <a:pt x="0" y="4586716"/>
                </a:lnTo>
                <a:lnTo>
                  <a:pt x="754758" y="3856913"/>
                </a:lnTo>
                <a:cubicBezTo>
                  <a:pt x="731449" y="3717748"/>
                  <a:pt x="719319" y="3574788"/>
                  <a:pt x="719319" y="3429000"/>
                </a:cubicBezTo>
                <a:cubicBezTo>
                  <a:pt x="719319" y="3283212"/>
                  <a:pt x="731449" y="3140253"/>
                  <a:pt x="754758" y="3001087"/>
                </a:cubicBezTo>
                <a:lnTo>
                  <a:pt x="0" y="2271301"/>
                </a:lnTo>
                <a:lnTo>
                  <a:pt x="642938" y="1157699"/>
                </a:lnTo>
                <a:lnTo>
                  <a:pt x="1652723" y="1446558"/>
                </a:lnTo>
                <a:cubicBezTo>
                  <a:pt x="1872034" y="1265108"/>
                  <a:pt x="2121952" y="1119354"/>
                  <a:pt x="2393584" y="1018190"/>
                </a:cubicBezTo>
                <a:lnTo>
                  <a:pt x="2648132" y="0"/>
                </a:lnTo>
                <a:close/>
                <a:moveTo>
                  <a:pt x="3291069" y="4286250"/>
                </a:moveTo>
                <a:cubicBezTo>
                  <a:pt x="3764516" y="4286250"/>
                  <a:pt x="4148315" y="3902447"/>
                  <a:pt x="4148315" y="3429000"/>
                </a:cubicBezTo>
                <a:cubicBezTo>
                  <a:pt x="4148315" y="2955554"/>
                  <a:pt x="3764516" y="2571750"/>
                  <a:pt x="3291069" y="2571750"/>
                </a:cubicBezTo>
                <a:cubicBezTo>
                  <a:pt x="2817623" y="2571750"/>
                  <a:pt x="2433819" y="2955554"/>
                  <a:pt x="2433819" y="3429000"/>
                </a:cubicBezTo>
                <a:cubicBezTo>
                  <a:pt x="2433819" y="3902447"/>
                  <a:pt x="2817623" y="4286250"/>
                  <a:pt x="3291069" y="428625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38" name="Google Shape;2438;p172"/>
          <p:cNvSpPr/>
          <p:nvPr/>
        </p:nvSpPr>
        <p:spPr>
          <a:xfrm>
            <a:off x="10083867" y="2983820"/>
            <a:ext cx="731520" cy="731520"/>
          </a:xfrm>
          <a:custGeom>
            <a:rect b="b" l="l" r="r" t="t"/>
            <a:pathLst>
              <a:path extrusionOk="0" h="4571999" w="4571999">
                <a:moveTo>
                  <a:pt x="3593134" y="4343371"/>
                </a:moveTo>
                <a:lnTo>
                  <a:pt x="2467765" y="3218001"/>
                </a:lnTo>
                <a:lnTo>
                  <a:pt x="2124094" y="3561673"/>
                </a:lnTo>
                <a:cubicBezTo>
                  <a:pt x="1772278" y="3913488"/>
                  <a:pt x="1596359" y="4089396"/>
                  <a:pt x="1407287" y="4047877"/>
                </a:cubicBezTo>
                <a:cubicBezTo>
                  <a:pt x="1218214" y="4006328"/>
                  <a:pt x="1132212" y="3772900"/>
                  <a:pt x="960205" y="3306013"/>
                </a:cubicBezTo>
                <a:lnTo>
                  <a:pt x="386533" y="1748932"/>
                </a:lnTo>
                <a:cubicBezTo>
                  <a:pt x="43396" y="817547"/>
                  <a:pt x="-128171" y="351860"/>
                  <a:pt x="111845" y="111845"/>
                </a:cubicBezTo>
                <a:cubicBezTo>
                  <a:pt x="351860" y="-128171"/>
                  <a:pt x="817547" y="43396"/>
                  <a:pt x="1748932" y="386536"/>
                </a:cubicBezTo>
                <a:lnTo>
                  <a:pt x="3306013" y="960205"/>
                </a:lnTo>
                <a:cubicBezTo>
                  <a:pt x="3772900" y="1132212"/>
                  <a:pt x="4006328" y="1218214"/>
                  <a:pt x="4047877" y="1407286"/>
                </a:cubicBezTo>
                <a:cubicBezTo>
                  <a:pt x="4089396" y="1596359"/>
                  <a:pt x="3913488" y="1772278"/>
                  <a:pt x="3561673" y="2124093"/>
                </a:cubicBezTo>
                <a:lnTo>
                  <a:pt x="3218001" y="2467765"/>
                </a:lnTo>
                <a:lnTo>
                  <a:pt x="4343371" y="3593134"/>
                </a:lnTo>
                <a:cubicBezTo>
                  <a:pt x="4459900" y="3709634"/>
                  <a:pt x="4518164" y="3767899"/>
                  <a:pt x="4545082" y="3832907"/>
                </a:cubicBezTo>
                <a:cubicBezTo>
                  <a:pt x="4580972" y="3919575"/>
                  <a:pt x="4580972" y="4016930"/>
                  <a:pt x="4545082" y="4103598"/>
                </a:cubicBezTo>
                <a:cubicBezTo>
                  <a:pt x="4518164" y="4168577"/>
                  <a:pt x="4459900" y="4226842"/>
                  <a:pt x="4343371" y="4343371"/>
                </a:cubicBezTo>
                <a:cubicBezTo>
                  <a:pt x="4226842" y="4459900"/>
                  <a:pt x="4168577" y="4518164"/>
                  <a:pt x="4103598" y="4545082"/>
                </a:cubicBezTo>
                <a:cubicBezTo>
                  <a:pt x="4016930" y="4580972"/>
                  <a:pt x="3919575" y="4580972"/>
                  <a:pt x="3832907" y="4545082"/>
                </a:cubicBezTo>
                <a:cubicBezTo>
                  <a:pt x="3767899" y="4518164"/>
                  <a:pt x="3709634" y="4459900"/>
                  <a:pt x="3593134" y="4343371"/>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39" name="Google Shape;2439;p172"/>
          <p:cNvSpPr txBox="1"/>
          <p:nvPr/>
        </p:nvSpPr>
        <p:spPr>
          <a:xfrm>
            <a:off x="766327" y="4442189"/>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Empathise</a:t>
            </a:r>
            <a:endParaRPr>
              <a:latin typeface="Avant Garde Demi SFDC"/>
              <a:ea typeface="Avant Garde Demi SFDC"/>
              <a:cs typeface="Avant Garde Demi SFDC"/>
              <a:sym typeface="Avant Garde Demi SFDC"/>
            </a:endParaRPr>
          </a:p>
        </p:txBody>
      </p:sp>
      <p:sp>
        <p:nvSpPr>
          <p:cNvPr id="2440" name="Google Shape;2440;p172"/>
          <p:cNvSpPr txBox="1"/>
          <p:nvPr/>
        </p:nvSpPr>
        <p:spPr>
          <a:xfrm>
            <a:off x="299087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Define</a:t>
            </a:r>
            <a:endParaRPr>
              <a:latin typeface="Avant Garde Demi SFDC"/>
              <a:ea typeface="Avant Garde Demi SFDC"/>
              <a:cs typeface="Avant Garde Demi SFDC"/>
              <a:sym typeface="Avant Garde Demi SFDC"/>
            </a:endParaRPr>
          </a:p>
        </p:txBody>
      </p:sp>
      <p:sp>
        <p:nvSpPr>
          <p:cNvPr id="2441" name="Google Shape;2441;p172"/>
          <p:cNvSpPr txBox="1"/>
          <p:nvPr/>
        </p:nvSpPr>
        <p:spPr>
          <a:xfrm>
            <a:off x="5211265" y="4441316"/>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Ideate</a:t>
            </a:r>
            <a:endParaRPr>
              <a:latin typeface="Avant Garde Demi SFDC"/>
              <a:ea typeface="Avant Garde Demi SFDC"/>
              <a:cs typeface="Avant Garde Demi SFDC"/>
              <a:sym typeface="Avant Garde Demi SFDC"/>
            </a:endParaRPr>
          </a:p>
        </p:txBody>
      </p:sp>
      <p:sp>
        <p:nvSpPr>
          <p:cNvPr id="2442" name="Google Shape;2442;p172"/>
          <p:cNvSpPr txBox="1"/>
          <p:nvPr/>
        </p:nvSpPr>
        <p:spPr>
          <a:xfrm>
            <a:off x="743165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Prototype</a:t>
            </a:r>
            <a:endParaRPr>
              <a:latin typeface="Avant Garde Demi SFDC"/>
              <a:ea typeface="Avant Garde Demi SFDC"/>
              <a:cs typeface="Avant Garde Demi SFDC"/>
              <a:sym typeface="Avant Garde Demi SFDC"/>
            </a:endParaRPr>
          </a:p>
        </p:txBody>
      </p:sp>
      <p:sp>
        <p:nvSpPr>
          <p:cNvPr id="2443" name="Google Shape;2443;p172"/>
          <p:cNvSpPr txBox="1"/>
          <p:nvPr/>
        </p:nvSpPr>
        <p:spPr>
          <a:xfrm>
            <a:off x="965204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Test</a:t>
            </a:r>
            <a:endParaRPr>
              <a:latin typeface="Avant Garde Demi SFDC"/>
              <a:ea typeface="Avant Garde Demi SFDC"/>
              <a:cs typeface="Avant Garde Demi SFDC"/>
              <a:sym typeface="Avant Garde Demi SFDC"/>
            </a:endParaRPr>
          </a:p>
        </p:txBody>
      </p:sp>
      <p:grpSp>
        <p:nvGrpSpPr>
          <p:cNvPr id="2444" name="Google Shape;2444;p172"/>
          <p:cNvGrpSpPr/>
          <p:nvPr/>
        </p:nvGrpSpPr>
        <p:grpSpPr>
          <a:xfrm>
            <a:off x="427993" y="5688450"/>
            <a:ext cx="4156905" cy="651600"/>
            <a:chOff x="5318128" y="757526"/>
            <a:chExt cx="3434040" cy="651600"/>
          </a:xfrm>
        </p:grpSpPr>
        <p:sp>
          <p:nvSpPr>
            <p:cNvPr id="2445" name="Google Shape;2445;p172"/>
            <p:cNvSpPr/>
            <p:nvPr/>
          </p:nvSpPr>
          <p:spPr>
            <a:xfrm>
              <a:off x="5318128" y="757526"/>
              <a:ext cx="660900" cy="648900"/>
            </a:xfrm>
            <a:prstGeom prst="ellipse">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46" name="Google Shape;2446;p172"/>
            <p:cNvSpPr/>
            <p:nvPr/>
          </p:nvSpPr>
          <p:spPr>
            <a:xfrm>
              <a:off x="8091268" y="757527"/>
              <a:ext cx="660900" cy="648900"/>
            </a:xfrm>
            <a:prstGeom prst="ellipse">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47" name="Google Shape;2447;p172"/>
            <p:cNvSpPr/>
            <p:nvPr/>
          </p:nvSpPr>
          <p:spPr>
            <a:xfrm>
              <a:off x="5636108" y="757526"/>
              <a:ext cx="2798100" cy="651600"/>
            </a:xfrm>
            <a:prstGeom prst="rect">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448" name="Google Shape;2448;p172"/>
          <p:cNvSpPr txBox="1"/>
          <p:nvPr/>
        </p:nvSpPr>
        <p:spPr>
          <a:xfrm>
            <a:off x="757626" y="5830675"/>
            <a:ext cx="3629100" cy="5943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lang="en-US" sz="2200">
                <a:solidFill>
                  <a:schemeClr val="dk1"/>
                </a:solidFill>
                <a:latin typeface="Salesforce Sans"/>
                <a:ea typeface="Salesforce Sans"/>
                <a:cs typeface="Salesforce Sans"/>
                <a:sym typeface="Salesforce Sans"/>
              </a:rPr>
              <a:t>What are their </a:t>
            </a:r>
            <a:r>
              <a:rPr b="1" lang="en-US" sz="2200">
                <a:solidFill>
                  <a:schemeClr val="dk1"/>
                </a:solidFill>
                <a:latin typeface="Salesforce Sans"/>
                <a:ea typeface="Salesforce Sans"/>
                <a:cs typeface="Salesforce Sans"/>
                <a:sym typeface="Salesforce Sans"/>
              </a:rPr>
              <a:t>pain points</a:t>
            </a:r>
            <a:r>
              <a:rPr lang="en-US" sz="2200">
                <a:solidFill>
                  <a:schemeClr val="dk1"/>
                </a:solidFill>
                <a:latin typeface="Salesforce Sans"/>
                <a:ea typeface="Salesforce Sans"/>
                <a:cs typeface="Salesforce Sans"/>
                <a:sym typeface="Salesforce Sans"/>
              </a:rPr>
              <a:t>?</a:t>
            </a:r>
            <a:endParaRPr>
              <a:latin typeface="Salesforce Sans"/>
              <a:ea typeface="Salesforce Sans"/>
              <a:cs typeface="Salesforce Sans"/>
              <a:sym typeface="Salesforce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2" name="Shape 2452"/>
        <p:cNvGrpSpPr/>
        <p:nvPr/>
      </p:nvGrpSpPr>
      <p:grpSpPr>
        <a:xfrm>
          <a:off x="0" y="0"/>
          <a:ext cx="0" cy="0"/>
          <a:chOff x="0" y="0"/>
          <a:chExt cx="0" cy="0"/>
        </a:xfrm>
      </p:grpSpPr>
      <p:sp>
        <p:nvSpPr>
          <p:cNvPr id="2453" name="Google Shape;2453;p173"/>
          <p:cNvSpPr txBox="1"/>
          <p:nvPr>
            <p:ph type="title"/>
          </p:nvPr>
        </p:nvSpPr>
        <p:spPr>
          <a:xfrm>
            <a:off x="576087" y="433018"/>
            <a:ext cx="10095000" cy="605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454" name="Google Shape;2454;p173"/>
          <p:cNvSpPr txBox="1"/>
          <p:nvPr>
            <p:ph idx="1" type="subTitle"/>
          </p:nvPr>
        </p:nvSpPr>
        <p:spPr>
          <a:xfrm>
            <a:off x="576087"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Five Key Stages:</a:t>
            </a:r>
            <a:endParaRPr/>
          </a:p>
        </p:txBody>
      </p:sp>
      <p:sp>
        <p:nvSpPr>
          <p:cNvPr id="2455" name="Google Shape;2455;p173"/>
          <p:cNvSpPr/>
          <p:nvPr/>
        </p:nvSpPr>
        <p:spPr>
          <a:xfrm>
            <a:off x="576087" y="2357610"/>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56" name="Google Shape;2456;p173"/>
          <p:cNvSpPr/>
          <p:nvPr/>
        </p:nvSpPr>
        <p:spPr>
          <a:xfrm>
            <a:off x="2796477" y="2357609"/>
            <a:ext cx="1983000" cy="1983000"/>
          </a:xfrm>
          <a:prstGeom prst="ellipse">
            <a:avLst/>
          </a:prstGeom>
          <a:no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57" name="Google Shape;2457;p173"/>
          <p:cNvSpPr/>
          <p:nvPr/>
        </p:nvSpPr>
        <p:spPr>
          <a:xfrm>
            <a:off x="5016866" y="2357608"/>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58" name="Google Shape;2458;p173"/>
          <p:cNvSpPr/>
          <p:nvPr/>
        </p:nvSpPr>
        <p:spPr>
          <a:xfrm>
            <a:off x="7237256" y="2357607"/>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59" name="Google Shape;2459;p173"/>
          <p:cNvSpPr/>
          <p:nvPr/>
        </p:nvSpPr>
        <p:spPr>
          <a:xfrm>
            <a:off x="9457646" y="2357606"/>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60" name="Google Shape;2460;p173"/>
          <p:cNvSpPr/>
          <p:nvPr/>
        </p:nvSpPr>
        <p:spPr>
          <a:xfrm>
            <a:off x="1144462" y="3018266"/>
            <a:ext cx="838850" cy="763231"/>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61" name="Google Shape;2461;p173"/>
          <p:cNvSpPr/>
          <p:nvPr/>
        </p:nvSpPr>
        <p:spPr>
          <a:xfrm>
            <a:off x="5901341" y="3766128"/>
            <a:ext cx="229401" cy="62547"/>
          </a:xfrm>
          <a:custGeom>
            <a:rect b="b" l="l" r="r" t="t"/>
            <a:pathLst>
              <a:path extrusionOk="0" h="454886" w="1668373">
                <a:moveTo>
                  <a:pt x="1440675" y="0"/>
                </a:moveTo>
                <a:lnTo>
                  <a:pt x="227584" y="0"/>
                </a:lnTo>
                <a:cubicBezTo>
                  <a:pt x="101964" y="0"/>
                  <a:pt x="0" y="101980"/>
                  <a:pt x="0" y="227484"/>
                </a:cubicBezTo>
                <a:cubicBezTo>
                  <a:pt x="0" y="353022"/>
                  <a:pt x="101964" y="454886"/>
                  <a:pt x="227584" y="454886"/>
                </a:cubicBezTo>
                <a:lnTo>
                  <a:pt x="1440873" y="454886"/>
                </a:lnTo>
                <a:cubicBezTo>
                  <a:pt x="1566394" y="454886"/>
                  <a:pt x="1668373" y="353022"/>
                  <a:pt x="1668373" y="227484"/>
                </a:cubicBezTo>
                <a:cubicBezTo>
                  <a:pt x="1668159" y="101963"/>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62" name="Google Shape;2462;p173"/>
          <p:cNvSpPr/>
          <p:nvPr/>
        </p:nvSpPr>
        <p:spPr>
          <a:xfrm>
            <a:off x="5901341" y="3686713"/>
            <a:ext cx="229401" cy="62558"/>
          </a:xfrm>
          <a:custGeom>
            <a:rect b="b" l="l" r="r" t="t"/>
            <a:pathLst>
              <a:path extrusionOk="0" h="454968" w="1668373">
                <a:moveTo>
                  <a:pt x="1440675" y="0"/>
                </a:moveTo>
                <a:lnTo>
                  <a:pt x="227584" y="0"/>
                </a:lnTo>
                <a:cubicBezTo>
                  <a:pt x="101964" y="0"/>
                  <a:pt x="0" y="101865"/>
                  <a:pt x="0" y="227485"/>
                </a:cubicBezTo>
                <a:cubicBezTo>
                  <a:pt x="0" y="353006"/>
                  <a:pt x="101964" y="454969"/>
                  <a:pt x="227584" y="454969"/>
                </a:cubicBezTo>
                <a:lnTo>
                  <a:pt x="1440873" y="454969"/>
                </a:lnTo>
                <a:cubicBezTo>
                  <a:pt x="1566394" y="454969"/>
                  <a:pt x="1668373" y="353006"/>
                  <a:pt x="1668373" y="227485"/>
                </a:cubicBezTo>
                <a:cubicBezTo>
                  <a:pt x="1668159" y="101865"/>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63" name="Google Shape;2463;p173"/>
          <p:cNvSpPr/>
          <p:nvPr/>
        </p:nvSpPr>
        <p:spPr>
          <a:xfrm>
            <a:off x="5674282" y="2891584"/>
            <a:ext cx="672518" cy="772385"/>
          </a:xfrm>
          <a:custGeom>
            <a:rect b="b" l="l" r="r" t="t"/>
            <a:pathLst>
              <a:path extrusionOk="0" h="5617345" w="4891039">
                <a:moveTo>
                  <a:pt x="2445520" y="0"/>
                </a:moveTo>
                <a:cubicBezTo>
                  <a:pt x="1097033" y="0"/>
                  <a:pt x="0" y="1096983"/>
                  <a:pt x="0" y="2445520"/>
                </a:cubicBezTo>
                <a:cubicBezTo>
                  <a:pt x="0" y="3234883"/>
                  <a:pt x="651609" y="4167983"/>
                  <a:pt x="1197858" y="4811843"/>
                </a:cubicBezTo>
                <a:cubicBezTo>
                  <a:pt x="1475228" y="5138703"/>
                  <a:pt x="1574867" y="5293437"/>
                  <a:pt x="1610064" y="5358076"/>
                </a:cubicBezTo>
                <a:cubicBezTo>
                  <a:pt x="1608531" y="5368479"/>
                  <a:pt x="1607690" y="5379063"/>
                  <a:pt x="1607690" y="5389861"/>
                </a:cubicBezTo>
                <a:cubicBezTo>
                  <a:pt x="1607690" y="5515481"/>
                  <a:pt x="1709604" y="5617345"/>
                  <a:pt x="1835175" y="5617345"/>
                </a:cubicBezTo>
                <a:lnTo>
                  <a:pt x="3153312" y="5617345"/>
                </a:lnTo>
                <a:cubicBezTo>
                  <a:pt x="3154400" y="5617246"/>
                  <a:pt x="3155504" y="5617345"/>
                  <a:pt x="3156296" y="5617345"/>
                </a:cubicBezTo>
                <a:cubicBezTo>
                  <a:pt x="3282015" y="5617345"/>
                  <a:pt x="3383681" y="5515481"/>
                  <a:pt x="3383681" y="5389861"/>
                </a:cubicBezTo>
                <a:cubicBezTo>
                  <a:pt x="3383681" y="5358291"/>
                  <a:pt x="3377235" y="5328188"/>
                  <a:pt x="3365663" y="5300871"/>
                </a:cubicBezTo>
                <a:cubicBezTo>
                  <a:pt x="3387836" y="5249404"/>
                  <a:pt x="3438133" y="5152386"/>
                  <a:pt x="3550680" y="4986475"/>
                </a:cubicBezTo>
                <a:cubicBezTo>
                  <a:pt x="3643131" y="4850667"/>
                  <a:pt x="3742127" y="4710292"/>
                  <a:pt x="3842920" y="4567923"/>
                </a:cubicBezTo>
                <a:cubicBezTo>
                  <a:pt x="4358177" y="3837958"/>
                  <a:pt x="4891040" y="3083149"/>
                  <a:pt x="4891040" y="2445438"/>
                </a:cubicBezTo>
                <a:cubicBezTo>
                  <a:pt x="4891122" y="1096983"/>
                  <a:pt x="3794172" y="0"/>
                  <a:pt x="2445520"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64" name="Google Shape;2464;p173"/>
          <p:cNvSpPr/>
          <p:nvPr/>
        </p:nvSpPr>
        <p:spPr>
          <a:xfrm>
            <a:off x="3323786" y="2884910"/>
            <a:ext cx="919995" cy="919995"/>
          </a:xfrm>
          <a:custGeom>
            <a:rect b="b" l="l" r="r" t="t"/>
            <a:pathLst>
              <a:path extrusionOk="0" h="6814781" w="6814781">
                <a:moveTo>
                  <a:pt x="3407262" y="0"/>
                </a:moveTo>
                <a:cubicBezTo>
                  <a:pt x="1525452" y="0"/>
                  <a:pt x="0" y="1525582"/>
                  <a:pt x="0" y="3407391"/>
                </a:cubicBezTo>
                <a:cubicBezTo>
                  <a:pt x="0" y="5289200"/>
                  <a:pt x="1525452" y="6814782"/>
                  <a:pt x="3407262" y="6814782"/>
                </a:cubicBezTo>
                <a:cubicBezTo>
                  <a:pt x="5289071" y="6814782"/>
                  <a:pt x="6814782" y="5289200"/>
                  <a:pt x="6814782" y="3407391"/>
                </a:cubicBezTo>
                <a:cubicBezTo>
                  <a:pt x="6814782" y="1525582"/>
                  <a:pt x="5289071" y="0"/>
                  <a:pt x="3407262" y="0"/>
                </a:cubicBezTo>
                <a:close/>
                <a:moveTo>
                  <a:pt x="3407262" y="5952097"/>
                </a:moveTo>
                <a:cubicBezTo>
                  <a:pt x="2001889" y="5952097"/>
                  <a:pt x="862555" y="4812634"/>
                  <a:pt x="862555" y="3407391"/>
                </a:cubicBezTo>
                <a:cubicBezTo>
                  <a:pt x="862555" y="2002018"/>
                  <a:pt x="2001889" y="862685"/>
                  <a:pt x="3407262" y="862685"/>
                </a:cubicBezTo>
                <a:cubicBezTo>
                  <a:pt x="4812634" y="862685"/>
                  <a:pt x="5952227" y="2002018"/>
                  <a:pt x="5952227" y="3407391"/>
                </a:cubicBezTo>
                <a:cubicBezTo>
                  <a:pt x="5952227" y="4812634"/>
                  <a:pt x="4812634" y="5952097"/>
                  <a:pt x="3407262" y="595209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65" name="Google Shape;2465;p173"/>
          <p:cNvSpPr/>
          <p:nvPr/>
        </p:nvSpPr>
        <p:spPr>
          <a:xfrm>
            <a:off x="3530924" y="3092046"/>
            <a:ext cx="509486" cy="509486"/>
          </a:xfrm>
          <a:custGeom>
            <a:rect b="b" l="l" r="r" t="t"/>
            <a:pathLst>
              <a:path extrusionOk="0" h="3773970" w="3773970">
                <a:moveTo>
                  <a:pt x="1886985" y="0"/>
                </a:moveTo>
                <a:cubicBezTo>
                  <a:pt x="844828" y="0"/>
                  <a:pt x="0" y="844828"/>
                  <a:pt x="0" y="1886985"/>
                </a:cubicBezTo>
                <a:cubicBezTo>
                  <a:pt x="0" y="2929143"/>
                  <a:pt x="844828" y="3773971"/>
                  <a:pt x="1886985" y="3773971"/>
                </a:cubicBezTo>
                <a:cubicBezTo>
                  <a:pt x="2929143" y="3773971"/>
                  <a:pt x="3773971" y="2929143"/>
                  <a:pt x="3773971" y="1886985"/>
                </a:cubicBezTo>
                <a:cubicBezTo>
                  <a:pt x="3773971" y="844828"/>
                  <a:pt x="2929143" y="0"/>
                  <a:pt x="1886985" y="0"/>
                </a:cubicBezTo>
                <a:close/>
                <a:moveTo>
                  <a:pt x="1886985" y="3296369"/>
                </a:moveTo>
                <a:cubicBezTo>
                  <a:pt x="1108537" y="3296369"/>
                  <a:pt x="477601" y="2665304"/>
                  <a:pt x="477601" y="1886985"/>
                </a:cubicBezTo>
                <a:cubicBezTo>
                  <a:pt x="477601" y="1108667"/>
                  <a:pt x="1108537" y="477731"/>
                  <a:pt x="1886985" y="477731"/>
                </a:cubicBezTo>
                <a:cubicBezTo>
                  <a:pt x="2665304" y="477731"/>
                  <a:pt x="3296369" y="1108667"/>
                  <a:pt x="3296369" y="1886985"/>
                </a:cubicBezTo>
                <a:cubicBezTo>
                  <a:pt x="3296369" y="2665304"/>
                  <a:pt x="2665304" y="3296369"/>
                  <a:pt x="1886985" y="329636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66" name="Google Shape;2466;p173"/>
          <p:cNvSpPr/>
          <p:nvPr/>
        </p:nvSpPr>
        <p:spPr>
          <a:xfrm>
            <a:off x="3713082" y="3274202"/>
            <a:ext cx="148482" cy="148482"/>
          </a:xfrm>
          <a:custGeom>
            <a:rect b="b" l="l" r="r" t="t"/>
            <a:pathLst>
              <a:path extrusionOk="0" h="1099867" w="1099867">
                <a:moveTo>
                  <a:pt x="1099868" y="549934"/>
                </a:moveTo>
                <a:cubicBezTo>
                  <a:pt x="1099868" y="853654"/>
                  <a:pt x="853654" y="1099868"/>
                  <a:pt x="549934" y="1099868"/>
                </a:cubicBezTo>
                <a:cubicBezTo>
                  <a:pt x="246214" y="1099868"/>
                  <a:pt x="0" y="853654"/>
                  <a:pt x="0" y="549934"/>
                </a:cubicBezTo>
                <a:cubicBezTo>
                  <a:pt x="0" y="246214"/>
                  <a:pt x="246214" y="0"/>
                  <a:pt x="549934" y="0"/>
                </a:cubicBezTo>
                <a:cubicBezTo>
                  <a:pt x="853654" y="0"/>
                  <a:pt x="1099868" y="246214"/>
                  <a:pt x="1099868" y="54993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67" name="Google Shape;2467;p173"/>
          <p:cNvSpPr/>
          <p:nvPr/>
        </p:nvSpPr>
        <p:spPr>
          <a:xfrm>
            <a:off x="7776071" y="2886503"/>
            <a:ext cx="954409" cy="994410"/>
          </a:xfrm>
          <a:custGeom>
            <a:rect b="b" l="l" r="r" t="t"/>
            <a:pathLst>
              <a:path extrusionOk="0" h="6858000" w="6582133">
                <a:moveTo>
                  <a:pt x="2648132" y="0"/>
                </a:moveTo>
                <a:lnTo>
                  <a:pt x="3934007" y="0"/>
                </a:lnTo>
                <a:lnTo>
                  <a:pt x="4188563" y="1018190"/>
                </a:lnTo>
                <a:cubicBezTo>
                  <a:pt x="4460183" y="1119354"/>
                  <a:pt x="4710114" y="1265108"/>
                  <a:pt x="4929399" y="1446558"/>
                </a:cubicBezTo>
                <a:lnTo>
                  <a:pt x="5939196" y="1157699"/>
                </a:lnTo>
                <a:lnTo>
                  <a:pt x="6582134" y="2271301"/>
                </a:lnTo>
                <a:lnTo>
                  <a:pt x="5827368" y="3001087"/>
                </a:lnTo>
                <a:cubicBezTo>
                  <a:pt x="5850685" y="3140253"/>
                  <a:pt x="5862815" y="3283212"/>
                  <a:pt x="5862815" y="3429000"/>
                </a:cubicBezTo>
                <a:cubicBezTo>
                  <a:pt x="5862815" y="3574788"/>
                  <a:pt x="5850685" y="3717748"/>
                  <a:pt x="5827368" y="3856913"/>
                </a:cubicBezTo>
                <a:lnTo>
                  <a:pt x="6582134" y="4586716"/>
                </a:lnTo>
                <a:lnTo>
                  <a:pt x="5939196" y="5700284"/>
                </a:lnTo>
                <a:lnTo>
                  <a:pt x="4929399" y="5411434"/>
                </a:lnTo>
                <a:cubicBezTo>
                  <a:pt x="4710114" y="5592871"/>
                  <a:pt x="4460183" y="5738646"/>
                  <a:pt x="4188563" y="5839802"/>
                </a:cubicBezTo>
                <a:lnTo>
                  <a:pt x="3934007" y="6858000"/>
                </a:lnTo>
                <a:lnTo>
                  <a:pt x="2648132" y="6858000"/>
                </a:lnTo>
                <a:lnTo>
                  <a:pt x="2393584" y="5839802"/>
                </a:lnTo>
                <a:cubicBezTo>
                  <a:pt x="2121956" y="5738646"/>
                  <a:pt x="1872034" y="5592871"/>
                  <a:pt x="1652723" y="5411434"/>
                </a:cubicBezTo>
                <a:lnTo>
                  <a:pt x="642938" y="5700284"/>
                </a:lnTo>
                <a:lnTo>
                  <a:pt x="0" y="4586716"/>
                </a:lnTo>
                <a:lnTo>
                  <a:pt x="754758" y="3856913"/>
                </a:lnTo>
                <a:cubicBezTo>
                  <a:pt x="731449" y="3717748"/>
                  <a:pt x="719319" y="3574788"/>
                  <a:pt x="719319" y="3429000"/>
                </a:cubicBezTo>
                <a:cubicBezTo>
                  <a:pt x="719319" y="3283212"/>
                  <a:pt x="731449" y="3140253"/>
                  <a:pt x="754758" y="3001087"/>
                </a:cubicBezTo>
                <a:lnTo>
                  <a:pt x="0" y="2271301"/>
                </a:lnTo>
                <a:lnTo>
                  <a:pt x="642938" y="1157699"/>
                </a:lnTo>
                <a:lnTo>
                  <a:pt x="1652723" y="1446558"/>
                </a:lnTo>
                <a:cubicBezTo>
                  <a:pt x="1872034" y="1265108"/>
                  <a:pt x="2121952" y="1119354"/>
                  <a:pt x="2393584" y="1018190"/>
                </a:cubicBezTo>
                <a:lnTo>
                  <a:pt x="2648132" y="0"/>
                </a:lnTo>
                <a:close/>
                <a:moveTo>
                  <a:pt x="3291069" y="4286250"/>
                </a:moveTo>
                <a:cubicBezTo>
                  <a:pt x="3764516" y="4286250"/>
                  <a:pt x="4148315" y="3902447"/>
                  <a:pt x="4148315" y="3429000"/>
                </a:cubicBezTo>
                <a:cubicBezTo>
                  <a:pt x="4148315" y="2955554"/>
                  <a:pt x="3764516" y="2571750"/>
                  <a:pt x="3291069" y="2571750"/>
                </a:cubicBezTo>
                <a:cubicBezTo>
                  <a:pt x="2817623" y="2571750"/>
                  <a:pt x="2433819" y="2955554"/>
                  <a:pt x="2433819" y="3429000"/>
                </a:cubicBezTo>
                <a:cubicBezTo>
                  <a:pt x="2433819" y="3902447"/>
                  <a:pt x="2817623" y="4286250"/>
                  <a:pt x="3291069" y="428625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68" name="Google Shape;2468;p173"/>
          <p:cNvSpPr/>
          <p:nvPr/>
        </p:nvSpPr>
        <p:spPr>
          <a:xfrm>
            <a:off x="10083867" y="2983820"/>
            <a:ext cx="731520" cy="731520"/>
          </a:xfrm>
          <a:custGeom>
            <a:rect b="b" l="l" r="r" t="t"/>
            <a:pathLst>
              <a:path extrusionOk="0" h="4571999" w="4571999">
                <a:moveTo>
                  <a:pt x="3593134" y="4343371"/>
                </a:moveTo>
                <a:lnTo>
                  <a:pt x="2467765" y="3218001"/>
                </a:lnTo>
                <a:lnTo>
                  <a:pt x="2124094" y="3561673"/>
                </a:lnTo>
                <a:cubicBezTo>
                  <a:pt x="1772278" y="3913488"/>
                  <a:pt x="1596359" y="4089396"/>
                  <a:pt x="1407287" y="4047877"/>
                </a:cubicBezTo>
                <a:cubicBezTo>
                  <a:pt x="1218214" y="4006328"/>
                  <a:pt x="1132212" y="3772900"/>
                  <a:pt x="960205" y="3306013"/>
                </a:cubicBezTo>
                <a:lnTo>
                  <a:pt x="386533" y="1748932"/>
                </a:lnTo>
                <a:cubicBezTo>
                  <a:pt x="43396" y="817547"/>
                  <a:pt x="-128171" y="351860"/>
                  <a:pt x="111845" y="111845"/>
                </a:cubicBezTo>
                <a:cubicBezTo>
                  <a:pt x="351860" y="-128171"/>
                  <a:pt x="817547" y="43396"/>
                  <a:pt x="1748932" y="386536"/>
                </a:cubicBezTo>
                <a:lnTo>
                  <a:pt x="3306013" y="960205"/>
                </a:lnTo>
                <a:cubicBezTo>
                  <a:pt x="3772900" y="1132212"/>
                  <a:pt x="4006328" y="1218214"/>
                  <a:pt x="4047877" y="1407286"/>
                </a:cubicBezTo>
                <a:cubicBezTo>
                  <a:pt x="4089396" y="1596359"/>
                  <a:pt x="3913488" y="1772278"/>
                  <a:pt x="3561673" y="2124093"/>
                </a:cubicBezTo>
                <a:lnTo>
                  <a:pt x="3218001" y="2467765"/>
                </a:lnTo>
                <a:lnTo>
                  <a:pt x="4343371" y="3593134"/>
                </a:lnTo>
                <a:cubicBezTo>
                  <a:pt x="4459900" y="3709634"/>
                  <a:pt x="4518164" y="3767899"/>
                  <a:pt x="4545082" y="3832907"/>
                </a:cubicBezTo>
                <a:cubicBezTo>
                  <a:pt x="4580972" y="3919575"/>
                  <a:pt x="4580972" y="4016930"/>
                  <a:pt x="4545082" y="4103598"/>
                </a:cubicBezTo>
                <a:cubicBezTo>
                  <a:pt x="4518164" y="4168577"/>
                  <a:pt x="4459900" y="4226842"/>
                  <a:pt x="4343371" y="4343371"/>
                </a:cubicBezTo>
                <a:cubicBezTo>
                  <a:pt x="4226842" y="4459900"/>
                  <a:pt x="4168577" y="4518164"/>
                  <a:pt x="4103598" y="4545082"/>
                </a:cubicBezTo>
                <a:cubicBezTo>
                  <a:pt x="4016930" y="4580972"/>
                  <a:pt x="3919575" y="4580972"/>
                  <a:pt x="3832907" y="4545082"/>
                </a:cubicBezTo>
                <a:cubicBezTo>
                  <a:pt x="3767899" y="4518164"/>
                  <a:pt x="3709634" y="4459900"/>
                  <a:pt x="3593134" y="4343371"/>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69" name="Google Shape;2469;p173"/>
          <p:cNvSpPr txBox="1"/>
          <p:nvPr/>
        </p:nvSpPr>
        <p:spPr>
          <a:xfrm>
            <a:off x="766327" y="4442189"/>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Empathise</a:t>
            </a:r>
            <a:endParaRPr>
              <a:latin typeface="Avant Garde Demi SFDC"/>
              <a:ea typeface="Avant Garde Demi SFDC"/>
              <a:cs typeface="Avant Garde Demi SFDC"/>
              <a:sym typeface="Avant Garde Demi SFDC"/>
            </a:endParaRPr>
          </a:p>
        </p:txBody>
      </p:sp>
      <p:sp>
        <p:nvSpPr>
          <p:cNvPr id="2470" name="Google Shape;2470;p173"/>
          <p:cNvSpPr txBox="1"/>
          <p:nvPr/>
        </p:nvSpPr>
        <p:spPr>
          <a:xfrm>
            <a:off x="299087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Define</a:t>
            </a:r>
            <a:endParaRPr>
              <a:latin typeface="Avant Garde Demi SFDC"/>
              <a:ea typeface="Avant Garde Demi SFDC"/>
              <a:cs typeface="Avant Garde Demi SFDC"/>
              <a:sym typeface="Avant Garde Demi SFDC"/>
            </a:endParaRPr>
          </a:p>
        </p:txBody>
      </p:sp>
      <p:sp>
        <p:nvSpPr>
          <p:cNvPr id="2471" name="Google Shape;2471;p173"/>
          <p:cNvSpPr txBox="1"/>
          <p:nvPr/>
        </p:nvSpPr>
        <p:spPr>
          <a:xfrm>
            <a:off x="5211265" y="4441316"/>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Ideate</a:t>
            </a:r>
            <a:endParaRPr>
              <a:latin typeface="Avant Garde Demi SFDC"/>
              <a:ea typeface="Avant Garde Demi SFDC"/>
              <a:cs typeface="Avant Garde Demi SFDC"/>
              <a:sym typeface="Avant Garde Demi SFDC"/>
            </a:endParaRPr>
          </a:p>
        </p:txBody>
      </p:sp>
      <p:sp>
        <p:nvSpPr>
          <p:cNvPr id="2472" name="Google Shape;2472;p173"/>
          <p:cNvSpPr txBox="1"/>
          <p:nvPr/>
        </p:nvSpPr>
        <p:spPr>
          <a:xfrm>
            <a:off x="743165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Prototype</a:t>
            </a:r>
            <a:endParaRPr>
              <a:latin typeface="Avant Garde Demi SFDC"/>
              <a:ea typeface="Avant Garde Demi SFDC"/>
              <a:cs typeface="Avant Garde Demi SFDC"/>
              <a:sym typeface="Avant Garde Demi SFDC"/>
            </a:endParaRPr>
          </a:p>
        </p:txBody>
      </p:sp>
      <p:sp>
        <p:nvSpPr>
          <p:cNvPr id="2473" name="Google Shape;2473;p173"/>
          <p:cNvSpPr txBox="1"/>
          <p:nvPr/>
        </p:nvSpPr>
        <p:spPr>
          <a:xfrm>
            <a:off x="965204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Test</a:t>
            </a:r>
            <a:endParaRPr>
              <a:latin typeface="Avant Garde Demi SFDC"/>
              <a:ea typeface="Avant Garde Demi SFDC"/>
              <a:cs typeface="Avant Garde Demi SFDC"/>
              <a:sym typeface="Avant Garde Demi SFDC"/>
            </a:endParaRPr>
          </a:p>
        </p:txBody>
      </p:sp>
      <p:grpSp>
        <p:nvGrpSpPr>
          <p:cNvPr id="2474" name="Google Shape;2474;p173"/>
          <p:cNvGrpSpPr/>
          <p:nvPr/>
        </p:nvGrpSpPr>
        <p:grpSpPr>
          <a:xfrm>
            <a:off x="428176" y="5688450"/>
            <a:ext cx="5246183" cy="651600"/>
            <a:chOff x="5318128" y="757526"/>
            <a:chExt cx="3434040" cy="651600"/>
          </a:xfrm>
        </p:grpSpPr>
        <p:sp>
          <p:nvSpPr>
            <p:cNvPr id="2475" name="Google Shape;2475;p173"/>
            <p:cNvSpPr/>
            <p:nvPr/>
          </p:nvSpPr>
          <p:spPr>
            <a:xfrm>
              <a:off x="5318128" y="757526"/>
              <a:ext cx="660900" cy="648900"/>
            </a:xfrm>
            <a:prstGeom prst="ellipse">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76" name="Google Shape;2476;p173"/>
            <p:cNvSpPr/>
            <p:nvPr/>
          </p:nvSpPr>
          <p:spPr>
            <a:xfrm>
              <a:off x="8091268" y="757527"/>
              <a:ext cx="660900" cy="648900"/>
            </a:xfrm>
            <a:prstGeom prst="ellipse">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77" name="Google Shape;2477;p173"/>
            <p:cNvSpPr/>
            <p:nvPr/>
          </p:nvSpPr>
          <p:spPr>
            <a:xfrm>
              <a:off x="5636108" y="757526"/>
              <a:ext cx="2798100" cy="651600"/>
            </a:xfrm>
            <a:prstGeom prst="rect">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478" name="Google Shape;2478;p173"/>
          <p:cNvSpPr txBox="1"/>
          <p:nvPr/>
        </p:nvSpPr>
        <p:spPr>
          <a:xfrm>
            <a:off x="757624" y="5830675"/>
            <a:ext cx="5052300" cy="5943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lang="en-US" sz="2200">
                <a:solidFill>
                  <a:schemeClr val="dk1"/>
                </a:solidFill>
                <a:latin typeface="Salesforce Sans"/>
                <a:ea typeface="Salesforce Sans"/>
                <a:cs typeface="Salesforce Sans"/>
                <a:sym typeface="Salesforce Sans"/>
              </a:rPr>
              <a:t>What’s the </a:t>
            </a:r>
            <a:r>
              <a:rPr b="1" lang="en-US" sz="2200">
                <a:solidFill>
                  <a:schemeClr val="dk1"/>
                </a:solidFill>
                <a:latin typeface="Salesforce Sans"/>
                <a:ea typeface="Salesforce Sans"/>
                <a:cs typeface="Salesforce Sans"/>
                <a:sym typeface="Salesforce Sans"/>
              </a:rPr>
              <a:t>main problem</a:t>
            </a:r>
            <a:r>
              <a:rPr lang="en-US" sz="2200">
                <a:solidFill>
                  <a:schemeClr val="dk1"/>
                </a:solidFill>
                <a:latin typeface="Salesforce Sans"/>
                <a:ea typeface="Salesforce Sans"/>
                <a:cs typeface="Salesforce Sans"/>
                <a:sym typeface="Salesforce Sans"/>
              </a:rPr>
              <a:t> to solve?</a:t>
            </a:r>
            <a:endParaRPr>
              <a:latin typeface="Salesforce Sans"/>
              <a:ea typeface="Salesforce Sans"/>
              <a:cs typeface="Salesforce Sans"/>
              <a:sym typeface="Salesforce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2" name="Shape 2482"/>
        <p:cNvGrpSpPr/>
        <p:nvPr/>
      </p:nvGrpSpPr>
      <p:grpSpPr>
        <a:xfrm>
          <a:off x="0" y="0"/>
          <a:ext cx="0" cy="0"/>
          <a:chOff x="0" y="0"/>
          <a:chExt cx="0" cy="0"/>
        </a:xfrm>
      </p:grpSpPr>
      <p:sp>
        <p:nvSpPr>
          <p:cNvPr id="2483" name="Google Shape;2483;p174"/>
          <p:cNvSpPr txBox="1"/>
          <p:nvPr>
            <p:ph type="title"/>
          </p:nvPr>
        </p:nvSpPr>
        <p:spPr>
          <a:xfrm>
            <a:off x="576087" y="433018"/>
            <a:ext cx="10095000" cy="605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484" name="Google Shape;2484;p174"/>
          <p:cNvSpPr txBox="1"/>
          <p:nvPr>
            <p:ph idx="1" type="subTitle"/>
          </p:nvPr>
        </p:nvSpPr>
        <p:spPr>
          <a:xfrm>
            <a:off x="576087"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Five Key Stages:</a:t>
            </a:r>
            <a:endParaRPr/>
          </a:p>
        </p:txBody>
      </p:sp>
      <p:sp>
        <p:nvSpPr>
          <p:cNvPr id="2485" name="Google Shape;2485;p174"/>
          <p:cNvSpPr/>
          <p:nvPr/>
        </p:nvSpPr>
        <p:spPr>
          <a:xfrm>
            <a:off x="576087" y="2357610"/>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86" name="Google Shape;2486;p174"/>
          <p:cNvSpPr/>
          <p:nvPr/>
        </p:nvSpPr>
        <p:spPr>
          <a:xfrm>
            <a:off x="2796477" y="2357609"/>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87" name="Google Shape;2487;p174"/>
          <p:cNvSpPr/>
          <p:nvPr/>
        </p:nvSpPr>
        <p:spPr>
          <a:xfrm>
            <a:off x="5016866" y="2357608"/>
            <a:ext cx="1983000" cy="1983000"/>
          </a:xfrm>
          <a:prstGeom prst="ellipse">
            <a:avLst/>
          </a:prstGeom>
          <a:no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88" name="Google Shape;2488;p174"/>
          <p:cNvSpPr/>
          <p:nvPr/>
        </p:nvSpPr>
        <p:spPr>
          <a:xfrm>
            <a:off x="7237256" y="2357607"/>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89" name="Google Shape;2489;p174"/>
          <p:cNvSpPr/>
          <p:nvPr/>
        </p:nvSpPr>
        <p:spPr>
          <a:xfrm>
            <a:off x="9457646" y="2357606"/>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90" name="Google Shape;2490;p174"/>
          <p:cNvSpPr/>
          <p:nvPr/>
        </p:nvSpPr>
        <p:spPr>
          <a:xfrm>
            <a:off x="1144462" y="3018266"/>
            <a:ext cx="838850" cy="763231"/>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91" name="Google Shape;2491;p174"/>
          <p:cNvSpPr/>
          <p:nvPr/>
        </p:nvSpPr>
        <p:spPr>
          <a:xfrm>
            <a:off x="5901341" y="3766128"/>
            <a:ext cx="229401" cy="62547"/>
          </a:xfrm>
          <a:custGeom>
            <a:rect b="b" l="l" r="r" t="t"/>
            <a:pathLst>
              <a:path extrusionOk="0" h="454886" w="1668373">
                <a:moveTo>
                  <a:pt x="1440675" y="0"/>
                </a:moveTo>
                <a:lnTo>
                  <a:pt x="227584" y="0"/>
                </a:lnTo>
                <a:cubicBezTo>
                  <a:pt x="101964" y="0"/>
                  <a:pt x="0" y="101980"/>
                  <a:pt x="0" y="227484"/>
                </a:cubicBezTo>
                <a:cubicBezTo>
                  <a:pt x="0" y="353022"/>
                  <a:pt x="101964" y="454886"/>
                  <a:pt x="227584" y="454886"/>
                </a:cubicBezTo>
                <a:lnTo>
                  <a:pt x="1440873" y="454886"/>
                </a:lnTo>
                <a:cubicBezTo>
                  <a:pt x="1566394" y="454886"/>
                  <a:pt x="1668373" y="353022"/>
                  <a:pt x="1668373" y="227484"/>
                </a:cubicBezTo>
                <a:cubicBezTo>
                  <a:pt x="1668159" y="101963"/>
                  <a:pt x="1566394" y="0"/>
                  <a:pt x="1440675"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92" name="Google Shape;2492;p174"/>
          <p:cNvSpPr/>
          <p:nvPr/>
        </p:nvSpPr>
        <p:spPr>
          <a:xfrm>
            <a:off x="5901341" y="3686713"/>
            <a:ext cx="229401" cy="62558"/>
          </a:xfrm>
          <a:custGeom>
            <a:rect b="b" l="l" r="r" t="t"/>
            <a:pathLst>
              <a:path extrusionOk="0" h="454968" w="1668373">
                <a:moveTo>
                  <a:pt x="1440675" y="0"/>
                </a:moveTo>
                <a:lnTo>
                  <a:pt x="227584" y="0"/>
                </a:lnTo>
                <a:cubicBezTo>
                  <a:pt x="101964" y="0"/>
                  <a:pt x="0" y="101865"/>
                  <a:pt x="0" y="227485"/>
                </a:cubicBezTo>
                <a:cubicBezTo>
                  <a:pt x="0" y="353006"/>
                  <a:pt x="101964" y="454969"/>
                  <a:pt x="227584" y="454969"/>
                </a:cubicBezTo>
                <a:lnTo>
                  <a:pt x="1440873" y="454969"/>
                </a:lnTo>
                <a:cubicBezTo>
                  <a:pt x="1566394" y="454969"/>
                  <a:pt x="1668373" y="353006"/>
                  <a:pt x="1668373" y="227485"/>
                </a:cubicBezTo>
                <a:cubicBezTo>
                  <a:pt x="1668159" y="101865"/>
                  <a:pt x="1566394" y="0"/>
                  <a:pt x="1440675"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93" name="Google Shape;2493;p174"/>
          <p:cNvSpPr/>
          <p:nvPr/>
        </p:nvSpPr>
        <p:spPr>
          <a:xfrm>
            <a:off x="5674282" y="2891584"/>
            <a:ext cx="672518" cy="772385"/>
          </a:xfrm>
          <a:custGeom>
            <a:rect b="b" l="l" r="r" t="t"/>
            <a:pathLst>
              <a:path extrusionOk="0" h="5617345" w="4891039">
                <a:moveTo>
                  <a:pt x="2445520" y="0"/>
                </a:moveTo>
                <a:cubicBezTo>
                  <a:pt x="1097033" y="0"/>
                  <a:pt x="0" y="1096983"/>
                  <a:pt x="0" y="2445520"/>
                </a:cubicBezTo>
                <a:cubicBezTo>
                  <a:pt x="0" y="3234883"/>
                  <a:pt x="651609" y="4167983"/>
                  <a:pt x="1197858" y="4811843"/>
                </a:cubicBezTo>
                <a:cubicBezTo>
                  <a:pt x="1475228" y="5138703"/>
                  <a:pt x="1574867" y="5293437"/>
                  <a:pt x="1610064" y="5358076"/>
                </a:cubicBezTo>
                <a:cubicBezTo>
                  <a:pt x="1608531" y="5368479"/>
                  <a:pt x="1607690" y="5379063"/>
                  <a:pt x="1607690" y="5389861"/>
                </a:cubicBezTo>
                <a:cubicBezTo>
                  <a:pt x="1607690" y="5515481"/>
                  <a:pt x="1709604" y="5617345"/>
                  <a:pt x="1835175" y="5617345"/>
                </a:cubicBezTo>
                <a:lnTo>
                  <a:pt x="3153312" y="5617345"/>
                </a:lnTo>
                <a:cubicBezTo>
                  <a:pt x="3154400" y="5617246"/>
                  <a:pt x="3155504" y="5617345"/>
                  <a:pt x="3156296" y="5617345"/>
                </a:cubicBezTo>
                <a:cubicBezTo>
                  <a:pt x="3282015" y="5617345"/>
                  <a:pt x="3383681" y="5515481"/>
                  <a:pt x="3383681" y="5389861"/>
                </a:cubicBezTo>
                <a:cubicBezTo>
                  <a:pt x="3383681" y="5358291"/>
                  <a:pt x="3377235" y="5328188"/>
                  <a:pt x="3365663" y="5300871"/>
                </a:cubicBezTo>
                <a:cubicBezTo>
                  <a:pt x="3387836" y="5249404"/>
                  <a:pt x="3438133" y="5152386"/>
                  <a:pt x="3550680" y="4986475"/>
                </a:cubicBezTo>
                <a:cubicBezTo>
                  <a:pt x="3643131" y="4850667"/>
                  <a:pt x="3742127" y="4710292"/>
                  <a:pt x="3842920" y="4567923"/>
                </a:cubicBezTo>
                <a:cubicBezTo>
                  <a:pt x="4358177" y="3837958"/>
                  <a:pt x="4891040" y="3083149"/>
                  <a:pt x="4891040" y="2445438"/>
                </a:cubicBezTo>
                <a:cubicBezTo>
                  <a:pt x="4891122" y="1096983"/>
                  <a:pt x="3794172" y="0"/>
                  <a:pt x="2445520"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94" name="Google Shape;2494;p174"/>
          <p:cNvSpPr/>
          <p:nvPr/>
        </p:nvSpPr>
        <p:spPr>
          <a:xfrm>
            <a:off x="3323786" y="2884910"/>
            <a:ext cx="919995" cy="919995"/>
          </a:xfrm>
          <a:custGeom>
            <a:rect b="b" l="l" r="r" t="t"/>
            <a:pathLst>
              <a:path extrusionOk="0" h="6814781" w="6814781">
                <a:moveTo>
                  <a:pt x="3407262" y="0"/>
                </a:moveTo>
                <a:cubicBezTo>
                  <a:pt x="1525452" y="0"/>
                  <a:pt x="0" y="1525582"/>
                  <a:pt x="0" y="3407391"/>
                </a:cubicBezTo>
                <a:cubicBezTo>
                  <a:pt x="0" y="5289200"/>
                  <a:pt x="1525452" y="6814782"/>
                  <a:pt x="3407262" y="6814782"/>
                </a:cubicBezTo>
                <a:cubicBezTo>
                  <a:pt x="5289071" y="6814782"/>
                  <a:pt x="6814782" y="5289200"/>
                  <a:pt x="6814782" y="3407391"/>
                </a:cubicBezTo>
                <a:cubicBezTo>
                  <a:pt x="6814782" y="1525582"/>
                  <a:pt x="5289071" y="0"/>
                  <a:pt x="3407262" y="0"/>
                </a:cubicBezTo>
                <a:close/>
                <a:moveTo>
                  <a:pt x="3407262" y="5952097"/>
                </a:moveTo>
                <a:cubicBezTo>
                  <a:pt x="2001889" y="5952097"/>
                  <a:pt x="862555" y="4812634"/>
                  <a:pt x="862555" y="3407391"/>
                </a:cubicBezTo>
                <a:cubicBezTo>
                  <a:pt x="862555" y="2002018"/>
                  <a:pt x="2001889" y="862685"/>
                  <a:pt x="3407262" y="862685"/>
                </a:cubicBezTo>
                <a:cubicBezTo>
                  <a:pt x="4812634" y="862685"/>
                  <a:pt x="5952227" y="2002018"/>
                  <a:pt x="5952227" y="3407391"/>
                </a:cubicBezTo>
                <a:cubicBezTo>
                  <a:pt x="5952227" y="4812634"/>
                  <a:pt x="4812634" y="5952097"/>
                  <a:pt x="3407262" y="5952097"/>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95" name="Google Shape;2495;p174"/>
          <p:cNvSpPr/>
          <p:nvPr/>
        </p:nvSpPr>
        <p:spPr>
          <a:xfrm>
            <a:off x="3530924" y="3092046"/>
            <a:ext cx="509486" cy="509486"/>
          </a:xfrm>
          <a:custGeom>
            <a:rect b="b" l="l" r="r" t="t"/>
            <a:pathLst>
              <a:path extrusionOk="0" h="3773970" w="3773970">
                <a:moveTo>
                  <a:pt x="1886985" y="0"/>
                </a:moveTo>
                <a:cubicBezTo>
                  <a:pt x="844828" y="0"/>
                  <a:pt x="0" y="844828"/>
                  <a:pt x="0" y="1886985"/>
                </a:cubicBezTo>
                <a:cubicBezTo>
                  <a:pt x="0" y="2929143"/>
                  <a:pt x="844828" y="3773971"/>
                  <a:pt x="1886985" y="3773971"/>
                </a:cubicBezTo>
                <a:cubicBezTo>
                  <a:pt x="2929143" y="3773971"/>
                  <a:pt x="3773971" y="2929143"/>
                  <a:pt x="3773971" y="1886985"/>
                </a:cubicBezTo>
                <a:cubicBezTo>
                  <a:pt x="3773971" y="844828"/>
                  <a:pt x="2929143" y="0"/>
                  <a:pt x="1886985" y="0"/>
                </a:cubicBezTo>
                <a:close/>
                <a:moveTo>
                  <a:pt x="1886985" y="3296369"/>
                </a:moveTo>
                <a:cubicBezTo>
                  <a:pt x="1108537" y="3296369"/>
                  <a:pt x="477601" y="2665304"/>
                  <a:pt x="477601" y="1886985"/>
                </a:cubicBezTo>
                <a:cubicBezTo>
                  <a:pt x="477601" y="1108667"/>
                  <a:pt x="1108537" y="477731"/>
                  <a:pt x="1886985" y="477731"/>
                </a:cubicBezTo>
                <a:cubicBezTo>
                  <a:pt x="2665304" y="477731"/>
                  <a:pt x="3296369" y="1108667"/>
                  <a:pt x="3296369" y="1886985"/>
                </a:cubicBezTo>
                <a:cubicBezTo>
                  <a:pt x="3296369" y="2665304"/>
                  <a:pt x="2665304" y="3296369"/>
                  <a:pt x="1886985" y="3296369"/>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96" name="Google Shape;2496;p174"/>
          <p:cNvSpPr/>
          <p:nvPr/>
        </p:nvSpPr>
        <p:spPr>
          <a:xfrm>
            <a:off x="3713082" y="3274202"/>
            <a:ext cx="148482" cy="148482"/>
          </a:xfrm>
          <a:custGeom>
            <a:rect b="b" l="l" r="r" t="t"/>
            <a:pathLst>
              <a:path extrusionOk="0" h="1099867" w="1099867">
                <a:moveTo>
                  <a:pt x="1099868" y="549934"/>
                </a:moveTo>
                <a:cubicBezTo>
                  <a:pt x="1099868" y="853654"/>
                  <a:pt x="853654" y="1099868"/>
                  <a:pt x="549934" y="1099868"/>
                </a:cubicBezTo>
                <a:cubicBezTo>
                  <a:pt x="246214" y="1099868"/>
                  <a:pt x="0" y="853654"/>
                  <a:pt x="0" y="549934"/>
                </a:cubicBezTo>
                <a:cubicBezTo>
                  <a:pt x="0" y="246214"/>
                  <a:pt x="246214" y="0"/>
                  <a:pt x="549934" y="0"/>
                </a:cubicBezTo>
                <a:cubicBezTo>
                  <a:pt x="853654" y="0"/>
                  <a:pt x="1099868" y="246214"/>
                  <a:pt x="1099868" y="549934"/>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97" name="Google Shape;2497;p174"/>
          <p:cNvSpPr/>
          <p:nvPr/>
        </p:nvSpPr>
        <p:spPr>
          <a:xfrm>
            <a:off x="7776071" y="2886503"/>
            <a:ext cx="954409" cy="994410"/>
          </a:xfrm>
          <a:custGeom>
            <a:rect b="b" l="l" r="r" t="t"/>
            <a:pathLst>
              <a:path extrusionOk="0" h="6858000" w="6582133">
                <a:moveTo>
                  <a:pt x="2648132" y="0"/>
                </a:moveTo>
                <a:lnTo>
                  <a:pt x="3934007" y="0"/>
                </a:lnTo>
                <a:lnTo>
                  <a:pt x="4188563" y="1018190"/>
                </a:lnTo>
                <a:cubicBezTo>
                  <a:pt x="4460183" y="1119354"/>
                  <a:pt x="4710114" y="1265108"/>
                  <a:pt x="4929399" y="1446558"/>
                </a:cubicBezTo>
                <a:lnTo>
                  <a:pt x="5939196" y="1157699"/>
                </a:lnTo>
                <a:lnTo>
                  <a:pt x="6582134" y="2271301"/>
                </a:lnTo>
                <a:lnTo>
                  <a:pt x="5827368" y="3001087"/>
                </a:lnTo>
                <a:cubicBezTo>
                  <a:pt x="5850685" y="3140253"/>
                  <a:pt x="5862815" y="3283212"/>
                  <a:pt x="5862815" y="3429000"/>
                </a:cubicBezTo>
                <a:cubicBezTo>
                  <a:pt x="5862815" y="3574788"/>
                  <a:pt x="5850685" y="3717748"/>
                  <a:pt x="5827368" y="3856913"/>
                </a:cubicBezTo>
                <a:lnTo>
                  <a:pt x="6582134" y="4586716"/>
                </a:lnTo>
                <a:lnTo>
                  <a:pt x="5939196" y="5700284"/>
                </a:lnTo>
                <a:lnTo>
                  <a:pt x="4929399" y="5411434"/>
                </a:lnTo>
                <a:cubicBezTo>
                  <a:pt x="4710114" y="5592871"/>
                  <a:pt x="4460183" y="5738646"/>
                  <a:pt x="4188563" y="5839802"/>
                </a:cubicBezTo>
                <a:lnTo>
                  <a:pt x="3934007" y="6858000"/>
                </a:lnTo>
                <a:lnTo>
                  <a:pt x="2648132" y="6858000"/>
                </a:lnTo>
                <a:lnTo>
                  <a:pt x="2393584" y="5839802"/>
                </a:lnTo>
                <a:cubicBezTo>
                  <a:pt x="2121956" y="5738646"/>
                  <a:pt x="1872034" y="5592871"/>
                  <a:pt x="1652723" y="5411434"/>
                </a:cubicBezTo>
                <a:lnTo>
                  <a:pt x="642938" y="5700284"/>
                </a:lnTo>
                <a:lnTo>
                  <a:pt x="0" y="4586716"/>
                </a:lnTo>
                <a:lnTo>
                  <a:pt x="754758" y="3856913"/>
                </a:lnTo>
                <a:cubicBezTo>
                  <a:pt x="731449" y="3717748"/>
                  <a:pt x="719319" y="3574788"/>
                  <a:pt x="719319" y="3429000"/>
                </a:cubicBezTo>
                <a:cubicBezTo>
                  <a:pt x="719319" y="3283212"/>
                  <a:pt x="731449" y="3140253"/>
                  <a:pt x="754758" y="3001087"/>
                </a:cubicBezTo>
                <a:lnTo>
                  <a:pt x="0" y="2271301"/>
                </a:lnTo>
                <a:lnTo>
                  <a:pt x="642938" y="1157699"/>
                </a:lnTo>
                <a:lnTo>
                  <a:pt x="1652723" y="1446558"/>
                </a:lnTo>
                <a:cubicBezTo>
                  <a:pt x="1872034" y="1265108"/>
                  <a:pt x="2121952" y="1119354"/>
                  <a:pt x="2393584" y="1018190"/>
                </a:cubicBezTo>
                <a:lnTo>
                  <a:pt x="2648132" y="0"/>
                </a:lnTo>
                <a:close/>
                <a:moveTo>
                  <a:pt x="3291069" y="4286250"/>
                </a:moveTo>
                <a:cubicBezTo>
                  <a:pt x="3764516" y="4286250"/>
                  <a:pt x="4148315" y="3902447"/>
                  <a:pt x="4148315" y="3429000"/>
                </a:cubicBezTo>
                <a:cubicBezTo>
                  <a:pt x="4148315" y="2955554"/>
                  <a:pt x="3764516" y="2571750"/>
                  <a:pt x="3291069" y="2571750"/>
                </a:cubicBezTo>
                <a:cubicBezTo>
                  <a:pt x="2817623" y="2571750"/>
                  <a:pt x="2433819" y="2955554"/>
                  <a:pt x="2433819" y="3429000"/>
                </a:cubicBezTo>
                <a:cubicBezTo>
                  <a:pt x="2433819" y="3902447"/>
                  <a:pt x="2817623" y="4286250"/>
                  <a:pt x="3291069" y="428625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98" name="Google Shape;2498;p174"/>
          <p:cNvSpPr/>
          <p:nvPr/>
        </p:nvSpPr>
        <p:spPr>
          <a:xfrm>
            <a:off x="10083867" y="2983820"/>
            <a:ext cx="731520" cy="731520"/>
          </a:xfrm>
          <a:custGeom>
            <a:rect b="b" l="l" r="r" t="t"/>
            <a:pathLst>
              <a:path extrusionOk="0" h="4571999" w="4571999">
                <a:moveTo>
                  <a:pt x="3593134" y="4343371"/>
                </a:moveTo>
                <a:lnTo>
                  <a:pt x="2467765" y="3218001"/>
                </a:lnTo>
                <a:lnTo>
                  <a:pt x="2124094" y="3561673"/>
                </a:lnTo>
                <a:cubicBezTo>
                  <a:pt x="1772278" y="3913488"/>
                  <a:pt x="1596359" y="4089396"/>
                  <a:pt x="1407287" y="4047877"/>
                </a:cubicBezTo>
                <a:cubicBezTo>
                  <a:pt x="1218214" y="4006328"/>
                  <a:pt x="1132212" y="3772900"/>
                  <a:pt x="960205" y="3306013"/>
                </a:cubicBezTo>
                <a:lnTo>
                  <a:pt x="386533" y="1748932"/>
                </a:lnTo>
                <a:cubicBezTo>
                  <a:pt x="43396" y="817547"/>
                  <a:pt x="-128171" y="351860"/>
                  <a:pt x="111845" y="111845"/>
                </a:cubicBezTo>
                <a:cubicBezTo>
                  <a:pt x="351860" y="-128171"/>
                  <a:pt x="817547" y="43396"/>
                  <a:pt x="1748932" y="386536"/>
                </a:cubicBezTo>
                <a:lnTo>
                  <a:pt x="3306013" y="960205"/>
                </a:lnTo>
                <a:cubicBezTo>
                  <a:pt x="3772900" y="1132212"/>
                  <a:pt x="4006328" y="1218214"/>
                  <a:pt x="4047877" y="1407286"/>
                </a:cubicBezTo>
                <a:cubicBezTo>
                  <a:pt x="4089396" y="1596359"/>
                  <a:pt x="3913488" y="1772278"/>
                  <a:pt x="3561673" y="2124093"/>
                </a:cubicBezTo>
                <a:lnTo>
                  <a:pt x="3218001" y="2467765"/>
                </a:lnTo>
                <a:lnTo>
                  <a:pt x="4343371" y="3593134"/>
                </a:lnTo>
                <a:cubicBezTo>
                  <a:pt x="4459900" y="3709634"/>
                  <a:pt x="4518164" y="3767899"/>
                  <a:pt x="4545082" y="3832907"/>
                </a:cubicBezTo>
                <a:cubicBezTo>
                  <a:pt x="4580972" y="3919575"/>
                  <a:pt x="4580972" y="4016930"/>
                  <a:pt x="4545082" y="4103598"/>
                </a:cubicBezTo>
                <a:cubicBezTo>
                  <a:pt x="4518164" y="4168577"/>
                  <a:pt x="4459900" y="4226842"/>
                  <a:pt x="4343371" y="4343371"/>
                </a:cubicBezTo>
                <a:cubicBezTo>
                  <a:pt x="4226842" y="4459900"/>
                  <a:pt x="4168577" y="4518164"/>
                  <a:pt x="4103598" y="4545082"/>
                </a:cubicBezTo>
                <a:cubicBezTo>
                  <a:pt x="4016930" y="4580972"/>
                  <a:pt x="3919575" y="4580972"/>
                  <a:pt x="3832907" y="4545082"/>
                </a:cubicBezTo>
                <a:cubicBezTo>
                  <a:pt x="3767899" y="4518164"/>
                  <a:pt x="3709634" y="4459900"/>
                  <a:pt x="3593134" y="4343371"/>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99" name="Google Shape;2499;p174"/>
          <p:cNvSpPr txBox="1"/>
          <p:nvPr/>
        </p:nvSpPr>
        <p:spPr>
          <a:xfrm>
            <a:off x="766327" y="4442189"/>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Empathise</a:t>
            </a:r>
            <a:endParaRPr>
              <a:latin typeface="Avant Garde Demi SFDC"/>
              <a:ea typeface="Avant Garde Demi SFDC"/>
              <a:cs typeface="Avant Garde Demi SFDC"/>
              <a:sym typeface="Avant Garde Demi SFDC"/>
            </a:endParaRPr>
          </a:p>
        </p:txBody>
      </p:sp>
      <p:sp>
        <p:nvSpPr>
          <p:cNvPr id="2500" name="Google Shape;2500;p174"/>
          <p:cNvSpPr txBox="1"/>
          <p:nvPr/>
        </p:nvSpPr>
        <p:spPr>
          <a:xfrm>
            <a:off x="299087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Define</a:t>
            </a:r>
            <a:endParaRPr>
              <a:latin typeface="Avant Garde Demi SFDC"/>
              <a:ea typeface="Avant Garde Demi SFDC"/>
              <a:cs typeface="Avant Garde Demi SFDC"/>
              <a:sym typeface="Avant Garde Demi SFDC"/>
            </a:endParaRPr>
          </a:p>
        </p:txBody>
      </p:sp>
      <p:sp>
        <p:nvSpPr>
          <p:cNvPr id="2501" name="Google Shape;2501;p174"/>
          <p:cNvSpPr txBox="1"/>
          <p:nvPr/>
        </p:nvSpPr>
        <p:spPr>
          <a:xfrm>
            <a:off x="5211265" y="4441316"/>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Ideate</a:t>
            </a:r>
            <a:endParaRPr>
              <a:latin typeface="Avant Garde Demi SFDC"/>
              <a:ea typeface="Avant Garde Demi SFDC"/>
              <a:cs typeface="Avant Garde Demi SFDC"/>
              <a:sym typeface="Avant Garde Demi SFDC"/>
            </a:endParaRPr>
          </a:p>
        </p:txBody>
      </p:sp>
      <p:sp>
        <p:nvSpPr>
          <p:cNvPr id="2502" name="Google Shape;2502;p174"/>
          <p:cNvSpPr txBox="1"/>
          <p:nvPr/>
        </p:nvSpPr>
        <p:spPr>
          <a:xfrm>
            <a:off x="743165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Prototype</a:t>
            </a:r>
            <a:endParaRPr>
              <a:latin typeface="Avant Garde Demi SFDC"/>
              <a:ea typeface="Avant Garde Demi SFDC"/>
              <a:cs typeface="Avant Garde Demi SFDC"/>
              <a:sym typeface="Avant Garde Demi SFDC"/>
            </a:endParaRPr>
          </a:p>
        </p:txBody>
      </p:sp>
      <p:sp>
        <p:nvSpPr>
          <p:cNvPr id="2503" name="Google Shape;2503;p174"/>
          <p:cNvSpPr txBox="1"/>
          <p:nvPr/>
        </p:nvSpPr>
        <p:spPr>
          <a:xfrm>
            <a:off x="965204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Test</a:t>
            </a:r>
            <a:endParaRPr>
              <a:latin typeface="Avant Garde Demi SFDC"/>
              <a:ea typeface="Avant Garde Demi SFDC"/>
              <a:cs typeface="Avant Garde Demi SFDC"/>
              <a:sym typeface="Avant Garde Demi SFDC"/>
            </a:endParaRPr>
          </a:p>
        </p:txBody>
      </p:sp>
      <p:grpSp>
        <p:nvGrpSpPr>
          <p:cNvPr id="2504" name="Google Shape;2504;p174"/>
          <p:cNvGrpSpPr/>
          <p:nvPr/>
        </p:nvGrpSpPr>
        <p:grpSpPr>
          <a:xfrm>
            <a:off x="428000" y="5688450"/>
            <a:ext cx="5033616" cy="651600"/>
            <a:chOff x="5318128" y="757526"/>
            <a:chExt cx="3434040" cy="651600"/>
          </a:xfrm>
        </p:grpSpPr>
        <p:sp>
          <p:nvSpPr>
            <p:cNvPr id="2505" name="Google Shape;2505;p174"/>
            <p:cNvSpPr/>
            <p:nvPr/>
          </p:nvSpPr>
          <p:spPr>
            <a:xfrm>
              <a:off x="5318128" y="757526"/>
              <a:ext cx="660900" cy="648900"/>
            </a:xfrm>
            <a:prstGeom prst="ellipse">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06" name="Google Shape;2506;p174"/>
            <p:cNvSpPr/>
            <p:nvPr/>
          </p:nvSpPr>
          <p:spPr>
            <a:xfrm>
              <a:off x="8091268" y="757527"/>
              <a:ext cx="660900" cy="648900"/>
            </a:xfrm>
            <a:prstGeom prst="ellipse">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07" name="Google Shape;2507;p174"/>
            <p:cNvSpPr/>
            <p:nvPr/>
          </p:nvSpPr>
          <p:spPr>
            <a:xfrm>
              <a:off x="5636108" y="757526"/>
              <a:ext cx="2798100" cy="651600"/>
            </a:xfrm>
            <a:prstGeom prst="rect">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508" name="Google Shape;2508;p174"/>
          <p:cNvSpPr txBox="1"/>
          <p:nvPr/>
        </p:nvSpPr>
        <p:spPr>
          <a:xfrm>
            <a:off x="757625" y="5830675"/>
            <a:ext cx="4541400" cy="5943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lang="en-US" sz="2200">
                <a:solidFill>
                  <a:schemeClr val="dk1"/>
                </a:solidFill>
                <a:latin typeface="Salesforce Sans"/>
                <a:ea typeface="Salesforce Sans"/>
                <a:cs typeface="Salesforce Sans"/>
                <a:sym typeface="Salesforce Sans"/>
              </a:rPr>
              <a:t>Which </a:t>
            </a:r>
            <a:r>
              <a:rPr b="1" lang="en-US" sz="2200">
                <a:solidFill>
                  <a:schemeClr val="dk1"/>
                </a:solidFill>
                <a:latin typeface="Salesforce Sans"/>
                <a:ea typeface="Salesforce Sans"/>
                <a:cs typeface="Salesforce Sans"/>
                <a:sym typeface="Salesforce Sans"/>
              </a:rPr>
              <a:t>insights </a:t>
            </a:r>
            <a:r>
              <a:rPr lang="en-US" sz="2200">
                <a:solidFill>
                  <a:schemeClr val="dk1"/>
                </a:solidFill>
                <a:latin typeface="Salesforce Sans"/>
                <a:ea typeface="Salesforce Sans"/>
                <a:cs typeface="Salesforce Sans"/>
                <a:sym typeface="Salesforce Sans"/>
              </a:rPr>
              <a:t>should stand out?</a:t>
            </a:r>
            <a:endParaRPr>
              <a:latin typeface="Salesforce Sans"/>
              <a:ea typeface="Salesforce Sans"/>
              <a:cs typeface="Salesforce Sans"/>
              <a:sym typeface="Salesforce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2" name="Shape 2512"/>
        <p:cNvGrpSpPr/>
        <p:nvPr/>
      </p:nvGrpSpPr>
      <p:grpSpPr>
        <a:xfrm>
          <a:off x="0" y="0"/>
          <a:ext cx="0" cy="0"/>
          <a:chOff x="0" y="0"/>
          <a:chExt cx="0" cy="0"/>
        </a:xfrm>
      </p:grpSpPr>
      <p:sp>
        <p:nvSpPr>
          <p:cNvPr id="2513" name="Google Shape;2513;p175"/>
          <p:cNvSpPr txBox="1"/>
          <p:nvPr>
            <p:ph type="title"/>
          </p:nvPr>
        </p:nvSpPr>
        <p:spPr>
          <a:xfrm>
            <a:off x="576087" y="433018"/>
            <a:ext cx="10095000" cy="605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514" name="Google Shape;2514;p175"/>
          <p:cNvSpPr txBox="1"/>
          <p:nvPr>
            <p:ph idx="1" type="subTitle"/>
          </p:nvPr>
        </p:nvSpPr>
        <p:spPr>
          <a:xfrm>
            <a:off x="576087"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Five Key Stages:</a:t>
            </a:r>
            <a:endParaRPr/>
          </a:p>
        </p:txBody>
      </p:sp>
      <p:sp>
        <p:nvSpPr>
          <p:cNvPr id="2515" name="Google Shape;2515;p175"/>
          <p:cNvSpPr/>
          <p:nvPr/>
        </p:nvSpPr>
        <p:spPr>
          <a:xfrm>
            <a:off x="576087" y="2357610"/>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16" name="Google Shape;2516;p175"/>
          <p:cNvSpPr/>
          <p:nvPr/>
        </p:nvSpPr>
        <p:spPr>
          <a:xfrm>
            <a:off x="2796477" y="2357609"/>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17" name="Google Shape;2517;p175"/>
          <p:cNvSpPr/>
          <p:nvPr/>
        </p:nvSpPr>
        <p:spPr>
          <a:xfrm>
            <a:off x="5016866" y="2357608"/>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18" name="Google Shape;2518;p175"/>
          <p:cNvSpPr/>
          <p:nvPr/>
        </p:nvSpPr>
        <p:spPr>
          <a:xfrm>
            <a:off x="7237256" y="2357607"/>
            <a:ext cx="1983000" cy="1983000"/>
          </a:xfrm>
          <a:prstGeom prst="ellipse">
            <a:avLst/>
          </a:prstGeom>
          <a:no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19" name="Google Shape;2519;p175"/>
          <p:cNvSpPr/>
          <p:nvPr/>
        </p:nvSpPr>
        <p:spPr>
          <a:xfrm>
            <a:off x="9457646" y="2357606"/>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20" name="Google Shape;2520;p175"/>
          <p:cNvSpPr/>
          <p:nvPr/>
        </p:nvSpPr>
        <p:spPr>
          <a:xfrm>
            <a:off x="1144462" y="3018266"/>
            <a:ext cx="838850" cy="763231"/>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21" name="Google Shape;2521;p175"/>
          <p:cNvSpPr/>
          <p:nvPr/>
        </p:nvSpPr>
        <p:spPr>
          <a:xfrm>
            <a:off x="5901341" y="3766128"/>
            <a:ext cx="229401" cy="62547"/>
          </a:xfrm>
          <a:custGeom>
            <a:rect b="b" l="l" r="r" t="t"/>
            <a:pathLst>
              <a:path extrusionOk="0" h="454886" w="1668373">
                <a:moveTo>
                  <a:pt x="1440675" y="0"/>
                </a:moveTo>
                <a:lnTo>
                  <a:pt x="227584" y="0"/>
                </a:lnTo>
                <a:cubicBezTo>
                  <a:pt x="101964" y="0"/>
                  <a:pt x="0" y="101980"/>
                  <a:pt x="0" y="227484"/>
                </a:cubicBezTo>
                <a:cubicBezTo>
                  <a:pt x="0" y="353022"/>
                  <a:pt x="101964" y="454886"/>
                  <a:pt x="227584" y="454886"/>
                </a:cubicBezTo>
                <a:lnTo>
                  <a:pt x="1440873" y="454886"/>
                </a:lnTo>
                <a:cubicBezTo>
                  <a:pt x="1566394" y="454886"/>
                  <a:pt x="1668373" y="353022"/>
                  <a:pt x="1668373" y="227484"/>
                </a:cubicBezTo>
                <a:cubicBezTo>
                  <a:pt x="1668159" y="101963"/>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22" name="Google Shape;2522;p175"/>
          <p:cNvSpPr/>
          <p:nvPr/>
        </p:nvSpPr>
        <p:spPr>
          <a:xfrm>
            <a:off x="5901341" y="3686713"/>
            <a:ext cx="229401" cy="62558"/>
          </a:xfrm>
          <a:custGeom>
            <a:rect b="b" l="l" r="r" t="t"/>
            <a:pathLst>
              <a:path extrusionOk="0" h="454968" w="1668373">
                <a:moveTo>
                  <a:pt x="1440675" y="0"/>
                </a:moveTo>
                <a:lnTo>
                  <a:pt x="227584" y="0"/>
                </a:lnTo>
                <a:cubicBezTo>
                  <a:pt x="101964" y="0"/>
                  <a:pt x="0" y="101865"/>
                  <a:pt x="0" y="227485"/>
                </a:cubicBezTo>
                <a:cubicBezTo>
                  <a:pt x="0" y="353006"/>
                  <a:pt x="101964" y="454969"/>
                  <a:pt x="227584" y="454969"/>
                </a:cubicBezTo>
                <a:lnTo>
                  <a:pt x="1440873" y="454969"/>
                </a:lnTo>
                <a:cubicBezTo>
                  <a:pt x="1566394" y="454969"/>
                  <a:pt x="1668373" y="353006"/>
                  <a:pt x="1668373" y="227485"/>
                </a:cubicBezTo>
                <a:cubicBezTo>
                  <a:pt x="1668159" y="101865"/>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23" name="Google Shape;2523;p175"/>
          <p:cNvSpPr/>
          <p:nvPr/>
        </p:nvSpPr>
        <p:spPr>
          <a:xfrm>
            <a:off x="5674282" y="2891584"/>
            <a:ext cx="672518" cy="772385"/>
          </a:xfrm>
          <a:custGeom>
            <a:rect b="b" l="l" r="r" t="t"/>
            <a:pathLst>
              <a:path extrusionOk="0" h="5617345" w="4891039">
                <a:moveTo>
                  <a:pt x="2445520" y="0"/>
                </a:moveTo>
                <a:cubicBezTo>
                  <a:pt x="1097033" y="0"/>
                  <a:pt x="0" y="1096983"/>
                  <a:pt x="0" y="2445520"/>
                </a:cubicBezTo>
                <a:cubicBezTo>
                  <a:pt x="0" y="3234883"/>
                  <a:pt x="651609" y="4167983"/>
                  <a:pt x="1197858" y="4811843"/>
                </a:cubicBezTo>
                <a:cubicBezTo>
                  <a:pt x="1475228" y="5138703"/>
                  <a:pt x="1574867" y="5293437"/>
                  <a:pt x="1610064" y="5358076"/>
                </a:cubicBezTo>
                <a:cubicBezTo>
                  <a:pt x="1608531" y="5368479"/>
                  <a:pt x="1607690" y="5379063"/>
                  <a:pt x="1607690" y="5389861"/>
                </a:cubicBezTo>
                <a:cubicBezTo>
                  <a:pt x="1607690" y="5515481"/>
                  <a:pt x="1709604" y="5617345"/>
                  <a:pt x="1835175" y="5617345"/>
                </a:cubicBezTo>
                <a:lnTo>
                  <a:pt x="3153312" y="5617345"/>
                </a:lnTo>
                <a:cubicBezTo>
                  <a:pt x="3154400" y="5617246"/>
                  <a:pt x="3155504" y="5617345"/>
                  <a:pt x="3156296" y="5617345"/>
                </a:cubicBezTo>
                <a:cubicBezTo>
                  <a:pt x="3282015" y="5617345"/>
                  <a:pt x="3383681" y="5515481"/>
                  <a:pt x="3383681" y="5389861"/>
                </a:cubicBezTo>
                <a:cubicBezTo>
                  <a:pt x="3383681" y="5358291"/>
                  <a:pt x="3377235" y="5328188"/>
                  <a:pt x="3365663" y="5300871"/>
                </a:cubicBezTo>
                <a:cubicBezTo>
                  <a:pt x="3387836" y="5249404"/>
                  <a:pt x="3438133" y="5152386"/>
                  <a:pt x="3550680" y="4986475"/>
                </a:cubicBezTo>
                <a:cubicBezTo>
                  <a:pt x="3643131" y="4850667"/>
                  <a:pt x="3742127" y="4710292"/>
                  <a:pt x="3842920" y="4567923"/>
                </a:cubicBezTo>
                <a:cubicBezTo>
                  <a:pt x="4358177" y="3837958"/>
                  <a:pt x="4891040" y="3083149"/>
                  <a:pt x="4891040" y="2445438"/>
                </a:cubicBezTo>
                <a:cubicBezTo>
                  <a:pt x="4891122" y="1096983"/>
                  <a:pt x="3794172" y="0"/>
                  <a:pt x="2445520"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24" name="Google Shape;2524;p175"/>
          <p:cNvSpPr/>
          <p:nvPr/>
        </p:nvSpPr>
        <p:spPr>
          <a:xfrm>
            <a:off x="3323786" y="2884910"/>
            <a:ext cx="919995" cy="919995"/>
          </a:xfrm>
          <a:custGeom>
            <a:rect b="b" l="l" r="r" t="t"/>
            <a:pathLst>
              <a:path extrusionOk="0" h="6814781" w="6814781">
                <a:moveTo>
                  <a:pt x="3407262" y="0"/>
                </a:moveTo>
                <a:cubicBezTo>
                  <a:pt x="1525452" y="0"/>
                  <a:pt x="0" y="1525582"/>
                  <a:pt x="0" y="3407391"/>
                </a:cubicBezTo>
                <a:cubicBezTo>
                  <a:pt x="0" y="5289200"/>
                  <a:pt x="1525452" y="6814782"/>
                  <a:pt x="3407262" y="6814782"/>
                </a:cubicBezTo>
                <a:cubicBezTo>
                  <a:pt x="5289071" y="6814782"/>
                  <a:pt x="6814782" y="5289200"/>
                  <a:pt x="6814782" y="3407391"/>
                </a:cubicBezTo>
                <a:cubicBezTo>
                  <a:pt x="6814782" y="1525582"/>
                  <a:pt x="5289071" y="0"/>
                  <a:pt x="3407262" y="0"/>
                </a:cubicBezTo>
                <a:close/>
                <a:moveTo>
                  <a:pt x="3407262" y="5952097"/>
                </a:moveTo>
                <a:cubicBezTo>
                  <a:pt x="2001889" y="5952097"/>
                  <a:pt x="862555" y="4812634"/>
                  <a:pt x="862555" y="3407391"/>
                </a:cubicBezTo>
                <a:cubicBezTo>
                  <a:pt x="862555" y="2002018"/>
                  <a:pt x="2001889" y="862685"/>
                  <a:pt x="3407262" y="862685"/>
                </a:cubicBezTo>
                <a:cubicBezTo>
                  <a:pt x="4812634" y="862685"/>
                  <a:pt x="5952227" y="2002018"/>
                  <a:pt x="5952227" y="3407391"/>
                </a:cubicBezTo>
                <a:cubicBezTo>
                  <a:pt x="5952227" y="4812634"/>
                  <a:pt x="4812634" y="5952097"/>
                  <a:pt x="3407262" y="5952097"/>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25" name="Google Shape;2525;p175"/>
          <p:cNvSpPr/>
          <p:nvPr/>
        </p:nvSpPr>
        <p:spPr>
          <a:xfrm>
            <a:off x="3530924" y="3092046"/>
            <a:ext cx="509486" cy="509486"/>
          </a:xfrm>
          <a:custGeom>
            <a:rect b="b" l="l" r="r" t="t"/>
            <a:pathLst>
              <a:path extrusionOk="0" h="3773970" w="3773970">
                <a:moveTo>
                  <a:pt x="1886985" y="0"/>
                </a:moveTo>
                <a:cubicBezTo>
                  <a:pt x="844828" y="0"/>
                  <a:pt x="0" y="844828"/>
                  <a:pt x="0" y="1886985"/>
                </a:cubicBezTo>
                <a:cubicBezTo>
                  <a:pt x="0" y="2929143"/>
                  <a:pt x="844828" y="3773971"/>
                  <a:pt x="1886985" y="3773971"/>
                </a:cubicBezTo>
                <a:cubicBezTo>
                  <a:pt x="2929143" y="3773971"/>
                  <a:pt x="3773971" y="2929143"/>
                  <a:pt x="3773971" y="1886985"/>
                </a:cubicBezTo>
                <a:cubicBezTo>
                  <a:pt x="3773971" y="844828"/>
                  <a:pt x="2929143" y="0"/>
                  <a:pt x="1886985" y="0"/>
                </a:cubicBezTo>
                <a:close/>
                <a:moveTo>
                  <a:pt x="1886985" y="3296369"/>
                </a:moveTo>
                <a:cubicBezTo>
                  <a:pt x="1108537" y="3296369"/>
                  <a:pt x="477601" y="2665304"/>
                  <a:pt x="477601" y="1886985"/>
                </a:cubicBezTo>
                <a:cubicBezTo>
                  <a:pt x="477601" y="1108667"/>
                  <a:pt x="1108537" y="477731"/>
                  <a:pt x="1886985" y="477731"/>
                </a:cubicBezTo>
                <a:cubicBezTo>
                  <a:pt x="2665304" y="477731"/>
                  <a:pt x="3296369" y="1108667"/>
                  <a:pt x="3296369" y="1886985"/>
                </a:cubicBezTo>
                <a:cubicBezTo>
                  <a:pt x="3296369" y="2665304"/>
                  <a:pt x="2665304" y="3296369"/>
                  <a:pt x="1886985" y="3296369"/>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26" name="Google Shape;2526;p175"/>
          <p:cNvSpPr/>
          <p:nvPr/>
        </p:nvSpPr>
        <p:spPr>
          <a:xfrm>
            <a:off x="3713082" y="3274202"/>
            <a:ext cx="148482" cy="148482"/>
          </a:xfrm>
          <a:custGeom>
            <a:rect b="b" l="l" r="r" t="t"/>
            <a:pathLst>
              <a:path extrusionOk="0" h="1099867" w="1099867">
                <a:moveTo>
                  <a:pt x="1099868" y="549934"/>
                </a:moveTo>
                <a:cubicBezTo>
                  <a:pt x="1099868" y="853654"/>
                  <a:pt x="853654" y="1099868"/>
                  <a:pt x="549934" y="1099868"/>
                </a:cubicBezTo>
                <a:cubicBezTo>
                  <a:pt x="246214" y="1099868"/>
                  <a:pt x="0" y="853654"/>
                  <a:pt x="0" y="549934"/>
                </a:cubicBezTo>
                <a:cubicBezTo>
                  <a:pt x="0" y="246214"/>
                  <a:pt x="246214" y="0"/>
                  <a:pt x="549934" y="0"/>
                </a:cubicBezTo>
                <a:cubicBezTo>
                  <a:pt x="853654" y="0"/>
                  <a:pt x="1099868" y="246214"/>
                  <a:pt x="1099868" y="549934"/>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27" name="Google Shape;2527;p175"/>
          <p:cNvSpPr/>
          <p:nvPr/>
        </p:nvSpPr>
        <p:spPr>
          <a:xfrm>
            <a:off x="7776071" y="2886503"/>
            <a:ext cx="954409" cy="994410"/>
          </a:xfrm>
          <a:custGeom>
            <a:rect b="b" l="l" r="r" t="t"/>
            <a:pathLst>
              <a:path extrusionOk="0" h="6858000" w="6582133">
                <a:moveTo>
                  <a:pt x="2648132" y="0"/>
                </a:moveTo>
                <a:lnTo>
                  <a:pt x="3934007" y="0"/>
                </a:lnTo>
                <a:lnTo>
                  <a:pt x="4188563" y="1018190"/>
                </a:lnTo>
                <a:cubicBezTo>
                  <a:pt x="4460183" y="1119354"/>
                  <a:pt x="4710114" y="1265108"/>
                  <a:pt x="4929399" y="1446558"/>
                </a:cubicBezTo>
                <a:lnTo>
                  <a:pt x="5939196" y="1157699"/>
                </a:lnTo>
                <a:lnTo>
                  <a:pt x="6582134" y="2271301"/>
                </a:lnTo>
                <a:lnTo>
                  <a:pt x="5827368" y="3001087"/>
                </a:lnTo>
                <a:cubicBezTo>
                  <a:pt x="5850685" y="3140253"/>
                  <a:pt x="5862815" y="3283212"/>
                  <a:pt x="5862815" y="3429000"/>
                </a:cubicBezTo>
                <a:cubicBezTo>
                  <a:pt x="5862815" y="3574788"/>
                  <a:pt x="5850685" y="3717748"/>
                  <a:pt x="5827368" y="3856913"/>
                </a:cubicBezTo>
                <a:lnTo>
                  <a:pt x="6582134" y="4586716"/>
                </a:lnTo>
                <a:lnTo>
                  <a:pt x="5939196" y="5700284"/>
                </a:lnTo>
                <a:lnTo>
                  <a:pt x="4929399" y="5411434"/>
                </a:lnTo>
                <a:cubicBezTo>
                  <a:pt x="4710114" y="5592871"/>
                  <a:pt x="4460183" y="5738646"/>
                  <a:pt x="4188563" y="5839802"/>
                </a:cubicBezTo>
                <a:lnTo>
                  <a:pt x="3934007" y="6858000"/>
                </a:lnTo>
                <a:lnTo>
                  <a:pt x="2648132" y="6858000"/>
                </a:lnTo>
                <a:lnTo>
                  <a:pt x="2393584" y="5839802"/>
                </a:lnTo>
                <a:cubicBezTo>
                  <a:pt x="2121956" y="5738646"/>
                  <a:pt x="1872034" y="5592871"/>
                  <a:pt x="1652723" y="5411434"/>
                </a:cubicBezTo>
                <a:lnTo>
                  <a:pt x="642938" y="5700284"/>
                </a:lnTo>
                <a:lnTo>
                  <a:pt x="0" y="4586716"/>
                </a:lnTo>
                <a:lnTo>
                  <a:pt x="754758" y="3856913"/>
                </a:lnTo>
                <a:cubicBezTo>
                  <a:pt x="731449" y="3717748"/>
                  <a:pt x="719319" y="3574788"/>
                  <a:pt x="719319" y="3429000"/>
                </a:cubicBezTo>
                <a:cubicBezTo>
                  <a:pt x="719319" y="3283212"/>
                  <a:pt x="731449" y="3140253"/>
                  <a:pt x="754758" y="3001087"/>
                </a:cubicBezTo>
                <a:lnTo>
                  <a:pt x="0" y="2271301"/>
                </a:lnTo>
                <a:lnTo>
                  <a:pt x="642938" y="1157699"/>
                </a:lnTo>
                <a:lnTo>
                  <a:pt x="1652723" y="1446558"/>
                </a:lnTo>
                <a:cubicBezTo>
                  <a:pt x="1872034" y="1265108"/>
                  <a:pt x="2121952" y="1119354"/>
                  <a:pt x="2393584" y="1018190"/>
                </a:cubicBezTo>
                <a:lnTo>
                  <a:pt x="2648132" y="0"/>
                </a:lnTo>
                <a:close/>
                <a:moveTo>
                  <a:pt x="3291069" y="4286250"/>
                </a:moveTo>
                <a:cubicBezTo>
                  <a:pt x="3764516" y="4286250"/>
                  <a:pt x="4148315" y="3902447"/>
                  <a:pt x="4148315" y="3429000"/>
                </a:cubicBezTo>
                <a:cubicBezTo>
                  <a:pt x="4148315" y="2955554"/>
                  <a:pt x="3764516" y="2571750"/>
                  <a:pt x="3291069" y="2571750"/>
                </a:cubicBezTo>
                <a:cubicBezTo>
                  <a:pt x="2817623" y="2571750"/>
                  <a:pt x="2433819" y="2955554"/>
                  <a:pt x="2433819" y="3429000"/>
                </a:cubicBezTo>
                <a:cubicBezTo>
                  <a:pt x="2433819" y="3902447"/>
                  <a:pt x="2817623" y="4286250"/>
                  <a:pt x="3291069" y="428625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28" name="Google Shape;2528;p175"/>
          <p:cNvSpPr/>
          <p:nvPr/>
        </p:nvSpPr>
        <p:spPr>
          <a:xfrm>
            <a:off x="10083867" y="2983820"/>
            <a:ext cx="731520" cy="731520"/>
          </a:xfrm>
          <a:custGeom>
            <a:rect b="b" l="l" r="r" t="t"/>
            <a:pathLst>
              <a:path extrusionOk="0" h="4571999" w="4571999">
                <a:moveTo>
                  <a:pt x="3593134" y="4343371"/>
                </a:moveTo>
                <a:lnTo>
                  <a:pt x="2467765" y="3218001"/>
                </a:lnTo>
                <a:lnTo>
                  <a:pt x="2124094" y="3561673"/>
                </a:lnTo>
                <a:cubicBezTo>
                  <a:pt x="1772278" y="3913488"/>
                  <a:pt x="1596359" y="4089396"/>
                  <a:pt x="1407287" y="4047877"/>
                </a:cubicBezTo>
                <a:cubicBezTo>
                  <a:pt x="1218214" y="4006328"/>
                  <a:pt x="1132212" y="3772900"/>
                  <a:pt x="960205" y="3306013"/>
                </a:cubicBezTo>
                <a:lnTo>
                  <a:pt x="386533" y="1748932"/>
                </a:lnTo>
                <a:cubicBezTo>
                  <a:pt x="43396" y="817547"/>
                  <a:pt x="-128171" y="351860"/>
                  <a:pt x="111845" y="111845"/>
                </a:cubicBezTo>
                <a:cubicBezTo>
                  <a:pt x="351860" y="-128171"/>
                  <a:pt x="817547" y="43396"/>
                  <a:pt x="1748932" y="386536"/>
                </a:cubicBezTo>
                <a:lnTo>
                  <a:pt x="3306013" y="960205"/>
                </a:lnTo>
                <a:cubicBezTo>
                  <a:pt x="3772900" y="1132212"/>
                  <a:pt x="4006328" y="1218214"/>
                  <a:pt x="4047877" y="1407286"/>
                </a:cubicBezTo>
                <a:cubicBezTo>
                  <a:pt x="4089396" y="1596359"/>
                  <a:pt x="3913488" y="1772278"/>
                  <a:pt x="3561673" y="2124093"/>
                </a:cubicBezTo>
                <a:lnTo>
                  <a:pt x="3218001" y="2467765"/>
                </a:lnTo>
                <a:lnTo>
                  <a:pt x="4343371" y="3593134"/>
                </a:lnTo>
                <a:cubicBezTo>
                  <a:pt x="4459900" y="3709634"/>
                  <a:pt x="4518164" y="3767899"/>
                  <a:pt x="4545082" y="3832907"/>
                </a:cubicBezTo>
                <a:cubicBezTo>
                  <a:pt x="4580972" y="3919575"/>
                  <a:pt x="4580972" y="4016930"/>
                  <a:pt x="4545082" y="4103598"/>
                </a:cubicBezTo>
                <a:cubicBezTo>
                  <a:pt x="4518164" y="4168577"/>
                  <a:pt x="4459900" y="4226842"/>
                  <a:pt x="4343371" y="4343371"/>
                </a:cubicBezTo>
                <a:cubicBezTo>
                  <a:pt x="4226842" y="4459900"/>
                  <a:pt x="4168577" y="4518164"/>
                  <a:pt x="4103598" y="4545082"/>
                </a:cubicBezTo>
                <a:cubicBezTo>
                  <a:pt x="4016930" y="4580972"/>
                  <a:pt x="3919575" y="4580972"/>
                  <a:pt x="3832907" y="4545082"/>
                </a:cubicBezTo>
                <a:cubicBezTo>
                  <a:pt x="3767899" y="4518164"/>
                  <a:pt x="3709634" y="4459900"/>
                  <a:pt x="3593134" y="4343371"/>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29" name="Google Shape;2529;p175"/>
          <p:cNvSpPr txBox="1"/>
          <p:nvPr/>
        </p:nvSpPr>
        <p:spPr>
          <a:xfrm>
            <a:off x="766327" y="4442189"/>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Empathise</a:t>
            </a:r>
            <a:endParaRPr>
              <a:latin typeface="Avant Garde Demi SFDC"/>
              <a:ea typeface="Avant Garde Demi SFDC"/>
              <a:cs typeface="Avant Garde Demi SFDC"/>
              <a:sym typeface="Avant Garde Demi SFDC"/>
            </a:endParaRPr>
          </a:p>
        </p:txBody>
      </p:sp>
      <p:sp>
        <p:nvSpPr>
          <p:cNvPr id="2530" name="Google Shape;2530;p175"/>
          <p:cNvSpPr txBox="1"/>
          <p:nvPr/>
        </p:nvSpPr>
        <p:spPr>
          <a:xfrm>
            <a:off x="299087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Define</a:t>
            </a:r>
            <a:endParaRPr>
              <a:latin typeface="Avant Garde Demi SFDC"/>
              <a:ea typeface="Avant Garde Demi SFDC"/>
              <a:cs typeface="Avant Garde Demi SFDC"/>
              <a:sym typeface="Avant Garde Demi SFDC"/>
            </a:endParaRPr>
          </a:p>
        </p:txBody>
      </p:sp>
      <p:sp>
        <p:nvSpPr>
          <p:cNvPr id="2531" name="Google Shape;2531;p175"/>
          <p:cNvSpPr txBox="1"/>
          <p:nvPr/>
        </p:nvSpPr>
        <p:spPr>
          <a:xfrm>
            <a:off x="5211265" y="4441316"/>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Ideate</a:t>
            </a:r>
            <a:endParaRPr>
              <a:latin typeface="Avant Garde Demi SFDC"/>
              <a:ea typeface="Avant Garde Demi SFDC"/>
              <a:cs typeface="Avant Garde Demi SFDC"/>
              <a:sym typeface="Avant Garde Demi SFDC"/>
            </a:endParaRPr>
          </a:p>
        </p:txBody>
      </p:sp>
      <p:sp>
        <p:nvSpPr>
          <p:cNvPr id="2532" name="Google Shape;2532;p175"/>
          <p:cNvSpPr txBox="1"/>
          <p:nvPr/>
        </p:nvSpPr>
        <p:spPr>
          <a:xfrm>
            <a:off x="743165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Prototype</a:t>
            </a:r>
            <a:endParaRPr>
              <a:latin typeface="Avant Garde Demi SFDC"/>
              <a:ea typeface="Avant Garde Demi SFDC"/>
              <a:cs typeface="Avant Garde Demi SFDC"/>
              <a:sym typeface="Avant Garde Demi SFDC"/>
            </a:endParaRPr>
          </a:p>
        </p:txBody>
      </p:sp>
      <p:sp>
        <p:nvSpPr>
          <p:cNvPr id="2533" name="Google Shape;2533;p175"/>
          <p:cNvSpPr txBox="1"/>
          <p:nvPr/>
        </p:nvSpPr>
        <p:spPr>
          <a:xfrm>
            <a:off x="965204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Test</a:t>
            </a:r>
            <a:endParaRPr>
              <a:latin typeface="Avant Garde Demi SFDC"/>
              <a:ea typeface="Avant Garde Demi SFDC"/>
              <a:cs typeface="Avant Garde Demi SFDC"/>
              <a:sym typeface="Avant Garde Demi SFDC"/>
            </a:endParaRPr>
          </a:p>
        </p:txBody>
      </p:sp>
      <p:grpSp>
        <p:nvGrpSpPr>
          <p:cNvPr id="2534" name="Google Shape;2534;p175"/>
          <p:cNvGrpSpPr/>
          <p:nvPr/>
        </p:nvGrpSpPr>
        <p:grpSpPr>
          <a:xfrm>
            <a:off x="427814" y="5688450"/>
            <a:ext cx="5246526" cy="651600"/>
            <a:chOff x="5318128" y="757526"/>
            <a:chExt cx="3434040" cy="651600"/>
          </a:xfrm>
        </p:grpSpPr>
        <p:sp>
          <p:nvSpPr>
            <p:cNvPr id="2535" name="Google Shape;2535;p175"/>
            <p:cNvSpPr/>
            <p:nvPr/>
          </p:nvSpPr>
          <p:spPr>
            <a:xfrm>
              <a:off x="5318128" y="757526"/>
              <a:ext cx="660900" cy="648900"/>
            </a:xfrm>
            <a:prstGeom prst="ellipse">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36" name="Google Shape;2536;p175"/>
            <p:cNvSpPr/>
            <p:nvPr/>
          </p:nvSpPr>
          <p:spPr>
            <a:xfrm>
              <a:off x="8091268" y="757527"/>
              <a:ext cx="660900" cy="648900"/>
            </a:xfrm>
            <a:prstGeom prst="ellipse">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37" name="Google Shape;2537;p175"/>
            <p:cNvSpPr/>
            <p:nvPr/>
          </p:nvSpPr>
          <p:spPr>
            <a:xfrm>
              <a:off x="5636108" y="757526"/>
              <a:ext cx="2798100" cy="651600"/>
            </a:xfrm>
            <a:prstGeom prst="rect">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538" name="Google Shape;2538;p175"/>
          <p:cNvSpPr txBox="1"/>
          <p:nvPr/>
        </p:nvSpPr>
        <p:spPr>
          <a:xfrm>
            <a:off x="757625" y="5830675"/>
            <a:ext cx="4657500" cy="5943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lang="en-US" sz="2200">
                <a:solidFill>
                  <a:schemeClr val="dk1"/>
                </a:solidFill>
                <a:latin typeface="Salesforce Sans"/>
                <a:ea typeface="Salesforce Sans"/>
                <a:cs typeface="Salesforce Sans"/>
                <a:sym typeface="Salesforce Sans"/>
              </a:rPr>
              <a:t>How will the </a:t>
            </a:r>
            <a:r>
              <a:rPr b="1" lang="en-US" sz="2200">
                <a:solidFill>
                  <a:schemeClr val="dk1"/>
                </a:solidFill>
                <a:latin typeface="Salesforce Sans"/>
                <a:ea typeface="Salesforce Sans"/>
                <a:cs typeface="Salesforce Sans"/>
                <a:sym typeface="Salesforce Sans"/>
              </a:rPr>
              <a:t>layout and flow</a:t>
            </a:r>
            <a:r>
              <a:rPr lang="en-US" sz="2200">
                <a:solidFill>
                  <a:schemeClr val="dk1"/>
                </a:solidFill>
                <a:latin typeface="Salesforce Sans"/>
                <a:ea typeface="Salesforce Sans"/>
                <a:cs typeface="Salesforce Sans"/>
                <a:sym typeface="Salesforce Sans"/>
              </a:rPr>
              <a:t> work?</a:t>
            </a:r>
            <a:endParaRPr>
              <a:latin typeface="Salesforce Sans"/>
              <a:ea typeface="Salesforce Sans"/>
              <a:cs typeface="Salesforce Sans"/>
              <a:sym typeface="Salesforce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2" name="Shape 2542"/>
        <p:cNvGrpSpPr/>
        <p:nvPr/>
      </p:nvGrpSpPr>
      <p:grpSpPr>
        <a:xfrm>
          <a:off x="0" y="0"/>
          <a:ext cx="0" cy="0"/>
          <a:chOff x="0" y="0"/>
          <a:chExt cx="0" cy="0"/>
        </a:xfrm>
      </p:grpSpPr>
      <p:sp>
        <p:nvSpPr>
          <p:cNvPr id="2543" name="Google Shape;2543;p176"/>
          <p:cNvSpPr txBox="1"/>
          <p:nvPr>
            <p:ph type="title"/>
          </p:nvPr>
        </p:nvSpPr>
        <p:spPr>
          <a:xfrm>
            <a:off x="576087" y="433018"/>
            <a:ext cx="10095000" cy="605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544" name="Google Shape;2544;p176"/>
          <p:cNvSpPr txBox="1"/>
          <p:nvPr>
            <p:ph idx="1" type="subTitle"/>
          </p:nvPr>
        </p:nvSpPr>
        <p:spPr>
          <a:xfrm>
            <a:off x="576087"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Five Key Stages:</a:t>
            </a:r>
            <a:endParaRPr/>
          </a:p>
        </p:txBody>
      </p:sp>
      <p:sp>
        <p:nvSpPr>
          <p:cNvPr id="2545" name="Google Shape;2545;p176"/>
          <p:cNvSpPr/>
          <p:nvPr/>
        </p:nvSpPr>
        <p:spPr>
          <a:xfrm>
            <a:off x="576087" y="2357610"/>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46" name="Google Shape;2546;p176"/>
          <p:cNvSpPr/>
          <p:nvPr/>
        </p:nvSpPr>
        <p:spPr>
          <a:xfrm>
            <a:off x="2796477" y="2357609"/>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47" name="Google Shape;2547;p176"/>
          <p:cNvSpPr/>
          <p:nvPr/>
        </p:nvSpPr>
        <p:spPr>
          <a:xfrm>
            <a:off x="5016866" y="2357608"/>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48" name="Google Shape;2548;p176"/>
          <p:cNvSpPr/>
          <p:nvPr/>
        </p:nvSpPr>
        <p:spPr>
          <a:xfrm>
            <a:off x="7237256" y="2357607"/>
            <a:ext cx="1983000" cy="1983000"/>
          </a:xfrm>
          <a:prstGeom prst="ellipse">
            <a:avLst/>
          </a:prstGeom>
          <a:noFill/>
          <a:ln cap="flat" cmpd="sng" w="571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49" name="Google Shape;2549;p176"/>
          <p:cNvSpPr/>
          <p:nvPr/>
        </p:nvSpPr>
        <p:spPr>
          <a:xfrm>
            <a:off x="9457646" y="2357606"/>
            <a:ext cx="1983000" cy="1983000"/>
          </a:xfrm>
          <a:prstGeom prst="ellipse">
            <a:avLst/>
          </a:prstGeom>
          <a:no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50" name="Google Shape;2550;p176"/>
          <p:cNvSpPr/>
          <p:nvPr/>
        </p:nvSpPr>
        <p:spPr>
          <a:xfrm>
            <a:off x="1144462" y="3018266"/>
            <a:ext cx="838850" cy="763231"/>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51" name="Google Shape;2551;p176"/>
          <p:cNvSpPr/>
          <p:nvPr/>
        </p:nvSpPr>
        <p:spPr>
          <a:xfrm>
            <a:off x="5901341" y="3766128"/>
            <a:ext cx="229401" cy="62547"/>
          </a:xfrm>
          <a:custGeom>
            <a:rect b="b" l="l" r="r" t="t"/>
            <a:pathLst>
              <a:path extrusionOk="0" h="454886" w="1668373">
                <a:moveTo>
                  <a:pt x="1440675" y="0"/>
                </a:moveTo>
                <a:lnTo>
                  <a:pt x="227584" y="0"/>
                </a:lnTo>
                <a:cubicBezTo>
                  <a:pt x="101964" y="0"/>
                  <a:pt x="0" y="101980"/>
                  <a:pt x="0" y="227484"/>
                </a:cubicBezTo>
                <a:cubicBezTo>
                  <a:pt x="0" y="353022"/>
                  <a:pt x="101964" y="454886"/>
                  <a:pt x="227584" y="454886"/>
                </a:cubicBezTo>
                <a:lnTo>
                  <a:pt x="1440873" y="454886"/>
                </a:lnTo>
                <a:cubicBezTo>
                  <a:pt x="1566394" y="454886"/>
                  <a:pt x="1668373" y="353022"/>
                  <a:pt x="1668373" y="227484"/>
                </a:cubicBezTo>
                <a:cubicBezTo>
                  <a:pt x="1668159" y="101963"/>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52" name="Google Shape;2552;p176"/>
          <p:cNvSpPr/>
          <p:nvPr/>
        </p:nvSpPr>
        <p:spPr>
          <a:xfrm>
            <a:off x="5901341" y="3686713"/>
            <a:ext cx="229401" cy="62558"/>
          </a:xfrm>
          <a:custGeom>
            <a:rect b="b" l="l" r="r" t="t"/>
            <a:pathLst>
              <a:path extrusionOk="0" h="454968" w="1668373">
                <a:moveTo>
                  <a:pt x="1440675" y="0"/>
                </a:moveTo>
                <a:lnTo>
                  <a:pt x="227584" y="0"/>
                </a:lnTo>
                <a:cubicBezTo>
                  <a:pt x="101964" y="0"/>
                  <a:pt x="0" y="101865"/>
                  <a:pt x="0" y="227485"/>
                </a:cubicBezTo>
                <a:cubicBezTo>
                  <a:pt x="0" y="353006"/>
                  <a:pt x="101964" y="454969"/>
                  <a:pt x="227584" y="454969"/>
                </a:cubicBezTo>
                <a:lnTo>
                  <a:pt x="1440873" y="454969"/>
                </a:lnTo>
                <a:cubicBezTo>
                  <a:pt x="1566394" y="454969"/>
                  <a:pt x="1668373" y="353006"/>
                  <a:pt x="1668373" y="227485"/>
                </a:cubicBezTo>
                <a:cubicBezTo>
                  <a:pt x="1668159" y="101865"/>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53" name="Google Shape;2553;p176"/>
          <p:cNvSpPr/>
          <p:nvPr/>
        </p:nvSpPr>
        <p:spPr>
          <a:xfrm>
            <a:off x="5674282" y="2891584"/>
            <a:ext cx="672518" cy="772385"/>
          </a:xfrm>
          <a:custGeom>
            <a:rect b="b" l="l" r="r" t="t"/>
            <a:pathLst>
              <a:path extrusionOk="0" h="5617345" w="4891039">
                <a:moveTo>
                  <a:pt x="2445520" y="0"/>
                </a:moveTo>
                <a:cubicBezTo>
                  <a:pt x="1097033" y="0"/>
                  <a:pt x="0" y="1096983"/>
                  <a:pt x="0" y="2445520"/>
                </a:cubicBezTo>
                <a:cubicBezTo>
                  <a:pt x="0" y="3234883"/>
                  <a:pt x="651609" y="4167983"/>
                  <a:pt x="1197858" y="4811843"/>
                </a:cubicBezTo>
                <a:cubicBezTo>
                  <a:pt x="1475228" y="5138703"/>
                  <a:pt x="1574867" y="5293437"/>
                  <a:pt x="1610064" y="5358076"/>
                </a:cubicBezTo>
                <a:cubicBezTo>
                  <a:pt x="1608531" y="5368479"/>
                  <a:pt x="1607690" y="5379063"/>
                  <a:pt x="1607690" y="5389861"/>
                </a:cubicBezTo>
                <a:cubicBezTo>
                  <a:pt x="1607690" y="5515481"/>
                  <a:pt x="1709604" y="5617345"/>
                  <a:pt x="1835175" y="5617345"/>
                </a:cubicBezTo>
                <a:lnTo>
                  <a:pt x="3153312" y="5617345"/>
                </a:lnTo>
                <a:cubicBezTo>
                  <a:pt x="3154400" y="5617246"/>
                  <a:pt x="3155504" y="5617345"/>
                  <a:pt x="3156296" y="5617345"/>
                </a:cubicBezTo>
                <a:cubicBezTo>
                  <a:pt x="3282015" y="5617345"/>
                  <a:pt x="3383681" y="5515481"/>
                  <a:pt x="3383681" y="5389861"/>
                </a:cubicBezTo>
                <a:cubicBezTo>
                  <a:pt x="3383681" y="5358291"/>
                  <a:pt x="3377235" y="5328188"/>
                  <a:pt x="3365663" y="5300871"/>
                </a:cubicBezTo>
                <a:cubicBezTo>
                  <a:pt x="3387836" y="5249404"/>
                  <a:pt x="3438133" y="5152386"/>
                  <a:pt x="3550680" y="4986475"/>
                </a:cubicBezTo>
                <a:cubicBezTo>
                  <a:pt x="3643131" y="4850667"/>
                  <a:pt x="3742127" y="4710292"/>
                  <a:pt x="3842920" y="4567923"/>
                </a:cubicBezTo>
                <a:cubicBezTo>
                  <a:pt x="4358177" y="3837958"/>
                  <a:pt x="4891040" y="3083149"/>
                  <a:pt x="4891040" y="2445438"/>
                </a:cubicBezTo>
                <a:cubicBezTo>
                  <a:pt x="4891122" y="1096983"/>
                  <a:pt x="3794172" y="0"/>
                  <a:pt x="2445520"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54" name="Google Shape;2554;p176"/>
          <p:cNvSpPr/>
          <p:nvPr/>
        </p:nvSpPr>
        <p:spPr>
          <a:xfrm>
            <a:off x="3323786" y="2884910"/>
            <a:ext cx="919995" cy="919995"/>
          </a:xfrm>
          <a:custGeom>
            <a:rect b="b" l="l" r="r" t="t"/>
            <a:pathLst>
              <a:path extrusionOk="0" h="6814781" w="6814781">
                <a:moveTo>
                  <a:pt x="3407262" y="0"/>
                </a:moveTo>
                <a:cubicBezTo>
                  <a:pt x="1525452" y="0"/>
                  <a:pt x="0" y="1525582"/>
                  <a:pt x="0" y="3407391"/>
                </a:cubicBezTo>
                <a:cubicBezTo>
                  <a:pt x="0" y="5289200"/>
                  <a:pt x="1525452" y="6814782"/>
                  <a:pt x="3407262" y="6814782"/>
                </a:cubicBezTo>
                <a:cubicBezTo>
                  <a:pt x="5289071" y="6814782"/>
                  <a:pt x="6814782" y="5289200"/>
                  <a:pt x="6814782" y="3407391"/>
                </a:cubicBezTo>
                <a:cubicBezTo>
                  <a:pt x="6814782" y="1525582"/>
                  <a:pt x="5289071" y="0"/>
                  <a:pt x="3407262" y="0"/>
                </a:cubicBezTo>
                <a:close/>
                <a:moveTo>
                  <a:pt x="3407262" y="5952097"/>
                </a:moveTo>
                <a:cubicBezTo>
                  <a:pt x="2001889" y="5952097"/>
                  <a:pt x="862555" y="4812634"/>
                  <a:pt x="862555" y="3407391"/>
                </a:cubicBezTo>
                <a:cubicBezTo>
                  <a:pt x="862555" y="2002018"/>
                  <a:pt x="2001889" y="862685"/>
                  <a:pt x="3407262" y="862685"/>
                </a:cubicBezTo>
                <a:cubicBezTo>
                  <a:pt x="4812634" y="862685"/>
                  <a:pt x="5952227" y="2002018"/>
                  <a:pt x="5952227" y="3407391"/>
                </a:cubicBezTo>
                <a:cubicBezTo>
                  <a:pt x="5952227" y="4812634"/>
                  <a:pt x="4812634" y="5952097"/>
                  <a:pt x="3407262" y="5952097"/>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55" name="Google Shape;2555;p176"/>
          <p:cNvSpPr/>
          <p:nvPr/>
        </p:nvSpPr>
        <p:spPr>
          <a:xfrm>
            <a:off x="3530924" y="3092046"/>
            <a:ext cx="509486" cy="509486"/>
          </a:xfrm>
          <a:custGeom>
            <a:rect b="b" l="l" r="r" t="t"/>
            <a:pathLst>
              <a:path extrusionOk="0" h="3773970" w="3773970">
                <a:moveTo>
                  <a:pt x="1886985" y="0"/>
                </a:moveTo>
                <a:cubicBezTo>
                  <a:pt x="844828" y="0"/>
                  <a:pt x="0" y="844828"/>
                  <a:pt x="0" y="1886985"/>
                </a:cubicBezTo>
                <a:cubicBezTo>
                  <a:pt x="0" y="2929143"/>
                  <a:pt x="844828" y="3773971"/>
                  <a:pt x="1886985" y="3773971"/>
                </a:cubicBezTo>
                <a:cubicBezTo>
                  <a:pt x="2929143" y="3773971"/>
                  <a:pt x="3773971" y="2929143"/>
                  <a:pt x="3773971" y="1886985"/>
                </a:cubicBezTo>
                <a:cubicBezTo>
                  <a:pt x="3773971" y="844828"/>
                  <a:pt x="2929143" y="0"/>
                  <a:pt x="1886985" y="0"/>
                </a:cubicBezTo>
                <a:close/>
                <a:moveTo>
                  <a:pt x="1886985" y="3296369"/>
                </a:moveTo>
                <a:cubicBezTo>
                  <a:pt x="1108537" y="3296369"/>
                  <a:pt x="477601" y="2665304"/>
                  <a:pt x="477601" y="1886985"/>
                </a:cubicBezTo>
                <a:cubicBezTo>
                  <a:pt x="477601" y="1108667"/>
                  <a:pt x="1108537" y="477731"/>
                  <a:pt x="1886985" y="477731"/>
                </a:cubicBezTo>
                <a:cubicBezTo>
                  <a:pt x="2665304" y="477731"/>
                  <a:pt x="3296369" y="1108667"/>
                  <a:pt x="3296369" y="1886985"/>
                </a:cubicBezTo>
                <a:cubicBezTo>
                  <a:pt x="3296369" y="2665304"/>
                  <a:pt x="2665304" y="3296369"/>
                  <a:pt x="1886985" y="3296369"/>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56" name="Google Shape;2556;p176"/>
          <p:cNvSpPr/>
          <p:nvPr/>
        </p:nvSpPr>
        <p:spPr>
          <a:xfrm>
            <a:off x="3713082" y="3274202"/>
            <a:ext cx="148482" cy="148482"/>
          </a:xfrm>
          <a:custGeom>
            <a:rect b="b" l="l" r="r" t="t"/>
            <a:pathLst>
              <a:path extrusionOk="0" h="1099867" w="1099867">
                <a:moveTo>
                  <a:pt x="1099868" y="549934"/>
                </a:moveTo>
                <a:cubicBezTo>
                  <a:pt x="1099868" y="853654"/>
                  <a:pt x="853654" y="1099868"/>
                  <a:pt x="549934" y="1099868"/>
                </a:cubicBezTo>
                <a:cubicBezTo>
                  <a:pt x="246214" y="1099868"/>
                  <a:pt x="0" y="853654"/>
                  <a:pt x="0" y="549934"/>
                </a:cubicBezTo>
                <a:cubicBezTo>
                  <a:pt x="0" y="246214"/>
                  <a:pt x="246214" y="0"/>
                  <a:pt x="549934" y="0"/>
                </a:cubicBezTo>
                <a:cubicBezTo>
                  <a:pt x="853654" y="0"/>
                  <a:pt x="1099868" y="246214"/>
                  <a:pt x="1099868" y="549934"/>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57" name="Google Shape;2557;p176"/>
          <p:cNvSpPr/>
          <p:nvPr/>
        </p:nvSpPr>
        <p:spPr>
          <a:xfrm>
            <a:off x="7776071" y="2886503"/>
            <a:ext cx="954409" cy="994410"/>
          </a:xfrm>
          <a:custGeom>
            <a:rect b="b" l="l" r="r" t="t"/>
            <a:pathLst>
              <a:path extrusionOk="0" h="6858000" w="6582133">
                <a:moveTo>
                  <a:pt x="2648132" y="0"/>
                </a:moveTo>
                <a:lnTo>
                  <a:pt x="3934007" y="0"/>
                </a:lnTo>
                <a:lnTo>
                  <a:pt x="4188563" y="1018190"/>
                </a:lnTo>
                <a:cubicBezTo>
                  <a:pt x="4460183" y="1119354"/>
                  <a:pt x="4710114" y="1265108"/>
                  <a:pt x="4929399" y="1446558"/>
                </a:cubicBezTo>
                <a:lnTo>
                  <a:pt x="5939196" y="1157699"/>
                </a:lnTo>
                <a:lnTo>
                  <a:pt x="6582134" y="2271301"/>
                </a:lnTo>
                <a:lnTo>
                  <a:pt x="5827368" y="3001087"/>
                </a:lnTo>
                <a:cubicBezTo>
                  <a:pt x="5850685" y="3140253"/>
                  <a:pt x="5862815" y="3283212"/>
                  <a:pt x="5862815" y="3429000"/>
                </a:cubicBezTo>
                <a:cubicBezTo>
                  <a:pt x="5862815" y="3574788"/>
                  <a:pt x="5850685" y="3717748"/>
                  <a:pt x="5827368" y="3856913"/>
                </a:cubicBezTo>
                <a:lnTo>
                  <a:pt x="6582134" y="4586716"/>
                </a:lnTo>
                <a:lnTo>
                  <a:pt x="5939196" y="5700284"/>
                </a:lnTo>
                <a:lnTo>
                  <a:pt x="4929399" y="5411434"/>
                </a:lnTo>
                <a:cubicBezTo>
                  <a:pt x="4710114" y="5592871"/>
                  <a:pt x="4460183" y="5738646"/>
                  <a:pt x="4188563" y="5839802"/>
                </a:cubicBezTo>
                <a:lnTo>
                  <a:pt x="3934007" y="6858000"/>
                </a:lnTo>
                <a:lnTo>
                  <a:pt x="2648132" y="6858000"/>
                </a:lnTo>
                <a:lnTo>
                  <a:pt x="2393584" y="5839802"/>
                </a:lnTo>
                <a:cubicBezTo>
                  <a:pt x="2121956" y="5738646"/>
                  <a:pt x="1872034" y="5592871"/>
                  <a:pt x="1652723" y="5411434"/>
                </a:cubicBezTo>
                <a:lnTo>
                  <a:pt x="642938" y="5700284"/>
                </a:lnTo>
                <a:lnTo>
                  <a:pt x="0" y="4586716"/>
                </a:lnTo>
                <a:lnTo>
                  <a:pt x="754758" y="3856913"/>
                </a:lnTo>
                <a:cubicBezTo>
                  <a:pt x="731449" y="3717748"/>
                  <a:pt x="719319" y="3574788"/>
                  <a:pt x="719319" y="3429000"/>
                </a:cubicBezTo>
                <a:cubicBezTo>
                  <a:pt x="719319" y="3283212"/>
                  <a:pt x="731449" y="3140253"/>
                  <a:pt x="754758" y="3001087"/>
                </a:cubicBezTo>
                <a:lnTo>
                  <a:pt x="0" y="2271301"/>
                </a:lnTo>
                <a:lnTo>
                  <a:pt x="642938" y="1157699"/>
                </a:lnTo>
                <a:lnTo>
                  <a:pt x="1652723" y="1446558"/>
                </a:lnTo>
                <a:cubicBezTo>
                  <a:pt x="1872034" y="1265108"/>
                  <a:pt x="2121952" y="1119354"/>
                  <a:pt x="2393584" y="1018190"/>
                </a:cubicBezTo>
                <a:lnTo>
                  <a:pt x="2648132" y="0"/>
                </a:lnTo>
                <a:close/>
                <a:moveTo>
                  <a:pt x="3291069" y="4286250"/>
                </a:moveTo>
                <a:cubicBezTo>
                  <a:pt x="3764516" y="4286250"/>
                  <a:pt x="4148315" y="3902447"/>
                  <a:pt x="4148315" y="3429000"/>
                </a:cubicBezTo>
                <a:cubicBezTo>
                  <a:pt x="4148315" y="2955554"/>
                  <a:pt x="3764516" y="2571750"/>
                  <a:pt x="3291069" y="2571750"/>
                </a:cubicBezTo>
                <a:cubicBezTo>
                  <a:pt x="2817623" y="2571750"/>
                  <a:pt x="2433819" y="2955554"/>
                  <a:pt x="2433819" y="3429000"/>
                </a:cubicBezTo>
                <a:cubicBezTo>
                  <a:pt x="2433819" y="3902447"/>
                  <a:pt x="2817623" y="4286250"/>
                  <a:pt x="3291069" y="428625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58" name="Google Shape;2558;p176"/>
          <p:cNvSpPr/>
          <p:nvPr/>
        </p:nvSpPr>
        <p:spPr>
          <a:xfrm>
            <a:off x="10083867" y="2983820"/>
            <a:ext cx="731520" cy="731520"/>
          </a:xfrm>
          <a:custGeom>
            <a:rect b="b" l="l" r="r" t="t"/>
            <a:pathLst>
              <a:path extrusionOk="0" h="4571999" w="4571999">
                <a:moveTo>
                  <a:pt x="3593134" y="4343371"/>
                </a:moveTo>
                <a:lnTo>
                  <a:pt x="2467765" y="3218001"/>
                </a:lnTo>
                <a:lnTo>
                  <a:pt x="2124094" y="3561673"/>
                </a:lnTo>
                <a:cubicBezTo>
                  <a:pt x="1772278" y="3913488"/>
                  <a:pt x="1596359" y="4089396"/>
                  <a:pt x="1407287" y="4047877"/>
                </a:cubicBezTo>
                <a:cubicBezTo>
                  <a:pt x="1218214" y="4006328"/>
                  <a:pt x="1132212" y="3772900"/>
                  <a:pt x="960205" y="3306013"/>
                </a:cubicBezTo>
                <a:lnTo>
                  <a:pt x="386533" y="1748932"/>
                </a:lnTo>
                <a:cubicBezTo>
                  <a:pt x="43396" y="817547"/>
                  <a:pt x="-128171" y="351860"/>
                  <a:pt x="111845" y="111845"/>
                </a:cubicBezTo>
                <a:cubicBezTo>
                  <a:pt x="351860" y="-128171"/>
                  <a:pt x="817547" y="43396"/>
                  <a:pt x="1748932" y="386536"/>
                </a:cubicBezTo>
                <a:lnTo>
                  <a:pt x="3306013" y="960205"/>
                </a:lnTo>
                <a:cubicBezTo>
                  <a:pt x="3772900" y="1132212"/>
                  <a:pt x="4006328" y="1218214"/>
                  <a:pt x="4047877" y="1407286"/>
                </a:cubicBezTo>
                <a:cubicBezTo>
                  <a:pt x="4089396" y="1596359"/>
                  <a:pt x="3913488" y="1772278"/>
                  <a:pt x="3561673" y="2124093"/>
                </a:cubicBezTo>
                <a:lnTo>
                  <a:pt x="3218001" y="2467765"/>
                </a:lnTo>
                <a:lnTo>
                  <a:pt x="4343371" y="3593134"/>
                </a:lnTo>
                <a:cubicBezTo>
                  <a:pt x="4459900" y="3709634"/>
                  <a:pt x="4518164" y="3767899"/>
                  <a:pt x="4545082" y="3832907"/>
                </a:cubicBezTo>
                <a:cubicBezTo>
                  <a:pt x="4580972" y="3919575"/>
                  <a:pt x="4580972" y="4016930"/>
                  <a:pt x="4545082" y="4103598"/>
                </a:cubicBezTo>
                <a:cubicBezTo>
                  <a:pt x="4518164" y="4168577"/>
                  <a:pt x="4459900" y="4226842"/>
                  <a:pt x="4343371" y="4343371"/>
                </a:cubicBezTo>
                <a:cubicBezTo>
                  <a:pt x="4226842" y="4459900"/>
                  <a:pt x="4168577" y="4518164"/>
                  <a:pt x="4103598" y="4545082"/>
                </a:cubicBezTo>
                <a:cubicBezTo>
                  <a:pt x="4016930" y="4580972"/>
                  <a:pt x="3919575" y="4580972"/>
                  <a:pt x="3832907" y="4545082"/>
                </a:cubicBezTo>
                <a:cubicBezTo>
                  <a:pt x="3767899" y="4518164"/>
                  <a:pt x="3709634" y="4459900"/>
                  <a:pt x="3593134" y="434337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59" name="Google Shape;2559;p176"/>
          <p:cNvSpPr txBox="1"/>
          <p:nvPr/>
        </p:nvSpPr>
        <p:spPr>
          <a:xfrm>
            <a:off x="766327" y="4442189"/>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Empathise</a:t>
            </a:r>
            <a:endParaRPr>
              <a:latin typeface="Avant Garde Demi SFDC"/>
              <a:ea typeface="Avant Garde Demi SFDC"/>
              <a:cs typeface="Avant Garde Demi SFDC"/>
              <a:sym typeface="Avant Garde Demi SFDC"/>
            </a:endParaRPr>
          </a:p>
        </p:txBody>
      </p:sp>
      <p:sp>
        <p:nvSpPr>
          <p:cNvPr id="2560" name="Google Shape;2560;p176"/>
          <p:cNvSpPr txBox="1"/>
          <p:nvPr/>
        </p:nvSpPr>
        <p:spPr>
          <a:xfrm>
            <a:off x="299087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Define</a:t>
            </a:r>
            <a:endParaRPr>
              <a:latin typeface="Avant Garde Demi SFDC"/>
              <a:ea typeface="Avant Garde Demi SFDC"/>
              <a:cs typeface="Avant Garde Demi SFDC"/>
              <a:sym typeface="Avant Garde Demi SFDC"/>
            </a:endParaRPr>
          </a:p>
        </p:txBody>
      </p:sp>
      <p:sp>
        <p:nvSpPr>
          <p:cNvPr id="2561" name="Google Shape;2561;p176"/>
          <p:cNvSpPr txBox="1"/>
          <p:nvPr/>
        </p:nvSpPr>
        <p:spPr>
          <a:xfrm>
            <a:off x="5211265" y="4441316"/>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Ideate</a:t>
            </a:r>
            <a:endParaRPr>
              <a:latin typeface="Avant Garde Demi SFDC"/>
              <a:ea typeface="Avant Garde Demi SFDC"/>
              <a:cs typeface="Avant Garde Demi SFDC"/>
              <a:sym typeface="Avant Garde Demi SFDC"/>
            </a:endParaRPr>
          </a:p>
        </p:txBody>
      </p:sp>
      <p:sp>
        <p:nvSpPr>
          <p:cNvPr id="2562" name="Google Shape;2562;p176"/>
          <p:cNvSpPr txBox="1"/>
          <p:nvPr/>
        </p:nvSpPr>
        <p:spPr>
          <a:xfrm>
            <a:off x="743165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Prototype</a:t>
            </a:r>
            <a:endParaRPr>
              <a:latin typeface="Avant Garde Demi SFDC"/>
              <a:ea typeface="Avant Garde Demi SFDC"/>
              <a:cs typeface="Avant Garde Demi SFDC"/>
              <a:sym typeface="Avant Garde Demi SFDC"/>
            </a:endParaRPr>
          </a:p>
        </p:txBody>
      </p:sp>
      <p:sp>
        <p:nvSpPr>
          <p:cNvPr id="2563" name="Google Shape;2563;p176"/>
          <p:cNvSpPr txBox="1"/>
          <p:nvPr/>
        </p:nvSpPr>
        <p:spPr>
          <a:xfrm>
            <a:off x="965204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Test</a:t>
            </a:r>
            <a:endParaRPr>
              <a:latin typeface="Avant Garde Demi SFDC"/>
              <a:ea typeface="Avant Garde Demi SFDC"/>
              <a:cs typeface="Avant Garde Demi SFDC"/>
              <a:sym typeface="Avant Garde Demi SFDC"/>
            </a:endParaRPr>
          </a:p>
        </p:txBody>
      </p:sp>
      <p:grpSp>
        <p:nvGrpSpPr>
          <p:cNvPr id="2564" name="Google Shape;2564;p176"/>
          <p:cNvGrpSpPr/>
          <p:nvPr/>
        </p:nvGrpSpPr>
        <p:grpSpPr>
          <a:xfrm>
            <a:off x="427993" y="5688450"/>
            <a:ext cx="4156905" cy="651600"/>
            <a:chOff x="5318128" y="757526"/>
            <a:chExt cx="3434040" cy="651600"/>
          </a:xfrm>
        </p:grpSpPr>
        <p:sp>
          <p:nvSpPr>
            <p:cNvPr id="2565" name="Google Shape;2565;p176"/>
            <p:cNvSpPr/>
            <p:nvPr/>
          </p:nvSpPr>
          <p:spPr>
            <a:xfrm>
              <a:off x="5318128" y="757526"/>
              <a:ext cx="660900" cy="648900"/>
            </a:xfrm>
            <a:prstGeom prst="ellipse">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66" name="Google Shape;2566;p176"/>
            <p:cNvSpPr/>
            <p:nvPr/>
          </p:nvSpPr>
          <p:spPr>
            <a:xfrm>
              <a:off x="8091268" y="757527"/>
              <a:ext cx="660900" cy="648900"/>
            </a:xfrm>
            <a:prstGeom prst="ellipse">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67" name="Google Shape;2567;p176"/>
            <p:cNvSpPr/>
            <p:nvPr/>
          </p:nvSpPr>
          <p:spPr>
            <a:xfrm>
              <a:off x="5636108" y="757526"/>
              <a:ext cx="2798100" cy="651600"/>
            </a:xfrm>
            <a:prstGeom prst="rect">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568" name="Google Shape;2568;p176"/>
          <p:cNvSpPr txBox="1"/>
          <p:nvPr/>
        </p:nvSpPr>
        <p:spPr>
          <a:xfrm>
            <a:off x="757626" y="5830675"/>
            <a:ext cx="3629100" cy="5943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lang="en-US" sz="2200">
                <a:solidFill>
                  <a:schemeClr val="dk1"/>
                </a:solidFill>
                <a:latin typeface="Salesforce Sans"/>
                <a:ea typeface="Salesforce Sans"/>
                <a:cs typeface="Salesforce Sans"/>
                <a:sym typeface="Salesforce Sans"/>
              </a:rPr>
              <a:t>Does it </a:t>
            </a:r>
            <a:r>
              <a:rPr b="1" lang="en-US" sz="2200">
                <a:solidFill>
                  <a:schemeClr val="dk1"/>
                </a:solidFill>
                <a:latin typeface="Salesforce Sans"/>
                <a:ea typeface="Salesforce Sans"/>
                <a:cs typeface="Salesforce Sans"/>
                <a:sym typeface="Salesforce Sans"/>
              </a:rPr>
              <a:t>meet their</a:t>
            </a:r>
            <a:r>
              <a:rPr lang="en-US" sz="2200">
                <a:solidFill>
                  <a:schemeClr val="dk1"/>
                </a:solidFill>
                <a:latin typeface="Salesforce Sans"/>
                <a:ea typeface="Salesforce Sans"/>
                <a:cs typeface="Salesforce Sans"/>
                <a:sym typeface="Salesforce Sans"/>
              </a:rPr>
              <a:t> </a:t>
            </a:r>
            <a:r>
              <a:rPr b="1" lang="en-US" sz="2200">
                <a:solidFill>
                  <a:schemeClr val="dk1"/>
                </a:solidFill>
                <a:latin typeface="Salesforce Sans"/>
                <a:ea typeface="Salesforce Sans"/>
                <a:cs typeface="Salesforce Sans"/>
                <a:sym typeface="Salesforce Sans"/>
              </a:rPr>
              <a:t>needs</a:t>
            </a:r>
            <a:r>
              <a:rPr lang="en-US" sz="2200">
                <a:solidFill>
                  <a:schemeClr val="dk1"/>
                </a:solidFill>
                <a:latin typeface="Salesforce Sans"/>
                <a:ea typeface="Salesforce Sans"/>
                <a:cs typeface="Salesforce Sans"/>
                <a:sym typeface="Salesforce Sans"/>
              </a:rPr>
              <a:t>?</a:t>
            </a:r>
            <a:endParaRPr>
              <a:latin typeface="Salesforce Sans"/>
              <a:ea typeface="Salesforce Sans"/>
              <a:cs typeface="Salesforce Sans"/>
              <a:sym typeface="Salesforce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2" name="Shape 2572"/>
        <p:cNvGrpSpPr/>
        <p:nvPr/>
      </p:nvGrpSpPr>
      <p:grpSpPr>
        <a:xfrm>
          <a:off x="0" y="0"/>
          <a:ext cx="0" cy="0"/>
          <a:chOff x="0" y="0"/>
          <a:chExt cx="0" cy="0"/>
        </a:xfrm>
      </p:grpSpPr>
      <p:sp>
        <p:nvSpPr>
          <p:cNvPr id="2573" name="Google Shape;2573;p177"/>
          <p:cNvSpPr txBox="1"/>
          <p:nvPr>
            <p:ph type="title"/>
          </p:nvPr>
        </p:nvSpPr>
        <p:spPr>
          <a:xfrm>
            <a:off x="576093" y="433018"/>
            <a:ext cx="10095000" cy="605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574" name="Google Shape;2574;p177"/>
          <p:cNvSpPr txBox="1"/>
          <p:nvPr>
            <p:ph idx="1" type="subTitle"/>
          </p:nvPr>
        </p:nvSpPr>
        <p:spPr>
          <a:xfrm>
            <a:off x="576093"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sz="1800"/>
              <a:t>Example</a:t>
            </a:r>
            <a:endParaRPr sz="1800"/>
          </a:p>
        </p:txBody>
      </p:sp>
      <p:grpSp>
        <p:nvGrpSpPr>
          <p:cNvPr id="2575" name="Google Shape;2575;p177"/>
          <p:cNvGrpSpPr/>
          <p:nvPr/>
        </p:nvGrpSpPr>
        <p:grpSpPr>
          <a:xfrm>
            <a:off x="591158" y="1719656"/>
            <a:ext cx="779100" cy="779100"/>
            <a:chOff x="591158" y="1719656"/>
            <a:chExt cx="779100" cy="779100"/>
          </a:xfrm>
        </p:grpSpPr>
        <p:sp>
          <p:nvSpPr>
            <p:cNvPr id="2576" name="Google Shape;2576;p177"/>
            <p:cNvSpPr/>
            <p:nvPr/>
          </p:nvSpPr>
          <p:spPr>
            <a:xfrm>
              <a:off x="591158" y="1719656"/>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77" name="Google Shape;2577;p177"/>
            <p:cNvSpPr/>
            <p:nvPr/>
          </p:nvSpPr>
          <p:spPr>
            <a:xfrm>
              <a:off x="814501" y="1979263"/>
              <a:ext cx="329073" cy="299538"/>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578" name="Google Shape;2578;p177"/>
          <p:cNvGrpSpPr/>
          <p:nvPr/>
        </p:nvGrpSpPr>
        <p:grpSpPr>
          <a:xfrm>
            <a:off x="591158" y="3538515"/>
            <a:ext cx="779100" cy="779100"/>
            <a:chOff x="591158" y="3538515"/>
            <a:chExt cx="779100" cy="779100"/>
          </a:xfrm>
        </p:grpSpPr>
        <p:sp>
          <p:nvSpPr>
            <p:cNvPr id="2579" name="Google Shape;2579;p177"/>
            <p:cNvSpPr/>
            <p:nvPr/>
          </p:nvSpPr>
          <p:spPr>
            <a:xfrm>
              <a:off x="591158" y="3538515"/>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80" name="Google Shape;2580;p177"/>
            <p:cNvSpPr/>
            <p:nvPr/>
          </p:nvSpPr>
          <p:spPr>
            <a:xfrm>
              <a:off x="938711" y="4091998"/>
              <a:ext cx="87590" cy="23882"/>
            </a:xfrm>
            <a:custGeom>
              <a:rect b="b" l="l" r="r" t="t"/>
              <a:pathLst>
                <a:path extrusionOk="0" h="454886" w="1668373">
                  <a:moveTo>
                    <a:pt x="1440675" y="0"/>
                  </a:moveTo>
                  <a:lnTo>
                    <a:pt x="227584" y="0"/>
                  </a:lnTo>
                  <a:cubicBezTo>
                    <a:pt x="101964" y="0"/>
                    <a:pt x="0" y="101980"/>
                    <a:pt x="0" y="227484"/>
                  </a:cubicBezTo>
                  <a:cubicBezTo>
                    <a:pt x="0" y="353022"/>
                    <a:pt x="101964" y="454886"/>
                    <a:pt x="227584" y="454886"/>
                  </a:cubicBezTo>
                  <a:lnTo>
                    <a:pt x="1440873" y="454886"/>
                  </a:lnTo>
                  <a:cubicBezTo>
                    <a:pt x="1566394" y="454886"/>
                    <a:pt x="1668373" y="353022"/>
                    <a:pt x="1668373" y="227484"/>
                  </a:cubicBezTo>
                  <a:cubicBezTo>
                    <a:pt x="1668159" y="101963"/>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81" name="Google Shape;2581;p177"/>
            <p:cNvSpPr/>
            <p:nvPr/>
          </p:nvSpPr>
          <p:spPr>
            <a:xfrm>
              <a:off x="938711" y="4060791"/>
              <a:ext cx="87590" cy="23886"/>
            </a:xfrm>
            <a:custGeom>
              <a:rect b="b" l="l" r="r" t="t"/>
              <a:pathLst>
                <a:path extrusionOk="0" h="454968" w="1668373">
                  <a:moveTo>
                    <a:pt x="1440675" y="0"/>
                  </a:moveTo>
                  <a:lnTo>
                    <a:pt x="227584" y="0"/>
                  </a:lnTo>
                  <a:cubicBezTo>
                    <a:pt x="101964" y="0"/>
                    <a:pt x="0" y="101865"/>
                    <a:pt x="0" y="227485"/>
                  </a:cubicBezTo>
                  <a:cubicBezTo>
                    <a:pt x="0" y="353006"/>
                    <a:pt x="101964" y="454969"/>
                    <a:pt x="227584" y="454969"/>
                  </a:cubicBezTo>
                  <a:lnTo>
                    <a:pt x="1440873" y="454969"/>
                  </a:lnTo>
                  <a:cubicBezTo>
                    <a:pt x="1566394" y="454969"/>
                    <a:pt x="1668373" y="353006"/>
                    <a:pt x="1668373" y="227485"/>
                  </a:cubicBezTo>
                  <a:cubicBezTo>
                    <a:pt x="1668159" y="101865"/>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82" name="Google Shape;2582;p177"/>
            <p:cNvSpPr/>
            <p:nvPr/>
          </p:nvSpPr>
          <p:spPr>
            <a:xfrm>
              <a:off x="849489" y="3748343"/>
              <a:ext cx="256780" cy="294911"/>
            </a:xfrm>
            <a:custGeom>
              <a:rect b="b" l="l" r="r" t="t"/>
              <a:pathLst>
                <a:path extrusionOk="0" h="5617345" w="4891039">
                  <a:moveTo>
                    <a:pt x="2445520" y="0"/>
                  </a:moveTo>
                  <a:cubicBezTo>
                    <a:pt x="1097033" y="0"/>
                    <a:pt x="0" y="1096983"/>
                    <a:pt x="0" y="2445520"/>
                  </a:cubicBezTo>
                  <a:cubicBezTo>
                    <a:pt x="0" y="3234883"/>
                    <a:pt x="651609" y="4167983"/>
                    <a:pt x="1197858" y="4811843"/>
                  </a:cubicBezTo>
                  <a:cubicBezTo>
                    <a:pt x="1475228" y="5138703"/>
                    <a:pt x="1574867" y="5293437"/>
                    <a:pt x="1610064" y="5358076"/>
                  </a:cubicBezTo>
                  <a:cubicBezTo>
                    <a:pt x="1608531" y="5368479"/>
                    <a:pt x="1607690" y="5379063"/>
                    <a:pt x="1607690" y="5389861"/>
                  </a:cubicBezTo>
                  <a:cubicBezTo>
                    <a:pt x="1607690" y="5515481"/>
                    <a:pt x="1709604" y="5617345"/>
                    <a:pt x="1835175" y="5617345"/>
                  </a:cubicBezTo>
                  <a:lnTo>
                    <a:pt x="3153312" y="5617345"/>
                  </a:lnTo>
                  <a:cubicBezTo>
                    <a:pt x="3154400" y="5617246"/>
                    <a:pt x="3155504" y="5617345"/>
                    <a:pt x="3156296" y="5617345"/>
                  </a:cubicBezTo>
                  <a:cubicBezTo>
                    <a:pt x="3282015" y="5617345"/>
                    <a:pt x="3383681" y="5515481"/>
                    <a:pt x="3383681" y="5389861"/>
                  </a:cubicBezTo>
                  <a:cubicBezTo>
                    <a:pt x="3383681" y="5358291"/>
                    <a:pt x="3377235" y="5328188"/>
                    <a:pt x="3365663" y="5300871"/>
                  </a:cubicBezTo>
                  <a:cubicBezTo>
                    <a:pt x="3387836" y="5249404"/>
                    <a:pt x="3438133" y="5152386"/>
                    <a:pt x="3550680" y="4986475"/>
                  </a:cubicBezTo>
                  <a:cubicBezTo>
                    <a:pt x="3643131" y="4850667"/>
                    <a:pt x="3742127" y="4710292"/>
                    <a:pt x="3842920" y="4567923"/>
                  </a:cubicBezTo>
                  <a:cubicBezTo>
                    <a:pt x="4358177" y="3837958"/>
                    <a:pt x="4891040" y="3083149"/>
                    <a:pt x="4891040" y="2445438"/>
                  </a:cubicBezTo>
                  <a:cubicBezTo>
                    <a:pt x="4891122" y="1096983"/>
                    <a:pt x="3794172" y="0"/>
                    <a:pt x="2445520"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583" name="Google Shape;2583;p177"/>
          <p:cNvGrpSpPr/>
          <p:nvPr/>
        </p:nvGrpSpPr>
        <p:grpSpPr>
          <a:xfrm>
            <a:off x="591158" y="2629085"/>
            <a:ext cx="779100" cy="779100"/>
            <a:chOff x="591158" y="2629085"/>
            <a:chExt cx="779100" cy="779100"/>
          </a:xfrm>
        </p:grpSpPr>
        <p:sp>
          <p:nvSpPr>
            <p:cNvPr id="2584" name="Google Shape;2584;p177"/>
            <p:cNvSpPr/>
            <p:nvPr/>
          </p:nvSpPr>
          <p:spPr>
            <a:xfrm>
              <a:off x="591158" y="2629085"/>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85" name="Google Shape;2585;p177"/>
            <p:cNvSpPr/>
            <p:nvPr/>
          </p:nvSpPr>
          <p:spPr>
            <a:xfrm>
              <a:off x="798364" y="2836290"/>
              <a:ext cx="357776" cy="357776"/>
            </a:xfrm>
            <a:custGeom>
              <a:rect b="b" l="l" r="r" t="t"/>
              <a:pathLst>
                <a:path extrusionOk="0" h="6814781" w="6814781">
                  <a:moveTo>
                    <a:pt x="3407262" y="0"/>
                  </a:moveTo>
                  <a:cubicBezTo>
                    <a:pt x="1525452" y="0"/>
                    <a:pt x="0" y="1525582"/>
                    <a:pt x="0" y="3407391"/>
                  </a:cubicBezTo>
                  <a:cubicBezTo>
                    <a:pt x="0" y="5289200"/>
                    <a:pt x="1525452" y="6814782"/>
                    <a:pt x="3407262" y="6814782"/>
                  </a:cubicBezTo>
                  <a:cubicBezTo>
                    <a:pt x="5289071" y="6814782"/>
                    <a:pt x="6814782" y="5289200"/>
                    <a:pt x="6814782" y="3407391"/>
                  </a:cubicBezTo>
                  <a:cubicBezTo>
                    <a:pt x="6814782" y="1525582"/>
                    <a:pt x="5289071" y="0"/>
                    <a:pt x="3407262" y="0"/>
                  </a:cubicBezTo>
                  <a:close/>
                  <a:moveTo>
                    <a:pt x="3407262" y="5952097"/>
                  </a:moveTo>
                  <a:cubicBezTo>
                    <a:pt x="2001889" y="5952097"/>
                    <a:pt x="862555" y="4812634"/>
                    <a:pt x="862555" y="3407391"/>
                  </a:cubicBezTo>
                  <a:cubicBezTo>
                    <a:pt x="862555" y="2002018"/>
                    <a:pt x="2001889" y="862685"/>
                    <a:pt x="3407262" y="862685"/>
                  </a:cubicBezTo>
                  <a:cubicBezTo>
                    <a:pt x="4812634" y="862685"/>
                    <a:pt x="5952227" y="2002018"/>
                    <a:pt x="5952227" y="3407391"/>
                  </a:cubicBezTo>
                  <a:cubicBezTo>
                    <a:pt x="5952227" y="4812634"/>
                    <a:pt x="4812634" y="5952097"/>
                    <a:pt x="3407262" y="5952097"/>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86" name="Google Shape;2586;p177"/>
            <p:cNvSpPr/>
            <p:nvPr/>
          </p:nvSpPr>
          <p:spPr>
            <a:xfrm>
              <a:off x="879759" y="2917685"/>
              <a:ext cx="198133" cy="198133"/>
            </a:xfrm>
            <a:custGeom>
              <a:rect b="b" l="l" r="r" t="t"/>
              <a:pathLst>
                <a:path extrusionOk="0" h="3773970" w="3773970">
                  <a:moveTo>
                    <a:pt x="1886985" y="0"/>
                  </a:moveTo>
                  <a:cubicBezTo>
                    <a:pt x="844828" y="0"/>
                    <a:pt x="0" y="844828"/>
                    <a:pt x="0" y="1886985"/>
                  </a:cubicBezTo>
                  <a:cubicBezTo>
                    <a:pt x="0" y="2929143"/>
                    <a:pt x="844828" y="3773971"/>
                    <a:pt x="1886985" y="3773971"/>
                  </a:cubicBezTo>
                  <a:cubicBezTo>
                    <a:pt x="2929143" y="3773971"/>
                    <a:pt x="3773971" y="2929143"/>
                    <a:pt x="3773971" y="1886985"/>
                  </a:cubicBezTo>
                  <a:cubicBezTo>
                    <a:pt x="3773971" y="844828"/>
                    <a:pt x="2929143" y="0"/>
                    <a:pt x="1886985" y="0"/>
                  </a:cubicBezTo>
                  <a:close/>
                  <a:moveTo>
                    <a:pt x="1886985" y="3296369"/>
                  </a:moveTo>
                  <a:cubicBezTo>
                    <a:pt x="1108537" y="3296369"/>
                    <a:pt x="477601" y="2665304"/>
                    <a:pt x="477601" y="1886985"/>
                  </a:cubicBezTo>
                  <a:cubicBezTo>
                    <a:pt x="477601" y="1108667"/>
                    <a:pt x="1108537" y="477731"/>
                    <a:pt x="1886985" y="477731"/>
                  </a:cubicBezTo>
                  <a:cubicBezTo>
                    <a:pt x="2665304" y="477731"/>
                    <a:pt x="3296369" y="1108667"/>
                    <a:pt x="3296369" y="1886985"/>
                  </a:cubicBezTo>
                  <a:cubicBezTo>
                    <a:pt x="3296369" y="2665304"/>
                    <a:pt x="2665304" y="3296369"/>
                    <a:pt x="1886985" y="3296369"/>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87" name="Google Shape;2587;p177"/>
            <p:cNvSpPr/>
            <p:nvPr/>
          </p:nvSpPr>
          <p:spPr>
            <a:xfrm>
              <a:off x="951338" y="2989264"/>
              <a:ext cx="57743" cy="57743"/>
            </a:xfrm>
            <a:custGeom>
              <a:rect b="b" l="l" r="r" t="t"/>
              <a:pathLst>
                <a:path extrusionOk="0" h="1099867" w="1099867">
                  <a:moveTo>
                    <a:pt x="1099868" y="549934"/>
                  </a:moveTo>
                  <a:cubicBezTo>
                    <a:pt x="1099868" y="853654"/>
                    <a:pt x="853654" y="1099868"/>
                    <a:pt x="549934" y="1099868"/>
                  </a:cubicBezTo>
                  <a:cubicBezTo>
                    <a:pt x="246214" y="1099868"/>
                    <a:pt x="0" y="853654"/>
                    <a:pt x="0" y="549934"/>
                  </a:cubicBezTo>
                  <a:cubicBezTo>
                    <a:pt x="0" y="246214"/>
                    <a:pt x="246214" y="0"/>
                    <a:pt x="549934" y="0"/>
                  </a:cubicBezTo>
                  <a:cubicBezTo>
                    <a:pt x="853654" y="0"/>
                    <a:pt x="1099868" y="246214"/>
                    <a:pt x="1099868" y="549934"/>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588" name="Google Shape;2588;p177"/>
          <p:cNvGrpSpPr/>
          <p:nvPr/>
        </p:nvGrpSpPr>
        <p:grpSpPr>
          <a:xfrm>
            <a:off x="591158" y="4447945"/>
            <a:ext cx="779100" cy="779100"/>
            <a:chOff x="591158" y="4447945"/>
            <a:chExt cx="779100" cy="779100"/>
          </a:xfrm>
        </p:grpSpPr>
        <p:sp>
          <p:nvSpPr>
            <p:cNvPr id="2589" name="Google Shape;2589;p177"/>
            <p:cNvSpPr/>
            <p:nvPr/>
          </p:nvSpPr>
          <p:spPr>
            <a:xfrm>
              <a:off x="591158" y="4447945"/>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90" name="Google Shape;2590;p177"/>
            <p:cNvSpPr/>
            <p:nvPr/>
          </p:nvSpPr>
          <p:spPr>
            <a:xfrm>
              <a:off x="802885" y="4655777"/>
              <a:ext cx="378473" cy="394335"/>
            </a:xfrm>
            <a:custGeom>
              <a:rect b="b" l="l" r="r" t="t"/>
              <a:pathLst>
                <a:path extrusionOk="0" h="6858000" w="6582133">
                  <a:moveTo>
                    <a:pt x="2648132" y="0"/>
                  </a:moveTo>
                  <a:lnTo>
                    <a:pt x="3934007" y="0"/>
                  </a:lnTo>
                  <a:lnTo>
                    <a:pt x="4188563" y="1018190"/>
                  </a:lnTo>
                  <a:cubicBezTo>
                    <a:pt x="4460183" y="1119354"/>
                    <a:pt x="4710114" y="1265108"/>
                    <a:pt x="4929399" y="1446558"/>
                  </a:cubicBezTo>
                  <a:lnTo>
                    <a:pt x="5939196" y="1157699"/>
                  </a:lnTo>
                  <a:lnTo>
                    <a:pt x="6582134" y="2271301"/>
                  </a:lnTo>
                  <a:lnTo>
                    <a:pt x="5827368" y="3001087"/>
                  </a:lnTo>
                  <a:cubicBezTo>
                    <a:pt x="5850685" y="3140253"/>
                    <a:pt x="5862815" y="3283212"/>
                    <a:pt x="5862815" y="3429000"/>
                  </a:cubicBezTo>
                  <a:cubicBezTo>
                    <a:pt x="5862815" y="3574788"/>
                    <a:pt x="5850685" y="3717748"/>
                    <a:pt x="5827368" y="3856913"/>
                  </a:cubicBezTo>
                  <a:lnTo>
                    <a:pt x="6582134" y="4586716"/>
                  </a:lnTo>
                  <a:lnTo>
                    <a:pt x="5939196" y="5700284"/>
                  </a:lnTo>
                  <a:lnTo>
                    <a:pt x="4929399" y="5411434"/>
                  </a:lnTo>
                  <a:cubicBezTo>
                    <a:pt x="4710114" y="5592871"/>
                    <a:pt x="4460183" y="5738646"/>
                    <a:pt x="4188563" y="5839802"/>
                  </a:cubicBezTo>
                  <a:lnTo>
                    <a:pt x="3934007" y="6858000"/>
                  </a:lnTo>
                  <a:lnTo>
                    <a:pt x="2648132" y="6858000"/>
                  </a:lnTo>
                  <a:lnTo>
                    <a:pt x="2393584" y="5839802"/>
                  </a:lnTo>
                  <a:cubicBezTo>
                    <a:pt x="2121956" y="5738646"/>
                    <a:pt x="1872034" y="5592871"/>
                    <a:pt x="1652723" y="5411434"/>
                  </a:cubicBezTo>
                  <a:lnTo>
                    <a:pt x="642938" y="5700284"/>
                  </a:lnTo>
                  <a:lnTo>
                    <a:pt x="0" y="4586716"/>
                  </a:lnTo>
                  <a:lnTo>
                    <a:pt x="754758" y="3856913"/>
                  </a:lnTo>
                  <a:cubicBezTo>
                    <a:pt x="731449" y="3717748"/>
                    <a:pt x="719319" y="3574788"/>
                    <a:pt x="719319" y="3429000"/>
                  </a:cubicBezTo>
                  <a:cubicBezTo>
                    <a:pt x="719319" y="3283212"/>
                    <a:pt x="731449" y="3140253"/>
                    <a:pt x="754758" y="3001087"/>
                  </a:cubicBezTo>
                  <a:lnTo>
                    <a:pt x="0" y="2271301"/>
                  </a:lnTo>
                  <a:lnTo>
                    <a:pt x="642938" y="1157699"/>
                  </a:lnTo>
                  <a:lnTo>
                    <a:pt x="1652723" y="1446558"/>
                  </a:lnTo>
                  <a:cubicBezTo>
                    <a:pt x="1872034" y="1265108"/>
                    <a:pt x="2121952" y="1119354"/>
                    <a:pt x="2393584" y="1018190"/>
                  </a:cubicBezTo>
                  <a:lnTo>
                    <a:pt x="2648132" y="0"/>
                  </a:lnTo>
                  <a:close/>
                  <a:moveTo>
                    <a:pt x="3291069" y="4286250"/>
                  </a:moveTo>
                  <a:cubicBezTo>
                    <a:pt x="3764516" y="4286250"/>
                    <a:pt x="4148315" y="3902447"/>
                    <a:pt x="4148315" y="3429000"/>
                  </a:cubicBezTo>
                  <a:cubicBezTo>
                    <a:pt x="4148315" y="2955554"/>
                    <a:pt x="3764516" y="2571750"/>
                    <a:pt x="3291069" y="2571750"/>
                  </a:cubicBezTo>
                  <a:cubicBezTo>
                    <a:pt x="2817623" y="2571750"/>
                    <a:pt x="2433819" y="2955554"/>
                    <a:pt x="2433819" y="3429000"/>
                  </a:cubicBezTo>
                  <a:cubicBezTo>
                    <a:pt x="2433819" y="3902447"/>
                    <a:pt x="2817623" y="4286250"/>
                    <a:pt x="3291069" y="428625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591" name="Google Shape;2591;p177"/>
          <p:cNvGrpSpPr/>
          <p:nvPr/>
        </p:nvGrpSpPr>
        <p:grpSpPr>
          <a:xfrm>
            <a:off x="591158" y="5347436"/>
            <a:ext cx="779100" cy="779100"/>
            <a:chOff x="591158" y="5347436"/>
            <a:chExt cx="779100" cy="779100"/>
          </a:xfrm>
        </p:grpSpPr>
        <p:sp>
          <p:nvSpPr>
            <p:cNvPr id="2592" name="Google Shape;2592;p177"/>
            <p:cNvSpPr/>
            <p:nvPr/>
          </p:nvSpPr>
          <p:spPr>
            <a:xfrm>
              <a:off x="591158" y="5347436"/>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93" name="Google Shape;2593;p177"/>
            <p:cNvSpPr/>
            <p:nvPr/>
          </p:nvSpPr>
          <p:spPr>
            <a:xfrm>
              <a:off x="837231" y="5593509"/>
              <a:ext cx="285750" cy="285750"/>
            </a:xfrm>
            <a:custGeom>
              <a:rect b="b" l="l" r="r" t="t"/>
              <a:pathLst>
                <a:path extrusionOk="0" h="4571999" w="4571999">
                  <a:moveTo>
                    <a:pt x="3593134" y="4343371"/>
                  </a:moveTo>
                  <a:lnTo>
                    <a:pt x="2467765" y="3218001"/>
                  </a:lnTo>
                  <a:lnTo>
                    <a:pt x="2124094" y="3561673"/>
                  </a:lnTo>
                  <a:cubicBezTo>
                    <a:pt x="1772278" y="3913488"/>
                    <a:pt x="1596359" y="4089396"/>
                    <a:pt x="1407287" y="4047877"/>
                  </a:cubicBezTo>
                  <a:cubicBezTo>
                    <a:pt x="1218214" y="4006328"/>
                    <a:pt x="1132212" y="3772900"/>
                    <a:pt x="960205" y="3306013"/>
                  </a:cubicBezTo>
                  <a:lnTo>
                    <a:pt x="386533" y="1748932"/>
                  </a:lnTo>
                  <a:cubicBezTo>
                    <a:pt x="43396" y="817547"/>
                    <a:pt x="-128171" y="351860"/>
                    <a:pt x="111845" y="111845"/>
                  </a:cubicBezTo>
                  <a:cubicBezTo>
                    <a:pt x="351860" y="-128171"/>
                    <a:pt x="817547" y="43396"/>
                    <a:pt x="1748932" y="386536"/>
                  </a:cubicBezTo>
                  <a:lnTo>
                    <a:pt x="3306013" y="960205"/>
                  </a:lnTo>
                  <a:cubicBezTo>
                    <a:pt x="3772900" y="1132212"/>
                    <a:pt x="4006328" y="1218214"/>
                    <a:pt x="4047877" y="1407286"/>
                  </a:cubicBezTo>
                  <a:cubicBezTo>
                    <a:pt x="4089396" y="1596359"/>
                    <a:pt x="3913488" y="1772278"/>
                    <a:pt x="3561673" y="2124093"/>
                  </a:cubicBezTo>
                  <a:lnTo>
                    <a:pt x="3218001" y="2467765"/>
                  </a:lnTo>
                  <a:lnTo>
                    <a:pt x="4343371" y="3593134"/>
                  </a:lnTo>
                  <a:cubicBezTo>
                    <a:pt x="4459900" y="3709634"/>
                    <a:pt x="4518164" y="3767899"/>
                    <a:pt x="4545082" y="3832907"/>
                  </a:cubicBezTo>
                  <a:cubicBezTo>
                    <a:pt x="4580972" y="3919575"/>
                    <a:pt x="4580972" y="4016930"/>
                    <a:pt x="4545082" y="4103598"/>
                  </a:cubicBezTo>
                  <a:cubicBezTo>
                    <a:pt x="4518164" y="4168577"/>
                    <a:pt x="4459900" y="4226842"/>
                    <a:pt x="4343371" y="4343371"/>
                  </a:cubicBezTo>
                  <a:cubicBezTo>
                    <a:pt x="4226842" y="4459900"/>
                    <a:pt x="4168577" y="4518164"/>
                    <a:pt x="4103598" y="4545082"/>
                  </a:cubicBezTo>
                  <a:cubicBezTo>
                    <a:pt x="4016930" y="4580972"/>
                    <a:pt x="3919575" y="4580972"/>
                    <a:pt x="3832907" y="4545082"/>
                  </a:cubicBezTo>
                  <a:cubicBezTo>
                    <a:pt x="3767899" y="4518164"/>
                    <a:pt x="3709634" y="4459900"/>
                    <a:pt x="3593134" y="4343371"/>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594" name="Google Shape;2594;p177"/>
          <p:cNvSpPr txBox="1"/>
          <p:nvPr/>
        </p:nvSpPr>
        <p:spPr>
          <a:xfrm>
            <a:off x="2800379" y="1623147"/>
            <a:ext cx="8253900" cy="794100"/>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rgbClr val="000000"/>
              </a:buClr>
              <a:buSzPts val="2200"/>
              <a:buFont typeface="Arial"/>
              <a:buNone/>
            </a:pPr>
            <a:r>
              <a:rPr i="0" lang="en-US" sz="2400" u="none" cap="none" strike="noStrike">
                <a:solidFill>
                  <a:schemeClr val="dk1"/>
                </a:solidFill>
                <a:latin typeface="Salesforce Sans"/>
                <a:ea typeface="Salesforce Sans"/>
                <a:cs typeface="Salesforce Sans"/>
                <a:sym typeface="Salesforce Sans"/>
              </a:rPr>
              <a:t>Imagine you’ve been </a:t>
            </a:r>
            <a:r>
              <a:rPr lang="en-US" sz="2400">
                <a:solidFill>
                  <a:schemeClr val="dk1"/>
                </a:solidFill>
                <a:latin typeface="Salesforce Sans"/>
                <a:ea typeface="Salesforce Sans"/>
                <a:cs typeface="Salesforce Sans"/>
                <a:sym typeface="Salesforce Sans"/>
              </a:rPr>
              <a:t>asked to create</a:t>
            </a:r>
            <a:r>
              <a:rPr i="0" lang="en-US" sz="2400" u="none" cap="none" strike="noStrike">
                <a:solidFill>
                  <a:schemeClr val="dk1"/>
                </a:solidFill>
                <a:latin typeface="Salesforce Sans"/>
                <a:ea typeface="Salesforce Sans"/>
                <a:cs typeface="Salesforce Sans"/>
                <a:sym typeface="Salesforce Sans"/>
              </a:rPr>
              <a:t> a dashboard for</a:t>
            </a:r>
            <a:r>
              <a:rPr i="0" lang="en-US" sz="2400" u="none" cap="none" strike="noStrike">
                <a:solidFill>
                  <a:srgbClr val="000000"/>
                </a:solidFill>
                <a:latin typeface="Salesforce Sans"/>
                <a:ea typeface="Salesforce Sans"/>
                <a:cs typeface="Salesforce Sans"/>
                <a:sym typeface="Salesforce Sans"/>
              </a:rPr>
              <a:t> </a:t>
            </a:r>
            <a:r>
              <a:rPr b="1" i="0" lang="en-US" sz="2400" u="none" cap="none" strike="noStrike">
                <a:solidFill>
                  <a:schemeClr val="lt2"/>
                </a:solidFill>
                <a:latin typeface="Salesforce Sans"/>
                <a:ea typeface="Salesforce Sans"/>
                <a:cs typeface="Salesforce Sans"/>
                <a:sym typeface="Salesforce Sans"/>
              </a:rPr>
              <a:t>your local hospital</a:t>
            </a:r>
            <a:r>
              <a:rPr i="0" lang="en-US" sz="2400" u="none" cap="none" strike="noStrike">
                <a:solidFill>
                  <a:schemeClr val="dk1"/>
                </a:solidFill>
                <a:latin typeface="Salesforce Sans"/>
                <a:ea typeface="Salesforce Sans"/>
                <a:cs typeface="Salesforce Sans"/>
                <a:sym typeface="Salesforce Sans"/>
              </a:rPr>
              <a:t>.</a:t>
            </a:r>
            <a:endParaRPr>
              <a:latin typeface="Salesforce Sans"/>
              <a:ea typeface="Salesforce Sans"/>
              <a:cs typeface="Salesforce Sans"/>
              <a:sym typeface="Salesforce Sans"/>
            </a:endParaRPr>
          </a:p>
        </p:txBody>
      </p:sp>
      <p:sp>
        <p:nvSpPr>
          <p:cNvPr id="2595" name="Google Shape;2595;p177"/>
          <p:cNvSpPr txBox="1"/>
          <p:nvPr/>
        </p:nvSpPr>
        <p:spPr>
          <a:xfrm>
            <a:off x="2843222" y="5659004"/>
            <a:ext cx="8253900" cy="443400"/>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rgbClr val="000000"/>
              </a:buClr>
              <a:buSzPts val="2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How can you make the </a:t>
            </a:r>
            <a:r>
              <a:rPr i="0" lang="en-US" sz="2400" u="none" cap="none" strike="noStrike">
                <a:solidFill>
                  <a:schemeClr val="lt2"/>
                </a:solidFill>
                <a:latin typeface="Avant Garde Demi SFDC"/>
                <a:ea typeface="Avant Garde Demi SFDC"/>
                <a:cs typeface="Avant Garde Demi SFDC"/>
                <a:sym typeface="Avant Garde Demi SFDC"/>
              </a:rPr>
              <a:t>most impact</a:t>
            </a:r>
            <a:r>
              <a:rPr i="0" lang="en-US" sz="2400" u="none" cap="none" strike="noStrike">
                <a:solidFill>
                  <a:schemeClr val="dk1"/>
                </a:solidFill>
                <a:latin typeface="Avant Garde Demi SFDC"/>
                <a:ea typeface="Avant Garde Demi SFDC"/>
                <a:cs typeface="Avant Garde Demi SFDC"/>
                <a:sym typeface="Avant Garde Demi SFDC"/>
              </a:rPr>
              <a:t>?</a:t>
            </a:r>
            <a:endParaRPr>
              <a:latin typeface="Avant Garde Demi SFDC"/>
              <a:ea typeface="Avant Garde Demi SFDC"/>
              <a:cs typeface="Avant Garde Demi SFDC"/>
              <a:sym typeface="Avant Garde Demi SFDC"/>
            </a:endParaRPr>
          </a:p>
        </p:txBody>
      </p:sp>
      <p:pic>
        <p:nvPicPr>
          <p:cNvPr id="2596" name="Google Shape;2596;p177"/>
          <p:cNvPicPr preferRelativeResize="0"/>
          <p:nvPr/>
        </p:nvPicPr>
        <p:blipFill>
          <a:blip r:embed="rId3">
            <a:alphaModFix/>
          </a:blip>
          <a:stretch>
            <a:fillRect/>
          </a:stretch>
        </p:blipFill>
        <p:spPr>
          <a:xfrm>
            <a:off x="2843224" y="2569624"/>
            <a:ext cx="4189029" cy="293699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0" name="Shape 2600"/>
        <p:cNvGrpSpPr/>
        <p:nvPr/>
      </p:nvGrpSpPr>
      <p:grpSpPr>
        <a:xfrm>
          <a:off x="0" y="0"/>
          <a:ext cx="0" cy="0"/>
          <a:chOff x="0" y="0"/>
          <a:chExt cx="0" cy="0"/>
        </a:xfrm>
      </p:grpSpPr>
      <p:sp>
        <p:nvSpPr>
          <p:cNvPr id="2601" name="Google Shape;2601;p178"/>
          <p:cNvSpPr/>
          <p:nvPr/>
        </p:nvSpPr>
        <p:spPr>
          <a:xfrm>
            <a:off x="2064222" y="2682583"/>
            <a:ext cx="3398100" cy="3398100"/>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chemeClr val="lt1"/>
              </a:solidFill>
              <a:latin typeface="Arial"/>
              <a:ea typeface="Arial"/>
              <a:cs typeface="Arial"/>
              <a:sym typeface="Arial"/>
            </a:endParaRPr>
          </a:p>
        </p:txBody>
      </p:sp>
      <p:sp>
        <p:nvSpPr>
          <p:cNvPr id="2602" name="Google Shape;2602;p178"/>
          <p:cNvSpPr txBox="1"/>
          <p:nvPr>
            <p:ph type="title"/>
          </p:nvPr>
        </p:nvSpPr>
        <p:spPr>
          <a:xfrm>
            <a:off x="576093" y="433018"/>
            <a:ext cx="10095000" cy="605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603" name="Google Shape;2603;p178"/>
          <p:cNvSpPr txBox="1"/>
          <p:nvPr>
            <p:ph idx="1" type="subTitle"/>
          </p:nvPr>
        </p:nvSpPr>
        <p:spPr>
          <a:xfrm>
            <a:off x="576093"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sz="1800">
                <a:solidFill>
                  <a:schemeClr val="dk1"/>
                </a:solidFill>
              </a:rPr>
              <a:t>Imagine you’ve been </a:t>
            </a:r>
            <a:r>
              <a:rPr lang="en-US" sz="1800"/>
              <a:t>asked to create</a:t>
            </a:r>
            <a:r>
              <a:rPr lang="en-US" sz="1800">
                <a:solidFill>
                  <a:schemeClr val="dk1"/>
                </a:solidFill>
              </a:rPr>
              <a:t> a dashboard for</a:t>
            </a:r>
            <a:r>
              <a:rPr lang="en-US" sz="1800"/>
              <a:t> </a:t>
            </a:r>
            <a:r>
              <a:rPr b="1" lang="en-US" sz="1800">
                <a:solidFill>
                  <a:schemeClr val="lt2"/>
                </a:solidFill>
              </a:rPr>
              <a:t>your local hospital</a:t>
            </a:r>
            <a:r>
              <a:rPr lang="en-US" sz="1800">
                <a:solidFill>
                  <a:schemeClr val="dk1"/>
                </a:solidFill>
              </a:rPr>
              <a:t>.</a:t>
            </a:r>
            <a:endParaRPr/>
          </a:p>
        </p:txBody>
      </p:sp>
      <p:sp>
        <p:nvSpPr>
          <p:cNvPr id="2604" name="Google Shape;2604;p178"/>
          <p:cNvSpPr txBox="1"/>
          <p:nvPr/>
        </p:nvSpPr>
        <p:spPr>
          <a:xfrm>
            <a:off x="2096687" y="1725075"/>
            <a:ext cx="2074500" cy="3357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2000" u="none" cap="none" strike="noStrike">
                <a:solidFill>
                  <a:schemeClr val="dk1"/>
                </a:solidFill>
                <a:latin typeface="Avant Garde Demi SFDC"/>
                <a:ea typeface="Avant Garde Demi SFDC"/>
                <a:cs typeface="Avant Garde Demi SFDC"/>
                <a:sym typeface="Avant Garde Demi SFDC"/>
              </a:rPr>
              <a:t>Empathise</a:t>
            </a:r>
            <a:endParaRPr i="0" sz="1000" u="none" cap="none" strike="noStrike">
              <a:solidFill>
                <a:srgbClr val="000000"/>
              </a:solidFill>
              <a:latin typeface="Avant Garde Demi SFDC"/>
              <a:ea typeface="Avant Garde Demi SFDC"/>
              <a:cs typeface="Avant Garde Demi SFDC"/>
              <a:sym typeface="Avant Garde Demi SFDC"/>
            </a:endParaRPr>
          </a:p>
        </p:txBody>
      </p:sp>
      <p:sp>
        <p:nvSpPr>
          <p:cNvPr id="2605" name="Google Shape;2605;p178"/>
          <p:cNvSpPr txBox="1"/>
          <p:nvPr>
            <p:ph idx="2" type="body"/>
          </p:nvPr>
        </p:nvSpPr>
        <p:spPr>
          <a:xfrm>
            <a:off x="2096687" y="2088283"/>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sz="1800">
                <a:solidFill>
                  <a:schemeClr val="dk1"/>
                </a:solidFill>
                <a:latin typeface="Salesforce Sans"/>
                <a:ea typeface="Salesforce Sans"/>
                <a:cs typeface="Salesforce Sans"/>
                <a:sym typeface="Salesforce Sans"/>
              </a:rPr>
              <a:t>Understand the user and the problems they’re facing…</a:t>
            </a:r>
            <a:endParaRPr sz="1800">
              <a:solidFill>
                <a:schemeClr val="dk1"/>
              </a:solidFill>
              <a:latin typeface="Salesforce Sans"/>
              <a:ea typeface="Salesforce Sans"/>
              <a:cs typeface="Salesforce Sans"/>
              <a:sym typeface="Salesforce Sans"/>
            </a:endParaRPr>
          </a:p>
        </p:txBody>
      </p:sp>
      <p:sp>
        <p:nvSpPr>
          <p:cNvPr id="2606" name="Google Shape;2606;p178"/>
          <p:cNvSpPr/>
          <p:nvPr/>
        </p:nvSpPr>
        <p:spPr>
          <a:xfrm>
            <a:off x="3493653" y="4214102"/>
            <a:ext cx="369018" cy="335077"/>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sp>
        <p:nvSpPr>
          <p:cNvPr id="2607" name="Google Shape;2607;p178"/>
          <p:cNvSpPr/>
          <p:nvPr/>
        </p:nvSpPr>
        <p:spPr>
          <a:xfrm>
            <a:off x="2726829" y="3409369"/>
            <a:ext cx="563038" cy="511077"/>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sp>
        <p:nvSpPr>
          <p:cNvPr id="2608" name="Google Shape;2608;p178"/>
          <p:cNvSpPr/>
          <p:nvPr/>
        </p:nvSpPr>
        <p:spPr>
          <a:xfrm>
            <a:off x="3579249" y="3704640"/>
            <a:ext cx="197824" cy="179385"/>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sp>
        <p:nvSpPr>
          <p:cNvPr id="2609" name="Google Shape;2609;p178"/>
          <p:cNvSpPr/>
          <p:nvPr/>
        </p:nvSpPr>
        <p:spPr>
          <a:xfrm>
            <a:off x="2604864" y="4920469"/>
            <a:ext cx="369018" cy="335077"/>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sp>
        <p:nvSpPr>
          <p:cNvPr id="2610" name="Google Shape;2610;p178"/>
          <p:cNvSpPr/>
          <p:nvPr/>
        </p:nvSpPr>
        <p:spPr>
          <a:xfrm>
            <a:off x="3092044" y="5378790"/>
            <a:ext cx="197824" cy="179385"/>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sp>
        <p:nvSpPr>
          <p:cNvPr id="2611" name="Google Shape;2611;p178"/>
          <p:cNvSpPr/>
          <p:nvPr/>
        </p:nvSpPr>
        <p:spPr>
          <a:xfrm>
            <a:off x="3994202" y="4705541"/>
            <a:ext cx="842655" cy="764923"/>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sp>
        <p:nvSpPr>
          <p:cNvPr id="2612" name="Google Shape;2612;p178"/>
          <p:cNvSpPr/>
          <p:nvPr/>
        </p:nvSpPr>
        <p:spPr>
          <a:xfrm>
            <a:off x="4467851" y="3409377"/>
            <a:ext cx="369018" cy="335077"/>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grpSp>
        <p:nvGrpSpPr>
          <p:cNvPr id="2613" name="Google Shape;2613;p178"/>
          <p:cNvGrpSpPr/>
          <p:nvPr/>
        </p:nvGrpSpPr>
        <p:grpSpPr>
          <a:xfrm>
            <a:off x="591158" y="1719656"/>
            <a:ext cx="779100" cy="779100"/>
            <a:chOff x="591158" y="1719656"/>
            <a:chExt cx="779100" cy="779100"/>
          </a:xfrm>
        </p:grpSpPr>
        <p:sp>
          <p:nvSpPr>
            <p:cNvPr id="2614" name="Google Shape;2614;p178"/>
            <p:cNvSpPr/>
            <p:nvPr/>
          </p:nvSpPr>
          <p:spPr>
            <a:xfrm>
              <a:off x="591158" y="1719656"/>
              <a:ext cx="779100" cy="779100"/>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15" name="Google Shape;2615;p178"/>
            <p:cNvSpPr/>
            <p:nvPr/>
          </p:nvSpPr>
          <p:spPr>
            <a:xfrm>
              <a:off x="814501" y="1979263"/>
              <a:ext cx="329073" cy="299538"/>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616" name="Google Shape;2616;p178"/>
          <p:cNvGrpSpPr/>
          <p:nvPr/>
        </p:nvGrpSpPr>
        <p:grpSpPr>
          <a:xfrm>
            <a:off x="591158" y="3538515"/>
            <a:ext cx="779100" cy="779100"/>
            <a:chOff x="591158" y="3538515"/>
            <a:chExt cx="779100" cy="779100"/>
          </a:xfrm>
        </p:grpSpPr>
        <p:sp>
          <p:nvSpPr>
            <p:cNvPr id="2617" name="Google Shape;2617;p178"/>
            <p:cNvSpPr/>
            <p:nvPr/>
          </p:nvSpPr>
          <p:spPr>
            <a:xfrm>
              <a:off x="591158" y="3538515"/>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18" name="Google Shape;2618;p178"/>
            <p:cNvSpPr/>
            <p:nvPr/>
          </p:nvSpPr>
          <p:spPr>
            <a:xfrm>
              <a:off x="938711" y="4091998"/>
              <a:ext cx="87590" cy="23882"/>
            </a:xfrm>
            <a:custGeom>
              <a:rect b="b" l="l" r="r" t="t"/>
              <a:pathLst>
                <a:path extrusionOk="0" h="454886" w="1668373">
                  <a:moveTo>
                    <a:pt x="1440675" y="0"/>
                  </a:moveTo>
                  <a:lnTo>
                    <a:pt x="227584" y="0"/>
                  </a:lnTo>
                  <a:cubicBezTo>
                    <a:pt x="101964" y="0"/>
                    <a:pt x="0" y="101980"/>
                    <a:pt x="0" y="227484"/>
                  </a:cubicBezTo>
                  <a:cubicBezTo>
                    <a:pt x="0" y="353022"/>
                    <a:pt x="101964" y="454886"/>
                    <a:pt x="227584" y="454886"/>
                  </a:cubicBezTo>
                  <a:lnTo>
                    <a:pt x="1440873" y="454886"/>
                  </a:lnTo>
                  <a:cubicBezTo>
                    <a:pt x="1566394" y="454886"/>
                    <a:pt x="1668373" y="353022"/>
                    <a:pt x="1668373" y="227484"/>
                  </a:cubicBezTo>
                  <a:cubicBezTo>
                    <a:pt x="1668159" y="101963"/>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19" name="Google Shape;2619;p178"/>
            <p:cNvSpPr/>
            <p:nvPr/>
          </p:nvSpPr>
          <p:spPr>
            <a:xfrm>
              <a:off x="938711" y="4060791"/>
              <a:ext cx="87590" cy="23886"/>
            </a:xfrm>
            <a:custGeom>
              <a:rect b="b" l="l" r="r" t="t"/>
              <a:pathLst>
                <a:path extrusionOk="0" h="454968" w="1668373">
                  <a:moveTo>
                    <a:pt x="1440675" y="0"/>
                  </a:moveTo>
                  <a:lnTo>
                    <a:pt x="227584" y="0"/>
                  </a:lnTo>
                  <a:cubicBezTo>
                    <a:pt x="101964" y="0"/>
                    <a:pt x="0" y="101865"/>
                    <a:pt x="0" y="227485"/>
                  </a:cubicBezTo>
                  <a:cubicBezTo>
                    <a:pt x="0" y="353006"/>
                    <a:pt x="101964" y="454969"/>
                    <a:pt x="227584" y="454969"/>
                  </a:cubicBezTo>
                  <a:lnTo>
                    <a:pt x="1440873" y="454969"/>
                  </a:lnTo>
                  <a:cubicBezTo>
                    <a:pt x="1566394" y="454969"/>
                    <a:pt x="1668373" y="353006"/>
                    <a:pt x="1668373" y="227485"/>
                  </a:cubicBezTo>
                  <a:cubicBezTo>
                    <a:pt x="1668159" y="101865"/>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20" name="Google Shape;2620;p178"/>
            <p:cNvSpPr/>
            <p:nvPr/>
          </p:nvSpPr>
          <p:spPr>
            <a:xfrm>
              <a:off x="849489" y="3748343"/>
              <a:ext cx="256780" cy="294911"/>
            </a:xfrm>
            <a:custGeom>
              <a:rect b="b" l="l" r="r" t="t"/>
              <a:pathLst>
                <a:path extrusionOk="0" h="5617345" w="4891039">
                  <a:moveTo>
                    <a:pt x="2445520" y="0"/>
                  </a:moveTo>
                  <a:cubicBezTo>
                    <a:pt x="1097033" y="0"/>
                    <a:pt x="0" y="1096983"/>
                    <a:pt x="0" y="2445520"/>
                  </a:cubicBezTo>
                  <a:cubicBezTo>
                    <a:pt x="0" y="3234883"/>
                    <a:pt x="651609" y="4167983"/>
                    <a:pt x="1197858" y="4811843"/>
                  </a:cubicBezTo>
                  <a:cubicBezTo>
                    <a:pt x="1475228" y="5138703"/>
                    <a:pt x="1574867" y="5293437"/>
                    <a:pt x="1610064" y="5358076"/>
                  </a:cubicBezTo>
                  <a:cubicBezTo>
                    <a:pt x="1608531" y="5368479"/>
                    <a:pt x="1607690" y="5379063"/>
                    <a:pt x="1607690" y="5389861"/>
                  </a:cubicBezTo>
                  <a:cubicBezTo>
                    <a:pt x="1607690" y="5515481"/>
                    <a:pt x="1709604" y="5617345"/>
                    <a:pt x="1835175" y="5617345"/>
                  </a:cubicBezTo>
                  <a:lnTo>
                    <a:pt x="3153312" y="5617345"/>
                  </a:lnTo>
                  <a:cubicBezTo>
                    <a:pt x="3154400" y="5617246"/>
                    <a:pt x="3155504" y="5617345"/>
                    <a:pt x="3156296" y="5617345"/>
                  </a:cubicBezTo>
                  <a:cubicBezTo>
                    <a:pt x="3282015" y="5617345"/>
                    <a:pt x="3383681" y="5515481"/>
                    <a:pt x="3383681" y="5389861"/>
                  </a:cubicBezTo>
                  <a:cubicBezTo>
                    <a:pt x="3383681" y="5358291"/>
                    <a:pt x="3377235" y="5328188"/>
                    <a:pt x="3365663" y="5300871"/>
                  </a:cubicBezTo>
                  <a:cubicBezTo>
                    <a:pt x="3387836" y="5249404"/>
                    <a:pt x="3438133" y="5152386"/>
                    <a:pt x="3550680" y="4986475"/>
                  </a:cubicBezTo>
                  <a:cubicBezTo>
                    <a:pt x="3643131" y="4850667"/>
                    <a:pt x="3742127" y="4710292"/>
                    <a:pt x="3842920" y="4567923"/>
                  </a:cubicBezTo>
                  <a:cubicBezTo>
                    <a:pt x="4358177" y="3837958"/>
                    <a:pt x="4891040" y="3083149"/>
                    <a:pt x="4891040" y="2445438"/>
                  </a:cubicBezTo>
                  <a:cubicBezTo>
                    <a:pt x="4891122" y="1096983"/>
                    <a:pt x="3794172" y="0"/>
                    <a:pt x="2445520"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621" name="Google Shape;2621;p178"/>
          <p:cNvGrpSpPr/>
          <p:nvPr/>
        </p:nvGrpSpPr>
        <p:grpSpPr>
          <a:xfrm>
            <a:off x="591158" y="2629085"/>
            <a:ext cx="779100" cy="779100"/>
            <a:chOff x="591158" y="2629085"/>
            <a:chExt cx="779100" cy="779100"/>
          </a:xfrm>
        </p:grpSpPr>
        <p:sp>
          <p:nvSpPr>
            <p:cNvPr id="2622" name="Google Shape;2622;p178"/>
            <p:cNvSpPr/>
            <p:nvPr/>
          </p:nvSpPr>
          <p:spPr>
            <a:xfrm>
              <a:off x="591158" y="2629085"/>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23" name="Google Shape;2623;p178"/>
            <p:cNvSpPr/>
            <p:nvPr/>
          </p:nvSpPr>
          <p:spPr>
            <a:xfrm>
              <a:off x="798364" y="2836290"/>
              <a:ext cx="357776" cy="357776"/>
            </a:xfrm>
            <a:custGeom>
              <a:rect b="b" l="l" r="r" t="t"/>
              <a:pathLst>
                <a:path extrusionOk="0" h="6814781" w="6814781">
                  <a:moveTo>
                    <a:pt x="3407262" y="0"/>
                  </a:moveTo>
                  <a:cubicBezTo>
                    <a:pt x="1525452" y="0"/>
                    <a:pt x="0" y="1525582"/>
                    <a:pt x="0" y="3407391"/>
                  </a:cubicBezTo>
                  <a:cubicBezTo>
                    <a:pt x="0" y="5289200"/>
                    <a:pt x="1525452" y="6814782"/>
                    <a:pt x="3407262" y="6814782"/>
                  </a:cubicBezTo>
                  <a:cubicBezTo>
                    <a:pt x="5289071" y="6814782"/>
                    <a:pt x="6814782" y="5289200"/>
                    <a:pt x="6814782" y="3407391"/>
                  </a:cubicBezTo>
                  <a:cubicBezTo>
                    <a:pt x="6814782" y="1525582"/>
                    <a:pt x="5289071" y="0"/>
                    <a:pt x="3407262" y="0"/>
                  </a:cubicBezTo>
                  <a:close/>
                  <a:moveTo>
                    <a:pt x="3407262" y="5952097"/>
                  </a:moveTo>
                  <a:cubicBezTo>
                    <a:pt x="2001889" y="5952097"/>
                    <a:pt x="862555" y="4812634"/>
                    <a:pt x="862555" y="3407391"/>
                  </a:cubicBezTo>
                  <a:cubicBezTo>
                    <a:pt x="862555" y="2002018"/>
                    <a:pt x="2001889" y="862685"/>
                    <a:pt x="3407262" y="862685"/>
                  </a:cubicBezTo>
                  <a:cubicBezTo>
                    <a:pt x="4812634" y="862685"/>
                    <a:pt x="5952227" y="2002018"/>
                    <a:pt x="5952227" y="3407391"/>
                  </a:cubicBezTo>
                  <a:cubicBezTo>
                    <a:pt x="5952227" y="4812634"/>
                    <a:pt x="4812634" y="5952097"/>
                    <a:pt x="3407262" y="5952097"/>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24" name="Google Shape;2624;p178"/>
            <p:cNvSpPr/>
            <p:nvPr/>
          </p:nvSpPr>
          <p:spPr>
            <a:xfrm>
              <a:off x="879759" y="2917685"/>
              <a:ext cx="198133" cy="198133"/>
            </a:xfrm>
            <a:custGeom>
              <a:rect b="b" l="l" r="r" t="t"/>
              <a:pathLst>
                <a:path extrusionOk="0" h="3773970" w="3773970">
                  <a:moveTo>
                    <a:pt x="1886985" y="0"/>
                  </a:moveTo>
                  <a:cubicBezTo>
                    <a:pt x="844828" y="0"/>
                    <a:pt x="0" y="844828"/>
                    <a:pt x="0" y="1886985"/>
                  </a:cubicBezTo>
                  <a:cubicBezTo>
                    <a:pt x="0" y="2929143"/>
                    <a:pt x="844828" y="3773971"/>
                    <a:pt x="1886985" y="3773971"/>
                  </a:cubicBezTo>
                  <a:cubicBezTo>
                    <a:pt x="2929143" y="3773971"/>
                    <a:pt x="3773971" y="2929143"/>
                    <a:pt x="3773971" y="1886985"/>
                  </a:cubicBezTo>
                  <a:cubicBezTo>
                    <a:pt x="3773971" y="844828"/>
                    <a:pt x="2929143" y="0"/>
                    <a:pt x="1886985" y="0"/>
                  </a:cubicBezTo>
                  <a:close/>
                  <a:moveTo>
                    <a:pt x="1886985" y="3296369"/>
                  </a:moveTo>
                  <a:cubicBezTo>
                    <a:pt x="1108537" y="3296369"/>
                    <a:pt x="477601" y="2665304"/>
                    <a:pt x="477601" y="1886985"/>
                  </a:cubicBezTo>
                  <a:cubicBezTo>
                    <a:pt x="477601" y="1108667"/>
                    <a:pt x="1108537" y="477731"/>
                    <a:pt x="1886985" y="477731"/>
                  </a:cubicBezTo>
                  <a:cubicBezTo>
                    <a:pt x="2665304" y="477731"/>
                    <a:pt x="3296369" y="1108667"/>
                    <a:pt x="3296369" y="1886985"/>
                  </a:cubicBezTo>
                  <a:cubicBezTo>
                    <a:pt x="3296369" y="2665304"/>
                    <a:pt x="2665304" y="3296369"/>
                    <a:pt x="1886985" y="3296369"/>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25" name="Google Shape;2625;p178"/>
            <p:cNvSpPr/>
            <p:nvPr/>
          </p:nvSpPr>
          <p:spPr>
            <a:xfrm>
              <a:off x="951338" y="2989264"/>
              <a:ext cx="57743" cy="57743"/>
            </a:xfrm>
            <a:custGeom>
              <a:rect b="b" l="l" r="r" t="t"/>
              <a:pathLst>
                <a:path extrusionOk="0" h="1099867" w="1099867">
                  <a:moveTo>
                    <a:pt x="1099868" y="549934"/>
                  </a:moveTo>
                  <a:cubicBezTo>
                    <a:pt x="1099868" y="853654"/>
                    <a:pt x="853654" y="1099868"/>
                    <a:pt x="549934" y="1099868"/>
                  </a:cubicBezTo>
                  <a:cubicBezTo>
                    <a:pt x="246214" y="1099868"/>
                    <a:pt x="0" y="853654"/>
                    <a:pt x="0" y="549934"/>
                  </a:cubicBezTo>
                  <a:cubicBezTo>
                    <a:pt x="0" y="246214"/>
                    <a:pt x="246214" y="0"/>
                    <a:pt x="549934" y="0"/>
                  </a:cubicBezTo>
                  <a:cubicBezTo>
                    <a:pt x="853654" y="0"/>
                    <a:pt x="1099868" y="246214"/>
                    <a:pt x="1099868" y="549934"/>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626" name="Google Shape;2626;p178"/>
          <p:cNvGrpSpPr/>
          <p:nvPr/>
        </p:nvGrpSpPr>
        <p:grpSpPr>
          <a:xfrm>
            <a:off x="591158" y="4447945"/>
            <a:ext cx="779100" cy="779100"/>
            <a:chOff x="591158" y="4447945"/>
            <a:chExt cx="779100" cy="779100"/>
          </a:xfrm>
        </p:grpSpPr>
        <p:sp>
          <p:nvSpPr>
            <p:cNvPr id="2627" name="Google Shape;2627;p178"/>
            <p:cNvSpPr/>
            <p:nvPr/>
          </p:nvSpPr>
          <p:spPr>
            <a:xfrm>
              <a:off x="591158" y="4447945"/>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28" name="Google Shape;2628;p178"/>
            <p:cNvSpPr/>
            <p:nvPr/>
          </p:nvSpPr>
          <p:spPr>
            <a:xfrm>
              <a:off x="802885" y="4655777"/>
              <a:ext cx="378473" cy="394335"/>
            </a:xfrm>
            <a:custGeom>
              <a:rect b="b" l="l" r="r" t="t"/>
              <a:pathLst>
                <a:path extrusionOk="0" h="6858000" w="6582133">
                  <a:moveTo>
                    <a:pt x="2648132" y="0"/>
                  </a:moveTo>
                  <a:lnTo>
                    <a:pt x="3934007" y="0"/>
                  </a:lnTo>
                  <a:lnTo>
                    <a:pt x="4188563" y="1018190"/>
                  </a:lnTo>
                  <a:cubicBezTo>
                    <a:pt x="4460183" y="1119354"/>
                    <a:pt x="4710114" y="1265108"/>
                    <a:pt x="4929399" y="1446558"/>
                  </a:cubicBezTo>
                  <a:lnTo>
                    <a:pt x="5939196" y="1157699"/>
                  </a:lnTo>
                  <a:lnTo>
                    <a:pt x="6582134" y="2271301"/>
                  </a:lnTo>
                  <a:lnTo>
                    <a:pt x="5827368" y="3001087"/>
                  </a:lnTo>
                  <a:cubicBezTo>
                    <a:pt x="5850685" y="3140253"/>
                    <a:pt x="5862815" y="3283212"/>
                    <a:pt x="5862815" y="3429000"/>
                  </a:cubicBezTo>
                  <a:cubicBezTo>
                    <a:pt x="5862815" y="3574788"/>
                    <a:pt x="5850685" y="3717748"/>
                    <a:pt x="5827368" y="3856913"/>
                  </a:cubicBezTo>
                  <a:lnTo>
                    <a:pt x="6582134" y="4586716"/>
                  </a:lnTo>
                  <a:lnTo>
                    <a:pt x="5939196" y="5700284"/>
                  </a:lnTo>
                  <a:lnTo>
                    <a:pt x="4929399" y="5411434"/>
                  </a:lnTo>
                  <a:cubicBezTo>
                    <a:pt x="4710114" y="5592871"/>
                    <a:pt x="4460183" y="5738646"/>
                    <a:pt x="4188563" y="5839802"/>
                  </a:cubicBezTo>
                  <a:lnTo>
                    <a:pt x="3934007" y="6858000"/>
                  </a:lnTo>
                  <a:lnTo>
                    <a:pt x="2648132" y="6858000"/>
                  </a:lnTo>
                  <a:lnTo>
                    <a:pt x="2393584" y="5839802"/>
                  </a:lnTo>
                  <a:cubicBezTo>
                    <a:pt x="2121956" y="5738646"/>
                    <a:pt x="1872034" y="5592871"/>
                    <a:pt x="1652723" y="5411434"/>
                  </a:cubicBezTo>
                  <a:lnTo>
                    <a:pt x="642938" y="5700284"/>
                  </a:lnTo>
                  <a:lnTo>
                    <a:pt x="0" y="4586716"/>
                  </a:lnTo>
                  <a:lnTo>
                    <a:pt x="754758" y="3856913"/>
                  </a:lnTo>
                  <a:cubicBezTo>
                    <a:pt x="731449" y="3717748"/>
                    <a:pt x="719319" y="3574788"/>
                    <a:pt x="719319" y="3429000"/>
                  </a:cubicBezTo>
                  <a:cubicBezTo>
                    <a:pt x="719319" y="3283212"/>
                    <a:pt x="731449" y="3140253"/>
                    <a:pt x="754758" y="3001087"/>
                  </a:cubicBezTo>
                  <a:lnTo>
                    <a:pt x="0" y="2271301"/>
                  </a:lnTo>
                  <a:lnTo>
                    <a:pt x="642938" y="1157699"/>
                  </a:lnTo>
                  <a:lnTo>
                    <a:pt x="1652723" y="1446558"/>
                  </a:lnTo>
                  <a:cubicBezTo>
                    <a:pt x="1872034" y="1265108"/>
                    <a:pt x="2121952" y="1119354"/>
                    <a:pt x="2393584" y="1018190"/>
                  </a:cubicBezTo>
                  <a:lnTo>
                    <a:pt x="2648132" y="0"/>
                  </a:lnTo>
                  <a:close/>
                  <a:moveTo>
                    <a:pt x="3291069" y="4286250"/>
                  </a:moveTo>
                  <a:cubicBezTo>
                    <a:pt x="3764516" y="4286250"/>
                    <a:pt x="4148315" y="3902447"/>
                    <a:pt x="4148315" y="3429000"/>
                  </a:cubicBezTo>
                  <a:cubicBezTo>
                    <a:pt x="4148315" y="2955554"/>
                    <a:pt x="3764516" y="2571750"/>
                    <a:pt x="3291069" y="2571750"/>
                  </a:cubicBezTo>
                  <a:cubicBezTo>
                    <a:pt x="2817623" y="2571750"/>
                    <a:pt x="2433819" y="2955554"/>
                    <a:pt x="2433819" y="3429000"/>
                  </a:cubicBezTo>
                  <a:cubicBezTo>
                    <a:pt x="2433819" y="3902447"/>
                    <a:pt x="2817623" y="4286250"/>
                    <a:pt x="3291069" y="428625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629" name="Google Shape;2629;p178"/>
          <p:cNvGrpSpPr/>
          <p:nvPr/>
        </p:nvGrpSpPr>
        <p:grpSpPr>
          <a:xfrm>
            <a:off x="591158" y="5347436"/>
            <a:ext cx="779100" cy="779100"/>
            <a:chOff x="591158" y="5347436"/>
            <a:chExt cx="779100" cy="779100"/>
          </a:xfrm>
        </p:grpSpPr>
        <p:sp>
          <p:nvSpPr>
            <p:cNvPr id="2630" name="Google Shape;2630;p178"/>
            <p:cNvSpPr/>
            <p:nvPr/>
          </p:nvSpPr>
          <p:spPr>
            <a:xfrm>
              <a:off x="591158" y="5347436"/>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31" name="Google Shape;2631;p178"/>
            <p:cNvSpPr/>
            <p:nvPr/>
          </p:nvSpPr>
          <p:spPr>
            <a:xfrm>
              <a:off x="837231" y="5593509"/>
              <a:ext cx="285750" cy="285750"/>
            </a:xfrm>
            <a:custGeom>
              <a:rect b="b" l="l" r="r" t="t"/>
              <a:pathLst>
                <a:path extrusionOk="0" h="4571999" w="4571999">
                  <a:moveTo>
                    <a:pt x="3593134" y="4343371"/>
                  </a:moveTo>
                  <a:lnTo>
                    <a:pt x="2467765" y="3218001"/>
                  </a:lnTo>
                  <a:lnTo>
                    <a:pt x="2124094" y="3561673"/>
                  </a:lnTo>
                  <a:cubicBezTo>
                    <a:pt x="1772278" y="3913488"/>
                    <a:pt x="1596359" y="4089396"/>
                    <a:pt x="1407287" y="4047877"/>
                  </a:cubicBezTo>
                  <a:cubicBezTo>
                    <a:pt x="1218214" y="4006328"/>
                    <a:pt x="1132212" y="3772900"/>
                    <a:pt x="960205" y="3306013"/>
                  </a:cubicBezTo>
                  <a:lnTo>
                    <a:pt x="386533" y="1748932"/>
                  </a:lnTo>
                  <a:cubicBezTo>
                    <a:pt x="43396" y="817547"/>
                    <a:pt x="-128171" y="351860"/>
                    <a:pt x="111845" y="111845"/>
                  </a:cubicBezTo>
                  <a:cubicBezTo>
                    <a:pt x="351860" y="-128171"/>
                    <a:pt x="817547" y="43396"/>
                    <a:pt x="1748932" y="386536"/>
                  </a:cubicBezTo>
                  <a:lnTo>
                    <a:pt x="3306013" y="960205"/>
                  </a:lnTo>
                  <a:cubicBezTo>
                    <a:pt x="3772900" y="1132212"/>
                    <a:pt x="4006328" y="1218214"/>
                    <a:pt x="4047877" y="1407286"/>
                  </a:cubicBezTo>
                  <a:cubicBezTo>
                    <a:pt x="4089396" y="1596359"/>
                    <a:pt x="3913488" y="1772278"/>
                    <a:pt x="3561673" y="2124093"/>
                  </a:cubicBezTo>
                  <a:lnTo>
                    <a:pt x="3218001" y="2467765"/>
                  </a:lnTo>
                  <a:lnTo>
                    <a:pt x="4343371" y="3593134"/>
                  </a:lnTo>
                  <a:cubicBezTo>
                    <a:pt x="4459900" y="3709634"/>
                    <a:pt x="4518164" y="3767899"/>
                    <a:pt x="4545082" y="3832907"/>
                  </a:cubicBezTo>
                  <a:cubicBezTo>
                    <a:pt x="4580972" y="3919575"/>
                    <a:pt x="4580972" y="4016930"/>
                    <a:pt x="4545082" y="4103598"/>
                  </a:cubicBezTo>
                  <a:cubicBezTo>
                    <a:pt x="4518164" y="4168577"/>
                    <a:pt x="4459900" y="4226842"/>
                    <a:pt x="4343371" y="4343371"/>
                  </a:cubicBezTo>
                  <a:cubicBezTo>
                    <a:pt x="4226842" y="4459900"/>
                    <a:pt x="4168577" y="4518164"/>
                    <a:pt x="4103598" y="4545082"/>
                  </a:cubicBezTo>
                  <a:cubicBezTo>
                    <a:pt x="4016930" y="4580972"/>
                    <a:pt x="3919575" y="4580972"/>
                    <a:pt x="3832907" y="4545082"/>
                  </a:cubicBezTo>
                  <a:cubicBezTo>
                    <a:pt x="3767899" y="4518164"/>
                    <a:pt x="3709634" y="4459900"/>
                    <a:pt x="3593134" y="4343371"/>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cxnSp>
        <p:nvCxnSpPr>
          <p:cNvPr id="2632" name="Google Shape;2632;p178"/>
          <p:cNvCxnSpPr/>
          <p:nvPr/>
        </p:nvCxnSpPr>
        <p:spPr>
          <a:xfrm flipH="1" rot="10800000">
            <a:off x="4652362" y="3086415"/>
            <a:ext cx="2380500" cy="490500"/>
          </a:xfrm>
          <a:prstGeom prst="bentConnector3">
            <a:avLst>
              <a:gd fmla="val 50000" name="adj1"/>
            </a:avLst>
          </a:prstGeom>
          <a:noFill/>
          <a:ln cap="flat" cmpd="sng" w="9525">
            <a:solidFill>
              <a:schemeClr val="dk1"/>
            </a:solidFill>
            <a:prstDash val="solid"/>
            <a:round/>
            <a:headEnd len="sm" w="sm" type="none"/>
            <a:tailEnd len="sm" w="sm" type="none"/>
          </a:ln>
        </p:spPr>
      </p:cxnSp>
      <p:cxnSp>
        <p:nvCxnSpPr>
          <p:cNvPr id="2633" name="Google Shape;2633;p178"/>
          <p:cNvCxnSpPr/>
          <p:nvPr/>
        </p:nvCxnSpPr>
        <p:spPr>
          <a:xfrm rot="5400000">
            <a:off x="2090824" y="5278099"/>
            <a:ext cx="837000" cy="560100"/>
          </a:xfrm>
          <a:prstGeom prst="bentConnector3">
            <a:avLst>
              <a:gd fmla="val 50000" name="adj1"/>
            </a:avLst>
          </a:prstGeom>
          <a:noFill/>
          <a:ln cap="flat" cmpd="sng" w="9525">
            <a:solidFill>
              <a:schemeClr val="dk1"/>
            </a:solidFill>
            <a:prstDash val="solid"/>
            <a:round/>
            <a:headEnd len="sm" w="sm" type="none"/>
            <a:tailEnd len="sm" w="sm" type="none"/>
          </a:ln>
        </p:spPr>
      </p:cxnSp>
      <p:sp>
        <p:nvSpPr>
          <p:cNvPr id="2634" name="Google Shape;2634;p178"/>
          <p:cNvSpPr/>
          <p:nvPr/>
        </p:nvSpPr>
        <p:spPr>
          <a:xfrm>
            <a:off x="6967401" y="2989264"/>
            <a:ext cx="164100" cy="1641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35" name="Google Shape;2635;p178"/>
          <p:cNvSpPr/>
          <p:nvPr/>
        </p:nvSpPr>
        <p:spPr>
          <a:xfrm>
            <a:off x="2147298" y="5894705"/>
            <a:ext cx="164100" cy="1641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36" name="Google Shape;2636;p178"/>
          <p:cNvSpPr txBox="1"/>
          <p:nvPr/>
        </p:nvSpPr>
        <p:spPr>
          <a:xfrm>
            <a:off x="1537019" y="6159343"/>
            <a:ext cx="1691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Bed Management </a:t>
            </a:r>
            <a:endParaRPr>
              <a:solidFill>
                <a:schemeClr val="dk1"/>
              </a:solidFill>
            </a:endParaRPr>
          </a:p>
        </p:txBody>
      </p:sp>
      <p:sp>
        <p:nvSpPr>
          <p:cNvPr id="2637" name="Google Shape;2637;p178"/>
          <p:cNvSpPr txBox="1"/>
          <p:nvPr/>
        </p:nvSpPr>
        <p:spPr>
          <a:xfrm>
            <a:off x="7213549" y="2940650"/>
            <a:ext cx="21972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latin typeface="Salesforce Sans"/>
                <a:ea typeface="Salesforce Sans"/>
                <a:cs typeface="Salesforce Sans"/>
                <a:sym typeface="Salesforce Sans"/>
              </a:rPr>
              <a:t>Staffing and Resource</a:t>
            </a:r>
            <a:endParaRPr>
              <a:solidFill>
                <a:schemeClr val="dk1"/>
              </a:solidFill>
              <a:latin typeface="Salesforce Sans"/>
              <a:ea typeface="Salesforce Sans"/>
              <a:cs typeface="Salesforce Sans"/>
              <a:sym typeface="Salesforce Sans"/>
            </a:endParaRPr>
          </a:p>
          <a:p>
            <a:pPr indent="0" lvl="0" marL="0" marR="0" rtl="0" algn="l">
              <a:lnSpc>
                <a:spcPct val="100000"/>
              </a:lnSpc>
              <a:spcBef>
                <a:spcPts val="0"/>
              </a:spcBef>
              <a:spcAft>
                <a:spcPts val="0"/>
              </a:spcAft>
              <a:buNone/>
            </a:pPr>
            <a:r>
              <a:rPr i="0" lang="en-US" sz="1400" u="none" cap="none" strike="noStrike">
                <a:solidFill>
                  <a:schemeClr val="dk1"/>
                </a:solidFill>
                <a:latin typeface="Salesforce Sans"/>
                <a:ea typeface="Salesforce Sans"/>
                <a:cs typeface="Salesforce Sans"/>
                <a:sym typeface="Salesforce Sans"/>
              </a:rPr>
              <a:t>Allocation</a:t>
            </a:r>
            <a:endParaRPr>
              <a:solidFill>
                <a:schemeClr val="dk1"/>
              </a:solidFill>
              <a:latin typeface="Salesforce Sans"/>
              <a:ea typeface="Salesforce Sans"/>
              <a:cs typeface="Salesforce Sans"/>
              <a:sym typeface="Salesforce Sans"/>
            </a:endParaRPr>
          </a:p>
        </p:txBody>
      </p:sp>
      <p:cxnSp>
        <p:nvCxnSpPr>
          <p:cNvPr id="2638" name="Google Shape;2638;p178"/>
          <p:cNvCxnSpPr/>
          <p:nvPr/>
        </p:nvCxnSpPr>
        <p:spPr>
          <a:xfrm>
            <a:off x="4433420" y="5070933"/>
            <a:ext cx="948600" cy="809700"/>
          </a:xfrm>
          <a:prstGeom prst="bentConnector3">
            <a:avLst>
              <a:gd fmla="val 50004" name="adj1"/>
            </a:avLst>
          </a:prstGeom>
          <a:noFill/>
          <a:ln cap="flat" cmpd="sng" w="9525">
            <a:solidFill>
              <a:schemeClr val="dk1"/>
            </a:solidFill>
            <a:prstDash val="solid"/>
            <a:round/>
            <a:headEnd len="sm" w="sm" type="none"/>
            <a:tailEnd len="sm" w="sm" type="none"/>
          </a:ln>
        </p:spPr>
      </p:cxnSp>
      <p:sp>
        <p:nvSpPr>
          <p:cNvPr id="2639" name="Google Shape;2639;p178"/>
          <p:cNvSpPr/>
          <p:nvPr/>
        </p:nvSpPr>
        <p:spPr>
          <a:xfrm>
            <a:off x="5235656" y="5798605"/>
            <a:ext cx="164100" cy="1641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40" name="Google Shape;2640;p178"/>
          <p:cNvSpPr txBox="1"/>
          <p:nvPr/>
        </p:nvSpPr>
        <p:spPr>
          <a:xfrm>
            <a:off x="5439576" y="5654750"/>
            <a:ext cx="1836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latin typeface="Salesforce Sans"/>
                <a:ea typeface="Salesforce Sans"/>
                <a:cs typeface="Salesforce Sans"/>
                <a:sym typeface="Salesforce Sans"/>
              </a:rPr>
              <a:t>Patient Flow</a:t>
            </a:r>
            <a:endParaRPr>
              <a:solidFill>
                <a:schemeClr val="dk1"/>
              </a:solidFill>
              <a:latin typeface="Salesforce Sans"/>
              <a:ea typeface="Salesforce Sans"/>
              <a:cs typeface="Salesforce Sans"/>
              <a:sym typeface="Salesforce Sans"/>
            </a:endParaRPr>
          </a:p>
          <a:p>
            <a:pPr indent="0" lvl="0" marL="0" marR="0" rtl="0" algn="l">
              <a:lnSpc>
                <a:spcPct val="100000"/>
              </a:lnSpc>
              <a:spcBef>
                <a:spcPts val="0"/>
              </a:spcBef>
              <a:spcAft>
                <a:spcPts val="0"/>
              </a:spcAft>
              <a:buNone/>
            </a:pPr>
            <a:r>
              <a:rPr i="0" lang="en-US" sz="1400" u="none" cap="none" strike="noStrike">
                <a:solidFill>
                  <a:schemeClr val="dk1"/>
                </a:solidFill>
                <a:latin typeface="Salesforce Sans"/>
                <a:ea typeface="Salesforce Sans"/>
                <a:cs typeface="Salesforce Sans"/>
                <a:sym typeface="Salesforce Sans"/>
              </a:rPr>
              <a:t>and Satisfaction</a:t>
            </a:r>
            <a:endParaRPr>
              <a:solidFill>
                <a:schemeClr val="dk1"/>
              </a:solidFill>
              <a:latin typeface="Salesforce Sans"/>
              <a:ea typeface="Salesforce Sans"/>
              <a:cs typeface="Salesforce Sans"/>
              <a:sym typeface="Salesforce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4" name="Shape 2644"/>
        <p:cNvGrpSpPr/>
        <p:nvPr/>
      </p:nvGrpSpPr>
      <p:grpSpPr>
        <a:xfrm>
          <a:off x="0" y="0"/>
          <a:ext cx="0" cy="0"/>
          <a:chOff x="0" y="0"/>
          <a:chExt cx="0" cy="0"/>
        </a:xfrm>
      </p:grpSpPr>
      <p:sp>
        <p:nvSpPr>
          <p:cNvPr id="2645" name="Google Shape;2645;p179"/>
          <p:cNvSpPr/>
          <p:nvPr/>
        </p:nvSpPr>
        <p:spPr>
          <a:xfrm>
            <a:off x="7706264" y="1478065"/>
            <a:ext cx="4066500" cy="4613700"/>
          </a:xfrm>
          <a:prstGeom prst="roundRect">
            <a:avLst>
              <a:gd fmla="val 16667" name="adj"/>
            </a:avLst>
          </a:prstGeom>
          <a:solidFill>
            <a:srgbClr val="EEF4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46" name="Google Shape;2646;p179"/>
          <p:cNvSpPr txBox="1"/>
          <p:nvPr>
            <p:ph type="title"/>
          </p:nvPr>
        </p:nvSpPr>
        <p:spPr>
          <a:xfrm>
            <a:off x="576093" y="433018"/>
            <a:ext cx="10095000" cy="605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647" name="Google Shape;2647;p179"/>
          <p:cNvSpPr txBox="1"/>
          <p:nvPr>
            <p:ph idx="1" type="subTitle"/>
          </p:nvPr>
        </p:nvSpPr>
        <p:spPr>
          <a:xfrm>
            <a:off x="576093" y="1082037"/>
            <a:ext cx="10396800" cy="594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2200"/>
              <a:buNone/>
            </a:pPr>
            <a:r>
              <a:rPr lang="en-US" sz="1800"/>
              <a:t>Imagine you’ve been asked to create a dashboard for </a:t>
            </a:r>
            <a:r>
              <a:rPr b="1" lang="en-US" sz="1800">
                <a:solidFill>
                  <a:schemeClr val="lt2"/>
                </a:solidFill>
              </a:rPr>
              <a:t>your local hospital</a:t>
            </a:r>
            <a:r>
              <a:rPr lang="en-US" sz="1800"/>
              <a:t>.</a:t>
            </a:r>
            <a:endParaRPr/>
          </a:p>
          <a:p>
            <a:pPr indent="0" lvl="0" marL="0" rtl="0" algn="l">
              <a:lnSpc>
                <a:spcPct val="95000"/>
              </a:lnSpc>
              <a:spcBef>
                <a:spcPts val="0"/>
              </a:spcBef>
              <a:spcAft>
                <a:spcPts val="0"/>
              </a:spcAft>
              <a:buSzPts val="2200"/>
              <a:buNone/>
            </a:pPr>
            <a:r>
              <a:t/>
            </a:r>
            <a:endParaRPr sz="1800"/>
          </a:p>
        </p:txBody>
      </p:sp>
      <p:grpSp>
        <p:nvGrpSpPr>
          <p:cNvPr id="2648" name="Google Shape;2648;p179"/>
          <p:cNvGrpSpPr/>
          <p:nvPr/>
        </p:nvGrpSpPr>
        <p:grpSpPr>
          <a:xfrm>
            <a:off x="591158" y="1719656"/>
            <a:ext cx="779100" cy="779100"/>
            <a:chOff x="591158" y="1719656"/>
            <a:chExt cx="779100" cy="779100"/>
          </a:xfrm>
        </p:grpSpPr>
        <p:sp>
          <p:nvSpPr>
            <p:cNvPr id="2649" name="Google Shape;2649;p179"/>
            <p:cNvSpPr/>
            <p:nvPr/>
          </p:nvSpPr>
          <p:spPr>
            <a:xfrm>
              <a:off x="591158" y="1719656"/>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50" name="Google Shape;2650;p179"/>
            <p:cNvSpPr/>
            <p:nvPr/>
          </p:nvSpPr>
          <p:spPr>
            <a:xfrm>
              <a:off x="814501" y="1979263"/>
              <a:ext cx="329073" cy="299538"/>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651" name="Google Shape;2651;p179"/>
          <p:cNvGrpSpPr/>
          <p:nvPr/>
        </p:nvGrpSpPr>
        <p:grpSpPr>
          <a:xfrm>
            <a:off x="591158" y="3538515"/>
            <a:ext cx="779100" cy="779100"/>
            <a:chOff x="591158" y="3538515"/>
            <a:chExt cx="779100" cy="779100"/>
          </a:xfrm>
        </p:grpSpPr>
        <p:sp>
          <p:nvSpPr>
            <p:cNvPr id="2652" name="Google Shape;2652;p179"/>
            <p:cNvSpPr/>
            <p:nvPr/>
          </p:nvSpPr>
          <p:spPr>
            <a:xfrm>
              <a:off x="591158" y="3538515"/>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53" name="Google Shape;2653;p179"/>
            <p:cNvSpPr/>
            <p:nvPr/>
          </p:nvSpPr>
          <p:spPr>
            <a:xfrm>
              <a:off x="938711" y="4091998"/>
              <a:ext cx="87590" cy="23882"/>
            </a:xfrm>
            <a:custGeom>
              <a:rect b="b" l="l" r="r" t="t"/>
              <a:pathLst>
                <a:path extrusionOk="0" h="454886" w="1668373">
                  <a:moveTo>
                    <a:pt x="1440675" y="0"/>
                  </a:moveTo>
                  <a:lnTo>
                    <a:pt x="227584" y="0"/>
                  </a:lnTo>
                  <a:cubicBezTo>
                    <a:pt x="101964" y="0"/>
                    <a:pt x="0" y="101980"/>
                    <a:pt x="0" y="227484"/>
                  </a:cubicBezTo>
                  <a:cubicBezTo>
                    <a:pt x="0" y="353022"/>
                    <a:pt x="101964" y="454886"/>
                    <a:pt x="227584" y="454886"/>
                  </a:cubicBezTo>
                  <a:lnTo>
                    <a:pt x="1440873" y="454886"/>
                  </a:lnTo>
                  <a:cubicBezTo>
                    <a:pt x="1566394" y="454886"/>
                    <a:pt x="1668373" y="353022"/>
                    <a:pt x="1668373" y="227484"/>
                  </a:cubicBezTo>
                  <a:cubicBezTo>
                    <a:pt x="1668159" y="101963"/>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54" name="Google Shape;2654;p179"/>
            <p:cNvSpPr/>
            <p:nvPr/>
          </p:nvSpPr>
          <p:spPr>
            <a:xfrm>
              <a:off x="938711" y="4060791"/>
              <a:ext cx="87590" cy="23886"/>
            </a:xfrm>
            <a:custGeom>
              <a:rect b="b" l="l" r="r" t="t"/>
              <a:pathLst>
                <a:path extrusionOk="0" h="454968" w="1668373">
                  <a:moveTo>
                    <a:pt x="1440675" y="0"/>
                  </a:moveTo>
                  <a:lnTo>
                    <a:pt x="227584" y="0"/>
                  </a:lnTo>
                  <a:cubicBezTo>
                    <a:pt x="101964" y="0"/>
                    <a:pt x="0" y="101865"/>
                    <a:pt x="0" y="227485"/>
                  </a:cubicBezTo>
                  <a:cubicBezTo>
                    <a:pt x="0" y="353006"/>
                    <a:pt x="101964" y="454969"/>
                    <a:pt x="227584" y="454969"/>
                  </a:cubicBezTo>
                  <a:lnTo>
                    <a:pt x="1440873" y="454969"/>
                  </a:lnTo>
                  <a:cubicBezTo>
                    <a:pt x="1566394" y="454969"/>
                    <a:pt x="1668373" y="353006"/>
                    <a:pt x="1668373" y="227485"/>
                  </a:cubicBezTo>
                  <a:cubicBezTo>
                    <a:pt x="1668159" y="101865"/>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55" name="Google Shape;2655;p179"/>
            <p:cNvSpPr/>
            <p:nvPr/>
          </p:nvSpPr>
          <p:spPr>
            <a:xfrm>
              <a:off x="849489" y="3748343"/>
              <a:ext cx="256780" cy="294911"/>
            </a:xfrm>
            <a:custGeom>
              <a:rect b="b" l="l" r="r" t="t"/>
              <a:pathLst>
                <a:path extrusionOk="0" h="5617345" w="4891039">
                  <a:moveTo>
                    <a:pt x="2445520" y="0"/>
                  </a:moveTo>
                  <a:cubicBezTo>
                    <a:pt x="1097033" y="0"/>
                    <a:pt x="0" y="1096983"/>
                    <a:pt x="0" y="2445520"/>
                  </a:cubicBezTo>
                  <a:cubicBezTo>
                    <a:pt x="0" y="3234883"/>
                    <a:pt x="651609" y="4167983"/>
                    <a:pt x="1197858" y="4811843"/>
                  </a:cubicBezTo>
                  <a:cubicBezTo>
                    <a:pt x="1475228" y="5138703"/>
                    <a:pt x="1574867" y="5293437"/>
                    <a:pt x="1610064" y="5358076"/>
                  </a:cubicBezTo>
                  <a:cubicBezTo>
                    <a:pt x="1608531" y="5368479"/>
                    <a:pt x="1607690" y="5379063"/>
                    <a:pt x="1607690" y="5389861"/>
                  </a:cubicBezTo>
                  <a:cubicBezTo>
                    <a:pt x="1607690" y="5515481"/>
                    <a:pt x="1709604" y="5617345"/>
                    <a:pt x="1835175" y="5617345"/>
                  </a:cubicBezTo>
                  <a:lnTo>
                    <a:pt x="3153312" y="5617345"/>
                  </a:lnTo>
                  <a:cubicBezTo>
                    <a:pt x="3154400" y="5617246"/>
                    <a:pt x="3155504" y="5617345"/>
                    <a:pt x="3156296" y="5617345"/>
                  </a:cubicBezTo>
                  <a:cubicBezTo>
                    <a:pt x="3282015" y="5617345"/>
                    <a:pt x="3383681" y="5515481"/>
                    <a:pt x="3383681" y="5389861"/>
                  </a:cubicBezTo>
                  <a:cubicBezTo>
                    <a:pt x="3383681" y="5358291"/>
                    <a:pt x="3377235" y="5328188"/>
                    <a:pt x="3365663" y="5300871"/>
                  </a:cubicBezTo>
                  <a:cubicBezTo>
                    <a:pt x="3387836" y="5249404"/>
                    <a:pt x="3438133" y="5152386"/>
                    <a:pt x="3550680" y="4986475"/>
                  </a:cubicBezTo>
                  <a:cubicBezTo>
                    <a:pt x="3643131" y="4850667"/>
                    <a:pt x="3742127" y="4710292"/>
                    <a:pt x="3842920" y="4567923"/>
                  </a:cubicBezTo>
                  <a:cubicBezTo>
                    <a:pt x="4358177" y="3837958"/>
                    <a:pt x="4891040" y="3083149"/>
                    <a:pt x="4891040" y="2445438"/>
                  </a:cubicBezTo>
                  <a:cubicBezTo>
                    <a:pt x="4891122" y="1096983"/>
                    <a:pt x="3794172" y="0"/>
                    <a:pt x="2445520"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656" name="Google Shape;2656;p179"/>
          <p:cNvGrpSpPr/>
          <p:nvPr/>
        </p:nvGrpSpPr>
        <p:grpSpPr>
          <a:xfrm>
            <a:off x="591158" y="2629085"/>
            <a:ext cx="779100" cy="779100"/>
            <a:chOff x="591158" y="2629085"/>
            <a:chExt cx="779100" cy="779100"/>
          </a:xfrm>
        </p:grpSpPr>
        <p:sp>
          <p:nvSpPr>
            <p:cNvPr id="2657" name="Google Shape;2657;p179"/>
            <p:cNvSpPr/>
            <p:nvPr/>
          </p:nvSpPr>
          <p:spPr>
            <a:xfrm>
              <a:off x="591158" y="2629085"/>
              <a:ext cx="779100" cy="779100"/>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58" name="Google Shape;2658;p179"/>
            <p:cNvSpPr/>
            <p:nvPr/>
          </p:nvSpPr>
          <p:spPr>
            <a:xfrm>
              <a:off x="798364" y="2836290"/>
              <a:ext cx="357776" cy="357776"/>
            </a:xfrm>
            <a:custGeom>
              <a:rect b="b" l="l" r="r" t="t"/>
              <a:pathLst>
                <a:path extrusionOk="0" h="6814781" w="6814781">
                  <a:moveTo>
                    <a:pt x="3407262" y="0"/>
                  </a:moveTo>
                  <a:cubicBezTo>
                    <a:pt x="1525452" y="0"/>
                    <a:pt x="0" y="1525582"/>
                    <a:pt x="0" y="3407391"/>
                  </a:cubicBezTo>
                  <a:cubicBezTo>
                    <a:pt x="0" y="5289200"/>
                    <a:pt x="1525452" y="6814782"/>
                    <a:pt x="3407262" y="6814782"/>
                  </a:cubicBezTo>
                  <a:cubicBezTo>
                    <a:pt x="5289071" y="6814782"/>
                    <a:pt x="6814782" y="5289200"/>
                    <a:pt x="6814782" y="3407391"/>
                  </a:cubicBezTo>
                  <a:cubicBezTo>
                    <a:pt x="6814782" y="1525582"/>
                    <a:pt x="5289071" y="0"/>
                    <a:pt x="3407262" y="0"/>
                  </a:cubicBezTo>
                  <a:close/>
                  <a:moveTo>
                    <a:pt x="3407262" y="5952097"/>
                  </a:moveTo>
                  <a:cubicBezTo>
                    <a:pt x="2001889" y="5952097"/>
                    <a:pt x="862555" y="4812634"/>
                    <a:pt x="862555" y="3407391"/>
                  </a:cubicBezTo>
                  <a:cubicBezTo>
                    <a:pt x="862555" y="2002018"/>
                    <a:pt x="2001889" y="862685"/>
                    <a:pt x="3407262" y="862685"/>
                  </a:cubicBezTo>
                  <a:cubicBezTo>
                    <a:pt x="4812634" y="862685"/>
                    <a:pt x="5952227" y="2002018"/>
                    <a:pt x="5952227" y="3407391"/>
                  </a:cubicBezTo>
                  <a:cubicBezTo>
                    <a:pt x="5952227" y="4812634"/>
                    <a:pt x="4812634" y="5952097"/>
                    <a:pt x="3407262" y="595209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59" name="Google Shape;2659;p179"/>
            <p:cNvSpPr/>
            <p:nvPr/>
          </p:nvSpPr>
          <p:spPr>
            <a:xfrm>
              <a:off x="879759" y="2917685"/>
              <a:ext cx="198133" cy="198133"/>
            </a:xfrm>
            <a:custGeom>
              <a:rect b="b" l="l" r="r" t="t"/>
              <a:pathLst>
                <a:path extrusionOk="0" h="3773970" w="3773970">
                  <a:moveTo>
                    <a:pt x="1886985" y="0"/>
                  </a:moveTo>
                  <a:cubicBezTo>
                    <a:pt x="844828" y="0"/>
                    <a:pt x="0" y="844828"/>
                    <a:pt x="0" y="1886985"/>
                  </a:cubicBezTo>
                  <a:cubicBezTo>
                    <a:pt x="0" y="2929143"/>
                    <a:pt x="844828" y="3773971"/>
                    <a:pt x="1886985" y="3773971"/>
                  </a:cubicBezTo>
                  <a:cubicBezTo>
                    <a:pt x="2929143" y="3773971"/>
                    <a:pt x="3773971" y="2929143"/>
                    <a:pt x="3773971" y="1886985"/>
                  </a:cubicBezTo>
                  <a:cubicBezTo>
                    <a:pt x="3773971" y="844828"/>
                    <a:pt x="2929143" y="0"/>
                    <a:pt x="1886985" y="0"/>
                  </a:cubicBezTo>
                  <a:close/>
                  <a:moveTo>
                    <a:pt x="1886985" y="3296369"/>
                  </a:moveTo>
                  <a:cubicBezTo>
                    <a:pt x="1108537" y="3296369"/>
                    <a:pt x="477601" y="2665304"/>
                    <a:pt x="477601" y="1886985"/>
                  </a:cubicBezTo>
                  <a:cubicBezTo>
                    <a:pt x="477601" y="1108667"/>
                    <a:pt x="1108537" y="477731"/>
                    <a:pt x="1886985" y="477731"/>
                  </a:cubicBezTo>
                  <a:cubicBezTo>
                    <a:pt x="2665304" y="477731"/>
                    <a:pt x="3296369" y="1108667"/>
                    <a:pt x="3296369" y="1886985"/>
                  </a:cubicBezTo>
                  <a:cubicBezTo>
                    <a:pt x="3296369" y="2665304"/>
                    <a:pt x="2665304" y="3296369"/>
                    <a:pt x="1886985" y="329636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60" name="Google Shape;2660;p179"/>
            <p:cNvSpPr/>
            <p:nvPr/>
          </p:nvSpPr>
          <p:spPr>
            <a:xfrm>
              <a:off x="951338" y="2989264"/>
              <a:ext cx="57743" cy="57743"/>
            </a:xfrm>
            <a:custGeom>
              <a:rect b="b" l="l" r="r" t="t"/>
              <a:pathLst>
                <a:path extrusionOk="0" h="1099867" w="1099867">
                  <a:moveTo>
                    <a:pt x="1099868" y="549934"/>
                  </a:moveTo>
                  <a:cubicBezTo>
                    <a:pt x="1099868" y="853654"/>
                    <a:pt x="853654" y="1099868"/>
                    <a:pt x="549934" y="1099868"/>
                  </a:cubicBezTo>
                  <a:cubicBezTo>
                    <a:pt x="246214" y="1099868"/>
                    <a:pt x="0" y="853654"/>
                    <a:pt x="0" y="549934"/>
                  </a:cubicBezTo>
                  <a:cubicBezTo>
                    <a:pt x="0" y="246214"/>
                    <a:pt x="246214" y="0"/>
                    <a:pt x="549934" y="0"/>
                  </a:cubicBezTo>
                  <a:cubicBezTo>
                    <a:pt x="853654" y="0"/>
                    <a:pt x="1099868" y="246214"/>
                    <a:pt x="1099868" y="54993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661" name="Google Shape;2661;p179"/>
          <p:cNvGrpSpPr/>
          <p:nvPr/>
        </p:nvGrpSpPr>
        <p:grpSpPr>
          <a:xfrm>
            <a:off x="591158" y="4447945"/>
            <a:ext cx="779100" cy="779100"/>
            <a:chOff x="591158" y="4447945"/>
            <a:chExt cx="779100" cy="779100"/>
          </a:xfrm>
        </p:grpSpPr>
        <p:sp>
          <p:nvSpPr>
            <p:cNvPr id="2662" name="Google Shape;2662;p179"/>
            <p:cNvSpPr/>
            <p:nvPr/>
          </p:nvSpPr>
          <p:spPr>
            <a:xfrm>
              <a:off x="591158" y="4447945"/>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63" name="Google Shape;2663;p179"/>
            <p:cNvSpPr/>
            <p:nvPr/>
          </p:nvSpPr>
          <p:spPr>
            <a:xfrm>
              <a:off x="802885" y="4655777"/>
              <a:ext cx="378473" cy="394335"/>
            </a:xfrm>
            <a:custGeom>
              <a:rect b="b" l="l" r="r" t="t"/>
              <a:pathLst>
                <a:path extrusionOk="0" h="6858000" w="6582133">
                  <a:moveTo>
                    <a:pt x="2648132" y="0"/>
                  </a:moveTo>
                  <a:lnTo>
                    <a:pt x="3934007" y="0"/>
                  </a:lnTo>
                  <a:lnTo>
                    <a:pt x="4188563" y="1018190"/>
                  </a:lnTo>
                  <a:cubicBezTo>
                    <a:pt x="4460183" y="1119354"/>
                    <a:pt x="4710114" y="1265108"/>
                    <a:pt x="4929399" y="1446558"/>
                  </a:cubicBezTo>
                  <a:lnTo>
                    <a:pt x="5939196" y="1157699"/>
                  </a:lnTo>
                  <a:lnTo>
                    <a:pt x="6582134" y="2271301"/>
                  </a:lnTo>
                  <a:lnTo>
                    <a:pt x="5827368" y="3001087"/>
                  </a:lnTo>
                  <a:cubicBezTo>
                    <a:pt x="5850685" y="3140253"/>
                    <a:pt x="5862815" y="3283212"/>
                    <a:pt x="5862815" y="3429000"/>
                  </a:cubicBezTo>
                  <a:cubicBezTo>
                    <a:pt x="5862815" y="3574788"/>
                    <a:pt x="5850685" y="3717748"/>
                    <a:pt x="5827368" y="3856913"/>
                  </a:cubicBezTo>
                  <a:lnTo>
                    <a:pt x="6582134" y="4586716"/>
                  </a:lnTo>
                  <a:lnTo>
                    <a:pt x="5939196" y="5700284"/>
                  </a:lnTo>
                  <a:lnTo>
                    <a:pt x="4929399" y="5411434"/>
                  </a:lnTo>
                  <a:cubicBezTo>
                    <a:pt x="4710114" y="5592871"/>
                    <a:pt x="4460183" y="5738646"/>
                    <a:pt x="4188563" y="5839802"/>
                  </a:cubicBezTo>
                  <a:lnTo>
                    <a:pt x="3934007" y="6858000"/>
                  </a:lnTo>
                  <a:lnTo>
                    <a:pt x="2648132" y="6858000"/>
                  </a:lnTo>
                  <a:lnTo>
                    <a:pt x="2393584" y="5839802"/>
                  </a:lnTo>
                  <a:cubicBezTo>
                    <a:pt x="2121956" y="5738646"/>
                    <a:pt x="1872034" y="5592871"/>
                    <a:pt x="1652723" y="5411434"/>
                  </a:cubicBezTo>
                  <a:lnTo>
                    <a:pt x="642938" y="5700284"/>
                  </a:lnTo>
                  <a:lnTo>
                    <a:pt x="0" y="4586716"/>
                  </a:lnTo>
                  <a:lnTo>
                    <a:pt x="754758" y="3856913"/>
                  </a:lnTo>
                  <a:cubicBezTo>
                    <a:pt x="731449" y="3717748"/>
                    <a:pt x="719319" y="3574788"/>
                    <a:pt x="719319" y="3429000"/>
                  </a:cubicBezTo>
                  <a:cubicBezTo>
                    <a:pt x="719319" y="3283212"/>
                    <a:pt x="731449" y="3140253"/>
                    <a:pt x="754758" y="3001087"/>
                  </a:cubicBezTo>
                  <a:lnTo>
                    <a:pt x="0" y="2271301"/>
                  </a:lnTo>
                  <a:lnTo>
                    <a:pt x="642938" y="1157699"/>
                  </a:lnTo>
                  <a:lnTo>
                    <a:pt x="1652723" y="1446558"/>
                  </a:lnTo>
                  <a:cubicBezTo>
                    <a:pt x="1872034" y="1265108"/>
                    <a:pt x="2121952" y="1119354"/>
                    <a:pt x="2393584" y="1018190"/>
                  </a:cubicBezTo>
                  <a:lnTo>
                    <a:pt x="2648132" y="0"/>
                  </a:lnTo>
                  <a:close/>
                  <a:moveTo>
                    <a:pt x="3291069" y="4286250"/>
                  </a:moveTo>
                  <a:cubicBezTo>
                    <a:pt x="3764516" y="4286250"/>
                    <a:pt x="4148315" y="3902447"/>
                    <a:pt x="4148315" y="3429000"/>
                  </a:cubicBezTo>
                  <a:cubicBezTo>
                    <a:pt x="4148315" y="2955554"/>
                    <a:pt x="3764516" y="2571750"/>
                    <a:pt x="3291069" y="2571750"/>
                  </a:cubicBezTo>
                  <a:cubicBezTo>
                    <a:pt x="2817623" y="2571750"/>
                    <a:pt x="2433819" y="2955554"/>
                    <a:pt x="2433819" y="3429000"/>
                  </a:cubicBezTo>
                  <a:cubicBezTo>
                    <a:pt x="2433819" y="3902447"/>
                    <a:pt x="2817623" y="4286250"/>
                    <a:pt x="3291069" y="428625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664" name="Google Shape;2664;p179"/>
          <p:cNvGrpSpPr/>
          <p:nvPr/>
        </p:nvGrpSpPr>
        <p:grpSpPr>
          <a:xfrm>
            <a:off x="591158" y="5347436"/>
            <a:ext cx="779100" cy="779100"/>
            <a:chOff x="591158" y="5347436"/>
            <a:chExt cx="779100" cy="779100"/>
          </a:xfrm>
        </p:grpSpPr>
        <p:sp>
          <p:nvSpPr>
            <p:cNvPr id="2665" name="Google Shape;2665;p179"/>
            <p:cNvSpPr/>
            <p:nvPr/>
          </p:nvSpPr>
          <p:spPr>
            <a:xfrm>
              <a:off x="591158" y="5347436"/>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66" name="Google Shape;2666;p179"/>
            <p:cNvSpPr/>
            <p:nvPr/>
          </p:nvSpPr>
          <p:spPr>
            <a:xfrm>
              <a:off x="837231" y="5593509"/>
              <a:ext cx="285750" cy="285750"/>
            </a:xfrm>
            <a:custGeom>
              <a:rect b="b" l="l" r="r" t="t"/>
              <a:pathLst>
                <a:path extrusionOk="0" h="4571999" w="4571999">
                  <a:moveTo>
                    <a:pt x="3593134" y="4343371"/>
                  </a:moveTo>
                  <a:lnTo>
                    <a:pt x="2467765" y="3218001"/>
                  </a:lnTo>
                  <a:lnTo>
                    <a:pt x="2124094" y="3561673"/>
                  </a:lnTo>
                  <a:cubicBezTo>
                    <a:pt x="1772278" y="3913488"/>
                    <a:pt x="1596359" y="4089396"/>
                    <a:pt x="1407287" y="4047877"/>
                  </a:cubicBezTo>
                  <a:cubicBezTo>
                    <a:pt x="1218214" y="4006328"/>
                    <a:pt x="1132212" y="3772900"/>
                    <a:pt x="960205" y="3306013"/>
                  </a:cubicBezTo>
                  <a:lnTo>
                    <a:pt x="386533" y="1748932"/>
                  </a:lnTo>
                  <a:cubicBezTo>
                    <a:pt x="43396" y="817547"/>
                    <a:pt x="-128171" y="351860"/>
                    <a:pt x="111845" y="111845"/>
                  </a:cubicBezTo>
                  <a:cubicBezTo>
                    <a:pt x="351860" y="-128171"/>
                    <a:pt x="817547" y="43396"/>
                    <a:pt x="1748932" y="386536"/>
                  </a:cubicBezTo>
                  <a:lnTo>
                    <a:pt x="3306013" y="960205"/>
                  </a:lnTo>
                  <a:cubicBezTo>
                    <a:pt x="3772900" y="1132212"/>
                    <a:pt x="4006328" y="1218214"/>
                    <a:pt x="4047877" y="1407286"/>
                  </a:cubicBezTo>
                  <a:cubicBezTo>
                    <a:pt x="4089396" y="1596359"/>
                    <a:pt x="3913488" y="1772278"/>
                    <a:pt x="3561673" y="2124093"/>
                  </a:cubicBezTo>
                  <a:lnTo>
                    <a:pt x="3218001" y="2467765"/>
                  </a:lnTo>
                  <a:lnTo>
                    <a:pt x="4343371" y="3593134"/>
                  </a:lnTo>
                  <a:cubicBezTo>
                    <a:pt x="4459900" y="3709634"/>
                    <a:pt x="4518164" y="3767899"/>
                    <a:pt x="4545082" y="3832907"/>
                  </a:cubicBezTo>
                  <a:cubicBezTo>
                    <a:pt x="4580972" y="3919575"/>
                    <a:pt x="4580972" y="4016930"/>
                    <a:pt x="4545082" y="4103598"/>
                  </a:cubicBezTo>
                  <a:cubicBezTo>
                    <a:pt x="4518164" y="4168577"/>
                    <a:pt x="4459900" y="4226842"/>
                    <a:pt x="4343371" y="4343371"/>
                  </a:cubicBezTo>
                  <a:cubicBezTo>
                    <a:pt x="4226842" y="4459900"/>
                    <a:pt x="4168577" y="4518164"/>
                    <a:pt x="4103598" y="4545082"/>
                  </a:cubicBezTo>
                  <a:cubicBezTo>
                    <a:pt x="4016930" y="4580972"/>
                    <a:pt x="3919575" y="4580972"/>
                    <a:pt x="3832907" y="4545082"/>
                  </a:cubicBezTo>
                  <a:cubicBezTo>
                    <a:pt x="3767899" y="4518164"/>
                    <a:pt x="3709634" y="4459900"/>
                    <a:pt x="3593134" y="4343371"/>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667" name="Google Shape;2667;p179"/>
          <p:cNvSpPr txBox="1"/>
          <p:nvPr/>
        </p:nvSpPr>
        <p:spPr>
          <a:xfrm>
            <a:off x="2096687" y="1725075"/>
            <a:ext cx="2074500" cy="3357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2000" u="none" cap="none" strike="noStrike">
                <a:solidFill>
                  <a:schemeClr val="dk1"/>
                </a:solidFill>
                <a:latin typeface="Avant Garde Demi SFDC"/>
                <a:ea typeface="Avant Garde Demi SFDC"/>
                <a:cs typeface="Avant Garde Demi SFDC"/>
                <a:sym typeface="Avant Garde Demi SFDC"/>
              </a:rPr>
              <a:t>Define</a:t>
            </a:r>
            <a:endParaRPr i="0" sz="1000" u="none" cap="none" strike="noStrike">
              <a:solidFill>
                <a:srgbClr val="000000"/>
              </a:solidFill>
              <a:latin typeface="Avant Garde Demi SFDC"/>
              <a:ea typeface="Avant Garde Demi SFDC"/>
              <a:cs typeface="Avant Garde Demi SFDC"/>
              <a:sym typeface="Avant Garde Demi SFDC"/>
            </a:endParaRPr>
          </a:p>
        </p:txBody>
      </p:sp>
      <p:sp>
        <p:nvSpPr>
          <p:cNvPr id="2668" name="Google Shape;2668;p179"/>
          <p:cNvSpPr txBox="1"/>
          <p:nvPr/>
        </p:nvSpPr>
        <p:spPr>
          <a:xfrm>
            <a:off x="2096687" y="2088283"/>
            <a:ext cx="10396800" cy="5943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i="0" lang="en-US" sz="1800" u="none" cap="none" strike="noStrike">
                <a:solidFill>
                  <a:schemeClr val="dk1"/>
                </a:solidFill>
                <a:latin typeface="Salesforce Sans"/>
                <a:ea typeface="Salesforce Sans"/>
                <a:cs typeface="Salesforce Sans"/>
                <a:sym typeface="Salesforce Sans"/>
              </a:rPr>
              <a:t>What problem are you targeting?</a:t>
            </a:r>
            <a:endParaRPr>
              <a:latin typeface="Salesforce Sans"/>
              <a:ea typeface="Salesforce Sans"/>
              <a:cs typeface="Salesforce Sans"/>
              <a:sym typeface="Salesforce Sans"/>
            </a:endParaRPr>
          </a:p>
        </p:txBody>
      </p:sp>
      <p:sp>
        <p:nvSpPr>
          <p:cNvPr id="2669" name="Google Shape;2669;p179"/>
          <p:cNvSpPr/>
          <p:nvPr/>
        </p:nvSpPr>
        <p:spPr>
          <a:xfrm>
            <a:off x="2064222" y="2682583"/>
            <a:ext cx="3398100" cy="3398100"/>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chemeClr val="lt1"/>
              </a:solidFill>
              <a:latin typeface="Arial"/>
              <a:ea typeface="Arial"/>
              <a:cs typeface="Arial"/>
              <a:sym typeface="Arial"/>
            </a:endParaRPr>
          </a:p>
        </p:txBody>
      </p:sp>
      <p:sp>
        <p:nvSpPr>
          <p:cNvPr id="2670" name="Google Shape;2670;p179"/>
          <p:cNvSpPr/>
          <p:nvPr/>
        </p:nvSpPr>
        <p:spPr>
          <a:xfrm>
            <a:off x="3994202" y="4705541"/>
            <a:ext cx="842655" cy="764923"/>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grpSp>
        <p:nvGrpSpPr>
          <p:cNvPr id="2671" name="Google Shape;2671;p179"/>
          <p:cNvGrpSpPr/>
          <p:nvPr/>
        </p:nvGrpSpPr>
        <p:grpSpPr>
          <a:xfrm>
            <a:off x="2604837" y="3408326"/>
            <a:ext cx="2231986" cy="2149849"/>
            <a:chOff x="2604837" y="3408326"/>
            <a:chExt cx="2231986" cy="2149849"/>
          </a:xfrm>
        </p:grpSpPr>
        <p:sp>
          <p:nvSpPr>
            <p:cNvPr id="2672" name="Google Shape;2672;p179"/>
            <p:cNvSpPr/>
            <p:nvPr/>
          </p:nvSpPr>
          <p:spPr>
            <a:xfrm>
              <a:off x="3493617" y="4213059"/>
              <a:ext cx="369018" cy="335077"/>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sp>
          <p:nvSpPr>
            <p:cNvPr id="2673" name="Google Shape;2673;p179"/>
            <p:cNvSpPr/>
            <p:nvPr/>
          </p:nvSpPr>
          <p:spPr>
            <a:xfrm>
              <a:off x="2726801" y="3408326"/>
              <a:ext cx="563038" cy="511077"/>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sp>
          <p:nvSpPr>
            <p:cNvPr id="2674" name="Google Shape;2674;p179"/>
            <p:cNvSpPr/>
            <p:nvPr/>
          </p:nvSpPr>
          <p:spPr>
            <a:xfrm>
              <a:off x="3579212" y="3703597"/>
              <a:ext cx="197824" cy="179385"/>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sp>
          <p:nvSpPr>
            <p:cNvPr id="2675" name="Google Shape;2675;p179"/>
            <p:cNvSpPr/>
            <p:nvPr/>
          </p:nvSpPr>
          <p:spPr>
            <a:xfrm>
              <a:off x="2604837" y="4920469"/>
              <a:ext cx="369018" cy="335077"/>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sp>
          <p:nvSpPr>
            <p:cNvPr id="2676" name="Google Shape;2676;p179"/>
            <p:cNvSpPr/>
            <p:nvPr/>
          </p:nvSpPr>
          <p:spPr>
            <a:xfrm>
              <a:off x="3092012" y="5378790"/>
              <a:ext cx="197824" cy="179385"/>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sp>
          <p:nvSpPr>
            <p:cNvPr id="2677" name="Google Shape;2677;p179"/>
            <p:cNvSpPr/>
            <p:nvPr/>
          </p:nvSpPr>
          <p:spPr>
            <a:xfrm>
              <a:off x="4467805" y="3408334"/>
              <a:ext cx="369018" cy="335077"/>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grpSp>
      <p:sp>
        <p:nvSpPr>
          <p:cNvPr id="2678" name="Google Shape;2678;p179"/>
          <p:cNvSpPr txBox="1"/>
          <p:nvPr/>
        </p:nvSpPr>
        <p:spPr>
          <a:xfrm>
            <a:off x="8067115" y="4001589"/>
            <a:ext cx="3803700" cy="2019000"/>
          </a:xfrm>
          <a:prstGeom prst="rect">
            <a:avLst/>
          </a:prstGeom>
          <a:noFill/>
          <a:ln>
            <a:noFill/>
          </a:ln>
        </p:spPr>
        <p:txBody>
          <a:bodyPr anchorCtr="0" anchor="t" bIns="0" lIns="0" spcFirstLastPara="1" rIns="0" wrap="square" tIns="0">
            <a:noAutofit/>
          </a:bodyPr>
          <a:lstStyle/>
          <a:p>
            <a:pPr indent="0" lvl="0" marL="0" marR="0" rtl="0" algn="l">
              <a:lnSpc>
                <a:spcPct val="200000"/>
              </a:lnSpc>
              <a:spcBef>
                <a:spcPts val="0"/>
              </a:spcBef>
              <a:spcAft>
                <a:spcPts val="0"/>
              </a:spcAft>
              <a:buClr>
                <a:schemeClr val="dk1"/>
              </a:buClr>
              <a:buSzPts val="2200"/>
              <a:buFont typeface="Arial"/>
              <a:buNone/>
            </a:pPr>
            <a:r>
              <a:rPr i="0" lang="en-US" sz="1800" u="none" cap="none" strike="noStrike">
                <a:solidFill>
                  <a:schemeClr val="dk1"/>
                </a:solidFill>
                <a:latin typeface="Salesforce Sans"/>
                <a:ea typeface="Salesforce Sans"/>
                <a:cs typeface="Salesforce Sans"/>
                <a:sym typeface="Salesforce Sans"/>
              </a:rPr>
              <a:t>As a </a:t>
            </a:r>
            <a:r>
              <a:rPr i="0" lang="en-US" sz="1800" u="none" cap="none" strike="noStrike">
                <a:solidFill>
                  <a:schemeClr val="dk1"/>
                </a:solidFill>
                <a:latin typeface="Avant Garde Demi SFDC"/>
                <a:ea typeface="Avant Garde Demi SFDC"/>
                <a:cs typeface="Avant Garde Demi SFDC"/>
                <a:sym typeface="Avant Garde Demi SFDC"/>
              </a:rPr>
              <a:t>[Role]</a:t>
            </a:r>
            <a:r>
              <a:rPr i="0" lang="en-US" sz="1800" u="none" cap="none" strike="noStrike">
                <a:solidFill>
                  <a:schemeClr val="dk1"/>
                </a:solidFill>
                <a:latin typeface="Salesforce Sans"/>
                <a:ea typeface="Salesforce Sans"/>
                <a:cs typeface="Salesforce Sans"/>
                <a:sym typeface="Salesforce Sans"/>
              </a:rPr>
              <a:t>,</a:t>
            </a:r>
            <a:endParaRPr>
              <a:latin typeface="Salesforce Sans"/>
              <a:ea typeface="Salesforce Sans"/>
              <a:cs typeface="Salesforce Sans"/>
              <a:sym typeface="Salesforce Sans"/>
            </a:endParaRPr>
          </a:p>
          <a:p>
            <a:pPr indent="0" lvl="0" marL="0" marR="0" rtl="0" algn="l">
              <a:lnSpc>
                <a:spcPct val="200000"/>
              </a:lnSpc>
              <a:spcBef>
                <a:spcPts val="0"/>
              </a:spcBef>
              <a:spcAft>
                <a:spcPts val="0"/>
              </a:spcAft>
              <a:buClr>
                <a:schemeClr val="dk1"/>
              </a:buClr>
              <a:buSzPts val="2200"/>
              <a:buFont typeface="Arial"/>
              <a:buNone/>
            </a:pPr>
            <a:r>
              <a:rPr i="0" lang="en-US" sz="1800" u="none" cap="none" strike="noStrike">
                <a:solidFill>
                  <a:schemeClr val="dk1"/>
                </a:solidFill>
                <a:latin typeface="Salesforce Sans"/>
                <a:ea typeface="Salesforce Sans"/>
                <a:cs typeface="Salesforce Sans"/>
                <a:sym typeface="Salesforce Sans"/>
              </a:rPr>
              <a:t>I want to </a:t>
            </a:r>
            <a:r>
              <a:rPr i="0" lang="en-US" sz="1800" u="none" cap="none" strike="noStrike">
                <a:solidFill>
                  <a:schemeClr val="dk1"/>
                </a:solidFill>
                <a:latin typeface="Avant Garde Demi SFDC"/>
                <a:ea typeface="Avant Garde Demi SFDC"/>
                <a:cs typeface="Avant Garde Demi SFDC"/>
                <a:sym typeface="Avant Garde Demi SFDC"/>
              </a:rPr>
              <a:t>[Objective]</a:t>
            </a:r>
            <a:endParaRPr>
              <a:latin typeface="Avant Garde Demi SFDC"/>
              <a:ea typeface="Avant Garde Demi SFDC"/>
              <a:cs typeface="Avant Garde Demi SFDC"/>
              <a:sym typeface="Avant Garde Demi SFDC"/>
            </a:endParaRPr>
          </a:p>
          <a:p>
            <a:pPr indent="0" lvl="0" marL="0" marR="0" rtl="0" algn="l">
              <a:lnSpc>
                <a:spcPct val="200000"/>
              </a:lnSpc>
              <a:spcBef>
                <a:spcPts val="0"/>
              </a:spcBef>
              <a:spcAft>
                <a:spcPts val="0"/>
              </a:spcAft>
              <a:buClr>
                <a:schemeClr val="dk1"/>
              </a:buClr>
              <a:buSzPts val="2200"/>
              <a:buFont typeface="Arial"/>
              <a:buNone/>
            </a:pPr>
            <a:r>
              <a:rPr i="0" lang="en-US" sz="1800" u="none" cap="none" strike="noStrike">
                <a:solidFill>
                  <a:schemeClr val="dk1"/>
                </a:solidFill>
                <a:latin typeface="Salesforce Sans"/>
                <a:ea typeface="Salesforce Sans"/>
                <a:cs typeface="Salesforce Sans"/>
                <a:sym typeface="Salesforce Sans"/>
              </a:rPr>
              <a:t>so that I can </a:t>
            </a:r>
            <a:r>
              <a:rPr i="0" lang="en-US" sz="1800" u="none" cap="none" strike="noStrike">
                <a:solidFill>
                  <a:schemeClr val="dk1"/>
                </a:solidFill>
                <a:latin typeface="Avant Garde Demi SFDC"/>
                <a:ea typeface="Avant Garde Demi SFDC"/>
                <a:cs typeface="Avant Garde Demi SFDC"/>
                <a:sym typeface="Avant Garde Demi SFDC"/>
              </a:rPr>
              <a:t>[Desired Action]</a:t>
            </a:r>
            <a:r>
              <a:rPr i="0" lang="en-US" sz="1800" u="none" cap="none" strike="noStrike">
                <a:solidFill>
                  <a:schemeClr val="dk1"/>
                </a:solidFill>
                <a:latin typeface="Salesforce Sans"/>
                <a:ea typeface="Salesforce Sans"/>
                <a:cs typeface="Salesforce Sans"/>
                <a:sym typeface="Salesforce Sans"/>
              </a:rPr>
              <a:t>.</a:t>
            </a:r>
            <a:endParaRPr>
              <a:latin typeface="Salesforce Sans"/>
              <a:ea typeface="Salesforce Sans"/>
              <a:cs typeface="Salesforce Sans"/>
              <a:sym typeface="Salesforce Sans"/>
            </a:endParaRPr>
          </a:p>
        </p:txBody>
      </p:sp>
      <p:cxnSp>
        <p:nvCxnSpPr>
          <p:cNvPr id="2679" name="Google Shape;2679;p179"/>
          <p:cNvCxnSpPr/>
          <p:nvPr/>
        </p:nvCxnSpPr>
        <p:spPr>
          <a:xfrm>
            <a:off x="4433420" y="5070933"/>
            <a:ext cx="948600" cy="809700"/>
          </a:xfrm>
          <a:prstGeom prst="bentConnector3">
            <a:avLst>
              <a:gd fmla="val 50004" name="adj1"/>
            </a:avLst>
          </a:prstGeom>
          <a:noFill/>
          <a:ln cap="flat" cmpd="sng" w="9525">
            <a:solidFill>
              <a:schemeClr val="dk1"/>
            </a:solidFill>
            <a:prstDash val="solid"/>
            <a:round/>
            <a:headEnd len="sm" w="sm" type="none"/>
            <a:tailEnd len="sm" w="sm" type="none"/>
          </a:ln>
        </p:spPr>
      </p:cxnSp>
      <p:sp>
        <p:nvSpPr>
          <p:cNvPr id="2680" name="Google Shape;2680;p179"/>
          <p:cNvSpPr/>
          <p:nvPr/>
        </p:nvSpPr>
        <p:spPr>
          <a:xfrm>
            <a:off x="5235656" y="5798605"/>
            <a:ext cx="164100" cy="1641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81" name="Google Shape;2681;p179"/>
          <p:cNvSpPr txBox="1"/>
          <p:nvPr/>
        </p:nvSpPr>
        <p:spPr>
          <a:xfrm>
            <a:off x="5439576" y="5654750"/>
            <a:ext cx="1699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latin typeface="Salesforce Sans"/>
                <a:ea typeface="Salesforce Sans"/>
                <a:cs typeface="Salesforce Sans"/>
                <a:sym typeface="Salesforce Sans"/>
              </a:rPr>
              <a:t>Patient Flow</a:t>
            </a:r>
            <a:endParaRPr>
              <a:solidFill>
                <a:schemeClr val="dk1"/>
              </a:solidFill>
              <a:latin typeface="Salesforce Sans"/>
              <a:ea typeface="Salesforce Sans"/>
              <a:cs typeface="Salesforce Sans"/>
              <a:sym typeface="Salesforce Sans"/>
            </a:endParaRPr>
          </a:p>
          <a:p>
            <a:pPr indent="0" lvl="0" marL="0" marR="0" rtl="0" algn="l">
              <a:lnSpc>
                <a:spcPct val="100000"/>
              </a:lnSpc>
              <a:spcBef>
                <a:spcPts val="0"/>
              </a:spcBef>
              <a:spcAft>
                <a:spcPts val="0"/>
              </a:spcAft>
              <a:buNone/>
            </a:pPr>
            <a:r>
              <a:rPr i="0" lang="en-US" sz="1400" u="none" cap="none" strike="noStrike">
                <a:solidFill>
                  <a:schemeClr val="dk1"/>
                </a:solidFill>
                <a:latin typeface="Salesforce Sans"/>
                <a:ea typeface="Salesforce Sans"/>
                <a:cs typeface="Salesforce Sans"/>
                <a:sym typeface="Salesforce Sans"/>
              </a:rPr>
              <a:t>and Satisfaction</a:t>
            </a:r>
            <a:endParaRPr>
              <a:solidFill>
                <a:schemeClr val="dk1"/>
              </a:solidFill>
              <a:latin typeface="Salesforce Sans"/>
              <a:ea typeface="Salesforce Sans"/>
              <a:cs typeface="Salesforce Sans"/>
              <a:sym typeface="Salesforce Sans"/>
            </a:endParaRPr>
          </a:p>
        </p:txBody>
      </p:sp>
      <p:sp>
        <p:nvSpPr>
          <p:cNvPr id="2682" name="Google Shape;2682;p179"/>
          <p:cNvSpPr txBox="1"/>
          <p:nvPr/>
        </p:nvSpPr>
        <p:spPr>
          <a:xfrm>
            <a:off x="5439582" y="6189777"/>
            <a:ext cx="1467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lt2"/>
                </a:solidFill>
                <a:latin typeface="Avant Garde Demi SFDC"/>
                <a:ea typeface="Avant Garde Demi SFDC"/>
                <a:cs typeface="Avant Garde Demi SFDC"/>
                <a:sym typeface="Avant Garde Demi SFDC"/>
              </a:rPr>
              <a:t>ER Department</a:t>
            </a:r>
            <a:endParaRPr>
              <a:latin typeface="Avant Garde Demi SFDC"/>
              <a:ea typeface="Avant Garde Demi SFDC"/>
              <a:cs typeface="Avant Garde Demi SFDC"/>
              <a:sym typeface="Avant Garde Demi SFDC"/>
            </a:endParaRPr>
          </a:p>
        </p:txBody>
      </p:sp>
      <p:sp>
        <p:nvSpPr>
          <p:cNvPr id="2683" name="Google Shape;2683;p179"/>
          <p:cNvSpPr txBox="1"/>
          <p:nvPr/>
        </p:nvSpPr>
        <p:spPr>
          <a:xfrm>
            <a:off x="8702291" y="1649212"/>
            <a:ext cx="2074500" cy="33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000" u="none" cap="none" strike="noStrike">
                <a:solidFill>
                  <a:schemeClr val="dk1"/>
                </a:solidFill>
                <a:latin typeface="Avant Garde Demi SFDC"/>
                <a:ea typeface="Avant Garde Demi SFDC"/>
                <a:cs typeface="Avant Garde Demi SFDC"/>
                <a:sym typeface="Avant Garde Demi SFDC"/>
              </a:rPr>
              <a:t>User Story</a:t>
            </a:r>
            <a:endParaRPr i="0" sz="1000" u="none" cap="none" strike="noStrike">
              <a:solidFill>
                <a:srgbClr val="000000"/>
              </a:solidFill>
              <a:latin typeface="Avant Garde Demi SFDC"/>
              <a:ea typeface="Avant Garde Demi SFDC"/>
              <a:cs typeface="Avant Garde Demi SFDC"/>
              <a:sym typeface="Avant Garde Demi SFDC"/>
            </a:endParaRPr>
          </a:p>
        </p:txBody>
      </p:sp>
      <p:grpSp>
        <p:nvGrpSpPr>
          <p:cNvPr id="2684" name="Google Shape;2684;p179"/>
          <p:cNvGrpSpPr/>
          <p:nvPr/>
        </p:nvGrpSpPr>
        <p:grpSpPr>
          <a:xfrm>
            <a:off x="9078210" y="2260356"/>
            <a:ext cx="1322563" cy="1311284"/>
            <a:chOff x="7565358" y="2079070"/>
            <a:chExt cx="2257704" cy="2238450"/>
          </a:xfrm>
        </p:grpSpPr>
        <p:sp>
          <p:nvSpPr>
            <p:cNvPr id="2685" name="Google Shape;2685;p179"/>
            <p:cNvSpPr/>
            <p:nvPr/>
          </p:nvSpPr>
          <p:spPr>
            <a:xfrm>
              <a:off x="7652562" y="2146983"/>
              <a:ext cx="2170500" cy="2170500"/>
            </a:xfrm>
            <a:prstGeom prst="ellipse">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686" name="Google Shape;2686;p179"/>
            <p:cNvGrpSpPr/>
            <p:nvPr/>
          </p:nvGrpSpPr>
          <p:grpSpPr>
            <a:xfrm>
              <a:off x="7907427" y="2623966"/>
              <a:ext cx="1526335" cy="1693554"/>
              <a:chOff x="7851706" y="2620218"/>
              <a:chExt cx="1526335" cy="1693554"/>
            </a:xfrm>
          </p:grpSpPr>
          <p:sp>
            <p:nvSpPr>
              <p:cNvPr id="2687" name="Google Shape;2687;p179"/>
              <p:cNvSpPr/>
              <p:nvPr/>
            </p:nvSpPr>
            <p:spPr>
              <a:xfrm>
                <a:off x="8448620" y="3261924"/>
                <a:ext cx="400333" cy="490728"/>
              </a:xfrm>
              <a:custGeom>
                <a:rect b="b" l="l" r="r" t="t"/>
                <a:pathLst>
                  <a:path extrusionOk="0" h="490728" w="400333">
                    <a:moveTo>
                      <a:pt x="348677" y="464903"/>
                    </a:moveTo>
                    <a:lnTo>
                      <a:pt x="400334" y="142052"/>
                    </a:lnTo>
                    <a:lnTo>
                      <a:pt x="51656" y="0"/>
                    </a:lnTo>
                    <a:lnTo>
                      <a:pt x="0" y="490729"/>
                    </a:lnTo>
                    <a:lnTo>
                      <a:pt x="348677" y="464903"/>
                    </a:lnTo>
                    <a:close/>
                  </a:path>
                </a:pathLst>
              </a:custGeom>
              <a:solidFill>
                <a:srgbClr val="A061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8" name="Google Shape;2688;p179"/>
              <p:cNvSpPr/>
              <p:nvPr/>
            </p:nvSpPr>
            <p:spPr>
              <a:xfrm>
                <a:off x="8042081" y="3595072"/>
                <a:ext cx="1105651" cy="718700"/>
              </a:xfrm>
              <a:custGeom>
                <a:rect b="b" l="l" r="r" t="t"/>
                <a:pathLst>
                  <a:path extrusionOk="0" h="718700" w="1105651">
                    <a:moveTo>
                      <a:pt x="1105652" y="608881"/>
                    </a:moveTo>
                    <a:cubicBezTo>
                      <a:pt x="1075713" y="623475"/>
                      <a:pt x="1045207" y="636649"/>
                      <a:pt x="1014245" y="648338"/>
                    </a:cubicBezTo>
                    <a:cubicBezTo>
                      <a:pt x="952319" y="671773"/>
                      <a:pt x="888398" y="689452"/>
                      <a:pt x="822825" y="701255"/>
                    </a:cubicBezTo>
                    <a:cubicBezTo>
                      <a:pt x="758733" y="712830"/>
                      <a:pt x="692928" y="718701"/>
                      <a:pt x="627126" y="718701"/>
                    </a:cubicBezTo>
                    <a:cubicBezTo>
                      <a:pt x="538228" y="718701"/>
                      <a:pt x="449844" y="708040"/>
                      <a:pt x="364369" y="686938"/>
                    </a:cubicBezTo>
                    <a:cubicBezTo>
                      <a:pt x="330897" y="678733"/>
                      <a:pt x="297139" y="668697"/>
                      <a:pt x="263953" y="657004"/>
                    </a:cubicBezTo>
                    <a:cubicBezTo>
                      <a:pt x="260477" y="655751"/>
                      <a:pt x="256939" y="654499"/>
                      <a:pt x="253463" y="653238"/>
                    </a:cubicBezTo>
                    <a:cubicBezTo>
                      <a:pt x="212292" y="638305"/>
                      <a:pt x="171807" y="620798"/>
                      <a:pt x="132860" y="601010"/>
                    </a:cubicBezTo>
                    <a:cubicBezTo>
                      <a:pt x="127613" y="598391"/>
                      <a:pt x="122370" y="595706"/>
                      <a:pt x="117123" y="592854"/>
                    </a:cubicBezTo>
                    <a:cubicBezTo>
                      <a:pt x="111305" y="589892"/>
                      <a:pt x="105548" y="586755"/>
                      <a:pt x="99730" y="583503"/>
                    </a:cubicBezTo>
                    <a:cubicBezTo>
                      <a:pt x="92317" y="579456"/>
                      <a:pt x="84961" y="575233"/>
                      <a:pt x="77605" y="570957"/>
                    </a:cubicBezTo>
                    <a:cubicBezTo>
                      <a:pt x="52974" y="556702"/>
                      <a:pt x="28739" y="541304"/>
                      <a:pt x="5590" y="525286"/>
                    </a:cubicBezTo>
                    <a:lnTo>
                      <a:pt x="4047" y="524262"/>
                    </a:lnTo>
                    <a:cubicBezTo>
                      <a:pt x="2681" y="523291"/>
                      <a:pt x="1314" y="522377"/>
                      <a:pt x="0" y="521410"/>
                    </a:cubicBezTo>
                    <a:cubicBezTo>
                      <a:pt x="857" y="516906"/>
                      <a:pt x="1656" y="512793"/>
                      <a:pt x="2395" y="509146"/>
                    </a:cubicBezTo>
                    <a:cubicBezTo>
                      <a:pt x="5247" y="494838"/>
                      <a:pt x="7128" y="486967"/>
                      <a:pt x="7128" y="486967"/>
                    </a:cubicBezTo>
                    <a:lnTo>
                      <a:pt x="163251" y="164451"/>
                    </a:lnTo>
                    <a:lnTo>
                      <a:pt x="206760" y="74586"/>
                    </a:lnTo>
                    <a:lnTo>
                      <a:pt x="227972" y="65859"/>
                    </a:lnTo>
                    <a:lnTo>
                      <a:pt x="388204" y="0"/>
                    </a:lnTo>
                    <a:lnTo>
                      <a:pt x="779831" y="0"/>
                    </a:lnTo>
                    <a:lnTo>
                      <a:pt x="903396" y="51093"/>
                    </a:lnTo>
                    <a:cubicBezTo>
                      <a:pt x="903396" y="51093"/>
                      <a:pt x="904025" y="53431"/>
                      <a:pt x="905277" y="57935"/>
                    </a:cubicBezTo>
                    <a:cubicBezTo>
                      <a:pt x="917595" y="102129"/>
                      <a:pt x="989443" y="353022"/>
                      <a:pt x="1100919" y="598501"/>
                    </a:cubicBezTo>
                    <a:cubicBezTo>
                      <a:pt x="1102457" y="601920"/>
                      <a:pt x="1104057" y="605400"/>
                      <a:pt x="1105652" y="608881"/>
                    </a:cubicBezTo>
                    <a:lnTo>
                      <a:pt x="1105652" y="608881"/>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9" name="Google Shape;2689;p179"/>
              <p:cNvSpPr/>
              <p:nvPr/>
            </p:nvSpPr>
            <p:spPr>
              <a:xfrm>
                <a:off x="8353619" y="2796626"/>
                <a:ext cx="711134" cy="711134"/>
              </a:xfrm>
              <a:custGeom>
                <a:rect b="b" l="l" r="r" t="t"/>
                <a:pathLst>
                  <a:path extrusionOk="0" h="711134" w="711134">
                    <a:moveTo>
                      <a:pt x="711135" y="355567"/>
                    </a:moveTo>
                    <a:cubicBezTo>
                      <a:pt x="711135" y="551942"/>
                      <a:pt x="551942" y="711135"/>
                      <a:pt x="355567" y="711135"/>
                    </a:cubicBezTo>
                    <a:cubicBezTo>
                      <a:pt x="159193" y="711135"/>
                      <a:pt x="0" y="551942"/>
                      <a:pt x="0" y="355567"/>
                    </a:cubicBezTo>
                    <a:cubicBezTo>
                      <a:pt x="0" y="159193"/>
                      <a:pt x="159193" y="0"/>
                      <a:pt x="355567" y="0"/>
                    </a:cubicBezTo>
                    <a:cubicBezTo>
                      <a:pt x="551942" y="0"/>
                      <a:pt x="711135" y="159193"/>
                      <a:pt x="711135" y="355567"/>
                    </a:cubicBezTo>
                    <a:close/>
                  </a:path>
                </a:pathLst>
              </a:custGeom>
              <a:solidFill>
                <a:srgbClr val="A061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0" name="Google Shape;2690;p179"/>
              <p:cNvSpPr/>
              <p:nvPr/>
            </p:nvSpPr>
            <p:spPr>
              <a:xfrm>
                <a:off x="7851706" y="3657871"/>
                <a:ext cx="418970" cy="530067"/>
              </a:xfrm>
              <a:custGeom>
                <a:rect b="b" l="l" r="r" t="t"/>
                <a:pathLst>
                  <a:path extrusionOk="0" h="530067" w="418970">
                    <a:moveTo>
                      <a:pt x="418971" y="0"/>
                    </a:moveTo>
                    <a:lnTo>
                      <a:pt x="418359" y="3060"/>
                    </a:lnTo>
                    <a:lnTo>
                      <a:pt x="309954" y="518481"/>
                    </a:lnTo>
                    <a:lnTo>
                      <a:pt x="309016" y="522969"/>
                    </a:lnTo>
                    <a:lnTo>
                      <a:pt x="307506" y="530068"/>
                    </a:lnTo>
                    <a:cubicBezTo>
                      <a:pt x="301672" y="527090"/>
                      <a:pt x="295919" y="523948"/>
                      <a:pt x="290126" y="520725"/>
                    </a:cubicBezTo>
                    <a:cubicBezTo>
                      <a:pt x="282700" y="516645"/>
                      <a:pt x="275356" y="512443"/>
                      <a:pt x="267972" y="508159"/>
                    </a:cubicBezTo>
                    <a:cubicBezTo>
                      <a:pt x="243369" y="493920"/>
                      <a:pt x="219134" y="478497"/>
                      <a:pt x="195960" y="462504"/>
                    </a:cubicBezTo>
                    <a:lnTo>
                      <a:pt x="194410" y="461443"/>
                    </a:lnTo>
                    <a:cubicBezTo>
                      <a:pt x="193064" y="460505"/>
                      <a:pt x="191676" y="459566"/>
                      <a:pt x="190371" y="458628"/>
                    </a:cubicBezTo>
                    <a:cubicBezTo>
                      <a:pt x="172664" y="446266"/>
                      <a:pt x="155406" y="433373"/>
                      <a:pt x="138555" y="420072"/>
                    </a:cubicBezTo>
                    <a:cubicBezTo>
                      <a:pt x="138433" y="419991"/>
                      <a:pt x="138351" y="419909"/>
                      <a:pt x="138229" y="419787"/>
                    </a:cubicBezTo>
                    <a:cubicBezTo>
                      <a:pt x="108160" y="395552"/>
                      <a:pt x="79192" y="369481"/>
                      <a:pt x="51489" y="341778"/>
                    </a:cubicBezTo>
                    <a:cubicBezTo>
                      <a:pt x="33619" y="323908"/>
                      <a:pt x="16442" y="305507"/>
                      <a:pt x="0" y="286617"/>
                    </a:cubicBezTo>
                    <a:lnTo>
                      <a:pt x="2489" y="276172"/>
                    </a:lnTo>
                    <a:lnTo>
                      <a:pt x="2734" y="275111"/>
                    </a:lnTo>
                    <a:lnTo>
                      <a:pt x="5834" y="261811"/>
                    </a:lnTo>
                    <a:cubicBezTo>
                      <a:pt x="33415" y="145328"/>
                      <a:pt x="126723" y="55936"/>
                      <a:pt x="244267" y="33415"/>
                    </a:cubicBezTo>
                    <a:lnTo>
                      <a:pt x="400448" y="3509"/>
                    </a:lnTo>
                    <a:lnTo>
                      <a:pt x="418971" y="0"/>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1" name="Google Shape;2691;p179"/>
              <p:cNvSpPr/>
              <p:nvPr/>
            </p:nvSpPr>
            <p:spPr>
              <a:xfrm>
                <a:off x="8931507" y="3649985"/>
                <a:ext cx="446534" cy="593425"/>
              </a:xfrm>
              <a:custGeom>
                <a:rect b="b" l="l" r="r" t="t"/>
                <a:pathLst>
                  <a:path extrusionOk="0" h="593425" w="446534">
                    <a:moveTo>
                      <a:pt x="446535" y="403255"/>
                    </a:moveTo>
                    <a:cubicBezTo>
                      <a:pt x="400517" y="442431"/>
                      <a:pt x="351195" y="477902"/>
                      <a:pt x="299134" y="509036"/>
                    </a:cubicBezTo>
                    <a:cubicBezTo>
                      <a:pt x="294059" y="512116"/>
                      <a:pt x="288869" y="515131"/>
                      <a:pt x="283679" y="518159"/>
                    </a:cubicBezTo>
                    <a:cubicBezTo>
                      <a:pt x="261558" y="530933"/>
                      <a:pt x="239032" y="542846"/>
                      <a:pt x="216225" y="553968"/>
                    </a:cubicBezTo>
                    <a:cubicBezTo>
                      <a:pt x="186287" y="568562"/>
                      <a:pt x="155781" y="581737"/>
                      <a:pt x="124818" y="593426"/>
                    </a:cubicBezTo>
                    <a:lnTo>
                      <a:pt x="122423" y="582132"/>
                    </a:lnTo>
                    <a:lnTo>
                      <a:pt x="0" y="0"/>
                    </a:lnTo>
                    <a:lnTo>
                      <a:pt x="15851" y="3023"/>
                    </a:lnTo>
                    <a:lnTo>
                      <a:pt x="174712" y="33472"/>
                    </a:lnTo>
                    <a:cubicBezTo>
                      <a:pt x="292235" y="55997"/>
                      <a:pt x="385580" y="145406"/>
                      <a:pt x="413120" y="261901"/>
                    </a:cubicBezTo>
                    <a:lnTo>
                      <a:pt x="443512" y="390599"/>
                    </a:lnTo>
                    <a:lnTo>
                      <a:pt x="446535" y="403255"/>
                    </a:lnTo>
                    <a:lnTo>
                      <a:pt x="446535" y="403255"/>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2" name="Google Shape;2692;p179"/>
              <p:cNvSpPr/>
              <p:nvPr/>
            </p:nvSpPr>
            <p:spPr>
              <a:xfrm>
                <a:off x="8140219" y="2620218"/>
                <a:ext cx="991699" cy="1628091"/>
              </a:xfrm>
              <a:custGeom>
                <a:rect b="b" l="l" r="r" t="t"/>
                <a:pathLst>
                  <a:path extrusionOk="0" h="1628091" w="991699">
                    <a:moveTo>
                      <a:pt x="978431" y="627021"/>
                    </a:moveTo>
                    <a:cubicBezTo>
                      <a:pt x="969194" y="661464"/>
                      <a:pt x="922720" y="815369"/>
                      <a:pt x="803716" y="847755"/>
                    </a:cubicBezTo>
                    <a:cubicBezTo>
                      <a:pt x="780337" y="854140"/>
                      <a:pt x="724572" y="861497"/>
                      <a:pt x="739342" y="847755"/>
                    </a:cubicBezTo>
                    <a:cubicBezTo>
                      <a:pt x="742704" y="844618"/>
                      <a:pt x="745956" y="841537"/>
                      <a:pt x="749203" y="838514"/>
                    </a:cubicBezTo>
                    <a:cubicBezTo>
                      <a:pt x="878358" y="717062"/>
                      <a:pt x="931047" y="642819"/>
                      <a:pt x="906983" y="478025"/>
                    </a:cubicBezTo>
                    <a:cubicBezTo>
                      <a:pt x="891700" y="373105"/>
                      <a:pt x="717673" y="277822"/>
                      <a:pt x="619767" y="268352"/>
                    </a:cubicBezTo>
                    <a:cubicBezTo>
                      <a:pt x="578481" y="264366"/>
                      <a:pt x="525793" y="278332"/>
                      <a:pt x="491011" y="314317"/>
                    </a:cubicBezTo>
                    <a:cubicBezTo>
                      <a:pt x="433590" y="373615"/>
                      <a:pt x="443056" y="555634"/>
                      <a:pt x="411236" y="662550"/>
                    </a:cubicBezTo>
                    <a:cubicBezTo>
                      <a:pt x="402684" y="691171"/>
                      <a:pt x="391224" y="714439"/>
                      <a:pt x="374745" y="728518"/>
                    </a:cubicBezTo>
                    <a:cubicBezTo>
                      <a:pt x="364480" y="737303"/>
                      <a:pt x="357923" y="726128"/>
                      <a:pt x="353076" y="707821"/>
                    </a:cubicBezTo>
                    <a:cubicBezTo>
                      <a:pt x="342754" y="668931"/>
                      <a:pt x="340073" y="597715"/>
                      <a:pt x="325418" y="617842"/>
                    </a:cubicBezTo>
                    <a:cubicBezTo>
                      <a:pt x="283052" y="676177"/>
                      <a:pt x="323423" y="753496"/>
                      <a:pt x="335626" y="783320"/>
                    </a:cubicBezTo>
                    <a:cubicBezTo>
                      <a:pt x="338135" y="789424"/>
                      <a:pt x="340702" y="795291"/>
                      <a:pt x="343268" y="800885"/>
                    </a:cubicBezTo>
                    <a:lnTo>
                      <a:pt x="343268" y="800938"/>
                    </a:lnTo>
                    <a:cubicBezTo>
                      <a:pt x="344749" y="804128"/>
                      <a:pt x="346287" y="807327"/>
                      <a:pt x="347772" y="810350"/>
                    </a:cubicBezTo>
                    <a:lnTo>
                      <a:pt x="347772" y="810403"/>
                    </a:lnTo>
                    <a:cubicBezTo>
                      <a:pt x="388486" y="893426"/>
                      <a:pt x="437409" y="923132"/>
                      <a:pt x="480518" y="974854"/>
                    </a:cubicBezTo>
                    <a:cubicBezTo>
                      <a:pt x="497454" y="995095"/>
                      <a:pt x="513476" y="1018644"/>
                      <a:pt x="527788" y="1050125"/>
                    </a:cubicBezTo>
                    <a:cubicBezTo>
                      <a:pt x="537596" y="1071680"/>
                      <a:pt x="544667" y="1093348"/>
                      <a:pt x="549514" y="1114613"/>
                    </a:cubicBezTo>
                    <a:cubicBezTo>
                      <a:pt x="574206" y="1221247"/>
                      <a:pt x="544895" y="1318125"/>
                      <a:pt x="536968" y="1344470"/>
                    </a:cubicBezTo>
                    <a:cubicBezTo>
                      <a:pt x="520375" y="1399329"/>
                      <a:pt x="491864" y="1493580"/>
                      <a:pt x="408217" y="1546782"/>
                    </a:cubicBezTo>
                    <a:cubicBezTo>
                      <a:pt x="303178" y="1613616"/>
                      <a:pt x="207328" y="1554710"/>
                      <a:pt x="161481" y="1618174"/>
                    </a:cubicBezTo>
                    <a:cubicBezTo>
                      <a:pt x="160910" y="1618916"/>
                      <a:pt x="160396" y="1619654"/>
                      <a:pt x="159886" y="1620397"/>
                    </a:cubicBezTo>
                    <a:cubicBezTo>
                      <a:pt x="158172" y="1622963"/>
                      <a:pt x="156634" y="1625530"/>
                      <a:pt x="155325" y="1628092"/>
                    </a:cubicBezTo>
                    <a:cubicBezTo>
                      <a:pt x="114154" y="1613159"/>
                      <a:pt x="73668" y="1595652"/>
                      <a:pt x="34721" y="1575864"/>
                    </a:cubicBezTo>
                    <a:cubicBezTo>
                      <a:pt x="29474" y="1573241"/>
                      <a:pt x="24232" y="1570560"/>
                      <a:pt x="18985" y="1567708"/>
                    </a:cubicBezTo>
                    <a:cubicBezTo>
                      <a:pt x="13167" y="1564746"/>
                      <a:pt x="7410" y="1561609"/>
                      <a:pt x="1592" y="1558357"/>
                    </a:cubicBezTo>
                    <a:cubicBezTo>
                      <a:pt x="1363" y="1553910"/>
                      <a:pt x="1135" y="1549467"/>
                      <a:pt x="964" y="1544959"/>
                    </a:cubicBezTo>
                    <a:cubicBezTo>
                      <a:pt x="-2398" y="1467807"/>
                      <a:pt x="2677" y="1383017"/>
                      <a:pt x="21894" y="1298452"/>
                    </a:cubicBezTo>
                    <a:cubicBezTo>
                      <a:pt x="34211" y="1244453"/>
                      <a:pt x="46414" y="1190908"/>
                      <a:pt x="65113" y="1139305"/>
                    </a:cubicBezTo>
                    <a:cubicBezTo>
                      <a:pt x="77320" y="1105666"/>
                      <a:pt x="92257" y="1072818"/>
                      <a:pt x="111930" y="1041170"/>
                    </a:cubicBezTo>
                    <a:cubicBezTo>
                      <a:pt x="127667" y="1015739"/>
                      <a:pt x="146369" y="991047"/>
                      <a:pt x="169066" y="967327"/>
                    </a:cubicBezTo>
                    <a:cubicBezTo>
                      <a:pt x="218903" y="915266"/>
                      <a:pt x="263211" y="893545"/>
                      <a:pt x="270224" y="838571"/>
                    </a:cubicBezTo>
                    <a:cubicBezTo>
                      <a:pt x="280257" y="760110"/>
                      <a:pt x="198548" y="736507"/>
                      <a:pt x="169066" y="617842"/>
                    </a:cubicBezTo>
                    <a:cubicBezTo>
                      <a:pt x="148940" y="536699"/>
                      <a:pt x="127895" y="419751"/>
                      <a:pt x="148311" y="340943"/>
                    </a:cubicBezTo>
                    <a:cubicBezTo>
                      <a:pt x="167585" y="266476"/>
                      <a:pt x="184349" y="201869"/>
                      <a:pt x="240286" y="138573"/>
                    </a:cubicBezTo>
                    <a:cubicBezTo>
                      <a:pt x="253741" y="123404"/>
                      <a:pt x="364194" y="17916"/>
                      <a:pt x="492150" y="581"/>
                    </a:cubicBezTo>
                    <a:cubicBezTo>
                      <a:pt x="551109" y="-7343"/>
                      <a:pt x="603687" y="68153"/>
                      <a:pt x="674964" y="84403"/>
                    </a:cubicBezTo>
                    <a:cubicBezTo>
                      <a:pt x="756902" y="103053"/>
                      <a:pt x="803830" y="113714"/>
                      <a:pt x="849676" y="148781"/>
                    </a:cubicBezTo>
                    <a:cubicBezTo>
                      <a:pt x="927171" y="207969"/>
                      <a:pt x="949007" y="296467"/>
                      <a:pt x="969252" y="378695"/>
                    </a:cubicBezTo>
                    <a:cubicBezTo>
                      <a:pt x="985102" y="443015"/>
                      <a:pt x="1005633" y="526210"/>
                      <a:pt x="978431" y="627021"/>
                    </a:cubicBezTo>
                    <a:lnTo>
                      <a:pt x="978431" y="627021"/>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93" name="Google Shape;2693;p179"/>
            <p:cNvSpPr/>
            <p:nvPr/>
          </p:nvSpPr>
          <p:spPr>
            <a:xfrm>
              <a:off x="7565358" y="2079070"/>
              <a:ext cx="2170537" cy="2170537"/>
            </a:xfrm>
            <a:custGeom>
              <a:rect b="b" l="l" r="r" t="t"/>
              <a:pathLst>
                <a:path extrusionOk="0" h="2170537" w="2170537">
                  <a:moveTo>
                    <a:pt x="1852668" y="317869"/>
                  </a:moveTo>
                  <a:cubicBezTo>
                    <a:pt x="1647691" y="112892"/>
                    <a:pt x="1375149" y="0"/>
                    <a:pt x="1085269" y="0"/>
                  </a:cubicBezTo>
                  <a:cubicBezTo>
                    <a:pt x="795388" y="0"/>
                    <a:pt x="522846" y="112892"/>
                    <a:pt x="317869" y="317869"/>
                  </a:cubicBezTo>
                  <a:cubicBezTo>
                    <a:pt x="112892" y="522846"/>
                    <a:pt x="0" y="795388"/>
                    <a:pt x="0" y="1085269"/>
                  </a:cubicBezTo>
                  <a:cubicBezTo>
                    <a:pt x="0" y="1349854"/>
                    <a:pt x="94043" y="1599996"/>
                    <a:pt x="266380" y="1797507"/>
                  </a:cubicBezTo>
                  <a:cubicBezTo>
                    <a:pt x="282823" y="1816397"/>
                    <a:pt x="299999" y="1834797"/>
                    <a:pt x="317869" y="1852668"/>
                  </a:cubicBezTo>
                  <a:cubicBezTo>
                    <a:pt x="345572" y="1880371"/>
                    <a:pt x="374540" y="1906441"/>
                    <a:pt x="404609" y="1930676"/>
                  </a:cubicBezTo>
                  <a:cubicBezTo>
                    <a:pt x="404732" y="1930799"/>
                    <a:pt x="404813" y="1930880"/>
                    <a:pt x="404936" y="1930962"/>
                  </a:cubicBezTo>
                  <a:cubicBezTo>
                    <a:pt x="597143" y="2086204"/>
                    <a:pt x="834718" y="2170537"/>
                    <a:pt x="1085269" y="2170537"/>
                  </a:cubicBezTo>
                  <a:cubicBezTo>
                    <a:pt x="1375149" y="2170537"/>
                    <a:pt x="1647691" y="2057645"/>
                    <a:pt x="1852668" y="1852668"/>
                  </a:cubicBezTo>
                  <a:cubicBezTo>
                    <a:pt x="2057645" y="1647691"/>
                    <a:pt x="2170537" y="1375149"/>
                    <a:pt x="2170537" y="1085269"/>
                  </a:cubicBezTo>
                  <a:cubicBezTo>
                    <a:pt x="2170537" y="795388"/>
                    <a:pt x="2057645" y="522846"/>
                    <a:pt x="1852668" y="317869"/>
                  </a:cubicBezTo>
                  <a:close/>
                  <a:moveTo>
                    <a:pt x="1790856" y="1898404"/>
                  </a:moveTo>
                  <a:cubicBezTo>
                    <a:pt x="1721211" y="1958991"/>
                    <a:pt x="1643692" y="2010725"/>
                    <a:pt x="1560094" y="2051933"/>
                  </a:cubicBezTo>
                  <a:cubicBezTo>
                    <a:pt x="1530759" y="2066417"/>
                    <a:pt x="1500690" y="2079595"/>
                    <a:pt x="1469927" y="2091386"/>
                  </a:cubicBezTo>
                  <a:cubicBezTo>
                    <a:pt x="1350425" y="2137245"/>
                    <a:pt x="1220723" y="2162377"/>
                    <a:pt x="1085269" y="2162377"/>
                  </a:cubicBezTo>
                  <a:cubicBezTo>
                    <a:pt x="954547" y="2162377"/>
                    <a:pt x="829210" y="2138958"/>
                    <a:pt x="713217" y="2096119"/>
                  </a:cubicBezTo>
                  <a:cubicBezTo>
                    <a:pt x="665604" y="2078575"/>
                    <a:pt x="619582" y="2057726"/>
                    <a:pt x="575396" y="2033859"/>
                  </a:cubicBezTo>
                  <a:cubicBezTo>
                    <a:pt x="568909" y="2030350"/>
                    <a:pt x="562463" y="2026800"/>
                    <a:pt x="556057" y="2023169"/>
                  </a:cubicBezTo>
                  <a:cubicBezTo>
                    <a:pt x="522357" y="2004075"/>
                    <a:pt x="489758" y="1983226"/>
                    <a:pt x="458465" y="1960705"/>
                  </a:cubicBezTo>
                  <a:cubicBezTo>
                    <a:pt x="388534" y="1910521"/>
                    <a:pt x="324846" y="1852178"/>
                    <a:pt x="268869" y="1787062"/>
                  </a:cubicBezTo>
                  <a:cubicBezTo>
                    <a:pt x="106446" y="1598405"/>
                    <a:pt x="8160" y="1353118"/>
                    <a:pt x="8160" y="1085269"/>
                  </a:cubicBezTo>
                  <a:cubicBezTo>
                    <a:pt x="8160" y="491349"/>
                    <a:pt x="491349" y="8160"/>
                    <a:pt x="1085269" y="8160"/>
                  </a:cubicBezTo>
                  <a:cubicBezTo>
                    <a:pt x="1679188" y="8160"/>
                    <a:pt x="2162377" y="491349"/>
                    <a:pt x="2162377" y="1085269"/>
                  </a:cubicBezTo>
                  <a:cubicBezTo>
                    <a:pt x="2162377" y="1409544"/>
                    <a:pt x="2018355" y="1700812"/>
                    <a:pt x="1790856" y="1898404"/>
                  </a:cubicBezTo>
                  <a:close/>
                </a:path>
              </a:pathLst>
            </a:cu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7" name="Shape 2697"/>
        <p:cNvGrpSpPr/>
        <p:nvPr/>
      </p:nvGrpSpPr>
      <p:grpSpPr>
        <a:xfrm>
          <a:off x="0" y="0"/>
          <a:ext cx="0" cy="0"/>
          <a:chOff x="0" y="0"/>
          <a:chExt cx="0" cy="0"/>
        </a:xfrm>
      </p:grpSpPr>
      <p:sp>
        <p:nvSpPr>
          <p:cNvPr id="2698" name="Google Shape;2698;p180"/>
          <p:cNvSpPr txBox="1"/>
          <p:nvPr>
            <p:ph type="title"/>
          </p:nvPr>
        </p:nvSpPr>
        <p:spPr>
          <a:xfrm>
            <a:off x="576093" y="433018"/>
            <a:ext cx="10095000" cy="605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699" name="Google Shape;2699;p180"/>
          <p:cNvSpPr txBox="1"/>
          <p:nvPr>
            <p:ph idx="1" type="subTitle"/>
          </p:nvPr>
        </p:nvSpPr>
        <p:spPr>
          <a:xfrm>
            <a:off x="576093" y="1082037"/>
            <a:ext cx="10396800" cy="594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2200"/>
              <a:buNone/>
            </a:pPr>
            <a:r>
              <a:rPr lang="en-US" sz="1800"/>
              <a:t>Imagine you’ve been asked to create a dashboard for </a:t>
            </a:r>
            <a:r>
              <a:rPr b="1" lang="en-US" sz="1800">
                <a:solidFill>
                  <a:schemeClr val="lt2"/>
                </a:solidFill>
              </a:rPr>
              <a:t>your local hospital</a:t>
            </a:r>
            <a:r>
              <a:rPr lang="en-US" sz="1800"/>
              <a:t>.</a:t>
            </a:r>
            <a:endParaRPr/>
          </a:p>
          <a:p>
            <a:pPr indent="0" lvl="0" marL="0" rtl="0" algn="l">
              <a:lnSpc>
                <a:spcPct val="95000"/>
              </a:lnSpc>
              <a:spcBef>
                <a:spcPts val="0"/>
              </a:spcBef>
              <a:spcAft>
                <a:spcPts val="0"/>
              </a:spcAft>
              <a:buSzPts val="2200"/>
              <a:buNone/>
            </a:pPr>
            <a:r>
              <a:t/>
            </a:r>
            <a:endParaRPr sz="1800"/>
          </a:p>
        </p:txBody>
      </p:sp>
      <p:grpSp>
        <p:nvGrpSpPr>
          <p:cNvPr id="2700" name="Google Shape;2700;p180"/>
          <p:cNvGrpSpPr/>
          <p:nvPr/>
        </p:nvGrpSpPr>
        <p:grpSpPr>
          <a:xfrm>
            <a:off x="591158" y="1719656"/>
            <a:ext cx="779100" cy="779100"/>
            <a:chOff x="591158" y="1719656"/>
            <a:chExt cx="779100" cy="779100"/>
          </a:xfrm>
        </p:grpSpPr>
        <p:sp>
          <p:nvSpPr>
            <p:cNvPr id="2701" name="Google Shape;2701;p180"/>
            <p:cNvSpPr/>
            <p:nvPr/>
          </p:nvSpPr>
          <p:spPr>
            <a:xfrm>
              <a:off x="591158" y="1719656"/>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02" name="Google Shape;2702;p180"/>
            <p:cNvSpPr/>
            <p:nvPr/>
          </p:nvSpPr>
          <p:spPr>
            <a:xfrm>
              <a:off x="814501" y="1979263"/>
              <a:ext cx="329073" cy="299538"/>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703" name="Google Shape;2703;p180"/>
          <p:cNvGrpSpPr/>
          <p:nvPr/>
        </p:nvGrpSpPr>
        <p:grpSpPr>
          <a:xfrm>
            <a:off x="591158" y="3538515"/>
            <a:ext cx="779100" cy="779100"/>
            <a:chOff x="591158" y="3538515"/>
            <a:chExt cx="779100" cy="779100"/>
          </a:xfrm>
        </p:grpSpPr>
        <p:sp>
          <p:nvSpPr>
            <p:cNvPr id="2704" name="Google Shape;2704;p180"/>
            <p:cNvSpPr/>
            <p:nvPr/>
          </p:nvSpPr>
          <p:spPr>
            <a:xfrm>
              <a:off x="591158" y="3538515"/>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05" name="Google Shape;2705;p180"/>
            <p:cNvSpPr/>
            <p:nvPr/>
          </p:nvSpPr>
          <p:spPr>
            <a:xfrm>
              <a:off x="938711" y="4091998"/>
              <a:ext cx="87590" cy="23882"/>
            </a:xfrm>
            <a:custGeom>
              <a:rect b="b" l="l" r="r" t="t"/>
              <a:pathLst>
                <a:path extrusionOk="0" h="454886" w="1668373">
                  <a:moveTo>
                    <a:pt x="1440675" y="0"/>
                  </a:moveTo>
                  <a:lnTo>
                    <a:pt x="227584" y="0"/>
                  </a:lnTo>
                  <a:cubicBezTo>
                    <a:pt x="101964" y="0"/>
                    <a:pt x="0" y="101980"/>
                    <a:pt x="0" y="227484"/>
                  </a:cubicBezTo>
                  <a:cubicBezTo>
                    <a:pt x="0" y="353022"/>
                    <a:pt x="101964" y="454886"/>
                    <a:pt x="227584" y="454886"/>
                  </a:cubicBezTo>
                  <a:lnTo>
                    <a:pt x="1440873" y="454886"/>
                  </a:lnTo>
                  <a:cubicBezTo>
                    <a:pt x="1566394" y="454886"/>
                    <a:pt x="1668373" y="353022"/>
                    <a:pt x="1668373" y="227484"/>
                  </a:cubicBezTo>
                  <a:cubicBezTo>
                    <a:pt x="1668159" y="101963"/>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06" name="Google Shape;2706;p180"/>
            <p:cNvSpPr/>
            <p:nvPr/>
          </p:nvSpPr>
          <p:spPr>
            <a:xfrm>
              <a:off x="938711" y="4060791"/>
              <a:ext cx="87590" cy="23886"/>
            </a:xfrm>
            <a:custGeom>
              <a:rect b="b" l="l" r="r" t="t"/>
              <a:pathLst>
                <a:path extrusionOk="0" h="454968" w="1668373">
                  <a:moveTo>
                    <a:pt x="1440675" y="0"/>
                  </a:moveTo>
                  <a:lnTo>
                    <a:pt x="227584" y="0"/>
                  </a:lnTo>
                  <a:cubicBezTo>
                    <a:pt x="101964" y="0"/>
                    <a:pt x="0" y="101865"/>
                    <a:pt x="0" y="227485"/>
                  </a:cubicBezTo>
                  <a:cubicBezTo>
                    <a:pt x="0" y="353006"/>
                    <a:pt x="101964" y="454969"/>
                    <a:pt x="227584" y="454969"/>
                  </a:cubicBezTo>
                  <a:lnTo>
                    <a:pt x="1440873" y="454969"/>
                  </a:lnTo>
                  <a:cubicBezTo>
                    <a:pt x="1566394" y="454969"/>
                    <a:pt x="1668373" y="353006"/>
                    <a:pt x="1668373" y="227485"/>
                  </a:cubicBezTo>
                  <a:cubicBezTo>
                    <a:pt x="1668159" y="101865"/>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07" name="Google Shape;2707;p180"/>
            <p:cNvSpPr/>
            <p:nvPr/>
          </p:nvSpPr>
          <p:spPr>
            <a:xfrm>
              <a:off x="849489" y="3748343"/>
              <a:ext cx="256780" cy="294911"/>
            </a:xfrm>
            <a:custGeom>
              <a:rect b="b" l="l" r="r" t="t"/>
              <a:pathLst>
                <a:path extrusionOk="0" h="5617345" w="4891039">
                  <a:moveTo>
                    <a:pt x="2445520" y="0"/>
                  </a:moveTo>
                  <a:cubicBezTo>
                    <a:pt x="1097033" y="0"/>
                    <a:pt x="0" y="1096983"/>
                    <a:pt x="0" y="2445520"/>
                  </a:cubicBezTo>
                  <a:cubicBezTo>
                    <a:pt x="0" y="3234883"/>
                    <a:pt x="651609" y="4167983"/>
                    <a:pt x="1197858" y="4811843"/>
                  </a:cubicBezTo>
                  <a:cubicBezTo>
                    <a:pt x="1475228" y="5138703"/>
                    <a:pt x="1574867" y="5293437"/>
                    <a:pt x="1610064" y="5358076"/>
                  </a:cubicBezTo>
                  <a:cubicBezTo>
                    <a:pt x="1608531" y="5368479"/>
                    <a:pt x="1607690" y="5379063"/>
                    <a:pt x="1607690" y="5389861"/>
                  </a:cubicBezTo>
                  <a:cubicBezTo>
                    <a:pt x="1607690" y="5515481"/>
                    <a:pt x="1709604" y="5617345"/>
                    <a:pt x="1835175" y="5617345"/>
                  </a:cubicBezTo>
                  <a:lnTo>
                    <a:pt x="3153312" y="5617345"/>
                  </a:lnTo>
                  <a:cubicBezTo>
                    <a:pt x="3154400" y="5617246"/>
                    <a:pt x="3155504" y="5617345"/>
                    <a:pt x="3156296" y="5617345"/>
                  </a:cubicBezTo>
                  <a:cubicBezTo>
                    <a:pt x="3282015" y="5617345"/>
                    <a:pt x="3383681" y="5515481"/>
                    <a:pt x="3383681" y="5389861"/>
                  </a:cubicBezTo>
                  <a:cubicBezTo>
                    <a:pt x="3383681" y="5358291"/>
                    <a:pt x="3377235" y="5328188"/>
                    <a:pt x="3365663" y="5300871"/>
                  </a:cubicBezTo>
                  <a:cubicBezTo>
                    <a:pt x="3387836" y="5249404"/>
                    <a:pt x="3438133" y="5152386"/>
                    <a:pt x="3550680" y="4986475"/>
                  </a:cubicBezTo>
                  <a:cubicBezTo>
                    <a:pt x="3643131" y="4850667"/>
                    <a:pt x="3742127" y="4710292"/>
                    <a:pt x="3842920" y="4567923"/>
                  </a:cubicBezTo>
                  <a:cubicBezTo>
                    <a:pt x="4358177" y="3837958"/>
                    <a:pt x="4891040" y="3083149"/>
                    <a:pt x="4891040" y="2445438"/>
                  </a:cubicBezTo>
                  <a:cubicBezTo>
                    <a:pt x="4891122" y="1096983"/>
                    <a:pt x="3794172" y="0"/>
                    <a:pt x="2445520"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708" name="Google Shape;2708;p180"/>
          <p:cNvGrpSpPr/>
          <p:nvPr/>
        </p:nvGrpSpPr>
        <p:grpSpPr>
          <a:xfrm>
            <a:off x="591158" y="2629085"/>
            <a:ext cx="779100" cy="779100"/>
            <a:chOff x="591158" y="2629085"/>
            <a:chExt cx="779100" cy="779100"/>
          </a:xfrm>
        </p:grpSpPr>
        <p:sp>
          <p:nvSpPr>
            <p:cNvPr id="2709" name="Google Shape;2709;p180"/>
            <p:cNvSpPr/>
            <p:nvPr/>
          </p:nvSpPr>
          <p:spPr>
            <a:xfrm>
              <a:off x="591158" y="2629085"/>
              <a:ext cx="779100" cy="779100"/>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10" name="Google Shape;2710;p180"/>
            <p:cNvSpPr/>
            <p:nvPr/>
          </p:nvSpPr>
          <p:spPr>
            <a:xfrm>
              <a:off x="798364" y="2836290"/>
              <a:ext cx="357776" cy="357776"/>
            </a:xfrm>
            <a:custGeom>
              <a:rect b="b" l="l" r="r" t="t"/>
              <a:pathLst>
                <a:path extrusionOk="0" h="6814781" w="6814781">
                  <a:moveTo>
                    <a:pt x="3407262" y="0"/>
                  </a:moveTo>
                  <a:cubicBezTo>
                    <a:pt x="1525452" y="0"/>
                    <a:pt x="0" y="1525582"/>
                    <a:pt x="0" y="3407391"/>
                  </a:cubicBezTo>
                  <a:cubicBezTo>
                    <a:pt x="0" y="5289200"/>
                    <a:pt x="1525452" y="6814782"/>
                    <a:pt x="3407262" y="6814782"/>
                  </a:cubicBezTo>
                  <a:cubicBezTo>
                    <a:pt x="5289071" y="6814782"/>
                    <a:pt x="6814782" y="5289200"/>
                    <a:pt x="6814782" y="3407391"/>
                  </a:cubicBezTo>
                  <a:cubicBezTo>
                    <a:pt x="6814782" y="1525582"/>
                    <a:pt x="5289071" y="0"/>
                    <a:pt x="3407262" y="0"/>
                  </a:cubicBezTo>
                  <a:close/>
                  <a:moveTo>
                    <a:pt x="3407262" y="5952097"/>
                  </a:moveTo>
                  <a:cubicBezTo>
                    <a:pt x="2001889" y="5952097"/>
                    <a:pt x="862555" y="4812634"/>
                    <a:pt x="862555" y="3407391"/>
                  </a:cubicBezTo>
                  <a:cubicBezTo>
                    <a:pt x="862555" y="2002018"/>
                    <a:pt x="2001889" y="862685"/>
                    <a:pt x="3407262" y="862685"/>
                  </a:cubicBezTo>
                  <a:cubicBezTo>
                    <a:pt x="4812634" y="862685"/>
                    <a:pt x="5952227" y="2002018"/>
                    <a:pt x="5952227" y="3407391"/>
                  </a:cubicBezTo>
                  <a:cubicBezTo>
                    <a:pt x="5952227" y="4812634"/>
                    <a:pt x="4812634" y="5952097"/>
                    <a:pt x="3407262" y="595209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11" name="Google Shape;2711;p180"/>
            <p:cNvSpPr/>
            <p:nvPr/>
          </p:nvSpPr>
          <p:spPr>
            <a:xfrm>
              <a:off x="879759" y="2917685"/>
              <a:ext cx="198133" cy="198133"/>
            </a:xfrm>
            <a:custGeom>
              <a:rect b="b" l="l" r="r" t="t"/>
              <a:pathLst>
                <a:path extrusionOk="0" h="3773970" w="3773970">
                  <a:moveTo>
                    <a:pt x="1886985" y="0"/>
                  </a:moveTo>
                  <a:cubicBezTo>
                    <a:pt x="844828" y="0"/>
                    <a:pt x="0" y="844828"/>
                    <a:pt x="0" y="1886985"/>
                  </a:cubicBezTo>
                  <a:cubicBezTo>
                    <a:pt x="0" y="2929143"/>
                    <a:pt x="844828" y="3773971"/>
                    <a:pt x="1886985" y="3773971"/>
                  </a:cubicBezTo>
                  <a:cubicBezTo>
                    <a:pt x="2929143" y="3773971"/>
                    <a:pt x="3773971" y="2929143"/>
                    <a:pt x="3773971" y="1886985"/>
                  </a:cubicBezTo>
                  <a:cubicBezTo>
                    <a:pt x="3773971" y="844828"/>
                    <a:pt x="2929143" y="0"/>
                    <a:pt x="1886985" y="0"/>
                  </a:cubicBezTo>
                  <a:close/>
                  <a:moveTo>
                    <a:pt x="1886985" y="3296369"/>
                  </a:moveTo>
                  <a:cubicBezTo>
                    <a:pt x="1108537" y="3296369"/>
                    <a:pt x="477601" y="2665304"/>
                    <a:pt x="477601" y="1886985"/>
                  </a:cubicBezTo>
                  <a:cubicBezTo>
                    <a:pt x="477601" y="1108667"/>
                    <a:pt x="1108537" y="477731"/>
                    <a:pt x="1886985" y="477731"/>
                  </a:cubicBezTo>
                  <a:cubicBezTo>
                    <a:pt x="2665304" y="477731"/>
                    <a:pt x="3296369" y="1108667"/>
                    <a:pt x="3296369" y="1886985"/>
                  </a:cubicBezTo>
                  <a:cubicBezTo>
                    <a:pt x="3296369" y="2665304"/>
                    <a:pt x="2665304" y="3296369"/>
                    <a:pt x="1886985" y="329636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12" name="Google Shape;2712;p180"/>
            <p:cNvSpPr/>
            <p:nvPr/>
          </p:nvSpPr>
          <p:spPr>
            <a:xfrm>
              <a:off x="951338" y="2989264"/>
              <a:ext cx="57743" cy="57743"/>
            </a:xfrm>
            <a:custGeom>
              <a:rect b="b" l="l" r="r" t="t"/>
              <a:pathLst>
                <a:path extrusionOk="0" h="1099867" w="1099867">
                  <a:moveTo>
                    <a:pt x="1099868" y="549934"/>
                  </a:moveTo>
                  <a:cubicBezTo>
                    <a:pt x="1099868" y="853654"/>
                    <a:pt x="853654" y="1099868"/>
                    <a:pt x="549934" y="1099868"/>
                  </a:cubicBezTo>
                  <a:cubicBezTo>
                    <a:pt x="246214" y="1099868"/>
                    <a:pt x="0" y="853654"/>
                    <a:pt x="0" y="549934"/>
                  </a:cubicBezTo>
                  <a:cubicBezTo>
                    <a:pt x="0" y="246214"/>
                    <a:pt x="246214" y="0"/>
                    <a:pt x="549934" y="0"/>
                  </a:cubicBezTo>
                  <a:cubicBezTo>
                    <a:pt x="853654" y="0"/>
                    <a:pt x="1099868" y="246214"/>
                    <a:pt x="1099868" y="54993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713" name="Google Shape;2713;p180"/>
          <p:cNvGrpSpPr/>
          <p:nvPr/>
        </p:nvGrpSpPr>
        <p:grpSpPr>
          <a:xfrm>
            <a:off x="591158" y="4447945"/>
            <a:ext cx="779100" cy="779100"/>
            <a:chOff x="591158" y="4447945"/>
            <a:chExt cx="779100" cy="779100"/>
          </a:xfrm>
        </p:grpSpPr>
        <p:sp>
          <p:nvSpPr>
            <p:cNvPr id="2714" name="Google Shape;2714;p180"/>
            <p:cNvSpPr/>
            <p:nvPr/>
          </p:nvSpPr>
          <p:spPr>
            <a:xfrm>
              <a:off x="591158" y="4447945"/>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15" name="Google Shape;2715;p180"/>
            <p:cNvSpPr/>
            <p:nvPr/>
          </p:nvSpPr>
          <p:spPr>
            <a:xfrm>
              <a:off x="802885" y="4655777"/>
              <a:ext cx="378473" cy="394335"/>
            </a:xfrm>
            <a:custGeom>
              <a:rect b="b" l="l" r="r" t="t"/>
              <a:pathLst>
                <a:path extrusionOk="0" h="6858000" w="6582133">
                  <a:moveTo>
                    <a:pt x="2648132" y="0"/>
                  </a:moveTo>
                  <a:lnTo>
                    <a:pt x="3934007" y="0"/>
                  </a:lnTo>
                  <a:lnTo>
                    <a:pt x="4188563" y="1018190"/>
                  </a:lnTo>
                  <a:cubicBezTo>
                    <a:pt x="4460183" y="1119354"/>
                    <a:pt x="4710114" y="1265108"/>
                    <a:pt x="4929399" y="1446558"/>
                  </a:cubicBezTo>
                  <a:lnTo>
                    <a:pt x="5939196" y="1157699"/>
                  </a:lnTo>
                  <a:lnTo>
                    <a:pt x="6582134" y="2271301"/>
                  </a:lnTo>
                  <a:lnTo>
                    <a:pt x="5827368" y="3001087"/>
                  </a:lnTo>
                  <a:cubicBezTo>
                    <a:pt x="5850685" y="3140253"/>
                    <a:pt x="5862815" y="3283212"/>
                    <a:pt x="5862815" y="3429000"/>
                  </a:cubicBezTo>
                  <a:cubicBezTo>
                    <a:pt x="5862815" y="3574788"/>
                    <a:pt x="5850685" y="3717748"/>
                    <a:pt x="5827368" y="3856913"/>
                  </a:cubicBezTo>
                  <a:lnTo>
                    <a:pt x="6582134" y="4586716"/>
                  </a:lnTo>
                  <a:lnTo>
                    <a:pt x="5939196" y="5700284"/>
                  </a:lnTo>
                  <a:lnTo>
                    <a:pt x="4929399" y="5411434"/>
                  </a:lnTo>
                  <a:cubicBezTo>
                    <a:pt x="4710114" y="5592871"/>
                    <a:pt x="4460183" y="5738646"/>
                    <a:pt x="4188563" y="5839802"/>
                  </a:cubicBezTo>
                  <a:lnTo>
                    <a:pt x="3934007" y="6858000"/>
                  </a:lnTo>
                  <a:lnTo>
                    <a:pt x="2648132" y="6858000"/>
                  </a:lnTo>
                  <a:lnTo>
                    <a:pt x="2393584" y="5839802"/>
                  </a:lnTo>
                  <a:cubicBezTo>
                    <a:pt x="2121956" y="5738646"/>
                    <a:pt x="1872034" y="5592871"/>
                    <a:pt x="1652723" y="5411434"/>
                  </a:cubicBezTo>
                  <a:lnTo>
                    <a:pt x="642938" y="5700284"/>
                  </a:lnTo>
                  <a:lnTo>
                    <a:pt x="0" y="4586716"/>
                  </a:lnTo>
                  <a:lnTo>
                    <a:pt x="754758" y="3856913"/>
                  </a:lnTo>
                  <a:cubicBezTo>
                    <a:pt x="731449" y="3717748"/>
                    <a:pt x="719319" y="3574788"/>
                    <a:pt x="719319" y="3429000"/>
                  </a:cubicBezTo>
                  <a:cubicBezTo>
                    <a:pt x="719319" y="3283212"/>
                    <a:pt x="731449" y="3140253"/>
                    <a:pt x="754758" y="3001087"/>
                  </a:cubicBezTo>
                  <a:lnTo>
                    <a:pt x="0" y="2271301"/>
                  </a:lnTo>
                  <a:lnTo>
                    <a:pt x="642938" y="1157699"/>
                  </a:lnTo>
                  <a:lnTo>
                    <a:pt x="1652723" y="1446558"/>
                  </a:lnTo>
                  <a:cubicBezTo>
                    <a:pt x="1872034" y="1265108"/>
                    <a:pt x="2121952" y="1119354"/>
                    <a:pt x="2393584" y="1018190"/>
                  </a:cubicBezTo>
                  <a:lnTo>
                    <a:pt x="2648132" y="0"/>
                  </a:lnTo>
                  <a:close/>
                  <a:moveTo>
                    <a:pt x="3291069" y="4286250"/>
                  </a:moveTo>
                  <a:cubicBezTo>
                    <a:pt x="3764516" y="4286250"/>
                    <a:pt x="4148315" y="3902447"/>
                    <a:pt x="4148315" y="3429000"/>
                  </a:cubicBezTo>
                  <a:cubicBezTo>
                    <a:pt x="4148315" y="2955554"/>
                    <a:pt x="3764516" y="2571750"/>
                    <a:pt x="3291069" y="2571750"/>
                  </a:cubicBezTo>
                  <a:cubicBezTo>
                    <a:pt x="2817623" y="2571750"/>
                    <a:pt x="2433819" y="2955554"/>
                    <a:pt x="2433819" y="3429000"/>
                  </a:cubicBezTo>
                  <a:cubicBezTo>
                    <a:pt x="2433819" y="3902447"/>
                    <a:pt x="2817623" y="4286250"/>
                    <a:pt x="3291069" y="428625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716" name="Google Shape;2716;p180"/>
          <p:cNvGrpSpPr/>
          <p:nvPr/>
        </p:nvGrpSpPr>
        <p:grpSpPr>
          <a:xfrm>
            <a:off x="591158" y="5347436"/>
            <a:ext cx="779100" cy="779100"/>
            <a:chOff x="591158" y="5347436"/>
            <a:chExt cx="779100" cy="779100"/>
          </a:xfrm>
        </p:grpSpPr>
        <p:sp>
          <p:nvSpPr>
            <p:cNvPr id="2717" name="Google Shape;2717;p180"/>
            <p:cNvSpPr/>
            <p:nvPr/>
          </p:nvSpPr>
          <p:spPr>
            <a:xfrm>
              <a:off x="591158" y="5347436"/>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18" name="Google Shape;2718;p180"/>
            <p:cNvSpPr/>
            <p:nvPr/>
          </p:nvSpPr>
          <p:spPr>
            <a:xfrm>
              <a:off x="837231" y="5593509"/>
              <a:ext cx="285750" cy="285750"/>
            </a:xfrm>
            <a:custGeom>
              <a:rect b="b" l="l" r="r" t="t"/>
              <a:pathLst>
                <a:path extrusionOk="0" h="4571999" w="4571999">
                  <a:moveTo>
                    <a:pt x="3593134" y="4343371"/>
                  </a:moveTo>
                  <a:lnTo>
                    <a:pt x="2467765" y="3218001"/>
                  </a:lnTo>
                  <a:lnTo>
                    <a:pt x="2124094" y="3561673"/>
                  </a:lnTo>
                  <a:cubicBezTo>
                    <a:pt x="1772278" y="3913488"/>
                    <a:pt x="1596359" y="4089396"/>
                    <a:pt x="1407287" y="4047877"/>
                  </a:cubicBezTo>
                  <a:cubicBezTo>
                    <a:pt x="1218214" y="4006328"/>
                    <a:pt x="1132212" y="3772900"/>
                    <a:pt x="960205" y="3306013"/>
                  </a:cubicBezTo>
                  <a:lnTo>
                    <a:pt x="386533" y="1748932"/>
                  </a:lnTo>
                  <a:cubicBezTo>
                    <a:pt x="43396" y="817547"/>
                    <a:pt x="-128171" y="351860"/>
                    <a:pt x="111845" y="111845"/>
                  </a:cubicBezTo>
                  <a:cubicBezTo>
                    <a:pt x="351860" y="-128171"/>
                    <a:pt x="817547" y="43396"/>
                    <a:pt x="1748932" y="386536"/>
                  </a:cubicBezTo>
                  <a:lnTo>
                    <a:pt x="3306013" y="960205"/>
                  </a:lnTo>
                  <a:cubicBezTo>
                    <a:pt x="3772900" y="1132212"/>
                    <a:pt x="4006328" y="1218214"/>
                    <a:pt x="4047877" y="1407286"/>
                  </a:cubicBezTo>
                  <a:cubicBezTo>
                    <a:pt x="4089396" y="1596359"/>
                    <a:pt x="3913488" y="1772278"/>
                    <a:pt x="3561673" y="2124093"/>
                  </a:cubicBezTo>
                  <a:lnTo>
                    <a:pt x="3218001" y="2467765"/>
                  </a:lnTo>
                  <a:lnTo>
                    <a:pt x="4343371" y="3593134"/>
                  </a:lnTo>
                  <a:cubicBezTo>
                    <a:pt x="4459900" y="3709634"/>
                    <a:pt x="4518164" y="3767899"/>
                    <a:pt x="4545082" y="3832907"/>
                  </a:cubicBezTo>
                  <a:cubicBezTo>
                    <a:pt x="4580972" y="3919575"/>
                    <a:pt x="4580972" y="4016930"/>
                    <a:pt x="4545082" y="4103598"/>
                  </a:cubicBezTo>
                  <a:cubicBezTo>
                    <a:pt x="4518164" y="4168577"/>
                    <a:pt x="4459900" y="4226842"/>
                    <a:pt x="4343371" y="4343371"/>
                  </a:cubicBezTo>
                  <a:cubicBezTo>
                    <a:pt x="4226842" y="4459900"/>
                    <a:pt x="4168577" y="4518164"/>
                    <a:pt x="4103598" y="4545082"/>
                  </a:cubicBezTo>
                  <a:cubicBezTo>
                    <a:pt x="4016930" y="4580972"/>
                    <a:pt x="3919575" y="4580972"/>
                    <a:pt x="3832907" y="4545082"/>
                  </a:cubicBezTo>
                  <a:cubicBezTo>
                    <a:pt x="3767899" y="4518164"/>
                    <a:pt x="3709634" y="4459900"/>
                    <a:pt x="3593134" y="4343371"/>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719" name="Google Shape;2719;p180"/>
          <p:cNvSpPr txBox="1"/>
          <p:nvPr/>
        </p:nvSpPr>
        <p:spPr>
          <a:xfrm>
            <a:off x="2096687" y="1725075"/>
            <a:ext cx="2074500" cy="3357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2000" u="none" cap="none" strike="noStrike">
                <a:solidFill>
                  <a:schemeClr val="dk1"/>
                </a:solidFill>
                <a:latin typeface="Avant Garde Demi SFDC"/>
                <a:ea typeface="Avant Garde Demi SFDC"/>
                <a:cs typeface="Avant Garde Demi SFDC"/>
                <a:sym typeface="Avant Garde Demi SFDC"/>
              </a:rPr>
              <a:t>Define</a:t>
            </a:r>
            <a:endParaRPr i="0" sz="1000" u="none" cap="none" strike="noStrike">
              <a:solidFill>
                <a:srgbClr val="000000"/>
              </a:solidFill>
              <a:latin typeface="Avant Garde Demi SFDC"/>
              <a:ea typeface="Avant Garde Demi SFDC"/>
              <a:cs typeface="Avant Garde Demi SFDC"/>
              <a:sym typeface="Avant Garde Demi SFDC"/>
            </a:endParaRPr>
          </a:p>
        </p:txBody>
      </p:sp>
      <p:sp>
        <p:nvSpPr>
          <p:cNvPr id="2720" name="Google Shape;2720;p180"/>
          <p:cNvSpPr txBox="1"/>
          <p:nvPr/>
        </p:nvSpPr>
        <p:spPr>
          <a:xfrm>
            <a:off x="2096687" y="2088283"/>
            <a:ext cx="10396800" cy="5943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i="0" lang="en-US" sz="1800" u="none" cap="none" strike="noStrike">
                <a:solidFill>
                  <a:schemeClr val="dk1"/>
                </a:solidFill>
                <a:latin typeface="Salesforce Sans"/>
                <a:ea typeface="Salesforce Sans"/>
                <a:cs typeface="Salesforce Sans"/>
                <a:sym typeface="Salesforce Sans"/>
              </a:rPr>
              <a:t>What problem are you targeting?</a:t>
            </a:r>
            <a:endParaRPr>
              <a:latin typeface="Salesforce Sans"/>
              <a:ea typeface="Salesforce Sans"/>
              <a:cs typeface="Salesforce Sans"/>
              <a:sym typeface="Salesforce Sans"/>
            </a:endParaRPr>
          </a:p>
        </p:txBody>
      </p:sp>
      <p:sp>
        <p:nvSpPr>
          <p:cNvPr id="2721" name="Google Shape;2721;p180"/>
          <p:cNvSpPr/>
          <p:nvPr/>
        </p:nvSpPr>
        <p:spPr>
          <a:xfrm>
            <a:off x="7706264" y="1478065"/>
            <a:ext cx="4066500" cy="4613700"/>
          </a:xfrm>
          <a:prstGeom prst="roundRect">
            <a:avLst>
              <a:gd fmla="val 16667" name="adj"/>
            </a:avLst>
          </a:prstGeom>
          <a:solidFill>
            <a:srgbClr val="EEF4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22" name="Google Shape;2722;p180"/>
          <p:cNvSpPr txBox="1"/>
          <p:nvPr/>
        </p:nvSpPr>
        <p:spPr>
          <a:xfrm>
            <a:off x="8702291" y="1649212"/>
            <a:ext cx="2074500" cy="33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000" u="none" cap="none" strike="noStrike">
                <a:solidFill>
                  <a:schemeClr val="dk1"/>
                </a:solidFill>
                <a:latin typeface="Avant Garde Demi SFDC"/>
                <a:ea typeface="Avant Garde Demi SFDC"/>
                <a:cs typeface="Avant Garde Demi SFDC"/>
                <a:sym typeface="Avant Garde Demi SFDC"/>
              </a:rPr>
              <a:t>User Story</a:t>
            </a:r>
            <a:endParaRPr i="0" sz="1000" u="none" cap="none" strike="noStrike">
              <a:solidFill>
                <a:srgbClr val="000000"/>
              </a:solidFill>
              <a:latin typeface="Avant Garde Demi SFDC"/>
              <a:ea typeface="Avant Garde Demi SFDC"/>
              <a:cs typeface="Avant Garde Demi SFDC"/>
              <a:sym typeface="Avant Garde Demi SFDC"/>
            </a:endParaRPr>
          </a:p>
        </p:txBody>
      </p:sp>
      <p:sp>
        <p:nvSpPr>
          <p:cNvPr id="2723" name="Google Shape;2723;p180"/>
          <p:cNvSpPr/>
          <p:nvPr/>
        </p:nvSpPr>
        <p:spPr>
          <a:xfrm>
            <a:off x="2064222" y="2682583"/>
            <a:ext cx="3398100" cy="3398100"/>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chemeClr val="lt1"/>
              </a:solidFill>
              <a:latin typeface="Arial"/>
              <a:ea typeface="Arial"/>
              <a:cs typeface="Arial"/>
              <a:sym typeface="Arial"/>
            </a:endParaRPr>
          </a:p>
        </p:txBody>
      </p:sp>
      <p:sp>
        <p:nvSpPr>
          <p:cNvPr id="2724" name="Google Shape;2724;p180"/>
          <p:cNvSpPr/>
          <p:nvPr/>
        </p:nvSpPr>
        <p:spPr>
          <a:xfrm>
            <a:off x="3994202" y="4705541"/>
            <a:ext cx="842655" cy="764923"/>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grpSp>
        <p:nvGrpSpPr>
          <p:cNvPr id="2725" name="Google Shape;2725;p180"/>
          <p:cNvGrpSpPr/>
          <p:nvPr/>
        </p:nvGrpSpPr>
        <p:grpSpPr>
          <a:xfrm>
            <a:off x="2604837" y="3408326"/>
            <a:ext cx="2231986" cy="2149849"/>
            <a:chOff x="2604837" y="3408326"/>
            <a:chExt cx="2231986" cy="2149849"/>
          </a:xfrm>
        </p:grpSpPr>
        <p:sp>
          <p:nvSpPr>
            <p:cNvPr id="2726" name="Google Shape;2726;p180"/>
            <p:cNvSpPr/>
            <p:nvPr/>
          </p:nvSpPr>
          <p:spPr>
            <a:xfrm>
              <a:off x="3493617" y="4213059"/>
              <a:ext cx="369018" cy="335077"/>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sp>
          <p:nvSpPr>
            <p:cNvPr id="2727" name="Google Shape;2727;p180"/>
            <p:cNvSpPr/>
            <p:nvPr/>
          </p:nvSpPr>
          <p:spPr>
            <a:xfrm>
              <a:off x="2726801" y="3408326"/>
              <a:ext cx="563038" cy="511077"/>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sp>
          <p:nvSpPr>
            <p:cNvPr id="2728" name="Google Shape;2728;p180"/>
            <p:cNvSpPr/>
            <p:nvPr/>
          </p:nvSpPr>
          <p:spPr>
            <a:xfrm>
              <a:off x="3579212" y="3703597"/>
              <a:ext cx="197824" cy="179385"/>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sp>
          <p:nvSpPr>
            <p:cNvPr id="2729" name="Google Shape;2729;p180"/>
            <p:cNvSpPr/>
            <p:nvPr/>
          </p:nvSpPr>
          <p:spPr>
            <a:xfrm>
              <a:off x="2604837" y="4920469"/>
              <a:ext cx="369018" cy="335077"/>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sp>
          <p:nvSpPr>
            <p:cNvPr id="2730" name="Google Shape;2730;p180"/>
            <p:cNvSpPr/>
            <p:nvPr/>
          </p:nvSpPr>
          <p:spPr>
            <a:xfrm>
              <a:off x="3092012" y="5378790"/>
              <a:ext cx="197824" cy="179385"/>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sp>
          <p:nvSpPr>
            <p:cNvPr id="2731" name="Google Shape;2731;p180"/>
            <p:cNvSpPr/>
            <p:nvPr/>
          </p:nvSpPr>
          <p:spPr>
            <a:xfrm>
              <a:off x="4467805" y="3408334"/>
              <a:ext cx="369018" cy="335077"/>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grpSp>
      <p:grpSp>
        <p:nvGrpSpPr>
          <p:cNvPr id="2732" name="Google Shape;2732;p180"/>
          <p:cNvGrpSpPr/>
          <p:nvPr/>
        </p:nvGrpSpPr>
        <p:grpSpPr>
          <a:xfrm>
            <a:off x="9078210" y="2260356"/>
            <a:ext cx="1322563" cy="1311284"/>
            <a:chOff x="7565358" y="2079070"/>
            <a:chExt cx="2257704" cy="2238450"/>
          </a:xfrm>
        </p:grpSpPr>
        <p:sp>
          <p:nvSpPr>
            <p:cNvPr id="2733" name="Google Shape;2733;p180"/>
            <p:cNvSpPr/>
            <p:nvPr/>
          </p:nvSpPr>
          <p:spPr>
            <a:xfrm>
              <a:off x="7652562" y="2146983"/>
              <a:ext cx="2170500" cy="2170500"/>
            </a:xfrm>
            <a:prstGeom prst="ellipse">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734" name="Google Shape;2734;p180"/>
            <p:cNvGrpSpPr/>
            <p:nvPr/>
          </p:nvGrpSpPr>
          <p:grpSpPr>
            <a:xfrm>
              <a:off x="7907427" y="2623966"/>
              <a:ext cx="1526335" cy="1693554"/>
              <a:chOff x="7851706" y="2620218"/>
              <a:chExt cx="1526335" cy="1693554"/>
            </a:xfrm>
          </p:grpSpPr>
          <p:sp>
            <p:nvSpPr>
              <p:cNvPr id="2735" name="Google Shape;2735;p180"/>
              <p:cNvSpPr/>
              <p:nvPr/>
            </p:nvSpPr>
            <p:spPr>
              <a:xfrm>
                <a:off x="8448620" y="3261924"/>
                <a:ext cx="400333" cy="490728"/>
              </a:xfrm>
              <a:custGeom>
                <a:rect b="b" l="l" r="r" t="t"/>
                <a:pathLst>
                  <a:path extrusionOk="0" h="490728" w="400333">
                    <a:moveTo>
                      <a:pt x="348677" y="464903"/>
                    </a:moveTo>
                    <a:lnTo>
                      <a:pt x="400334" y="142052"/>
                    </a:lnTo>
                    <a:lnTo>
                      <a:pt x="51656" y="0"/>
                    </a:lnTo>
                    <a:lnTo>
                      <a:pt x="0" y="490729"/>
                    </a:lnTo>
                    <a:lnTo>
                      <a:pt x="348677" y="464903"/>
                    </a:lnTo>
                    <a:close/>
                  </a:path>
                </a:pathLst>
              </a:custGeom>
              <a:solidFill>
                <a:srgbClr val="A061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6" name="Google Shape;2736;p180"/>
              <p:cNvSpPr/>
              <p:nvPr/>
            </p:nvSpPr>
            <p:spPr>
              <a:xfrm>
                <a:off x="8042081" y="3595072"/>
                <a:ext cx="1105651" cy="718700"/>
              </a:xfrm>
              <a:custGeom>
                <a:rect b="b" l="l" r="r" t="t"/>
                <a:pathLst>
                  <a:path extrusionOk="0" h="718700" w="1105651">
                    <a:moveTo>
                      <a:pt x="1105652" y="608881"/>
                    </a:moveTo>
                    <a:cubicBezTo>
                      <a:pt x="1075713" y="623475"/>
                      <a:pt x="1045207" y="636649"/>
                      <a:pt x="1014245" y="648338"/>
                    </a:cubicBezTo>
                    <a:cubicBezTo>
                      <a:pt x="952319" y="671773"/>
                      <a:pt x="888398" y="689452"/>
                      <a:pt x="822825" y="701255"/>
                    </a:cubicBezTo>
                    <a:cubicBezTo>
                      <a:pt x="758733" y="712830"/>
                      <a:pt x="692928" y="718701"/>
                      <a:pt x="627126" y="718701"/>
                    </a:cubicBezTo>
                    <a:cubicBezTo>
                      <a:pt x="538228" y="718701"/>
                      <a:pt x="449844" y="708040"/>
                      <a:pt x="364369" y="686938"/>
                    </a:cubicBezTo>
                    <a:cubicBezTo>
                      <a:pt x="330897" y="678733"/>
                      <a:pt x="297139" y="668697"/>
                      <a:pt x="263953" y="657004"/>
                    </a:cubicBezTo>
                    <a:cubicBezTo>
                      <a:pt x="260477" y="655751"/>
                      <a:pt x="256939" y="654499"/>
                      <a:pt x="253463" y="653238"/>
                    </a:cubicBezTo>
                    <a:cubicBezTo>
                      <a:pt x="212292" y="638305"/>
                      <a:pt x="171807" y="620798"/>
                      <a:pt x="132860" y="601010"/>
                    </a:cubicBezTo>
                    <a:cubicBezTo>
                      <a:pt x="127613" y="598391"/>
                      <a:pt x="122370" y="595706"/>
                      <a:pt x="117123" y="592854"/>
                    </a:cubicBezTo>
                    <a:cubicBezTo>
                      <a:pt x="111305" y="589892"/>
                      <a:pt x="105548" y="586755"/>
                      <a:pt x="99730" y="583503"/>
                    </a:cubicBezTo>
                    <a:cubicBezTo>
                      <a:pt x="92317" y="579456"/>
                      <a:pt x="84961" y="575233"/>
                      <a:pt x="77605" y="570957"/>
                    </a:cubicBezTo>
                    <a:cubicBezTo>
                      <a:pt x="52974" y="556702"/>
                      <a:pt x="28739" y="541304"/>
                      <a:pt x="5590" y="525286"/>
                    </a:cubicBezTo>
                    <a:lnTo>
                      <a:pt x="4047" y="524262"/>
                    </a:lnTo>
                    <a:cubicBezTo>
                      <a:pt x="2681" y="523291"/>
                      <a:pt x="1314" y="522377"/>
                      <a:pt x="0" y="521410"/>
                    </a:cubicBezTo>
                    <a:cubicBezTo>
                      <a:pt x="857" y="516906"/>
                      <a:pt x="1656" y="512793"/>
                      <a:pt x="2395" y="509146"/>
                    </a:cubicBezTo>
                    <a:cubicBezTo>
                      <a:pt x="5247" y="494838"/>
                      <a:pt x="7128" y="486967"/>
                      <a:pt x="7128" y="486967"/>
                    </a:cubicBezTo>
                    <a:lnTo>
                      <a:pt x="163251" y="164451"/>
                    </a:lnTo>
                    <a:lnTo>
                      <a:pt x="206760" y="74586"/>
                    </a:lnTo>
                    <a:lnTo>
                      <a:pt x="227972" y="65859"/>
                    </a:lnTo>
                    <a:lnTo>
                      <a:pt x="388204" y="0"/>
                    </a:lnTo>
                    <a:lnTo>
                      <a:pt x="779831" y="0"/>
                    </a:lnTo>
                    <a:lnTo>
                      <a:pt x="903396" y="51093"/>
                    </a:lnTo>
                    <a:cubicBezTo>
                      <a:pt x="903396" y="51093"/>
                      <a:pt x="904025" y="53431"/>
                      <a:pt x="905277" y="57935"/>
                    </a:cubicBezTo>
                    <a:cubicBezTo>
                      <a:pt x="917595" y="102129"/>
                      <a:pt x="989443" y="353022"/>
                      <a:pt x="1100919" y="598501"/>
                    </a:cubicBezTo>
                    <a:cubicBezTo>
                      <a:pt x="1102457" y="601920"/>
                      <a:pt x="1104057" y="605400"/>
                      <a:pt x="1105652" y="608881"/>
                    </a:cubicBezTo>
                    <a:lnTo>
                      <a:pt x="1105652" y="608881"/>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7" name="Google Shape;2737;p180"/>
              <p:cNvSpPr/>
              <p:nvPr/>
            </p:nvSpPr>
            <p:spPr>
              <a:xfrm>
                <a:off x="8353619" y="2796626"/>
                <a:ext cx="711134" cy="711134"/>
              </a:xfrm>
              <a:custGeom>
                <a:rect b="b" l="l" r="r" t="t"/>
                <a:pathLst>
                  <a:path extrusionOk="0" h="711134" w="711134">
                    <a:moveTo>
                      <a:pt x="711135" y="355567"/>
                    </a:moveTo>
                    <a:cubicBezTo>
                      <a:pt x="711135" y="551942"/>
                      <a:pt x="551942" y="711135"/>
                      <a:pt x="355567" y="711135"/>
                    </a:cubicBezTo>
                    <a:cubicBezTo>
                      <a:pt x="159193" y="711135"/>
                      <a:pt x="0" y="551942"/>
                      <a:pt x="0" y="355567"/>
                    </a:cubicBezTo>
                    <a:cubicBezTo>
                      <a:pt x="0" y="159193"/>
                      <a:pt x="159193" y="0"/>
                      <a:pt x="355567" y="0"/>
                    </a:cubicBezTo>
                    <a:cubicBezTo>
                      <a:pt x="551942" y="0"/>
                      <a:pt x="711135" y="159193"/>
                      <a:pt x="711135" y="355567"/>
                    </a:cubicBezTo>
                    <a:close/>
                  </a:path>
                </a:pathLst>
              </a:custGeom>
              <a:solidFill>
                <a:srgbClr val="A061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8" name="Google Shape;2738;p180"/>
              <p:cNvSpPr/>
              <p:nvPr/>
            </p:nvSpPr>
            <p:spPr>
              <a:xfrm>
                <a:off x="7851706" y="3657871"/>
                <a:ext cx="418970" cy="530067"/>
              </a:xfrm>
              <a:custGeom>
                <a:rect b="b" l="l" r="r" t="t"/>
                <a:pathLst>
                  <a:path extrusionOk="0" h="530067" w="418970">
                    <a:moveTo>
                      <a:pt x="418971" y="0"/>
                    </a:moveTo>
                    <a:lnTo>
                      <a:pt x="418359" y="3060"/>
                    </a:lnTo>
                    <a:lnTo>
                      <a:pt x="309954" y="518481"/>
                    </a:lnTo>
                    <a:lnTo>
                      <a:pt x="309016" y="522969"/>
                    </a:lnTo>
                    <a:lnTo>
                      <a:pt x="307506" y="530068"/>
                    </a:lnTo>
                    <a:cubicBezTo>
                      <a:pt x="301672" y="527090"/>
                      <a:pt x="295919" y="523948"/>
                      <a:pt x="290126" y="520725"/>
                    </a:cubicBezTo>
                    <a:cubicBezTo>
                      <a:pt x="282700" y="516645"/>
                      <a:pt x="275356" y="512443"/>
                      <a:pt x="267972" y="508159"/>
                    </a:cubicBezTo>
                    <a:cubicBezTo>
                      <a:pt x="243369" y="493920"/>
                      <a:pt x="219134" y="478497"/>
                      <a:pt x="195960" y="462504"/>
                    </a:cubicBezTo>
                    <a:lnTo>
                      <a:pt x="194410" y="461443"/>
                    </a:lnTo>
                    <a:cubicBezTo>
                      <a:pt x="193064" y="460505"/>
                      <a:pt x="191676" y="459566"/>
                      <a:pt x="190371" y="458628"/>
                    </a:cubicBezTo>
                    <a:cubicBezTo>
                      <a:pt x="172664" y="446266"/>
                      <a:pt x="155406" y="433373"/>
                      <a:pt x="138555" y="420072"/>
                    </a:cubicBezTo>
                    <a:cubicBezTo>
                      <a:pt x="138433" y="419991"/>
                      <a:pt x="138351" y="419909"/>
                      <a:pt x="138229" y="419787"/>
                    </a:cubicBezTo>
                    <a:cubicBezTo>
                      <a:pt x="108160" y="395552"/>
                      <a:pt x="79192" y="369481"/>
                      <a:pt x="51489" y="341778"/>
                    </a:cubicBezTo>
                    <a:cubicBezTo>
                      <a:pt x="33619" y="323908"/>
                      <a:pt x="16442" y="305507"/>
                      <a:pt x="0" y="286617"/>
                    </a:cubicBezTo>
                    <a:lnTo>
                      <a:pt x="2489" y="276172"/>
                    </a:lnTo>
                    <a:lnTo>
                      <a:pt x="2734" y="275111"/>
                    </a:lnTo>
                    <a:lnTo>
                      <a:pt x="5834" y="261811"/>
                    </a:lnTo>
                    <a:cubicBezTo>
                      <a:pt x="33415" y="145328"/>
                      <a:pt x="126723" y="55936"/>
                      <a:pt x="244267" y="33415"/>
                    </a:cubicBezTo>
                    <a:lnTo>
                      <a:pt x="400448" y="3509"/>
                    </a:lnTo>
                    <a:lnTo>
                      <a:pt x="418971" y="0"/>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9" name="Google Shape;2739;p180"/>
              <p:cNvSpPr/>
              <p:nvPr/>
            </p:nvSpPr>
            <p:spPr>
              <a:xfrm>
                <a:off x="8931507" y="3649985"/>
                <a:ext cx="446534" cy="593425"/>
              </a:xfrm>
              <a:custGeom>
                <a:rect b="b" l="l" r="r" t="t"/>
                <a:pathLst>
                  <a:path extrusionOk="0" h="593425" w="446534">
                    <a:moveTo>
                      <a:pt x="446535" y="403255"/>
                    </a:moveTo>
                    <a:cubicBezTo>
                      <a:pt x="400517" y="442431"/>
                      <a:pt x="351195" y="477902"/>
                      <a:pt x="299134" y="509036"/>
                    </a:cubicBezTo>
                    <a:cubicBezTo>
                      <a:pt x="294059" y="512116"/>
                      <a:pt x="288869" y="515131"/>
                      <a:pt x="283679" y="518159"/>
                    </a:cubicBezTo>
                    <a:cubicBezTo>
                      <a:pt x="261558" y="530933"/>
                      <a:pt x="239032" y="542846"/>
                      <a:pt x="216225" y="553968"/>
                    </a:cubicBezTo>
                    <a:cubicBezTo>
                      <a:pt x="186287" y="568562"/>
                      <a:pt x="155781" y="581737"/>
                      <a:pt x="124818" y="593426"/>
                    </a:cubicBezTo>
                    <a:lnTo>
                      <a:pt x="122423" y="582132"/>
                    </a:lnTo>
                    <a:lnTo>
                      <a:pt x="0" y="0"/>
                    </a:lnTo>
                    <a:lnTo>
                      <a:pt x="15851" y="3023"/>
                    </a:lnTo>
                    <a:lnTo>
                      <a:pt x="174712" y="33472"/>
                    </a:lnTo>
                    <a:cubicBezTo>
                      <a:pt x="292235" y="55997"/>
                      <a:pt x="385580" y="145406"/>
                      <a:pt x="413120" y="261901"/>
                    </a:cubicBezTo>
                    <a:lnTo>
                      <a:pt x="443512" y="390599"/>
                    </a:lnTo>
                    <a:lnTo>
                      <a:pt x="446535" y="403255"/>
                    </a:lnTo>
                    <a:lnTo>
                      <a:pt x="446535" y="403255"/>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0" name="Google Shape;2740;p180"/>
              <p:cNvSpPr/>
              <p:nvPr/>
            </p:nvSpPr>
            <p:spPr>
              <a:xfrm>
                <a:off x="8140219" y="2620218"/>
                <a:ext cx="991699" cy="1628091"/>
              </a:xfrm>
              <a:custGeom>
                <a:rect b="b" l="l" r="r" t="t"/>
                <a:pathLst>
                  <a:path extrusionOk="0" h="1628091" w="991699">
                    <a:moveTo>
                      <a:pt x="978431" y="627021"/>
                    </a:moveTo>
                    <a:cubicBezTo>
                      <a:pt x="969194" y="661464"/>
                      <a:pt x="922720" y="815369"/>
                      <a:pt x="803716" y="847755"/>
                    </a:cubicBezTo>
                    <a:cubicBezTo>
                      <a:pt x="780337" y="854140"/>
                      <a:pt x="724572" y="861497"/>
                      <a:pt x="739342" y="847755"/>
                    </a:cubicBezTo>
                    <a:cubicBezTo>
                      <a:pt x="742704" y="844618"/>
                      <a:pt x="745956" y="841537"/>
                      <a:pt x="749203" y="838514"/>
                    </a:cubicBezTo>
                    <a:cubicBezTo>
                      <a:pt x="878358" y="717062"/>
                      <a:pt x="931047" y="642819"/>
                      <a:pt x="906983" y="478025"/>
                    </a:cubicBezTo>
                    <a:cubicBezTo>
                      <a:pt x="891700" y="373105"/>
                      <a:pt x="717673" y="277822"/>
                      <a:pt x="619767" y="268352"/>
                    </a:cubicBezTo>
                    <a:cubicBezTo>
                      <a:pt x="578481" y="264366"/>
                      <a:pt x="525793" y="278332"/>
                      <a:pt x="491011" y="314317"/>
                    </a:cubicBezTo>
                    <a:cubicBezTo>
                      <a:pt x="433590" y="373615"/>
                      <a:pt x="443056" y="555634"/>
                      <a:pt x="411236" y="662550"/>
                    </a:cubicBezTo>
                    <a:cubicBezTo>
                      <a:pt x="402684" y="691171"/>
                      <a:pt x="391224" y="714439"/>
                      <a:pt x="374745" y="728518"/>
                    </a:cubicBezTo>
                    <a:cubicBezTo>
                      <a:pt x="364480" y="737303"/>
                      <a:pt x="357923" y="726128"/>
                      <a:pt x="353076" y="707821"/>
                    </a:cubicBezTo>
                    <a:cubicBezTo>
                      <a:pt x="342754" y="668931"/>
                      <a:pt x="340073" y="597715"/>
                      <a:pt x="325418" y="617842"/>
                    </a:cubicBezTo>
                    <a:cubicBezTo>
                      <a:pt x="283052" y="676177"/>
                      <a:pt x="323423" y="753496"/>
                      <a:pt x="335626" y="783320"/>
                    </a:cubicBezTo>
                    <a:cubicBezTo>
                      <a:pt x="338135" y="789424"/>
                      <a:pt x="340702" y="795291"/>
                      <a:pt x="343268" y="800885"/>
                    </a:cubicBezTo>
                    <a:lnTo>
                      <a:pt x="343268" y="800938"/>
                    </a:lnTo>
                    <a:cubicBezTo>
                      <a:pt x="344749" y="804128"/>
                      <a:pt x="346287" y="807327"/>
                      <a:pt x="347772" y="810350"/>
                    </a:cubicBezTo>
                    <a:lnTo>
                      <a:pt x="347772" y="810403"/>
                    </a:lnTo>
                    <a:cubicBezTo>
                      <a:pt x="388486" y="893426"/>
                      <a:pt x="437409" y="923132"/>
                      <a:pt x="480518" y="974854"/>
                    </a:cubicBezTo>
                    <a:cubicBezTo>
                      <a:pt x="497454" y="995095"/>
                      <a:pt x="513476" y="1018644"/>
                      <a:pt x="527788" y="1050125"/>
                    </a:cubicBezTo>
                    <a:cubicBezTo>
                      <a:pt x="537596" y="1071680"/>
                      <a:pt x="544667" y="1093348"/>
                      <a:pt x="549514" y="1114613"/>
                    </a:cubicBezTo>
                    <a:cubicBezTo>
                      <a:pt x="574206" y="1221247"/>
                      <a:pt x="544895" y="1318125"/>
                      <a:pt x="536968" y="1344470"/>
                    </a:cubicBezTo>
                    <a:cubicBezTo>
                      <a:pt x="520375" y="1399329"/>
                      <a:pt x="491864" y="1493580"/>
                      <a:pt x="408217" y="1546782"/>
                    </a:cubicBezTo>
                    <a:cubicBezTo>
                      <a:pt x="303178" y="1613616"/>
                      <a:pt x="207328" y="1554710"/>
                      <a:pt x="161481" y="1618174"/>
                    </a:cubicBezTo>
                    <a:cubicBezTo>
                      <a:pt x="160910" y="1618916"/>
                      <a:pt x="160396" y="1619654"/>
                      <a:pt x="159886" y="1620397"/>
                    </a:cubicBezTo>
                    <a:cubicBezTo>
                      <a:pt x="158172" y="1622963"/>
                      <a:pt x="156634" y="1625530"/>
                      <a:pt x="155325" y="1628092"/>
                    </a:cubicBezTo>
                    <a:cubicBezTo>
                      <a:pt x="114154" y="1613159"/>
                      <a:pt x="73668" y="1595652"/>
                      <a:pt x="34721" y="1575864"/>
                    </a:cubicBezTo>
                    <a:cubicBezTo>
                      <a:pt x="29474" y="1573241"/>
                      <a:pt x="24232" y="1570560"/>
                      <a:pt x="18985" y="1567708"/>
                    </a:cubicBezTo>
                    <a:cubicBezTo>
                      <a:pt x="13167" y="1564746"/>
                      <a:pt x="7410" y="1561609"/>
                      <a:pt x="1592" y="1558357"/>
                    </a:cubicBezTo>
                    <a:cubicBezTo>
                      <a:pt x="1363" y="1553910"/>
                      <a:pt x="1135" y="1549467"/>
                      <a:pt x="964" y="1544959"/>
                    </a:cubicBezTo>
                    <a:cubicBezTo>
                      <a:pt x="-2398" y="1467807"/>
                      <a:pt x="2677" y="1383017"/>
                      <a:pt x="21894" y="1298452"/>
                    </a:cubicBezTo>
                    <a:cubicBezTo>
                      <a:pt x="34211" y="1244453"/>
                      <a:pt x="46414" y="1190908"/>
                      <a:pt x="65113" y="1139305"/>
                    </a:cubicBezTo>
                    <a:cubicBezTo>
                      <a:pt x="77320" y="1105666"/>
                      <a:pt x="92257" y="1072818"/>
                      <a:pt x="111930" y="1041170"/>
                    </a:cubicBezTo>
                    <a:cubicBezTo>
                      <a:pt x="127667" y="1015739"/>
                      <a:pt x="146369" y="991047"/>
                      <a:pt x="169066" y="967327"/>
                    </a:cubicBezTo>
                    <a:cubicBezTo>
                      <a:pt x="218903" y="915266"/>
                      <a:pt x="263211" y="893545"/>
                      <a:pt x="270224" y="838571"/>
                    </a:cubicBezTo>
                    <a:cubicBezTo>
                      <a:pt x="280257" y="760110"/>
                      <a:pt x="198548" y="736507"/>
                      <a:pt x="169066" y="617842"/>
                    </a:cubicBezTo>
                    <a:cubicBezTo>
                      <a:pt x="148940" y="536699"/>
                      <a:pt x="127895" y="419751"/>
                      <a:pt x="148311" y="340943"/>
                    </a:cubicBezTo>
                    <a:cubicBezTo>
                      <a:pt x="167585" y="266476"/>
                      <a:pt x="184349" y="201869"/>
                      <a:pt x="240286" y="138573"/>
                    </a:cubicBezTo>
                    <a:cubicBezTo>
                      <a:pt x="253741" y="123404"/>
                      <a:pt x="364194" y="17916"/>
                      <a:pt x="492150" y="581"/>
                    </a:cubicBezTo>
                    <a:cubicBezTo>
                      <a:pt x="551109" y="-7343"/>
                      <a:pt x="603687" y="68153"/>
                      <a:pt x="674964" y="84403"/>
                    </a:cubicBezTo>
                    <a:cubicBezTo>
                      <a:pt x="756902" y="103053"/>
                      <a:pt x="803830" y="113714"/>
                      <a:pt x="849676" y="148781"/>
                    </a:cubicBezTo>
                    <a:cubicBezTo>
                      <a:pt x="927171" y="207969"/>
                      <a:pt x="949007" y="296467"/>
                      <a:pt x="969252" y="378695"/>
                    </a:cubicBezTo>
                    <a:cubicBezTo>
                      <a:pt x="985102" y="443015"/>
                      <a:pt x="1005633" y="526210"/>
                      <a:pt x="978431" y="627021"/>
                    </a:cubicBezTo>
                    <a:lnTo>
                      <a:pt x="978431" y="627021"/>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41" name="Google Shape;2741;p180"/>
            <p:cNvSpPr/>
            <p:nvPr/>
          </p:nvSpPr>
          <p:spPr>
            <a:xfrm>
              <a:off x="7565358" y="2079070"/>
              <a:ext cx="2170537" cy="2170537"/>
            </a:xfrm>
            <a:custGeom>
              <a:rect b="b" l="l" r="r" t="t"/>
              <a:pathLst>
                <a:path extrusionOk="0" h="2170537" w="2170537">
                  <a:moveTo>
                    <a:pt x="1852668" y="317869"/>
                  </a:moveTo>
                  <a:cubicBezTo>
                    <a:pt x="1647691" y="112892"/>
                    <a:pt x="1375149" y="0"/>
                    <a:pt x="1085269" y="0"/>
                  </a:cubicBezTo>
                  <a:cubicBezTo>
                    <a:pt x="795388" y="0"/>
                    <a:pt x="522846" y="112892"/>
                    <a:pt x="317869" y="317869"/>
                  </a:cubicBezTo>
                  <a:cubicBezTo>
                    <a:pt x="112892" y="522846"/>
                    <a:pt x="0" y="795388"/>
                    <a:pt x="0" y="1085269"/>
                  </a:cubicBezTo>
                  <a:cubicBezTo>
                    <a:pt x="0" y="1349854"/>
                    <a:pt x="94043" y="1599996"/>
                    <a:pt x="266380" y="1797507"/>
                  </a:cubicBezTo>
                  <a:cubicBezTo>
                    <a:pt x="282823" y="1816397"/>
                    <a:pt x="299999" y="1834797"/>
                    <a:pt x="317869" y="1852668"/>
                  </a:cubicBezTo>
                  <a:cubicBezTo>
                    <a:pt x="345572" y="1880371"/>
                    <a:pt x="374540" y="1906441"/>
                    <a:pt x="404609" y="1930676"/>
                  </a:cubicBezTo>
                  <a:cubicBezTo>
                    <a:pt x="404732" y="1930799"/>
                    <a:pt x="404813" y="1930880"/>
                    <a:pt x="404936" y="1930962"/>
                  </a:cubicBezTo>
                  <a:cubicBezTo>
                    <a:pt x="597143" y="2086204"/>
                    <a:pt x="834718" y="2170537"/>
                    <a:pt x="1085269" y="2170537"/>
                  </a:cubicBezTo>
                  <a:cubicBezTo>
                    <a:pt x="1375149" y="2170537"/>
                    <a:pt x="1647691" y="2057645"/>
                    <a:pt x="1852668" y="1852668"/>
                  </a:cubicBezTo>
                  <a:cubicBezTo>
                    <a:pt x="2057645" y="1647691"/>
                    <a:pt x="2170537" y="1375149"/>
                    <a:pt x="2170537" y="1085269"/>
                  </a:cubicBezTo>
                  <a:cubicBezTo>
                    <a:pt x="2170537" y="795388"/>
                    <a:pt x="2057645" y="522846"/>
                    <a:pt x="1852668" y="317869"/>
                  </a:cubicBezTo>
                  <a:close/>
                  <a:moveTo>
                    <a:pt x="1790856" y="1898404"/>
                  </a:moveTo>
                  <a:cubicBezTo>
                    <a:pt x="1721211" y="1958991"/>
                    <a:pt x="1643692" y="2010725"/>
                    <a:pt x="1560094" y="2051933"/>
                  </a:cubicBezTo>
                  <a:cubicBezTo>
                    <a:pt x="1530759" y="2066417"/>
                    <a:pt x="1500690" y="2079595"/>
                    <a:pt x="1469927" y="2091386"/>
                  </a:cubicBezTo>
                  <a:cubicBezTo>
                    <a:pt x="1350425" y="2137245"/>
                    <a:pt x="1220723" y="2162377"/>
                    <a:pt x="1085269" y="2162377"/>
                  </a:cubicBezTo>
                  <a:cubicBezTo>
                    <a:pt x="954547" y="2162377"/>
                    <a:pt x="829210" y="2138958"/>
                    <a:pt x="713217" y="2096119"/>
                  </a:cubicBezTo>
                  <a:cubicBezTo>
                    <a:pt x="665604" y="2078575"/>
                    <a:pt x="619582" y="2057726"/>
                    <a:pt x="575396" y="2033859"/>
                  </a:cubicBezTo>
                  <a:cubicBezTo>
                    <a:pt x="568909" y="2030350"/>
                    <a:pt x="562463" y="2026800"/>
                    <a:pt x="556057" y="2023169"/>
                  </a:cubicBezTo>
                  <a:cubicBezTo>
                    <a:pt x="522357" y="2004075"/>
                    <a:pt x="489758" y="1983226"/>
                    <a:pt x="458465" y="1960705"/>
                  </a:cubicBezTo>
                  <a:cubicBezTo>
                    <a:pt x="388534" y="1910521"/>
                    <a:pt x="324846" y="1852178"/>
                    <a:pt x="268869" y="1787062"/>
                  </a:cubicBezTo>
                  <a:cubicBezTo>
                    <a:pt x="106446" y="1598405"/>
                    <a:pt x="8160" y="1353118"/>
                    <a:pt x="8160" y="1085269"/>
                  </a:cubicBezTo>
                  <a:cubicBezTo>
                    <a:pt x="8160" y="491349"/>
                    <a:pt x="491349" y="8160"/>
                    <a:pt x="1085269" y="8160"/>
                  </a:cubicBezTo>
                  <a:cubicBezTo>
                    <a:pt x="1679188" y="8160"/>
                    <a:pt x="2162377" y="491349"/>
                    <a:pt x="2162377" y="1085269"/>
                  </a:cubicBezTo>
                  <a:cubicBezTo>
                    <a:pt x="2162377" y="1409544"/>
                    <a:pt x="2018355" y="1700812"/>
                    <a:pt x="1790856" y="1898404"/>
                  </a:cubicBezTo>
                  <a:close/>
                </a:path>
              </a:pathLst>
            </a:cu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2742" name="Google Shape;2742;p180"/>
          <p:cNvCxnSpPr/>
          <p:nvPr/>
        </p:nvCxnSpPr>
        <p:spPr>
          <a:xfrm>
            <a:off x="4433420" y="5070933"/>
            <a:ext cx="948600" cy="809700"/>
          </a:xfrm>
          <a:prstGeom prst="bentConnector3">
            <a:avLst>
              <a:gd fmla="val 50004" name="adj1"/>
            </a:avLst>
          </a:prstGeom>
          <a:noFill/>
          <a:ln cap="flat" cmpd="sng" w="9525">
            <a:solidFill>
              <a:schemeClr val="dk1"/>
            </a:solidFill>
            <a:prstDash val="solid"/>
            <a:round/>
            <a:headEnd len="sm" w="sm" type="none"/>
            <a:tailEnd len="sm" w="sm" type="none"/>
          </a:ln>
        </p:spPr>
      </p:cxnSp>
      <p:sp>
        <p:nvSpPr>
          <p:cNvPr id="2743" name="Google Shape;2743;p180"/>
          <p:cNvSpPr/>
          <p:nvPr/>
        </p:nvSpPr>
        <p:spPr>
          <a:xfrm>
            <a:off x="5235656" y="5798605"/>
            <a:ext cx="164100" cy="1641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44" name="Google Shape;2744;p180"/>
          <p:cNvSpPr txBox="1"/>
          <p:nvPr/>
        </p:nvSpPr>
        <p:spPr>
          <a:xfrm>
            <a:off x="7926700" y="3965575"/>
            <a:ext cx="3736800" cy="1712400"/>
          </a:xfrm>
          <a:prstGeom prst="rect">
            <a:avLst/>
          </a:prstGeom>
          <a:noFill/>
          <a:ln>
            <a:noFill/>
          </a:ln>
        </p:spPr>
        <p:txBody>
          <a:bodyPr anchorCtr="0" anchor="t" bIns="0" lIns="0" spcFirstLastPara="1" rIns="0" wrap="square" tIns="0">
            <a:noAutofit/>
          </a:bodyPr>
          <a:lstStyle/>
          <a:p>
            <a:pPr indent="0" lvl="0" marL="0" marR="0" rtl="0" algn="l">
              <a:lnSpc>
                <a:spcPct val="200000"/>
              </a:lnSpc>
              <a:spcBef>
                <a:spcPts val="0"/>
              </a:spcBef>
              <a:spcAft>
                <a:spcPts val="0"/>
              </a:spcAft>
              <a:buClr>
                <a:srgbClr val="032D60"/>
              </a:buClr>
              <a:buSzPts val="2200"/>
              <a:buFont typeface="Arial"/>
              <a:buNone/>
            </a:pPr>
            <a:r>
              <a:rPr i="0" lang="en-US" sz="1200" u="none" cap="none" strike="noStrike">
                <a:solidFill>
                  <a:srgbClr val="032D60"/>
                </a:solidFill>
                <a:latin typeface="Salesforce Sans"/>
                <a:ea typeface="Salesforce Sans"/>
                <a:cs typeface="Salesforce Sans"/>
                <a:sym typeface="Salesforce Sans"/>
              </a:rPr>
              <a:t>As an </a:t>
            </a:r>
            <a:r>
              <a:rPr i="0" lang="en-US" sz="1200" u="none" cap="none" strike="noStrike">
                <a:solidFill>
                  <a:schemeClr val="lt2"/>
                </a:solidFill>
                <a:latin typeface="Avant Garde Demi SFDC"/>
                <a:ea typeface="Avant Garde Demi SFDC"/>
                <a:cs typeface="Avant Garde Demi SFDC"/>
                <a:sym typeface="Avant Garde Demi SFDC"/>
              </a:rPr>
              <a:t>ER Manager</a:t>
            </a:r>
            <a:r>
              <a:rPr i="0" lang="en-US" sz="1200" u="none" cap="none" strike="noStrike">
                <a:solidFill>
                  <a:srgbClr val="032D60"/>
                </a:solidFill>
                <a:latin typeface="Salesforce Sans"/>
                <a:ea typeface="Salesforce Sans"/>
                <a:cs typeface="Salesforce Sans"/>
                <a:sym typeface="Salesforce Sans"/>
              </a:rPr>
              <a:t>,</a:t>
            </a:r>
            <a:r>
              <a:rPr lang="en-US">
                <a:latin typeface="Salesforce Sans"/>
                <a:ea typeface="Salesforce Sans"/>
                <a:cs typeface="Salesforce Sans"/>
                <a:sym typeface="Salesforce Sans"/>
              </a:rPr>
              <a:t> </a:t>
            </a:r>
            <a:r>
              <a:rPr i="0" lang="en-US" sz="1200" u="none" cap="none" strike="noStrike">
                <a:solidFill>
                  <a:srgbClr val="032D60"/>
                </a:solidFill>
                <a:latin typeface="Salesforce Sans"/>
                <a:ea typeface="Salesforce Sans"/>
                <a:cs typeface="Salesforce Sans"/>
                <a:sym typeface="Salesforce Sans"/>
              </a:rPr>
              <a:t>I want to </a:t>
            </a:r>
            <a:r>
              <a:rPr i="0" lang="en-US" sz="1200" u="none" cap="none" strike="noStrike">
                <a:solidFill>
                  <a:srgbClr val="032D60"/>
                </a:solidFill>
                <a:latin typeface="Avant Garde Demi SFDC"/>
                <a:ea typeface="Avant Garde Demi SFDC"/>
                <a:cs typeface="Avant Garde Demi SFDC"/>
                <a:sym typeface="Avant Garde Demi SFDC"/>
              </a:rPr>
              <a:t>monitor patient wait times and admission rat</a:t>
            </a:r>
            <a:r>
              <a:rPr lang="en-US" sz="1200">
                <a:solidFill>
                  <a:srgbClr val="032D60"/>
                </a:solidFill>
                <a:latin typeface="Avant Garde Demi SFDC"/>
                <a:ea typeface="Avant Garde Demi SFDC"/>
                <a:cs typeface="Avant Garde Demi SFDC"/>
                <a:sym typeface="Avant Garde Demi SFDC"/>
              </a:rPr>
              <a:t>es,</a:t>
            </a:r>
            <a:r>
              <a:rPr lang="en-US">
                <a:latin typeface="Avant Garde Demi SFDC"/>
                <a:ea typeface="Avant Garde Demi SFDC"/>
                <a:cs typeface="Avant Garde Demi SFDC"/>
                <a:sym typeface="Avant Garde Demi SFDC"/>
              </a:rPr>
              <a:t> </a:t>
            </a:r>
            <a:r>
              <a:rPr lang="en-US" sz="1200">
                <a:solidFill>
                  <a:srgbClr val="032D60"/>
                </a:solidFill>
                <a:latin typeface="Salesforce Sans"/>
                <a:ea typeface="Salesforce Sans"/>
                <a:cs typeface="Salesforce Sans"/>
                <a:sym typeface="Salesforce Sans"/>
              </a:rPr>
              <a:t>s</a:t>
            </a:r>
            <a:r>
              <a:rPr i="0" lang="en-US" sz="1200" u="none" cap="none" strike="noStrike">
                <a:solidFill>
                  <a:srgbClr val="032D60"/>
                </a:solidFill>
                <a:latin typeface="Salesforce Sans"/>
                <a:ea typeface="Salesforce Sans"/>
                <a:cs typeface="Salesforce Sans"/>
                <a:sym typeface="Salesforce Sans"/>
              </a:rPr>
              <a:t>o that I can </a:t>
            </a:r>
            <a:r>
              <a:rPr i="0" lang="en-US" sz="1200" u="none" cap="none" strike="noStrike">
                <a:solidFill>
                  <a:srgbClr val="032D60"/>
                </a:solidFill>
                <a:latin typeface="Avant Garde Demi SFDC"/>
                <a:ea typeface="Avant Garde Demi SFDC"/>
                <a:cs typeface="Avant Garde Demi SFDC"/>
                <a:sym typeface="Avant Garde Demi SFDC"/>
              </a:rPr>
              <a:t>make informed decisions to keep the ER efficient and provide timely care to patients.</a:t>
            </a:r>
            <a:endParaRPr>
              <a:latin typeface="Avant Garde Demi SFDC"/>
              <a:ea typeface="Avant Garde Demi SFDC"/>
              <a:cs typeface="Avant Garde Demi SFDC"/>
              <a:sym typeface="Avant Garde Demi SFDC"/>
            </a:endParaRPr>
          </a:p>
          <a:p>
            <a:pPr indent="0" lvl="0" marL="0" marR="0" rtl="0" algn="l">
              <a:lnSpc>
                <a:spcPct val="200000"/>
              </a:lnSpc>
              <a:spcBef>
                <a:spcPts val="0"/>
              </a:spcBef>
              <a:spcAft>
                <a:spcPts val="0"/>
              </a:spcAft>
              <a:buClr>
                <a:srgbClr val="032D60"/>
              </a:buClr>
              <a:buSzPts val="2200"/>
              <a:buFont typeface="Arial"/>
              <a:buNone/>
            </a:pPr>
            <a:r>
              <a:t/>
            </a:r>
            <a:endParaRPr i="0" sz="1200" u="none" cap="none" strike="noStrike">
              <a:solidFill>
                <a:srgbClr val="032D60"/>
              </a:solidFill>
              <a:latin typeface="Salesforce Sans"/>
              <a:ea typeface="Salesforce Sans"/>
              <a:cs typeface="Salesforce Sans"/>
              <a:sym typeface="Salesforce Sans"/>
            </a:endParaRPr>
          </a:p>
        </p:txBody>
      </p:sp>
      <p:sp>
        <p:nvSpPr>
          <p:cNvPr id="2745" name="Google Shape;2745;p180"/>
          <p:cNvSpPr txBox="1"/>
          <p:nvPr/>
        </p:nvSpPr>
        <p:spPr>
          <a:xfrm>
            <a:off x="5439576" y="5654750"/>
            <a:ext cx="1699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latin typeface="Salesforce Sans"/>
                <a:ea typeface="Salesforce Sans"/>
                <a:cs typeface="Salesforce Sans"/>
                <a:sym typeface="Salesforce Sans"/>
              </a:rPr>
              <a:t>Patient Flow</a:t>
            </a:r>
            <a:endParaRPr>
              <a:solidFill>
                <a:schemeClr val="dk1"/>
              </a:solidFill>
              <a:latin typeface="Salesforce Sans"/>
              <a:ea typeface="Salesforce Sans"/>
              <a:cs typeface="Salesforce Sans"/>
              <a:sym typeface="Salesforce Sans"/>
            </a:endParaRPr>
          </a:p>
          <a:p>
            <a:pPr indent="0" lvl="0" marL="0" marR="0" rtl="0" algn="l">
              <a:lnSpc>
                <a:spcPct val="100000"/>
              </a:lnSpc>
              <a:spcBef>
                <a:spcPts val="0"/>
              </a:spcBef>
              <a:spcAft>
                <a:spcPts val="0"/>
              </a:spcAft>
              <a:buNone/>
            </a:pPr>
            <a:r>
              <a:rPr i="0" lang="en-US" sz="1400" u="none" cap="none" strike="noStrike">
                <a:solidFill>
                  <a:schemeClr val="dk1"/>
                </a:solidFill>
                <a:latin typeface="Salesforce Sans"/>
                <a:ea typeface="Salesforce Sans"/>
                <a:cs typeface="Salesforce Sans"/>
                <a:sym typeface="Salesforce Sans"/>
              </a:rPr>
              <a:t>and Satisfaction</a:t>
            </a:r>
            <a:endParaRPr>
              <a:solidFill>
                <a:schemeClr val="dk1"/>
              </a:solidFill>
              <a:latin typeface="Salesforce Sans"/>
              <a:ea typeface="Salesforce Sans"/>
              <a:cs typeface="Salesforce Sans"/>
              <a:sym typeface="Salesforce Sans"/>
            </a:endParaRPr>
          </a:p>
        </p:txBody>
      </p:sp>
      <p:sp>
        <p:nvSpPr>
          <p:cNvPr id="2746" name="Google Shape;2746;p180"/>
          <p:cNvSpPr txBox="1"/>
          <p:nvPr/>
        </p:nvSpPr>
        <p:spPr>
          <a:xfrm>
            <a:off x="5439582" y="6189777"/>
            <a:ext cx="1467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lt2"/>
                </a:solidFill>
                <a:latin typeface="Avant Garde Demi SFDC"/>
                <a:ea typeface="Avant Garde Demi SFDC"/>
                <a:cs typeface="Avant Garde Demi SFDC"/>
                <a:sym typeface="Avant Garde Demi SFDC"/>
              </a:rPr>
              <a:t>ER Department</a:t>
            </a:r>
            <a:endParaRPr>
              <a:latin typeface="Avant Garde Demi SFDC"/>
              <a:ea typeface="Avant Garde Demi SFDC"/>
              <a:cs typeface="Avant Garde Demi SFDC"/>
              <a:sym typeface="Avant Garde Demi SFD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9" name="Shape 1959"/>
        <p:cNvGrpSpPr/>
        <p:nvPr/>
      </p:nvGrpSpPr>
      <p:grpSpPr>
        <a:xfrm>
          <a:off x="0" y="0"/>
          <a:ext cx="0" cy="0"/>
          <a:chOff x="0" y="0"/>
          <a:chExt cx="0" cy="0"/>
        </a:xfrm>
      </p:grpSpPr>
      <p:sp>
        <p:nvSpPr>
          <p:cNvPr id="1960" name="Google Shape;1960;p154"/>
          <p:cNvSpPr txBox="1"/>
          <p:nvPr/>
        </p:nvSpPr>
        <p:spPr>
          <a:xfrm>
            <a:off x="3101818" y="2981375"/>
            <a:ext cx="6047100" cy="1080600"/>
          </a:xfrm>
          <a:prstGeom prst="rect">
            <a:avLst/>
          </a:prstGeom>
          <a:noFill/>
          <a:ln>
            <a:noFill/>
          </a:ln>
        </p:spPr>
        <p:txBody>
          <a:bodyPr anchorCtr="0" anchor="ctr" bIns="0" lIns="0" spcFirstLastPara="1" rIns="0" wrap="square" tIns="0">
            <a:noAutofit/>
          </a:bodyPr>
          <a:lstStyle/>
          <a:p>
            <a:pPr indent="-539750" lvl="0" marL="0" marR="0" rtl="0" algn="ctr">
              <a:lnSpc>
                <a:spcPct val="90000"/>
              </a:lnSpc>
              <a:spcBef>
                <a:spcPts val="0"/>
              </a:spcBef>
              <a:spcAft>
                <a:spcPts val="0"/>
              </a:spcAft>
              <a:buClr>
                <a:schemeClr val="dk1"/>
              </a:buClr>
              <a:buSzPts val="8500"/>
              <a:buFont typeface="Avant Garde Demi SFDC"/>
              <a:buChar char="​"/>
            </a:pPr>
            <a:r>
              <a:rPr i="0" lang="en-US" sz="8500" u="none" cap="none" strike="noStrike">
                <a:solidFill>
                  <a:schemeClr val="dk1"/>
                </a:solidFill>
                <a:latin typeface="Avant Garde Demi SFDC"/>
                <a:ea typeface="Avant Garde Demi SFDC"/>
                <a:cs typeface="Avant Garde Demi SFDC"/>
                <a:sym typeface="Avant Garde Demi SFDC"/>
              </a:rPr>
              <a:t>Thank </a:t>
            </a:r>
            <a:r>
              <a:rPr lang="en-US" sz="8500">
                <a:solidFill>
                  <a:schemeClr val="dk1"/>
                </a:solidFill>
                <a:latin typeface="Avant Garde Demi SFDC"/>
                <a:ea typeface="Avant Garde Demi SFDC"/>
                <a:cs typeface="Avant Garde Demi SFDC"/>
                <a:sym typeface="Avant Garde Demi SFDC"/>
              </a:rPr>
              <a:t>Y</a:t>
            </a:r>
            <a:r>
              <a:rPr i="0" lang="en-US" sz="8500" u="none" cap="none" strike="noStrike">
                <a:solidFill>
                  <a:schemeClr val="dk1"/>
                </a:solidFill>
                <a:latin typeface="Avant Garde Demi SFDC"/>
                <a:ea typeface="Avant Garde Demi SFDC"/>
                <a:cs typeface="Avant Garde Demi SFDC"/>
                <a:sym typeface="Avant Garde Demi SFDC"/>
              </a:rPr>
              <a:t>ou</a:t>
            </a:r>
            <a:endParaRPr sz="8500">
              <a:solidFill>
                <a:schemeClr val="dk1"/>
              </a:solidFill>
              <a:latin typeface="Avant Garde Demi SFDC"/>
              <a:ea typeface="Avant Garde Demi SFDC"/>
              <a:cs typeface="Avant Garde Demi SFDC"/>
              <a:sym typeface="Avant Garde Demi SFD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0" name="Shape 2750"/>
        <p:cNvGrpSpPr/>
        <p:nvPr/>
      </p:nvGrpSpPr>
      <p:grpSpPr>
        <a:xfrm>
          <a:off x="0" y="0"/>
          <a:ext cx="0" cy="0"/>
          <a:chOff x="0" y="0"/>
          <a:chExt cx="0" cy="0"/>
        </a:xfrm>
      </p:grpSpPr>
      <p:sp>
        <p:nvSpPr>
          <p:cNvPr id="2751" name="Google Shape;2751;p181"/>
          <p:cNvSpPr txBox="1"/>
          <p:nvPr>
            <p:ph type="title"/>
          </p:nvPr>
        </p:nvSpPr>
        <p:spPr>
          <a:xfrm>
            <a:off x="576093" y="433018"/>
            <a:ext cx="10095000" cy="605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752" name="Google Shape;2752;p181"/>
          <p:cNvSpPr txBox="1"/>
          <p:nvPr>
            <p:ph idx="1" type="subTitle"/>
          </p:nvPr>
        </p:nvSpPr>
        <p:spPr>
          <a:xfrm>
            <a:off x="576093"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sz="1800"/>
              <a:t>Imagine you’re creating a dashboard for </a:t>
            </a:r>
            <a:r>
              <a:rPr b="1" lang="en-US" sz="1800">
                <a:solidFill>
                  <a:schemeClr val="lt2"/>
                </a:solidFill>
              </a:rPr>
              <a:t>your local hospital</a:t>
            </a:r>
            <a:r>
              <a:rPr lang="en-US" sz="1800"/>
              <a:t>.</a:t>
            </a:r>
            <a:endParaRPr/>
          </a:p>
        </p:txBody>
      </p:sp>
      <p:sp>
        <p:nvSpPr>
          <p:cNvPr id="2753" name="Google Shape;2753;p181"/>
          <p:cNvSpPr txBox="1"/>
          <p:nvPr/>
        </p:nvSpPr>
        <p:spPr>
          <a:xfrm>
            <a:off x="2096687" y="1725075"/>
            <a:ext cx="2074500" cy="3357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2000" u="none" cap="none" strike="noStrike">
                <a:solidFill>
                  <a:schemeClr val="dk1"/>
                </a:solidFill>
                <a:latin typeface="Avant Garde Demi SFDC"/>
                <a:ea typeface="Avant Garde Demi SFDC"/>
                <a:cs typeface="Avant Garde Demi SFDC"/>
                <a:sym typeface="Avant Garde Demi SFDC"/>
              </a:rPr>
              <a:t>Ideate</a:t>
            </a:r>
            <a:endParaRPr i="0" sz="1000" u="none" cap="none" strike="noStrike">
              <a:solidFill>
                <a:srgbClr val="000000"/>
              </a:solidFill>
              <a:latin typeface="Avant Garde Demi SFDC"/>
              <a:ea typeface="Avant Garde Demi SFDC"/>
              <a:cs typeface="Avant Garde Demi SFDC"/>
              <a:sym typeface="Avant Garde Demi SFDC"/>
            </a:endParaRPr>
          </a:p>
        </p:txBody>
      </p:sp>
      <p:sp>
        <p:nvSpPr>
          <p:cNvPr id="2754" name="Google Shape;2754;p181"/>
          <p:cNvSpPr txBox="1"/>
          <p:nvPr/>
        </p:nvSpPr>
        <p:spPr>
          <a:xfrm>
            <a:off x="2096687" y="2088283"/>
            <a:ext cx="10396800" cy="5943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i="0" lang="en-US" sz="1800" u="none" cap="none" strike="noStrike">
                <a:solidFill>
                  <a:schemeClr val="dk1"/>
                </a:solidFill>
                <a:latin typeface="Salesforce Sans"/>
                <a:ea typeface="Salesforce Sans"/>
                <a:cs typeface="Salesforce Sans"/>
                <a:sym typeface="Salesforce Sans"/>
              </a:rPr>
              <a:t>Which metrics or charts could help? </a:t>
            </a:r>
            <a:endParaRPr>
              <a:latin typeface="Salesforce Sans"/>
              <a:ea typeface="Salesforce Sans"/>
              <a:cs typeface="Salesforce Sans"/>
              <a:sym typeface="Salesforce Sans"/>
            </a:endParaRPr>
          </a:p>
        </p:txBody>
      </p:sp>
      <p:sp>
        <p:nvSpPr>
          <p:cNvPr id="2755" name="Google Shape;2755;p181"/>
          <p:cNvSpPr/>
          <p:nvPr/>
        </p:nvSpPr>
        <p:spPr>
          <a:xfrm>
            <a:off x="5694652" y="3602300"/>
            <a:ext cx="1681505" cy="1526461"/>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chemeClr val="accent3"/>
              </a:solidFill>
              <a:latin typeface="Arial"/>
              <a:ea typeface="Arial"/>
              <a:cs typeface="Arial"/>
              <a:sym typeface="Arial"/>
            </a:endParaRPr>
          </a:p>
        </p:txBody>
      </p:sp>
      <p:grpSp>
        <p:nvGrpSpPr>
          <p:cNvPr id="2756" name="Google Shape;2756;p181"/>
          <p:cNvGrpSpPr/>
          <p:nvPr/>
        </p:nvGrpSpPr>
        <p:grpSpPr>
          <a:xfrm>
            <a:off x="591158" y="3538515"/>
            <a:ext cx="779100" cy="779100"/>
            <a:chOff x="591158" y="3538515"/>
            <a:chExt cx="779100" cy="779100"/>
          </a:xfrm>
        </p:grpSpPr>
        <p:sp>
          <p:nvSpPr>
            <p:cNvPr id="2757" name="Google Shape;2757;p181"/>
            <p:cNvSpPr/>
            <p:nvPr/>
          </p:nvSpPr>
          <p:spPr>
            <a:xfrm>
              <a:off x="591158" y="3538515"/>
              <a:ext cx="779100" cy="779100"/>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58" name="Google Shape;2758;p181"/>
            <p:cNvSpPr/>
            <p:nvPr/>
          </p:nvSpPr>
          <p:spPr>
            <a:xfrm>
              <a:off x="938711" y="4091998"/>
              <a:ext cx="87590" cy="23882"/>
            </a:xfrm>
            <a:custGeom>
              <a:rect b="b" l="l" r="r" t="t"/>
              <a:pathLst>
                <a:path extrusionOk="0" h="454886" w="1668373">
                  <a:moveTo>
                    <a:pt x="1440675" y="0"/>
                  </a:moveTo>
                  <a:lnTo>
                    <a:pt x="227584" y="0"/>
                  </a:lnTo>
                  <a:cubicBezTo>
                    <a:pt x="101964" y="0"/>
                    <a:pt x="0" y="101980"/>
                    <a:pt x="0" y="227484"/>
                  </a:cubicBezTo>
                  <a:cubicBezTo>
                    <a:pt x="0" y="353022"/>
                    <a:pt x="101964" y="454886"/>
                    <a:pt x="227584" y="454886"/>
                  </a:cubicBezTo>
                  <a:lnTo>
                    <a:pt x="1440873" y="454886"/>
                  </a:lnTo>
                  <a:cubicBezTo>
                    <a:pt x="1566394" y="454886"/>
                    <a:pt x="1668373" y="353022"/>
                    <a:pt x="1668373" y="227484"/>
                  </a:cubicBezTo>
                  <a:cubicBezTo>
                    <a:pt x="1668159" y="101963"/>
                    <a:pt x="1566394" y="0"/>
                    <a:pt x="1440675"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59" name="Google Shape;2759;p181"/>
            <p:cNvSpPr/>
            <p:nvPr/>
          </p:nvSpPr>
          <p:spPr>
            <a:xfrm>
              <a:off x="938711" y="4060791"/>
              <a:ext cx="87590" cy="23886"/>
            </a:xfrm>
            <a:custGeom>
              <a:rect b="b" l="l" r="r" t="t"/>
              <a:pathLst>
                <a:path extrusionOk="0" h="454968" w="1668373">
                  <a:moveTo>
                    <a:pt x="1440675" y="0"/>
                  </a:moveTo>
                  <a:lnTo>
                    <a:pt x="227584" y="0"/>
                  </a:lnTo>
                  <a:cubicBezTo>
                    <a:pt x="101964" y="0"/>
                    <a:pt x="0" y="101865"/>
                    <a:pt x="0" y="227485"/>
                  </a:cubicBezTo>
                  <a:cubicBezTo>
                    <a:pt x="0" y="353006"/>
                    <a:pt x="101964" y="454969"/>
                    <a:pt x="227584" y="454969"/>
                  </a:cubicBezTo>
                  <a:lnTo>
                    <a:pt x="1440873" y="454969"/>
                  </a:lnTo>
                  <a:cubicBezTo>
                    <a:pt x="1566394" y="454969"/>
                    <a:pt x="1668373" y="353006"/>
                    <a:pt x="1668373" y="227485"/>
                  </a:cubicBezTo>
                  <a:cubicBezTo>
                    <a:pt x="1668159" y="101865"/>
                    <a:pt x="1566394" y="0"/>
                    <a:pt x="1440675"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60" name="Google Shape;2760;p181"/>
            <p:cNvSpPr/>
            <p:nvPr/>
          </p:nvSpPr>
          <p:spPr>
            <a:xfrm>
              <a:off x="849489" y="3748343"/>
              <a:ext cx="256780" cy="294911"/>
            </a:xfrm>
            <a:custGeom>
              <a:rect b="b" l="l" r="r" t="t"/>
              <a:pathLst>
                <a:path extrusionOk="0" h="5617345" w="4891039">
                  <a:moveTo>
                    <a:pt x="2445520" y="0"/>
                  </a:moveTo>
                  <a:cubicBezTo>
                    <a:pt x="1097033" y="0"/>
                    <a:pt x="0" y="1096983"/>
                    <a:pt x="0" y="2445520"/>
                  </a:cubicBezTo>
                  <a:cubicBezTo>
                    <a:pt x="0" y="3234883"/>
                    <a:pt x="651609" y="4167983"/>
                    <a:pt x="1197858" y="4811843"/>
                  </a:cubicBezTo>
                  <a:cubicBezTo>
                    <a:pt x="1475228" y="5138703"/>
                    <a:pt x="1574867" y="5293437"/>
                    <a:pt x="1610064" y="5358076"/>
                  </a:cubicBezTo>
                  <a:cubicBezTo>
                    <a:pt x="1608531" y="5368479"/>
                    <a:pt x="1607690" y="5379063"/>
                    <a:pt x="1607690" y="5389861"/>
                  </a:cubicBezTo>
                  <a:cubicBezTo>
                    <a:pt x="1607690" y="5515481"/>
                    <a:pt x="1709604" y="5617345"/>
                    <a:pt x="1835175" y="5617345"/>
                  </a:cubicBezTo>
                  <a:lnTo>
                    <a:pt x="3153312" y="5617345"/>
                  </a:lnTo>
                  <a:cubicBezTo>
                    <a:pt x="3154400" y="5617246"/>
                    <a:pt x="3155504" y="5617345"/>
                    <a:pt x="3156296" y="5617345"/>
                  </a:cubicBezTo>
                  <a:cubicBezTo>
                    <a:pt x="3282015" y="5617345"/>
                    <a:pt x="3383681" y="5515481"/>
                    <a:pt x="3383681" y="5389861"/>
                  </a:cubicBezTo>
                  <a:cubicBezTo>
                    <a:pt x="3383681" y="5358291"/>
                    <a:pt x="3377235" y="5328188"/>
                    <a:pt x="3365663" y="5300871"/>
                  </a:cubicBezTo>
                  <a:cubicBezTo>
                    <a:pt x="3387836" y="5249404"/>
                    <a:pt x="3438133" y="5152386"/>
                    <a:pt x="3550680" y="4986475"/>
                  </a:cubicBezTo>
                  <a:cubicBezTo>
                    <a:pt x="3643131" y="4850667"/>
                    <a:pt x="3742127" y="4710292"/>
                    <a:pt x="3842920" y="4567923"/>
                  </a:cubicBezTo>
                  <a:cubicBezTo>
                    <a:pt x="4358177" y="3837958"/>
                    <a:pt x="4891040" y="3083149"/>
                    <a:pt x="4891040" y="2445438"/>
                  </a:cubicBezTo>
                  <a:cubicBezTo>
                    <a:pt x="4891122" y="1096983"/>
                    <a:pt x="3794172" y="0"/>
                    <a:pt x="2445520"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761" name="Google Shape;2761;p181"/>
          <p:cNvGrpSpPr/>
          <p:nvPr/>
        </p:nvGrpSpPr>
        <p:grpSpPr>
          <a:xfrm>
            <a:off x="591158" y="4447945"/>
            <a:ext cx="779100" cy="779100"/>
            <a:chOff x="591158" y="4447945"/>
            <a:chExt cx="779100" cy="779100"/>
          </a:xfrm>
        </p:grpSpPr>
        <p:sp>
          <p:nvSpPr>
            <p:cNvPr id="2762" name="Google Shape;2762;p181"/>
            <p:cNvSpPr/>
            <p:nvPr/>
          </p:nvSpPr>
          <p:spPr>
            <a:xfrm>
              <a:off x="591158" y="4447945"/>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63" name="Google Shape;2763;p181"/>
            <p:cNvSpPr/>
            <p:nvPr/>
          </p:nvSpPr>
          <p:spPr>
            <a:xfrm>
              <a:off x="802885" y="4655777"/>
              <a:ext cx="378473" cy="394335"/>
            </a:xfrm>
            <a:custGeom>
              <a:rect b="b" l="l" r="r" t="t"/>
              <a:pathLst>
                <a:path extrusionOk="0" h="6858000" w="6582133">
                  <a:moveTo>
                    <a:pt x="2648132" y="0"/>
                  </a:moveTo>
                  <a:lnTo>
                    <a:pt x="3934007" y="0"/>
                  </a:lnTo>
                  <a:lnTo>
                    <a:pt x="4188563" y="1018190"/>
                  </a:lnTo>
                  <a:cubicBezTo>
                    <a:pt x="4460183" y="1119354"/>
                    <a:pt x="4710114" y="1265108"/>
                    <a:pt x="4929399" y="1446558"/>
                  </a:cubicBezTo>
                  <a:lnTo>
                    <a:pt x="5939196" y="1157699"/>
                  </a:lnTo>
                  <a:lnTo>
                    <a:pt x="6582134" y="2271301"/>
                  </a:lnTo>
                  <a:lnTo>
                    <a:pt x="5827368" y="3001087"/>
                  </a:lnTo>
                  <a:cubicBezTo>
                    <a:pt x="5850685" y="3140253"/>
                    <a:pt x="5862815" y="3283212"/>
                    <a:pt x="5862815" y="3429000"/>
                  </a:cubicBezTo>
                  <a:cubicBezTo>
                    <a:pt x="5862815" y="3574788"/>
                    <a:pt x="5850685" y="3717748"/>
                    <a:pt x="5827368" y="3856913"/>
                  </a:cubicBezTo>
                  <a:lnTo>
                    <a:pt x="6582134" y="4586716"/>
                  </a:lnTo>
                  <a:lnTo>
                    <a:pt x="5939196" y="5700284"/>
                  </a:lnTo>
                  <a:lnTo>
                    <a:pt x="4929399" y="5411434"/>
                  </a:lnTo>
                  <a:cubicBezTo>
                    <a:pt x="4710114" y="5592871"/>
                    <a:pt x="4460183" y="5738646"/>
                    <a:pt x="4188563" y="5839802"/>
                  </a:cubicBezTo>
                  <a:lnTo>
                    <a:pt x="3934007" y="6858000"/>
                  </a:lnTo>
                  <a:lnTo>
                    <a:pt x="2648132" y="6858000"/>
                  </a:lnTo>
                  <a:lnTo>
                    <a:pt x="2393584" y="5839802"/>
                  </a:lnTo>
                  <a:cubicBezTo>
                    <a:pt x="2121956" y="5738646"/>
                    <a:pt x="1872034" y="5592871"/>
                    <a:pt x="1652723" y="5411434"/>
                  </a:cubicBezTo>
                  <a:lnTo>
                    <a:pt x="642938" y="5700284"/>
                  </a:lnTo>
                  <a:lnTo>
                    <a:pt x="0" y="4586716"/>
                  </a:lnTo>
                  <a:lnTo>
                    <a:pt x="754758" y="3856913"/>
                  </a:lnTo>
                  <a:cubicBezTo>
                    <a:pt x="731449" y="3717748"/>
                    <a:pt x="719319" y="3574788"/>
                    <a:pt x="719319" y="3429000"/>
                  </a:cubicBezTo>
                  <a:cubicBezTo>
                    <a:pt x="719319" y="3283212"/>
                    <a:pt x="731449" y="3140253"/>
                    <a:pt x="754758" y="3001087"/>
                  </a:cubicBezTo>
                  <a:lnTo>
                    <a:pt x="0" y="2271301"/>
                  </a:lnTo>
                  <a:lnTo>
                    <a:pt x="642938" y="1157699"/>
                  </a:lnTo>
                  <a:lnTo>
                    <a:pt x="1652723" y="1446558"/>
                  </a:lnTo>
                  <a:cubicBezTo>
                    <a:pt x="1872034" y="1265108"/>
                    <a:pt x="2121952" y="1119354"/>
                    <a:pt x="2393584" y="1018190"/>
                  </a:cubicBezTo>
                  <a:lnTo>
                    <a:pt x="2648132" y="0"/>
                  </a:lnTo>
                  <a:close/>
                  <a:moveTo>
                    <a:pt x="3291069" y="4286250"/>
                  </a:moveTo>
                  <a:cubicBezTo>
                    <a:pt x="3764516" y="4286250"/>
                    <a:pt x="4148315" y="3902447"/>
                    <a:pt x="4148315" y="3429000"/>
                  </a:cubicBezTo>
                  <a:cubicBezTo>
                    <a:pt x="4148315" y="2955554"/>
                    <a:pt x="3764516" y="2571750"/>
                    <a:pt x="3291069" y="2571750"/>
                  </a:cubicBezTo>
                  <a:cubicBezTo>
                    <a:pt x="2817623" y="2571750"/>
                    <a:pt x="2433819" y="2955554"/>
                    <a:pt x="2433819" y="3429000"/>
                  </a:cubicBezTo>
                  <a:cubicBezTo>
                    <a:pt x="2433819" y="3902447"/>
                    <a:pt x="2817623" y="4286250"/>
                    <a:pt x="3291069" y="428625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764" name="Google Shape;2764;p181"/>
          <p:cNvGrpSpPr/>
          <p:nvPr/>
        </p:nvGrpSpPr>
        <p:grpSpPr>
          <a:xfrm>
            <a:off x="591158" y="5347436"/>
            <a:ext cx="779100" cy="779100"/>
            <a:chOff x="591158" y="5347436"/>
            <a:chExt cx="779100" cy="779100"/>
          </a:xfrm>
        </p:grpSpPr>
        <p:sp>
          <p:nvSpPr>
            <p:cNvPr id="2765" name="Google Shape;2765;p181"/>
            <p:cNvSpPr/>
            <p:nvPr/>
          </p:nvSpPr>
          <p:spPr>
            <a:xfrm>
              <a:off x="591158" y="5347436"/>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66" name="Google Shape;2766;p181"/>
            <p:cNvSpPr/>
            <p:nvPr/>
          </p:nvSpPr>
          <p:spPr>
            <a:xfrm>
              <a:off x="837231" y="5593509"/>
              <a:ext cx="285750" cy="285750"/>
            </a:xfrm>
            <a:custGeom>
              <a:rect b="b" l="l" r="r" t="t"/>
              <a:pathLst>
                <a:path extrusionOk="0" h="4571999" w="4571999">
                  <a:moveTo>
                    <a:pt x="3593134" y="4343371"/>
                  </a:moveTo>
                  <a:lnTo>
                    <a:pt x="2467765" y="3218001"/>
                  </a:lnTo>
                  <a:lnTo>
                    <a:pt x="2124094" y="3561673"/>
                  </a:lnTo>
                  <a:cubicBezTo>
                    <a:pt x="1772278" y="3913488"/>
                    <a:pt x="1596359" y="4089396"/>
                    <a:pt x="1407287" y="4047877"/>
                  </a:cubicBezTo>
                  <a:cubicBezTo>
                    <a:pt x="1218214" y="4006328"/>
                    <a:pt x="1132212" y="3772900"/>
                    <a:pt x="960205" y="3306013"/>
                  </a:cubicBezTo>
                  <a:lnTo>
                    <a:pt x="386533" y="1748932"/>
                  </a:lnTo>
                  <a:cubicBezTo>
                    <a:pt x="43396" y="817547"/>
                    <a:pt x="-128171" y="351860"/>
                    <a:pt x="111845" y="111845"/>
                  </a:cubicBezTo>
                  <a:cubicBezTo>
                    <a:pt x="351860" y="-128171"/>
                    <a:pt x="817547" y="43396"/>
                    <a:pt x="1748932" y="386536"/>
                  </a:cubicBezTo>
                  <a:lnTo>
                    <a:pt x="3306013" y="960205"/>
                  </a:lnTo>
                  <a:cubicBezTo>
                    <a:pt x="3772900" y="1132212"/>
                    <a:pt x="4006328" y="1218214"/>
                    <a:pt x="4047877" y="1407286"/>
                  </a:cubicBezTo>
                  <a:cubicBezTo>
                    <a:pt x="4089396" y="1596359"/>
                    <a:pt x="3913488" y="1772278"/>
                    <a:pt x="3561673" y="2124093"/>
                  </a:cubicBezTo>
                  <a:lnTo>
                    <a:pt x="3218001" y="2467765"/>
                  </a:lnTo>
                  <a:lnTo>
                    <a:pt x="4343371" y="3593134"/>
                  </a:lnTo>
                  <a:cubicBezTo>
                    <a:pt x="4459900" y="3709634"/>
                    <a:pt x="4518164" y="3767899"/>
                    <a:pt x="4545082" y="3832907"/>
                  </a:cubicBezTo>
                  <a:cubicBezTo>
                    <a:pt x="4580972" y="3919575"/>
                    <a:pt x="4580972" y="4016930"/>
                    <a:pt x="4545082" y="4103598"/>
                  </a:cubicBezTo>
                  <a:cubicBezTo>
                    <a:pt x="4518164" y="4168577"/>
                    <a:pt x="4459900" y="4226842"/>
                    <a:pt x="4343371" y="4343371"/>
                  </a:cubicBezTo>
                  <a:cubicBezTo>
                    <a:pt x="4226842" y="4459900"/>
                    <a:pt x="4168577" y="4518164"/>
                    <a:pt x="4103598" y="4545082"/>
                  </a:cubicBezTo>
                  <a:cubicBezTo>
                    <a:pt x="4016930" y="4580972"/>
                    <a:pt x="3919575" y="4580972"/>
                    <a:pt x="3832907" y="4545082"/>
                  </a:cubicBezTo>
                  <a:cubicBezTo>
                    <a:pt x="3767899" y="4518164"/>
                    <a:pt x="3709634" y="4459900"/>
                    <a:pt x="3593134" y="4343371"/>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767" name="Google Shape;2767;p181"/>
          <p:cNvGrpSpPr/>
          <p:nvPr/>
        </p:nvGrpSpPr>
        <p:grpSpPr>
          <a:xfrm>
            <a:off x="591158" y="1719656"/>
            <a:ext cx="779100" cy="779100"/>
            <a:chOff x="591158" y="1719656"/>
            <a:chExt cx="779100" cy="779100"/>
          </a:xfrm>
        </p:grpSpPr>
        <p:sp>
          <p:nvSpPr>
            <p:cNvPr id="2768" name="Google Shape;2768;p181"/>
            <p:cNvSpPr/>
            <p:nvPr/>
          </p:nvSpPr>
          <p:spPr>
            <a:xfrm>
              <a:off x="591158" y="1719656"/>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69" name="Google Shape;2769;p181"/>
            <p:cNvSpPr/>
            <p:nvPr/>
          </p:nvSpPr>
          <p:spPr>
            <a:xfrm>
              <a:off x="814501" y="1979263"/>
              <a:ext cx="329073" cy="299538"/>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770" name="Google Shape;2770;p181"/>
          <p:cNvGrpSpPr/>
          <p:nvPr/>
        </p:nvGrpSpPr>
        <p:grpSpPr>
          <a:xfrm>
            <a:off x="591158" y="2629085"/>
            <a:ext cx="779100" cy="779100"/>
            <a:chOff x="591158" y="2629085"/>
            <a:chExt cx="779100" cy="779100"/>
          </a:xfrm>
        </p:grpSpPr>
        <p:sp>
          <p:nvSpPr>
            <p:cNvPr id="2771" name="Google Shape;2771;p181"/>
            <p:cNvSpPr/>
            <p:nvPr/>
          </p:nvSpPr>
          <p:spPr>
            <a:xfrm>
              <a:off x="591158" y="2629085"/>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72" name="Google Shape;2772;p181"/>
            <p:cNvSpPr/>
            <p:nvPr/>
          </p:nvSpPr>
          <p:spPr>
            <a:xfrm>
              <a:off x="798364" y="2836290"/>
              <a:ext cx="357776" cy="357776"/>
            </a:xfrm>
            <a:custGeom>
              <a:rect b="b" l="l" r="r" t="t"/>
              <a:pathLst>
                <a:path extrusionOk="0" h="6814781" w="6814781">
                  <a:moveTo>
                    <a:pt x="3407262" y="0"/>
                  </a:moveTo>
                  <a:cubicBezTo>
                    <a:pt x="1525452" y="0"/>
                    <a:pt x="0" y="1525582"/>
                    <a:pt x="0" y="3407391"/>
                  </a:cubicBezTo>
                  <a:cubicBezTo>
                    <a:pt x="0" y="5289200"/>
                    <a:pt x="1525452" y="6814782"/>
                    <a:pt x="3407262" y="6814782"/>
                  </a:cubicBezTo>
                  <a:cubicBezTo>
                    <a:pt x="5289071" y="6814782"/>
                    <a:pt x="6814782" y="5289200"/>
                    <a:pt x="6814782" y="3407391"/>
                  </a:cubicBezTo>
                  <a:cubicBezTo>
                    <a:pt x="6814782" y="1525582"/>
                    <a:pt x="5289071" y="0"/>
                    <a:pt x="3407262" y="0"/>
                  </a:cubicBezTo>
                  <a:close/>
                  <a:moveTo>
                    <a:pt x="3407262" y="5952097"/>
                  </a:moveTo>
                  <a:cubicBezTo>
                    <a:pt x="2001889" y="5952097"/>
                    <a:pt x="862555" y="4812634"/>
                    <a:pt x="862555" y="3407391"/>
                  </a:cubicBezTo>
                  <a:cubicBezTo>
                    <a:pt x="862555" y="2002018"/>
                    <a:pt x="2001889" y="862685"/>
                    <a:pt x="3407262" y="862685"/>
                  </a:cubicBezTo>
                  <a:cubicBezTo>
                    <a:pt x="4812634" y="862685"/>
                    <a:pt x="5952227" y="2002018"/>
                    <a:pt x="5952227" y="3407391"/>
                  </a:cubicBezTo>
                  <a:cubicBezTo>
                    <a:pt x="5952227" y="4812634"/>
                    <a:pt x="4812634" y="5952097"/>
                    <a:pt x="3407262" y="5952097"/>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73" name="Google Shape;2773;p181"/>
            <p:cNvSpPr/>
            <p:nvPr/>
          </p:nvSpPr>
          <p:spPr>
            <a:xfrm>
              <a:off x="879759" y="2917685"/>
              <a:ext cx="198133" cy="198133"/>
            </a:xfrm>
            <a:custGeom>
              <a:rect b="b" l="l" r="r" t="t"/>
              <a:pathLst>
                <a:path extrusionOk="0" h="3773970" w="3773970">
                  <a:moveTo>
                    <a:pt x="1886985" y="0"/>
                  </a:moveTo>
                  <a:cubicBezTo>
                    <a:pt x="844828" y="0"/>
                    <a:pt x="0" y="844828"/>
                    <a:pt x="0" y="1886985"/>
                  </a:cubicBezTo>
                  <a:cubicBezTo>
                    <a:pt x="0" y="2929143"/>
                    <a:pt x="844828" y="3773971"/>
                    <a:pt x="1886985" y="3773971"/>
                  </a:cubicBezTo>
                  <a:cubicBezTo>
                    <a:pt x="2929143" y="3773971"/>
                    <a:pt x="3773971" y="2929143"/>
                    <a:pt x="3773971" y="1886985"/>
                  </a:cubicBezTo>
                  <a:cubicBezTo>
                    <a:pt x="3773971" y="844828"/>
                    <a:pt x="2929143" y="0"/>
                    <a:pt x="1886985" y="0"/>
                  </a:cubicBezTo>
                  <a:close/>
                  <a:moveTo>
                    <a:pt x="1886985" y="3296369"/>
                  </a:moveTo>
                  <a:cubicBezTo>
                    <a:pt x="1108537" y="3296369"/>
                    <a:pt x="477601" y="2665304"/>
                    <a:pt x="477601" y="1886985"/>
                  </a:cubicBezTo>
                  <a:cubicBezTo>
                    <a:pt x="477601" y="1108667"/>
                    <a:pt x="1108537" y="477731"/>
                    <a:pt x="1886985" y="477731"/>
                  </a:cubicBezTo>
                  <a:cubicBezTo>
                    <a:pt x="2665304" y="477731"/>
                    <a:pt x="3296369" y="1108667"/>
                    <a:pt x="3296369" y="1886985"/>
                  </a:cubicBezTo>
                  <a:cubicBezTo>
                    <a:pt x="3296369" y="2665304"/>
                    <a:pt x="2665304" y="3296369"/>
                    <a:pt x="1886985" y="3296369"/>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74" name="Google Shape;2774;p181"/>
            <p:cNvSpPr/>
            <p:nvPr/>
          </p:nvSpPr>
          <p:spPr>
            <a:xfrm>
              <a:off x="951338" y="2989264"/>
              <a:ext cx="57743" cy="57743"/>
            </a:xfrm>
            <a:custGeom>
              <a:rect b="b" l="l" r="r" t="t"/>
              <a:pathLst>
                <a:path extrusionOk="0" h="1099867" w="1099867">
                  <a:moveTo>
                    <a:pt x="1099868" y="549934"/>
                  </a:moveTo>
                  <a:cubicBezTo>
                    <a:pt x="1099868" y="853654"/>
                    <a:pt x="853654" y="1099868"/>
                    <a:pt x="549934" y="1099868"/>
                  </a:cubicBezTo>
                  <a:cubicBezTo>
                    <a:pt x="246214" y="1099868"/>
                    <a:pt x="0" y="853654"/>
                    <a:pt x="0" y="549934"/>
                  </a:cubicBezTo>
                  <a:cubicBezTo>
                    <a:pt x="0" y="246214"/>
                    <a:pt x="246214" y="0"/>
                    <a:pt x="549934" y="0"/>
                  </a:cubicBezTo>
                  <a:cubicBezTo>
                    <a:pt x="853654" y="0"/>
                    <a:pt x="1099868" y="246214"/>
                    <a:pt x="1099868" y="549934"/>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cxnSp>
        <p:nvCxnSpPr>
          <p:cNvPr id="2775" name="Google Shape;2775;p181"/>
          <p:cNvCxnSpPr/>
          <p:nvPr/>
        </p:nvCxnSpPr>
        <p:spPr>
          <a:xfrm flipH="1" rot="10800000">
            <a:off x="7376150" y="3212150"/>
            <a:ext cx="1653000" cy="780300"/>
          </a:xfrm>
          <a:prstGeom prst="curvedConnector3">
            <a:avLst>
              <a:gd fmla="val 50000" name="adj1"/>
            </a:avLst>
          </a:prstGeom>
          <a:noFill/>
          <a:ln cap="flat" cmpd="sng" w="9525">
            <a:solidFill>
              <a:schemeClr val="dk1"/>
            </a:solidFill>
            <a:prstDash val="dot"/>
            <a:round/>
            <a:headEnd len="med" w="med" type="none"/>
            <a:tailEnd len="med" w="med" type="oval"/>
          </a:ln>
        </p:spPr>
      </p:cxnSp>
      <p:cxnSp>
        <p:nvCxnSpPr>
          <p:cNvPr id="2776" name="Google Shape;2776;p181"/>
          <p:cNvCxnSpPr/>
          <p:nvPr/>
        </p:nvCxnSpPr>
        <p:spPr>
          <a:xfrm>
            <a:off x="6982250" y="4779450"/>
            <a:ext cx="2134800" cy="933900"/>
          </a:xfrm>
          <a:prstGeom prst="curvedConnector3">
            <a:avLst>
              <a:gd fmla="val 50000" name="adj1"/>
            </a:avLst>
          </a:prstGeom>
          <a:noFill/>
          <a:ln cap="flat" cmpd="sng" w="9525">
            <a:solidFill>
              <a:schemeClr val="dk1"/>
            </a:solidFill>
            <a:prstDash val="dot"/>
            <a:round/>
            <a:headEnd len="med" w="med" type="none"/>
            <a:tailEnd len="med" w="med" type="oval"/>
          </a:ln>
        </p:spPr>
      </p:cxnSp>
      <p:cxnSp>
        <p:nvCxnSpPr>
          <p:cNvPr id="2777" name="Google Shape;2777;p181"/>
          <p:cNvCxnSpPr/>
          <p:nvPr/>
        </p:nvCxnSpPr>
        <p:spPr>
          <a:xfrm rot="10800000">
            <a:off x="3870800" y="3136400"/>
            <a:ext cx="1848000" cy="790500"/>
          </a:xfrm>
          <a:prstGeom prst="curvedConnector3">
            <a:avLst>
              <a:gd fmla="val 50000" name="adj1"/>
            </a:avLst>
          </a:prstGeom>
          <a:noFill/>
          <a:ln cap="flat" cmpd="sng" w="9525">
            <a:solidFill>
              <a:schemeClr val="dk1"/>
            </a:solidFill>
            <a:prstDash val="dot"/>
            <a:round/>
            <a:headEnd len="med" w="med" type="none"/>
            <a:tailEnd len="med" w="med" type="oval"/>
          </a:ln>
        </p:spPr>
      </p:cxnSp>
      <p:cxnSp>
        <p:nvCxnSpPr>
          <p:cNvPr id="2778" name="Google Shape;2778;p181"/>
          <p:cNvCxnSpPr/>
          <p:nvPr/>
        </p:nvCxnSpPr>
        <p:spPr>
          <a:xfrm flipH="1" rot="10800000">
            <a:off x="7279275" y="4403213"/>
            <a:ext cx="1242300" cy="12600"/>
          </a:xfrm>
          <a:prstGeom prst="straightConnector1">
            <a:avLst/>
          </a:prstGeom>
          <a:noFill/>
          <a:ln cap="flat" cmpd="sng" w="9525">
            <a:solidFill>
              <a:schemeClr val="dk1"/>
            </a:solidFill>
            <a:prstDash val="dot"/>
            <a:round/>
            <a:headEnd len="med" w="med" type="none"/>
            <a:tailEnd len="med" w="med" type="oval"/>
          </a:ln>
        </p:spPr>
      </p:cxnSp>
      <p:cxnSp>
        <p:nvCxnSpPr>
          <p:cNvPr id="2779" name="Google Shape;2779;p181"/>
          <p:cNvCxnSpPr/>
          <p:nvPr/>
        </p:nvCxnSpPr>
        <p:spPr>
          <a:xfrm flipH="1">
            <a:off x="4106875" y="4758600"/>
            <a:ext cx="1981500" cy="821100"/>
          </a:xfrm>
          <a:prstGeom prst="curvedConnector3">
            <a:avLst>
              <a:gd fmla="val 50000" name="adj1"/>
            </a:avLst>
          </a:prstGeom>
          <a:noFill/>
          <a:ln cap="flat" cmpd="sng" w="9525">
            <a:solidFill>
              <a:schemeClr val="dk1"/>
            </a:solidFill>
            <a:prstDash val="dot"/>
            <a:round/>
            <a:headEnd len="med" w="med" type="none"/>
            <a:tailEnd len="med" w="med" type="oval"/>
          </a:ln>
        </p:spPr>
      </p:cxnSp>
      <p:cxnSp>
        <p:nvCxnSpPr>
          <p:cNvPr id="2780" name="Google Shape;2780;p181"/>
          <p:cNvCxnSpPr/>
          <p:nvPr/>
        </p:nvCxnSpPr>
        <p:spPr>
          <a:xfrm rot="10800000">
            <a:off x="4343000" y="4339000"/>
            <a:ext cx="1375800" cy="7500"/>
          </a:xfrm>
          <a:prstGeom prst="straightConnector1">
            <a:avLst/>
          </a:prstGeom>
          <a:noFill/>
          <a:ln cap="flat" cmpd="sng" w="9525">
            <a:solidFill>
              <a:schemeClr val="dk1"/>
            </a:solidFill>
            <a:prstDash val="dot"/>
            <a:round/>
            <a:headEnd len="med" w="med" type="none"/>
            <a:tailEnd len="med" w="med" type="oval"/>
          </a:ln>
        </p:spPr>
      </p:cxnSp>
      <p:sp>
        <p:nvSpPr>
          <p:cNvPr id="2781" name="Google Shape;2781;p181"/>
          <p:cNvSpPr txBox="1"/>
          <p:nvPr/>
        </p:nvSpPr>
        <p:spPr>
          <a:xfrm>
            <a:off x="9117051" y="3032100"/>
            <a:ext cx="1699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a:solidFill>
                  <a:schemeClr val="dk1"/>
                </a:solidFill>
                <a:latin typeface="Salesforce Sans"/>
                <a:ea typeface="Salesforce Sans"/>
                <a:cs typeface="Salesforce Sans"/>
                <a:sym typeface="Salesforce Sans"/>
              </a:rPr>
              <a:t>Admission Rates</a:t>
            </a:r>
            <a:endParaRPr>
              <a:solidFill>
                <a:schemeClr val="dk1"/>
              </a:solidFill>
              <a:latin typeface="Salesforce Sans"/>
              <a:ea typeface="Salesforce Sans"/>
              <a:cs typeface="Salesforce Sans"/>
              <a:sym typeface="Salesforce Sans"/>
            </a:endParaRPr>
          </a:p>
        </p:txBody>
      </p:sp>
      <p:sp>
        <p:nvSpPr>
          <p:cNvPr id="2782" name="Google Shape;2782;p181"/>
          <p:cNvSpPr txBox="1"/>
          <p:nvPr/>
        </p:nvSpPr>
        <p:spPr>
          <a:xfrm>
            <a:off x="8683275" y="4232050"/>
            <a:ext cx="19311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a:solidFill>
                  <a:schemeClr val="dk1"/>
                </a:solidFill>
                <a:latin typeface="Salesforce Sans"/>
                <a:ea typeface="Salesforce Sans"/>
                <a:cs typeface="Salesforce Sans"/>
                <a:sym typeface="Salesforce Sans"/>
              </a:rPr>
              <a:t>Trends - Line Chart? Area Chart?</a:t>
            </a:r>
            <a:endParaRPr>
              <a:solidFill>
                <a:schemeClr val="dk1"/>
              </a:solidFill>
              <a:latin typeface="Salesforce Sans"/>
              <a:ea typeface="Salesforce Sans"/>
              <a:cs typeface="Salesforce Sans"/>
              <a:sym typeface="Salesforce Sans"/>
            </a:endParaRPr>
          </a:p>
        </p:txBody>
      </p:sp>
      <p:sp>
        <p:nvSpPr>
          <p:cNvPr id="2783" name="Google Shape;2783;p181"/>
          <p:cNvSpPr txBox="1"/>
          <p:nvPr/>
        </p:nvSpPr>
        <p:spPr>
          <a:xfrm>
            <a:off x="2096676" y="2962050"/>
            <a:ext cx="16998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a:solidFill>
                  <a:schemeClr val="dk1"/>
                </a:solidFill>
                <a:latin typeface="Salesforce Sans"/>
                <a:ea typeface="Salesforce Sans"/>
                <a:cs typeface="Salesforce Sans"/>
                <a:sym typeface="Salesforce Sans"/>
              </a:rPr>
              <a:t>Patient Visits</a:t>
            </a:r>
            <a:endParaRPr>
              <a:solidFill>
                <a:schemeClr val="dk1"/>
              </a:solidFill>
              <a:latin typeface="Salesforce Sans"/>
              <a:ea typeface="Salesforce Sans"/>
              <a:cs typeface="Salesforce Sans"/>
              <a:sym typeface="Salesforce Sans"/>
            </a:endParaRPr>
          </a:p>
        </p:txBody>
      </p:sp>
      <p:sp>
        <p:nvSpPr>
          <p:cNvPr id="2784" name="Google Shape;2784;p181"/>
          <p:cNvSpPr txBox="1"/>
          <p:nvPr/>
        </p:nvSpPr>
        <p:spPr>
          <a:xfrm>
            <a:off x="2545926" y="4188850"/>
            <a:ext cx="16998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a:solidFill>
                  <a:schemeClr val="dk1"/>
                </a:solidFill>
                <a:latin typeface="Salesforce Sans"/>
                <a:ea typeface="Salesforce Sans"/>
                <a:cs typeface="Salesforce Sans"/>
                <a:sym typeface="Salesforce Sans"/>
              </a:rPr>
              <a:t>Wait Times</a:t>
            </a:r>
            <a:endParaRPr>
              <a:solidFill>
                <a:schemeClr val="dk1"/>
              </a:solidFill>
              <a:latin typeface="Salesforce Sans"/>
              <a:ea typeface="Salesforce Sans"/>
              <a:cs typeface="Salesforce Sans"/>
              <a:sym typeface="Salesforce Sans"/>
            </a:endParaRPr>
          </a:p>
        </p:txBody>
      </p:sp>
      <p:sp>
        <p:nvSpPr>
          <p:cNvPr id="2785" name="Google Shape;2785;p181"/>
          <p:cNvSpPr txBox="1"/>
          <p:nvPr/>
        </p:nvSpPr>
        <p:spPr>
          <a:xfrm>
            <a:off x="2284026" y="5386975"/>
            <a:ext cx="1699800" cy="523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a:solidFill>
                  <a:schemeClr val="dk1"/>
                </a:solidFill>
                <a:latin typeface="Salesforce Sans"/>
                <a:ea typeface="Salesforce Sans"/>
                <a:cs typeface="Salesforce Sans"/>
                <a:sym typeface="Salesforce Sans"/>
              </a:rPr>
              <a:t>Satisfaction Scores</a:t>
            </a:r>
            <a:endParaRPr>
              <a:solidFill>
                <a:schemeClr val="dk1"/>
              </a:solidFill>
              <a:latin typeface="Salesforce Sans"/>
              <a:ea typeface="Salesforce Sans"/>
              <a:cs typeface="Salesforce Sans"/>
              <a:sym typeface="Salesforce Sans"/>
            </a:endParaRPr>
          </a:p>
        </p:txBody>
      </p:sp>
      <p:sp>
        <p:nvSpPr>
          <p:cNvPr id="2786" name="Google Shape;2786;p181"/>
          <p:cNvSpPr txBox="1"/>
          <p:nvPr/>
        </p:nvSpPr>
        <p:spPr>
          <a:xfrm>
            <a:off x="9189051" y="5583075"/>
            <a:ext cx="1699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a:solidFill>
                  <a:schemeClr val="dk1"/>
                </a:solidFill>
                <a:latin typeface="Salesforce Sans"/>
                <a:ea typeface="Salesforce Sans"/>
                <a:cs typeface="Salesforce Sans"/>
                <a:sym typeface="Salesforce Sans"/>
              </a:rPr>
              <a:t>Percentages</a:t>
            </a:r>
            <a:r>
              <a:rPr lang="en-US">
                <a:solidFill>
                  <a:schemeClr val="dk1"/>
                </a:solidFill>
                <a:latin typeface="Salesforce Sans"/>
                <a:ea typeface="Salesforce Sans"/>
                <a:cs typeface="Salesforce Sans"/>
                <a:sym typeface="Salesforce Sans"/>
              </a:rPr>
              <a:t>?</a:t>
            </a:r>
            <a:endParaRPr>
              <a:solidFill>
                <a:schemeClr val="dk1"/>
              </a:solidFill>
              <a:latin typeface="Salesforce Sans"/>
              <a:ea typeface="Salesforce Sans"/>
              <a:cs typeface="Salesforce Sans"/>
              <a:sym typeface="Salesforce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0" name="Shape 2790"/>
        <p:cNvGrpSpPr/>
        <p:nvPr/>
      </p:nvGrpSpPr>
      <p:grpSpPr>
        <a:xfrm>
          <a:off x="0" y="0"/>
          <a:ext cx="0" cy="0"/>
          <a:chOff x="0" y="0"/>
          <a:chExt cx="0" cy="0"/>
        </a:xfrm>
      </p:grpSpPr>
      <p:sp>
        <p:nvSpPr>
          <p:cNvPr id="2791" name="Google Shape;2791;p182"/>
          <p:cNvSpPr txBox="1"/>
          <p:nvPr>
            <p:ph type="title"/>
          </p:nvPr>
        </p:nvSpPr>
        <p:spPr>
          <a:xfrm>
            <a:off x="576093" y="433018"/>
            <a:ext cx="10095000" cy="605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792" name="Google Shape;2792;p182"/>
          <p:cNvSpPr txBox="1"/>
          <p:nvPr>
            <p:ph idx="1" type="subTitle"/>
          </p:nvPr>
        </p:nvSpPr>
        <p:spPr>
          <a:xfrm>
            <a:off x="576093"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sz="1800"/>
              <a:t>Imagine you’re creating a dashboard for </a:t>
            </a:r>
            <a:r>
              <a:rPr b="1" lang="en-US" sz="1800">
                <a:solidFill>
                  <a:schemeClr val="lt2"/>
                </a:solidFill>
              </a:rPr>
              <a:t>your local hospital</a:t>
            </a:r>
            <a:r>
              <a:rPr lang="en-US" sz="1800"/>
              <a:t>.</a:t>
            </a:r>
            <a:endParaRPr/>
          </a:p>
        </p:txBody>
      </p:sp>
      <p:sp>
        <p:nvSpPr>
          <p:cNvPr id="2793" name="Google Shape;2793;p182"/>
          <p:cNvSpPr txBox="1"/>
          <p:nvPr/>
        </p:nvSpPr>
        <p:spPr>
          <a:xfrm>
            <a:off x="2096687" y="1725075"/>
            <a:ext cx="2074500" cy="3357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lang="en-US" sz="2000">
                <a:solidFill>
                  <a:schemeClr val="dk1"/>
                </a:solidFill>
                <a:latin typeface="Avant Garde Demi SFDC"/>
                <a:ea typeface="Avant Garde Demi SFDC"/>
                <a:cs typeface="Avant Garde Demi SFDC"/>
                <a:sym typeface="Avant Garde Demi SFDC"/>
              </a:rPr>
              <a:t>Prototype</a:t>
            </a:r>
            <a:endParaRPr i="0" sz="1000" u="none" cap="none" strike="noStrike">
              <a:solidFill>
                <a:srgbClr val="000000"/>
              </a:solidFill>
              <a:latin typeface="Avant Garde Demi SFDC"/>
              <a:ea typeface="Avant Garde Demi SFDC"/>
              <a:cs typeface="Avant Garde Demi SFDC"/>
              <a:sym typeface="Avant Garde Demi SFDC"/>
            </a:endParaRPr>
          </a:p>
        </p:txBody>
      </p:sp>
      <p:sp>
        <p:nvSpPr>
          <p:cNvPr id="2794" name="Google Shape;2794;p182"/>
          <p:cNvSpPr txBox="1"/>
          <p:nvPr/>
        </p:nvSpPr>
        <p:spPr>
          <a:xfrm>
            <a:off x="2096687" y="2088283"/>
            <a:ext cx="10396800" cy="5943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lang="en-US" sz="1800">
                <a:solidFill>
                  <a:schemeClr val="dk1"/>
                </a:solidFill>
                <a:latin typeface="Salesforce Sans"/>
                <a:ea typeface="Salesforce Sans"/>
                <a:cs typeface="Salesforce Sans"/>
                <a:sym typeface="Salesforce Sans"/>
              </a:rPr>
              <a:t>Find the best layout and way to organise key metrics.</a:t>
            </a:r>
            <a:endParaRPr>
              <a:latin typeface="Salesforce Sans"/>
              <a:ea typeface="Salesforce Sans"/>
              <a:cs typeface="Salesforce Sans"/>
              <a:sym typeface="Salesforce Sans"/>
            </a:endParaRPr>
          </a:p>
        </p:txBody>
      </p:sp>
      <p:sp>
        <p:nvSpPr>
          <p:cNvPr id="2795" name="Google Shape;2795;p182"/>
          <p:cNvSpPr/>
          <p:nvPr/>
        </p:nvSpPr>
        <p:spPr>
          <a:xfrm>
            <a:off x="591158" y="3538515"/>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96" name="Google Shape;2796;p182"/>
          <p:cNvSpPr/>
          <p:nvPr/>
        </p:nvSpPr>
        <p:spPr>
          <a:xfrm>
            <a:off x="938711" y="4091998"/>
            <a:ext cx="87590" cy="23882"/>
          </a:xfrm>
          <a:custGeom>
            <a:rect b="b" l="l" r="r" t="t"/>
            <a:pathLst>
              <a:path extrusionOk="0" h="454886" w="1668373">
                <a:moveTo>
                  <a:pt x="1440675" y="0"/>
                </a:moveTo>
                <a:lnTo>
                  <a:pt x="227584" y="0"/>
                </a:lnTo>
                <a:cubicBezTo>
                  <a:pt x="101964" y="0"/>
                  <a:pt x="0" y="101980"/>
                  <a:pt x="0" y="227484"/>
                </a:cubicBezTo>
                <a:cubicBezTo>
                  <a:pt x="0" y="353022"/>
                  <a:pt x="101964" y="454886"/>
                  <a:pt x="227584" y="454886"/>
                </a:cubicBezTo>
                <a:lnTo>
                  <a:pt x="1440873" y="454886"/>
                </a:lnTo>
                <a:cubicBezTo>
                  <a:pt x="1566394" y="454886"/>
                  <a:pt x="1668373" y="353022"/>
                  <a:pt x="1668373" y="227484"/>
                </a:cubicBezTo>
                <a:cubicBezTo>
                  <a:pt x="1668159" y="101963"/>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97" name="Google Shape;2797;p182"/>
          <p:cNvSpPr/>
          <p:nvPr/>
        </p:nvSpPr>
        <p:spPr>
          <a:xfrm>
            <a:off x="938711" y="4060791"/>
            <a:ext cx="87590" cy="23886"/>
          </a:xfrm>
          <a:custGeom>
            <a:rect b="b" l="l" r="r" t="t"/>
            <a:pathLst>
              <a:path extrusionOk="0" h="454968" w="1668373">
                <a:moveTo>
                  <a:pt x="1440675" y="0"/>
                </a:moveTo>
                <a:lnTo>
                  <a:pt x="227584" y="0"/>
                </a:lnTo>
                <a:cubicBezTo>
                  <a:pt x="101964" y="0"/>
                  <a:pt x="0" y="101865"/>
                  <a:pt x="0" y="227485"/>
                </a:cubicBezTo>
                <a:cubicBezTo>
                  <a:pt x="0" y="353006"/>
                  <a:pt x="101964" y="454969"/>
                  <a:pt x="227584" y="454969"/>
                </a:cubicBezTo>
                <a:lnTo>
                  <a:pt x="1440873" y="454969"/>
                </a:lnTo>
                <a:cubicBezTo>
                  <a:pt x="1566394" y="454969"/>
                  <a:pt x="1668373" y="353006"/>
                  <a:pt x="1668373" y="227485"/>
                </a:cubicBezTo>
                <a:cubicBezTo>
                  <a:pt x="1668159" y="101865"/>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98" name="Google Shape;2798;p182"/>
          <p:cNvSpPr/>
          <p:nvPr/>
        </p:nvSpPr>
        <p:spPr>
          <a:xfrm>
            <a:off x="849489" y="3748343"/>
            <a:ext cx="256780" cy="294911"/>
          </a:xfrm>
          <a:custGeom>
            <a:rect b="b" l="l" r="r" t="t"/>
            <a:pathLst>
              <a:path extrusionOk="0" h="5617345" w="4891039">
                <a:moveTo>
                  <a:pt x="2445520" y="0"/>
                </a:moveTo>
                <a:cubicBezTo>
                  <a:pt x="1097033" y="0"/>
                  <a:pt x="0" y="1096983"/>
                  <a:pt x="0" y="2445520"/>
                </a:cubicBezTo>
                <a:cubicBezTo>
                  <a:pt x="0" y="3234883"/>
                  <a:pt x="651609" y="4167983"/>
                  <a:pt x="1197858" y="4811843"/>
                </a:cubicBezTo>
                <a:cubicBezTo>
                  <a:pt x="1475228" y="5138703"/>
                  <a:pt x="1574867" y="5293437"/>
                  <a:pt x="1610064" y="5358076"/>
                </a:cubicBezTo>
                <a:cubicBezTo>
                  <a:pt x="1608531" y="5368479"/>
                  <a:pt x="1607690" y="5379063"/>
                  <a:pt x="1607690" y="5389861"/>
                </a:cubicBezTo>
                <a:cubicBezTo>
                  <a:pt x="1607690" y="5515481"/>
                  <a:pt x="1709604" y="5617345"/>
                  <a:pt x="1835175" y="5617345"/>
                </a:cubicBezTo>
                <a:lnTo>
                  <a:pt x="3153312" y="5617345"/>
                </a:lnTo>
                <a:cubicBezTo>
                  <a:pt x="3154400" y="5617246"/>
                  <a:pt x="3155504" y="5617345"/>
                  <a:pt x="3156296" y="5617345"/>
                </a:cubicBezTo>
                <a:cubicBezTo>
                  <a:pt x="3282015" y="5617345"/>
                  <a:pt x="3383681" y="5515481"/>
                  <a:pt x="3383681" y="5389861"/>
                </a:cubicBezTo>
                <a:cubicBezTo>
                  <a:pt x="3383681" y="5358291"/>
                  <a:pt x="3377235" y="5328188"/>
                  <a:pt x="3365663" y="5300871"/>
                </a:cubicBezTo>
                <a:cubicBezTo>
                  <a:pt x="3387836" y="5249404"/>
                  <a:pt x="3438133" y="5152386"/>
                  <a:pt x="3550680" y="4986475"/>
                </a:cubicBezTo>
                <a:cubicBezTo>
                  <a:pt x="3643131" y="4850667"/>
                  <a:pt x="3742127" y="4710292"/>
                  <a:pt x="3842920" y="4567923"/>
                </a:cubicBezTo>
                <a:cubicBezTo>
                  <a:pt x="4358177" y="3837958"/>
                  <a:pt x="4891040" y="3083149"/>
                  <a:pt x="4891040" y="2445438"/>
                </a:cubicBezTo>
                <a:cubicBezTo>
                  <a:pt x="4891122" y="1096983"/>
                  <a:pt x="3794172" y="0"/>
                  <a:pt x="2445520"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2799" name="Google Shape;2799;p182"/>
          <p:cNvGrpSpPr/>
          <p:nvPr/>
        </p:nvGrpSpPr>
        <p:grpSpPr>
          <a:xfrm>
            <a:off x="591158" y="4447945"/>
            <a:ext cx="779100" cy="779100"/>
            <a:chOff x="591158" y="4447945"/>
            <a:chExt cx="779100" cy="779100"/>
          </a:xfrm>
        </p:grpSpPr>
        <p:sp>
          <p:nvSpPr>
            <p:cNvPr id="2800" name="Google Shape;2800;p182"/>
            <p:cNvSpPr/>
            <p:nvPr/>
          </p:nvSpPr>
          <p:spPr>
            <a:xfrm>
              <a:off x="591158" y="4447945"/>
              <a:ext cx="779100" cy="779100"/>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01" name="Google Shape;2801;p182"/>
            <p:cNvSpPr/>
            <p:nvPr/>
          </p:nvSpPr>
          <p:spPr>
            <a:xfrm>
              <a:off x="802885" y="4655777"/>
              <a:ext cx="378473" cy="394335"/>
            </a:xfrm>
            <a:custGeom>
              <a:rect b="b" l="l" r="r" t="t"/>
              <a:pathLst>
                <a:path extrusionOk="0" h="6858000" w="6582133">
                  <a:moveTo>
                    <a:pt x="2648132" y="0"/>
                  </a:moveTo>
                  <a:lnTo>
                    <a:pt x="3934007" y="0"/>
                  </a:lnTo>
                  <a:lnTo>
                    <a:pt x="4188563" y="1018190"/>
                  </a:lnTo>
                  <a:cubicBezTo>
                    <a:pt x="4460183" y="1119354"/>
                    <a:pt x="4710114" y="1265108"/>
                    <a:pt x="4929399" y="1446558"/>
                  </a:cubicBezTo>
                  <a:lnTo>
                    <a:pt x="5939196" y="1157699"/>
                  </a:lnTo>
                  <a:lnTo>
                    <a:pt x="6582134" y="2271301"/>
                  </a:lnTo>
                  <a:lnTo>
                    <a:pt x="5827368" y="3001087"/>
                  </a:lnTo>
                  <a:cubicBezTo>
                    <a:pt x="5850685" y="3140253"/>
                    <a:pt x="5862815" y="3283212"/>
                    <a:pt x="5862815" y="3429000"/>
                  </a:cubicBezTo>
                  <a:cubicBezTo>
                    <a:pt x="5862815" y="3574788"/>
                    <a:pt x="5850685" y="3717748"/>
                    <a:pt x="5827368" y="3856913"/>
                  </a:cubicBezTo>
                  <a:lnTo>
                    <a:pt x="6582134" y="4586716"/>
                  </a:lnTo>
                  <a:lnTo>
                    <a:pt x="5939196" y="5700284"/>
                  </a:lnTo>
                  <a:lnTo>
                    <a:pt x="4929399" y="5411434"/>
                  </a:lnTo>
                  <a:cubicBezTo>
                    <a:pt x="4710114" y="5592871"/>
                    <a:pt x="4460183" y="5738646"/>
                    <a:pt x="4188563" y="5839802"/>
                  </a:cubicBezTo>
                  <a:lnTo>
                    <a:pt x="3934007" y="6858000"/>
                  </a:lnTo>
                  <a:lnTo>
                    <a:pt x="2648132" y="6858000"/>
                  </a:lnTo>
                  <a:lnTo>
                    <a:pt x="2393584" y="5839802"/>
                  </a:lnTo>
                  <a:cubicBezTo>
                    <a:pt x="2121956" y="5738646"/>
                    <a:pt x="1872034" y="5592871"/>
                    <a:pt x="1652723" y="5411434"/>
                  </a:cubicBezTo>
                  <a:lnTo>
                    <a:pt x="642938" y="5700284"/>
                  </a:lnTo>
                  <a:lnTo>
                    <a:pt x="0" y="4586716"/>
                  </a:lnTo>
                  <a:lnTo>
                    <a:pt x="754758" y="3856913"/>
                  </a:lnTo>
                  <a:cubicBezTo>
                    <a:pt x="731449" y="3717748"/>
                    <a:pt x="719319" y="3574788"/>
                    <a:pt x="719319" y="3429000"/>
                  </a:cubicBezTo>
                  <a:cubicBezTo>
                    <a:pt x="719319" y="3283212"/>
                    <a:pt x="731449" y="3140253"/>
                    <a:pt x="754758" y="3001087"/>
                  </a:cubicBezTo>
                  <a:lnTo>
                    <a:pt x="0" y="2271301"/>
                  </a:lnTo>
                  <a:lnTo>
                    <a:pt x="642938" y="1157699"/>
                  </a:lnTo>
                  <a:lnTo>
                    <a:pt x="1652723" y="1446558"/>
                  </a:lnTo>
                  <a:cubicBezTo>
                    <a:pt x="1872034" y="1265108"/>
                    <a:pt x="2121952" y="1119354"/>
                    <a:pt x="2393584" y="1018190"/>
                  </a:cubicBezTo>
                  <a:lnTo>
                    <a:pt x="2648132" y="0"/>
                  </a:lnTo>
                  <a:close/>
                  <a:moveTo>
                    <a:pt x="3291069" y="4286250"/>
                  </a:moveTo>
                  <a:cubicBezTo>
                    <a:pt x="3764516" y="4286250"/>
                    <a:pt x="4148315" y="3902447"/>
                    <a:pt x="4148315" y="3429000"/>
                  </a:cubicBezTo>
                  <a:cubicBezTo>
                    <a:pt x="4148315" y="2955554"/>
                    <a:pt x="3764516" y="2571750"/>
                    <a:pt x="3291069" y="2571750"/>
                  </a:cubicBezTo>
                  <a:cubicBezTo>
                    <a:pt x="2817623" y="2571750"/>
                    <a:pt x="2433819" y="2955554"/>
                    <a:pt x="2433819" y="3429000"/>
                  </a:cubicBezTo>
                  <a:cubicBezTo>
                    <a:pt x="2433819" y="3902447"/>
                    <a:pt x="2817623" y="4286250"/>
                    <a:pt x="3291069" y="428625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802" name="Google Shape;2802;p182"/>
          <p:cNvGrpSpPr/>
          <p:nvPr/>
        </p:nvGrpSpPr>
        <p:grpSpPr>
          <a:xfrm>
            <a:off x="591158" y="5347436"/>
            <a:ext cx="779100" cy="779100"/>
            <a:chOff x="591158" y="5347436"/>
            <a:chExt cx="779100" cy="779100"/>
          </a:xfrm>
        </p:grpSpPr>
        <p:sp>
          <p:nvSpPr>
            <p:cNvPr id="2803" name="Google Shape;2803;p182"/>
            <p:cNvSpPr/>
            <p:nvPr/>
          </p:nvSpPr>
          <p:spPr>
            <a:xfrm>
              <a:off x="591158" y="5347436"/>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04" name="Google Shape;2804;p182"/>
            <p:cNvSpPr/>
            <p:nvPr/>
          </p:nvSpPr>
          <p:spPr>
            <a:xfrm>
              <a:off x="837231" y="5593509"/>
              <a:ext cx="285750" cy="285750"/>
            </a:xfrm>
            <a:custGeom>
              <a:rect b="b" l="l" r="r" t="t"/>
              <a:pathLst>
                <a:path extrusionOk="0" h="4571999" w="4571999">
                  <a:moveTo>
                    <a:pt x="3593134" y="4343371"/>
                  </a:moveTo>
                  <a:lnTo>
                    <a:pt x="2467765" y="3218001"/>
                  </a:lnTo>
                  <a:lnTo>
                    <a:pt x="2124094" y="3561673"/>
                  </a:lnTo>
                  <a:cubicBezTo>
                    <a:pt x="1772278" y="3913488"/>
                    <a:pt x="1596359" y="4089396"/>
                    <a:pt x="1407287" y="4047877"/>
                  </a:cubicBezTo>
                  <a:cubicBezTo>
                    <a:pt x="1218214" y="4006328"/>
                    <a:pt x="1132212" y="3772900"/>
                    <a:pt x="960205" y="3306013"/>
                  </a:cubicBezTo>
                  <a:lnTo>
                    <a:pt x="386533" y="1748932"/>
                  </a:lnTo>
                  <a:cubicBezTo>
                    <a:pt x="43396" y="817547"/>
                    <a:pt x="-128171" y="351860"/>
                    <a:pt x="111845" y="111845"/>
                  </a:cubicBezTo>
                  <a:cubicBezTo>
                    <a:pt x="351860" y="-128171"/>
                    <a:pt x="817547" y="43396"/>
                    <a:pt x="1748932" y="386536"/>
                  </a:cubicBezTo>
                  <a:lnTo>
                    <a:pt x="3306013" y="960205"/>
                  </a:lnTo>
                  <a:cubicBezTo>
                    <a:pt x="3772900" y="1132212"/>
                    <a:pt x="4006328" y="1218214"/>
                    <a:pt x="4047877" y="1407286"/>
                  </a:cubicBezTo>
                  <a:cubicBezTo>
                    <a:pt x="4089396" y="1596359"/>
                    <a:pt x="3913488" y="1772278"/>
                    <a:pt x="3561673" y="2124093"/>
                  </a:cubicBezTo>
                  <a:lnTo>
                    <a:pt x="3218001" y="2467765"/>
                  </a:lnTo>
                  <a:lnTo>
                    <a:pt x="4343371" y="3593134"/>
                  </a:lnTo>
                  <a:cubicBezTo>
                    <a:pt x="4459900" y="3709634"/>
                    <a:pt x="4518164" y="3767899"/>
                    <a:pt x="4545082" y="3832907"/>
                  </a:cubicBezTo>
                  <a:cubicBezTo>
                    <a:pt x="4580972" y="3919575"/>
                    <a:pt x="4580972" y="4016930"/>
                    <a:pt x="4545082" y="4103598"/>
                  </a:cubicBezTo>
                  <a:cubicBezTo>
                    <a:pt x="4518164" y="4168577"/>
                    <a:pt x="4459900" y="4226842"/>
                    <a:pt x="4343371" y="4343371"/>
                  </a:cubicBezTo>
                  <a:cubicBezTo>
                    <a:pt x="4226842" y="4459900"/>
                    <a:pt x="4168577" y="4518164"/>
                    <a:pt x="4103598" y="4545082"/>
                  </a:cubicBezTo>
                  <a:cubicBezTo>
                    <a:pt x="4016930" y="4580972"/>
                    <a:pt x="3919575" y="4580972"/>
                    <a:pt x="3832907" y="4545082"/>
                  </a:cubicBezTo>
                  <a:cubicBezTo>
                    <a:pt x="3767899" y="4518164"/>
                    <a:pt x="3709634" y="4459900"/>
                    <a:pt x="3593134" y="4343371"/>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805" name="Google Shape;2805;p182"/>
          <p:cNvGrpSpPr/>
          <p:nvPr/>
        </p:nvGrpSpPr>
        <p:grpSpPr>
          <a:xfrm>
            <a:off x="591158" y="1719656"/>
            <a:ext cx="779100" cy="779100"/>
            <a:chOff x="591158" y="1719656"/>
            <a:chExt cx="779100" cy="779100"/>
          </a:xfrm>
        </p:grpSpPr>
        <p:sp>
          <p:nvSpPr>
            <p:cNvPr id="2806" name="Google Shape;2806;p182"/>
            <p:cNvSpPr/>
            <p:nvPr/>
          </p:nvSpPr>
          <p:spPr>
            <a:xfrm>
              <a:off x="591158" y="1719656"/>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07" name="Google Shape;2807;p182"/>
            <p:cNvSpPr/>
            <p:nvPr/>
          </p:nvSpPr>
          <p:spPr>
            <a:xfrm>
              <a:off x="814501" y="1979263"/>
              <a:ext cx="329073" cy="299538"/>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808" name="Google Shape;2808;p182"/>
          <p:cNvGrpSpPr/>
          <p:nvPr/>
        </p:nvGrpSpPr>
        <p:grpSpPr>
          <a:xfrm>
            <a:off x="591158" y="2629085"/>
            <a:ext cx="779100" cy="779100"/>
            <a:chOff x="591158" y="2629085"/>
            <a:chExt cx="779100" cy="779100"/>
          </a:xfrm>
        </p:grpSpPr>
        <p:sp>
          <p:nvSpPr>
            <p:cNvPr id="2809" name="Google Shape;2809;p182"/>
            <p:cNvSpPr/>
            <p:nvPr/>
          </p:nvSpPr>
          <p:spPr>
            <a:xfrm>
              <a:off x="591158" y="2629085"/>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10" name="Google Shape;2810;p182"/>
            <p:cNvSpPr/>
            <p:nvPr/>
          </p:nvSpPr>
          <p:spPr>
            <a:xfrm>
              <a:off x="798364" y="2836290"/>
              <a:ext cx="357776" cy="357776"/>
            </a:xfrm>
            <a:custGeom>
              <a:rect b="b" l="l" r="r" t="t"/>
              <a:pathLst>
                <a:path extrusionOk="0" h="6814781" w="6814781">
                  <a:moveTo>
                    <a:pt x="3407262" y="0"/>
                  </a:moveTo>
                  <a:cubicBezTo>
                    <a:pt x="1525452" y="0"/>
                    <a:pt x="0" y="1525582"/>
                    <a:pt x="0" y="3407391"/>
                  </a:cubicBezTo>
                  <a:cubicBezTo>
                    <a:pt x="0" y="5289200"/>
                    <a:pt x="1525452" y="6814782"/>
                    <a:pt x="3407262" y="6814782"/>
                  </a:cubicBezTo>
                  <a:cubicBezTo>
                    <a:pt x="5289071" y="6814782"/>
                    <a:pt x="6814782" y="5289200"/>
                    <a:pt x="6814782" y="3407391"/>
                  </a:cubicBezTo>
                  <a:cubicBezTo>
                    <a:pt x="6814782" y="1525582"/>
                    <a:pt x="5289071" y="0"/>
                    <a:pt x="3407262" y="0"/>
                  </a:cubicBezTo>
                  <a:close/>
                  <a:moveTo>
                    <a:pt x="3407262" y="5952097"/>
                  </a:moveTo>
                  <a:cubicBezTo>
                    <a:pt x="2001889" y="5952097"/>
                    <a:pt x="862555" y="4812634"/>
                    <a:pt x="862555" y="3407391"/>
                  </a:cubicBezTo>
                  <a:cubicBezTo>
                    <a:pt x="862555" y="2002018"/>
                    <a:pt x="2001889" y="862685"/>
                    <a:pt x="3407262" y="862685"/>
                  </a:cubicBezTo>
                  <a:cubicBezTo>
                    <a:pt x="4812634" y="862685"/>
                    <a:pt x="5952227" y="2002018"/>
                    <a:pt x="5952227" y="3407391"/>
                  </a:cubicBezTo>
                  <a:cubicBezTo>
                    <a:pt x="5952227" y="4812634"/>
                    <a:pt x="4812634" y="5952097"/>
                    <a:pt x="3407262" y="5952097"/>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11" name="Google Shape;2811;p182"/>
            <p:cNvSpPr/>
            <p:nvPr/>
          </p:nvSpPr>
          <p:spPr>
            <a:xfrm>
              <a:off x="879759" y="2917685"/>
              <a:ext cx="198133" cy="198133"/>
            </a:xfrm>
            <a:custGeom>
              <a:rect b="b" l="l" r="r" t="t"/>
              <a:pathLst>
                <a:path extrusionOk="0" h="3773970" w="3773970">
                  <a:moveTo>
                    <a:pt x="1886985" y="0"/>
                  </a:moveTo>
                  <a:cubicBezTo>
                    <a:pt x="844828" y="0"/>
                    <a:pt x="0" y="844828"/>
                    <a:pt x="0" y="1886985"/>
                  </a:cubicBezTo>
                  <a:cubicBezTo>
                    <a:pt x="0" y="2929143"/>
                    <a:pt x="844828" y="3773971"/>
                    <a:pt x="1886985" y="3773971"/>
                  </a:cubicBezTo>
                  <a:cubicBezTo>
                    <a:pt x="2929143" y="3773971"/>
                    <a:pt x="3773971" y="2929143"/>
                    <a:pt x="3773971" y="1886985"/>
                  </a:cubicBezTo>
                  <a:cubicBezTo>
                    <a:pt x="3773971" y="844828"/>
                    <a:pt x="2929143" y="0"/>
                    <a:pt x="1886985" y="0"/>
                  </a:cubicBezTo>
                  <a:close/>
                  <a:moveTo>
                    <a:pt x="1886985" y="3296369"/>
                  </a:moveTo>
                  <a:cubicBezTo>
                    <a:pt x="1108537" y="3296369"/>
                    <a:pt x="477601" y="2665304"/>
                    <a:pt x="477601" y="1886985"/>
                  </a:cubicBezTo>
                  <a:cubicBezTo>
                    <a:pt x="477601" y="1108667"/>
                    <a:pt x="1108537" y="477731"/>
                    <a:pt x="1886985" y="477731"/>
                  </a:cubicBezTo>
                  <a:cubicBezTo>
                    <a:pt x="2665304" y="477731"/>
                    <a:pt x="3296369" y="1108667"/>
                    <a:pt x="3296369" y="1886985"/>
                  </a:cubicBezTo>
                  <a:cubicBezTo>
                    <a:pt x="3296369" y="2665304"/>
                    <a:pt x="2665304" y="3296369"/>
                    <a:pt x="1886985" y="3296369"/>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12" name="Google Shape;2812;p182"/>
            <p:cNvSpPr/>
            <p:nvPr/>
          </p:nvSpPr>
          <p:spPr>
            <a:xfrm>
              <a:off x="951338" y="2989264"/>
              <a:ext cx="57743" cy="57743"/>
            </a:xfrm>
            <a:custGeom>
              <a:rect b="b" l="l" r="r" t="t"/>
              <a:pathLst>
                <a:path extrusionOk="0" h="1099867" w="1099867">
                  <a:moveTo>
                    <a:pt x="1099868" y="549934"/>
                  </a:moveTo>
                  <a:cubicBezTo>
                    <a:pt x="1099868" y="853654"/>
                    <a:pt x="853654" y="1099868"/>
                    <a:pt x="549934" y="1099868"/>
                  </a:cubicBezTo>
                  <a:cubicBezTo>
                    <a:pt x="246214" y="1099868"/>
                    <a:pt x="0" y="853654"/>
                    <a:pt x="0" y="549934"/>
                  </a:cubicBezTo>
                  <a:cubicBezTo>
                    <a:pt x="0" y="246214"/>
                    <a:pt x="246214" y="0"/>
                    <a:pt x="549934" y="0"/>
                  </a:cubicBezTo>
                  <a:cubicBezTo>
                    <a:pt x="853654" y="0"/>
                    <a:pt x="1099868" y="246214"/>
                    <a:pt x="1099868" y="549934"/>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813" name="Google Shape;2813;p182"/>
          <p:cNvSpPr/>
          <p:nvPr/>
        </p:nvSpPr>
        <p:spPr>
          <a:xfrm>
            <a:off x="2138550" y="2976400"/>
            <a:ext cx="4807800" cy="27519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14" name="Google Shape;2814;p182"/>
          <p:cNvSpPr/>
          <p:nvPr/>
        </p:nvSpPr>
        <p:spPr>
          <a:xfrm>
            <a:off x="2330275" y="3160675"/>
            <a:ext cx="369018" cy="335077"/>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300" u="none" cap="none" strike="noStrike">
              <a:solidFill>
                <a:schemeClr val="accent3"/>
              </a:solidFill>
              <a:latin typeface="Arial"/>
              <a:ea typeface="Arial"/>
              <a:cs typeface="Arial"/>
              <a:sym typeface="Arial"/>
            </a:endParaRPr>
          </a:p>
        </p:txBody>
      </p:sp>
      <p:sp>
        <p:nvSpPr>
          <p:cNvPr id="2815" name="Google Shape;2815;p182"/>
          <p:cNvSpPr txBox="1"/>
          <p:nvPr/>
        </p:nvSpPr>
        <p:spPr>
          <a:xfrm>
            <a:off x="2880830" y="3160675"/>
            <a:ext cx="3127500" cy="3357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b="1" lang="en-US">
                <a:solidFill>
                  <a:schemeClr val="dk1"/>
                </a:solidFill>
                <a:latin typeface="Salesforce Sans"/>
                <a:ea typeface="Salesforce Sans"/>
                <a:cs typeface="Salesforce Sans"/>
                <a:sym typeface="Salesforce Sans"/>
              </a:rPr>
              <a:t>Hospital E.R. Dashboard</a:t>
            </a:r>
            <a:endParaRPr b="1" sz="400">
              <a:latin typeface="Salesforce Sans"/>
              <a:ea typeface="Salesforce Sans"/>
              <a:cs typeface="Salesforce Sans"/>
              <a:sym typeface="Salesforce Sans"/>
            </a:endParaRPr>
          </a:p>
        </p:txBody>
      </p:sp>
      <p:sp>
        <p:nvSpPr>
          <p:cNvPr id="2816" name="Google Shape;2816;p182"/>
          <p:cNvSpPr/>
          <p:nvPr/>
        </p:nvSpPr>
        <p:spPr>
          <a:xfrm>
            <a:off x="2223638" y="3060850"/>
            <a:ext cx="582300" cy="25830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17" name="Google Shape;2817;p182"/>
          <p:cNvSpPr/>
          <p:nvPr/>
        </p:nvSpPr>
        <p:spPr>
          <a:xfrm>
            <a:off x="2943925" y="3477925"/>
            <a:ext cx="938700" cy="504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18" name="Google Shape;2818;p182"/>
          <p:cNvSpPr/>
          <p:nvPr/>
        </p:nvSpPr>
        <p:spPr>
          <a:xfrm>
            <a:off x="3925075" y="3477925"/>
            <a:ext cx="938700" cy="504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19" name="Google Shape;2819;p182"/>
          <p:cNvSpPr/>
          <p:nvPr/>
        </p:nvSpPr>
        <p:spPr>
          <a:xfrm>
            <a:off x="4906224" y="3477925"/>
            <a:ext cx="938700" cy="504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20" name="Google Shape;2820;p182"/>
          <p:cNvSpPr/>
          <p:nvPr/>
        </p:nvSpPr>
        <p:spPr>
          <a:xfrm>
            <a:off x="5887374" y="3477925"/>
            <a:ext cx="938700" cy="504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21" name="Google Shape;2821;p182"/>
          <p:cNvSpPr/>
          <p:nvPr/>
        </p:nvSpPr>
        <p:spPr>
          <a:xfrm>
            <a:off x="2943925" y="4087958"/>
            <a:ext cx="1247700" cy="722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22" name="Google Shape;2822;p182"/>
          <p:cNvSpPr/>
          <p:nvPr/>
        </p:nvSpPr>
        <p:spPr>
          <a:xfrm>
            <a:off x="4261175" y="4087958"/>
            <a:ext cx="1247700" cy="722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23" name="Google Shape;2823;p182"/>
          <p:cNvSpPr/>
          <p:nvPr/>
        </p:nvSpPr>
        <p:spPr>
          <a:xfrm>
            <a:off x="5578425" y="4087958"/>
            <a:ext cx="1247700" cy="722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24" name="Google Shape;2824;p182"/>
          <p:cNvSpPr/>
          <p:nvPr/>
        </p:nvSpPr>
        <p:spPr>
          <a:xfrm>
            <a:off x="2943925" y="4918535"/>
            <a:ext cx="1247700" cy="722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25" name="Google Shape;2825;p182"/>
          <p:cNvSpPr/>
          <p:nvPr/>
        </p:nvSpPr>
        <p:spPr>
          <a:xfrm>
            <a:off x="4261175" y="4918535"/>
            <a:ext cx="1247700" cy="722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26" name="Google Shape;2826;p182"/>
          <p:cNvSpPr/>
          <p:nvPr/>
        </p:nvSpPr>
        <p:spPr>
          <a:xfrm>
            <a:off x="5578425" y="4918535"/>
            <a:ext cx="1247700" cy="722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0" name="Shape 2830"/>
        <p:cNvGrpSpPr/>
        <p:nvPr/>
      </p:nvGrpSpPr>
      <p:grpSpPr>
        <a:xfrm>
          <a:off x="0" y="0"/>
          <a:ext cx="0" cy="0"/>
          <a:chOff x="0" y="0"/>
          <a:chExt cx="0" cy="0"/>
        </a:xfrm>
      </p:grpSpPr>
      <p:sp>
        <p:nvSpPr>
          <p:cNvPr id="2831" name="Google Shape;2831;p183"/>
          <p:cNvSpPr/>
          <p:nvPr/>
        </p:nvSpPr>
        <p:spPr>
          <a:xfrm>
            <a:off x="2142917" y="3885042"/>
            <a:ext cx="460800" cy="20436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32" name="Google Shape;2832;p183"/>
          <p:cNvSpPr txBox="1"/>
          <p:nvPr>
            <p:ph type="title"/>
          </p:nvPr>
        </p:nvSpPr>
        <p:spPr>
          <a:xfrm>
            <a:off x="576093" y="433018"/>
            <a:ext cx="10095000" cy="605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833" name="Google Shape;2833;p183"/>
          <p:cNvSpPr txBox="1"/>
          <p:nvPr>
            <p:ph idx="1" type="subTitle"/>
          </p:nvPr>
        </p:nvSpPr>
        <p:spPr>
          <a:xfrm>
            <a:off x="576093"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sz="1800"/>
              <a:t>Imagine you’re creating a dashboard for </a:t>
            </a:r>
            <a:r>
              <a:rPr b="1" lang="en-US" sz="1800">
                <a:solidFill>
                  <a:schemeClr val="lt2"/>
                </a:solidFill>
              </a:rPr>
              <a:t>your local hospital</a:t>
            </a:r>
            <a:r>
              <a:rPr lang="en-US" sz="1800"/>
              <a:t>.</a:t>
            </a:r>
            <a:endParaRPr/>
          </a:p>
        </p:txBody>
      </p:sp>
      <p:sp>
        <p:nvSpPr>
          <p:cNvPr id="2834" name="Google Shape;2834;p183"/>
          <p:cNvSpPr txBox="1"/>
          <p:nvPr/>
        </p:nvSpPr>
        <p:spPr>
          <a:xfrm>
            <a:off x="2096687" y="1725075"/>
            <a:ext cx="2074500" cy="3357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lang="en-US" sz="2000">
                <a:solidFill>
                  <a:schemeClr val="dk1"/>
                </a:solidFill>
                <a:latin typeface="Avant Garde Demi SFDC"/>
                <a:ea typeface="Avant Garde Demi SFDC"/>
                <a:cs typeface="Avant Garde Demi SFDC"/>
                <a:sym typeface="Avant Garde Demi SFDC"/>
              </a:rPr>
              <a:t>Test</a:t>
            </a:r>
            <a:endParaRPr i="0" sz="1000" u="none" cap="none" strike="noStrike">
              <a:solidFill>
                <a:srgbClr val="000000"/>
              </a:solidFill>
              <a:latin typeface="Avant Garde Demi SFDC"/>
              <a:ea typeface="Avant Garde Demi SFDC"/>
              <a:cs typeface="Avant Garde Demi SFDC"/>
              <a:sym typeface="Avant Garde Demi SFDC"/>
            </a:endParaRPr>
          </a:p>
        </p:txBody>
      </p:sp>
      <p:sp>
        <p:nvSpPr>
          <p:cNvPr id="2835" name="Google Shape;2835;p183"/>
          <p:cNvSpPr txBox="1"/>
          <p:nvPr/>
        </p:nvSpPr>
        <p:spPr>
          <a:xfrm>
            <a:off x="2096687" y="2088283"/>
            <a:ext cx="10396800" cy="5943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lang="en-US" sz="1800">
                <a:solidFill>
                  <a:schemeClr val="dk1"/>
                </a:solidFill>
                <a:latin typeface="Salesforce Sans"/>
                <a:ea typeface="Salesforce Sans"/>
                <a:cs typeface="Salesforce Sans"/>
                <a:sym typeface="Salesforce Sans"/>
              </a:rPr>
              <a:t>Present to Stakeholders. Be open to feedback!</a:t>
            </a:r>
            <a:endParaRPr>
              <a:latin typeface="Salesforce Sans"/>
              <a:ea typeface="Salesforce Sans"/>
              <a:cs typeface="Salesforce Sans"/>
              <a:sym typeface="Salesforce Sans"/>
            </a:endParaRPr>
          </a:p>
        </p:txBody>
      </p:sp>
      <p:sp>
        <p:nvSpPr>
          <p:cNvPr id="2836" name="Google Shape;2836;p183"/>
          <p:cNvSpPr/>
          <p:nvPr/>
        </p:nvSpPr>
        <p:spPr>
          <a:xfrm>
            <a:off x="591158" y="3538515"/>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37" name="Google Shape;2837;p183"/>
          <p:cNvSpPr/>
          <p:nvPr/>
        </p:nvSpPr>
        <p:spPr>
          <a:xfrm>
            <a:off x="938711" y="4091998"/>
            <a:ext cx="87590" cy="23882"/>
          </a:xfrm>
          <a:custGeom>
            <a:rect b="b" l="l" r="r" t="t"/>
            <a:pathLst>
              <a:path extrusionOk="0" h="454886" w="1668373">
                <a:moveTo>
                  <a:pt x="1440675" y="0"/>
                </a:moveTo>
                <a:lnTo>
                  <a:pt x="227584" y="0"/>
                </a:lnTo>
                <a:cubicBezTo>
                  <a:pt x="101964" y="0"/>
                  <a:pt x="0" y="101980"/>
                  <a:pt x="0" y="227484"/>
                </a:cubicBezTo>
                <a:cubicBezTo>
                  <a:pt x="0" y="353022"/>
                  <a:pt x="101964" y="454886"/>
                  <a:pt x="227584" y="454886"/>
                </a:cubicBezTo>
                <a:lnTo>
                  <a:pt x="1440873" y="454886"/>
                </a:lnTo>
                <a:cubicBezTo>
                  <a:pt x="1566394" y="454886"/>
                  <a:pt x="1668373" y="353022"/>
                  <a:pt x="1668373" y="227484"/>
                </a:cubicBezTo>
                <a:cubicBezTo>
                  <a:pt x="1668159" y="101963"/>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38" name="Google Shape;2838;p183"/>
          <p:cNvSpPr/>
          <p:nvPr/>
        </p:nvSpPr>
        <p:spPr>
          <a:xfrm>
            <a:off x="938711" y="4060791"/>
            <a:ext cx="87590" cy="23886"/>
          </a:xfrm>
          <a:custGeom>
            <a:rect b="b" l="l" r="r" t="t"/>
            <a:pathLst>
              <a:path extrusionOk="0" h="454968" w="1668373">
                <a:moveTo>
                  <a:pt x="1440675" y="0"/>
                </a:moveTo>
                <a:lnTo>
                  <a:pt x="227584" y="0"/>
                </a:lnTo>
                <a:cubicBezTo>
                  <a:pt x="101964" y="0"/>
                  <a:pt x="0" y="101865"/>
                  <a:pt x="0" y="227485"/>
                </a:cubicBezTo>
                <a:cubicBezTo>
                  <a:pt x="0" y="353006"/>
                  <a:pt x="101964" y="454969"/>
                  <a:pt x="227584" y="454969"/>
                </a:cubicBezTo>
                <a:lnTo>
                  <a:pt x="1440873" y="454969"/>
                </a:lnTo>
                <a:cubicBezTo>
                  <a:pt x="1566394" y="454969"/>
                  <a:pt x="1668373" y="353006"/>
                  <a:pt x="1668373" y="227485"/>
                </a:cubicBezTo>
                <a:cubicBezTo>
                  <a:pt x="1668159" y="101865"/>
                  <a:pt x="1566394" y="0"/>
                  <a:pt x="1440675"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39" name="Google Shape;2839;p183"/>
          <p:cNvSpPr/>
          <p:nvPr/>
        </p:nvSpPr>
        <p:spPr>
          <a:xfrm>
            <a:off x="849489" y="3748343"/>
            <a:ext cx="256780" cy="294911"/>
          </a:xfrm>
          <a:custGeom>
            <a:rect b="b" l="l" r="r" t="t"/>
            <a:pathLst>
              <a:path extrusionOk="0" h="5617345" w="4891039">
                <a:moveTo>
                  <a:pt x="2445520" y="0"/>
                </a:moveTo>
                <a:cubicBezTo>
                  <a:pt x="1097033" y="0"/>
                  <a:pt x="0" y="1096983"/>
                  <a:pt x="0" y="2445520"/>
                </a:cubicBezTo>
                <a:cubicBezTo>
                  <a:pt x="0" y="3234883"/>
                  <a:pt x="651609" y="4167983"/>
                  <a:pt x="1197858" y="4811843"/>
                </a:cubicBezTo>
                <a:cubicBezTo>
                  <a:pt x="1475228" y="5138703"/>
                  <a:pt x="1574867" y="5293437"/>
                  <a:pt x="1610064" y="5358076"/>
                </a:cubicBezTo>
                <a:cubicBezTo>
                  <a:pt x="1608531" y="5368479"/>
                  <a:pt x="1607690" y="5379063"/>
                  <a:pt x="1607690" y="5389861"/>
                </a:cubicBezTo>
                <a:cubicBezTo>
                  <a:pt x="1607690" y="5515481"/>
                  <a:pt x="1709604" y="5617345"/>
                  <a:pt x="1835175" y="5617345"/>
                </a:cubicBezTo>
                <a:lnTo>
                  <a:pt x="3153312" y="5617345"/>
                </a:lnTo>
                <a:cubicBezTo>
                  <a:pt x="3154400" y="5617246"/>
                  <a:pt x="3155504" y="5617345"/>
                  <a:pt x="3156296" y="5617345"/>
                </a:cubicBezTo>
                <a:cubicBezTo>
                  <a:pt x="3282015" y="5617345"/>
                  <a:pt x="3383681" y="5515481"/>
                  <a:pt x="3383681" y="5389861"/>
                </a:cubicBezTo>
                <a:cubicBezTo>
                  <a:pt x="3383681" y="5358291"/>
                  <a:pt x="3377235" y="5328188"/>
                  <a:pt x="3365663" y="5300871"/>
                </a:cubicBezTo>
                <a:cubicBezTo>
                  <a:pt x="3387836" y="5249404"/>
                  <a:pt x="3438133" y="5152386"/>
                  <a:pt x="3550680" y="4986475"/>
                </a:cubicBezTo>
                <a:cubicBezTo>
                  <a:pt x="3643131" y="4850667"/>
                  <a:pt x="3742127" y="4710292"/>
                  <a:pt x="3842920" y="4567923"/>
                </a:cubicBezTo>
                <a:cubicBezTo>
                  <a:pt x="4358177" y="3837958"/>
                  <a:pt x="4891040" y="3083149"/>
                  <a:pt x="4891040" y="2445438"/>
                </a:cubicBezTo>
                <a:cubicBezTo>
                  <a:pt x="4891122" y="1096983"/>
                  <a:pt x="3794172" y="0"/>
                  <a:pt x="2445520" y="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2840" name="Google Shape;2840;p183"/>
          <p:cNvGrpSpPr/>
          <p:nvPr/>
        </p:nvGrpSpPr>
        <p:grpSpPr>
          <a:xfrm>
            <a:off x="591158" y="4447945"/>
            <a:ext cx="779100" cy="779100"/>
            <a:chOff x="591158" y="4447945"/>
            <a:chExt cx="779100" cy="779100"/>
          </a:xfrm>
        </p:grpSpPr>
        <p:sp>
          <p:nvSpPr>
            <p:cNvPr id="2841" name="Google Shape;2841;p183"/>
            <p:cNvSpPr/>
            <p:nvPr/>
          </p:nvSpPr>
          <p:spPr>
            <a:xfrm>
              <a:off x="591158" y="4447945"/>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42" name="Google Shape;2842;p183"/>
            <p:cNvSpPr/>
            <p:nvPr/>
          </p:nvSpPr>
          <p:spPr>
            <a:xfrm>
              <a:off x="802885" y="4655777"/>
              <a:ext cx="378473" cy="394335"/>
            </a:xfrm>
            <a:custGeom>
              <a:rect b="b" l="l" r="r" t="t"/>
              <a:pathLst>
                <a:path extrusionOk="0" h="6858000" w="6582133">
                  <a:moveTo>
                    <a:pt x="2648132" y="0"/>
                  </a:moveTo>
                  <a:lnTo>
                    <a:pt x="3934007" y="0"/>
                  </a:lnTo>
                  <a:lnTo>
                    <a:pt x="4188563" y="1018190"/>
                  </a:lnTo>
                  <a:cubicBezTo>
                    <a:pt x="4460183" y="1119354"/>
                    <a:pt x="4710114" y="1265108"/>
                    <a:pt x="4929399" y="1446558"/>
                  </a:cubicBezTo>
                  <a:lnTo>
                    <a:pt x="5939196" y="1157699"/>
                  </a:lnTo>
                  <a:lnTo>
                    <a:pt x="6582134" y="2271301"/>
                  </a:lnTo>
                  <a:lnTo>
                    <a:pt x="5827368" y="3001087"/>
                  </a:lnTo>
                  <a:cubicBezTo>
                    <a:pt x="5850685" y="3140253"/>
                    <a:pt x="5862815" y="3283212"/>
                    <a:pt x="5862815" y="3429000"/>
                  </a:cubicBezTo>
                  <a:cubicBezTo>
                    <a:pt x="5862815" y="3574788"/>
                    <a:pt x="5850685" y="3717748"/>
                    <a:pt x="5827368" y="3856913"/>
                  </a:cubicBezTo>
                  <a:lnTo>
                    <a:pt x="6582134" y="4586716"/>
                  </a:lnTo>
                  <a:lnTo>
                    <a:pt x="5939196" y="5700284"/>
                  </a:lnTo>
                  <a:lnTo>
                    <a:pt x="4929399" y="5411434"/>
                  </a:lnTo>
                  <a:cubicBezTo>
                    <a:pt x="4710114" y="5592871"/>
                    <a:pt x="4460183" y="5738646"/>
                    <a:pt x="4188563" y="5839802"/>
                  </a:cubicBezTo>
                  <a:lnTo>
                    <a:pt x="3934007" y="6858000"/>
                  </a:lnTo>
                  <a:lnTo>
                    <a:pt x="2648132" y="6858000"/>
                  </a:lnTo>
                  <a:lnTo>
                    <a:pt x="2393584" y="5839802"/>
                  </a:lnTo>
                  <a:cubicBezTo>
                    <a:pt x="2121956" y="5738646"/>
                    <a:pt x="1872034" y="5592871"/>
                    <a:pt x="1652723" y="5411434"/>
                  </a:cubicBezTo>
                  <a:lnTo>
                    <a:pt x="642938" y="5700284"/>
                  </a:lnTo>
                  <a:lnTo>
                    <a:pt x="0" y="4586716"/>
                  </a:lnTo>
                  <a:lnTo>
                    <a:pt x="754758" y="3856913"/>
                  </a:lnTo>
                  <a:cubicBezTo>
                    <a:pt x="731449" y="3717748"/>
                    <a:pt x="719319" y="3574788"/>
                    <a:pt x="719319" y="3429000"/>
                  </a:cubicBezTo>
                  <a:cubicBezTo>
                    <a:pt x="719319" y="3283212"/>
                    <a:pt x="731449" y="3140253"/>
                    <a:pt x="754758" y="3001087"/>
                  </a:cubicBezTo>
                  <a:lnTo>
                    <a:pt x="0" y="2271301"/>
                  </a:lnTo>
                  <a:lnTo>
                    <a:pt x="642938" y="1157699"/>
                  </a:lnTo>
                  <a:lnTo>
                    <a:pt x="1652723" y="1446558"/>
                  </a:lnTo>
                  <a:cubicBezTo>
                    <a:pt x="1872034" y="1265108"/>
                    <a:pt x="2121952" y="1119354"/>
                    <a:pt x="2393584" y="1018190"/>
                  </a:cubicBezTo>
                  <a:lnTo>
                    <a:pt x="2648132" y="0"/>
                  </a:lnTo>
                  <a:close/>
                  <a:moveTo>
                    <a:pt x="3291069" y="4286250"/>
                  </a:moveTo>
                  <a:cubicBezTo>
                    <a:pt x="3764516" y="4286250"/>
                    <a:pt x="4148315" y="3902447"/>
                    <a:pt x="4148315" y="3429000"/>
                  </a:cubicBezTo>
                  <a:cubicBezTo>
                    <a:pt x="4148315" y="2955554"/>
                    <a:pt x="3764516" y="2571750"/>
                    <a:pt x="3291069" y="2571750"/>
                  </a:cubicBezTo>
                  <a:cubicBezTo>
                    <a:pt x="2817623" y="2571750"/>
                    <a:pt x="2433819" y="2955554"/>
                    <a:pt x="2433819" y="3429000"/>
                  </a:cubicBezTo>
                  <a:cubicBezTo>
                    <a:pt x="2433819" y="3902447"/>
                    <a:pt x="2817623" y="4286250"/>
                    <a:pt x="3291069" y="4286250"/>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843" name="Google Shape;2843;p183"/>
          <p:cNvGrpSpPr/>
          <p:nvPr/>
        </p:nvGrpSpPr>
        <p:grpSpPr>
          <a:xfrm>
            <a:off x="591158" y="5347436"/>
            <a:ext cx="779100" cy="779100"/>
            <a:chOff x="591158" y="5347436"/>
            <a:chExt cx="779100" cy="779100"/>
          </a:xfrm>
        </p:grpSpPr>
        <p:sp>
          <p:nvSpPr>
            <p:cNvPr id="2844" name="Google Shape;2844;p183"/>
            <p:cNvSpPr/>
            <p:nvPr/>
          </p:nvSpPr>
          <p:spPr>
            <a:xfrm>
              <a:off x="591158" y="5347436"/>
              <a:ext cx="779100" cy="779100"/>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45" name="Google Shape;2845;p183"/>
            <p:cNvSpPr/>
            <p:nvPr/>
          </p:nvSpPr>
          <p:spPr>
            <a:xfrm>
              <a:off x="837231" y="5593509"/>
              <a:ext cx="285750" cy="285750"/>
            </a:xfrm>
            <a:custGeom>
              <a:rect b="b" l="l" r="r" t="t"/>
              <a:pathLst>
                <a:path extrusionOk="0" h="4571999" w="4571999">
                  <a:moveTo>
                    <a:pt x="3593134" y="4343371"/>
                  </a:moveTo>
                  <a:lnTo>
                    <a:pt x="2467765" y="3218001"/>
                  </a:lnTo>
                  <a:lnTo>
                    <a:pt x="2124094" y="3561673"/>
                  </a:lnTo>
                  <a:cubicBezTo>
                    <a:pt x="1772278" y="3913488"/>
                    <a:pt x="1596359" y="4089396"/>
                    <a:pt x="1407287" y="4047877"/>
                  </a:cubicBezTo>
                  <a:cubicBezTo>
                    <a:pt x="1218214" y="4006328"/>
                    <a:pt x="1132212" y="3772900"/>
                    <a:pt x="960205" y="3306013"/>
                  </a:cubicBezTo>
                  <a:lnTo>
                    <a:pt x="386533" y="1748932"/>
                  </a:lnTo>
                  <a:cubicBezTo>
                    <a:pt x="43396" y="817547"/>
                    <a:pt x="-128171" y="351860"/>
                    <a:pt x="111845" y="111845"/>
                  </a:cubicBezTo>
                  <a:cubicBezTo>
                    <a:pt x="351860" y="-128171"/>
                    <a:pt x="817547" y="43396"/>
                    <a:pt x="1748932" y="386536"/>
                  </a:cubicBezTo>
                  <a:lnTo>
                    <a:pt x="3306013" y="960205"/>
                  </a:lnTo>
                  <a:cubicBezTo>
                    <a:pt x="3772900" y="1132212"/>
                    <a:pt x="4006328" y="1218214"/>
                    <a:pt x="4047877" y="1407286"/>
                  </a:cubicBezTo>
                  <a:cubicBezTo>
                    <a:pt x="4089396" y="1596359"/>
                    <a:pt x="3913488" y="1772278"/>
                    <a:pt x="3561673" y="2124093"/>
                  </a:cubicBezTo>
                  <a:lnTo>
                    <a:pt x="3218001" y="2467765"/>
                  </a:lnTo>
                  <a:lnTo>
                    <a:pt x="4343371" y="3593134"/>
                  </a:lnTo>
                  <a:cubicBezTo>
                    <a:pt x="4459900" y="3709634"/>
                    <a:pt x="4518164" y="3767899"/>
                    <a:pt x="4545082" y="3832907"/>
                  </a:cubicBezTo>
                  <a:cubicBezTo>
                    <a:pt x="4580972" y="3919575"/>
                    <a:pt x="4580972" y="4016930"/>
                    <a:pt x="4545082" y="4103598"/>
                  </a:cubicBezTo>
                  <a:cubicBezTo>
                    <a:pt x="4518164" y="4168577"/>
                    <a:pt x="4459900" y="4226842"/>
                    <a:pt x="4343371" y="4343371"/>
                  </a:cubicBezTo>
                  <a:cubicBezTo>
                    <a:pt x="4226842" y="4459900"/>
                    <a:pt x="4168577" y="4518164"/>
                    <a:pt x="4103598" y="4545082"/>
                  </a:cubicBezTo>
                  <a:cubicBezTo>
                    <a:pt x="4016930" y="4580972"/>
                    <a:pt x="3919575" y="4580972"/>
                    <a:pt x="3832907" y="4545082"/>
                  </a:cubicBezTo>
                  <a:cubicBezTo>
                    <a:pt x="3767899" y="4518164"/>
                    <a:pt x="3709634" y="4459900"/>
                    <a:pt x="3593134" y="434337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846" name="Google Shape;2846;p183"/>
          <p:cNvGrpSpPr/>
          <p:nvPr/>
        </p:nvGrpSpPr>
        <p:grpSpPr>
          <a:xfrm>
            <a:off x="591158" y="1719656"/>
            <a:ext cx="779100" cy="779100"/>
            <a:chOff x="591158" y="1719656"/>
            <a:chExt cx="779100" cy="779100"/>
          </a:xfrm>
        </p:grpSpPr>
        <p:sp>
          <p:nvSpPr>
            <p:cNvPr id="2847" name="Google Shape;2847;p183"/>
            <p:cNvSpPr/>
            <p:nvPr/>
          </p:nvSpPr>
          <p:spPr>
            <a:xfrm>
              <a:off x="591158" y="1719656"/>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48" name="Google Shape;2848;p183"/>
            <p:cNvSpPr/>
            <p:nvPr/>
          </p:nvSpPr>
          <p:spPr>
            <a:xfrm>
              <a:off x="814501" y="1979263"/>
              <a:ext cx="329073" cy="299538"/>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849" name="Google Shape;2849;p183"/>
          <p:cNvGrpSpPr/>
          <p:nvPr/>
        </p:nvGrpSpPr>
        <p:grpSpPr>
          <a:xfrm>
            <a:off x="591158" y="2629085"/>
            <a:ext cx="779100" cy="779100"/>
            <a:chOff x="591158" y="2629085"/>
            <a:chExt cx="779100" cy="779100"/>
          </a:xfrm>
        </p:grpSpPr>
        <p:sp>
          <p:nvSpPr>
            <p:cNvPr id="2850" name="Google Shape;2850;p183"/>
            <p:cNvSpPr/>
            <p:nvPr/>
          </p:nvSpPr>
          <p:spPr>
            <a:xfrm>
              <a:off x="591158" y="2629085"/>
              <a:ext cx="779100" cy="779100"/>
            </a:xfrm>
            <a:prstGeom prst="ellipse">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51" name="Google Shape;2851;p183"/>
            <p:cNvSpPr/>
            <p:nvPr/>
          </p:nvSpPr>
          <p:spPr>
            <a:xfrm>
              <a:off x="798364" y="2836290"/>
              <a:ext cx="357776" cy="357776"/>
            </a:xfrm>
            <a:custGeom>
              <a:rect b="b" l="l" r="r" t="t"/>
              <a:pathLst>
                <a:path extrusionOk="0" h="6814781" w="6814781">
                  <a:moveTo>
                    <a:pt x="3407262" y="0"/>
                  </a:moveTo>
                  <a:cubicBezTo>
                    <a:pt x="1525452" y="0"/>
                    <a:pt x="0" y="1525582"/>
                    <a:pt x="0" y="3407391"/>
                  </a:cubicBezTo>
                  <a:cubicBezTo>
                    <a:pt x="0" y="5289200"/>
                    <a:pt x="1525452" y="6814782"/>
                    <a:pt x="3407262" y="6814782"/>
                  </a:cubicBezTo>
                  <a:cubicBezTo>
                    <a:pt x="5289071" y="6814782"/>
                    <a:pt x="6814782" y="5289200"/>
                    <a:pt x="6814782" y="3407391"/>
                  </a:cubicBezTo>
                  <a:cubicBezTo>
                    <a:pt x="6814782" y="1525582"/>
                    <a:pt x="5289071" y="0"/>
                    <a:pt x="3407262" y="0"/>
                  </a:cubicBezTo>
                  <a:close/>
                  <a:moveTo>
                    <a:pt x="3407262" y="5952097"/>
                  </a:moveTo>
                  <a:cubicBezTo>
                    <a:pt x="2001889" y="5952097"/>
                    <a:pt x="862555" y="4812634"/>
                    <a:pt x="862555" y="3407391"/>
                  </a:cubicBezTo>
                  <a:cubicBezTo>
                    <a:pt x="862555" y="2002018"/>
                    <a:pt x="2001889" y="862685"/>
                    <a:pt x="3407262" y="862685"/>
                  </a:cubicBezTo>
                  <a:cubicBezTo>
                    <a:pt x="4812634" y="862685"/>
                    <a:pt x="5952227" y="2002018"/>
                    <a:pt x="5952227" y="3407391"/>
                  </a:cubicBezTo>
                  <a:cubicBezTo>
                    <a:pt x="5952227" y="4812634"/>
                    <a:pt x="4812634" y="5952097"/>
                    <a:pt x="3407262" y="5952097"/>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52" name="Google Shape;2852;p183"/>
            <p:cNvSpPr/>
            <p:nvPr/>
          </p:nvSpPr>
          <p:spPr>
            <a:xfrm>
              <a:off x="879759" y="2917685"/>
              <a:ext cx="198133" cy="198133"/>
            </a:xfrm>
            <a:custGeom>
              <a:rect b="b" l="l" r="r" t="t"/>
              <a:pathLst>
                <a:path extrusionOk="0" h="3773970" w="3773970">
                  <a:moveTo>
                    <a:pt x="1886985" y="0"/>
                  </a:moveTo>
                  <a:cubicBezTo>
                    <a:pt x="844828" y="0"/>
                    <a:pt x="0" y="844828"/>
                    <a:pt x="0" y="1886985"/>
                  </a:cubicBezTo>
                  <a:cubicBezTo>
                    <a:pt x="0" y="2929143"/>
                    <a:pt x="844828" y="3773971"/>
                    <a:pt x="1886985" y="3773971"/>
                  </a:cubicBezTo>
                  <a:cubicBezTo>
                    <a:pt x="2929143" y="3773971"/>
                    <a:pt x="3773971" y="2929143"/>
                    <a:pt x="3773971" y="1886985"/>
                  </a:cubicBezTo>
                  <a:cubicBezTo>
                    <a:pt x="3773971" y="844828"/>
                    <a:pt x="2929143" y="0"/>
                    <a:pt x="1886985" y="0"/>
                  </a:cubicBezTo>
                  <a:close/>
                  <a:moveTo>
                    <a:pt x="1886985" y="3296369"/>
                  </a:moveTo>
                  <a:cubicBezTo>
                    <a:pt x="1108537" y="3296369"/>
                    <a:pt x="477601" y="2665304"/>
                    <a:pt x="477601" y="1886985"/>
                  </a:cubicBezTo>
                  <a:cubicBezTo>
                    <a:pt x="477601" y="1108667"/>
                    <a:pt x="1108537" y="477731"/>
                    <a:pt x="1886985" y="477731"/>
                  </a:cubicBezTo>
                  <a:cubicBezTo>
                    <a:pt x="2665304" y="477731"/>
                    <a:pt x="3296369" y="1108667"/>
                    <a:pt x="3296369" y="1886985"/>
                  </a:cubicBezTo>
                  <a:cubicBezTo>
                    <a:pt x="3296369" y="2665304"/>
                    <a:pt x="2665304" y="3296369"/>
                    <a:pt x="1886985" y="3296369"/>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53" name="Google Shape;2853;p183"/>
            <p:cNvSpPr/>
            <p:nvPr/>
          </p:nvSpPr>
          <p:spPr>
            <a:xfrm>
              <a:off x="951338" y="2989264"/>
              <a:ext cx="57743" cy="57743"/>
            </a:xfrm>
            <a:custGeom>
              <a:rect b="b" l="l" r="r" t="t"/>
              <a:pathLst>
                <a:path extrusionOk="0" h="1099867" w="1099867">
                  <a:moveTo>
                    <a:pt x="1099868" y="549934"/>
                  </a:moveTo>
                  <a:cubicBezTo>
                    <a:pt x="1099868" y="853654"/>
                    <a:pt x="853654" y="1099868"/>
                    <a:pt x="549934" y="1099868"/>
                  </a:cubicBezTo>
                  <a:cubicBezTo>
                    <a:pt x="246214" y="1099868"/>
                    <a:pt x="0" y="853654"/>
                    <a:pt x="0" y="549934"/>
                  </a:cubicBezTo>
                  <a:cubicBezTo>
                    <a:pt x="0" y="246214"/>
                    <a:pt x="246214" y="0"/>
                    <a:pt x="549934" y="0"/>
                  </a:cubicBezTo>
                  <a:cubicBezTo>
                    <a:pt x="853654" y="0"/>
                    <a:pt x="1099868" y="246214"/>
                    <a:pt x="1099868" y="549934"/>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854" name="Google Shape;2854;p183"/>
          <p:cNvSpPr/>
          <p:nvPr/>
        </p:nvSpPr>
        <p:spPr>
          <a:xfrm>
            <a:off x="2075600" y="3818229"/>
            <a:ext cx="3803700" cy="21771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55" name="Google Shape;2855;p183"/>
          <p:cNvSpPr/>
          <p:nvPr/>
        </p:nvSpPr>
        <p:spPr>
          <a:xfrm>
            <a:off x="2227284" y="3964019"/>
            <a:ext cx="291030" cy="265692"/>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300" u="none" cap="none" strike="noStrike">
              <a:solidFill>
                <a:schemeClr val="accent3"/>
              </a:solidFill>
              <a:latin typeface="Arial"/>
              <a:ea typeface="Arial"/>
              <a:cs typeface="Arial"/>
              <a:sym typeface="Arial"/>
            </a:endParaRPr>
          </a:p>
        </p:txBody>
      </p:sp>
      <p:sp>
        <p:nvSpPr>
          <p:cNvPr id="2856" name="Google Shape;2856;p183"/>
          <p:cNvSpPr txBox="1"/>
          <p:nvPr/>
        </p:nvSpPr>
        <p:spPr>
          <a:xfrm>
            <a:off x="2662856" y="3964019"/>
            <a:ext cx="2474400" cy="265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b="1" lang="en-US">
                <a:solidFill>
                  <a:schemeClr val="dk1"/>
                </a:solidFill>
                <a:latin typeface="Salesforce Sans"/>
                <a:ea typeface="Salesforce Sans"/>
                <a:cs typeface="Salesforce Sans"/>
                <a:sym typeface="Salesforce Sans"/>
              </a:rPr>
              <a:t>Hospital E.R. Dashboard</a:t>
            </a:r>
            <a:endParaRPr b="1" sz="400">
              <a:latin typeface="Salesforce Sans"/>
              <a:ea typeface="Salesforce Sans"/>
              <a:cs typeface="Salesforce Sans"/>
              <a:sym typeface="Salesforce Sans"/>
            </a:endParaRPr>
          </a:p>
        </p:txBody>
      </p:sp>
      <p:sp>
        <p:nvSpPr>
          <p:cNvPr id="2857" name="Google Shape;2857;p183"/>
          <p:cNvSpPr/>
          <p:nvPr/>
        </p:nvSpPr>
        <p:spPr>
          <a:xfrm>
            <a:off x="2712774" y="4215012"/>
            <a:ext cx="742800" cy="399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58" name="Google Shape;2858;p183"/>
          <p:cNvSpPr/>
          <p:nvPr/>
        </p:nvSpPr>
        <p:spPr>
          <a:xfrm>
            <a:off x="3489012" y="4215012"/>
            <a:ext cx="742800" cy="399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59" name="Google Shape;2859;p183"/>
          <p:cNvSpPr/>
          <p:nvPr/>
        </p:nvSpPr>
        <p:spPr>
          <a:xfrm>
            <a:off x="4265251" y="4215012"/>
            <a:ext cx="742800" cy="399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60" name="Google Shape;2860;p183"/>
          <p:cNvSpPr/>
          <p:nvPr/>
        </p:nvSpPr>
        <p:spPr>
          <a:xfrm>
            <a:off x="5041489" y="4215012"/>
            <a:ext cx="742800" cy="399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61" name="Google Shape;2861;p183"/>
          <p:cNvSpPr/>
          <p:nvPr/>
        </p:nvSpPr>
        <p:spPr>
          <a:xfrm>
            <a:off x="2712774" y="4697640"/>
            <a:ext cx="987000" cy="5718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62" name="Google Shape;2862;p183"/>
          <p:cNvSpPr/>
          <p:nvPr/>
        </p:nvSpPr>
        <p:spPr>
          <a:xfrm>
            <a:off x="3754919" y="4697640"/>
            <a:ext cx="987000" cy="5718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63" name="Google Shape;2863;p183"/>
          <p:cNvSpPr/>
          <p:nvPr/>
        </p:nvSpPr>
        <p:spPr>
          <a:xfrm>
            <a:off x="4797064" y="4697640"/>
            <a:ext cx="987000" cy="5718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64" name="Google Shape;2864;p183"/>
          <p:cNvSpPr/>
          <p:nvPr/>
        </p:nvSpPr>
        <p:spPr>
          <a:xfrm>
            <a:off x="2712774" y="5354753"/>
            <a:ext cx="987000" cy="5718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65" name="Google Shape;2865;p183"/>
          <p:cNvSpPr/>
          <p:nvPr/>
        </p:nvSpPr>
        <p:spPr>
          <a:xfrm>
            <a:off x="3754919" y="5354753"/>
            <a:ext cx="987000" cy="5718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66" name="Google Shape;2866;p183"/>
          <p:cNvSpPr/>
          <p:nvPr/>
        </p:nvSpPr>
        <p:spPr>
          <a:xfrm>
            <a:off x="4797064" y="5354753"/>
            <a:ext cx="987000" cy="5718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2867" name="Google Shape;2867;p183"/>
          <p:cNvSpPr txBox="1"/>
          <p:nvPr/>
        </p:nvSpPr>
        <p:spPr>
          <a:xfrm>
            <a:off x="6693825" y="3792950"/>
            <a:ext cx="3803700" cy="22278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None/>
            </a:pPr>
            <a:r>
              <a:rPr lang="en-US" sz="1800">
                <a:solidFill>
                  <a:srgbClr val="032D60"/>
                </a:solidFill>
                <a:latin typeface="Salesforce Sans"/>
                <a:ea typeface="Salesforce Sans"/>
                <a:cs typeface="Salesforce Sans"/>
                <a:sym typeface="Salesforce Sans"/>
              </a:rPr>
              <a:t>e.g. they may not like a visual, prefer something else?</a:t>
            </a:r>
            <a:endParaRPr sz="1800">
              <a:solidFill>
                <a:srgbClr val="032D60"/>
              </a:solidFill>
              <a:latin typeface="Salesforce Sans"/>
              <a:ea typeface="Salesforce Sans"/>
              <a:cs typeface="Salesforce Sans"/>
              <a:sym typeface="Salesforce Sans"/>
            </a:endParaRPr>
          </a:p>
          <a:p>
            <a:pPr indent="0" lvl="0" marL="0" rtl="0" algn="l">
              <a:lnSpc>
                <a:spcPct val="95000"/>
              </a:lnSpc>
              <a:spcBef>
                <a:spcPts val="0"/>
              </a:spcBef>
              <a:spcAft>
                <a:spcPts val="0"/>
              </a:spcAft>
              <a:buNone/>
            </a:pPr>
            <a:r>
              <a:t/>
            </a:r>
            <a:endParaRPr sz="1800">
              <a:solidFill>
                <a:srgbClr val="032D60"/>
              </a:solidFill>
              <a:latin typeface="Salesforce Sans"/>
              <a:ea typeface="Salesforce Sans"/>
              <a:cs typeface="Salesforce Sans"/>
              <a:sym typeface="Salesforce Sans"/>
            </a:endParaRPr>
          </a:p>
          <a:p>
            <a:pPr indent="0" lvl="0" marL="0" rtl="0" algn="l">
              <a:lnSpc>
                <a:spcPct val="95000"/>
              </a:lnSpc>
              <a:spcBef>
                <a:spcPts val="0"/>
              </a:spcBef>
              <a:spcAft>
                <a:spcPts val="0"/>
              </a:spcAft>
              <a:buNone/>
            </a:pPr>
            <a:r>
              <a:t/>
            </a:r>
            <a:endParaRPr sz="1800">
              <a:solidFill>
                <a:srgbClr val="032D60"/>
              </a:solidFill>
              <a:latin typeface="Salesforce Sans"/>
              <a:ea typeface="Salesforce Sans"/>
              <a:cs typeface="Salesforce Sans"/>
              <a:sym typeface="Salesforce Sans"/>
            </a:endParaRPr>
          </a:p>
          <a:p>
            <a:pPr indent="0" lvl="0" marL="0" rtl="0" algn="l">
              <a:lnSpc>
                <a:spcPct val="95000"/>
              </a:lnSpc>
              <a:spcBef>
                <a:spcPts val="0"/>
              </a:spcBef>
              <a:spcAft>
                <a:spcPts val="0"/>
              </a:spcAft>
              <a:buNone/>
            </a:pPr>
            <a:r>
              <a:rPr lang="en-US" sz="1800">
                <a:solidFill>
                  <a:srgbClr val="032D60"/>
                </a:solidFill>
                <a:latin typeface="Salesforce Sans"/>
                <a:ea typeface="Salesforce Sans"/>
                <a:cs typeface="Salesforce Sans"/>
                <a:sym typeface="Salesforce Sans"/>
              </a:rPr>
              <a:t>Remember, you are designing for their use and adoption.</a:t>
            </a:r>
            <a:endParaRPr sz="1800">
              <a:solidFill>
                <a:srgbClr val="032D60"/>
              </a:solidFill>
              <a:latin typeface="Salesforce Sans"/>
              <a:ea typeface="Salesforce Sans"/>
              <a:cs typeface="Salesforce Sans"/>
              <a:sym typeface="Salesforce Sans"/>
            </a:endParaRPr>
          </a:p>
          <a:p>
            <a:pPr indent="0" lvl="0" marL="0" rtl="0" algn="l">
              <a:lnSpc>
                <a:spcPct val="95000"/>
              </a:lnSpc>
              <a:spcBef>
                <a:spcPts val="0"/>
              </a:spcBef>
              <a:spcAft>
                <a:spcPts val="0"/>
              </a:spcAft>
              <a:buNone/>
            </a:pPr>
            <a:r>
              <a:t/>
            </a:r>
            <a:endParaRPr sz="1800">
              <a:solidFill>
                <a:srgbClr val="032D60"/>
              </a:solidFill>
              <a:latin typeface="Avant Garde Demi SFDC"/>
              <a:ea typeface="Avant Garde Demi SFDC"/>
              <a:cs typeface="Avant Garde Demi SFDC"/>
              <a:sym typeface="Avant Garde Demi SFDC"/>
            </a:endParaRPr>
          </a:p>
          <a:p>
            <a:pPr indent="0" lvl="0" marL="0" rtl="0" algn="l">
              <a:lnSpc>
                <a:spcPct val="95000"/>
              </a:lnSpc>
              <a:spcBef>
                <a:spcPts val="0"/>
              </a:spcBef>
              <a:spcAft>
                <a:spcPts val="0"/>
              </a:spcAft>
              <a:buNone/>
            </a:pPr>
            <a:r>
              <a:rPr lang="en-US" sz="1800">
                <a:solidFill>
                  <a:srgbClr val="032D60"/>
                </a:solidFill>
                <a:latin typeface="Avant Garde Demi SFDC"/>
                <a:ea typeface="Avant Garde Demi SFDC"/>
                <a:cs typeface="Avant Garde Demi SFDC"/>
                <a:sym typeface="Avant Garde Demi SFDC"/>
              </a:rPr>
              <a:t>Align to their needs.</a:t>
            </a:r>
            <a:endParaRPr sz="1800">
              <a:solidFill>
                <a:srgbClr val="032D60"/>
              </a:solidFill>
              <a:latin typeface="Avant Garde Demi SFDC"/>
              <a:ea typeface="Avant Garde Demi SFDC"/>
              <a:cs typeface="Avant Garde Demi SFDC"/>
              <a:sym typeface="Avant Garde Demi SFDC"/>
            </a:endParaRPr>
          </a:p>
        </p:txBody>
      </p:sp>
      <p:sp>
        <p:nvSpPr>
          <p:cNvPr id="2868" name="Google Shape;2868;p183"/>
          <p:cNvSpPr/>
          <p:nvPr/>
        </p:nvSpPr>
        <p:spPr>
          <a:xfrm>
            <a:off x="2085748" y="2862087"/>
            <a:ext cx="777103" cy="776631"/>
          </a:xfrm>
          <a:custGeom>
            <a:rect b="b" l="l" r="r" t="t"/>
            <a:pathLst>
              <a:path extrusionOk="0" h="1688329" w="1689354">
                <a:moveTo>
                  <a:pt x="0" y="168862"/>
                </a:moveTo>
                <a:cubicBezTo>
                  <a:pt x="0" y="75487"/>
                  <a:pt x="75589" y="0"/>
                  <a:pt x="168935" y="0"/>
                </a:cubicBezTo>
                <a:lnTo>
                  <a:pt x="1520419" y="0"/>
                </a:lnTo>
                <a:cubicBezTo>
                  <a:pt x="1613761" y="0"/>
                  <a:pt x="1689354" y="75487"/>
                  <a:pt x="1689354" y="168862"/>
                </a:cubicBezTo>
                <a:lnTo>
                  <a:pt x="1689354" y="1181816"/>
                </a:lnTo>
                <a:cubicBezTo>
                  <a:pt x="1689354" y="1275192"/>
                  <a:pt x="1613761" y="1350672"/>
                  <a:pt x="1520419" y="1350672"/>
                </a:cubicBezTo>
                <a:lnTo>
                  <a:pt x="1100051" y="1350672"/>
                </a:lnTo>
                <a:lnTo>
                  <a:pt x="891522" y="1663259"/>
                </a:lnTo>
                <a:cubicBezTo>
                  <a:pt x="881077" y="1678925"/>
                  <a:pt x="863499" y="1688329"/>
                  <a:pt x="844677" y="1688329"/>
                </a:cubicBezTo>
                <a:cubicBezTo>
                  <a:pt x="825855" y="1688329"/>
                  <a:pt x="808277" y="1678925"/>
                  <a:pt x="797832" y="1663259"/>
                </a:cubicBezTo>
                <a:lnTo>
                  <a:pt x="589303" y="1350672"/>
                </a:lnTo>
                <a:lnTo>
                  <a:pt x="168935" y="1350672"/>
                </a:lnTo>
                <a:cubicBezTo>
                  <a:pt x="75589" y="1350672"/>
                  <a:pt x="0" y="1275192"/>
                  <a:pt x="0" y="1181816"/>
                </a:cubicBezTo>
                <a:lnTo>
                  <a:pt x="0" y="168862"/>
                </a:lnTo>
                <a:close/>
                <a:moveTo>
                  <a:pt x="1030109" y="997116"/>
                </a:moveTo>
                <a:lnTo>
                  <a:pt x="844682" y="811687"/>
                </a:lnTo>
                <a:lnTo>
                  <a:pt x="659252" y="997116"/>
                </a:lnTo>
                <a:lnTo>
                  <a:pt x="579615" y="917479"/>
                </a:lnTo>
                <a:lnTo>
                  <a:pt x="765044" y="732051"/>
                </a:lnTo>
                <a:lnTo>
                  <a:pt x="579615" y="546622"/>
                </a:lnTo>
                <a:lnTo>
                  <a:pt x="659252" y="466985"/>
                </a:lnTo>
                <a:lnTo>
                  <a:pt x="844682" y="652414"/>
                </a:lnTo>
                <a:lnTo>
                  <a:pt x="1030109" y="466985"/>
                </a:lnTo>
                <a:lnTo>
                  <a:pt x="1109747" y="546622"/>
                </a:lnTo>
                <a:lnTo>
                  <a:pt x="924318" y="732051"/>
                </a:lnTo>
                <a:lnTo>
                  <a:pt x="1109747" y="917479"/>
                </a:lnTo>
                <a:lnTo>
                  <a:pt x="1030109" y="997116"/>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69" name="Google Shape;2869;p183"/>
          <p:cNvSpPr/>
          <p:nvPr/>
        </p:nvSpPr>
        <p:spPr>
          <a:xfrm>
            <a:off x="5041488" y="2851537"/>
            <a:ext cx="798220" cy="797735"/>
          </a:xfrm>
          <a:custGeom>
            <a:rect b="b" l="l" r="r" t="t"/>
            <a:pathLst>
              <a:path extrusionOk="0" h="1688329" w="1689354">
                <a:moveTo>
                  <a:pt x="0" y="168862"/>
                </a:moveTo>
                <a:cubicBezTo>
                  <a:pt x="0" y="75487"/>
                  <a:pt x="75589" y="0"/>
                  <a:pt x="168935" y="0"/>
                </a:cubicBezTo>
                <a:lnTo>
                  <a:pt x="1520419" y="0"/>
                </a:lnTo>
                <a:cubicBezTo>
                  <a:pt x="1613761" y="0"/>
                  <a:pt x="1689354" y="75487"/>
                  <a:pt x="1689354" y="168862"/>
                </a:cubicBezTo>
                <a:lnTo>
                  <a:pt x="1689354" y="1181816"/>
                </a:lnTo>
                <a:cubicBezTo>
                  <a:pt x="1689354" y="1275192"/>
                  <a:pt x="1613761" y="1350672"/>
                  <a:pt x="1520419" y="1350672"/>
                </a:cubicBezTo>
                <a:lnTo>
                  <a:pt x="1100051" y="1350672"/>
                </a:lnTo>
                <a:lnTo>
                  <a:pt x="891522" y="1663259"/>
                </a:lnTo>
                <a:cubicBezTo>
                  <a:pt x="881077" y="1678925"/>
                  <a:pt x="863499" y="1688329"/>
                  <a:pt x="844677" y="1688329"/>
                </a:cubicBezTo>
                <a:cubicBezTo>
                  <a:pt x="825855" y="1688329"/>
                  <a:pt x="808277" y="1678925"/>
                  <a:pt x="797832" y="1663259"/>
                </a:cubicBezTo>
                <a:lnTo>
                  <a:pt x="589303" y="1350672"/>
                </a:lnTo>
                <a:lnTo>
                  <a:pt x="168935" y="1350672"/>
                </a:lnTo>
                <a:cubicBezTo>
                  <a:pt x="75589" y="1350672"/>
                  <a:pt x="0" y="1275192"/>
                  <a:pt x="0" y="1181816"/>
                </a:cubicBezTo>
                <a:lnTo>
                  <a:pt x="0" y="168862"/>
                </a:lnTo>
                <a:close/>
                <a:moveTo>
                  <a:pt x="791112" y="983372"/>
                </a:moveTo>
                <a:lnTo>
                  <a:pt x="1224928" y="487579"/>
                </a:lnTo>
                <a:lnTo>
                  <a:pt x="1140168" y="413416"/>
                </a:lnTo>
                <a:lnTo>
                  <a:pt x="785626" y="818613"/>
                </a:lnTo>
                <a:lnTo>
                  <a:pt x="602941" y="635927"/>
                </a:lnTo>
                <a:lnTo>
                  <a:pt x="523303" y="715563"/>
                </a:lnTo>
                <a:lnTo>
                  <a:pt x="791112" y="983372"/>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70" name="Google Shape;2870;p183"/>
          <p:cNvSpPr/>
          <p:nvPr/>
        </p:nvSpPr>
        <p:spPr>
          <a:xfrm>
            <a:off x="3553064" y="2851532"/>
            <a:ext cx="798220" cy="797731"/>
          </a:xfrm>
          <a:custGeom>
            <a:rect b="b" l="l" r="r" t="t"/>
            <a:pathLst>
              <a:path extrusionOk="0" h="1688320" w="1689354">
                <a:moveTo>
                  <a:pt x="0" y="168860"/>
                </a:moveTo>
                <a:cubicBezTo>
                  <a:pt x="0" y="75483"/>
                  <a:pt x="75590" y="0"/>
                  <a:pt x="168935" y="0"/>
                </a:cubicBezTo>
                <a:lnTo>
                  <a:pt x="1520419" y="0"/>
                </a:lnTo>
                <a:cubicBezTo>
                  <a:pt x="1613761" y="0"/>
                  <a:pt x="1689354" y="75483"/>
                  <a:pt x="1689354" y="168860"/>
                </a:cubicBezTo>
                <a:lnTo>
                  <a:pt x="1689354" y="1181816"/>
                </a:lnTo>
                <a:cubicBezTo>
                  <a:pt x="1689354" y="1275192"/>
                  <a:pt x="1613761" y="1350672"/>
                  <a:pt x="1520419" y="1350672"/>
                </a:cubicBezTo>
                <a:lnTo>
                  <a:pt x="863438" y="1350672"/>
                </a:lnTo>
                <a:lnTo>
                  <a:pt x="427956" y="1677067"/>
                </a:lnTo>
                <a:cubicBezTo>
                  <a:pt x="410890" y="1689861"/>
                  <a:pt x="388065" y="1691911"/>
                  <a:pt x="368991" y="1682371"/>
                </a:cubicBezTo>
                <a:cubicBezTo>
                  <a:pt x="349918" y="1672832"/>
                  <a:pt x="337871" y="1653337"/>
                  <a:pt x="337871" y="1632006"/>
                </a:cubicBezTo>
                <a:lnTo>
                  <a:pt x="337871" y="1350672"/>
                </a:lnTo>
                <a:lnTo>
                  <a:pt x="168935" y="1350672"/>
                </a:lnTo>
                <a:cubicBezTo>
                  <a:pt x="75590" y="1350672"/>
                  <a:pt x="0" y="1275192"/>
                  <a:pt x="0" y="1181816"/>
                </a:cubicBezTo>
                <a:lnTo>
                  <a:pt x="0" y="168860"/>
                </a:lnTo>
                <a:close/>
                <a:moveTo>
                  <a:pt x="450494" y="450199"/>
                </a:moveTo>
                <a:lnTo>
                  <a:pt x="1238860" y="450199"/>
                </a:lnTo>
                <a:lnTo>
                  <a:pt x="1238860" y="562823"/>
                </a:lnTo>
                <a:lnTo>
                  <a:pt x="450494" y="562823"/>
                </a:lnTo>
                <a:lnTo>
                  <a:pt x="450494" y="450199"/>
                </a:lnTo>
                <a:close/>
                <a:moveTo>
                  <a:pt x="450494" y="787849"/>
                </a:moveTo>
                <a:lnTo>
                  <a:pt x="1013612" y="787849"/>
                </a:lnTo>
                <a:lnTo>
                  <a:pt x="1013612" y="900473"/>
                </a:lnTo>
                <a:lnTo>
                  <a:pt x="450494" y="900473"/>
                </a:lnTo>
                <a:lnTo>
                  <a:pt x="450494" y="787849"/>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4" name="Shape 2874"/>
        <p:cNvGrpSpPr/>
        <p:nvPr/>
      </p:nvGrpSpPr>
      <p:grpSpPr>
        <a:xfrm>
          <a:off x="0" y="0"/>
          <a:ext cx="0" cy="0"/>
          <a:chOff x="0" y="0"/>
          <a:chExt cx="0" cy="0"/>
        </a:xfrm>
      </p:grpSpPr>
      <p:sp>
        <p:nvSpPr>
          <p:cNvPr id="2875" name="Google Shape;2875;p184"/>
          <p:cNvSpPr txBox="1"/>
          <p:nvPr>
            <p:ph type="title"/>
          </p:nvPr>
        </p:nvSpPr>
        <p:spPr>
          <a:xfrm>
            <a:off x="576093" y="433018"/>
            <a:ext cx="10095000" cy="605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876" name="Google Shape;2876;p184"/>
          <p:cNvSpPr txBox="1"/>
          <p:nvPr>
            <p:ph idx="1" type="subTitle"/>
          </p:nvPr>
        </p:nvSpPr>
        <p:spPr>
          <a:xfrm>
            <a:off x="576093"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sz="1800"/>
              <a:t>Imagine you’re creating a dashboard for </a:t>
            </a:r>
            <a:r>
              <a:rPr b="1" lang="en-US" sz="1800">
                <a:solidFill>
                  <a:schemeClr val="lt2"/>
                </a:solidFill>
              </a:rPr>
              <a:t>your local hospital</a:t>
            </a:r>
            <a:r>
              <a:rPr lang="en-US" sz="1800"/>
              <a:t>.</a:t>
            </a:r>
            <a:endParaRPr/>
          </a:p>
        </p:txBody>
      </p:sp>
      <p:sp>
        <p:nvSpPr>
          <p:cNvPr id="2877" name="Google Shape;2877;p184"/>
          <p:cNvSpPr/>
          <p:nvPr/>
        </p:nvSpPr>
        <p:spPr>
          <a:xfrm>
            <a:off x="591158" y="3538515"/>
            <a:ext cx="779100" cy="779100"/>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78" name="Google Shape;2878;p184"/>
          <p:cNvSpPr/>
          <p:nvPr/>
        </p:nvSpPr>
        <p:spPr>
          <a:xfrm>
            <a:off x="938711" y="4091998"/>
            <a:ext cx="87590" cy="23882"/>
          </a:xfrm>
          <a:custGeom>
            <a:rect b="b" l="l" r="r" t="t"/>
            <a:pathLst>
              <a:path extrusionOk="0" h="454886" w="1668373">
                <a:moveTo>
                  <a:pt x="1440675" y="0"/>
                </a:moveTo>
                <a:lnTo>
                  <a:pt x="227584" y="0"/>
                </a:lnTo>
                <a:cubicBezTo>
                  <a:pt x="101964" y="0"/>
                  <a:pt x="0" y="101980"/>
                  <a:pt x="0" y="227484"/>
                </a:cubicBezTo>
                <a:cubicBezTo>
                  <a:pt x="0" y="353022"/>
                  <a:pt x="101964" y="454886"/>
                  <a:pt x="227584" y="454886"/>
                </a:cubicBezTo>
                <a:lnTo>
                  <a:pt x="1440873" y="454886"/>
                </a:lnTo>
                <a:cubicBezTo>
                  <a:pt x="1566394" y="454886"/>
                  <a:pt x="1668373" y="353022"/>
                  <a:pt x="1668373" y="227484"/>
                </a:cubicBezTo>
                <a:cubicBezTo>
                  <a:pt x="1668159" y="101963"/>
                  <a:pt x="1566394" y="0"/>
                  <a:pt x="1440675"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79" name="Google Shape;2879;p184"/>
          <p:cNvSpPr/>
          <p:nvPr/>
        </p:nvSpPr>
        <p:spPr>
          <a:xfrm>
            <a:off x="938711" y="4060791"/>
            <a:ext cx="87590" cy="23886"/>
          </a:xfrm>
          <a:custGeom>
            <a:rect b="b" l="l" r="r" t="t"/>
            <a:pathLst>
              <a:path extrusionOk="0" h="454968" w="1668373">
                <a:moveTo>
                  <a:pt x="1440675" y="0"/>
                </a:moveTo>
                <a:lnTo>
                  <a:pt x="227584" y="0"/>
                </a:lnTo>
                <a:cubicBezTo>
                  <a:pt x="101964" y="0"/>
                  <a:pt x="0" y="101865"/>
                  <a:pt x="0" y="227485"/>
                </a:cubicBezTo>
                <a:cubicBezTo>
                  <a:pt x="0" y="353006"/>
                  <a:pt x="101964" y="454969"/>
                  <a:pt x="227584" y="454969"/>
                </a:cubicBezTo>
                <a:lnTo>
                  <a:pt x="1440873" y="454969"/>
                </a:lnTo>
                <a:cubicBezTo>
                  <a:pt x="1566394" y="454969"/>
                  <a:pt x="1668373" y="353006"/>
                  <a:pt x="1668373" y="227485"/>
                </a:cubicBezTo>
                <a:cubicBezTo>
                  <a:pt x="1668159" y="101865"/>
                  <a:pt x="1566394" y="0"/>
                  <a:pt x="1440675"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80" name="Google Shape;2880;p184"/>
          <p:cNvSpPr/>
          <p:nvPr/>
        </p:nvSpPr>
        <p:spPr>
          <a:xfrm>
            <a:off x="849489" y="3748343"/>
            <a:ext cx="256780" cy="294911"/>
          </a:xfrm>
          <a:custGeom>
            <a:rect b="b" l="l" r="r" t="t"/>
            <a:pathLst>
              <a:path extrusionOk="0" h="5617345" w="4891039">
                <a:moveTo>
                  <a:pt x="2445520" y="0"/>
                </a:moveTo>
                <a:cubicBezTo>
                  <a:pt x="1097033" y="0"/>
                  <a:pt x="0" y="1096983"/>
                  <a:pt x="0" y="2445520"/>
                </a:cubicBezTo>
                <a:cubicBezTo>
                  <a:pt x="0" y="3234883"/>
                  <a:pt x="651609" y="4167983"/>
                  <a:pt x="1197858" y="4811843"/>
                </a:cubicBezTo>
                <a:cubicBezTo>
                  <a:pt x="1475228" y="5138703"/>
                  <a:pt x="1574867" y="5293437"/>
                  <a:pt x="1610064" y="5358076"/>
                </a:cubicBezTo>
                <a:cubicBezTo>
                  <a:pt x="1608531" y="5368479"/>
                  <a:pt x="1607690" y="5379063"/>
                  <a:pt x="1607690" y="5389861"/>
                </a:cubicBezTo>
                <a:cubicBezTo>
                  <a:pt x="1607690" y="5515481"/>
                  <a:pt x="1709604" y="5617345"/>
                  <a:pt x="1835175" y="5617345"/>
                </a:cubicBezTo>
                <a:lnTo>
                  <a:pt x="3153312" y="5617345"/>
                </a:lnTo>
                <a:cubicBezTo>
                  <a:pt x="3154400" y="5617246"/>
                  <a:pt x="3155504" y="5617345"/>
                  <a:pt x="3156296" y="5617345"/>
                </a:cubicBezTo>
                <a:cubicBezTo>
                  <a:pt x="3282015" y="5617345"/>
                  <a:pt x="3383681" y="5515481"/>
                  <a:pt x="3383681" y="5389861"/>
                </a:cubicBezTo>
                <a:cubicBezTo>
                  <a:pt x="3383681" y="5358291"/>
                  <a:pt x="3377235" y="5328188"/>
                  <a:pt x="3365663" y="5300871"/>
                </a:cubicBezTo>
                <a:cubicBezTo>
                  <a:pt x="3387836" y="5249404"/>
                  <a:pt x="3438133" y="5152386"/>
                  <a:pt x="3550680" y="4986475"/>
                </a:cubicBezTo>
                <a:cubicBezTo>
                  <a:pt x="3643131" y="4850667"/>
                  <a:pt x="3742127" y="4710292"/>
                  <a:pt x="3842920" y="4567923"/>
                </a:cubicBezTo>
                <a:cubicBezTo>
                  <a:pt x="4358177" y="3837958"/>
                  <a:pt x="4891040" y="3083149"/>
                  <a:pt x="4891040" y="2445438"/>
                </a:cubicBezTo>
                <a:cubicBezTo>
                  <a:pt x="4891122" y="1096983"/>
                  <a:pt x="3794172" y="0"/>
                  <a:pt x="2445520"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81" name="Google Shape;2881;p184"/>
          <p:cNvSpPr/>
          <p:nvPr/>
        </p:nvSpPr>
        <p:spPr>
          <a:xfrm>
            <a:off x="591158" y="4447945"/>
            <a:ext cx="779100" cy="779100"/>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82" name="Google Shape;2882;p184"/>
          <p:cNvSpPr/>
          <p:nvPr/>
        </p:nvSpPr>
        <p:spPr>
          <a:xfrm>
            <a:off x="802885" y="4655777"/>
            <a:ext cx="378473" cy="394335"/>
          </a:xfrm>
          <a:custGeom>
            <a:rect b="b" l="l" r="r" t="t"/>
            <a:pathLst>
              <a:path extrusionOk="0" h="6858000" w="6582133">
                <a:moveTo>
                  <a:pt x="2648132" y="0"/>
                </a:moveTo>
                <a:lnTo>
                  <a:pt x="3934007" y="0"/>
                </a:lnTo>
                <a:lnTo>
                  <a:pt x="4188563" y="1018190"/>
                </a:lnTo>
                <a:cubicBezTo>
                  <a:pt x="4460183" y="1119354"/>
                  <a:pt x="4710114" y="1265108"/>
                  <a:pt x="4929399" y="1446558"/>
                </a:cubicBezTo>
                <a:lnTo>
                  <a:pt x="5939196" y="1157699"/>
                </a:lnTo>
                <a:lnTo>
                  <a:pt x="6582134" y="2271301"/>
                </a:lnTo>
                <a:lnTo>
                  <a:pt x="5827368" y="3001087"/>
                </a:lnTo>
                <a:cubicBezTo>
                  <a:pt x="5850685" y="3140253"/>
                  <a:pt x="5862815" y="3283212"/>
                  <a:pt x="5862815" y="3429000"/>
                </a:cubicBezTo>
                <a:cubicBezTo>
                  <a:pt x="5862815" y="3574788"/>
                  <a:pt x="5850685" y="3717748"/>
                  <a:pt x="5827368" y="3856913"/>
                </a:cubicBezTo>
                <a:lnTo>
                  <a:pt x="6582134" y="4586716"/>
                </a:lnTo>
                <a:lnTo>
                  <a:pt x="5939196" y="5700284"/>
                </a:lnTo>
                <a:lnTo>
                  <a:pt x="4929399" y="5411434"/>
                </a:lnTo>
                <a:cubicBezTo>
                  <a:pt x="4710114" y="5592871"/>
                  <a:pt x="4460183" y="5738646"/>
                  <a:pt x="4188563" y="5839802"/>
                </a:cubicBezTo>
                <a:lnTo>
                  <a:pt x="3934007" y="6858000"/>
                </a:lnTo>
                <a:lnTo>
                  <a:pt x="2648132" y="6858000"/>
                </a:lnTo>
                <a:lnTo>
                  <a:pt x="2393584" y="5839802"/>
                </a:lnTo>
                <a:cubicBezTo>
                  <a:pt x="2121956" y="5738646"/>
                  <a:pt x="1872034" y="5592871"/>
                  <a:pt x="1652723" y="5411434"/>
                </a:cubicBezTo>
                <a:lnTo>
                  <a:pt x="642938" y="5700284"/>
                </a:lnTo>
                <a:lnTo>
                  <a:pt x="0" y="4586716"/>
                </a:lnTo>
                <a:lnTo>
                  <a:pt x="754758" y="3856913"/>
                </a:lnTo>
                <a:cubicBezTo>
                  <a:pt x="731449" y="3717748"/>
                  <a:pt x="719319" y="3574788"/>
                  <a:pt x="719319" y="3429000"/>
                </a:cubicBezTo>
                <a:cubicBezTo>
                  <a:pt x="719319" y="3283212"/>
                  <a:pt x="731449" y="3140253"/>
                  <a:pt x="754758" y="3001087"/>
                </a:cubicBezTo>
                <a:lnTo>
                  <a:pt x="0" y="2271301"/>
                </a:lnTo>
                <a:lnTo>
                  <a:pt x="642938" y="1157699"/>
                </a:lnTo>
                <a:lnTo>
                  <a:pt x="1652723" y="1446558"/>
                </a:lnTo>
                <a:cubicBezTo>
                  <a:pt x="1872034" y="1265108"/>
                  <a:pt x="2121952" y="1119354"/>
                  <a:pt x="2393584" y="1018190"/>
                </a:cubicBezTo>
                <a:lnTo>
                  <a:pt x="2648132" y="0"/>
                </a:lnTo>
                <a:close/>
                <a:moveTo>
                  <a:pt x="3291069" y="4286250"/>
                </a:moveTo>
                <a:cubicBezTo>
                  <a:pt x="3764516" y="4286250"/>
                  <a:pt x="4148315" y="3902447"/>
                  <a:pt x="4148315" y="3429000"/>
                </a:cubicBezTo>
                <a:cubicBezTo>
                  <a:pt x="4148315" y="2955554"/>
                  <a:pt x="3764516" y="2571750"/>
                  <a:pt x="3291069" y="2571750"/>
                </a:cubicBezTo>
                <a:cubicBezTo>
                  <a:pt x="2817623" y="2571750"/>
                  <a:pt x="2433819" y="2955554"/>
                  <a:pt x="2433819" y="3429000"/>
                </a:cubicBezTo>
                <a:cubicBezTo>
                  <a:pt x="2433819" y="3902447"/>
                  <a:pt x="2817623" y="4286250"/>
                  <a:pt x="3291069" y="428625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2883" name="Google Shape;2883;p184"/>
          <p:cNvGrpSpPr/>
          <p:nvPr/>
        </p:nvGrpSpPr>
        <p:grpSpPr>
          <a:xfrm>
            <a:off x="591158" y="5347436"/>
            <a:ext cx="779100" cy="779100"/>
            <a:chOff x="591158" y="5347436"/>
            <a:chExt cx="779100" cy="779100"/>
          </a:xfrm>
        </p:grpSpPr>
        <p:sp>
          <p:nvSpPr>
            <p:cNvPr id="2884" name="Google Shape;2884;p184"/>
            <p:cNvSpPr/>
            <p:nvPr/>
          </p:nvSpPr>
          <p:spPr>
            <a:xfrm>
              <a:off x="591158" y="5347436"/>
              <a:ext cx="779100" cy="779100"/>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85" name="Google Shape;2885;p184"/>
            <p:cNvSpPr/>
            <p:nvPr/>
          </p:nvSpPr>
          <p:spPr>
            <a:xfrm>
              <a:off x="837231" y="5593509"/>
              <a:ext cx="285750" cy="285750"/>
            </a:xfrm>
            <a:custGeom>
              <a:rect b="b" l="l" r="r" t="t"/>
              <a:pathLst>
                <a:path extrusionOk="0" h="4571999" w="4571999">
                  <a:moveTo>
                    <a:pt x="3593134" y="4343371"/>
                  </a:moveTo>
                  <a:lnTo>
                    <a:pt x="2467765" y="3218001"/>
                  </a:lnTo>
                  <a:lnTo>
                    <a:pt x="2124094" y="3561673"/>
                  </a:lnTo>
                  <a:cubicBezTo>
                    <a:pt x="1772278" y="3913488"/>
                    <a:pt x="1596359" y="4089396"/>
                    <a:pt x="1407287" y="4047877"/>
                  </a:cubicBezTo>
                  <a:cubicBezTo>
                    <a:pt x="1218214" y="4006328"/>
                    <a:pt x="1132212" y="3772900"/>
                    <a:pt x="960205" y="3306013"/>
                  </a:cubicBezTo>
                  <a:lnTo>
                    <a:pt x="386533" y="1748932"/>
                  </a:lnTo>
                  <a:cubicBezTo>
                    <a:pt x="43396" y="817547"/>
                    <a:pt x="-128171" y="351860"/>
                    <a:pt x="111845" y="111845"/>
                  </a:cubicBezTo>
                  <a:cubicBezTo>
                    <a:pt x="351860" y="-128171"/>
                    <a:pt x="817547" y="43396"/>
                    <a:pt x="1748932" y="386536"/>
                  </a:cubicBezTo>
                  <a:lnTo>
                    <a:pt x="3306013" y="960205"/>
                  </a:lnTo>
                  <a:cubicBezTo>
                    <a:pt x="3772900" y="1132212"/>
                    <a:pt x="4006328" y="1218214"/>
                    <a:pt x="4047877" y="1407286"/>
                  </a:cubicBezTo>
                  <a:cubicBezTo>
                    <a:pt x="4089396" y="1596359"/>
                    <a:pt x="3913488" y="1772278"/>
                    <a:pt x="3561673" y="2124093"/>
                  </a:cubicBezTo>
                  <a:lnTo>
                    <a:pt x="3218001" y="2467765"/>
                  </a:lnTo>
                  <a:lnTo>
                    <a:pt x="4343371" y="3593134"/>
                  </a:lnTo>
                  <a:cubicBezTo>
                    <a:pt x="4459900" y="3709634"/>
                    <a:pt x="4518164" y="3767899"/>
                    <a:pt x="4545082" y="3832907"/>
                  </a:cubicBezTo>
                  <a:cubicBezTo>
                    <a:pt x="4580972" y="3919575"/>
                    <a:pt x="4580972" y="4016930"/>
                    <a:pt x="4545082" y="4103598"/>
                  </a:cubicBezTo>
                  <a:cubicBezTo>
                    <a:pt x="4518164" y="4168577"/>
                    <a:pt x="4459900" y="4226842"/>
                    <a:pt x="4343371" y="4343371"/>
                  </a:cubicBezTo>
                  <a:cubicBezTo>
                    <a:pt x="4226842" y="4459900"/>
                    <a:pt x="4168577" y="4518164"/>
                    <a:pt x="4103598" y="4545082"/>
                  </a:cubicBezTo>
                  <a:cubicBezTo>
                    <a:pt x="4016930" y="4580972"/>
                    <a:pt x="3919575" y="4580972"/>
                    <a:pt x="3832907" y="4545082"/>
                  </a:cubicBezTo>
                  <a:cubicBezTo>
                    <a:pt x="3767899" y="4518164"/>
                    <a:pt x="3709634" y="4459900"/>
                    <a:pt x="3593134" y="434337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886" name="Google Shape;2886;p184"/>
          <p:cNvSpPr/>
          <p:nvPr/>
        </p:nvSpPr>
        <p:spPr>
          <a:xfrm>
            <a:off x="591158" y="1719656"/>
            <a:ext cx="779100" cy="779100"/>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87" name="Google Shape;2887;p184"/>
          <p:cNvSpPr/>
          <p:nvPr/>
        </p:nvSpPr>
        <p:spPr>
          <a:xfrm>
            <a:off x="814501" y="1979263"/>
            <a:ext cx="329073" cy="299538"/>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88" name="Google Shape;2888;p184"/>
          <p:cNvSpPr/>
          <p:nvPr/>
        </p:nvSpPr>
        <p:spPr>
          <a:xfrm>
            <a:off x="591158" y="2629085"/>
            <a:ext cx="779100" cy="779100"/>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89" name="Google Shape;2889;p184"/>
          <p:cNvSpPr/>
          <p:nvPr/>
        </p:nvSpPr>
        <p:spPr>
          <a:xfrm>
            <a:off x="798364" y="2836290"/>
            <a:ext cx="357776" cy="357776"/>
          </a:xfrm>
          <a:custGeom>
            <a:rect b="b" l="l" r="r" t="t"/>
            <a:pathLst>
              <a:path extrusionOk="0" h="6814781" w="6814781">
                <a:moveTo>
                  <a:pt x="3407262" y="0"/>
                </a:moveTo>
                <a:cubicBezTo>
                  <a:pt x="1525452" y="0"/>
                  <a:pt x="0" y="1525582"/>
                  <a:pt x="0" y="3407391"/>
                </a:cubicBezTo>
                <a:cubicBezTo>
                  <a:pt x="0" y="5289200"/>
                  <a:pt x="1525452" y="6814782"/>
                  <a:pt x="3407262" y="6814782"/>
                </a:cubicBezTo>
                <a:cubicBezTo>
                  <a:pt x="5289071" y="6814782"/>
                  <a:pt x="6814782" y="5289200"/>
                  <a:pt x="6814782" y="3407391"/>
                </a:cubicBezTo>
                <a:cubicBezTo>
                  <a:pt x="6814782" y="1525582"/>
                  <a:pt x="5289071" y="0"/>
                  <a:pt x="3407262" y="0"/>
                </a:cubicBezTo>
                <a:close/>
                <a:moveTo>
                  <a:pt x="3407262" y="5952097"/>
                </a:moveTo>
                <a:cubicBezTo>
                  <a:pt x="2001889" y="5952097"/>
                  <a:pt x="862555" y="4812634"/>
                  <a:pt x="862555" y="3407391"/>
                </a:cubicBezTo>
                <a:cubicBezTo>
                  <a:pt x="862555" y="2002018"/>
                  <a:pt x="2001889" y="862685"/>
                  <a:pt x="3407262" y="862685"/>
                </a:cubicBezTo>
                <a:cubicBezTo>
                  <a:pt x="4812634" y="862685"/>
                  <a:pt x="5952227" y="2002018"/>
                  <a:pt x="5952227" y="3407391"/>
                </a:cubicBezTo>
                <a:cubicBezTo>
                  <a:pt x="5952227" y="4812634"/>
                  <a:pt x="4812634" y="5952097"/>
                  <a:pt x="3407262" y="595209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90" name="Google Shape;2890;p184"/>
          <p:cNvSpPr/>
          <p:nvPr/>
        </p:nvSpPr>
        <p:spPr>
          <a:xfrm>
            <a:off x="879759" y="2917685"/>
            <a:ext cx="198133" cy="198133"/>
          </a:xfrm>
          <a:custGeom>
            <a:rect b="b" l="l" r="r" t="t"/>
            <a:pathLst>
              <a:path extrusionOk="0" h="3773970" w="3773970">
                <a:moveTo>
                  <a:pt x="1886985" y="0"/>
                </a:moveTo>
                <a:cubicBezTo>
                  <a:pt x="844828" y="0"/>
                  <a:pt x="0" y="844828"/>
                  <a:pt x="0" y="1886985"/>
                </a:cubicBezTo>
                <a:cubicBezTo>
                  <a:pt x="0" y="2929143"/>
                  <a:pt x="844828" y="3773971"/>
                  <a:pt x="1886985" y="3773971"/>
                </a:cubicBezTo>
                <a:cubicBezTo>
                  <a:pt x="2929143" y="3773971"/>
                  <a:pt x="3773971" y="2929143"/>
                  <a:pt x="3773971" y="1886985"/>
                </a:cubicBezTo>
                <a:cubicBezTo>
                  <a:pt x="3773971" y="844828"/>
                  <a:pt x="2929143" y="0"/>
                  <a:pt x="1886985" y="0"/>
                </a:cubicBezTo>
                <a:close/>
                <a:moveTo>
                  <a:pt x="1886985" y="3296369"/>
                </a:moveTo>
                <a:cubicBezTo>
                  <a:pt x="1108537" y="3296369"/>
                  <a:pt x="477601" y="2665304"/>
                  <a:pt x="477601" y="1886985"/>
                </a:cubicBezTo>
                <a:cubicBezTo>
                  <a:pt x="477601" y="1108667"/>
                  <a:pt x="1108537" y="477731"/>
                  <a:pt x="1886985" y="477731"/>
                </a:cubicBezTo>
                <a:cubicBezTo>
                  <a:pt x="2665304" y="477731"/>
                  <a:pt x="3296369" y="1108667"/>
                  <a:pt x="3296369" y="1886985"/>
                </a:cubicBezTo>
                <a:cubicBezTo>
                  <a:pt x="3296369" y="2665304"/>
                  <a:pt x="2665304" y="3296369"/>
                  <a:pt x="1886985" y="329636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91" name="Google Shape;2891;p184"/>
          <p:cNvSpPr/>
          <p:nvPr/>
        </p:nvSpPr>
        <p:spPr>
          <a:xfrm>
            <a:off x="951338" y="2989264"/>
            <a:ext cx="57743" cy="57743"/>
          </a:xfrm>
          <a:custGeom>
            <a:rect b="b" l="l" r="r" t="t"/>
            <a:pathLst>
              <a:path extrusionOk="0" h="1099867" w="1099867">
                <a:moveTo>
                  <a:pt x="1099868" y="549934"/>
                </a:moveTo>
                <a:cubicBezTo>
                  <a:pt x="1099868" y="853654"/>
                  <a:pt x="853654" y="1099868"/>
                  <a:pt x="549934" y="1099868"/>
                </a:cubicBezTo>
                <a:cubicBezTo>
                  <a:pt x="246214" y="1099868"/>
                  <a:pt x="0" y="853654"/>
                  <a:pt x="0" y="549934"/>
                </a:cubicBezTo>
                <a:cubicBezTo>
                  <a:pt x="0" y="246214"/>
                  <a:pt x="246214" y="0"/>
                  <a:pt x="549934" y="0"/>
                </a:cubicBezTo>
                <a:cubicBezTo>
                  <a:pt x="853654" y="0"/>
                  <a:pt x="1099868" y="246214"/>
                  <a:pt x="1099868" y="54993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92" name="Google Shape;2892;p184"/>
          <p:cNvSpPr/>
          <p:nvPr/>
        </p:nvSpPr>
        <p:spPr>
          <a:xfrm>
            <a:off x="2314639" y="2229016"/>
            <a:ext cx="3398100" cy="3398100"/>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00" u="none" cap="none" strike="noStrike">
              <a:solidFill>
                <a:schemeClr val="lt1"/>
              </a:solidFill>
              <a:latin typeface="Arial"/>
              <a:ea typeface="Arial"/>
              <a:cs typeface="Arial"/>
              <a:sym typeface="Arial"/>
            </a:endParaRPr>
          </a:p>
        </p:txBody>
      </p:sp>
      <p:sp>
        <p:nvSpPr>
          <p:cNvPr id="2893" name="Google Shape;2893;p184"/>
          <p:cNvSpPr/>
          <p:nvPr/>
        </p:nvSpPr>
        <p:spPr>
          <a:xfrm>
            <a:off x="3744055" y="3760535"/>
            <a:ext cx="369018" cy="335077"/>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300" u="none" cap="none" strike="noStrike">
              <a:solidFill>
                <a:schemeClr val="accent3"/>
              </a:solidFill>
              <a:latin typeface="Arial"/>
              <a:ea typeface="Arial"/>
              <a:cs typeface="Arial"/>
              <a:sym typeface="Arial"/>
            </a:endParaRPr>
          </a:p>
        </p:txBody>
      </p:sp>
      <p:sp>
        <p:nvSpPr>
          <p:cNvPr id="2894" name="Google Shape;2894;p184"/>
          <p:cNvSpPr/>
          <p:nvPr/>
        </p:nvSpPr>
        <p:spPr>
          <a:xfrm>
            <a:off x="2977239" y="2955802"/>
            <a:ext cx="563038" cy="511077"/>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300" u="none" cap="none" strike="noStrike">
              <a:solidFill>
                <a:schemeClr val="accent3"/>
              </a:solidFill>
              <a:latin typeface="Arial"/>
              <a:ea typeface="Arial"/>
              <a:cs typeface="Arial"/>
              <a:sym typeface="Arial"/>
            </a:endParaRPr>
          </a:p>
        </p:txBody>
      </p:sp>
      <p:sp>
        <p:nvSpPr>
          <p:cNvPr id="2895" name="Google Shape;2895;p184"/>
          <p:cNvSpPr/>
          <p:nvPr/>
        </p:nvSpPr>
        <p:spPr>
          <a:xfrm>
            <a:off x="3829650" y="3251073"/>
            <a:ext cx="197824" cy="179385"/>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300" u="none" cap="none" strike="noStrike">
              <a:solidFill>
                <a:schemeClr val="accent3"/>
              </a:solidFill>
              <a:latin typeface="Arial"/>
              <a:ea typeface="Arial"/>
              <a:cs typeface="Arial"/>
              <a:sym typeface="Arial"/>
            </a:endParaRPr>
          </a:p>
        </p:txBody>
      </p:sp>
      <p:sp>
        <p:nvSpPr>
          <p:cNvPr id="2896" name="Google Shape;2896;p184"/>
          <p:cNvSpPr/>
          <p:nvPr/>
        </p:nvSpPr>
        <p:spPr>
          <a:xfrm>
            <a:off x="2855275" y="4466902"/>
            <a:ext cx="369018" cy="335077"/>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300" u="none" cap="none" strike="noStrike">
              <a:solidFill>
                <a:schemeClr val="accent3"/>
              </a:solidFill>
              <a:latin typeface="Arial"/>
              <a:ea typeface="Arial"/>
              <a:cs typeface="Arial"/>
              <a:sym typeface="Arial"/>
            </a:endParaRPr>
          </a:p>
        </p:txBody>
      </p:sp>
      <p:sp>
        <p:nvSpPr>
          <p:cNvPr id="2897" name="Google Shape;2897;p184"/>
          <p:cNvSpPr/>
          <p:nvPr/>
        </p:nvSpPr>
        <p:spPr>
          <a:xfrm>
            <a:off x="3342450" y="4925223"/>
            <a:ext cx="197824" cy="179385"/>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300" u="none" cap="none" strike="noStrike">
              <a:solidFill>
                <a:schemeClr val="accent3"/>
              </a:solidFill>
              <a:latin typeface="Arial"/>
              <a:ea typeface="Arial"/>
              <a:cs typeface="Arial"/>
              <a:sym typeface="Arial"/>
            </a:endParaRPr>
          </a:p>
        </p:txBody>
      </p:sp>
      <p:sp>
        <p:nvSpPr>
          <p:cNvPr id="2898" name="Google Shape;2898;p184"/>
          <p:cNvSpPr/>
          <p:nvPr/>
        </p:nvSpPr>
        <p:spPr>
          <a:xfrm>
            <a:off x="6066449" y="3632324"/>
            <a:ext cx="842655" cy="764923"/>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300" u="none" cap="none" strike="noStrike">
              <a:solidFill>
                <a:schemeClr val="accent3"/>
              </a:solidFill>
              <a:latin typeface="Arial"/>
              <a:ea typeface="Arial"/>
              <a:cs typeface="Arial"/>
              <a:sym typeface="Arial"/>
            </a:endParaRPr>
          </a:p>
        </p:txBody>
      </p:sp>
      <p:sp>
        <p:nvSpPr>
          <p:cNvPr id="2899" name="Google Shape;2899;p184"/>
          <p:cNvSpPr/>
          <p:nvPr/>
        </p:nvSpPr>
        <p:spPr>
          <a:xfrm>
            <a:off x="4718243" y="2955810"/>
            <a:ext cx="369018" cy="335077"/>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300" u="none" cap="none" strike="noStrike">
              <a:solidFill>
                <a:schemeClr val="accent3"/>
              </a:solidFill>
              <a:latin typeface="Arial"/>
              <a:ea typeface="Arial"/>
              <a:cs typeface="Arial"/>
              <a:sym typeface="Arial"/>
            </a:endParaRPr>
          </a:p>
        </p:txBody>
      </p:sp>
      <p:sp>
        <p:nvSpPr>
          <p:cNvPr id="2900" name="Google Shape;2900;p184"/>
          <p:cNvSpPr txBox="1"/>
          <p:nvPr/>
        </p:nvSpPr>
        <p:spPr>
          <a:xfrm>
            <a:off x="7168894" y="3846938"/>
            <a:ext cx="5809500" cy="3357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lang="en-US" sz="2000">
                <a:solidFill>
                  <a:schemeClr val="dk1"/>
                </a:solidFill>
                <a:latin typeface="Avant Garde Demi SFDC"/>
                <a:ea typeface="Avant Garde Demi SFDC"/>
                <a:cs typeface="Avant Garde Demi SFDC"/>
                <a:sym typeface="Avant Garde Demi SFDC"/>
              </a:rPr>
              <a:t>Data Insights = Solution</a:t>
            </a:r>
            <a:endParaRPr sz="1000">
              <a:latin typeface="Avant Garde Demi SFDC"/>
              <a:ea typeface="Avant Garde Demi SFDC"/>
              <a:cs typeface="Avant Garde Demi SFDC"/>
              <a:sym typeface="Avant Garde Demi SFD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4" name="Shape 2904"/>
        <p:cNvGrpSpPr/>
        <p:nvPr/>
      </p:nvGrpSpPr>
      <p:grpSpPr>
        <a:xfrm>
          <a:off x="0" y="0"/>
          <a:ext cx="0" cy="0"/>
          <a:chOff x="0" y="0"/>
          <a:chExt cx="0" cy="0"/>
        </a:xfrm>
      </p:grpSpPr>
      <p:sp>
        <p:nvSpPr>
          <p:cNvPr id="2905" name="Google Shape;2905;p185"/>
          <p:cNvSpPr/>
          <p:nvPr/>
        </p:nvSpPr>
        <p:spPr>
          <a:xfrm>
            <a:off x="8249634" y="1880568"/>
            <a:ext cx="2327400" cy="2787300"/>
          </a:xfrm>
          <a:prstGeom prst="ellipse">
            <a:avLst/>
          </a:prstGeom>
          <a:noFill/>
          <a:ln cap="flat" cmpd="sng" w="19050">
            <a:solidFill>
              <a:srgbClr val="97C6FF"/>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06" name="Google Shape;2906;p185"/>
          <p:cNvSpPr/>
          <p:nvPr/>
        </p:nvSpPr>
        <p:spPr>
          <a:xfrm>
            <a:off x="6094474" y="1872867"/>
            <a:ext cx="2327400" cy="2787300"/>
          </a:xfrm>
          <a:prstGeom prst="ellipse">
            <a:avLst/>
          </a:prstGeom>
          <a:noFill/>
          <a:ln cap="flat" cmpd="sng" w="19050">
            <a:solidFill>
              <a:srgbClr val="97C6FF"/>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07" name="Google Shape;2907;p185"/>
          <p:cNvSpPr/>
          <p:nvPr/>
        </p:nvSpPr>
        <p:spPr>
          <a:xfrm>
            <a:off x="3836420" y="1872867"/>
            <a:ext cx="2327400" cy="2787300"/>
          </a:xfrm>
          <a:prstGeom prst="ellipse">
            <a:avLst/>
          </a:prstGeom>
          <a:noFill/>
          <a:ln cap="flat" cmpd="sng" w="19050">
            <a:solidFill>
              <a:srgbClr val="97C6FF"/>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08" name="Google Shape;2908;p185"/>
          <p:cNvSpPr/>
          <p:nvPr/>
        </p:nvSpPr>
        <p:spPr>
          <a:xfrm>
            <a:off x="1535541" y="1894901"/>
            <a:ext cx="2327400" cy="2787300"/>
          </a:xfrm>
          <a:prstGeom prst="ellipse">
            <a:avLst/>
          </a:prstGeom>
          <a:noFill/>
          <a:ln cap="flat" cmpd="sng" w="19050">
            <a:solidFill>
              <a:srgbClr val="97C6FF"/>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09" name="Google Shape;2909;p185"/>
          <p:cNvSpPr txBox="1"/>
          <p:nvPr>
            <p:ph type="title"/>
          </p:nvPr>
        </p:nvSpPr>
        <p:spPr>
          <a:xfrm>
            <a:off x="576087" y="433018"/>
            <a:ext cx="10095000" cy="605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910" name="Google Shape;2910;p185"/>
          <p:cNvSpPr txBox="1"/>
          <p:nvPr>
            <p:ph idx="1" type="subTitle"/>
          </p:nvPr>
        </p:nvSpPr>
        <p:spPr>
          <a:xfrm>
            <a:off x="576087" y="1082037"/>
            <a:ext cx="31371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Five Key Stages:</a:t>
            </a:r>
            <a:endParaRPr/>
          </a:p>
        </p:txBody>
      </p:sp>
      <p:sp>
        <p:nvSpPr>
          <p:cNvPr id="2911" name="Google Shape;2911;p185"/>
          <p:cNvSpPr/>
          <p:nvPr/>
        </p:nvSpPr>
        <p:spPr>
          <a:xfrm>
            <a:off x="576087" y="2357610"/>
            <a:ext cx="1983000" cy="1983000"/>
          </a:xfrm>
          <a:prstGeom prst="ellipse">
            <a:avLst/>
          </a:prstGeom>
          <a:solidFill>
            <a:schemeClr val="lt1"/>
          </a:solid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12" name="Google Shape;2912;p185"/>
          <p:cNvSpPr/>
          <p:nvPr/>
        </p:nvSpPr>
        <p:spPr>
          <a:xfrm>
            <a:off x="2796477" y="2357609"/>
            <a:ext cx="1983000" cy="1983000"/>
          </a:xfrm>
          <a:prstGeom prst="ellipse">
            <a:avLst/>
          </a:prstGeom>
          <a:solidFill>
            <a:schemeClr val="lt1"/>
          </a:solid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13" name="Google Shape;2913;p185"/>
          <p:cNvSpPr/>
          <p:nvPr/>
        </p:nvSpPr>
        <p:spPr>
          <a:xfrm>
            <a:off x="5016866" y="2357608"/>
            <a:ext cx="1983000" cy="1983000"/>
          </a:xfrm>
          <a:prstGeom prst="ellipse">
            <a:avLst/>
          </a:prstGeom>
          <a:solidFill>
            <a:schemeClr val="lt1"/>
          </a:solid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14" name="Google Shape;2914;p185"/>
          <p:cNvSpPr/>
          <p:nvPr/>
        </p:nvSpPr>
        <p:spPr>
          <a:xfrm>
            <a:off x="7237256" y="2357607"/>
            <a:ext cx="1983000" cy="1983000"/>
          </a:xfrm>
          <a:prstGeom prst="ellipse">
            <a:avLst/>
          </a:prstGeom>
          <a:solidFill>
            <a:schemeClr val="lt1"/>
          </a:solid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2915" name="Google Shape;2915;p185"/>
          <p:cNvSpPr/>
          <p:nvPr/>
        </p:nvSpPr>
        <p:spPr>
          <a:xfrm>
            <a:off x="9457646" y="2357606"/>
            <a:ext cx="1983000" cy="1983000"/>
          </a:xfrm>
          <a:prstGeom prst="ellipse">
            <a:avLst/>
          </a:prstGeom>
          <a:solidFill>
            <a:schemeClr val="lt1"/>
          </a:solid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2916" name="Google Shape;2916;p185"/>
          <p:cNvSpPr/>
          <p:nvPr/>
        </p:nvSpPr>
        <p:spPr>
          <a:xfrm>
            <a:off x="1144462" y="3018266"/>
            <a:ext cx="838850" cy="763231"/>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17" name="Google Shape;2917;p185"/>
          <p:cNvSpPr/>
          <p:nvPr/>
        </p:nvSpPr>
        <p:spPr>
          <a:xfrm>
            <a:off x="5901341" y="3766128"/>
            <a:ext cx="229401" cy="62547"/>
          </a:xfrm>
          <a:custGeom>
            <a:rect b="b" l="l" r="r" t="t"/>
            <a:pathLst>
              <a:path extrusionOk="0" h="454886" w="1668373">
                <a:moveTo>
                  <a:pt x="1440675" y="0"/>
                </a:moveTo>
                <a:lnTo>
                  <a:pt x="227584" y="0"/>
                </a:lnTo>
                <a:cubicBezTo>
                  <a:pt x="101964" y="0"/>
                  <a:pt x="0" y="101980"/>
                  <a:pt x="0" y="227484"/>
                </a:cubicBezTo>
                <a:cubicBezTo>
                  <a:pt x="0" y="353022"/>
                  <a:pt x="101964" y="454886"/>
                  <a:pt x="227584" y="454886"/>
                </a:cubicBezTo>
                <a:lnTo>
                  <a:pt x="1440873" y="454886"/>
                </a:lnTo>
                <a:cubicBezTo>
                  <a:pt x="1566394" y="454886"/>
                  <a:pt x="1668373" y="353022"/>
                  <a:pt x="1668373" y="227484"/>
                </a:cubicBezTo>
                <a:cubicBezTo>
                  <a:pt x="1668159" y="101963"/>
                  <a:pt x="1566394" y="0"/>
                  <a:pt x="1440675"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18" name="Google Shape;2918;p185"/>
          <p:cNvSpPr/>
          <p:nvPr/>
        </p:nvSpPr>
        <p:spPr>
          <a:xfrm>
            <a:off x="5901341" y="3686713"/>
            <a:ext cx="229401" cy="62558"/>
          </a:xfrm>
          <a:custGeom>
            <a:rect b="b" l="l" r="r" t="t"/>
            <a:pathLst>
              <a:path extrusionOk="0" h="454968" w="1668373">
                <a:moveTo>
                  <a:pt x="1440675" y="0"/>
                </a:moveTo>
                <a:lnTo>
                  <a:pt x="227584" y="0"/>
                </a:lnTo>
                <a:cubicBezTo>
                  <a:pt x="101964" y="0"/>
                  <a:pt x="0" y="101865"/>
                  <a:pt x="0" y="227485"/>
                </a:cubicBezTo>
                <a:cubicBezTo>
                  <a:pt x="0" y="353006"/>
                  <a:pt x="101964" y="454969"/>
                  <a:pt x="227584" y="454969"/>
                </a:cubicBezTo>
                <a:lnTo>
                  <a:pt x="1440873" y="454969"/>
                </a:lnTo>
                <a:cubicBezTo>
                  <a:pt x="1566394" y="454969"/>
                  <a:pt x="1668373" y="353006"/>
                  <a:pt x="1668373" y="227485"/>
                </a:cubicBezTo>
                <a:cubicBezTo>
                  <a:pt x="1668159" y="101865"/>
                  <a:pt x="1566394" y="0"/>
                  <a:pt x="1440675"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19" name="Google Shape;2919;p185"/>
          <p:cNvSpPr/>
          <p:nvPr/>
        </p:nvSpPr>
        <p:spPr>
          <a:xfrm>
            <a:off x="5674282" y="2891584"/>
            <a:ext cx="672518" cy="772385"/>
          </a:xfrm>
          <a:custGeom>
            <a:rect b="b" l="l" r="r" t="t"/>
            <a:pathLst>
              <a:path extrusionOk="0" h="5617345" w="4891039">
                <a:moveTo>
                  <a:pt x="2445520" y="0"/>
                </a:moveTo>
                <a:cubicBezTo>
                  <a:pt x="1097033" y="0"/>
                  <a:pt x="0" y="1096983"/>
                  <a:pt x="0" y="2445520"/>
                </a:cubicBezTo>
                <a:cubicBezTo>
                  <a:pt x="0" y="3234883"/>
                  <a:pt x="651609" y="4167983"/>
                  <a:pt x="1197858" y="4811843"/>
                </a:cubicBezTo>
                <a:cubicBezTo>
                  <a:pt x="1475228" y="5138703"/>
                  <a:pt x="1574867" y="5293437"/>
                  <a:pt x="1610064" y="5358076"/>
                </a:cubicBezTo>
                <a:cubicBezTo>
                  <a:pt x="1608531" y="5368479"/>
                  <a:pt x="1607690" y="5379063"/>
                  <a:pt x="1607690" y="5389861"/>
                </a:cubicBezTo>
                <a:cubicBezTo>
                  <a:pt x="1607690" y="5515481"/>
                  <a:pt x="1709604" y="5617345"/>
                  <a:pt x="1835175" y="5617345"/>
                </a:cubicBezTo>
                <a:lnTo>
                  <a:pt x="3153312" y="5617345"/>
                </a:lnTo>
                <a:cubicBezTo>
                  <a:pt x="3154400" y="5617246"/>
                  <a:pt x="3155504" y="5617345"/>
                  <a:pt x="3156296" y="5617345"/>
                </a:cubicBezTo>
                <a:cubicBezTo>
                  <a:pt x="3282015" y="5617345"/>
                  <a:pt x="3383681" y="5515481"/>
                  <a:pt x="3383681" y="5389861"/>
                </a:cubicBezTo>
                <a:cubicBezTo>
                  <a:pt x="3383681" y="5358291"/>
                  <a:pt x="3377235" y="5328188"/>
                  <a:pt x="3365663" y="5300871"/>
                </a:cubicBezTo>
                <a:cubicBezTo>
                  <a:pt x="3387836" y="5249404"/>
                  <a:pt x="3438133" y="5152386"/>
                  <a:pt x="3550680" y="4986475"/>
                </a:cubicBezTo>
                <a:cubicBezTo>
                  <a:pt x="3643131" y="4850667"/>
                  <a:pt x="3742127" y="4710292"/>
                  <a:pt x="3842920" y="4567923"/>
                </a:cubicBezTo>
                <a:cubicBezTo>
                  <a:pt x="4358177" y="3837958"/>
                  <a:pt x="4891040" y="3083149"/>
                  <a:pt x="4891040" y="2445438"/>
                </a:cubicBezTo>
                <a:cubicBezTo>
                  <a:pt x="4891122" y="1096983"/>
                  <a:pt x="3794172" y="0"/>
                  <a:pt x="2445520"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20" name="Google Shape;2920;p185"/>
          <p:cNvSpPr/>
          <p:nvPr/>
        </p:nvSpPr>
        <p:spPr>
          <a:xfrm>
            <a:off x="3323786" y="2884910"/>
            <a:ext cx="919995" cy="919995"/>
          </a:xfrm>
          <a:custGeom>
            <a:rect b="b" l="l" r="r" t="t"/>
            <a:pathLst>
              <a:path extrusionOk="0" h="6814781" w="6814781">
                <a:moveTo>
                  <a:pt x="3407262" y="0"/>
                </a:moveTo>
                <a:cubicBezTo>
                  <a:pt x="1525452" y="0"/>
                  <a:pt x="0" y="1525582"/>
                  <a:pt x="0" y="3407391"/>
                </a:cubicBezTo>
                <a:cubicBezTo>
                  <a:pt x="0" y="5289200"/>
                  <a:pt x="1525452" y="6814782"/>
                  <a:pt x="3407262" y="6814782"/>
                </a:cubicBezTo>
                <a:cubicBezTo>
                  <a:pt x="5289071" y="6814782"/>
                  <a:pt x="6814782" y="5289200"/>
                  <a:pt x="6814782" y="3407391"/>
                </a:cubicBezTo>
                <a:cubicBezTo>
                  <a:pt x="6814782" y="1525582"/>
                  <a:pt x="5289071" y="0"/>
                  <a:pt x="3407262" y="0"/>
                </a:cubicBezTo>
                <a:close/>
                <a:moveTo>
                  <a:pt x="3407262" y="5952097"/>
                </a:moveTo>
                <a:cubicBezTo>
                  <a:pt x="2001889" y="5952097"/>
                  <a:pt x="862555" y="4812634"/>
                  <a:pt x="862555" y="3407391"/>
                </a:cubicBezTo>
                <a:cubicBezTo>
                  <a:pt x="862555" y="2002018"/>
                  <a:pt x="2001889" y="862685"/>
                  <a:pt x="3407262" y="862685"/>
                </a:cubicBezTo>
                <a:cubicBezTo>
                  <a:pt x="4812634" y="862685"/>
                  <a:pt x="5952227" y="2002018"/>
                  <a:pt x="5952227" y="3407391"/>
                </a:cubicBezTo>
                <a:cubicBezTo>
                  <a:pt x="5952227" y="4812634"/>
                  <a:pt x="4812634" y="5952097"/>
                  <a:pt x="3407262" y="595209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21" name="Google Shape;2921;p185"/>
          <p:cNvSpPr/>
          <p:nvPr/>
        </p:nvSpPr>
        <p:spPr>
          <a:xfrm>
            <a:off x="3530924" y="3092046"/>
            <a:ext cx="509486" cy="509486"/>
          </a:xfrm>
          <a:custGeom>
            <a:rect b="b" l="l" r="r" t="t"/>
            <a:pathLst>
              <a:path extrusionOk="0" h="3773970" w="3773970">
                <a:moveTo>
                  <a:pt x="1886985" y="0"/>
                </a:moveTo>
                <a:cubicBezTo>
                  <a:pt x="844828" y="0"/>
                  <a:pt x="0" y="844828"/>
                  <a:pt x="0" y="1886985"/>
                </a:cubicBezTo>
                <a:cubicBezTo>
                  <a:pt x="0" y="2929143"/>
                  <a:pt x="844828" y="3773971"/>
                  <a:pt x="1886985" y="3773971"/>
                </a:cubicBezTo>
                <a:cubicBezTo>
                  <a:pt x="2929143" y="3773971"/>
                  <a:pt x="3773971" y="2929143"/>
                  <a:pt x="3773971" y="1886985"/>
                </a:cubicBezTo>
                <a:cubicBezTo>
                  <a:pt x="3773971" y="844828"/>
                  <a:pt x="2929143" y="0"/>
                  <a:pt x="1886985" y="0"/>
                </a:cubicBezTo>
                <a:close/>
                <a:moveTo>
                  <a:pt x="1886985" y="3296369"/>
                </a:moveTo>
                <a:cubicBezTo>
                  <a:pt x="1108537" y="3296369"/>
                  <a:pt x="477601" y="2665304"/>
                  <a:pt x="477601" y="1886985"/>
                </a:cubicBezTo>
                <a:cubicBezTo>
                  <a:pt x="477601" y="1108667"/>
                  <a:pt x="1108537" y="477731"/>
                  <a:pt x="1886985" y="477731"/>
                </a:cubicBezTo>
                <a:cubicBezTo>
                  <a:pt x="2665304" y="477731"/>
                  <a:pt x="3296369" y="1108667"/>
                  <a:pt x="3296369" y="1886985"/>
                </a:cubicBezTo>
                <a:cubicBezTo>
                  <a:pt x="3296369" y="2665304"/>
                  <a:pt x="2665304" y="3296369"/>
                  <a:pt x="1886985" y="329636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22" name="Google Shape;2922;p185"/>
          <p:cNvSpPr/>
          <p:nvPr/>
        </p:nvSpPr>
        <p:spPr>
          <a:xfrm>
            <a:off x="3713082" y="3274202"/>
            <a:ext cx="148482" cy="148482"/>
          </a:xfrm>
          <a:custGeom>
            <a:rect b="b" l="l" r="r" t="t"/>
            <a:pathLst>
              <a:path extrusionOk="0" h="1099867" w="1099867">
                <a:moveTo>
                  <a:pt x="1099868" y="549934"/>
                </a:moveTo>
                <a:cubicBezTo>
                  <a:pt x="1099868" y="853654"/>
                  <a:pt x="853654" y="1099868"/>
                  <a:pt x="549934" y="1099868"/>
                </a:cubicBezTo>
                <a:cubicBezTo>
                  <a:pt x="246214" y="1099868"/>
                  <a:pt x="0" y="853654"/>
                  <a:pt x="0" y="549934"/>
                </a:cubicBezTo>
                <a:cubicBezTo>
                  <a:pt x="0" y="246214"/>
                  <a:pt x="246214" y="0"/>
                  <a:pt x="549934" y="0"/>
                </a:cubicBezTo>
                <a:cubicBezTo>
                  <a:pt x="853654" y="0"/>
                  <a:pt x="1099868" y="246214"/>
                  <a:pt x="1099868" y="54993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23" name="Google Shape;2923;p185"/>
          <p:cNvSpPr/>
          <p:nvPr/>
        </p:nvSpPr>
        <p:spPr>
          <a:xfrm>
            <a:off x="7776071" y="2886503"/>
            <a:ext cx="954409" cy="994410"/>
          </a:xfrm>
          <a:custGeom>
            <a:rect b="b" l="l" r="r" t="t"/>
            <a:pathLst>
              <a:path extrusionOk="0" h="6858000" w="6582133">
                <a:moveTo>
                  <a:pt x="2648132" y="0"/>
                </a:moveTo>
                <a:lnTo>
                  <a:pt x="3934007" y="0"/>
                </a:lnTo>
                <a:lnTo>
                  <a:pt x="4188563" y="1018190"/>
                </a:lnTo>
                <a:cubicBezTo>
                  <a:pt x="4460183" y="1119354"/>
                  <a:pt x="4710114" y="1265108"/>
                  <a:pt x="4929399" y="1446558"/>
                </a:cubicBezTo>
                <a:lnTo>
                  <a:pt x="5939196" y="1157699"/>
                </a:lnTo>
                <a:lnTo>
                  <a:pt x="6582134" y="2271301"/>
                </a:lnTo>
                <a:lnTo>
                  <a:pt x="5827368" y="3001087"/>
                </a:lnTo>
                <a:cubicBezTo>
                  <a:pt x="5850685" y="3140253"/>
                  <a:pt x="5862815" y="3283212"/>
                  <a:pt x="5862815" y="3429000"/>
                </a:cubicBezTo>
                <a:cubicBezTo>
                  <a:pt x="5862815" y="3574788"/>
                  <a:pt x="5850685" y="3717748"/>
                  <a:pt x="5827368" y="3856913"/>
                </a:cubicBezTo>
                <a:lnTo>
                  <a:pt x="6582134" y="4586716"/>
                </a:lnTo>
                <a:lnTo>
                  <a:pt x="5939196" y="5700284"/>
                </a:lnTo>
                <a:lnTo>
                  <a:pt x="4929399" y="5411434"/>
                </a:lnTo>
                <a:cubicBezTo>
                  <a:pt x="4710114" y="5592871"/>
                  <a:pt x="4460183" y="5738646"/>
                  <a:pt x="4188563" y="5839802"/>
                </a:cubicBezTo>
                <a:lnTo>
                  <a:pt x="3934007" y="6858000"/>
                </a:lnTo>
                <a:lnTo>
                  <a:pt x="2648132" y="6858000"/>
                </a:lnTo>
                <a:lnTo>
                  <a:pt x="2393584" y="5839802"/>
                </a:lnTo>
                <a:cubicBezTo>
                  <a:pt x="2121956" y="5738646"/>
                  <a:pt x="1872034" y="5592871"/>
                  <a:pt x="1652723" y="5411434"/>
                </a:cubicBezTo>
                <a:lnTo>
                  <a:pt x="642938" y="5700284"/>
                </a:lnTo>
                <a:lnTo>
                  <a:pt x="0" y="4586716"/>
                </a:lnTo>
                <a:lnTo>
                  <a:pt x="754758" y="3856913"/>
                </a:lnTo>
                <a:cubicBezTo>
                  <a:pt x="731449" y="3717748"/>
                  <a:pt x="719319" y="3574788"/>
                  <a:pt x="719319" y="3429000"/>
                </a:cubicBezTo>
                <a:cubicBezTo>
                  <a:pt x="719319" y="3283212"/>
                  <a:pt x="731449" y="3140253"/>
                  <a:pt x="754758" y="3001087"/>
                </a:cubicBezTo>
                <a:lnTo>
                  <a:pt x="0" y="2271301"/>
                </a:lnTo>
                <a:lnTo>
                  <a:pt x="642938" y="1157699"/>
                </a:lnTo>
                <a:lnTo>
                  <a:pt x="1652723" y="1446558"/>
                </a:lnTo>
                <a:cubicBezTo>
                  <a:pt x="1872034" y="1265108"/>
                  <a:pt x="2121952" y="1119354"/>
                  <a:pt x="2393584" y="1018190"/>
                </a:cubicBezTo>
                <a:lnTo>
                  <a:pt x="2648132" y="0"/>
                </a:lnTo>
                <a:close/>
                <a:moveTo>
                  <a:pt x="3291069" y="4286250"/>
                </a:moveTo>
                <a:cubicBezTo>
                  <a:pt x="3764516" y="4286250"/>
                  <a:pt x="4148315" y="3902447"/>
                  <a:pt x="4148315" y="3429000"/>
                </a:cubicBezTo>
                <a:cubicBezTo>
                  <a:pt x="4148315" y="2955554"/>
                  <a:pt x="3764516" y="2571750"/>
                  <a:pt x="3291069" y="2571750"/>
                </a:cubicBezTo>
                <a:cubicBezTo>
                  <a:pt x="2817623" y="2571750"/>
                  <a:pt x="2433819" y="2955554"/>
                  <a:pt x="2433819" y="3429000"/>
                </a:cubicBezTo>
                <a:cubicBezTo>
                  <a:pt x="2433819" y="3902447"/>
                  <a:pt x="2817623" y="4286250"/>
                  <a:pt x="3291069" y="428625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24" name="Google Shape;2924;p185"/>
          <p:cNvSpPr/>
          <p:nvPr/>
        </p:nvSpPr>
        <p:spPr>
          <a:xfrm>
            <a:off x="10083867" y="2983820"/>
            <a:ext cx="731520" cy="731520"/>
          </a:xfrm>
          <a:custGeom>
            <a:rect b="b" l="l" r="r" t="t"/>
            <a:pathLst>
              <a:path extrusionOk="0" h="4571999" w="4571999">
                <a:moveTo>
                  <a:pt x="3593134" y="4343371"/>
                </a:moveTo>
                <a:lnTo>
                  <a:pt x="2467765" y="3218001"/>
                </a:lnTo>
                <a:lnTo>
                  <a:pt x="2124094" y="3561673"/>
                </a:lnTo>
                <a:cubicBezTo>
                  <a:pt x="1772278" y="3913488"/>
                  <a:pt x="1596359" y="4089396"/>
                  <a:pt x="1407287" y="4047877"/>
                </a:cubicBezTo>
                <a:cubicBezTo>
                  <a:pt x="1218214" y="4006328"/>
                  <a:pt x="1132212" y="3772900"/>
                  <a:pt x="960205" y="3306013"/>
                </a:cubicBezTo>
                <a:lnTo>
                  <a:pt x="386533" y="1748932"/>
                </a:lnTo>
                <a:cubicBezTo>
                  <a:pt x="43396" y="817547"/>
                  <a:pt x="-128171" y="351860"/>
                  <a:pt x="111845" y="111845"/>
                </a:cubicBezTo>
                <a:cubicBezTo>
                  <a:pt x="351860" y="-128171"/>
                  <a:pt x="817547" y="43396"/>
                  <a:pt x="1748932" y="386536"/>
                </a:cubicBezTo>
                <a:lnTo>
                  <a:pt x="3306013" y="960205"/>
                </a:lnTo>
                <a:cubicBezTo>
                  <a:pt x="3772900" y="1132212"/>
                  <a:pt x="4006328" y="1218214"/>
                  <a:pt x="4047877" y="1407286"/>
                </a:cubicBezTo>
                <a:cubicBezTo>
                  <a:pt x="4089396" y="1596359"/>
                  <a:pt x="3913488" y="1772278"/>
                  <a:pt x="3561673" y="2124093"/>
                </a:cubicBezTo>
                <a:lnTo>
                  <a:pt x="3218001" y="2467765"/>
                </a:lnTo>
                <a:lnTo>
                  <a:pt x="4343371" y="3593134"/>
                </a:lnTo>
                <a:cubicBezTo>
                  <a:pt x="4459900" y="3709634"/>
                  <a:pt x="4518164" y="3767899"/>
                  <a:pt x="4545082" y="3832907"/>
                </a:cubicBezTo>
                <a:cubicBezTo>
                  <a:pt x="4580972" y="3919575"/>
                  <a:pt x="4580972" y="4016930"/>
                  <a:pt x="4545082" y="4103598"/>
                </a:cubicBezTo>
                <a:cubicBezTo>
                  <a:pt x="4518164" y="4168577"/>
                  <a:pt x="4459900" y="4226842"/>
                  <a:pt x="4343371" y="4343371"/>
                </a:cubicBezTo>
                <a:cubicBezTo>
                  <a:pt x="4226842" y="4459900"/>
                  <a:pt x="4168577" y="4518164"/>
                  <a:pt x="4103598" y="4545082"/>
                </a:cubicBezTo>
                <a:cubicBezTo>
                  <a:pt x="4016930" y="4580972"/>
                  <a:pt x="3919575" y="4580972"/>
                  <a:pt x="3832907" y="4545082"/>
                </a:cubicBezTo>
                <a:cubicBezTo>
                  <a:pt x="3767899" y="4518164"/>
                  <a:pt x="3709634" y="4459900"/>
                  <a:pt x="3593134" y="434337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25" name="Google Shape;2925;p185"/>
          <p:cNvSpPr txBox="1"/>
          <p:nvPr/>
        </p:nvSpPr>
        <p:spPr>
          <a:xfrm>
            <a:off x="766327" y="4442189"/>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Empathise</a:t>
            </a:r>
            <a:endParaRPr>
              <a:latin typeface="Avant Garde Demi SFDC"/>
              <a:ea typeface="Avant Garde Demi SFDC"/>
              <a:cs typeface="Avant Garde Demi SFDC"/>
              <a:sym typeface="Avant Garde Demi SFDC"/>
            </a:endParaRPr>
          </a:p>
        </p:txBody>
      </p:sp>
      <p:sp>
        <p:nvSpPr>
          <p:cNvPr id="2926" name="Google Shape;2926;p185"/>
          <p:cNvSpPr txBox="1"/>
          <p:nvPr/>
        </p:nvSpPr>
        <p:spPr>
          <a:xfrm>
            <a:off x="299087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Define</a:t>
            </a:r>
            <a:endParaRPr>
              <a:latin typeface="Avant Garde Demi SFDC"/>
              <a:ea typeface="Avant Garde Demi SFDC"/>
              <a:cs typeface="Avant Garde Demi SFDC"/>
              <a:sym typeface="Avant Garde Demi SFDC"/>
            </a:endParaRPr>
          </a:p>
        </p:txBody>
      </p:sp>
      <p:sp>
        <p:nvSpPr>
          <p:cNvPr id="2927" name="Google Shape;2927;p185"/>
          <p:cNvSpPr txBox="1"/>
          <p:nvPr/>
        </p:nvSpPr>
        <p:spPr>
          <a:xfrm>
            <a:off x="5211265" y="4441316"/>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Ideate</a:t>
            </a:r>
            <a:endParaRPr>
              <a:latin typeface="Avant Garde Demi SFDC"/>
              <a:ea typeface="Avant Garde Demi SFDC"/>
              <a:cs typeface="Avant Garde Demi SFDC"/>
              <a:sym typeface="Avant Garde Demi SFDC"/>
            </a:endParaRPr>
          </a:p>
        </p:txBody>
      </p:sp>
      <p:sp>
        <p:nvSpPr>
          <p:cNvPr id="2928" name="Google Shape;2928;p185"/>
          <p:cNvSpPr txBox="1"/>
          <p:nvPr/>
        </p:nvSpPr>
        <p:spPr>
          <a:xfrm>
            <a:off x="743165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Prototype</a:t>
            </a:r>
            <a:endParaRPr>
              <a:latin typeface="Avant Garde Demi SFDC"/>
              <a:ea typeface="Avant Garde Demi SFDC"/>
              <a:cs typeface="Avant Garde Demi SFDC"/>
              <a:sym typeface="Avant Garde Demi SFDC"/>
            </a:endParaRPr>
          </a:p>
        </p:txBody>
      </p:sp>
      <p:sp>
        <p:nvSpPr>
          <p:cNvPr id="2929" name="Google Shape;2929;p185"/>
          <p:cNvSpPr txBox="1"/>
          <p:nvPr/>
        </p:nvSpPr>
        <p:spPr>
          <a:xfrm>
            <a:off x="965204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Test</a:t>
            </a:r>
            <a:endParaRPr>
              <a:latin typeface="Avant Garde Demi SFDC"/>
              <a:ea typeface="Avant Garde Demi SFDC"/>
              <a:cs typeface="Avant Garde Demi SFDC"/>
              <a:sym typeface="Avant Garde Demi SFDC"/>
            </a:endParaRPr>
          </a:p>
        </p:txBody>
      </p:sp>
      <p:grpSp>
        <p:nvGrpSpPr>
          <p:cNvPr id="2930" name="Google Shape;2930;p185"/>
          <p:cNvGrpSpPr/>
          <p:nvPr/>
        </p:nvGrpSpPr>
        <p:grpSpPr>
          <a:xfrm>
            <a:off x="428652" y="5688448"/>
            <a:ext cx="2894896" cy="651600"/>
            <a:chOff x="5318128" y="757526"/>
            <a:chExt cx="3434040" cy="651600"/>
          </a:xfrm>
        </p:grpSpPr>
        <p:sp>
          <p:nvSpPr>
            <p:cNvPr id="2931" name="Google Shape;2931;p185"/>
            <p:cNvSpPr/>
            <p:nvPr/>
          </p:nvSpPr>
          <p:spPr>
            <a:xfrm>
              <a:off x="5318128" y="757526"/>
              <a:ext cx="660900" cy="648900"/>
            </a:xfrm>
            <a:prstGeom prst="ellipse">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32" name="Google Shape;2932;p185"/>
            <p:cNvSpPr/>
            <p:nvPr/>
          </p:nvSpPr>
          <p:spPr>
            <a:xfrm>
              <a:off x="8091268" y="757527"/>
              <a:ext cx="660900" cy="648900"/>
            </a:xfrm>
            <a:prstGeom prst="ellipse">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33" name="Google Shape;2933;p185"/>
            <p:cNvSpPr/>
            <p:nvPr/>
          </p:nvSpPr>
          <p:spPr>
            <a:xfrm>
              <a:off x="5636108" y="757526"/>
              <a:ext cx="2798100" cy="651600"/>
            </a:xfrm>
            <a:prstGeom prst="rect">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934" name="Google Shape;2934;p185"/>
          <p:cNvSpPr txBox="1"/>
          <p:nvPr/>
        </p:nvSpPr>
        <p:spPr>
          <a:xfrm>
            <a:off x="757617" y="5830682"/>
            <a:ext cx="3137100" cy="5943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b="0" i="0" lang="en-US" sz="2200" u="none" cap="none" strike="noStrike">
                <a:solidFill>
                  <a:schemeClr val="dk1"/>
                </a:solidFill>
                <a:latin typeface="Arial"/>
                <a:ea typeface="Arial"/>
                <a:cs typeface="Arial"/>
                <a:sym typeface="Arial"/>
              </a:rPr>
              <a:t>An Agile process.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8" name="Shape 2938"/>
        <p:cNvGrpSpPr/>
        <p:nvPr/>
      </p:nvGrpSpPr>
      <p:grpSpPr>
        <a:xfrm>
          <a:off x="0" y="0"/>
          <a:ext cx="0" cy="0"/>
          <a:chOff x="0" y="0"/>
          <a:chExt cx="0" cy="0"/>
        </a:xfrm>
      </p:grpSpPr>
      <p:sp>
        <p:nvSpPr>
          <p:cNvPr id="2939" name="Google Shape;2939;p186"/>
          <p:cNvSpPr/>
          <p:nvPr/>
        </p:nvSpPr>
        <p:spPr>
          <a:xfrm>
            <a:off x="5901341" y="1524000"/>
            <a:ext cx="2489854" cy="2048840"/>
          </a:xfrm>
          <a:prstGeom prst="flowChartProcess">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40" name="Google Shape;2940;p186"/>
          <p:cNvSpPr/>
          <p:nvPr/>
        </p:nvSpPr>
        <p:spPr>
          <a:xfrm>
            <a:off x="5410255" y="2243734"/>
            <a:ext cx="3312942" cy="1796703"/>
          </a:xfrm>
          <a:prstGeom prst="flowChartProcess">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41" name="Google Shape;2941;p186"/>
          <p:cNvSpPr txBox="1"/>
          <p:nvPr>
            <p:ph type="title"/>
          </p:nvPr>
        </p:nvSpPr>
        <p:spPr>
          <a:xfrm>
            <a:off x="576087" y="433018"/>
            <a:ext cx="10095000" cy="605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Design Thinking</a:t>
            </a:r>
            <a:endParaRPr>
              <a:latin typeface="Avant Garde Demi SFDC"/>
              <a:ea typeface="Avant Garde Demi SFDC"/>
              <a:cs typeface="Avant Garde Demi SFDC"/>
              <a:sym typeface="Avant Garde Demi SFDC"/>
            </a:endParaRPr>
          </a:p>
        </p:txBody>
      </p:sp>
      <p:sp>
        <p:nvSpPr>
          <p:cNvPr id="2942" name="Google Shape;2942;p186"/>
          <p:cNvSpPr txBox="1"/>
          <p:nvPr>
            <p:ph idx="1" type="subTitle"/>
          </p:nvPr>
        </p:nvSpPr>
        <p:spPr>
          <a:xfrm>
            <a:off x="576087" y="1082037"/>
            <a:ext cx="31371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Five Key Stages:</a:t>
            </a:r>
            <a:endParaRPr/>
          </a:p>
        </p:txBody>
      </p:sp>
      <p:sp>
        <p:nvSpPr>
          <p:cNvPr id="2943" name="Google Shape;2943;p186"/>
          <p:cNvSpPr/>
          <p:nvPr/>
        </p:nvSpPr>
        <p:spPr>
          <a:xfrm>
            <a:off x="576087" y="2357610"/>
            <a:ext cx="1983000" cy="1983000"/>
          </a:xfrm>
          <a:prstGeom prst="ellipse">
            <a:avLst/>
          </a:prstGeom>
          <a:solidFill>
            <a:schemeClr val="lt1"/>
          </a:solidFill>
          <a:ln cap="flat" cmpd="sng" w="57150">
            <a:solidFill>
              <a:srgbClr val="ADB7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44" name="Google Shape;2944;p186"/>
          <p:cNvSpPr/>
          <p:nvPr/>
        </p:nvSpPr>
        <p:spPr>
          <a:xfrm>
            <a:off x="2796477" y="2357609"/>
            <a:ext cx="1983000" cy="1983000"/>
          </a:xfrm>
          <a:prstGeom prst="ellipse">
            <a:avLst/>
          </a:prstGeom>
          <a:solidFill>
            <a:schemeClr val="lt1"/>
          </a:solidFill>
          <a:ln cap="flat" cmpd="sng" w="57150">
            <a:solidFill>
              <a:srgbClr val="ADB7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45" name="Google Shape;2945;p186"/>
          <p:cNvSpPr/>
          <p:nvPr/>
        </p:nvSpPr>
        <p:spPr>
          <a:xfrm>
            <a:off x="5016866" y="2357608"/>
            <a:ext cx="1983000" cy="1983000"/>
          </a:xfrm>
          <a:prstGeom prst="ellipse">
            <a:avLst/>
          </a:prstGeom>
          <a:solidFill>
            <a:schemeClr val="lt1"/>
          </a:solid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46" name="Google Shape;2946;p186"/>
          <p:cNvSpPr/>
          <p:nvPr/>
        </p:nvSpPr>
        <p:spPr>
          <a:xfrm>
            <a:off x="7237256" y="2357607"/>
            <a:ext cx="1983000" cy="1983000"/>
          </a:xfrm>
          <a:prstGeom prst="ellipse">
            <a:avLst/>
          </a:prstGeom>
          <a:solidFill>
            <a:schemeClr val="lt1"/>
          </a:solid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2947" name="Google Shape;2947;p186"/>
          <p:cNvSpPr/>
          <p:nvPr/>
        </p:nvSpPr>
        <p:spPr>
          <a:xfrm>
            <a:off x="9457646" y="2357606"/>
            <a:ext cx="1983000" cy="1983000"/>
          </a:xfrm>
          <a:prstGeom prst="ellipse">
            <a:avLst/>
          </a:prstGeom>
          <a:solidFill>
            <a:schemeClr val="lt1"/>
          </a:solidFill>
          <a:ln cap="flat" cmpd="sng" w="57150">
            <a:solidFill>
              <a:srgbClr val="ADB7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2948" name="Google Shape;2948;p186"/>
          <p:cNvSpPr/>
          <p:nvPr/>
        </p:nvSpPr>
        <p:spPr>
          <a:xfrm>
            <a:off x="1144462" y="3018266"/>
            <a:ext cx="838850" cy="763231"/>
          </a:xfrm>
          <a:custGeom>
            <a:rect b="b" l="l" r="r" t="t"/>
            <a:pathLst>
              <a:path extrusionOk="0" h="676923" w="760862">
                <a:moveTo>
                  <a:pt x="700503" y="66246"/>
                </a:moveTo>
                <a:cubicBezTo>
                  <a:pt x="661116" y="23527"/>
                  <a:pt x="607073" y="0"/>
                  <a:pt x="548316" y="0"/>
                </a:cubicBezTo>
                <a:cubicBezTo>
                  <a:pt x="504395" y="0"/>
                  <a:pt x="464173" y="13886"/>
                  <a:pt x="428762" y="41268"/>
                </a:cubicBezTo>
                <a:cubicBezTo>
                  <a:pt x="410895" y="55088"/>
                  <a:pt x="394705" y="72000"/>
                  <a:pt x="380431" y="91734"/>
                </a:cubicBezTo>
                <a:cubicBezTo>
                  <a:pt x="366162" y="72004"/>
                  <a:pt x="349967" y="55088"/>
                  <a:pt x="332094" y="41268"/>
                </a:cubicBezTo>
                <a:cubicBezTo>
                  <a:pt x="296689" y="13886"/>
                  <a:pt x="256467" y="0"/>
                  <a:pt x="212546" y="0"/>
                </a:cubicBezTo>
                <a:cubicBezTo>
                  <a:pt x="153789" y="0"/>
                  <a:pt x="99740" y="23527"/>
                  <a:pt x="60353" y="66246"/>
                </a:cubicBezTo>
                <a:cubicBezTo>
                  <a:pt x="21438" y="108464"/>
                  <a:pt x="0" y="166143"/>
                  <a:pt x="0" y="228661"/>
                </a:cubicBezTo>
                <a:cubicBezTo>
                  <a:pt x="0" y="293008"/>
                  <a:pt x="23981" y="351912"/>
                  <a:pt x="75464" y="414035"/>
                </a:cubicBezTo>
                <a:cubicBezTo>
                  <a:pt x="121519" y="469606"/>
                  <a:pt x="187713" y="526019"/>
                  <a:pt x="264367" y="591341"/>
                </a:cubicBezTo>
                <a:cubicBezTo>
                  <a:pt x="290542" y="613650"/>
                  <a:pt x="320211" y="638935"/>
                  <a:pt x="351017" y="665870"/>
                </a:cubicBezTo>
                <a:cubicBezTo>
                  <a:pt x="359157" y="672999"/>
                  <a:pt x="369611" y="676928"/>
                  <a:pt x="380431" y="676923"/>
                </a:cubicBezTo>
                <a:cubicBezTo>
                  <a:pt x="391245" y="676926"/>
                  <a:pt x="401694" y="673003"/>
                  <a:pt x="409833" y="665882"/>
                </a:cubicBezTo>
                <a:cubicBezTo>
                  <a:pt x="440639" y="638941"/>
                  <a:pt x="470326" y="613644"/>
                  <a:pt x="496512" y="591324"/>
                </a:cubicBezTo>
                <a:cubicBezTo>
                  <a:pt x="573155" y="526011"/>
                  <a:pt x="639347" y="469606"/>
                  <a:pt x="685404" y="414029"/>
                </a:cubicBezTo>
                <a:cubicBezTo>
                  <a:pt x="736887" y="351914"/>
                  <a:pt x="760862" y="293009"/>
                  <a:pt x="760862" y="228655"/>
                </a:cubicBezTo>
                <a:cubicBezTo>
                  <a:pt x="760862" y="166143"/>
                  <a:pt x="739424" y="108464"/>
                  <a:pt x="700503" y="66246"/>
                </a:cubicBezTo>
                <a:close/>
              </a:path>
            </a:pathLst>
          </a:custGeom>
          <a:solidFill>
            <a:srgbClr val="FFBAC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49" name="Google Shape;2949;p186"/>
          <p:cNvSpPr/>
          <p:nvPr/>
        </p:nvSpPr>
        <p:spPr>
          <a:xfrm>
            <a:off x="5901341" y="3766128"/>
            <a:ext cx="229401" cy="62547"/>
          </a:xfrm>
          <a:custGeom>
            <a:rect b="b" l="l" r="r" t="t"/>
            <a:pathLst>
              <a:path extrusionOk="0" h="454886" w="1668373">
                <a:moveTo>
                  <a:pt x="1440675" y="0"/>
                </a:moveTo>
                <a:lnTo>
                  <a:pt x="227584" y="0"/>
                </a:lnTo>
                <a:cubicBezTo>
                  <a:pt x="101964" y="0"/>
                  <a:pt x="0" y="101980"/>
                  <a:pt x="0" y="227484"/>
                </a:cubicBezTo>
                <a:cubicBezTo>
                  <a:pt x="0" y="353022"/>
                  <a:pt x="101964" y="454886"/>
                  <a:pt x="227584" y="454886"/>
                </a:cubicBezTo>
                <a:lnTo>
                  <a:pt x="1440873" y="454886"/>
                </a:lnTo>
                <a:cubicBezTo>
                  <a:pt x="1566394" y="454886"/>
                  <a:pt x="1668373" y="353022"/>
                  <a:pt x="1668373" y="227484"/>
                </a:cubicBezTo>
                <a:cubicBezTo>
                  <a:pt x="1668159" y="101963"/>
                  <a:pt x="1566394" y="0"/>
                  <a:pt x="1440675"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50" name="Google Shape;2950;p186"/>
          <p:cNvSpPr/>
          <p:nvPr/>
        </p:nvSpPr>
        <p:spPr>
          <a:xfrm>
            <a:off x="5901341" y="3686713"/>
            <a:ext cx="229401" cy="62558"/>
          </a:xfrm>
          <a:custGeom>
            <a:rect b="b" l="l" r="r" t="t"/>
            <a:pathLst>
              <a:path extrusionOk="0" h="454968" w="1668373">
                <a:moveTo>
                  <a:pt x="1440675" y="0"/>
                </a:moveTo>
                <a:lnTo>
                  <a:pt x="227584" y="0"/>
                </a:lnTo>
                <a:cubicBezTo>
                  <a:pt x="101964" y="0"/>
                  <a:pt x="0" y="101865"/>
                  <a:pt x="0" y="227485"/>
                </a:cubicBezTo>
                <a:cubicBezTo>
                  <a:pt x="0" y="353006"/>
                  <a:pt x="101964" y="454969"/>
                  <a:pt x="227584" y="454969"/>
                </a:cubicBezTo>
                <a:lnTo>
                  <a:pt x="1440873" y="454969"/>
                </a:lnTo>
                <a:cubicBezTo>
                  <a:pt x="1566394" y="454969"/>
                  <a:pt x="1668373" y="353006"/>
                  <a:pt x="1668373" y="227485"/>
                </a:cubicBezTo>
                <a:cubicBezTo>
                  <a:pt x="1668159" y="101865"/>
                  <a:pt x="1566394" y="0"/>
                  <a:pt x="1440675"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51" name="Google Shape;2951;p186"/>
          <p:cNvSpPr/>
          <p:nvPr/>
        </p:nvSpPr>
        <p:spPr>
          <a:xfrm>
            <a:off x="5674282" y="2891584"/>
            <a:ext cx="672518" cy="772385"/>
          </a:xfrm>
          <a:custGeom>
            <a:rect b="b" l="l" r="r" t="t"/>
            <a:pathLst>
              <a:path extrusionOk="0" h="5617345" w="4891039">
                <a:moveTo>
                  <a:pt x="2445520" y="0"/>
                </a:moveTo>
                <a:cubicBezTo>
                  <a:pt x="1097033" y="0"/>
                  <a:pt x="0" y="1096983"/>
                  <a:pt x="0" y="2445520"/>
                </a:cubicBezTo>
                <a:cubicBezTo>
                  <a:pt x="0" y="3234883"/>
                  <a:pt x="651609" y="4167983"/>
                  <a:pt x="1197858" y="4811843"/>
                </a:cubicBezTo>
                <a:cubicBezTo>
                  <a:pt x="1475228" y="5138703"/>
                  <a:pt x="1574867" y="5293437"/>
                  <a:pt x="1610064" y="5358076"/>
                </a:cubicBezTo>
                <a:cubicBezTo>
                  <a:pt x="1608531" y="5368479"/>
                  <a:pt x="1607690" y="5379063"/>
                  <a:pt x="1607690" y="5389861"/>
                </a:cubicBezTo>
                <a:cubicBezTo>
                  <a:pt x="1607690" y="5515481"/>
                  <a:pt x="1709604" y="5617345"/>
                  <a:pt x="1835175" y="5617345"/>
                </a:cubicBezTo>
                <a:lnTo>
                  <a:pt x="3153312" y="5617345"/>
                </a:lnTo>
                <a:cubicBezTo>
                  <a:pt x="3154400" y="5617246"/>
                  <a:pt x="3155504" y="5617345"/>
                  <a:pt x="3156296" y="5617345"/>
                </a:cubicBezTo>
                <a:cubicBezTo>
                  <a:pt x="3282015" y="5617345"/>
                  <a:pt x="3383681" y="5515481"/>
                  <a:pt x="3383681" y="5389861"/>
                </a:cubicBezTo>
                <a:cubicBezTo>
                  <a:pt x="3383681" y="5358291"/>
                  <a:pt x="3377235" y="5328188"/>
                  <a:pt x="3365663" y="5300871"/>
                </a:cubicBezTo>
                <a:cubicBezTo>
                  <a:pt x="3387836" y="5249404"/>
                  <a:pt x="3438133" y="5152386"/>
                  <a:pt x="3550680" y="4986475"/>
                </a:cubicBezTo>
                <a:cubicBezTo>
                  <a:pt x="3643131" y="4850667"/>
                  <a:pt x="3742127" y="4710292"/>
                  <a:pt x="3842920" y="4567923"/>
                </a:cubicBezTo>
                <a:cubicBezTo>
                  <a:pt x="4358177" y="3837958"/>
                  <a:pt x="4891040" y="3083149"/>
                  <a:pt x="4891040" y="2445438"/>
                </a:cubicBezTo>
                <a:cubicBezTo>
                  <a:pt x="4891122" y="1096983"/>
                  <a:pt x="3794172" y="0"/>
                  <a:pt x="2445520"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52" name="Google Shape;2952;p186"/>
          <p:cNvSpPr/>
          <p:nvPr/>
        </p:nvSpPr>
        <p:spPr>
          <a:xfrm>
            <a:off x="3323786" y="2884910"/>
            <a:ext cx="919995" cy="919995"/>
          </a:xfrm>
          <a:custGeom>
            <a:rect b="b" l="l" r="r" t="t"/>
            <a:pathLst>
              <a:path extrusionOk="0" h="6814781" w="6814781">
                <a:moveTo>
                  <a:pt x="3407262" y="0"/>
                </a:moveTo>
                <a:cubicBezTo>
                  <a:pt x="1525452" y="0"/>
                  <a:pt x="0" y="1525582"/>
                  <a:pt x="0" y="3407391"/>
                </a:cubicBezTo>
                <a:cubicBezTo>
                  <a:pt x="0" y="5289200"/>
                  <a:pt x="1525452" y="6814782"/>
                  <a:pt x="3407262" y="6814782"/>
                </a:cubicBezTo>
                <a:cubicBezTo>
                  <a:pt x="5289071" y="6814782"/>
                  <a:pt x="6814782" y="5289200"/>
                  <a:pt x="6814782" y="3407391"/>
                </a:cubicBezTo>
                <a:cubicBezTo>
                  <a:pt x="6814782" y="1525582"/>
                  <a:pt x="5289071" y="0"/>
                  <a:pt x="3407262" y="0"/>
                </a:cubicBezTo>
                <a:close/>
                <a:moveTo>
                  <a:pt x="3407262" y="5952097"/>
                </a:moveTo>
                <a:cubicBezTo>
                  <a:pt x="2001889" y="5952097"/>
                  <a:pt x="862555" y="4812634"/>
                  <a:pt x="862555" y="3407391"/>
                </a:cubicBezTo>
                <a:cubicBezTo>
                  <a:pt x="862555" y="2002018"/>
                  <a:pt x="2001889" y="862685"/>
                  <a:pt x="3407262" y="862685"/>
                </a:cubicBezTo>
                <a:cubicBezTo>
                  <a:pt x="4812634" y="862685"/>
                  <a:pt x="5952227" y="2002018"/>
                  <a:pt x="5952227" y="3407391"/>
                </a:cubicBezTo>
                <a:cubicBezTo>
                  <a:pt x="5952227" y="4812634"/>
                  <a:pt x="4812634" y="5952097"/>
                  <a:pt x="3407262" y="5952097"/>
                </a:cubicBezTo>
                <a:close/>
              </a:path>
            </a:pathLst>
          </a:custGeom>
          <a:solidFill>
            <a:srgbClr val="FEC8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53" name="Google Shape;2953;p186"/>
          <p:cNvSpPr/>
          <p:nvPr/>
        </p:nvSpPr>
        <p:spPr>
          <a:xfrm>
            <a:off x="3530924" y="3092046"/>
            <a:ext cx="509486" cy="509486"/>
          </a:xfrm>
          <a:custGeom>
            <a:rect b="b" l="l" r="r" t="t"/>
            <a:pathLst>
              <a:path extrusionOk="0" h="3773970" w="3773970">
                <a:moveTo>
                  <a:pt x="1886985" y="0"/>
                </a:moveTo>
                <a:cubicBezTo>
                  <a:pt x="844828" y="0"/>
                  <a:pt x="0" y="844828"/>
                  <a:pt x="0" y="1886985"/>
                </a:cubicBezTo>
                <a:cubicBezTo>
                  <a:pt x="0" y="2929143"/>
                  <a:pt x="844828" y="3773971"/>
                  <a:pt x="1886985" y="3773971"/>
                </a:cubicBezTo>
                <a:cubicBezTo>
                  <a:pt x="2929143" y="3773971"/>
                  <a:pt x="3773971" y="2929143"/>
                  <a:pt x="3773971" y="1886985"/>
                </a:cubicBezTo>
                <a:cubicBezTo>
                  <a:pt x="3773971" y="844828"/>
                  <a:pt x="2929143" y="0"/>
                  <a:pt x="1886985" y="0"/>
                </a:cubicBezTo>
                <a:close/>
                <a:moveTo>
                  <a:pt x="1886985" y="3296369"/>
                </a:moveTo>
                <a:cubicBezTo>
                  <a:pt x="1108537" y="3296369"/>
                  <a:pt x="477601" y="2665304"/>
                  <a:pt x="477601" y="1886985"/>
                </a:cubicBezTo>
                <a:cubicBezTo>
                  <a:pt x="477601" y="1108667"/>
                  <a:pt x="1108537" y="477731"/>
                  <a:pt x="1886985" y="477731"/>
                </a:cubicBezTo>
                <a:cubicBezTo>
                  <a:pt x="2665304" y="477731"/>
                  <a:pt x="3296369" y="1108667"/>
                  <a:pt x="3296369" y="1886985"/>
                </a:cubicBezTo>
                <a:cubicBezTo>
                  <a:pt x="3296369" y="2665304"/>
                  <a:pt x="2665304" y="3296369"/>
                  <a:pt x="1886985" y="3296369"/>
                </a:cubicBezTo>
                <a:close/>
              </a:path>
            </a:pathLst>
          </a:custGeom>
          <a:solidFill>
            <a:srgbClr val="FEC8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54" name="Google Shape;2954;p186"/>
          <p:cNvSpPr/>
          <p:nvPr/>
        </p:nvSpPr>
        <p:spPr>
          <a:xfrm>
            <a:off x="3713082" y="3274202"/>
            <a:ext cx="148482" cy="148482"/>
          </a:xfrm>
          <a:custGeom>
            <a:rect b="b" l="l" r="r" t="t"/>
            <a:pathLst>
              <a:path extrusionOk="0" h="1099867" w="1099867">
                <a:moveTo>
                  <a:pt x="1099868" y="549934"/>
                </a:moveTo>
                <a:cubicBezTo>
                  <a:pt x="1099868" y="853654"/>
                  <a:pt x="853654" y="1099868"/>
                  <a:pt x="549934" y="1099868"/>
                </a:cubicBezTo>
                <a:cubicBezTo>
                  <a:pt x="246214" y="1099868"/>
                  <a:pt x="0" y="853654"/>
                  <a:pt x="0" y="549934"/>
                </a:cubicBezTo>
                <a:cubicBezTo>
                  <a:pt x="0" y="246214"/>
                  <a:pt x="246214" y="0"/>
                  <a:pt x="549934" y="0"/>
                </a:cubicBezTo>
                <a:cubicBezTo>
                  <a:pt x="853654" y="0"/>
                  <a:pt x="1099868" y="246214"/>
                  <a:pt x="1099868" y="549934"/>
                </a:cubicBezTo>
                <a:close/>
              </a:path>
            </a:pathLst>
          </a:custGeom>
          <a:solidFill>
            <a:srgbClr val="FEC8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55" name="Google Shape;2955;p186"/>
          <p:cNvSpPr/>
          <p:nvPr/>
        </p:nvSpPr>
        <p:spPr>
          <a:xfrm>
            <a:off x="7776071" y="2886503"/>
            <a:ext cx="954409" cy="994410"/>
          </a:xfrm>
          <a:custGeom>
            <a:rect b="b" l="l" r="r" t="t"/>
            <a:pathLst>
              <a:path extrusionOk="0" h="6858000" w="6582133">
                <a:moveTo>
                  <a:pt x="2648132" y="0"/>
                </a:moveTo>
                <a:lnTo>
                  <a:pt x="3934007" y="0"/>
                </a:lnTo>
                <a:lnTo>
                  <a:pt x="4188563" y="1018190"/>
                </a:lnTo>
                <a:cubicBezTo>
                  <a:pt x="4460183" y="1119354"/>
                  <a:pt x="4710114" y="1265108"/>
                  <a:pt x="4929399" y="1446558"/>
                </a:cubicBezTo>
                <a:lnTo>
                  <a:pt x="5939196" y="1157699"/>
                </a:lnTo>
                <a:lnTo>
                  <a:pt x="6582134" y="2271301"/>
                </a:lnTo>
                <a:lnTo>
                  <a:pt x="5827368" y="3001087"/>
                </a:lnTo>
                <a:cubicBezTo>
                  <a:pt x="5850685" y="3140253"/>
                  <a:pt x="5862815" y="3283212"/>
                  <a:pt x="5862815" y="3429000"/>
                </a:cubicBezTo>
                <a:cubicBezTo>
                  <a:pt x="5862815" y="3574788"/>
                  <a:pt x="5850685" y="3717748"/>
                  <a:pt x="5827368" y="3856913"/>
                </a:cubicBezTo>
                <a:lnTo>
                  <a:pt x="6582134" y="4586716"/>
                </a:lnTo>
                <a:lnTo>
                  <a:pt x="5939196" y="5700284"/>
                </a:lnTo>
                <a:lnTo>
                  <a:pt x="4929399" y="5411434"/>
                </a:lnTo>
                <a:cubicBezTo>
                  <a:pt x="4710114" y="5592871"/>
                  <a:pt x="4460183" y="5738646"/>
                  <a:pt x="4188563" y="5839802"/>
                </a:cubicBezTo>
                <a:lnTo>
                  <a:pt x="3934007" y="6858000"/>
                </a:lnTo>
                <a:lnTo>
                  <a:pt x="2648132" y="6858000"/>
                </a:lnTo>
                <a:lnTo>
                  <a:pt x="2393584" y="5839802"/>
                </a:lnTo>
                <a:cubicBezTo>
                  <a:pt x="2121956" y="5738646"/>
                  <a:pt x="1872034" y="5592871"/>
                  <a:pt x="1652723" y="5411434"/>
                </a:cubicBezTo>
                <a:lnTo>
                  <a:pt x="642938" y="5700284"/>
                </a:lnTo>
                <a:lnTo>
                  <a:pt x="0" y="4586716"/>
                </a:lnTo>
                <a:lnTo>
                  <a:pt x="754758" y="3856913"/>
                </a:lnTo>
                <a:cubicBezTo>
                  <a:pt x="731449" y="3717748"/>
                  <a:pt x="719319" y="3574788"/>
                  <a:pt x="719319" y="3429000"/>
                </a:cubicBezTo>
                <a:cubicBezTo>
                  <a:pt x="719319" y="3283212"/>
                  <a:pt x="731449" y="3140253"/>
                  <a:pt x="754758" y="3001087"/>
                </a:cubicBezTo>
                <a:lnTo>
                  <a:pt x="0" y="2271301"/>
                </a:lnTo>
                <a:lnTo>
                  <a:pt x="642938" y="1157699"/>
                </a:lnTo>
                <a:lnTo>
                  <a:pt x="1652723" y="1446558"/>
                </a:lnTo>
                <a:cubicBezTo>
                  <a:pt x="1872034" y="1265108"/>
                  <a:pt x="2121952" y="1119354"/>
                  <a:pt x="2393584" y="1018190"/>
                </a:cubicBezTo>
                <a:lnTo>
                  <a:pt x="2648132" y="0"/>
                </a:lnTo>
                <a:close/>
                <a:moveTo>
                  <a:pt x="3291069" y="4286250"/>
                </a:moveTo>
                <a:cubicBezTo>
                  <a:pt x="3764516" y="4286250"/>
                  <a:pt x="4148315" y="3902447"/>
                  <a:pt x="4148315" y="3429000"/>
                </a:cubicBezTo>
                <a:cubicBezTo>
                  <a:pt x="4148315" y="2955554"/>
                  <a:pt x="3764516" y="2571750"/>
                  <a:pt x="3291069" y="2571750"/>
                </a:cubicBezTo>
                <a:cubicBezTo>
                  <a:pt x="2817623" y="2571750"/>
                  <a:pt x="2433819" y="2955554"/>
                  <a:pt x="2433819" y="3429000"/>
                </a:cubicBezTo>
                <a:cubicBezTo>
                  <a:pt x="2433819" y="3902447"/>
                  <a:pt x="2817623" y="4286250"/>
                  <a:pt x="3291069" y="428625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56" name="Google Shape;2956;p186"/>
          <p:cNvSpPr/>
          <p:nvPr/>
        </p:nvSpPr>
        <p:spPr>
          <a:xfrm>
            <a:off x="10083867" y="2983820"/>
            <a:ext cx="731520" cy="731520"/>
          </a:xfrm>
          <a:custGeom>
            <a:rect b="b" l="l" r="r" t="t"/>
            <a:pathLst>
              <a:path extrusionOk="0" h="4571999" w="4571999">
                <a:moveTo>
                  <a:pt x="3593134" y="4343371"/>
                </a:moveTo>
                <a:lnTo>
                  <a:pt x="2467765" y="3218001"/>
                </a:lnTo>
                <a:lnTo>
                  <a:pt x="2124094" y="3561673"/>
                </a:lnTo>
                <a:cubicBezTo>
                  <a:pt x="1772278" y="3913488"/>
                  <a:pt x="1596359" y="4089396"/>
                  <a:pt x="1407287" y="4047877"/>
                </a:cubicBezTo>
                <a:cubicBezTo>
                  <a:pt x="1218214" y="4006328"/>
                  <a:pt x="1132212" y="3772900"/>
                  <a:pt x="960205" y="3306013"/>
                </a:cubicBezTo>
                <a:lnTo>
                  <a:pt x="386533" y="1748932"/>
                </a:lnTo>
                <a:cubicBezTo>
                  <a:pt x="43396" y="817547"/>
                  <a:pt x="-128171" y="351860"/>
                  <a:pt x="111845" y="111845"/>
                </a:cubicBezTo>
                <a:cubicBezTo>
                  <a:pt x="351860" y="-128171"/>
                  <a:pt x="817547" y="43396"/>
                  <a:pt x="1748932" y="386536"/>
                </a:cubicBezTo>
                <a:lnTo>
                  <a:pt x="3306013" y="960205"/>
                </a:lnTo>
                <a:cubicBezTo>
                  <a:pt x="3772900" y="1132212"/>
                  <a:pt x="4006328" y="1218214"/>
                  <a:pt x="4047877" y="1407286"/>
                </a:cubicBezTo>
                <a:cubicBezTo>
                  <a:pt x="4089396" y="1596359"/>
                  <a:pt x="3913488" y="1772278"/>
                  <a:pt x="3561673" y="2124093"/>
                </a:cubicBezTo>
                <a:lnTo>
                  <a:pt x="3218001" y="2467765"/>
                </a:lnTo>
                <a:lnTo>
                  <a:pt x="4343371" y="3593134"/>
                </a:lnTo>
                <a:cubicBezTo>
                  <a:pt x="4459900" y="3709634"/>
                  <a:pt x="4518164" y="3767899"/>
                  <a:pt x="4545082" y="3832907"/>
                </a:cubicBezTo>
                <a:cubicBezTo>
                  <a:pt x="4580972" y="3919575"/>
                  <a:pt x="4580972" y="4016930"/>
                  <a:pt x="4545082" y="4103598"/>
                </a:cubicBezTo>
                <a:cubicBezTo>
                  <a:pt x="4518164" y="4168577"/>
                  <a:pt x="4459900" y="4226842"/>
                  <a:pt x="4343371" y="4343371"/>
                </a:cubicBezTo>
                <a:cubicBezTo>
                  <a:pt x="4226842" y="4459900"/>
                  <a:pt x="4168577" y="4518164"/>
                  <a:pt x="4103598" y="4545082"/>
                </a:cubicBezTo>
                <a:cubicBezTo>
                  <a:pt x="4016930" y="4580972"/>
                  <a:pt x="3919575" y="4580972"/>
                  <a:pt x="3832907" y="4545082"/>
                </a:cubicBezTo>
                <a:cubicBezTo>
                  <a:pt x="3767899" y="4518164"/>
                  <a:pt x="3709634" y="4459900"/>
                  <a:pt x="3593134" y="4343371"/>
                </a:cubicBezTo>
                <a:close/>
              </a:path>
            </a:pathLst>
          </a:custGeom>
          <a:solidFill>
            <a:srgbClr val="D1E9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57" name="Google Shape;2957;p186"/>
          <p:cNvSpPr txBox="1"/>
          <p:nvPr/>
        </p:nvSpPr>
        <p:spPr>
          <a:xfrm>
            <a:off x="766327" y="4442189"/>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rgbClr val="ADB7C7"/>
                </a:solidFill>
                <a:latin typeface="Avant Garde Demi SFDC"/>
                <a:ea typeface="Avant Garde Demi SFDC"/>
                <a:cs typeface="Avant Garde Demi SFDC"/>
                <a:sym typeface="Avant Garde Demi SFDC"/>
              </a:rPr>
              <a:t>Empathise</a:t>
            </a:r>
            <a:endParaRPr>
              <a:latin typeface="Avant Garde Demi SFDC"/>
              <a:ea typeface="Avant Garde Demi SFDC"/>
              <a:cs typeface="Avant Garde Demi SFDC"/>
              <a:sym typeface="Avant Garde Demi SFDC"/>
            </a:endParaRPr>
          </a:p>
        </p:txBody>
      </p:sp>
      <p:sp>
        <p:nvSpPr>
          <p:cNvPr id="2958" name="Google Shape;2958;p186"/>
          <p:cNvSpPr txBox="1"/>
          <p:nvPr/>
        </p:nvSpPr>
        <p:spPr>
          <a:xfrm>
            <a:off x="299087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rgbClr val="ADB7C7"/>
                </a:solidFill>
                <a:latin typeface="Avant Garde Demi SFDC"/>
                <a:ea typeface="Avant Garde Demi SFDC"/>
                <a:cs typeface="Avant Garde Demi SFDC"/>
                <a:sym typeface="Avant Garde Demi SFDC"/>
              </a:rPr>
              <a:t>Define</a:t>
            </a:r>
            <a:endParaRPr>
              <a:latin typeface="Avant Garde Demi SFDC"/>
              <a:ea typeface="Avant Garde Demi SFDC"/>
              <a:cs typeface="Avant Garde Demi SFDC"/>
              <a:sym typeface="Avant Garde Demi SFDC"/>
            </a:endParaRPr>
          </a:p>
        </p:txBody>
      </p:sp>
      <p:sp>
        <p:nvSpPr>
          <p:cNvPr id="2959" name="Google Shape;2959;p186"/>
          <p:cNvSpPr txBox="1"/>
          <p:nvPr/>
        </p:nvSpPr>
        <p:spPr>
          <a:xfrm>
            <a:off x="5211265" y="4441316"/>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Ideate</a:t>
            </a:r>
            <a:endParaRPr>
              <a:latin typeface="Avant Garde Demi SFDC"/>
              <a:ea typeface="Avant Garde Demi SFDC"/>
              <a:cs typeface="Avant Garde Demi SFDC"/>
              <a:sym typeface="Avant Garde Demi SFDC"/>
            </a:endParaRPr>
          </a:p>
        </p:txBody>
      </p:sp>
      <p:sp>
        <p:nvSpPr>
          <p:cNvPr id="2960" name="Google Shape;2960;p186"/>
          <p:cNvSpPr txBox="1"/>
          <p:nvPr/>
        </p:nvSpPr>
        <p:spPr>
          <a:xfrm>
            <a:off x="743165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Avant Garde Demi SFDC"/>
                <a:ea typeface="Avant Garde Demi SFDC"/>
                <a:cs typeface="Avant Garde Demi SFDC"/>
                <a:sym typeface="Avant Garde Demi SFDC"/>
              </a:rPr>
              <a:t>Prototype</a:t>
            </a:r>
            <a:endParaRPr>
              <a:latin typeface="Avant Garde Demi SFDC"/>
              <a:ea typeface="Avant Garde Demi SFDC"/>
              <a:cs typeface="Avant Garde Demi SFDC"/>
              <a:sym typeface="Avant Garde Demi SFDC"/>
            </a:endParaRPr>
          </a:p>
        </p:txBody>
      </p:sp>
      <p:sp>
        <p:nvSpPr>
          <p:cNvPr id="2961" name="Google Shape;2961;p186"/>
          <p:cNvSpPr txBox="1"/>
          <p:nvPr/>
        </p:nvSpPr>
        <p:spPr>
          <a:xfrm>
            <a:off x="9652045" y="4454517"/>
            <a:ext cx="1594200" cy="605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rgbClr val="ADB7C7"/>
                </a:solidFill>
                <a:latin typeface="Avant Garde Demi SFDC"/>
                <a:ea typeface="Avant Garde Demi SFDC"/>
                <a:cs typeface="Avant Garde Demi SFDC"/>
                <a:sym typeface="Avant Garde Demi SFDC"/>
              </a:rPr>
              <a:t>Test</a:t>
            </a:r>
            <a:endParaRPr>
              <a:latin typeface="Avant Garde Demi SFDC"/>
              <a:ea typeface="Avant Garde Demi SFDC"/>
              <a:cs typeface="Avant Garde Demi SFDC"/>
              <a:sym typeface="Avant Garde Demi SFDC"/>
            </a:endParaRPr>
          </a:p>
        </p:txBody>
      </p:sp>
      <p:sp>
        <p:nvSpPr>
          <p:cNvPr id="2962" name="Google Shape;2962;p186"/>
          <p:cNvSpPr txBox="1"/>
          <p:nvPr/>
        </p:nvSpPr>
        <p:spPr>
          <a:xfrm>
            <a:off x="5901341" y="1014688"/>
            <a:ext cx="2461500" cy="594300"/>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chemeClr val="dk1"/>
              </a:buClr>
              <a:buSzPts val="2200"/>
              <a:buFont typeface="Arial"/>
              <a:buNone/>
            </a:pPr>
            <a:r>
              <a:rPr i="0" lang="en-US" sz="2800" u="none" cap="none" strike="noStrike">
                <a:solidFill>
                  <a:schemeClr val="dk1"/>
                </a:solidFill>
                <a:latin typeface="Salesforce Sans"/>
                <a:ea typeface="Salesforce Sans"/>
                <a:cs typeface="Salesforce Sans"/>
                <a:sym typeface="Salesforce Sans"/>
              </a:rPr>
              <a:t>Wireframing</a:t>
            </a:r>
            <a:endParaRPr>
              <a:latin typeface="Salesforce Sans"/>
              <a:ea typeface="Salesforce Sans"/>
              <a:cs typeface="Salesforce Sans"/>
              <a:sym typeface="Salesforce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6" name="Shape 2966"/>
        <p:cNvGrpSpPr/>
        <p:nvPr/>
      </p:nvGrpSpPr>
      <p:grpSpPr>
        <a:xfrm>
          <a:off x="0" y="0"/>
          <a:ext cx="0" cy="0"/>
          <a:chOff x="0" y="0"/>
          <a:chExt cx="0" cy="0"/>
        </a:xfrm>
      </p:grpSpPr>
      <p:sp>
        <p:nvSpPr>
          <p:cNvPr id="2967" name="Google Shape;2967;p187"/>
          <p:cNvSpPr txBox="1"/>
          <p:nvPr>
            <p:ph type="ctrTitle"/>
          </p:nvPr>
        </p:nvSpPr>
        <p:spPr>
          <a:xfrm>
            <a:off x="562381" y="4502225"/>
            <a:ext cx="11064300" cy="679800"/>
          </a:xfrm>
          <a:prstGeom prst="rect">
            <a:avLst/>
          </a:prstGeom>
          <a:noFill/>
          <a:ln>
            <a:noFill/>
          </a:ln>
        </p:spPr>
        <p:txBody>
          <a:bodyPr anchorCtr="0" anchor="t" bIns="0" lIns="0" spcFirstLastPara="1" rIns="0" wrap="square" tIns="0">
            <a:noAutofit/>
          </a:bodyPr>
          <a:lstStyle/>
          <a:p>
            <a:pPr indent="0" lvl="0" marL="0" rtl="0" algn="ctr">
              <a:lnSpc>
                <a:spcPct val="95000"/>
              </a:lnSpc>
              <a:spcBef>
                <a:spcPts val="0"/>
              </a:spcBef>
              <a:spcAft>
                <a:spcPts val="0"/>
              </a:spcAft>
              <a:buClr>
                <a:schemeClr val="accent1"/>
              </a:buClr>
              <a:buSzPts val="1400"/>
              <a:buFont typeface="Arial"/>
              <a:buNone/>
            </a:pPr>
            <a:r>
              <a:rPr lang="en-US"/>
              <a:t>Benefits of Wireframing</a:t>
            </a:r>
            <a:endParaRPr/>
          </a:p>
        </p:txBody>
      </p:sp>
      <p:sp>
        <p:nvSpPr>
          <p:cNvPr id="2968" name="Google Shape;2968;p187"/>
          <p:cNvSpPr txBox="1"/>
          <p:nvPr>
            <p:ph idx="1" type="subTitle"/>
          </p:nvPr>
        </p:nvSpPr>
        <p:spPr>
          <a:xfrm>
            <a:off x="574581" y="5182025"/>
            <a:ext cx="11039700" cy="1161600"/>
          </a:xfrm>
          <a:prstGeom prst="rect">
            <a:avLst/>
          </a:prstGeom>
          <a:noFill/>
          <a:ln>
            <a:noFill/>
          </a:ln>
        </p:spPr>
        <p:txBody>
          <a:bodyPr anchorCtr="0" anchor="t" bIns="0" lIns="0" spcFirstLastPara="1" rIns="0" wrap="square" tIns="0">
            <a:noAutofit/>
          </a:bodyPr>
          <a:lstStyle/>
          <a:p>
            <a:pPr indent="-228600" lvl="0" marL="457200" rtl="0" algn="ctr">
              <a:lnSpc>
                <a:spcPct val="100000"/>
              </a:lnSpc>
              <a:spcBef>
                <a:spcPts val="0"/>
              </a:spcBef>
              <a:spcAft>
                <a:spcPts val="0"/>
              </a:spcAft>
              <a:buSzPts val="2000"/>
              <a:buNone/>
            </a:pPr>
            <a:r>
              <a:rPr lang="en-US"/>
              <a:t>The What, Why and the How…</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2" name="Shape 2972"/>
        <p:cNvGrpSpPr/>
        <p:nvPr/>
      </p:nvGrpSpPr>
      <p:grpSpPr>
        <a:xfrm>
          <a:off x="0" y="0"/>
          <a:ext cx="0" cy="0"/>
          <a:chOff x="0" y="0"/>
          <a:chExt cx="0" cy="0"/>
        </a:xfrm>
      </p:grpSpPr>
      <p:sp>
        <p:nvSpPr>
          <p:cNvPr id="2973" name="Google Shape;2973;p188"/>
          <p:cNvSpPr txBox="1"/>
          <p:nvPr/>
        </p:nvSpPr>
        <p:spPr>
          <a:xfrm>
            <a:off x="2796891" y="2905616"/>
            <a:ext cx="2905800" cy="6831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4800" u="none" cap="none" strike="noStrike">
                <a:solidFill>
                  <a:schemeClr val="dk1"/>
                </a:solidFill>
                <a:latin typeface="Avant Garde Demi SFDC"/>
                <a:ea typeface="Avant Garde Demi SFDC"/>
                <a:cs typeface="Avant Garde Demi SFDC"/>
                <a:sym typeface="Avant Garde Demi SFDC"/>
              </a:rPr>
              <a:t>What is a</a:t>
            </a:r>
            <a:endParaRPr>
              <a:latin typeface="Avant Garde Demi SFDC"/>
              <a:ea typeface="Avant Garde Demi SFDC"/>
              <a:cs typeface="Avant Garde Demi SFDC"/>
              <a:sym typeface="Avant Garde Demi SFDC"/>
            </a:endParaRPr>
          </a:p>
        </p:txBody>
      </p:sp>
      <p:sp>
        <p:nvSpPr>
          <p:cNvPr id="2974" name="Google Shape;2974;p188"/>
          <p:cNvSpPr txBox="1"/>
          <p:nvPr/>
        </p:nvSpPr>
        <p:spPr>
          <a:xfrm>
            <a:off x="5325347" y="2540268"/>
            <a:ext cx="3891300" cy="10485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4800" u="none" cap="none" strike="noStrike">
                <a:solidFill>
                  <a:schemeClr val="lt2"/>
                </a:solidFill>
                <a:latin typeface="Avant Garde Demi SFDC"/>
                <a:ea typeface="Avant Garde Demi SFDC"/>
                <a:cs typeface="Avant Garde Demi SFDC"/>
                <a:sym typeface="Avant Garde Demi SFDC"/>
              </a:rPr>
              <a:t>Wireframe</a:t>
            </a:r>
            <a:endParaRPr>
              <a:latin typeface="Avant Garde Demi SFDC"/>
              <a:ea typeface="Avant Garde Demi SFDC"/>
              <a:cs typeface="Avant Garde Demi SFDC"/>
              <a:sym typeface="Avant Garde Demi SFDC"/>
            </a:endParaRPr>
          </a:p>
        </p:txBody>
      </p:sp>
      <p:sp>
        <p:nvSpPr>
          <p:cNvPr id="2975" name="Google Shape;2975;p188"/>
          <p:cNvSpPr txBox="1"/>
          <p:nvPr/>
        </p:nvSpPr>
        <p:spPr>
          <a:xfrm>
            <a:off x="7560298" y="2905616"/>
            <a:ext cx="2905800" cy="6831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b="0" i="0" lang="en-US" sz="4800" u="none" cap="none" strike="noStrike">
                <a:solidFill>
                  <a:schemeClr val="dk1"/>
                </a:solidFill>
                <a:latin typeface="Arial"/>
                <a:ea typeface="Arial"/>
                <a:cs typeface="Arial"/>
                <a:sym typeface="Arial"/>
              </a:rPr>
              <a: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9" name="Shape 2979"/>
        <p:cNvGrpSpPr/>
        <p:nvPr/>
      </p:nvGrpSpPr>
      <p:grpSpPr>
        <a:xfrm>
          <a:off x="0" y="0"/>
          <a:ext cx="0" cy="0"/>
          <a:chOff x="0" y="0"/>
          <a:chExt cx="0" cy="0"/>
        </a:xfrm>
      </p:grpSpPr>
      <p:sp>
        <p:nvSpPr>
          <p:cNvPr id="2980" name="Google Shape;2980;p189"/>
          <p:cNvSpPr txBox="1"/>
          <p:nvPr/>
        </p:nvSpPr>
        <p:spPr>
          <a:xfrm>
            <a:off x="3998165" y="1983892"/>
            <a:ext cx="3891300" cy="10485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4800" u="none" cap="none" strike="noStrike">
                <a:solidFill>
                  <a:schemeClr val="lt2"/>
                </a:solidFill>
                <a:latin typeface="Avant Garde Demi SFDC"/>
                <a:ea typeface="Avant Garde Demi SFDC"/>
                <a:cs typeface="Avant Garde Demi SFDC"/>
                <a:sym typeface="Avant Garde Demi SFDC"/>
              </a:rPr>
              <a:t>Wireframe</a:t>
            </a:r>
            <a:endParaRPr>
              <a:latin typeface="Avant Garde Demi SFDC"/>
              <a:ea typeface="Avant Garde Demi SFDC"/>
              <a:cs typeface="Avant Garde Demi SFDC"/>
              <a:sym typeface="Avant Garde Demi SFDC"/>
            </a:endParaRPr>
          </a:p>
        </p:txBody>
      </p:sp>
      <p:sp>
        <p:nvSpPr>
          <p:cNvPr id="2981" name="Google Shape;2981;p189"/>
          <p:cNvSpPr txBox="1"/>
          <p:nvPr/>
        </p:nvSpPr>
        <p:spPr>
          <a:xfrm>
            <a:off x="1770301" y="3825609"/>
            <a:ext cx="8648400" cy="1048500"/>
          </a:xfrm>
          <a:prstGeom prst="rect">
            <a:avLst/>
          </a:prstGeom>
          <a:noFill/>
          <a:ln>
            <a:noFill/>
          </a:ln>
        </p:spPr>
        <p:txBody>
          <a:bodyPr anchorCtr="0" anchor="b" bIns="0" lIns="0" spcFirstLastPara="1" rIns="0" wrap="square" tIns="0">
            <a:noAutofit/>
          </a:bodyPr>
          <a:lstStyle/>
          <a:p>
            <a:pPr indent="0" lvl="0" marL="0" marR="0" rtl="0" algn="ctr">
              <a:lnSpc>
                <a:spcPct val="150000"/>
              </a:lnSpc>
              <a:spcBef>
                <a:spcPts val="0"/>
              </a:spcBef>
              <a:spcAft>
                <a:spcPts val="0"/>
              </a:spcAft>
              <a:buClr>
                <a:schemeClr val="dk1"/>
              </a:buClr>
              <a:buSzPts val="3200"/>
              <a:buFont typeface="Arial"/>
              <a:buNone/>
            </a:pPr>
            <a:r>
              <a:rPr b="1" i="0" lang="en-US" sz="2800" u="none" cap="none" strike="noStrike">
                <a:solidFill>
                  <a:schemeClr val="dk1"/>
                </a:solidFill>
                <a:latin typeface="Salesforce Sans"/>
                <a:ea typeface="Salesforce Sans"/>
                <a:cs typeface="Salesforce Sans"/>
                <a:sym typeface="Salesforce Sans"/>
              </a:rPr>
              <a:t>A basic sketch or diagram…</a:t>
            </a:r>
            <a:endParaRPr b="1">
              <a:latin typeface="Salesforce Sans"/>
              <a:ea typeface="Salesforce Sans"/>
              <a:cs typeface="Salesforce Sans"/>
              <a:sym typeface="Salesforce Sans"/>
            </a:endParaRPr>
          </a:p>
          <a:p>
            <a:pPr indent="0" lvl="0" marL="0" marR="0" rtl="0" algn="ctr">
              <a:lnSpc>
                <a:spcPct val="150000"/>
              </a:lnSpc>
              <a:spcBef>
                <a:spcPts val="0"/>
              </a:spcBef>
              <a:spcAft>
                <a:spcPts val="0"/>
              </a:spcAft>
              <a:buClr>
                <a:schemeClr val="dk1"/>
              </a:buClr>
              <a:buSzPts val="3200"/>
              <a:buFont typeface="Arial"/>
              <a:buNone/>
            </a:pPr>
            <a:r>
              <a:rPr i="0" lang="en-US" sz="2400" u="none" cap="none" strike="noStrike">
                <a:solidFill>
                  <a:schemeClr val="dk1"/>
                </a:solidFill>
                <a:latin typeface="Salesforce Sans"/>
                <a:ea typeface="Salesforce Sans"/>
                <a:cs typeface="Salesforce Sans"/>
                <a:sym typeface="Salesforce Sans"/>
              </a:rPr>
              <a:t>that illustrates the framework of a product, </a:t>
            </a:r>
            <a:endParaRPr>
              <a:latin typeface="Salesforce Sans"/>
              <a:ea typeface="Salesforce Sans"/>
              <a:cs typeface="Salesforce Sans"/>
              <a:sym typeface="Salesforce Sans"/>
            </a:endParaRPr>
          </a:p>
          <a:p>
            <a:pPr indent="0" lvl="0" marL="0" marR="0" rtl="0" algn="ctr">
              <a:lnSpc>
                <a:spcPct val="150000"/>
              </a:lnSpc>
              <a:spcBef>
                <a:spcPts val="0"/>
              </a:spcBef>
              <a:spcAft>
                <a:spcPts val="0"/>
              </a:spcAft>
              <a:buClr>
                <a:schemeClr val="dk1"/>
              </a:buClr>
              <a:buSzPts val="3200"/>
              <a:buFont typeface="Arial"/>
              <a:buNone/>
            </a:pPr>
            <a:r>
              <a:rPr i="0" lang="en-US" sz="2400" u="none" cap="none" strike="noStrike">
                <a:solidFill>
                  <a:schemeClr val="dk1"/>
                </a:solidFill>
                <a:latin typeface="Salesforce Sans"/>
                <a:ea typeface="Salesforce Sans"/>
                <a:cs typeface="Salesforce Sans"/>
                <a:sym typeface="Salesforce Sans"/>
              </a:rPr>
              <a:t>focusing on layout and functionality.</a:t>
            </a:r>
            <a:endParaRPr i="0" sz="4000" u="none" cap="none" strike="noStrike">
              <a:solidFill>
                <a:schemeClr val="dk1"/>
              </a:solidFill>
              <a:latin typeface="Salesforce Sans"/>
              <a:ea typeface="Salesforce Sans"/>
              <a:cs typeface="Salesforce Sans"/>
              <a:sym typeface="Salesforce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5" name="Shape 2985"/>
        <p:cNvGrpSpPr/>
        <p:nvPr/>
      </p:nvGrpSpPr>
      <p:grpSpPr>
        <a:xfrm>
          <a:off x="0" y="0"/>
          <a:ext cx="0" cy="0"/>
          <a:chOff x="0" y="0"/>
          <a:chExt cx="0" cy="0"/>
        </a:xfrm>
      </p:grpSpPr>
      <p:sp>
        <p:nvSpPr>
          <p:cNvPr id="2986" name="Google Shape;2986;p190"/>
          <p:cNvSpPr txBox="1"/>
          <p:nvPr>
            <p:ph type="title"/>
          </p:nvPr>
        </p:nvSpPr>
        <p:spPr>
          <a:xfrm>
            <a:off x="576087" y="-6730"/>
            <a:ext cx="10095000" cy="10485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Wireframing</a:t>
            </a:r>
            <a:endParaRPr>
              <a:latin typeface="Avant Garde Demi SFDC"/>
              <a:ea typeface="Avant Garde Demi SFDC"/>
              <a:cs typeface="Avant Garde Demi SFDC"/>
              <a:sym typeface="Avant Garde Demi SFDC"/>
            </a:endParaRPr>
          </a:p>
        </p:txBody>
      </p:sp>
      <p:sp>
        <p:nvSpPr>
          <p:cNvPr id="2987" name="Google Shape;2987;p190"/>
          <p:cNvSpPr txBox="1"/>
          <p:nvPr>
            <p:ph idx="2" type="subTitle"/>
          </p:nvPr>
        </p:nvSpPr>
        <p:spPr>
          <a:xfrm>
            <a:off x="576087"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A visual blueprint.</a:t>
            </a:r>
            <a:endParaRPr/>
          </a:p>
        </p:txBody>
      </p:sp>
      <p:pic>
        <p:nvPicPr>
          <p:cNvPr id="2988" name="Google Shape;2988;p190"/>
          <p:cNvPicPr preferRelativeResize="0"/>
          <p:nvPr/>
        </p:nvPicPr>
        <p:blipFill rotWithShape="1">
          <a:blip r:embed="rId3">
            <a:alphaModFix/>
          </a:blip>
          <a:srcRect b="0" l="0" r="0" t="0"/>
          <a:stretch/>
        </p:blipFill>
        <p:spPr>
          <a:xfrm>
            <a:off x="2227175" y="1819747"/>
            <a:ext cx="7728731" cy="4366656"/>
          </a:xfrm>
          <a:prstGeom prst="rect">
            <a:avLst/>
          </a:prstGeom>
          <a:noFill/>
          <a:ln>
            <a:noFill/>
          </a:ln>
        </p:spPr>
      </p:pic>
      <p:sp>
        <p:nvSpPr>
          <p:cNvPr id="2989" name="Google Shape;2989;p190"/>
          <p:cNvSpPr/>
          <p:nvPr/>
        </p:nvSpPr>
        <p:spPr>
          <a:xfrm>
            <a:off x="2299604" y="1911002"/>
            <a:ext cx="7550700" cy="4184100"/>
          </a:xfrm>
          <a:prstGeom prst="rect">
            <a:avLst/>
          </a:prstGeom>
          <a:solidFill>
            <a:srgbClr val="F8F9FA"/>
          </a:solidFill>
          <a:ln cap="flat" cmpd="sng" w="9525">
            <a:solidFill>
              <a:srgbClr val="ADB7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90" name="Google Shape;2990;p190"/>
          <p:cNvSpPr/>
          <p:nvPr/>
        </p:nvSpPr>
        <p:spPr>
          <a:xfrm>
            <a:off x="2299604" y="1911001"/>
            <a:ext cx="725700" cy="4184100"/>
          </a:xfrm>
          <a:prstGeom prst="rect">
            <a:avLst/>
          </a:prstGeom>
          <a:solidFill>
            <a:schemeClr val="lt1"/>
          </a:solidFill>
          <a:ln cap="flat" cmpd="sng" w="9525">
            <a:solidFill>
              <a:srgbClr val="ADB7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91" name="Google Shape;2991;p190"/>
          <p:cNvSpPr txBox="1"/>
          <p:nvPr/>
        </p:nvSpPr>
        <p:spPr>
          <a:xfrm>
            <a:off x="3139316" y="1990698"/>
            <a:ext cx="17862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526290"/>
                </a:solidFill>
                <a:latin typeface="Arial"/>
                <a:ea typeface="Arial"/>
                <a:cs typeface="Arial"/>
                <a:sym typeface="Arial"/>
              </a:rPr>
              <a:t>Hospital ER Dashboard</a:t>
            </a:r>
            <a:endParaRPr/>
          </a:p>
        </p:txBody>
      </p:sp>
      <p:grpSp>
        <p:nvGrpSpPr>
          <p:cNvPr id="2992" name="Google Shape;2992;p190"/>
          <p:cNvGrpSpPr/>
          <p:nvPr/>
        </p:nvGrpSpPr>
        <p:grpSpPr>
          <a:xfrm>
            <a:off x="3218434" y="2287664"/>
            <a:ext cx="6420301" cy="1081200"/>
            <a:chOff x="3194362" y="2346680"/>
            <a:chExt cx="6420301" cy="1081200"/>
          </a:xfrm>
        </p:grpSpPr>
        <p:sp>
          <p:nvSpPr>
            <p:cNvPr id="2993" name="Google Shape;2993;p190"/>
            <p:cNvSpPr/>
            <p:nvPr/>
          </p:nvSpPr>
          <p:spPr>
            <a:xfrm>
              <a:off x="3194363" y="2346680"/>
              <a:ext cx="6420300" cy="1081200"/>
            </a:xfrm>
            <a:prstGeom prst="rect">
              <a:avLst/>
            </a:prstGeom>
            <a:solidFill>
              <a:schemeClr val="lt1"/>
            </a:solidFill>
            <a:ln cap="flat" cmpd="sng" w="9525">
              <a:solidFill>
                <a:srgbClr val="EDEFF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94" name="Google Shape;2994;p190"/>
            <p:cNvSpPr txBox="1"/>
            <p:nvPr/>
          </p:nvSpPr>
          <p:spPr>
            <a:xfrm>
              <a:off x="3194363" y="2392307"/>
              <a:ext cx="909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rgbClr val="7F7F7F"/>
                  </a:solidFill>
                  <a:latin typeface="Arial"/>
                  <a:ea typeface="Arial"/>
                  <a:cs typeface="Arial"/>
                  <a:sym typeface="Arial"/>
                </a:rPr>
                <a:t>Patient Visits</a:t>
              </a:r>
              <a:endParaRPr/>
            </a:p>
          </p:txBody>
        </p:sp>
        <p:cxnSp>
          <p:nvCxnSpPr>
            <p:cNvPr id="2995" name="Google Shape;2995;p190"/>
            <p:cNvCxnSpPr/>
            <p:nvPr/>
          </p:nvCxnSpPr>
          <p:spPr>
            <a:xfrm>
              <a:off x="4843604" y="2422057"/>
              <a:ext cx="0" cy="930300"/>
            </a:xfrm>
            <a:prstGeom prst="straightConnector1">
              <a:avLst/>
            </a:prstGeom>
            <a:noFill/>
            <a:ln cap="flat" cmpd="sng" w="9525">
              <a:solidFill>
                <a:srgbClr val="EDEFF3"/>
              </a:solidFill>
              <a:prstDash val="solid"/>
              <a:round/>
              <a:headEnd len="sm" w="sm" type="none"/>
              <a:tailEnd len="sm" w="sm" type="none"/>
            </a:ln>
          </p:spPr>
        </p:cxnSp>
        <p:cxnSp>
          <p:nvCxnSpPr>
            <p:cNvPr id="2996" name="Google Shape;2996;p190"/>
            <p:cNvCxnSpPr/>
            <p:nvPr/>
          </p:nvCxnSpPr>
          <p:spPr>
            <a:xfrm>
              <a:off x="6404571" y="2422057"/>
              <a:ext cx="0" cy="930300"/>
            </a:xfrm>
            <a:prstGeom prst="straightConnector1">
              <a:avLst/>
            </a:prstGeom>
            <a:noFill/>
            <a:ln cap="flat" cmpd="sng" w="9525">
              <a:solidFill>
                <a:srgbClr val="EDEFF3"/>
              </a:solidFill>
              <a:prstDash val="solid"/>
              <a:round/>
              <a:headEnd len="sm" w="sm" type="none"/>
              <a:tailEnd len="sm" w="sm" type="none"/>
            </a:ln>
          </p:spPr>
        </p:cxnSp>
        <p:cxnSp>
          <p:nvCxnSpPr>
            <p:cNvPr id="2997" name="Google Shape;2997;p190"/>
            <p:cNvCxnSpPr/>
            <p:nvPr/>
          </p:nvCxnSpPr>
          <p:spPr>
            <a:xfrm>
              <a:off x="7974594" y="2422057"/>
              <a:ext cx="0" cy="930300"/>
            </a:xfrm>
            <a:prstGeom prst="straightConnector1">
              <a:avLst/>
            </a:prstGeom>
            <a:noFill/>
            <a:ln cap="flat" cmpd="sng" w="9525">
              <a:solidFill>
                <a:srgbClr val="EDEFF3"/>
              </a:solidFill>
              <a:prstDash val="solid"/>
              <a:round/>
              <a:headEnd len="sm" w="sm" type="none"/>
              <a:tailEnd len="sm" w="sm" type="none"/>
            </a:ln>
          </p:spPr>
        </p:cxnSp>
        <p:sp>
          <p:nvSpPr>
            <p:cNvPr id="2998" name="Google Shape;2998;p190"/>
            <p:cNvSpPr txBox="1"/>
            <p:nvPr/>
          </p:nvSpPr>
          <p:spPr>
            <a:xfrm>
              <a:off x="4843604" y="2380959"/>
              <a:ext cx="10566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rgbClr val="7F7F7F"/>
                  </a:solidFill>
                  <a:latin typeface="Arial"/>
                  <a:ea typeface="Arial"/>
                  <a:cs typeface="Arial"/>
                  <a:sym typeface="Arial"/>
                </a:rPr>
                <a:t>Admission Rate</a:t>
              </a:r>
              <a:endParaRPr/>
            </a:p>
          </p:txBody>
        </p:sp>
        <p:sp>
          <p:nvSpPr>
            <p:cNvPr id="2999" name="Google Shape;2999;p190"/>
            <p:cNvSpPr txBox="1"/>
            <p:nvPr/>
          </p:nvSpPr>
          <p:spPr>
            <a:xfrm>
              <a:off x="6413627" y="2392307"/>
              <a:ext cx="10119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rgbClr val="7F7F7F"/>
                  </a:solidFill>
                  <a:latin typeface="Arial"/>
                  <a:ea typeface="Arial"/>
                  <a:cs typeface="Arial"/>
                  <a:sym typeface="Arial"/>
                </a:rPr>
                <a:t>Avg. Wait Time</a:t>
              </a:r>
              <a:endParaRPr/>
            </a:p>
          </p:txBody>
        </p:sp>
        <p:sp>
          <p:nvSpPr>
            <p:cNvPr id="3000" name="Google Shape;3000;p190"/>
            <p:cNvSpPr txBox="1"/>
            <p:nvPr/>
          </p:nvSpPr>
          <p:spPr>
            <a:xfrm>
              <a:off x="8014203" y="2380959"/>
              <a:ext cx="11208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rgbClr val="7F7F7F"/>
                  </a:solidFill>
                  <a:latin typeface="Arial"/>
                  <a:ea typeface="Arial"/>
                  <a:cs typeface="Arial"/>
                  <a:sym typeface="Arial"/>
                </a:rPr>
                <a:t>Avg. Satisfaction</a:t>
              </a:r>
              <a:endParaRPr/>
            </a:p>
          </p:txBody>
        </p:sp>
        <p:sp>
          <p:nvSpPr>
            <p:cNvPr id="3001" name="Google Shape;3001;p190"/>
            <p:cNvSpPr txBox="1"/>
            <p:nvPr/>
          </p:nvSpPr>
          <p:spPr>
            <a:xfrm>
              <a:off x="3194362" y="2514339"/>
              <a:ext cx="527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526290"/>
                  </a:solidFill>
                  <a:latin typeface="Arial"/>
                  <a:ea typeface="Arial"/>
                  <a:cs typeface="Arial"/>
                  <a:sym typeface="Arial"/>
                </a:rPr>
                <a:t>XX</a:t>
              </a:r>
              <a:endParaRPr/>
            </a:p>
          </p:txBody>
        </p:sp>
        <p:sp>
          <p:nvSpPr>
            <p:cNvPr id="3002" name="Google Shape;3002;p190"/>
            <p:cNvSpPr txBox="1"/>
            <p:nvPr/>
          </p:nvSpPr>
          <p:spPr>
            <a:xfrm>
              <a:off x="4841747" y="2520416"/>
              <a:ext cx="10680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526290"/>
                  </a:solidFill>
                  <a:latin typeface="Arial"/>
                  <a:ea typeface="Arial"/>
                  <a:cs typeface="Arial"/>
                  <a:sym typeface="Arial"/>
                </a:rPr>
                <a:t>XX.X %</a:t>
              </a:r>
              <a:endParaRPr/>
            </a:p>
          </p:txBody>
        </p:sp>
        <p:sp>
          <p:nvSpPr>
            <p:cNvPr id="3003" name="Google Shape;3003;p190"/>
            <p:cNvSpPr txBox="1"/>
            <p:nvPr/>
          </p:nvSpPr>
          <p:spPr>
            <a:xfrm>
              <a:off x="6403659" y="2514339"/>
              <a:ext cx="1135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526290"/>
                  </a:solidFill>
                  <a:latin typeface="Arial"/>
                  <a:ea typeface="Arial"/>
                  <a:cs typeface="Arial"/>
                  <a:sym typeface="Arial"/>
                </a:rPr>
                <a:t>XX </a:t>
              </a:r>
              <a:r>
                <a:rPr b="0" i="0" lang="en-US" sz="1200" u="none" cap="none" strike="noStrike">
                  <a:solidFill>
                    <a:srgbClr val="526290"/>
                  </a:solidFill>
                  <a:latin typeface="Arial"/>
                  <a:ea typeface="Arial"/>
                  <a:cs typeface="Arial"/>
                  <a:sym typeface="Arial"/>
                </a:rPr>
                <a:t>minutes</a:t>
              </a:r>
              <a:endParaRPr/>
            </a:p>
          </p:txBody>
        </p:sp>
        <p:sp>
          <p:nvSpPr>
            <p:cNvPr id="3004" name="Google Shape;3004;p190"/>
            <p:cNvSpPr txBox="1"/>
            <p:nvPr/>
          </p:nvSpPr>
          <p:spPr>
            <a:xfrm>
              <a:off x="8006989" y="2520416"/>
              <a:ext cx="81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526290"/>
                  </a:solidFill>
                  <a:latin typeface="Arial"/>
                  <a:ea typeface="Arial"/>
                  <a:cs typeface="Arial"/>
                  <a:sym typeface="Arial"/>
                </a:rPr>
                <a:t>XX </a:t>
              </a:r>
              <a:r>
                <a:rPr b="0" i="0" lang="en-US" sz="1200" u="none" cap="none" strike="noStrike">
                  <a:solidFill>
                    <a:srgbClr val="526290"/>
                  </a:solidFill>
                  <a:latin typeface="Arial"/>
                  <a:ea typeface="Arial"/>
                  <a:cs typeface="Arial"/>
                  <a:sym typeface="Arial"/>
                </a:rPr>
                <a:t>/10</a:t>
              </a:r>
              <a:endParaRPr/>
            </a:p>
          </p:txBody>
        </p:sp>
        <p:cxnSp>
          <p:nvCxnSpPr>
            <p:cNvPr id="3005" name="Google Shape;3005;p190"/>
            <p:cNvCxnSpPr/>
            <p:nvPr/>
          </p:nvCxnSpPr>
          <p:spPr>
            <a:xfrm>
              <a:off x="3365187" y="2971112"/>
              <a:ext cx="523200" cy="251400"/>
            </a:xfrm>
            <a:prstGeom prst="straightConnector1">
              <a:avLst/>
            </a:prstGeom>
            <a:noFill/>
            <a:ln cap="flat" cmpd="sng" w="19050">
              <a:solidFill>
                <a:srgbClr val="02A898"/>
              </a:solidFill>
              <a:prstDash val="solid"/>
              <a:round/>
              <a:headEnd len="sm" w="sm" type="none"/>
              <a:tailEnd len="sm" w="sm" type="none"/>
            </a:ln>
          </p:spPr>
        </p:cxnSp>
        <p:cxnSp>
          <p:nvCxnSpPr>
            <p:cNvPr id="3006" name="Google Shape;3006;p190"/>
            <p:cNvCxnSpPr/>
            <p:nvPr/>
          </p:nvCxnSpPr>
          <p:spPr>
            <a:xfrm flipH="1" rot="10800000">
              <a:off x="3874913" y="2940251"/>
              <a:ext cx="371100" cy="283800"/>
            </a:xfrm>
            <a:prstGeom prst="straightConnector1">
              <a:avLst/>
            </a:prstGeom>
            <a:noFill/>
            <a:ln cap="flat" cmpd="sng" w="19050">
              <a:solidFill>
                <a:srgbClr val="02A898"/>
              </a:solidFill>
              <a:prstDash val="solid"/>
              <a:round/>
              <a:headEnd len="sm" w="sm" type="none"/>
              <a:tailEnd len="sm" w="sm" type="none"/>
            </a:ln>
          </p:spPr>
        </p:cxnSp>
        <p:cxnSp>
          <p:nvCxnSpPr>
            <p:cNvPr id="3007" name="Google Shape;3007;p190"/>
            <p:cNvCxnSpPr/>
            <p:nvPr/>
          </p:nvCxnSpPr>
          <p:spPr>
            <a:xfrm>
              <a:off x="4236961" y="2940165"/>
              <a:ext cx="464100" cy="340500"/>
            </a:xfrm>
            <a:prstGeom prst="straightConnector1">
              <a:avLst/>
            </a:prstGeom>
            <a:noFill/>
            <a:ln cap="flat" cmpd="sng" w="19050">
              <a:solidFill>
                <a:srgbClr val="02A898"/>
              </a:solidFill>
              <a:prstDash val="solid"/>
              <a:round/>
              <a:headEnd len="sm" w="sm" type="none"/>
              <a:tailEnd len="sm" w="sm" type="none"/>
            </a:ln>
          </p:spPr>
        </p:cxnSp>
        <p:cxnSp>
          <p:nvCxnSpPr>
            <p:cNvPr id="3008" name="Google Shape;3008;p190"/>
            <p:cNvCxnSpPr/>
            <p:nvPr/>
          </p:nvCxnSpPr>
          <p:spPr>
            <a:xfrm>
              <a:off x="4957151" y="2969542"/>
              <a:ext cx="523200" cy="251400"/>
            </a:xfrm>
            <a:prstGeom prst="straightConnector1">
              <a:avLst/>
            </a:prstGeom>
            <a:noFill/>
            <a:ln cap="flat" cmpd="sng" w="19050">
              <a:solidFill>
                <a:schemeClr val="accent3"/>
              </a:solidFill>
              <a:prstDash val="solid"/>
              <a:round/>
              <a:headEnd len="sm" w="sm" type="none"/>
              <a:tailEnd len="sm" w="sm" type="none"/>
            </a:ln>
          </p:spPr>
        </p:cxnSp>
        <p:cxnSp>
          <p:nvCxnSpPr>
            <p:cNvPr id="3009" name="Google Shape;3009;p190"/>
            <p:cNvCxnSpPr/>
            <p:nvPr/>
          </p:nvCxnSpPr>
          <p:spPr>
            <a:xfrm flipH="1" rot="10800000">
              <a:off x="5466877" y="2938681"/>
              <a:ext cx="371100" cy="283800"/>
            </a:xfrm>
            <a:prstGeom prst="straightConnector1">
              <a:avLst/>
            </a:prstGeom>
            <a:noFill/>
            <a:ln cap="flat" cmpd="sng" w="19050">
              <a:solidFill>
                <a:schemeClr val="accent3"/>
              </a:solidFill>
              <a:prstDash val="solid"/>
              <a:round/>
              <a:headEnd len="sm" w="sm" type="none"/>
              <a:tailEnd len="sm" w="sm" type="none"/>
            </a:ln>
          </p:spPr>
        </p:cxnSp>
        <p:cxnSp>
          <p:nvCxnSpPr>
            <p:cNvPr id="3010" name="Google Shape;3010;p190"/>
            <p:cNvCxnSpPr/>
            <p:nvPr/>
          </p:nvCxnSpPr>
          <p:spPr>
            <a:xfrm>
              <a:off x="5828925" y="2938595"/>
              <a:ext cx="464100" cy="340500"/>
            </a:xfrm>
            <a:prstGeom prst="straightConnector1">
              <a:avLst/>
            </a:prstGeom>
            <a:noFill/>
            <a:ln cap="flat" cmpd="sng" w="19050">
              <a:solidFill>
                <a:schemeClr val="accent3"/>
              </a:solidFill>
              <a:prstDash val="solid"/>
              <a:round/>
              <a:headEnd len="sm" w="sm" type="none"/>
              <a:tailEnd len="sm" w="sm" type="none"/>
            </a:ln>
          </p:spPr>
        </p:cxnSp>
        <p:cxnSp>
          <p:nvCxnSpPr>
            <p:cNvPr id="3011" name="Google Shape;3011;p190"/>
            <p:cNvCxnSpPr/>
            <p:nvPr/>
          </p:nvCxnSpPr>
          <p:spPr>
            <a:xfrm>
              <a:off x="6518117" y="2971112"/>
              <a:ext cx="523200" cy="251400"/>
            </a:xfrm>
            <a:prstGeom prst="straightConnector1">
              <a:avLst/>
            </a:prstGeom>
            <a:noFill/>
            <a:ln cap="flat" cmpd="sng" w="19050">
              <a:solidFill>
                <a:srgbClr val="02A898"/>
              </a:solidFill>
              <a:prstDash val="solid"/>
              <a:round/>
              <a:headEnd len="sm" w="sm" type="none"/>
              <a:tailEnd len="sm" w="sm" type="none"/>
            </a:ln>
          </p:spPr>
        </p:cxnSp>
        <p:cxnSp>
          <p:nvCxnSpPr>
            <p:cNvPr id="3012" name="Google Shape;3012;p190"/>
            <p:cNvCxnSpPr/>
            <p:nvPr/>
          </p:nvCxnSpPr>
          <p:spPr>
            <a:xfrm flipH="1" rot="10800000">
              <a:off x="7027843" y="2940251"/>
              <a:ext cx="371100" cy="283800"/>
            </a:xfrm>
            <a:prstGeom prst="straightConnector1">
              <a:avLst/>
            </a:prstGeom>
            <a:noFill/>
            <a:ln cap="flat" cmpd="sng" w="19050">
              <a:solidFill>
                <a:srgbClr val="02A898"/>
              </a:solidFill>
              <a:prstDash val="solid"/>
              <a:round/>
              <a:headEnd len="sm" w="sm" type="none"/>
              <a:tailEnd len="sm" w="sm" type="none"/>
            </a:ln>
          </p:spPr>
        </p:cxnSp>
        <p:cxnSp>
          <p:nvCxnSpPr>
            <p:cNvPr id="3013" name="Google Shape;3013;p190"/>
            <p:cNvCxnSpPr/>
            <p:nvPr/>
          </p:nvCxnSpPr>
          <p:spPr>
            <a:xfrm>
              <a:off x="7389891" y="2940165"/>
              <a:ext cx="464100" cy="340500"/>
            </a:xfrm>
            <a:prstGeom prst="straightConnector1">
              <a:avLst/>
            </a:prstGeom>
            <a:noFill/>
            <a:ln cap="flat" cmpd="sng" w="19050">
              <a:solidFill>
                <a:srgbClr val="02A898"/>
              </a:solidFill>
              <a:prstDash val="solid"/>
              <a:round/>
              <a:headEnd len="sm" w="sm" type="none"/>
              <a:tailEnd len="sm" w="sm" type="none"/>
            </a:ln>
          </p:spPr>
        </p:cxnSp>
        <p:cxnSp>
          <p:nvCxnSpPr>
            <p:cNvPr id="3014" name="Google Shape;3014;p190"/>
            <p:cNvCxnSpPr/>
            <p:nvPr/>
          </p:nvCxnSpPr>
          <p:spPr>
            <a:xfrm>
              <a:off x="8137325" y="2995344"/>
              <a:ext cx="523200" cy="251400"/>
            </a:xfrm>
            <a:prstGeom prst="straightConnector1">
              <a:avLst/>
            </a:prstGeom>
            <a:noFill/>
            <a:ln cap="flat" cmpd="sng" w="19050">
              <a:solidFill>
                <a:schemeClr val="accent3"/>
              </a:solidFill>
              <a:prstDash val="solid"/>
              <a:round/>
              <a:headEnd len="sm" w="sm" type="none"/>
              <a:tailEnd len="sm" w="sm" type="none"/>
            </a:ln>
          </p:spPr>
        </p:cxnSp>
        <p:cxnSp>
          <p:nvCxnSpPr>
            <p:cNvPr id="3015" name="Google Shape;3015;p190"/>
            <p:cNvCxnSpPr/>
            <p:nvPr/>
          </p:nvCxnSpPr>
          <p:spPr>
            <a:xfrm flipH="1" rot="10800000">
              <a:off x="8647051" y="2964483"/>
              <a:ext cx="371100" cy="283800"/>
            </a:xfrm>
            <a:prstGeom prst="straightConnector1">
              <a:avLst/>
            </a:prstGeom>
            <a:noFill/>
            <a:ln cap="flat" cmpd="sng" w="19050">
              <a:solidFill>
                <a:schemeClr val="accent3"/>
              </a:solidFill>
              <a:prstDash val="solid"/>
              <a:round/>
              <a:headEnd len="sm" w="sm" type="none"/>
              <a:tailEnd len="sm" w="sm" type="none"/>
            </a:ln>
          </p:spPr>
        </p:cxnSp>
        <p:cxnSp>
          <p:nvCxnSpPr>
            <p:cNvPr id="3016" name="Google Shape;3016;p190"/>
            <p:cNvCxnSpPr/>
            <p:nvPr/>
          </p:nvCxnSpPr>
          <p:spPr>
            <a:xfrm>
              <a:off x="9009099" y="2964397"/>
              <a:ext cx="464100" cy="340500"/>
            </a:xfrm>
            <a:prstGeom prst="straightConnector1">
              <a:avLst/>
            </a:prstGeom>
            <a:noFill/>
            <a:ln cap="flat" cmpd="sng" w="19050">
              <a:solidFill>
                <a:schemeClr val="accent3"/>
              </a:solidFill>
              <a:prstDash val="solid"/>
              <a:round/>
              <a:headEnd len="sm" w="sm" type="none"/>
              <a:tailEnd len="sm" w="sm" type="none"/>
            </a:ln>
          </p:spPr>
        </p:cxnSp>
      </p:grpSp>
      <p:sp>
        <p:nvSpPr>
          <p:cNvPr id="3017" name="Google Shape;3017;p190"/>
          <p:cNvSpPr txBox="1"/>
          <p:nvPr/>
        </p:nvSpPr>
        <p:spPr>
          <a:xfrm>
            <a:off x="3139316" y="3413829"/>
            <a:ext cx="8949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00" u="none" cap="none" strike="noStrike">
                <a:solidFill>
                  <a:srgbClr val="526290"/>
                </a:solidFill>
                <a:latin typeface="Arial"/>
                <a:ea typeface="Arial"/>
                <a:cs typeface="Arial"/>
                <a:sym typeface="Arial"/>
              </a:rPr>
              <a:t>Operational</a:t>
            </a:r>
            <a:endParaRPr/>
          </a:p>
        </p:txBody>
      </p:sp>
      <p:sp>
        <p:nvSpPr>
          <p:cNvPr id="3018" name="Google Shape;3018;p190"/>
          <p:cNvSpPr txBox="1"/>
          <p:nvPr/>
        </p:nvSpPr>
        <p:spPr>
          <a:xfrm>
            <a:off x="3190823" y="4662825"/>
            <a:ext cx="1534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00" u="none" cap="none" strike="noStrike">
                <a:solidFill>
                  <a:srgbClr val="526290"/>
                </a:solidFill>
                <a:latin typeface="Arial"/>
                <a:ea typeface="Arial"/>
                <a:cs typeface="Arial"/>
                <a:sym typeface="Arial"/>
              </a:rPr>
              <a:t>Patient Demographics</a:t>
            </a:r>
            <a:endParaRPr/>
          </a:p>
        </p:txBody>
      </p:sp>
      <p:cxnSp>
        <p:nvCxnSpPr>
          <p:cNvPr id="3019" name="Google Shape;3019;p190"/>
          <p:cNvCxnSpPr/>
          <p:nvPr/>
        </p:nvCxnSpPr>
        <p:spPr>
          <a:xfrm>
            <a:off x="3227523" y="3660050"/>
            <a:ext cx="6420300" cy="0"/>
          </a:xfrm>
          <a:prstGeom prst="straightConnector1">
            <a:avLst/>
          </a:prstGeom>
          <a:noFill/>
          <a:ln cap="flat" cmpd="sng" w="9525">
            <a:solidFill>
              <a:srgbClr val="EDEFF3"/>
            </a:solidFill>
            <a:prstDash val="solid"/>
            <a:round/>
            <a:headEnd len="sm" w="sm" type="none"/>
            <a:tailEnd len="sm" w="sm" type="none"/>
          </a:ln>
        </p:spPr>
      </p:cxnSp>
      <p:cxnSp>
        <p:nvCxnSpPr>
          <p:cNvPr id="3020" name="Google Shape;3020;p190"/>
          <p:cNvCxnSpPr/>
          <p:nvPr/>
        </p:nvCxnSpPr>
        <p:spPr>
          <a:xfrm>
            <a:off x="3227523" y="4909046"/>
            <a:ext cx="6420300" cy="0"/>
          </a:xfrm>
          <a:prstGeom prst="straightConnector1">
            <a:avLst/>
          </a:prstGeom>
          <a:noFill/>
          <a:ln cap="flat" cmpd="sng" w="9525">
            <a:solidFill>
              <a:srgbClr val="EDEFF3"/>
            </a:solidFill>
            <a:prstDash val="solid"/>
            <a:round/>
            <a:headEnd len="sm" w="sm" type="none"/>
            <a:tailEnd len="sm" w="sm" type="none"/>
          </a:ln>
        </p:spPr>
      </p:cxnSp>
      <p:sp>
        <p:nvSpPr>
          <p:cNvPr id="3021" name="Google Shape;3021;p190"/>
          <p:cNvSpPr/>
          <p:nvPr/>
        </p:nvSpPr>
        <p:spPr>
          <a:xfrm>
            <a:off x="7147194" y="2017344"/>
            <a:ext cx="615600" cy="177900"/>
          </a:xfrm>
          <a:prstGeom prst="roundRect">
            <a:avLst>
              <a:gd fmla="val 16667" name="adj"/>
            </a:avLst>
          </a:prstGeom>
          <a:solidFill>
            <a:srgbClr val="D5E7FF"/>
          </a:solidFill>
          <a:ln cap="flat" cmpd="sng" w="9525">
            <a:solidFill>
              <a:srgbClr val="EDEFF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22" name="Google Shape;3022;p190"/>
          <p:cNvSpPr/>
          <p:nvPr/>
        </p:nvSpPr>
        <p:spPr>
          <a:xfrm>
            <a:off x="7827231" y="2017344"/>
            <a:ext cx="615600" cy="177900"/>
          </a:xfrm>
          <a:prstGeom prst="roundRect">
            <a:avLst>
              <a:gd fmla="val 16667" name="adj"/>
            </a:avLst>
          </a:prstGeom>
          <a:solidFill>
            <a:srgbClr val="D5E7FF"/>
          </a:solidFill>
          <a:ln cap="flat" cmpd="sng" w="9525">
            <a:solidFill>
              <a:srgbClr val="EDEFF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3023" name="Google Shape;3023;p190"/>
          <p:cNvCxnSpPr/>
          <p:nvPr/>
        </p:nvCxnSpPr>
        <p:spPr>
          <a:xfrm>
            <a:off x="5270027" y="3772717"/>
            <a:ext cx="0" cy="733200"/>
          </a:xfrm>
          <a:prstGeom prst="straightConnector1">
            <a:avLst/>
          </a:prstGeom>
          <a:noFill/>
          <a:ln cap="flat" cmpd="sng" w="9525">
            <a:solidFill>
              <a:srgbClr val="D8D8D8"/>
            </a:solidFill>
            <a:prstDash val="solid"/>
            <a:round/>
            <a:headEnd len="sm" w="sm" type="none"/>
            <a:tailEnd len="sm" w="sm" type="none"/>
          </a:ln>
        </p:spPr>
      </p:cxnSp>
      <p:cxnSp>
        <p:nvCxnSpPr>
          <p:cNvPr id="3024" name="Google Shape;3024;p190"/>
          <p:cNvCxnSpPr/>
          <p:nvPr/>
        </p:nvCxnSpPr>
        <p:spPr>
          <a:xfrm>
            <a:off x="7597761" y="3772718"/>
            <a:ext cx="0" cy="733200"/>
          </a:xfrm>
          <a:prstGeom prst="straightConnector1">
            <a:avLst/>
          </a:prstGeom>
          <a:noFill/>
          <a:ln cap="flat" cmpd="sng" w="9525">
            <a:solidFill>
              <a:srgbClr val="D8D8D8"/>
            </a:solidFill>
            <a:prstDash val="solid"/>
            <a:round/>
            <a:headEnd len="sm" w="sm" type="none"/>
            <a:tailEnd len="sm" w="sm" type="none"/>
          </a:ln>
        </p:spPr>
      </p:cxnSp>
      <p:cxnSp>
        <p:nvCxnSpPr>
          <p:cNvPr id="3025" name="Google Shape;3025;p190"/>
          <p:cNvCxnSpPr/>
          <p:nvPr/>
        </p:nvCxnSpPr>
        <p:spPr>
          <a:xfrm>
            <a:off x="5270027" y="5047747"/>
            <a:ext cx="0" cy="733200"/>
          </a:xfrm>
          <a:prstGeom prst="straightConnector1">
            <a:avLst/>
          </a:prstGeom>
          <a:noFill/>
          <a:ln cap="flat" cmpd="sng" w="9525">
            <a:solidFill>
              <a:srgbClr val="D8D8D8"/>
            </a:solidFill>
            <a:prstDash val="solid"/>
            <a:round/>
            <a:headEnd len="sm" w="sm" type="none"/>
            <a:tailEnd len="sm" w="sm" type="none"/>
          </a:ln>
        </p:spPr>
      </p:cxnSp>
      <p:cxnSp>
        <p:nvCxnSpPr>
          <p:cNvPr id="3026" name="Google Shape;3026;p190"/>
          <p:cNvCxnSpPr/>
          <p:nvPr/>
        </p:nvCxnSpPr>
        <p:spPr>
          <a:xfrm>
            <a:off x="7610908" y="5047746"/>
            <a:ext cx="0" cy="733200"/>
          </a:xfrm>
          <a:prstGeom prst="straightConnector1">
            <a:avLst/>
          </a:prstGeom>
          <a:noFill/>
          <a:ln cap="flat" cmpd="sng" w="9525">
            <a:solidFill>
              <a:srgbClr val="D8D8D8"/>
            </a:solidFill>
            <a:prstDash val="solid"/>
            <a:round/>
            <a:headEnd len="sm" w="sm" type="none"/>
            <a:tailEnd len="sm" w="sm" type="none"/>
          </a:ln>
        </p:spPr>
      </p:cxnSp>
      <p:sp>
        <p:nvSpPr>
          <p:cNvPr id="3027" name="Google Shape;3027;p190"/>
          <p:cNvSpPr/>
          <p:nvPr/>
        </p:nvSpPr>
        <p:spPr>
          <a:xfrm>
            <a:off x="2417300" y="2019977"/>
            <a:ext cx="507000" cy="479700"/>
          </a:xfrm>
          <a:prstGeom prst="rect">
            <a:avLst/>
          </a:prstGeom>
          <a:solidFill>
            <a:schemeClr val="lt1"/>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28" name="Google Shape;3028;p190"/>
          <p:cNvSpPr txBox="1"/>
          <p:nvPr/>
        </p:nvSpPr>
        <p:spPr>
          <a:xfrm>
            <a:off x="9141130" y="1970839"/>
            <a:ext cx="594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A5A5A5"/>
                </a:solidFill>
                <a:latin typeface="Arial"/>
                <a:ea typeface="Arial"/>
                <a:cs typeface="Arial"/>
                <a:sym typeface="Arial"/>
              </a:rPr>
              <a:t>[Date]</a:t>
            </a:r>
            <a:endParaRPr/>
          </a:p>
        </p:txBody>
      </p:sp>
      <p:sp>
        <p:nvSpPr>
          <p:cNvPr id="3029" name="Google Shape;3029;p190"/>
          <p:cNvSpPr txBox="1"/>
          <p:nvPr/>
        </p:nvSpPr>
        <p:spPr>
          <a:xfrm>
            <a:off x="3139316" y="3690827"/>
            <a:ext cx="11688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6576A7"/>
                </a:solidFill>
                <a:latin typeface="Arial"/>
                <a:ea typeface="Arial"/>
                <a:cs typeface="Arial"/>
                <a:sym typeface="Arial"/>
              </a:rPr>
              <a:t>Department Referrals</a:t>
            </a:r>
            <a:endParaRPr/>
          </a:p>
        </p:txBody>
      </p:sp>
      <p:sp>
        <p:nvSpPr>
          <p:cNvPr id="3030" name="Google Shape;3030;p190"/>
          <p:cNvSpPr txBox="1"/>
          <p:nvPr/>
        </p:nvSpPr>
        <p:spPr>
          <a:xfrm>
            <a:off x="5291754" y="3696971"/>
            <a:ext cx="11706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6576A7"/>
                </a:solidFill>
                <a:latin typeface="Arial"/>
                <a:ea typeface="Arial"/>
                <a:cs typeface="Arial"/>
                <a:sym typeface="Arial"/>
              </a:rPr>
              <a:t>Admin-flagged Cases</a:t>
            </a:r>
            <a:endParaRPr/>
          </a:p>
        </p:txBody>
      </p:sp>
      <p:sp>
        <p:nvSpPr>
          <p:cNvPr id="3031" name="Google Shape;3031;p190"/>
          <p:cNvSpPr txBox="1"/>
          <p:nvPr/>
        </p:nvSpPr>
        <p:spPr>
          <a:xfrm>
            <a:off x="7635050" y="3704472"/>
            <a:ext cx="12105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6576A7"/>
                </a:solidFill>
                <a:latin typeface="Arial"/>
                <a:ea typeface="Arial"/>
                <a:cs typeface="Arial"/>
                <a:sym typeface="Arial"/>
              </a:rPr>
              <a:t>Weekday Patient Flow</a:t>
            </a:r>
            <a:endParaRPr/>
          </a:p>
        </p:txBody>
      </p:sp>
      <p:sp>
        <p:nvSpPr>
          <p:cNvPr id="3032" name="Google Shape;3032;p190"/>
          <p:cNvSpPr txBox="1"/>
          <p:nvPr/>
        </p:nvSpPr>
        <p:spPr>
          <a:xfrm>
            <a:off x="7646119" y="4953467"/>
            <a:ext cx="4251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6576A7"/>
                </a:solidFill>
                <a:latin typeface="Arial"/>
                <a:ea typeface="Arial"/>
                <a:cs typeface="Arial"/>
                <a:sym typeface="Arial"/>
              </a:rPr>
              <a:t>Race</a:t>
            </a:r>
            <a:endParaRPr/>
          </a:p>
        </p:txBody>
      </p:sp>
      <p:sp>
        <p:nvSpPr>
          <p:cNvPr id="3033" name="Google Shape;3033;p190"/>
          <p:cNvSpPr txBox="1"/>
          <p:nvPr/>
        </p:nvSpPr>
        <p:spPr>
          <a:xfrm>
            <a:off x="5300051" y="4940061"/>
            <a:ext cx="6657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6576A7"/>
                </a:solidFill>
                <a:latin typeface="Arial"/>
                <a:ea typeface="Arial"/>
                <a:cs typeface="Arial"/>
                <a:sym typeface="Arial"/>
              </a:rPr>
              <a:t>Age (Bins)</a:t>
            </a:r>
            <a:endParaRPr/>
          </a:p>
        </p:txBody>
      </p:sp>
      <p:sp>
        <p:nvSpPr>
          <p:cNvPr id="3034" name="Google Shape;3034;p190"/>
          <p:cNvSpPr txBox="1"/>
          <p:nvPr/>
        </p:nvSpPr>
        <p:spPr>
          <a:xfrm>
            <a:off x="3190823" y="4935983"/>
            <a:ext cx="5292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6576A7"/>
                </a:solidFill>
                <a:latin typeface="Arial"/>
                <a:ea typeface="Arial"/>
                <a:cs typeface="Arial"/>
                <a:sym typeface="Arial"/>
              </a:rPr>
              <a:t>Gender</a:t>
            </a:r>
            <a:endParaRPr/>
          </a:p>
        </p:txBody>
      </p:sp>
      <p:cxnSp>
        <p:nvCxnSpPr>
          <p:cNvPr id="3035" name="Google Shape;3035;p190"/>
          <p:cNvCxnSpPr/>
          <p:nvPr/>
        </p:nvCxnSpPr>
        <p:spPr>
          <a:xfrm>
            <a:off x="3650885" y="3919916"/>
            <a:ext cx="0" cy="586200"/>
          </a:xfrm>
          <a:prstGeom prst="straightConnector1">
            <a:avLst/>
          </a:prstGeom>
          <a:noFill/>
          <a:ln cap="flat" cmpd="sng" w="9525">
            <a:solidFill>
              <a:srgbClr val="D8D8D8"/>
            </a:solidFill>
            <a:prstDash val="solid"/>
            <a:round/>
            <a:headEnd len="sm" w="sm" type="none"/>
            <a:tailEnd len="sm" w="sm" type="none"/>
          </a:ln>
        </p:spPr>
      </p:cxnSp>
      <p:sp>
        <p:nvSpPr>
          <p:cNvPr id="3036" name="Google Shape;3036;p190"/>
          <p:cNvSpPr/>
          <p:nvPr/>
        </p:nvSpPr>
        <p:spPr>
          <a:xfrm>
            <a:off x="3659584" y="3991026"/>
            <a:ext cx="1170600" cy="1248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37" name="Google Shape;3037;p190"/>
          <p:cNvSpPr/>
          <p:nvPr/>
        </p:nvSpPr>
        <p:spPr>
          <a:xfrm>
            <a:off x="3659584" y="4184477"/>
            <a:ext cx="871500" cy="1248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38" name="Google Shape;3038;p190"/>
          <p:cNvSpPr/>
          <p:nvPr/>
        </p:nvSpPr>
        <p:spPr>
          <a:xfrm>
            <a:off x="3659584" y="4365366"/>
            <a:ext cx="729300" cy="1248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39" name="Google Shape;3039;p190"/>
          <p:cNvSpPr txBox="1"/>
          <p:nvPr/>
        </p:nvSpPr>
        <p:spPr>
          <a:xfrm>
            <a:off x="3311867" y="3944056"/>
            <a:ext cx="3240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700" u="none" cap="none" strike="noStrike">
                <a:solidFill>
                  <a:srgbClr val="6576A7"/>
                </a:solidFill>
                <a:latin typeface="Arial"/>
                <a:ea typeface="Arial"/>
                <a:cs typeface="Arial"/>
                <a:sym typeface="Arial"/>
              </a:rPr>
              <a:t>D 1</a:t>
            </a:r>
            <a:endParaRPr/>
          </a:p>
        </p:txBody>
      </p:sp>
      <p:sp>
        <p:nvSpPr>
          <p:cNvPr id="3040" name="Google Shape;3040;p190"/>
          <p:cNvSpPr txBox="1"/>
          <p:nvPr/>
        </p:nvSpPr>
        <p:spPr>
          <a:xfrm>
            <a:off x="3311867" y="4133292"/>
            <a:ext cx="3240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700" u="none" cap="none" strike="noStrike">
                <a:solidFill>
                  <a:srgbClr val="6576A7"/>
                </a:solidFill>
                <a:latin typeface="Arial"/>
                <a:ea typeface="Arial"/>
                <a:cs typeface="Arial"/>
                <a:sym typeface="Arial"/>
              </a:rPr>
              <a:t>D 2</a:t>
            </a:r>
            <a:endParaRPr/>
          </a:p>
        </p:txBody>
      </p:sp>
      <p:sp>
        <p:nvSpPr>
          <p:cNvPr id="3041" name="Google Shape;3041;p190"/>
          <p:cNvSpPr txBox="1"/>
          <p:nvPr/>
        </p:nvSpPr>
        <p:spPr>
          <a:xfrm>
            <a:off x="3311867" y="4322527"/>
            <a:ext cx="3240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700" u="none" cap="none" strike="noStrike">
                <a:solidFill>
                  <a:srgbClr val="6576A7"/>
                </a:solidFill>
                <a:latin typeface="Arial"/>
                <a:ea typeface="Arial"/>
                <a:cs typeface="Arial"/>
                <a:sym typeface="Arial"/>
              </a:rPr>
              <a:t>D 3</a:t>
            </a:r>
            <a:endParaRPr/>
          </a:p>
        </p:txBody>
      </p:sp>
      <p:grpSp>
        <p:nvGrpSpPr>
          <p:cNvPr id="3042" name="Google Shape;3042;p190"/>
          <p:cNvGrpSpPr/>
          <p:nvPr/>
        </p:nvGrpSpPr>
        <p:grpSpPr>
          <a:xfrm>
            <a:off x="3651004" y="5147489"/>
            <a:ext cx="462900" cy="464134"/>
            <a:chOff x="3639437" y="5168923"/>
            <a:chExt cx="462900" cy="464134"/>
          </a:xfrm>
        </p:grpSpPr>
        <p:sp>
          <p:nvSpPr>
            <p:cNvPr id="3043" name="Google Shape;3043;p190"/>
            <p:cNvSpPr/>
            <p:nvPr/>
          </p:nvSpPr>
          <p:spPr>
            <a:xfrm>
              <a:off x="3639437" y="5168923"/>
              <a:ext cx="462900" cy="447000"/>
            </a:xfrm>
            <a:prstGeom prst="ellipse">
              <a:avLst/>
            </a:prstGeom>
            <a:noFill/>
            <a:ln cap="flat" cmpd="sng" w="76200">
              <a:solidFill>
                <a:srgbClr val="358DF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44" name="Google Shape;3044;p190"/>
            <p:cNvSpPr/>
            <p:nvPr/>
          </p:nvSpPr>
          <p:spPr>
            <a:xfrm>
              <a:off x="3639437" y="5170157"/>
              <a:ext cx="462900" cy="462900"/>
            </a:xfrm>
            <a:prstGeom prst="arc">
              <a:avLst>
                <a:gd fmla="val 16200000" name="adj1"/>
                <a:gd fmla="val 0" name="adj2"/>
              </a:avLst>
            </a:prstGeom>
            <a:noFill/>
            <a:ln cap="flat" cmpd="sng" w="76200">
              <a:solidFill>
                <a:srgbClr val="FF97B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grpSp>
      <p:sp>
        <p:nvSpPr>
          <p:cNvPr id="3045" name="Google Shape;3045;p190"/>
          <p:cNvSpPr/>
          <p:nvPr/>
        </p:nvSpPr>
        <p:spPr>
          <a:xfrm>
            <a:off x="4388857" y="5312043"/>
            <a:ext cx="81600" cy="81600"/>
          </a:xfrm>
          <a:prstGeom prst="ellipse">
            <a:avLst/>
          </a:prstGeom>
          <a:solidFill>
            <a:srgbClr val="FF97B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46" name="Google Shape;3046;p190"/>
          <p:cNvSpPr/>
          <p:nvPr/>
        </p:nvSpPr>
        <p:spPr>
          <a:xfrm>
            <a:off x="4388856" y="5157043"/>
            <a:ext cx="81600" cy="81600"/>
          </a:xfrm>
          <a:prstGeom prst="ellipse">
            <a:avLst/>
          </a:prstGeom>
          <a:solidFill>
            <a:srgbClr val="358DF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47" name="Google Shape;3047;p190"/>
          <p:cNvSpPr txBox="1"/>
          <p:nvPr/>
        </p:nvSpPr>
        <p:spPr>
          <a:xfrm>
            <a:off x="4464788" y="5092431"/>
            <a:ext cx="2649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700" u="none" cap="none" strike="noStrike">
                <a:solidFill>
                  <a:srgbClr val="6576A7"/>
                </a:solidFill>
                <a:latin typeface="Arial"/>
                <a:ea typeface="Arial"/>
                <a:cs typeface="Arial"/>
                <a:sym typeface="Arial"/>
              </a:rPr>
              <a:t>%</a:t>
            </a:r>
            <a:endParaRPr/>
          </a:p>
        </p:txBody>
      </p:sp>
      <p:sp>
        <p:nvSpPr>
          <p:cNvPr id="3048" name="Google Shape;3048;p190"/>
          <p:cNvSpPr txBox="1"/>
          <p:nvPr/>
        </p:nvSpPr>
        <p:spPr>
          <a:xfrm>
            <a:off x="4463834" y="5272230"/>
            <a:ext cx="2649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700" u="none" cap="none" strike="noStrike">
                <a:solidFill>
                  <a:srgbClr val="6576A7"/>
                </a:solidFill>
                <a:latin typeface="Arial"/>
                <a:ea typeface="Arial"/>
                <a:cs typeface="Arial"/>
                <a:sym typeface="Arial"/>
              </a:rPr>
              <a:t>%</a:t>
            </a:r>
            <a:endParaRPr/>
          </a:p>
        </p:txBody>
      </p:sp>
      <p:sp>
        <p:nvSpPr>
          <p:cNvPr id="3049" name="Google Shape;3049;p190"/>
          <p:cNvSpPr/>
          <p:nvPr/>
        </p:nvSpPr>
        <p:spPr>
          <a:xfrm flipH="1">
            <a:off x="5536853" y="5393524"/>
            <a:ext cx="72300" cy="3087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50" name="Google Shape;3050;p190"/>
          <p:cNvSpPr/>
          <p:nvPr/>
        </p:nvSpPr>
        <p:spPr>
          <a:xfrm flipH="1">
            <a:off x="5676640" y="5186519"/>
            <a:ext cx="72300" cy="5157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51" name="Google Shape;3051;p190"/>
          <p:cNvSpPr/>
          <p:nvPr/>
        </p:nvSpPr>
        <p:spPr>
          <a:xfrm flipH="1">
            <a:off x="5821495" y="5186518"/>
            <a:ext cx="72300" cy="5157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52" name="Google Shape;3052;p190"/>
          <p:cNvSpPr/>
          <p:nvPr/>
        </p:nvSpPr>
        <p:spPr>
          <a:xfrm flipH="1">
            <a:off x="5965752" y="5292486"/>
            <a:ext cx="72300" cy="4098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53" name="Google Shape;3053;p190"/>
          <p:cNvSpPr/>
          <p:nvPr/>
        </p:nvSpPr>
        <p:spPr>
          <a:xfrm flipH="1">
            <a:off x="6108879" y="5168911"/>
            <a:ext cx="72300" cy="5334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54" name="Google Shape;3054;p190"/>
          <p:cNvSpPr/>
          <p:nvPr/>
        </p:nvSpPr>
        <p:spPr>
          <a:xfrm flipH="1">
            <a:off x="6251713" y="5445489"/>
            <a:ext cx="72300" cy="2580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55" name="Google Shape;3055;p190"/>
          <p:cNvSpPr/>
          <p:nvPr/>
        </p:nvSpPr>
        <p:spPr>
          <a:xfrm flipH="1">
            <a:off x="6396246" y="5391404"/>
            <a:ext cx="72300" cy="3087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56" name="Google Shape;3056;p190"/>
          <p:cNvSpPr/>
          <p:nvPr/>
        </p:nvSpPr>
        <p:spPr>
          <a:xfrm flipH="1">
            <a:off x="6536034" y="5184399"/>
            <a:ext cx="72300" cy="5157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57" name="Google Shape;3057;p190"/>
          <p:cNvSpPr/>
          <p:nvPr/>
        </p:nvSpPr>
        <p:spPr>
          <a:xfrm flipH="1">
            <a:off x="6680889" y="5184398"/>
            <a:ext cx="72300" cy="5157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58" name="Google Shape;3058;p190"/>
          <p:cNvSpPr/>
          <p:nvPr/>
        </p:nvSpPr>
        <p:spPr>
          <a:xfrm flipH="1">
            <a:off x="6825146" y="5290366"/>
            <a:ext cx="72300" cy="4098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59" name="Google Shape;3059;p190"/>
          <p:cNvSpPr/>
          <p:nvPr/>
        </p:nvSpPr>
        <p:spPr>
          <a:xfrm flipH="1">
            <a:off x="6968273" y="5166791"/>
            <a:ext cx="72300" cy="5334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60" name="Google Shape;3060;p190"/>
          <p:cNvSpPr/>
          <p:nvPr/>
        </p:nvSpPr>
        <p:spPr>
          <a:xfrm flipH="1">
            <a:off x="7111107" y="5443369"/>
            <a:ext cx="72300" cy="2580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3061" name="Google Shape;3061;p190"/>
          <p:cNvCxnSpPr/>
          <p:nvPr/>
        </p:nvCxnSpPr>
        <p:spPr>
          <a:xfrm>
            <a:off x="8004542" y="5140435"/>
            <a:ext cx="0" cy="586200"/>
          </a:xfrm>
          <a:prstGeom prst="straightConnector1">
            <a:avLst/>
          </a:prstGeom>
          <a:noFill/>
          <a:ln cap="flat" cmpd="sng" w="9525">
            <a:solidFill>
              <a:srgbClr val="D8D8D8"/>
            </a:solidFill>
            <a:prstDash val="solid"/>
            <a:round/>
            <a:headEnd len="sm" w="sm" type="none"/>
            <a:tailEnd len="sm" w="sm" type="none"/>
          </a:ln>
        </p:spPr>
      </p:cxnSp>
      <p:sp>
        <p:nvSpPr>
          <p:cNvPr id="3062" name="Google Shape;3062;p190"/>
          <p:cNvSpPr/>
          <p:nvPr/>
        </p:nvSpPr>
        <p:spPr>
          <a:xfrm>
            <a:off x="8013240" y="5211545"/>
            <a:ext cx="1170600" cy="1248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63" name="Google Shape;3063;p190"/>
          <p:cNvSpPr/>
          <p:nvPr/>
        </p:nvSpPr>
        <p:spPr>
          <a:xfrm>
            <a:off x="8014054" y="5395369"/>
            <a:ext cx="871500" cy="1248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64" name="Google Shape;3064;p190"/>
          <p:cNvSpPr/>
          <p:nvPr/>
        </p:nvSpPr>
        <p:spPr>
          <a:xfrm>
            <a:off x="8013240" y="5585885"/>
            <a:ext cx="729300" cy="1248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65" name="Google Shape;3065;p190"/>
          <p:cNvSpPr txBox="1"/>
          <p:nvPr/>
        </p:nvSpPr>
        <p:spPr>
          <a:xfrm>
            <a:off x="7665524" y="5164575"/>
            <a:ext cx="3240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700" u="none" cap="none" strike="noStrike">
                <a:solidFill>
                  <a:srgbClr val="6576A7"/>
                </a:solidFill>
                <a:latin typeface="Arial"/>
                <a:ea typeface="Arial"/>
                <a:cs typeface="Arial"/>
                <a:sym typeface="Arial"/>
              </a:rPr>
              <a:t>R 1</a:t>
            </a:r>
            <a:endParaRPr/>
          </a:p>
        </p:txBody>
      </p:sp>
      <p:sp>
        <p:nvSpPr>
          <p:cNvPr id="3066" name="Google Shape;3066;p190"/>
          <p:cNvSpPr txBox="1"/>
          <p:nvPr/>
        </p:nvSpPr>
        <p:spPr>
          <a:xfrm>
            <a:off x="7665524" y="5353811"/>
            <a:ext cx="3240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700" u="none" cap="none" strike="noStrike">
                <a:solidFill>
                  <a:srgbClr val="6576A7"/>
                </a:solidFill>
                <a:latin typeface="Arial"/>
                <a:ea typeface="Arial"/>
                <a:cs typeface="Arial"/>
                <a:sym typeface="Arial"/>
              </a:rPr>
              <a:t>R 2</a:t>
            </a:r>
            <a:endParaRPr/>
          </a:p>
        </p:txBody>
      </p:sp>
      <p:sp>
        <p:nvSpPr>
          <p:cNvPr id="3067" name="Google Shape;3067;p190"/>
          <p:cNvSpPr txBox="1"/>
          <p:nvPr/>
        </p:nvSpPr>
        <p:spPr>
          <a:xfrm>
            <a:off x="7665524" y="5543046"/>
            <a:ext cx="3240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700" u="none" cap="none" strike="noStrike">
                <a:solidFill>
                  <a:srgbClr val="6576A7"/>
                </a:solidFill>
                <a:latin typeface="Arial"/>
                <a:ea typeface="Arial"/>
                <a:cs typeface="Arial"/>
                <a:sym typeface="Arial"/>
              </a:rPr>
              <a:t>R 3</a:t>
            </a:r>
            <a:endParaRPr/>
          </a:p>
        </p:txBody>
      </p:sp>
      <p:sp>
        <p:nvSpPr>
          <p:cNvPr id="3068" name="Google Shape;3068;p190"/>
          <p:cNvSpPr/>
          <p:nvPr/>
        </p:nvSpPr>
        <p:spPr>
          <a:xfrm flipH="1">
            <a:off x="7814766" y="4131333"/>
            <a:ext cx="72300" cy="4098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69" name="Google Shape;3069;p190"/>
          <p:cNvSpPr/>
          <p:nvPr/>
        </p:nvSpPr>
        <p:spPr>
          <a:xfrm flipH="1">
            <a:off x="8038485" y="4232369"/>
            <a:ext cx="72300" cy="3087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70" name="Google Shape;3070;p190"/>
          <p:cNvSpPr/>
          <p:nvPr/>
        </p:nvSpPr>
        <p:spPr>
          <a:xfrm flipH="1">
            <a:off x="8274784" y="4013905"/>
            <a:ext cx="72300" cy="5157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71" name="Google Shape;3071;p190"/>
          <p:cNvSpPr/>
          <p:nvPr/>
        </p:nvSpPr>
        <p:spPr>
          <a:xfrm flipH="1">
            <a:off x="8529427" y="4024236"/>
            <a:ext cx="72300" cy="5157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72" name="Google Shape;3072;p190"/>
          <p:cNvSpPr/>
          <p:nvPr/>
        </p:nvSpPr>
        <p:spPr>
          <a:xfrm flipH="1">
            <a:off x="8821697" y="4275007"/>
            <a:ext cx="72300" cy="2580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73" name="Google Shape;3073;p190"/>
          <p:cNvSpPr/>
          <p:nvPr/>
        </p:nvSpPr>
        <p:spPr>
          <a:xfrm flipH="1">
            <a:off x="9092004" y="4024236"/>
            <a:ext cx="72300" cy="5157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74" name="Google Shape;3074;p190"/>
          <p:cNvSpPr/>
          <p:nvPr/>
        </p:nvSpPr>
        <p:spPr>
          <a:xfrm flipH="1">
            <a:off x="9345527" y="4028360"/>
            <a:ext cx="72300" cy="5157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75" name="Google Shape;3075;p190"/>
          <p:cNvSpPr/>
          <p:nvPr/>
        </p:nvSpPr>
        <p:spPr>
          <a:xfrm>
            <a:off x="5387779" y="4016052"/>
            <a:ext cx="1365300" cy="204900"/>
          </a:xfrm>
          <a:prstGeom prst="rect">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76" name="Google Shape;3076;p190"/>
          <p:cNvSpPr/>
          <p:nvPr/>
        </p:nvSpPr>
        <p:spPr>
          <a:xfrm>
            <a:off x="6718539" y="4014478"/>
            <a:ext cx="788400" cy="204900"/>
          </a:xfrm>
          <a:prstGeom prst="rect">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77" name="Google Shape;3077;p190"/>
          <p:cNvSpPr/>
          <p:nvPr/>
        </p:nvSpPr>
        <p:spPr>
          <a:xfrm>
            <a:off x="5420972" y="4376856"/>
            <a:ext cx="81600" cy="81600"/>
          </a:xfrm>
          <a:prstGeom prst="ellipse">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78" name="Google Shape;3078;p190"/>
          <p:cNvSpPr txBox="1"/>
          <p:nvPr/>
        </p:nvSpPr>
        <p:spPr>
          <a:xfrm>
            <a:off x="5486213" y="4320635"/>
            <a:ext cx="2649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700" u="none" cap="none" strike="noStrike">
                <a:solidFill>
                  <a:srgbClr val="6576A7"/>
                </a:solidFill>
                <a:latin typeface="Arial"/>
                <a:ea typeface="Arial"/>
                <a:cs typeface="Arial"/>
                <a:sym typeface="Arial"/>
              </a:rPr>
              <a:t>%</a:t>
            </a:r>
            <a:endParaRPr/>
          </a:p>
        </p:txBody>
      </p:sp>
      <p:sp>
        <p:nvSpPr>
          <p:cNvPr id="3079" name="Google Shape;3079;p190"/>
          <p:cNvSpPr/>
          <p:nvPr/>
        </p:nvSpPr>
        <p:spPr>
          <a:xfrm>
            <a:off x="6224184" y="4387576"/>
            <a:ext cx="81600" cy="81600"/>
          </a:xfrm>
          <a:prstGeom prst="ellipse">
            <a:avLst/>
          </a:prstGeom>
          <a:solidFill>
            <a:srgbClr val="D5E7FF"/>
          </a:solidFill>
          <a:ln cap="flat" cmpd="sng" w="9525">
            <a:solidFill>
              <a:srgbClr val="ADB7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80" name="Google Shape;3080;p190"/>
          <p:cNvSpPr txBox="1"/>
          <p:nvPr/>
        </p:nvSpPr>
        <p:spPr>
          <a:xfrm>
            <a:off x="6328829" y="4328546"/>
            <a:ext cx="2649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700" u="none" cap="none" strike="noStrike">
                <a:solidFill>
                  <a:srgbClr val="6576A7"/>
                </a:solidFill>
                <a:latin typeface="Arial"/>
                <a:ea typeface="Arial"/>
                <a:cs typeface="Arial"/>
                <a:sym typeface="Arial"/>
              </a:rPr>
              <a:t>%</a:t>
            </a:r>
            <a:endParaRPr/>
          </a:p>
        </p:txBody>
      </p:sp>
      <p:sp>
        <p:nvSpPr>
          <p:cNvPr id="3081" name="Google Shape;3081;p190"/>
          <p:cNvSpPr/>
          <p:nvPr/>
        </p:nvSpPr>
        <p:spPr>
          <a:xfrm>
            <a:off x="2299993" y="2776976"/>
            <a:ext cx="725400" cy="261900"/>
          </a:xfrm>
          <a:prstGeom prst="rect">
            <a:avLst/>
          </a:prstGeom>
          <a:solidFill>
            <a:schemeClr val="lt1"/>
          </a:solidFill>
          <a:ln cap="flat" cmpd="sng" w="9525">
            <a:solidFill>
              <a:srgbClr val="ADB7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82" name="Google Shape;3082;p190"/>
          <p:cNvSpPr/>
          <p:nvPr/>
        </p:nvSpPr>
        <p:spPr>
          <a:xfrm>
            <a:off x="2299903" y="3033566"/>
            <a:ext cx="725400" cy="261900"/>
          </a:xfrm>
          <a:prstGeom prst="rect">
            <a:avLst/>
          </a:prstGeom>
          <a:solidFill>
            <a:schemeClr val="lt1"/>
          </a:solidFill>
          <a:ln cap="flat" cmpd="sng" w="9525">
            <a:solidFill>
              <a:srgbClr val="ADB7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83" name="Google Shape;3083;p190"/>
          <p:cNvSpPr/>
          <p:nvPr/>
        </p:nvSpPr>
        <p:spPr>
          <a:xfrm>
            <a:off x="6467157" y="2015345"/>
            <a:ext cx="615600" cy="177900"/>
          </a:xfrm>
          <a:prstGeom prst="roundRect">
            <a:avLst>
              <a:gd fmla="val 16667" name="adj"/>
            </a:avLst>
          </a:prstGeom>
          <a:solidFill>
            <a:srgbClr val="D5E7FF"/>
          </a:solidFill>
          <a:ln cap="flat" cmpd="sng" w="9525">
            <a:solidFill>
              <a:srgbClr val="EDEFF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84" name="Google Shape;3084;p190"/>
          <p:cNvSpPr txBox="1"/>
          <p:nvPr/>
        </p:nvSpPr>
        <p:spPr>
          <a:xfrm>
            <a:off x="2280085" y="2787899"/>
            <a:ext cx="7731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6576A7"/>
                </a:solidFill>
                <a:latin typeface="Arial"/>
                <a:ea typeface="Arial"/>
                <a:cs typeface="Arial"/>
                <a:sym typeface="Arial"/>
              </a:rPr>
              <a:t>Overview</a:t>
            </a:r>
            <a:endParaRPr/>
          </a:p>
        </p:txBody>
      </p:sp>
      <p:sp>
        <p:nvSpPr>
          <p:cNvPr id="3085" name="Google Shape;3085;p190"/>
          <p:cNvSpPr txBox="1"/>
          <p:nvPr/>
        </p:nvSpPr>
        <p:spPr>
          <a:xfrm>
            <a:off x="2383923" y="3037335"/>
            <a:ext cx="5229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ADB7C7"/>
                </a:solidFill>
                <a:latin typeface="Arial"/>
                <a:ea typeface="Arial"/>
                <a:cs typeface="Arial"/>
                <a:sym typeface="Arial"/>
              </a:rPr>
              <a:t>Table</a:t>
            </a:r>
            <a:endParaRPr/>
          </a:p>
        </p:txBody>
      </p:sp>
      <p:sp>
        <p:nvSpPr>
          <p:cNvPr id="3086" name="Google Shape;3086;p190"/>
          <p:cNvSpPr/>
          <p:nvPr/>
        </p:nvSpPr>
        <p:spPr>
          <a:xfrm>
            <a:off x="2544050" y="3429016"/>
            <a:ext cx="262500" cy="261900"/>
          </a:xfrm>
          <a:prstGeom prst="rect">
            <a:avLst/>
          </a:prstGeom>
          <a:noFill/>
          <a:ln cap="flat" cmpd="sng" w="9525">
            <a:solidFill>
              <a:srgbClr val="ADB7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3087" name="Google Shape;3087;p190"/>
          <p:cNvCxnSpPr/>
          <p:nvPr/>
        </p:nvCxnSpPr>
        <p:spPr>
          <a:xfrm>
            <a:off x="2670733" y="3497535"/>
            <a:ext cx="0" cy="124800"/>
          </a:xfrm>
          <a:prstGeom prst="straightConnector1">
            <a:avLst/>
          </a:prstGeom>
          <a:noFill/>
          <a:ln cap="flat" cmpd="sng" w="9525">
            <a:solidFill>
              <a:srgbClr val="ADB7C7"/>
            </a:solidFill>
            <a:prstDash val="solid"/>
            <a:round/>
            <a:headEnd len="sm" w="sm" type="none"/>
            <a:tailEnd len="med" w="med" type="triangle"/>
          </a:ln>
        </p:spPr>
      </p:cxnSp>
      <p:sp>
        <p:nvSpPr>
          <p:cNvPr id="3088" name="Google Shape;3088;p190"/>
          <p:cNvSpPr/>
          <p:nvPr/>
        </p:nvSpPr>
        <p:spPr>
          <a:xfrm rot="10800000">
            <a:off x="4137578" y="2391589"/>
            <a:ext cx="125100" cy="115200"/>
          </a:xfrm>
          <a:prstGeom prst="triangle">
            <a:avLst>
              <a:gd fmla="val 50000" name="adj"/>
            </a:avLst>
          </a:prstGeom>
          <a:solidFill>
            <a:srgbClr val="02A8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89" name="Google Shape;3089;p190"/>
          <p:cNvSpPr/>
          <p:nvPr/>
        </p:nvSpPr>
        <p:spPr>
          <a:xfrm>
            <a:off x="5920889" y="2357855"/>
            <a:ext cx="125100" cy="115200"/>
          </a:xfrm>
          <a:prstGeom prst="triangle">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90" name="Google Shape;3090;p190"/>
          <p:cNvSpPr/>
          <p:nvPr/>
        </p:nvSpPr>
        <p:spPr>
          <a:xfrm rot="10800000">
            <a:off x="7441303" y="2391589"/>
            <a:ext cx="125100" cy="115200"/>
          </a:xfrm>
          <a:prstGeom prst="triangle">
            <a:avLst>
              <a:gd fmla="val 50000" name="adj"/>
            </a:avLst>
          </a:prstGeom>
          <a:solidFill>
            <a:srgbClr val="02A8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91" name="Google Shape;3091;p190"/>
          <p:cNvSpPr/>
          <p:nvPr/>
        </p:nvSpPr>
        <p:spPr>
          <a:xfrm rot="10800000">
            <a:off x="9169081" y="2384454"/>
            <a:ext cx="125100" cy="115200"/>
          </a:xfrm>
          <a:prstGeom prst="triangle">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4" name="Shape 1964"/>
        <p:cNvGrpSpPr/>
        <p:nvPr/>
      </p:nvGrpSpPr>
      <p:grpSpPr>
        <a:xfrm>
          <a:off x="0" y="0"/>
          <a:ext cx="0" cy="0"/>
          <a:chOff x="0" y="0"/>
          <a:chExt cx="0" cy="0"/>
        </a:xfrm>
      </p:grpSpPr>
      <p:graphicFrame>
        <p:nvGraphicFramePr>
          <p:cNvPr id="1965" name="Google Shape;1965;p155"/>
          <p:cNvGraphicFramePr/>
          <p:nvPr/>
        </p:nvGraphicFramePr>
        <p:xfrm>
          <a:off x="6223989" y="1042646"/>
          <a:ext cx="3000000" cy="3000000"/>
        </p:xfrm>
        <a:graphic>
          <a:graphicData uri="http://schemas.openxmlformats.org/drawingml/2006/table">
            <a:tbl>
              <a:tblPr>
                <a:noFill/>
                <a:tableStyleId>{5BBDEA1B-8ABB-4CA3-B0F0-347D09FCBFA9}</a:tableStyleId>
              </a:tblPr>
              <a:tblGrid>
                <a:gridCol w="799150"/>
                <a:gridCol w="4291225"/>
              </a:tblGrid>
              <a:tr h="85707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lt2"/>
                          </a:solidFill>
                          <a:latin typeface="Avant Garde Demi SFDC"/>
                          <a:ea typeface="Avant Garde Demi SFDC"/>
                          <a:cs typeface="Avant Garde Demi SFDC"/>
                          <a:sym typeface="Avant Garde Demi SFDC"/>
                        </a:rPr>
                        <a:t>01</a:t>
                      </a:r>
                      <a:endParaRPr sz="2800" u="none" cap="none" strike="noStrike">
                        <a:solidFill>
                          <a:schemeClr val="lt2"/>
                        </a:solidFill>
                        <a:latin typeface="Avant Garde Demi SFDC"/>
                        <a:ea typeface="Avant Garde Demi SFDC"/>
                        <a:cs typeface="Avant Garde Demi SFDC"/>
                        <a:sym typeface="Avant Garde Demi SFD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Avant Garde Demi SFDC"/>
                          <a:ea typeface="Avant Garde Demi SFDC"/>
                          <a:cs typeface="Avant Garde Demi SFDC"/>
                          <a:sym typeface="Avant Garde Demi SFDC"/>
                        </a:rPr>
                        <a:t>Setting the scene…</a:t>
                      </a:r>
                      <a:br>
                        <a:rPr lang="en-US" sz="1400" u="none" cap="none" strike="noStrike">
                          <a:solidFill>
                            <a:schemeClr val="dk1"/>
                          </a:solidFill>
                          <a:latin typeface="Avant Garde Demi SFDC"/>
                          <a:ea typeface="Avant Garde Demi SFDC"/>
                          <a:cs typeface="Avant Garde Demi SFDC"/>
                          <a:sym typeface="Avant Garde Demi SFDC"/>
                        </a:rPr>
                      </a:br>
                      <a:endParaRPr sz="1400" u="none" cap="none" strike="noStrike">
                        <a:solidFill>
                          <a:schemeClr val="dk1"/>
                        </a:solidFill>
                        <a:latin typeface="Salesforce Sans"/>
                        <a:ea typeface="Salesforce Sans"/>
                        <a:cs typeface="Salesforce Sans"/>
                        <a:sym typeface="Salesforce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5707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lt2"/>
                          </a:solidFill>
                          <a:latin typeface="Avant Garde Demi SFDC"/>
                          <a:ea typeface="Avant Garde Demi SFDC"/>
                          <a:cs typeface="Avant Garde Demi SFDC"/>
                          <a:sym typeface="Avant Garde Demi SFDC"/>
                        </a:rPr>
                        <a:t>02</a:t>
                      </a:r>
                      <a:endParaRPr sz="2800" u="none" cap="none" strike="noStrike">
                        <a:solidFill>
                          <a:schemeClr val="lt2"/>
                        </a:solidFill>
                        <a:latin typeface="Avant Garde Demi SFDC"/>
                        <a:ea typeface="Avant Garde Demi SFDC"/>
                        <a:cs typeface="Avant Garde Demi SFDC"/>
                        <a:sym typeface="Avant Garde Demi SFD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Avant Garde Demi SFDC"/>
                          <a:ea typeface="Avant Garde Demi SFDC"/>
                          <a:cs typeface="Avant Garde Demi SFDC"/>
                          <a:sym typeface="Avant Garde Demi SFDC"/>
                        </a:rPr>
                        <a:t>Who’s the Expert?</a:t>
                      </a:r>
                      <a:br>
                        <a:rPr lang="en-US" sz="1400" u="none" cap="none" strike="noStrike">
                          <a:solidFill>
                            <a:schemeClr val="dk1"/>
                          </a:solidFill>
                          <a:latin typeface="Salesforce Sans"/>
                          <a:ea typeface="Salesforce Sans"/>
                          <a:cs typeface="Salesforce Sans"/>
                          <a:sym typeface="Salesforce Sans"/>
                        </a:rPr>
                      </a:br>
                      <a:endParaRPr sz="1400" u="none" cap="none" strike="noStrike">
                        <a:solidFill>
                          <a:schemeClr val="dk1"/>
                        </a:solidFill>
                        <a:latin typeface="Salesforce Sans"/>
                        <a:ea typeface="Salesforce Sans"/>
                        <a:cs typeface="Salesforce Sans"/>
                        <a:sym typeface="Salesforce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5707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lt2"/>
                          </a:solidFill>
                          <a:latin typeface="Avant Garde Demi SFDC"/>
                          <a:ea typeface="Avant Garde Demi SFDC"/>
                          <a:cs typeface="Avant Garde Demi SFDC"/>
                          <a:sym typeface="Avant Garde Demi SFDC"/>
                        </a:rPr>
                        <a:t>03</a:t>
                      </a:r>
                      <a:endParaRPr sz="2800" u="none" cap="none" strike="noStrike">
                        <a:solidFill>
                          <a:schemeClr val="lt2"/>
                        </a:solidFill>
                        <a:latin typeface="Avant Garde Demi SFDC"/>
                        <a:ea typeface="Avant Garde Demi SFDC"/>
                        <a:cs typeface="Avant Garde Demi SFDC"/>
                        <a:sym typeface="Avant Garde Demi SFD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Avant Garde Demi SFDC"/>
                          <a:ea typeface="Avant Garde Demi SFDC"/>
                          <a:cs typeface="Avant Garde Demi SFDC"/>
                          <a:sym typeface="Avant Garde Demi SFDC"/>
                        </a:rPr>
                        <a:t>The power of Design Thinking</a:t>
                      </a:r>
                      <a:br>
                        <a:rPr lang="en-US" sz="2000" u="none" cap="none" strike="noStrike">
                          <a:solidFill>
                            <a:schemeClr val="dk1"/>
                          </a:solidFill>
                          <a:latin typeface="Avant Garde Demi SFDC"/>
                          <a:ea typeface="Avant Garde Demi SFDC"/>
                          <a:cs typeface="Avant Garde Demi SFDC"/>
                          <a:sym typeface="Avant Garde Demi SFDC"/>
                        </a:rPr>
                      </a:br>
                      <a:endParaRPr sz="1400" u="none" cap="none" strike="noStrike">
                        <a:solidFill>
                          <a:schemeClr val="dk1"/>
                        </a:solidFill>
                        <a:latin typeface="Salesforce Sans"/>
                        <a:ea typeface="Salesforce Sans"/>
                        <a:cs typeface="Salesforce Sans"/>
                        <a:sym typeface="Salesforce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5707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lt2"/>
                          </a:solidFill>
                          <a:latin typeface="Avant Garde Demi SFDC"/>
                          <a:ea typeface="Avant Garde Demi SFDC"/>
                          <a:cs typeface="Avant Garde Demi SFDC"/>
                          <a:sym typeface="Avant Garde Demi SFDC"/>
                        </a:rPr>
                        <a:t>04</a:t>
                      </a:r>
                      <a:endParaRPr sz="2800" u="none" cap="none" strike="noStrike">
                        <a:solidFill>
                          <a:schemeClr val="lt2"/>
                        </a:solidFill>
                        <a:latin typeface="Avant Garde Demi SFDC"/>
                        <a:ea typeface="Avant Garde Demi SFDC"/>
                        <a:cs typeface="Avant Garde Demi SFDC"/>
                        <a:sym typeface="Avant Garde Demi SFD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Avant Garde Demi SFDC"/>
                          <a:ea typeface="Avant Garde Demi SFDC"/>
                          <a:cs typeface="Avant Garde Demi SFDC"/>
                          <a:sym typeface="Avant Garde Demi SFDC"/>
                        </a:rPr>
                        <a:t>Benefits of Wireframing</a:t>
                      </a:r>
                      <a:br>
                        <a:rPr lang="en-US" sz="2000" u="none" cap="none" strike="noStrike">
                          <a:solidFill>
                            <a:schemeClr val="dk1"/>
                          </a:solidFill>
                          <a:latin typeface="Avant Garde Demi SFDC"/>
                          <a:ea typeface="Avant Garde Demi SFDC"/>
                          <a:cs typeface="Avant Garde Demi SFDC"/>
                          <a:sym typeface="Avant Garde Demi SFDC"/>
                        </a:rPr>
                      </a:br>
                      <a:endParaRPr sz="1400" u="none" cap="none" strike="noStrike">
                        <a:solidFill>
                          <a:schemeClr val="dk1"/>
                        </a:solidFill>
                        <a:latin typeface="Salesforce Sans"/>
                        <a:ea typeface="Salesforce Sans"/>
                        <a:cs typeface="Salesforce Sans"/>
                        <a:sym typeface="Salesforce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5707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lt2"/>
                          </a:solidFill>
                          <a:latin typeface="Avant Garde Demi SFDC"/>
                          <a:ea typeface="Avant Garde Demi SFDC"/>
                          <a:cs typeface="Avant Garde Demi SFDC"/>
                          <a:sym typeface="Avant Garde Demi SFDC"/>
                        </a:rPr>
                        <a:t>05</a:t>
                      </a:r>
                      <a:endParaRPr sz="2800" u="none" cap="none" strike="noStrike">
                        <a:solidFill>
                          <a:schemeClr val="lt2"/>
                        </a:solidFill>
                        <a:latin typeface="Avant Garde Demi SFDC"/>
                        <a:ea typeface="Avant Garde Demi SFDC"/>
                        <a:cs typeface="Avant Garde Demi SFDC"/>
                        <a:sym typeface="Avant Garde Demi SFD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Avant Garde Demi SFDC"/>
                          <a:ea typeface="Avant Garde Demi SFDC"/>
                          <a:cs typeface="Avant Garde Demi SFDC"/>
                          <a:sym typeface="Avant Garde Demi SFDC"/>
                        </a:rPr>
                        <a:t>Where to Wireframe?</a:t>
                      </a:r>
                      <a:br>
                        <a:rPr lang="en-US" sz="1400" u="none" cap="none" strike="noStrike">
                          <a:solidFill>
                            <a:schemeClr val="dk1"/>
                          </a:solidFill>
                          <a:latin typeface="Salesforce Sans"/>
                          <a:ea typeface="Salesforce Sans"/>
                          <a:cs typeface="Salesforce Sans"/>
                          <a:sym typeface="Salesforce Sans"/>
                        </a:rPr>
                      </a:br>
                      <a:endParaRPr>
                        <a:latin typeface="Salesforce Sans"/>
                        <a:ea typeface="Salesforce Sans"/>
                        <a:cs typeface="Salesforce Sans"/>
                        <a:sym typeface="Salesforce Sans"/>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Salesforce Sans"/>
                        <a:ea typeface="Salesforce Sans"/>
                        <a:cs typeface="Salesforce Sans"/>
                        <a:sym typeface="Salesforce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5707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lt2"/>
                          </a:solidFill>
                          <a:latin typeface="Avant Garde Demi SFDC"/>
                          <a:ea typeface="Avant Garde Demi SFDC"/>
                          <a:cs typeface="Avant Garde Demi SFDC"/>
                          <a:sym typeface="Avant Garde Demi SFDC"/>
                        </a:rPr>
                        <a:t>06</a:t>
                      </a:r>
                      <a:endParaRPr sz="2800" u="none" cap="none" strike="noStrike">
                        <a:solidFill>
                          <a:schemeClr val="lt2"/>
                        </a:solidFill>
                        <a:latin typeface="Avant Garde Demi SFDC"/>
                        <a:ea typeface="Avant Garde Demi SFDC"/>
                        <a:cs typeface="Avant Garde Demi SFDC"/>
                        <a:sym typeface="Avant Garde Demi SFD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Avant Garde Demi SFDC"/>
                          <a:ea typeface="Avant Garde Demi SFDC"/>
                          <a:cs typeface="Avant Garde Demi SFDC"/>
                          <a:sym typeface="Avant Garde Demi SFDC"/>
                        </a:rPr>
                        <a:t>6 Tip</a:t>
                      </a:r>
                      <a:r>
                        <a:rPr lang="en-US" sz="2000">
                          <a:solidFill>
                            <a:schemeClr val="dk1"/>
                          </a:solidFill>
                          <a:latin typeface="Avant Garde Demi SFDC"/>
                          <a:ea typeface="Avant Garde Demi SFDC"/>
                          <a:cs typeface="Avant Garde Demi SFDC"/>
                          <a:sym typeface="Avant Garde Demi SFDC"/>
                        </a:rPr>
                        <a:t>s</a:t>
                      </a:r>
                      <a:endParaRPr sz="1400" u="none" cap="none" strike="noStrike">
                        <a:solidFill>
                          <a:schemeClr val="dk1"/>
                        </a:solidFill>
                        <a:latin typeface="Salesforce Sans"/>
                        <a:ea typeface="Salesforce Sans"/>
                        <a:cs typeface="Salesforce Sans"/>
                        <a:sym typeface="Salesforce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5" name="Shape 3095"/>
        <p:cNvGrpSpPr/>
        <p:nvPr/>
      </p:nvGrpSpPr>
      <p:grpSpPr>
        <a:xfrm>
          <a:off x="0" y="0"/>
          <a:ext cx="0" cy="0"/>
          <a:chOff x="0" y="0"/>
          <a:chExt cx="0" cy="0"/>
        </a:xfrm>
      </p:grpSpPr>
      <p:pic>
        <p:nvPicPr>
          <p:cNvPr id="3096" name="Google Shape;3096;p191"/>
          <p:cNvPicPr preferRelativeResize="0"/>
          <p:nvPr/>
        </p:nvPicPr>
        <p:blipFill rotWithShape="1">
          <a:blip r:embed="rId3">
            <a:alphaModFix/>
          </a:blip>
          <a:srcRect b="0" l="0" r="0" t="0"/>
          <a:stretch/>
        </p:blipFill>
        <p:spPr>
          <a:xfrm>
            <a:off x="2598521" y="2066876"/>
            <a:ext cx="6986048" cy="3872395"/>
          </a:xfrm>
          <a:prstGeom prst="rect">
            <a:avLst/>
          </a:prstGeom>
          <a:noFill/>
          <a:ln>
            <a:noFill/>
          </a:ln>
        </p:spPr>
      </p:pic>
      <p:sp>
        <p:nvSpPr>
          <p:cNvPr id="3097" name="Google Shape;3097;p191"/>
          <p:cNvSpPr txBox="1"/>
          <p:nvPr>
            <p:ph type="title"/>
          </p:nvPr>
        </p:nvSpPr>
        <p:spPr>
          <a:xfrm>
            <a:off x="576087" y="-6730"/>
            <a:ext cx="10095000" cy="10485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Wireframing</a:t>
            </a:r>
            <a:endParaRPr>
              <a:latin typeface="Avant Garde Demi SFDC"/>
              <a:ea typeface="Avant Garde Demi SFDC"/>
              <a:cs typeface="Avant Garde Demi SFDC"/>
              <a:sym typeface="Avant Garde Demi SFDC"/>
            </a:endParaRPr>
          </a:p>
        </p:txBody>
      </p:sp>
      <p:sp>
        <p:nvSpPr>
          <p:cNvPr id="3098" name="Google Shape;3098;p191"/>
          <p:cNvSpPr txBox="1"/>
          <p:nvPr>
            <p:ph idx="2" type="subTitle"/>
          </p:nvPr>
        </p:nvSpPr>
        <p:spPr>
          <a:xfrm>
            <a:off x="576087"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A visual blueprint.</a:t>
            </a:r>
            <a:endParaRPr/>
          </a:p>
        </p:txBody>
      </p:sp>
      <p:sp>
        <p:nvSpPr>
          <p:cNvPr id="3099" name="Google Shape;3099;p191"/>
          <p:cNvSpPr txBox="1"/>
          <p:nvPr>
            <p:ph idx="1" type="body"/>
          </p:nvPr>
        </p:nvSpPr>
        <p:spPr>
          <a:xfrm>
            <a:off x="576087" y="6507700"/>
            <a:ext cx="4794900" cy="182700"/>
          </a:xfrm>
          <a:prstGeom prst="rect">
            <a:avLst/>
          </a:prstGeom>
          <a:noFill/>
          <a:ln>
            <a:noFill/>
          </a:ln>
        </p:spPr>
        <p:txBody>
          <a:bodyPr anchorCtr="0" anchor="t" bIns="0" lIns="0" spcFirstLastPara="1" rIns="0" wrap="square" tIns="0">
            <a:noAutofit/>
          </a:bodyPr>
          <a:lstStyle/>
          <a:p>
            <a:pPr indent="-228600" lvl="0" marL="457200" marR="0" rtl="0" algn="l">
              <a:lnSpc>
                <a:spcPct val="90000"/>
              </a:lnSpc>
              <a:spcBef>
                <a:spcPts val="0"/>
              </a:spcBef>
              <a:spcAft>
                <a:spcPts val="0"/>
              </a:spcAft>
              <a:buSzPts val="1000"/>
              <a:buNone/>
            </a:pPr>
            <a:r>
              <a:rPr lang="en-US"/>
              <a:t>Hospital ER Dashboard | #RWFD by Shreya Arya (Tableau Public)</a:t>
            </a:r>
            <a:endParaRPr/>
          </a:p>
        </p:txBody>
      </p:sp>
      <p:pic>
        <p:nvPicPr>
          <p:cNvPr id="3100" name="Google Shape;3100;p191"/>
          <p:cNvPicPr preferRelativeResize="0"/>
          <p:nvPr/>
        </p:nvPicPr>
        <p:blipFill rotWithShape="1">
          <a:blip r:embed="rId4">
            <a:alphaModFix/>
          </a:blip>
          <a:srcRect b="0" l="0" r="0" t="0"/>
          <a:stretch/>
        </p:blipFill>
        <p:spPr>
          <a:xfrm>
            <a:off x="2227175" y="1819747"/>
            <a:ext cx="7728731" cy="4366656"/>
          </a:xfrm>
          <a:prstGeom prst="rect">
            <a:avLst/>
          </a:prstGeom>
          <a:noFill/>
          <a:ln>
            <a:noFill/>
          </a:ln>
        </p:spPr>
      </p:pic>
      <p:pic>
        <p:nvPicPr>
          <p:cNvPr descr="A screenshot of a computer&#10;&#10;Description automatically generated" id="3101" name="Google Shape;3101;p191"/>
          <p:cNvPicPr preferRelativeResize="0"/>
          <p:nvPr/>
        </p:nvPicPr>
        <p:blipFill rotWithShape="1">
          <a:blip r:embed="rId5">
            <a:alphaModFix/>
          </a:blip>
          <a:srcRect b="0" l="0" r="0" t="0"/>
          <a:stretch/>
        </p:blipFill>
        <p:spPr>
          <a:xfrm>
            <a:off x="2432240" y="1819746"/>
            <a:ext cx="7301094" cy="436665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5" name="Shape 3105"/>
        <p:cNvGrpSpPr/>
        <p:nvPr/>
      </p:nvGrpSpPr>
      <p:grpSpPr>
        <a:xfrm>
          <a:off x="0" y="0"/>
          <a:ext cx="0" cy="0"/>
          <a:chOff x="0" y="0"/>
          <a:chExt cx="0" cy="0"/>
        </a:xfrm>
      </p:grpSpPr>
      <p:sp>
        <p:nvSpPr>
          <p:cNvPr id="3106" name="Google Shape;3106;p192"/>
          <p:cNvSpPr txBox="1"/>
          <p:nvPr>
            <p:ph type="title"/>
          </p:nvPr>
        </p:nvSpPr>
        <p:spPr>
          <a:xfrm>
            <a:off x="773471" y="544014"/>
            <a:ext cx="10095000" cy="421200"/>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SzPts val="3200"/>
              <a:buNone/>
            </a:pPr>
            <a:r>
              <a:rPr lang="en-US">
                <a:latin typeface="Avant Garde Demi SFDC"/>
                <a:ea typeface="Avant Garde Demi SFDC"/>
                <a:cs typeface="Avant Garde Demi SFDC"/>
                <a:sym typeface="Avant Garde Demi SFDC"/>
              </a:rPr>
              <a:t>Why build </a:t>
            </a:r>
            <a:r>
              <a:rPr lang="en-US">
                <a:solidFill>
                  <a:schemeClr val="lt2"/>
                </a:solidFill>
                <a:latin typeface="Avant Garde Demi SFDC"/>
                <a:ea typeface="Avant Garde Demi SFDC"/>
                <a:cs typeface="Avant Garde Demi SFDC"/>
                <a:sym typeface="Avant Garde Demi SFDC"/>
              </a:rPr>
              <a:t>Wireframes</a:t>
            </a:r>
            <a:r>
              <a:rPr lang="en-US">
                <a:latin typeface="Avant Garde Demi SFDC"/>
                <a:ea typeface="Avant Garde Demi SFDC"/>
                <a:cs typeface="Avant Garde Demi SFDC"/>
                <a:sym typeface="Avant Garde Demi SFDC"/>
              </a:rPr>
              <a:t>?</a:t>
            </a:r>
            <a:endParaRPr>
              <a:latin typeface="Avant Garde Demi SFDC"/>
              <a:ea typeface="Avant Garde Demi SFDC"/>
              <a:cs typeface="Avant Garde Demi SFDC"/>
              <a:sym typeface="Avant Garde Demi SFDC"/>
            </a:endParaRPr>
          </a:p>
        </p:txBody>
      </p:sp>
      <p:pic>
        <p:nvPicPr>
          <p:cNvPr id="3107" name="Google Shape;3107;p192"/>
          <p:cNvPicPr preferRelativeResize="0"/>
          <p:nvPr/>
        </p:nvPicPr>
        <p:blipFill rotWithShape="1">
          <a:blip r:embed="rId3">
            <a:alphaModFix/>
          </a:blip>
          <a:srcRect b="0" l="0" r="0" t="0"/>
          <a:stretch/>
        </p:blipFill>
        <p:spPr>
          <a:xfrm>
            <a:off x="8979944" y="1270000"/>
            <a:ext cx="1231900" cy="1231900"/>
          </a:xfrm>
          <a:prstGeom prst="rect">
            <a:avLst/>
          </a:prstGeom>
          <a:noFill/>
          <a:ln>
            <a:noFill/>
          </a:ln>
        </p:spPr>
      </p:pic>
      <p:sp>
        <p:nvSpPr>
          <p:cNvPr id="3108" name="Google Shape;3108;p192"/>
          <p:cNvSpPr/>
          <p:nvPr/>
        </p:nvSpPr>
        <p:spPr>
          <a:xfrm>
            <a:off x="3972663" y="1984381"/>
            <a:ext cx="1823700" cy="1823700"/>
          </a:xfrm>
          <a:prstGeom prst="roundRect">
            <a:avLst>
              <a:gd fmla="val 16667" name="adj"/>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09" name="Google Shape;3109;p192"/>
          <p:cNvSpPr/>
          <p:nvPr/>
        </p:nvSpPr>
        <p:spPr>
          <a:xfrm>
            <a:off x="6004622" y="1984381"/>
            <a:ext cx="1823700" cy="1823700"/>
          </a:xfrm>
          <a:prstGeom prst="roundRect">
            <a:avLst>
              <a:gd fmla="val 16667" name="adj"/>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10" name="Google Shape;3110;p192"/>
          <p:cNvSpPr txBox="1"/>
          <p:nvPr/>
        </p:nvSpPr>
        <p:spPr>
          <a:xfrm>
            <a:off x="8075525" y="1839613"/>
            <a:ext cx="3140100" cy="241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2"/>
              </a:buClr>
              <a:buSzPts val="2000"/>
              <a:buFont typeface="Arial"/>
              <a:buNone/>
            </a:pPr>
            <a:r>
              <a:rPr i="0" lang="en-US" sz="2000" u="none" cap="none" strike="noStrike">
                <a:solidFill>
                  <a:schemeClr val="dk1"/>
                </a:solidFill>
                <a:latin typeface="Avant Garde Demi SFDC"/>
                <a:ea typeface="Avant Garde Demi SFDC"/>
                <a:cs typeface="Avant Garde Demi SFDC"/>
                <a:sym typeface="Avant Garde Demi SFDC"/>
              </a:rPr>
              <a:t>2. </a:t>
            </a:r>
            <a:r>
              <a:rPr i="0" lang="en-US" sz="2000" u="none" cap="none" strike="noStrike">
                <a:solidFill>
                  <a:schemeClr val="lt2"/>
                </a:solidFill>
                <a:latin typeface="Avant Garde Demi SFDC"/>
                <a:ea typeface="Avant Garde Demi SFDC"/>
                <a:cs typeface="Avant Garde Demi SFDC"/>
                <a:sym typeface="Avant Garde Demi SFDC"/>
              </a:rPr>
              <a:t>Improves Usability</a:t>
            </a:r>
            <a:endParaRPr>
              <a:latin typeface="Avant Garde Demi SFDC"/>
              <a:ea typeface="Avant Garde Demi SFDC"/>
              <a:cs typeface="Avant Garde Demi SFDC"/>
              <a:sym typeface="Avant Garde Demi SFDC"/>
            </a:endParaRPr>
          </a:p>
        </p:txBody>
      </p:sp>
      <p:sp>
        <p:nvSpPr>
          <p:cNvPr id="3111" name="Google Shape;3111;p192"/>
          <p:cNvSpPr txBox="1"/>
          <p:nvPr/>
        </p:nvSpPr>
        <p:spPr>
          <a:xfrm>
            <a:off x="8240510" y="3853703"/>
            <a:ext cx="3140100" cy="241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2"/>
              </a:buClr>
              <a:buSzPts val="2000"/>
              <a:buFont typeface="Arial"/>
              <a:buNone/>
            </a:pPr>
            <a:r>
              <a:rPr i="0" lang="en-US" sz="2000" u="none" cap="none" strike="noStrike">
                <a:solidFill>
                  <a:schemeClr val="dk1"/>
                </a:solidFill>
                <a:latin typeface="Avant Garde Demi SFDC"/>
                <a:ea typeface="Avant Garde Demi SFDC"/>
                <a:cs typeface="Avant Garde Demi SFDC"/>
                <a:sym typeface="Avant Garde Demi SFDC"/>
              </a:rPr>
              <a:t>4. </a:t>
            </a:r>
            <a:r>
              <a:rPr i="0" lang="en-US" sz="2000" u="none" cap="none" strike="noStrike">
                <a:solidFill>
                  <a:schemeClr val="lt2"/>
                </a:solidFill>
                <a:latin typeface="Avant Garde Demi SFDC"/>
                <a:ea typeface="Avant Garde Demi SFDC"/>
                <a:cs typeface="Avant Garde Demi SFDC"/>
                <a:sym typeface="Avant Garde Demi SFDC"/>
              </a:rPr>
              <a:t>Prevent Scope Creep</a:t>
            </a:r>
            <a:endParaRPr>
              <a:latin typeface="Avant Garde Demi SFDC"/>
              <a:ea typeface="Avant Garde Demi SFDC"/>
              <a:cs typeface="Avant Garde Demi SFDC"/>
              <a:sym typeface="Avant Garde Demi SFDC"/>
            </a:endParaRPr>
          </a:p>
        </p:txBody>
      </p:sp>
      <p:sp>
        <p:nvSpPr>
          <p:cNvPr id="3112" name="Google Shape;3112;p192"/>
          <p:cNvSpPr txBox="1"/>
          <p:nvPr/>
        </p:nvSpPr>
        <p:spPr>
          <a:xfrm>
            <a:off x="889669" y="1839613"/>
            <a:ext cx="2280900" cy="353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2000"/>
              <a:buFont typeface="Arial"/>
              <a:buNone/>
            </a:pPr>
            <a:r>
              <a:rPr i="0" lang="en-US" sz="2000" u="none" cap="none" strike="noStrike">
                <a:solidFill>
                  <a:schemeClr val="dk1"/>
                </a:solidFill>
                <a:latin typeface="Avant Garde Demi SFDC"/>
                <a:ea typeface="Avant Garde Demi SFDC"/>
                <a:cs typeface="Avant Garde Demi SFDC"/>
                <a:sym typeface="Avant Garde Demi SFDC"/>
              </a:rPr>
              <a:t>1. </a:t>
            </a:r>
            <a:r>
              <a:rPr i="0" lang="en-US" sz="2000" u="none" cap="none" strike="noStrike">
                <a:solidFill>
                  <a:schemeClr val="lt2"/>
                </a:solidFill>
                <a:latin typeface="Avant Garde Demi SFDC"/>
                <a:ea typeface="Avant Garde Demi SFDC"/>
                <a:cs typeface="Avant Garde Demi SFDC"/>
                <a:sym typeface="Avant Garde Demi SFDC"/>
              </a:rPr>
              <a:t>Saves Time</a:t>
            </a:r>
            <a:endParaRPr>
              <a:latin typeface="Avant Garde Demi SFDC"/>
              <a:ea typeface="Avant Garde Demi SFDC"/>
              <a:cs typeface="Avant Garde Demi SFDC"/>
              <a:sym typeface="Avant Garde Demi SFDC"/>
            </a:endParaRPr>
          </a:p>
        </p:txBody>
      </p:sp>
      <p:sp>
        <p:nvSpPr>
          <p:cNvPr id="3113" name="Google Shape;3113;p192"/>
          <p:cNvSpPr txBox="1"/>
          <p:nvPr/>
        </p:nvSpPr>
        <p:spPr>
          <a:xfrm>
            <a:off x="853088" y="3853703"/>
            <a:ext cx="2455800" cy="353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2000"/>
              <a:buFont typeface="Arial"/>
              <a:buNone/>
            </a:pPr>
            <a:r>
              <a:rPr i="0" lang="en-US" sz="2000" u="none" cap="none" strike="noStrike">
                <a:solidFill>
                  <a:schemeClr val="dk1"/>
                </a:solidFill>
                <a:latin typeface="Avant Garde Demi SFDC"/>
                <a:ea typeface="Avant Garde Demi SFDC"/>
                <a:cs typeface="Avant Garde Demi SFDC"/>
                <a:sym typeface="Avant Garde Demi SFDC"/>
              </a:rPr>
              <a:t>3. </a:t>
            </a:r>
            <a:r>
              <a:rPr i="0" lang="en-US" sz="2000" u="none" cap="none" strike="noStrike">
                <a:solidFill>
                  <a:schemeClr val="lt2"/>
                </a:solidFill>
                <a:latin typeface="Avant Garde Demi SFDC"/>
                <a:ea typeface="Avant Garde Demi SFDC"/>
                <a:cs typeface="Avant Garde Demi SFDC"/>
                <a:sym typeface="Avant Garde Demi SFDC"/>
              </a:rPr>
              <a:t>Organise Layout</a:t>
            </a:r>
            <a:endParaRPr>
              <a:latin typeface="Avant Garde Demi SFDC"/>
              <a:ea typeface="Avant Garde Demi SFDC"/>
              <a:cs typeface="Avant Garde Demi SFDC"/>
              <a:sym typeface="Avant Garde Demi SFDC"/>
            </a:endParaRPr>
          </a:p>
        </p:txBody>
      </p:sp>
      <p:sp>
        <p:nvSpPr>
          <p:cNvPr id="3114" name="Google Shape;3114;p192"/>
          <p:cNvSpPr/>
          <p:nvPr/>
        </p:nvSpPr>
        <p:spPr>
          <a:xfrm>
            <a:off x="3972663" y="4016297"/>
            <a:ext cx="1823700" cy="1823700"/>
          </a:xfrm>
          <a:prstGeom prst="roundRect">
            <a:avLst>
              <a:gd fmla="val 16667" name="adj"/>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15" name="Google Shape;3115;p192"/>
          <p:cNvSpPr/>
          <p:nvPr/>
        </p:nvSpPr>
        <p:spPr>
          <a:xfrm>
            <a:off x="6004622" y="4016297"/>
            <a:ext cx="1823700" cy="1823700"/>
          </a:xfrm>
          <a:prstGeom prst="roundRect">
            <a:avLst>
              <a:gd fmla="val 16667" name="adj"/>
            </a:avLst>
          </a:prstGeom>
          <a:solidFill>
            <a:srgbClr val="D5E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3116" name="Google Shape;3116;p192"/>
          <p:cNvCxnSpPr/>
          <p:nvPr/>
        </p:nvCxnSpPr>
        <p:spPr>
          <a:xfrm rot="10800000">
            <a:off x="2722964" y="2004700"/>
            <a:ext cx="1590000" cy="0"/>
          </a:xfrm>
          <a:prstGeom prst="straightConnector1">
            <a:avLst/>
          </a:prstGeom>
          <a:noFill/>
          <a:ln cap="flat" cmpd="sng" w="19050">
            <a:solidFill>
              <a:srgbClr val="D5E7FF"/>
            </a:solidFill>
            <a:prstDash val="solid"/>
            <a:round/>
            <a:headEnd len="sm" w="sm" type="none"/>
            <a:tailEnd len="sm" w="sm" type="none"/>
          </a:ln>
        </p:spPr>
      </p:cxnSp>
      <p:cxnSp>
        <p:nvCxnSpPr>
          <p:cNvPr id="3117" name="Google Shape;3117;p192"/>
          <p:cNvCxnSpPr/>
          <p:nvPr/>
        </p:nvCxnSpPr>
        <p:spPr>
          <a:xfrm rot="10800000">
            <a:off x="6650510" y="1999616"/>
            <a:ext cx="1590000" cy="0"/>
          </a:xfrm>
          <a:prstGeom prst="straightConnector1">
            <a:avLst/>
          </a:prstGeom>
          <a:noFill/>
          <a:ln cap="flat" cmpd="sng" w="19050">
            <a:solidFill>
              <a:srgbClr val="D5E7FF"/>
            </a:solidFill>
            <a:prstDash val="solid"/>
            <a:round/>
            <a:headEnd len="sm" w="sm" type="none"/>
            <a:tailEnd len="sm" w="sm" type="none"/>
          </a:ln>
        </p:spPr>
      </p:cxnSp>
      <p:cxnSp>
        <p:nvCxnSpPr>
          <p:cNvPr id="3118" name="Google Shape;3118;p192"/>
          <p:cNvCxnSpPr/>
          <p:nvPr/>
        </p:nvCxnSpPr>
        <p:spPr>
          <a:xfrm rot="10800000">
            <a:off x="6569981" y="4030222"/>
            <a:ext cx="1590000" cy="0"/>
          </a:xfrm>
          <a:prstGeom prst="straightConnector1">
            <a:avLst/>
          </a:prstGeom>
          <a:noFill/>
          <a:ln cap="flat" cmpd="sng" w="19050">
            <a:solidFill>
              <a:srgbClr val="D5E7FF"/>
            </a:solidFill>
            <a:prstDash val="solid"/>
            <a:round/>
            <a:headEnd len="sm" w="sm" type="none"/>
            <a:tailEnd len="sm" w="sm" type="none"/>
          </a:ln>
        </p:spPr>
      </p:cxnSp>
      <p:cxnSp>
        <p:nvCxnSpPr>
          <p:cNvPr id="3119" name="Google Shape;3119;p192"/>
          <p:cNvCxnSpPr/>
          <p:nvPr/>
        </p:nvCxnSpPr>
        <p:spPr>
          <a:xfrm rot="10800000">
            <a:off x="3308850" y="4030222"/>
            <a:ext cx="1590000" cy="0"/>
          </a:xfrm>
          <a:prstGeom prst="straightConnector1">
            <a:avLst/>
          </a:prstGeom>
          <a:noFill/>
          <a:ln cap="flat" cmpd="sng" w="19050">
            <a:solidFill>
              <a:srgbClr val="D5E7FF"/>
            </a:solidFill>
            <a:prstDash val="solid"/>
            <a:round/>
            <a:headEnd len="sm" w="sm" type="none"/>
            <a:tailEnd len="sm" w="sm" type="none"/>
          </a:ln>
        </p:spPr>
      </p:cxnSp>
      <p:grpSp>
        <p:nvGrpSpPr>
          <p:cNvPr id="3120" name="Google Shape;3120;p192"/>
          <p:cNvGrpSpPr/>
          <p:nvPr/>
        </p:nvGrpSpPr>
        <p:grpSpPr>
          <a:xfrm>
            <a:off x="6521162" y="4532360"/>
            <a:ext cx="789354" cy="791350"/>
            <a:chOff x="6502647" y="2264333"/>
            <a:chExt cx="1035626" cy="1038245"/>
          </a:xfrm>
        </p:grpSpPr>
        <p:sp>
          <p:nvSpPr>
            <p:cNvPr id="3121" name="Google Shape;3121;p192"/>
            <p:cNvSpPr/>
            <p:nvPr/>
          </p:nvSpPr>
          <p:spPr>
            <a:xfrm>
              <a:off x="7178236" y="2933612"/>
              <a:ext cx="360037" cy="368966"/>
            </a:xfrm>
            <a:custGeom>
              <a:rect b="b" l="l" r="r" t="t"/>
              <a:pathLst>
                <a:path extrusionOk="0" h="368966" w="360037">
                  <a:moveTo>
                    <a:pt x="14713" y="110610"/>
                  </a:moveTo>
                  <a:cubicBezTo>
                    <a:pt x="-58628" y="164896"/>
                    <a:pt x="169431" y="-68317"/>
                    <a:pt x="104534" y="20335"/>
                  </a:cubicBezTo>
                  <a:cubicBezTo>
                    <a:pt x="106158" y="20205"/>
                    <a:pt x="103148" y="25120"/>
                    <a:pt x="93057" y="37441"/>
                  </a:cubicBezTo>
                  <a:cubicBezTo>
                    <a:pt x="93057" y="37441"/>
                    <a:pt x="266375" y="209590"/>
                    <a:pt x="351454" y="297202"/>
                  </a:cubicBezTo>
                  <a:cubicBezTo>
                    <a:pt x="380990" y="329141"/>
                    <a:pt x="327699" y="392891"/>
                    <a:pt x="291494" y="359609"/>
                  </a:cubicBezTo>
                  <a:cubicBezTo>
                    <a:pt x="214449" y="284859"/>
                    <a:pt x="32145" y="99090"/>
                    <a:pt x="31863" y="98787"/>
                  </a:cubicBezTo>
                  <a:lnTo>
                    <a:pt x="14713" y="11061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22" name="Google Shape;3122;p192"/>
            <p:cNvSpPr/>
            <p:nvPr/>
          </p:nvSpPr>
          <p:spPr>
            <a:xfrm>
              <a:off x="6502647" y="2264333"/>
              <a:ext cx="866148" cy="866937"/>
            </a:xfrm>
            <a:custGeom>
              <a:rect b="b" l="l" r="r" t="t"/>
              <a:pathLst>
                <a:path extrusionOk="0" h="866937" w="866148">
                  <a:moveTo>
                    <a:pt x="435631" y="866937"/>
                  </a:moveTo>
                  <a:cubicBezTo>
                    <a:pt x="547149" y="865854"/>
                    <a:pt x="657541" y="819667"/>
                    <a:pt x="736924" y="741214"/>
                  </a:cubicBezTo>
                  <a:cubicBezTo>
                    <a:pt x="831205" y="648037"/>
                    <a:pt x="879753" y="510188"/>
                    <a:pt x="862820" y="378576"/>
                  </a:cubicBezTo>
                  <a:cubicBezTo>
                    <a:pt x="833804" y="153050"/>
                    <a:pt x="648403" y="0"/>
                    <a:pt x="432860" y="0"/>
                  </a:cubicBezTo>
                  <a:cubicBezTo>
                    <a:pt x="269091" y="0"/>
                    <a:pt x="109934" y="102445"/>
                    <a:pt x="40122" y="250991"/>
                  </a:cubicBezTo>
                  <a:cubicBezTo>
                    <a:pt x="-13320" y="364717"/>
                    <a:pt x="-13428" y="502025"/>
                    <a:pt x="40122" y="615946"/>
                  </a:cubicBezTo>
                  <a:cubicBezTo>
                    <a:pt x="109436" y="763453"/>
                    <a:pt x="265994" y="865356"/>
                    <a:pt x="430066" y="866937"/>
                  </a:cubicBezTo>
                  <a:cubicBezTo>
                    <a:pt x="431928" y="866937"/>
                    <a:pt x="433791" y="866937"/>
                    <a:pt x="435631" y="866937"/>
                  </a:cubicBezTo>
                  <a:close/>
                  <a:moveTo>
                    <a:pt x="430521" y="794678"/>
                  </a:moveTo>
                  <a:cubicBezTo>
                    <a:pt x="263980" y="793075"/>
                    <a:pt x="108592" y="664278"/>
                    <a:pt x="77692" y="499145"/>
                  </a:cubicBezTo>
                  <a:cubicBezTo>
                    <a:pt x="55908" y="382733"/>
                    <a:pt x="97029" y="256751"/>
                    <a:pt x="182692" y="174076"/>
                  </a:cubicBezTo>
                  <a:cubicBezTo>
                    <a:pt x="282689" y="77521"/>
                    <a:pt x="439875" y="45192"/>
                    <a:pt x="570579" y="99911"/>
                  </a:cubicBezTo>
                  <a:cubicBezTo>
                    <a:pt x="687510" y="148871"/>
                    <a:pt x="775035" y="262554"/>
                    <a:pt x="791167" y="387800"/>
                  </a:cubicBezTo>
                  <a:cubicBezTo>
                    <a:pt x="804982" y="495161"/>
                    <a:pt x="766460" y="607674"/>
                    <a:pt x="690758" y="685174"/>
                  </a:cubicBezTo>
                  <a:cubicBezTo>
                    <a:pt x="624345" y="753167"/>
                    <a:pt x="531212" y="793747"/>
                    <a:pt x="435177" y="794678"/>
                  </a:cubicBezTo>
                  <a:cubicBezTo>
                    <a:pt x="433617" y="794678"/>
                    <a:pt x="432080" y="794678"/>
                    <a:pt x="430521" y="79467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3123" name="Google Shape;3123;p192"/>
          <p:cNvSpPr/>
          <p:nvPr/>
        </p:nvSpPr>
        <p:spPr>
          <a:xfrm>
            <a:off x="6729386" y="2416198"/>
            <a:ext cx="373463" cy="373463"/>
          </a:xfrm>
          <a:custGeom>
            <a:rect b="b" l="l" r="r" t="t"/>
            <a:pathLst>
              <a:path extrusionOk="0" h="373463" w="373463">
                <a:moveTo>
                  <a:pt x="373463" y="186732"/>
                </a:moveTo>
                <a:cubicBezTo>
                  <a:pt x="373463" y="289860"/>
                  <a:pt x="289860" y="373463"/>
                  <a:pt x="186732" y="373463"/>
                </a:cubicBezTo>
                <a:cubicBezTo>
                  <a:pt x="83603" y="373463"/>
                  <a:pt x="0" y="289860"/>
                  <a:pt x="0" y="186732"/>
                </a:cubicBezTo>
                <a:cubicBezTo>
                  <a:pt x="0" y="83603"/>
                  <a:pt x="83603" y="0"/>
                  <a:pt x="186732" y="0"/>
                </a:cubicBezTo>
                <a:cubicBezTo>
                  <a:pt x="289860" y="0"/>
                  <a:pt x="373463" y="83603"/>
                  <a:pt x="373463" y="18673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24" name="Google Shape;3124;p192"/>
          <p:cNvSpPr/>
          <p:nvPr/>
        </p:nvSpPr>
        <p:spPr>
          <a:xfrm>
            <a:off x="6589336" y="2929710"/>
            <a:ext cx="653560" cy="373463"/>
          </a:xfrm>
          <a:custGeom>
            <a:rect b="b" l="l" r="r" t="t"/>
            <a:pathLst>
              <a:path extrusionOk="0" h="373463" w="653560">
                <a:moveTo>
                  <a:pt x="653560" y="186732"/>
                </a:moveTo>
                <a:cubicBezTo>
                  <a:pt x="653560" y="289860"/>
                  <a:pt x="507256" y="373463"/>
                  <a:pt x="326780" y="373463"/>
                </a:cubicBezTo>
                <a:cubicBezTo>
                  <a:pt x="146304" y="373463"/>
                  <a:pt x="0" y="289860"/>
                  <a:pt x="0" y="186732"/>
                </a:cubicBezTo>
                <a:cubicBezTo>
                  <a:pt x="0" y="83603"/>
                  <a:pt x="146304" y="0"/>
                  <a:pt x="326780" y="0"/>
                </a:cubicBezTo>
                <a:cubicBezTo>
                  <a:pt x="507256" y="0"/>
                  <a:pt x="653560" y="83603"/>
                  <a:pt x="653560" y="18673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25" name="Google Shape;3125;p192"/>
          <p:cNvSpPr/>
          <p:nvPr/>
        </p:nvSpPr>
        <p:spPr>
          <a:xfrm>
            <a:off x="4617487" y="2485092"/>
            <a:ext cx="557105" cy="795867"/>
          </a:xfrm>
          <a:custGeom>
            <a:rect b="b" l="l" r="r" t="t"/>
            <a:pathLst>
              <a:path extrusionOk="0" h="795867" w="557105">
                <a:moveTo>
                  <a:pt x="7889" y="51699"/>
                </a:moveTo>
                <a:cubicBezTo>
                  <a:pt x="31853" y="0"/>
                  <a:pt x="114086" y="0"/>
                  <a:pt x="278554" y="0"/>
                </a:cubicBezTo>
                <a:cubicBezTo>
                  <a:pt x="443020" y="0"/>
                  <a:pt x="525253" y="0"/>
                  <a:pt x="549216" y="51699"/>
                </a:cubicBezTo>
                <a:cubicBezTo>
                  <a:pt x="551278" y="56143"/>
                  <a:pt x="553017" y="60759"/>
                  <a:pt x="554413" y="65504"/>
                </a:cubicBezTo>
                <a:cubicBezTo>
                  <a:pt x="570693" y="120705"/>
                  <a:pt x="512547" y="184685"/>
                  <a:pt x="396251" y="312646"/>
                </a:cubicBezTo>
                <a:lnTo>
                  <a:pt x="318347" y="397934"/>
                </a:lnTo>
                <a:lnTo>
                  <a:pt x="396251" y="483223"/>
                </a:lnTo>
                <a:cubicBezTo>
                  <a:pt x="512547" y="611183"/>
                  <a:pt x="570693" y="675162"/>
                  <a:pt x="554413" y="730364"/>
                </a:cubicBezTo>
                <a:cubicBezTo>
                  <a:pt x="553017" y="735107"/>
                  <a:pt x="551278" y="739723"/>
                  <a:pt x="549216" y="744168"/>
                </a:cubicBezTo>
                <a:cubicBezTo>
                  <a:pt x="525253" y="795868"/>
                  <a:pt x="443020" y="795868"/>
                  <a:pt x="278554" y="795868"/>
                </a:cubicBezTo>
                <a:cubicBezTo>
                  <a:pt x="114086" y="795868"/>
                  <a:pt x="31853" y="795868"/>
                  <a:pt x="7889" y="744168"/>
                </a:cubicBezTo>
                <a:cubicBezTo>
                  <a:pt x="5829" y="739723"/>
                  <a:pt x="4092" y="735107"/>
                  <a:pt x="2692" y="730364"/>
                </a:cubicBezTo>
                <a:cubicBezTo>
                  <a:pt x="-13587" y="675162"/>
                  <a:pt x="44561" y="611183"/>
                  <a:pt x="160857" y="483223"/>
                </a:cubicBezTo>
                <a:lnTo>
                  <a:pt x="238760" y="397934"/>
                </a:lnTo>
                <a:lnTo>
                  <a:pt x="160857" y="312646"/>
                </a:lnTo>
                <a:cubicBezTo>
                  <a:pt x="44561" y="184685"/>
                  <a:pt x="-13587" y="120705"/>
                  <a:pt x="2692" y="65504"/>
                </a:cubicBezTo>
                <a:cubicBezTo>
                  <a:pt x="4092" y="60759"/>
                  <a:pt x="5829" y="56143"/>
                  <a:pt x="7889" y="5169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3126" name="Google Shape;3126;p192"/>
          <p:cNvGrpSpPr/>
          <p:nvPr/>
        </p:nvGrpSpPr>
        <p:grpSpPr>
          <a:xfrm>
            <a:off x="4527247" y="4493928"/>
            <a:ext cx="769239" cy="769239"/>
            <a:chOff x="3236912" y="571500"/>
            <a:chExt cx="5715000" cy="5715000"/>
          </a:xfrm>
        </p:grpSpPr>
        <p:sp>
          <p:nvSpPr>
            <p:cNvPr id="3127" name="Google Shape;3127;p192"/>
            <p:cNvSpPr/>
            <p:nvPr/>
          </p:nvSpPr>
          <p:spPr>
            <a:xfrm>
              <a:off x="3236912" y="571500"/>
              <a:ext cx="5715000" cy="1714500"/>
            </a:xfrm>
            <a:custGeom>
              <a:rect b="b" l="l" r="r" t="t"/>
              <a:pathLst>
                <a:path extrusionOk="0" h="1714500" w="5715000">
                  <a:moveTo>
                    <a:pt x="0" y="857250"/>
                  </a:moveTo>
                  <a:cubicBezTo>
                    <a:pt x="0" y="383805"/>
                    <a:pt x="383805" y="0"/>
                    <a:pt x="857250" y="0"/>
                  </a:cubicBezTo>
                  <a:lnTo>
                    <a:pt x="4857750" y="0"/>
                  </a:lnTo>
                  <a:cubicBezTo>
                    <a:pt x="5331210" y="0"/>
                    <a:pt x="5715000" y="383805"/>
                    <a:pt x="5715000" y="857250"/>
                  </a:cubicBezTo>
                  <a:lnTo>
                    <a:pt x="5715000" y="1714500"/>
                  </a:lnTo>
                  <a:lnTo>
                    <a:pt x="2000250" y="1714500"/>
                  </a:lnTo>
                  <a:lnTo>
                    <a:pt x="0" y="1714500"/>
                  </a:lnTo>
                  <a:lnTo>
                    <a:pt x="0" y="85725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28" name="Google Shape;3128;p192"/>
            <p:cNvSpPr/>
            <p:nvPr/>
          </p:nvSpPr>
          <p:spPr>
            <a:xfrm>
              <a:off x="3236912" y="2857500"/>
              <a:ext cx="1714500" cy="3429000"/>
            </a:xfrm>
            <a:custGeom>
              <a:rect b="b" l="l" r="r" t="t"/>
              <a:pathLst>
                <a:path extrusionOk="0" h="3429000" w="1714500">
                  <a:moveTo>
                    <a:pt x="0" y="0"/>
                  </a:moveTo>
                  <a:lnTo>
                    <a:pt x="0" y="2571750"/>
                  </a:lnTo>
                  <a:cubicBezTo>
                    <a:pt x="0" y="3045209"/>
                    <a:pt x="383805" y="3429000"/>
                    <a:pt x="857250" y="3429000"/>
                  </a:cubicBezTo>
                  <a:lnTo>
                    <a:pt x="1714500" y="3429000"/>
                  </a:lnTo>
                  <a:lnTo>
                    <a:pt x="1714500" y="0"/>
                  </a:lnTo>
                  <a:lnTo>
                    <a:pt x="0"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29" name="Google Shape;3129;p192"/>
            <p:cNvSpPr/>
            <p:nvPr/>
          </p:nvSpPr>
          <p:spPr>
            <a:xfrm>
              <a:off x="5522912" y="2857500"/>
              <a:ext cx="3429000" cy="3429000"/>
            </a:xfrm>
            <a:custGeom>
              <a:rect b="b" l="l" r="r" t="t"/>
              <a:pathLst>
                <a:path extrusionOk="0" h="3429000" w="3429000">
                  <a:moveTo>
                    <a:pt x="0" y="3429000"/>
                  </a:moveTo>
                  <a:lnTo>
                    <a:pt x="2571750" y="3429000"/>
                  </a:lnTo>
                  <a:cubicBezTo>
                    <a:pt x="3045209" y="3429000"/>
                    <a:pt x="3429000" y="3045209"/>
                    <a:pt x="3429000" y="2571750"/>
                  </a:cubicBezTo>
                  <a:lnTo>
                    <a:pt x="3429000" y="0"/>
                  </a:lnTo>
                  <a:lnTo>
                    <a:pt x="0" y="0"/>
                  </a:lnTo>
                  <a:lnTo>
                    <a:pt x="0" y="342900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3130" name="Google Shape;3130;p192"/>
          <p:cNvSpPr txBox="1"/>
          <p:nvPr/>
        </p:nvSpPr>
        <p:spPr>
          <a:xfrm>
            <a:off x="576087" y="1082037"/>
            <a:ext cx="10396800" cy="393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2"/>
              </a:buClr>
              <a:buSzPts val="2000"/>
              <a:buFont typeface="Arial"/>
              <a:buNone/>
            </a:pPr>
            <a:r>
              <a:rPr b="1" i="0" lang="en-US" sz="2000" u="none" cap="none" strike="noStrike">
                <a:solidFill>
                  <a:schemeClr val="dk1"/>
                </a:solidFill>
                <a:latin typeface="Salesforce Sans"/>
                <a:ea typeface="Salesforce Sans"/>
                <a:cs typeface="Salesforce Sans"/>
                <a:sym typeface="Salesforce Sans"/>
              </a:rPr>
              <a:t>4 Reasons</a:t>
            </a:r>
            <a:r>
              <a:rPr i="0" lang="en-US" sz="2000" u="none" cap="none" strike="noStrike">
                <a:solidFill>
                  <a:schemeClr val="dk1"/>
                </a:solidFill>
                <a:latin typeface="Salesforce Sans"/>
                <a:ea typeface="Salesforce Sans"/>
                <a:cs typeface="Salesforce Sans"/>
                <a:sym typeface="Salesforce Sans"/>
              </a:rPr>
              <a:t> why Wireframing is useful…</a:t>
            </a:r>
            <a:endParaRPr>
              <a:latin typeface="Salesforce Sans"/>
              <a:ea typeface="Salesforce Sans"/>
              <a:cs typeface="Salesforce Sans"/>
              <a:sym typeface="Salesforce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4" name="Shape 3134"/>
        <p:cNvGrpSpPr/>
        <p:nvPr/>
      </p:nvGrpSpPr>
      <p:grpSpPr>
        <a:xfrm>
          <a:off x="0" y="0"/>
          <a:ext cx="0" cy="0"/>
          <a:chOff x="0" y="0"/>
          <a:chExt cx="0" cy="0"/>
        </a:xfrm>
      </p:grpSpPr>
      <p:sp>
        <p:nvSpPr>
          <p:cNvPr id="3135" name="Google Shape;3135;p193"/>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Wireframe Foundations</a:t>
            </a:r>
            <a:endParaRPr>
              <a:latin typeface="Avant Garde Demi SFDC"/>
              <a:ea typeface="Avant Garde Demi SFDC"/>
              <a:cs typeface="Avant Garde Demi SFDC"/>
              <a:sym typeface="Avant Garde Demi SFDC"/>
            </a:endParaRPr>
          </a:p>
        </p:txBody>
      </p:sp>
      <p:sp>
        <p:nvSpPr>
          <p:cNvPr id="3136" name="Google Shape;3136;p193"/>
          <p:cNvSpPr txBox="1"/>
          <p:nvPr>
            <p:ph idx="4" type="subTitle"/>
          </p:nvPr>
        </p:nvSpPr>
        <p:spPr>
          <a:xfrm>
            <a:off x="576087" y="1107352"/>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Each wireframe should contain the following information.</a:t>
            </a:r>
            <a:endParaRPr/>
          </a:p>
        </p:txBody>
      </p:sp>
      <p:graphicFrame>
        <p:nvGraphicFramePr>
          <p:cNvPr id="3137" name="Google Shape;3137;p193"/>
          <p:cNvGraphicFramePr/>
          <p:nvPr/>
        </p:nvGraphicFramePr>
        <p:xfrm>
          <a:off x="576087" y="2200195"/>
          <a:ext cx="3000000" cy="3000000"/>
        </p:xfrm>
        <a:graphic>
          <a:graphicData uri="http://schemas.openxmlformats.org/drawingml/2006/table">
            <a:tbl>
              <a:tblPr bandRow="1" firstRow="1">
                <a:noFill/>
                <a:tableStyleId>{5BBDEA1B-8ABB-4CA3-B0F0-347D09FCBFA9}</a:tableStyleId>
              </a:tblPr>
              <a:tblGrid>
                <a:gridCol w="708425"/>
                <a:gridCol w="2982700"/>
                <a:gridCol w="7329800"/>
              </a:tblGrid>
              <a:tr h="361925">
                <a:tc>
                  <a:txBody>
                    <a:bodyPr/>
                    <a:lstStyle/>
                    <a:p>
                      <a:pPr indent="0" lvl="0" marL="0" marR="0" rtl="0" algn="l">
                        <a:lnSpc>
                          <a:spcPct val="100000"/>
                        </a:lnSpc>
                        <a:spcBef>
                          <a:spcPts val="0"/>
                        </a:spcBef>
                        <a:spcAft>
                          <a:spcPts val="0"/>
                        </a:spcAft>
                        <a:buNone/>
                      </a:pPr>
                      <a:r>
                        <a:t/>
                      </a:r>
                      <a:endParaRPr b="1" sz="1800" u="none" cap="none" strike="noStrike">
                        <a:solidFill>
                          <a:schemeClr val="dk1"/>
                        </a:solidFill>
                        <a:latin typeface="Avenir"/>
                        <a:ea typeface="Avenir"/>
                        <a:cs typeface="Avenir"/>
                        <a:sym typeface="Aveni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1" lang="en-US" sz="1800" u="none" cap="none" strike="noStrike">
                          <a:solidFill>
                            <a:schemeClr val="dk1"/>
                          </a:solidFill>
                          <a:latin typeface="Salesforce Sans"/>
                          <a:ea typeface="Salesforce Sans"/>
                          <a:cs typeface="Salesforce Sans"/>
                          <a:sym typeface="Salesforce Sans"/>
                        </a:rPr>
                        <a:t>Element</a:t>
                      </a:r>
                      <a:endParaRPr b="1">
                        <a:latin typeface="Salesforce Sans"/>
                        <a:ea typeface="Salesforce Sans"/>
                        <a:cs typeface="Salesforce Sans"/>
                        <a:sym typeface="Salesforce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1" lang="en-US" sz="1800" u="none" cap="none" strike="noStrike">
                          <a:solidFill>
                            <a:schemeClr val="dk1"/>
                          </a:solidFill>
                          <a:latin typeface="Salesforce Sans"/>
                          <a:ea typeface="Salesforce Sans"/>
                          <a:cs typeface="Salesforce Sans"/>
                          <a:sym typeface="Salesforce Sans"/>
                        </a:rPr>
                        <a:t>Description</a:t>
                      </a:r>
                      <a:endParaRPr b="1">
                        <a:latin typeface="Salesforce Sans"/>
                        <a:ea typeface="Salesforce Sans"/>
                        <a:cs typeface="Salesforce Sans"/>
                        <a:sym typeface="Salesforce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r>
              <a:tr h="592700">
                <a:tc>
                  <a:txBody>
                    <a:bodyPr/>
                    <a:lstStyle/>
                    <a:p>
                      <a:pPr indent="0" lvl="0" marL="0" marR="0" rtl="0" algn="l">
                        <a:lnSpc>
                          <a:spcPct val="100000"/>
                        </a:lnSpc>
                        <a:spcBef>
                          <a:spcPts val="0"/>
                        </a:spcBef>
                        <a:spcAft>
                          <a:spcPts val="0"/>
                        </a:spcAft>
                        <a:buNone/>
                      </a:pPr>
                      <a:r>
                        <a:t/>
                      </a:r>
                      <a:endParaRPr b="0" sz="1800" u="none" cap="none" strike="noStrike">
                        <a:solidFill>
                          <a:schemeClr val="dk1"/>
                        </a:solidFill>
                        <a:latin typeface="Avenir"/>
                        <a:ea typeface="Avenir"/>
                        <a:cs typeface="Avenir"/>
                        <a:sym typeface="Aveni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800" u="none" cap="none" strike="noStrike">
                          <a:solidFill>
                            <a:schemeClr val="dk1"/>
                          </a:solidFill>
                          <a:latin typeface="Avant Garde Demi SFDC"/>
                          <a:ea typeface="Avant Garde Demi SFDC"/>
                          <a:cs typeface="Avant Garde Demi SFDC"/>
                          <a:sym typeface="Avant Garde Demi SFDC"/>
                        </a:rPr>
                        <a:t>Title</a:t>
                      </a:r>
                      <a:endParaRPr>
                        <a:latin typeface="Avant Garde Demi SFDC"/>
                        <a:ea typeface="Avant Garde Demi SFDC"/>
                        <a:cs typeface="Avant Garde Demi SFDC"/>
                        <a:sym typeface="Avant Garde Demi SFDC"/>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800" u="none" cap="none" strike="noStrike">
                          <a:solidFill>
                            <a:schemeClr val="dk1"/>
                          </a:solidFill>
                          <a:latin typeface="Arial"/>
                          <a:ea typeface="Arial"/>
                          <a:cs typeface="Arial"/>
                          <a:sym typeface="Arial"/>
                        </a:rPr>
                        <a:t>Indicate the dashboard's name or main focus.</a:t>
                      </a:r>
                      <a:endParaRPr sz="1800" u="none" cap="none" strike="noStrike">
                        <a:solidFill>
                          <a:schemeClr val="dk1"/>
                        </a:solidFill>
                        <a:latin typeface="Arial"/>
                        <a:ea typeface="Arial"/>
                        <a:cs typeface="Arial"/>
                        <a:sym typeface="Arial"/>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92700">
                <a:tc>
                  <a:txBody>
                    <a:bodyPr/>
                    <a:lstStyle/>
                    <a:p>
                      <a:pPr indent="0" lvl="0" marL="0" marR="0" rtl="0" algn="l">
                        <a:lnSpc>
                          <a:spcPct val="100000"/>
                        </a:lnSpc>
                        <a:spcBef>
                          <a:spcPts val="0"/>
                        </a:spcBef>
                        <a:spcAft>
                          <a:spcPts val="0"/>
                        </a:spcAft>
                        <a:buNone/>
                      </a:pPr>
                      <a:r>
                        <a:t/>
                      </a:r>
                      <a:endParaRPr b="0" sz="1800" u="none" cap="none" strike="noStrike">
                        <a:solidFill>
                          <a:schemeClr val="dk1"/>
                        </a:solidFill>
                        <a:latin typeface="Avenir"/>
                        <a:ea typeface="Avenir"/>
                        <a:cs typeface="Avenir"/>
                        <a:sym typeface="Aveni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7F3FF"/>
                    </a:solidFill>
                  </a:tcPr>
                </a:tc>
                <a:tc>
                  <a:txBody>
                    <a:bodyPr/>
                    <a:lstStyle/>
                    <a:p>
                      <a:pPr indent="0" lvl="0" marL="0" marR="0" rtl="0" algn="l">
                        <a:lnSpc>
                          <a:spcPct val="100000"/>
                        </a:lnSpc>
                        <a:spcBef>
                          <a:spcPts val="0"/>
                        </a:spcBef>
                        <a:spcAft>
                          <a:spcPts val="0"/>
                        </a:spcAft>
                        <a:buNone/>
                      </a:pPr>
                      <a:r>
                        <a:rPr lang="en-US" sz="1800" u="none" cap="none" strike="noStrike">
                          <a:solidFill>
                            <a:schemeClr val="dk1"/>
                          </a:solidFill>
                          <a:latin typeface="Avant Garde Demi SFDC"/>
                          <a:ea typeface="Avant Garde Demi SFDC"/>
                          <a:cs typeface="Avant Garde Demi SFDC"/>
                          <a:sym typeface="Avant Garde Demi SFDC"/>
                        </a:rPr>
                        <a:t>KPIs &amp; Metrics</a:t>
                      </a:r>
                      <a:endParaRPr>
                        <a:latin typeface="Avant Garde Demi SFDC"/>
                        <a:ea typeface="Avant Garde Demi SFDC"/>
                        <a:cs typeface="Avant Garde Demi SFDC"/>
                        <a:sym typeface="Avant Garde Demi SFDC"/>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7F3FF"/>
                    </a:solidFill>
                  </a:tcPr>
                </a:tc>
                <a:tc>
                  <a:txBody>
                    <a:bodyPr/>
                    <a:lstStyle/>
                    <a:p>
                      <a:pPr indent="0" lvl="0" marL="0" marR="0" rtl="0" algn="l">
                        <a:lnSpc>
                          <a:spcPct val="100000"/>
                        </a:lnSpc>
                        <a:spcBef>
                          <a:spcPts val="0"/>
                        </a:spcBef>
                        <a:spcAft>
                          <a:spcPts val="0"/>
                        </a:spcAft>
                        <a:buNone/>
                      </a:pPr>
                      <a:r>
                        <a:rPr lang="en-US" sz="1800" u="none" cap="none" strike="noStrike">
                          <a:solidFill>
                            <a:schemeClr val="dk1"/>
                          </a:solidFill>
                          <a:latin typeface="Arial"/>
                          <a:ea typeface="Arial"/>
                          <a:cs typeface="Arial"/>
                          <a:sym typeface="Arial"/>
                        </a:rPr>
                        <a:t>Specify key performance indicators or metrics to include.</a:t>
                      </a:r>
                      <a:endParaRPr sz="1800" u="none" cap="none" strike="noStrike">
                        <a:solidFill>
                          <a:schemeClr val="dk1"/>
                        </a:solidFill>
                        <a:latin typeface="Arial"/>
                        <a:ea typeface="Arial"/>
                        <a:cs typeface="Arial"/>
                        <a:sym typeface="Arial"/>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7F3FF"/>
                    </a:solidFill>
                  </a:tcPr>
                </a:tc>
              </a:tr>
              <a:tr h="592700">
                <a:tc>
                  <a:txBody>
                    <a:bodyPr/>
                    <a:lstStyle/>
                    <a:p>
                      <a:pPr indent="0" lvl="0" marL="0" marR="0" rtl="0" algn="l">
                        <a:lnSpc>
                          <a:spcPct val="100000"/>
                        </a:lnSpc>
                        <a:spcBef>
                          <a:spcPts val="0"/>
                        </a:spcBef>
                        <a:spcAft>
                          <a:spcPts val="0"/>
                        </a:spcAft>
                        <a:buNone/>
                      </a:pPr>
                      <a:r>
                        <a:t/>
                      </a:r>
                      <a:endParaRPr b="0" sz="1800" u="none" cap="none" strike="noStrike">
                        <a:solidFill>
                          <a:schemeClr val="dk1"/>
                        </a:solidFill>
                        <a:latin typeface="Avenir"/>
                        <a:ea typeface="Avenir"/>
                        <a:cs typeface="Avenir"/>
                        <a:sym typeface="Aveni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800" u="none" cap="none" strike="noStrike">
                          <a:solidFill>
                            <a:schemeClr val="dk1"/>
                          </a:solidFill>
                          <a:latin typeface="Avant Garde Demi SFDC"/>
                          <a:ea typeface="Avant Garde Demi SFDC"/>
                          <a:cs typeface="Avant Garde Demi SFDC"/>
                          <a:sym typeface="Avant Garde Demi SFDC"/>
                        </a:rPr>
                        <a:t>Chart Types</a:t>
                      </a:r>
                      <a:endParaRPr>
                        <a:latin typeface="Avant Garde Demi SFDC"/>
                        <a:ea typeface="Avant Garde Demi SFDC"/>
                        <a:cs typeface="Avant Garde Demi SFDC"/>
                        <a:sym typeface="Avant Garde Demi SFDC"/>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800" u="none" cap="none" strike="noStrike">
                          <a:solidFill>
                            <a:schemeClr val="dk1"/>
                          </a:solidFill>
                          <a:latin typeface="Arial"/>
                          <a:ea typeface="Arial"/>
                          <a:cs typeface="Arial"/>
                          <a:sym typeface="Arial"/>
                        </a:rPr>
                        <a:t>Suggest appropriate chart types for data visualisation.</a:t>
                      </a:r>
                      <a:endParaRPr sz="1800" u="none" cap="none" strike="noStrike">
                        <a:solidFill>
                          <a:schemeClr val="dk1"/>
                        </a:solidFill>
                        <a:latin typeface="Arial"/>
                        <a:ea typeface="Arial"/>
                        <a:cs typeface="Arial"/>
                        <a:sym typeface="Arial"/>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92700">
                <a:tc>
                  <a:txBody>
                    <a:bodyPr/>
                    <a:lstStyle/>
                    <a:p>
                      <a:pPr indent="0" lvl="0" marL="0" marR="0" rtl="0" algn="l">
                        <a:lnSpc>
                          <a:spcPct val="100000"/>
                        </a:lnSpc>
                        <a:spcBef>
                          <a:spcPts val="0"/>
                        </a:spcBef>
                        <a:spcAft>
                          <a:spcPts val="0"/>
                        </a:spcAft>
                        <a:buNone/>
                      </a:pPr>
                      <a:r>
                        <a:t/>
                      </a:r>
                      <a:endParaRPr b="0" sz="1800" u="none" cap="none" strike="noStrike">
                        <a:solidFill>
                          <a:schemeClr val="dk1"/>
                        </a:solidFill>
                        <a:latin typeface="Avenir"/>
                        <a:ea typeface="Avenir"/>
                        <a:cs typeface="Avenir"/>
                        <a:sym typeface="Aveni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7F3FF"/>
                    </a:solidFill>
                  </a:tcPr>
                </a:tc>
                <a:tc>
                  <a:txBody>
                    <a:bodyPr/>
                    <a:lstStyle/>
                    <a:p>
                      <a:pPr indent="0" lvl="0" marL="0" marR="0" rtl="0" algn="l">
                        <a:lnSpc>
                          <a:spcPct val="100000"/>
                        </a:lnSpc>
                        <a:spcBef>
                          <a:spcPts val="0"/>
                        </a:spcBef>
                        <a:spcAft>
                          <a:spcPts val="0"/>
                        </a:spcAft>
                        <a:buNone/>
                      </a:pPr>
                      <a:r>
                        <a:rPr lang="en-US" sz="1800" u="none" cap="none" strike="noStrike">
                          <a:solidFill>
                            <a:schemeClr val="dk1"/>
                          </a:solidFill>
                          <a:latin typeface="Avant Garde Demi SFDC"/>
                          <a:ea typeface="Avant Garde Demi SFDC"/>
                          <a:cs typeface="Avant Garde Demi SFDC"/>
                          <a:sym typeface="Avant Garde Demi SFDC"/>
                        </a:rPr>
                        <a:t>User Interactions</a:t>
                      </a:r>
                      <a:endParaRPr>
                        <a:latin typeface="Avant Garde Demi SFDC"/>
                        <a:ea typeface="Avant Garde Demi SFDC"/>
                        <a:cs typeface="Avant Garde Demi SFDC"/>
                        <a:sym typeface="Avant Garde Demi SFDC"/>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7F3FF"/>
                    </a:solidFill>
                  </a:tcPr>
                </a:tc>
                <a:tc>
                  <a:txBody>
                    <a:bodyPr/>
                    <a:lstStyle/>
                    <a:p>
                      <a:pPr indent="0" lvl="0" marL="0" marR="0" rtl="0" algn="l">
                        <a:lnSpc>
                          <a:spcPct val="100000"/>
                        </a:lnSpc>
                        <a:spcBef>
                          <a:spcPts val="0"/>
                        </a:spcBef>
                        <a:spcAft>
                          <a:spcPts val="0"/>
                        </a:spcAft>
                        <a:buNone/>
                      </a:pPr>
                      <a:r>
                        <a:rPr lang="en-US" sz="1800" u="none" cap="none" strike="noStrike">
                          <a:solidFill>
                            <a:schemeClr val="dk1"/>
                          </a:solidFill>
                          <a:latin typeface="Arial"/>
                          <a:ea typeface="Arial"/>
                          <a:cs typeface="Arial"/>
                          <a:sym typeface="Arial"/>
                        </a:rPr>
                        <a:t>Outline possible interactions (e.g. drill-downs, tooltips).</a:t>
                      </a:r>
                      <a:endParaRPr sz="1800" u="none" cap="none" strike="noStrike">
                        <a:solidFill>
                          <a:schemeClr val="dk1"/>
                        </a:solidFill>
                        <a:latin typeface="Arial"/>
                        <a:ea typeface="Arial"/>
                        <a:cs typeface="Arial"/>
                        <a:sym typeface="Arial"/>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7F3FF"/>
                    </a:solidFill>
                  </a:tcPr>
                </a:tc>
              </a:tr>
              <a:tr h="592700">
                <a:tc>
                  <a:txBody>
                    <a:bodyPr/>
                    <a:lstStyle/>
                    <a:p>
                      <a:pPr indent="0" lvl="0" marL="0" marR="0" rtl="0" algn="l">
                        <a:lnSpc>
                          <a:spcPct val="100000"/>
                        </a:lnSpc>
                        <a:spcBef>
                          <a:spcPts val="0"/>
                        </a:spcBef>
                        <a:spcAft>
                          <a:spcPts val="0"/>
                        </a:spcAft>
                        <a:buNone/>
                      </a:pPr>
                      <a:r>
                        <a:t/>
                      </a:r>
                      <a:endParaRPr b="0" sz="1800" u="none" cap="none" strike="noStrike">
                        <a:solidFill>
                          <a:schemeClr val="dk1"/>
                        </a:solidFill>
                        <a:latin typeface="Avenir"/>
                        <a:ea typeface="Avenir"/>
                        <a:cs typeface="Avenir"/>
                        <a:sym typeface="Aveni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800" u="none" cap="none" strike="noStrike">
                          <a:solidFill>
                            <a:schemeClr val="dk1"/>
                          </a:solidFill>
                          <a:latin typeface="Avant Garde Demi SFDC"/>
                          <a:ea typeface="Avant Garde Demi SFDC"/>
                          <a:cs typeface="Avant Garde Demi SFDC"/>
                          <a:sym typeface="Avant Garde Demi SFDC"/>
                        </a:rPr>
                        <a:t>Filters</a:t>
                      </a:r>
                      <a:endParaRPr>
                        <a:latin typeface="Avant Garde Demi SFDC"/>
                        <a:ea typeface="Avant Garde Demi SFDC"/>
                        <a:cs typeface="Avant Garde Demi SFDC"/>
                        <a:sym typeface="Avant Garde Demi SFDC"/>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800" u="none" cap="none" strike="noStrike">
                          <a:solidFill>
                            <a:schemeClr val="dk1"/>
                          </a:solidFill>
                          <a:latin typeface="Arial"/>
                          <a:ea typeface="Arial"/>
                          <a:cs typeface="Arial"/>
                          <a:sym typeface="Arial"/>
                        </a:rPr>
                        <a:t>Define filters available for customising data views.</a:t>
                      </a:r>
                      <a:endParaRPr sz="1800" u="none" cap="none" strike="noStrike">
                        <a:solidFill>
                          <a:schemeClr val="dk1"/>
                        </a:solidFill>
                        <a:latin typeface="Arial"/>
                        <a:ea typeface="Arial"/>
                        <a:cs typeface="Arial"/>
                        <a:sym typeface="Arial"/>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3138" name="Google Shape;3138;p193"/>
          <p:cNvGrpSpPr/>
          <p:nvPr/>
        </p:nvGrpSpPr>
        <p:grpSpPr>
          <a:xfrm>
            <a:off x="867463" y="2746255"/>
            <a:ext cx="243349" cy="2644354"/>
            <a:chOff x="867463" y="2746255"/>
            <a:chExt cx="243349" cy="2644354"/>
          </a:xfrm>
        </p:grpSpPr>
        <p:sp>
          <p:nvSpPr>
            <p:cNvPr id="3139" name="Google Shape;3139;p193"/>
            <p:cNvSpPr/>
            <p:nvPr/>
          </p:nvSpPr>
          <p:spPr>
            <a:xfrm>
              <a:off x="870858" y="2746255"/>
              <a:ext cx="239954" cy="233639"/>
            </a:xfrm>
            <a:prstGeom prst="flowChartProcess">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40" name="Google Shape;3140;p193"/>
            <p:cNvSpPr/>
            <p:nvPr/>
          </p:nvSpPr>
          <p:spPr>
            <a:xfrm>
              <a:off x="867463" y="3314777"/>
              <a:ext cx="239954" cy="233639"/>
            </a:xfrm>
            <a:prstGeom prst="flowChartProcess">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41" name="Google Shape;3141;p193"/>
            <p:cNvSpPr/>
            <p:nvPr/>
          </p:nvSpPr>
          <p:spPr>
            <a:xfrm>
              <a:off x="870858" y="3921354"/>
              <a:ext cx="239954" cy="233639"/>
            </a:xfrm>
            <a:prstGeom prst="flowChartProcess">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42" name="Google Shape;3142;p193"/>
            <p:cNvSpPr/>
            <p:nvPr/>
          </p:nvSpPr>
          <p:spPr>
            <a:xfrm>
              <a:off x="867463" y="4527931"/>
              <a:ext cx="239954" cy="233639"/>
            </a:xfrm>
            <a:prstGeom prst="flowChartProcess">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43" name="Google Shape;3143;p193"/>
            <p:cNvSpPr/>
            <p:nvPr/>
          </p:nvSpPr>
          <p:spPr>
            <a:xfrm>
              <a:off x="867463" y="5156970"/>
              <a:ext cx="239954" cy="233639"/>
            </a:xfrm>
            <a:prstGeom prst="flowChartProcess">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7" name="Shape 3147"/>
        <p:cNvGrpSpPr/>
        <p:nvPr/>
      </p:nvGrpSpPr>
      <p:grpSpPr>
        <a:xfrm>
          <a:off x="0" y="0"/>
          <a:ext cx="0" cy="0"/>
          <a:chOff x="0" y="0"/>
          <a:chExt cx="0" cy="0"/>
        </a:xfrm>
      </p:grpSpPr>
      <p:sp>
        <p:nvSpPr>
          <p:cNvPr id="3148" name="Google Shape;3148;p194"/>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Dashboard Layout</a:t>
            </a:r>
            <a:endParaRPr>
              <a:latin typeface="Avant Garde Demi SFDC"/>
              <a:ea typeface="Avant Garde Demi SFDC"/>
              <a:cs typeface="Avant Garde Demi SFDC"/>
              <a:sym typeface="Avant Garde Demi SFDC"/>
            </a:endParaRPr>
          </a:p>
        </p:txBody>
      </p:sp>
      <p:sp>
        <p:nvSpPr>
          <p:cNvPr id="3149" name="Google Shape;3149;p194"/>
          <p:cNvSpPr/>
          <p:nvPr/>
        </p:nvSpPr>
        <p:spPr>
          <a:xfrm>
            <a:off x="576087" y="1872343"/>
            <a:ext cx="5207915" cy="3156857"/>
          </a:xfrm>
          <a:prstGeom prst="flowChartProcess">
            <a:avLst/>
          </a:prstGeom>
          <a:solidFill>
            <a:srgbClr val="E7F3FF"/>
          </a:solidFill>
          <a:ln cap="flat" cmpd="sng" w="25400">
            <a:solidFill>
              <a:srgbClr val="D5E7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50" name="Google Shape;3150;p194"/>
          <p:cNvSpPr/>
          <p:nvPr/>
        </p:nvSpPr>
        <p:spPr>
          <a:xfrm>
            <a:off x="6299265" y="1850571"/>
            <a:ext cx="5207915" cy="3156857"/>
          </a:xfrm>
          <a:prstGeom prst="flowChartProcess">
            <a:avLst/>
          </a:prstGeom>
          <a:solidFill>
            <a:srgbClr val="E7F3FF"/>
          </a:solidFill>
          <a:ln cap="flat" cmpd="sng" w="25400">
            <a:solidFill>
              <a:srgbClr val="D5E7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51" name="Google Shape;3151;p194"/>
          <p:cNvSpPr/>
          <p:nvPr/>
        </p:nvSpPr>
        <p:spPr>
          <a:xfrm>
            <a:off x="1016010" y="2278743"/>
            <a:ext cx="4209143" cy="2344057"/>
          </a:xfrm>
          <a:custGeom>
            <a:rect b="b" l="l" r="r" t="t"/>
            <a:pathLst>
              <a:path extrusionOk="0" h="2344057" w="4209143">
                <a:moveTo>
                  <a:pt x="0" y="0"/>
                </a:moveTo>
                <a:lnTo>
                  <a:pt x="4201886" y="0"/>
                </a:lnTo>
                <a:lnTo>
                  <a:pt x="50800" y="2344057"/>
                </a:lnTo>
                <a:lnTo>
                  <a:pt x="4209143" y="2344057"/>
                </a:lnTo>
              </a:path>
            </a:pathLst>
          </a:custGeom>
          <a:no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52" name="Google Shape;3152;p194"/>
          <p:cNvSpPr txBox="1"/>
          <p:nvPr>
            <p:ph idx="4" type="subTitle"/>
          </p:nvPr>
        </p:nvSpPr>
        <p:spPr>
          <a:xfrm>
            <a:off x="576087" y="1107352"/>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Where to place Key Performance Indicators (KPIs).</a:t>
            </a:r>
            <a:endParaRPr/>
          </a:p>
        </p:txBody>
      </p:sp>
      <p:sp>
        <p:nvSpPr>
          <p:cNvPr id="3153" name="Google Shape;3153;p194"/>
          <p:cNvSpPr txBox="1"/>
          <p:nvPr/>
        </p:nvSpPr>
        <p:spPr>
          <a:xfrm>
            <a:off x="2371831" y="5156347"/>
            <a:ext cx="1497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400" u="none" cap="none" strike="noStrike">
                <a:solidFill>
                  <a:schemeClr val="dk1"/>
                </a:solidFill>
                <a:latin typeface="Avant Garde Demi SFDC"/>
                <a:ea typeface="Avant Garde Demi SFDC"/>
                <a:cs typeface="Avant Garde Demi SFDC"/>
                <a:sym typeface="Avant Garde Demi SFDC"/>
              </a:rPr>
              <a:t>Z Pattern</a:t>
            </a:r>
            <a:endParaRPr i="0" sz="1100" u="none" cap="none" strike="noStrike">
              <a:solidFill>
                <a:schemeClr val="dk1"/>
              </a:solidFill>
              <a:latin typeface="Avant Garde Demi SFDC"/>
              <a:ea typeface="Avant Garde Demi SFDC"/>
              <a:cs typeface="Avant Garde Demi SFDC"/>
              <a:sym typeface="Avant Garde Demi SFDC"/>
            </a:endParaRPr>
          </a:p>
        </p:txBody>
      </p:sp>
      <p:sp>
        <p:nvSpPr>
          <p:cNvPr id="3154" name="Google Shape;3154;p194"/>
          <p:cNvSpPr txBox="1"/>
          <p:nvPr/>
        </p:nvSpPr>
        <p:spPr>
          <a:xfrm>
            <a:off x="8278710" y="5129326"/>
            <a:ext cx="1481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400" u="none" cap="none" strike="noStrike">
                <a:solidFill>
                  <a:schemeClr val="dk1"/>
                </a:solidFill>
                <a:latin typeface="Avant Garde Demi SFDC"/>
                <a:ea typeface="Avant Garde Demi SFDC"/>
                <a:cs typeface="Avant Garde Demi SFDC"/>
                <a:sym typeface="Avant Garde Demi SFDC"/>
              </a:rPr>
              <a:t>F Pattern</a:t>
            </a:r>
            <a:endParaRPr i="0" sz="1100" u="none" cap="none" strike="noStrike">
              <a:solidFill>
                <a:schemeClr val="dk1"/>
              </a:solidFill>
              <a:latin typeface="Avant Garde Demi SFDC"/>
              <a:ea typeface="Avant Garde Demi SFDC"/>
              <a:cs typeface="Avant Garde Demi SFDC"/>
              <a:sym typeface="Avant Garde Demi SFDC"/>
            </a:endParaRPr>
          </a:p>
        </p:txBody>
      </p:sp>
      <p:cxnSp>
        <p:nvCxnSpPr>
          <p:cNvPr id="3155" name="Google Shape;3155;p194"/>
          <p:cNvCxnSpPr/>
          <p:nvPr/>
        </p:nvCxnSpPr>
        <p:spPr>
          <a:xfrm>
            <a:off x="6667568" y="2171700"/>
            <a:ext cx="0" cy="2451000"/>
          </a:xfrm>
          <a:prstGeom prst="straightConnector1">
            <a:avLst/>
          </a:prstGeom>
          <a:noFill/>
          <a:ln cap="flat" cmpd="sng" w="57150">
            <a:solidFill>
              <a:srgbClr val="032D60"/>
            </a:solidFill>
            <a:prstDash val="solid"/>
            <a:round/>
            <a:headEnd len="sm" w="sm" type="none"/>
            <a:tailEnd len="sm" w="sm" type="none"/>
          </a:ln>
        </p:spPr>
      </p:cxnSp>
      <p:cxnSp>
        <p:nvCxnSpPr>
          <p:cNvPr id="3156" name="Google Shape;3156;p194"/>
          <p:cNvCxnSpPr/>
          <p:nvPr/>
        </p:nvCxnSpPr>
        <p:spPr>
          <a:xfrm>
            <a:off x="6662124" y="2171700"/>
            <a:ext cx="4310700" cy="0"/>
          </a:xfrm>
          <a:prstGeom prst="straightConnector1">
            <a:avLst/>
          </a:prstGeom>
          <a:noFill/>
          <a:ln cap="flat" cmpd="sng" w="57150">
            <a:solidFill>
              <a:srgbClr val="032D60"/>
            </a:solidFill>
            <a:prstDash val="solid"/>
            <a:round/>
            <a:headEnd len="sm" w="sm" type="none"/>
            <a:tailEnd len="sm" w="sm" type="none"/>
          </a:ln>
        </p:spPr>
      </p:cxnSp>
      <p:cxnSp>
        <p:nvCxnSpPr>
          <p:cNvPr id="3157" name="Google Shape;3157;p194"/>
          <p:cNvCxnSpPr/>
          <p:nvPr/>
        </p:nvCxnSpPr>
        <p:spPr>
          <a:xfrm>
            <a:off x="6662124" y="3273877"/>
            <a:ext cx="2685000" cy="0"/>
          </a:xfrm>
          <a:prstGeom prst="straightConnector1">
            <a:avLst/>
          </a:prstGeom>
          <a:noFill/>
          <a:ln cap="flat" cmpd="sng" w="57150">
            <a:solidFill>
              <a:srgbClr val="032D60"/>
            </a:solidFill>
            <a:prstDash val="solid"/>
            <a:round/>
            <a:headEnd len="sm" w="sm" type="none"/>
            <a:tailEnd len="sm" w="sm" type="none"/>
          </a:ln>
        </p:spPr>
      </p:cxnSp>
      <p:sp>
        <p:nvSpPr>
          <p:cNvPr id="3158" name="Google Shape;3158;p194"/>
          <p:cNvSpPr txBox="1"/>
          <p:nvPr/>
        </p:nvSpPr>
        <p:spPr>
          <a:xfrm>
            <a:off x="576087" y="5993755"/>
            <a:ext cx="10095000" cy="3882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2000" u="none" cap="none" strike="noStrike">
                <a:solidFill>
                  <a:schemeClr val="dk1"/>
                </a:solidFill>
                <a:latin typeface="Avant Garde Demi SFDC"/>
                <a:ea typeface="Avant Garde Demi SFDC"/>
                <a:cs typeface="Avant Garde Demi SFDC"/>
                <a:sym typeface="Avant Garde Demi SFDC"/>
              </a:rPr>
              <a:t>Gutenberg</a:t>
            </a:r>
            <a:r>
              <a:rPr i="0" lang="en-US" sz="2000" u="none" cap="none" strike="noStrike">
                <a:solidFill>
                  <a:schemeClr val="dk1"/>
                </a:solidFill>
                <a:latin typeface="Salesforce Sans"/>
                <a:ea typeface="Salesforce Sans"/>
                <a:cs typeface="Salesforce Sans"/>
                <a:sym typeface="Salesforce Sans"/>
              </a:rPr>
              <a:t> – </a:t>
            </a:r>
            <a:r>
              <a:rPr i="0" lang="en-US" sz="2000" u="none" cap="none" strike="noStrike">
                <a:solidFill>
                  <a:schemeClr val="lt2"/>
                </a:solidFill>
                <a:latin typeface="Salesforce Sans"/>
                <a:ea typeface="Salesforce Sans"/>
                <a:cs typeface="Salesforce Sans"/>
                <a:sym typeface="Salesforce Sans"/>
              </a:rPr>
              <a:t>Visual Scanning</a:t>
            </a:r>
            <a:endParaRPr>
              <a:latin typeface="Salesforce Sans"/>
              <a:ea typeface="Salesforce Sans"/>
              <a:cs typeface="Salesforce Sans"/>
              <a:sym typeface="Salesforce Sans"/>
            </a:endParaRPr>
          </a:p>
        </p:txBody>
      </p:sp>
      <p:sp>
        <p:nvSpPr>
          <p:cNvPr id="3159" name="Google Shape;3159;p194"/>
          <p:cNvSpPr/>
          <p:nvPr/>
        </p:nvSpPr>
        <p:spPr>
          <a:xfrm>
            <a:off x="975772" y="2038561"/>
            <a:ext cx="480300" cy="480300"/>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i="0" lang="en-US" sz="2000" u="none" cap="none" strike="noStrike">
                <a:solidFill>
                  <a:schemeClr val="lt1"/>
                </a:solidFill>
                <a:latin typeface="Avant Garde Demi SFDC"/>
                <a:ea typeface="Avant Garde Demi SFDC"/>
                <a:cs typeface="Avant Garde Demi SFDC"/>
                <a:sym typeface="Avant Garde Demi SFDC"/>
              </a:rPr>
              <a:t>1</a:t>
            </a:r>
            <a:endParaRPr>
              <a:latin typeface="Avant Garde Demi SFDC"/>
              <a:ea typeface="Avant Garde Demi SFDC"/>
              <a:cs typeface="Avant Garde Demi SFDC"/>
              <a:sym typeface="Avant Garde Demi SFDC"/>
            </a:endParaRPr>
          </a:p>
        </p:txBody>
      </p:sp>
      <p:sp>
        <p:nvSpPr>
          <p:cNvPr id="3160" name="Google Shape;3160;p194"/>
          <p:cNvSpPr/>
          <p:nvPr/>
        </p:nvSpPr>
        <p:spPr>
          <a:xfrm>
            <a:off x="4893388" y="2077395"/>
            <a:ext cx="480300" cy="480300"/>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i="0" lang="en-US" sz="2000" u="none" cap="none" strike="noStrike">
                <a:solidFill>
                  <a:schemeClr val="lt1"/>
                </a:solidFill>
                <a:latin typeface="Avant Garde Demi SFDC"/>
                <a:ea typeface="Avant Garde Demi SFDC"/>
                <a:cs typeface="Avant Garde Demi SFDC"/>
                <a:sym typeface="Avant Garde Demi SFDC"/>
              </a:rPr>
              <a:t>2</a:t>
            </a:r>
            <a:endParaRPr>
              <a:latin typeface="Avant Garde Demi SFDC"/>
              <a:ea typeface="Avant Garde Demi SFDC"/>
              <a:cs typeface="Avant Garde Demi SFDC"/>
              <a:sym typeface="Avant Garde Demi SFDC"/>
            </a:endParaRPr>
          </a:p>
        </p:txBody>
      </p:sp>
      <p:sp>
        <p:nvSpPr>
          <p:cNvPr id="3161" name="Google Shape;3161;p194"/>
          <p:cNvSpPr/>
          <p:nvPr/>
        </p:nvSpPr>
        <p:spPr>
          <a:xfrm>
            <a:off x="975772" y="4397954"/>
            <a:ext cx="480300" cy="480300"/>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i="0" lang="en-US" sz="2000" u="none" cap="none" strike="noStrike">
                <a:solidFill>
                  <a:schemeClr val="lt1"/>
                </a:solidFill>
                <a:latin typeface="Avant Garde Demi SFDC"/>
                <a:ea typeface="Avant Garde Demi SFDC"/>
                <a:cs typeface="Avant Garde Demi SFDC"/>
                <a:sym typeface="Avant Garde Demi SFDC"/>
              </a:rPr>
              <a:t>3</a:t>
            </a:r>
            <a:endParaRPr>
              <a:latin typeface="Avant Garde Demi SFDC"/>
              <a:ea typeface="Avant Garde Demi SFDC"/>
              <a:cs typeface="Avant Garde Demi SFDC"/>
              <a:sym typeface="Avant Garde Demi SFDC"/>
            </a:endParaRPr>
          </a:p>
        </p:txBody>
      </p:sp>
      <p:sp>
        <p:nvSpPr>
          <p:cNvPr id="3162" name="Google Shape;3162;p194"/>
          <p:cNvSpPr/>
          <p:nvPr/>
        </p:nvSpPr>
        <p:spPr>
          <a:xfrm>
            <a:off x="4896487" y="4321035"/>
            <a:ext cx="480300" cy="480300"/>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i="0" lang="en-US" sz="2000" u="none" cap="none" strike="noStrike">
                <a:solidFill>
                  <a:schemeClr val="lt1"/>
                </a:solidFill>
                <a:latin typeface="Avant Garde Demi SFDC"/>
                <a:ea typeface="Avant Garde Demi SFDC"/>
                <a:cs typeface="Avant Garde Demi SFDC"/>
                <a:sym typeface="Avant Garde Demi SFDC"/>
              </a:rPr>
              <a:t>4</a:t>
            </a:r>
            <a:endParaRPr>
              <a:latin typeface="Avant Garde Demi SFDC"/>
              <a:ea typeface="Avant Garde Demi SFDC"/>
              <a:cs typeface="Avant Garde Demi SFDC"/>
              <a:sym typeface="Avant Garde Demi SFDC"/>
            </a:endParaRPr>
          </a:p>
        </p:txBody>
      </p:sp>
      <p:sp>
        <p:nvSpPr>
          <p:cNvPr id="3163" name="Google Shape;3163;p194"/>
          <p:cNvSpPr/>
          <p:nvPr/>
        </p:nvSpPr>
        <p:spPr>
          <a:xfrm>
            <a:off x="6439284" y="1950713"/>
            <a:ext cx="480300" cy="4803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i="0" lang="en-US" sz="2000" u="none" cap="none" strike="noStrike">
                <a:solidFill>
                  <a:schemeClr val="lt1"/>
                </a:solidFill>
                <a:latin typeface="Avant Garde Demi SFDC"/>
                <a:ea typeface="Avant Garde Demi SFDC"/>
                <a:cs typeface="Avant Garde Demi SFDC"/>
                <a:sym typeface="Avant Garde Demi SFDC"/>
              </a:rPr>
              <a:t>1</a:t>
            </a:r>
            <a:endParaRPr>
              <a:latin typeface="Avant Garde Demi SFDC"/>
              <a:ea typeface="Avant Garde Demi SFDC"/>
              <a:cs typeface="Avant Garde Demi SFDC"/>
              <a:sym typeface="Avant Garde Demi SFDC"/>
            </a:endParaRPr>
          </a:p>
        </p:txBody>
      </p:sp>
      <p:sp>
        <p:nvSpPr>
          <p:cNvPr id="3164" name="Google Shape;3164;p194"/>
          <p:cNvSpPr/>
          <p:nvPr/>
        </p:nvSpPr>
        <p:spPr>
          <a:xfrm>
            <a:off x="10692571" y="1931518"/>
            <a:ext cx="480300" cy="4803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i="0" lang="en-US" sz="2000" u="none" cap="none" strike="noStrike">
                <a:solidFill>
                  <a:schemeClr val="lt1"/>
                </a:solidFill>
                <a:latin typeface="Avant Garde Demi SFDC"/>
                <a:ea typeface="Avant Garde Demi SFDC"/>
                <a:cs typeface="Avant Garde Demi SFDC"/>
                <a:sym typeface="Avant Garde Demi SFDC"/>
              </a:rPr>
              <a:t>2</a:t>
            </a:r>
            <a:endParaRPr>
              <a:latin typeface="Avant Garde Demi SFDC"/>
              <a:ea typeface="Avant Garde Demi SFDC"/>
              <a:cs typeface="Avant Garde Demi SFDC"/>
              <a:sym typeface="Avant Garde Demi SFDC"/>
            </a:endParaRPr>
          </a:p>
        </p:txBody>
      </p:sp>
      <p:sp>
        <p:nvSpPr>
          <p:cNvPr id="3165" name="Google Shape;3165;p194"/>
          <p:cNvSpPr/>
          <p:nvPr/>
        </p:nvSpPr>
        <p:spPr>
          <a:xfrm>
            <a:off x="6439284" y="3033695"/>
            <a:ext cx="480300" cy="4803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i="0" lang="en-US" sz="2000" u="none" cap="none" strike="noStrike">
                <a:solidFill>
                  <a:schemeClr val="lt1"/>
                </a:solidFill>
                <a:latin typeface="Avant Garde Demi SFDC"/>
                <a:ea typeface="Avant Garde Demi SFDC"/>
                <a:cs typeface="Avant Garde Demi SFDC"/>
                <a:sym typeface="Avant Garde Demi SFDC"/>
              </a:rPr>
              <a:t>3</a:t>
            </a:r>
            <a:endParaRPr>
              <a:latin typeface="Avant Garde Demi SFDC"/>
              <a:ea typeface="Avant Garde Demi SFDC"/>
              <a:cs typeface="Avant Garde Demi SFDC"/>
              <a:sym typeface="Avant Garde Demi SFDC"/>
            </a:endParaRPr>
          </a:p>
        </p:txBody>
      </p:sp>
      <p:sp>
        <p:nvSpPr>
          <p:cNvPr id="3166" name="Google Shape;3166;p194"/>
          <p:cNvSpPr/>
          <p:nvPr/>
        </p:nvSpPr>
        <p:spPr>
          <a:xfrm>
            <a:off x="6439284" y="4406973"/>
            <a:ext cx="480300" cy="4803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i="0" lang="en-US" sz="2000" u="none" cap="none" strike="noStrike">
                <a:solidFill>
                  <a:schemeClr val="lt1"/>
                </a:solidFill>
                <a:latin typeface="Avant Garde Demi SFDC"/>
                <a:ea typeface="Avant Garde Demi SFDC"/>
                <a:cs typeface="Avant Garde Demi SFDC"/>
                <a:sym typeface="Avant Garde Demi SFDC"/>
              </a:rPr>
              <a:t>5</a:t>
            </a:r>
            <a:endParaRPr>
              <a:latin typeface="Avant Garde Demi SFDC"/>
              <a:ea typeface="Avant Garde Demi SFDC"/>
              <a:cs typeface="Avant Garde Demi SFDC"/>
              <a:sym typeface="Avant Garde Demi SFDC"/>
            </a:endParaRPr>
          </a:p>
        </p:txBody>
      </p:sp>
      <p:sp>
        <p:nvSpPr>
          <p:cNvPr id="3167" name="Google Shape;3167;p194"/>
          <p:cNvSpPr/>
          <p:nvPr/>
        </p:nvSpPr>
        <p:spPr>
          <a:xfrm>
            <a:off x="9169594" y="3033695"/>
            <a:ext cx="480300" cy="4803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i="0" lang="en-US" sz="2000" u="none" cap="none" strike="noStrike">
                <a:solidFill>
                  <a:schemeClr val="lt1"/>
                </a:solidFill>
                <a:latin typeface="Avant Garde Demi SFDC"/>
                <a:ea typeface="Avant Garde Demi SFDC"/>
                <a:cs typeface="Avant Garde Demi SFDC"/>
                <a:sym typeface="Avant Garde Demi SFDC"/>
              </a:rPr>
              <a:t>4</a:t>
            </a:r>
            <a:endParaRPr>
              <a:latin typeface="Avant Garde Demi SFDC"/>
              <a:ea typeface="Avant Garde Demi SFDC"/>
              <a:cs typeface="Avant Garde Demi SFDC"/>
              <a:sym typeface="Avant Garde Demi SFDC"/>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1" name="Shape 3171"/>
        <p:cNvGrpSpPr/>
        <p:nvPr/>
      </p:nvGrpSpPr>
      <p:grpSpPr>
        <a:xfrm>
          <a:off x="0" y="0"/>
          <a:ext cx="0" cy="0"/>
          <a:chOff x="0" y="0"/>
          <a:chExt cx="0" cy="0"/>
        </a:xfrm>
      </p:grpSpPr>
      <p:sp>
        <p:nvSpPr>
          <p:cNvPr id="3172" name="Google Shape;3172;p195"/>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Dashboard Layout</a:t>
            </a:r>
            <a:endParaRPr>
              <a:latin typeface="Avant Garde Demi SFDC"/>
              <a:ea typeface="Avant Garde Demi SFDC"/>
              <a:cs typeface="Avant Garde Demi SFDC"/>
              <a:sym typeface="Avant Garde Demi SFDC"/>
            </a:endParaRPr>
          </a:p>
        </p:txBody>
      </p:sp>
      <p:sp>
        <p:nvSpPr>
          <p:cNvPr id="3173" name="Google Shape;3173;p195"/>
          <p:cNvSpPr/>
          <p:nvPr/>
        </p:nvSpPr>
        <p:spPr>
          <a:xfrm>
            <a:off x="576087" y="1872343"/>
            <a:ext cx="5207915" cy="3156857"/>
          </a:xfrm>
          <a:prstGeom prst="flowChartProcess">
            <a:avLst/>
          </a:prstGeom>
          <a:solidFill>
            <a:srgbClr val="E7F3FF"/>
          </a:solidFill>
          <a:ln cap="flat" cmpd="sng" w="25400">
            <a:solidFill>
              <a:srgbClr val="D5E7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74" name="Google Shape;3174;p195"/>
          <p:cNvSpPr/>
          <p:nvPr/>
        </p:nvSpPr>
        <p:spPr>
          <a:xfrm>
            <a:off x="6299265" y="1850571"/>
            <a:ext cx="5207915" cy="3156857"/>
          </a:xfrm>
          <a:prstGeom prst="flowChartProcess">
            <a:avLst/>
          </a:prstGeom>
          <a:solidFill>
            <a:srgbClr val="E7F3FF"/>
          </a:solidFill>
          <a:ln cap="flat" cmpd="sng" w="25400">
            <a:solidFill>
              <a:srgbClr val="D5E7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75" name="Google Shape;3175;p195"/>
          <p:cNvSpPr/>
          <p:nvPr/>
        </p:nvSpPr>
        <p:spPr>
          <a:xfrm>
            <a:off x="1226470" y="2104571"/>
            <a:ext cx="1270013" cy="602343"/>
          </a:xfrm>
          <a:prstGeom prst="flowChartProcess">
            <a:avLst/>
          </a:prstGeom>
          <a:solidFill>
            <a:srgbClr val="97C6FF"/>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76" name="Google Shape;3176;p195"/>
          <p:cNvSpPr/>
          <p:nvPr/>
        </p:nvSpPr>
        <p:spPr>
          <a:xfrm>
            <a:off x="2660632" y="2104571"/>
            <a:ext cx="1270013" cy="602343"/>
          </a:xfrm>
          <a:prstGeom prst="flowChartProcess">
            <a:avLst/>
          </a:prstGeom>
          <a:solidFill>
            <a:srgbClr val="97C6FF"/>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77" name="Google Shape;3177;p195"/>
          <p:cNvSpPr/>
          <p:nvPr/>
        </p:nvSpPr>
        <p:spPr>
          <a:xfrm>
            <a:off x="4094795" y="2104571"/>
            <a:ext cx="1270013" cy="602343"/>
          </a:xfrm>
          <a:prstGeom prst="flowChartProcess">
            <a:avLst/>
          </a:prstGeom>
          <a:solidFill>
            <a:srgbClr val="97C6FF"/>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78" name="Google Shape;3178;p195"/>
          <p:cNvSpPr/>
          <p:nvPr/>
        </p:nvSpPr>
        <p:spPr>
          <a:xfrm>
            <a:off x="1016010" y="2278743"/>
            <a:ext cx="4209143" cy="2344057"/>
          </a:xfrm>
          <a:custGeom>
            <a:rect b="b" l="l" r="r" t="t"/>
            <a:pathLst>
              <a:path extrusionOk="0" h="2344057" w="4209143">
                <a:moveTo>
                  <a:pt x="0" y="0"/>
                </a:moveTo>
                <a:lnTo>
                  <a:pt x="4201886" y="0"/>
                </a:lnTo>
                <a:lnTo>
                  <a:pt x="50800" y="2344057"/>
                </a:lnTo>
                <a:lnTo>
                  <a:pt x="4209143" y="2344057"/>
                </a:lnTo>
              </a:path>
            </a:pathLst>
          </a:custGeom>
          <a:noFill/>
          <a:ln cap="flat" cmpd="sng" w="57150">
            <a:solidFill>
              <a:srgbClr val="032D60">
                <a:alpha val="4275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79" name="Google Shape;3179;p195"/>
          <p:cNvSpPr/>
          <p:nvPr/>
        </p:nvSpPr>
        <p:spPr>
          <a:xfrm>
            <a:off x="6532852" y="2104571"/>
            <a:ext cx="1270013" cy="602343"/>
          </a:xfrm>
          <a:prstGeom prst="flowChartProcess">
            <a:avLst/>
          </a:prstGeom>
          <a:solidFill>
            <a:srgbClr val="EDE3FB"/>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80" name="Google Shape;3180;p195"/>
          <p:cNvSpPr/>
          <p:nvPr/>
        </p:nvSpPr>
        <p:spPr>
          <a:xfrm>
            <a:off x="6532852" y="2906632"/>
            <a:ext cx="1270013" cy="602343"/>
          </a:xfrm>
          <a:prstGeom prst="flowChartProcess">
            <a:avLst/>
          </a:prstGeom>
          <a:solidFill>
            <a:srgbClr val="EDE3FB"/>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81" name="Google Shape;3181;p195"/>
          <p:cNvSpPr txBox="1"/>
          <p:nvPr>
            <p:ph idx="4" type="subTitle"/>
          </p:nvPr>
        </p:nvSpPr>
        <p:spPr>
          <a:xfrm>
            <a:off x="576087" y="1107352"/>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Where to place Key Performance Indicators (KPIs).</a:t>
            </a:r>
            <a:endParaRPr/>
          </a:p>
        </p:txBody>
      </p:sp>
      <p:sp>
        <p:nvSpPr>
          <p:cNvPr id="3182" name="Google Shape;3182;p195"/>
          <p:cNvSpPr/>
          <p:nvPr/>
        </p:nvSpPr>
        <p:spPr>
          <a:xfrm>
            <a:off x="6532852" y="3708693"/>
            <a:ext cx="1270013" cy="602343"/>
          </a:xfrm>
          <a:prstGeom prst="flowChartProcess">
            <a:avLst/>
          </a:prstGeom>
          <a:solidFill>
            <a:srgbClr val="EDE3FB"/>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83" name="Google Shape;3183;p195"/>
          <p:cNvSpPr txBox="1"/>
          <p:nvPr/>
        </p:nvSpPr>
        <p:spPr>
          <a:xfrm>
            <a:off x="1869427" y="5618000"/>
            <a:ext cx="3230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chemeClr val="lt2"/>
                </a:solidFill>
                <a:latin typeface="Salesforce Sans"/>
                <a:ea typeface="Salesforce Sans"/>
                <a:cs typeface="Salesforce Sans"/>
                <a:sym typeface="Salesforce Sans"/>
              </a:rPr>
              <a:t>Stronger Placement!</a:t>
            </a:r>
            <a:endParaRPr b="1">
              <a:latin typeface="Salesforce Sans"/>
              <a:ea typeface="Salesforce Sans"/>
              <a:cs typeface="Salesforce Sans"/>
              <a:sym typeface="Salesforce Sans"/>
            </a:endParaRPr>
          </a:p>
        </p:txBody>
      </p:sp>
      <p:cxnSp>
        <p:nvCxnSpPr>
          <p:cNvPr id="3184" name="Google Shape;3184;p195"/>
          <p:cNvCxnSpPr/>
          <p:nvPr/>
        </p:nvCxnSpPr>
        <p:spPr>
          <a:xfrm>
            <a:off x="6667568" y="2171700"/>
            <a:ext cx="0" cy="2451000"/>
          </a:xfrm>
          <a:prstGeom prst="straightConnector1">
            <a:avLst/>
          </a:prstGeom>
          <a:noFill/>
          <a:ln cap="flat" cmpd="sng" w="57150">
            <a:solidFill>
              <a:srgbClr val="032D60">
                <a:alpha val="40780"/>
              </a:srgbClr>
            </a:solidFill>
            <a:prstDash val="solid"/>
            <a:round/>
            <a:headEnd len="sm" w="sm" type="none"/>
            <a:tailEnd len="sm" w="sm" type="none"/>
          </a:ln>
        </p:spPr>
      </p:cxnSp>
      <p:cxnSp>
        <p:nvCxnSpPr>
          <p:cNvPr id="3185" name="Google Shape;3185;p195"/>
          <p:cNvCxnSpPr/>
          <p:nvPr/>
        </p:nvCxnSpPr>
        <p:spPr>
          <a:xfrm>
            <a:off x="6662124" y="2171700"/>
            <a:ext cx="4310700" cy="0"/>
          </a:xfrm>
          <a:prstGeom prst="straightConnector1">
            <a:avLst/>
          </a:prstGeom>
          <a:noFill/>
          <a:ln cap="flat" cmpd="sng" w="57150">
            <a:solidFill>
              <a:srgbClr val="032D60">
                <a:alpha val="40780"/>
              </a:srgbClr>
            </a:solidFill>
            <a:prstDash val="solid"/>
            <a:round/>
            <a:headEnd len="sm" w="sm" type="none"/>
            <a:tailEnd len="sm" w="sm" type="none"/>
          </a:ln>
        </p:spPr>
      </p:cxnSp>
      <p:cxnSp>
        <p:nvCxnSpPr>
          <p:cNvPr id="3186" name="Google Shape;3186;p195"/>
          <p:cNvCxnSpPr/>
          <p:nvPr/>
        </p:nvCxnSpPr>
        <p:spPr>
          <a:xfrm>
            <a:off x="6662124" y="3273877"/>
            <a:ext cx="2685000" cy="0"/>
          </a:xfrm>
          <a:prstGeom prst="straightConnector1">
            <a:avLst/>
          </a:prstGeom>
          <a:noFill/>
          <a:ln cap="flat" cmpd="sng" w="57150">
            <a:solidFill>
              <a:srgbClr val="032D60">
                <a:alpha val="40780"/>
              </a:srgbClr>
            </a:solidFill>
            <a:prstDash val="solid"/>
            <a:round/>
            <a:headEnd len="sm" w="sm" type="none"/>
            <a:tailEnd len="sm" w="sm" type="none"/>
          </a:ln>
        </p:spPr>
      </p:cxnSp>
      <p:sp>
        <p:nvSpPr>
          <p:cNvPr id="3187" name="Google Shape;3187;p195"/>
          <p:cNvSpPr txBox="1"/>
          <p:nvPr/>
        </p:nvSpPr>
        <p:spPr>
          <a:xfrm>
            <a:off x="2371831" y="5156347"/>
            <a:ext cx="1497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400" u="none" cap="none" strike="noStrike">
                <a:solidFill>
                  <a:schemeClr val="dk1"/>
                </a:solidFill>
                <a:latin typeface="Avant Garde Demi SFDC"/>
                <a:ea typeface="Avant Garde Demi SFDC"/>
                <a:cs typeface="Avant Garde Demi SFDC"/>
                <a:sym typeface="Avant Garde Demi SFDC"/>
              </a:rPr>
              <a:t>Z Pattern</a:t>
            </a:r>
            <a:endParaRPr i="0" sz="1100" u="none" cap="none" strike="noStrike">
              <a:solidFill>
                <a:schemeClr val="dk1"/>
              </a:solidFill>
              <a:latin typeface="Avant Garde Demi SFDC"/>
              <a:ea typeface="Avant Garde Demi SFDC"/>
              <a:cs typeface="Avant Garde Demi SFDC"/>
              <a:sym typeface="Avant Garde Demi SFDC"/>
            </a:endParaRPr>
          </a:p>
        </p:txBody>
      </p:sp>
      <p:sp>
        <p:nvSpPr>
          <p:cNvPr id="3188" name="Google Shape;3188;p195"/>
          <p:cNvSpPr txBox="1"/>
          <p:nvPr/>
        </p:nvSpPr>
        <p:spPr>
          <a:xfrm>
            <a:off x="8278710" y="5129326"/>
            <a:ext cx="1481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400" u="none" cap="none" strike="noStrike">
                <a:solidFill>
                  <a:schemeClr val="dk1"/>
                </a:solidFill>
                <a:latin typeface="Avant Garde Demi SFDC"/>
                <a:ea typeface="Avant Garde Demi SFDC"/>
                <a:cs typeface="Avant Garde Demi SFDC"/>
                <a:sym typeface="Avant Garde Demi SFDC"/>
              </a:rPr>
              <a:t>F Pattern</a:t>
            </a:r>
            <a:endParaRPr i="0" sz="1100" u="none" cap="none" strike="noStrike">
              <a:solidFill>
                <a:schemeClr val="dk1"/>
              </a:solidFill>
              <a:latin typeface="Avant Garde Demi SFDC"/>
              <a:ea typeface="Avant Garde Demi SFDC"/>
              <a:cs typeface="Avant Garde Demi SFDC"/>
              <a:sym typeface="Avant Garde Demi SFD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2" name="Shape 3192"/>
        <p:cNvGrpSpPr/>
        <p:nvPr/>
      </p:nvGrpSpPr>
      <p:grpSpPr>
        <a:xfrm>
          <a:off x="0" y="0"/>
          <a:ext cx="0" cy="0"/>
          <a:chOff x="0" y="0"/>
          <a:chExt cx="0" cy="0"/>
        </a:xfrm>
      </p:grpSpPr>
      <p:sp>
        <p:nvSpPr>
          <p:cNvPr id="3193" name="Google Shape;3193;p196"/>
          <p:cNvSpPr/>
          <p:nvPr/>
        </p:nvSpPr>
        <p:spPr>
          <a:xfrm>
            <a:off x="8402219" y="1926125"/>
            <a:ext cx="3113824" cy="1887492"/>
          </a:xfrm>
          <a:prstGeom prst="flowChartProcess">
            <a:avLst/>
          </a:prstGeom>
          <a:gradFill>
            <a:gsLst>
              <a:gs pos="0">
                <a:srgbClr val="F7FBFF"/>
              </a:gs>
              <a:gs pos="67000">
                <a:srgbClr val="D5E7FF"/>
              </a:gs>
              <a:gs pos="100000">
                <a:srgbClr val="C9E0FB"/>
              </a:gs>
            </a:gsLst>
            <a:lin ang="5400012" scaled="0"/>
          </a:gra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94" name="Google Shape;3194;p196"/>
          <p:cNvSpPr/>
          <p:nvPr/>
        </p:nvSpPr>
        <p:spPr>
          <a:xfrm>
            <a:off x="8498929" y="2025089"/>
            <a:ext cx="2909220" cy="1701097"/>
          </a:xfrm>
          <a:prstGeom prst="flowChartProcess">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95" name="Google Shape;3195;p196"/>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Wireframe Fidelity</a:t>
            </a:r>
            <a:endParaRPr>
              <a:latin typeface="Avant Garde Demi SFDC"/>
              <a:ea typeface="Avant Garde Demi SFDC"/>
              <a:cs typeface="Avant Garde Demi SFDC"/>
              <a:sym typeface="Avant Garde Demi SFDC"/>
            </a:endParaRPr>
          </a:p>
        </p:txBody>
      </p:sp>
      <p:sp>
        <p:nvSpPr>
          <p:cNvPr id="3196" name="Google Shape;3196;p196"/>
          <p:cNvSpPr txBox="1"/>
          <p:nvPr>
            <p:ph idx="4" type="subTitle"/>
          </p:nvPr>
        </p:nvSpPr>
        <p:spPr>
          <a:xfrm>
            <a:off x="576087" y="1107352"/>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How closely the wireframe resembles the final product.</a:t>
            </a:r>
            <a:endParaRPr/>
          </a:p>
        </p:txBody>
      </p:sp>
      <p:sp>
        <p:nvSpPr>
          <p:cNvPr id="3197" name="Google Shape;3197;p196"/>
          <p:cNvSpPr/>
          <p:nvPr/>
        </p:nvSpPr>
        <p:spPr>
          <a:xfrm>
            <a:off x="576087" y="1926125"/>
            <a:ext cx="3113824" cy="1887492"/>
          </a:xfrm>
          <a:prstGeom prst="flowChartProcess">
            <a:avLst/>
          </a:prstGeom>
          <a:solidFill>
            <a:schemeClr val="lt1"/>
          </a:solidFill>
          <a:ln cap="flat" cmpd="sng" w="1905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98" name="Google Shape;3198;p196"/>
          <p:cNvSpPr/>
          <p:nvPr/>
        </p:nvSpPr>
        <p:spPr>
          <a:xfrm>
            <a:off x="4489153" y="1926125"/>
            <a:ext cx="3113824" cy="1887492"/>
          </a:xfrm>
          <a:prstGeom prst="flowChartProcess">
            <a:avLst/>
          </a:prstGeom>
          <a:solidFill>
            <a:srgbClr val="EEF6FF"/>
          </a:solidFill>
          <a:ln cap="flat" cmpd="sng" w="19050">
            <a:solidFill>
              <a:srgbClr val="D5E7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99" name="Google Shape;3199;p196"/>
          <p:cNvSpPr txBox="1"/>
          <p:nvPr/>
        </p:nvSpPr>
        <p:spPr>
          <a:xfrm>
            <a:off x="576087" y="3882197"/>
            <a:ext cx="3113700" cy="5043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lt2"/>
                </a:solidFill>
                <a:latin typeface="Avant Garde Demi SFDC"/>
                <a:ea typeface="Avant Garde Demi SFDC"/>
                <a:cs typeface="Avant Garde Demi SFDC"/>
                <a:sym typeface="Avant Garde Demi SFDC"/>
              </a:rPr>
              <a:t>Low Fidelity</a:t>
            </a:r>
            <a:endParaRPr>
              <a:latin typeface="Avant Garde Demi SFDC"/>
              <a:ea typeface="Avant Garde Demi SFDC"/>
              <a:cs typeface="Avant Garde Demi SFDC"/>
              <a:sym typeface="Avant Garde Demi SFDC"/>
            </a:endParaRPr>
          </a:p>
        </p:txBody>
      </p:sp>
      <p:sp>
        <p:nvSpPr>
          <p:cNvPr id="3200" name="Google Shape;3200;p196"/>
          <p:cNvSpPr txBox="1"/>
          <p:nvPr/>
        </p:nvSpPr>
        <p:spPr>
          <a:xfrm>
            <a:off x="4489153" y="3882197"/>
            <a:ext cx="3113700" cy="5043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lt2"/>
                </a:solidFill>
                <a:latin typeface="Avant Garde Demi SFDC"/>
                <a:ea typeface="Avant Garde Demi SFDC"/>
                <a:cs typeface="Avant Garde Demi SFDC"/>
                <a:sym typeface="Avant Garde Demi SFDC"/>
              </a:rPr>
              <a:t>Medium Fidelity</a:t>
            </a:r>
            <a:endParaRPr>
              <a:latin typeface="Avant Garde Demi SFDC"/>
              <a:ea typeface="Avant Garde Demi SFDC"/>
              <a:cs typeface="Avant Garde Demi SFDC"/>
              <a:sym typeface="Avant Garde Demi SFDC"/>
            </a:endParaRPr>
          </a:p>
        </p:txBody>
      </p:sp>
      <p:sp>
        <p:nvSpPr>
          <p:cNvPr id="3201" name="Google Shape;3201;p196"/>
          <p:cNvSpPr txBox="1"/>
          <p:nvPr/>
        </p:nvSpPr>
        <p:spPr>
          <a:xfrm>
            <a:off x="8423324" y="3892614"/>
            <a:ext cx="3092700" cy="5043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lt2"/>
                </a:solidFill>
                <a:latin typeface="Avant Garde Demi SFDC"/>
                <a:ea typeface="Avant Garde Demi SFDC"/>
                <a:cs typeface="Avant Garde Demi SFDC"/>
                <a:sym typeface="Avant Garde Demi SFDC"/>
              </a:rPr>
              <a:t>High Fidelity</a:t>
            </a:r>
            <a:endParaRPr>
              <a:latin typeface="Avant Garde Demi SFDC"/>
              <a:ea typeface="Avant Garde Demi SFDC"/>
              <a:cs typeface="Avant Garde Demi SFDC"/>
              <a:sym typeface="Avant Garde Demi SFDC"/>
            </a:endParaRPr>
          </a:p>
        </p:txBody>
      </p:sp>
      <p:sp>
        <p:nvSpPr>
          <p:cNvPr id="3202" name="Google Shape;3202;p196"/>
          <p:cNvSpPr/>
          <p:nvPr/>
        </p:nvSpPr>
        <p:spPr>
          <a:xfrm>
            <a:off x="8423324" y="1930905"/>
            <a:ext cx="3076687" cy="1861073"/>
          </a:xfrm>
          <a:custGeom>
            <a:rect b="b" l="l" r="r" t="t"/>
            <a:pathLst>
              <a:path extrusionOk="0" h="1861073" w="3076687">
                <a:moveTo>
                  <a:pt x="3076687" y="0"/>
                </a:moveTo>
                <a:lnTo>
                  <a:pt x="0" y="1861073"/>
                </a:lnTo>
                <a:lnTo>
                  <a:pt x="3055171" y="1861073"/>
                </a:lnTo>
                <a:lnTo>
                  <a:pt x="3076687" y="0"/>
                </a:lnTo>
                <a:close/>
              </a:path>
            </a:pathLst>
          </a:custGeom>
          <a:solidFill>
            <a:srgbClr val="FFFFFF">
              <a:alpha val="1254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blue and white cross&#10;&#10;Description automatically generated" id="3203" name="Google Shape;3203;p196"/>
          <p:cNvPicPr preferRelativeResize="0"/>
          <p:nvPr/>
        </p:nvPicPr>
        <p:blipFill rotWithShape="1">
          <a:blip r:embed="rId3">
            <a:alphaModFix/>
          </a:blip>
          <a:srcRect b="0" l="0" r="0" t="0"/>
          <a:stretch/>
        </p:blipFill>
        <p:spPr>
          <a:xfrm>
            <a:off x="8528979" y="2061650"/>
            <a:ext cx="204712" cy="175469"/>
          </a:xfrm>
          <a:prstGeom prst="rect">
            <a:avLst/>
          </a:prstGeom>
          <a:noFill/>
          <a:ln>
            <a:noFill/>
          </a:ln>
        </p:spPr>
      </p:pic>
      <p:sp>
        <p:nvSpPr>
          <p:cNvPr id="3204" name="Google Shape;3204;p196"/>
          <p:cNvSpPr/>
          <p:nvPr/>
        </p:nvSpPr>
        <p:spPr>
          <a:xfrm>
            <a:off x="4595344" y="2007559"/>
            <a:ext cx="2909220" cy="1701097"/>
          </a:xfrm>
          <a:prstGeom prst="flowChartProcess">
            <a:avLst/>
          </a:prstGeom>
          <a:solidFill>
            <a:schemeClr val="lt1"/>
          </a:solidFill>
          <a:ln cap="flat" cmpd="sng" w="9525">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05" name="Google Shape;3205;p196"/>
          <p:cNvSpPr/>
          <p:nvPr/>
        </p:nvSpPr>
        <p:spPr>
          <a:xfrm>
            <a:off x="8738794" y="2211612"/>
            <a:ext cx="2669355" cy="1514573"/>
          </a:xfrm>
          <a:prstGeom prst="flowChartProcess">
            <a:avLst/>
          </a:prstGeom>
          <a:gradFill>
            <a:gsLst>
              <a:gs pos="0">
                <a:srgbClr val="F7FBFF"/>
              </a:gs>
              <a:gs pos="100000">
                <a:srgbClr val="FBFDFF"/>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06" name="Google Shape;3206;p196"/>
          <p:cNvSpPr/>
          <p:nvPr/>
        </p:nvSpPr>
        <p:spPr>
          <a:xfrm>
            <a:off x="8806998" y="2269336"/>
            <a:ext cx="2506053" cy="426233"/>
          </a:xfrm>
          <a:prstGeom prst="flowChartProcess">
            <a:avLst/>
          </a:prstGeom>
          <a:solidFill>
            <a:schemeClr val="lt1"/>
          </a:solidFill>
          <a:ln>
            <a:noFill/>
          </a:ln>
          <a:effectLst>
            <a:outerShdw blurRad="25400" sx="101000" rotWithShape="0" algn="tl" dir="2700000" dist="12700" sy="101000">
              <a:srgbClr val="849DBA">
                <a:alpha val="78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07" name="Google Shape;3207;p196"/>
          <p:cNvSpPr/>
          <p:nvPr/>
        </p:nvSpPr>
        <p:spPr>
          <a:xfrm>
            <a:off x="4975181" y="2219536"/>
            <a:ext cx="2417404" cy="420414"/>
          </a:xfrm>
          <a:prstGeom prst="flowChartProcess">
            <a:avLst/>
          </a:prstGeom>
          <a:solidFill>
            <a:schemeClr val="lt1"/>
          </a:solidFill>
          <a:ln cap="flat" cmpd="sng" w="9525">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08" name="Google Shape;3208;p196"/>
          <p:cNvSpPr/>
          <p:nvPr/>
        </p:nvSpPr>
        <p:spPr>
          <a:xfrm>
            <a:off x="4632719" y="2044068"/>
            <a:ext cx="186349" cy="175468"/>
          </a:xfrm>
          <a:prstGeom prst="flowChartProcess">
            <a:avLst/>
          </a:prstGeom>
          <a:noFill/>
          <a:ln cap="flat" cmpd="sng" w="9525">
            <a:solidFill>
              <a:srgbClr val="C9E0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3209" name="Google Shape;3209;p196"/>
          <p:cNvGrpSpPr/>
          <p:nvPr/>
        </p:nvGrpSpPr>
        <p:grpSpPr>
          <a:xfrm>
            <a:off x="4975130" y="2789052"/>
            <a:ext cx="514071" cy="293803"/>
            <a:chOff x="4996235" y="2634003"/>
            <a:chExt cx="514071" cy="293803"/>
          </a:xfrm>
        </p:grpSpPr>
        <p:grpSp>
          <p:nvGrpSpPr>
            <p:cNvPr id="3210" name="Google Shape;3210;p196"/>
            <p:cNvGrpSpPr/>
            <p:nvPr/>
          </p:nvGrpSpPr>
          <p:grpSpPr>
            <a:xfrm>
              <a:off x="4996235" y="2634003"/>
              <a:ext cx="514071" cy="293803"/>
              <a:chOff x="4996235" y="2634003"/>
              <a:chExt cx="514071" cy="293803"/>
            </a:xfrm>
          </p:grpSpPr>
          <p:sp>
            <p:nvSpPr>
              <p:cNvPr id="3211" name="Google Shape;3211;p196"/>
              <p:cNvSpPr/>
              <p:nvPr/>
            </p:nvSpPr>
            <p:spPr>
              <a:xfrm>
                <a:off x="4996235" y="2634003"/>
                <a:ext cx="514071" cy="62031"/>
              </a:xfrm>
              <a:prstGeom prst="flowChartProcess">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12" name="Google Shape;3212;p196"/>
              <p:cNvSpPr/>
              <p:nvPr/>
            </p:nvSpPr>
            <p:spPr>
              <a:xfrm>
                <a:off x="4996235" y="2744391"/>
                <a:ext cx="436377" cy="62031"/>
              </a:xfrm>
              <a:prstGeom prst="flowChartProcess">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13" name="Google Shape;3213;p196"/>
              <p:cNvSpPr/>
              <p:nvPr/>
            </p:nvSpPr>
            <p:spPr>
              <a:xfrm>
                <a:off x="4996236" y="2865775"/>
                <a:ext cx="370636" cy="62031"/>
              </a:xfrm>
              <a:prstGeom prst="flowChartProcess">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cxnSp>
          <p:nvCxnSpPr>
            <p:cNvPr id="3214" name="Google Shape;3214;p196"/>
            <p:cNvCxnSpPr/>
            <p:nvPr/>
          </p:nvCxnSpPr>
          <p:spPr>
            <a:xfrm>
              <a:off x="4996235" y="2634003"/>
              <a:ext cx="0" cy="293700"/>
            </a:xfrm>
            <a:prstGeom prst="straightConnector1">
              <a:avLst/>
            </a:prstGeom>
            <a:noFill/>
            <a:ln cap="flat" cmpd="sng" w="9525">
              <a:solidFill>
                <a:srgbClr val="849DBA"/>
              </a:solidFill>
              <a:prstDash val="solid"/>
              <a:round/>
              <a:headEnd len="sm" w="sm" type="none"/>
              <a:tailEnd len="sm" w="sm" type="none"/>
            </a:ln>
          </p:spPr>
        </p:cxnSp>
      </p:grpSp>
      <p:grpSp>
        <p:nvGrpSpPr>
          <p:cNvPr id="3215" name="Google Shape;3215;p196"/>
          <p:cNvGrpSpPr/>
          <p:nvPr/>
        </p:nvGrpSpPr>
        <p:grpSpPr>
          <a:xfrm>
            <a:off x="6741399" y="3231958"/>
            <a:ext cx="514071" cy="293803"/>
            <a:chOff x="4996235" y="2634003"/>
            <a:chExt cx="514071" cy="293803"/>
          </a:xfrm>
        </p:grpSpPr>
        <p:grpSp>
          <p:nvGrpSpPr>
            <p:cNvPr id="3216" name="Google Shape;3216;p196"/>
            <p:cNvGrpSpPr/>
            <p:nvPr/>
          </p:nvGrpSpPr>
          <p:grpSpPr>
            <a:xfrm>
              <a:off x="4996235" y="2634003"/>
              <a:ext cx="514071" cy="293803"/>
              <a:chOff x="4996235" y="2634003"/>
              <a:chExt cx="514071" cy="293803"/>
            </a:xfrm>
          </p:grpSpPr>
          <p:sp>
            <p:nvSpPr>
              <p:cNvPr id="3217" name="Google Shape;3217;p196"/>
              <p:cNvSpPr/>
              <p:nvPr/>
            </p:nvSpPr>
            <p:spPr>
              <a:xfrm>
                <a:off x="4996235" y="2634003"/>
                <a:ext cx="514071" cy="62031"/>
              </a:xfrm>
              <a:prstGeom prst="flowChartProcess">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18" name="Google Shape;3218;p196"/>
              <p:cNvSpPr/>
              <p:nvPr/>
            </p:nvSpPr>
            <p:spPr>
              <a:xfrm>
                <a:off x="4996235" y="2744391"/>
                <a:ext cx="436377" cy="62031"/>
              </a:xfrm>
              <a:prstGeom prst="flowChartProcess">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19" name="Google Shape;3219;p196"/>
              <p:cNvSpPr/>
              <p:nvPr/>
            </p:nvSpPr>
            <p:spPr>
              <a:xfrm>
                <a:off x="4996236" y="2865775"/>
                <a:ext cx="370636" cy="62031"/>
              </a:xfrm>
              <a:prstGeom prst="flowChartProcess">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cxnSp>
          <p:nvCxnSpPr>
            <p:cNvPr id="3220" name="Google Shape;3220;p196"/>
            <p:cNvCxnSpPr/>
            <p:nvPr/>
          </p:nvCxnSpPr>
          <p:spPr>
            <a:xfrm>
              <a:off x="4996235" y="2634003"/>
              <a:ext cx="0" cy="293700"/>
            </a:xfrm>
            <a:prstGeom prst="straightConnector1">
              <a:avLst/>
            </a:prstGeom>
            <a:noFill/>
            <a:ln cap="flat" cmpd="sng" w="9525">
              <a:solidFill>
                <a:srgbClr val="849DBA"/>
              </a:solidFill>
              <a:prstDash val="solid"/>
              <a:round/>
              <a:headEnd len="sm" w="sm" type="none"/>
              <a:tailEnd len="sm" w="sm" type="none"/>
            </a:ln>
          </p:spPr>
        </p:cxnSp>
      </p:grpSp>
      <p:sp>
        <p:nvSpPr>
          <p:cNvPr id="3221" name="Google Shape;3221;p196"/>
          <p:cNvSpPr/>
          <p:nvPr/>
        </p:nvSpPr>
        <p:spPr>
          <a:xfrm rot="10800000">
            <a:off x="8721192" y="2939685"/>
            <a:ext cx="2669382" cy="798228"/>
          </a:xfrm>
          <a:prstGeom prst="flowChartDocument">
            <a:avLst/>
          </a:prstGeom>
          <a:solidFill>
            <a:srgbClr val="D7E9FE">
              <a:alpha val="745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3222" name="Google Shape;3222;p196"/>
          <p:cNvCxnSpPr/>
          <p:nvPr/>
        </p:nvCxnSpPr>
        <p:spPr>
          <a:xfrm>
            <a:off x="4860642" y="2010892"/>
            <a:ext cx="0" cy="1701000"/>
          </a:xfrm>
          <a:prstGeom prst="straightConnector1">
            <a:avLst/>
          </a:prstGeom>
          <a:noFill/>
          <a:ln cap="flat" cmpd="sng" w="9525">
            <a:solidFill>
              <a:srgbClr val="F2F2F2"/>
            </a:solidFill>
            <a:prstDash val="solid"/>
            <a:round/>
            <a:headEnd len="sm" w="sm" type="none"/>
            <a:tailEnd len="sm" w="sm" type="none"/>
          </a:ln>
        </p:spPr>
      </p:cxnSp>
      <p:cxnSp>
        <p:nvCxnSpPr>
          <p:cNvPr id="3223" name="Google Shape;3223;p196"/>
          <p:cNvCxnSpPr/>
          <p:nvPr/>
        </p:nvCxnSpPr>
        <p:spPr>
          <a:xfrm>
            <a:off x="875899" y="1922805"/>
            <a:ext cx="0" cy="1890900"/>
          </a:xfrm>
          <a:prstGeom prst="straightConnector1">
            <a:avLst/>
          </a:prstGeom>
          <a:noFill/>
          <a:ln cap="flat" cmpd="sng" w="9525">
            <a:solidFill>
              <a:srgbClr val="BFBFBF"/>
            </a:solidFill>
            <a:prstDash val="solid"/>
            <a:round/>
            <a:headEnd len="sm" w="sm" type="none"/>
            <a:tailEnd len="sm" w="sm" type="none"/>
          </a:ln>
        </p:spPr>
      </p:cxnSp>
      <p:sp>
        <p:nvSpPr>
          <p:cNvPr id="3224" name="Google Shape;3224;p196"/>
          <p:cNvSpPr/>
          <p:nvPr/>
        </p:nvSpPr>
        <p:spPr>
          <a:xfrm>
            <a:off x="636455" y="1998723"/>
            <a:ext cx="186349" cy="175468"/>
          </a:xfrm>
          <a:prstGeom prst="flowChartProcess">
            <a:avLst/>
          </a:prstGeom>
          <a:no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25" name="Google Shape;3225;p196"/>
          <p:cNvSpPr/>
          <p:nvPr/>
        </p:nvSpPr>
        <p:spPr>
          <a:xfrm>
            <a:off x="986362" y="3299906"/>
            <a:ext cx="825191"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26" name="Google Shape;3226;p196"/>
          <p:cNvSpPr/>
          <p:nvPr/>
        </p:nvSpPr>
        <p:spPr>
          <a:xfrm>
            <a:off x="1878243" y="3299680"/>
            <a:ext cx="825191"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27" name="Google Shape;3227;p196"/>
          <p:cNvSpPr/>
          <p:nvPr/>
        </p:nvSpPr>
        <p:spPr>
          <a:xfrm>
            <a:off x="2770124" y="3299680"/>
            <a:ext cx="825191"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28" name="Google Shape;3228;p196"/>
          <p:cNvSpPr/>
          <p:nvPr/>
        </p:nvSpPr>
        <p:spPr>
          <a:xfrm>
            <a:off x="983857" y="2695796"/>
            <a:ext cx="825191"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29" name="Google Shape;3229;p196"/>
          <p:cNvSpPr/>
          <p:nvPr/>
        </p:nvSpPr>
        <p:spPr>
          <a:xfrm>
            <a:off x="1875738" y="2695570"/>
            <a:ext cx="825191"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30" name="Google Shape;3230;p196"/>
          <p:cNvSpPr/>
          <p:nvPr/>
        </p:nvSpPr>
        <p:spPr>
          <a:xfrm>
            <a:off x="2767619" y="2695570"/>
            <a:ext cx="825191"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31" name="Google Shape;3231;p196"/>
          <p:cNvSpPr/>
          <p:nvPr/>
        </p:nvSpPr>
        <p:spPr>
          <a:xfrm>
            <a:off x="997820" y="2093923"/>
            <a:ext cx="529912"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32" name="Google Shape;3232;p196"/>
          <p:cNvSpPr/>
          <p:nvPr/>
        </p:nvSpPr>
        <p:spPr>
          <a:xfrm>
            <a:off x="1675142" y="2093923"/>
            <a:ext cx="529912"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33" name="Google Shape;3233;p196"/>
          <p:cNvSpPr/>
          <p:nvPr/>
        </p:nvSpPr>
        <p:spPr>
          <a:xfrm>
            <a:off x="2364473" y="2101477"/>
            <a:ext cx="529912"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34" name="Google Shape;3234;p196"/>
          <p:cNvSpPr/>
          <p:nvPr/>
        </p:nvSpPr>
        <p:spPr>
          <a:xfrm>
            <a:off x="3041795" y="2101477"/>
            <a:ext cx="529912"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35" name="Google Shape;3235;p196"/>
          <p:cNvSpPr txBox="1"/>
          <p:nvPr/>
        </p:nvSpPr>
        <p:spPr>
          <a:xfrm>
            <a:off x="964392" y="2067579"/>
            <a:ext cx="4044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KPI 1</a:t>
            </a:r>
            <a:endParaRPr/>
          </a:p>
        </p:txBody>
      </p:sp>
      <p:sp>
        <p:nvSpPr>
          <p:cNvPr id="3236" name="Google Shape;3236;p196"/>
          <p:cNvSpPr txBox="1"/>
          <p:nvPr/>
        </p:nvSpPr>
        <p:spPr>
          <a:xfrm>
            <a:off x="1649653" y="2067579"/>
            <a:ext cx="4044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KPI 2</a:t>
            </a:r>
            <a:endParaRPr/>
          </a:p>
        </p:txBody>
      </p:sp>
      <p:sp>
        <p:nvSpPr>
          <p:cNvPr id="3237" name="Google Shape;3237;p196"/>
          <p:cNvSpPr txBox="1"/>
          <p:nvPr/>
        </p:nvSpPr>
        <p:spPr>
          <a:xfrm>
            <a:off x="2328075" y="2067579"/>
            <a:ext cx="4044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KPI 3</a:t>
            </a:r>
            <a:endParaRPr/>
          </a:p>
        </p:txBody>
      </p:sp>
      <p:sp>
        <p:nvSpPr>
          <p:cNvPr id="3238" name="Google Shape;3238;p196"/>
          <p:cNvSpPr txBox="1"/>
          <p:nvPr/>
        </p:nvSpPr>
        <p:spPr>
          <a:xfrm>
            <a:off x="3006497" y="2075133"/>
            <a:ext cx="4044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KPI 4</a:t>
            </a:r>
            <a:endParaRPr/>
          </a:p>
        </p:txBody>
      </p:sp>
      <p:sp>
        <p:nvSpPr>
          <p:cNvPr id="3239" name="Google Shape;3239;p196"/>
          <p:cNvSpPr txBox="1"/>
          <p:nvPr/>
        </p:nvSpPr>
        <p:spPr>
          <a:xfrm>
            <a:off x="964548" y="2673507"/>
            <a:ext cx="775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 u="none" cap="none" strike="noStrike">
                <a:solidFill>
                  <a:srgbClr val="7F7F7F"/>
                </a:solidFill>
                <a:latin typeface="Arial"/>
                <a:ea typeface="Arial"/>
                <a:cs typeface="Arial"/>
                <a:sym typeface="Arial"/>
              </a:rPr>
              <a:t>Department </a:t>
            </a:r>
            <a:endParaRPr/>
          </a:p>
          <a:p>
            <a:pPr indent="0" lvl="0" marL="0" marR="0" rtl="0" algn="l">
              <a:lnSpc>
                <a:spcPct val="100000"/>
              </a:lnSpc>
              <a:spcBef>
                <a:spcPts val="0"/>
              </a:spcBef>
              <a:spcAft>
                <a:spcPts val="0"/>
              </a:spcAft>
              <a:buNone/>
            </a:pPr>
            <a:r>
              <a:rPr b="1" i="0" lang="en-US" sz="400" u="none" cap="none" strike="noStrike">
                <a:solidFill>
                  <a:srgbClr val="7F7F7F"/>
                </a:solidFill>
                <a:latin typeface="Arial"/>
                <a:ea typeface="Arial"/>
                <a:cs typeface="Arial"/>
                <a:sym typeface="Arial"/>
              </a:rPr>
              <a:t>Referrals</a:t>
            </a:r>
            <a:endParaRPr/>
          </a:p>
          <a:p>
            <a:pPr indent="0" lvl="0" marL="0" marR="0" rtl="0" algn="l">
              <a:lnSpc>
                <a:spcPct val="100000"/>
              </a:lnSpc>
              <a:spcBef>
                <a:spcPts val="0"/>
              </a:spcBef>
              <a:spcAft>
                <a:spcPts val="0"/>
              </a:spcAft>
              <a:buNone/>
            </a:pPr>
            <a:r>
              <a:rPr b="0" i="0" lang="en-US" sz="800" u="none" cap="none" strike="noStrike">
                <a:solidFill>
                  <a:srgbClr val="7F7F7F"/>
                </a:solidFill>
                <a:latin typeface="Arial"/>
                <a:ea typeface="Arial"/>
                <a:cs typeface="Arial"/>
                <a:sym typeface="Arial"/>
              </a:rPr>
              <a:t>BAR</a:t>
            </a:r>
            <a:endParaRPr/>
          </a:p>
        </p:txBody>
      </p:sp>
      <p:sp>
        <p:nvSpPr>
          <p:cNvPr id="3240" name="Google Shape;3240;p196"/>
          <p:cNvSpPr/>
          <p:nvPr/>
        </p:nvSpPr>
        <p:spPr>
          <a:xfrm>
            <a:off x="3173605" y="3480034"/>
            <a:ext cx="307461" cy="45719"/>
          </a:xfrm>
          <a:prstGeom prst="flowChartProcess">
            <a:avLst/>
          </a:prstGeom>
          <a:solidFill>
            <a:schemeClr val="lt1"/>
          </a:solid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41" name="Google Shape;3241;p196"/>
          <p:cNvSpPr/>
          <p:nvPr/>
        </p:nvSpPr>
        <p:spPr>
          <a:xfrm>
            <a:off x="3173605" y="3556086"/>
            <a:ext cx="210294" cy="45719"/>
          </a:xfrm>
          <a:prstGeom prst="flowChartProcess">
            <a:avLst/>
          </a:prstGeom>
          <a:solidFill>
            <a:schemeClr val="lt1"/>
          </a:solid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42" name="Google Shape;3242;p196"/>
          <p:cNvSpPr/>
          <p:nvPr/>
        </p:nvSpPr>
        <p:spPr>
          <a:xfrm>
            <a:off x="3173605" y="3403982"/>
            <a:ext cx="210294" cy="45719"/>
          </a:xfrm>
          <a:prstGeom prst="flowChartProcess">
            <a:avLst/>
          </a:prstGeom>
          <a:solidFill>
            <a:schemeClr val="lt1"/>
          </a:solid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43" name="Google Shape;3243;p196"/>
          <p:cNvSpPr/>
          <p:nvPr/>
        </p:nvSpPr>
        <p:spPr>
          <a:xfrm>
            <a:off x="1093873" y="3373361"/>
            <a:ext cx="270300" cy="2703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44" name="Google Shape;3244;p196"/>
          <p:cNvSpPr txBox="1"/>
          <p:nvPr/>
        </p:nvSpPr>
        <p:spPr>
          <a:xfrm>
            <a:off x="1312393" y="3407422"/>
            <a:ext cx="6558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7F7F7F"/>
                </a:solidFill>
                <a:latin typeface="Arial"/>
                <a:ea typeface="Arial"/>
                <a:cs typeface="Arial"/>
                <a:sym typeface="Arial"/>
              </a:rPr>
              <a:t>DONUT</a:t>
            </a:r>
            <a:endParaRPr/>
          </a:p>
        </p:txBody>
      </p:sp>
      <p:cxnSp>
        <p:nvCxnSpPr>
          <p:cNvPr id="3245" name="Google Shape;3245;p196"/>
          <p:cNvCxnSpPr/>
          <p:nvPr/>
        </p:nvCxnSpPr>
        <p:spPr>
          <a:xfrm>
            <a:off x="576087" y="2305965"/>
            <a:ext cx="299700" cy="0"/>
          </a:xfrm>
          <a:prstGeom prst="straightConnector1">
            <a:avLst/>
          </a:prstGeom>
          <a:noFill/>
          <a:ln cap="flat" cmpd="sng" w="9525">
            <a:solidFill>
              <a:srgbClr val="D8D8D8"/>
            </a:solidFill>
            <a:prstDash val="solid"/>
            <a:round/>
            <a:headEnd len="sm" w="sm" type="none"/>
            <a:tailEnd len="sm" w="sm" type="none"/>
          </a:ln>
        </p:spPr>
      </p:cxnSp>
      <p:cxnSp>
        <p:nvCxnSpPr>
          <p:cNvPr id="3246" name="Google Shape;3246;p196"/>
          <p:cNvCxnSpPr/>
          <p:nvPr/>
        </p:nvCxnSpPr>
        <p:spPr>
          <a:xfrm>
            <a:off x="573323" y="2411092"/>
            <a:ext cx="299700" cy="0"/>
          </a:xfrm>
          <a:prstGeom prst="straightConnector1">
            <a:avLst/>
          </a:prstGeom>
          <a:noFill/>
          <a:ln cap="flat" cmpd="sng" w="9525">
            <a:solidFill>
              <a:srgbClr val="D8D8D8"/>
            </a:solidFill>
            <a:prstDash val="solid"/>
            <a:round/>
            <a:headEnd len="sm" w="sm" type="none"/>
            <a:tailEnd len="sm" w="sm" type="none"/>
          </a:ln>
        </p:spPr>
      </p:cxnSp>
      <p:cxnSp>
        <p:nvCxnSpPr>
          <p:cNvPr id="3247" name="Google Shape;3247;p196"/>
          <p:cNvCxnSpPr/>
          <p:nvPr/>
        </p:nvCxnSpPr>
        <p:spPr>
          <a:xfrm>
            <a:off x="579722" y="2509629"/>
            <a:ext cx="299700" cy="0"/>
          </a:xfrm>
          <a:prstGeom prst="straightConnector1">
            <a:avLst/>
          </a:prstGeom>
          <a:noFill/>
          <a:ln cap="flat" cmpd="sng" w="9525">
            <a:solidFill>
              <a:srgbClr val="D8D8D8"/>
            </a:solidFill>
            <a:prstDash val="solid"/>
            <a:round/>
            <a:headEnd len="sm" w="sm" type="none"/>
            <a:tailEnd len="sm" w="sm" type="none"/>
          </a:ln>
        </p:spPr>
      </p:cxnSp>
      <p:sp>
        <p:nvSpPr>
          <p:cNvPr id="3248" name="Google Shape;3248;p196"/>
          <p:cNvSpPr/>
          <p:nvPr/>
        </p:nvSpPr>
        <p:spPr>
          <a:xfrm>
            <a:off x="641371" y="2578210"/>
            <a:ext cx="186349" cy="175468"/>
          </a:xfrm>
          <a:prstGeom prst="flowChartProcess">
            <a:avLst/>
          </a:prstGeom>
          <a:no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49" name="Google Shape;3249;p196"/>
          <p:cNvSpPr/>
          <p:nvPr/>
        </p:nvSpPr>
        <p:spPr>
          <a:xfrm>
            <a:off x="2364473" y="1981396"/>
            <a:ext cx="243869" cy="61266"/>
          </a:xfrm>
          <a:prstGeom prst="flowChartProcess">
            <a:avLst/>
          </a:prstGeom>
          <a:no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50" name="Google Shape;3250;p196"/>
          <p:cNvSpPr/>
          <p:nvPr/>
        </p:nvSpPr>
        <p:spPr>
          <a:xfrm>
            <a:off x="2672938" y="1977874"/>
            <a:ext cx="243869" cy="61266"/>
          </a:xfrm>
          <a:prstGeom prst="flowChartProcess">
            <a:avLst/>
          </a:prstGeom>
          <a:no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51" name="Google Shape;3251;p196"/>
          <p:cNvSpPr/>
          <p:nvPr/>
        </p:nvSpPr>
        <p:spPr>
          <a:xfrm>
            <a:off x="2979832" y="1977874"/>
            <a:ext cx="243869" cy="61266"/>
          </a:xfrm>
          <a:prstGeom prst="flowChartProcess">
            <a:avLst/>
          </a:prstGeom>
          <a:no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52" name="Google Shape;3252;p196"/>
          <p:cNvSpPr/>
          <p:nvPr/>
        </p:nvSpPr>
        <p:spPr>
          <a:xfrm>
            <a:off x="6357394" y="2063290"/>
            <a:ext cx="243869" cy="61266"/>
          </a:xfrm>
          <a:prstGeom prst="flowChartProcess">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53" name="Google Shape;3253;p196"/>
          <p:cNvSpPr/>
          <p:nvPr/>
        </p:nvSpPr>
        <p:spPr>
          <a:xfrm>
            <a:off x="6676868" y="2063290"/>
            <a:ext cx="243870" cy="61266"/>
          </a:xfrm>
          <a:prstGeom prst="flowChartProcess">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54" name="Google Shape;3254;p196"/>
          <p:cNvSpPr/>
          <p:nvPr/>
        </p:nvSpPr>
        <p:spPr>
          <a:xfrm>
            <a:off x="6990156" y="2061650"/>
            <a:ext cx="243870" cy="61266"/>
          </a:xfrm>
          <a:prstGeom prst="flowChartProcess">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55" name="Google Shape;3255;p196"/>
          <p:cNvSpPr txBox="1"/>
          <p:nvPr/>
        </p:nvSpPr>
        <p:spPr>
          <a:xfrm>
            <a:off x="4929952" y="2212045"/>
            <a:ext cx="4860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7F7F7F"/>
                </a:solidFill>
                <a:latin typeface="Arial"/>
                <a:ea typeface="Arial"/>
                <a:cs typeface="Arial"/>
                <a:sym typeface="Arial"/>
              </a:rPr>
              <a:t>Patient Visits</a:t>
            </a:r>
            <a:endParaRPr/>
          </a:p>
        </p:txBody>
      </p:sp>
      <p:sp>
        <p:nvSpPr>
          <p:cNvPr id="3256" name="Google Shape;3256;p196"/>
          <p:cNvSpPr txBox="1"/>
          <p:nvPr/>
        </p:nvSpPr>
        <p:spPr>
          <a:xfrm>
            <a:off x="5487424" y="2213323"/>
            <a:ext cx="5517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7F7F7F"/>
                </a:solidFill>
                <a:latin typeface="Arial"/>
                <a:ea typeface="Arial"/>
                <a:cs typeface="Arial"/>
                <a:sym typeface="Arial"/>
              </a:rPr>
              <a:t>Admission Rate</a:t>
            </a:r>
            <a:endParaRPr/>
          </a:p>
        </p:txBody>
      </p:sp>
      <p:sp>
        <p:nvSpPr>
          <p:cNvPr id="3257" name="Google Shape;3257;p196"/>
          <p:cNvSpPr txBox="1"/>
          <p:nvPr/>
        </p:nvSpPr>
        <p:spPr>
          <a:xfrm>
            <a:off x="6167638" y="2221176"/>
            <a:ext cx="4218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7F7F7F"/>
                </a:solidFill>
                <a:latin typeface="Arial"/>
                <a:ea typeface="Arial"/>
                <a:cs typeface="Arial"/>
                <a:sym typeface="Arial"/>
              </a:rPr>
              <a:t>Wait Time</a:t>
            </a:r>
            <a:endParaRPr/>
          </a:p>
        </p:txBody>
      </p:sp>
      <p:sp>
        <p:nvSpPr>
          <p:cNvPr id="3258" name="Google Shape;3258;p196"/>
          <p:cNvSpPr txBox="1"/>
          <p:nvPr/>
        </p:nvSpPr>
        <p:spPr>
          <a:xfrm>
            <a:off x="6715275" y="2212045"/>
            <a:ext cx="6399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7F7F7F"/>
                </a:solidFill>
                <a:latin typeface="Arial"/>
                <a:ea typeface="Arial"/>
                <a:cs typeface="Arial"/>
                <a:sym typeface="Arial"/>
              </a:rPr>
              <a:t>Patient Satisfaction</a:t>
            </a:r>
            <a:endParaRPr/>
          </a:p>
        </p:txBody>
      </p:sp>
      <p:sp>
        <p:nvSpPr>
          <p:cNvPr id="3259" name="Google Shape;3259;p196"/>
          <p:cNvSpPr/>
          <p:nvPr/>
        </p:nvSpPr>
        <p:spPr>
          <a:xfrm>
            <a:off x="5029252" y="2398862"/>
            <a:ext cx="333487" cy="161365"/>
          </a:xfrm>
          <a:custGeom>
            <a:rect b="b" l="l" r="r" t="t"/>
            <a:pathLst>
              <a:path extrusionOk="0" h="161365" w="333487">
                <a:moveTo>
                  <a:pt x="0" y="91440"/>
                </a:moveTo>
                <a:lnTo>
                  <a:pt x="64546" y="161365"/>
                </a:lnTo>
                <a:lnTo>
                  <a:pt x="139849" y="64546"/>
                </a:lnTo>
                <a:lnTo>
                  <a:pt x="215153" y="118335"/>
                </a:lnTo>
                <a:lnTo>
                  <a:pt x="333487" y="0"/>
                </a:lnTo>
              </a:path>
            </a:pathLst>
          </a:custGeom>
          <a:no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60" name="Google Shape;3260;p196"/>
          <p:cNvSpPr/>
          <p:nvPr/>
        </p:nvSpPr>
        <p:spPr>
          <a:xfrm>
            <a:off x="5607795" y="2381508"/>
            <a:ext cx="333487" cy="161365"/>
          </a:xfrm>
          <a:custGeom>
            <a:rect b="b" l="l" r="r" t="t"/>
            <a:pathLst>
              <a:path extrusionOk="0" h="161365" w="333487">
                <a:moveTo>
                  <a:pt x="0" y="91440"/>
                </a:moveTo>
                <a:lnTo>
                  <a:pt x="64546" y="161365"/>
                </a:lnTo>
                <a:lnTo>
                  <a:pt x="139849" y="64546"/>
                </a:lnTo>
                <a:lnTo>
                  <a:pt x="215153" y="118335"/>
                </a:lnTo>
                <a:lnTo>
                  <a:pt x="333487" y="0"/>
                </a:lnTo>
              </a:path>
            </a:pathLst>
          </a:custGeom>
          <a:noFill/>
          <a:ln cap="flat" cmpd="sng" w="127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61" name="Google Shape;3261;p196"/>
          <p:cNvSpPr/>
          <p:nvPr/>
        </p:nvSpPr>
        <p:spPr>
          <a:xfrm>
            <a:off x="6256062" y="2404557"/>
            <a:ext cx="333487" cy="161365"/>
          </a:xfrm>
          <a:custGeom>
            <a:rect b="b" l="l" r="r" t="t"/>
            <a:pathLst>
              <a:path extrusionOk="0" h="161365" w="333487">
                <a:moveTo>
                  <a:pt x="0" y="91440"/>
                </a:moveTo>
                <a:lnTo>
                  <a:pt x="64546" y="161365"/>
                </a:lnTo>
                <a:lnTo>
                  <a:pt x="139849" y="64546"/>
                </a:lnTo>
                <a:lnTo>
                  <a:pt x="215153" y="118335"/>
                </a:lnTo>
                <a:lnTo>
                  <a:pt x="333487" y="0"/>
                </a:lnTo>
              </a:path>
            </a:pathLst>
          </a:custGeom>
          <a:noFill/>
          <a:ln cap="flat" cmpd="sng" w="127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62" name="Google Shape;3262;p196"/>
          <p:cNvSpPr/>
          <p:nvPr/>
        </p:nvSpPr>
        <p:spPr>
          <a:xfrm>
            <a:off x="6814028" y="2393431"/>
            <a:ext cx="333487" cy="161365"/>
          </a:xfrm>
          <a:custGeom>
            <a:rect b="b" l="l" r="r" t="t"/>
            <a:pathLst>
              <a:path extrusionOk="0" h="161365" w="333487">
                <a:moveTo>
                  <a:pt x="0" y="91440"/>
                </a:moveTo>
                <a:lnTo>
                  <a:pt x="64546" y="161365"/>
                </a:lnTo>
                <a:lnTo>
                  <a:pt x="139849" y="64546"/>
                </a:lnTo>
                <a:lnTo>
                  <a:pt x="215153" y="118335"/>
                </a:lnTo>
                <a:lnTo>
                  <a:pt x="333487" y="0"/>
                </a:lnTo>
              </a:path>
            </a:pathLst>
          </a:custGeom>
          <a:no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63" name="Google Shape;3263;p196"/>
          <p:cNvSpPr/>
          <p:nvPr/>
        </p:nvSpPr>
        <p:spPr>
          <a:xfrm>
            <a:off x="5000377" y="3244455"/>
            <a:ext cx="270300" cy="270300"/>
          </a:xfrm>
          <a:prstGeom prst="ellipse">
            <a:avLst/>
          </a:prstGeom>
          <a:solidFill>
            <a:srgbClr val="D1E9FE"/>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64" name="Google Shape;3264;p196"/>
          <p:cNvSpPr/>
          <p:nvPr/>
        </p:nvSpPr>
        <p:spPr>
          <a:xfrm>
            <a:off x="1434156" y="2866605"/>
            <a:ext cx="307461" cy="45719"/>
          </a:xfrm>
          <a:prstGeom prst="flowChartProcess">
            <a:avLst/>
          </a:prstGeom>
          <a:solidFill>
            <a:schemeClr val="lt1"/>
          </a:solid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65" name="Google Shape;3265;p196"/>
          <p:cNvSpPr/>
          <p:nvPr/>
        </p:nvSpPr>
        <p:spPr>
          <a:xfrm>
            <a:off x="1434156" y="2942657"/>
            <a:ext cx="210294" cy="45719"/>
          </a:xfrm>
          <a:prstGeom prst="flowChartProcess">
            <a:avLst/>
          </a:prstGeom>
          <a:solidFill>
            <a:schemeClr val="lt1"/>
          </a:solid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66" name="Google Shape;3266;p196"/>
          <p:cNvSpPr/>
          <p:nvPr/>
        </p:nvSpPr>
        <p:spPr>
          <a:xfrm>
            <a:off x="1434156" y="2790553"/>
            <a:ext cx="210294" cy="45719"/>
          </a:xfrm>
          <a:prstGeom prst="flowChartProcess">
            <a:avLst/>
          </a:prstGeom>
          <a:solidFill>
            <a:schemeClr val="lt1"/>
          </a:solid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3267" name="Google Shape;3267;p196"/>
          <p:cNvCxnSpPr/>
          <p:nvPr/>
        </p:nvCxnSpPr>
        <p:spPr>
          <a:xfrm>
            <a:off x="5692725" y="2741438"/>
            <a:ext cx="0" cy="843600"/>
          </a:xfrm>
          <a:prstGeom prst="straightConnector1">
            <a:avLst/>
          </a:prstGeom>
          <a:noFill/>
          <a:ln cap="flat" cmpd="sng" w="9525">
            <a:solidFill>
              <a:srgbClr val="D8D8D8"/>
            </a:solidFill>
            <a:prstDash val="solid"/>
            <a:round/>
            <a:headEnd len="sm" w="sm" type="none"/>
            <a:tailEnd len="sm" w="sm" type="none"/>
          </a:ln>
        </p:spPr>
      </p:cxnSp>
      <p:cxnSp>
        <p:nvCxnSpPr>
          <p:cNvPr id="3268" name="Google Shape;3268;p196"/>
          <p:cNvCxnSpPr/>
          <p:nvPr/>
        </p:nvCxnSpPr>
        <p:spPr>
          <a:xfrm>
            <a:off x="6589553" y="2754388"/>
            <a:ext cx="0" cy="843600"/>
          </a:xfrm>
          <a:prstGeom prst="straightConnector1">
            <a:avLst/>
          </a:prstGeom>
          <a:noFill/>
          <a:ln cap="flat" cmpd="sng" w="9525">
            <a:solidFill>
              <a:srgbClr val="D8D8D8"/>
            </a:solidFill>
            <a:prstDash val="solid"/>
            <a:round/>
            <a:headEnd len="sm" w="sm" type="none"/>
            <a:tailEnd len="sm" w="sm" type="none"/>
          </a:ln>
        </p:spPr>
      </p:cxnSp>
      <p:cxnSp>
        <p:nvCxnSpPr>
          <p:cNvPr id="3269" name="Google Shape;3269;p196"/>
          <p:cNvCxnSpPr/>
          <p:nvPr/>
        </p:nvCxnSpPr>
        <p:spPr>
          <a:xfrm rot="10800000">
            <a:off x="4975226" y="3167905"/>
            <a:ext cx="2280300" cy="0"/>
          </a:xfrm>
          <a:prstGeom prst="straightConnector1">
            <a:avLst/>
          </a:prstGeom>
          <a:noFill/>
          <a:ln cap="flat" cmpd="sng" w="9525">
            <a:solidFill>
              <a:srgbClr val="D8D8D8"/>
            </a:solidFill>
            <a:prstDash val="solid"/>
            <a:round/>
            <a:headEnd len="sm" w="sm" type="none"/>
            <a:tailEnd len="sm" w="sm" type="none"/>
          </a:ln>
        </p:spPr>
      </p:cxnSp>
      <p:cxnSp>
        <p:nvCxnSpPr>
          <p:cNvPr id="3270" name="Google Shape;3270;p196"/>
          <p:cNvCxnSpPr/>
          <p:nvPr/>
        </p:nvCxnSpPr>
        <p:spPr>
          <a:xfrm>
            <a:off x="4598108" y="2358102"/>
            <a:ext cx="262500" cy="0"/>
          </a:xfrm>
          <a:prstGeom prst="straightConnector1">
            <a:avLst/>
          </a:prstGeom>
          <a:noFill/>
          <a:ln cap="flat" cmpd="sng" w="9525">
            <a:solidFill>
              <a:srgbClr val="F2F2F2"/>
            </a:solidFill>
            <a:prstDash val="solid"/>
            <a:round/>
            <a:headEnd len="sm" w="sm" type="none"/>
            <a:tailEnd len="sm" w="sm" type="none"/>
          </a:ln>
        </p:spPr>
      </p:cxnSp>
      <p:cxnSp>
        <p:nvCxnSpPr>
          <p:cNvPr id="3271" name="Google Shape;3271;p196"/>
          <p:cNvCxnSpPr/>
          <p:nvPr/>
        </p:nvCxnSpPr>
        <p:spPr>
          <a:xfrm>
            <a:off x="4595344" y="2463229"/>
            <a:ext cx="265200" cy="0"/>
          </a:xfrm>
          <a:prstGeom prst="straightConnector1">
            <a:avLst/>
          </a:prstGeom>
          <a:noFill/>
          <a:ln cap="flat" cmpd="sng" w="9525">
            <a:solidFill>
              <a:srgbClr val="F2F2F2"/>
            </a:solidFill>
            <a:prstDash val="solid"/>
            <a:round/>
            <a:headEnd len="sm" w="sm" type="none"/>
            <a:tailEnd len="sm" w="sm" type="none"/>
          </a:ln>
        </p:spPr>
      </p:cxnSp>
      <p:cxnSp>
        <p:nvCxnSpPr>
          <p:cNvPr id="3272" name="Google Shape;3272;p196"/>
          <p:cNvCxnSpPr/>
          <p:nvPr/>
        </p:nvCxnSpPr>
        <p:spPr>
          <a:xfrm>
            <a:off x="4601743" y="2561766"/>
            <a:ext cx="258900" cy="0"/>
          </a:xfrm>
          <a:prstGeom prst="straightConnector1">
            <a:avLst/>
          </a:prstGeom>
          <a:noFill/>
          <a:ln cap="flat" cmpd="sng" w="9525">
            <a:solidFill>
              <a:srgbClr val="F2F2F2"/>
            </a:solidFill>
            <a:prstDash val="solid"/>
            <a:round/>
            <a:headEnd len="sm" w="sm" type="none"/>
            <a:tailEnd len="sm" w="sm" type="none"/>
          </a:ln>
        </p:spPr>
      </p:cxnSp>
      <p:sp>
        <p:nvSpPr>
          <p:cNvPr id="3273" name="Google Shape;3273;p196"/>
          <p:cNvSpPr/>
          <p:nvPr/>
        </p:nvSpPr>
        <p:spPr>
          <a:xfrm>
            <a:off x="4632718" y="2667316"/>
            <a:ext cx="186349" cy="175468"/>
          </a:xfrm>
          <a:prstGeom prst="flowChartProcess">
            <a:avLst/>
          </a:prstGeom>
          <a:noFill/>
          <a:ln cap="flat" cmpd="sng" w="9525">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74" name="Google Shape;3274;p196"/>
          <p:cNvSpPr txBox="1"/>
          <p:nvPr/>
        </p:nvSpPr>
        <p:spPr>
          <a:xfrm>
            <a:off x="843833" y="1910449"/>
            <a:ext cx="1390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7F7F7F"/>
                </a:solidFill>
                <a:latin typeface="Arial"/>
                <a:ea typeface="Arial"/>
                <a:cs typeface="Arial"/>
                <a:sym typeface="Arial"/>
              </a:rPr>
              <a:t>Hospital ER Dashboard</a:t>
            </a:r>
            <a:endParaRPr/>
          </a:p>
        </p:txBody>
      </p:sp>
      <p:sp>
        <p:nvSpPr>
          <p:cNvPr id="3275" name="Google Shape;3275;p196"/>
          <p:cNvSpPr txBox="1"/>
          <p:nvPr/>
        </p:nvSpPr>
        <p:spPr>
          <a:xfrm>
            <a:off x="4875362" y="1992427"/>
            <a:ext cx="1390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849DBA"/>
                </a:solidFill>
                <a:latin typeface="Arial"/>
                <a:ea typeface="Arial"/>
                <a:cs typeface="Arial"/>
                <a:sym typeface="Arial"/>
              </a:rPr>
              <a:t>Hospital ER Dashboard</a:t>
            </a:r>
            <a:endParaRPr/>
          </a:p>
        </p:txBody>
      </p:sp>
      <p:sp>
        <p:nvSpPr>
          <p:cNvPr id="3276" name="Google Shape;3276;p196"/>
          <p:cNvSpPr txBox="1"/>
          <p:nvPr/>
        </p:nvSpPr>
        <p:spPr>
          <a:xfrm>
            <a:off x="8779524" y="2002935"/>
            <a:ext cx="1228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849DBA"/>
                </a:solidFill>
                <a:latin typeface="Arial"/>
                <a:ea typeface="Arial"/>
                <a:cs typeface="Arial"/>
                <a:sym typeface="Arial"/>
              </a:rPr>
              <a:t>Hospital ER Dashboard</a:t>
            </a:r>
            <a:endParaRPr/>
          </a:p>
        </p:txBody>
      </p:sp>
      <p:sp>
        <p:nvSpPr>
          <p:cNvPr id="3277" name="Google Shape;3277;p196"/>
          <p:cNvSpPr/>
          <p:nvPr/>
        </p:nvSpPr>
        <p:spPr>
          <a:xfrm>
            <a:off x="10135581" y="2083179"/>
            <a:ext cx="243870" cy="61266"/>
          </a:xfrm>
          <a:prstGeom prst="flowChartProcess">
            <a:avLst/>
          </a:prstGeom>
          <a:solidFill>
            <a:srgbClr val="D1E9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78" name="Google Shape;3278;p196"/>
          <p:cNvSpPr/>
          <p:nvPr/>
        </p:nvSpPr>
        <p:spPr>
          <a:xfrm>
            <a:off x="10455055" y="2083179"/>
            <a:ext cx="243870" cy="61266"/>
          </a:xfrm>
          <a:prstGeom prst="flowChartProcess">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79" name="Google Shape;3279;p196"/>
          <p:cNvSpPr/>
          <p:nvPr/>
        </p:nvSpPr>
        <p:spPr>
          <a:xfrm>
            <a:off x="10768342" y="2081539"/>
            <a:ext cx="243870" cy="61266"/>
          </a:xfrm>
          <a:prstGeom prst="flowChartProcess">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80" name="Google Shape;3280;p196"/>
          <p:cNvSpPr txBox="1"/>
          <p:nvPr/>
        </p:nvSpPr>
        <p:spPr>
          <a:xfrm>
            <a:off x="10099420" y="2035486"/>
            <a:ext cx="3129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6C89AC"/>
                </a:solidFill>
                <a:latin typeface="Arial"/>
                <a:ea typeface="Arial"/>
                <a:cs typeface="Arial"/>
                <a:sym typeface="Arial"/>
              </a:rPr>
              <a:t>Week</a:t>
            </a:r>
            <a:endParaRPr/>
          </a:p>
        </p:txBody>
      </p:sp>
      <p:sp>
        <p:nvSpPr>
          <p:cNvPr id="3281" name="Google Shape;3281;p196"/>
          <p:cNvSpPr txBox="1"/>
          <p:nvPr/>
        </p:nvSpPr>
        <p:spPr>
          <a:xfrm>
            <a:off x="10408941" y="2034051"/>
            <a:ext cx="3369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6C89AC"/>
                </a:solidFill>
                <a:latin typeface="Arial"/>
                <a:ea typeface="Arial"/>
                <a:cs typeface="Arial"/>
                <a:sym typeface="Arial"/>
              </a:rPr>
              <a:t>Month</a:t>
            </a:r>
            <a:endParaRPr/>
          </a:p>
        </p:txBody>
      </p:sp>
      <p:sp>
        <p:nvSpPr>
          <p:cNvPr id="3282" name="Google Shape;3282;p196"/>
          <p:cNvSpPr txBox="1"/>
          <p:nvPr/>
        </p:nvSpPr>
        <p:spPr>
          <a:xfrm>
            <a:off x="10748249" y="2034296"/>
            <a:ext cx="2841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 u="none" cap="none" strike="noStrike">
                <a:solidFill>
                  <a:srgbClr val="6C89AC"/>
                </a:solidFill>
                <a:latin typeface="Arial"/>
                <a:ea typeface="Arial"/>
                <a:cs typeface="Arial"/>
                <a:sym typeface="Arial"/>
              </a:rPr>
              <a:t>Year</a:t>
            </a:r>
            <a:endParaRPr/>
          </a:p>
        </p:txBody>
      </p:sp>
      <p:sp>
        <p:nvSpPr>
          <p:cNvPr id="3283" name="Google Shape;3283;p196"/>
          <p:cNvSpPr/>
          <p:nvPr/>
        </p:nvSpPr>
        <p:spPr>
          <a:xfrm rot="10800000">
            <a:off x="5376312" y="2257702"/>
            <a:ext cx="48900" cy="525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84" name="Google Shape;3284;p196"/>
          <p:cNvSpPr/>
          <p:nvPr/>
        </p:nvSpPr>
        <p:spPr>
          <a:xfrm>
            <a:off x="6007939" y="2254288"/>
            <a:ext cx="48900" cy="52500"/>
          </a:xfrm>
          <a:prstGeom prst="triangle">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85" name="Google Shape;3285;p196"/>
          <p:cNvSpPr/>
          <p:nvPr/>
        </p:nvSpPr>
        <p:spPr>
          <a:xfrm>
            <a:off x="6584776" y="2254288"/>
            <a:ext cx="48900" cy="52500"/>
          </a:xfrm>
          <a:prstGeom prst="triangle">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86" name="Google Shape;3286;p196"/>
          <p:cNvSpPr/>
          <p:nvPr/>
        </p:nvSpPr>
        <p:spPr>
          <a:xfrm>
            <a:off x="7314380" y="2254288"/>
            <a:ext cx="48900" cy="525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87" name="Google Shape;3287;p196"/>
          <p:cNvSpPr/>
          <p:nvPr/>
        </p:nvSpPr>
        <p:spPr>
          <a:xfrm>
            <a:off x="8491907" y="2297724"/>
            <a:ext cx="256500" cy="109800"/>
          </a:xfrm>
          <a:prstGeom prst="rect">
            <a:avLst/>
          </a:prstGeom>
          <a:solidFill>
            <a:srgbClr val="E7F3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88" name="Google Shape;3288;p196"/>
          <p:cNvSpPr/>
          <p:nvPr/>
        </p:nvSpPr>
        <p:spPr>
          <a:xfrm>
            <a:off x="8493477" y="2401912"/>
            <a:ext cx="255000" cy="98700"/>
          </a:xfrm>
          <a:prstGeom prst="rect">
            <a:avLst/>
          </a:prstGeom>
          <a:solidFill>
            <a:schemeClr val="lt1"/>
          </a:solidFill>
          <a:ln cap="flat" cmpd="sng" w="9525">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black square with a grey arrow in it&#10;&#10;Description automatically generated" id="3289" name="Google Shape;3289;p196"/>
          <p:cNvPicPr preferRelativeResize="0"/>
          <p:nvPr/>
        </p:nvPicPr>
        <p:blipFill rotWithShape="1">
          <a:blip r:embed="rId4">
            <a:alphaModFix/>
          </a:blip>
          <a:srcRect b="0" l="0" r="0" t="0"/>
          <a:stretch/>
        </p:blipFill>
        <p:spPr>
          <a:xfrm>
            <a:off x="11269483" y="2075133"/>
            <a:ext cx="75634" cy="75634"/>
          </a:xfrm>
          <a:prstGeom prst="rect">
            <a:avLst/>
          </a:prstGeom>
          <a:noFill/>
          <a:ln>
            <a:noFill/>
          </a:ln>
        </p:spPr>
      </p:pic>
      <p:pic>
        <p:nvPicPr>
          <p:cNvPr descr="A white square with a black border and a gray arrow&#10;&#10;Description automatically generated" id="3290" name="Google Shape;3290;p196"/>
          <p:cNvPicPr preferRelativeResize="0"/>
          <p:nvPr/>
        </p:nvPicPr>
        <p:blipFill rotWithShape="1">
          <a:blip r:embed="rId5">
            <a:alphaModFix/>
          </a:blip>
          <a:srcRect b="0" l="0" r="0" t="0"/>
          <a:stretch/>
        </p:blipFill>
        <p:spPr>
          <a:xfrm>
            <a:off x="8565563" y="2561766"/>
            <a:ext cx="106597" cy="106597"/>
          </a:xfrm>
          <a:prstGeom prst="rect">
            <a:avLst/>
          </a:prstGeom>
          <a:noFill/>
          <a:ln>
            <a:noFill/>
          </a:ln>
        </p:spPr>
      </p:pic>
      <p:pic>
        <p:nvPicPr>
          <p:cNvPr descr="A white and grey butterfly&#10;&#10;Description automatically generated" id="3291" name="Google Shape;3291;p196"/>
          <p:cNvPicPr preferRelativeResize="0"/>
          <p:nvPr/>
        </p:nvPicPr>
        <p:blipFill rotWithShape="1">
          <a:blip r:embed="rId6">
            <a:alphaModFix/>
          </a:blip>
          <a:srcRect b="0" l="0" r="0" t="0"/>
          <a:stretch/>
        </p:blipFill>
        <p:spPr>
          <a:xfrm>
            <a:off x="8552722" y="3525753"/>
            <a:ext cx="122860" cy="122860"/>
          </a:xfrm>
          <a:prstGeom prst="rect">
            <a:avLst/>
          </a:prstGeom>
          <a:noFill/>
          <a:ln>
            <a:noFill/>
          </a:ln>
        </p:spPr>
      </p:pic>
      <p:grpSp>
        <p:nvGrpSpPr>
          <p:cNvPr id="3292" name="Google Shape;3292;p196"/>
          <p:cNvGrpSpPr/>
          <p:nvPr/>
        </p:nvGrpSpPr>
        <p:grpSpPr>
          <a:xfrm>
            <a:off x="8727393" y="2789680"/>
            <a:ext cx="810677" cy="363900"/>
            <a:chOff x="8739571" y="2614874"/>
            <a:chExt cx="810677" cy="363900"/>
          </a:xfrm>
        </p:grpSpPr>
        <p:sp>
          <p:nvSpPr>
            <p:cNvPr id="3293" name="Google Shape;3293;p196"/>
            <p:cNvSpPr/>
            <p:nvPr/>
          </p:nvSpPr>
          <p:spPr>
            <a:xfrm>
              <a:off x="9116534" y="2664877"/>
              <a:ext cx="433714"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294" name="Google Shape;3294;p196"/>
            <p:cNvSpPr/>
            <p:nvPr/>
          </p:nvSpPr>
          <p:spPr>
            <a:xfrm>
              <a:off x="9116534" y="2720632"/>
              <a:ext cx="321795"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295" name="Google Shape;3295;p196"/>
            <p:cNvSpPr/>
            <p:nvPr/>
          </p:nvSpPr>
          <p:spPr>
            <a:xfrm>
              <a:off x="9116534" y="2775334"/>
              <a:ext cx="257501"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296" name="Google Shape;3296;p196"/>
            <p:cNvSpPr/>
            <p:nvPr/>
          </p:nvSpPr>
          <p:spPr>
            <a:xfrm>
              <a:off x="9116534" y="2832483"/>
              <a:ext cx="233690"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297" name="Google Shape;3297;p196"/>
            <p:cNvSpPr/>
            <p:nvPr/>
          </p:nvSpPr>
          <p:spPr>
            <a:xfrm>
              <a:off x="9116534" y="2886538"/>
              <a:ext cx="205114"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298" name="Google Shape;3298;p196"/>
            <p:cNvSpPr txBox="1"/>
            <p:nvPr/>
          </p:nvSpPr>
          <p:spPr>
            <a:xfrm>
              <a:off x="8739868" y="2614874"/>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1</a:t>
              </a:r>
              <a:endParaRPr/>
            </a:p>
          </p:txBody>
        </p:sp>
        <p:sp>
          <p:nvSpPr>
            <p:cNvPr id="3299" name="Google Shape;3299;p196"/>
            <p:cNvSpPr txBox="1"/>
            <p:nvPr/>
          </p:nvSpPr>
          <p:spPr>
            <a:xfrm>
              <a:off x="8739868" y="2674059"/>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2</a:t>
              </a:r>
              <a:endParaRPr/>
            </a:p>
          </p:txBody>
        </p:sp>
        <p:sp>
          <p:nvSpPr>
            <p:cNvPr id="3300" name="Google Shape;3300;p196"/>
            <p:cNvSpPr txBox="1"/>
            <p:nvPr/>
          </p:nvSpPr>
          <p:spPr>
            <a:xfrm>
              <a:off x="8739571" y="2727524"/>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3</a:t>
              </a:r>
              <a:endParaRPr/>
            </a:p>
          </p:txBody>
        </p:sp>
        <p:sp>
          <p:nvSpPr>
            <p:cNvPr id="3301" name="Google Shape;3301;p196"/>
            <p:cNvSpPr txBox="1"/>
            <p:nvPr/>
          </p:nvSpPr>
          <p:spPr>
            <a:xfrm>
              <a:off x="8739571" y="2782226"/>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4</a:t>
              </a:r>
              <a:endParaRPr/>
            </a:p>
          </p:txBody>
        </p:sp>
        <p:sp>
          <p:nvSpPr>
            <p:cNvPr id="3302" name="Google Shape;3302;p196"/>
            <p:cNvSpPr txBox="1"/>
            <p:nvPr/>
          </p:nvSpPr>
          <p:spPr>
            <a:xfrm>
              <a:off x="8739571" y="2840174"/>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5</a:t>
              </a:r>
              <a:endParaRPr/>
            </a:p>
          </p:txBody>
        </p:sp>
      </p:grpSp>
      <p:sp>
        <p:nvSpPr>
          <p:cNvPr id="3303" name="Google Shape;3303;p196"/>
          <p:cNvSpPr txBox="1"/>
          <p:nvPr/>
        </p:nvSpPr>
        <p:spPr>
          <a:xfrm>
            <a:off x="8779451" y="2263741"/>
            <a:ext cx="4860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849DBA"/>
                </a:solidFill>
                <a:latin typeface="Arial"/>
                <a:ea typeface="Arial"/>
                <a:cs typeface="Arial"/>
                <a:sym typeface="Arial"/>
              </a:rPr>
              <a:t>Patient Visits</a:t>
            </a:r>
            <a:endParaRPr/>
          </a:p>
        </p:txBody>
      </p:sp>
      <p:sp>
        <p:nvSpPr>
          <p:cNvPr id="3304" name="Google Shape;3304;p196"/>
          <p:cNvSpPr/>
          <p:nvPr/>
        </p:nvSpPr>
        <p:spPr>
          <a:xfrm>
            <a:off x="8870273" y="2514292"/>
            <a:ext cx="525101" cy="108642"/>
          </a:xfrm>
          <a:custGeom>
            <a:rect b="b" l="l" r="r" t="t"/>
            <a:pathLst>
              <a:path extrusionOk="0" h="108642" w="525101">
                <a:moveTo>
                  <a:pt x="0" y="0"/>
                </a:moveTo>
                <a:lnTo>
                  <a:pt x="90534" y="18107"/>
                </a:lnTo>
                <a:lnTo>
                  <a:pt x="199176" y="108642"/>
                </a:lnTo>
                <a:lnTo>
                  <a:pt x="307817" y="9054"/>
                </a:lnTo>
                <a:lnTo>
                  <a:pt x="425512" y="108642"/>
                </a:lnTo>
                <a:lnTo>
                  <a:pt x="525101" y="27161"/>
                </a:lnTo>
              </a:path>
            </a:pathLst>
          </a:custGeom>
          <a:noFill/>
          <a:ln cap="flat" cmpd="sng" w="9525">
            <a:solidFill>
              <a:srgbClr val="76C8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05" name="Google Shape;3305;p196"/>
          <p:cNvSpPr txBox="1"/>
          <p:nvPr/>
        </p:nvSpPr>
        <p:spPr>
          <a:xfrm>
            <a:off x="9467504" y="2263495"/>
            <a:ext cx="5517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849DBA"/>
                </a:solidFill>
                <a:latin typeface="Arial"/>
                <a:ea typeface="Arial"/>
                <a:cs typeface="Arial"/>
                <a:sym typeface="Arial"/>
              </a:rPr>
              <a:t>Admission Rate</a:t>
            </a:r>
            <a:endParaRPr/>
          </a:p>
        </p:txBody>
      </p:sp>
      <p:sp>
        <p:nvSpPr>
          <p:cNvPr id="3306" name="Google Shape;3306;p196"/>
          <p:cNvSpPr/>
          <p:nvPr/>
        </p:nvSpPr>
        <p:spPr>
          <a:xfrm>
            <a:off x="9562045" y="2483214"/>
            <a:ext cx="434567" cy="144856"/>
          </a:xfrm>
          <a:custGeom>
            <a:rect b="b" l="l" r="r" t="t"/>
            <a:pathLst>
              <a:path extrusionOk="0" h="144856" w="434567">
                <a:moveTo>
                  <a:pt x="0" y="144856"/>
                </a:moveTo>
                <a:lnTo>
                  <a:pt x="81482" y="54321"/>
                </a:lnTo>
                <a:lnTo>
                  <a:pt x="217284" y="0"/>
                </a:lnTo>
                <a:lnTo>
                  <a:pt x="307818" y="36214"/>
                </a:lnTo>
                <a:lnTo>
                  <a:pt x="353086" y="117695"/>
                </a:lnTo>
                <a:lnTo>
                  <a:pt x="434567" y="135802"/>
                </a:lnTo>
              </a:path>
            </a:pathLst>
          </a:custGeom>
          <a:noFill/>
          <a:ln cap="flat" cmpd="sng" w="9525">
            <a:solidFill>
              <a:srgbClr val="EE96B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07" name="Google Shape;3307;p196"/>
          <p:cNvSpPr txBox="1"/>
          <p:nvPr/>
        </p:nvSpPr>
        <p:spPr>
          <a:xfrm>
            <a:off x="10077888" y="2260957"/>
            <a:ext cx="5373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849DBA"/>
                </a:solidFill>
                <a:latin typeface="Arial"/>
                <a:ea typeface="Arial"/>
                <a:cs typeface="Arial"/>
                <a:sym typeface="Arial"/>
              </a:rPr>
              <a:t>Avg. Wait Time</a:t>
            </a:r>
            <a:endParaRPr/>
          </a:p>
        </p:txBody>
      </p:sp>
      <p:sp>
        <p:nvSpPr>
          <p:cNvPr id="3308" name="Google Shape;3308;p196"/>
          <p:cNvSpPr/>
          <p:nvPr/>
        </p:nvSpPr>
        <p:spPr>
          <a:xfrm>
            <a:off x="10153547" y="2484657"/>
            <a:ext cx="462395" cy="140277"/>
          </a:xfrm>
          <a:custGeom>
            <a:rect b="b" l="l" r="r" t="t"/>
            <a:pathLst>
              <a:path extrusionOk="0" h="140277" w="462395">
                <a:moveTo>
                  <a:pt x="0" y="119495"/>
                </a:moveTo>
                <a:lnTo>
                  <a:pt x="114300" y="140277"/>
                </a:lnTo>
                <a:lnTo>
                  <a:pt x="176645" y="67541"/>
                </a:lnTo>
                <a:lnTo>
                  <a:pt x="259772" y="5195"/>
                </a:lnTo>
                <a:lnTo>
                  <a:pt x="405245" y="0"/>
                </a:lnTo>
                <a:lnTo>
                  <a:pt x="462395" y="31173"/>
                </a:lnTo>
              </a:path>
            </a:pathLst>
          </a:custGeom>
          <a:noFill/>
          <a:ln cap="flat" cmpd="sng" w="9525">
            <a:solidFill>
              <a:srgbClr val="76C8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09" name="Google Shape;3309;p196"/>
          <p:cNvSpPr txBox="1"/>
          <p:nvPr/>
        </p:nvSpPr>
        <p:spPr>
          <a:xfrm>
            <a:off x="10732150" y="2257204"/>
            <a:ext cx="5901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849DBA"/>
                </a:solidFill>
                <a:latin typeface="Arial"/>
                <a:ea typeface="Arial"/>
                <a:cs typeface="Arial"/>
                <a:sym typeface="Arial"/>
              </a:rPr>
              <a:t>Avg. Satisfaction</a:t>
            </a:r>
            <a:endParaRPr/>
          </a:p>
        </p:txBody>
      </p:sp>
      <p:sp>
        <p:nvSpPr>
          <p:cNvPr id="3310" name="Google Shape;3310;p196"/>
          <p:cNvSpPr/>
          <p:nvPr/>
        </p:nvSpPr>
        <p:spPr>
          <a:xfrm>
            <a:off x="10835473" y="2499629"/>
            <a:ext cx="403804" cy="100117"/>
          </a:xfrm>
          <a:custGeom>
            <a:rect b="b" l="l" r="r" t="t"/>
            <a:pathLst>
              <a:path extrusionOk="0" h="100117" w="403804">
                <a:moveTo>
                  <a:pt x="0" y="73419"/>
                </a:moveTo>
                <a:lnTo>
                  <a:pt x="53395" y="100117"/>
                </a:lnTo>
                <a:lnTo>
                  <a:pt x="146838" y="0"/>
                </a:lnTo>
                <a:lnTo>
                  <a:pt x="243617" y="96779"/>
                </a:lnTo>
                <a:lnTo>
                  <a:pt x="367095" y="53395"/>
                </a:lnTo>
                <a:lnTo>
                  <a:pt x="403804" y="76756"/>
                </a:lnTo>
              </a:path>
            </a:pathLst>
          </a:custGeom>
          <a:noFill/>
          <a:ln cap="flat" cmpd="sng" w="9525">
            <a:solidFill>
              <a:srgbClr val="EE96B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11" name="Google Shape;3311;p196"/>
          <p:cNvSpPr txBox="1"/>
          <p:nvPr/>
        </p:nvSpPr>
        <p:spPr>
          <a:xfrm>
            <a:off x="4925424" y="2271062"/>
            <a:ext cx="297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XX</a:t>
            </a:r>
            <a:endParaRPr/>
          </a:p>
        </p:txBody>
      </p:sp>
      <p:sp>
        <p:nvSpPr>
          <p:cNvPr id="3312" name="Google Shape;3312;p196"/>
          <p:cNvSpPr txBox="1"/>
          <p:nvPr/>
        </p:nvSpPr>
        <p:spPr>
          <a:xfrm>
            <a:off x="5487424" y="2272333"/>
            <a:ext cx="4284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XX %</a:t>
            </a:r>
            <a:endParaRPr/>
          </a:p>
        </p:txBody>
      </p:sp>
      <p:sp>
        <p:nvSpPr>
          <p:cNvPr id="3313" name="Google Shape;3313;p196"/>
          <p:cNvSpPr txBox="1"/>
          <p:nvPr/>
        </p:nvSpPr>
        <p:spPr>
          <a:xfrm>
            <a:off x="6162174" y="2281249"/>
            <a:ext cx="4362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XX </a:t>
            </a:r>
            <a:r>
              <a:rPr b="0" i="0" lang="en-US" sz="500" u="none" cap="none" strike="noStrike">
                <a:solidFill>
                  <a:srgbClr val="7F7F7F"/>
                </a:solidFill>
                <a:latin typeface="Arial"/>
                <a:ea typeface="Arial"/>
                <a:cs typeface="Arial"/>
                <a:sym typeface="Arial"/>
              </a:rPr>
              <a:t>min</a:t>
            </a:r>
            <a:endParaRPr b="0" i="0" sz="700" u="none" cap="none" strike="noStrike">
              <a:solidFill>
                <a:srgbClr val="7F7F7F"/>
              </a:solidFill>
              <a:latin typeface="Arial"/>
              <a:ea typeface="Arial"/>
              <a:cs typeface="Arial"/>
              <a:sym typeface="Arial"/>
            </a:endParaRPr>
          </a:p>
        </p:txBody>
      </p:sp>
      <p:sp>
        <p:nvSpPr>
          <p:cNvPr id="3314" name="Google Shape;3314;p196"/>
          <p:cNvSpPr txBox="1"/>
          <p:nvPr/>
        </p:nvSpPr>
        <p:spPr>
          <a:xfrm>
            <a:off x="6715164" y="2271062"/>
            <a:ext cx="4299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XX </a:t>
            </a:r>
            <a:r>
              <a:rPr b="0" i="0" lang="en-US" sz="500" u="none" cap="none" strike="noStrike">
                <a:solidFill>
                  <a:srgbClr val="7F7F7F"/>
                </a:solidFill>
                <a:latin typeface="Arial"/>
                <a:ea typeface="Arial"/>
                <a:cs typeface="Arial"/>
                <a:sym typeface="Arial"/>
              </a:rPr>
              <a:t>/10</a:t>
            </a:r>
            <a:endParaRPr b="0" i="0" sz="700" u="none" cap="none" strike="noStrike">
              <a:solidFill>
                <a:srgbClr val="7F7F7F"/>
              </a:solidFill>
              <a:latin typeface="Arial"/>
              <a:ea typeface="Arial"/>
              <a:cs typeface="Arial"/>
              <a:sym typeface="Arial"/>
            </a:endParaRPr>
          </a:p>
        </p:txBody>
      </p:sp>
      <p:sp>
        <p:nvSpPr>
          <p:cNvPr id="3315" name="Google Shape;3315;p196"/>
          <p:cNvSpPr txBox="1"/>
          <p:nvPr/>
        </p:nvSpPr>
        <p:spPr>
          <a:xfrm>
            <a:off x="10733622" y="2313258"/>
            <a:ext cx="410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849DBA"/>
                </a:solidFill>
                <a:latin typeface="Arial"/>
                <a:ea typeface="Arial"/>
                <a:cs typeface="Arial"/>
                <a:sym typeface="Arial"/>
              </a:rPr>
              <a:t>XX </a:t>
            </a:r>
            <a:r>
              <a:rPr b="0" i="0" lang="en-US" sz="500" u="none" cap="none" strike="noStrike">
                <a:solidFill>
                  <a:srgbClr val="849DBA"/>
                </a:solidFill>
                <a:latin typeface="Arial"/>
                <a:ea typeface="Arial"/>
                <a:cs typeface="Arial"/>
                <a:sym typeface="Arial"/>
              </a:rPr>
              <a:t>/10</a:t>
            </a:r>
            <a:endParaRPr b="0" i="0" sz="700" u="none" cap="none" strike="noStrike">
              <a:solidFill>
                <a:srgbClr val="849DBA"/>
              </a:solidFill>
              <a:latin typeface="Arial"/>
              <a:ea typeface="Arial"/>
              <a:cs typeface="Arial"/>
              <a:sym typeface="Arial"/>
            </a:endParaRPr>
          </a:p>
        </p:txBody>
      </p:sp>
      <p:sp>
        <p:nvSpPr>
          <p:cNvPr id="3316" name="Google Shape;3316;p196"/>
          <p:cNvSpPr txBox="1"/>
          <p:nvPr/>
        </p:nvSpPr>
        <p:spPr>
          <a:xfrm>
            <a:off x="9468603" y="2323757"/>
            <a:ext cx="3675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849DBA"/>
                </a:solidFill>
                <a:latin typeface="Arial"/>
                <a:ea typeface="Arial"/>
                <a:cs typeface="Arial"/>
                <a:sym typeface="Arial"/>
              </a:rPr>
              <a:t>XX </a:t>
            </a:r>
            <a:r>
              <a:rPr b="0" i="0" lang="en-US" sz="500" u="none" cap="none" strike="noStrike">
                <a:solidFill>
                  <a:srgbClr val="849DBA"/>
                </a:solidFill>
                <a:latin typeface="Arial"/>
                <a:ea typeface="Arial"/>
                <a:cs typeface="Arial"/>
                <a:sym typeface="Arial"/>
              </a:rPr>
              <a:t>%</a:t>
            </a:r>
            <a:endParaRPr b="0" i="0" sz="700" u="none" cap="none" strike="noStrike">
              <a:solidFill>
                <a:srgbClr val="849DBA"/>
              </a:solidFill>
              <a:latin typeface="Arial"/>
              <a:ea typeface="Arial"/>
              <a:cs typeface="Arial"/>
              <a:sym typeface="Arial"/>
            </a:endParaRPr>
          </a:p>
        </p:txBody>
      </p:sp>
      <p:sp>
        <p:nvSpPr>
          <p:cNvPr id="3317" name="Google Shape;3317;p196"/>
          <p:cNvSpPr txBox="1"/>
          <p:nvPr/>
        </p:nvSpPr>
        <p:spPr>
          <a:xfrm>
            <a:off x="8773828" y="2319841"/>
            <a:ext cx="290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849DBA"/>
                </a:solidFill>
                <a:latin typeface="Arial"/>
                <a:ea typeface="Arial"/>
                <a:cs typeface="Arial"/>
                <a:sym typeface="Arial"/>
              </a:rPr>
              <a:t>XX</a:t>
            </a:r>
            <a:endParaRPr/>
          </a:p>
        </p:txBody>
      </p:sp>
      <p:sp>
        <p:nvSpPr>
          <p:cNvPr id="3318" name="Google Shape;3318;p196"/>
          <p:cNvSpPr txBox="1"/>
          <p:nvPr/>
        </p:nvSpPr>
        <p:spPr>
          <a:xfrm>
            <a:off x="10080435" y="2315438"/>
            <a:ext cx="418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849DBA"/>
                </a:solidFill>
                <a:latin typeface="Arial"/>
                <a:ea typeface="Arial"/>
                <a:cs typeface="Arial"/>
                <a:sym typeface="Arial"/>
              </a:rPr>
              <a:t>XX</a:t>
            </a:r>
            <a:r>
              <a:rPr b="0" i="0" lang="en-US" sz="600" u="none" cap="none" strike="noStrike">
                <a:solidFill>
                  <a:srgbClr val="849DBA"/>
                </a:solidFill>
                <a:latin typeface="Arial"/>
                <a:ea typeface="Arial"/>
                <a:cs typeface="Arial"/>
                <a:sym typeface="Arial"/>
              </a:rPr>
              <a:t> </a:t>
            </a:r>
            <a:r>
              <a:rPr b="0" i="0" lang="en-US" sz="500" u="none" cap="none" strike="noStrike">
                <a:solidFill>
                  <a:srgbClr val="849DBA"/>
                </a:solidFill>
                <a:latin typeface="Arial"/>
                <a:ea typeface="Arial"/>
                <a:cs typeface="Arial"/>
                <a:sym typeface="Arial"/>
              </a:rPr>
              <a:t>min</a:t>
            </a:r>
            <a:endParaRPr b="0" i="0" sz="700" u="none" cap="none" strike="noStrike">
              <a:solidFill>
                <a:srgbClr val="849DBA"/>
              </a:solidFill>
              <a:latin typeface="Arial"/>
              <a:ea typeface="Arial"/>
              <a:cs typeface="Arial"/>
              <a:sym typeface="Arial"/>
            </a:endParaRPr>
          </a:p>
        </p:txBody>
      </p:sp>
      <p:grpSp>
        <p:nvGrpSpPr>
          <p:cNvPr id="3319" name="Google Shape;3319;p196"/>
          <p:cNvGrpSpPr/>
          <p:nvPr/>
        </p:nvGrpSpPr>
        <p:grpSpPr>
          <a:xfrm>
            <a:off x="8835770" y="3332049"/>
            <a:ext cx="266492" cy="267202"/>
            <a:chOff x="3639437" y="5168923"/>
            <a:chExt cx="462900" cy="464134"/>
          </a:xfrm>
        </p:grpSpPr>
        <p:sp>
          <p:nvSpPr>
            <p:cNvPr id="3320" name="Google Shape;3320;p196"/>
            <p:cNvSpPr/>
            <p:nvPr/>
          </p:nvSpPr>
          <p:spPr>
            <a:xfrm>
              <a:off x="3639437" y="5168923"/>
              <a:ext cx="462900" cy="447000"/>
            </a:xfrm>
            <a:prstGeom prst="ellipse">
              <a:avLst/>
            </a:prstGeom>
            <a:noFill/>
            <a:ln cap="flat" cmpd="sng" w="28575">
              <a:solidFill>
                <a:srgbClr val="358DF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21" name="Google Shape;3321;p196"/>
            <p:cNvSpPr/>
            <p:nvPr/>
          </p:nvSpPr>
          <p:spPr>
            <a:xfrm>
              <a:off x="3639437" y="5170157"/>
              <a:ext cx="462900" cy="462900"/>
            </a:xfrm>
            <a:prstGeom prst="arc">
              <a:avLst>
                <a:gd fmla="val 16200000" name="adj1"/>
                <a:gd fmla="val 0" name="adj2"/>
              </a:avLst>
            </a:prstGeom>
            <a:noFill/>
            <a:ln cap="flat" cmpd="sng" w="28575">
              <a:solidFill>
                <a:srgbClr val="FF97B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grpSp>
      <p:sp>
        <p:nvSpPr>
          <p:cNvPr id="3322" name="Google Shape;3322;p196"/>
          <p:cNvSpPr txBox="1"/>
          <p:nvPr/>
        </p:nvSpPr>
        <p:spPr>
          <a:xfrm>
            <a:off x="8727483" y="2699303"/>
            <a:ext cx="4683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 u="none" cap="none" strike="noStrike">
                <a:solidFill>
                  <a:srgbClr val="849DBA"/>
                </a:solidFill>
                <a:latin typeface="Arial"/>
                <a:ea typeface="Arial"/>
                <a:cs typeface="Arial"/>
                <a:sym typeface="Arial"/>
              </a:rPr>
              <a:t>Operational</a:t>
            </a:r>
            <a:endParaRPr/>
          </a:p>
        </p:txBody>
      </p:sp>
      <p:sp>
        <p:nvSpPr>
          <p:cNvPr id="3323" name="Google Shape;3323;p196"/>
          <p:cNvSpPr txBox="1"/>
          <p:nvPr/>
        </p:nvSpPr>
        <p:spPr>
          <a:xfrm>
            <a:off x="8718174" y="3162887"/>
            <a:ext cx="5325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 u="none" cap="none" strike="noStrike">
                <a:solidFill>
                  <a:srgbClr val="849DBA"/>
                </a:solidFill>
                <a:latin typeface="Arial"/>
                <a:ea typeface="Arial"/>
                <a:cs typeface="Arial"/>
                <a:sym typeface="Arial"/>
              </a:rPr>
              <a:t>Demographics</a:t>
            </a:r>
            <a:endParaRPr/>
          </a:p>
        </p:txBody>
      </p:sp>
      <p:grpSp>
        <p:nvGrpSpPr>
          <p:cNvPr id="3324" name="Google Shape;3324;p196"/>
          <p:cNvGrpSpPr/>
          <p:nvPr/>
        </p:nvGrpSpPr>
        <p:grpSpPr>
          <a:xfrm>
            <a:off x="10442540" y="3252143"/>
            <a:ext cx="810677" cy="363900"/>
            <a:chOff x="8739571" y="2614874"/>
            <a:chExt cx="810677" cy="363900"/>
          </a:xfrm>
        </p:grpSpPr>
        <p:sp>
          <p:nvSpPr>
            <p:cNvPr id="3325" name="Google Shape;3325;p196"/>
            <p:cNvSpPr/>
            <p:nvPr/>
          </p:nvSpPr>
          <p:spPr>
            <a:xfrm>
              <a:off x="9116534" y="2664877"/>
              <a:ext cx="433714"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326" name="Google Shape;3326;p196"/>
            <p:cNvSpPr/>
            <p:nvPr/>
          </p:nvSpPr>
          <p:spPr>
            <a:xfrm>
              <a:off x="9116534" y="2720632"/>
              <a:ext cx="321795"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327" name="Google Shape;3327;p196"/>
            <p:cNvSpPr/>
            <p:nvPr/>
          </p:nvSpPr>
          <p:spPr>
            <a:xfrm>
              <a:off x="9116534" y="2775334"/>
              <a:ext cx="257501"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328" name="Google Shape;3328;p196"/>
            <p:cNvSpPr/>
            <p:nvPr/>
          </p:nvSpPr>
          <p:spPr>
            <a:xfrm>
              <a:off x="9116534" y="2832483"/>
              <a:ext cx="233690"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329" name="Google Shape;3329;p196"/>
            <p:cNvSpPr/>
            <p:nvPr/>
          </p:nvSpPr>
          <p:spPr>
            <a:xfrm>
              <a:off x="9116534" y="2886538"/>
              <a:ext cx="205114"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330" name="Google Shape;3330;p196"/>
            <p:cNvSpPr txBox="1"/>
            <p:nvPr/>
          </p:nvSpPr>
          <p:spPr>
            <a:xfrm>
              <a:off x="8739868" y="2614874"/>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1</a:t>
              </a:r>
              <a:endParaRPr/>
            </a:p>
          </p:txBody>
        </p:sp>
        <p:sp>
          <p:nvSpPr>
            <p:cNvPr id="3331" name="Google Shape;3331;p196"/>
            <p:cNvSpPr txBox="1"/>
            <p:nvPr/>
          </p:nvSpPr>
          <p:spPr>
            <a:xfrm>
              <a:off x="8739868" y="2674059"/>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2</a:t>
              </a:r>
              <a:endParaRPr/>
            </a:p>
          </p:txBody>
        </p:sp>
        <p:sp>
          <p:nvSpPr>
            <p:cNvPr id="3332" name="Google Shape;3332;p196"/>
            <p:cNvSpPr txBox="1"/>
            <p:nvPr/>
          </p:nvSpPr>
          <p:spPr>
            <a:xfrm>
              <a:off x="8739571" y="2727524"/>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3</a:t>
              </a:r>
              <a:endParaRPr/>
            </a:p>
          </p:txBody>
        </p:sp>
        <p:sp>
          <p:nvSpPr>
            <p:cNvPr id="3333" name="Google Shape;3333;p196"/>
            <p:cNvSpPr txBox="1"/>
            <p:nvPr/>
          </p:nvSpPr>
          <p:spPr>
            <a:xfrm>
              <a:off x="8739571" y="2782226"/>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4</a:t>
              </a:r>
              <a:endParaRPr/>
            </a:p>
          </p:txBody>
        </p:sp>
        <p:sp>
          <p:nvSpPr>
            <p:cNvPr id="3334" name="Google Shape;3334;p196"/>
            <p:cNvSpPr txBox="1"/>
            <p:nvPr/>
          </p:nvSpPr>
          <p:spPr>
            <a:xfrm>
              <a:off x="8739571" y="2840174"/>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5</a:t>
              </a:r>
              <a:endParaRPr/>
            </a:p>
          </p:txBody>
        </p:sp>
      </p:grpSp>
      <p:cxnSp>
        <p:nvCxnSpPr>
          <p:cNvPr id="3335" name="Google Shape;3335;p196"/>
          <p:cNvCxnSpPr/>
          <p:nvPr/>
        </p:nvCxnSpPr>
        <p:spPr>
          <a:xfrm>
            <a:off x="9652309" y="2741438"/>
            <a:ext cx="0" cy="337800"/>
          </a:xfrm>
          <a:prstGeom prst="straightConnector1">
            <a:avLst/>
          </a:prstGeom>
          <a:noFill/>
          <a:ln cap="flat" cmpd="sng" w="9525">
            <a:solidFill>
              <a:srgbClr val="E7F3FF"/>
            </a:solidFill>
            <a:prstDash val="solid"/>
            <a:round/>
            <a:headEnd len="sm" w="sm" type="none"/>
            <a:tailEnd len="sm" w="sm" type="none"/>
          </a:ln>
        </p:spPr>
      </p:cxnSp>
      <p:cxnSp>
        <p:nvCxnSpPr>
          <p:cNvPr id="3336" name="Google Shape;3336;p196"/>
          <p:cNvCxnSpPr/>
          <p:nvPr/>
        </p:nvCxnSpPr>
        <p:spPr>
          <a:xfrm>
            <a:off x="10442630" y="2749161"/>
            <a:ext cx="0" cy="337800"/>
          </a:xfrm>
          <a:prstGeom prst="straightConnector1">
            <a:avLst/>
          </a:prstGeom>
          <a:noFill/>
          <a:ln cap="flat" cmpd="sng" w="9525">
            <a:solidFill>
              <a:srgbClr val="E7F3FF"/>
            </a:solidFill>
            <a:prstDash val="solid"/>
            <a:round/>
            <a:headEnd len="sm" w="sm" type="none"/>
            <a:tailEnd len="sm" w="sm" type="none"/>
          </a:ln>
        </p:spPr>
      </p:cxnSp>
      <p:cxnSp>
        <p:nvCxnSpPr>
          <p:cNvPr id="3337" name="Google Shape;3337;p196"/>
          <p:cNvCxnSpPr/>
          <p:nvPr/>
        </p:nvCxnSpPr>
        <p:spPr>
          <a:xfrm>
            <a:off x="9652309" y="3266650"/>
            <a:ext cx="0" cy="337800"/>
          </a:xfrm>
          <a:prstGeom prst="straightConnector1">
            <a:avLst/>
          </a:prstGeom>
          <a:noFill/>
          <a:ln cap="flat" cmpd="sng" w="9525">
            <a:solidFill>
              <a:srgbClr val="E7F3FF"/>
            </a:solidFill>
            <a:prstDash val="solid"/>
            <a:round/>
            <a:headEnd len="sm" w="sm" type="none"/>
            <a:tailEnd len="sm" w="sm" type="none"/>
          </a:ln>
        </p:spPr>
      </p:cxnSp>
      <p:cxnSp>
        <p:nvCxnSpPr>
          <p:cNvPr id="3338" name="Google Shape;3338;p196"/>
          <p:cNvCxnSpPr/>
          <p:nvPr/>
        </p:nvCxnSpPr>
        <p:spPr>
          <a:xfrm>
            <a:off x="10408941" y="3266650"/>
            <a:ext cx="0" cy="337800"/>
          </a:xfrm>
          <a:prstGeom prst="straightConnector1">
            <a:avLst/>
          </a:prstGeom>
          <a:noFill/>
          <a:ln cap="flat" cmpd="sng" w="9525">
            <a:solidFill>
              <a:srgbClr val="E7F3FF"/>
            </a:solidFill>
            <a:prstDash val="solid"/>
            <a:round/>
            <a:headEnd len="sm" w="sm" type="none"/>
            <a:tailEnd len="sm" w="sm" type="none"/>
          </a:ln>
        </p:spPr>
      </p:cxnSp>
      <p:sp>
        <p:nvSpPr>
          <p:cNvPr id="3339" name="Google Shape;3339;p196"/>
          <p:cNvSpPr/>
          <p:nvPr/>
        </p:nvSpPr>
        <p:spPr>
          <a:xfrm>
            <a:off x="5404491" y="3279187"/>
            <a:ext cx="53100" cy="53100"/>
          </a:xfrm>
          <a:prstGeom prst="ellipse">
            <a:avLst/>
          </a:prstGeom>
          <a:solidFill>
            <a:srgbClr val="D1E9FE"/>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40" name="Google Shape;3340;p196"/>
          <p:cNvSpPr/>
          <p:nvPr/>
        </p:nvSpPr>
        <p:spPr>
          <a:xfrm>
            <a:off x="5411815" y="3380948"/>
            <a:ext cx="53100" cy="53100"/>
          </a:xfrm>
          <a:prstGeom prst="ellipse">
            <a:avLst/>
          </a:prstGeom>
          <a:solidFill>
            <a:srgbClr val="FFDCE6"/>
          </a:solidFill>
          <a:ln cap="flat" cmpd="sng" w="9525">
            <a:solidFill>
              <a:srgbClr val="FF97B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41" name="Google Shape;3341;p196"/>
          <p:cNvSpPr txBox="1"/>
          <p:nvPr/>
        </p:nvSpPr>
        <p:spPr>
          <a:xfrm>
            <a:off x="5419429" y="3211300"/>
            <a:ext cx="2679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M</a:t>
            </a:r>
            <a:endParaRPr/>
          </a:p>
        </p:txBody>
      </p:sp>
      <p:sp>
        <p:nvSpPr>
          <p:cNvPr id="3342" name="Google Shape;3342;p196"/>
          <p:cNvSpPr txBox="1"/>
          <p:nvPr/>
        </p:nvSpPr>
        <p:spPr>
          <a:xfrm>
            <a:off x="5425190" y="3334014"/>
            <a:ext cx="2328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F</a:t>
            </a:r>
            <a:endParaRPr/>
          </a:p>
        </p:txBody>
      </p:sp>
      <p:sp>
        <p:nvSpPr>
          <p:cNvPr id="3343" name="Google Shape;3343;p196"/>
          <p:cNvSpPr txBox="1"/>
          <p:nvPr/>
        </p:nvSpPr>
        <p:spPr>
          <a:xfrm>
            <a:off x="4899558" y="3490765"/>
            <a:ext cx="6558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7F7F7F"/>
                </a:solidFill>
                <a:latin typeface="Arial"/>
                <a:ea typeface="Arial"/>
                <a:cs typeface="Arial"/>
                <a:sym typeface="Arial"/>
              </a:rPr>
              <a:t>donut</a:t>
            </a:r>
            <a:endParaRPr/>
          </a:p>
        </p:txBody>
      </p:sp>
      <p:sp>
        <p:nvSpPr>
          <p:cNvPr id="3344" name="Google Shape;3344;p196"/>
          <p:cNvSpPr txBox="1"/>
          <p:nvPr/>
        </p:nvSpPr>
        <p:spPr>
          <a:xfrm>
            <a:off x="5361648" y="2934499"/>
            <a:ext cx="6558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7F7F7F"/>
                </a:solidFill>
                <a:latin typeface="Arial"/>
                <a:ea typeface="Arial"/>
                <a:cs typeface="Arial"/>
                <a:sym typeface="Arial"/>
              </a:rPr>
              <a:t>bar</a:t>
            </a:r>
            <a:endParaRPr/>
          </a:p>
        </p:txBody>
      </p:sp>
      <p:sp>
        <p:nvSpPr>
          <p:cNvPr id="3345" name="Google Shape;3345;p196"/>
          <p:cNvSpPr txBox="1"/>
          <p:nvPr/>
        </p:nvSpPr>
        <p:spPr>
          <a:xfrm>
            <a:off x="2760136" y="3311327"/>
            <a:ext cx="775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 u="none" cap="none" strike="noStrike">
                <a:solidFill>
                  <a:srgbClr val="7F7F7F"/>
                </a:solidFill>
                <a:latin typeface="Arial"/>
                <a:ea typeface="Arial"/>
                <a:cs typeface="Arial"/>
                <a:sym typeface="Arial"/>
              </a:rPr>
              <a:t>Department </a:t>
            </a:r>
            <a:endParaRPr/>
          </a:p>
          <a:p>
            <a:pPr indent="0" lvl="0" marL="0" marR="0" rtl="0" algn="l">
              <a:lnSpc>
                <a:spcPct val="100000"/>
              </a:lnSpc>
              <a:spcBef>
                <a:spcPts val="0"/>
              </a:spcBef>
              <a:spcAft>
                <a:spcPts val="0"/>
              </a:spcAft>
              <a:buNone/>
            </a:pPr>
            <a:r>
              <a:rPr b="1" i="0" lang="en-US" sz="400" u="none" cap="none" strike="noStrike">
                <a:solidFill>
                  <a:srgbClr val="7F7F7F"/>
                </a:solidFill>
                <a:latin typeface="Arial"/>
                <a:ea typeface="Arial"/>
                <a:cs typeface="Arial"/>
                <a:sym typeface="Arial"/>
              </a:rPr>
              <a:t>Referrals</a:t>
            </a:r>
            <a:endParaRPr/>
          </a:p>
          <a:p>
            <a:pPr indent="0" lvl="0" marL="0" marR="0" rtl="0" algn="l">
              <a:lnSpc>
                <a:spcPct val="100000"/>
              </a:lnSpc>
              <a:spcBef>
                <a:spcPts val="0"/>
              </a:spcBef>
              <a:spcAft>
                <a:spcPts val="0"/>
              </a:spcAft>
              <a:buNone/>
            </a:pPr>
            <a:r>
              <a:rPr b="0" i="0" lang="en-US" sz="800" u="none" cap="none" strike="noStrike">
                <a:solidFill>
                  <a:srgbClr val="7F7F7F"/>
                </a:solidFill>
                <a:latin typeface="Arial"/>
                <a:ea typeface="Arial"/>
                <a:cs typeface="Arial"/>
                <a:sym typeface="Arial"/>
              </a:rPr>
              <a:t>BAR</a:t>
            </a:r>
            <a:endParaRPr/>
          </a:p>
        </p:txBody>
      </p:sp>
      <p:grpSp>
        <p:nvGrpSpPr>
          <p:cNvPr id="3346" name="Google Shape;3346;p196"/>
          <p:cNvGrpSpPr/>
          <p:nvPr/>
        </p:nvGrpSpPr>
        <p:grpSpPr>
          <a:xfrm>
            <a:off x="9308669" y="3313170"/>
            <a:ext cx="275162" cy="262023"/>
            <a:chOff x="4388811" y="5092431"/>
            <a:chExt cx="457231" cy="435398"/>
          </a:xfrm>
        </p:grpSpPr>
        <p:sp>
          <p:nvSpPr>
            <p:cNvPr id="3347" name="Google Shape;3347;p196"/>
            <p:cNvSpPr/>
            <p:nvPr/>
          </p:nvSpPr>
          <p:spPr>
            <a:xfrm>
              <a:off x="4388812" y="5312043"/>
              <a:ext cx="81600" cy="81600"/>
            </a:xfrm>
            <a:prstGeom prst="ellipse">
              <a:avLst/>
            </a:prstGeom>
            <a:solidFill>
              <a:srgbClr val="FF97B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48" name="Google Shape;3348;p196"/>
            <p:cNvSpPr/>
            <p:nvPr/>
          </p:nvSpPr>
          <p:spPr>
            <a:xfrm>
              <a:off x="4388811" y="5157043"/>
              <a:ext cx="81600" cy="81600"/>
            </a:xfrm>
            <a:prstGeom prst="ellipse">
              <a:avLst/>
            </a:prstGeom>
            <a:solidFill>
              <a:srgbClr val="358DF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49" name="Google Shape;3349;p196"/>
            <p:cNvSpPr txBox="1"/>
            <p:nvPr/>
          </p:nvSpPr>
          <p:spPr>
            <a:xfrm>
              <a:off x="4464742" y="5092431"/>
              <a:ext cx="381300" cy="25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 u="none" cap="none" strike="noStrike">
                  <a:solidFill>
                    <a:srgbClr val="6576A7"/>
                  </a:solidFill>
                  <a:latin typeface="Arial"/>
                  <a:ea typeface="Arial"/>
                  <a:cs typeface="Arial"/>
                  <a:sym typeface="Arial"/>
                </a:rPr>
                <a:t>%</a:t>
              </a:r>
              <a:endParaRPr/>
            </a:p>
          </p:txBody>
        </p:sp>
        <p:sp>
          <p:nvSpPr>
            <p:cNvPr id="3350" name="Google Shape;3350;p196"/>
            <p:cNvSpPr txBox="1"/>
            <p:nvPr/>
          </p:nvSpPr>
          <p:spPr>
            <a:xfrm>
              <a:off x="4463789" y="5272229"/>
              <a:ext cx="381300" cy="25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 u="none" cap="none" strike="noStrike">
                  <a:solidFill>
                    <a:srgbClr val="6576A7"/>
                  </a:solidFill>
                  <a:latin typeface="Arial"/>
                  <a:ea typeface="Arial"/>
                  <a:cs typeface="Arial"/>
                  <a:sym typeface="Arial"/>
                </a:rPr>
                <a:t>%</a:t>
              </a:r>
              <a:endParaRPr/>
            </a:p>
          </p:txBody>
        </p:sp>
      </p:grpSp>
      <p:sp>
        <p:nvSpPr>
          <p:cNvPr id="3351" name="Google Shape;3351;p196"/>
          <p:cNvSpPr txBox="1"/>
          <p:nvPr/>
        </p:nvSpPr>
        <p:spPr>
          <a:xfrm>
            <a:off x="2027966" y="2743081"/>
            <a:ext cx="655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00" u="none" cap="none" strike="noStrike">
                <a:solidFill>
                  <a:srgbClr val="7F7F7F"/>
                </a:solidFill>
                <a:latin typeface="Arial"/>
                <a:ea typeface="Arial"/>
                <a:cs typeface="Arial"/>
                <a:sym typeface="Arial"/>
              </a:rPr>
              <a:t>Pie? Percent of total</a:t>
            </a:r>
            <a:r>
              <a:rPr b="0" i="0" lang="en-US" sz="500" u="none" cap="none" strike="noStrike">
                <a:solidFill>
                  <a:srgbClr val="7F7F7F"/>
                </a:solidFill>
                <a:latin typeface="Arial"/>
                <a:ea typeface="Arial"/>
                <a:cs typeface="Arial"/>
                <a:sym typeface="Arial"/>
              </a:rPr>
              <a:t>?</a:t>
            </a:r>
            <a:endParaRPr b="0" i="0" sz="600" u="none" cap="none" strike="noStrike">
              <a:solidFill>
                <a:srgbClr val="7F7F7F"/>
              </a:solidFill>
              <a:latin typeface="Arial"/>
              <a:ea typeface="Arial"/>
              <a:cs typeface="Arial"/>
              <a:sym typeface="Arial"/>
            </a:endParaRPr>
          </a:p>
        </p:txBody>
      </p:sp>
      <p:sp>
        <p:nvSpPr>
          <p:cNvPr id="3352" name="Google Shape;3352;p196"/>
          <p:cNvSpPr/>
          <p:nvPr/>
        </p:nvSpPr>
        <p:spPr>
          <a:xfrm>
            <a:off x="1050891" y="2257204"/>
            <a:ext cx="418289" cy="184801"/>
          </a:xfrm>
          <a:custGeom>
            <a:rect b="b" l="l" r="r" t="t"/>
            <a:pathLst>
              <a:path extrusionOk="0" h="165370" w="418289">
                <a:moveTo>
                  <a:pt x="0" y="58366"/>
                </a:moveTo>
                <a:cubicBezTo>
                  <a:pt x="28310" y="93754"/>
                  <a:pt x="43717" y="116683"/>
                  <a:pt x="77821" y="145915"/>
                </a:cubicBezTo>
                <a:cubicBezTo>
                  <a:pt x="86698" y="153523"/>
                  <a:pt x="97276" y="158885"/>
                  <a:pt x="107004" y="165370"/>
                </a:cubicBezTo>
                <a:cubicBezTo>
                  <a:pt x="126459" y="149157"/>
                  <a:pt x="146546" y="133674"/>
                  <a:pt x="165370" y="116732"/>
                </a:cubicBezTo>
                <a:cubicBezTo>
                  <a:pt x="179004" y="104461"/>
                  <a:pt x="190189" y="89564"/>
                  <a:pt x="204280" y="77821"/>
                </a:cubicBezTo>
                <a:cubicBezTo>
                  <a:pt x="247866" y="41499"/>
                  <a:pt x="270838" y="26964"/>
                  <a:pt x="311285" y="0"/>
                </a:cubicBezTo>
                <a:cubicBezTo>
                  <a:pt x="345542" y="22838"/>
                  <a:pt x="371171" y="43410"/>
                  <a:pt x="408561" y="58366"/>
                </a:cubicBezTo>
                <a:cubicBezTo>
                  <a:pt x="411572" y="59570"/>
                  <a:pt x="415046" y="58366"/>
                  <a:pt x="418289" y="58366"/>
                </a:cubicBezTo>
              </a:path>
            </a:pathLst>
          </a:custGeom>
          <a:noFill/>
          <a:ln cap="flat" cmpd="sng" w="9525">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53" name="Google Shape;3353;p196"/>
          <p:cNvSpPr/>
          <p:nvPr/>
        </p:nvSpPr>
        <p:spPr>
          <a:xfrm>
            <a:off x="1740094" y="2237118"/>
            <a:ext cx="418289" cy="184801"/>
          </a:xfrm>
          <a:custGeom>
            <a:rect b="b" l="l" r="r" t="t"/>
            <a:pathLst>
              <a:path extrusionOk="0" h="165370" w="418289">
                <a:moveTo>
                  <a:pt x="0" y="58366"/>
                </a:moveTo>
                <a:cubicBezTo>
                  <a:pt x="28310" y="93754"/>
                  <a:pt x="43717" y="116683"/>
                  <a:pt x="77821" y="145915"/>
                </a:cubicBezTo>
                <a:cubicBezTo>
                  <a:pt x="86698" y="153523"/>
                  <a:pt x="97276" y="158885"/>
                  <a:pt x="107004" y="165370"/>
                </a:cubicBezTo>
                <a:cubicBezTo>
                  <a:pt x="126459" y="149157"/>
                  <a:pt x="146546" y="133674"/>
                  <a:pt x="165370" y="116732"/>
                </a:cubicBezTo>
                <a:cubicBezTo>
                  <a:pt x="179004" y="104461"/>
                  <a:pt x="190189" y="89564"/>
                  <a:pt x="204280" y="77821"/>
                </a:cubicBezTo>
                <a:cubicBezTo>
                  <a:pt x="247866" y="41499"/>
                  <a:pt x="270838" y="26964"/>
                  <a:pt x="311285" y="0"/>
                </a:cubicBezTo>
                <a:cubicBezTo>
                  <a:pt x="345542" y="22838"/>
                  <a:pt x="371171" y="43410"/>
                  <a:pt x="408561" y="58366"/>
                </a:cubicBezTo>
                <a:cubicBezTo>
                  <a:pt x="411572" y="59570"/>
                  <a:pt x="415046" y="58366"/>
                  <a:pt x="418289" y="58366"/>
                </a:cubicBezTo>
              </a:path>
            </a:pathLst>
          </a:custGeom>
          <a:noFill/>
          <a:ln cap="flat" cmpd="sng" w="9525">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54" name="Google Shape;3354;p196"/>
          <p:cNvSpPr/>
          <p:nvPr/>
        </p:nvSpPr>
        <p:spPr>
          <a:xfrm>
            <a:off x="2418918" y="2233413"/>
            <a:ext cx="418289" cy="184801"/>
          </a:xfrm>
          <a:custGeom>
            <a:rect b="b" l="l" r="r" t="t"/>
            <a:pathLst>
              <a:path extrusionOk="0" h="165370" w="418289">
                <a:moveTo>
                  <a:pt x="0" y="58366"/>
                </a:moveTo>
                <a:cubicBezTo>
                  <a:pt x="28310" y="93754"/>
                  <a:pt x="43717" y="116683"/>
                  <a:pt x="77821" y="145915"/>
                </a:cubicBezTo>
                <a:cubicBezTo>
                  <a:pt x="86698" y="153523"/>
                  <a:pt x="97276" y="158885"/>
                  <a:pt x="107004" y="165370"/>
                </a:cubicBezTo>
                <a:cubicBezTo>
                  <a:pt x="126459" y="149157"/>
                  <a:pt x="146546" y="133674"/>
                  <a:pt x="165370" y="116732"/>
                </a:cubicBezTo>
                <a:cubicBezTo>
                  <a:pt x="179004" y="104461"/>
                  <a:pt x="190189" y="89564"/>
                  <a:pt x="204280" y="77821"/>
                </a:cubicBezTo>
                <a:cubicBezTo>
                  <a:pt x="247866" y="41499"/>
                  <a:pt x="270838" y="26964"/>
                  <a:pt x="311285" y="0"/>
                </a:cubicBezTo>
                <a:cubicBezTo>
                  <a:pt x="345542" y="22838"/>
                  <a:pt x="371171" y="43410"/>
                  <a:pt x="408561" y="58366"/>
                </a:cubicBezTo>
                <a:cubicBezTo>
                  <a:pt x="411572" y="59570"/>
                  <a:pt x="415046" y="58366"/>
                  <a:pt x="418289" y="58366"/>
                </a:cubicBezTo>
              </a:path>
            </a:pathLst>
          </a:custGeom>
          <a:noFill/>
          <a:ln cap="flat" cmpd="sng" w="9525">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55" name="Google Shape;3355;p196"/>
          <p:cNvSpPr/>
          <p:nvPr/>
        </p:nvSpPr>
        <p:spPr>
          <a:xfrm>
            <a:off x="3098341" y="2260957"/>
            <a:ext cx="418289" cy="184801"/>
          </a:xfrm>
          <a:custGeom>
            <a:rect b="b" l="l" r="r" t="t"/>
            <a:pathLst>
              <a:path extrusionOk="0" h="165370" w="418289">
                <a:moveTo>
                  <a:pt x="0" y="58366"/>
                </a:moveTo>
                <a:cubicBezTo>
                  <a:pt x="28310" y="93754"/>
                  <a:pt x="43717" y="116683"/>
                  <a:pt x="77821" y="145915"/>
                </a:cubicBezTo>
                <a:cubicBezTo>
                  <a:pt x="86698" y="153523"/>
                  <a:pt x="97276" y="158885"/>
                  <a:pt x="107004" y="165370"/>
                </a:cubicBezTo>
                <a:cubicBezTo>
                  <a:pt x="126459" y="149157"/>
                  <a:pt x="146546" y="133674"/>
                  <a:pt x="165370" y="116732"/>
                </a:cubicBezTo>
                <a:cubicBezTo>
                  <a:pt x="179004" y="104461"/>
                  <a:pt x="190189" y="89564"/>
                  <a:pt x="204280" y="77821"/>
                </a:cubicBezTo>
                <a:cubicBezTo>
                  <a:pt x="247866" y="41499"/>
                  <a:pt x="270838" y="26964"/>
                  <a:pt x="311285" y="0"/>
                </a:cubicBezTo>
                <a:cubicBezTo>
                  <a:pt x="345542" y="22838"/>
                  <a:pt x="371171" y="43410"/>
                  <a:pt x="408561" y="58366"/>
                </a:cubicBezTo>
                <a:cubicBezTo>
                  <a:pt x="411572" y="59570"/>
                  <a:pt x="415046" y="58366"/>
                  <a:pt x="418289" y="58366"/>
                </a:cubicBezTo>
              </a:path>
            </a:pathLst>
          </a:custGeom>
          <a:noFill/>
          <a:ln cap="flat" cmpd="sng" w="9525">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3356" name="Google Shape;3356;p196"/>
          <p:cNvCxnSpPr/>
          <p:nvPr/>
        </p:nvCxnSpPr>
        <p:spPr>
          <a:xfrm>
            <a:off x="573323" y="5185937"/>
            <a:ext cx="10926600" cy="0"/>
          </a:xfrm>
          <a:prstGeom prst="straightConnector1">
            <a:avLst/>
          </a:prstGeom>
          <a:noFill/>
          <a:ln cap="flat" cmpd="sng" w="57150">
            <a:solidFill>
              <a:srgbClr val="D1E9FE"/>
            </a:solidFill>
            <a:prstDash val="solid"/>
            <a:round/>
            <a:headEnd len="sm" w="sm" type="none"/>
            <a:tailEnd len="med" w="med" type="triangle"/>
          </a:ln>
        </p:spPr>
      </p:cxnSp>
      <p:sp>
        <p:nvSpPr>
          <p:cNvPr id="3357" name="Google Shape;3357;p196"/>
          <p:cNvSpPr txBox="1"/>
          <p:nvPr/>
        </p:nvSpPr>
        <p:spPr>
          <a:xfrm>
            <a:off x="539537" y="5330743"/>
            <a:ext cx="1488300" cy="5943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i="0" lang="en-US" sz="2200" u="none" cap="none" strike="noStrike">
                <a:solidFill>
                  <a:schemeClr val="dk1"/>
                </a:solidFill>
                <a:latin typeface="Salesforce Sans"/>
                <a:ea typeface="Salesforce Sans"/>
                <a:cs typeface="Salesforce Sans"/>
                <a:sym typeface="Salesforce Sans"/>
              </a:rPr>
              <a:t>Less detail</a:t>
            </a:r>
            <a:endParaRPr i="0" sz="2200" u="none" cap="none" strike="noStrike">
              <a:solidFill>
                <a:schemeClr val="dk1"/>
              </a:solidFill>
              <a:latin typeface="Salesforce Sans"/>
              <a:ea typeface="Salesforce Sans"/>
              <a:cs typeface="Salesforce Sans"/>
              <a:sym typeface="Salesforce Sans"/>
            </a:endParaRPr>
          </a:p>
        </p:txBody>
      </p:sp>
      <p:sp>
        <p:nvSpPr>
          <p:cNvPr id="3358" name="Google Shape;3358;p196"/>
          <p:cNvSpPr txBox="1"/>
          <p:nvPr/>
        </p:nvSpPr>
        <p:spPr>
          <a:xfrm>
            <a:off x="10077888" y="5359026"/>
            <a:ext cx="1670100" cy="5943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i="0" lang="en-US" sz="2200" u="none" cap="none" strike="noStrike">
                <a:solidFill>
                  <a:schemeClr val="dk1"/>
                </a:solidFill>
                <a:latin typeface="Salesforce Sans"/>
                <a:ea typeface="Salesforce Sans"/>
                <a:cs typeface="Salesforce Sans"/>
                <a:sym typeface="Salesforce Sans"/>
              </a:rPr>
              <a:t>More detail</a:t>
            </a:r>
            <a:endParaRPr i="0" sz="2200" u="none" cap="none" strike="noStrike">
              <a:solidFill>
                <a:schemeClr val="dk1"/>
              </a:solidFill>
              <a:latin typeface="Salesforce Sans"/>
              <a:ea typeface="Salesforce Sans"/>
              <a:cs typeface="Salesforce Sans"/>
              <a:sym typeface="Salesforce Sans"/>
            </a:endParaRPr>
          </a:p>
        </p:txBody>
      </p:sp>
      <p:sp>
        <p:nvSpPr>
          <p:cNvPr id="3359" name="Google Shape;3359;p196"/>
          <p:cNvSpPr txBox="1"/>
          <p:nvPr/>
        </p:nvSpPr>
        <p:spPr>
          <a:xfrm>
            <a:off x="533910" y="5745024"/>
            <a:ext cx="2478300" cy="5943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b="1" i="0" lang="en-US" sz="1600" u="none" cap="none" strike="noStrike">
                <a:solidFill>
                  <a:schemeClr val="dk1"/>
                </a:solidFill>
                <a:latin typeface="Salesforce Sans"/>
                <a:ea typeface="Salesforce Sans"/>
                <a:cs typeface="Salesforce Sans"/>
                <a:sym typeface="Salesforce Sans"/>
              </a:rPr>
              <a:t>Function &amp; Layout</a:t>
            </a:r>
            <a:endParaRPr b="1" i="0" sz="1600" u="none" cap="none" strike="noStrike">
              <a:solidFill>
                <a:schemeClr val="dk1"/>
              </a:solidFill>
              <a:latin typeface="Salesforce Sans"/>
              <a:ea typeface="Salesforce Sans"/>
              <a:cs typeface="Salesforce Sans"/>
              <a:sym typeface="Salesforce Sans"/>
            </a:endParaRPr>
          </a:p>
        </p:txBody>
      </p:sp>
      <p:sp>
        <p:nvSpPr>
          <p:cNvPr id="3360" name="Google Shape;3360;p196"/>
          <p:cNvSpPr txBox="1"/>
          <p:nvPr/>
        </p:nvSpPr>
        <p:spPr>
          <a:xfrm>
            <a:off x="9093556" y="5717303"/>
            <a:ext cx="2478300" cy="5943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chemeClr val="dk1"/>
              </a:buClr>
              <a:buSzPts val="2200"/>
              <a:buFont typeface="Arial"/>
              <a:buNone/>
            </a:pPr>
            <a:r>
              <a:rPr b="1" i="0" lang="en-US" sz="1600" u="none" cap="none" strike="noStrike">
                <a:solidFill>
                  <a:schemeClr val="dk1"/>
                </a:solidFill>
                <a:latin typeface="Salesforce Sans"/>
                <a:ea typeface="Salesforce Sans"/>
                <a:cs typeface="Salesforce Sans"/>
                <a:sym typeface="Salesforce Sans"/>
              </a:rPr>
              <a:t>Style &amp; Design</a:t>
            </a:r>
            <a:endParaRPr b="1" i="0" sz="1600" u="none" cap="none" strike="noStrike">
              <a:solidFill>
                <a:schemeClr val="dk1"/>
              </a:solidFill>
              <a:latin typeface="Salesforce Sans"/>
              <a:ea typeface="Salesforce Sans"/>
              <a:cs typeface="Salesforce Sans"/>
              <a:sym typeface="Salesforce Sans"/>
            </a:endParaRPr>
          </a:p>
        </p:txBody>
      </p:sp>
      <p:sp>
        <p:nvSpPr>
          <p:cNvPr id="3361" name="Google Shape;3361;p196"/>
          <p:cNvSpPr txBox="1"/>
          <p:nvPr/>
        </p:nvSpPr>
        <p:spPr>
          <a:xfrm>
            <a:off x="846315" y="4478101"/>
            <a:ext cx="2564400" cy="336900"/>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chemeClr val="dk1"/>
              </a:buClr>
              <a:buSzPts val="2200"/>
              <a:buFont typeface="Arial"/>
              <a:buNone/>
            </a:pPr>
            <a:r>
              <a:rPr i="0" lang="en-US" sz="1800" u="none" cap="none" strike="noStrike">
                <a:solidFill>
                  <a:schemeClr val="dk1"/>
                </a:solidFill>
                <a:latin typeface="Salesforce Sans"/>
                <a:ea typeface="Salesforce Sans"/>
                <a:cs typeface="Salesforce Sans"/>
                <a:sym typeface="Salesforce Sans"/>
              </a:rPr>
              <a:t>Basic, rough sketch</a:t>
            </a:r>
            <a:endParaRPr i="0" sz="1800" u="none" cap="none" strike="noStrike">
              <a:solidFill>
                <a:schemeClr val="dk1"/>
              </a:solidFill>
              <a:latin typeface="Salesforce Sans"/>
              <a:ea typeface="Salesforce Sans"/>
              <a:cs typeface="Salesforce Sans"/>
              <a:sym typeface="Salesforce Sans"/>
            </a:endParaRPr>
          </a:p>
        </p:txBody>
      </p:sp>
      <p:sp>
        <p:nvSpPr>
          <p:cNvPr id="3362" name="Google Shape;3362;p196"/>
          <p:cNvSpPr txBox="1"/>
          <p:nvPr/>
        </p:nvSpPr>
        <p:spPr>
          <a:xfrm>
            <a:off x="4580758" y="4475632"/>
            <a:ext cx="3022200" cy="336900"/>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chemeClr val="dk1"/>
              </a:buClr>
              <a:buSzPts val="2200"/>
              <a:buFont typeface="Arial"/>
              <a:buNone/>
            </a:pPr>
            <a:r>
              <a:rPr i="0" lang="en-US" sz="1800" u="none" cap="none" strike="noStrike">
                <a:solidFill>
                  <a:schemeClr val="dk1"/>
                </a:solidFill>
                <a:latin typeface="Salesforce Sans"/>
                <a:ea typeface="Salesforce Sans"/>
                <a:cs typeface="Salesforce Sans"/>
                <a:sym typeface="Salesforce Sans"/>
              </a:rPr>
              <a:t>Detailed, functional layout</a:t>
            </a:r>
            <a:endParaRPr i="0" sz="1800" u="none" cap="none" strike="noStrike">
              <a:solidFill>
                <a:schemeClr val="dk1"/>
              </a:solidFill>
              <a:latin typeface="Salesforce Sans"/>
              <a:ea typeface="Salesforce Sans"/>
              <a:cs typeface="Salesforce Sans"/>
              <a:sym typeface="Salesforce Sans"/>
            </a:endParaRPr>
          </a:p>
        </p:txBody>
      </p:sp>
      <p:sp>
        <p:nvSpPr>
          <p:cNvPr id="3363" name="Google Shape;3363;p196"/>
          <p:cNvSpPr txBox="1"/>
          <p:nvPr/>
        </p:nvSpPr>
        <p:spPr>
          <a:xfrm>
            <a:off x="8477824" y="4480986"/>
            <a:ext cx="3022200" cy="336900"/>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chemeClr val="dk1"/>
              </a:buClr>
              <a:buSzPts val="2200"/>
              <a:buFont typeface="Arial"/>
              <a:buNone/>
            </a:pPr>
            <a:r>
              <a:rPr i="0" lang="en-US" sz="1800" u="none" cap="none" strike="noStrike">
                <a:solidFill>
                  <a:schemeClr val="dk1"/>
                </a:solidFill>
                <a:latin typeface="Salesforce Sans"/>
                <a:ea typeface="Salesforce Sans"/>
                <a:cs typeface="Salesforce Sans"/>
                <a:sym typeface="Salesforce Sans"/>
              </a:rPr>
              <a:t>Polished, near final design</a:t>
            </a:r>
            <a:endParaRPr i="0" sz="1800" u="none" cap="none" strike="noStrike">
              <a:solidFill>
                <a:schemeClr val="dk1"/>
              </a:solidFill>
              <a:latin typeface="Salesforce Sans"/>
              <a:ea typeface="Salesforce Sans"/>
              <a:cs typeface="Salesforce Sans"/>
              <a:sym typeface="Salesforce Sans"/>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56"/>
                                        </p:tgtEl>
                                        <p:attrNameLst>
                                          <p:attrName>style.visibility</p:attrName>
                                        </p:attrNameLst>
                                      </p:cBhvr>
                                      <p:to>
                                        <p:strVal val="visible"/>
                                      </p:to>
                                    </p:set>
                                    <p:animEffect filter="fade" transition="in">
                                      <p:cBhvr>
                                        <p:cTn dur="500"/>
                                        <p:tgtEl>
                                          <p:spTgt spid="3356"/>
                                        </p:tgtEl>
                                      </p:cBhvr>
                                    </p:animEffect>
                                  </p:childTnLst>
                                </p:cTn>
                              </p:par>
                              <p:par>
                                <p:cTn fill="hold" nodeType="withEffect" presetClass="entr" presetID="10" presetSubtype="0">
                                  <p:stCondLst>
                                    <p:cond delay="0"/>
                                  </p:stCondLst>
                                  <p:childTnLst>
                                    <p:set>
                                      <p:cBhvr>
                                        <p:cTn dur="1" fill="hold">
                                          <p:stCondLst>
                                            <p:cond delay="0"/>
                                          </p:stCondLst>
                                        </p:cTn>
                                        <p:tgtEl>
                                          <p:spTgt spid="3357"/>
                                        </p:tgtEl>
                                        <p:attrNameLst>
                                          <p:attrName>style.visibility</p:attrName>
                                        </p:attrNameLst>
                                      </p:cBhvr>
                                      <p:to>
                                        <p:strVal val="visible"/>
                                      </p:to>
                                    </p:set>
                                    <p:animEffect filter="fade" transition="in">
                                      <p:cBhvr>
                                        <p:cTn dur="500"/>
                                        <p:tgtEl>
                                          <p:spTgt spid="3357"/>
                                        </p:tgtEl>
                                      </p:cBhvr>
                                    </p:animEffect>
                                  </p:childTnLst>
                                </p:cTn>
                              </p:par>
                              <p:par>
                                <p:cTn fill="hold" nodeType="withEffect" presetClass="entr" presetID="10" presetSubtype="0">
                                  <p:stCondLst>
                                    <p:cond delay="0"/>
                                  </p:stCondLst>
                                  <p:childTnLst>
                                    <p:set>
                                      <p:cBhvr>
                                        <p:cTn dur="1" fill="hold">
                                          <p:stCondLst>
                                            <p:cond delay="0"/>
                                          </p:stCondLst>
                                        </p:cTn>
                                        <p:tgtEl>
                                          <p:spTgt spid="3358"/>
                                        </p:tgtEl>
                                        <p:attrNameLst>
                                          <p:attrName>style.visibility</p:attrName>
                                        </p:attrNameLst>
                                      </p:cBhvr>
                                      <p:to>
                                        <p:strVal val="visible"/>
                                      </p:to>
                                    </p:set>
                                    <p:animEffect filter="fade" transition="in">
                                      <p:cBhvr>
                                        <p:cTn dur="500"/>
                                        <p:tgtEl>
                                          <p:spTgt spid="3358"/>
                                        </p:tgtEl>
                                      </p:cBhvr>
                                    </p:animEffect>
                                  </p:childTnLst>
                                </p:cTn>
                              </p:par>
                              <p:par>
                                <p:cTn fill="hold" nodeType="withEffect" presetClass="entr" presetID="10" presetSubtype="0">
                                  <p:stCondLst>
                                    <p:cond delay="0"/>
                                  </p:stCondLst>
                                  <p:childTnLst>
                                    <p:set>
                                      <p:cBhvr>
                                        <p:cTn dur="1" fill="hold">
                                          <p:stCondLst>
                                            <p:cond delay="0"/>
                                          </p:stCondLst>
                                        </p:cTn>
                                        <p:tgtEl>
                                          <p:spTgt spid="3359"/>
                                        </p:tgtEl>
                                        <p:attrNameLst>
                                          <p:attrName>style.visibility</p:attrName>
                                        </p:attrNameLst>
                                      </p:cBhvr>
                                      <p:to>
                                        <p:strVal val="visible"/>
                                      </p:to>
                                    </p:set>
                                    <p:animEffect filter="fade" transition="in">
                                      <p:cBhvr>
                                        <p:cTn dur="500"/>
                                        <p:tgtEl>
                                          <p:spTgt spid="3359"/>
                                        </p:tgtEl>
                                      </p:cBhvr>
                                    </p:animEffect>
                                  </p:childTnLst>
                                </p:cTn>
                              </p:par>
                              <p:par>
                                <p:cTn fill="hold" nodeType="withEffect" presetClass="entr" presetID="10" presetSubtype="0">
                                  <p:stCondLst>
                                    <p:cond delay="0"/>
                                  </p:stCondLst>
                                  <p:childTnLst>
                                    <p:set>
                                      <p:cBhvr>
                                        <p:cTn dur="1" fill="hold">
                                          <p:stCondLst>
                                            <p:cond delay="0"/>
                                          </p:stCondLst>
                                        </p:cTn>
                                        <p:tgtEl>
                                          <p:spTgt spid="3360"/>
                                        </p:tgtEl>
                                        <p:attrNameLst>
                                          <p:attrName>style.visibility</p:attrName>
                                        </p:attrNameLst>
                                      </p:cBhvr>
                                      <p:to>
                                        <p:strVal val="visible"/>
                                      </p:to>
                                    </p:set>
                                    <p:animEffect filter="fade" transition="in">
                                      <p:cBhvr>
                                        <p:cTn dur="500"/>
                                        <p:tgtEl>
                                          <p:spTgt spid="33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7" name="Shape 3367"/>
        <p:cNvGrpSpPr/>
        <p:nvPr/>
      </p:nvGrpSpPr>
      <p:grpSpPr>
        <a:xfrm>
          <a:off x="0" y="0"/>
          <a:ext cx="0" cy="0"/>
          <a:chOff x="0" y="0"/>
          <a:chExt cx="0" cy="0"/>
        </a:xfrm>
      </p:grpSpPr>
      <p:sp>
        <p:nvSpPr>
          <p:cNvPr id="3368" name="Google Shape;3368;p197"/>
          <p:cNvSpPr/>
          <p:nvPr/>
        </p:nvSpPr>
        <p:spPr>
          <a:xfrm>
            <a:off x="8402219" y="1926125"/>
            <a:ext cx="3113824" cy="1887492"/>
          </a:xfrm>
          <a:prstGeom prst="flowChartProcess">
            <a:avLst/>
          </a:prstGeom>
          <a:gradFill>
            <a:gsLst>
              <a:gs pos="0">
                <a:srgbClr val="F7FBFF"/>
              </a:gs>
              <a:gs pos="67000">
                <a:srgbClr val="D5E7FF"/>
              </a:gs>
              <a:gs pos="100000">
                <a:srgbClr val="C9E0FB"/>
              </a:gs>
            </a:gsLst>
            <a:lin ang="5400012" scaled="0"/>
          </a:gra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69" name="Google Shape;3369;p197"/>
          <p:cNvSpPr/>
          <p:nvPr/>
        </p:nvSpPr>
        <p:spPr>
          <a:xfrm>
            <a:off x="8498929" y="2025089"/>
            <a:ext cx="2909220" cy="1701097"/>
          </a:xfrm>
          <a:prstGeom prst="flowChartProcess">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70" name="Google Shape;3370;p197"/>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Wireframe Fidelity</a:t>
            </a:r>
            <a:endParaRPr>
              <a:latin typeface="Avant Garde Demi SFDC"/>
              <a:ea typeface="Avant Garde Demi SFDC"/>
              <a:cs typeface="Avant Garde Demi SFDC"/>
              <a:sym typeface="Avant Garde Demi SFDC"/>
            </a:endParaRPr>
          </a:p>
        </p:txBody>
      </p:sp>
      <p:sp>
        <p:nvSpPr>
          <p:cNvPr id="3371" name="Google Shape;3371;p197"/>
          <p:cNvSpPr txBox="1"/>
          <p:nvPr>
            <p:ph idx="4" type="subTitle"/>
          </p:nvPr>
        </p:nvSpPr>
        <p:spPr>
          <a:xfrm>
            <a:off x="576087" y="1107352"/>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How closely the wireframe resembles the final product.</a:t>
            </a:r>
            <a:endParaRPr/>
          </a:p>
        </p:txBody>
      </p:sp>
      <p:sp>
        <p:nvSpPr>
          <p:cNvPr id="3372" name="Google Shape;3372;p197"/>
          <p:cNvSpPr/>
          <p:nvPr/>
        </p:nvSpPr>
        <p:spPr>
          <a:xfrm>
            <a:off x="576087" y="1926125"/>
            <a:ext cx="3113824" cy="1887492"/>
          </a:xfrm>
          <a:prstGeom prst="flowChartProcess">
            <a:avLst/>
          </a:prstGeom>
          <a:solidFill>
            <a:schemeClr val="lt1"/>
          </a:solidFill>
          <a:ln cap="flat" cmpd="sng" w="1905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73" name="Google Shape;3373;p197"/>
          <p:cNvSpPr/>
          <p:nvPr/>
        </p:nvSpPr>
        <p:spPr>
          <a:xfrm>
            <a:off x="4489153" y="1926125"/>
            <a:ext cx="3113824" cy="1887492"/>
          </a:xfrm>
          <a:prstGeom prst="flowChartProcess">
            <a:avLst/>
          </a:prstGeom>
          <a:solidFill>
            <a:srgbClr val="EEF6FF"/>
          </a:solidFill>
          <a:ln cap="flat" cmpd="sng" w="19050">
            <a:solidFill>
              <a:srgbClr val="D5E7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74" name="Google Shape;3374;p197"/>
          <p:cNvSpPr txBox="1"/>
          <p:nvPr/>
        </p:nvSpPr>
        <p:spPr>
          <a:xfrm>
            <a:off x="576087" y="3882197"/>
            <a:ext cx="3113700" cy="5043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lt2"/>
                </a:solidFill>
                <a:latin typeface="Avant Garde Demi SFDC"/>
                <a:ea typeface="Avant Garde Demi SFDC"/>
                <a:cs typeface="Avant Garde Demi SFDC"/>
                <a:sym typeface="Avant Garde Demi SFDC"/>
              </a:rPr>
              <a:t>Low Fidelity</a:t>
            </a:r>
            <a:endParaRPr>
              <a:latin typeface="Avant Garde Demi SFDC"/>
              <a:ea typeface="Avant Garde Demi SFDC"/>
              <a:cs typeface="Avant Garde Demi SFDC"/>
              <a:sym typeface="Avant Garde Demi SFDC"/>
            </a:endParaRPr>
          </a:p>
        </p:txBody>
      </p:sp>
      <p:sp>
        <p:nvSpPr>
          <p:cNvPr id="3375" name="Google Shape;3375;p197"/>
          <p:cNvSpPr txBox="1"/>
          <p:nvPr/>
        </p:nvSpPr>
        <p:spPr>
          <a:xfrm>
            <a:off x="4489153" y="3882197"/>
            <a:ext cx="3113700" cy="5043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lt2"/>
                </a:solidFill>
                <a:latin typeface="Avant Garde Demi SFDC"/>
                <a:ea typeface="Avant Garde Demi SFDC"/>
                <a:cs typeface="Avant Garde Demi SFDC"/>
                <a:sym typeface="Avant Garde Demi SFDC"/>
              </a:rPr>
              <a:t>Medium Fidelity</a:t>
            </a:r>
            <a:endParaRPr>
              <a:latin typeface="Avant Garde Demi SFDC"/>
              <a:ea typeface="Avant Garde Demi SFDC"/>
              <a:cs typeface="Avant Garde Demi SFDC"/>
              <a:sym typeface="Avant Garde Demi SFDC"/>
            </a:endParaRPr>
          </a:p>
        </p:txBody>
      </p:sp>
      <p:sp>
        <p:nvSpPr>
          <p:cNvPr id="3376" name="Google Shape;3376;p197"/>
          <p:cNvSpPr txBox="1"/>
          <p:nvPr/>
        </p:nvSpPr>
        <p:spPr>
          <a:xfrm>
            <a:off x="8423324" y="3892614"/>
            <a:ext cx="3092700" cy="5043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i="0" lang="en-US" sz="2400" u="none" cap="none" strike="noStrike">
                <a:solidFill>
                  <a:schemeClr val="lt2"/>
                </a:solidFill>
                <a:latin typeface="Avant Garde Demi SFDC"/>
                <a:ea typeface="Avant Garde Demi SFDC"/>
                <a:cs typeface="Avant Garde Demi SFDC"/>
                <a:sym typeface="Avant Garde Demi SFDC"/>
              </a:rPr>
              <a:t>High Fidelity</a:t>
            </a:r>
            <a:endParaRPr>
              <a:latin typeface="Avant Garde Demi SFDC"/>
              <a:ea typeface="Avant Garde Demi SFDC"/>
              <a:cs typeface="Avant Garde Demi SFDC"/>
              <a:sym typeface="Avant Garde Demi SFDC"/>
            </a:endParaRPr>
          </a:p>
        </p:txBody>
      </p:sp>
      <p:sp>
        <p:nvSpPr>
          <p:cNvPr id="3377" name="Google Shape;3377;p197"/>
          <p:cNvSpPr/>
          <p:nvPr/>
        </p:nvSpPr>
        <p:spPr>
          <a:xfrm>
            <a:off x="8423324" y="1930905"/>
            <a:ext cx="3076687" cy="1861073"/>
          </a:xfrm>
          <a:custGeom>
            <a:rect b="b" l="l" r="r" t="t"/>
            <a:pathLst>
              <a:path extrusionOk="0" h="1861073" w="3076687">
                <a:moveTo>
                  <a:pt x="3076687" y="0"/>
                </a:moveTo>
                <a:lnTo>
                  <a:pt x="0" y="1861073"/>
                </a:lnTo>
                <a:lnTo>
                  <a:pt x="3055171" y="1861073"/>
                </a:lnTo>
                <a:lnTo>
                  <a:pt x="3076687" y="0"/>
                </a:lnTo>
                <a:close/>
              </a:path>
            </a:pathLst>
          </a:custGeom>
          <a:solidFill>
            <a:srgbClr val="FFFFFF">
              <a:alpha val="1254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blue and white cross&#10;&#10;Description automatically generated" id="3378" name="Google Shape;3378;p197"/>
          <p:cNvPicPr preferRelativeResize="0"/>
          <p:nvPr/>
        </p:nvPicPr>
        <p:blipFill rotWithShape="1">
          <a:blip r:embed="rId3">
            <a:alphaModFix/>
          </a:blip>
          <a:srcRect b="0" l="0" r="0" t="0"/>
          <a:stretch/>
        </p:blipFill>
        <p:spPr>
          <a:xfrm>
            <a:off x="8528979" y="2061650"/>
            <a:ext cx="204712" cy="175469"/>
          </a:xfrm>
          <a:prstGeom prst="rect">
            <a:avLst/>
          </a:prstGeom>
          <a:noFill/>
          <a:ln>
            <a:noFill/>
          </a:ln>
        </p:spPr>
      </p:pic>
      <p:sp>
        <p:nvSpPr>
          <p:cNvPr id="3379" name="Google Shape;3379;p197"/>
          <p:cNvSpPr/>
          <p:nvPr/>
        </p:nvSpPr>
        <p:spPr>
          <a:xfrm>
            <a:off x="4595344" y="2007559"/>
            <a:ext cx="2909220" cy="1701097"/>
          </a:xfrm>
          <a:prstGeom prst="flowChartProcess">
            <a:avLst/>
          </a:prstGeom>
          <a:solidFill>
            <a:schemeClr val="lt1"/>
          </a:solidFill>
          <a:ln cap="flat" cmpd="sng" w="9525">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80" name="Google Shape;3380;p197"/>
          <p:cNvSpPr/>
          <p:nvPr/>
        </p:nvSpPr>
        <p:spPr>
          <a:xfrm>
            <a:off x="8738794" y="2211612"/>
            <a:ext cx="2669355" cy="1514573"/>
          </a:xfrm>
          <a:prstGeom prst="flowChartProcess">
            <a:avLst/>
          </a:prstGeom>
          <a:gradFill>
            <a:gsLst>
              <a:gs pos="0">
                <a:srgbClr val="F7FBFF"/>
              </a:gs>
              <a:gs pos="100000">
                <a:srgbClr val="FBFDFF"/>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81" name="Google Shape;3381;p197"/>
          <p:cNvSpPr/>
          <p:nvPr/>
        </p:nvSpPr>
        <p:spPr>
          <a:xfrm>
            <a:off x="8806998" y="2269336"/>
            <a:ext cx="2506053" cy="426233"/>
          </a:xfrm>
          <a:prstGeom prst="flowChartProcess">
            <a:avLst/>
          </a:prstGeom>
          <a:solidFill>
            <a:schemeClr val="lt1"/>
          </a:solidFill>
          <a:ln>
            <a:noFill/>
          </a:ln>
          <a:effectLst>
            <a:outerShdw blurRad="25400" sx="101000" rotWithShape="0" algn="tl" dir="2700000" dist="12700" sy="101000">
              <a:srgbClr val="849DBA">
                <a:alpha val="78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82" name="Google Shape;3382;p197"/>
          <p:cNvSpPr/>
          <p:nvPr/>
        </p:nvSpPr>
        <p:spPr>
          <a:xfrm>
            <a:off x="4975181" y="2219536"/>
            <a:ext cx="2417404" cy="420414"/>
          </a:xfrm>
          <a:prstGeom prst="flowChartProcess">
            <a:avLst/>
          </a:prstGeom>
          <a:solidFill>
            <a:schemeClr val="lt1"/>
          </a:solidFill>
          <a:ln cap="flat" cmpd="sng" w="9525">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83" name="Google Shape;3383;p197"/>
          <p:cNvSpPr/>
          <p:nvPr/>
        </p:nvSpPr>
        <p:spPr>
          <a:xfrm>
            <a:off x="4632719" y="2044068"/>
            <a:ext cx="186349" cy="175468"/>
          </a:xfrm>
          <a:prstGeom prst="flowChartProcess">
            <a:avLst/>
          </a:prstGeom>
          <a:noFill/>
          <a:ln cap="flat" cmpd="sng" w="9525">
            <a:solidFill>
              <a:srgbClr val="C9E0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3384" name="Google Shape;3384;p197"/>
          <p:cNvGrpSpPr/>
          <p:nvPr/>
        </p:nvGrpSpPr>
        <p:grpSpPr>
          <a:xfrm>
            <a:off x="4975130" y="2789052"/>
            <a:ext cx="514071" cy="293803"/>
            <a:chOff x="4996235" y="2634003"/>
            <a:chExt cx="514071" cy="293803"/>
          </a:xfrm>
        </p:grpSpPr>
        <p:grpSp>
          <p:nvGrpSpPr>
            <p:cNvPr id="3385" name="Google Shape;3385;p197"/>
            <p:cNvGrpSpPr/>
            <p:nvPr/>
          </p:nvGrpSpPr>
          <p:grpSpPr>
            <a:xfrm>
              <a:off x="4996235" y="2634003"/>
              <a:ext cx="514071" cy="293803"/>
              <a:chOff x="4996235" y="2634003"/>
              <a:chExt cx="514071" cy="293803"/>
            </a:xfrm>
          </p:grpSpPr>
          <p:sp>
            <p:nvSpPr>
              <p:cNvPr id="3386" name="Google Shape;3386;p197"/>
              <p:cNvSpPr/>
              <p:nvPr/>
            </p:nvSpPr>
            <p:spPr>
              <a:xfrm>
                <a:off x="4996235" y="2634003"/>
                <a:ext cx="514071" cy="62031"/>
              </a:xfrm>
              <a:prstGeom prst="flowChartProcess">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87" name="Google Shape;3387;p197"/>
              <p:cNvSpPr/>
              <p:nvPr/>
            </p:nvSpPr>
            <p:spPr>
              <a:xfrm>
                <a:off x="4996235" y="2744391"/>
                <a:ext cx="436377" cy="62031"/>
              </a:xfrm>
              <a:prstGeom prst="flowChartProcess">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88" name="Google Shape;3388;p197"/>
              <p:cNvSpPr/>
              <p:nvPr/>
            </p:nvSpPr>
            <p:spPr>
              <a:xfrm>
                <a:off x="4996236" y="2865775"/>
                <a:ext cx="370636" cy="62031"/>
              </a:xfrm>
              <a:prstGeom prst="flowChartProcess">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cxnSp>
          <p:nvCxnSpPr>
            <p:cNvPr id="3389" name="Google Shape;3389;p197"/>
            <p:cNvCxnSpPr/>
            <p:nvPr/>
          </p:nvCxnSpPr>
          <p:spPr>
            <a:xfrm>
              <a:off x="4996235" y="2634003"/>
              <a:ext cx="0" cy="293700"/>
            </a:xfrm>
            <a:prstGeom prst="straightConnector1">
              <a:avLst/>
            </a:prstGeom>
            <a:noFill/>
            <a:ln cap="flat" cmpd="sng" w="9525">
              <a:solidFill>
                <a:srgbClr val="849DBA"/>
              </a:solidFill>
              <a:prstDash val="solid"/>
              <a:round/>
              <a:headEnd len="sm" w="sm" type="none"/>
              <a:tailEnd len="sm" w="sm" type="none"/>
            </a:ln>
          </p:spPr>
        </p:cxnSp>
      </p:grpSp>
      <p:grpSp>
        <p:nvGrpSpPr>
          <p:cNvPr id="3390" name="Google Shape;3390;p197"/>
          <p:cNvGrpSpPr/>
          <p:nvPr/>
        </p:nvGrpSpPr>
        <p:grpSpPr>
          <a:xfrm>
            <a:off x="6741399" y="3231958"/>
            <a:ext cx="514071" cy="293803"/>
            <a:chOff x="4996235" y="2634003"/>
            <a:chExt cx="514071" cy="293803"/>
          </a:xfrm>
        </p:grpSpPr>
        <p:grpSp>
          <p:nvGrpSpPr>
            <p:cNvPr id="3391" name="Google Shape;3391;p197"/>
            <p:cNvGrpSpPr/>
            <p:nvPr/>
          </p:nvGrpSpPr>
          <p:grpSpPr>
            <a:xfrm>
              <a:off x="4996235" y="2634003"/>
              <a:ext cx="514071" cy="293803"/>
              <a:chOff x="4996235" y="2634003"/>
              <a:chExt cx="514071" cy="293803"/>
            </a:xfrm>
          </p:grpSpPr>
          <p:sp>
            <p:nvSpPr>
              <p:cNvPr id="3392" name="Google Shape;3392;p197"/>
              <p:cNvSpPr/>
              <p:nvPr/>
            </p:nvSpPr>
            <p:spPr>
              <a:xfrm>
                <a:off x="4996235" y="2634003"/>
                <a:ext cx="514071" cy="62031"/>
              </a:xfrm>
              <a:prstGeom prst="flowChartProcess">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93" name="Google Shape;3393;p197"/>
              <p:cNvSpPr/>
              <p:nvPr/>
            </p:nvSpPr>
            <p:spPr>
              <a:xfrm>
                <a:off x="4996235" y="2744391"/>
                <a:ext cx="436377" cy="62031"/>
              </a:xfrm>
              <a:prstGeom prst="flowChartProcess">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94" name="Google Shape;3394;p197"/>
              <p:cNvSpPr/>
              <p:nvPr/>
            </p:nvSpPr>
            <p:spPr>
              <a:xfrm>
                <a:off x="4996236" y="2865775"/>
                <a:ext cx="370636" cy="62031"/>
              </a:xfrm>
              <a:prstGeom prst="flowChartProcess">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cxnSp>
          <p:nvCxnSpPr>
            <p:cNvPr id="3395" name="Google Shape;3395;p197"/>
            <p:cNvCxnSpPr/>
            <p:nvPr/>
          </p:nvCxnSpPr>
          <p:spPr>
            <a:xfrm>
              <a:off x="4996235" y="2634003"/>
              <a:ext cx="0" cy="293700"/>
            </a:xfrm>
            <a:prstGeom prst="straightConnector1">
              <a:avLst/>
            </a:prstGeom>
            <a:noFill/>
            <a:ln cap="flat" cmpd="sng" w="9525">
              <a:solidFill>
                <a:srgbClr val="849DBA"/>
              </a:solidFill>
              <a:prstDash val="solid"/>
              <a:round/>
              <a:headEnd len="sm" w="sm" type="none"/>
              <a:tailEnd len="sm" w="sm" type="none"/>
            </a:ln>
          </p:spPr>
        </p:cxnSp>
      </p:grpSp>
      <p:sp>
        <p:nvSpPr>
          <p:cNvPr id="3396" name="Google Shape;3396;p197"/>
          <p:cNvSpPr/>
          <p:nvPr/>
        </p:nvSpPr>
        <p:spPr>
          <a:xfrm rot="10800000">
            <a:off x="8721192" y="2939685"/>
            <a:ext cx="2669382" cy="798228"/>
          </a:xfrm>
          <a:prstGeom prst="flowChartDocument">
            <a:avLst/>
          </a:prstGeom>
          <a:solidFill>
            <a:srgbClr val="D7E9FE">
              <a:alpha val="745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3397" name="Google Shape;3397;p197"/>
          <p:cNvCxnSpPr/>
          <p:nvPr/>
        </p:nvCxnSpPr>
        <p:spPr>
          <a:xfrm>
            <a:off x="4860642" y="2010892"/>
            <a:ext cx="0" cy="1701000"/>
          </a:xfrm>
          <a:prstGeom prst="straightConnector1">
            <a:avLst/>
          </a:prstGeom>
          <a:noFill/>
          <a:ln cap="flat" cmpd="sng" w="9525">
            <a:solidFill>
              <a:srgbClr val="F2F2F2"/>
            </a:solidFill>
            <a:prstDash val="solid"/>
            <a:round/>
            <a:headEnd len="sm" w="sm" type="none"/>
            <a:tailEnd len="sm" w="sm" type="none"/>
          </a:ln>
        </p:spPr>
      </p:cxnSp>
      <p:cxnSp>
        <p:nvCxnSpPr>
          <p:cNvPr id="3398" name="Google Shape;3398;p197"/>
          <p:cNvCxnSpPr/>
          <p:nvPr/>
        </p:nvCxnSpPr>
        <p:spPr>
          <a:xfrm>
            <a:off x="875899" y="1922805"/>
            <a:ext cx="0" cy="1890900"/>
          </a:xfrm>
          <a:prstGeom prst="straightConnector1">
            <a:avLst/>
          </a:prstGeom>
          <a:noFill/>
          <a:ln cap="flat" cmpd="sng" w="9525">
            <a:solidFill>
              <a:srgbClr val="BFBFBF"/>
            </a:solidFill>
            <a:prstDash val="solid"/>
            <a:round/>
            <a:headEnd len="sm" w="sm" type="none"/>
            <a:tailEnd len="sm" w="sm" type="none"/>
          </a:ln>
        </p:spPr>
      </p:cxnSp>
      <p:sp>
        <p:nvSpPr>
          <p:cNvPr id="3399" name="Google Shape;3399;p197"/>
          <p:cNvSpPr/>
          <p:nvPr/>
        </p:nvSpPr>
        <p:spPr>
          <a:xfrm>
            <a:off x="636455" y="1998723"/>
            <a:ext cx="186349" cy="175468"/>
          </a:xfrm>
          <a:prstGeom prst="flowChartProcess">
            <a:avLst/>
          </a:prstGeom>
          <a:no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00" name="Google Shape;3400;p197"/>
          <p:cNvSpPr/>
          <p:nvPr/>
        </p:nvSpPr>
        <p:spPr>
          <a:xfrm>
            <a:off x="986362" y="3299906"/>
            <a:ext cx="825191"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01" name="Google Shape;3401;p197"/>
          <p:cNvSpPr/>
          <p:nvPr/>
        </p:nvSpPr>
        <p:spPr>
          <a:xfrm>
            <a:off x="1878243" y="3299680"/>
            <a:ext cx="825191"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02" name="Google Shape;3402;p197"/>
          <p:cNvSpPr/>
          <p:nvPr/>
        </p:nvSpPr>
        <p:spPr>
          <a:xfrm>
            <a:off x="2770124" y="3299680"/>
            <a:ext cx="825191"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03" name="Google Shape;3403;p197"/>
          <p:cNvSpPr/>
          <p:nvPr/>
        </p:nvSpPr>
        <p:spPr>
          <a:xfrm>
            <a:off x="983857" y="2695796"/>
            <a:ext cx="825191"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04" name="Google Shape;3404;p197"/>
          <p:cNvSpPr/>
          <p:nvPr/>
        </p:nvSpPr>
        <p:spPr>
          <a:xfrm>
            <a:off x="1875738" y="2695570"/>
            <a:ext cx="825191"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05" name="Google Shape;3405;p197"/>
          <p:cNvSpPr/>
          <p:nvPr/>
        </p:nvSpPr>
        <p:spPr>
          <a:xfrm>
            <a:off x="2767619" y="2695570"/>
            <a:ext cx="825191"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06" name="Google Shape;3406;p197"/>
          <p:cNvSpPr/>
          <p:nvPr/>
        </p:nvSpPr>
        <p:spPr>
          <a:xfrm>
            <a:off x="997820" y="2093923"/>
            <a:ext cx="529912"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07" name="Google Shape;3407;p197"/>
          <p:cNvSpPr/>
          <p:nvPr/>
        </p:nvSpPr>
        <p:spPr>
          <a:xfrm>
            <a:off x="1675142" y="2093923"/>
            <a:ext cx="529912"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08" name="Google Shape;3408;p197"/>
          <p:cNvSpPr/>
          <p:nvPr/>
        </p:nvSpPr>
        <p:spPr>
          <a:xfrm>
            <a:off x="2364473" y="2101477"/>
            <a:ext cx="529912"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09" name="Google Shape;3409;p197"/>
          <p:cNvSpPr/>
          <p:nvPr/>
        </p:nvSpPr>
        <p:spPr>
          <a:xfrm>
            <a:off x="3041795" y="2101477"/>
            <a:ext cx="529912" cy="408976"/>
          </a:xfrm>
          <a:prstGeom prst="flowChartProcess">
            <a:avLst/>
          </a:prstGeom>
          <a:noFill/>
          <a:ln cap="flat" cmpd="sng" w="127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10" name="Google Shape;3410;p197"/>
          <p:cNvSpPr txBox="1"/>
          <p:nvPr/>
        </p:nvSpPr>
        <p:spPr>
          <a:xfrm>
            <a:off x="964392" y="2067579"/>
            <a:ext cx="4044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KPI 1</a:t>
            </a:r>
            <a:endParaRPr/>
          </a:p>
        </p:txBody>
      </p:sp>
      <p:sp>
        <p:nvSpPr>
          <p:cNvPr id="3411" name="Google Shape;3411;p197"/>
          <p:cNvSpPr txBox="1"/>
          <p:nvPr/>
        </p:nvSpPr>
        <p:spPr>
          <a:xfrm>
            <a:off x="1649653" y="2067579"/>
            <a:ext cx="4044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KPI 2</a:t>
            </a:r>
            <a:endParaRPr/>
          </a:p>
        </p:txBody>
      </p:sp>
      <p:sp>
        <p:nvSpPr>
          <p:cNvPr id="3412" name="Google Shape;3412;p197"/>
          <p:cNvSpPr txBox="1"/>
          <p:nvPr/>
        </p:nvSpPr>
        <p:spPr>
          <a:xfrm>
            <a:off x="2328075" y="2067579"/>
            <a:ext cx="4044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KPI 3</a:t>
            </a:r>
            <a:endParaRPr/>
          </a:p>
        </p:txBody>
      </p:sp>
      <p:sp>
        <p:nvSpPr>
          <p:cNvPr id="3413" name="Google Shape;3413;p197"/>
          <p:cNvSpPr txBox="1"/>
          <p:nvPr/>
        </p:nvSpPr>
        <p:spPr>
          <a:xfrm>
            <a:off x="3006497" y="2075133"/>
            <a:ext cx="4044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KPI 4</a:t>
            </a:r>
            <a:endParaRPr/>
          </a:p>
        </p:txBody>
      </p:sp>
      <p:sp>
        <p:nvSpPr>
          <p:cNvPr id="3414" name="Google Shape;3414;p197"/>
          <p:cNvSpPr txBox="1"/>
          <p:nvPr/>
        </p:nvSpPr>
        <p:spPr>
          <a:xfrm>
            <a:off x="964548" y="2673507"/>
            <a:ext cx="775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 u="none" cap="none" strike="noStrike">
                <a:solidFill>
                  <a:srgbClr val="7F7F7F"/>
                </a:solidFill>
                <a:latin typeface="Arial"/>
                <a:ea typeface="Arial"/>
                <a:cs typeface="Arial"/>
                <a:sym typeface="Arial"/>
              </a:rPr>
              <a:t>Department </a:t>
            </a:r>
            <a:endParaRPr/>
          </a:p>
          <a:p>
            <a:pPr indent="0" lvl="0" marL="0" marR="0" rtl="0" algn="l">
              <a:lnSpc>
                <a:spcPct val="100000"/>
              </a:lnSpc>
              <a:spcBef>
                <a:spcPts val="0"/>
              </a:spcBef>
              <a:spcAft>
                <a:spcPts val="0"/>
              </a:spcAft>
              <a:buNone/>
            </a:pPr>
            <a:r>
              <a:rPr b="1" i="0" lang="en-US" sz="400" u="none" cap="none" strike="noStrike">
                <a:solidFill>
                  <a:srgbClr val="7F7F7F"/>
                </a:solidFill>
                <a:latin typeface="Arial"/>
                <a:ea typeface="Arial"/>
                <a:cs typeface="Arial"/>
                <a:sym typeface="Arial"/>
              </a:rPr>
              <a:t>Referrals</a:t>
            </a:r>
            <a:endParaRPr/>
          </a:p>
          <a:p>
            <a:pPr indent="0" lvl="0" marL="0" marR="0" rtl="0" algn="l">
              <a:lnSpc>
                <a:spcPct val="100000"/>
              </a:lnSpc>
              <a:spcBef>
                <a:spcPts val="0"/>
              </a:spcBef>
              <a:spcAft>
                <a:spcPts val="0"/>
              </a:spcAft>
              <a:buNone/>
            </a:pPr>
            <a:r>
              <a:rPr b="0" i="0" lang="en-US" sz="800" u="none" cap="none" strike="noStrike">
                <a:solidFill>
                  <a:srgbClr val="7F7F7F"/>
                </a:solidFill>
                <a:latin typeface="Arial"/>
                <a:ea typeface="Arial"/>
                <a:cs typeface="Arial"/>
                <a:sym typeface="Arial"/>
              </a:rPr>
              <a:t>BAR</a:t>
            </a:r>
            <a:endParaRPr/>
          </a:p>
        </p:txBody>
      </p:sp>
      <p:sp>
        <p:nvSpPr>
          <p:cNvPr id="3415" name="Google Shape;3415;p197"/>
          <p:cNvSpPr/>
          <p:nvPr/>
        </p:nvSpPr>
        <p:spPr>
          <a:xfrm>
            <a:off x="3173605" y="3480034"/>
            <a:ext cx="307461" cy="45719"/>
          </a:xfrm>
          <a:prstGeom prst="flowChartProcess">
            <a:avLst/>
          </a:prstGeom>
          <a:solidFill>
            <a:schemeClr val="lt1"/>
          </a:solid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16" name="Google Shape;3416;p197"/>
          <p:cNvSpPr/>
          <p:nvPr/>
        </p:nvSpPr>
        <p:spPr>
          <a:xfrm>
            <a:off x="3173605" y="3556086"/>
            <a:ext cx="210294" cy="45719"/>
          </a:xfrm>
          <a:prstGeom prst="flowChartProcess">
            <a:avLst/>
          </a:prstGeom>
          <a:solidFill>
            <a:schemeClr val="lt1"/>
          </a:solid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17" name="Google Shape;3417;p197"/>
          <p:cNvSpPr/>
          <p:nvPr/>
        </p:nvSpPr>
        <p:spPr>
          <a:xfrm>
            <a:off x="3173605" y="3403982"/>
            <a:ext cx="210294" cy="45719"/>
          </a:xfrm>
          <a:prstGeom prst="flowChartProcess">
            <a:avLst/>
          </a:prstGeom>
          <a:solidFill>
            <a:schemeClr val="lt1"/>
          </a:solid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18" name="Google Shape;3418;p197"/>
          <p:cNvSpPr/>
          <p:nvPr/>
        </p:nvSpPr>
        <p:spPr>
          <a:xfrm>
            <a:off x="1093873" y="3373361"/>
            <a:ext cx="270300" cy="2703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19" name="Google Shape;3419;p197"/>
          <p:cNvSpPr txBox="1"/>
          <p:nvPr/>
        </p:nvSpPr>
        <p:spPr>
          <a:xfrm>
            <a:off x="1312393" y="3407422"/>
            <a:ext cx="6558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7F7F7F"/>
                </a:solidFill>
                <a:latin typeface="Arial"/>
                <a:ea typeface="Arial"/>
                <a:cs typeface="Arial"/>
                <a:sym typeface="Arial"/>
              </a:rPr>
              <a:t>DONUT</a:t>
            </a:r>
            <a:endParaRPr/>
          </a:p>
        </p:txBody>
      </p:sp>
      <p:cxnSp>
        <p:nvCxnSpPr>
          <p:cNvPr id="3420" name="Google Shape;3420;p197"/>
          <p:cNvCxnSpPr/>
          <p:nvPr/>
        </p:nvCxnSpPr>
        <p:spPr>
          <a:xfrm>
            <a:off x="576087" y="2305965"/>
            <a:ext cx="299700" cy="0"/>
          </a:xfrm>
          <a:prstGeom prst="straightConnector1">
            <a:avLst/>
          </a:prstGeom>
          <a:noFill/>
          <a:ln cap="flat" cmpd="sng" w="9525">
            <a:solidFill>
              <a:srgbClr val="D8D8D8"/>
            </a:solidFill>
            <a:prstDash val="solid"/>
            <a:round/>
            <a:headEnd len="sm" w="sm" type="none"/>
            <a:tailEnd len="sm" w="sm" type="none"/>
          </a:ln>
        </p:spPr>
      </p:cxnSp>
      <p:cxnSp>
        <p:nvCxnSpPr>
          <p:cNvPr id="3421" name="Google Shape;3421;p197"/>
          <p:cNvCxnSpPr/>
          <p:nvPr/>
        </p:nvCxnSpPr>
        <p:spPr>
          <a:xfrm>
            <a:off x="573323" y="2411092"/>
            <a:ext cx="299700" cy="0"/>
          </a:xfrm>
          <a:prstGeom prst="straightConnector1">
            <a:avLst/>
          </a:prstGeom>
          <a:noFill/>
          <a:ln cap="flat" cmpd="sng" w="9525">
            <a:solidFill>
              <a:srgbClr val="D8D8D8"/>
            </a:solidFill>
            <a:prstDash val="solid"/>
            <a:round/>
            <a:headEnd len="sm" w="sm" type="none"/>
            <a:tailEnd len="sm" w="sm" type="none"/>
          </a:ln>
        </p:spPr>
      </p:cxnSp>
      <p:cxnSp>
        <p:nvCxnSpPr>
          <p:cNvPr id="3422" name="Google Shape;3422;p197"/>
          <p:cNvCxnSpPr/>
          <p:nvPr/>
        </p:nvCxnSpPr>
        <p:spPr>
          <a:xfrm>
            <a:off x="579722" y="2509629"/>
            <a:ext cx="299700" cy="0"/>
          </a:xfrm>
          <a:prstGeom prst="straightConnector1">
            <a:avLst/>
          </a:prstGeom>
          <a:noFill/>
          <a:ln cap="flat" cmpd="sng" w="9525">
            <a:solidFill>
              <a:srgbClr val="D8D8D8"/>
            </a:solidFill>
            <a:prstDash val="solid"/>
            <a:round/>
            <a:headEnd len="sm" w="sm" type="none"/>
            <a:tailEnd len="sm" w="sm" type="none"/>
          </a:ln>
        </p:spPr>
      </p:cxnSp>
      <p:sp>
        <p:nvSpPr>
          <p:cNvPr id="3423" name="Google Shape;3423;p197"/>
          <p:cNvSpPr/>
          <p:nvPr/>
        </p:nvSpPr>
        <p:spPr>
          <a:xfrm>
            <a:off x="641371" y="2578210"/>
            <a:ext cx="186349" cy="175468"/>
          </a:xfrm>
          <a:prstGeom prst="flowChartProcess">
            <a:avLst/>
          </a:prstGeom>
          <a:no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24" name="Google Shape;3424;p197"/>
          <p:cNvSpPr/>
          <p:nvPr/>
        </p:nvSpPr>
        <p:spPr>
          <a:xfrm>
            <a:off x="2364473" y="1981396"/>
            <a:ext cx="243869" cy="61266"/>
          </a:xfrm>
          <a:prstGeom prst="flowChartProcess">
            <a:avLst/>
          </a:prstGeom>
          <a:no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25" name="Google Shape;3425;p197"/>
          <p:cNvSpPr/>
          <p:nvPr/>
        </p:nvSpPr>
        <p:spPr>
          <a:xfrm>
            <a:off x="2672938" y="1977874"/>
            <a:ext cx="243869" cy="61266"/>
          </a:xfrm>
          <a:prstGeom prst="flowChartProcess">
            <a:avLst/>
          </a:prstGeom>
          <a:no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26" name="Google Shape;3426;p197"/>
          <p:cNvSpPr/>
          <p:nvPr/>
        </p:nvSpPr>
        <p:spPr>
          <a:xfrm>
            <a:off x="2979832" y="1977874"/>
            <a:ext cx="243869" cy="61266"/>
          </a:xfrm>
          <a:prstGeom prst="flowChartProcess">
            <a:avLst/>
          </a:prstGeom>
          <a:no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27" name="Google Shape;3427;p197"/>
          <p:cNvSpPr/>
          <p:nvPr/>
        </p:nvSpPr>
        <p:spPr>
          <a:xfrm>
            <a:off x="6357394" y="2063290"/>
            <a:ext cx="243869" cy="61266"/>
          </a:xfrm>
          <a:prstGeom prst="flowChartProcess">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28" name="Google Shape;3428;p197"/>
          <p:cNvSpPr/>
          <p:nvPr/>
        </p:nvSpPr>
        <p:spPr>
          <a:xfrm>
            <a:off x="6676868" y="2063290"/>
            <a:ext cx="243870" cy="61266"/>
          </a:xfrm>
          <a:prstGeom prst="flowChartProcess">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29" name="Google Shape;3429;p197"/>
          <p:cNvSpPr/>
          <p:nvPr/>
        </p:nvSpPr>
        <p:spPr>
          <a:xfrm>
            <a:off x="6990156" y="2061650"/>
            <a:ext cx="243870" cy="61266"/>
          </a:xfrm>
          <a:prstGeom prst="flowChartProcess">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30" name="Google Shape;3430;p197"/>
          <p:cNvSpPr txBox="1"/>
          <p:nvPr/>
        </p:nvSpPr>
        <p:spPr>
          <a:xfrm>
            <a:off x="4929952" y="2212045"/>
            <a:ext cx="4860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7F7F7F"/>
                </a:solidFill>
                <a:latin typeface="Arial"/>
                <a:ea typeface="Arial"/>
                <a:cs typeface="Arial"/>
                <a:sym typeface="Arial"/>
              </a:rPr>
              <a:t>Patient Visits</a:t>
            </a:r>
            <a:endParaRPr/>
          </a:p>
        </p:txBody>
      </p:sp>
      <p:sp>
        <p:nvSpPr>
          <p:cNvPr id="3431" name="Google Shape;3431;p197"/>
          <p:cNvSpPr txBox="1"/>
          <p:nvPr/>
        </p:nvSpPr>
        <p:spPr>
          <a:xfrm>
            <a:off x="5487424" y="2213323"/>
            <a:ext cx="5517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7F7F7F"/>
                </a:solidFill>
                <a:latin typeface="Arial"/>
                <a:ea typeface="Arial"/>
                <a:cs typeface="Arial"/>
                <a:sym typeface="Arial"/>
              </a:rPr>
              <a:t>Admission Rate</a:t>
            </a:r>
            <a:endParaRPr/>
          </a:p>
        </p:txBody>
      </p:sp>
      <p:sp>
        <p:nvSpPr>
          <p:cNvPr id="3432" name="Google Shape;3432;p197"/>
          <p:cNvSpPr txBox="1"/>
          <p:nvPr/>
        </p:nvSpPr>
        <p:spPr>
          <a:xfrm>
            <a:off x="6167638" y="2221176"/>
            <a:ext cx="4218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7F7F7F"/>
                </a:solidFill>
                <a:latin typeface="Arial"/>
                <a:ea typeface="Arial"/>
                <a:cs typeface="Arial"/>
                <a:sym typeface="Arial"/>
              </a:rPr>
              <a:t>Wait Time</a:t>
            </a:r>
            <a:endParaRPr/>
          </a:p>
        </p:txBody>
      </p:sp>
      <p:sp>
        <p:nvSpPr>
          <p:cNvPr id="3433" name="Google Shape;3433;p197"/>
          <p:cNvSpPr txBox="1"/>
          <p:nvPr/>
        </p:nvSpPr>
        <p:spPr>
          <a:xfrm>
            <a:off x="6715275" y="2212045"/>
            <a:ext cx="6399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7F7F7F"/>
                </a:solidFill>
                <a:latin typeface="Arial"/>
                <a:ea typeface="Arial"/>
                <a:cs typeface="Arial"/>
                <a:sym typeface="Arial"/>
              </a:rPr>
              <a:t>Patient Satisfaction</a:t>
            </a:r>
            <a:endParaRPr/>
          </a:p>
        </p:txBody>
      </p:sp>
      <p:sp>
        <p:nvSpPr>
          <p:cNvPr id="3434" name="Google Shape;3434;p197"/>
          <p:cNvSpPr/>
          <p:nvPr/>
        </p:nvSpPr>
        <p:spPr>
          <a:xfrm>
            <a:off x="5029252" y="2398862"/>
            <a:ext cx="333487" cy="161365"/>
          </a:xfrm>
          <a:custGeom>
            <a:rect b="b" l="l" r="r" t="t"/>
            <a:pathLst>
              <a:path extrusionOk="0" h="161365" w="333487">
                <a:moveTo>
                  <a:pt x="0" y="91440"/>
                </a:moveTo>
                <a:lnTo>
                  <a:pt x="64546" y="161365"/>
                </a:lnTo>
                <a:lnTo>
                  <a:pt x="139849" y="64546"/>
                </a:lnTo>
                <a:lnTo>
                  <a:pt x="215153" y="118335"/>
                </a:lnTo>
                <a:lnTo>
                  <a:pt x="333487" y="0"/>
                </a:lnTo>
              </a:path>
            </a:pathLst>
          </a:custGeom>
          <a:no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35" name="Google Shape;3435;p197"/>
          <p:cNvSpPr/>
          <p:nvPr/>
        </p:nvSpPr>
        <p:spPr>
          <a:xfrm>
            <a:off x="5607795" y="2381508"/>
            <a:ext cx="333487" cy="161365"/>
          </a:xfrm>
          <a:custGeom>
            <a:rect b="b" l="l" r="r" t="t"/>
            <a:pathLst>
              <a:path extrusionOk="0" h="161365" w="333487">
                <a:moveTo>
                  <a:pt x="0" y="91440"/>
                </a:moveTo>
                <a:lnTo>
                  <a:pt x="64546" y="161365"/>
                </a:lnTo>
                <a:lnTo>
                  <a:pt x="139849" y="64546"/>
                </a:lnTo>
                <a:lnTo>
                  <a:pt x="215153" y="118335"/>
                </a:lnTo>
                <a:lnTo>
                  <a:pt x="333487" y="0"/>
                </a:lnTo>
              </a:path>
            </a:pathLst>
          </a:custGeom>
          <a:noFill/>
          <a:ln cap="flat" cmpd="sng" w="127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36" name="Google Shape;3436;p197"/>
          <p:cNvSpPr/>
          <p:nvPr/>
        </p:nvSpPr>
        <p:spPr>
          <a:xfrm>
            <a:off x="6256062" y="2404557"/>
            <a:ext cx="333487" cy="161365"/>
          </a:xfrm>
          <a:custGeom>
            <a:rect b="b" l="l" r="r" t="t"/>
            <a:pathLst>
              <a:path extrusionOk="0" h="161365" w="333487">
                <a:moveTo>
                  <a:pt x="0" y="91440"/>
                </a:moveTo>
                <a:lnTo>
                  <a:pt x="64546" y="161365"/>
                </a:lnTo>
                <a:lnTo>
                  <a:pt x="139849" y="64546"/>
                </a:lnTo>
                <a:lnTo>
                  <a:pt x="215153" y="118335"/>
                </a:lnTo>
                <a:lnTo>
                  <a:pt x="333487" y="0"/>
                </a:lnTo>
              </a:path>
            </a:pathLst>
          </a:custGeom>
          <a:noFill/>
          <a:ln cap="flat" cmpd="sng" w="127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37" name="Google Shape;3437;p197"/>
          <p:cNvSpPr/>
          <p:nvPr/>
        </p:nvSpPr>
        <p:spPr>
          <a:xfrm>
            <a:off x="6814028" y="2393431"/>
            <a:ext cx="333487" cy="161365"/>
          </a:xfrm>
          <a:custGeom>
            <a:rect b="b" l="l" r="r" t="t"/>
            <a:pathLst>
              <a:path extrusionOk="0" h="161365" w="333487">
                <a:moveTo>
                  <a:pt x="0" y="91440"/>
                </a:moveTo>
                <a:lnTo>
                  <a:pt x="64546" y="161365"/>
                </a:lnTo>
                <a:lnTo>
                  <a:pt x="139849" y="64546"/>
                </a:lnTo>
                <a:lnTo>
                  <a:pt x="215153" y="118335"/>
                </a:lnTo>
                <a:lnTo>
                  <a:pt x="333487" y="0"/>
                </a:lnTo>
              </a:path>
            </a:pathLst>
          </a:custGeom>
          <a:no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38" name="Google Shape;3438;p197"/>
          <p:cNvSpPr/>
          <p:nvPr/>
        </p:nvSpPr>
        <p:spPr>
          <a:xfrm>
            <a:off x="5000377" y="3244455"/>
            <a:ext cx="270300" cy="270300"/>
          </a:xfrm>
          <a:prstGeom prst="ellipse">
            <a:avLst/>
          </a:prstGeom>
          <a:solidFill>
            <a:srgbClr val="D1E9FE"/>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39" name="Google Shape;3439;p197"/>
          <p:cNvSpPr/>
          <p:nvPr/>
        </p:nvSpPr>
        <p:spPr>
          <a:xfrm>
            <a:off x="1434156" y="2866605"/>
            <a:ext cx="307461" cy="45719"/>
          </a:xfrm>
          <a:prstGeom prst="flowChartProcess">
            <a:avLst/>
          </a:prstGeom>
          <a:solidFill>
            <a:schemeClr val="lt1"/>
          </a:solid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40" name="Google Shape;3440;p197"/>
          <p:cNvSpPr/>
          <p:nvPr/>
        </p:nvSpPr>
        <p:spPr>
          <a:xfrm>
            <a:off x="1434156" y="2942657"/>
            <a:ext cx="210294" cy="45719"/>
          </a:xfrm>
          <a:prstGeom prst="flowChartProcess">
            <a:avLst/>
          </a:prstGeom>
          <a:solidFill>
            <a:schemeClr val="lt1"/>
          </a:solid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41" name="Google Shape;3441;p197"/>
          <p:cNvSpPr/>
          <p:nvPr/>
        </p:nvSpPr>
        <p:spPr>
          <a:xfrm>
            <a:off x="1434156" y="2790553"/>
            <a:ext cx="210294" cy="45719"/>
          </a:xfrm>
          <a:prstGeom prst="flowChartProcess">
            <a:avLst/>
          </a:prstGeom>
          <a:solidFill>
            <a:schemeClr val="lt1"/>
          </a:solidFill>
          <a:ln cap="flat" cmpd="sng" w="952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3442" name="Google Shape;3442;p197"/>
          <p:cNvCxnSpPr/>
          <p:nvPr/>
        </p:nvCxnSpPr>
        <p:spPr>
          <a:xfrm>
            <a:off x="5692725" y="2741438"/>
            <a:ext cx="0" cy="843600"/>
          </a:xfrm>
          <a:prstGeom prst="straightConnector1">
            <a:avLst/>
          </a:prstGeom>
          <a:noFill/>
          <a:ln cap="flat" cmpd="sng" w="9525">
            <a:solidFill>
              <a:srgbClr val="D8D8D8"/>
            </a:solidFill>
            <a:prstDash val="solid"/>
            <a:round/>
            <a:headEnd len="sm" w="sm" type="none"/>
            <a:tailEnd len="sm" w="sm" type="none"/>
          </a:ln>
        </p:spPr>
      </p:cxnSp>
      <p:cxnSp>
        <p:nvCxnSpPr>
          <p:cNvPr id="3443" name="Google Shape;3443;p197"/>
          <p:cNvCxnSpPr/>
          <p:nvPr/>
        </p:nvCxnSpPr>
        <p:spPr>
          <a:xfrm>
            <a:off x="6589553" y="2754388"/>
            <a:ext cx="0" cy="843600"/>
          </a:xfrm>
          <a:prstGeom prst="straightConnector1">
            <a:avLst/>
          </a:prstGeom>
          <a:noFill/>
          <a:ln cap="flat" cmpd="sng" w="9525">
            <a:solidFill>
              <a:srgbClr val="D8D8D8"/>
            </a:solidFill>
            <a:prstDash val="solid"/>
            <a:round/>
            <a:headEnd len="sm" w="sm" type="none"/>
            <a:tailEnd len="sm" w="sm" type="none"/>
          </a:ln>
        </p:spPr>
      </p:cxnSp>
      <p:cxnSp>
        <p:nvCxnSpPr>
          <p:cNvPr id="3444" name="Google Shape;3444;p197"/>
          <p:cNvCxnSpPr/>
          <p:nvPr/>
        </p:nvCxnSpPr>
        <p:spPr>
          <a:xfrm rot="10800000">
            <a:off x="4975226" y="3167905"/>
            <a:ext cx="2280300" cy="0"/>
          </a:xfrm>
          <a:prstGeom prst="straightConnector1">
            <a:avLst/>
          </a:prstGeom>
          <a:noFill/>
          <a:ln cap="flat" cmpd="sng" w="9525">
            <a:solidFill>
              <a:srgbClr val="D8D8D8"/>
            </a:solidFill>
            <a:prstDash val="solid"/>
            <a:round/>
            <a:headEnd len="sm" w="sm" type="none"/>
            <a:tailEnd len="sm" w="sm" type="none"/>
          </a:ln>
        </p:spPr>
      </p:cxnSp>
      <p:cxnSp>
        <p:nvCxnSpPr>
          <p:cNvPr id="3445" name="Google Shape;3445;p197"/>
          <p:cNvCxnSpPr/>
          <p:nvPr/>
        </p:nvCxnSpPr>
        <p:spPr>
          <a:xfrm>
            <a:off x="4598108" y="2358102"/>
            <a:ext cx="262500" cy="0"/>
          </a:xfrm>
          <a:prstGeom prst="straightConnector1">
            <a:avLst/>
          </a:prstGeom>
          <a:noFill/>
          <a:ln cap="flat" cmpd="sng" w="9525">
            <a:solidFill>
              <a:srgbClr val="F2F2F2"/>
            </a:solidFill>
            <a:prstDash val="solid"/>
            <a:round/>
            <a:headEnd len="sm" w="sm" type="none"/>
            <a:tailEnd len="sm" w="sm" type="none"/>
          </a:ln>
        </p:spPr>
      </p:cxnSp>
      <p:cxnSp>
        <p:nvCxnSpPr>
          <p:cNvPr id="3446" name="Google Shape;3446;p197"/>
          <p:cNvCxnSpPr/>
          <p:nvPr/>
        </p:nvCxnSpPr>
        <p:spPr>
          <a:xfrm>
            <a:off x="4595344" y="2463229"/>
            <a:ext cx="265200" cy="0"/>
          </a:xfrm>
          <a:prstGeom prst="straightConnector1">
            <a:avLst/>
          </a:prstGeom>
          <a:noFill/>
          <a:ln cap="flat" cmpd="sng" w="9525">
            <a:solidFill>
              <a:srgbClr val="F2F2F2"/>
            </a:solidFill>
            <a:prstDash val="solid"/>
            <a:round/>
            <a:headEnd len="sm" w="sm" type="none"/>
            <a:tailEnd len="sm" w="sm" type="none"/>
          </a:ln>
        </p:spPr>
      </p:cxnSp>
      <p:cxnSp>
        <p:nvCxnSpPr>
          <p:cNvPr id="3447" name="Google Shape;3447;p197"/>
          <p:cNvCxnSpPr/>
          <p:nvPr/>
        </p:nvCxnSpPr>
        <p:spPr>
          <a:xfrm>
            <a:off x="4601743" y="2561766"/>
            <a:ext cx="258900" cy="0"/>
          </a:xfrm>
          <a:prstGeom prst="straightConnector1">
            <a:avLst/>
          </a:prstGeom>
          <a:noFill/>
          <a:ln cap="flat" cmpd="sng" w="9525">
            <a:solidFill>
              <a:srgbClr val="F2F2F2"/>
            </a:solidFill>
            <a:prstDash val="solid"/>
            <a:round/>
            <a:headEnd len="sm" w="sm" type="none"/>
            <a:tailEnd len="sm" w="sm" type="none"/>
          </a:ln>
        </p:spPr>
      </p:cxnSp>
      <p:sp>
        <p:nvSpPr>
          <p:cNvPr id="3448" name="Google Shape;3448;p197"/>
          <p:cNvSpPr/>
          <p:nvPr/>
        </p:nvSpPr>
        <p:spPr>
          <a:xfrm>
            <a:off x="4632718" y="2667316"/>
            <a:ext cx="186349" cy="175468"/>
          </a:xfrm>
          <a:prstGeom prst="flowChartProcess">
            <a:avLst/>
          </a:prstGeom>
          <a:noFill/>
          <a:ln cap="flat" cmpd="sng" w="9525">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49" name="Google Shape;3449;p197"/>
          <p:cNvSpPr txBox="1"/>
          <p:nvPr/>
        </p:nvSpPr>
        <p:spPr>
          <a:xfrm>
            <a:off x="843833" y="1910449"/>
            <a:ext cx="1390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7F7F7F"/>
                </a:solidFill>
                <a:latin typeface="Arial"/>
                <a:ea typeface="Arial"/>
                <a:cs typeface="Arial"/>
                <a:sym typeface="Arial"/>
              </a:rPr>
              <a:t>Hospital ER Dashboard</a:t>
            </a:r>
            <a:endParaRPr/>
          </a:p>
        </p:txBody>
      </p:sp>
      <p:sp>
        <p:nvSpPr>
          <p:cNvPr id="3450" name="Google Shape;3450;p197"/>
          <p:cNvSpPr txBox="1"/>
          <p:nvPr/>
        </p:nvSpPr>
        <p:spPr>
          <a:xfrm>
            <a:off x="4875362" y="1992427"/>
            <a:ext cx="1390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849DBA"/>
                </a:solidFill>
                <a:latin typeface="Arial"/>
                <a:ea typeface="Arial"/>
                <a:cs typeface="Arial"/>
                <a:sym typeface="Arial"/>
              </a:rPr>
              <a:t>Hospital ER Dashboard</a:t>
            </a:r>
            <a:endParaRPr/>
          </a:p>
        </p:txBody>
      </p:sp>
      <p:sp>
        <p:nvSpPr>
          <p:cNvPr id="3451" name="Google Shape;3451;p197"/>
          <p:cNvSpPr txBox="1"/>
          <p:nvPr/>
        </p:nvSpPr>
        <p:spPr>
          <a:xfrm>
            <a:off x="8779524" y="2002935"/>
            <a:ext cx="1228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849DBA"/>
                </a:solidFill>
                <a:latin typeface="Arial"/>
                <a:ea typeface="Arial"/>
                <a:cs typeface="Arial"/>
                <a:sym typeface="Arial"/>
              </a:rPr>
              <a:t>Hospital ER Dashboard</a:t>
            </a:r>
            <a:endParaRPr/>
          </a:p>
        </p:txBody>
      </p:sp>
      <p:sp>
        <p:nvSpPr>
          <p:cNvPr id="3452" name="Google Shape;3452;p197"/>
          <p:cNvSpPr/>
          <p:nvPr/>
        </p:nvSpPr>
        <p:spPr>
          <a:xfrm>
            <a:off x="10135581" y="2083179"/>
            <a:ext cx="243870" cy="61266"/>
          </a:xfrm>
          <a:prstGeom prst="flowChartProcess">
            <a:avLst/>
          </a:prstGeom>
          <a:solidFill>
            <a:srgbClr val="D1E9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53" name="Google Shape;3453;p197"/>
          <p:cNvSpPr/>
          <p:nvPr/>
        </p:nvSpPr>
        <p:spPr>
          <a:xfrm>
            <a:off x="10455055" y="2083179"/>
            <a:ext cx="243870" cy="61266"/>
          </a:xfrm>
          <a:prstGeom prst="flowChartProcess">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54" name="Google Shape;3454;p197"/>
          <p:cNvSpPr/>
          <p:nvPr/>
        </p:nvSpPr>
        <p:spPr>
          <a:xfrm>
            <a:off x="10768342" y="2081539"/>
            <a:ext cx="243870" cy="61266"/>
          </a:xfrm>
          <a:prstGeom prst="flowChartProcess">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55" name="Google Shape;3455;p197"/>
          <p:cNvSpPr txBox="1"/>
          <p:nvPr/>
        </p:nvSpPr>
        <p:spPr>
          <a:xfrm>
            <a:off x="10099420" y="2035486"/>
            <a:ext cx="3129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6C89AC"/>
                </a:solidFill>
                <a:latin typeface="Arial"/>
                <a:ea typeface="Arial"/>
                <a:cs typeface="Arial"/>
                <a:sym typeface="Arial"/>
              </a:rPr>
              <a:t>Week</a:t>
            </a:r>
            <a:endParaRPr/>
          </a:p>
        </p:txBody>
      </p:sp>
      <p:sp>
        <p:nvSpPr>
          <p:cNvPr id="3456" name="Google Shape;3456;p197"/>
          <p:cNvSpPr txBox="1"/>
          <p:nvPr/>
        </p:nvSpPr>
        <p:spPr>
          <a:xfrm>
            <a:off x="10408941" y="2034051"/>
            <a:ext cx="3369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6C89AC"/>
                </a:solidFill>
                <a:latin typeface="Arial"/>
                <a:ea typeface="Arial"/>
                <a:cs typeface="Arial"/>
                <a:sym typeface="Arial"/>
              </a:rPr>
              <a:t>Month</a:t>
            </a:r>
            <a:endParaRPr/>
          </a:p>
        </p:txBody>
      </p:sp>
      <p:sp>
        <p:nvSpPr>
          <p:cNvPr id="3457" name="Google Shape;3457;p197"/>
          <p:cNvSpPr txBox="1"/>
          <p:nvPr/>
        </p:nvSpPr>
        <p:spPr>
          <a:xfrm>
            <a:off x="10748249" y="2034296"/>
            <a:ext cx="2841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 u="none" cap="none" strike="noStrike">
                <a:solidFill>
                  <a:srgbClr val="6C89AC"/>
                </a:solidFill>
                <a:latin typeface="Arial"/>
                <a:ea typeface="Arial"/>
                <a:cs typeface="Arial"/>
                <a:sym typeface="Arial"/>
              </a:rPr>
              <a:t>Year</a:t>
            </a:r>
            <a:endParaRPr/>
          </a:p>
        </p:txBody>
      </p:sp>
      <p:sp>
        <p:nvSpPr>
          <p:cNvPr id="3458" name="Google Shape;3458;p197"/>
          <p:cNvSpPr/>
          <p:nvPr/>
        </p:nvSpPr>
        <p:spPr>
          <a:xfrm rot="10800000">
            <a:off x="5376312" y="2257702"/>
            <a:ext cx="48900" cy="525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59" name="Google Shape;3459;p197"/>
          <p:cNvSpPr/>
          <p:nvPr/>
        </p:nvSpPr>
        <p:spPr>
          <a:xfrm>
            <a:off x="6007939" y="2254288"/>
            <a:ext cx="48900" cy="52500"/>
          </a:xfrm>
          <a:prstGeom prst="triangle">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60" name="Google Shape;3460;p197"/>
          <p:cNvSpPr/>
          <p:nvPr/>
        </p:nvSpPr>
        <p:spPr>
          <a:xfrm>
            <a:off x="6584776" y="2254288"/>
            <a:ext cx="48900" cy="52500"/>
          </a:xfrm>
          <a:prstGeom prst="triangle">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61" name="Google Shape;3461;p197"/>
          <p:cNvSpPr/>
          <p:nvPr/>
        </p:nvSpPr>
        <p:spPr>
          <a:xfrm>
            <a:off x="7314380" y="2254288"/>
            <a:ext cx="48900" cy="525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62" name="Google Shape;3462;p197"/>
          <p:cNvSpPr/>
          <p:nvPr/>
        </p:nvSpPr>
        <p:spPr>
          <a:xfrm>
            <a:off x="8491907" y="2297724"/>
            <a:ext cx="256500" cy="109800"/>
          </a:xfrm>
          <a:prstGeom prst="rect">
            <a:avLst/>
          </a:prstGeom>
          <a:solidFill>
            <a:srgbClr val="E7F3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63" name="Google Shape;3463;p197"/>
          <p:cNvSpPr/>
          <p:nvPr/>
        </p:nvSpPr>
        <p:spPr>
          <a:xfrm>
            <a:off x="8493477" y="2401912"/>
            <a:ext cx="255000" cy="98700"/>
          </a:xfrm>
          <a:prstGeom prst="rect">
            <a:avLst/>
          </a:prstGeom>
          <a:solidFill>
            <a:schemeClr val="lt1"/>
          </a:solidFill>
          <a:ln cap="flat" cmpd="sng" w="9525">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black square with a grey arrow in it&#10;&#10;Description automatically generated" id="3464" name="Google Shape;3464;p197"/>
          <p:cNvPicPr preferRelativeResize="0"/>
          <p:nvPr/>
        </p:nvPicPr>
        <p:blipFill rotWithShape="1">
          <a:blip r:embed="rId4">
            <a:alphaModFix/>
          </a:blip>
          <a:srcRect b="0" l="0" r="0" t="0"/>
          <a:stretch/>
        </p:blipFill>
        <p:spPr>
          <a:xfrm>
            <a:off x="11269483" y="2075133"/>
            <a:ext cx="75634" cy="75634"/>
          </a:xfrm>
          <a:prstGeom prst="rect">
            <a:avLst/>
          </a:prstGeom>
          <a:noFill/>
          <a:ln>
            <a:noFill/>
          </a:ln>
        </p:spPr>
      </p:pic>
      <p:pic>
        <p:nvPicPr>
          <p:cNvPr descr="A white square with a black border and a gray arrow&#10;&#10;Description automatically generated" id="3465" name="Google Shape;3465;p197"/>
          <p:cNvPicPr preferRelativeResize="0"/>
          <p:nvPr/>
        </p:nvPicPr>
        <p:blipFill rotWithShape="1">
          <a:blip r:embed="rId5">
            <a:alphaModFix/>
          </a:blip>
          <a:srcRect b="0" l="0" r="0" t="0"/>
          <a:stretch/>
        </p:blipFill>
        <p:spPr>
          <a:xfrm>
            <a:off x="8565563" y="2561766"/>
            <a:ext cx="106597" cy="106597"/>
          </a:xfrm>
          <a:prstGeom prst="rect">
            <a:avLst/>
          </a:prstGeom>
          <a:noFill/>
          <a:ln>
            <a:noFill/>
          </a:ln>
        </p:spPr>
      </p:pic>
      <p:pic>
        <p:nvPicPr>
          <p:cNvPr descr="A white and grey butterfly&#10;&#10;Description automatically generated" id="3466" name="Google Shape;3466;p197"/>
          <p:cNvPicPr preferRelativeResize="0"/>
          <p:nvPr/>
        </p:nvPicPr>
        <p:blipFill rotWithShape="1">
          <a:blip r:embed="rId6">
            <a:alphaModFix/>
          </a:blip>
          <a:srcRect b="0" l="0" r="0" t="0"/>
          <a:stretch/>
        </p:blipFill>
        <p:spPr>
          <a:xfrm>
            <a:off x="8552722" y="3525753"/>
            <a:ext cx="122860" cy="122860"/>
          </a:xfrm>
          <a:prstGeom prst="rect">
            <a:avLst/>
          </a:prstGeom>
          <a:noFill/>
          <a:ln>
            <a:noFill/>
          </a:ln>
        </p:spPr>
      </p:pic>
      <p:grpSp>
        <p:nvGrpSpPr>
          <p:cNvPr id="3467" name="Google Shape;3467;p197"/>
          <p:cNvGrpSpPr/>
          <p:nvPr/>
        </p:nvGrpSpPr>
        <p:grpSpPr>
          <a:xfrm>
            <a:off x="8727393" y="2789680"/>
            <a:ext cx="810677" cy="363900"/>
            <a:chOff x="8739571" y="2614874"/>
            <a:chExt cx="810677" cy="363900"/>
          </a:xfrm>
        </p:grpSpPr>
        <p:sp>
          <p:nvSpPr>
            <p:cNvPr id="3468" name="Google Shape;3468;p197"/>
            <p:cNvSpPr/>
            <p:nvPr/>
          </p:nvSpPr>
          <p:spPr>
            <a:xfrm>
              <a:off x="9116534" y="2664877"/>
              <a:ext cx="433714"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469" name="Google Shape;3469;p197"/>
            <p:cNvSpPr/>
            <p:nvPr/>
          </p:nvSpPr>
          <p:spPr>
            <a:xfrm>
              <a:off x="9116534" y="2720632"/>
              <a:ext cx="321795"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470" name="Google Shape;3470;p197"/>
            <p:cNvSpPr/>
            <p:nvPr/>
          </p:nvSpPr>
          <p:spPr>
            <a:xfrm>
              <a:off x="9116534" y="2775334"/>
              <a:ext cx="257501"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471" name="Google Shape;3471;p197"/>
            <p:cNvSpPr/>
            <p:nvPr/>
          </p:nvSpPr>
          <p:spPr>
            <a:xfrm>
              <a:off x="9116534" y="2832483"/>
              <a:ext cx="233690"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472" name="Google Shape;3472;p197"/>
            <p:cNvSpPr/>
            <p:nvPr/>
          </p:nvSpPr>
          <p:spPr>
            <a:xfrm>
              <a:off x="9116534" y="2886538"/>
              <a:ext cx="205114"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473" name="Google Shape;3473;p197"/>
            <p:cNvSpPr txBox="1"/>
            <p:nvPr/>
          </p:nvSpPr>
          <p:spPr>
            <a:xfrm>
              <a:off x="8739868" y="2614874"/>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1</a:t>
              </a:r>
              <a:endParaRPr/>
            </a:p>
          </p:txBody>
        </p:sp>
        <p:sp>
          <p:nvSpPr>
            <p:cNvPr id="3474" name="Google Shape;3474;p197"/>
            <p:cNvSpPr txBox="1"/>
            <p:nvPr/>
          </p:nvSpPr>
          <p:spPr>
            <a:xfrm>
              <a:off x="8739868" y="2674059"/>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2</a:t>
              </a:r>
              <a:endParaRPr/>
            </a:p>
          </p:txBody>
        </p:sp>
        <p:sp>
          <p:nvSpPr>
            <p:cNvPr id="3475" name="Google Shape;3475;p197"/>
            <p:cNvSpPr txBox="1"/>
            <p:nvPr/>
          </p:nvSpPr>
          <p:spPr>
            <a:xfrm>
              <a:off x="8739571" y="2727524"/>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3</a:t>
              </a:r>
              <a:endParaRPr/>
            </a:p>
          </p:txBody>
        </p:sp>
        <p:sp>
          <p:nvSpPr>
            <p:cNvPr id="3476" name="Google Shape;3476;p197"/>
            <p:cNvSpPr txBox="1"/>
            <p:nvPr/>
          </p:nvSpPr>
          <p:spPr>
            <a:xfrm>
              <a:off x="8739571" y="2782226"/>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4</a:t>
              </a:r>
              <a:endParaRPr/>
            </a:p>
          </p:txBody>
        </p:sp>
        <p:sp>
          <p:nvSpPr>
            <p:cNvPr id="3477" name="Google Shape;3477;p197"/>
            <p:cNvSpPr txBox="1"/>
            <p:nvPr/>
          </p:nvSpPr>
          <p:spPr>
            <a:xfrm>
              <a:off x="8739571" y="2840174"/>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5</a:t>
              </a:r>
              <a:endParaRPr/>
            </a:p>
          </p:txBody>
        </p:sp>
      </p:grpSp>
      <p:sp>
        <p:nvSpPr>
          <p:cNvPr id="3478" name="Google Shape;3478;p197"/>
          <p:cNvSpPr txBox="1"/>
          <p:nvPr/>
        </p:nvSpPr>
        <p:spPr>
          <a:xfrm>
            <a:off x="8779451" y="2263741"/>
            <a:ext cx="4860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849DBA"/>
                </a:solidFill>
                <a:latin typeface="Arial"/>
                <a:ea typeface="Arial"/>
                <a:cs typeface="Arial"/>
                <a:sym typeface="Arial"/>
              </a:rPr>
              <a:t>Patient Visits</a:t>
            </a:r>
            <a:endParaRPr/>
          </a:p>
        </p:txBody>
      </p:sp>
      <p:sp>
        <p:nvSpPr>
          <p:cNvPr id="3479" name="Google Shape;3479;p197"/>
          <p:cNvSpPr/>
          <p:nvPr/>
        </p:nvSpPr>
        <p:spPr>
          <a:xfrm>
            <a:off x="8870273" y="2514292"/>
            <a:ext cx="525101" cy="108642"/>
          </a:xfrm>
          <a:custGeom>
            <a:rect b="b" l="l" r="r" t="t"/>
            <a:pathLst>
              <a:path extrusionOk="0" h="108642" w="525101">
                <a:moveTo>
                  <a:pt x="0" y="0"/>
                </a:moveTo>
                <a:lnTo>
                  <a:pt x="90534" y="18107"/>
                </a:lnTo>
                <a:lnTo>
                  <a:pt x="199176" y="108642"/>
                </a:lnTo>
                <a:lnTo>
                  <a:pt x="307817" y="9054"/>
                </a:lnTo>
                <a:lnTo>
                  <a:pt x="425512" y="108642"/>
                </a:lnTo>
                <a:lnTo>
                  <a:pt x="525101" y="27161"/>
                </a:lnTo>
              </a:path>
            </a:pathLst>
          </a:custGeom>
          <a:noFill/>
          <a:ln cap="flat" cmpd="sng" w="9525">
            <a:solidFill>
              <a:srgbClr val="76C8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80" name="Google Shape;3480;p197"/>
          <p:cNvSpPr txBox="1"/>
          <p:nvPr/>
        </p:nvSpPr>
        <p:spPr>
          <a:xfrm>
            <a:off x="9467504" y="2263495"/>
            <a:ext cx="5517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849DBA"/>
                </a:solidFill>
                <a:latin typeface="Arial"/>
                <a:ea typeface="Arial"/>
                <a:cs typeface="Arial"/>
                <a:sym typeface="Arial"/>
              </a:rPr>
              <a:t>Admission Rate</a:t>
            </a:r>
            <a:endParaRPr/>
          </a:p>
        </p:txBody>
      </p:sp>
      <p:sp>
        <p:nvSpPr>
          <p:cNvPr id="3481" name="Google Shape;3481;p197"/>
          <p:cNvSpPr/>
          <p:nvPr/>
        </p:nvSpPr>
        <p:spPr>
          <a:xfrm>
            <a:off x="9562045" y="2483214"/>
            <a:ext cx="434567" cy="144856"/>
          </a:xfrm>
          <a:custGeom>
            <a:rect b="b" l="l" r="r" t="t"/>
            <a:pathLst>
              <a:path extrusionOk="0" h="144856" w="434567">
                <a:moveTo>
                  <a:pt x="0" y="144856"/>
                </a:moveTo>
                <a:lnTo>
                  <a:pt x="81482" y="54321"/>
                </a:lnTo>
                <a:lnTo>
                  <a:pt x="217284" y="0"/>
                </a:lnTo>
                <a:lnTo>
                  <a:pt x="307818" y="36214"/>
                </a:lnTo>
                <a:lnTo>
                  <a:pt x="353086" y="117695"/>
                </a:lnTo>
                <a:lnTo>
                  <a:pt x="434567" y="135802"/>
                </a:lnTo>
              </a:path>
            </a:pathLst>
          </a:custGeom>
          <a:noFill/>
          <a:ln cap="flat" cmpd="sng" w="9525">
            <a:solidFill>
              <a:srgbClr val="EE96B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82" name="Google Shape;3482;p197"/>
          <p:cNvSpPr txBox="1"/>
          <p:nvPr/>
        </p:nvSpPr>
        <p:spPr>
          <a:xfrm>
            <a:off x="10077888" y="2260957"/>
            <a:ext cx="5373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849DBA"/>
                </a:solidFill>
                <a:latin typeface="Arial"/>
                <a:ea typeface="Arial"/>
                <a:cs typeface="Arial"/>
                <a:sym typeface="Arial"/>
              </a:rPr>
              <a:t>Avg. Wait Time</a:t>
            </a:r>
            <a:endParaRPr/>
          </a:p>
        </p:txBody>
      </p:sp>
      <p:sp>
        <p:nvSpPr>
          <p:cNvPr id="3483" name="Google Shape;3483;p197"/>
          <p:cNvSpPr/>
          <p:nvPr/>
        </p:nvSpPr>
        <p:spPr>
          <a:xfrm>
            <a:off x="10153547" y="2484657"/>
            <a:ext cx="462395" cy="140277"/>
          </a:xfrm>
          <a:custGeom>
            <a:rect b="b" l="l" r="r" t="t"/>
            <a:pathLst>
              <a:path extrusionOk="0" h="140277" w="462395">
                <a:moveTo>
                  <a:pt x="0" y="119495"/>
                </a:moveTo>
                <a:lnTo>
                  <a:pt x="114300" y="140277"/>
                </a:lnTo>
                <a:lnTo>
                  <a:pt x="176645" y="67541"/>
                </a:lnTo>
                <a:lnTo>
                  <a:pt x="259772" y="5195"/>
                </a:lnTo>
                <a:lnTo>
                  <a:pt x="405245" y="0"/>
                </a:lnTo>
                <a:lnTo>
                  <a:pt x="462395" y="31173"/>
                </a:lnTo>
              </a:path>
            </a:pathLst>
          </a:custGeom>
          <a:noFill/>
          <a:ln cap="flat" cmpd="sng" w="9525">
            <a:solidFill>
              <a:srgbClr val="76C8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84" name="Google Shape;3484;p197"/>
          <p:cNvSpPr txBox="1"/>
          <p:nvPr/>
        </p:nvSpPr>
        <p:spPr>
          <a:xfrm>
            <a:off x="10732150" y="2257204"/>
            <a:ext cx="5901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 u="none" cap="none" strike="noStrike">
                <a:solidFill>
                  <a:srgbClr val="849DBA"/>
                </a:solidFill>
                <a:latin typeface="Arial"/>
                <a:ea typeface="Arial"/>
                <a:cs typeface="Arial"/>
                <a:sym typeface="Arial"/>
              </a:rPr>
              <a:t>Avg. Satisfaction</a:t>
            </a:r>
            <a:endParaRPr/>
          </a:p>
        </p:txBody>
      </p:sp>
      <p:sp>
        <p:nvSpPr>
          <p:cNvPr id="3485" name="Google Shape;3485;p197"/>
          <p:cNvSpPr/>
          <p:nvPr/>
        </p:nvSpPr>
        <p:spPr>
          <a:xfrm>
            <a:off x="10835473" y="2499629"/>
            <a:ext cx="403804" cy="100117"/>
          </a:xfrm>
          <a:custGeom>
            <a:rect b="b" l="l" r="r" t="t"/>
            <a:pathLst>
              <a:path extrusionOk="0" h="100117" w="403804">
                <a:moveTo>
                  <a:pt x="0" y="73419"/>
                </a:moveTo>
                <a:lnTo>
                  <a:pt x="53395" y="100117"/>
                </a:lnTo>
                <a:lnTo>
                  <a:pt x="146838" y="0"/>
                </a:lnTo>
                <a:lnTo>
                  <a:pt x="243617" y="96779"/>
                </a:lnTo>
                <a:lnTo>
                  <a:pt x="367095" y="53395"/>
                </a:lnTo>
                <a:lnTo>
                  <a:pt x="403804" y="76756"/>
                </a:lnTo>
              </a:path>
            </a:pathLst>
          </a:custGeom>
          <a:noFill/>
          <a:ln cap="flat" cmpd="sng" w="9525">
            <a:solidFill>
              <a:srgbClr val="EE96B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86" name="Google Shape;3486;p197"/>
          <p:cNvSpPr txBox="1"/>
          <p:nvPr/>
        </p:nvSpPr>
        <p:spPr>
          <a:xfrm>
            <a:off x="4925424" y="2271062"/>
            <a:ext cx="297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XX</a:t>
            </a:r>
            <a:endParaRPr/>
          </a:p>
        </p:txBody>
      </p:sp>
      <p:sp>
        <p:nvSpPr>
          <p:cNvPr id="3487" name="Google Shape;3487;p197"/>
          <p:cNvSpPr txBox="1"/>
          <p:nvPr/>
        </p:nvSpPr>
        <p:spPr>
          <a:xfrm>
            <a:off x="5487424" y="2272333"/>
            <a:ext cx="4284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XX %</a:t>
            </a:r>
            <a:endParaRPr/>
          </a:p>
        </p:txBody>
      </p:sp>
      <p:sp>
        <p:nvSpPr>
          <p:cNvPr id="3488" name="Google Shape;3488;p197"/>
          <p:cNvSpPr txBox="1"/>
          <p:nvPr/>
        </p:nvSpPr>
        <p:spPr>
          <a:xfrm>
            <a:off x="6162174" y="2281249"/>
            <a:ext cx="4362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XX </a:t>
            </a:r>
            <a:r>
              <a:rPr b="0" i="0" lang="en-US" sz="500" u="none" cap="none" strike="noStrike">
                <a:solidFill>
                  <a:srgbClr val="7F7F7F"/>
                </a:solidFill>
                <a:latin typeface="Arial"/>
                <a:ea typeface="Arial"/>
                <a:cs typeface="Arial"/>
                <a:sym typeface="Arial"/>
              </a:rPr>
              <a:t>min</a:t>
            </a:r>
            <a:endParaRPr b="0" i="0" sz="700" u="none" cap="none" strike="noStrike">
              <a:solidFill>
                <a:srgbClr val="7F7F7F"/>
              </a:solidFill>
              <a:latin typeface="Arial"/>
              <a:ea typeface="Arial"/>
              <a:cs typeface="Arial"/>
              <a:sym typeface="Arial"/>
            </a:endParaRPr>
          </a:p>
        </p:txBody>
      </p:sp>
      <p:sp>
        <p:nvSpPr>
          <p:cNvPr id="3489" name="Google Shape;3489;p197"/>
          <p:cNvSpPr txBox="1"/>
          <p:nvPr/>
        </p:nvSpPr>
        <p:spPr>
          <a:xfrm>
            <a:off x="6715164" y="2271062"/>
            <a:ext cx="4299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XX </a:t>
            </a:r>
            <a:r>
              <a:rPr b="0" i="0" lang="en-US" sz="500" u="none" cap="none" strike="noStrike">
                <a:solidFill>
                  <a:srgbClr val="7F7F7F"/>
                </a:solidFill>
                <a:latin typeface="Arial"/>
                <a:ea typeface="Arial"/>
                <a:cs typeface="Arial"/>
                <a:sym typeface="Arial"/>
              </a:rPr>
              <a:t>/10</a:t>
            </a:r>
            <a:endParaRPr b="0" i="0" sz="700" u="none" cap="none" strike="noStrike">
              <a:solidFill>
                <a:srgbClr val="7F7F7F"/>
              </a:solidFill>
              <a:latin typeface="Arial"/>
              <a:ea typeface="Arial"/>
              <a:cs typeface="Arial"/>
              <a:sym typeface="Arial"/>
            </a:endParaRPr>
          </a:p>
        </p:txBody>
      </p:sp>
      <p:sp>
        <p:nvSpPr>
          <p:cNvPr id="3490" name="Google Shape;3490;p197"/>
          <p:cNvSpPr txBox="1"/>
          <p:nvPr/>
        </p:nvSpPr>
        <p:spPr>
          <a:xfrm>
            <a:off x="10733622" y="2313258"/>
            <a:ext cx="410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849DBA"/>
                </a:solidFill>
                <a:latin typeface="Arial"/>
                <a:ea typeface="Arial"/>
                <a:cs typeface="Arial"/>
                <a:sym typeface="Arial"/>
              </a:rPr>
              <a:t>XX </a:t>
            </a:r>
            <a:r>
              <a:rPr b="0" i="0" lang="en-US" sz="500" u="none" cap="none" strike="noStrike">
                <a:solidFill>
                  <a:srgbClr val="849DBA"/>
                </a:solidFill>
                <a:latin typeface="Arial"/>
                <a:ea typeface="Arial"/>
                <a:cs typeface="Arial"/>
                <a:sym typeface="Arial"/>
              </a:rPr>
              <a:t>/10</a:t>
            </a:r>
            <a:endParaRPr b="0" i="0" sz="700" u="none" cap="none" strike="noStrike">
              <a:solidFill>
                <a:srgbClr val="849DBA"/>
              </a:solidFill>
              <a:latin typeface="Arial"/>
              <a:ea typeface="Arial"/>
              <a:cs typeface="Arial"/>
              <a:sym typeface="Arial"/>
            </a:endParaRPr>
          </a:p>
        </p:txBody>
      </p:sp>
      <p:sp>
        <p:nvSpPr>
          <p:cNvPr id="3491" name="Google Shape;3491;p197"/>
          <p:cNvSpPr txBox="1"/>
          <p:nvPr/>
        </p:nvSpPr>
        <p:spPr>
          <a:xfrm>
            <a:off x="9468603" y="2323757"/>
            <a:ext cx="3675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849DBA"/>
                </a:solidFill>
                <a:latin typeface="Arial"/>
                <a:ea typeface="Arial"/>
                <a:cs typeface="Arial"/>
                <a:sym typeface="Arial"/>
              </a:rPr>
              <a:t>XX </a:t>
            </a:r>
            <a:r>
              <a:rPr b="0" i="0" lang="en-US" sz="500" u="none" cap="none" strike="noStrike">
                <a:solidFill>
                  <a:srgbClr val="849DBA"/>
                </a:solidFill>
                <a:latin typeface="Arial"/>
                <a:ea typeface="Arial"/>
                <a:cs typeface="Arial"/>
                <a:sym typeface="Arial"/>
              </a:rPr>
              <a:t>%</a:t>
            </a:r>
            <a:endParaRPr b="0" i="0" sz="700" u="none" cap="none" strike="noStrike">
              <a:solidFill>
                <a:srgbClr val="849DBA"/>
              </a:solidFill>
              <a:latin typeface="Arial"/>
              <a:ea typeface="Arial"/>
              <a:cs typeface="Arial"/>
              <a:sym typeface="Arial"/>
            </a:endParaRPr>
          </a:p>
        </p:txBody>
      </p:sp>
      <p:sp>
        <p:nvSpPr>
          <p:cNvPr id="3492" name="Google Shape;3492;p197"/>
          <p:cNvSpPr txBox="1"/>
          <p:nvPr/>
        </p:nvSpPr>
        <p:spPr>
          <a:xfrm>
            <a:off x="8773828" y="2319841"/>
            <a:ext cx="290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849DBA"/>
                </a:solidFill>
                <a:latin typeface="Arial"/>
                <a:ea typeface="Arial"/>
                <a:cs typeface="Arial"/>
                <a:sym typeface="Arial"/>
              </a:rPr>
              <a:t>XX</a:t>
            </a:r>
            <a:endParaRPr/>
          </a:p>
        </p:txBody>
      </p:sp>
      <p:sp>
        <p:nvSpPr>
          <p:cNvPr id="3493" name="Google Shape;3493;p197"/>
          <p:cNvSpPr txBox="1"/>
          <p:nvPr/>
        </p:nvSpPr>
        <p:spPr>
          <a:xfrm>
            <a:off x="10080435" y="2315438"/>
            <a:ext cx="418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849DBA"/>
                </a:solidFill>
                <a:latin typeface="Arial"/>
                <a:ea typeface="Arial"/>
                <a:cs typeface="Arial"/>
                <a:sym typeface="Arial"/>
              </a:rPr>
              <a:t>XX</a:t>
            </a:r>
            <a:r>
              <a:rPr b="0" i="0" lang="en-US" sz="600" u="none" cap="none" strike="noStrike">
                <a:solidFill>
                  <a:srgbClr val="849DBA"/>
                </a:solidFill>
                <a:latin typeface="Arial"/>
                <a:ea typeface="Arial"/>
                <a:cs typeface="Arial"/>
                <a:sym typeface="Arial"/>
              </a:rPr>
              <a:t> </a:t>
            </a:r>
            <a:r>
              <a:rPr b="0" i="0" lang="en-US" sz="500" u="none" cap="none" strike="noStrike">
                <a:solidFill>
                  <a:srgbClr val="849DBA"/>
                </a:solidFill>
                <a:latin typeface="Arial"/>
                <a:ea typeface="Arial"/>
                <a:cs typeface="Arial"/>
                <a:sym typeface="Arial"/>
              </a:rPr>
              <a:t>min</a:t>
            </a:r>
            <a:endParaRPr b="0" i="0" sz="700" u="none" cap="none" strike="noStrike">
              <a:solidFill>
                <a:srgbClr val="849DBA"/>
              </a:solidFill>
              <a:latin typeface="Arial"/>
              <a:ea typeface="Arial"/>
              <a:cs typeface="Arial"/>
              <a:sym typeface="Arial"/>
            </a:endParaRPr>
          </a:p>
        </p:txBody>
      </p:sp>
      <p:grpSp>
        <p:nvGrpSpPr>
          <p:cNvPr id="3494" name="Google Shape;3494;p197"/>
          <p:cNvGrpSpPr/>
          <p:nvPr/>
        </p:nvGrpSpPr>
        <p:grpSpPr>
          <a:xfrm>
            <a:off x="8835770" y="3332049"/>
            <a:ext cx="266492" cy="267202"/>
            <a:chOff x="3639437" y="5168923"/>
            <a:chExt cx="462900" cy="464134"/>
          </a:xfrm>
        </p:grpSpPr>
        <p:sp>
          <p:nvSpPr>
            <p:cNvPr id="3495" name="Google Shape;3495;p197"/>
            <p:cNvSpPr/>
            <p:nvPr/>
          </p:nvSpPr>
          <p:spPr>
            <a:xfrm>
              <a:off x="3639437" y="5168923"/>
              <a:ext cx="462900" cy="447000"/>
            </a:xfrm>
            <a:prstGeom prst="ellipse">
              <a:avLst/>
            </a:prstGeom>
            <a:noFill/>
            <a:ln cap="flat" cmpd="sng" w="28575">
              <a:solidFill>
                <a:srgbClr val="358DF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96" name="Google Shape;3496;p197"/>
            <p:cNvSpPr/>
            <p:nvPr/>
          </p:nvSpPr>
          <p:spPr>
            <a:xfrm>
              <a:off x="3639437" y="5170157"/>
              <a:ext cx="462900" cy="462900"/>
            </a:xfrm>
            <a:prstGeom prst="arc">
              <a:avLst>
                <a:gd fmla="val 16200000" name="adj1"/>
                <a:gd fmla="val 0" name="adj2"/>
              </a:avLst>
            </a:prstGeom>
            <a:noFill/>
            <a:ln cap="flat" cmpd="sng" w="28575">
              <a:solidFill>
                <a:srgbClr val="FF97B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grpSp>
      <p:sp>
        <p:nvSpPr>
          <p:cNvPr id="3497" name="Google Shape;3497;p197"/>
          <p:cNvSpPr txBox="1"/>
          <p:nvPr/>
        </p:nvSpPr>
        <p:spPr>
          <a:xfrm>
            <a:off x="8727483" y="2699303"/>
            <a:ext cx="468300" cy="15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 u="none" cap="none" strike="noStrike">
                <a:solidFill>
                  <a:srgbClr val="849DBA"/>
                </a:solidFill>
                <a:latin typeface="Arial"/>
                <a:ea typeface="Arial"/>
                <a:cs typeface="Arial"/>
                <a:sym typeface="Arial"/>
              </a:rPr>
              <a:t>Operational</a:t>
            </a:r>
            <a:endParaRPr/>
          </a:p>
        </p:txBody>
      </p:sp>
      <p:sp>
        <p:nvSpPr>
          <p:cNvPr id="3498" name="Google Shape;3498;p197"/>
          <p:cNvSpPr txBox="1"/>
          <p:nvPr/>
        </p:nvSpPr>
        <p:spPr>
          <a:xfrm>
            <a:off x="8718174" y="3162887"/>
            <a:ext cx="5325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 u="none" cap="none" strike="noStrike">
                <a:solidFill>
                  <a:srgbClr val="849DBA"/>
                </a:solidFill>
                <a:latin typeface="Arial"/>
                <a:ea typeface="Arial"/>
                <a:cs typeface="Arial"/>
                <a:sym typeface="Arial"/>
              </a:rPr>
              <a:t>Demographics</a:t>
            </a:r>
            <a:endParaRPr/>
          </a:p>
        </p:txBody>
      </p:sp>
      <p:grpSp>
        <p:nvGrpSpPr>
          <p:cNvPr id="3499" name="Google Shape;3499;p197"/>
          <p:cNvGrpSpPr/>
          <p:nvPr/>
        </p:nvGrpSpPr>
        <p:grpSpPr>
          <a:xfrm>
            <a:off x="10442540" y="3252143"/>
            <a:ext cx="810677" cy="363900"/>
            <a:chOff x="8739571" y="2614874"/>
            <a:chExt cx="810677" cy="363900"/>
          </a:xfrm>
        </p:grpSpPr>
        <p:sp>
          <p:nvSpPr>
            <p:cNvPr id="3500" name="Google Shape;3500;p197"/>
            <p:cNvSpPr/>
            <p:nvPr/>
          </p:nvSpPr>
          <p:spPr>
            <a:xfrm>
              <a:off x="9116534" y="2664877"/>
              <a:ext cx="433714"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501" name="Google Shape;3501;p197"/>
            <p:cNvSpPr/>
            <p:nvPr/>
          </p:nvSpPr>
          <p:spPr>
            <a:xfrm>
              <a:off x="9116534" y="2720632"/>
              <a:ext cx="321795"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502" name="Google Shape;3502;p197"/>
            <p:cNvSpPr/>
            <p:nvPr/>
          </p:nvSpPr>
          <p:spPr>
            <a:xfrm>
              <a:off x="9116534" y="2775334"/>
              <a:ext cx="257501"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503" name="Google Shape;3503;p197"/>
            <p:cNvSpPr/>
            <p:nvPr/>
          </p:nvSpPr>
          <p:spPr>
            <a:xfrm>
              <a:off x="9116534" y="2832483"/>
              <a:ext cx="233690"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504" name="Google Shape;3504;p197"/>
            <p:cNvSpPr/>
            <p:nvPr/>
          </p:nvSpPr>
          <p:spPr>
            <a:xfrm>
              <a:off x="9116534" y="2886538"/>
              <a:ext cx="205114" cy="36000"/>
            </a:xfrm>
            <a:prstGeom prst="flowChartProcess">
              <a:avLst/>
            </a:prstGeom>
            <a:solidFill>
              <a:srgbClr val="78AA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6C89AC"/>
                </a:solidFill>
                <a:latin typeface="Arial"/>
                <a:ea typeface="Arial"/>
                <a:cs typeface="Arial"/>
                <a:sym typeface="Arial"/>
              </a:endParaRPr>
            </a:p>
          </p:txBody>
        </p:sp>
        <p:sp>
          <p:nvSpPr>
            <p:cNvPr id="3505" name="Google Shape;3505;p197"/>
            <p:cNvSpPr txBox="1"/>
            <p:nvPr/>
          </p:nvSpPr>
          <p:spPr>
            <a:xfrm>
              <a:off x="8739868" y="2614874"/>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1</a:t>
              </a:r>
              <a:endParaRPr/>
            </a:p>
          </p:txBody>
        </p:sp>
        <p:sp>
          <p:nvSpPr>
            <p:cNvPr id="3506" name="Google Shape;3506;p197"/>
            <p:cNvSpPr txBox="1"/>
            <p:nvPr/>
          </p:nvSpPr>
          <p:spPr>
            <a:xfrm>
              <a:off x="8739868" y="2674059"/>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2</a:t>
              </a:r>
              <a:endParaRPr/>
            </a:p>
          </p:txBody>
        </p:sp>
        <p:sp>
          <p:nvSpPr>
            <p:cNvPr id="3507" name="Google Shape;3507;p197"/>
            <p:cNvSpPr txBox="1"/>
            <p:nvPr/>
          </p:nvSpPr>
          <p:spPr>
            <a:xfrm>
              <a:off x="8739571" y="2727524"/>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3</a:t>
              </a:r>
              <a:endParaRPr/>
            </a:p>
          </p:txBody>
        </p:sp>
        <p:sp>
          <p:nvSpPr>
            <p:cNvPr id="3508" name="Google Shape;3508;p197"/>
            <p:cNvSpPr txBox="1"/>
            <p:nvPr/>
          </p:nvSpPr>
          <p:spPr>
            <a:xfrm>
              <a:off x="8739571" y="2782226"/>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4</a:t>
              </a:r>
              <a:endParaRPr/>
            </a:p>
          </p:txBody>
        </p:sp>
        <p:sp>
          <p:nvSpPr>
            <p:cNvPr id="3509" name="Google Shape;3509;p197"/>
            <p:cNvSpPr txBox="1"/>
            <p:nvPr/>
          </p:nvSpPr>
          <p:spPr>
            <a:xfrm>
              <a:off x="8739571" y="2840174"/>
              <a:ext cx="421800" cy="1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 u="none" cap="none" strike="noStrike">
                  <a:solidFill>
                    <a:srgbClr val="6C89AC"/>
                  </a:solidFill>
                  <a:latin typeface="Arial"/>
                  <a:ea typeface="Arial"/>
                  <a:cs typeface="Arial"/>
                  <a:sym typeface="Arial"/>
                </a:rPr>
                <a:t>Department 5</a:t>
              </a:r>
              <a:endParaRPr/>
            </a:p>
          </p:txBody>
        </p:sp>
      </p:grpSp>
      <p:cxnSp>
        <p:nvCxnSpPr>
          <p:cNvPr id="3510" name="Google Shape;3510;p197"/>
          <p:cNvCxnSpPr/>
          <p:nvPr/>
        </p:nvCxnSpPr>
        <p:spPr>
          <a:xfrm>
            <a:off x="9652309" y="2741438"/>
            <a:ext cx="0" cy="337800"/>
          </a:xfrm>
          <a:prstGeom prst="straightConnector1">
            <a:avLst/>
          </a:prstGeom>
          <a:noFill/>
          <a:ln cap="flat" cmpd="sng" w="9525">
            <a:solidFill>
              <a:srgbClr val="E7F3FF"/>
            </a:solidFill>
            <a:prstDash val="solid"/>
            <a:round/>
            <a:headEnd len="sm" w="sm" type="none"/>
            <a:tailEnd len="sm" w="sm" type="none"/>
          </a:ln>
        </p:spPr>
      </p:cxnSp>
      <p:cxnSp>
        <p:nvCxnSpPr>
          <p:cNvPr id="3511" name="Google Shape;3511;p197"/>
          <p:cNvCxnSpPr/>
          <p:nvPr/>
        </p:nvCxnSpPr>
        <p:spPr>
          <a:xfrm>
            <a:off x="10442630" y="2749161"/>
            <a:ext cx="0" cy="337800"/>
          </a:xfrm>
          <a:prstGeom prst="straightConnector1">
            <a:avLst/>
          </a:prstGeom>
          <a:noFill/>
          <a:ln cap="flat" cmpd="sng" w="9525">
            <a:solidFill>
              <a:srgbClr val="E7F3FF"/>
            </a:solidFill>
            <a:prstDash val="solid"/>
            <a:round/>
            <a:headEnd len="sm" w="sm" type="none"/>
            <a:tailEnd len="sm" w="sm" type="none"/>
          </a:ln>
        </p:spPr>
      </p:cxnSp>
      <p:cxnSp>
        <p:nvCxnSpPr>
          <p:cNvPr id="3512" name="Google Shape;3512;p197"/>
          <p:cNvCxnSpPr/>
          <p:nvPr/>
        </p:nvCxnSpPr>
        <p:spPr>
          <a:xfrm>
            <a:off x="9652309" y="3266650"/>
            <a:ext cx="0" cy="337800"/>
          </a:xfrm>
          <a:prstGeom prst="straightConnector1">
            <a:avLst/>
          </a:prstGeom>
          <a:noFill/>
          <a:ln cap="flat" cmpd="sng" w="9525">
            <a:solidFill>
              <a:srgbClr val="E7F3FF"/>
            </a:solidFill>
            <a:prstDash val="solid"/>
            <a:round/>
            <a:headEnd len="sm" w="sm" type="none"/>
            <a:tailEnd len="sm" w="sm" type="none"/>
          </a:ln>
        </p:spPr>
      </p:cxnSp>
      <p:cxnSp>
        <p:nvCxnSpPr>
          <p:cNvPr id="3513" name="Google Shape;3513;p197"/>
          <p:cNvCxnSpPr/>
          <p:nvPr/>
        </p:nvCxnSpPr>
        <p:spPr>
          <a:xfrm>
            <a:off x="10408941" y="3266650"/>
            <a:ext cx="0" cy="337800"/>
          </a:xfrm>
          <a:prstGeom prst="straightConnector1">
            <a:avLst/>
          </a:prstGeom>
          <a:noFill/>
          <a:ln cap="flat" cmpd="sng" w="9525">
            <a:solidFill>
              <a:srgbClr val="E7F3FF"/>
            </a:solidFill>
            <a:prstDash val="solid"/>
            <a:round/>
            <a:headEnd len="sm" w="sm" type="none"/>
            <a:tailEnd len="sm" w="sm" type="none"/>
          </a:ln>
        </p:spPr>
      </p:cxnSp>
      <p:sp>
        <p:nvSpPr>
          <p:cNvPr id="3514" name="Google Shape;3514;p197"/>
          <p:cNvSpPr/>
          <p:nvPr/>
        </p:nvSpPr>
        <p:spPr>
          <a:xfrm>
            <a:off x="5404491" y="3279187"/>
            <a:ext cx="53100" cy="53100"/>
          </a:xfrm>
          <a:prstGeom prst="ellipse">
            <a:avLst/>
          </a:prstGeom>
          <a:solidFill>
            <a:srgbClr val="D1E9FE"/>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15" name="Google Shape;3515;p197"/>
          <p:cNvSpPr/>
          <p:nvPr/>
        </p:nvSpPr>
        <p:spPr>
          <a:xfrm>
            <a:off x="5411815" y="3380948"/>
            <a:ext cx="53100" cy="53100"/>
          </a:xfrm>
          <a:prstGeom prst="ellipse">
            <a:avLst/>
          </a:prstGeom>
          <a:solidFill>
            <a:srgbClr val="FFDCE6"/>
          </a:solidFill>
          <a:ln cap="flat" cmpd="sng" w="9525">
            <a:solidFill>
              <a:srgbClr val="FF97B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16" name="Google Shape;3516;p197"/>
          <p:cNvSpPr txBox="1"/>
          <p:nvPr/>
        </p:nvSpPr>
        <p:spPr>
          <a:xfrm>
            <a:off x="5419429" y="3211300"/>
            <a:ext cx="2679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M</a:t>
            </a:r>
            <a:endParaRPr/>
          </a:p>
        </p:txBody>
      </p:sp>
      <p:sp>
        <p:nvSpPr>
          <p:cNvPr id="3517" name="Google Shape;3517;p197"/>
          <p:cNvSpPr txBox="1"/>
          <p:nvPr/>
        </p:nvSpPr>
        <p:spPr>
          <a:xfrm>
            <a:off x="5425190" y="3334014"/>
            <a:ext cx="2328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7F7F7F"/>
                </a:solidFill>
                <a:latin typeface="Arial"/>
                <a:ea typeface="Arial"/>
                <a:cs typeface="Arial"/>
                <a:sym typeface="Arial"/>
              </a:rPr>
              <a:t>F</a:t>
            </a:r>
            <a:endParaRPr/>
          </a:p>
        </p:txBody>
      </p:sp>
      <p:sp>
        <p:nvSpPr>
          <p:cNvPr id="3518" name="Google Shape;3518;p197"/>
          <p:cNvSpPr txBox="1"/>
          <p:nvPr/>
        </p:nvSpPr>
        <p:spPr>
          <a:xfrm>
            <a:off x="4899558" y="3490765"/>
            <a:ext cx="6558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7F7F7F"/>
                </a:solidFill>
                <a:latin typeface="Arial"/>
                <a:ea typeface="Arial"/>
                <a:cs typeface="Arial"/>
                <a:sym typeface="Arial"/>
              </a:rPr>
              <a:t>donut</a:t>
            </a:r>
            <a:endParaRPr/>
          </a:p>
        </p:txBody>
      </p:sp>
      <p:sp>
        <p:nvSpPr>
          <p:cNvPr id="3519" name="Google Shape;3519;p197"/>
          <p:cNvSpPr txBox="1"/>
          <p:nvPr/>
        </p:nvSpPr>
        <p:spPr>
          <a:xfrm>
            <a:off x="5361648" y="2934499"/>
            <a:ext cx="6558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7F7F7F"/>
                </a:solidFill>
                <a:latin typeface="Arial"/>
                <a:ea typeface="Arial"/>
                <a:cs typeface="Arial"/>
                <a:sym typeface="Arial"/>
              </a:rPr>
              <a:t>bar</a:t>
            </a:r>
            <a:endParaRPr/>
          </a:p>
        </p:txBody>
      </p:sp>
      <p:sp>
        <p:nvSpPr>
          <p:cNvPr id="3520" name="Google Shape;3520;p197"/>
          <p:cNvSpPr txBox="1"/>
          <p:nvPr/>
        </p:nvSpPr>
        <p:spPr>
          <a:xfrm>
            <a:off x="2760136" y="3311327"/>
            <a:ext cx="775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 u="none" cap="none" strike="noStrike">
                <a:solidFill>
                  <a:srgbClr val="7F7F7F"/>
                </a:solidFill>
                <a:latin typeface="Arial"/>
                <a:ea typeface="Arial"/>
                <a:cs typeface="Arial"/>
                <a:sym typeface="Arial"/>
              </a:rPr>
              <a:t>Department </a:t>
            </a:r>
            <a:endParaRPr/>
          </a:p>
          <a:p>
            <a:pPr indent="0" lvl="0" marL="0" marR="0" rtl="0" algn="l">
              <a:lnSpc>
                <a:spcPct val="100000"/>
              </a:lnSpc>
              <a:spcBef>
                <a:spcPts val="0"/>
              </a:spcBef>
              <a:spcAft>
                <a:spcPts val="0"/>
              </a:spcAft>
              <a:buNone/>
            </a:pPr>
            <a:r>
              <a:rPr b="1" i="0" lang="en-US" sz="400" u="none" cap="none" strike="noStrike">
                <a:solidFill>
                  <a:srgbClr val="7F7F7F"/>
                </a:solidFill>
                <a:latin typeface="Arial"/>
                <a:ea typeface="Arial"/>
                <a:cs typeface="Arial"/>
                <a:sym typeface="Arial"/>
              </a:rPr>
              <a:t>Referrals</a:t>
            </a:r>
            <a:endParaRPr/>
          </a:p>
          <a:p>
            <a:pPr indent="0" lvl="0" marL="0" marR="0" rtl="0" algn="l">
              <a:lnSpc>
                <a:spcPct val="100000"/>
              </a:lnSpc>
              <a:spcBef>
                <a:spcPts val="0"/>
              </a:spcBef>
              <a:spcAft>
                <a:spcPts val="0"/>
              </a:spcAft>
              <a:buNone/>
            </a:pPr>
            <a:r>
              <a:rPr b="0" i="0" lang="en-US" sz="800" u="none" cap="none" strike="noStrike">
                <a:solidFill>
                  <a:srgbClr val="7F7F7F"/>
                </a:solidFill>
                <a:latin typeface="Arial"/>
                <a:ea typeface="Arial"/>
                <a:cs typeface="Arial"/>
                <a:sym typeface="Arial"/>
              </a:rPr>
              <a:t>BAR</a:t>
            </a:r>
            <a:endParaRPr/>
          </a:p>
        </p:txBody>
      </p:sp>
      <p:grpSp>
        <p:nvGrpSpPr>
          <p:cNvPr id="3521" name="Google Shape;3521;p197"/>
          <p:cNvGrpSpPr/>
          <p:nvPr/>
        </p:nvGrpSpPr>
        <p:grpSpPr>
          <a:xfrm>
            <a:off x="9308669" y="3313170"/>
            <a:ext cx="275162" cy="262023"/>
            <a:chOff x="4388811" y="5092431"/>
            <a:chExt cx="457231" cy="435398"/>
          </a:xfrm>
        </p:grpSpPr>
        <p:sp>
          <p:nvSpPr>
            <p:cNvPr id="3522" name="Google Shape;3522;p197"/>
            <p:cNvSpPr/>
            <p:nvPr/>
          </p:nvSpPr>
          <p:spPr>
            <a:xfrm>
              <a:off x="4388812" y="5312043"/>
              <a:ext cx="81600" cy="81600"/>
            </a:xfrm>
            <a:prstGeom prst="ellipse">
              <a:avLst/>
            </a:prstGeom>
            <a:solidFill>
              <a:srgbClr val="FF97B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23" name="Google Shape;3523;p197"/>
            <p:cNvSpPr/>
            <p:nvPr/>
          </p:nvSpPr>
          <p:spPr>
            <a:xfrm>
              <a:off x="4388811" y="5157043"/>
              <a:ext cx="81600" cy="81600"/>
            </a:xfrm>
            <a:prstGeom prst="ellipse">
              <a:avLst/>
            </a:prstGeom>
            <a:solidFill>
              <a:srgbClr val="358DF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24" name="Google Shape;3524;p197"/>
            <p:cNvSpPr txBox="1"/>
            <p:nvPr/>
          </p:nvSpPr>
          <p:spPr>
            <a:xfrm>
              <a:off x="4464742" y="5092431"/>
              <a:ext cx="381300" cy="25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 u="none" cap="none" strike="noStrike">
                  <a:solidFill>
                    <a:srgbClr val="6576A7"/>
                  </a:solidFill>
                  <a:latin typeface="Arial"/>
                  <a:ea typeface="Arial"/>
                  <a:cs typeface="Arial"/>
                  <a:sym typeface="Arial"/>
                </a:rPr>
                <a:t>%</a:t>
              </a:r>
              <a:endParaRPr/>
            </a:p>
          </p:txBody>
        </p:sp>
        <p:sp>
          <p:nvSpPr>
            <p:cNvPr id="3525" name="Google Shape;3525;p197"/>
            <p:cNvSpPr txBox="1"/>
            <p:nvPr/>
          </p:nvSpPr>
          <p:spPr>
            <a:xfrm>
              <a:off x="4463789" y="5272229"/>
              <a:ext cx="381300" cy="25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 u="none" cap="none" strike="noStrike">
                  <a:solidFill>
                    <a:srgbClr val="6576A7"/>
                  </a:solidFill>
                  <a:latin typeface="Arial"/>
                  <a:ea typeface="Arial"/>
                  <a:cs typeface="Arial"/>
                  <a:sym typeface="Arial"/>
                </a:rPr>
                <a:t>%</a:t>
              </a:r>
              <a:endParaRPr/>
            </a:p>
          </p:txBody>
        </p:sp>
      </p:grpSp>
      <p:sp>
        <p:nvSpPr>
          <p:cNvPr id="3526" name="Google Shape;3526;p197"/>
          <p:cNvSpPr txBox="1"/>
          <p:nvPr/>
        </p:nvSpPr>
        <p:spPr>
          <a:xfrm>
            <a:off x="2027966" y="2743081"/>
            <a:ext cx="655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00" u="none" cap="none" strike="noStrike">
                <a:solidFill>
                  <a:srgbClr val="7F7F7F"/>
                </a:solidFill>
                <a:latin typeface="Arial"/>
                <a:ea typeface="Arial"/>
                <a:cs typeface="Arial"/>
                <a:sym typeface="Arial"/>
              </a:rPr>
              <a:t>Pie? Percent of total</a:t>
            </a:r>
            <a:r>
              <a:rPr b="0" i="0" lang="en-US" sz="500" u="none" cap="none" strike="noStrike">
                <a:solidFill>
                  <a:srgbClr val="7F7F7F"/>
                </a:solidFill>
                <a:latin typeface="Arial"/>
                <a:ea typeface="Arial"/>
                <a:cs typeface="Arial"/>
                <a:sym typeface="Arial"/>
              </a:rPr>
              <a:t>?</a:t>
            </a:r>
            <a:endParaRPr b="0" i="0" sz="600" u="none" cap="none" strike="noStrike">
              <a:solidFill>
                <a:srgbClr val="7F7F7F"/>
              </a:solidFill>
              <a:latin typeface="Arial"/>
              <a:ea typeface="Arial"/>
              <a:cs typeface="Arial"/>
              <a:sym typeface="Arial"/>
            </a:endParaRPr>
          </a:p>
        </p:txBody>
      </p:sp>
      <p:sp>
        <p:nvSpPr>
          <p:cNvPr id="3527" name="Google Shape;3527;p197"/>
          <p:cNvSpPr/>
          <p:nvPr/>
        </p:nvSpPr>
        <p:spPr>
          <a:xfrm>
            <a:off x="1050891" y="2257204"/>
            <a:ext cx="418289" cy="184801"/>
          </a:xfrm>
          <a:custGeom>
            <a:rect b="b" l="l" r="r" t="t"/>
            <a:pathLst>
              <a:path extrusionOk="0" h="165370" w="418289">
                <a:moveTo>
                  <a:pt x="0" y="58366"/>
                </a:moveTo>
                <a:cubicBezTo>
                  <a:pt x="28310" y="93754"/>
                  <a:pt x="43717" y="116683"/>
                  <a:pt x="77821" y="145915"/>
                </a:cubicBezTo>
                <a:cubicBezTo>
                  <a:pt x="86698" y="153523"/>
                  <a:pt x="97276" y="158885"/>
                  <a:pt x="107004" y="165370"/>
                </a:cubicBezTo>
                <a:cubicBezTo>
                  <a:pt x="126459" y="149157"/>
                  <a:pt x="146546" y="133674"/>
                  <a:pt x="165370" y="116732"/>
                </a:cubicBezTo>
                <a:cubicBezTo>
                  <a:pt x="179004" y="104461"/>
                  <a:pt x="190189" y="89564"/>
                  <a:pt x="204280" y="77821"/>
                </a:cubicBezTo>
                <a:cubicBezTo>
                  <a:pt x="247866" y="41499"/>
                  <a:pt x="270838" y="26964"/>
                  <a:pt x="311285" y="0"/>
                </a:cubicBezTo>
                <a:cubicBezTo>
                  <a:pt x="345542" y="22838"/>
                  <a:pt x="371171" y="43410"/>
                  <a:pt x="408561" y="58366"/>
                </a:cubicBezTo>
                <a:cubicBezTo>
                  <a:pt x="411572" y="59570"/>
                  <a:pt x="415046" y="58366"/>
                  <a:pt x="418289" y="58366"/>
                </a:cubicBezTo>
              </a:path>
            </a:pathLst>
          </a:custGeom>
          <a:noFill/>
          <a:ln cap="flat" cmpd="sng" w="9525">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28" name="Google Shape;3528;p197"/>
          <p:cNvSpPr/>
          <p:nvPr/>
        </p:nvSpPr>
        <p:spPr>
          <a:xfrm>
            <a:off x="1740094" y="2237118"/>
            <a:ext cx="418289" cy="184801"/>
          </a:xfrm>
          <a:custGeom>
            <a:rect b="b" l="l" r="r" t="t"/>
            <a:pathLst>
              <a:path extrusionOk="0" h="165370" w="418289">
                <a:moveTo>
                  <a:pt x="0" y="58366"/>
                </a:moveTo>
                <a:cubicBezTo>
                  <a:pt x="28310" y="93754"/>
                  <a:pt x="43717" y="116683"/>
                  <a:pt x="77821" y="145915"/>
                </a:cubicBezTo>
                <a:cubicBezTo>
                  <a:pt x="86698" y="153523"/>
                  <a:pt x="97276" y="158885"/>
                  <a:pt x="107004" y="165370"/>
                </a:cubicBezTo>
                <a:cubicBezTo>
                  <a:pt x="126459" y="149157"/>
                  <a:pt x="146546" y="133674"/>
                  <a:pt x="165370" y="116732"/>
                </a:cubicBezTo>
                <a:cubicBezTo>
                  <a:pt x="179004" y="104461"/>
                  <a:pt x="190189" y="89564"/>
                  <a:pt x="204280" y="77821"/>
                </a:cubicBezTo>
                <a:cubicBezTo>
                  <a:pt x="247866" y="41499"/>
                  <a:pt x="270838" y="26964"/>
                  <a:pt x="311285" y="0"/>
                </a:cubicBezTo>
                <a:cubicBezTo>
                  <a:pt x="345542" y="22838"/>
                  <a:pt x="371171" y="43410"/>
                  <a:pt x="408561" y="58366"/>
                </a:cubicBezTo>
                <a:cubicBezTo>
                  <a:pt x="411572" y="59570"/>
                  <a:pt x="415046" y="58366"/>
                  <a:pt x="418289" y="58366"/>
                </a:cubicBezTo>
              </a:path>
            </a:pathLst>
          </a:custGeom>
          <a:noFill/>
          <a:ln cap="flat" cmpd="sng" w="9525">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29" name="Google Shape;3529;p197"/>
          <p:cNvSpPr/>
          <p:nvPr/>
        </p:nvSpPr>
        <p:spPr>
          <a:xfrm>
            <a:off x="2418918" y="2233413"/>
            <a:ext cx="418289" cy="184801"/>
          </a:xfrm>
          <a:custGeom>
            <a:rect b="b" l="l" r="r" t="t"/>
            <a:pathLst>
              <a:path extrusionOk="0" h="165370" w="418289">
                <a:moveTo>
                  <a:pt x="0" y="58366"/>
                </a:moveTo>
                <a:cubicBezTo>
                  <a:pt x="28310" y="93754"/>
                  <a:pt x="43717" y="116683"/>
                  <a:pt x="77821" y="145915"/>
                </a:cubicBezTo>
                <a:cubicBezTo>
                  <a:pt x="86698" y="153523"/>
                  <a:pt x="97276" y="158885"/>
                  <a:pt x="107004" y="165370"/>
                </a:cubicBezTo>
                <a:cubicBezTo>
                  <a:pt x="126459" y="149157"/>
                  <a:pt x="146546" y="133674"/>
                  <a:pt x="165370" y="116732"/>
                </a:cubicBezTo>
                <a:cubicBezTo>
                  <a:pt x="179004" y="104461"/>
                  <a:pt x="190189" y="89564"/>
                  <a:pt x="204280" y="77821"/>
                </a:cubicBezTo>
                <a:cubicBezTo>
                  <a:pt x="247866" y="41499"/>
                  <a:pt x="270838" y="26964"/>
                  <a:pt x="311285" y="0"/>
                </a:cubicBezTo>
                <a:cubicBezTo>
                  <a:pt x="345542" y="22838"/>
                  <a:pt x="371171" y="43410"/>
                  <a:pt x="408561" y="58366"/>
                </a:cubicBezTo>
                <a:cubicBezTo>
                  <a:pt x="411572" y="59570"/>
                  <a:pt x="415046" y="58366"/>
                  <a:pt x="418289" y="58366"/>
                </a:cubicBezTo>
              </a:path>
            </a:pathLst>
          </a:custGeom>
          <a:noFill/>
          <a:ln cap="flat" cmpd="sng" w="9525">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30" name="Google Shape;3530;p197"/>
          <p:cNvSpPr/>
          <p:nvPr/>
        </p:nvSpPr>
        <p:spPr>
          <a:xfrm>
            <a:off x="3098341" y="2260957"/>
            <a:ext cx="418289" cy="184801"/>
          </a:xfrm>
          <a:custGeom>
            <a:rect b="b" l="l" r="r" t="t"/>
            <a:pathLst>
              <a:path extrusionOk="0" h="165370" w="418289">
                <a:moveTo>
                  <a:pt x="0" y="58366"/>
                </a:moveTo>
                <a:cubicBezTo>
                  <a:pt x="28310" y="93754"/>
                  <a:pt x="43717" y="116683"/>
                  <a:pt x="77821" y="145915"/>
                </a:cubicBezTo>
                <a:cubicBezTo>
                  <a:pt x="86698" y="153523"/>
                  <a:pt x="97276" y="158885"/>
                  <a:pt x="107004" y="165370"/>
                </a:cubicBezTo>
                <a:cubicBezTo>
                  <a:pt x="126459" y="149157"/>
                  <a:pt x="146546" y="133674"/>
                  <a:pt x="165370" y="116732"/>
                </a:cubicBezTo>
                <a:cubicBezTo>
                  <a:pt x="179004" y="104461"/>
                  <a:pt x="190189" y="89564"/>
                  <a:pt x="204280" y="77821"/>
                </a:cubicBezTo>
                <a:cubicBezTo>
                  <a:pt x="247866" y="41499"/>
                  <a:pt x="270838" y="26964"/>
                  <a:pt x="311285" y="0"/>
                </a:cubicBezTo>
                <a:cubicBezTo>
                  <a:pt x="345542" y="22838"/>
                  <a:pt x="371171" y="43410"/>
                  <a:pt x="408561" y="58366"/>
                </a:cubicBezTo>
                <a:cubicBezTo>
                  <a:pt x="411572" y="59570"/>
                  <a:pt x="415046" y="58366"/>
                  <a:pt x="418289" y="58366"/>
                </a:cubicBezTo>
              </a:path>
            </a:pathLst>
          </a:custGeom>
          <a:noFill/>
          <a:ln cap="flat" cmpd="sng" w="9525">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31" name="Google Shape;3531;p197"/>
          <p:cNvSpPr txBox="1"/>
          <p:nvPr/>
        </p:nvSpPr>
        <p:spPr>
          <a:xfrm>
            <a:off x="846315" y="4583062"/>
            <a:ext cx="2564400" cy="336900"/>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chemeClr val="dk1"/>
              </a:buClr>
              <a:buSzPts val="2200"/>
              <a:buFont typeface="Arial"/>
              <a:buNone/>
            </a:pPr>
            <a:r>
              <a:rPr i="0" lang="en-US" sz="1800" u="none" cap="none" strike="noStrike">
                <a:solidFill>
                  <a:schemeClr val="dk1"/>
                </a:solidFill>
                <a:latin typeface="Salesforce Sans"/>
                <a:ea typeface="Salesforce Sans"/>
                <a:cs typeface="Salesforce Sans"/>
                <a:sym typeface="Salesforce Sans"/>
              </a:rPr>
              <a:t>Fast &amp; Inexpensive</a:t>
            </a:r>
            <a:endParaRPr i="0" sz="1800" u="none" cap="none" strike="noStrike">
              <a:solidFill>
                <a:schemeClr val="dk1"/>
              </a:solidFill>
              <a:latin typeface="Salesforce Sans"/>
              <a:ea typeface="Salesforce Sans"/>
              <a:cs typeface="Salesforce Sans"/>
              <a:sym typeface="Salesforce Sans"/>
            </a:endParaRPr>
          </a:p>
        </p:txBody>
      </p:sp>
      <p:sp>
        <p:nvSpPr>
          <p:cNvPr id="3532" name="Google Shape;3532;p197"/>
          <p:cNvSpPr txBox="1"/>
          <p:nvPr/>
        </p:nvSpPr>
        <p:spPr>
          <a:xfrm>
            <a:off x="752148" y="5106039"/>
            <a:ext cx="2839200" cy="336900"/>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chemeClr val="dk1"/>
              </a:buClr>
              <a:buSzPts val="2200"/>
              <a:buFont typeface="Arial"/>
              <a:buNone/>
            </a:pPr>
            <a:r>
              <a:rPr i="0" lang="en-US" sz="1800" u="none" cap="none" strike="noStrike">
                <a:solidFill>
                  <a:schemeClr val="dk1"/>
                </a:solidFill>
                <a:latin typeface="Salesforce Sans"/>
                <a:ea typeface="Salesforce Sans"/>
                <a:cs typeface="Salesforce Sans"/>
                <a:sym typeface="Salesforce Sans"/>
              </a:rPr>
              <a:t>Early in the design process</a:t>
            </a:r>
            <a:endParaRPr i="0" sz="1800" u="none" cap="none" strike="noStrike">
              <a:solidFill>
                <a:schemeClr val="dk1"/>
              </a:solidFill>
              <a:latin typeface="Salesforce Sans"/>
              <a:ea typeface="Salesforce Sans"/>
              <a:cs typeface="Salesforce Sans"/>
              <a:sym typeface="Salesforce Sans"/>
            </a:endParaRPr>
          </a:p>
        </p:txBody>
      </p:sp>
      <p:sp>
        <p:nvSpPr>
          <p:cNvPr id="3533" name="Google Shape;3533;p197"/>
          <p:cNvSpPr txBox="1"/>
          <p:nvPr/>
        </p:nvSpPr>
        <p:spPr>
          <a:xfrm>
            <a:off x="723228" y="5629016"/>
            <a:ext cx="2839200" cy="336900"/>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chemeClr val="dk1"/>
              </a:buClr>
              <a:buSzPts val="2200"/>
              <a:buFont typeface="Arial"/>
              <a:buNone/>
            </a:pPr>
            <a:r>
              <a:rPr i="0" lang="en-US" sz="1800" u="none" cap="none" strike="noStrike">
                <a:solidFill>
                  <a:schemeClr val="dk1"/>
                </a:solidFill>
                <a:latin typeface="Salesforce Sans"/>
                <a:ea typeface="Salesforce Sans"/>
                <a:cs typeface="Salesforce Sans"/>
                <a:sym typeface="Salesforce Sans"/>
              </a:rPr>
              <a:t>Internal</a:t>
            </a:r>
            <a:endParaRPr i="0" sz="1800" u="none" cap="none" strike="noStrike">
              <a:solidFill>
                <a:schemeClr val="dk1"/>
              </a:solidFill>
              <a:latin typeface="Salesforce Sans"/>
              <a:ea typeface="Salesforce Sans"/>
              <a:cs typeface="Salesforce Sans"/>
              <a:sym typeface="Salesforce Sans"/>
            </a:endParaRPr>
          </a:p>
        </p:txBody>
      </p:sp>
      <p:sp>
        <p:nvSpPr>
          <p:cNvPr id="3534" name="Google Shape;3534;p197"/>
          <p:cNvSpPr txBox="1"/>
          <p:nvPr/>
        </p:nvSpPr>
        <p:spPr>
          <a:xfrm>
            <a:off x="4392594" y="4573117"/>
            <a:ext cx="3230700" cy="336900"/>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chemeClr val="dk1"/>
              </a:buClr>
              <a:buSzPts val="2200"/>
              <a:buFont typeface="Arial"/>
              <a:buNone/>
            </a:pPr>
            <a:r>
              <a:rPr i="0" lang="en-US" sz="1800" u="none" cap="none" strike="noStrike">
                <a:solidFill>
                  <a:schemeClr val="dk1"/>
                </a:solidFill>
                <a:latin typeface="Salesforce Sans"/>
                <a:ea typeface="Salesforce Sans"/>
                <a:cs typeface="Salesforce Sans"/>
                <a:sym typeface="Salesforce Sans"/>
              </a:rPr>
              <a:t>Initial Stakeholder Review</a:t>
            </a:r>
            <a:endParaRPr i="0" sz="1800" u="none" cap="none" strike="noStrike">
              <a:solidFill>
                <a:schemeClr val="dk1"/>
              </a:solidFill>
              <a:latin typeface="Salesforce Sans"/>
              <a:ea typeface="Salesforce Sans"/>
              <a:cs typeface="Salesforce Sans"/>
              <a:sym typeface="Salesforce Sans"/>
            </a:endParaRPr>
          </a:p>
        </p:txBody>
      </p:sp>
      <p:sp>
        <p:nvSpPr>
          <p:cNvPr id="3535" name="Google Shape;3535;p197"/>
          <p:cNvSpPr txBox="1"/>
          <p:nvPr/>
        </p:nvSpPr>
        <p:spPr>
          <a:xfrm>
            <a:off x="4392594" y="5138605"/>
            <a:ext cx="3230700" cy="336900"/>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chemeClr val="dk1"/>
              </a:buClr>
              <a:buSzPts val="2200"/>
              <a:buFont typeface="Arial"/>
              <a:buNone/>
            </a:pPr>
            <a:r>
              <a:rPr i="0" lang="en-US" sz="1800" u="none" cap="none" strike="noStrike">
                <a:solidFill>
                  <a:schemeClr val="dk1"/>
                </a:solidFill>
                <a:latin typeface="Salesforce Sans"/>
                <a:ea typeface="Salesforce Sans"/>
                <a:cs typeface="Salesforce Sans"/>
                <a:sym typeface="Salesforce Sans"/>
              </a:rPr>
              <a:t>Refine Ideas</a:t>
            </a:r>
            <a:endParaRPr i="0" sz="1800" u="none" cap="none" strike="noStrike">
              <a:solidFill>
                <a:schemeClr val="dk1"/>
              </a:solidFill>
              <a:latin typeface="Salesforce Sans"/>
              <a:ea typeface="Salesforce Sans"/>
              <a:cs typeface="Salesforce Sans"/>
              <a:sym typeface="Salesforce Sans"/>
            </a:endParaRPr>
          </a:p>
        </p:txBody>
      </p:sp>
      <p:sp>
        <p:nvSpPr>
          <p:cNvPr id="3536" name="Google Shape;3536;p197"/>
          <p:cNvSpPr txBox="1"/>
          <p:nvPr/>
        </p:nvSpPr>
        <p:spPr>
          <a:xfrm>
            <a:off x="8381272" y="4573117"/>
            <a:ext cx="3230700" cy="336900"/>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chemeClr val="dk1"/>
              </a:buClr>
              <a:buSzPts val="2200"/>
              <a:buFont typeface="Arial"/>
              <a:buNone/>
            </a:pPr>
            <a:r>
              <a:rPr i="0" lang="en-US" sz="1800" u="none" cap="none" strike="noStrike">
                <a:solidFill>
                  <a:schemeClr val="dk1"/>
                </a:solidFill>
                <a:latin typeface="Salesforce Sans"/>
                <a:ea typeface="Salesforce Sans"/>
                <a:cs typeface="Salesforce Sans"/>
                <a:sym typeface="Salesforce Sans"/>
              </a:rPr>
              <a:t>Stakeholder Sign-off</a:t>
            </a:r>
            <a:endParaRPr i="0" sz="1800" u="none" cap="none" strike="noStrike">
              <a:solidFill>
                <a:schemeClr val="dk1"/>
              </a:solidFill>
              <a:latin typeface="Salesforce Sans"/>
              <a:ea typeface="Salesforce Sans"/>
              <a:cs typeface="Salesforce Sans"/>
              <a:sym typeface="Salesforce Sans"/>
            </a:endParaRPr>
          </a:p>
        </p:txBody>
      </p:sp>
      <p:sp>
        <p:nvSpPr>
          <p:cNvPr id="3537" name="Google Shape;3537;p197"/>
          <p:cNvSpPr txBox="1"/>
          <p:nvPr/>
        </p:nvSpPr>
        <p:spPr>
          <a:xfrm>
            <a:off x="8354339" y="5086170"/>
            <a:ext cx="3230700" cy="336900"/>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chemeClr val="dk1"/>
              </a:buClr>
              <a:buSzPts val="2200"/>
              <a:buFont typeface="Arial"/>
              <a:buNone/>
            </a:pPr>
            <a:r>
              <a:rPr i="0" lang="en-US" sz="1800" u="none" cap="none" strike="noStrike">
                <a:solidFill>
                  <a:schemeClr val="dk1"/>
                </a:solidFill>
                <a:latin typeface="Salesforce Sans"/>
                <a:ea typeface="Salesforce Sans"/>
                <a:cs typeface="Salesforce Sans"/>
                <a:sym typeface="Salesforce Sans"/>
              </a:rPr>
              <a:t>Test Visual Design</a:t>
            </a:r>
            <a:endParaRPr i="0" sz="1800" u="none" cap="none" strike="noStrike">
              <a:solidFill>
                <a:schemeClr val="dk1"/>
              </a:solidFill>
              <a:latin typeface="Salesforce Sans"/>
              <a:ea typeface="Salesforce Sans"/>
              <a:cs typeface="Salesforce Sans"/>
              <a:sym typeface="Salesforc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31"/>
                                        </p:tgtEl>
                                        <p:attrNameLst>
                                          <p:attrName>style.visibility</p:attrName>
                                        </p:attrNameLst>
                                      </p:cBhvr>
                                      <p:to>
                                        <p:strVal val="visible"/>
                                      </p:to>
                                    </p:set>
                                    <p:animEffect filter="fade" transition="in">
                                      <p:cBhvr>
                                        <p:cTn dur="500"/>
                                        <p:tgtEl>
                                          <p:spTgt spid="3531"/>
                                        </p:tgtEl>
                                      </p:cBhvr>
                                    </p:animEffect>
                                  </p:childTnLst>
                                </p:cTn>
                              </p:par>
                              <p:par>
                                <p:cTn fill="hold" nodeType="withEffect" presetClass="entr" presetID="10" presetSubtype="0">
                                  <p:stCondLst>
                                    <p:cond delay="0"/>
                                  </p:stCondLst>
                                  <p:childTnLst>
                                    <p:set>
                                      <p:cBhvr>
                                        <p:cTn dur="1" fill="hold">
                                          <p:stCondLst>
                                            <p:cond delay="0"/>
                                          </p:stCondLst>
                                        </p:cTn>
                                        <p:tgtEl>
                                          <p:spTgt spid="3532"/>
                                        </p:tgtEl>
                                        <p:attrNameLst>
                                          <p:attrName>style.visibility</p:attrName>
                                        </p:attrNameLst>
                                      </p:cBhvr>
                                      <p:to>
                                        <p:strVal val="visible"/>
                                      </p:to>
                                    </p:set>
                                    <p:animEffect filter="fade" transition="in">
                                      <p:cBhvr>
                                        <p:cTn dur="500"/>
                                        <p:tgtEl>
                                          <p:spTgt spid="3532"/>
                                        </p:tgtEl>
                                      </p:cBhvr>
                                    </p:animEffect>
                                  </p:childTnLst>
                                </p:cTn>
                              </p:par>
                              <p:par>
                                <p:cTn fill="hold" nodeType="withEffect" presetClass="entr" presetID="10" presetSubtype="0">
                                  <p:stCondLst>
                                    <p:cond delay="0"/>
                                  </p:stCondLst>
                                  <p:childTnLst>
                                    <p:set>
                                      <p:cBhvr>
                                        <p:cTn dur="1" fill="hold">
                                          <p:stCondLst>
                                            <p:cond delay="0"/>
                                          </p:stCondLst>
                                        </p:cTn>
                                        <p:tgtEl>
                                          <p:spTgt spid="3533"/>
                                        </p:tgtEl>
                                        <p:attrNameLst>
                                          <p:attrName>style.visibility</p:attrName>
                                        </p:attrNameLst>
                                      </p:cBhvr>
                                      <p:to>
                                        <p:strVal val="visible"/>
                                      </p:to>
                                    </p:set>
                                    <p:animEffect filter="fade" transition="in">
                                      <p:cBhvr>
                                        <p:cTn dur="500"/>
                                        <p:tgtEl>
                                          <p:spTgt spid="3533"/>
                                        </p:tgtEl>
                                      </p:cBhvr>
                                    </p:animEffect>
                                  </p:childTnLst>
                                </p:cTn>
                              </p:par>
                              <p:par>
                                <p:cTn fill="hold" nodeType="withEffect" presetClass="entr" presetID="10" presetSubtype="0">
                                  <p:stCondLst>
                                    <p:cond delay="0"/>
                                  </p:stCondLst>
                                  <p:childTnLst>
                                    <p:set>
                                      <p:cBhvr>
                                        <p:cTn dur="1" fill="hold">
                                          <p:stCondLst>
                                            <p:cond delay="0"/>
                                          </p:stCondLst>
                                        </p:cTn>
                                        <p:tgtEl>
                                          <p:spTgt spid="3534"/>
                                        </p:tgtEl>
                                        <p:attrNameLst>
                                          <p:attrName>style.visibility</p:attrName>
                                        </p:attrNameLst>
                                      </p:cBhvr>
                                      <p:to>
                                        <p:strVal val="visible"/>
                                      </p:to>
                                    </p:set>
                                    <p:animEffect filter="fade" transition="in">
                                      <p:cBhvr>
                                        <p:cTn dur="500"/>
                                        <p:tgtEl>
                                          <p:spTgt spid="3534"/>
                                        </p:tgtEl>
                                      </p:cBhvr>
                                    </p:animEffect>
                                  </p:childTnLst>
                                </p:cTn>
                              </p:par>
                              <p:par>
                                <p:cTn fill="hold" nodeType="withEffect" presetClass="entr" presetID="10" presetSubtype="0">
                                  <p:stCondLst>
                                    <p:cond delay="0"/>
                                  </p:stCondLst>
                                  <p:childTnLst>
                                    <p:set>
                                      <p:cBhvr>
                                        <p:cTn dur="1" fill="hold">
                                          <p:stCondLst>
                                            <p:cond delay="0"/>
                                          </p:stCondLst>
                                        </p:cTn>
                                        <p:tgtEl>
                                          <p:spTgt spid="3535"/>
                                        </p:tgtEl>
                                        <p:attrNameLst>
                                          <p:attrName>style.visibility</p:attrName>
                                        </p:attrNameLst>
                                      </p:cBhvr>
                                      <p:to>
                                        <p:strVal val="visible"/>
                                      </p:to>
                                    </p:set>
                                    <p:animEffect filter="fade" transition="in">
                                      <p:cBhvr>
                                        <p:cTn dur="500"/>
                                        <p:tgtEl>
                                          <p:spTgt spid="3535"/>
                                        </p:tgtEl>
                                      </p:cBhvr>
                                    </p:animEffect>
                                  </p:childTnLst>
                                </p:cTn>
                              </p:par>
                              <p:par>
                                <p:cTn fill="hold" nodeType="withEffect" presetClass="entr" presetID="10" presetSubtype="0">
                                  <p:stCondLst>
                                    <p:cond delay="0"/>
                                  </p:stCondLst>
                                  <p:childTnLst>
                                    <p:set>
                                      <p:cBhvr>
                                        <p:cTn dur="1" fill="hold">
                                          <p:stCondLst>
                                            <p:cond delay="0"/>
                                          </p:stCondLst>
                                        </p:cTn>
                                        <p:tgtEl>
                                          <p:spTgt spid="3536"/>
                                        </p:tgtEl>
                                        <p:attrNameLst>
                                          <p:attrName>style.visibility</p:attrName>
                                        </p:attrNameLst>
                                      </p:cBhvr>
                                      <p:to>
                                        <p:strVal val="visible"/>
                                      </p:to>
                                    </p:set>
                                    <p:animEffect filter="fade" transition="in">
                                      <p:cBhvr>
                                        <p:cTn dur="500"/>
                                        <p:tgtEl>
                                          <p:spTgt spid="3536"/>
                                        </p:tgtEl>
                                      </p:cBhvr>
                                    </p:animEffect>
                                  </p:childTnLst>
                                </p:cTn>
                              </p:par>
                              <p:par>
                                <p:cTn fill="hold" nodeType="withEffect" presetClass="entr" presetID="10" presetSubtype="0">
                                  <p:stCondLst>
                                    <p:cond delay="0"/>
                                  </p:stCondLst>
                                  <p:childTnLst>
                                    <p:set>
                                      <p:cBhvr>
                                        <p:cTn dur="1" fill="hold">
                                          <p:stCondLst>
                                            <p:cond delay="0"/>
                                          </p:stCondLst>
                                        </p:cTn>
                                        <p:tgtEl>
                                          <p:spTgt spid="3537"/>
                                        </p:tgtEl>
                                        <p:attrNameLst>
                                          <p:attrName>style.visibility</p:attrName>
                                        </p:attrNameLst>
                                      </p:cBhvr>
                                      <p:to>
                                        <p:strVal val="visible"/>
                                      </p:to>
                                    </p:set>
                                    <p:animEffect filter="fade" transition="in">
                                      <p:cBhvr>
                                        <p:cTn dur="500"/>
                                        <p:tgtEl>
                                          <p:spTgt spid="35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1" name="Shape 3541"/>
        <p:cNvGrpSpPr/>
        <p:nvPr/>
      </p:nvGrpSpPr>
      <p:grpSpPr>
        <a:xfrm>
          <a:off x="0" y="0"/>
          <a:ext cx="0" cy="0"/>
          <a:chOff x="0" y="0"/>
          <a:chExt cx="0" cy="0"/>
        </a:xfrm>
      </p:grpSpPr>
      <p:sp>
        <p:nvSpPr>
          <p:cNvPr id="3542" name="Google Shape;3542;p198"/>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By Hand or Digital</a:t>
            </a:r>
            <a:endParaRPr>
              <a:latin typeface="Avant Garde Demi SFDC"/>
              <a:ea typeface="Avant Garde Demi SFDC"/>
              <a:cs typeface="Avant Garde Demi SFDC"/>
              <a:sym typeface="Avant Garde Demi SFDC"/>
            </a:endParaRPr>
          </a:p>
        </p:txBody>
      </p:sp>
      <p:sp>
        <p:nvSpPr>
          <p:cNvPr id="3543" name="Google Shape;3543;p198"/>
          <p:cNvSpPr txBox="1"/>
          <p:nvPr>
            <p:ph idx="4" type="subTitle"/>
          </p:nvPr>
        </p:nvSpPr>
        <p:spPr>
          <a:xfrm>
            <a:off x="576087"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It depends, who’s your audience?</a:t>
            </a:r>
            <a:endParaRPr/>
          </a:p>
        </p:txBody>
      </p:sp>
      <p:sp>
        <p:nvSpPr>
          <p:cNvPr id="3544" name="Google Shape;3544;p198"/>
          <p:cNvSpPr/>
          <p:nvPr/>
        </p:nvSpPr>
        <p:spPr>
          <a:xfrm>
            <a:off x="576087" y="1897402"/>
            <a:ext cx="1831800" cy="18318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45" name="Google Shape;3545;p198"/>
          <p:cNvSpPr/>
          <p:nvPr/>
        </p:nvSpPr>
        <p:spPr>
          <a:xfrm>
            <a:off x="576086" y="4203722"/>
            <a:ext cx="1831800" cy="18318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546" name="Google Shape;3546;p198"/>
          <p:cNvPicPr preferRelativeResize="0"/>
          <p:nvPr/>
        </p:nvPicPr>
        <p:blipFill rotWithShape="1">
          <a:blip r:embed="rId3">
            <a:alphaModFix/>
          </a:blip>
          <a:srcRect b="0" l="0" r="0" t="0"/>
          <a:stretch/>
        </p:blipFill>
        <p:spPr>
          <a:xfrm>
            <a:off x="1013489" y="2329927"/>
            <a:ext cx="966994" cy="966994"/>
          </a:xfrm>
          <a:prstGeom prst="rect">
            <a:avLst/>
          </a:prstGeom>
          <a:noFill/>
          <a:ln>
            <a:noFill/>
          </a:ln>
        </p:spPr>
      </p:pic>
      <p:pic>
        <p:nvPicPr>
          <p:cNvPr id="3547" name="Google Shape;3547;p198"/>
          <p:cNvPicPr preferRelativeResize="0"/>
          <p:nvPr/>
        </p:nvPicPr>
        <p:blipFill rotWithShape="1">
          <a:blip r:embed="rId4">
            <a:alphaModFix/>
          </a:blip>
          <a:srcRect b="0" l="0" r="0" t="0"/>
          <a:stretch/>
        </p:blipFill>
        <p:spPr>
          <a:xfrm>
            <a:off x="963665" y="4591297"/>
            <a:ext cx="1056688" cy="1056688"/>
          </a:xfrm>
          <a:prstGeom prst="rect">
            <a:avLst/>
          </a:prstGeom>
          <a:noFill/>
          <a:ln>
            <a:noFill/>
          </a:ln>
        </p:spPr>
      </p:pic>
      <p:sp>
        <p:nvSpPr>
          <p:cNvPr id="3548" name="Google Shape;3548;p198"/>
          <p:cNvSpPr txBox="1"/>
          <p:nvPr/>
        </p:nvSpPr>
        <p:spPr>
          <a:xfrm>
            <a:off x="2845347" y="1989851"/>
            <a:ext cx="3891300" cy="504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2800" u="none" cap="none" strike="noStrike">
                <a:solidFill>
                  <a:schemeClr val="lt2"/>
                </a:solidFill>
                <a:latin typeface="Avant Garde Demi SFDC"/>
                <a:ea typeface="Avant Garde Demi SFDC"/>
                <a:cs typeface="Avant Garde Demi SFDC"/>
                <a:sym typeface="Avant Garde Demi SFDC"/>
              </a:rPr>
              <a:t>You</a:t>
            </a:r>
            <a:endParaRPr>
              <a:latin typeface="Avant Garde Demi SFDC"/>
              <a:ea typeface="Avant Garde Demi SFDC"/>
              <a:cs typeface="Avant Garde Demi SFDC"/>
              <a:sym typeface="Avant Garde Demi SFDC"/>
            </a:endParaRPr>
          </a:p>
        </p:txBody>
      </p:sp>
      <p:sp>
        <p:nvSpPr>
          <p:cNvPr id="3549" name="Google Shape;3549;p198"/>
          <p:cNvSpPr txBox="1"/>
          <p:nvPr/>
        </p:nvSpPr>
        <p:spPr>
          <a:xfrm>
            <a:off x="2795523" y="4288390"/>
            <a:ext cx="3891300" cy="6057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2800" u="none" cap="none" strike="noStrike">
                <a:solidFill>
                  <a:schemeClr val="lt2"/>
                </a:solidFill>
                <a:latin typeface="Avant Garde Demi SFDC"/>
                <a:ea typeface="Avant Garde Demi SFDC"/>
                <a:cs typeface="Avant Garde Demi SFDC"/>
                <a:sym typeface="Avant Garde Demi SFDC"/>
              </a:rPr>
              <a:t>Others</a:t>
            </a:r>
            <a:endParaRPr>
              <a:latin typeface="Avant Garde Demi SFDC"/>
              <a:ea typeface="Avant Garde Demi SFDC"/>
              <a:cs typeface="Avant Garde Demi SFDC"/>
              <a:sym typeface="Avant Garde Demi SFDC"/>
            </a:endParaRPr>
          </a:p>
        </p:txBody>
      </p:sp>
      <p:sp>
        <p:nvSpPr>
          <p:cNvPr id="3550" name="Google Shape;3550;p198"/>
          <p:cNvSpPr txBox="1"/>
          <p:nvPr/>
        </p:nvSpPr>
        <p:spPr>
          <a:xfrm>
            <a:off x="2795523" y="2519446"/>
            <a:ext cx="6992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000" u="none" cap="none" strike="noStrike">
                <a:solidFill>
                  <a:schemeClr val="dk1"/>
                </a:solidFill>
                <a:latin typeface="Salesforce Sans"/>
                <a:ea typeface="Salesforce Sans"/>
                <a:cs typeface="Salesforce Sans"/>
                <a:sym typeface="Salesforce Sans"/>
              </a:rPr>
              <a:t>Whatever you’re most comfortable with.</a:t>
            </a:r>
            <a:endParaRPr i="0" sz="2000" u="none" cap="none" strike="noStrike">
              <a:solidFill>
                <a:schemeClr val="dk1"/>
              </a:solidFill>
              <a:latin typeface="Salesforce Sans"/>
              <a:ea typeface="Salesforce Sans"/>
              <a:cs typeface="Salesforce Sans"/>
              <a:sym typeface="Salesforce Sans"/>
            </a:endParaRPr>
          </a:p>
        </p:txBody>
      </p:sp>
      <p:sp>
        <p:nvSpPr>
          <p:cNvPr id="3551" name="Google Shape;3551;p198"/>
          <p:cNvSpPr txBox="1"/>
          <p:nvPr/>
        </p:nvSpPr>
        <p:spPr>
          <a:xfrm>
            <a:off x="2724194" y="4919585"/>
            <a:ext cx="6992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000" u="none" cap="none" strike="noStrike">
                <a:solidFill>
                  <a:schemeClr val="dk1"/>
                </a:solidFill>
                <a:latin typeface="Salesforce Sans"/>
                <a:ea typeface="Salesforce Sans"/>
                <a:cs typeface="Salesforce Sans"/>
                <a:sym typeface="Salesforce Sans"/>
              </a:rPr>
              <a:t>Digital – Clearer, more polished, professional.</a:t>
            </a:r>
            <a:endParaRPr i="0" sz="2000" u="none" cap="none" strike="noStrike">
              <a:solidFill>
                <a:schemeClr val="dk1"/>
              </a:solidFill>
              <a:latin typeface="Salesforce Sans"/>
              <a:ea typeface="Salesforce Sans"/>
              <a:cs typeface="Salesforce Sans"/>
              <a:sym typeface="Salesforce Sans"/>
            </a:endParaRPr>
          </a:p>
        </p:txBody>
      </p:sp>
      <p:sp>
        <p:nvSpPr>
          <p:cNvPr id="3552" name="Google Shape;3552;p198"/>
          <p:cNvSpPr txBox="1"/>
          <p:nvPr/>
        </p:nvSpPr>
        <p:spPr>
          <a:xfrm>
            <a:off x="2795523" y="2937064"/>
            <a:ext cx="6992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1" lang="en-US" sz="2000" u="none" cap="none" strike="noStrike">
                <a:solidFill>
                  <a:schemeClr val="dk1"/>
                </a:solidFill>
                <a:latin typeface="Salesforce Sans"/>
                <a:ea typeface="Salesforce Sans"/>
                <a:cs typeface="Salesforce Sans"/>
                <a:sym typeface="Salesforce Sans"/>
              </a:rPr>
              <a:t>Low Fidelity</a:t>
            </a:r>
            <a:endParaRPr i="1" sz="2000" u="none" cap="none" strike="noStrike">
              <a:solidFill>
                <a:schemeClr val="dk1"/>
              </a:solidFill>
              <a:latin typeface="Salesforce Sans"/>
              <a:ea typeface="Salesforce Sans"/>
              <a:cs typeface="Salesforce Sans"/>
              <a:sym typeface="Salesforce Sans"/>
            </a:endParaRPr>
          </a:p>
        </p:txBody>
      </p:sp>
      <p:sp>
        <p:nvSpPr>
          <p:cNvPr id="3553" name="Google Shape;3553;p198"/>
          <p:cNvSpPr txBox="1"/>
          <p:nvPr/>
        </p:nvSpPr>
        <p:spPr>
          <a:xfrm>
            <a:off x="2724194" y="5372721"/>
            <a:ext cx="6992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1" lang="en-US" sz="2000" u="none" cap="none" strike="noStrike">
                <a:solidFill>
                  <a:schemeClr val="dk1"/>
                </a:solidFill>
                <a:latin typeface="Salesforce Sans"/>
                <a:ea typeface="Salesforce Sans"/>
                <a:cs typeface="Salesforce Sans"/>
                <a:sym typeface="Salesforce Sans"/>
              </a:rPr>
              <a:t>Low, Medium, High Fidelity</a:t>
            </a:r>
            <a:endParaRPr i="1" sz="2000" u="none" cap="none" strike="noStrike">
              <a:solidFill>
                <a:schemeClr val="dk1"/>
              </a:solidFill>
              <a:latin typeface="Salesforce Sans"/>
              <a:ea typeface="Salesforce Sans"/>
              <a:cs typeface="Salesforce Sans"/>
              <a:sym typeface="Salesforce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7" name="Shape 3557"/>
        <p:cNvGrpSpPr/>
        <p:nvPr/>
      </p:nvGrpSpPr>
      <p:grpSpPr>
        <a:xfrm>
          <a:off x="0" y="0"/>
          <a:ext cx="0" cy="0"/>
          <a:chOff x="0" y="0"/>
          <a:chExt cx="0" cy="0"/>
        </a:xfrm>
      </p:grpSpPr>
      <p:sp>
        <p:nvSpPr>
          <p:cNvPr id="3558" name="Google Shape;3558;p199"/>
          <p:cNvSpPr txBox="1"/>
          <p:nvPr>
            <p:ph type="ctrTitle"/>
          </p:nvPr>
        </p:nvSpPr>
        <p:spPr>
          <a:xfrm>
            <a:off x="562381" y="4502225"/>
            <a:ext cx="11064300" cy="679800"/>
          </a:xfrm>
          <a:prstGeom prst="rect">
            <a:avLst/>
          </a:prstGeom>
          <a:noFill/>
          <a:ln>
            <a:noFill/>
          </a:ln>
        </p:spPr>
        <p:txBody>
          <a:bodyPr anchorCtr="0" anchor="t" bIns="0" lIns="0" spcFirstLastPara="1" rIns="0" wrap="square" tIns="0">
            <a:noAutofit/>
          </a:bodyPr>
          <a:lstStyle/>
          <a:p>
            <a:pPr indent="0" lvl="0" marL="0" rtl="0" algn="ctr">
              <a:lnSpc>
                <a:spcPct val="95000"/>
              </a:lnSpc>
              <a:spcBef>
                <a:spcPts val="0"/>
              </a:spcBef>
              <a:spcAft>
                <a:spcPts val="0"/>
              </a:spcAft>
              <a:buClr>
                <a:schemeClr val="accent1"/>
              </a:buClr>
              <a:buSzPts val="1400"/>
              <a:buFont typeface="Arial"/>
              <a:buNone/>
            </a:pPr>
            <a:r>
              <a:rPr lang="en-US"/>
              <a:t>Where to Wireframe?</a:t>
            </a:r>
            <a:endParaRPr/>
          </a:p>
        </p:txBody>
      </p:sp>
      <p:sp>
        <p:nvSpPr>
          <p:cNvPr id="3559" name="Google Shape;3559;p199"/>
          <p:cNvSpPr txBox="1"/>
          <p:nvPr>
            <p:ph idx="1" type="subTitle"/>
          </p:nvPr>
        </p:nvSpPr>
        <p:spPr>
          <a:xfrm>
            <a:off x="574581" y="5182025"/>
            <a:ext cx="11039700" cy="1161600"/>
          </a:xfrm>
          <a:prstGeom prst="rect">
            <a:avLst/>
          </a:prstGeom>
          <a:noFill/>
          <a:ln>
            <a:noFill/>
          </a:ln>
        </p:spPr>
        <p:txBody>
          <a:bodyPr anchorCtr="0" anchor="t" bIns="0" lIns="0" spcFirstLastPara="1" rIns="0" wrap="square" tIns="0">
            <a:noAutofit/>
          </a:bodyPr>
          <a:lstStyle/>
          <a:p>
            <a:pPr indent="-228600" lvl="0" marL="457200" rtl="0" algn="ctr">
              <a:lnSpc>
                <a:spcPct val="100000"/>
              </a:lnSpc>
              <a:spcBef>
                <a:spcPts val="0"/>
              </a:spcBef>
              <a:spcAft>
                <a:spcPts val="0"/>
              </a:spcAft>
              <a:buSzPts val="2000"/>
              <a:buNone/>
            </a:pPr>
            <a:r>
              <a:rPr lang="en-US"/>
              <a:t>Introducing 3 Digital Wireframing Tools…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3" name="Shape 3563"/>
        <p:cNvGrpSpPr/>
        <p:nvPr/>
      </p:nvGrpSpPr>
      <p:grpSpPr>
        <a:xfrm>
          <a:off x="0" y="0"/>
          <a:ext cx="0" cy="0"/>
          <a:chOff x="0" y="0"/>
          <a:chExt cx="0" cy="0"/>
        </a:xfrm>
      </p:grpSpPr>
      <p:pic>
        <p:nvPicPr>
          <p:cNvPr descr="A screenshot of a computer&#10;&#10;Description automatically generated" id="3564" name="Google Shape;3564;p200"/>
          <p:cNvPicPr preferRelativeResize="0"/>
          <p:nvPr>
            <p:ph idx="4" type="pic"/>
          </p:nvPr>
        </p:nvPicPr>
        <p:blipFill rotWithShape="1">
          <a:blip r:embed="rId3">
            <a:alphaModFix/>
          </a:blip>
          <a:srcRect b="0" l="3174" r="3183" t="0"/>
          <a:stretch/>
        </p:blipFill>
        <p:spPr>
          <a:xfrm>
            <a:off x="8136472" y="1666350"/>
            <a:ext cx="3484500" cy="1975500"/>
          </a:xfrm>
          <a:prstGeom prst="round2SameRect">
            <a:avLst>
              <a:gd fmla="val 4925" name="adj1"/>
              <a:gd fmla="val 0" name="adj2"/>
            </a:avLst>
          </a:prstGeom>
          <a:noFill/>
          <a:ln>
            <a:noFill/>
          </a:ln>
        </p:spPr>
      </p:pic>
      <p:sp>
        <p:nvSpPr>
          <p:cNvPr id="3565" name="Google Shape;3565;p200"/>
          <p:cNvSpPr/>
          <p:nvPr/>
        </p:nvSpPr>
        <p:spPr>
          <a:xfrm>
            <a:off x="8345935" y="2664013"/>
            <a:ext cx="864900" cy="864900"/>
          </a:xfrm>
          <a:prstGeom prst="roundRect">
            <a:avLst>
              <a:gd fmla="val 16667" name="adj"/>
            </a:avLst>
          </a:prstGeom>
          <a:solidFill>
            <a:srgbClr val="FFFFFF">
              <a:alpha val="42750"/>
            </a:srgbClr>
          </a:solidFill>
          <a:ln cap="flat" cmpd="sng" w="25400">
            <a:solidFill>
              <a:srgbClr val="EEF6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screenshot of a computer&#10;&#10;Description automatically generated" id="3566" name="Google Shape;3566;p200"/>
          <p:cNvPicPr preferRelativeResize="0"/>
          <p:nvPr>
            <p:ph idx="2" type="pic"/>
          </p:nvPr>
        </p:nvPicPr>
        <p:blipFill rotWithShape="1">
          <a:blip r:embed="rId4">
            <a:alphaModFix/>
          </a:blip>
          <a:srcRect b="0" l="3236" r="3227" t="0"/>
          <a:stretch/>
        </p:blipFill>
        <p:spPr>
          <a:xfrm>
            <a:off x="579444" y="1666875"/>
            <a:ext cx="3484500" cy="1974900"/>
          </a:xfrm>
          <a:prstGeom prst="round2SameRect">
            <a:avLst>
              <a:gd fmla="val 4925" name="adj1"/>
              <a:gd fmla="val 0" name="adj2"/>
            </a:avLst>
          </a:prstGeom>
          <a:noFill/>
          <a:ln>
            <a:noFill/>
          </a:ln>
        </p:spPr>
      </p:pic>
      <p:pic>
        <p:nvPicPr>
          <p:cNvPr descr="A screenshot of a computer&#10;&#10;Description automatically generated" id="3567" name="Google Shape;3567;p200"/>
          <p:cNvPicPr preferRelativeResize="0"/>
          <p:nvPr>
            <p:ph idx="3" type="pic"/>
          </p:nvPr>
        </p:nvPicPr>
        <p:blipFill rotWithShape="1">
          <a:blip r:embed="rId5">
            <a:alphaModFix/>
          </a:blip>
          <a:srcRect b="0" l="2642" r="2651" t="0"/>
          <a:stretch/>
        </p:blipFill>
        <p:spPr>
          <a:xfrm>
            <a:off x="4358206" y="1666350"/>
            <a:ext cx="3484500" cy="1975500"/>
          </a:xfrm>
          <a:prstGeom prst="round2SameRect">
            <a:avLst>
              <a:gd fmla="val 4925" name="adj1"/>
              <a:gd fmla="val 0" name="adj2"/>
            </a:avLst>
          </a:prstGeom>
          <a:noFill/>
          <a:ln>
            <a:noFill/>
          </a:ln>
        </p:spPr>
      </p:pic>
      <p:sp>
        <p:nvSpPr>
          <p:cNvPr id="3568" name="Google Shape;3568;p200"/>
          <p:cNvSpPr txBox="1"/>
          <p:nvPr>
            <p:ph idx="1" type="body"/>
          </p:nvPr>
        </p:nvSpPr>
        <p:spPr>
          <a:xfrm>
            <a:off x="859359" y="3807675"/>
            <a:ext cx="2917800" cy="418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000"/>
              <a:buNone/>
            </a:pPr>
            <a:r>
              <a:rPr lang="en-US">
                <a:latin typeface="Avant Garde Demi SFDC"/>
                <a:ea typeface="Avant Garde Demi SFDC"/>
                <a:cs typeface="Avant Garde Demi SFDC"/>
                <a:sym typeface="Avant Garde Demi SFDC"/>
              </a:rPr>
              <a:t>Excalidraw</a:t>
            </a:r>
            <a:endParaRPr>
              <a:latin typeface="Avant Garde Demi SFDC"/>
              <a:ea typeface="Avant Garde Demi SFDC"/>
              <a:cs typeface="Avant Garde Demi SFDC"/>
              <a:sym typeface="Avant Garde Demi SFDC"/>
            </a:endParaRPr>
          </a:p>
        </p:txBody>
      </p:sp>
      <p:sp>
        <p:nvSpPr>
          <p:cNvPr id="3569" name="Google Shape;3569;p200"/>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Wireframing Tools:</a:t>
            </a:r>
            <a:endParaRPr>
              <a:latin typeface="Avant Garde Demi SFDC"/>
              <a:ea typeface="Avant Garde Demi SFDC"/>
              <a:cs typeface="Avant Garde Demi SFDC"/>
              <a:sym typeface="Avant Garde Demi SFDC"/>
            </a:endParaRPr>
          </a:p>
        </p:txBody>
      </p:sp>
      <p:sp>
        <p:nvSpPr>
          <p:cNvPr id="3570" name="Google Shape;3570;p200"/>
          <p:cNvSpPr txBox="1"/>
          <p:nvPr>
            <p:ph idx="7" type="subTitle"/>
          </p:nvPr>
        </p:nvSpPr>
        <p:spPr>
          <a:xfrm>
            <a:off x="576087"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Excalidraw, PowerPoint &amp; Figma</a:t>
            </a:r>
            <a:endParaRPr/>
          </a:p>
        </p:txBody>
      </p:sp>
      <p:sp>
        <p:nvSpPr>
          <p:cNvPr id="3571" name="Google Shape;3571;p200"/>
          <p:cNvSpPr txBox="1"/>
          <p:nvPr/>
        </p:nvSpPr>
        <p:spPr>
          <a:xfrm>
            <a:off x="4635560" y="3807675"/>
            <a:ext cx="2917800" cy="37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2000"/>
              <a:buFont typeface="Arial"/>
              <a:buNone/>
            </a:pPr>
            <a:r>
              <a:rPr i="0" lang="en-US" sz="2000" u="none" cap="none" strike="noStrike">
                <a:solidFill>
                  <a:schemeClr val="lt2"/>
                </a:solidFill>
                <a:latin typeface="Avant Garde Demi SFDC"/>
                <a:ea typeface="Avant Garde Demi SFDC"/>
                <a:cs typeface="Avant Garde Demi SFDC"/>
                <a:sym typeface="Avant Garde Demi SFDC"/>
              </a:rPr>
              <a:t>PowerPoint</a:t>
            </a:r>
            <a:endParaRPr>
              <a:latin typeface="Avant Garde Demi SFDC"/>
              <a:ea typeface="Avant Garde Demi SFDC"/>
              <a:cs typeface="Avant Garde Demi SFDC"/>
              <a:sym typeface="Avant Garde Demi SFDC"/>
            </a:endParaRPr>
          </a:p>
        </p:txBody>
      </p:sp>
      <p:sp>
        <p:nvSpPr>
          <p:cNvPr id="3572" name="Google Shape;3572;p200"/>
          <p:cNvSpPr txBox="1"/>
          <p:nvPr/>
        </p:nvSpPr>
        <p:spPr>
          <a:xfrm>
            <a:off x="8411750" y="3807675"/>
            <a:ext cx="2917800" cy="594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2000"/>
              <a:buFont typeface="Arial"/>
              <a:buNone/>
            </a:pPr>
            <a:r>
              <a:rPr i="0" lang="en-US" sz="2000" u="none" cap="none" strike="noStrike">
                <a:solidFill>
                  <a:schemeClr val="lt2"/>
                </a:solidFill>
                <a:latin typeface="Avant Garde Demi SFDC"/>
                <a:ea typeface="Avant Garde Demi SFDC"/>
                <a:cs typeface="Avant Garde Demi SFDC"/>
                <a:sym typeface="Avant Garde Demi SFDC"/>
              </a:rPr>
              <a:t>Figma</a:t>
            </a:r>
            <a:endParaRPr>
              <a:latin typeface="Avant Garde Demi SFDC"/>
              <a:ea typeface="Avant Garde Demi SFDC"/>
              <a:cs typeface="Avant Garde Demi SFDC"/>
              <a:sym typeface="Avant Garde Demi SFDC"/>
            </a:endParaRPr>
          </a:p>
        </p:txBody>
      </p:sp>
      <p:sp>
        <p:nvSpPr>
          <p:cNvPr id="3573" name="Google Shape;3573;p200"/>
          <p:cNvSpPr txBox="1"/>
          <p:nvPr/>
        </p:nvSpPr>
        <p:spPr>
          <a:xfrm>
            <a:off x="793532" y="4360128"/>
            <a:ext cx="3049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600" u="none" cap="none" strike="noStrike">
                <a:solidFill>
                  <a:schemeClr val="dk1"/>
                </a:solidFill>
                <a:latin typeface="Salesforce Sans"/>
                <a:ea typeface="Salesforce Sans"/>
                <a:cs typeface="Salesforce Sans"/>
                <a:sym typeface="Salesforce Sans"/>
              </a:rPr>
              <a:t>Quick and simple sketch tool</a:t>
            </a:r>
            <a:endParaRPr>
              <a:latin typeface="Salesforce Sans"/>
              <a:ea typeface="Salesforce Sans"/>
              <a:cs typeface="Salesforce Sans"/>
              <a:sym typeface="Salesforce Sans"/>
            </a:endParaRPr>
          </a:p>
          <a:p>
            <a:pPr indent="0" lvl="0" marL="0" marR="0" rtl="0" algn="l">
              <a:lnSpc>
                <a:spcPct val="100000"/>
              </a:lnSpc>
              <a:spcBef>
                <a:spcPts val="0"/>
              </a:spcBef>
              <a:spcAft>
                <a:spcPts val="0"/>
              </a:spcAft>
              <a:buNone/>
            </a:pPr>
            <a:r>
              <a:t/>
            </a:r>
            <a:endParaRPr i="0" sz="1600" u="none" cap="none" strike="noStrike">
              <a:solidFill>
                <a:schemeClr val="dk1"/>
              </a:solidFill>
              <a:latin typeface="Salesforce Sans"/>
              <a:ea typeface="Salesforce Sans"/>
              <a:cs typeface="Salesforce Sans"/>
              <a:sym typeface="Salesforce Sans"/>
            </a:endParaRPr>
          </a:p>
          <a:p>
            <a:pPr indent="0" lvl="0" marL="0" marR="0" rtl="0" algn="l">
              <a:lnSpc>
                <a:spcPct val="100000"/>
              </a:lnSpc>
              <a:spcBef>
                <a:spcPts val="0"/>
              </a:spcBef>
              <a:spcAft>
                <a:spcPts val="0"/>
              </a:spcAft>
              <a:buNone/>
            </a:pPr>
            <a:r>
              <a:rPr i="0" lang="en-US" sz="1600" u="none" cap="none" strike="noStrike">
                <a:solidFill>
                  <a:schemeClr val="dk1"/>
                </a:solidFill>
                <a:latin typeface="Salesforce Sans"/>
                <a:ea typeface="Salesforce Sans"/>
                <a:cs typeface="Salesforce Sans"/>
                <a:sym typeface="Salesforce Sans"/>
              </a:rPr>
              <a:t>Great for rough drafts</a:t>
            </a:r>
            <a:endParaRPr i="0" sz="1600" u="none" cap="none" strike="noStrike">
              <a:solidFill>
                <a:schemeClr val="dk1"/>
              </a:solidFill>
              <a:latin typeface="Salesforce Sans"/>
              <a:ea typeface="Salesforce Sans"/>
              <a:cs typeface="Salesforce Sans"/>
              <a:sym typeface="Salesforce Sans"/>
            </a:endParaRPr>
          </a:p>
        </p:txBody>
      </p:sp>
      <p:sp>
        <p:nvSpPr>
          <p:cNvPr id="3574" name="Google Shape;3574;p200"/>
          <p:cNvSpPr txBox="1"/>
          <p:nvPr/>
        </p:nvSpPr>
        <p:spPr>
          <a:xfrm>
            <a:off x="4508827" y="4349409"/>
            <a:ext cx="3171300" cy="831000"/>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i="0" lang="en-US" sz="1600" u="none" cap="none" strike="noStrike">
                <a:solidFill>
                  <a:schemeClr val="dk1"/>
                </a:solidFill>
                <a:latin typeface="Salesforce Sans"/>
                <a:ea typeface="Salesforce Sans"/>
                <a:cs typeface="Salesforce Sans"/>
                <a:sym typeface="Salesforce Sans"/>
              </a:rPr>
              <a:t>Highly accessible, as it’s available in most organisations.</a:t>
            </a:r>
            <a:endParaRPr i="0" sz="1600" u="none" cap="none" strike="noStrike">
              <a:solidFill>
                <a:schemeClr val="dk1"/>
              </a:solidFill>
              <a:latin typeface="Salesforce Sans"/>
              <a:ea typeface="Salesforce Sans"/>
              <a:cs typeface="Salesforce Sans"/>
              <a:sym typeface="Salesforce Sans"/>
            </a:endParaRPr>
          </a:p>
        </p:txBody>
      </p:sp>
      <p:sp>
        <p:nvSpPr>
          <p:cNvPr id="3575" name="Google Shape;3575;p200"/>
          <p:cNvSpPr txBox="1"/>
          <p:nvPr/>
        </p:nvSpPr>
        <p:spPr>
          <a:xfrm>
            <a:off x="8345935" y="4360125"/>
            <a:ext cx="31713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i="0" lang="en-US" sz="1600" u="none" cap="none" strike="noStrike">
                <a:solidFill>
                  <a:schemeClr val="dk1"/>
                </a:solidFill>
                <a:latin typeface="Salesforce Sans"/>
                <a:ea typeface="Salesforce Sans"/>
                <a:cs typeface="Salesforce Sans"/>
                <a:sym typeface="Salesforce Sans"/>
              </a:rPr>
              <a:t>Most advanced.</a:t>
            </a:r>
            <a:endParaRPr>
              <a:latin typeface="Salesforce Sans"/>
              <a:ea typeface="Salesforce Sans"/>
              <a:cs typeface="Salesforce Sans"/>
              <a:sym typeface="Salesforce Sans"/>
            </a:endParaRPr>
          </a:p>
          <a:p>
            <a:pPr indent="0" lvl="0" marL="0" marR="0" rtl="0" algn="l">
              <a:lnSpc>
                <a:spcPct val="200000"/>
              </a:lnSpc>
              <a:spcBef>
                <a:spcPts val="0"/>
              </a:spcBef>
              <a:spcAft>
                <a:spcPts val="0"/>
              </a:spcAft>
              <a:buNone/>
            </a:pPr>
            <a:r>
              <a:rPr i="0" lang="en-US" sz="1600" u="none" cap="none" strike="noStrike">
                <a:solidFill>
                  <a:schemeClr val="dk1"/>
                </a:solidFill>
                <a:latin typeface="Salesforce Sans"/>
                <a:ea typeface="Salesforce Sans"/>
                <a:cs typeface="Salesforce Sans"/>
                <a:sym typeface="Salesforce Sans"/>
              </a:rPr>
              <a:t>Detailed wireframes and collaborative editing.</a:t>
            </a:r>
            <a:endParaRPr i="0" sz="1600" u="none" cap="none" strike="noStrike">
              <a:solidFill>
                <a:schemeClr val="dk1"/>
              </a:solidFill>
              <a:latin typeface="Salesforce Sans"/>
              <a:ea typeface="Salesforce Sans"/>
              <a:cs typeface="Salesforce Sans"/>
              <a:sym typeface="Salesforce Sans"/>
            </a:endParaRPr>
          </a:p>
        </p:txBody>
      </p:sp>
      <p:sp>
        <p:nvSpPr>
          <p:cNvPr id="3576" name="Google Shape;3576;p200"/>
          <p:cNvSpPr/>
          <p:nvPr/>
        </p:nvSpPr>
        <p:spPr>
          <a:xfrm>
            <a:off x="793532" y="2583624"/>
            <a:ext cx="864900" cy="864900"/>
          </a:xfrm>
          <a:prstGeom prst="roundRect">
            <a:avLst>
              <a:gd fmla="val 16667" name="adj"/>
            </a:avLst>
          </a:prstGeom>
          <a:solidFill>
            <a:srgbClr val="FFFFFF">
              <a:alpha val="42750"/>
            </a:srgbClr>
          </a:solidFill>
          <a:ln cap="flat" cmpd="sng" w="25400">
            <a:solidFill>
              <a:srgbClr val="EEF6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excalidraw Logo PNG Vector (SVG) Free Download" id="3577" name="Google Shape;3577;p200"/>
          <p:cNvPicPr preferRelativeResize="0"/>
          <p:nvPr/>
        </p:nvPicPr>
        <p:blipFill rotWithShape="1">
          <a:blip r:embed="rId6">
            <a:alphaModFix/>
          </a:blip>
          <a:srcRect b="0" l="0" r="0" t="0"/>
          <a:stretch/>
        </p:blipFill>
        <p:spPr>
          <a:xfrm>
            <a:off x="979271" y="2769873"/>
            <a:ext cx="493375" cy="492351"/>
          </a:xfrm>
          <a:prstGeom prst="rect">
            <a:avLst/>
          </a:prstGeom>
          <a:noFill/>
          <a:ln>
            <a:noFill/>
          </a:ln>
        </p:spPr>
      </p:pic>
      <p:sp>
        <p:nvSpPr>
          <p:cNvPr id="3578" name="Google Shape;3578;p200"/>
          <p:cNvSpPr/>
          <p:nvPr/>
        </p:nvSpPr>
        <p:spPr>
          <a:xfrm>
            <a:off x="4508827" y="2615367"/>
            <a:ext cx="864900" cy="864900"/>
          </a:xfrm>
          <a:prstGeom prst="roundRect">
            <a:avLst>
              <a:gd fmla="val 16667" name="adj"/>
            </a:avLst>
          </a:prstGeom>
          <a:solidFill>
            <a:srgbClr val="FFFFFF">
              <a:alpha val="42750"/>
            </a:srgbClr>
          </a:solidFill>
          <a:ln cap="flat" cmpd="sng" w="25400">
            <a:solidFill>
              <a:srgbClr val="EEF6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PowerPoint Logo Icon (2024) - Free Download PNG, SVG, AI" id="3579" name="Google Shape;3579;p200"/>
          <p:cNvPicPr preferRelativeResize="0"/>
          <p:nvPr/>
        </p:nvPicPr>
        <p:blipFill rotWithShape="1">
          <a:blip r:embed="rId7">
            <a:alphaModFix/>
          </a:blip>
          <a:srcRect b="0" l="0" r="0" t="0"/>
          <a:stretch/>
        </p:blipFill>
        <p:spPr>
          <a:xfrm>
            <a:off x="4622299" y="2744328"/>
            <a:ext cx="637907" cy="594300"/>
          </a:xfrm>
          <a:prstGeom prst="rect">
            <a:avLst/>
          </a:prstGeom>
          <a:noFill/>
          <a:ln>
            <a:noFill/>
          </a:ln>
        </p:spPr>
      </p:pic>
      <p:pic>
        <p:nvPicPr>
          <p:cNvPr id="3580" name="Google Shape;3580;p200"/>
          <p:cNvPicPr preferRelativeResize="0"/>
          <p:nvPr/>
        </p:nvPicPr>
        <p:blipFill rotWithShape="1">
          <a:blip r:embed="rId8">
            <a:alphaModFix/>
          </a:blip>
          <a:srcRect b="0" l="0" r="0" t="0"/>
          <a:stretch/>
        </p:blipFill>
        <p:spPr>
          <a:xfrm>
            <a:off x="8570872" y="2815830"/>
            <a:ext cx="414979" cy="622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9" name="Shape 1969"/>
        <p:cNvGrpSpPr/>
        <p:nvPr/>
      </p:nvGrpSpPr>
      <p:grpSpPr>
        <a:xfrm>
          <a:off x="0" y="0"/>
          <a:ext cx="0" cy="0"/>
          <a:chOff x="0" y="0"/>
          <a:chExt cx="0" cy="0"/>
        </a:xfrm>
      </p:grpSpPr>
      <p:pic>
        <p:nvPicPr>
          <p:cNvPr id="1970" name="Google Shape;1970;p156"/>
          <p:cNvPicPr preferRelativeResize="0"/>
          <p:nvPr>
            <p:ph idx="2" type="pic"/>
          </p:nvPr>
        </p:nvPicPr>
        <p:blipFill rotWithShape="1">
          <a:blip r:embed="rId3">
            <a:alphaModFix/>
          </a:blip>
          <a:srcRect b="189" l="17440" r="19867" t="-190"/>
          <a:stretch/>
        </p:blipFill>
        <p:spPr>
          <a:xfrm>
            <a:off x="1265251" y="1539875"/>
            <a:ext cx="3667200" cy="3667200"/>
          </a:xfrm>
          <a:prstGeom prst="ellipse">
            <a:avLst/>
          </a:prstGeom>
          <a:noFill/>
          <a:ln>
            <a:noFill/>
          </a:ln>
        </p:spPr>
      </p:pic>
      <p:sp>
        <p:nvSpPr>
          <p:cNvPr id="1971" name="Google Shape;1971;p156"/>
          <p:cNvSpPr txBox="1"/>
          <p:nvPr>
            <p:ph idx="1" type="subTitle"/>
          </p:nvPr>
        </p:nvSpPr>
        <p:spPr>
          <a:xfrm>
            <a:off x="6094539" y="3445912"/>
            <a:ext cx="5524200" cy="6309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Tableau/Alteryx Consultant</a:t>
            </a:r>
            <a:endParaRPr/>
          </a:p>
          <a:p>
            <a:pPr indent="0" lvl="0" marL="0" rtl="0" algn="l">
              <a:lnSpc>
                <a:spcPct val="95000"/>
              </a:lnSpc>
              <a:spcBef>
                <a:spcPts val="300"/>
              </a:spcBef>
              <a:spcAft>
                <a:spcPts val="300"/>
              </a:spcAft>
              <a:buSzPts val="2200"/>
              <a:buNone/>
            </a:pPr>
            <a:r>
              <a:rPr lang="en-US"/>
              <a:t>The Information Lab</a:t>
            </a:r>
            <a:endParaRPr/>
          </a:p>
        </p:txBody>
      </p:sp>
      <p:sp>
        <p:nvSpPr>
          <p:cNvPr id="1972" name="Google Shape;1972;p156"/>
          <p:cNvSpPr txBox="1"/>
          <p:nvPr>
            <p:ph type="title"/>
          </p:nvPr>
        </p:nvSpPr>
        <p:spPr>
          <a:xfrm>
            <a:off x="6094538" y="2389813"/>
            <a:ext cx="5524500" cy="9906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None/>
            </a:pPr>
            <a:r>
              <a:rPr lang="en-US">
                <a:solidFill>
                  <a:schemeClr val="dk1"/>
                </a:solidFill>
                <a:latin typeface="Avant Garde Demi SFDC"/>
                <a:ea typeface="Avant Garde Demi SFDC"/>
                <a:cs typeface="Avant Garde Demi SFDC"/>
                <a:sym typeface="Avant Garde Demi SFDC"/>
              </a:rPr>
              <a:t>Shreya Arya</a:t>
            </a:r>
            <a:endParaRPr>
              <a:latin typeface="Avant Garde Demi SFDC"/>
              <a:ea typeface="Avant Garde Demi SFDC"/>
              <a:cs typeface="Avant Garde Demi SFDC"/>
              <a:sym typeface="Avant Garde Demi SFDC"/>
            </a:endParaRPr>
          </a:p>
        </p:txBody>
      </p:sp>
      <p:sp>
        <p:nvSpPr>
          <p:cNvPr id="1973" name="Google Shape;1973;p156"/>
          <p:cNvSpPr/>
          <p:nvPr/>
        </p:nvSpPr>
        <p:spPr>
          <a:xfrm>
            <a:off x="1174662" y="3902875"/>
            <a:ext cx="1402500" cy="1402500"/>
          </a:xfrm>
          <a:prstGeom prst="ellipse">
            <a:avLst/>
          </a:prstGeom>
          <a:solidFill>
            <a:schemeClr val="lt1"/>
          </a:solidFill>
          <a:ln>
            <a:noFill/>
          </a:ln>
          <a:effectLst>
            <a:outerShdw blurRad="128588" rotWithShape="0" algn="bl" dir="5400000" dist="19050">
              <a:srgbClr val="000000">
                <a:alpha val="2392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group of blue and orange circles&#10;&#10;Description automatically generated" id="1974" name="Google Shape;1974;p156"/>
          <p:cNvPicPr preferRelativeResize="0"/>
          <p:nvPr>
            <p:ph idx="3" type="pic"/>
          </p:nvPr>
        </p:nvPicPr>
        <p:blipFill rotWithShape="1">
          <a:blip r:embed="rId4">
            <a:alphaModFix/>
          </a:blip>
          <a:srcRect b="-10331" l="-11593" r="-8052" t="-18650"/>
          <a:stretch/>
        </p:blipFill>
        <p:spPr>
          <a:xfrm>
            <a:off x="1282847" y="3978437"/>
            <a:ext cx="1186200" cy="1228500"/>
          </a:xfrm>
          <a:prstGeom prst="ellipse">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4" name="Shape 3584"/>
        <p:cNvGrpSpPr/>
        <p:nvPr/>
      </p:nvGrpSpPr>
      <p:grpSpPr>
        <a:xfrm>
          <a:off x="0" y="0"/>
          <a:ext cx="0" cy="0"/>
          <a:chOff x="0" y="0"/>
          <a:chExt cx="0" cy="0"/>
        </a:xfrm>
      </p:grpSpPr>
      <p:pic>
        <p:nvPicPr>
          <p:cNvPr descr="A screenshot of a computer&#10;&#10;Description automatically generated" id="3585" name="Google Shape;3585;p201"/>
          <p:cNvPicPr preferRelativeResize="0"/>
          <p:nvPr>
            <p:ph idx="4" type="pic"/>
          </p:nvPr>
        </p:nvPicPr>
        <p:blipFill rotWithShape="1">
          <a:blip r:embed="rId3">
            <a:alphaModFix/>
          </a:blip>
          <a:srcRect b="0" l="3174" r="3183" t="0"/>
          <a:stretch/>
        </p:blipFill>
        <p:spPr>
          <a:xfrm>
            <a:off x="8136472" y="1666350"/>
            <a:ext cx="3484500" cy="1975500"/>
          </a:xfrm>
          <a:prstGeom prst="round2SameRect">
            <a:avLst>
              <a:gd fmla="val 4925" name="adj1"/>
              <a:gd fmla="val 0" name="adj2"/>
            </a:avLst>
          </a:prstGeom>
          <a:noFill/>
          <a:ln>
            <a:noFill/>
          </a:ln>
        </p:spPr>
      </p:pic>
      <p:sp>
        <p:nvSpPr>
          <p:cNvPr id="3586" name="Google Shape;3586;p201"/>
          <p:cNvSpPr/>
          <p:nvPr/>
        </p:nvSpPr>
        <p:spPr>
          <a:xfrm>
            <a:off x="8345935" y="2664013"/>
            <a:ext cx="864900" cy="864900"/>
          </a:xfrm>
          <a:prstGeom prst="roundRect">
            <a:avLst>
              <a:gd fmla="val 16667" name="adj"/>
            </a:avLst>
          </a:prstGeom>
          <a:solidFill>
            <a:srgbClr val="FFFFFF">
              <a:alpha val="42750"/>
            </a:srgbClr>
          </a:solidFill>
          <a:ln cap="flat" cmpd="sng" w="25400">
            <a:solidFill>
              <a:srgbClr val="EEF6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screenshot of a computer&#10;&#10;Description automatically generated" id="3587" name="Google Shape;3587;p201"/>
          <p:cNvPicPr preferRelativeResize="0"/>
          <p:nvPr>
            <p:ph idx="2" type="pic"/>
          </p:nvPr>
        </p:nvPicPr>
        <p:blipFill rotWithShape="1">
          <a:blip r:embed="rId4">
            <a:alphaModFix/>
          </a:blip>
          <a:srcRect b="0" l="3236" r="3227" t="0"/>
          <a:stretch/>
        </p:blipFill>
        <p:spPr>
          <a:xfrm>
            <a:off x="579444" y="1666875"/>
            <a:ext cx="3484500" cy="1974900"/>
          </a:xfrm>
          <a:prstGeom prst="round2SameRect">
            <a:avLst>
              <a:gd fmla="val 4925" name="adj1"/>
              <a:gd fmla="val 0" name="adj2"/>
            </a:avLst>
          </a:prstGeom>
          <a:noFill/>
          <a:ln>
            <a:noFill/>
          </a:ln>
        </p:spPr>
      </p:pic>
      <p:pic>
        <p:nvPicPr>
          <p:cNvPr descr="A screenshot of a computer&#10;&#10;Description automatically generated" id="3588" name="Google Shape;3588;p201"/>
          <p:cNvPicPr preferRelativeResize="0"/>
          <p:nvPr>
            <p:ph idx="3" type="pic"/>
          </p:nvPr>
        </p:nvPicPr>
        <p:blipFill rotWithShape="1">
          <a:blip r:embed="rId5">
            <a:alphaModFix/>
          </a:blip>
          <a:srcRect b="0" l="2642" r="2651" t="0"/>
          <a:stretch/>
        </p:blipFill>
        <p:spPr>
          <a:xfrm>
            <a:off x="4358206" y="1666350"/>
            <a:ext cx="3484500" cy="1975500"/>
          </a:xfrm>
          <a:prstGeom prst="round2SameRect">
            <a:avLst>
              <a:gd fmla="val 4925" name="adj1"/>
              <a:gd fmla="val 0" name="adj2"/>
            </a:avLst>
          </a:prstGeom>
          <a:noFill/>
          <a:ln>
            <a:noFill/>
          </a:ln>
        </p:spPr>
      </p:pic>
      <p:sp>
        <p:nvSpPr>
          <p:cNvPr id="3589" name="Google Shape;3589;p201"/>
          <p:cNvSpPr txBox="1"/>
          <p:nvPr>
            <p:ph idx="1" type="body"/>
          </p:nvPr>
        </p:nvSpPr>
        <p:spPr>
          <a:xfrm>
            <a:off x="859359" y="3807675"/>
            <a:ext cx="2917800" cy="418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000"/>
              <a:buNone/>
            </a:pPr>
            <a:r>
              <a:rPr lang="en-US">
                <a:latin typeface="Avant Garde Demi SFDC"/>
                <a:ea typeface="Avant Garde Demi SFDC"/>
                <a:cs typeface="Avant Garde Demi SFDC"/>
                <a:sym typeface="Avant Garde Demi SFDC"/>
              </a:rPr>
              <a:t>Excalidraw</a:t>
            </a:r>
            <a:endParaRPr>
              <a:latin typeface="Avant Garde Demi SFDC"/>
              <a:ea typeface="Avant Garde Demi SFDC"/>
              <a:cs typeface="Avant Garde Demi SFDC"/>
              <a:sym typeface="Avant Garde Demi SFDC"/>
            </a:endParaRPr>
          </a:p>
        </p:txBody>
      </p:sp>
      <p:sp>
        <p:nvSpPr>
          <p:cNvPr id="3590" name="Google Shape;3590;p201"/>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Wireframing Tools:</a:t>
            </a:r>
            <a:endParaRPr>
              <a:latin typeface="Avant Garde Demi SFDC"/>
              <a:ea typeface="Avant Garde Demi SFDC"/>
              <a:cs typeface="Avant Garde Demi SFDC"/>
              <a:sym typeface="Avant Garde Demi SFDC"/>
            </a:endParaRPr>
          </a:p>
        </p:txBody>
      </p:sp>
      <p:sp>
        <p:nvSpPr>
          <p:cNvPr id="3591" name="Google Shape;3591;p201"/>
          <p:cNvSpPr txBox="1"/>
          <p:nvPr>
            <p:ph idx="7" type="subTitle"/>
          </p:nvPr>
        </p:nvSpPr>
        <p:spPr>
          <a:xfrm>
            <a:off x="576087"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Excalidraw, PowerPoint &amp; Figma</a:t>
            </a:r>
            <a:endParaRPr/>
          </a:p>
        </p:txBody>
      </p:sp>
      <p:sp>
        <p:nvSpPr>
          <p:cNvPr id="3592" name="Google Shape;3592;p201"/>
          <p:cNvSpPr txBox="1"/>
          <p:nvPr/>
        </p:nvSpPr>
        <p:spPr>
          <a:xfrm>
            <a:off x="4635560" y="3807675"/>
            <a:ext cx="2917800" cy="37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2000"/>
              <a:buFont typeface="Arial"/>
              <a:buNone/>
            </a:pPr>
            <a:r>
              <a:rPr i="0" lang="en-US" sz="2000" u="none" cap="none" strike="noStrike">
                <a:solidFill>
                  <a:schemeClr val="lt2"/>
                </a:solidFill>
                <a:latin typeface="Avant Garde Demi SFDC"/>
                <a:ea typeface="Avant Garde Demi SFDC"/>
                <a:cs typeface="Avant Garde Demi SFDC"/>
                <a:sym typeface="Avant Garde Demi SFDC"/>
              </a:rPr>
              <a:t>PowerPoint</a:t>
            </a:r>
            <a:endParaRPr>
              <a:latin typeface="Avant Garde Demi SFDC"/>
              <a:ea typeface="Avant Garde Demi SFDC"/>
              <a:cs typeface="Avant Garde Demi SFDC"/>
              <a:sym typeface="Avant Garde Demi SFDC"/>
            </a:endParaRPr>
          </a:p>
        </p:txBody>
      </p:sp>
      <p:sp>
        <p:nvSpPr>
          <p:cNvPr id="3593" name="Google Shape;3593;p201"/>
          <p:cNvSpPr txBox="1"/>
          <p:nvPr/>
        </p:nvSpPr>
        <p:spPr>
          <a:xfrm>
            <a:off x="8411750" y="3807675"/>
            <a:ext cx="2917800" cy="594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2000"/>
              <a:buFont typeface="Arial"/>
              <a:buNone/>
            </a:pPr>
            <a:r>
              <a:rPr i="0" lang="en-US" sz="2000" u="none" cap="none" strike="noStrike">
                <a:solidFill>
                  <a:schemeClr val="lt2"/>
                </a:solidFill>
                <a:latin typeface="Avant Garde Demi SFDC"/>
                <a:ea typeface="Avant Garde Demi SFDC"/>
                <a:cs typeface="Avant Garde Demi SFDC"/>
                <a:sym typeface="Avant Garde Demi SFDC"/>
              </a:rPr>
              <a:t>Figma</a:t>
            </a:r>
            <a:endParaRPr>
              <a:latin typeface="Avant Garde Demi SFDC"/>
              <a:ea typeface="Avant Garde Demi SFDC"/>
              <a:cs typeface="Avant Garde Demi SFDC"/>
              <a:sym typeface="Avant Garde Demi SFDC"/>
            </a:endParaRPr>
          </a:p>
        </p:txBody>
      </p:sp>
      <p:sp>
        <p:nvSpPr>
          <p:cNvPr id="3594" name="Google Shape;3594;p201"/>
          <p:cNvSpPr txBox="1"/>
          <p:nvPr/>
        </p:nvSpPr>
        <p:spPr>
          <a:xfrm>
            <a:off x="793532" y="4360128"/>
            <a:ext cx="3049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600" u="none" cap="none" strike="noStrike">
                <a:solidFill>
                  <a:schemeClr val="dk1"/>
                </a:solidFill>
                <a:latin typeface="Salesforce Sans"/>
                <a:ea typeface="Salesforce Sans"/>
                <a:cs typeface="Salesforce Sans"/>
                <a:sym typeface="Salesforce Sans"/>
              </a:rPr>
              <a:t>Quick and simple sketch tool</a:t>
            </a:r>
            <a:endParaRPr>
              <a:latin typeface="Salesforce Sans"/>
              <a:ea typeface="Salesforce Sans"/>
              <a:cs typeface="Salesforce Sans"/>
              <a:sym typeface="Salesforce Sans"/>
            </a:endParaRPr>
          </a:p>
          <a:p>
            <a:pPr indent="0" lvl="0" marL="0" marR="0" rtl="0" algn="l">
              <a:lnSpc>
                <a:spcPct val="100000"/>
              </a:lnSpc>
              <a:spcBef>
                <a:spcPts val="0"/>
              </a:spcBef>
              <a:spcAft>
                <a:spcPts val="0"/>
              </a:spcAft>
              <a:buNone/>
            </a:pPr>
            <a:r>
              <a:t/>
            </a:r>
            <a:endParaRPr i="0" sz="1600" u="none" cap="none" strike="noStrike">
              <a:solidFill>
                <a:schemeClr val="dk1"/>
              </a:solidFill>
              <a:latin typeface="Salesforce Sans"/>
              <a:ea typeface="Salesforce Sans"/>
              <a:cs typeface="Salesforce Sans"/>
              <a:sym typeface="Salesforce Sans"/>
            </a:endParaRPr>
          </a:p>
          <a:p>
            <a:pPr indent="0" lvl="0" marL="0" marR="0" rtl="0" algn="l">
              <a:lnSpc>
                <a:spcPct val="100000"/>
              </a:lnSpc>
              <a:spcBef>
                <a:spcPts val="0"/>
              </a:spcBef>
              <a:spcAft>
                <a:spcPts val="0"/>
              </a:spcAft>
              <a:buNone/>
            </a:pPr>
            <a:r>
              <a:rPr i="0" lang="en-US" sz="1600" u="none" cap="none" strike="noStrike">
                <a:solidFill>
                  <a:schemeClr val="dk1"/>
                </a:solidFill>
                <a:latin typeface="Salesforce Sans"/>
                <a:ea typeface="Salesforce Sans"/>
                <a:cs typeface="Salesforce Sans"/>
                <a:sym typeface="Salesforce Sans"/>
              </a:rPr>
              <a:t>Great for rough drafts</a:t>
            </a:r>
            <a:endParaRPr i="0" sz="1600" u="none" cap="none" strike="noStrike">
              <a:solidFill>
                <a:schemeClr val="dk1"/>
              </a:solidFill>
              <a:latin typeface="Salesforce Sans"/>
              <a:ea typeface="Salesforce Sans"/>
              <a:cs typeface="Salesforce Sans"/>
              <a:sym typeface="Salesforce Sans"/>
            </a:endParaRPr>
          </a:p>
        </p:txBody>
      </p:sp>
      <p:sp>
        <p:nvSpPr>
          <p:cNvPr id="3595" name="Google Shape;3595;p201"/>
          <p:cNvSpPr txBox="1"/>
          <p:nvPr/>
        </p:nvSpPr>
        <p:spPr>
          <a:xfrm>
            <a:off x="4508827" y="4349409"/>
            <a:ext cx="3171300" cy="831000"/>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i="0" lang="en-US" sz="1600" u="none" cap="none" strike="noStrike">
                <a:solidFill>
                  <a:schemeClr val="dk1"/>
                </a:solidFill>
                <a:latin typeface="Salesforce Sans"/>
                <a:ea typeface="Salesforce Sans"/>
                <a:cs typeface="Salesforce Sans"/>
                <a:sym typeface="Salesforce Sans"/>
              </a:rPr>
              <a:t>Highly accessible, as it’s available in most organisations.</a:t>
            </a:r>
            <a:endParaRPr i="0" sz="1600" u="none" cap="none" strike="noStrike">
              <a:solidFill>
                <a:schemeClr val="dk1"/>
              </a:solidFill>
              <a:latin typeface="Salesforce Sans"/>
              <a:ea typeface="Salesforce Sans"/>
              <a:cs typeface="Salesforce Sans"/>
              <a:sym typeface="Salesforce Sans"/>
            </a:endParaRPr>
          </a:p>
        </p:txBody>
      </p:sp>
      <p:sp>
        <p:nvSpPr>
          <p:cNvPr id="3596" name="Google Shape;3596;p201"/>
          <p:cNvSpPr txBox="1"/>
          <p:nvPr/>
        </p:nvSpPr>
        <p:spPr>
          <a:xfrm>
            <a:off x="8345935" y="4360125"/>
            <a:ext cx="31713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i="0" lang="en-US" sz="1600" u="none" cap="none" strike="noStrike">
                <a:solidFill>
                  <a:schemeClr val="dk1"/>
                </a:solidFill>
                <a:latin typeface="Salesforce Sans"/>
                <a:ea typeface="Salesforce Sans"/>
                <a:cs typeface="Salesforce Sans"/>
                <a:sym typeface="Salesforce Sans"/>
              </a:rPr>
              <a:t>Most advanced.</a:t>
            </a:r>
            <a:endParaRPr>
              <a:latin typeface="Salesforce Sans"/>
              <a:ea typeface="Salesforce Sans"/>
              <a:cs typeface="Salesforce Sans"/>
              <a:sym typeface="Salesforce Sans"/>
            </a:endParaRPr>
          </a:p>
          <a:p>
            <a:pPr indent="0" lvl="0" marL="0" marR="0" rtl="0" algn="l">
              <a:lnSpc>
                <a:spcPct val="200000"/>
              </a:lnSpc>
              <a:spcBef>
                <a:spcPts val="0"/>
              </a:spcBef>
              <a:spcAft>
                <a:spcPts val="0"/>
              </a:spcAft>
              <a:buNone/>
            </a:pPr>
            <a:r>
              <a:rPr i="0" lang="en-US" sz="1600" u="none" cap="none" strike="noStrike">
                <a:solidFill>
                  <a:schemeClr val="dk1"/>
                </a:solidFill>
                <a:latin typeface="Salesforce Sans"/>
                <a:ea typeface="Salesforce Sans"/>
                <a:cs typeface="Salesforce Sans"/>
                <a:sym typeface="Salesforce Sans"/>
              </a:rPr>
              <a:t>Detailed wireframes and collaborative editing.</a:t>
            </a:r>
            <a:endParaRPr i="0" sz="1600" u="none" cap="none" strike="noStrike">
              <a:solidFill>
                <a:schemeClr val="dk1"/>
              </a:solidFill>
              <a:latin typeface="Salesforce Sans"/>
              <a:ea typeface="Salesforce Sans"/>
              <a:cs typeface="Salesforce Sans"/>
              <a:sym typeface="Salesforce Sans"/>
            </a:endParaRPr>
          </a:p>
        </p:txBody>
      </p:sp>
      <p:sp>
        <p:nvSpPr>
          <p:cNvPr id="3597" name="Google Shape;3597;p201"/>
          <p:cNvSpPr txBox="1"/>
          <p:nvPr/>
        </p:nvSpPr>
        <p:spPr>
          <a:xfrm>
            <a:off x="2747459" y="3871032"/>
            <a:ext cx="1231200" cy="24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2000"/>
              <a:buFont typeface="Arial"/>
              <a:buNone/>
            </a:pPr>
            <a:r>
              <a:rPr b="1" i="0" lang="en-US" sz="1400" u="none" cap="none" strike="noStrike">
                <a:solidFill>
                  <a:schemeClr val="dk1"/>
                </a:solidFill>
                <a:latin typeface="Salesforce Sans"/>
                <a:ea typeface="Salesforce Sans"/>
                <a:cs typeface="Salesforce Sans"/>
                <a:sym typeface="Salesforce Sans"/>
              </a:rPr>
              <a:t>Low Fidelity</a:t>
            </a:r>
            <a:endParaRPr b="1">
              <a:latin typeface="Salesforce Sans"/>
              <a:ea typeface="Salesforce Sans"/>
              <a:cs typeface="Salesforce Sans"/>
              <a:sym typeface="Salesforce Sans"/>
            </a:endParaRPr>
          </a:p>
        </p:txBody>
      </p:sp>
      <p:sp>
        <p:nvSpPr>
          <p:cNvPr id="3598" name="Google Shape;3598;p201"/>
          <p:cNvSpPr txBox="1"/>
          <p:nvPr/>
        </p:nvSpPr>
        <p:spPr>
          <a:xfrm>
            <a:off x="6677557" y="3842000"/>
            <a:ext cx="1165200" cy="22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2000"/>
              <a:buFont typeface="Arial"/>
              <a:buNone/>
            </a:pPr>
            <a:r>
              <a:rPr b="1" i="0" lang="en-US" sz="1400" u="none" cap="none" strike="noStrike">
                <a:solidFill>
                  <a:schemeClr val="dk1"/>
                </a:solidFill>
                <a:latin typeface="Salesforce Sans"/>
                <a:ea typeface="Salesforce Sans"/>
                <a:cs typeface="Salesforce Sans"/>
                <a:sym typeface="Salesforce Sans"/>
              </a:rPr>
              <a:t>Mid Fidelity</a:t>
            </a:r>
            <a:endParaRPr b="1">
              <a:latin typeface="Salesforce Sans"/>
              <a:ea typeface="Salesforce Sans"/>
              <a:cs typeface="Salesforce Sans"/>
              <a:sym typeface="Salesforce Sans"/>
            </a:endParaRPr>
          </a:p>
        </p:txBody>
      </p:sp>
      <p:sp>
        <p:nvSpPr>
          <p:cNvPr id="3599" name="Google Shape;3599;p201"/>
          <p:cNvSpPr txBox="1"/>
          <p:nvPr/>
        </p:nvSpPr>
        <p:spPr>
          <a:xfrm>
            <a:off x="9878740" y="3856566"/>
            <a:ext cx="1742400" cy="20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2000"/>
              <a:buFont typeface="Arial"/>
              <a:buNone/>
            </a:pPr>
            <a:r>
              <a:rPr b="1" i="0" lang="en-US" sz="1400" u="none" cap="none" strike="noStrike">
                <a:solidFill>
                  <a:schemeClr val="dk1"/>
                </a:solidFill>
                <a:latin typeface="Salesforce Sans"/>
                <a:ea typeface="Salesforce Sans"/>
                <a:cs typeface="Salesforce Sans"/>
                <a:sym typeface="Salesforce Sans"/>
              </a:rPr>
              <a:t>Advanced Fidelity</a:t>
            </a:r>
            <a:endParaRPr b="1">
              <a:latin typeface="Salesforce Sans"/>
              <a:ea typeface="Salesforce Sans"/>
              <a:cs typeface="Salesforce Sans"/>
              <a:sym typeface="Salesforce Sans"/>
            </a:endParaRPr>
          </a:p>
        </p:txBody>
      </p:sp>
      <p:sp>
        <p:nvSpPr>
          <p:cNvPr id="3600" name="Google Shape;3600;p201"/>
          <p:cNvSpPr/>
          <p:nvPr/>
        </p:nvSpPr>
        <p:spPr>
          <a:xfrm>
            <a:off x="793532" y="2583624"/>
            <a:ext cx="864900" cy="864900"/>
          </a:xfrm>
          <a:prstGeom prst="roundRect">
            <a:avLst>
              <a:gd fmla="val 16667" name="adj"/>
            </a:avLst>
          </a:prstGeom>
          <a:solidFill>
            <a:srgbClr val="FFFFFF">
              <a:alpha val="42750"/>
            </a:srgbClr>
          </a:solidFill>
          <a:ln cap="flat" cmpd="sng" w="25400">
            <a:solidFill>
              <a:srgbClr val="EEF6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excalidraw Logo PNG Vector (SVG) Free Download" id="3601" name="Google Shape;3601;p201"/>
          <p:cNvPicPr preferRelativeResize="0"/>
          <p:nvPr/>
        </p:nvPicPr>
        <p:blipFill rotWithShape="1">
          <a:blip r:embed="rId6">
            <a:alphaModFix/>
          </a:blip>
          <a:srcRect b="0" l="0" r="0" t="0"/>
          <a:stretch/>
        </p:blipFill>
        <p:spPr>
          <a:xfrm>
            <a:off x="979271" y="2769873"/>
            <a:ext cx="493375" cy="492351"/>
          </a:xfrm>
          <a:prstGeom prst="rect">
            <a:avLst/>
          </a:prstGeom>
          <a:noFill/>
          <a:ln>
            <a:noFill/>
          </a:ln>
        </p:spPr>
      </p:pic>
      <p:sp>
        <p:nvSpPr>
          <p:cNvPr id="3602" name="Google Shape;3602;p201"/>
          <p:cNvSpPr/>
          <p:nvPr/>
        </p:nvSpPr>
        <p:spPr>
          <a:xfrm>
            <a:off x="4508827" y="2615367"/>
            <a:ext cx="864900" cy="864900"/>
          </a:xfrm>
          <a:prstGeom prst="roundRect">
            <a:avLst>
              <a:gd fmla="val 16667" name="adj"/>
            </a:avLst>
          </a:prstGeom>
          <a:solidFill>
            <a:srgbClr val="FFFFFF">
              <a:alpha val="42750"/>
            </a:srgbClr>
          </a:solidFill>
          <a:ln cap="flat" cmpd="sng" w="25400">
            <a:solidFill>
              <a:srgbClr val="EEF6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PowerPoint Logo Icon (2024) - Free Download PNG, SVG, AI" id="3603" name="Google Shape;3603;p201"/>
          <p:cNvPicPr preferRelativeResize="0"/>
          <p:nvPr/>
        </p:nvPicPr>
        <p:blipFill rotWithShape="1">
          <a:blip r:embed="rId7">
            <a:alphaModFix/>
          </a:blip>
          <a:srcRect b="0" l="0" r="0" t="0"/>
          <a:stretch/>
        </p:blipFill>
        <p:spPr>
          <a:xfrm>
            <a:off x="4622299" y="2744328"/>
            <a:ext cx="637907" cy="594300"/>
          </a:xfrm>
          <a:prstGeom prst="rect">
            <a:avLst/>
          </a:prstGeom>
          <a:noFill/>
          <a:ln>
            <a:noFill/>
          </a:ln>
        </p:spPr>
      </p:pic>
      <p:pic>
        <p:nvPicPr>
          <p:cNvPr id="3604" name="Google Shape;3604;p201"/>
          <p:cNvPicPr preferRelativeResize="0"/>
          <p:nvPr/>
        </p:nvPicPr>
        <p:blipFill rotWithShape="1">
          <a:blip r:embed="rId8">
            <a:alphaModFix/>
          </a:blip>
          <a:srcRect b="0" l="0" r="0" t="0"/>
          <a:stretch/>
        </p:blipFill>
        <p:spPr>
          <a:xfrm>
            <a:off x="8570872" y="2815830"/>
            <a:ext cx="414979" cy="622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9"/>
                                        </p:tgtEl>
                                        <p:attrNameLst>
                                          <p:attrName>style.visibility</p:attrName>
                                        </p:attrNameLst>
                                      </p:cBhvr>
                                      <p:to>
                                        <p:strVal val="visible"/>
                                      </p:to>
                                    </p:set>
                                    <p:animEffect filter="fade" transition="in">
                                      <p:cBhvr>
                                        <p:cTn dur="500"/>
                                        <p:tgtEl>
                                          <p:spTgt spid="3599"/>
                                        </p:tgtEl>
                                      </p:cBhvr>
                                    </p:animEffect>
                                  </p:childTnLst>
                                </p:cTn>
                              </p:par>
                              <p:par>
                                <p:cTn fill="hold" nodeType="withEffect" presetClass="entr" presetID="10" presetSubtype="0">
                                  <p:stCondLst>
                                    <p:cond delay="0"/>
                                  </p:stCondLst>
                                  <p:childTnLst>
                                    <p:set>
                                      <p:cBhvr>
                                        <p:cTn dur="1" fill="hold">
                                          <p:stCondLst>
                                            <p:cond delay="0"/>
                                          </p:stCondLst>
                                        </p:cTn>
                                        <p:tgtEl>
                                          <p:spTgt spid="3598"/>
                                        </p:tgtEl>
                                        <p:attrNameLst>
                                          <p:attrName>style.visibility</p:attrName>
                                        </p:attrNameLst>
                                      </p:cBhvr>
                                      <p:to>
                                        <p:strVal val="visible"/>
                                      </p:to>
                                    </p:set>
                                    <p:animEffect filter="fade" transition="in">
                                      <p:cBhvr>
                                        <p:cTn dur="500"/>
                                        <p:tgtEl>
                                          <p:spTgt spid="3598"/>
                                        </p:tgtEl>
                                      </p:cBhvr>
                                    </p:animEffect>
                                  </p:childTnLst>
                                </p:cTn>
                              </p:par>
                              <p:par>
                                <p:cTn fill="hold" nodeType="withEffect" presetClass="entr" presetID="10" presetSubtype="0">
                                  <p:stCondLst>
                                    <p:cond delay="0"/>
                                  </p:stCondLst>
                                  <p:childTnLst>
                                    <p:set>
                                      <p:cBhvr>
                                        <p:cTn dur="1" fill="hold">
                                          <p:stCondLst>
                                            <p:cond delay="0"/>
                                          </p:stCondLst>
                                        </p:cTn>
                                        <p:tgtEl>
                                          <p:spTgt spid="3597"/>
                                        </p:tgtEl>
                                        <p:attrNameLst>
                                          <p:attrName>style.visibility</p:attrName>
                                        </p:attrNameLst>
                                      </p:cBhvr>
                                      <p:to>
                                        <p:strVal val="visible"/>
                                      </p:to>
                                    </p:set>
                                    <p:animEffect filter="fade" transition="in">
                                      <p:cBhvr>
                                        <p:cTn dur="500"/>
                                        <p:tgtEl>
                                          <p:spTgt spid="35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8" name="Shape 3608"/>
        <p:cNvGrpSpPr/>
        <p:nvPr/>
      </p:nvGrpSpPr>
      <p:grpSpPr>
        <a:xfrm>
          <a:off x="0" y="0"/>
          <a:ext cx="0" cy="0"/>
          <a:chOff x="0" y="0"/>
          <a:chExt cx="0" cy="0"/>
        </a:xfrm>
      </p:grpSpPr>
      <p:sp>
        <p:nvSpPr>
          <p:cNvPr id="3609" name="Google Shape;3609;p202"/>
          <p:cNvSpPr/>
          <p:nvPr/>
        </p:nvSpPr>
        <p:spPr>
          <a:xfrm>
            <a:off x="973688" y="2645924"/>
            <a:ext cx="864900" cy="864900"/>
          </a:xfrm>
          <a:prstGeom prst="roundRect">
            <a:avLst>
              <a:gd fmla="val 16667" name="adj"/>
            </a:avLst>
          </a:prstGeom>
          <a:solidFill>
            <a:schemeClr val="lt1"/>
          </a:solidFill>
          <a:ln cap="flat" cmpd="sng" w="25400">
            <a:solidFill>
              <a:srgbClr val="EEF6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10" name="Google Shape;3610;p202"/>
          <p:cNvSpPr txBox="1"/>
          <p:nvPr>
            <p:ph type="title"/>
          </p:nvPr>
        </p:nvSpPr>
        <p:spPr>
          <a:xfrm>
            <a:off x="576087" y="-9728"/>
            <a:ext cx="10095000" cy="1048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Wireframing Tools:</a:t>
            </a:r>
            <a:endParaRPr>
              <a:latin typeface="Avant Garde Demi SFDC"/>
              <a:ea typeface="Avant Garde Demi SFDC"/>
              <a:cs typeface="Avant Garde Demi SFDC"/>
              <a:sym typeface="Avant Garde Demi SFDC"/>
            </a:endParaRPr>
          </a:p>
        </p:txBody>
      </p:sp>
      <p:sp>
        <p:nvSpPr>
          <p:cNvPr id="3611" name="Google Shape;3611;p202"/>
          <p:cNvSpPr txBox="1"/>
          <p:nvPr>
            <p:ph idx="1" type="subTitle"/>
          </p:nvPr>
        </p:nvSpPr>
        <p:spPr>
          <a:xfrm>
            <a:off x="576087" y="1082037"/>
            <a:ext cx="10396800" cy="594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Excalidraw, PowerPoint &amp; Figma</a:t>
            </a:r>
            <a:endParaRPr/>
          </a:p>
        </p:txBody>
      </p:sp>
      <p:sp>
        <p:nvSpPr>
          <p:cNvPr id="3612" name="Google Shape;3612;p202"/>
          <p:cNvSpPr txBox="1"/>
          <p:nvPr>
            <p:ph idx="2" type="body"/>
          </p:nvPr>
        </p:nvSpPr>
        <p:spPr>
          <a:xfrm>
            <a:off x="748191" y="1911100"/>
            <a:ext cx="2121600" cy="59430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Clr>
                <a:schemeClr val="lt2"/>
              </a:buClr>
              <a:buSzPts val="2000"/>
              <a:buFont typeface="Arial"/>
              <a:buNone/>
            </a:pPr>
            <a:r>
              <a:rPr lang="en-US" sz="2800">
                <a:latin typeface="Avant Garde Demi SFDC"/>
                <a:ea typeface="Avant Garde Demi SFDC"/>
                <a:cs typeface="Avant Garde Demi SFDC"/>
                <a:sym typeface="Avant Garde Demi SFDC"/>
              </a:rPr>
              <a:t>Demo:</a:t>
            </a:r>
            <a:endParaRPr>
              <a:latin typeface="Avant Garde Demi SFDC"/>
              <a:ea typeface="Avant Garde Demi SFDC"/>
              <a:cs typeface="Avant Garde Demi SFDC"/>
              <a:sym typeface="Avant Garde Demi SFDC"/>
            </a:endParaRPr>
          </a:p>
        </p:txBody>
      </p:sp>
      <p:pic>
        <p:nvPicPr>
          <p:cNvPr descr="excalidraw Logo PNG Vector (SVG) Free Download" id="3613" name="Google Shape;3613;p202"/>
          <p:cNvPicPr preferRelativeResize="0"/>
          <p:nvPr/>
        </p:nvPicPr>
        <p:blipFill rotWithShape="1">
          <a:blip r:embed="rId3">
            <a:alphaModFix/>
          </a:blip>
          <a:srcRect b="0" l="0" r="0" t="0"/>
          <a:stretch/>
        </p:blipFill>
        <p:spPr>
          <a:xfrm>
            <a:off x="1159427" y="2832173"/>
            <a:ext cx="493375" cy="492351"/>
          </a:xfrm>
          <a:prstGeom prst="rect">
            <a:avLst/>
          </a:prstGeom>
          <a:noFill/>
          <a:ln>
            <a:noFill/>
          </a:ln>
        </p:spPr>
      </p:pic>
      <p:sp>
        <p:nvSpPr>
          <p:cNvPr id="3614" name="Google Shape;3614;p202"/>
          <p:cNvSpPr/>
          <p:nvPr/>
        </p:nvSpPr>
        <p:spPr>
          <a:xfrm>
            <a:off x="973688" y="3761620"/>
            <a:ext cx="864900" cy="864900"/>
          </a:xfrm>
          <a:prstGeom prst="roundRect">
            <a:avLst>
              <a:gd fmla="val 16667" name="adj"/>
            </a:avLst>
          </a:prstGeom>
          <a:solidFill>
            <a:schemeClr val="lt1"/>
          </a:solidFill>
          <a:ln cap="flat" cmpd="sng" w="25400">
            <a:solidFill>
              <a:srgbClr val="EEF6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15" name="Google Shape;3615;p202"/>
          <p:cNvSpPr/>
          <p:nvPr/>
        </p:nvSpPr>
        <p:spPr>
          <a:xfrm>
            <a:off x="973688" y="4815499"/>
            <a:ext cx="864900" cy="864900"/>
          </a:xfrm>
          <a:prstGeom prst="roundRect">
            <a:avLst>
              <a:gd fmla="val 16667" name="adj"/>
            </a:avLst>
          </a:prstGeom>
          <a:solidFill>
            <a:schemeClr val="lt1"/>
          </a:solidFill>
          <a:ln cap="flat" cmpd="sng" w="25400">
            <a:solidFill>
              <a:srgbClr val="EEF6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PowerPoint Logo Icon (2024) - Free Download PNG, SVG, AI" id="3616" name="Google Shape;3616;p202"/>
          <p:cNvPicPr preferRelativeResize="0"/>
          <p:nvPr/>
        </p:nvPicPr>
        <p:blipFill rotWithShape="1">
          <a:blip r:embed="rId4">
            <a:alphaModFix/>
          </a:blip>
          <a:srcRect b="0" l="0" r="0" t="0"/>
          <a:stretch/>
        </p:blipFill>
        <p:spPr>
          <a:xfrm>
            <a:off x="1087160" y="3890581"/>
            <a:ext cx="637907" cy="594300"/>
          </a:xfrm>
          <a:prstGeom prst="rect">
            <a:avLst/>
          </a:prstGeom>
          <a:noFill/>
          <a:ln>
            <a:noFill/>
          </a:ln>
        </p:spPr>
      </p:pic>
      <p:pic>
        <p:nvPicPr>
          <p:cNvPr id="3617" name="Google Shape;3617;p202"/>
          <p:cNvPicPr preferRelativeResize="0"/>
          <p:nvPr/>
        </p:nvPicPr>
        <p:blipFill rotWithShape="1">
          <a:blip r:embed="rId5">
            <a:alphaModFix/>
          </a:blip>
          <a:srcRect b="0" l="0" r="0" t="0"/>
          <a:stretch/>
        </p:blipFill>
        <p:spPr>
          <a:xfrm>
            <a:off x="1198624" y="4936798"/>
            <a:ext cx="414979" cy="622250"/>
          </a:xfrm>
          <a:prstGeom prst="rect">
            <a:avLst/>
          </a:prstGeom>
          <a:noFill/>
          <a:ln>
            <a:noFill/>
          </a:ln>
        </p:spPr>
      </p:pic>
      <p:sp>
        <p:nvSpPr>
          <p:cNvPr id="3618" name="Google Shape;3618;p202"/>
          <p:cNvSpPr txBox="1"/>
          <p:nvPr/>
        </p:nvSpPr>
        <p:spPr>
          <a:xfrm>
            <a:off x="2024286" y="2916474"/>
            <a:ext cx="1769400" cy="4080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i="0" lang="en-US" sz="2200" u="none" cap="none" strike="noStrike">
                <a:solidFill>
                  <a:schemeClr val="dk1"/>
                </a:solidFill>
                <a:latin typeface="Salesforce Sans"/>
                <a:ea typeface="Salesforce Sans"/>
                <a:cs typeface="Salesforce Sans"/>
                <a:sym typeface="Salesforce Sans"/>
              </a:rPr>
              <a:t>Excalidraw</a:t>
            </a:r>
            <a:endParaRPr>
              <a:latin typeface="Salesforce Sans"/>
              <a:ea typeface="Salesforce Sans"/>
              <a:cs typeface="Salesforce Sans"/>
              <a:sym typeface="Salesforce Sans"/>
            </a:endParaRPr>
          </a:p>
        </p:txBody>
      </p:sp>
      <p:sp>
        <p:nvSpPr>
          <p:cNvPr id="3619" name="Google Shape;3619;p202"/>
          <p:cNvSpPr txBox="1"/>
          <p:nvPr/>
        </p:nvSpPr>
        <p:spPr>
          <a:xfrm>
            <a:off x="2024286" y="4062240"/>
            <a:ext cx="1769400" cy="4080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i="0" lang="en-US" sz="2200" u="none" cap="none" strike="noStrike">
                <a:solidFill>
                  <a:schemeClr val="dk1"/>
                </a:solidFill>
                <a:latin typeface="Salesforce Sans"/>
                <a:ea typeface="Salesforce Sans"/>
                <a:cs typeface="Salesforce Sans"/>
                <a:sym typeface="Salesforce Sans"/>
              </a:rPr>
              <a:t>PowerPoint</a:t>
            </a:r>
            <a:endParaRPr>
              <a:latin typeface="Salesforce Sans"/>
              <a:ea typeface="Salesforce Sans"/>
              <a:cs typeface="Salesforce Sans"/>
              <a:sym typeface="Salesforce Sans"/>
            </a:endParaRPr>
          </a:p>
        </p:txBody>
      </p:sp>
      <p:sp>
        <p:nvSpPr>
          <p:cNvPr id="3620" name="Google Shape;3620;p202"/>
          <p:cNvSpPr txBox="1"/>
          <p:nvPr/>
        </p:nvSpPr>
        <p:spPr>
          <a:xfrm>
            <a:off x="2013656" y="5043899"/>
            <a:ext cx="1769400" cy="4080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i="0" lang="en-US" sz="2200" u="none" cap="none" strike="noStrike">
                <a:solidFill>
                  <a:schemeClr val="dk1"/>
                </a:solidFill>
                <a:latin typeface="Salesforce Sans"/>
                <a:ea typeface="Salesforce Sans"/>
                <a:cs typeface="Salesforce Sans"/>
                <a:sym typeface="Salesforce Sans"/>
              </a:rPr>
              <a:t>Figma</a:t>
            </a:r>
            <a:endParaRPr>
              <a:latin typeface="Salesforce Sans"/>
              <a:ea typeface="Salesforce Sans"/>
              <a:cs typeface="Salesforce Sans"/>
              <a:sym typeface="Salesforce Sans"/>
            </a:endParaRPr>
          </a:p>
        </p:txBody>
      </p:sp>
      <p:pic>
        <p:nvPicPr>
          <p:cNvPr id="3621" name="Google Shape;3621;p202"/>
          <p:cNvPicPr preferRelativeResize="0"/>
          <p:nvPr/>
        </p:nvPicPr>
        <p:blipFill>
          <a:blip r:embed="rId6">
            <a:alphaModFix/>
          </a:blip>
          <a:stretch>
            <a:fillRect/>
          </a:stretch>
        </p:blipFill>
        <p:spPr>
          <a:xfrm>
            <a:off x="6094425" y="246405"/>
            <a:ext cx="5742898" cy="6406021"/>
          </a:xfrm>
          <a:prstGeom prst="rect">
            <a:avLst/>
          </a:prstGeom>
          <a:noFill/>
          <a:ln cap="flat" cmpd="sng" w="228600">
            <a:solidFill>
              <a:srgbClr val="F0F4FE"/>
            </a:solidFill>
            <a:prstDash val="solid"/>
            <a:round/>
            <a:headEnd len="sm" w="sm" type="none"/>
            <a:tailEnd len="sm" w="sm" type="none"/>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5" name="Shape 3625"/>
        <p:cNvGrpSpPr/>
        <p:nvPr/>
      </p:nvGrpSpPr>
      <p:grpSpPr>
        <a:xfrm>
          <a:off x="0" y="0"/>
          <a:ext cx="0" cy="0"/>
          <a:chOff x="0" y="0"/>
          <a:chExt cx="0" cy="0"/>
        </a:xfrm>
      </p:grpSpPr>
      <p:sp>
        <p:nvSpPr>
          <p:cNvPr id="3626" name="Google Shape;3626;p203"/>
          <p:cNvSpPr txBox="1"/>
          <p:nvPr>
            <p:ph type="ctrTitle"/>
          </p:nvPr>
        </p:nvSpPr>
        <p:spPr>
          <a:xfrm>
            <a:off x="562375" y="4502225"/>
            <a:ext cx="11064300" cy="679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US"/>
              <a:t>6 Tips</a:t>
            </a:r>
            <a:endParaRPr/>
          </a:p>
        </p:txBody>
      </p:sp>
      <p:sp>
        <p:nvSpPr>
          <p:cNvPr id="3627" name="Google Shape;3627;p203"/>
          <p:cNvSpPr txBox="1"/>
          <p:nvPr>
            <p:ph idx="1" type="subTitle"/>
          </p:nvPr>
        </p:nvSpPr>
        <p:spPr>
          <a:xfrm>
            <a:off x="574575" y="5182025"/>
            <a:ext cx="11039700" cy="1161600"/>
          </a:xfrm>
          <a:prstGeom prst="rect">
            <a:avLst/>
          </a:prstGeom>
        </p:spPr>
        <p:txBody>
          <a:bodyPr anchorCtr="0" anchor="t" bIns="0" lIns="0" spcFirstLastPara="1" rIns="0" wrap="square" tIns="0">
            <a:noAutofit/>
          </a:bodyPr>
          <a:lstStyle/>
          <a:p>
            <a:pPr indent="0" lvl="0" marL="0" rtl="0" algn="ctr">
              <a:spcBef>
                <a:spcPts val="0"/>
              </a:spcBef>
              <a:spcAft>
                <a:spcPts val="200"/>
              </a:spcAft>
              <a:buNone/>
            </a:pPr>
            <a:r>
              <a:rPr lang="en-US"/>
              <a:t>Take your wireframing game to the next level</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1" name="Shape 3631"/>
        <p:cNvGrpSpPr/>
        <p:nvPr/>
      </p:nvGrpSpPr>
      <p:grpSpPr>
        <a:xfrm>
          <a:off x="0" y="0"/>
          <a:ext cx="0" cy="0"/>
          <a:chOff x="0" y="0"/>
          <a:chExt cx="0" cy="0"/>
        </a:xfrm>
      </p:grpSpPr>
      <p:sp>
        <p:nvSpPr>
          <p:cNvPr id="3632" name="Google Shape;3632;p204"/>
          <p:cNvSpPr txBox="1"/>
          <p:nvPr>
            <p:ph type="title"/>
          </p:nvPr>
        </p:nvSpPr>
        <p:spPr>
          <a:xfrm>
            <a:off x="576081" y="600398"/>
            <a:ext cx="2909100" cy="104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solidFill>
                  <a:schemeClr val="lt2"/>
                </a:solidFill>
                <a:latin typeface="Avant Garde Demi SFDC"/>
                <a:ea typeface="Avant Garde Demi SFDC"/>
                <a:cs typeface="Avant Garde Demi SFDC"/>
                <a:sym typeface="Avant Garde Demi SFDC"/>
              </a:rPr>
              <a:t>Tip 1.</a:t>
            </a:r>
            <a:endParaRPr>
              <a:latin typeface="Avant Garde Demi SFDC"/>
              <a:ea typeface="Avant Garde Demi SFDC"/>
              <a:cs typeface="Avant Garde Demi SFDC"/>
              <a:sym typeface="Avant Garde Demi SFDC"/>
            </a:endParaRPr>
          </a:p>
        </p:txBody>
      </p:sp>
      <p:sp>
        <p:nvSpPr>
          <p:cNvPr id="3633" name="Google Shape;3633;p204"/>
          <p:cNvSpPr txBox="1"/>
          <p:nvPr>
            <p:ph idx="1" type="subTitle"/>
          </p:nvPr>
        </p:nvSpPr>
        <p:spPr>
          <a:xfrm>
            <a:off x="576081" y="1701018"/>
            <a:ext cx="2909100" cy="46005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b="1" lang="en-US"/>
              <a:t>Lock the base of your dashboard wireframe.</a:t>
            </a:r>
            <a:endParaRPr/>
          </a:p>
          <a:p>
            <a:pPr indent="0" lvl="0" marL="0" rtl="0" algn="l">
              <a:lnSpc>
                <a:spcPct val="95000"/>
              </a:lnSpc>
              <a:spcBef>
                <a:spcPts val="0"/>
              </a:spcBef>
              <a:spcAft>
                <a:spcPts val="0"/>
              </a:spcAft>
              <a:buSzPts val="2200"/>
              <a:buNone/>
            </a:pPr>
            <a:r>
              <a:t/>
            </a:r>
            <a:endParaRPr/>
          </a:p>
          <a:p>
            <a:pPr indent="0" lvl="0" marL="0" rtl="0" algn="l">
              <a:lnSpc>
                <a:spcPct val="95000"/>
              </a:lnSpc>
              <a:spcBef>
                <a:spcPts val="0"/>
              </a:spcBef>
              <a:spcAft>
                <a:spcPts val="0"/>
              </a:spcAft>
              <a:buSzPts val="2200"/>
              <a:buNone/>
            </a:pPr>
            <a:r>
              <a:rPr lang="en-US"/>
              <a:t>Prevents the base from moving.</a:t>
            </a:r>
            <a:endParaRPr/>
          </a:p>
        </p:txBody>
      </p:sp>
      <p:sp>
        <p:nvSpPr>
          <p:cNvPr id="3634" name="Google Shape;3634;p204"/>
          <p:cNvSpPr/>
          <p:nvPr/>
        </p:nvSpPr>
        <p:spPr>
          <a:xfrm>
            <a:off x="4355962" y="1415432"/>
            <a:ext cx="955396" cy="4382251"/>
          </a:xfrm>
          <a:prstGeom prst="flowChartProcess">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635" name="Google Shape;3635;p204"/>
          <p:cNvPicPr preferRelativeResize="0"/>
          <p:nvPr/>
        </p:nvPicPr>
        <p:blipFill rotWithShape="1">
          <a:blip r:embed="rId3">
            <a:alphaModFix/>
          </a:blip>
          <a:srcRect b="0" l="0" r="0" t="0"/>
          <a:stretch/>
        </p:blipFill>
        <p:spPr>
          <a:xfrm>
            <a:off x="4282657" y="771826"/>
            <a:ext cx="7592485" cy="5839640"/>
          </a:xfrm>
          <a:prstGeom prst="rect">
            <a:avLst/>
          </a:prstGeom>
          <a:noFill/>
          <a:ln>
            <a:noFill/>
          </a:ln>
        </p:spPr>
      </p:pic>
      <p:cxnSp>
        <p:nvCxnSpPr>
          <p:cNvPr id="3636" name="Google Shape;3636;p204"/>
          <p:cNvCxnSpPr/>
          <p:nvPr/>
        </p:nvCxnSpPr>
        <p:spPr>
          <a:xfrm rot="10800000">
            <a:off x="6488565" y="4552545"/>
            <a:ext cx="262500" cy="0"/>
          </a:xfrm>
          <a:prstGeom prst="straightConnector1">
            <a:avLst/>
          </a:prstGeom>
          <a:noFill/>
          <a:ln cap="flat" cmpd="sng" w="38100">
            <a:solidFill>
              <a:schemeClr val="dk1"/>
            </a:solidFill>
            <a:prstDash val="solid"/>
            <a:round/>
            <a:headEnd len="sm" w="sm" type="none"/>
            <a:tailEnd len="med" w="med" type="triangl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0" name="Shape 3640"/>
        <p:cNvGrpSpPr/>
        <p:nvPr/>
      </p:nvGrpSpPr>
      <p:grpSpPr>
        <a:xfrm>
          <a:off x="0" y="0"/>
          <a:ext cx="0" cy="0"/>
          <a:chOff x="0" y="0"/>
          <a:chExt cx="0" cy="0"/>
        </a:xfrm>
      </p:grpSpPr>
      <p:sp>
        <p:nvSpPr>
          <p:cNvPr id="3641" name="Google Shape;3641;p205"/>
          <p:cNvSpPr txBox="1"/>
          <p:nvPr>
            <p:ph type="title"/>
          </p:nvPr>
        </p:nvSpPr>
        <p:spPr>
          <a:xfrm>
            <a:off x="576081" y="600398"/>
            <a:ext cx="2909100" cy="104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solidFill>
                  <a:schemeClr val="lt2"/>
                </a:solidFill>
                <a:latin typeface="Avant Garde Demi SFDC"/>
                <a:ea typeface="Avant Garde Demi SFDC"/>
                <a:cs typeface="Avant Garde Demi SFDC"/>
                <a:sym typeface="Avant Garde Demi SFDC"/>
              </a:rPr>
              <a:t>Tip 2.</a:t>
            </a:r>
            <a:endParaRPr>
              <a:latin typeface="Avant Garde Demi SFDC"/>
              <a:ea typeface="Avant Garde Demi SFDC"/>
              <a:cs typeface="Avant Garde Demi SFDC"/>
              <a:sym typeface="Avant Garde Demi SFDC"/>
            </a:endParaRPr>
          </a:p>
        </p:txBody>
      </p:sp>
      <p:sp>
        <p:nvSpPr>
          <p:cNvPr id="3642" name="Google Shape;3642;p205"/>
          <p:cNvSpPr txBox="1"/>
          <p:nvPr>
            <p:ph idx="1" type="subTitle"/>
          </p:nvPr>
        </p:nvSpPr>
        <p:spPr>
          <a:xfrm>
            <a:off x="576081" y="1701018"/>
            <a:ext cx="2909100" cy="46005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b="1" lang="en-US"/>
              <a:t>Hold Shift to draw straight lines.</a:t>
            </a:r>
            <a:endParaRPr/>
          </a:p>
          <a:p>
            <a:pPr indent="0" lvl="0" marL="0" rtl="0" algn="l">
              <a:lnSpc>
                <a:spcPct val="95000"/>
              </a:lnSpc>
              <a:spcBef>
                <a:spcPts val="0"/>
              </a:spcBef>
              <a:spcAft>
                <a:spcPts val="0"/>
              </a:spcAft>
              <a:buSzPts val="2200"/>
              <a:buNone/>
            </a:pPr>
            <a:r>
              <a:t/>
            </a:r>
            <a:endParaRPr/>
          </a:p>
        </p:txBody>
      </p:sp>
      <p:pic>
        <p:nvPicPr>
          <p:cNvPr id="3643" name="Google Shape;3643;p205"/>
          <p:cNvPicPr preferRelativeResize="0"/>
          <p:nvPr/>
        </p:nvPicPr>
        <p:blipFill rotWithShape="1">
          <a:blip r:embed="rId3">
            <a:alphaModFix/>
          </a:blip>
          <a:srcRect b="0" l="0" r="0" t="0"/>
          <a:stretch/>
        </p:blipFill>
        <p:spPr>
          <a:xfrm>
            <a:off x="4865511" y="1906456"/>
            <a:ext cx="6134957" cy="905001"/>
          </a:xfrm>
          <a:prstGeom prst="rect">
            <a:avLst/>
          </a:prstGeom>
          <a:noFill/>
          <a:ln>
            <a:noFill/>
          </a:ln>
        </p:spPr>
      </p:pic>
      <p:pic>
        <p:nvPicPr>
          <p:cNvPr id="3644" name="Google Shape;3644;p205"/>
          <p:cNvPicPr preferRelativeResize="0"/>
          <p:nvPr/>
        </p:nvPicPr>
        <p:blipFill rotWithShape="1">
          <a:blip r:embed="rId4">
            <a:alphaModFix/>
          </a:blip>
          <a:srcRect b="0" l="0" r="0" t="0"/>
          <a:stretch/>
        </p:blipFill>
        <p:spPr>
          <a:xfrm>
            <a:off x="5122725" y="4874275"/>
            <a:ext cx="5620535" cy="819264"/>
          </a:xfrm>
          <a:prstGeom prst="rect">
            <a:avLst/>
          </a:prstGeom>
          <a:noFill/>
          <a:ln>
            <a:noFill/>
          </a:ln>
        </p:spPr>
      </p:pic>
      <p:pic>
        <p:nvPicPr>
          <p:cNvPr id="3645" name="Google Shape;3645;p205"/>
          <p:cNvPicPr preferRelativeResize="0"/>
          <p:nvPr/>
        </p:nvPicPr>
        <p:blipFill rotWithShape="1">
          <a:blip r:embed="rId5">
            <a:alphaModFix/>
          </a:blip>
          <a:srcRect b="0" l="0" r="0" t="0"/>
          <a:stretch/>
        </p:blipFill>
        <p:spPr>
          <a:xfrm>
            <a:off x="6416288" y="2995612"/>
            <a:ext cx="2803847" cy="131520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9" name="Shape 3649"/>
        <p:cNvGrpSpPr/>
        <p:nvPr/>
      </p:nvGrpSpPr>
      <p:grpSpPr>
        <a:xfrm>
          <a:off x="0" y="0"/>
          <a:ext cx="0" cy="0"/>
          <a:chOff x="0" y="0"/>
          <a:chExt cx="0" cy="0"/>
        </a:xfrm>
      </p:grpSpPr>
      <p:sp>
        <p:nvSpPr>
          <p:cNvPr id="3650" name="Google Shape;3650;p206"/>
          <p:cNvSpPr txBox="1"/>
          <p:nvPr>
            <p:ph type="title"/>
          </p:nvPr>
        </p:nvSpPr>
        <p:spPr>
          <a:xfrm>
            <a:off x="576081" y="600398"/>
            <a:ext cx="2909100" cy="104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solidFill>
                  <a:schemeClr val="lt2"/>
                </a:solidFill>
                <a:latin typeface="Avant Garde Demi SFDC"/>
                <a:ea typeface="Avant Garde Demi SFDC"/>
                <a:cs typeface="Avant Garde Demi SFDC"/>
                <a:sym typeface="Avant Garde Demi SFDC"/>
              </a:rPr>
              <a:t>Tip 3.</a:t>
            </a:r>
            <a:endParaRPr>
              <a:latin typeface="Avant Garde Demi SFDC"/>
              <a:ea typeface="Avant Garde Demi SFDC"/>
              <a:cs typeface="Avant Garde Demi SFDC"/>
              <a:sym typeface="Avant Garde Demi SFDC"/>
            </a:endParaRPr>
          </a:p>
        </p:txBody>
      </p:sp>
      <p:sp>
        <p:nvSpPr>
          <p:cNvPr id="3651" name="Google Shape;3651;p206"/>
          <p:cNvSpPr txBox="1"/>
          <p:nvPr>
            <p:ph idx="1" type="subTitle"/>
          </p:nvPr>
        </p:nvSpPr>
        <p:spPr>
          <a:xfrm>
            <a:off x="576081" y="1701018"/>
            <a:ext cx="2909100" cy="46005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b="1" lang="en-US"/>
              <a:t>Copy and paste chart elements.</a:t>
            </a:r>
            <a:endParaRPr/>
          </a:p>
          <a:p>
            <a:pPr indent="0" lvl="0" marL="0" rtl="0" algn="l">
              <a:lnSpc>
                <a:spcPct val="95000"/>
              </a:lnSpc>
              <a:spcBef>
                <a:spcPts val="0"/>
              </a:spcBef>
              <a:spcAft>
                <a:spcPts val="0"/>
              </a:spcAft>
              <a:buSzPts val="2200"/>
              <a:buNone/>
            </a:pPr>
            <a:r>
              <a:t/>
            </a:r>
            <a:endParaRPr/>
          </a:p>
          <a:p>
            <a:pPr indent="0" lvl="0" marL="0" rtl="0" algn="l">
              <a:lnSpc>
                <a:spcPct val="95000"/>
              </a:lnSpc>
              <a:spcBef>
                <a:spcPts val="0"/>
              </a:spcBef>
              <a:spcAft>
                <a:spcPts val="0"/>
              </a:spcAft>
              <a:buSzPts val="2200"/>
              <a:buNone/>
            </a:pPr>
            <a:r>
              <a:rPr lang="en-US"/>
              <a:t>Low – Mid Fidelity</a:t>
            </a:r>
            <a:endParaRPr/>
          </a:p>
        </p:txBody>
      </p:sp>
      <p:sp>
        <p:nvSpPr>
          <p:cNvPr id="3652" name="Google Shape;3652;p206"/>
          <p:cNvSpPr/>
          <p:nvPr/>
        </p:nvSpPr>
        <p:spPr>
          <a:xfrm>
            <a:off x="4445586" y="1780162"/>
            <a:ext cx="3317166" cy="3151761"/>
          </a:xfrm>
          <a:prstGeom prst="flowChartProcess">
            <a:avLst/>
          </a:prstGeom>
          <a:noFill/>
          <a:ln cap="flat" cmpd="sng" w="190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53" name="Google Shape;3653;p206"/>
          <p:cNvSpPr/>
          <p:nvPr/>
        </p:nvSpPr>
        <p:spPr>
          <a:xfrm>
            <a:off x="8054584" y="1780161"/>
            <a:ext cx="3317166" cy="3151761"/>
          </a:xfrm>
          <a:prstGeom prst="flowChartProcess">
            <a:avLst/>
          </a:prstGeom>
          <a:noFill/>
          <a:ln cap="flat" cmpd="sng" w="190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54" name="Google Shape;3654;p206"/>
          <p:cNvSpPr/>
          <p:nvPr/>
        </p:nvSpPr>
        <p:spPr>
          <a:xfrm>
            <a:off x="4786058" y="2431915"/>
            <a:ext cx="2616900" cy="282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55" name="Google Shape;3655;p206"/>
          <p:cNvSpPr/>
          <p:nvPr/>
        </p:nvSpPr>
        <p:spPr>
          <a:xfrm>
            <a:off x="4795753" y="2966936"/>
            <a:ext cx="1965000" cy="282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56" name="Google Shape;3656;p206"/>
          <p:cNvSpPr/>
          <p:nvPr/>
        </p:nvSpPr>
        <p:spPr>
          <a:xfrm>
            <a:off x="4786058" y="3492228"/>
            <a:ext cx="1478700" cy="282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57" name="Google Shape;3657;p206"/>
          <p:cNvSpPr/>
          <p:nvPr/>
        </p:nvSpPr>
        <p:spPr>
          <a:xfrm>
            <a:off x="4786058" y="4046703"/>
            <a:ext cx="875400" cy="282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3658" name="Google Shape;3658;p206"/>
          <p:cNvCxnSpPr/>
          <p:nvPr/>
        </p:nvCxnSpPr>
        <p:spPr>
          <a:xfrm rot="10800000">
            <a:off x="4786058" y="2276234"/>
            <a:ext cx="0" cy="2237400"/>
          </a:xfrm>
          <a:prstGeom prst="straightConnector1">
            <a:avLst/>
          </a:prstGeom>
          <a:noFill/>
          <a:ln cap="flat" cmpd="sng" w="9525">
            <a:solidFill>
              <a:schemeClr val="dk1"/>
            </a:solidFill>
            <a:prstDash val="solid"/>
            <a:round/>
            <a:headEnd len="sm" w="sm" type="none"/>
            <a:tailEnd len="sm" w="sm" type="none"/>
          </a:ln>
        </p:spPr>
      </p:cxnSp>
      <p:sp>
        <p:nvSpPr>
          <p:cNvPr id="3659" name="Google Shape;3659;p206"/>
          <p:cNvSpPr/>
          <p:nvPr/>
        </p:nvSpPr>
        <p:spPr>
          <a:xfrm>
            <a:off x="8372359" y="2431915"/>
            <a:ext cx="2616900" cy="282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60" name="Google Shape;3660;p206"/>
          <p:cNvSpPr/>
          <p:nvPr/>
        </p:nvSpPr>
        <p:spPr>
          <a:xfrm>
            <a:off x="8382054" y="2966936"/>
            <a:ext cx="1965000" cy="282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61" name="Google Shape;3661;p206"/>
          <p:cNvSpPr/>
          <p:nvPr/>
        </p:nvSpPr>
        <p:spPr>
          <a:xfrm>
            <a:off x="8372359" y="3492228"/>
            <a:ext cx="1478700" cy="282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62" name="Google Shape;3662;p206"/>
          <p:cNvSpPr/>
          <p:nvPr/>
        </p:nvSpPr>
        <p:spPr>
          <a:xfrm>
            <a:off x="8372359" y="4046703"/>
            <a:ext cx="875400" cy="282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3663" name="Google Shape;3663;p206"/>
          <p:cNvCxnSpPr/>
          <p:nvPr/>
        </p:nvCxnSpPr>
        <p:spPr>
          <a:xfrm rot="10800000">
            <a:off x="8372359" y="2276234"/>
            <a:ext cx="0" cy="223740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7" name="Shape 3667"/>
        <p:cNvGrpSpPr/>
        <p:nvPr/>
      </p:nvGrpSpPr>
      <p:grpSpPr>
        <a:xfrm>
          <a:off x="0" y="0"/>
          <a:ext cx="0" cy="0"/>
          <a:chOff x="0" y="0"/>
          <a:chExt cx="0" cy="0"/>
        </a:xfrm>
      </p:grpSpPr>
      <p:sp>
        <p:nvSpPr>
          <p:cNvPr id="3668" name="Google Shape;3668;p207"/>
          <p:cNvSpPr txBox="1"/>
          <p:nvPr>
            <p:ph type="title"/>
          </p:nvPr>
        </p:nvSpPr>
        <p:spPr>
          <a:xfrm>
            <a:off x="576081" y="600398"/>
            <a:ext cx="2909100" cy="104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solidFill>
                  <a:schemeClr val="lt2"/>
                </a:solidFill>
                <a:latin typeface="Avant Garde Demi SFDC"/>
                <a:ea typeface="Avant Garde Demi SFDC"/>
                <a:cs typeface="Avant Garde Demi SFDC"/>
                <a:sym typeface="Avant Garde Demi SFDC"/>
              </a:rPr>
              <a:t>Tip 4.</a:t>
            </a:r>
            <a:endParaRPr>
              <a:latin typeface="Avant Garde Demi SFDC"/>
              <a:ea typeface="Avant Garde Demi SFDC"/>
              <a:cs typeface="Avant Garde Demi SFDC"/>
              <a:sym typeface="Avant Garde Demi SFDC"/>
            </a:endParaRPr>
          </a:p>
        </p:txBody>
      </p:sp>
      <p:sp>
        <p:nvSpPr>
          <p:cNvPr id="3669" name="Google Shape;3669;p207"/>
          <p:cNvSpPr txBox="1"/>
          <p:nvPr>
            <p:ph idx="1" type="subTitle"/>
          </p:nvPr>
        </p:nvSpPr>
        <p:spPr>
          <a:xfrm>
            <a:off x="576075" y="1701021"/>
            <a:ext cx="2909100" cy="22236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b="1" lang="en-US"/>
              <a:t>Need a map?</a:t>
            </a:r>
            <a:endParaRPr/>
          </a:p>
          <a:p>
            <a:pPr indent="0" lvl="0" marL="0" rtl="0" algn="l">
              <a:lnSpc>
                <a:spcPct val="95000"/>
              </a:lnSpc>
              <a:spcBef>
                <a:spcPts val="0"/>
              </a:spcBef>
              <a:spcAft>
                <a:spcPts val="0"/>
              </a:spcAft>
              <a:buSzPts val="2200"/>
              <a:buNone/>
            </a:pPr>
            <a:r>
              <a:t/>
            </a:r>
            <a:endParaRPr/>
          </a:p>
          <a:p>
            <a:pPr indent="0" lvl="0" marL="0" rtl="0" algn="l">
              <a:lnSpc>
                <a:spcPct val="95000"/>
              </a:lnSpc>
              <a:spcBef>
                <a:spcPts val="0"/>
              </a:spcBef>
              <a:spcAft>
                <a:spcPts val="0"/>
              </a:spcAft>
              <a:buSzPts val="2200"/>
              <a:buNone/>
            </a:pPr>
            <a:r>
              <a:rPr lang="en-US"/>
              <a:t>Use an SVG image:</a:t>
            </a:r>
            <a:endParaRPr/>
          </a:p>
        </p:txBody>
      </p:sp>
      <p:sp>
        <p:nvSpPr>
          <p:cNvPr id="3670" name="Google Shape;3670;p207"/>
          <p:cNvSpPr txBox="1"/>
          <p:nvPr/>
        </p:nvSpPr>
        <p:spPr>
          <a:xfrm>
            <a:off x="491107" y="2978297"/>
            <a:ext cx="28359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000" u="none" cap="none" strike="noStrike">
                <a:solidFill>
                  <a:schemeClr val="lt2"/>
                </a:solidFill>
                <a:latin typeface="Salesforce Sans"/>
                <a:ea typeface="Salesforce Sans"/>
                <a:cs typeface="Salesforce Sans"/>
                <a:sym typeface="Salesforce Sans"/>
              </a:rPr>
              <a:t>https://mapsvg.com/maps/world</a:t>
            </a:r>
            <a:endParaRPr>
              <a:latin typeface="Salesforce Sans"/>
              <a:ea typeface="Salesforce Sans"/>
              <a:cs typeface="Salesforce Sans"/>
              <a:sym typeface="Salesforce Sans"/>
            </a:endParaRPr>
          </a:p>
        </p:txBody>
      </p:sp>
      <p:pic>
        <p:nvPicPr>
          <p:cNvPr id="3671" name="Google Shape;3671;p207"/>
          <p:cNvPicPr preferRelativeResize="0"/>
          <p:nvPr/>
        </p:nvPicPr>
        <p:blipFill rotWithShape="1">
          <a:blip r:embed="rId3">
            <a:alphaModFix/>
          </a:blip>
          <a:srcRect b="0" l="0" r="0" t="0"/>
          <a:stretch/>
        </p:blipFill>
        <p:spPr>
          <a:xfrm>
            <a:off x="4083227" y="1701018"/>
            <a:ext cx="7811378" cy="3613342"/>
          </a:xfrm>
          <a:prstGeom prst="rect">
            <a:avLst/>
          </a:prstGeom>
          <a:noFill/>
          <a:ln cap="flat" cmpd="sng" w="9525">
            <a:solidFill>
              <a:srgbClr val="D8D8D8"/>
            </a:solidFill>
            <a:prstDash val="solid"/>
            <a:round/>
            <a:headEnd len="sm" w="sm" type="none"/>
            <a:tailEnd len="sm" w="sm" type="none"/>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5" name="Shape 3675"/>
        <p:cNvGrpSpPr/>
        <p:nvPr/>
      </p:nvGrpSpPr>
      <p:grpSpPr>
        <a:xfrm>
          <a:off x="0" y="0"/>
          <a:ext cx="0" cy="0"/>
          <a:chOff x="0" y="0"/>
          <a:chExt cx="0" cy="0"/>
        </a:xfrm>
      </p:grpSpPr>
      <p:sp>
        <p:nvSpPr>
          <p:cNvPr id="3676" name="Google Shape;3676;p208"/>
          <p:cNvSpPr/>
          <p:nvPr/>
        </p:nvSpPr>
        <p:spPr>
          <a:xfrm>
            <a:off x="7655400" y="3634313"/>
            <a:ext cx="6208" cy="5372"/>
          </a:xfrm>
          <a:custGeom>
            <a:rect b="b" l="l" r="r" t="t"/>
            <a:pathLst>
              <a:path extrusionOk="0" h="5372" w="6208">
                <a:moveTo>
                  <a:pt x="5556" y="3597"/>
                </a:moveTo>
                <a:lnTo>
                  <a:pt x="5032" y="3767"/>
                </a:lnTo>
                <a:lnTo>
                  <a:pt x="3278" y="4821"/>
                </a:lnTo>
                <a:lnTo>
                  <a:pt x="2278" y="5188"/>
                </a:lnTo>
                <a:lnTo>
                  <a:pt x="1367" y="5372"/>
                </a:lnTo>
                <a:lnTo>
                  <a:pt x="653" y="5297"/>
                </a:lnTo>
                <a:lnTo>
                  <a:pt x="258" y="4679"/>
                </a:lnTo>
                <a:lnTo>
                  <a:pt x="299" y="3733"/>
                </a:lnTo>
                <a:lnTo>
                  <a:pt x="136" y="2890"/>
                </a:lnTo>
                <a:lnTo>
                  <a:pt x="0" y="2434"/>
                </a:lnTo>
                <a:lnTo>
                  <a:pt x="258" y="1204"/>
                </a:lnTo>
                <a:lnTo>
                  <a:pt x="843" y="544"/>
                </a:lnTo>
                <a:lnTo>
                  <a:pt x="1652" y="0"/>
                </a:lnTo>
                <a:lnTo>
                  <a:pt x="2931" y="197"/>
                </a:lnTo>
                <a:lnTo>
                  <a:pt x="5637" y="986"/>
                </a:lnTo>
                <a:lnTo>
                  <a:pt x="6202" y="1727"/>
                </a:lnTo>
                <a:lnTo>
                  <a:pt x="6208" y="2217"/>
                </a:lnTo>
                <a:lnTo>
                  <a:pt x="5712" y="302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77" name="Google Shape;3677;p208"/>
          <p:cNvSpPr/>
          <p:nvPr/>
        </p:nvSpPr>
        <p:spPr>
          <a:xfrm>
            <a:off x="8612584" y="4018332"/>
            <a:ext cx="91943" cy="71835"/>
          </a:xfrm>
          <a:custGeom>
            <a:rect b="b" l="l" r="r" t="t"/>
            <a:pathLst>
              <a:path extrusionOk="0" h="71835" w="91943">
                <a:moveTo>
                  <a:pt x="90230" y="8813"/>
                </a:moveTo>
                <a:lnTo>
                  <a:pt x="91481" y="10520"/>
                </a:lnTo>
                <a:lnTo>
                  <a:pt x="91658" y="22086"/>
                </a:lnTo>
                <a:lnTo>
                  <a:pt x="91943" y="22909"/>
                </a:lnTo>
                <a:lnTo>
                  <a:pt x="91277" y="23032"/>
                </a:lnTo>
                <a:lnTo>
                  <a:pt x="90529" y="23909"/>
                </a:lnTo>
                <a:lnTo>
                  <a:pt x="89652" y="25262"/>
                </a:lnTo>
                <a:lnTo>
                  <a:pt x="88448" y="25963"/>
                </a:lnTo>
                <a:lnTo>
                  <a:pt x="87483" y="26751"/>
                </a:lnTo>
                <a:lnTo>
                  <a:pt x="86572" y="27730"/>
                </a:lnTo>
                <a:lnTo>
                  <a:pt x="85756" y="27941"/>
                </a:lnTo>
                <a:lnTo>
                  <a:pt x="84701" y="26697"/>
                </a:lnTo>
                <a:lnTo>
                  <a:pt x="83974" y="25425"/>
                </a:lnTo>
                <a:lnTo>
                  <a:pt x="84151" y="25147"/>
                </a:lnTo>
                <a:lnTo>
                  <a:pt x="84661" y="25058"/>
                </a:lnTo>
                <a:lnTo>
                  <a:pt x="84851" y="24398"/>
                </a:lnTo>
                <a:lnTo>
                  <a:pt x="84545" y="23447"/>
                </a:lnTo>
                <a:lnTo>
                  <a:pt x="83831" y="23086"/>
                </a:lnTo>
                <a:lnTo>
                  <a:pt x="82934" y="23059"/>
                </a:lnTo>
                <a:lnTo>
                  <a:pt x="82070" y="23487"/>
                </a:lnTo>
                <a:lnTo>
                  <a:pt x="81152" y="24330"/>
                </a:lnTo>
                <a:lnTo>
                  <a:pt x="80635" y="25235"/>
                </a:lnTo>
                <a:lnTo>
                  <a:pt x="80561" y="27051"/>
                </a:lnTo>
                <a:lnTo>
                  <a:pt x="80798" y="29091"/>
                </a:lnTo>
                <a:lnTo>
                  <a:pt x="80792" y="30083"/>
                </a:lnTo>
                <a:lnTo>
                  <a:pt x="80288" y="31314"/>
                </a:lnTo>
                <a:lnTo>
                  <a:pt x="80111" y="33123"/>
                </a:lnTo>
                <a:lnTo>
                  <a:pt x="80472" y="34524"/>
                </a:lnTo>
                <a:lnTo>
                  <a:pt x="80798" y="35360"/>
                </a:lnTo>
                <a:lnTo>
                  <a:pt x="80832" y="36067"/>
                </a:lnTo>
                <a:lnTo>
                  <a:pt x="79976" y="38298"/>
                </a:lnTo>
                <a:lnTo>
                  <a:pt x="80717" y="38719"/>
                </a:lnTo>
                <a:lnTo>
                  <a:pt x="83172" y="38876"/>
                </a:lnTo>
                <a:lnTo>
                  <a:pt x="83892" y="40385"/>
                </a:lnTo>
                <a:lnTo>
                  <a:pt x="84382" y="41419"/>
                </a:lnTo>
                <a:lnTo>
                  <a:pt x="84246" y="42031"/>
                </a:lnTo>
                <a:lnTo>
                  <a:pt x="82505" y="42487"/>
                </a:lnTo>
                <a:lnTo>
                  <a:pt x="80316" y="42990"/>
                </a:lnTo>
                <a:lnTo>
                  <a:pt x="78745" y="42847"/>
                </a:lnTo>
                <a:lnTo>
                  <a:pt x="75903" y="43527"/>
                </a:lnTo>
                <a:lnTo>
                  <a:pt x="74386" y="44574"/>
                </a:lnTo>
                <a:lnTo>
                  <a:pt x="74828" y="45227"/>
                </a:lnTo>
                <a:lnTo>
                  <a:pt x="75351" y="45730"/>
                </a:lnTo>
                <a:lnTo>
                  <a:pt x="75590" y="47111"/>
                </a:lnTo>
                <a:lnTo>
                  <a:pt x="75148" y="49069"/>
                </a:lnTo>
                <a:lnTo>
                  <a:pt x="74345" y="50966"/>
                </a:lnTo>
                <a:lnTo>
                  <a:pt x="73345" y="53333"/>
                </a:lnTo>
                <a:lnTo>
                  <a:pt x="72190" y="56046"/>
                </a:lnTo>
                <a:lnTo>
                  <a:pt x="70605" y="60126"/>
                </a:lnTo>
                <a:lnTo>
                  <a:pt x="69266" y="63329"/>
                </a:lnTo>
                <a:lnTo>
                  <a:pt x="69123" y="65634"/>
                </a:lnTo>
                <a:lnTo>
                  <a:pt x="69157" y="67137"/>
                </a:lnTo>
                <a:lnTo>
                  <a:pt x="69007" y="70136"/>
                </a:lnTo>
                <a:lnTo>
                  <a:pt x="67735" y="71788"/>
                </a:lnTo>
                <a:lnTo>
                  <a:pt x="67450" y="71836"/>
                </a:lnTo>
                <a:lnTo>
                  <a:pt x="65934" y="71638"/>
                </a:lnTo>
                <a:lnTo>
                  <a:pt x="65424" y="71570"/>
                </a:lnTo>
                <a:lnTo>
                  <a:pt x="63975" y="71380"/>
                </a:lnTo>
                <a:lnTo>
                  <a:pt x="61731" y="71088"/>
                </a:lnTo>
                <a:lnTo>
                  <a:pt x="58814" y="70700"/>
                </a:lnTo>
                <a:lnTo>
                  <a:pt x="55366" y="70251"/>
                </a:lnTo>
                <a:lnTo>
                  <a:pt x="51524" y="69741"/>
                </a:lnTo>
                <a:lnTo>
                  <a:pt x="47417" y="69197"/>
                </a:lnTo>
                <a:lnTo>
                  <a:pt x="43167" y="68640"/>
                </a:lnTo>
                <a:lnTo>
                  <a:pt x="38923" y="68082"/>
                </a:lnTo>
                <a:lnTo>
                  <a:pt x="34810" y="67538"/>
                </a:lnTo>
                <a:lnTo>
                  <a:pt x="30968" y="67035"/>
                </a:lnTo>
                <a:lnTo>
                  <a:pt x="27520" y="66579"/>
                </a:lnTo>
                <a:lnTo>
                  <a:pt x="24610" y="66192"/>
                </a:lnTo>
                <a:lnTo>
                  <a:pt x="22365" y="65899"/>
                </a:lnTo>
                <a:lnTo>
                  <a:pt x="20917" y="65709"/>
                </a:lnTo>
                <a:lnTo>
                  <a:pt x="20407" y="65641"/>
                </a:lnTo>
                <a:lnTo>
                  <a:pt x="18802" y="65430"/>
                </a:lnTo>
                <a:lnTo>
                  <a:pt x="17939" y="64315"/>
                </a:lnTo>
                <a:lnTo>
                  <a:pt x="16891" y="62968"/>
                </a:lnTo>
                <a:lnTo>
                  <a:pt x="15838" y="61615"/>
                </a:lnTo>
                <a:lnTo>
                  <a:pt x="14790" y="60262"/>
                </a:lnTo>
                <a:lnTo>
                  <a:pt x="13743" y="58909"/>
                </a:lnTo>
                <a:lnTo>
                  <a:pt x="12696" y="57556"/>
                </a:lnTo>
                <a:lnTo>
                  <a:pt x="11649" y="56202"/>
                </a:lnTo>
                <a:lnTo>
                  <a:pt x="10601" y="54849"/>
                </a:lnTo>
                <a:lnTo>
                  <a:pt x="9554" y="53496"/>
                </a:lnTo>
                <a:lnTo>
                  <a:pt x="8507" y="52136"/>
                </a:lnTo>
                <a:lnTo>
                  <a:pt x="7460" y="50783"/>
                </a:lnTo>
                <a:lnTo>
                  <a:pt x="6406" y="49423"/>
                </a:lnTo>
                <a:lnTo>
                  <a:pt x="5359" y="48063"/>
                </a:lnTo>
                <a:lnTo>
                  <a:pt x="4311" y="46703"/>
                </a:lnTo>
                <a:lnTo>
                  <a:pt x="3264" y="45343"/>
                </a:lnTo>
                <a:lnTo>
                  <a:pt x="2217" y="43983"/>
                </a:lnTo>
                <a:lnTo>
                  <a:pt x="1170" y="42623"/>
                </a:lnTo>
                <a:lnTo>
                  <a:pt x="462" y="41711"/>
                </a:lnTo>
                <a:lnTo>
                  <a:pt x="75" y="40685"/>
                </a:lnTo>
                <a:lnTo>
                  <a:pt x="0" y="37992"/>
                </a:lnTo>
                <a:lnTo>
                  <a:pt x="0" y="37400"/>
                </a:lnTo>
                <a:lnTo>
                  <a:pt x="707" y="36312"/>
                </a:lnTo>
                <a:lnTo>
                  <a:pt x="1048" y="37087"/>
                </a:lnTo>
                <a:lnTo>
                  <a:pt x="1836" y="38141"/>
                </a:lnTo>
                <a:lnTo>
                  <a:pt x="3176" y="37883"/>
                </a:lnTo>
                <a:lnTo>
                  <a:pt x="3801" y="38060"/>
                </a:lnTo>
                <a:lnTo>
                  <a:pt x="4264" y="41793"/>
                </a:lnTo>
                <a:lnTo>
                  <a:pt x="5250" y="43119"/>
                </a:lnTo>
                <a:lnTo>
                  <a:pt x="6446" y="43649"/>
                </a:lnTo>
                <a:lnTo>
                  <a:pt x="10506" y="43942"/>
                </a:lnTo>
                <a:lnTo>
                  <a:pt x="13029" y="43439"/>
                </a:lnTo>
                <a:lnTo>
                  <a:pt x="18000" y="41004"/>
                </a:lnTo>
                <a:lnTo>
                  <a:pt x="20611" y="40127"/>
                </a:lnTo>
                <a:lnTo>
                  <a:pt x="27833" y="40277"/>
                </a:lnTo>
                <a:lnTo>
                  <a:pt x="33620" y="41290"/>
                </a:lnTo>
                <a:lnTo>
                  <a:pt x="42630" y="41888"/>
                </a:lnTo>
                <a:lnTo>
                  <a:pt x="44377" y="41732"/>
                </a:lnTo>
                <a:lnTo>
                  <a:pt x="49239" y="39773"/>
                </a:lnTo>
                <a:lnTo>
                  <a:pt x="52218" y="38046"/>
                </a:lnTo>
                <a:lnTo>
                  <a:pt x="53992" y="37550"/>
                </a:lnTo>
                <a:lnTo>
                  <a:pt x="55162" y="35877"/>
                </a:lnTo>
                <a:lnTo>
                  <a:pt x="55931" y="33701"/>
                </a:lnTo>
                <a:lnTo>
                  <a:pt x="56618" y="32280"/>
                </a:lnTo>
                <a:lnTo>
                  <a:pt x="57495" y="31600"/>
                </a:lnTo>
                <a:lnTo>
                  <a:pt x="58324" y="30389"/>
                </a:lnTo>
                <a:lnTo>
                  <a:pt x="58997" y="28424"/>
                </a:lnTo>
                <a:lnTo>
                  <a:pt x="60670" y="26439"/>
                </a:lnTo>
                <a:lnTo>
                  <a:pt x="67375" y="21604"/>
                </a:lnTo>
                <a:lnTo>
                  <a:pt x="71292" y="17510"/>
                </a:lnTo>
                <a:lnTo>
                  <a:pt x="71639" y="16184"/>
                </a:lnTo>
                <a:lnTo>
                  <a:pt x="73767" y="14198"/>
                </a:lnTo>
                <a:lnTo>
                  <a:pt x="75474" y="12022"/>
                </a:lnTo>
                <a:lnTo>
                  <a:pt x="83464" y="5794"/>
                </a:lnTo>
                <a:lnTo>
                  <a:pt x="85062" y="3216"/>
                </a:lnTo>
                <a:lnTo>
                  <a:pt x="86007" y="326"/>
                </a:lnTo>
                <a:lnTo>
                  <a:pt x="86123" y="122"/>
                </a:lnTo>
                <a:lnTo>
                  <a:pt x="86810" y="0"/>
                </a:lnTo>
                <a:lnTo>
                  <a:pt x="87789" y="435"/>
                </a:lnTo>
                <a:lnTo>
                  <a:pt x="87891" y="2598"/>
                </a:lnTo>
                <a:lnTo>
                  <a:pt x="87530" y="4637"/>
                </a:lnTo>
                <a:lnTo>
                  <a:pt x="87490" y="6800"/>
                </a:lnTo>
                <a:lnTo>
                  <a:pt x="87347" y="7970"/>
                </a:lnTo>
                <a:lnTo>
                  <a:pt x="88088" y="8928"/>
                </a:lnTo>
                <a:lnTo>
                  <a:pt x="89353" y="9343"/>
                </a:lnTo>
                <a:lnTo>
                  <a:pt x="89904" y="9295"/>
                </a:lnTo>
                <a:lnTo>
                  <a:pt x="90230" y="8813"/>
                </a:lnTo>
                <a:close/>
                <a:moveTo>
                  <a:pt x="89917" y="17537"/>
                </a:moveTo>
                <a:lnTo>
                  <a:pt x="90033" y="16633"/>
                </a:lnTo>
                <a:lnTo>
                  <a:pt x="89835" y="16164"/>
                </a:lnTo>
                <a:lnTo>
                  <a:pt x="89020" y="16102"/>
                </a:lnTo>
                <a:lnTo>
                  <a:pt x="88680" y="16884"/>
                </a:lnTo>
                <a:lnTo>
                  <a:pt x="88564" y="18006"/>
                </a:lnTo>
                <a:lnTo>
                  <a:pt x="89128" y="18102"/>
                </a:lnTo>
                <a:lnTo>
                  <a:pt x="89917" y="17537"/>
                </a:lnTo>
                <a:close/>
                <a:moveTo>
                  <a:pt x="55264" y="34116"/>
                </a:moveTo>
                <a:lnTo>
                  <a:pt x="55094" y="34524"/>
                </a:lnTo>
                <a:lnTo>
                  <a:pt x="54557" y="34490"/>
                </a:lnTo>
                <a:lnTo>
                  <a:pt x="53210" y="34122"/>
                </a:lnTo>
                <a:lnTo>
                  <a:pt x="52776" y="33538"/>
                </a:lnTo>
                <a:lnTo>
                  <a:pt x="53618" y="32837"/>
                </a:lnTo>
                <a:lnTo>
                  <a:pt x="53992" y="32803"/>
                </a:lnTo>
                <a:lnTo>
                  <a:pt x="54530" y="33538"/>
                </a:lnTo>
                <a:lnTo>
                  <a:pt x="55264" y="34116"/>
                </a:lnTo>
                <a:close/>
                <a:moveTo>
                  <a:pt x="33633" y="37951"/>
                </a:moveTo>
                <a:lnTo>
                  <a:pt x="32219" y="38067"/>
                </a:lnTo>
                <a:lnTo>
                  <a:pt x="30941" y="37278"/>
                </a:lnTo>
                <a:lnTo>
                  <a:pt x="33640" y="36224"/>
                </a:lnTo>
                <a:lnTo>
                  <a:pt x="34368" y="35748"/>
                </a:lnTo>
                <a:lnTo>
                  <a:pt x="35157" y="34775"/>
                </a:lnTo>
                <a:lnTo>
                  <a:pt x="35789" y="35612"/>
                </a:lnTo>
                <a:lnTo>
                  <a:pt x="35089" y="36924"/>
                </a:lnTo>
                <a:lnTo>
                  <a:pt x="34592" y="37489"/>
                </a:lnTo>
                <a:lnTo>
                  <a:pt x="33633" y="37951"/>
                </a:lnTo>
                <a:close/>
                <a:moveTo>
                  <a:pt x="19979" y="37332"/>
                </a:moveTo>
                <a:lnTo>
                  <a:pt x="19659" y="37482"/>
                </a:lnTo>
                <a:lnTo>
                  <a:pt x="19319" y="36360"/>
                </a:lnTo>
                <a:lnTo>
                  <a:pt x="19339" y="36006"/>
                </a:lnTo>
                <a:lnTo>
                  <a:pt x="20217" y="35496"/>
                </a:lnTo>
                <a:lnTo>
                  <a:pt x="20754" y="36414"/>
                </a:lnTo>
                <a:lnTo>
                  <a:pt x="19979" y="37332"/>
                </a:lnTo>
                <a:close/>
                <a:moveTo>
                  <a:pt x="44996" y="39644"/>
                </a:moveTo>
                <a:lnTo>
                  <a:pt x="45003" y="40351"/>
                </a:lnTo>
                <a:lnTo>
                  <a:pt x="43065" y="40147"/>
                </a:lnTo>
                <a:lnTo>
                  <a:pt x="42548" y="40515"/>
                </a:lnTo>
                <a:lnTo>
                  <a:pt x="40957" y="40311"/>
                </a:lnTo>
                <a:lnTo>
                  <a:pt x="39400" y="39801"/>
                </a:lnTo>
                <a:lnTo>
                  <a:pt x="40454" y="38951"/>
                </a:lnTo>
                <a:lnTo>
                  <a:pt x="43201" y="37951"/>
                </a:lnTo>
                <a:lnTo>
                  <a:pt x="44343" y="38862"/>
                </a:lnTo>
                <a:lnTo>
                  <a:pt x="44996" y="3964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78" name="Google Shape;3678;p208"/>
          <p:cNvSpPr/>
          <p:nvPr/>
        </p:nvSpPr>
        <p:spPr>
          <a:xfrm>
            <a:off x="8782737" y="3739102"/>
            <a:ext cx="274919" cy="207931"/>
          </a:xfrm>
          <a:custGeom>
            <a:rect b="b" l="l" r="r" t="t"/>
            <a:pathLst>
              <a:path extrusionOk="0" h="207931" w="274919">
                <a:moveTo>
                  <a:pt x="274919" y="29478"/>
                </a:moveTo>
                <a:lnTo>
                  <a:pt x="273940" y="29635"/>
                </a:lnTo>
                <a:lnTo>
                  <a:pt x="272553" y="29064"/>
                </a:lnTo>
                <a:lnTo>
                  <a:pt x="272009" y="28193"/>
                </a:lnTo>
                <a:lnTo>
                  <a:pt x="271778" y="28071"/>
                </a:lnTo>
                <a:lnTo>
                  <a:pt x="270676" y="28642"/>
                </a:lnTo>
                <a:lnTo>
                  <a:pt x="268575" y="29363"/>
                </a:lnTo>
                <a:lnTo>
                  <a:pt x="265012" y="31246"/>
                </a:lnTo>
                <a:lnTo>
                  <a:pt x="265093" y="31729"/>
                </a:lnTo>
                <a:lnTo>
                  <a:pt x="267412" y="33640"/>
                </a:lnTo>
                <a:lnTo>
                  <a:pt x="267956" y="34272"/>
                </a:lnTo>
                <a:lnTo>
                  <a:pt x="268241" y="34469"/>
                </a:lnTo>
                <a:lnTo>
                  <a:pt x="266140" y="35388"/>
                </a:lnTo>
                <a:lnTo>
                  <a:pt x="261625" y="37455"/>
                </a:lnTo>
                <a:lnTo>
                  <a:pt x="258653" y="39141"/>
                </a:lnTo>
                <a:lnTo>
                  <a:pt x="257946" y="39202"/>
                </a:lnTo>
                <a:lnTo>
                  <a:pt x="256151" y="38495"/>
                </a:lnTo>
                <a:lnTo>
                  <a:pt x="253499" y="37652"/>
                </a:lnTo>
                <a:lnTo>
                  <a:pt x="252792" y="37665"/>
                </a:lnTo>
                <a:lnTo>
                  <a:pt x="246672" y="37808"/>
                </a:lnTo>
                <a:lnTo>
                  <a:pt x="241048" y="38121"/>
                </a:lnTo>
                <a:lnTo>
                  <a:pt x="238709" y="38529"/>
                </a:lnTo>
                <a:lnTo>
                  <a:pt x="234364" y="38917"/>
                </a:lnTo>
                <a:lnTo>
                  <a:pt x="231630" y="39053"/>
                </a:lnTo>
                <a:lnTo>
                  <a:pt x="229882" y="39705"/>
                </a:lnTo>
                <a:lnTo>
                  <a:pt x="227971" y="40562"/>
                </a:lnTo>
                <a:lnTo>
                  <a:pt x="225986" y="41120"/>
                </a:lnTo>
                <a:lnTo>
                  <a:pt x="224510" y="41304"/>
                </a:lnTo>
                <a:lnTo>
                  <a:pt x="222736" y="42106"/>
                </a:lnTo>
                <a:lnTo>
                  <a:pt x="221566" y="43697"/>
                </a:lnTo>
                <a:lnTo>
                  <a:pt x="218227" y="46050"/>
                </a:lnTo>
                <a:lnTo>
                  <a:pt x="216350" y="47186"/>
                </a:lnTo>
                <a:lnTo>
                  <a:pt x="215405" y="48471"/>
                </a:lnTo>
                <a:lnTo>
                  <a:pt x="214331" y="48593"/>
                </a:lnTo>
                <a:lnTo>
                  <a:pt x="212495" y="48362"/>
                </a:lnTo>
                <a:lnTo>
                  <a:pt x="211073" y="49749"/>
                </a:lnTo>
                <a:lnTo>
                  <a:pt x="209503" y="51735"/>
                </a:lnTo>
                <a:lnTo>
                  <a:pt x="206626" y="54611"/>
                </a:lnTo>
                <a:lnTo>
                  <a:pt x="205096" y="55774"/>
                </a:lnTo>
                <a:lnTo>
                  <a:pt x="204185" y="57651"/>
                </a:lnTo>
                <a:lnTo>
                  <a:pt x="204858" y="58623"/>
                </a:lnTo>
                <a:lnTo>
                  <a:pt x="207197" y="60078"/>
                </a:lnTo>
                <a:lnTo>
                  <a:pt x="208245" y="61452"/>
                </a:lnTo>
                <a:lnTo>
                  <a:pt x="208816" y="62540"/>
                </a:lnTo>
                <a:lnTo>
                  <a:pt x="209884" y="65328"/>
                </a:lnTo>
                <a:lnTo>
                  <a:pt x="210563" y="68069"/>
                </a:lnTo>
                <a:lnTo>
                  <a:pt x="211570" y="69252"/>
                </a:lnTo>
                <a:lnTo>
                  <a:pt x="211862" y="71258"/>
                </a:lnTo>
                <a:lnTo>
                  <a:pt x="212121" y="72489"/>
                </a:lnTo>
                <a:lnTo>
                  <a:pt x="211570" y="73366"/>
                </a:lnTo>
                <a:lnTo>
                  <a:pt x="211067" y="74338"/>
                </a:lnTo>
                <a:lnTo>
                  <a:pt x="211067" y="75263"/>
                </a:lnTo>
                <a:lnTo>
                  <a:pt x="211672" y="76215"/>
                </a:lnTo>
                <a:lnTo>
                  <a:pt x="212202" y="77058"/>
                </a:lnTo>
                <a:lnTo>
                  <a:pt x="212495" y="77731"/>
                </a:lnTo>
                <a:lnTo>
                  <a:pt x="212134" y="78479"/>
                </a:lnTo>
                <a:lnTo>
                  <a:pt x="211067" y="79622"/>
                </a:lnTo>
                <a:lnTo>
                  <a:pt x="210523" y="80791"/>
                </a:lnTo>
                <a:lnTo>
                  <a:pt x="209339" y="82743"/>
                </a:lnTo>
                <a:lnTo>
                  <a:pt x="207490" y="84076"/>
                </a:lnTo>
                <a:lnTo>
                  <a:pt x="206266" y="85042"/>
                </a:lnTo>
                <a:lnTo>
                  <a:pt x="204967" y="87081"/>
                </a:lnTo>
                <a:lnTo>
                  <a:pt x="202818" y="89346"/>
                </a:lnTo>
                <a:lnTo>
                  <a:pt x="201914" y="91236"/>
                </a:lnTo>
                <a:lnTo>
                  <a:pt x="200969" y="92277"/>
                </a:lnTo>
                <a:lnTo>
                  <a:pt x="199996" y="92834"/>
                </a:lnTo>
                <a:lnTo>
                  <a:pt x="200248" y="93854"/>
                </a:lnTo>
                <a:lnTo>
                  <a:pt x="201091" y="95126"/>
                </a:lnTo>
                <a:lnTo>
                  <a:pt x="202485" y="96547"/>
                </a:lnTo>
                <a:lnTo>
                  <a:pt x="202424" y="98757"/>
                </a:lnTo>
                <a:lnTo>
                  <a:pt x="202356" y="100348"/>
                </a:lnTo>
                <a:lnTo>
                  <a:pt x="202404" y="102273"/>
                </a:lnTo>
                <a:lnTo>
                  <a:pt x="201642" y="103891"/>
                </a:lnTo>
                <a:lnTo>
                  <a:pt x="197766" y="105442"/>
                </a:lnTo>
                <a:lnTo>
                  <a:pt x="194053" y="106122"/>
                </a:lnTo>
                <a:lnTo>
                  <a:pt x="189504" y="106162"/>
                </a:lnTo>
                <a:lnTo>
                  <a:pt x="187783" y="105918"/>
                </a:lnTo>
                <a:lnTo>
                  <a:pt x="186410" y="105578"/>
                </a:lnTo>
                <a:lnTo>
                  <a:pt x="181473" y="103837"/>
                </a:lnTo>
                <a:lnTo>
                  <a:pt x="179467" y="104864"/>
                </a:lnTo>
                <a:lnTo>
                  <a:pt x="179052" y="107373"/>
                </a:lnTo>
                <a:lnTo>
                  <a:pt x="182656" y="111439"/>
                </a:lnTo>
                <a:lnTo>
                  <a:pt x="184132" y="113704"/>
                </a:lnTo>
                <a:lnTo>
                  <a:pt x="185770" y="117485"/>
                </a:lnTo>
                <a:lnTo>
                  <a:pt x="186994" y="119429"/>
                </a:lnTo>
                <a:lnTo>
                  <a:pt x="186559" y="121252"/>
                </a:lnTo>
                <a:lnTo>
                  <a:pt x="183296" y="123319"/>
                </a:lnTo>
                <a:lnTo>
                  <a:pt x="180052" y="125257"/>
                </a:lnTo>
                <a:lnTo>
                  <a:pt x="175917" y="125658"/>
                </a:lnTo>
                <a:lnTo>
                  <a:pt x="173320" y="126352"/>
                </a:lnTo>
                <a:lnTo>
                  <a:pt x="172062" y="127351"/>
                </a:lnTo>
                <a:lnTo>
                  <a:pt x="171137" y="131588"/>
                </a:lnTo>
                <a:lnTo>
                  <a:pt x="170205" y="133138"/>
                </a:lnTo>
                <a:lnTo>
                  <a:pt x="170226" y="134981"/>
                </a:lnTo>
                <a:lnTo>
                  <a:pt x="169348" y="137069"/>
                </a:lnTo>
                <a:lnTo>
                  <a:pt x="168022" y="138408"/>
                </a:lnTo>
                <a:lnTo>
                  <a:pt x="167091" y="140598"/>
                </a:lnTo>
                <a:lnTo>
                  <a:pt x="167383" y="144739"/>
                </a:lnTo>
                <a:lnTo>
                  <a:pt x="167819" y="151743"/>
                </a:lnTo>
                <a:lnTo>
                  <a:pt x="166057" y="153946"/>
                </a:lnTo>
                <a:lnTo>
                  <a:pt x="164072" y="156177"/>
                </a:lnTo>
                <a:lnTo>
                  <a:pt x="161977" y="157768"/>
                </a:lnTo>
                <a:lnTo>
                  <a:pt x="159985" y="158502"/>
                </a:lnTo>
                <a:lnTo>
                  <a:pt x="158332" y="158230"/>
                </a:lnTo>
                <a:lnTo>
                  <a:pt x="157027" y="156857"/>
                </a:lnTo>
                <a:lnTo>
                  <a:pt x="156251" y="155701"/>
                </a:lnTo>
                <a:lnTo>
                  <a:pt x="154810" y="154735"/>
                </a:lnTo>
                <a:lnTo>
                  <a:pt x="153341" y="154932"/>
                </a:lnTo>
                <a:lnTo>
                  <a:pt x="151866" y="155816"/>
                </a:lnTo>
                <a:lnTo>
                  <a:pt x="149506" y="155524"/>
                </a:lnTo>
                <a:lnTo>
                  <a:pt x="147493" y="154640"/>
                </a:lnTo>
                <a:lnTo>
                  <a:pt x="146473" y="154735"/>
                </a:lnTo>
                <a:lnTo>
                  <a:pt x="145888" y="155626"/>
                </a:lnTo>
                <a:lnTo>
                  <a:pt x="143732" y="157530"/>
                </a:lnTo>
                <a:lnTo>
                  <a:pt x="138442" y="160420"/>
                </a:lnTo>
                <a:lnTo>
                  <a:pt x="136280" y="160631"/>
                </a:lnTo>
                <a:lnTo>
                  <a:pt x="135355" y="161352"/>
                </a:lnTo>
                <a:lnTo>
                  <a:pt x="135722" y="162535"/>
                </a:lnTo>
                <a:lnTo>
                  <a:pt x="136667" y="163500"/>
                </a:lnTo>
                <a:lnTo>
                  <a:pt x="138320" y="164181"/>
                </a:lnTo>
                <a:lnTo>
                  <a:pt x="138401" y="164969"/>
                </a:lnTo>
                <a:lnTo>
                  <a:pt x="136946" y="165656"/>
                </a:lnTo>
                <a:lnTo>
                  <a:pt x="135702" y="166438"/>
                </a:lnTo>
                <a:lnTo>
                  <a:pt x="132961" y="167397"/>
                </a:lnTo>
                <a:lnTo>
                  <a:pt x="129799" y="167771"/>
                </a:lnTo>
                <a:lnTo>
                  <a:pt x="126535" y="167213"/>
                </a:lnTo>
                <a:lnTo>
                  <a:pt x="124855" y="165942"/>
                </a:lnTo>
                <a:lnTo>
                  <a:pt x="122870" y="165819"/>
                </a:lnTo>
                <a:lnTo>
                  <a:pt x="121061" y="166751"/>
                </a:lnTo>
                <a:lnTo>
                  <a:pt x="119191" y="168288"/>
                </a:lnTo>
                <a:lnTo>
                  <a:pt x="117151" y="171579"/>
                </a:lnTo>
                <a:lnTo>
                  <a:pt x="116607" y="172157"/>
                </a:lnTo>
                <a:lnTo>
                  <a:pt x="116057" y="172681"/>
                </a:lnTo>
                <a:lnTo>
                  <a:pt x="114723" y="173388"/>
                </a:lnTo>
                <a:lnTo>
                  <a:pt x="112813" y="174544"/>
                </a:lnTo>
                <a:lnTo>
                  <a:pt x="111854" y="176965"/>
                </a:lnTo>
                <a:lnTo>
                  <a:pt x="110705" y="181269"/>
                </a:lnTo>
                <a:lnTo>
                  <a:pt x="110977" y="183581"/>
                </a:lnTo>
                <a:lnTo>
                  <a:pt x="111065" y="187586"/>
                </a:lnTo>
                <a:lnTo>
                  <a:pt x="110616" y="190395"/>
                </a:lnTo>
                <a:lnTo>
                  <a:pt x="109787" y="192238"/>
                </a:lnTo>
                <a:lnTo>
                  <a:pt x="109950" y="193686"/>
                </a:lnTo>
                <a:lnTo>
                  <a:pt x="111215" y="195332"/>
                </a:lnTo>
                <a:lnTo>
                  <a:pt x="110705" y="196399"/>
                </a:lnTo>
                <a:lnTo>
                  <a:pt x="109644" y="197582"/>
                </a:lnTo>
                <a:lnTo>
                  <a:pt x="108617" y="198242"/>
                </a:lnTo>
                <a:lnTo>
                  <a:pt x="104503" y="199486"/>
                </a:lnTo>
                <a:lnTo>
                  <a:pt x="98866" y="201179"/>
                </a:lnTo>
                <a:lnTo>
                  <a:pt x="95139" y="202267"/>
                </a:lnTo>
                <a:lnTo>
                  <a:pt x="89597" y="203886"/>
                </a:lnTo>
                <a:lnTo>
                  <a:pt x="87979" y="204280"/>
                </a:lnTo>
                <a:lnTo>
                  <a:pt x="84606" y="204423"/>
                </a:lnTo>
                <a:lnTo>
                  <a:pt x="82859" y="204178"/>
                </a:lnTo>
                <a:lnTo>
                  <a:pt x="80492" y="204110"/>
                </a:lnTo>
                <a:lnTo>
                  <a:pt x="77011" y="204171"/>
                </a:lnTo>
                <a:lnTo>
                  <a:pt x="74583" y="204614"/>
                </a:lnTo>
                <a:lnTo>
                  <a:pt x="72148" y="205423"/>
                </a:lnTo>
                <a:lnTo>
                  <a:pt x="70353" y="206443"/>
                </a:lnTo>
                <a:lnTo>
                  <a:pt x="69320" y="207449"/>
                </a:lnTo>
                <a:lnTo>
                  <a:pt x="68953" y="207932"/>
                </a:lnTo>
                <a:lnTo>
                  <a:pt x="66511" y="207102"/>
                </a:lnTo>
                <a:lnTo>
                  <a:pt x="58820" y="205620"/>
                </a:lnTo>
                <a:lnTo>
                  <a:pt x="37992" y="207578"/>
                </a:lnTo>
                <a:lnTo>
                  <a:pt x="36026" y="207204"/>
                </a:lnTo>
                <a:lnTo>
                  <a:pt x="28921" y="204913"/>
                </a:lnTo>
                <a:lnTo>
                  <a:pt x="19761" y="201962"/>
                </a:lnTo>
                <a:lnTo>
                  <a:pt x="14096" y="200132"/>
                </a:lnTo>
                <a:lnTo>
                  <a:pt x="6827" y="197739"/>
                </a:lnTo>
                <a:lnTo>
                  <a:pt x="11805" y="191823"/>
                </a:lnTo>
                <a:lnTo>
                  <a:pt x="16143" y="186655"/>
                </a:lnTo>
                <a:lnTo>
                  <a:pt x="20495" y="181459"/>
                </a:lnTo>
                <a:lnTo>
                  <a:pt x="24779" y="176325"/>
                </a:lnTo>
                <a:lnTo>
                  <a:pt x="25289" y="174523"/>
                </a:lnTo>
                <a:lnTo>
                  <a:pt x="25357" y="170994"/>
                </a:lnTo>
                <a:lnTo>
                  <a:pt x="24229" y="166268"/>
                </a:lnTo>
                <a:lnTo>
                  <a:pt x="22413" y="164112"/>
                </a:lnTo>
                <a:lnTo>
                  <a:pt x="16422" y="163242"/>
                </a:lnTo>
                <a:lnTo>
                  <a:pt x="11927" y="162582"/>
                </a:lnTo>
                <a:lnTo>
                  <a:pt x="7025" y="161869"/>
                </a:lnTo>
                <a:lnTo>
                  <a:pt x="6399" y="161603"/>
                </a:lnTo>
                <a:lnTo>
                  <a:pt x="5841" y="157911"/>
                </a:lnTo>
                <a:lnTo>
                  <a:pt x="6079" y="156265"/>
                </a:lnTo>
                <a:lnTo>
                  <a:pt x="5760" y="153076"/>
                </a:lnTo>
                <a:lnTo>
                  <a:pt x="5807" y="150614"/>
                </a:lnTo>
                <a:lnTo>
                  <a:pt x="6515" y="146568"/>
                </a:lnTo>
                <a:lnTo>
                  <a:pt x="6555" y="144739"/>
                </a:lnTo>
                <a:lnTo>
                  <a:pt x="4291" y="136844"/>
                </a:lnTo>
                <a:lnTo>
                  <a:pt x="3026" y="132458"/>
                </a:lnTo>
                <a:lnTo>
                  <a:pt x="1734" y="127923"/>
                </a:lnTo>
                <a:lnTo>
                  <a:pt x="1455" y="126474"/>
                </a:lnTo>
                <a:lnTo>
                  <a:pt x="1428" y="124686"/>
                </a:lnTo>
                <a:lnTo>
                  <a:pt x="4433" y="120470"/>
                </a:lnTo>
                <a:lnTo>
                  <a:pt x="5365" y="119552"/>
                </a:lnTo>
                <a:lnTo>
                  <a:pt x="7126" y="117451"/>
                </a:lnTo>
                <a:lnTo>
                  <a:pt x="8228" y="116328"/>
                </a:lnTo>
                <a:lnTo>
                  <a:pt x="8038" y="115560"/>
                </a:lnTo>
                <a:lnTo>
                  <a:pt x="6120" y="115118"/>
                </a:lnTo>
                <a:lnTo>
                  <a:pt x="3223" y="115077"/>
                </a:lnTo>
                <a:lnTo>
                  <a:pt x="1680" y="114438"/>
                </a:lnTo>
                <a:lnTo>
                  <a:pt x="476" y="113289"/>
                </a:lnTo>
                <a:lnTo>
                  <a:pt x="0" y="111616"/>
                </a:lnTo>
                <a:lnTo>
                  <a:pt x="789" y="108644"/>
                </a:lnTo>
                <a:lnTo>
                  <a:pt x="0" y="102858"/>
                </a:lnTo>
                <a:lnTo>
                  <a:pt x="1612" y="99988"/>
                </a:lnTo>
                <a:lnTo>
                  <a:pt x="2999" y="97982"/>
                </a:lnTo>
                <a:lnTo>
                  <a:pt x="7704" y="97696"/>
                </a:lnTo>
                <a:lnTo>
                  <a:pt x="6072" y="95425"/>
                </a:lnTo>
                <a:lnTo>
                  <a:pt x="5283" y="94106"/>
                </a:lnTo>
                <a:lnTo>
                  <a:pt x="4780" y="93725"/>
                </a:lnTo>
                <a:lnTo>
                  <a:pt x="4590" y="93120"/>
                </a:lnTo>
                <a:lnTo>
                  <a:pt x="4841" y="92508"/>
                </a:lnTo>
                <a:lnTo>
                  <a:pt x="6045" y="92277"/>
                </a:lnTo>
                <a:lnTo>
                  <a:pt x="6861" y="91515"/>
                </a:lnTo>
                <a:lnTo>
                  <a:pt x="8187" y="90447"/>
                </a:lnTo>
                <a:lnTo>
                  <a:pt x="8881" y="89985"/>
                </a:lnTo>
                <a:lnTo>
                  <a:pt x="9003" y="88686"/>
                </a:lnTo>
                <a:lnTo>
                  <a:pt x="9636" y="87775"/>
                </a:lnTo>
                <a:lnTo>
                  <a:pt x="10588" y="86626"/>
                </a:lnTo>
                <a:lnTo>
                  <a:pt x="11342" y="85320"/>
                </a:lnTo>
                <a:lnTo>
                  <a:pt x="11152" y="83790"/>
                </a:lnTo>
                <a:lnTo>
                  <a:pt x="11846" y="81954"/>
                </a:lnTo>
                <a:lnTo>
                  <a:pt x="12165" y="80798"/>
                </a:lnTo>
                <a:lnTo>
                  <a:pt x="12668" y="79799"/>
                </a:lnTo>
                <a:lnTo>
                  <a:pt x="12226" y="78343"/>
                </a:lnTo>
                <a:lnTo>
                  <a:pt x="11846" y="77113"/>
                </a:lnTo>
                <a:lnTo>
                  <a:pt x="11723" y="75651"/>
                </a:lnTo>
                <a:lnTo>
                  <a:pt x="12478" y="75263"/>
                </a:lnTo>
                <a:lnTo>
                  <a:pt x="13430" y="74726"/>
                </a:lnTo>
                <a:lnTo>
                  <a:pt x="13614" y="73570"/>
                </a:lnTo>
                <a:lnTo>
                  <a:pt x="14117" y="72108"/>
                </a:lnTo>
                <a:lnTo>
                  <a:pt x="14498" y="70945"/>
                </a:lnTo>
                <a:lnTo>
                  <a:pt x="15130" y="70027"/>
                </a:lnTo>
                <a:lnTo>
                  <a:pt x="15198" y="69095"/>
                </a:lnTo>
                <a:lnTo>
                  <a:pt x="14817" y="67552"/>
                </a:lnTo>
                <a:lnTo>
                  <a:pt x="16388" y="67320"/>
                </a:lnTo>
                <a:lnTo>
                  <a:pt x="17020" y="68170"/>
                </a:lnTo>
                <a:lnTo>
                  <a:pt x="17864" y="69272"/>
                </a:lnTo>
                <a:lnTo>
                  <a:pt x="20169" y="71326"/>
                </a:lnTo>
                <a:lnTo>
                  <a:pt x="21665" y="71924"/>
                </a:lnTo>
                <a:lnTo>
                  <a:pt x="23549" y="72223"/>
                </a:lnTo>
                <a:lnTo>
                  <a:pt x="25868" y="71945"/>
                </a:lnTo>
                <a:lnTo>
                  <a:pt x="27717" y="71557"/>
                </a:lnTo>
                <a:lnTo>
                  <a:pt x="28587" y="71659"/>
                </a:lnTo>
                <a:lnTo>
                  <a:pt x="30607" y="73148"/>
                </a:lnTo>
                <a:lnTo>
                  <a:pt x="32966" y="75236"/>
                </a:lnTo>
                <a:lnTo>
                  <a:pt x="33721" y="76168"/>
                </a:lnTo>
                <a:lnTo>
                  <a:pt x="34075" y="77589"/>
                </a:lnTo>
                <a:lnTo>
                  <a:pt x="34769" y="78010"/>
                </a:lnTo>
                <a:lnTo>
                  <a:pt x="36278" y="76603"/>
                </a:lnTo>
                <a:lnTo>
                  <a:pt x="37734" y="76140"/>
                </a:lnTo>
                <a:lnTo>
                  <a:pt x="39073" y="76405"/>
                </a:lnTo>
                <a:lnTo>
                  <a:pt x="40549" y="76562"/>
                </a:lnTo>
                <a:lnTo>
                  <a:pt x="42031" y="76045"/>
                </a:lnTo>
                <a:lnTo>
                  <a:pt x="42691" y="75671"/>
                </a:lnTo>
                <a:lnTo>
                  <a:pt x="45268" y="73849"/>
                </a:lnTo>
                <a:lnTo>
                  <a:pt x="47607" y="72461"/>
                </a:lnTo>
                <a:lnTo>
                  <a:pt x="49062" y="71611"/>
                </a:lnTo>
                <a:lnTo>
                  <a:pt x="49586" y="68755"/>
                </a:lnTo>
                <a:lnTo>
                  <a:pt x="50259" y="67130"/>
                </a:lnTo>
                <a:lnTo>
                  <a:pt x="51218" y="66185"/>
                </a:lnTo>
                <a:lnTo>
                  <a:pt x="50864" y="65008"/>
                </a:lnTo>
                <a:lnTo>
                  <a:pt x="50463" y="64111"/>
                </a:lnTo>
                <a:lnTo>
                  <a:pt x="50055" y="62894"/>
                </a:lnTo>
                <a:lnTo>
                  <a:pt x="50463" y="62248"/>
                </a:lnTo>
                <a:lnTo>
                  <a:pt x="51395" y="61962"/>
                </a:lnTo>
                <a:lnTo>
                  <a:pt x="53734" y="61962"/>
                </a:lnTo>
                <a:lnTo>
                  <a:pt x="57848" y="60677"/>
                </a:lnTo>
                <a:lnTo>
                  <a:pt x="61275" y="59392"/>
                </a:lnTo>
                <a:lnTo>
                  <a:pt x="64444" y="58345"/>
                </a:lnTo>
                <a:lnTo>
                  <a:pt x="65885" y="58174"/>
                </a:lnTo>
                <a:lnTo>
                  <a:pt x="67253" y="58351"/>
                </a:lnTo>
                <a:lnTo>
                  <a:pt x="67878" y="58045"/>
                </a:lnTo>
                <a:lnTo>
                  <a:pt x="68048" y="57046"/>
                </a:lnTo>
                <a:lnTo>
                  <a:pt x="68823" y="55992"/>
                </a:lnTo>
                <a:lnTo>
                  <a:pt x="70585" y="55135"/>
                </a:lnTo>
                <a:lnTo>
                  <a:pt x="73896" y="53319"/>
                </a:lnTo>
                <a:lnTo>
                  <a:pt x="76820" y="50620"/>
                </a:lnTo>
                <a:lnTo>
                  <a:pt x="77861" y="48566"/>
                </a:lnTo>
                <a:lnTo>
                  <a:pt x="78568" y="45567"/>
                </a:lnTo>
                <a:lnTo>
                  <a:pt x="79935" y="40930"/>
                </a:lnTo>
                <a:lnTo>
                  <a:pt x="81444" y="35836"/>
                </a:lnTo>
                <a:lnTo>
                  <a:pt x="82002" y="33585"/>
                </a:lnTo>
                <a:lnTo>
                  <a:pt x="82641" y="31851"/>
                </a:lnTo>
                <a:lnTo>
                  <a:pt x="85225" y="30389"/>
                </a:lnTo>
                <a:lnTo>
                  <a:pt x="87863" y="29329"/>
                </a:lnTo>
                <a:lnTo>
                  <a:pt x="91950" y="29118"/>
                </a:lnTo>
                <a:lnTo>
                  <a:pt x="96744" y="29009"/>
                </a:lnTo>
                <a:lnTo>
                  <a:pt x="97757" y="26214"/>
                </a:lnTo>
                <a:lnTo>
                  <a:pt x="98390" y="23834"/>
                </a:lnTo>
                <a:lnTo>
                  <a:pt x="99186" y="22603"/>
                </a:lnTo>
                <a:lnTo>
                  <a:pt x="100348" y="21604"/>
                </a:lnTo>
                <a:lnTo>
                  <a:pt x="100756" y="21407"/>
                </a:lnTo>
                <a:lnTo>
                  <a:pt x="103340" y="22869"/>
                </a:lnTo>
                <a:lnTo>
                  <a:pt x="107305" y="25106"/>
                </a:lnTo>
                <a:lnTo>
                  <a:pt x="111922" y="26221"/>
                </a:lnTo>
                <a:lnTo>
                  <a:pt x="114241" y="26779"/>
                </a:lnTo>
                <a:lnTo>
                  <a:pt x="115207" y="26690"/>
                </a:lnTo>
                <a:lnTo>
                  <a:pt x="121034" y="26146"/>
                </a:lnTo>
                <a:lnTo>
                  <a:pt x="125638" y="27017"/>
                </a:lnTo>
                <a:lnTo>
                  <a:pt x="128052" y="29397"/>
                </a:lnTo>
                <a:lnTo>
                  <a:pt x="130425" y="30002"/>
                </a:lnTo>
                <a:lnTo>
                  <a:pt x="132750" y="28853"/>
                </a:lnTo>
                <a:lnTo>
                  <a:pt x="134192" y="28642"/>
                </a:lnTo>
                <a:lnTo>
                  <a:pt x="134750" y="29383"/>
                </a:lnTo>
                <a:lnTo>
                  <a:pt x="135906" y="29696"/>
                </a:lnTo>
                <a:lnTo>
                  <a:pt x="137674" y="29580"/>
                </a:lnTo>
                <a:lnTo>
                  <a:pt x="138694" y="30240"/>
                </a:lnTo>
                <a:lnTo>
                  <a:pt x="138803" y="30899"/>
                </a:lnTo>
                <a:lnTo>
                  <a:pt x="138939" y="31661"/>
                </a:lnTo>
                <a:lnTo>
                  <a:pt x="140244" y="33470"/>
                </a:lnTo>
                <a:lnTo>
                  <a:pt x="142604" y="35666"/>
                </a:lnTo>
                <a:lnTo>
                  <a:pt x="144698" y="36197"/>
                </a:lnTo>
                <a:lnTo>
                  <a:pt x="147452" y="34490"/>
                </a:lnTo>
                <a:lnTo>
                  <a:pt x="148384" y="34687"/>
                </a:lnTo>
                <a:lnTo>
                  <a:pt x="148840" y="34136"/>
                </a:lnTo>
                <a:lnTo>
                  <a:pt x="149118" y="32892"/>
                </a:lnTo>
                <a:lnTo>
                  <a:pt x="150784" y="31722"/>
                </a:lnTo>
                <a:lnTo>
                  <a:pt x="153831" y="30627"/>
                </a:lnTo>
                <a:lnTo>
                  <a:pt x="155558" y="29648"/>
                </a:lnTo>
                <a:lnTo>
                  <a:pt x="156177" y="28839"/>
                </a:lnTo>
                <a:lnTo>
                  <a:pt x="157203" y="28608"/>
                </a:lnTo>
                <a:lnTo>
                  <a:pt x="158326" y="28853"/>
                </a:lnTo>
                <a:lnTo>
                  <a:pt x="159128" y="28547"/>
                </a:lnTo>
                <a:lnTo>
                  <a:pt x="159407" y="27778"/>
                </a:lnTo>
                <a:lnTo>
                  <a:pt x="159727" y="27445"/>
                </a:lnTo>
                <a:lnTo>
                  <a:pt x="160298" y="27173"/>
                </a:lnTo>
                <a:lnTo>
                  <a:pt x="160808" y="27037"/>
                </a:lnTo>
                <a:lnTo>
                  <a:pt x="161732" y="27248"/>
                </a:lnTo>
                <a:lnTo>
                  <a:pt x="163439" y="28649"/>
                </a:lnTo>
                <a:lnTo>
                  <a:pt x="165928" y="31233"/>
                </a:lnTo>
                <a:lnTo>
                  <a:pt x="167546" y="32416"/>
                </a:lnTo>
                <a:lnTo>
                  <a:pt x="168288" y="32219"/>
                </a:lnTo>
                <a:lnTo>
                  <a:pt x="169240" y="31423"/>
                </a:lnTo>
                <a:lnTo>
                  <a:pt x="170402" y="30049"/>
                </a:lnTo>
                <a:lnTo>
                  <a:pt x="170688" y="28064"/>
                </a:lnTo>
                <a:lnTo>
                  <a:pt x="170110" y="25473"/>
                </a:lnTo>
                <a:lnTo>
                  <a:pt x="170504" y="23379"/>
                </a:lnTo>
                <a:lnTo>
                  <a:pt x="171885" y="21787"/>
                </a:lnTo>
                <a:lnTo>
                  <a:pt x="174435" y="20808"/>
                </a:lnTo>
                <a:lnTo>
                  <a:pt x="178154" y="20434"/>
                </a:lnTo>
                <a:lnTo>
                  <a:pt x="180439" y="20659"/>
                </a:lnTo>
                <a:lnTo>
                  <a:pt x="181283" y="21481"/>
                </a:lnTo>
                <a:lnTo>
                  <a:pt x="182425" y="21930"/>
                </a:lnTo>
                <a:lnTo>
                  <a:pt x="183860" y="22019"/>
                </a:lnTo>
                <a:lnTo>
                  <a:pt x="185179" y="21087"/>
                </a:lnTo>
                <a:lnTo>
                  <a:pt x="186369" y="19122"/>
                </a:lnTo>
                <a:lnTo>
                  <a:pt x="186437" y="16694"/>
                </a:lnTo>
                <a:lnTo>
                  <a:pt x="185383" y="13791"/>
                </a:lnTo>
                <a:lnTo>
                  <a:pt x="185669" y="12866"/>
                </a:lnTo>
                <a:lnTo>
                  <a:pt x="186124" y="12465"/>
                </a:lnTo>
                <a:lnTo>
                  <a:pt x="187552" y="11411"/>
                </a:lnTo>
                <a:lnTo>
                  <a:pt x="189544" y="9228"/>
                </a:lnTo>
                <a:lnTo>
                  <a:pt x="191469" y="6412"/>
                </a:lnTo>
                <a:lnTo>
                  <a:pt x="193325" y="2958"/>
                </a:lnTo>
                <a:lnTo>
                  <a:pt x="195617" y="823"/>
                </a:lnTo>
                <a:lnTo>
                  <a:pt x="198344" y="0"/>
                </a:lnTo>
                <a:lnTo>
                  <a:pt x="201649" y="938"/>
                </a:lnTo>
                <a:lnTo>
                  <a:pt x="205545" y="3631"/>
                </a:lnTo>
                <a:lnTo>
                  <a:pt x="207007" y="6936"/>
                </a:lnTo>
                <a:lnTo>
                  <a:pt x="206055" y="10860"/>
                </a:lnTo>
                <a:lnTo>
                  <a:pt x="205973" y="13008"/>
                </a:lnTo>
                <a:lnTo>
                  <a:pt x="206762" y="13410"/>
                </a:lnTo>
                <a:lnTo>
                  <a:pt x="208095" y="13301"/>
                </a:lnTo>
                <a:lnTo>
                  <a:pt x="209965" y="12689"/>
                </a:lnTo>
                <a:lnTo>
                  <a:pt x="211189" y="12655"/>
                </a:lnTo>
                <a:lnTo>
                  <a:pt x="211767" y="13212"/>
                </a:lnTo>
                <a:lnTo>
                  <a:pt x="211733" y="14314"/>
                </a:lnTo>
                <a:lnTo>
                  <a:pt x="211081" y="15966"/>
                </a:lnTo>
                <a:lnTo>
                  <a:pt x="210298" y="20597"/>
                </a:lnTo>
                <a:lnTo>
                  <a:pt x="209815" y="24596"/>
                </a:lnTo>
                <a:lnTo>
                  <a:pt x="209333" y="28519"/>
                </a:lnTo>
                <a:lnTo>
                  <a:pt x="208918" y="31960"/>
                </a:lnTo>
                <a:lnTo>
                  <a:pt x="209659" y="34639"/>
                </a:lnTo>
                <a:lnTo>
                  <a:pt x="210788" y="38679"/>
                </a:lnTo>
                <a:lnTo>
                  <a:pt x="212060" y="41344"/>
                </a:lnTo>
                <a:lnTo>
                  <a:pt x="213358" y="42194"/>
                </a:lnTo>
                <a:lnTo>
                  <a:pt x="214664" y="42500"/>
                </a:lnTo>
                <a:lnTo>
                  <a:pt x="215963" y="42262"/>
                </a:lnTo>
                <a:lnTo>
                  <a:pt x="218635" y="40549"/>
                </a:lnTo>
                <a:lnTo>
                  <a:pt x="222668" y="37366"/>
                </a:lnTo>
                <a:lnTo>
                  <a:pt x="226584" y="35408"/>
                </a:lnTo>
                <a:lnTo>
                  <a:pt x="232283" y="34306"/>
                </a:lnTo>
                <a:lnTo>
                  <a:pt x="234194" y="30886"/>
                </a:lnTo>
                <a:lnTo>
                  <a:pt x="236832" y="28622"/>
                </a:lnTo>
                <a:lnTo>
                  <a:pt x="242857" y="25255"/>
                </a:lnTo>
                <a:lnTo>
                  <a:pt x="246128" y="23963"/>
                </a:lnTo>
                <a:lnTo>
                  <a:pt x="248011" y="23746"/>
                </a:lnTo>
                <a:lnTo>
                  <a:pt x="250364" y="24351"/>
                </a:lnTo>
                <a:lnTo>
                  <a:pt x="250901" y="24569"/>
                </a:lnTo>
                <a:lnTo>
                  <a:pt x="251364" y="24732"/>
                </a:lnTo>
                <a:lnTo>
                  <a:pt x="252581" y="25011"/>
                </a:lnTo>
                <a:lnTo>
                  <a:pt x="252833" y="26037"/>
                </a:lnTo>
                <a:lnTo>
                  <a:pt x="252513" y="27146"/>
                </a:lnTo>
                <a:lnTo>
                  <a:pt x="251214" y="28057"/>
                </a:lnTo>
                <a:lnTo>
                  <a:pt x="250800" y="28764"/>
                </a:lnTo>
                <a:lnTo>
                  <a:pt x="251296" y="29295"/>
                </a:lnTo>
                <a:lnTo>
                  <a:pt x="253132" y="29478"/>
                </a:lnTo>
                <a:lnTo>
                  <a:pt x="256933" y="28247"/>
                </a:lnTo>
                <a:lnTo>
                  <a:pt x="259395" y="27459"/>
                </a:lnTo>
                <a:lnTo>
                  <a:pt x="261101" y="27146"/>
                </a:lnTo>
                <a:lnTo>
                  <a:pt x="261788" y="26119"/>
                </a:lnTo>
                <a:lnTo>
                  <a:pt x="262863" y="25085"/>
                </a:lnTo>
                <a:lnTo>
                  <a:pt x="264569" y="25011"/>
                </a:lnTo>
                <a:lnTo>
                  <a:pt x="266399" y="25561"/>
                </a:lnTo>
                <a:lnTo>
                  <a:pt x="267915" y="25881"/>
                </a:lnTo>
                <a:lnTo>
                  <a:pt x="270493" y="25589"/>
                </a:lnTo>
                <a:lnTo>
                  <a:pt x="271852" y="26486"/>
                </a:lnTo>
                <a:lnTo>
                  <a:pt x="273756" y="28179"/>
                </a:lnTo>
                <a:lnTo>
                  <a:pt x="274613" y="2923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79" name="Google Shape;3679;p208"/>
          <p:cNvSpPr/>
          <p:nvPr/>
        </p:nvSpPr>
        <p:spPr>
          <a:xfrm>
            <a:off x="6447317" y="4189367"/>
            <a:ext cx="3842" cy="14246"/>
          </a:xfrm>
          <a:custGeom>
            <a:rect b="b" l="l" r="r" t="t"/>
            <a:pathLst>
              <a:path extrusionOk="0" h="14246" w="3842">
                <a:moveTo>
                  <a:pt x="3264" y="13457"/>
                </a:moveTo>
                <a:lnTo>
                  <a:pt x="2652" y="14246"/>
                </a:lnTo>
                <a:lnTo>
                  <a:pt x="524" y="13927"/>
                </a:lnTo>
                <a:lnTo>
                  <a:pt x="95" y="12941"/>
                </a:lnTo>
                <a:lnTo>
                  <a:pt x="0" y="12247"/>
                </a:lnTo>
                <a:lnTo>
                  <a:pt x="1333" y="10839"/>
                </a:lnTo>
                <a:lnTo>
                  <a:pt x="2836" y="11438"/>
                </a:lnTo>
                <a:lnTo>
                  <a:pt x="3414" y="12104"/>
                </a:lnTo>
                <a:lnTo>
                  <a:pt x="3842" y="12240"/>
                </a:lnTo>
                <a:lnTo>
                  <a:pt x="3835" y="12804"/>
                </a:lnTo>
                <a:lnTo>
                  <a:pt x="3672" y="13219"/>
                </a:lnTo>
                <a:lnTo>
                  <a:pt x="3264" y="13457"/>
                </a:lnTo>
                <a:close/>
                <a:moveTo>
                  <a:pt x="2672" y="2768"/>
                </a:moveTo>
                <a:lnTo>
                  <a:pt x="2387" y="3291"/>
                </a:lnTo>
                <a:lnTo>
                  <a:pt x="830" y="2346"/>
                </a:lnTo>
                <a:lnTo>
                  <a:pt x="354" y="571"/>
                </a:lnTo>
                <a:lnTo>
                  <a:pt x="401" y="197"/>
                </a:lnTo>
                <a:lnTo>
                  <a:pt x="667" y="0"/>
                </a:lnTo>
                <a:lnTo>
                  <a:pt x="1285" y="340"/>
                </a:lnTo>
                <a:lnTo>
                  <a:pt x="2108" y="469"/>
                </a:lnTo>
                <a:lnTo>
                  <a:pt x="2632" y="1047"/>
                </a:lnTo>
                <a:lnTo>
                  <a:pt x="2672" y="276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80" name="Google Shape;3680;p208"/>
          <p:cNvSpPr/>
          <p:nvPr/>
        </p:nvSpPr>
        <p:spPr>
          <a:xfrm>
            <a:off x="6423027" y="4178290"/>
            <a:ext cx="3440" cy="1958"/>
          </a:xfrm>
          <a:custGeom>
            <a:rect b="b" l="l" r="r" t="t"/>
            <a:pathLst>
              <a:path extrusionOk="0" h="1958" w="3440">
                <a:moveTo>
                  <a:pt x="3033" y="952"/>
                </a:moveTo>
                <a:lnTo>
                  <a:pt x="0" y="1958"/>
                </a:lnTo>
                <a:lnTo>
                  <a:pt x="122" y="1380"/>
                </a:lnTo>
                <a:lnTo>
                  <a:pt x="2557" y="0"/>
                </a:lnTo>
                <a:lnTo>
                  <a:pt x="3441" y="9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81" name="Google Shape;3681;p208"/>
          <p:cNvSpPr/>
          <p:nvPr/>
        </p:nvSpPr>
        <p:spPr>
          <a:xfrm>
            <a:off x="7996364" y="3634177"/>
            <a:ext cx="33401" cy="75623"/>
          </a:xfrm>
          <a:custGeom>
            <a:rect b="b" l="l" r="r" t="t"/>
            <a:pathLst>
              <a:path extrusionOk="0" h="75623" w="33401">
                <a:moveTo>
                  <a:pt x="14947" y="2598"/>
                </a:moveTo>
                <a:lnTo>
                  <a:pt x="15701" y="3182"/>
                </a:lnTo>
                <a:lnTo>
                  <a:pt x="17272" y="5726"/>
                </a:lnTo>
                <a:lnTo>
                  <a:pt x="18312" y="7970"/>
                </a:lnTo>
                <a:lnTo>
                  <a:pt x="20373" y="8745"/>
                </a:lnTo>
                <a:lnTo>
                  <a:pt x="21515" y="9615"/>
                </a:lnTo>
                <a:lnTo>
                  <a:pt x="22991" y="10941"/>
                </a:lnTo>
                <a:lnTo>
                  <a:pt x="23698" y="12267"/>
                </a:lnTo>
                <a:lnTo>
                  <a:pt x="24705" y="16327"/>
                </a:lnTo>
                <a:lnTo>
                  <a:pt x="24820" y="18775"/>
                </a:lnTo>
                <a:lnTo>
                  <a:pt x="24528" y="19890"/>
                </a:lnTo>
                <a:lnTo>
                  <a:pt x="24283" y="20182"/>
                </a:lnTo>
                <a:lnTo>
                  <a:pt x="23365" y="24154"/>
                </a:lnTo>
                <a:lnTo>
                  <a:pt x="23582" y="26173"/>
                </a:lnTo>
                <a:lnTo>
                  <a:pt x="23576" y="27506"/>
                </a:lnTo>
                <a:lnTo>
                  <a:pt x="22800" y="28030"/>
                </a:lnTo>
                <a:lnTo>
                  <a:pt x="22284" y="28866"/>
                </a:lnTo>
                <a:lnTo>
                  <a:pt x="23120" y="32157"/>
                </a:lnTo>
                <a:lnTo>
                  <a:pt x="23018" y="33565"/>
                </a:lnTo>
                <a:lnTo>
                  <a:pt x="23059" y="35170"/>
                </a:lnTo>
                <a:lnTo>
                  <a:pt x="24562" y="38828"/>
                </a:lnTo>
                <a:lnTo>
                  <a:pt x="25452" y="39957"/>
                </a:lnTo>
                <a:lnTo>
                  <a:pt x="26241" y="40494"/>
                </a:lnTo>
                <a:lnTo>
                  <a:pt x="27261" y="43854"/>
                </a:lnTo>
                <a:lnTo>
                  <a:pt x="27860" y="44432"/>
                </a:lnTo>
                <a:lnTo>
                  <a:pt x="30328" y="44112"/>
                </a:lnTo>
                <a:lnTo>
                  <a:pt x="31539" y="44486"/>
                </a:lnTo>
                <a:lnTo>
                  <a:pt x="32021" y="45282"/>
                </a:lnTo>
                <a:lnTo>
                  <a:pt x="32130" y="45825"/>
                </a:lnTo>
                <a:lnTo>
                  <a:pt x="31967" y="47702"/>
                </a:lnTo>
                <a:lnTo>
                  <a:pt x="32579" y="49144"/>
                </a:lnTo>
                <a:lnTo>
                  <a:pt x="33402" y="50626"/>
                </a:lnTo>
                <a:lnTo>
                  <a:pt x="33402" y="51531"/>
                </a:lnTo>
                <a:lnTo>
                  <a:pt x="32844" y="53013"/>
                </a:lnTo>
                <a:lnTo>
                  <a:pt x="31858" y="54734"/>
                </a:lnTo>
                <a:lnTo>
                  <a:pt x="30553" y="55400"/>
                </a:lnTo>
                <a:lnTo>
                  <a:pt x="29111" y="55958"/>
                </a:lnTo>
                <a:lnTo>
                  <a:pt x="28417" y="57297"/>
                </a:lnTo>
                <a:lnTo>
                  <a:pt x="28071" y="58719"/>
                </a:lnTo>
                <a:lnTo>
                  <a:pt x="27424" y="59773"/>
                </a:lnTo>
                <a:lnTo>
                  <a:pt x="27030" y="60928"/>
                </a:lnTo>
                <a:lnTo>
                  <a:pt x="26411" y="63281"/>
                </a:lnTo>
                <a:lnTo>
                  <a:pt x="26268" y="64131"/>
                </a:lnTo>
                <a:lnTo>
                  <a:pt x="25296" y="64995"/>
                </a:lnTo>
                <a:lnTo>
                  <a:pt x="23786" y="65348"/>
                </a:lnTo>
                <a:lnTo>
                  <a:pt x="22426" y="65423"/>
                </a:lnTo>
                <a:lnTo>
                  <a:pt x="21515" y="65824"/>
                </a:lnTo>
                <a:lnTo>
                  <a:pt x="21046" y="66627"/>
                </a:lnTo>
                <a:lnTo>
                  <a:pt x="20182" y="67273"/>
                </a:lnTo>
                <a:lnTo>
                  <a:pt x="19666" y="67558"/>
                </a:lnTo>
                <a:lnTo>
                  <a:pt x="19666" y="68273"/>
                </a:lnTo>
                <a:lnTo>
                  <a:pt x="20291" y="69762"/>
                </a:lnTo>
                <a:lnTo>
                  <a:pt x="21005" y="70972"/>
                </a:lnTo>
                <a:lnTo>
                  <a:pt x="21026" y="71938"/>
                </a:lnTo>
                <a:lnTo>
                  <a:pt x="20672" y="72210"/>
                </a:lnTo>
                <a:lnTo>
                  <a:pt x="19563" y="72087"/>
                </a:lnTo>
                <a:lnTo>
                  <a:pt x="19332" y="72441"/>
                </a:lnTo>
                <a:lnTo>
                  <a:pt x="19210" y="73529"/>
                </a:lnTo>
                <a:lnTo>
                  <a:pt x="18918" y="74447"/>
                </a:lnTo>
                <a:lnTo>
                  <a:pt x="18462" y="75011"/>
                </a:lnTo>
                <a:lnTo>
                  <a:pt x="17673" y="75623"/>
                </a:lnTo>
                <a:lnTo>
                  <a:pt x="16225" y="75426"/>
                </a:lnTo>
                <a:lnTo>
                  <a:pt x="14865" y="74501"/>
                </a:lnTo>
                <a:lnTo>
                  <a:pt x="14158" y="74216"/>
                </a:lnTo>
                <a:lnTo>
                  <a:pt x="13750" y="74243"/>
                </a:lnTo>
                <a:lnTo>
                  <a:pt x="13641" y="71978"/>
                </a:lnTo>
                <a:lnTo>
                  <a:pt x="13049" y="70217"/>
                </a:lnTo>
                <a:lnTo>
                  <a:pt x="10900" y="65967"/>
                </a:lnTo>
                <a:lnTo>
                  <a:pt x="3889" y="61833"/>
                </a:lnTo>
                <a:lnTo>
                  <a:pt x="2237" y="59970"/>
                </a:lnTo>
                <a:lnTo>
                  <a:pt x="1516" y="58399"/>
                </a:lnTo>
                <a:lnTo>
                  <a:pt x="789" y="56916"/>
                </a:lnTo>
                <a:lnTo>
                  <a:pt x="1482" y="56876"/>
                </a:lnTo>
                <a:lnTo>
                  <a:pt x="2169" y="57250"/>
                </a:lnTo>
                <a:lnTo>
                  <a:pt x="3046" y="57705"/>
                </a:lnTo>
                <a:lnTo>
                  <a:pt x="3407" y="56964"/>
                </a:lnTo>
                <a:lnTo>
                  <a:pt x="3026" y="55339"/>
                </a:lnTo>
                <a:lnTo>
                  <a:pt x="1217" y="51544"/>
                </a:lnTo>
                <a:lnTo>
                  <a:pt x="1081" y="50497"/>
                </a:lnTo>
                <a:lnTo>
                  <a:pt x="1965" y="47315"/>
                </a:lnTo>
                <a:lnTo>
                  <a:pt x="3441" y="43731"/>
                </a:lnTo>
                <a:lnTo>
                  <a:pt x="3346" y="39379"/>
                </a:lnTo>
                <a:lnTo>
                  <a:pt x="3801" y="36081"/>
                </a:lnTo>
                <a:lnTo>
                  <a:pt x="3291" y="33939"/>
                </a:lnTo>
                <a:lnTo>
                  <a:pt x="3046" y="31314"/>
                </a:lnTo>
                <a:lnTo>
                  <a:pt x="4128" y="27812"/>
                </a:lnTo>
                <a:lnTo>
                  <a:pt x="5059" y="26948"/>
                </a:lnTo>
                <a:lnTo>
                  <a:pt x="5630" y="25833"/>
                </a:lnTo>
                <a:lnTo>
                  <a:pt x="5664" y="22093"/>
                </a:lnTo>
                <a:lnTo>
                  <a:pt x="3577" y="20339"/>
                </a:lnTo>
                <a:lnTo>
                  <a:pt x="1176" y="20013"/>
                </a:lnTo>
                <a:lnTo>
                  <a:pt x="1231" y="18741"/>
                </a:lnTo>
                <a:lnTo>
                  <a:pt x="1530" y="16721"/>
                </a:lnTo>
                <a:lnTo>
                  <a:pt x="1360" y="16048"/>
                </a:lnTo>
                <a:lnTo>
                  <a:pt x="1536" y="14892"/>
                </a:lnTo>
                <a:lnTo>
                  <a:pt x="952" y="13355"/>
                </a:lnTo>
                <a:lnTo>
                  <a:pt x="0" y="12240"/>
                </a:lnTo>
                <a:lnTo>
                  <a:pt x="918" y="10275"/>
                </a:lnTo>
                <a:lnTo>
                  <a:pt x="2264" y="7888"/>
                </a:lnTo>
                <a:lnTo>
                  <a:pt x="3515" y="5998"/>
                </a:lnTo>
                <a:lnTo>
                  <a:pt x="5032" y="4026"/>
                </a:lnTo>
                <a:lnTo>
                  <a:pt x="6045" y="2135"/>
                </a:lnTo>
                <a:lnTo>
                  <a:pt x="7126" y="496"/>
                </a:lnTo>
                <a:lnTo>
                  <a:pt x="8065" y="0"/>
                </a:lnTo>
                <a:lnTo>
                  <a:pt x="8527" y="347"/>
                </a:lnTo>
                <a:lnTo>
                  <a:pt x="8779" y="1061"/>
                </a:lnTo>
                <a:lnTo>
                  <a:pt x="8718" y="3169"/>
                </a:lnTo>
                <a:lnTo>
                  <a:pt x="9037" y="3896"/>
                </a:lnTo>
                <a:lnTo>
                  <a:pt x="9683" y="4434"/>
                </a:lnTo>
                <a:lnTo>
                  <a:pt x="11050" y="4168"/>
                </a:lnTo>
                <a:lnTo>
                  <a:pt x="12560" y="3645"/>
                </a:lnTo>
                <a:lnTo>
                  <a:pt x="14600" y="253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82" name="Google Shape;3682;p208"/>
          <p:cNvSpPr/>
          <p:nvPr/>
        </p:nvSpPr>
        <p:spPr>
          <a:xfrm>
            <a:off x="8457406" y="3668877"/>
            <a:ext cx="60017" cy="60187"/>
          </a:xfrm>
          <a:custGeom>
            <a:rect b="b" l="l" r="r" t="t"/>
            <a:pathLst>
              <a:path extrusionOk="0" h="60187" w="60017">
                <a:moveTo>
                  <a:pt x="58242" y="59269"/>
                </a:moveTo>
                <a:lnTo>
                  <a:pt x="54944" y="59126"/>
                </a:lnTo>
                <a:lnTo>
                  <a:pt x="52129" y="60187"/>
                </a:lnTo>
                <a:lnTo>
                  <a:pt x="51068" y="59977"/>
                </a:lnTo>
                <a:lnTo>
                  <a:pt x="50361" y="58093"/>
                </a:lnTo>
                <a:lnTo>
                  <a:pt x="49756" y="56563"/>
                </a:lnTo>
                <a:lnTo>
                  <a:pt x="47961" y="52626"/>
                </a:lnTo>
                <a:lnTo>
                  <a:pt x="48443" y="51014"/>
                </a:lnTo>
                <a:lnTo>
                  <a:pt x="47444" y="50082"/>
                </a:lnTo>
                <a:lnTo>
                  <a:pt x="45037" y="48403"/>
                </a:lnTo>
                <a:lnTo>
                  <a:pt x="44418" y="47709"/>
                </a:lnTo>
                <a:lnTo>
                  <a:pt x="44758" y="46750"/>
                </a:lnTo>
                <a:lnTo>
                  <a:pt x="44996" y="45003"/>
                </a:lnTo>
                <a:lnTo>
                  <a:pt x="44764" y="43588"/>
                </a:lnTo>
                <a:lnTo>
                  <a:pt x="44112" y="43160"/>
                </a:lnTo>
                <a:lnTo>
                  <a:pt x="42908" y="43133"/>
                </a:lnTo>
                <a:lnTo>
                  <a:pt x="41446" y="43486"/>
                </a:lnTo>
                <a:lnTo>
                  <a:pt x="38508" y="44853"/>
                </a:lnTo>
                <a:lnTo>
                  <a:pt x="36469" y="43983"/>
                </a:lnTo>
                <a:lnTo>
                  <a:pt x="35292" y="43105"/>
                </a:lnTo>
                <a:lnTo>
                  <a:pt x="34605" y="42371"/>
                </a:lnTo>
                <a:lnTo>
                  <a:pt x="33075" y="42983"/>
                </a:lnTo>
                <a:lnTo>
                  <a:pt x="32701" y="42691"/>
                </a:lnTo>
                <a:lnTo>
                  <a:pt x="32620" y="40868"/>
                </a:lnTo>
                <a:lnTo>
                  <a:pt x="32157" y="39882"/>
                </a:lnTo>
                <a:lnTo>
                  <a:pt x="31239" y="38733"/>
                </a:lnTo>
                <a:lnTo>
                  <a:pt x="30382" y="38182"/>
                </a:lnTo>
                <a:lnTo>
                  <a:pt x="27248" y="39318"/>
                </a:lnTo>
                <a:lnTo>
                  <a:pt x="25364" y="39705"/>
                </a:lnTo>
                <a:lnTo>
                  <a:pt x="24705" y="38645"/>
                </a:lnTo>
                <a:lnTo>
                  <a:pt x="21393" y="35150"/>
                </a:lnTo>
                <a:lnTo>
                  <a:pt x="18326" y="32463"/>
                </a:lnTo>
                <a:lnTo>
                  <a:pt x="16218" y="31355"/>
                </a:lnTo>
                <a:lnTo>
                  <a:pt x="14096" y="31471"/>
                </a:lnTo>
                <a:lnTo>
                  <a:pt x="10805" y="32008"/>
                </a:lnTo>
                <a:lnTo>
                  <a:pt x="9595" y="31784"/>
                </a:lnTo>
                <a:lnTo>
                  <a:pt x="6725" y="30614"/>
                </a:lnTo>
                <a:lnTo>
                  <a:pt x="4331" y="29220"/>
                </a:lnTo>
                <a:lnTo>
                  <a:pt x="4658" y="28642"/>
                </a:lnTo>
                <a:lnTo>
                  <a:pt x="5161" y="28220"/>
                </a:lnTo>
                <a:lnTo>
                  <a:pt x="4556" y="26405"/>
                </a:lnTo>
                <a:lnTo>
                  <a:pt x="3223" y="23481"/>
                </a:lnTo>
                <a:lnTo>
                  <a:pt x="3366" y="22563"/>
                </a:lnTo>
                <a:lnTo>
                  <a:pt x="2944" y="21298"/>
                </a:lnTo>
                <a:lnTo>
                  <a:pt x="2482" y="20339"/>
                </a:lnTo>
                <a:lnTo>
                  <a:pt x="4359" y="18047"/>
                </a:lnTo>
                <a:lnTo>
                  <a:pt x="5215" y="16204"/>
                </a:lnTo>
                <a:lnTo>
                  <a:pt x="5406" y="14403"/>
                </a:lnTo>
                <a:lnTo>
                  <a:pt x="4902" y="12532"/>
                </a:lnTo>
                <a:lnTo>
                  <a:pt x="3665" y="9139"/>
                </a:lnTo>
                <a:lnTo>
                  <a:pt x="2903" y="8153"/>
                </a:lnTo>
                <a:lnTo>
                  <a:pt x="1489" y="7228"/>
                </a:lnTo>
                <a:lnTo>
                  <a:pt x="299" y="5719"/>
                </a:lnTo>
                <a:lnTo>
                  <a:pt x="0" y="4651"/>
                </a:lnTo>
                <a:lnTo>
                  <a:pt x="999" y="4441"/>
                </a:lnTo>
                <a:lnTo>
                  <a:pt x="3917" y="4413"/>
                </a:lnTo>
                <a:lnTo>
                  <a:pt x="6745" y="4046"/>
                </a:lnTo>
                <a:lnTo>
                  <a:pt x="8962" y="3339"/>
                </a:lnTo>
                <a:lnTo>
                  <a:pt x="12172" y="2747"/>
                </a:lnTo>
                <a:lnTo>
                  <a:pt x="13491" y="2217"/>
                </a:lnTo>
                <a:lnTo>
                  <a:pt x="15035" y="1965"/>
                </a:lnTo>
                <a:lnTo>
                  <a:pt x="19720" y="2530"/>
                </a:lnTo>
                <a:lnTo>
                  <a:pt x="21474" y="2095"/>
                </a:lnTo>
                <a:lnTo>
                  <a:pt x="26751" y="2013"/>
                </a:lnTo>
                <a:lnTo>
                  <a:pt x="26887" y="1788"/>
                </a:lnTo>
                <a:lnTo>
                  <a:pt x="26173" y="1068"/>
                </a:lnTo>
                <a:lnTo>
                  <a:pt x="26180" y="796"/>
                </a:lnTo>
                <a:lnTo>
                  <a:pt x="29321" y="340"/>
                </a:lnTo>
                <a:lnTo>
                  <a:pt x="29811" y="0"/>
                </a:lnTo>
                <a:lnTo>
                  <a:pt x="30219" y="1142"/>
                </a:lnTo>
                <a:lnTo>
                  <a:pt x="31403" y="2414"/>
                </a:lnTo>
                <a:lnTo>
                  <a:pt x="32687" y="2924"/>
                </a:lnTo>
                <a:lnTo>
                  <a:pt x="33381" y="3624"/>
                </a:lnTo>
                <a:lnTo>
                  <a:pt x="33415" y="4155"/>
                </a:lnTo>
                <a:lnTo>
                  <a:pt x="31137" y="4801"/>
                </a:lnTo>
                <a:lnTo>
                  <a:pt x="30981" y="5120"/>
                </a:lnTo>
                <a:lnTo>
                  <a:pt x="31130" y="5433"/>
                </a:lnTo>
                <a:lnTo>
                  <a:pt x="31810" y="5590"/>
                </a:lnTo>
                <a:lnTo>
                  <a:pt x="35006" y="7181"/>
                </a:lnTo>
                <a:lnTo>
                  <a:pt x="36829" y="7215"/>
                </a:lnTo>
                <a:lnTo>
                  <a:pt x="37788" y="7698"/>
                </a:lnTo>
                <a:lnTo>
                  <a:pt x="38264" y="8650"/>
                </a:lnTo>
                <a:lnTo>
                  <a:pt x="39787" y="9942"/>
                </a:lnTo>
                <a:lnTo>
                  <a:pt x="41004" y="11193"/>
                </a:lnTo>
                <a:lnTo>
                  <a:pt x="41079" y="11621"/>
                </a:lnTo>
                <a:lnTo>
                  <a:pt x="40848" y="12254"/>
                </a:lnTo>
                <a:lnTo>
                  <a:pt x="37448" y="14695"/>
                </a:lnTo>
                <a:lnTo>
                  <a:pt x="37019" y="15538"/>
                </a:lnTo>
                <a:lnTo>
                  <a:pt x="36965" y="16429"/>
                </a:lnTo>
                <a:lnTo>
                  <a:pt x="38454" y="19074"/>
                </a:lnTo>
                <a:lnTo>
                  <a:pt x="40650" y="21957"/>
                </a:lnTo>
                <a:lnTo>
                  <a:pt x="43819" y="24147"/>
                </a:lnTo>
                <a:lnTo>
                  <a:pt x="48192" y="26520"/>
                </a:lnTo>
                <a:lnTo>
                  <a:pt x="48246" y="27989"/>
                </a:lnTo>
                <a:lnTo>
                  <a:pt x="47553" y="29730"/>
                </a:lnTo>
                <a:lnTo>
                  <a:pt x="46961" y="30913"/>
                </a:lnTo>
                <a:lnTo>
                  <a:pt x="46689" y="31715"/>
                </a:lnTo>
                <a:lnTo>
                  <a:pt x="46159" y="32049"/>
                </a:lnTo>
                <a:lnTo>
                  <a:pt x="41806" y="31974"/>
                </a:lnTo>
                <a:lnTo>
                  <a:pt x="41154" y="32259"/>
                </a:lnTo>
                <a:lnTo>
                  <a:pt x="40868" y="32599"/>
                </a:lnTo>
                <a:lnTo>
                  <a:pt x="40848" y="32885"/>
                </a:lnTo>
                <a:lnTo>
                  <a:pt x="42412" y="33415"/>
                </a:lnTo>
                <a:lnTo>
                  <a:pt x="44853" y="35272"/>
                </a:lnTo>
                <a:lnTo>
                  <a:pt x="46261" y="37074"/>
                </a:lnTo>
                <a:lnTo>
                  <a:pt x="47722" y="37863"/>
                </a:lnTo>
                <a:lnTo>
                  <a:pt x="49361" y="39297"/>
                </a:lnTo>
                <a:lnTo>
                  <a:pt x="50674" y="40630"/>
                </a:lnTo>
                <a:lnTo>
                  <a:pt x="52721" y="42358"/>
                </a:lnTo>
                <a:lnTo>
                  <a:pt x="54998" y="41793"/>
                </a:lnTo>
                <a:lnTo>
                  <a:pt x="58045" y="43330"/>
                </a:lnTo>
                <a:lnTo>
                  <a:pt x="58174" y="44370"/>
                </a:lnTo>
                <a:lnTo>
                  <a:pt x="57984" y="45302"/>
                </a:lnTo>
                <a:lnTo>
                  <a:pt x="56066" y="46315"/>
                </a:lnTo>
                <a:lnTo>
                  <a:pt x="55828" y="46737"/>
                </a:lnTo>
                <a:lnTo>
                  <a:pt x="55828" y="47090"/>
                </a:lnTo>
                <a:lnTo>
                  <a:pt x="56080" y="47587"/>
                </a:lnTo>
                <a:lnTo>
                  <a:pt x="57202" y="48416"/>
                </a:lnTo>
                <a:lnTo>
                  <a:pt x="58528" y="49647"/>
                </a:lnTo>
                <a:lnTo>
                  <a:pt x="60017" y="51483"/>
                </a:lnTo>
                <a:lnTo>
                  <a:pt x="59351" y="52034"/>
                </a:lnTo>
                <a:lnTo>
                  <a:pt x="57956" y="52116"/>
                </a:lnTo>
                <a:lnTo>
                  <a:pt x="56875" y="51891"/>
                </a:lnTo>
                <a:lnTo>
                  <a:pt x="56495" y="52265"/>
                </a:lnTo>
                <a:lnTo>
                  <a:pt x="56515" y="52864"/>
                </a:lnTo>
                <a:lnTo>
                  <a:pt x="57930" y="54258"/>
                </a:lnTo>
                <a:lnTo>
                  <a:pt x="58208" y="55271"/>
                </a:lnTo>
                <a:lnTo>
                  <a:pt x="58147" y="57032"/>
                </a:lnTo>
                <a:lnTo>
                  <a:pt x="58242" y="59269"/>
                </a:lnTo>
                <a:close/>
                <a:moveTo>
                  <a:pt x="30247" y="6664"/>
                </a:moveTo>
                <a:lnTo>
                  <a:pt x="30342" y="5991"/>
                </a:lnTo>
                <a:lnTo>
                  <a:pt x="30199" y="5386"/>
                </a:lnTo>
                <a:lnTo>
                  <a:pt x="29689" y="5195"/>
                </a:lnTo>
                <a:lnTo>
                  <a:pt x="29063" y="5352"/>
                </a:lnTo>
                <a:lnTo>
                  <a:pt x="29016" y="6025"/>
                </a:lnTo>
                <a:lnTo>
                  <a:pt x="29206" y="6664"/>
                </a:lnTo>
                <a:lnTo>
                  <a:pt x="29838" y="6950"/>
                </a:lnTo>
                <a:lnTo>
                  <a:pt x="30247" y="6664"/>
                </a:lnTo>
                <a:close/>
                <a:moveTo>
                  <a:pt x="40338" y="16993"/>
                </a:moveTo>
                <a:lnTo>
                  <a:pt x="39610" y="17408"/>
                </a:lnTo>
                <a:lnTo>
                  <a:pt x="38930" y="17224"/>
                </a:lnTo>
                <a:lnTo>
                  <a:pt x="38930" y="16191"/>
                </a:lnTo>
                <a:lnTo>
                  <a:pt x="39420" y="15776"/>
                </a:lnTo>
                <a:lnTo>
                  <a:pt x="39984" y="15797"/>
                </a:lnTo>
                <a:lnTo>
                  <a:pt x="40521" y="16170"/>
                </a:lnTo>
                <a:lnTo>
                  <a:pt x="40338" y="1699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83" name="Google Shape;3683;p208"/>
          <p:cNvSpPr/>
          <p:nvPr/>
        </p:nvSpPr>
        <p:spPr>
          <a:xfrm>
            <a:off x="7852447" y="4614758"/>
            <a:ext cx="234867" cy="263413"/>
          </a:xfrm>
          <a:custGeom>
            <a:rect b="b" l="l" r="r" t="t"/>
            <a:pathLst>
              <a:path extrusionOk="0" h="263413" w="234867">
                <a:moveTo>
                  <a:pt x="25439" y="3917"/>
                </a:moveTo>
                <a:lnTo>
                  <a:pt x="25147" y="4223"/>
                </a:lnTo>
                <a:lnTo>
                  <a:pt x="23052" y="5066"/>
                </a:lnTo>
                <a:lnTo>
                  <a:pt x="20802" y="5855"/>
                </a:lnTo>
                <a:lnTo>
                  <a:pt x="17843" y="9065"/>
                </a:lnTo>
                <a:lnTo>
                  <a:pt x="16347" y="10452"/>
                </a:lnTo>
                <a:lnTo>
                  <a:pt x="15912" y="10799"/>
                </a:lnTo>
                <a:lnTo>
                  <a:pt x="14559" y="11567"/>
                </a:lnTo>
                <a:lnTo>
                  <a:pt x="13580" y="12227"/>
                </a:lnTo>
                <a:lnTo>
                  <a:pt x="13614" y="12587"/>
                </a:lnTo>
                <a:lnTo>
                  <a:pt x="14267" y="13008"/>
                </a:lnTo>
                <a:lnTo>
                  <a:pt x="14933" y="13702"/>
                </a:lnTo>
                <a:lnTo>
                  <a:pt x="14865" y="18945"/>
                </a:lnTo>
                <a:lnTo>
                  <a:pt x="14579" y="24113"/>
                </a:lnTo>
                <a:lnTo>
                  <a:pt x="14212" y="24548"/>
                </a:lnTo>
                <a:lnTo>
                  <a:pt x="12335" y="24718"/>
                </a:lnTo>
                <a:lnTo>
                  <a:pt x="9840" y="25079"/>
                </a:lnTo>
                <a:lnTo>
                  <a:pt x="9044" y="25310"/>
                </a:lnTo>
                <a:lnTo>
                  <a:pt x="8765" y="24800"/>
                </a:lnTo>
                <a:lnTo>
                  <a:pt x="7929" y="22909"/>
                </a:lnTo>
                <a:lnTo>
                  <a:pt x="8398" y="21114"/>
                </a:lnTo>
                <a:lnTo>
                  <a:pt x="8901" y="19774"/>
                </a:lnTo>
                <a:lnTo>
                  <a:pt x="8337" y="17048"/>
                </a:lnTo>
                <a:lnTo>
                  <a:pt x="7065" y="14620"/>
                </a:lnTo>
                <a:lnTo>
                  <a:pt x="5719" y="11540"/>
                </a:lnTo>
                <a:lnTo>
                  <a:pt x="5304" y="10948"/>
                </a:lnTo>
                <a:lnTo>
                  <a:pt x="6440" y="9955"/>
                </a:lnTo>
                <a:lnTo>
                  <a:pt x="8146" y="7779"/>
                </a:lnTo>
                <a:lnTo>
                  <a:pt x="8861" y="6650"/>
                </a:lnTo>
                <a:lnTo>
                  <a:pt x="10839" y="6399"/>
                </a:lnTo>
                <a:lnTo>
                  <a:pt x="11574" y="5610"/>
                </a:lnTo>
                <a:lnTo>
                  <a:pt x="12097" y="4345"/>
                </a:lnTo>
                <a:lnTo>
                  <a:pt x="12301" y="3611"/>
                </a:lnTo>
                <a:lnTo>
                  <a:pt x="14532" y="3012"/>
                </a:lnTo>
                <a:lnTo>
                  <a:pt x="17211" y="1945"/>
                </a:lnTo>
                <a:lnTo>
                  <a:pt x="18694" y="775"/>
                </a:lnTo>
                <a:lnTo>
                  <a:pt x="20196" y="27"/>
                </a:lnTo>
                <a:lnTo>
                  <a:pt x="21148" y="0"/>
                </a:lnTo>
                <a:lnTo>
                  <a:pt x="21774" y="306"/>
                </a:lnTo>
                <a:lnTo>
                  <a:pt x="23494" y="2332"/>
                </a:lnTo>
                <a:lnTo>
                  <a:pt x="24956" y="3611"/>
                </a:lnTo>
                <a:lnTo>
                  <a:pt x="25439" y="3917"/>
                </a:lnTo>
                <a:close/>
                <a:moveTo>
                  <a:pt x="233337" y="123319"/>
                </a:moveTo>
                <a:lnTo>
                  <a:pt x="233759" y="125848"/>
                </a:lnTo>
                <a:lnTo>
                  <a:pt x="234174" y="129364"/>
                </a:lnTo>
                <a:lnTo>
                  <a:pt x="234466" y="131894"/>
                </a:lnTo>
                <a:lnTo>
                  <a:pt x="234765" y="133029"/>
                </a:lnTo>
                <a:lnTo>
                  <a:pt x="234867" y="133635"/>
                </a:lnTo>
                <a:lnTo>
                  <a:pt x="234534" y="134288"/>
                </a:lnTo>
                <a:lnTo>
                  <a:pt x="234262" y="135804"/>
                </a:lnTo>
                <a:lnTo>
                  <a:pt x="233725" y="137150"/>
                </a:lnTo>
                <a:lnTo>
                  <a:pt x="233425" y="138089"/>
                </a:lnTo>
                <a:lnTo>
                  <a:pt x="233677" y="139816"/>
                </a:lnTo>
                <a:lnTo>
                  <a:pt x="233473" y="142291"/>
                </a:lnTo>
                <a:lnTo>
                  <a:pt x="233262" y="144909"/>
                </a:lnTo>
                <a:lnTo>
                  <a:pt x="233194" y="147432"/>
                </a:lnTo>
                <a:lnTo>
                  <a:pt x="233908" y="151947"/>
                </a:lnTo>
                <a:lnTo>
                  <a:pt x="233806" y="153334"/>
                </a:lnTo>
                <a:lnTo>
                  <a:pt x="232915" y="155701"/>
                </a:lnTo>
                <a:lnTo>
                  <a:pt x="232242" y="157496"/>
                </a:lnTo>
                <a:lnTo>
                  <a:pt x="231807" y="159577"/>
                </a:lnTo>
                <a:lnTo>
                  <a:pt x="231725" y="160665"/>
                </a:lnTo>
                <a:lnTo>
                  <a:pt x="233357" y="163739"/>
                </a:lnTo>
                <a:lnTo>
                  <a:pt x="233262" y="164350"/>
                </a:lnTo>
                <a:lnTo>
                  <a:pt x="232011" y="164541"/>
                </a:lnTo>
                <a:lnTo>
                  <a:pt x="230977" y="164595"/>
                </a:lnTo>
                <a:lnTo>
                  <a:pt x="227020" y="164595"/>
                </a:lnTo>
                <a:lnTo>
                  <a:pt x="221348" y="164595"/>
                </a:lnTo>
                <a:lnTo>
                  <a:pt x="215677" y="164595"/>
                </a:lnTo>
                <a:lnTo>
                  <a:pt x="210006" y="164595"/>
                </a:lnTo>
                <a:lnTo>
                  <a:pt x="204790" y="164595"/>
                </a:lnTo>
                <a:lnTo>
                  <a:pt x="199799" y="164595"/>
                </a:lnTo>
                <a:lnTo>
                  <a:pt x="195400" y="164595"/>
                </a:lnTo>
                <a:lnTo>
                  <a:pt x="195400" y="167628"/>
                </a:lnTo>
                <a:lnTo>
                  <a:pt x="195400" y="173884"/>
                </a:lnTo>
                <a:lnTo>
                  <a:pt x="195400" y="180147"/>
                </a:lnTo>
                <a:lnTo>
                  <a:pt x="195400" y="186417"/>
                </a:lnTo>
                <a:lnTo>
                  <a:pt x="195400" y="192700"/>
                </a:lnTo>
                <a:lnTo>
                  <a:pt x="195400" y="198990"/>
                </a:lnTo>
                <a:lnTo>
                  <a:pt x="195400" y="205287"/>
                </a:lnTo>
                <a:lnTo>
                  <a:pt x="195400" y="211590"/>
                </a:lnTo>
                <a:lnTo>
                  <a:pt x="195400" y="217908"/>
                </a:lnTo>
                <a:lnTo>
                  <a:pt x="195400" y="222471"/>
                </a:lnTo>
                <a:lnTo>
                  <a:pt x="196549" y="228536"/>
                </a:lnTo>
                <a:lnTo>
                  <a:pt x="198657" y="235146"/>
                </a:lnTo>
                <a:lnTo>
                  <a:pt x="199479" y="235758"/>
                </a:lnTo>
                <a:lnTo>
                  <a:pt x="201601" y="236975"/>
                </a:lnTo>
                <a:lnTo>
                  <a:pt x="204545" y="239464"/>
                </a:lnTo>
                <a:lnTo>
                  <a:pt x="206198" y="241347"/>
                </a:lnTo>
                <a:lnTo>
                  <a:pt x="209557" y="244618"/>
                </a:lnTo>
                <a:lnTo>
                  <a:pt x="214025" y="248794"/>
                </a:lnTo>
                <a:lnTo>
                  <a:pt x="218329" y="252541"/>
                </a:lnTo>
                <a:lnTo>
                  <a:pt x="222130" y="255845"/>
                </a:lnTo>
                <a:lnTo>
                  <a:pt x="216167" y="257008"/>
                </a:lnTo>
                <a:lnTo>
                  <a:pt x="207687" y="258654"/>
                </a:lnTo>
                <a:lnTo>
                  <a:pt x="201968" y="259769"/>
                </a:lnTo>
                <a:lnTo>
                  <a:pt x="195026" y="261122"/>
                </a:lnTo>
                <a:lnTo>
                  <a:pt x="190402" y="261972"/>
                </a:lnTo>
                <a:lnTo>
                  <a:pt x="184642" y="263026"/>
                </a:lnTo>
                <a:lnTo>
                  <a:pt x="183724" y="263005"/>
                </a:lnTo>
                <a:lnTo>
                  <a:pt x="182180" y="262278"/>
                </a:lnTo>
                <a:lnTo>
                  <a:pt x="178848" y="262135"/>
                </a:lnTo>
                <a:lnTo>
                  <a:pt x="174931" y="263142"/>
                </a:lnTo>
                <a:lnTo>
                  <a:pt x="171824" y="263414"/>
                </a:lnTo>
                <a:lnTo>
                  <a:pt x="169525" y="262951"/>
                </a:lnTo>
                <a:lnTo>
                  <a:pt x="167281" y="262074"/>
                </a:lnTo>
                <a:lnTo>
                  <a:pt x="165092" y="260775"/>
                </a:lnTo>
                <a:lnTo>
                  <a:pt x="161304" y="260299"/>
                </a:lnTo>
                <a:lnTo>
                  <a:pt x="155912" y="260653"/>
                </a:lnTo>
                <a:lnTo>
                  <a:pt x="150717" y="260401"/>
                </a:lnTo>
                <a:lnTo>
                  <a:pt x="145712" y="259544"/>
                </a:lnTo>
                <a:lnTo>
                  <a:pt x="142135" y="259204"/>
                </a:lnTo>
                <a:lnTo>
                  <a:pt x="139979" y="259388"/>
                </a:lnTo>
                <a:lnTo>
                  <a:pt x="137667" y="259109"/>
                </a:lnTo>
                <a:lnTo>
                  <a:pt x="135199" y="258368"/>
                </a:lnTo>
                <a:lnTo>
                  <a:pt x="133138" y="257110"/>
                </a:lnTo>
                <a:lnTo>
                  <a:pt x="130663" y="254458"/>
                </a:lnTo>
                <a:lnTo>
                  <a:pt x="128725" y="251928"/>
                </a:lnTo>
                <a:lnTo>
                  <a:pt x="128222" y="251568"/>
                </a:lnTo>
                <a:lnTo>
                  <a:pt x="127610" y="251180"/>
                </a:lnTo>
                <a:lnTo>
                  <a:pt x="127005" y="251065"/>
                </a:lnTo>
                <a:lnTo>
                  <a:pt x="121510" y="250997"/>
                </a:lnTo>
                <a:lnTo>
                  <a:pt x="116295" y="250936"/>
                </a:lnTo>
                <a:lnTo>
                  <a:pt x="113309" y="250929"/>
                </a:lnTo>
                <a:lnTo>
                  <a:pt x="106006" y="250922"/>
                </a:lnTo>
                <a:lnTo>
                  <a:pt x="98703" y="250915"/>
                </a:lnTo>
                <a:lnTo>
                  <a:pt x="91400" y="250902"/>
                </a:lnTo>
                <a:lnTo>
                  <a:pt x="84096" y="250895"/>
                </a:lnTo>
                <a:lnTo>
                  <a:pt x="76793" y="250881"/>
                </a:lnTo>
                <a:lnTo>
                  <a:pt x="69490" y="250874"/>
                </a:lnTo>
                <a:lnTo>
                  <a:pt x="62186" y="250861"/>
                </a:lnTo>
                <a:lnTo>
                  <a:pt x="54883" y="250854"/>
                </a:lnTo>
                <a:lnTo>
                  <a:pt x="51007" y="250847"/>
                </a:lnTo>
                <a:lnTo>
                  <a:pt x="47403" y="251051"/>
                </a:lnTo>
                <a:lnTo>
                  <a:pt x="43425" y="251269"/>
                </a:lnTo>
                <a:lnTo>
                  <a:pt x="42854" y="251173"/>
                </a:lnTo>
                <a:lnTo>
                  <a:pt x="41909" y="250867"/>
                </a:lnTo>
                <a:lnTo>
                  <a:pt x="41263" y="250310"/>
                </a:lnTo>
                <a:lnTo>
                  <a:pt x="39121" y="248875"/>
                </a:lnTo>
                <a:lnTo>
                  <a:pt x="37258" y="247787"/>
                </a:lnTo>
                <a:lnTo>
                  <a:pt x="34721" y="245951"/>
                </a:lnTo>
                <a:lnTo>
                  <a:pt x="33082" y="243945"/>
                </a:lnTo>
                <a:lnTo>
                  <a:pt x="31702" y="243306"/>
                </a:lnTo>
                <a:lnTo>
                  <a:pt x="29261" y="242945"/>
                </a:lnTo>
                <a:lnTo>
                  <a:pt x="27425" y="242592"/>
                </a:lnTo>
                <a:lnTo>
                  <a:pt x="25929" y="242510"/>
                </a:lnTo>
                <a:lnTo>
                  <a:pt x="23297" y="243455"/>
                </a:lnTo>
                <a:lnTo>
                  <a:pt x="21311" y="244394"/>
                </a:lnTo>
                <a:lnTo>
                  <a:pt x="19897" y="245298"/>
                </a:lnTo>
                <a:lnTo>
                  <a:pt x="17442" y="246332"/>
                </a:lnTo>
                <a:lnTo>
                  <a:pt x="15375" y="247366"/>
                </a:lnTo>
                <a:lnTo>
                  <a:pt x="11771" y="247229"/>
                </a:lnTo>
                <a:lnTo>
                  <a:pt x="10989" y="247379"/>
                </a:lnTo>
                <a:lnTo>
                  <a:pt x="8983" y="247311"/>
                </a:lnTo>
                <a:lnTo>
                  <a:pt x="7092" y="246407"/>
                </a:lnTo>
                <a:lnTo>
                  <a:pt x="5175" y="246488"/>
                </a:lnTo>
                <a:lnTo>
                  <a:pt x="3046" y="247637"/>
                </a:lnTo>
                <a:lnTo>
                  <a:pt x="0" y="248086"/>
                </a:lnTo>
                <a:lnTo>
                  <a:pt x="707" y="240586"/>
                </a:lnTo>
                <a:lnTo>
                  <a:pt x="1448" y="237274"/>
                </a:lnTo>
                <a:lnTo>
                  <a:pt x="1469" y="233317"/>
                </a:lnTo>
                <a:lnTo>
                  <a:pt x="1034" y="223089"/>
                </a:lnTo>
                <a:lnTo>
                  <a:pt x="510" y="221682"/>
                </a:lnTo>
                <a:lnTo>
                  <a:pt x="156" y="220036"/>
                </a:lnTo>
                <a:lnTo>
                  <a:pt x="2040" y="218785"/>
                </a:lnTo>
                <a:lnTo>
                  <a:pt x="2999" y="217826"/>
                </a:lnTo>
                <a:lnTo>
                  <a:pt x="4298" y="216133"/>
                </a:lnTo>
                <a:lnTo>
                  <a:pt x="5222" y="213760"/>
                </a:lnTo>
                <a:lnTo>
                  <a:pt x="6311" y="208537"/>
                </a:lnTo>
                <a:lnTo>
                  <a:pt x="10268" y="196549"/>
                </a:lnTo>
                <a:lnTo>
                  <a:pt x="12145" y="184832"/>
                </a:lnTo>
                <a:lnTo>
                  <a:pt x="14525" y="179297"/>
                </a:lnTo>
                <a:lnTo>
                  <a:pt x="15416" y="173095"/>
                </a:lnTo>
                <a:lnTo>
                  <a:pt x="22039" y="165105"/>
                </a:lnTo>
                <a:lnTo>
                  <a:pt x="23671" y="160202"/>
                </a:lnTo>
                <a:lnTo>
                  <a:pt x="27098" y="157802"/>
                </a:lnTo>
                <a:lnTo>
                  <a:pt x="31947" y="155245"/>
                </a:lnTo>
                <a:lnTo>
                  <a:pt x="35401" y="150696"/>
                </a:lnTo>
                <a:lnTo>
                  <a:pt x="37074" y="147548"/>
                </a:lnTo>
                <a:lnTo>
                  <a:pt x="38978" y="141516"/>
                </a:lnTo>
                <a:lnTo>
                  <a:pt x="38958" y="135226"/>
                </a:lnTo>
                <a:lnTo>
                  <a:pt x="40168" y="126841"/>
                </a:lnTo>
                <a:lnTo>
                  <a:pt x="39903" y="124434"/>
                </a:lnTo>
                <a:lnTo>
                  <a:pt x="38094" y="121102"/>
                </a:lnTo>
                <a:lnTo>
                  <a:pt x="37761" y="118722"/>
                </a:lnTo>
                <a:lnTo>
                  <a:pt x="36081" y="116383"/>
                </a:lnTo>
                <a:lnTo>
                  <a:pt x="34286" y="114615"/>
                </a:lnTo>
                <a:lnTo>
                  <a:pt x="33443" y="111460"/>
                </a:lnTo>
                <a:lnTo>
                  <a:pt x="30328" y="106489"/>
                </a:lnTo>
                <a:lnTo>
                  <a:pt x="29478" y="103177"/>
                </a:lnTo>
                <a:lnTo>
                  <a:pt x="27989" y="100797"/>
                </a:lnTo>
                <a:lnTo>
                  <a:pt x="27751" y="97866"/>
                </a:lnTo>
                <a:lnTo>
                  <a:pt x="26969" y="94766"/>
                </a:lnTo>
                <a:lnTo>
                  <a:pt x="25446" y="91705"/>
                </a:lnTo>
                <a:lnTo>
                  <a:pt x="24025" y="88204"/>
                </a:lnTo>
                <a:lnTo>
                  <a:pt x="24025" y="87109"/>
                </a:lnTo>
                <a:lnTo>
                  <a:pt x="24949" y="85789"/>
                </a:lnTo>
                <a:lnTo>
                  <a:pt x="25827" y="85361"/>
                </a:lnTo>
                <a:lnTo>
                  <a:pt x="25534" y="86027"/>
                </a:lnTo>
                <a:lnTo>
                  <a:pt x="24949" y="86809"/>
                </a:lnTo>
                <a:lnTo>
                  <a:pt x="25092" y="87415"/>
                </a:lnTo>
                <a:lnTo>
                  <a:pt x="30913" y="81281"/>
                </a:lnTo>
                <a:lnTo>
                  <a:pt x="31280" y="80084"/>
                </a:lnTo>
                <a:lnTo>
                  <a:pt x="31083" y="78745"/>
                </a:lnTo>
                <a:lnTo>
                  <a:pt x="31056" y="77106"/>
                </a:lnTo>
                <a:lnTo>
                  <a:pt x="31287" y="75202"/>
                </a:lnTo>
                <a:lnTo>
                  <a:pt x="25793" y="63907"/>
                </a:lnTo>
                <a:lnTo>
                  <a:pt x="21434" y="53421"/>
                </a:lnTo>
                <a:lnTo>
                  <a:pt x="20693" y="48124"/>
                </a:lnTo>
                <a:lnTo>
                  <a:pt x="14926" y="41168"/>
                </a:lnTo>
                <a:lnTo>
                  <a:pt x="12655" y="36646"/>
                </a:lnTo>
                <a:lnTo>
                  <a:pt x="11363" y="33477"/>
                </a:lnTo>
                <a:lnTo>
                  <a:pt x="10391" y="32280"/>
                </a:lnTo>
                <a:lnTo>
                  <a:pt x="10758" y="31675"/>
                </a:lnTo>
                <a:lnTo>
                  <a:pt x="12240" y="31518"/>
                </a:lnTo>
                <a:lnTo>
                  <a:pt x="15545" y="30784"/>
                </a:lnTo>
                <a:lnTo>
                  <a:pt x="20074" y="29981"/>
                </a:lnTo>
                <a:lnTo>
                  <a:pt x="24256" y="28145"/>
                </a:lnTo>
                <a:lnTo>
                  <a:pt x="25371" y="27329"/>
                </a:lnTo>
                <a:lnTo>
                  <a:pt x="27588" y="27166"/>
                </a:lnTo>
                <a:lnTo>
                  <a:pt x="29845" y="27656"/>
                </a:lnTo>
                <a:lnTo>
                  <a:pt x="30682" y="27302"/>
                </a:lnTo>
                <a:lnTo>
                  <a:pt x="31158" y="27275"/>
                </a:lnTo>
                <a:lnTo>
                  <a:pt x="36455" y="27275"/>
                </a:lnTo>
                <a:lnTo>
                  <a:pt x="38658" y="27153"/>
                </a:lnTo>
                <a:lnTo>
                  <a:pt x="42745" y="27187"/>
                </a:lnTo>
                <a:lnTo>
                  <a:pt x="45322" y="27336"/>
                </a:lnTo>
                <a:lnTo>
                  <a:pt x="46791" y="27540"/>
                </a:lnTo>
                <a:lnTo>
                  <a:pt x="50756" y="27860"/>
                </a:lnTo>
                <a:lnTo>
                  <a:pt x="55706" y="27785"/>
                </a:lnTo>
                <a:lnTo>
                  <a:pt x="57454" y="27622"/>
                </a:lnTo>
                <a:lnTo>
                  <a:pt x="63941" y="27513"/>
                </a:lnTo>
                <a:lnTo>
                  <a:pt x="70347" y="27404"/>
                </a:lnTo>
                <a:lnTo>
                  <a:pt x="76106" y="27309"/>
                </a:lnTo>
                <a:lnTo>
                  <a:pt x="82471" y="27329"/>
                </a:lnTo>
                <a:lnTo>
                  <a:pt x="87340" y="27343"/>
                </a:lnTo>
                <a:lnTo>
                  <a:pt x="89557" y="28003"/>
                </a:lnTo>
                <a:lnTo>
                  <a:pt x="91570" y="29254"/>
                </a:lnTo>
                <a:lnTo>
                  <a:pt x="92487" y="30389"/>
                </a:lnTo>
                <a:lnTo>
                  <a:pt x="92923" y="30893"/>
                </a:lnTo>
                <a:lnTo>
                  <a:pt x="93521" y="32089"/>
                </a:lnTo>
                <a:lnTo>
                  <a:pt x="94623" y="33042"/>
                </a:lnTo>
                <a:lnTo>
                  <a:pt x="95017" y="34510"/>
                </a:lnTo>
                <a:lnTo>
                  <a:pt x="94697" y="36503"/>
                </a:lnTo>
                <a:lnTo>
                  <a:pt x="94854" y="38903"/>
                </a:lnTo>
                <a:lnTo>
                  <a:pt x="95493" y="41705"/>
                </a:lnTo>
                <a:lnTo>
                  <a:pt x="96833" y="44642"/>
                </a:lnTo>
                <a:lnTo>
                  <a:pt x="98859" y="47730"/>
                </a:lnTo>
                <a:lnTo>
                  <a:pt x="99743" y="50178"/>
                </a:lnTo>
                <a:lnTo>
                  <a:pt x="99478" y="51993"/>
                </a:lnTo>
                <a:lnTo>
                  <a:pt x="100104" y="53911"/>
                </a:lnTo>
                <a:lnTo>
                  <a:pt x="101613" y="55930"/>
                </a:lnTo>
                <a:lnTo>
                  <a:pt x="102715" y="56998"/>
                </a:lnTo>
                <a:lnTo>
                  <a:pt x="103354" y="57807"/>
                </a:lnTo>
                <a:lnTo>
                  <a:pt x="105068" y="60908"/>
                </a:lnTo>
                <a:lnTo>
                  <a:pt x="108243" y="65858"/>
                </a:lnTo>
                <a:lnTo>
                  <a:pt x="110623" y="69571"/>
                </a:lnTo>
                <a:lnTo>
                  <a:pt x="111460" y="70013"/>
                </a:lnTo>
                <a:lnTo>
                  <a:pt x="112677" y="69857"/>
                </a:lnTo>
                <a:lnTo>
                  <a:pt x="115261" y="69490"/>
                </a:lnTo>
                <a:lnTo>
                  <a:pt x="117818" y="69415"/>
                </a:lnTo>
                <a:lnTo>
                  <a:pt x="119647" y="70177"/>
                </a:lnTo>
                <a:lnTo>
                  <a:pt x="120382" y="70047"/>
                </a:lnTo>
                <a:lnTo>
                  <a:pt x="123135" y="68572"/>
                </a:lnTo>
                <a:lnTo>
                  <a:pt x="125869" y="68123"/>
                </a:lnTo>
                <a:lnTo>
                  <a:pt x="128725" y="67511"/>
                </a:lnTo>
                <a:lnTo>
                  <a:pt x="130214" y="66885"/>
                </a:lnTo>
                <a:lnTo>
                  <a:pt x="131948" y="66885"/>
                </a:lnTo>
                <a:lnTo>
                  <a:pt x="136620" y="68075"/>
                </a:lnTo>
                <a:lnTo>
                  <a:pt x="137504" y="68136"/>
                </a:lnTo>
                <a:lnTo>
                  <a:pt x="141285" y="68136"/>
                </a:lnTo>
                <a:lnTo>
                  <a:pt x="145066" y="67470"/>
                </a:lnTo>
                <a:lnTo>
                  <a:pt x="145623" y="62492"/>
                </a:lnTo>
                <a:lnTo>
                  <a:pt x="145657" y="61507"/>
                </a:lnTo>
                <a:lnTo>
                  <a:pt x="146568" y="59636"/>
                </a:lnTo>
                <a:lnTo>
                  <a:pt x="147725" y="58004"/>
                </a:lnTo>
                <a:lnTo>
                  <a:pt x="147867" y="56447"/>
                </a:lnTo>
                <a:lnTo>
                  <a:pt x="147799" y="54319"/>
                </a:lnTo>
                <a:lnTo>
                  <a:pt x="148636" y="51742"/>
                </a:lnTo>
                <a:lnTo>
                  <a:pt x="151172" y="49688"/>
                </a:lnTo>
                <a:lnTo>
                  <a:pt x="155272" y="48716"/>
                </a:lnTo>
                <a:lnTo>
                  <a:pt x="157605" y="48525"/>
                </a:lnTo>
                <a:lnTo>
                  <a:pt x="161284" y="47954"/>
                </a:lnTo>
                <a:lnTo>
                  <a:pt x="166860" y="47376"/>
                </a:lnTo>
                <a:lnTo>
                  <a:pt x="168920" y="47451"/>
                </a:lnTo>
                <a:lnTo>
                  <a:pt x="169083" y="47743"/>
                </a:lnTo>
                <a:lnTo>
                  <a:pt x="167900" y="51306"/>
                </a:lnTo>
                <a:lnTo>
                  <a:pt x="167880" y="52469"/>
                </a:lnTo>
                <a:lnTo>
                  <a:pt x="168308" y="53646"/>
                </a:lnTo>
                <a:lnTo>
                  <a:pt x="169253" y="54285"/>
                </a:lnTo>
                <a:lnTo>
                  <a:pt x="175040" y="54353"/>
                </a:lnTo>
                <a:lnTo>
                  <a:pt x="180371" y="54421"/>
                </a:lnTo>
                <a:lnTo>
                  <a:pt x="186485" y="54645"/>
                </a:lnTo>
                <a:lnTo>
                  <a:pt x="191068" y="54808"/>
                </a:lnTo>
                <a:lnTo>
                  <a:pt x="191653" y="54985"/>
                </a:lnTo>
                <a:lnTo>
                  <a:pt x="192115" y="55250"/>
                </a:lnTo>
                <a:lnTo>
                  <a:pt x="192795" y="57018"/>
                </a:lnTo>
                <a:lnTo>
                  <a:pt x="192645" y="60473"/>
                </a:lnTo>
                <a:lnTo>
                  <a:pt x="191626" y="65519"/>
                </a:lnTo>
                <a:lnTo>
                  <a:pt x="192020" y="70238"/>
                </a:lnTo>
                <a:lnTo>
                  <a:pt x="193836" y="74631"/>
                </a:lnTo>
                <a:lnTo>
                  <a:pt x="194019" y="81383"/>
                </a:lnTo>
                <a:lnTo>
                  <a:pt x="193380" y="85415"/>
                </a:lnTo>
                <a:lnTo>
                  <a:pt x="192571" y="90502"/>
                </a:lnTo>
                <a:lnTo>
                  <a:pt x="192258" y="96275"/>
                </a:lnTo>
                <a:lnTo>
                  <a:pt x="193087" y="98689"/>
                </a:lnTo>
                <a:lnTo>
                  <a:pt x="194842" y="101212"/>
                </a:lnTo>
                <a:lnTo>
                  <a:pt x="197521" y="103857"/>
                </a:lnTo>
                <a:lnTo>
                  <a:pt x="199595" y="107278"/>
                </a:lnTo>
                <a:lnTo>
                  <a:pt x="201064" y="111487"/>
                </a:lnTo>
                <a:lnTo>
                  <a:pt x="201595" y="114139"/>
                </a:lnTo>
                <a:lnTo>
                  <a:pt x="201200" y="115234"/>
                </a:lnTo>
                <a:lnTo>
                  <a:pt x="201227" y="117124"/>
                </a:lnTo>
                <a:lnTo>
                  <a:pt x="201683" y="119817"/>
                </a:lnTo>
                <a:lnTo>
                  <a:pt x="201173" y="121605"/>
                </a:lnTo>
                <a:lnTo>
                  <a:pt x="199704" y="122482"/>
                </a:lnTo>
                <a:lnTo>
                  <a:pt x="199214" y="123693"/>
                </a:lnTo>
                <a:lnTo>
                  <a:pt x="199956" y="126019"/>
                </a:lnTo>
                <a:lnTo>
                  <a:pt x="200139" y="128133"/>
                </a:lnTo>
                <a:lnTo>
                  <a:pt x="200717" y="128943"/>
                </a:lnTo>
                <a:lnTo>
                  <a:pt x="201139" y="129527"/>
                </a:lnTo>
                <a:lnTo>
                  <a:pt x="201832" y="129616"/>
                </a:lnTo>
                <a:lnTo>
                  <a:pt x="203322" y="128861"/>
                </a:lnTo>
                <a:lnTo>
                  <a:pt x="205103" y="127453"/>
                </a:lnTo>
                <a:lnTo>
                  <a:pt x="206531" y="126862"/>
                </a:lnTo>
                <a:lnTo>
                  <a:pt x="208544" y="126937"/>
                </a:lnTo>
                <a:lnTo>
                  <a:pt x="211373" y="127338"/>
                </a:lnTo>
                <a:lnTo>
                  <a:pt x="216364" y="127481"/>
                </a:lnTo>
                <a:lnTo>
                  <a:pt x="217901" y="127229"/>
                </a:lnTo>
                <a:lnTo>
                  <a:pt x="222545" y="125332"/>
                </a:lnTo>
                <a:lnTo>
                  <a:pt x="223763" y="125189"/>
                </a:lnTo>
                <a:lnTo>
                  <a:pt x="225598" y="125366"/>
                </a:lnTo>
                <a:lnTo>
                  <a:pt x="228203" y="125930"/>
                </a:lnTo>
                <a:lnTo>
                  <a:pt x="230828" y="126046"/>
                </a:lnTo>
                <a:lnTo>
                  <a:pt x="232106" y="125461"/>
                </a:lnTo>
                <a:lnTo>
                  <a:pt x="232222" y="124693"/>
                </a:lnTo>
                <a:lnTo>
                  <a:pt x="232630" y="123693"/>
                </a:lnTo>
                <a:lnTo>
                  <a:pt x="233337" y="123319"/>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84" name="Google Shape;3684;p208"/>
          <p:cNvSpPr/>
          <p:nvPr/>
        </p:nvSpPr>
        <p:spPr>
          <a:xfrm>
            <a:off x="6224212" y="4954468"/>
            <a:ext cx="379925" cy="833400"/>
          </a:xfrm>
          <a:custGeom>
            <a:rect b="b" l="l" r="r" t="t"/>
            <a:pathLst>
              <a:path extrusionOk="0" h="833400" w="379925">
                <a:moveTo>
                  <a:pt x="208524" y="8867"/>
                </a:moveTo>
                <a:lnTo>
                  <a:pt x="209006" y="9432"/>
                </a:lnTo>
                <a:lnTo>
                  <a:pt x="208999" y="10023"/>
                </a:lnTo>
                <a:lnTo>
                  <a:pt x="210611" y="11234"/>
                </a:lnTo>
                <a:lnTo>
                  <a:pt x="213834" y="13076"/>
                </a:lnTo>
                <a:lnTo>
                  <a:pt x="216854" y="16633"/>
                </a:lnTo>
                <a:lnTo>
                  <a:pt x="219669" y="21917"/>
                </a:lnTo>
                <a:lnTo>
                  <a:pt x="222314" y="25833"/>
                </a:lnTo>
                <a:lnTo>
                  <a:pt x="224783" y="28363"/>
                </a:lnTo>
                <a:lnTo>
                  <a:pt x="227054" y="30158"/>
                </a:lnTo>
                <a:lnTo>
                  <a:pt x="229128" y="31205"/>
                </a:lnTo>
                <a:lnTo>
                  <a:pt x="230236" y="32055"/>
                </a:lnTo>
                <a:lnTo>
                  <a:pt x="230379" y="32708"/>
                </a:lnTo>
                <a:lnTo>
                  <a:pt x="232317" y="34061"/>
                </a:lnTo>
                <a:lnTo>
                  <a:pt x="236050" y="36122"/>
                </a:lnTo>
                <a:lnTo>
                  <a:pt x="238410" y="38182"/>
                </a:lnTo>
                <a:lnTo>
                  <a:pt x="239403" y="40236"/>
                </a:lnTo>
                <a:lnTo>
                  <a:pt x="243088" y="42364"/>
                </a:lnTo>
                <a:lnTo>
                  <a:pt x="249474" y="44554"/>
                </a:lnTo>
                <a:lnTo>
                  <a:pt x="254118" y="45601"/>
                </a:lnTo>
                <a:lnTo>
                  <a:pt x="257015" y="45506"/>
                </a:lnTo>
                <a:lnTo>
                  <a:pt x="261170" y="47253"/>
                </a:lnTo>
                <a:lnTo>
                  <a:pt x="266582" y="50858"/>
                </a:lnTo>
                <a:lnTo>
                  <a:pt x="269887" y="53360"/>
                </a:lnTo>
                <a:lnTo>
                  <a:pt x="271077" y="54754"/>
                </a:lnTo>
                <a:lnTo>
                  <a:pt x="274620" y="57018"/>
                </a:lnTo>
                <a:lnTo>
                  <a:pt x="283460" y="61703"/>
                </a:lnTo>
                <a:lnTo>
                  <a:pt x="287357" y="62880"/>
                </a:lnTo>
                <a:lnTo>
                  <a:pt x="289206" y="63955"/>
                </a:lnTo>
                <a:lnTo>
                  <a:pt x="290301" y="65314"/>
                </a:lnTo>
                <a:lnTo>
                  <a:pt x="291382" y="65736"/>
                </a:lnTo>
                <a:lnTo>
                  <a:pt x="292450" y="65206"/>
                </a:lnTo>
                <a:lnTo>
                  <a:pt x="294667" y="65695"/>
                </a:lnTo>
                <a:lnTo>
                  <a:pt x="298040" y="67205"/>
                </a:lnTo>
                <a:lnTo>
                  <a:pt x="300678" y="69034"/>
                </a:lnTo>
                <a:lnTo>
                  <a:pt x="304071" y="73067"/>
                </a:lnTo>
                <a:lnTo>
                  <a:pt x="305152" y="74678"/>
                </a:lnTo>
                <a:lnTo>
                  <a:pt x="305608" y="76120"/>
                </a:lnTo>
                <a:lnTo>
                  <a:pt x="305445" y="77391"/>
                </a:lnTo>
                <a:lnTo>
                  <a:pt x="304411" y="78751"/>
                </a:lnTo>
                <a:lnTo>
                  <a:pt x="302507" y="80193"/>
                </a:lnTo>
                <a:lnTo>
                  <a:pt x="301943" y="80825"/>
                </a:lnTo>
                <a:lnTo>
                  <a:pt x="301902" y="81430"/>
                </a:lnTo>
                <a:lnTo>
                  <a:pt x="301419" y="82648"/>
                </a:lnTo>
                <a:lnTo>
                  <a:pt x="299841" y="85246"/>
                </a:lnTo>
                <a:lnTo>
                  <a:pt x="299440" y="86456"/>
                </a:lnTo>
                <a:lnTo>
                  <a:pt x="299352" y="87354"/>
                </a:lnTo>
                <a:lnTo>
                  <a:pt x="298352" y="88333"/>
                </a:lnTo>
                <a:lnTo>
                  <a:pt x="295694" y="90141"/>
                </a:lnTo>
                <a:lnTo>
                  <a:pt x="295143" y="91019"/>
                </a:lnTo>
                <a:lnTo>
                  <a:pt x="295007" y="91964"/>
                </a:lnTo>
                <a:lnTo>
                  <a:pt x="294673" y="92528"/>
                </a:lnTo>
                <a:lnTo>
                  <a:pt x="294313" y="92766"/>
                </a:lnTo>
                <a:lnTo>
                  <a:pt x="293803" y="93712"/>
                </a:lnTo>
                <a:lnTo>
                  <a:pt x="293388" y="95282"/>
                </a:lnTo>
                <a:lnTo>
                  <a:pt x="293347" y="97295"/>
                </a:lnTo>
                <a:lnTo>
                  <a:pt x="293674" y="99757"/>
                </a:lnTo>
                <a:lnTo>
                  <a:pt x="293606" y="100552"/>
                </a:lnTo>
                <a:lnTo>
                  <a:pt x="293021" y="100974"/>
                </a:lnTo>
                <a:lnTo>
                  <a:pt x="292688" y="101545"/>
                </a:lnTo>
                <a:lnTo>
                  <a:pt x="292572" y="102694"/>
                </a:lnTo>
                <a:lnTo>
                  <a:pt x="292069" y="103538"/>
                </a:lnTo>
                <a:lnTo>
                  <a:pt x="291192" y="104075"/>
                </a:lnTo>
                <a:lnTo>
                  <a:pt x="290865" y="104687"/>
                </a:lnTo>
                <a:lnTo>
                  <a:pt x="291097" y="105387"/>
                </a:lnTo>
                <a:lnTo>
                  <a:pt x="290451" y="106074"/>
                </a:lnTo>
                <a:lnTo>
                  <a:pt x="288927" y="106754"/>
                </a:lnTo>
                <a:lnTo>
                  <a:pt x="287996" y="107747"/>
                </a:lnTo>
                <a:lnTo>
                  <a:pt x="287649" y="109046"/>
                </a:lnTo>
                <a:lnTo>
                  <a:pt x="286799" y="110208"/>
                </a:lnTo>
                <a:lnTo>
                  <a:pt x="285446" y="111235"/>
                </a:lnTo>
                <a:lnTo>
                  <a:pt x="285004" y="112602"/>
                </a:lnTo>
                <a:lnTo>
                  <a:pt x="285711" y="115132"/>
                </a:lnTo>
                <a:lnTo>
                  <a:pt x="294048" y="114254"/>
                </a:lnTo>
                <a:lnTo>
                  <a:pt x="300841" y="115179"/>
                </a:lnTo>
                <a:lnTo>
                  <a:pt x="308879" y="117614"/>
                </a:lnTo>
                <a:lnTo>
                  <a:pt x="314210" y="118464"/>
                </a:lnTo>
                <a:lnTo>
                  <a:pt x="316842" y="117729"/>
                </a:lnTo>
                <a:lnTo>
                  <a:pt x="318793" y="117831"/>
                </a:lnTo>
                <a:lnTo>
                  <a:pt x="320065" y="118776"/>
                </a:lnTo>
                <a:lnTo>
                  <a:pt x="321772" y="118967"/>
                </a:lnTo>
                <a:lnTo>
                  <a:pt x="323914" y="118409"/>
                </a:lnTo>
                <a:lnTo>
                  <a:pt x="325688" y="118838"/>
                </a:lnTo>
                <a:lnTo>
                  <a:pt x="327089" y="120252"/>
                </a:lnTo>
                <a:lnTo>
                  <a:pt x="328361" y="119899"/>
                </a:lnTo>
                <a:lnTo>
                  <a:pt x="329503" y="117791"/>
                </a:lnTo>
                <a:lnTo>
                  <a:pt x="330816" y="116247"/>
                </a:lnTo>
                <a:lnTo>
                  <a:pt x="332298" y="115281"/>
                </a:lnTo>
                <a:lnTo>
                  <a:pt x="334141" y="114989"/>
                </a:lnTo>
                <a:lnTo>
                  <a:pt x="336351" y="115376"/>
                </a:lnTo>
                <a:lnTo>
                  <a:pt x="338112" y="116152"/>
                </a:lnTo>
                <a:lnTo>
                  <a:pt x="339431" y="117315"/>
                </a:lnTo>
                <a:lnTo>
                  <a:pt x="340866" y="117281"/>
                </a:lnTo>
                <a:lnTo>
                  <a:pt x="342423" y="116050"/>
                </a:lnTo>
                <a:lnTo>
                  <a:pt x="343171" y="114574"/>
                </a:lnTo>
                <a:lnTo>
                  <a:pt x="343103" y="112854"/>
                </a:lnTo>
                <a:lnTo>
                  <a:pt x="343722" y="111623"/>
                </a:lnTo>
                <a:lnTo>
                  <a:pt x="345021" y="110882"/>
                </a:lnTo>
                <a:lnTo>
                  <a:pt x="345898" y="109882"/>
                </a:lnTo>
                <a:lnTo>
                  <a:pt x="346354" y="108617"/>
                </a:lnTo>
                <a:lnTo>
                  <a:pt x="347898" y="107849"/>
                </a:lnTo>
                <a:lnTo>
                  <a:pt x="350529" y="107570"/>
                </a:lnTo>
                <a:lnTo>
                  <a:pt x="351910" y="106951"/>
                </a:lnTo>
                <a:lnTo>
                  <a:pt x="352032" y="105992"/>
                </a:lnTo>
                <a:lnTo>
                  <a:pt x="352807" y="105108"/>
                </a:lnTo>
                <a:lnTo>
                  <a:pt x="354242" y="104299"/>
                </a:lnTo>
                <a:lnTo>
                  <a:pt x="355228" y="103293"/>
                </a:lnTo>
                <a:lnTo>
                  <a:pt x="355758" y="102089"/>
                </a:lnTo>
                <a:lnTo>
                  <a:pt x="356622" y="101328"/>
                </a:lnTo>
                <a:lnTo>
                  <a:pt x="357832" y="101022"/>
                </a:lnTo>
                <a:lnTo>
                  <a:pt x="359179" y="98485"/>
                </a:lnTo>
                <a:lnTo>
                  <a:pt x="360654" y="93739"/>
                </a:lnTo>
                <a:lnTo>
                  <a:pt x="361531" y="87333"/>
                </a:lnTo>
                <a:lnTo>
                  <a:pt x="361838" y="78269"/>
                </a:lnTo>
                <a:lnTo>
                  <a:pt x="363327" y="78275"/>
                </a:lnTo>
                <a:lnTo>
                  <a:pt x="364020" y="78948"/>
                </a:lnTo>
                <a:lnTo>
                  <a:pt x="365122" y="79295"/>
                </a:lnTo>
                <a:lnTo>
                  <a:pt x="366278" y="78534"/>
                </a:lnTo>
                <a:lnTo>
                  <a:pt x="367264" y="78180"/>
                </a:lnTo>
                <a:lnTo>
                  <a:pt x="368821" y="78153"/>
                </a:lnTo>
                <a:lnTo>
                  <a:pt x="369664" y="77296"/>
                </a:lnTo>
                <a:lnTo>
                  <a:pt x="370650" y="77160"/>
                </a:lnTo>
                <a:lnTo>
                  <a:pt x="371324" y="77622"/>
                </a:lnTo>
                <a:lnTo>
                  <a:pt x="371976" y="78187"/>
                </a:lnTo>
                <a:lnTo>
                  <a:pt x="373364" y="78316"/>
                </a:lnTo>
                <a:lnTo>
                  <a:pt x="374465" y="79785"/>
                </a:lnTo>
                <a:lnTo>
                  <a:pt x="375676" y="80234"/>
                </a:lnTo>
                <a:lnTo>
                  <a:pt x="376192" y="81920"/>
                </a:lnTo>
                <a:lnTo>
                  <a:pt x="376975" y="86361"/>
                </a:lnTo>
                <a:lnTo>
                  <a:pt x="378430" y="88985"/>
                </a:lnTo>
                <a:lnTo>
                  <a:pt x="379871" y="91978"/>
                </a:lnTo>
                <a:lnTo>
                  <a:pt x="379926" y="93310"/>
                </a:lnTo>
                <a:lnTo>
                  <a:pt x="379117" y="94657"/>
                </a:lnTo>
                <a:lnTo>
                  <a:pt x="378980" y="96595"/>
                </a:lnTo>
                <a:lnTo>
                  <a:pt x="378477" y="101334"/>
                </a:lnTo>
                <a:lnTo>
                  <a:pt x="378307" y="103082"/>
                </a:lnTo>
                <a:lnTo>
                  <a:pt x="378810" y="104272"/>
                </a:lnTo>
                <a:lnTo>
                  <a:pt x="378994" y="105938"/>
                </a:lnTo>
                <a:lnTo>
                  <a:pt x="378212" y="107971"/>
                </a:lnTo>
                <a:lnTo>
                  <a:pt x="376689" y="111018"/>
                </a:lnTo>
                <a:lnTo>
                  <a:pt x="375213" y="111841"/>
                </a:lnTo>
                <a:lnTo>
                  <a:pt x="374833" y="111875"/>
                </a:lnTo>
                <a:lnTo>
                  <a:pt x="372833" y="113636"/>
                </a:lnTo>
                <a:lnTo>
                  <a:pt x="371426" y="114295"/>
                </a:lnTo>
                <a:lnTo>
                  <a:pt x="370610" y="113853"/>
                </a:lnTo>
                <a:lnTo>
                  <a:pt x="369678" y="114615"/>
                </a:lnTo>
                <a:lnTo>
                  <a:pt x="368631" y="116594"/>
                </a:lnTo>
                <a:lnTo>
                  <a:pt x="367352" y="117478"/>
                </a:lnTo>
                <a:lnTo>
                  <a:pt x="365040" y="117967"/>
                </a:lnTo>
                <a:lnTo>
                  <a:pt x="364347" y="118199"/>
                </a:lnTo>
                <a:lnTo>
                  <a:pt x="363000" y="118131"/>
                </a:lnTo>
                <a:lnTo>
                  <a:pt x="361844" y="118620"/>
                </a:lnTo>
                <a:lnTo>
                  <a:pt x="360879" y="119674"/>
                </a:lnTo>
                <a:lnTo>
                  <a:pt x="359852" y="120068"/>
                </a:lnTo>
                <a:lnTo>
                  <a:pt x="358757" y="119803"/>
                </a:lnTo>
                <a:lnTo>
                  <a:pt x="357764" y="120191"/>
                </a:lnTo>
                <a:lnTo>
                  <a:pt x="356873" y="121231"/>
                </a:lnTo>
                <a:lnTo>
                  <a:pt x="356357" y="122360"/>
                </a:lnTo>
                <a:lnTo>
                  <a:pt x="356214" y="123577"/>
                </a:lnTo>
                <a:lnTo>
                  <a:pt x="355344" y="124407"/>
                </a:lnTo>
                <a:lnTo>
                  <a:pt x="353739" y="124849"/>
                </a:lnTo>
                <a:lnTo>
                  <a:pt x="353181" y="125461"/>
                </a:lnTo>
                <a:lnTo>
                  <a:pt x="353283" y="126311"/>
                </a:lnTo>
                <a:lnTo>
                  <a:pt x="352562" y="126971"/>
                </a:lnTo>
                <a:lnTo>
                  <a:pt x="349849" y="127664"/>
                </a:lnTo>
                <a:lnTo>
                  <a:pt x="347884" y="128888"/>
                </a:lnTo>
                <a:lnTo>
                  <a:pt x="346673" y="130649"/>
                </a:lnTo>
                <a:lnTo>
                  <a:pt x="345395" y="131758"/>
                </a:lnTo>
                <a:lnTo>
                  <a:pt x="343382" y="132438"/>
                </a:lnTo>
                <a:lnTo>
                  <a:pt x="340649" y="134233"/>
                </a:lnTo>
                <a:lnTo>
                  <a:pt x="340254" y="135342"/>
                </a:lnTo>
                <a:lnTo>
                  <a:pt x="341295" y="136361"/>
                </a:lnTo>
                <a:lnTo>
                  <a:pt x="341669" y="137273"/>
                </a:lnTo>
                <a:lnTo>
                  <a:pt x="341376" y="138068"/>
                </a:lnTo>
                <a:lnTo>
                  <a:pt x="340526" y="138177"/>
                </a:lnTo>
                <a:lnTo>
                  <a:pt x="339112" y="137599"/>
                </a:lnTo>
                <a:lnTo>
                  <a:pt x="338105" y="137477"/>
                </a:lnTo>
                <a:lnTo>
                  <a:pt x="337507" y="137817"/>
                </a:lnTo>
                <a:lnTo>
                  <a:pt x="337221" y="138456"/>
                </a:lnTo>
                <a:lnTo>
                  <a:pt x="337255" y="139394"/>
                </a:lnTo>
                <a:lnTo>
                  <a:pt x="336752" y="140034"/>
                </a:lnTo>
                <a:lnTo>
                  <a:pt x="335705" y="140373"/>
                </a:lnTo>
                <a:lnTo>
                  <a:pt x="335045" y="141149"/>
                </a:lnTo>
                <a:lnTo>
                  <a:pt x="334767" y="142366"/>
                </a:lnTo>
                <a:lnTo>
                  <a:pt x="333454" y="143903"/>
                </a:lnTo>
                <a:lnTo>
                  <a:pt x="331115" y="145752"/>
                </a:lnTo>
                <a:lnTo>
                  <a:pt x="329272" y="148248"/>
                </a:lnTo>
                <a:lnTo>
                  <a:pt x="327919" y="151390"/>
                </a:lnTo>
                <a:lnTo>
                  <a:pt x="326341" y="153457"/>
                </a:lnTo>
                <a:lnTo>
                  <a:pt x="324533" y="154450"/>
                </a:lnTo>
                <a:lnTo>
                  <a:pt x="323288" y="155864"/>
                </a:lnTo>
                <a:lnTo>
                  <a:pt x="322608" y="157700"/>
                </a:lnTo>
                <a:lnTo>
                  <a:pt x="320677" y="160542"/>
                </a:lnTo>
                <a:lnTo>
                  <a:pt x="317508" y="164405"/>
                </a:lnTo>
                <a:lnTo>
                  <a:pt x="314632" y="167057"/>
                </a:lnTo>
                <a:lnTo>
                  <a:pt x="312048" y="168498"/>
                </a:lnTo>
                <a:lnTo>
                  <a:pt x="310599" y="170130"/>
                </a:lnTo>
                <a:lnTo>
                  <a:pt x="310280" y="171946"/>
                </a:lnTo>
                <a:lnTo>
                  <a:pt x="308607" y="174020"/>
                </a:lnTo>
                <a:lnTo>
                  <a:pt x="305581" y="176346"/>
                </a:lnTo>
                <a:lnTo>
                  <a:pt x="304724" y="177393"/>
                </a:lnTo>
                <a:lnTo>
                  <a:pt x="304017" y="178250"/>
                </a:lnTo>
                <a:lnTo>
                  <a:pt x="303915" y="179746"/>
                </a:lnTo>
                <a:lnTo>
                  <a:pt x="302738" y="181711"/>
                </a:lnTo>
                <a:lnTo>
                  <a:pt x="300474" y="184152"/>
                </a:lnTo>
                <a:lnTo>
                  <a:pt x="299685" y="186267"/>
                </a:lnTo>
                <a:lnTo>
                  <a:pt x="300712" y="188939"/>
                </a:lnTo>
                <a:lnTo>
                  <a:pt x="300861" y="192183"/>
                </a:lnTo>
                <a:lnTo>
                  <a:pt x="300413" y="193482"/>
                </a:lnTo>
                <a:lnTo>
                  <a:pt x="299420" y="193924"/>
                </a:lnTo>
                <a:lnTo>
                  <a:pt x="299195" y="194760"/>
                </a:lnTo>
                <a:lnTo>
                  <a:pt x="299733" y="195998"/>
                </a:lnTo>
                <a:lnTo>
                  <a:pt x="299760" y="197623"/>
                </a:lnTo>
                <a:lnTo>
                  <a:pt x="299284" y="199643"/>
                </a:lnTo>
                <a:lnTo>
                  <a:pt x="298237" y="201955"/>
                </a:lnTo>
                <a:lnTo>
                  <a:pt x="296611" y="204559"/>
                </a:lnTo>
                <a:lnTo>
                  <a:pt x="296217" y="206300"/>
                </a:lnTo>
                <a:lnTo>
                  <a:pt x="297060" y="207177"/>
                </a:lnTo>
                <a:lnTo>
                  <a:pt x="297475" y="208109"/>
                </a:lnTo>
                <a:lnTo>
                  <a:pt x="297461" y="209102"/>
                </a:lnTo>
                <a:lnTo>
                  <a:pt x="297115" y="210536"/>
                </a:lnTo>
                <a:lnTo>
                  <a:pt x="296441" y="212420"/>
                </a:lnTo>
                <a:lnTo>
                  <a:pt x="295421" y="213821"/>
                </a:lnTo>
                <a:lnTo>
                  <a:pt x="294055" y="214732"/>
                </a:lnTo>
                <a:lnTo>
                  <a:pt x="293640" y="215888"/>
                </a:lnTo>
                <a:lnTo>
                  <a:pt x="294191" y="217282"/>
                </a:lnTo>
                <a:lnTo>
                  <a:pt x="294265" y="218737"/>
                </a:lnTo>
                <a:lnTo>
                  <a:pt x="293871" y="220254"/>
                </a:lnTo>
                <a:lnTo>
                  <a:pt x="294102" y="221729"/>
                </a:lnTo>
                <a:lnTo>
                  <a:pt x="294959" y="223164"/>
                </a:lnTo>
                <a:lnTo>
                  <a:pt x="294898" y="224803"/>
                </a:lnTo>
                <a:lnTo>
                  <a:pt x="293409" y="228169"/>
                </a:lnTo>
                <a:lnTo>
                  <a:pt x="293048" y="230250"/>
                </a:lnTo>
                <a:lnTo>
                  <a:pt x="293980" y="239178"/>
                </a:lnTo>
                <a:lnTo>
                  <a:pt x="293415" y="240429"/>
                </a:lnTo>
                <a:lnTo>
                  <a:pt x="292470" y="241871"/>
                </a:lnTo>
                <a:lnTo>
                  <a:pt x="291348" y="241980"/>
                </a:lnTo>
                <a:lnTo>
                  <a:pt x="290070" y="241728"/>
                </a:lnTo>
                <a:lnTo>
                  <a:pt x="289145" y="242626"/>
                </a:lnTo>
                <a:lnTo>
                  <a:pt x="288567" y="246590"/>
                </a:lnTo>
                <a:lnTo>
                  <a:pt x="286806" y="255185"/>
                </a:lnTo>
                <a:lnTo>
                  <a:pt x="287119" y="257232"/>
                </a:lnTo>
                <a:lnTo>
                  <a:pt x="288533" y="260558"/>
                </a:lnTo>
                <a:lnTo>
                  <a:pt x="289050" y="262679"/>
                </a:lnTo>
                <a:lnTo>
                  <a:pt x="289444" y="264277"/>
                </a:lnTo>
                <a:lnTo>
                  <a:pt x="289757" y="267310"/>
                </a:lnTo>
                <a:lnTo>
                  <a:pt x="288934" y="268677"/>
                </a:lnTo>
                <a:lnTo>
                  <a:pt x="288173" y="268915"/>
                </a:lnTo>
                <a:lnTo>
                  <a:pt x="287214" y="269683"/>
                </a:lnTo>
                <a:lnTo>
                  <a:pt x="288349" y="273389"/>
                </a:lnTo>
                <a:lnTo>
                  <a:pt x="289254" y="275096"/>
                </a:lnTo>
                <a:lnTo>
                  <a:pt x="291838" y="278605"/>
                </a:lnTo>
                <a:lnTo>
                  <a:pt x="301759" y="283488"/>
                </a:lnTo>
                <a:lnTo>
                  <a:pt x="305873" y="286370"/>
                </a:lnTo>
                <a:lnTo>
                  <a:pt x="310531" y="290308"/>
                </a:lnTo>
                <a:lnTo>
                  <a:pt x="313074" y="294361"/>
                </a:lnTo>
                <a:lnTo>
                  <a:pt x="313299" y="297706"/>
                </a:lnTo>
                <a:lnTo>
                  <a:pt x="309579" y="302718"/>
                </a:lnTo>
                <a:lnTo>
                  <a:pt x="309164" y="306934"/>
                </a:lnTo>
                <a:lnTo>
                  <a:pt x="309926" y="309905"/>
                </a:lnTo>
                <a:lnTo>
                  <a:pt x="311272" y="312666"/>
                </a:lnTo>
                <a:lnTo>
                  <a:pt x="314876" y="316257"/>
                </a:lnTo>
                <a:lnTo>
                  <a:pt x="317528" y="317576"/>
                </a:lnTo>
                <a:lnTo>
                  <a:pt x="321112" y="317433"/>
                </a:lnTo>
                <a:lnTo>
                  <a:pt x="321724" y="318439"/>
                </a:lnTo>
                <a:lnTo>
                  <a:pt x="322091" y="319324"/>
                </a:lnTo>
                <a:lnTo>
                  <a:pt x="322656" y="326634"/>
                </a:lnTo>
                <a:lnTo>
                  <a:pt x="322588" y="329388"/>
                </a:lnTo>
                <a:lnTo>
                  <a:pt x="321534" y="331917"/>
                </a:lnTo>
                <a:lnTo>
                  <a:pt x="314652" y="343573"/>
                </a:lnTo>
                <a:lnTo>
                  <a:pt x="308777" y="350726"/>
                </a:lnTo>
                <a:lnTo>
                  <a:pt x="306648" y="354690"/>
                </a:lnTo>
                <a:lnTo>
                  <a:pt x="305894" y="358941"/>
                </a:lnTo>
                <a:lnTo>
                  <a:pt x="304010" y="360967"/>
                </a:lnTo>
                <a:lnTo>
                  <a:pt x="293823" y="367414"/>
                </a:lnTo>
                <a:lnTo>
                  <a:pt x="278020" y="373187"/>
                </a:lnTo>
                <a:lnTo>
                  <a:pt x="265250" y="376193"/>
                </a:lnTo>
                <a:lnTo>
                  <a:pt x="262346" y="377206"/>
                </a:lnTo>
                <a:lnTo>
                  <a:pt x="241817" y="380517"/>
                </a:lnTo>
                <a:lnTo>
                  <a:pt x="237845" y="380980"/>
                </a:lnTo>
                <a:lnTo>
                  <a:pt x="232677" y="380687"/>
                </a:lnTo>
                <a:lnTo>
                  <a:pt x="228482" y="381129"/>
                </a:lnTo>
                <a:lnTo>
                  <a:pt x="223803" y="380225"/>
                </a:lnTo>
                <a:lnTo>
                  <a:pt x="219628" y="379185"/>
                </a:lnTo>
                <a:lnTo>
                  <a:pt x="217289" y="376601"/>
                </a:lnTo>
                <a:lnTo>
                  <a:pt x="214514" y="376281"/>
                </a:lnTo>
                <a:lnTo>
                  <a:pt x="213760" y="377573"/>
                </a:lnTo>
                <a:lnTo>
                  <a:pt x="215113" y="380871"/>
                </a:lnTo>
                <a:lnTo>
                  <a:pt x="214453" y="384849"/>
                </a:lnTo>
                <a:lnTo>
                  <a:pt x="215276" y="387120"/>
                </a:lnTo>
                <a:lnTo>
                  <a:pt x="216915" y="387576"/>
                </a:lnTo>
                <a:lnTo>
                  <a:pt x="218493" y="388752"/>
                </a:lnTo>
                <a:lnTo>
                  <a:pt x="219886" y="390330"/>
                </a:lnTo>
                <a:lnTo>
                  <a:pt x="217486" y="390493"/>
                </a:lnTo>
                <a:lnTo>
                  <a:pt x="218418" y="391751"/>
                </a:lnTo>
                <a:lnTo>
                  <a:pt x="219444" y="392485"/>
                </a:lnTo>
                <a:lnTo>
                  <a:pt x="219329" y="395117"/>
                </a:lnTo>
                <a:lnTo>
                  <a:pt x="218397" y="401468"/>
                </a:lnTo>
                <a:lnTo>
                  <a:pt x="216058" y="402828"/>
                </a:lnTo>
                <a:lnTo>
                  <a:pt x="215432" y="403196"/>
                </a:lnTo>
                <a:lnTo>
                  <a:pt x="214725" y="404569"/>
                </a:lnTo>
                <a:lnTo>
                  <a:pt x="213236" y="410676"/>
                </a:lnTo>
                <a:lnTo>
                  <a:pt x="212760" y="414647"/>
                </a:lnTo>
                <a:lnTo>
                  <a:pt x="213399" y="417210"/>
                </a:lnTo>
                <a:lnTo>
                  <a:pt x="216208" y="422610"/>
                </a:lnTo>
                <a:lnTo>
                  <a:pt x="215147" y="426125"/>
                </a:lnTo>
                <a:lnTo>
                  <a:pt x="213372" y="428036"/>
                </a:lnTo>
                <a:lnTo>
                  <a:pt x="205681" y="431973"/>
                </a:lnTo>
                <a:lnTo>
                  <a:pt x="202608" y="433551"/>
                </a:lnTo>
                <a:lnTo>
                  <a:pt x="197766" y="434632"/>
                </a:lnTo>
                <a:lnTo>
                  <a:pt x="189966" y="434816"/>
                </a:lnTo>
                <a:lnTo>
                  <a:pt x="187083" y="434571"/>
                </a:lnTo>
                <a:lnTo>
                  <a:pt x="180399" y="430981"/>
                </a:lnTo>
                <a:lnTo>
                  <a:pt x="175435" y="428832"/>
                </a:lnTo>
                <a:lnTo>
                  <a:pt x="170892" y="427125"/>
                </a:lnTo>
                <a:lnTo>
                  <a:pt x="166472" y="426105"/>
                </a:lnTo>
                <a:lnTo>
                  <a:pt x="167105" y="425588"/>
                </a:lnTo>
                <a:lnTo>
                  <a:pt x="167397" y="424663"/>
                </a:lnTo>
                <a:lnTo>
                  <a:pt x="166152" y="424147"/>
                </a:lnTo>
                <a:lnTo>
                  <a:pt x="165248" y="424031"/>
                </a:lnTo>
                <a:lnTo>
                  <a:pt x="162338" y="425887"/>
                </a:lnTo>
                <a:lnTo>
                  <a:pt x="161114" y="427784"/>
                </a:lnTo>
                <a:lnTo>
                  <a:pt x="160760" y="429450"/>
                </a:lnTo>
                <a:lnTo>
                  <a:pt x="160699" y="433449"/>
                </a:lnTo>
                <a:lnTo>
                  <a:pt x="161216" y="436815"/>
                </a:lnTo>
                <a:lnTo>
                  <a:pt x="163310" y="445132"/>
                </a:lnTo>
                <a:lnTo>
                  <a:pt x="163528" y="449667"/>
                </a:lnTo>
                <a:lnTo>
                  <a:pt x="162535" y="455406"/>
                </a:lnTo>
                <a:lnTo>
                  <a:pt x="163922" y="458793"/>
                </a:lnTo>
                <a:lnTo>
                  <a:pt x="165608" y="460323"/>
                </a:lnTo>
                <a:lnTo>
                  <a:pt x="169396" y="461839"/>
                </a:lnTo>
                <a:lnTo>
                  <a:pt x="170865" y="462873"/>
                </a:lnTo>
                <a:lnTo>
                  <a:pt x="172483" y="462709"/>
                </a:lnTo>
                <a:lnTo>
                  <a:pt x="172980" y="463111"/>
                </a:lnTo>
                <a:lnTo>
                  <a:pt x="172742" y="463852"/>
                </a:lnTo>
                <a:lnTo>
                  <a:pt x="171790" y="465314"/>
                </a:lnTo>
                <a:lnTo>
                  <a:pt x="171851" y="466858"/>
                </a:lnTo>
                <a:lnTo>
                  <a:pt x="174721" y="467313"/>
                </a:lnTo>
                <a:lnTo>
                  <a:pt x="177699" y="467000"/>
                </a:lnTo>
                <a:lnTo>
                  <a:pt x="180820" y="466314"/>
                </a:lnTo>
                <a:lnTo>
                  <a:pt x="181555" y="465239"/>
                </a:lnTo>
                <a:lnTo>
                  <a:pt x="181575" y="462995"/>
                </a:lnTo>
                <a:lnTo>
                  <a:pt x="177917" y="462601"/>
                </a:lnTo>
                <a:lnTo>
                  <a:pt x="178379" y="461764"/>
                </a:lnTo>
                <a:lnTo>
                  <a:pt x="181153" y="460853"/>
                </a:lnTo>
                <a:lnTo>
                  <a:pt x="184785" y="459364"/>
                </a:lnTo>
                <a:lnTo>
                  <a:pt x="186641" y="459085"/>
                </a:lnTo>
                <a:lnTo>
                  <a:pt x="187906" y="460085"/>
                </a:lnTo>
                <a:lnTo>
                  <a:pt x="188756" y="461003"/>
                </a:lnTo>
                <a:lnTo>
                  <a:pt x="189803" y="463417"/>
                </a:lnTo>
                <a:lnTo>
                  <a:pt x="190456" y="466606"/>
                </a:lnTo>
                <a:lnTo>
                  <a:pt x="190483" y="470448"/>
                </a:lnTo>
                <a:lnTo>
                  <a:pt x="190048" y="474072"/>
                </a:lnTo>
                <a:lnTo>
                  <a:pt x="189531" y="475358"/>
                </a:lnTo>
                <a:lnTo>
                  <a:pt x="188613" y="476901"/>
                </a:lnTo>
                <a:lnTo>
                  <a:pt x="182085" y="478873"/>
                </a:lnTo>
                <a:lnTo>
                  <a:pt x="180256" y="478356"/>
                </a:lnTo>
                <a:lnTo>
                  <a:pt x="178556" y="475616"/>
                </a:lnTo>
                <a:lnTo>
                  <a:pt x="178018" y="472780"/>
                </a:lnTo>
                <a:lnTo>
                  <a:pt x="176563" y="470870"/>
                </a:lnTo>
                <a:lnTo>
                  <a:pt x="173442" y="469353"/>
                </a:lnTo>
                <a:lnTo>
                  <a:pt x="170335" y="469816"/>
                </a:lnTo>
                <a:lnTo>
                  <a:pt x="167254" y="472447"/>
                </a:lnTo>
                <a:lnTo>
                  <a:pt x="164228" y="473297"/>
                </a:lnTo>
                <a:lnTo>
                  <a:pt x="163154" y="475698"/>
                </a:lnTo>
                <a:lnTo>
                  <a:pt x="170743" y="479587"/>
                </a:lnTo>
                <a:lnTo>
                  <a:pt x="174326" y="480675"/>
                </a:lnTo>
                <a:lnTo>
                  <a:pt x="175496" y="480635"/>
                </a:lnTo>
                <a:lnTo>
                  <a:pt x="176659" y="481144"/>
                </a:lnTo>
                <a:lnTo>
                  <a:pt x="175577" y="482593"/>
                </a:lnTo>
                <a:lnTo>
                  <a:pt x="174496" y="483491"/>
                </a:lnTo>
                <a:lnTo>
                  <a:pt x="169097" y="485476"/>
                </a:lnTo>
                <a:lnTo>
                  <a:pt x="166717" y="486863"/>
                </a:lnTo>
                <a:lnTo>
                  <a:pt x="163936" y="489597"/>
                </a:lnTo>
                <a:lnTo>
                  <a:pt x="160039" y="495574"/>
                </a:lnTo>
                <a:lnTo>
                  <a:pt x="158842" y="496880"/>
                </a:lnTo>
                <a:lnTo>
                  <a:pt x="158244" y="498403"/>
                </a:lnTo>
                <a:lnTo>
                  <a:pt x="157843" y="502544"/>
                </a:lnTo>
                <a:lnTo>
                  <a:pt x="159108" y="509446"/>
                </a:lnTo>
                <a:lnTo>
                  <a:pt x="157775" y="512343"/>
                </a:lnTo>
                <a:lnTo>
                  <a:pt x="158598" y="515566"/>
                </a:lnTo>
                <a:lnTo>
                  <a:pt x="158135" y="517722"/>
                </a:lnTo>
                <a:lnTo>
                  <a:pt x="156775" y="520829"/>
                </a:lnTo>
                <a:lnTo>
                  <a:pt x="151308" y="525746"/>
                </a:lnTo>
                <a:lnTo>
                  <a:pt x="150336" y="529350"/>
                </a:lnTo>
                <a:lnTo>
                  <a:pt x="152233" y="531479"/>
                </a:lnTo>
                <a:lnTo>
                  <a:pt x="152104" y="533342"/>
                </a:lnTo>
                <a:lnTo>
                  <a:pt x="151471" y="535035"/>
                </a:lnTo>
                <a:lnTo>
                  <a:pt x="149200" y="535014"/>
                </a:lnTo>
                <a:lnTo>
                  <a:pt x="140945" y="533879"/>
                </a:lnTo>
                <a:lnTo>
                  <a:pt x="137939" y="535729"/>
                </a:lnTo>
                <a:lnTo>
                  <a:pt x="135151" y="537993"/>
                </a:lnTo>
                <a:lnTo>
                  <a:pt x="134389" y="539074"/>
                </a:lnTo>
                <a:lnTo>
                  <a:pt x="133403" y="539754"/>
                </a:lnTo>
                <a:lnTo>
                  <a:pt x="127725" y="540964"/>
                </a:lnTo>
                <a:lnTo>
                  <a:pt x="126603" y="541767"/>
                </a:lnTo>
                <a:lnTo>
                  <a:pt x="120565" y="550437"/>
                </a:lnTo>
                <a:lnTo>
                  <a:pt x="117981" y="555836"/>
                </a:lnTo>
                <a:lnTo>
                  <a:pt x="114860" y="561154"/>
                </a:lnTo>
                <a:lnTo>
                  <a:pt x="114044" y="563411"/>
                </a:lnTo>
                <a:lnTo>
                  <a:pt x="113867" y="566546"/>
                </a:lnTo>
                <a:lnTo>
                  <a:pt x="114302" y="569375"/>
                </a:lnTo>
                <a:lnTo>
                  <a:pt x="114737" y="571463"/>
                </a:lnTo>
                <a:lnTo>
                  <a:pt x="115825" y="574149"/>
                </a:lnTo>
                <a:lnTo>
                  <a:pt x="118110" y="577215"/>
                </a:lnTo>
                <a:lnTo>
                  <a:pt x="129745" y="589775"/>
                </a:lnTo>
                <a:lnTo>
                  <a:pt x="132159" y="590877"/>
                </a:lnTo>
                <a:lnTo>
                  <a:pt x="144603" y="592230"/>
                </a:lnTo>
                <a:lnTo>
                  <a:pt x="147364" y="593991"/>
                </a:lnTo>
                <a:lnTo>
                  <a:pt x="148975" y="596793"/>
                </a:lnTo>
                <a:lnTo>
                  <a:pt x="149567" y="599268"/>
                </a:lnTo>
                <a:lnTo>
                  <a:pt x="148853" y="605552"/>
                </a:lnTo>
                <a:lnTo>
                  <a:pt x="148112" y="607523"/>
                </a:lnTo>
                <a:lnTo>
                  <a:pt x="146738" y="609318"/>
                </a:lnTo>
                <a:lnTo>
                  <a:pt x="143794" y="611631"/>
                </a:lnTo>
                <a:lnTo>
                  <a:pt x="140271" y="612861"/>
                </a:lnTo>
                <a:lnTo>
                  <a:pt x="141278" y="613739"/>
                </a:lnTo>
                <a:lnTo>
                  <a:pt x="142706" y="613610"/>
                </a:lnTo>
                <a:lnTo>
                  <a:pt x="145820" y="612861"/>
                </a:lnTo>
                <a:lnTo>
                  <a:pt x="147167" y="613610"/>
                </a:lnTo>
                <a:lnTo>
                  <a:pt x="148187" y="616105"/>
                </a:lnTo>
                <a:lnTo>
                  <a:pt x="146235" y="617111"/>
                </a:lnTo>
                <a:lnTo>
                  <a:pt x="145644" y="618329"/>
                </a:lnTo>
                <a:lnTo>
                  <a:pt x="144236" y="620171"/>
                </a:lnTo>
                <a:lnTo>
                  <a:pt x="137055" y="627543"/>
                </a:lnTo>
                <a:lnTo>
                  <a:pt x="133186" y="629753"/>
                </a:lnTo>
                <a:lnTo>
                  <a:pt x="129629" y="632724"/>
                </a:lnTo>
                <a:lnTo>
                  <a:pt x="124856" y="635737"/>
                </a:lnTo>
                <a:lnTo>
                  <a:pt x="122986" y="637471"/>
                </a:lnTo>
                <a:lnTo>
                  <a:pt x="120456" y="641116"/>
                </a:lnTo>
                <a:lnTo>
                  <a:pt x="116587" y="645094"/>
                </a:lnTo>
                <a:lnTo>
                  <a:pt x="112412" y="653669"/>
                </a:lnTo>
                <a:lnTo>
                  <a:pt x="112248" y="655335"/>
                </a:lnTo>
                <a:lnTo>
                  <a:pt x="112854" y="656450"/>
                </a:lnTo>
                <a:lnTo>
                  <a:pt x="110535" y="671621"/>
                </a:lnTo>
                <a:lnTo>
                  <a:pt x="109726" y="673416"/>
                </a:lnTo>
                <a:lnTo>
                  <a:pt x="108046" y="675333"/>
                </a:lnTo>
                <a:lnTo>
                  <a:pt x="103626" y="678502"/>
                </a:lnTo>
                <a:lnTo>
                  <a:pt x="101498" y="678897"/>
                </a:lnTo>
                <a:lnTo>
                  <a:pt x="98682" y="677061"/>
                </a:lnTo>
                <a:lnTo>
                  <a:pt x="97098" y="675143"/>
                </a:lnTo>
                <a:lnTo>
                  <a:pt x="95541" y="671865"/>
                </a:lnTo>
                <a:lnTo>
                  <a:pt x="93664" y="668493"/>
                </a:lnTo>
                <a:lnTo>
                  <a:pt x="93569" y="669696"/>
                </a:lnTo>
                <a:lnTo>
                  <a:pt x="94221" y="671750"/>
                </a:lnTo>
                <a:lnTo>
                  <a:pt x="93779" y="673899"/>
                </a:lnTo>
                <a:lnTo>
                  <a:pt x="88979" y="674878"/>
                </a:lnTo>
                <a:lnTo>
                  <a:pt x="87707" y="675884"/>
                </a:lnTo>
                <a:lnTo>
                  <a:pt x="92039" y="675436"/>
                </a:lnTo>
                <a:lnTo>
                  <a:pt x="94990" y="676088"/>
                </a:lnTo>
                <a:lnTo>
                  <a:pt x="96241" y="676870"/>
                </a:lnTo>
                <a:lnTo>
                  <a:pt x="97363" y="678509"/>
                </a:lnTo>
                <a:lnTo>
                  <a:pt x="98356" y="680481"/>
                </a:lnTo>
                <a:lnTo>
                  <a:pt x="97526" y="681576"/>
                </a:lnTo>
                <a:lnTo>
                  <a:pt x="95160" y="682480"/>
                </a:lnTo>
                <a:lnTo>
                  <a:pt x="92100" y="684146"/>
                </a:lnTo>
                <a:lnTo>
                  <a:pt x="88482" y="687159"/>
                </a:lnTo>
                <a:lnTo>
                  <a:pt x="86476" y="690654"/>
                </a:lnTo>
                <a:lnTo>
                  <a:pt x="85613" y="693170"/>
                </a:lnTo>
                <a:lnTo>
                  <a:pt x="84633" y="698257"/>
                </a:lnTo>
                <a:lnTo>
                  <a:pt x="84375" y="701629"/>
                </a:lnTo>
                <a:lnTo>
                  <a:pt x="82845" y="704227"/>
                </a:lnTo>
                <a:lnTo>
                  <a:pt x="80485" y="706573"/>
                </a:lnTo>
                <a:lnTo>
                  <a:pt x="80621" y="707110"/>
                </a:lnTo>
                <a:lnTo>
                  <a:pt x="82219" y="705907"/>
                </a:lnTo>
                <a:lnTo>
                  <a:pt x="83498" y="705526"/>
                </a:lnTo>
                <a:lnTo>
                  <a:pt x="84600" y="708654"/>
                </a:lnTo>
                <a:lnTo>
                  <a:pt x="86082" y="714930"/>
                </a:lnTo>
                <a:lnTo>
                  <a:pt x="86769" y="719296"/>
                </a:lnTo>
                <a:lnTo>
                  <a:pt x="86660" y="720588"/>
                </a:lnTo>
                <a:lnTo>
                  <a:pt x="86218" y="722369"/>
                </a:lnTo>
                <a:lnTo>
                  <a:pt x="83171" y="722798"/>
                </a:lnTo>
                <a:lnTo>
                  <a:pt x="80451" y="722743"/>
                </a:lnTo>
                <a:lnTo>
                  <a:pt x="78452" y="723505"/>
                </a:lnTo>
                <a:lnTo>
                  <a:pt x="79527" y="724294"/>
                </a:lnTo>
                <a:lnTo>
                  <a:pt x="81363" y="724015"/>
                </a:lnTo>
                <a:lnTo>
                  <a:pt x="83899" y="725892"/>
                </a:lnTo>
                <a:lnTo>
                  <a:pt x="86714" y="725090"/>
                </a:lnTo>
                <a:lnTo>
                  <a:pt x="88000" y="726348"/>
                </a:lnTo>
                <a:lnTo>
                  <a:pt x="88924" y="727497"/>
                </a:lnTo>
                <a:lnTo>
                  <a:pt x="93235" y="736704"/>
                </a:lnTo>
                <a:lnTo>
                  <a:pt x="97003" y="742423"/>
                </a:lnTo>
                <a:lnTo>
                  <a:pt x="98907" y="745823"/>
                </a:lnTo>
                <a:lnTo>
                  <a:pt x="97962" y="747373"/>
                </a:lnTo>
                <a:lnTo>
                  <a:pt x="97621" y="745313"/>
                </a:lnTo>
                <a:lnTo>
                  <a:pt x="95167" y="744776"/>
                </a:lnTo>
                <a:lnTo>
                  <a:pt x="92773" y="744225"/>
                </a:lnTo>
                <a:lnTo>
                  <a:pt x="88781" y="742749"/>
                </a:lnTo>
                <a:lnTo>
                  <a:pt x="83403" y="740519"/>
                </a:lnTo>
                <a:lnTo>
                  <a:pt x="78017" y="740519"/>
                </a:lnTo>
                <a:lnTo>
                  <a:pt x="73740" y="738635"/>
                </a:lnTo>
                <a:lnTo>
                  <a:pt x="69014" y="736554"/>
                </a:lnTo>
                <a:lnTo>
                  <a:pt x="59038" y="736371"/>
                </a:lnTo>
                <a:lnTo>
                  <a:pt x="50252" y="736242"/>
                </a:lnTo>
                <a:lnTo>
                  <a:pt x="41249" y="736112"/>
                </a:lnTo>
                <a:lnTo>
                  <a:pt x="35489" y="736024"/>
                </a:lnTo>
                <a:lnTo>
                  <a:pt x="31634" y="735969"/>
                </a:lnTo>
                <a:lnTo>
                  <a:pt x="30634" y="735187"/>
                </a:lnTo>
                <a:lnTo>
                  <a:pt x="30974" y="732603"/>
                </a:lnTo>
                <a:lnTo>
                  <a:pt x="29546" y="730700"/>
                </a:lnTo>
                <a:lnTo>
                  <a:pt x="27472" y="728401"/>
                </a:lnTo>
                <a:lnTo>
                  <a:pt x="24949" y="726783"/>
                </a:lnTo>
                <a:lnTo>
                  <a:pt x="23698" y="724613"/>
                </a:lnTo>
                <a:lnTo>
                  <a:pt x="22297" y="722179"/>
                </a:lnTo>
                <a:lnTo>
                  <a:pt x="23086" y="720024"/>
                </a:lnTo>
                <a:lnTo>
                  <a:pt x="24297" y="714794"/>
                </a:lnTo>
                <a:lnTo>
                  <a:pt x="24317" y="712496"/>
                </a:lnTo>
                <a:lnTo>
                  <a:pt x="23222" y="710891"/>
                </a:lnTo>
                <a:lnTo>
                  <a:pt x="22889" y="708613"/>
                </a:lnTo>
                <a:lnTo>
                  <a:pt x="23222" y="707545"/>
                </a:lnTo>
                <a:lnTo>
                  <a:pt x="24208" y="706736"/>
                </a:lnTo>
                <a:lnTo>
                  <a:pt x="24800" y="703016"/>
                </a:lnTo>
                <a:lnTo>
                  <a:pt x="24337" y="699378"/>
                </a:lnTo>
                <a:lnTo>
                  <a:pt x="23582" y="696135"/>
                </a:lnTo>
                <a:lnTo>
                  <a:pt x="22583" y="694707"/>
                </a:lnTo>
                <a:lnTo>
                  <a:pt x="21298" y="694027"/>
                </a:lnTo>
                <a:lnTo>
                  <a:pt x="20346" y="693898"/>
                </a:lnTo>
                <a:lnTo>
                  <a:pt x="18238" y="695108"/>
                </a:lnTo>
                <a:lnTo>
                  <a:pt x="14743" y="694802"/>
                </a:lnTo>
                <a:lnTo>
                  <a:pt x="13553" y="695265"/>
                </a:lnTo>
                <a:lnTo>
                  <a:pt x="11846" y="696563"/>
                </a:lnTo>
                <a:lnTo>
                  <a:pt x="9425" y="698481"/>
                </a:lnTo>
                <a:lnTo>
                  <a:pt x="8078" y="697815"/>
                </a:lnTo>
                <a:lnTo>
                  <a:pt x="7664" y="695761"/>
                </a:lnTo>
                <a:lnTo>
                  <a:pt x="6766" y="693986"/>
                </a:lnTo>
                <a:lnTo>
                  <a:pt x="6195" y="692422"/>
                </a:lnTo>
                <a:lnTo>
                  <a:pt x="5766" y="689845"/>
                </a:lnTo>
                <a:lnTo>
                  <a:pt x="5053" y="686547"/>
                </a:lnTo>
                <a:lnTo>
                  <a:pt x="3624" y="682650"/>
                </a:lnTo>
                <a:lnTo>
                  <a:pt x="1435" y="679509"/>
                </a:lnTo>
                <a:lnTo>
                  <a:pt x="1312" y="676687"/>
                </a:lnTo>
                <a:lnTo>
                  <a:pt x="904" y="673151"/>
                </a:lnTo>
                <a:lnTo>
                  <a:pt x="2020" y="669717"/>
                </a:lnTo>
                <a:lnTo>
                  <a:pt x="1367" y="666874"/>
                </a:lnTo>
                <a:lnTo>
                  <a:pt x="0" y="663495"/>
                </a:lnTo>
                <a:lnTo>
                  <a:pt x="422" y="659999"/>
                </a:lnTo>
                <a:lnTo>
                  <a:pt x="1768" y="658068"/>
                </a:lnTo>
                <a:lnTo>
                  <a:pt x="2190" y="655620"/>
                </a:lnTo>
                <a:lnTo>
                  <a:pt x="8419" y="655233"/>
                </a:lnTo>
                <a:lnTo>
                  <a:pt x="8160" y="651948"/>
                </a:lnTo>
                <a:lnTo>
                  <a:pt x="9194" y="649296"/>
                </a:lnTo>
                <a:lnTo>
                  <a:pt x="10357" y="646896"/>
                </a:lnTo>
                <a:lnTo>
                  <a:pt x="11349" y="645808"/>
                </a:lnTo>
                <a:lnTo>
                  <a:pt x="13566" y="644856"/>
                </a:lnTo>
                <a:lnTo>
                  <a:pt x="16177" y="643475"/>
                </a:lnTo>
                <a:lnTo>
                  <a:pt x="17653" y="641898"/>
                </a:lnTo>
                <a:lnTo>
                  <a:pt x="18360" y="640483"/>
                </a:lnTo>
                <a:lnTo>
                  <a:pt x="18789" y="638661"/>
                </a:lnTo>
                <a:lnTo>
                  <a:pt x="18904" y="636723"/>
                </a:lnTo>
                <a:lnTo>
                  <a:pt x="18476" y="632609"/>
                </a:lnTo>
                <a:lnTo>
                  <a:pt x="18965" y="631344"/>
                </a:lnTo>
                <a:lnTo>
                  <a:pt x="20584" y="629678"/>
                </a:lnTo>
                <a:lnTo>
                  <a:pt x="23317" y="628202"/>
                </a:lnTo>
                <a:lnTo>
                  <a:pt x="24494" y="624292"/>
                </a:lnTo>
                <a:lnTo>
                  <a:pt x="23821" y="620899"/>
                </a:lnTo>
                <a:lnTo>
                  <a:pt x="22304" y="618213"/>
                </a:lnTo>
                <a:lnTo>
                  <a:pt x="20373" y="617003"/>
                </a:lnTo>
                <a:lnTo>
                  <a:pt x="20203" y="614249"/>
                </a:lnTo>
                <a:lnTo>
                  <a:pt x="21073" y="611637"/>
                </a:lnTo>
                <a:lnTo>
                  <a:pt x="22209" y="608842"/>
                </a:lnTo>
                <a:lnTo>
                  <a:pt x="23562" y="605640"/>
                </a:lnTo>
                <a:lnTo>
                  <a:pt x="23481" y="603402"/>
                </a:lnTo>
                <a:lnTo>
                  <a:pt x="24684" y="602097"/>
                </a:lnTo>
                <a:lnTo>
                  <a:pt x="28111" y="599186"/>
                </a:lnTo>
                <a:lnTo>
                  <a:pt x="29288" y="596344"/>
                </a:lnTo>
                <a:lnTo>
                  <a:pt x="30491" y="595576"/>
                </a:lnTo>
                <a:lnTo>
                  <a:pt x="31899" y="595236"/>
                </a:lnTo>
                <a:lnTo>
                  <a:pt x="31981" y="593631"/>
                </a:lnTo>
                <a:lnTo>
                  <a:pt x="30954" y="592040"/>
                </a:lnTo>
                <a:lnTo>
                  <a:pt x="30791" y="590047"/>
                </a:lnTo>
                <a:lnTo>
                  <a:pt x="30913" y="587844"/>
                </a:lnTo>
                <a:lnTo>
                  <a:pt x="31226" y="584899"/>
                </a:lnTo>
                <a:lnTo>
                  <a:pt x="32824" y="583798"/>
                </a:lnTo>
                <a:lnTo>
                  <a:pt x="35190" y="581418"/>
                </a:lnTo>
                <a:lnTo>
                  <a:pt x="35823" y="579909"/>
                </a:lnTo>
                <a:lnTo>
                  <a:pt x="35904" y="577889"/>
                </a:lnTo>
                <a:lnTo>
                  <a:pt x="35217" y="573727"/>
                </a:lnTo>
                <a:lnTo>
                  <a:pt x="34633" y="570749"/>
                </a:lnTo>
                <a:lnTo>
                  <a:pt x="34334" y="569654"/>
                </a:lnTo>
                <a:lnTo>
                  <a:pt x="33259" y="567641"/>
                </a:lnTo>
                <a:lnTo>
                  <a:pt x="32463" y="566369"/>
                </a:lnTo>
                <a:lnTo>
                  <a:pt x="33735" y="564778"/>
                </a:lnTo>
                <a:lnTo>
                  <a:pt x="36115" y="563112"/>
                </a:lnTo>
                <a:lnTo>
                  <a:pt x="37121" y="560698"/>
                </a:lnTo>
                <a:lnTo>
                  <a:pt x="36197" y="558651"/>
                </a:lnTo>
                <a:lnTo>
                  <a:pt x="34850" y="557570"/>
                </a:lnTo>
                <a:lnTo>
                  <a:pt x="34429" y="554442"/>
                </a:lnTo>
                <a:lnTo>
                  <a:pt x="34932" y="550478"/>
                </a:lnTo>
                <a:lnTo>
                  <a:pt x="35938" y="549281"/>
                </a:lnTo>
                <a:lnTo>
                  <a:pt x="39474" y="548682"/>
                </a:lnTo>
                <a:lnTo>
                  <a:pt x="39808" y="546649"/>
                </a:lnTo>
                <a:lnTo>
                  <a:pt x="42500" y="543780"/>
                </a:lnTo>
                <a:lnTo>
                  <a:pt x="42419" y="541039"/>
                </a:lnTo>
                <a:lnTo>
                  <a:pt x="40705" y="539360"/>
                </a:lnTo>
                <a:lnTo>
                  <a:pt x="39026" y="536653"/>
                </a:lnTo>
                <a:lnTo>
                  <a:pt x="37788" y="534266"/>
                </a:lnTo>
                <a:lnTo>
                  <a:pt x="33667" y="532961"/>
                </a:lnTo>
                <a:lnTo>
                  <a:pt x="29288" y="532253"/>
                </a:lnTo>
                <a:lnTo>
                  <a:pt x="28696" y="530003"/>
                </a:lnTo>
                <a:lnTo>
                  <a:pt x="28866" y="528704"/>
                </a:lnTo>
                <a:lnTo>
                  <a:pt x="30899" y="529228"/>
                </a:lnTo>
                <a:lnTo>
                  <a:pt x="34225" y="528772"/>
                </a:lnTo>
                <a:lnTo>
                  <a:pt x="36727" y="528670"/>
                </a:lnTo>
                <a:lnTo>
                  <a:pt x="38468" y="528439"/>
                </a:lnTo>
                <a:lnTo>
                  <a:pt x="40474" y="528113"/>
                </a:lnTo>
                <a:lnTo>
                  <a:pt x="42324" y="529058"/>
                </a:lnTo>
                <a:lnTo>
                  <a:pt x="44173" y="528466"/>
                </a:lnTo>
                <a:lnTo>
                  <a:pt x="44928" y="524923"/>
                </a:lnTo>
                <a:lnTo>
                  <a:pt x="46104" y="523039"/>
                </a:lnTo>
                <a:lnTo>
                  <a:pt x="46274" y="521271"/>
                </a:lnTo>
                <a:lnTo>
                  <a:pt x="45098" y="519864"/>
                </a:lnTo>
                <a:lnTo>
                  <a:pt x="42942" y="519429"/>
                </a:lnTo>
                <a:lnTo>
                  <a:pt x="33511" y="518313"/>
                </a:lnTo>
                <a:lnTo>
                  <a:pt x="33225" y="516906"/>
                </a:lnTo>
                <a:lnTo>
                  <a:pt x="33307" y="514546"/>
                </a:lnTo>
                <a:lnTo>
                  <a:pt x="33660" y="512139"/>
                </a:lnTo>
                <a:lnTo>
                  <a:pt x="33660" y="510956"/>
                </a:lnTo>
                <a:lnTo>
                  <a:pt x="34517" y="509915"/>
                </a:lnTo>
                <a:lnTo>
                  <a:pt x="35496" y="507739"/>
                </a:lnTo>
                <a:lnTo>
                  <a:pt x="36183" y="506291"/>
                </a:lnTo>
                <a:lnTo>
                  <a:pt x="35496" y="504414"/>
                </a:lnTo>
                <a:lnTo>
                  <a:pt x="33993" y="501647"/>
                </a:lnTo>
                <a:lnTo>
                  <a:pt x="35088" y="500368"/>
                </a:lnTo>
                <a:lnTo>
                  <a:pt x="35177" y="498845"/>
                </a:lnTo>
                <a:lnTo>
                  <a:pt x="34837" y="497356"/>
                </a:lnTo>
                <a:lnTo>
                  <a:pt x="33273" y="495703"/>
                </a:lnTo>
                <a:lnTo>
                  <a:pt x="31892" y="493425"/>
                </a:lnTo>
                <a:lnTo>
                  <a:pt x="31892" y="491004"/>
                </a:lnTo>
                <a:lnTo>
                  <a:pt x="33511" y="490359"/>
                </a:lnTo>
                <a:lnTo>
                  <a:pt x="34585" y="489617"/>
                </a:lnTo>
                <a:lnTo>
                  <a:pt x="34837" y="488121"/>
                </a:lnTo>
                <a:lnTo>
                  <a:pt x="34245" y="486278"/>
                </a:lnTo>
                <a:lnTo>
                  <a:pt x="32008" y="485714"/>
                </a:lnTo>
                <a:lnTo>
                  <a:pt x="29030" y="484585"/>
                </a:lnTo>
                <a:lnTo>
                  <a:pt x="28118" y="483640"/>
                </a:lnTo>
                <a:lnTo>
                  <a:pt x="27275" y="481668"/>
                </a:lnTo>
                <a:lnTo>
                  <a:pt x="27901" y="476140"/>
                </a:lnTo>
                <a:lnTo>
                  <a:pt x="27588" y="472814"/>
                </a:lnTo>
                <a:lnTo>
                  <a:pt x="27323" y="470978"/>
                </a:lnTo>
                <a:lnTo>
                  <a:pt x="28050" y="469564"/>
                </a:lnTo>
                <a:lnTo>
                  <a:pt x="29043" y="468293"/>
                </a:lnTo>
                <a:lnTo>
                  <a:pt x="28574" y="465335"/>
                </a:lnTo>
                <a:lnTo>
                  <a:pt x="27690" y="463784"/>
                </a:lnTo>
                <a:lnTo>
                  <a:pt x="28003" y="462594"/>
                </a:lnTo>
                <a:lnTo>
                  <a:pt x="28839" y="461397"/>
                </a:lnTo>
                <a:lnTo>
                  <a:pt x="29567" y="459922"/>
                </a:lnTo>
                <a:lnTo>
                  <a:pt x="30192" y="459575"/>
                </a:lnTo>
                <a:lnTo>
                  <a:pt x="31131" y="460418"/>
                </a:lnTo>
                <a:lnTo>
                  <a:pt x="32715" y="459922"/>
                </a:lnTo>
                <a:lnTo>
                  <a:pt x="34626" y="458732"/>
                </a:lnTo>
                <a:lnTo>
                  <a:pt x="34830" y="457331"/>
                </a:lnTo>
                <a:lnTo>
                  <a:pt x="34449" y="455332"/>
                </a:lnTo>
                <a:lnTo>
                  <a:pt x="33028" y="450313"/>
                </a:lnTo>
                <a:lnTo>
                  <a:pt x="31749" y="447219"/>
                </a:lnTo>
                <a:lnTo>
                  <a:pt x="32015" y="446104"/>
                </a:lnTo>
                <a:lnTo>
                  <a:pt x="32518" y="444934"/>
                </a:lnTo>
                <a:lnTo>
                  <a:pt x="32117" y="440691"/>
                </a:lnTo>
                <a:lnTo>
                  <a:pt x="32246" y="438134"/>
                </a:lnTo>
                <a:lnTo>
                  <a:pt x="32341" y="430620"/>
                </a:lnTo>
                <a:lnTo>
                  <a:pt x="32484" y="428063"/>
                </a:lnTo>
                <a:lnTo>
                  <a:pt x="31178" y="425452"/>
                </a:lnTo>
                <a:lnTo>
                  <a:pt x="31355" y="423011"/>
                </a:lnTo>
                <a:lnTo>
                  <a:pt x="32273" y="421229"/>
                </a:lnTo>
                <a:lnTo>
                  <a:pt x="33137" y="418822"/>
                </a:lnTo>
                <a:lnTo>
                  <a:pt x="33783" y="416694"/>
                </a:lnTo>
                <a:lnTo>
                  <a:pt x="34463" y="415735"/>
                </a:lnTo>
                <a:lnTo>
                  <a:pt x="35612" y="415259"/>
                </a:lnTo>
                <a:lnTo>
                  <a:pt x="35877" y="414096"/>
                </a:lnTo>
                <a:lnTo>
                  <a:pt x="35354" y="413212"/>
                </a:lnTo>
                <a:lnTo>
                  <a:pt x="33871" y="411831"/>
                </a:lnTo>
                <a:lnTo>
                  <a:pt x="33531" y="410145"/>
                </a:lnTo>
                <a:lnTo>
                  <a:pt x="33844" y="408853"/>
                </a:lnTo>
                <a:lnTo>
                  <a:pt x="34571" y="408105"/>
                </a:lnTo>
                <a:lnTo>
                  <a:pt x="35700" y="408112"/>
                </a:lnTo>
                <a:lnTo>
                  <a:pt x="36550" y="406269"/>
                </a:lnTo>
                <a:lnTo>
                  <a:pt x="36795" y="403998"/>
                </a:lnTo>
                <a:lnTo>
                  <a:pt x="36972" y="402944"/>
                </a:lnTo>
                <a:lnTo>
                  <a:pt x="36319" y="401618"/>
                </a:lnTo>
                <a:lnTo>
                  <a:pt x="35850" y="398497"/>
                </a:lnTo>
                <a:lnTo>
                  <a:pt x="35408" y="396728"/>
                </a:lnTo>
                <a:lnTo>
                  <a:pt x="35931" y="395987"/>
                </a:lnTo>
                <a:lnTo>
                  <a:pt x="36659" y="395715"/>
                </a:lnTo>
                <a:lnTo>
                  <a:pt x="37944" y="396137"/>
                </a:lnTo>
                <a:lnTo>
                  <a:pt x="38849" y="395920"/>
                </a:lnTo>
                <a:lnTo>
                  <a:pt x="39005" y="394974"/>
                </a:lnTo>
                <a:lnTo>
                  <a:pt x="39107" y="393961"/>
                </a:lnTo>
                <a:lnTo>
                  <a:pt x="39454" y="393274"/>
                </a:lnTo>
                <a:lnTo>
                  <a:pt x="40263" y="390989"/>
                </a:lnTo>
                <a:lnTo>
                  <a:pt x="41127" y="388160"/>
                </a:lnTo>
                <a:lnTo>
                  <a:pt x="41331" y="386168"/>
                </a:lnTo>
                <a:lnTo>
                  <a:pt x="41025" y="380775"/>
                </a:lnTo>
                <a:lnTo>
                  <a:pt x="41480" y="379538"/>
                </a:lnTo>
                <a:lnTo>
                  <a:pt x="42405" y="378409"/>
                </a:lnTo>
                <a:lnTo>
                  <a:pt x="43690" y="377348"/>
                </a:lnTo>
                <a:lnTo>
                  <a:pt x="45384" y="376471"/>
                </a:lnTo>
                <a:lnTo>
                  <a:pt x="47485" y="375206"/>
                </a:lnTo>
                <a:lnTo>
                  <a:pt x="50069" y="374744"/>
                </a:lnTo>
                <a:lnTo>
                  <a:pt x="51116" y="373343"/>
                </a:lnTo>
                <a:lnTo>
                  <a:pt x="51844" y="371480"/>
                </a:lnTo>
                <a:lnTo>
                  <a:pt x="52048" y="369950"/>
                </a:lnTo>
                <a:lnTo>
                  <a:pt x="51055" y="368889"/>
                </a:lnTo>
                <a:lnTo>
                  <a:pt x="49749" y="367624"/>
                </a:lnTo>
                <a:lnTo>
                  <a:pt x="49130" y="364449"/>
                </a:lnTo>
                <a:lnTo>
                  <a:pt x="48797" y="361518"/>
                </a:lnTo>
                <a:lnTo>
                  <a:pt x="48607" y="357832"/>
                </a:lnTo>
                <a:lnTo>
                  <a:pt x="47308" y="354670"/>
                </a:lnTo>
                <a:lnTo>
                  <a:pt x="45948" y="351121"/>
                </a:lnTo>
                <a:lnTo>
                  <a:pt x="45581" y="347966"/>
                </a:lnTo>
                <a:lnTo>
                  <a:pt x="46036" y="346245"/>
                </a:lnTo>
                <a:lnTo>
                  <a:pt x="46574" y="343511"/>
                </a:lnTo>
                <a:lnTo>
                  <a:pt x="46002" y="342267"/>
                </a:lnTo>
                <a:lnTo>
                  <a:pt x="45322" y="340043"/>
                </a:lnTo>
                <a:lnTo>
                  <a:pt x="46030" y="338303"/>
                </a:lnTo>
                <a:lnTo>
                  <a:pt x="46886" y="335603"/>
                </a:lnTo>
                <a:lnTo>
                  <a:pt x="46784" y="334236"/>
                </a:lnTo>
                <a:lnTo>
                  <a:pt x="46104" y="330979"/>
                </a:lnTo>
                <a:lnTo>
                  <a:pt x="45479" y="329157"/>
                </a:lnTo>
                <a:lnTo>
                  <a:pt x="46104" y="327212"/>
                </a:lnTo>
                <a:lnTo>
                  <a:pt x="47097" y="325396"/>
                </a:lnTo>
                <a:lnTo>
                  <a:pt x="47879" y="324424"/>
                </a:lnTo>
                <a:lnTo>
                  <a:pt x="47750" y="322860"/>
                </a:lnTo>
                <a:lnTo>
                  <a:pt x="48090" y="321574"/>
                </a:lnTo>
                <a:lnTo>
                  <a:pt x="49572" y="320718"/>
                </a:lnTo>
                <a:lnTo>
                  <a:pt x="50960" y="319126"/>
                </a:lnTo>
                <a:lnTo>
                  <a:pt x="51952" y="318936"/>
                </a:lnTo>
                <a:lnTo>
                  <a:pt x="53149" y="318936"/>
                </a:lnTo>
                <a:lnTo>
                  <a:pt x="53931" y="318487"/>
                </a:lnTo>
                <a:lnTo>
                  <a:pt x="54244" y="317263"/>
                </a:lnTo>
                <a:lnTo>
                  <a:pt x="54455" y="315910"/>
                </a:lnTo>
                <a:lnTo>
                  <a:pt x="56366" y="314231"/>
                </a:lnTo>
                <a:lnTo>
                  <a:pt x="57488" y="312687"/>
                </a:lnTo>
                <a:lnTo>
                  <a:pt x="59521" y="312367"/>
                </a:lnTo>
                <a:lnTo>
                  <a:pt x="60514" y="310694"/>
                </a:lnTo>
                <a:lnTo>
                  <a:pt x="60534" y="308552"/>
                </a:lnTo>
                <a:lnTo>
                  <a:pt x="60303" y="306390"/>
                </a:lnTo>
                <a:lnTo>
                  <a:pt x="60983" y="303894"/>
                </a:lnTo>
                <a:lnTo>
                  <a:pt x="60228" y="300086"/>
                </a:lnTo>
                <a:lnTo>
                  <a:pt x="60303" y="298073"/>
                </a:lnTo>
                <a:lnTo>
                  <a:pt x="59521" y="296414"/>
                </a:lnTo>
                <a:lnTo>
                  <a:pt x="59677" y="294626"/>
                </a:lnTo>
                <a:lnTo>
                  <a:pt x="59256" y="293483"/>
                </a:lnTo>
                <a:lnTo>
                  <a:pt x="58072" y="293055"/>
                </a:lnTo>
                <a:lnTo>
                  <a:pt x="57637" y="291634"/>
                </a:lnTo>
                <a:lnTo>
                  <a:pt x="58208" y="290933"/>
                </a:lnTo>
                <a:lnTo>
                  <a:pt x="59324" y="290396"/>
                </a:lnTo>
                <a:lnTo>
                  <a:pt x="60724" y="289308"/>
                </a:lnTo>
                <a:lnTo>
                  <a:pt x="61772" y="284086"/>
                </a:lnTo>
                <a:lnTo>
                  <a:pt x="62268" y="282535"/>
                </a:lnTo>
                <a:lnTo>
                  <a:pt x="62751" y="280679"/>
                </a:lnTo>
                <a:lnTo>
                  <a:pt x="62690" y="279713"/>
                </a:lnTo>
                <a:lnTo>
                  <a:pt x="63363" y="278319"/>
                </a:lnTo>
                <a:lnTo>
                  <a:pt x="64206" y="276204"/>
                </a:lnTo>
                <a:lnTo>
                  <a:pt x="65532" y="274164"/>
                </a:lnTo>
                <a:lnTo>
                  <a:pt x="66287" y="272764"/>
                </a:lnTo>
                <a:lnTo>
                  <a:pt x="67021" y="270880"/>
                </a:lnTo>
                <a:lnTo>
                  <a:pt x="67232" y="269745"/>
                </a:lnTo>
                <a:lnTo>
                  <a:pt x="68170" y="269180"/>
                </a:lnTo>
                <a:lnTo>
                  <a:pt x="69252" y="269037"/>
                </a:lnTo>
                <a:lnTo>
                  <a:pt x="70523" y="268684"/>
                </a:lnTo>
                <a:lnTo>
                  <a:pt x="71047" y="267990"/>
                </a:lnTo>
                <a:lnTo>
                  <a:pt x="70952" y="266984"/>
                </a:lnTo>
                <a:lnTo>
                  <a:pt x="70870" y="264760"/>
                </a:lnTo>
                <a:lnTo>
                  <a:pt x="70489" y="261231"/>
                </a:lnTo>
                <a:lnTo>
                  <a:pt x="70244" y="256695"/>
                </a:lnTo>
                <a:lnTo>
                  <a:pt x="70469" y="253717"/>
                </a:lnTo>
                <a:lnTo>
                  <a:pt x="71305" y="250732"/>
                </a:lnTo>
                <a:lnTo>
                  <a:pt x="72087" y="249113"/>
                </a:lnTo>
                <a:lnTo>
                  <a:pt x="71877" y="247869"/>
                </a:lnTo>
                <a:lnTo>
                  <a:pt x="71666" y="246502"/>
                </a:lnTo>
                <a:lnTo>
                  <a:pt x="70204" y="245754"/>
                </a:lnTo>
                <a:lnTo>
                  <a:pt x="68816" y="246400"/>
                </a:lnTo>
                <a:lnTo>
                  <a:pt x="67844" y="246223"/>
                </a:lnTo>
                <a:lnTo>
                  <a:pt x="66600" y="244639"/>
                </a:lnTo>
                <a:lnTo>
                  <a:pt x="66232" y="242959"/>
                </a:lnTo>
                <a:lnTo>
                  <a:pt x="66443" y="240668"/>
                </a:lnTo>
                <a:lnTo>
                  <a:pt x="67416" y="239239"/>
                </a:lnTo>
                <a:lnTo>
                  <a:pt x="67797" y="237444"/>
                </a:lnTo>
                <a:lnTo>
                  <a:pt x="67225" y="236887"/>
                </a:lnTo>
                <a:lnTo>
                  <a:pt x="66001" y="235697"/>
                </a:lnTo>
                <a:lnTo>
                  <a:pt x="64845" y="231603"/>
                </a:lnTo>
                <a:lnTo>
                  <a:pt x="64988" y="228121"/>
                </a:lnTo>
                <a:lnTo>
                  <a:pt x="63839" y="227197"/>
                </a:lnTo>
                <a:lnTo>
                  <a:pt x="63302" y="224483"/>
                </a:lnTo>
                <a:lnTo>
                  <a:pt x="62119" y="223511"/>
                </a:lnTo>
                <a:lnTo>
                  <a:pt x="61649" y="221484"/>
                </a:lnTo>
                <a:lnTo>
                  <a:pt x="61282" y="219397"/>
                </a:lnTo>
                <a:lnTo>
                  <a:pt x="61438" y="218479"/>
                </a:lnTo>
                <a:lnTo>
                  <a:pt x="62676" y="218220"/>
                </a:lnTo>
                <a:lnTo>
                  <a:pt x="63377" y="216575"/>
                </a:lnTo>
                <a:lnTo>
                  <a:pt x="62853" y="215657"/>
                </a:lnTo>
                <a:lnTo>
                  <a:pt x="61915" y="214861"/>
                </a:lnTo>
                <a:lnTo>
                  <a:pt x="60718" y="214923"/>
                </a:lnTo>
                <a:lnTo>
                  <a:pt x="59643" y="213984"/>
                </a:lnTo>
                <a:lnTo>
                  <a:pt x="58208" y="210060"/>
                </a:lnTo>
                <a:lnTo>
                  <a:pt x="57073" y="207898"/>
                </a:lnTo>
                <a:lnTo>
                  <a:pt x="57433" y="204749"/>
                </a:lnTo>
                <a:lnTo>
                  <a:pt x="57658" y="202295"/>
                </a:lnTo>
                <a:lnTo>
                  <a:pt x="58147" y="200194"/>
                </a:lnTo>
                <a:lnTo>
                  <a:pt x="58324" y="198541"/>
                </a:lnTo>
                <a:lnTo>
                  <a:pt x="59208" y="197752"/>
                </a:lnTo>
                <a:lnTo>
                  <a:pt x="60044" y="198113"/>
                </a:lnTo>
                <a:lnTo>
                  <a:pt x="60827" y="197929"/>
                </a:lnTo>
                <a:lnTo>
                  <a:pt x="61547" y="196589"/>
                </a:lnTo>
                <a:lnTo>
                  <a:pt x="62336" y="195746"/>
                </a:lnTo>
                <a:lnTo>
                  <a:pt x="62288" y="195080"/>
                </a:lnTo>
                <a:lnTo>
                  <a:pt x="61819" y="194359"/>
                </a:lnTo>
                <a:lnTo>
                  <a:pt x="61595" y="193088"/>
                </a:lnTo>
                <a:lnTo>
                  <a:pt x="62146" y="191571"/>
                </a:lnTo>
                <a:lnTo>
                  <a:pt x="63098" y="188110"/>
                </a:lnTo>
                <a:lnTo>
                  <a:pt x="64539" y="184302"/>
                </a:lnTo>
                <a:lnTo>
                  <a:pt x="65158" y="182880"/>
                </a:lnTo>
                <a:lnTo>
                  <a:pt x="65002" y="181677"/>
                </a:lnTo>
                <a:lnTo>
                  <a:pt x="65315" y="181133"/>
                </a:lnTo>
                <a:lnTo>
                  <a:pt x="66294" y="181738"/>
                </a:lnTo>
                <a:lnTo>
                  <a:pt x="69075" y="181072"/>
                </a:lnTo>
                <a:lnTo>
                  <a:pt x="70013" y="179385"/>
                </a:lnTo>
                <a:lnTo>
                  <a:pt x="70381" y="177883"/>
                </a:lnTo>
                <a:lnTo>
                  <a:pt x="71217" y="177039"/>
                </a:lnTo>
                <a:lnTo>
                  <a:pt x="70850" y="175843"/>
                </a:lnTo>
                <a:lnTo>
                  <a:pt x="69701" y="175482"/>
                </a:lnTo>
                <a:lnTo>
                  <a:pt x="69007" y="174918"/>
                </a:lnTo>
                <a:lnTo>
                  <a:pt x="69286" y="173558"/>
                </a:lnTo>
                <a:lnTo>
                  <a:pt x="69694" y="170437"/>
                </a:lnTo>
                <a:lnTo>
                  <a:pt x="69626" y="168145"/>
                </a:lnTo>
                <a:lnTo>
                  <a:pt x="68578" y="163256"/>
                </a:lnTo>
                <a:lnTo>
                  <a:pt x="67735" y="158427"/>
                </a:lnTo>
                <a:lnTo>
                  <a:pt x="68327" y="156816"/>
                </a:lnTo>
                <a:lnTo>
                  <a:pt x="70149" y="154613"/>
                </a:lnTo>
                <a:lnTo>
                  <a:pt x="71530" y="153620"/>
                </a:lnTo>
                <a:lnTo>
                  <a:pt x="71781" y="152362"/>
                </a:lnTo>
                <a:lnTo>
                  <a:pt x="73148" y="146691"/>
                </a:lnTo>
                <a:lnTo>
                  <a:pt x="73305" y="143597"/>
                </a:lnTo>
                <a:lnTo>
                  <a:pt x="74202" y="141890"/>
                </a:lnTo>
                <a:lnTo>
                  <a:pt x="74794" y="138680"/>
                </a:lnTo>
                <a:lnTo>
                  <a:pt x="77269" y="135919"/>
                </a:lnTo>
                <a:lnTo>
                  <a:pt x="77997" y="134090"/>
                </a:lnTo>
                <a:lnTo>
                  <a:pt x="78989" y="133913"/>
                </a:lnTo>
                <a:lnTo>
                  <a:pt x="79513" y="133322"/>
                </a:lnTo>
                <a:lnTo>
                  <a:pt x="80825" y="131289"/>
                </a:lnTo>
                <a:lnTo>
                  <a:pt x="82532" y="129201"/>
                </a:lnTo>
                <a:lnTo>
                  <a:pt x="84001" y="128147"/>
                </a:lnTo>
                <a:lnTo>
                  <a:pt x="84368" y="126502"/>
                </a:lnTo>
                <a:lnTo>
                  <a:pt x="85069" y="124257"/>
                </a:lnTo>
                <a:lnTo>
                  <a:pt x="86524" y="120538"/>
                </a:lnTo>
                <a:lnTo>
                  <a:pt x="87340" y="117947"/>
                </a:lnTo>
                <a:lnTo>
                  <a:pt x="88435" y="117015"/>
                </a:lnTo>
                <a:lnTo>
                  <a:pt x="89713" y="113629"/>
                </a:lnTo>
                <a:lnTo>
                  <a:pt x="90264" y="111643"/>
                </a:lnTo>
                <a:lnTo>
                  <a:pt x="91726" y="110827"/>
                </a:lnTo>
                <a:lnTo>
                  <a:pt x="92868" y="110596"/>
                </a:lnTo>
                <a:lnTo>
                  <a:pt x="93963" y="111528"/>
                </a:lnTo>
                <a:lnTo>
                  <a:pt x="95112" y="111351"/>
                </a:lnTo>
                <a:lnTo>
                  <a:pt x="96159" y="110188"/>
                </a:lnTo>
                <a:lnTo>
                  <a:pt x="98675" y="109392"/>
                </a:lnTo>
                <a:lnTo>
                  <a:pt x="99811" y="108964"/>
                </a:lnTo>
                <a:lnTo>
                  <a:pt x="100335" y="107801"/>
                </a:lnTo>
                <a:lnTo>
                  <a:pt x="100335" y="105761"/>
                </a:lnTo>
                <a:lnTo>
                  <a:pt x="99288" y="104252"/>
                </a:lnTo>
                <a:lnTo>
                  <a:pt x="97159" y="101362"/>
                </a:lnTo>
                <a:lnTo>
                  <a:pt x="95323" y="98132"/>
                </a:lnTo>
                <a:lnTo>
                  <a:pt x="95126" y="97118"/>
                </a:lnTo>
                <a:lnTo>
                  <a:pt x="95112" y="96010"/>
                </a:lnTo>
                <a:lnTo>
                  <a:pt x="95425" y="94609"/>
                </a:lnTo>
                <a:lnTo>
                  <a:pt x="96302" y="93025"/>
                </a:lnTo>
                <a:lnTo>
                  <a:pt x="98505" y="90414"/>
                </a:lnTo>
                <a:lnTo>
                  <a:pt x="98267" y="88550"/>
                </a:lnTo>
                <a:lnTo>
                  <a:pt x="96663" y="81703"/>
                </a:lnTo>
                <a:lnTo>
                  <a:pt x="96071" y="79819"/>
                </a:lnTo>
                <a:lnTo>
                  <a:pt x="94956" y="76330"/>
                </a:lnTo>
                <a:lnTo>
                  <a:pt x="95112" y="74950"/>
                </a:lnTo>
                <a:lnTo>
                  <a:pt x="96092" y="71101"/>
                </a:lnTo>
                <a:lnTo>
                  <a:pt x="96942" y="69551"/>
                </a:lnTo>
                <a:lnTo>
                  <a:pt x="98193" y="69265"/>
                </a:lnTo>
                <a:lnTo>
                  <a:pt x="98873" y="68748"/>
                </a:lnTo>
                <a:lnTo>
                  <a:pt x="99083" y="68062"/>
                </a:lnTo>
                <a:lnTo>
                  <a:pt x="98247" y="67205"/>
                </a:lnTo>
                <a:lnTo>
                  <a:pt x="97880" y="66117"/>
                </a:lnTo>
                <a:lnTo>
                  <a:pt x="97513" y="64566"/>
                </a:lnTo>
                <a:lnTo>
                  <a:pt x="96357" y="64022"/>
                </a:lnTo>
                <a:lnTo>
                  <a:pt x="95690" y="62737"/>
                </a:lnTo>
                <a:lnTo>
                  <a:pt x="95690" y="60853"/>
                </a:lnTo>
                <a:lnTo>
                  <a:pt x="96731" y="58399"/>
                </a:lnTo>
                <a:lnTo>
                  <a:pt x="97880" y="57712"/>
                </a:lnTo>
                <a:lnTo>
                  <a:pt x="98349" y="56624"/>
                </a:lnTo>
                <a:lnTo>
                  <a:pt x="99580" y="55631"/>
                </a:lnTo>
                <a:lnTo>
                  <a:pt x="100702" y="54863"/>
                </a:lnTo>
                <a:lnTo>
                  <a:pt x="101640" y="53442"/>
                </a:lnTo>
                <a:lnTo>
                  <a:pt x="105510" y="51701"/>
                </a:lnTo>
                <a:lnTo>
                  <a:pt x="108583" y="50348"/>
                </a:lnTo>
                <a:lnTo>
                  <a:pt x="114581" y="47763"/>
                </a:lnTo>
                <a:lnTo>
                  <a:pt x="118695" y="45989"/>
                </a:lnTo>
                <a:lnTo>
                  <a:pt x="119089" y="44765"/>
                </a:lnTo>
                <a:lnTo>
                  <a:pt x="119402" y="43928"/>
                </a:lnTo>
                <a:lnTo>
                  <a:pt x="121306" y="37693"/>
                </a:lnTo>
                <a:lnTo>
                  <a:pt x="123775" y="29648"/>
                </a:lnTo>
                <a:lnTo>
                  <a:pt x="125318" y="24616"/>
                </a:lnTo>
                <a:lnTo>
                  <a:pt x="121769" y="20917"/>
                </a:lnTo>
                <a:lnTo>
                  <a:pt x="122394" y="19931"/>
                </a:lnTo>
                <a:lnTo>
                  <a:pt x="124427" y="17401"/>
                </a:lnTo>
                <a:lnTo>
                  <a:pt x="124849" y="15375"/>
                </a:lnTo>
                <a:lnTo>
                  <a:pt x="125658" y="14504"/>
                </a:lnTo>
                <a:lnTo>
                  <a:pt x="129303" y="12444"/>
                </a:lnTo>
                <a:lnTo>
                  <a:pt x="129929" y="11077"/>
                </a:lnTo>
                <a:lnTo>
                  <a:pt x="130248" y="9561"/>
                </a:lnTo>
                <a:lnTo>
                  <a:pt x="130989" y="8473"/>
                </a:lnTo>
                <a:lnTo>
                  <a:pt x="132377" y="8249"/>
                </a:lnTo>
                <a:lnTo>
                  <a:pt x="134900" y="7283"/>
                </a:lnTo>
                <a:lnTo>
                  <a:pt x="137606" y="6365"/>
                </a:lnTo>
                <a:lnTo>
                  <a:pt x="138422" y="5120"/>
                </a:lnTo>
                <a:lnTo>
                  <a:pt x="139190" y="2958"/>
                </a:lnTo>
                <a:lnTo>
                  <a:pt x="139850" y="564"/>
                </a:lnTo>
                <a:lnTo>
                  <a:pt x="140374" y="0"/>
                </a:lnTo>
                <a:lnTo>
                  <a:pt x="141244" y="61"/>
                </a:lnTo>
                <a:lnTo>
                  <a:pt x="142692" y="660"/>
                </a:lnTo>
                <a:lnTo>
                  <a:pt x="143454" y="1564"/>
                </a:lnTo>
                <a:lnTo>
                  <a:pt x="147241" y="4433"/>
                </a:lnTo>
                <a:lnTo>
                  <a:pt x="148941" y="6072"/>
                </a:lnTo>
                <a:lnTo>
                  <a:pt x="150560" y="6290"/>
                </a:lnTo>
                <a:lnTo>
                  <a:pt x="153756" y="5970"/>
                </a:lnTo>
                <a:lnTo>
                  <a:pt x="154402" y="6045"/>
                </a:lnTo>
                <a:lnTo>
                  <a:pt x="162555" y="6141"/>
                </a:lnTo>
                <a:lnTo>
                  <a:pt x="163800" y="6283"/>
                </a:lnTo>
                <a:lnTo>
                  <a:pt x="166649" y="6983"/>
                </a:lnTo>
                <a:lnTo>
                  <a:pt x="168260" y="7548"/>
                </a:lnTo>
                <a:lnTo>
                  <a:pt x="169382" y="7841"/>
                </a:lnTo>
                <a:lnTo>
                  <a:pt x="171185" y="8725"/>
                </a:lnTo>
                <a:lnTo>
                  <a:pt x="172748" y="11655"/>
                </a:lnTo>
                <a:lnTo>
                  <a:pt x="173626" y="13988"/>
                </a:lnTo>
                <a:lnTo>
                  <a:pt x="174238" y="16041"/>
                </a:lnTo>
                <a:lnTo>
                  <a:pt x="175605" y="19652"/>
                </a:lnTo>
                <a:lnTo>
                  <a:pt x="176536" y="21026"/>
                </a:lnTo>
                <a:lnTo>
                  <a:pt x="176869" y="20359"/>
                </a:lnTo>
                <a:lnTo>
                  <a:pt x="177665" y="16409"/>
                </a:lnTo>
                <a:lnTo>
                  <a:pt x="178760" y="14110"/>
                </a:lnTo>
                <a:lnTo>
                  <a:pt x="180235" y="11533"/>
                </a:lnTo>
                <a:lnTo>
                  <a:pt x="183207" y="5522"/>
                </a:lnTo>
                <a:lnTo>
                  <a:pt x="184247" y="4624"/>
                </a:lnTo>
                <a:lnTo>
                  <a:pt x="185403" y="4189"/>
                </a:lnTo>
                <a:lnTo>
                  <a:pt x="186213" y="4155"/>
                </a:lnTo>
                <a:lnTo>
                  <a:pt x="187035" y="4604"/>
                </a:lnTo>
                <a:lnTo>
                  <a:pt x="188158" y="4604"/>
                </a:lnTo>
                <a:lnTo>
                  <a:pt x="188953" y="4128"/>
                </a:lnTo>
                <a:lnTo>
                  <a:pt x="196746" y="4053"/>
                </a:lnTo>
                <a:lnTo>
                  <a:pt x="204831" y="3985"/>
                </a:lnTo>
                <a:lnTo>
                  <a:pt x="205001" y="4019"/>
                </a:lnTo>
                <a:lnTo>
                  <a:pt x="205368" y="5052"/>
                </a:lnTo>
                <a:lnTo>
                  <a:pt x="206715" y="7310"/>
                </a:lnTo>
                <a:lnTo>
                  <a:pt x="208224" y="8507"/>
                </a:lnTo>
                <a:lnTo>
                  <a:pt x="208524" y="8867"/>
                </a:lnTo>
                <a:close/>
                <a:moveTo>
                  <a:pt x="223321" y="385311"/>
                </a:moveTo>
                <a:lnTo>
                  <a:pt x="223511" y="386862"/>
                </a:lnTo>
                <a:lnTo>
                  <a:pt x="222518" y="386678"/>
                </a:lnTo>
                <a:lnTo>
                  <a:pt x="220159" y="385196"/>
                </a:lnTo>
                <a:lnTo>
                  <a:pt x="219363" y="383809"/>
                </a:lnTo>
                <a:lnTo>
                  <a:pt x="219179" y="383224"/>
                </a:lnTo>
                <a:lnTo>
                  <a:pt x="221586" y="383856"/>
                </a:lnTo>
                <a:lnTo>
                  <a:pt x="222722" y="384434"/>
                </a:lnTo>
                <a:lnTo>
                  <a:pt x="223321" y="385311"/>
                </a:lnTo>
                <a:close/>
                <a:moveTo>
                  <a:pt x="93977" y="827492"/>
                </a:moveTo>
                <a:lnTo>
                  <a:pt x="94086" y="820039"/>
                </a:lnTo>
                <a:lnTo>
                  <a:pt x="94235" y="810084"/>
                </a:lnTo>
                <a:lnTo>
                  <a:pt x="94262" y="801263"/>
                </a:lnTo>
                <a:lnTo>
                  <a:pt x="94289" y="792723"/>
                </a:lnTo>
                <a:lnTo>
                  <a:pt x="94317" y="783937"/>
                </a:lnTo>
                <a:lnTo>
                  <a:pt x="94344" y="775212"/>
                </a:lnTo>
                <a:lnTo>
                  <a:pt x="94378" y="765944"/>
                </a:lnTo>
                <a:lnTo>
                  <a:pt x="94412" y="756594"/>
                </a:lnTo>
                <a:lnTo>
                  <a:pt x="95534" y="757920"/>
                </a:lnTo>
                <a:lnTo>
                  <a:pt x="99967" y="764380"/>
                </a:lnTo>
                <a:lnTo>
                  <a:pt x="101124" y="767032"/>
                </a:lnTo>
                <a:lnTo>
                  <a:pt x="101851" y="770133"/>
                </a:lnTo>
                <a:lnTo>
                  <a:pt x="100076" y="768161"/>
                </a:lnTo>
                <a:lnTo>
                  <a:pt x="98206" y="769290"/>
                </a:lnTo>
                <a:lnTo>
                  <a:pt x="97282" y="771139"/>
                </a:lnTo>
                <a:lnTo>
                  <a:pt x="96493" y="773152"/>
                </a:lnTo>
                <a:lnTo>
                  <a:pt x="96493" y="774573"/>
                </a:lnTo>
                <a:lnTo>
                  <a:pt x="97105" y="775818"/>
                </a:lnTo>
                <a:lnTo>
                  <a:pt x="98927" y="776899"/>
                </a:lnTo>
                <a:lnTo>
                  <a:pt x="103354" y="777266"/>
                </a:lnTo>
                <a:lnTo>
                  <a:pt x="103680" y="777674"/>
                </a:lnTo>
                <a:lnTo>
                  <a:pt x="106265" y="785501"/>
                </a:lnTo>
                <a:lnTo>
                  <a:pt x="107563" y="787255"/>
                </a:lnTo>
                <a:lnTo>
                  <a:pt x="109073" y="788649"/>
                </a:lnTo>
                <a:lnTo>
                  <a:pt x="112568" y="792675"/>
                </a:lnTo>
                <a:lnTo>
                  <a:pt x="115920" y="797027"/>
                </a:lnTo>
                <a:lnTo>
                  <a:pt x="119898" y="801168"/>
                </a:lnTo>
                <a:lnTo>
                  <a:pt x="124182" y="804358"/>
                </a:lnTo>
                <a:lnTo>
                  <a:pt x="128086" y="806779"/>
                </a:lnTo>
                <a:lnTo>
                  <a:pt x="131805" y="809750"/>
                </a:lnTo>
                <a:lnTo>
                  <a:pt x="135777" y="813912"/>
                </a:lnTo>
                <a:lnTo>
                  <a:pt x="140095" y="816945"/>
                </a:lnTo>
                <a:lnTo>
                  <a:pt x="144732" y="819087"/>
                </a:lnTo>
                <a:lnTo>
                  <a:pt x="149417" y="820882"/>
                </a:lnTo>
                <a:lnTo>
                  <a:pt x="156632" y="820181"/>
                </a:lnTo>
                <a:lnTo>
                  <a:pt x="158870" y="820372"/>
                </a:lnTo>
                <a:lnTo>
                  <a:pt x="160264" y="821691"/>
                </a:lnTo>
                <a:lnTo>
                  <a:pt x="158863" y="825343"/>
                </a:lnTo>
                <a:lnTo>
                  <a:pt x="157074" y="828287"/>
                </a:lnTo>
                <a:lnTo>
                  <a:pt x="154687" y="829504"/>
                </a:lnTo>
                <a:lnTo>
                  <a:pt x="152165" y="829953"/>
                </a:lnTo>
                <a:lnTo>
                  <a:pt x="149887" y="829892"/>
                </a:lnTo>
                <a:lnTo>
                  <a:pt x="147616" y="829348"/>
                </a:lnTo>
                <a:lnTo>
                  <a:pt x="145480" y="829654"/>
                </a:lnTo>
                <a:lnTo>
                  <a:pt x="143440" y="830898"/>
                </a:lnTo>
                <a:lnTo>
                  <a:pt x="141312" y="831517"/>
                </a:lnTo>
                <a:lnTo>
                  <a:pt x="139122" y="831599"/>
                </a:lnTo>
                <a:lnTo>
                  <a:pt x="136987" y="832646"/>
                </a:lnTo>
                <a:lnTo>
                  <a:pt x="134845" y="833401"/>
                </a:lnTo>
                <a:lnTo>
                  <a:pt x="132621" y="832775"/>
                </a:lnTo>
                <a:lnTo>
                  <a:pt x="126841" y="829837"/>
                </a:lnTo>
                <a:lnTo>
                  <a:pt x="123088" y="829137"/>
                </a:lnTo>
                <a:lnTo>
                  <a:pt x="110372" y="827974"/>
                </a:lnTo>
                <a:lnTo>
                  <a:pt x="106292" y="827301"/>
                </a:lnTo>
                <a:lnTo>
                  <a:pt x="102225" y="826288"/>
                </a:lnTo>
                <a:lnTo>
                  <a:pt x="100097" y="826240"/>
                </a:lnTo>
                <a:lnTo>
                  <a:pt x="97057" y="826900"/>
                </a:lnTo>
                <a:lnTo>
                  <a:pt x="94623" y="826818"/>
                </a:lnTo>
                <a:lnTo>
                  <a:pt x="93977" y="827492"/>
                </a:lnTo>
                <a:close/>
                <a:moveTo>
                  <a:pt x="172300" y="822956"/>
                </a:moveTo>
                <a:lnTo>
                  <a:pt x="174408" y="823717"/>
                </a:lnTo>
                <a:lnTo>
                  <a:pt x="178569" y="823139"/>
                </a:lnTo>
                <a:lnTo>
                  <a:pt x="180766" y="823132"/>
                </a:lnTo>
                <a:lnTo>
                  <a:pt x="181731" y="823405"/>
                </a:lnTo>
                <a:lnTo>
                  <a:pt x="182160" y="823813"/>
                </a:lnTo>
                <a:lnTo>
                  <a:pt x="185029" y="823174"/>
                </a:lnTo>
                <a:lnTo>
                  <a:pt x="186301" y="823248"/>
                </a:lnTo>
                <a:lnTo>
                  <a:pt x="185975" y="824663"/>
                </a:lnTo>
                <a:lnTo>
                  <a:pt x="183329" y="826070"/>
                </a:lnTo>
                <a:lnTo>
                  <a:pt x="182241" y="825472"/>
                </a:lnTo>
                <a:lnTo>
                  <a:pt x="176618" y="825601"/>
                </a:lnTo>
                <a:lnTo>
                  <a:pt x="174129" y="827056"/>
                </a:lnTo>
                <a:lnTo>
                  <a:pt x="173068" y="827043"/>
                </a:lnTo>
                <a:lnTo>
                  <a:pt x="170613" y="829117"/>
                </a:lnTo>
                <a:lnTo>
                  <a:pt x="168818" y="827804"/>
                </a:lnTo>
                <a:lnTo>
                  <a:pt x="168322" y="826601"/>
                </a:lnTo>
                <a:lnTo>
                  <a:pt x="169620" y="824887"/>
                </a:lnTo>
                <a:lnTo>
                  <a:pt x="170844" y="824853"/>
                </a:lnTo>
                <a:lnTo>
                  <a:pt x="171681" y="824159"/>
                </a:lnTo>
                <a:lnTo>
                  <a:pt x="172300" y="82295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85" name="Google Shape;3685;p208"/>
          <p:cNvSpPr/>
          <p:nvPr/>
        </p:nvSpPr>
        <p:spPr>
          <a:xfrm>
            <a:off x="11238750" y="4803860"/>
            <a:ext cx="4828" cy="2006"/>
          </a:xfrm>
          <a:custGeom>
            <a:rect b="b" l="l" r="r" t="t"/>
            <a:pathLst>
              <a:path extrusionOk="0" h="2006" w="4828">
                <a:moveTo>
                  <a:pt x="1836" y="1836"/>
                </a:moveTo>
                <a:lnTo>
                  <a:pt x="1020" y="2006"/>
                </a:lnTo>
                <a:lnTo>
                  <a:pt x="0" y="1075"/>
                </a:lnTo>
                <a:lnTo>
                  <a:pt x="1904" y="367"/>
                </a:lnTo>
                <a:lnTo>
                  <a:pt x="2516" y="0"/>
                </a:lnTo>
                <a:lnTo>
                  <a:pt x="4828" y="184"/>
                </a:lnTo>
                <a:lnTo>
                  <a:pt x="3468" y="49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86" name="Google Shape;3686;p208"/>
          <p:cNvSpPr/>
          <p:nvPr/>
        </p:nvSpPr>
        <p:spPr>
          <a:xfrm>
            <a:off x="7810163" y="3460476"/>
            <a:ext cx="145480" cy="73562"/>
          </a:xfrm>
          <a:custGeom>
            <a:rect b="b" l="l" r="r" t="t"/>
            <a:pathLst>
              <a:path extrusionOk="0" h="73562" w="145480">
                <a:moveTo>
                  <a:pt x="141774" y="11621"/>
                </a:moveTo>
                <a:lnTo>
                  <a:pt x="141700" y="11914"/>
                </a:lnTo>
                <a:lnTo>
                  <a:pt x="141591" y="12995"/>
                </a:lnTo>
                <a:lnTo>
                  <a:pt x="140850" y="14362"/>
                </a:lnTo>
                <a:lnTo>
                  <a:pt x="140047" y="16143"/>
                </a:lnTo>
                <a:lnTo>
                  <a:pt x="140102" y="17707"/>
                </a:lnTo>
                <a:lnTo>
                  <a:pt x="142148" y="23107"/>
                </a:lnTo>
                <a:lnTo>
                  <a:pt x="143971" y="26377"/>
                </a:lnTo>
                <a:lnTo>
                  <a:pt x="144311" y="27622"/>
                </a:lnTo>
                <a:lnTo>
                  <a:pt x="145480" y="28581"/>
                </a:lnTo>
                <a:lnTo>
                  <a:pt x="144372" y="29784"/>
                </a:lnTo>
                <a:lnTo>
                  <a:pt x="144154" y="31566"/>
                </a:lnTo>
                <a:lnTo>
                  <a:pt x="143434" y="32361"/>
                </a:lnTo>
                <a:lnTo>
                  <a:pt x="143243" y="33375"/>
                </a:lnTo>
                <a:lnTo>
                  <a:pt x="143549" y="34300"/>
                </a:lnTo>
                <a:lnTo>
                  <a:pt x="143542" y="35455"/>
                </a:lnTo>
                <a:lnTo>
                  <a:pt x="143944" y="37040"/>
                </a:lnTo>
                <a:lnTo>
                  <a:pt x="142162" y="37387"/>
                </a:lnTo>
                <a:lnTo>
                  <a:pt x="140047" y="37332"/>
                </a:lnTo>
                <a:lnTo>
                  <a:pt x="139292" y="37427"/>
                </a:lnTo>
                <a:lnTo>
                  <a:pt x="138585" y="37863"/>
                </a:lnTo>
                <a:lnTo>
                  <a:pt x="137858" y="37645"/>
                </a:lnTo>
                <a:lnTo>
                  <a:pt x="135940" y="36156"/>
                </a:lnTo>
                <a:lnTo>
                  <a:pt x="134865" y="35823"/>
                </a:lnTo>
                <a:lnTo>
                  <a:pt x="134104" y="35911"/>
                </a:lnTo>
                <a:lnTo>
                  <a:pt x="133533" y="36564"/>
                </a:lnTo>
                <a:lnTo>
                  <a:pt x="132547" y="37393"/>
                </a:lnTo>
                <a:lnTo>
                  <a:pt x="131629" y="37978"/>
                </a:lnTo>
                <a:lnTo>
                  <a:pt x="131833" y="38488"/>
                </a:lnTo>
                <a:lnTo>
                  <a:pt x="135797" y="39828"/>
                </a:lnTo>
                <a:lnTo>
                  <a:pt x="136497" y="41881"/>
                </a:lnTo>
                <a:lnTo>
                  <a:pt x="135736" y="43554"/>
                </a:lnTo>
                <a:lnTo>
                  <a:pt x="135477" y="44377"/>
                </a:lnTo>
                <a:lnTo>
                  <a:pt x="134546" y="45016"/>
                </a:lnTo>
                <a:lnTo>
                  <a:pt x="133410" y="45581"/>
                </a:lnTo>
                <a:lnTo>
                  <a:pt x="132037" y="45724"/>
                </a:lnTo>
                <a:lnTo>
                  <a:pt x="131873" y="46628"/>
                </a:lnTo>
                <a:lnTo>
                  <a:pt x="132411" y="49273"/>
                </a:lnTo>
                <a:lnTo>
                  <a:pt x="131976" y="49844"/>
                </a:lnTo>
                <a:lnTo>
                  <a:pt x="131540" y="50667"/>
                </a:lnTo>
                <a:lnTo>
                  <a:pt x="131948" y="52836"/>
                </a:lnTo>
                <a:lnTo>
                  <a:pt x="132798" y="52993"/>
                </a:lnTo>
                <a:lnTo>
                  <a:pt x="132989" y="53482"/>
                </a:lnTo>
                <a:lnTo>
                  <a:pt x="132839" y="54366"/>
                </a:lnTo>
                <a:lnTo>
                  <a:pt x="132689" y="55298"/>
                </a:lnTo>
                <a:lnTo>
                  <a:pt x="132390" y="56284"/>
                </a:lnTo>
                <a:lnTo>
                  <a:pt x="132241" y="56726"/>
                </a:lnTo>
                <a:lnTo>
                  <a:pt x="131676" y="56998"/>
                </a:lnTo>
                <a:lnTo>
                  <a:pt x="129922" y="56855"/>
                </a:lnTo>
                <a:lnTo>
                  <a:pt x="128405" y="57699"/>
                </a:lnTo>
                <a:lnTo>
                  <a:pt x="125359" y="60718"/>
                </a:lnTo>
                <a:lnTo>
                  <a:pt x="124298" y="61234"/>
                </a:lnTo>
                <a:lnTo>
                  <a:pt x="123142" y="62445"/>
                </a:lnTo>
                <a:lnTo>
                  <a:pt x="123210" y="65090"/>
                </a:lnTo>
                <a:lnTo>
                  <a:pt x="123054" y="65335"/>
                </a:lnTo>
                <a:lnTo>
                  <a:pt x="122775" y="65879"/>
                </a:lnTo>
                <a:lnTo>
                  <a:pt x="119137" y="64941"/>
                </a:lnTo>
                <a:lnTo>
                  <a:pt x="119015" y="64961"/>
                </a:lnTo>
                <a:lnTo>
                  <a:pt x="116573" y="65301"/>
                </a:lnTo>
                <a:lnTo>
                  <a:pt x="114907" y="66511"/>
                </a:lnTo>
                <a:lnTo>
                  <a:pt x="112888" y="67212"/>
                </a:lnTo>
                <a:lnTo>
                  <a:pt x="108644" y="66838"/>
                </a:lnTo>
                <a:lnTo>
                  <a:pt x="104517" y="67307"/>
                </a:lnTo>
                <a:lnTo>
                  <a:pt x="103538" y="67661"/>
                </a:lnTo>
                <a:lnTo>
                  <a:pt x="102470" y="67865"/>
                </a:lnTo>
                <a:lnTo>
                  <a:pt x="101464" y="68572"/>
                </a:lnTo>
                <a:lnTo>
                  <a:pt x="100886" y="69565"/>
                </a:lnTo>
                <a:lnTo>
                  <a:pt x="99859" y="70816"/>
                </a:lnTo>
                <a:lnTo>
                  <a:pt x="98397" y="71802"/>
                </a:lnTo>
                <a:lnTo>
                  <a:pt x="96812" y="72563"/>
                </a:lnTo>
                <a:lnTo>
                  <a:pt x="96432" y="73196"/>
                </a:lnTo>
                <a:lnTo>
                  <a:pt x="95915" y="73563"/>
                </a:lnTo>
                <a:lnTo>
                  <a:pt x="95024" y="73087"/>
                </a:lnTo>
                <a:lnTo>
                  <a:pt x="94310" y="73114"/>
                </a:lnTo>
                <a:lnTo>
                  <a:pt x="93433" y="72788"/>
                </a:lnTo>
                <a:lnTo>
                  <a:pt x="90515" y="72434"/>
                </a:lnTo>
                <a:lnTo>
                  <a:pt x="87319" y="71849"/>
                </a:lnTo>
                <a:lnTo>
                  <a:pt x="85790" y="71292"/>
                </a:lnTo>
                <a:lnTo>
                  <a:pt x="84062" y="70843"/>
                </a:lnTo>
                <a:lnTo>
                  <a:pt x="82199" y="70482"/>
                </a:lnTo>
                <a:lnTo>
                  <a:pt x="80533" y="70401"/>
                </a:lnTo>
                <a:lnTo>
                  <a:pt x="79690" y="70231"/>
                </a:lnTo>
                <a:lnTo>
                  <a:pt x="75685" y="69259"/>
                </a:lnTo>
                <a:lnTo>
                  <a:pt x="73040" y="69191"/>
                </a:lnTo>
                <a:lnTo>
                  <a:pt x="69551" y="68782"/>
                </a:lnTo>
                <a:lnTo>
                  <a:pt x="62622" y="67314"/>
                </a:lnTo>
                <a:lnTo>
                  <a:pt x="60602" y="66715"/>
                </a:lnTo>
                <a:lnTo>
                  <a:pt x="58678" y="66532"/>
                </a:lnTo>
                <a:lnTo>
                  <a:pt x="56393" y="66022"/>
                </a:lnTo>
                <a:lnTo>
                  <a:pt x="54659" y="65185"/>
                </a:lnTo>
                <a:lnTo>
                  <a:pt x="53550" y="63594"/>
                </a:lnTo>
                <a:lnTo>
                  <a:pt x="52360" y="61486"/>
                </a:lnTo>
                <a:lnTo>
                  <a:pt x="50191" y="58719"/>
                </a:lnTo>
                <a:lnTo>
                  <a:pt x="49742" y="57338"/>
                </a:lnTo>
                <a:lnTo>
                  <a:pt x="50409" y="56128"/>
                </a:lnTo>
                <a:lnTo>
                  <a:pt x="51089" y="55210"/>
                </a:lnTo>
                <a:lnTo>
                  <a:pt x="51014" y="54822"/>
                </a:lnTo>
                <a:lnTo>
                  <a:pt x="50484" y="54618"/>
                </a:lnTo>
                <a:lnTo>
                  <a:pt x="46669" y="55801"/>
                </a:lnTo>
                <a:lnTo>
                  <a:pt x="42970" y="57297"/>
                </a:lnTo>
                <a:lnTo>
                  <a:pt x="41514" y="57338"/>
                </a:lnTo>
                <a:lnTo>
                  <a:pt x="40107" y="57012"/>
                </a:lnTo>
                <a:lnTo>
                  <a:pt x="38230" y="56984"/>
                </a:lnTo>
                <a:lnTo>
                  <a:pt x="36435" y="57386"/>
                </a:lnTo>
                <a:lnTo>
                  <a:pt x="32831" y="57590"/>
                </a:lnTo>
                <a:lnTo>
                  <a:pt x="30723" y="58691"/>
                </a:lnTo>
                <a:lnTo>
                  <a:pt x="29376" y="60833"/>
                </a:lnTo>
                <a:lnTo>
                  <a:pt x="28649" y="62561"/>
                </a:lnTo>
                <a:lnTo>
                  <a:pt x="28037" y="63118"/>
                </a:lnTo>
                <a:lnTo>
                  <a:pt x="26779" y="63329"/>
                </a:lnTo>
                <a:lnTo>
                  <a:pt x="24902" y="63166"/>
                </a:lnTo>
                <a:lnTo>
                  <a:pt x="23582" y="62669"/>
                </a:lnTo>
                <a:lnTo>
                  <a:pt x="22236" y="61194"/>
                </a:lnTo>
                <a:lnTo>
                  <a:pt x="20149" y="60983"/>
                </a:lnTo>
                <a:lnTo>
                  <a:pt x="18231" y="60949"/>
                </a:lnTo>
                <a:lnTo>
                  <a:pt x="17721" y="60677"/>
                </a:lnTo>
                <a:lnTo>
                  <a:pt x="17755" y="59711"/>
                </a:lnTo>
                <a:lnTo>
                  <a:pt x="17000" y="57903"/>
                </a:lnTo>
                <a:lnTo>
                  <a:pt x="15749" y="57338"/>
                </a:lnTo>
                <a:lnTo>
                  <a:pt x="12512" y="60745"/>
                </a:lnTo>
                <a:lnTo>
                  <a:pt x="11628" y="61051"/>
                </a:lnTo>
                <a:lnTo>
                  <a:pt x="9024" y="60106"/>
                </a:lnTo>
                <a:lnTo>
                  <a:pt x="6746" y="58650"/>
                </a:lnTo>
                <a:lnTo>
                  <a:pt x="6501" y="57583"/>
                </a:lnTo>
                <a:lnTo>
                  <a:pt x="6127" y="56706"/>
                </a:lnTo>
                <a:lnTo>
                  <a:pt x="4216" y="55876"/>
                </a:lnTo>
                <a:lnTo>
                  <a:pt x="1829" y="55312"/>
                </a:lnTo>
                <a:lnTo>
                  <a:pt x="1068" y="55312"/>
                </a:lnTo>
                <a:lnTo>
                  <a:pt x="1367" y="54795"/>
                </a:lnTo>
                <a:lnTo>
                  <a:pt x="1646" y="53918"/>
                </a:lnTo>
                <a:lnTo>
                  <a:pt x="1469" y="53224"/>
                </a:lnTo>
                <a:lnTo>
                  <a:pt x="911" y="52496"/>
                </a:lnTo>
                <a:lnTo>
                  <a:pt x="605" y="51728"/>
                </a:lnTo>
                <a:lnTo>
                  <a:pt x="510" y="50980"/>
                </a:lnTo>
                <a:lnTo>
                  <a:pt x="340" y="50368"/>
                </a:lnTo>
                <a:lnTo>
                  <a:pt x="238" y="49790"/>
                </a:lnTo>
                <a:lnTo>
                  <a:pt x="61" y="49341"/>
                </a:lnTo>
                <a:lnTo>
                  <a:pt x="1618" y="45941"/>
                </a:lnTo>
                <a:lnTo>
                  <a:pt x="1938" y="43826"/>
                </a:lnTo>
                <a:lnTo>
                  <a:pt x="578" y="42582"/>
                </a:lnTo>
                <a:lnTo>
                  <a:pt x="0" y="42215"/>
                </a:lnTo>
                <a:lnTo>
                  <a:pt x="476" y="41936"/>
                </a:lnTo>
                <a:lnTo>
                  <a:pt x="2414" y="42167"/>
                </a:lnTo>
                <a:lnTo>
                  <a:pt x="3645" y="41467"/>
                </a:lnTo>
                <a:lnTo>
                  <a:pt x="4291" y="40766"/>
                </a:lnTo>
                <a:lnTo>
                  <a:pt x="6011" y="41426"/>
                </a:lnTo>
                <a:lnTo>
                  <a:pt x="8541" y="42745"/>
                </a:lnTo>
                <a:lnTo>
                  <a:pt x="9731" y="43643"/>
                </a:lnTo>
                <a:lnTo>
                  <a:pt x="10220" y="44330"/>
                </a:lnTo>
                <a:lnTo>
                  <a:pt x="10499" y="44908"/>
                </a:lnTo>
                <a:lnTo>
                  <a:pt x="10350" y="45900"/>
                </a:lnTo>
                <a:lnTo>
                  <a:pt x="10921" y="46288"/>
                </a:lnTo>
                <a:lnTo>
                  <a:pt x="12111" y="46431"/>
                </a:lnTo>
                <a:lnTo>
                  <a:pt x="12907" y="46737"/>
                </a:lnTo>
                <a:lnTo>
                  <a:pt x="12628" y="48042"/>
                </a:lnTo>
                <a:lnTo>
                  <a:pt x="12573" y="49110"/>
                </a:lnTo>
                <a:lnTo>
                  <a:pt x="13668" y="48960"/>
                </a:lnTo>
                <a:lnTo>
                  <a:pt x="15049" y="48144"/>
                </a:lnTo>
                <a:lnTo>
                  <a:pt x="16123" y="46669"/>
                </a:lnTo>
                <a:lnTo>
                  <a:pt x="16789" y="45234"/>
                </a:lnTo>
                <a:lnTo>
                  <a:pt x="17293" y="41739"/>
                </a:lnTo>
                <a:lnTo>
                  <a:pt x="17469" y="41446"/>
                </a:lnTo>
                <a:lnTo>
                  <a:pt x="18299" y="41718"/>
                </a:lnTo>
                <a:lnTo>
                  <a:pt x="21651" y="41569"/>
                </a:lnTo>
                <a:lnTo>
                  <a:pt x="23236" y="42222"/>
                </a:lnTo>
                <a:lnTo>
                  <a:pt x="25745" y="42330"/>
                </a:lnTo>
                <a:lnTo>
                  <a:pt x="25697" y="42874"/>
                </a:lnTo>
                <a:lnTo>
                  <a:pt x="26139" y="43731"/>
                </a:lnTo>
                <a:lnTo>
                  <a:pt x="27255" y="44962"/>
                </a:lnTo>
                <a:lnTo>
                  <a:pt x="27799" y="45764"/>
                </a:lnTo>
                <a:lnTo>
                  <a:pt x="28961" y="45907"/>
                </a:lnTo>
                <a:lnTo>
                  <a:pt x="30763" y="45465"/>
                </a:lnTo>
                <a:lnTo>
                  <a:pt x="31811" y="45003"/>
                </a:lnTo>
                <a:lnTo>
                  <a:pt x="32212" y="45329"/>
                </a:lnTo>
                <a:lnTo>
                  <a:pt x="33851" y="45010"/>
                </a:lnTo>
                <a:lnTo>
                  <a:pt x="35306" y="44017"/>
                </a:lnTo>
                <a:lnTo>
                  <a:pt x="35666" y="43262"/>
                </a:lnTo>
                <a:lnTo>
                  <a:pt x="37135" y="42725"/>
                </a:lnTo>
                <a:lnTo>
                  <a:pt x="39121" y="41494"/>
                </a:lnTo>
                <a:lnTo>
                  <a:pt x="41847" y="40549"/>
                </a:lnTo>
                <a:lnTo>
                  <a:pt x="50790" y="39529"/>
                </a:lnTo>
                <a:lnTo>
                  <a:pt x="51136" y="38760"/>
                </a:lnTo>
                <a:lnTo>
                  <a:pt x="51007" y="36999"/>
                </a:lnTo>
                <a:lnTo>
                  <a:pt x="51245" y="36741"/>
                </a:lnTo>
                <a:lnTo>
                  <a:pt x="52367" y="37176"/>
                </a:lnTo>
                <a:lnTo>
                  <a:pt x="54176" y="37591"/>
                </a:lnTo>
                <a:lnTo>
                  <a:pt x="55570" y="38210"/>
                </a:lnTo>
                <a:lnTo>
                  <a:pt x="56461" y="39026"/>
                </a:lnTo>
                <a:lnTo>
                  <a:pt x="57297" y="39060"/>
                </a:lnTo>
                <a:lnTo>
                  <a:pt x="58589" y="38488"/>
                </a:lnTo>
                <a:lnTo>
                  <a:pt x="60337" y="38121"/>
                </a:lnTo>
                <a:lnTo>
                  <a:pt x="61969" y="38971"/>
                </a:lnTo>
                <a:lnTo>
                  <a:pt x="62445" y="39882"/>
                </a:lnTo>
                <a:lnTo>
                  <a:pt x="62159" y="40351"/>
                </a:lnTo>
                <a:lnTo>
                  <a:pt x="62186" y="41093"/>
                </a:lnTo>
                <a:lnTo>
                  <a:pt x="62696" y="41712"/>
                </a:lnTo>
                <a:lnTo>
                  <a:pt x="64023" y="42718"/>
                </a:lnTo>
                <a:lnTo>
                  <a:pt x="65723" y="43582"/>
                </a:lnTo>
                <a:lnTo>
                  <a:pt x="66607" y="43514"/>
                </a:lnTo>
                <a:lnTo>
                  <a:pt x="66933" y="42677"/>
                </a:lnTo>
                <a:lnTo>
                  <a:pt x="67246" y="40671"/>
                </a:lnTo>
                <a:lnTo>
                  <a:pt x="67361" y="38522"/>
                </a:lnTo>
                <a:lnTo>
                  <a:pt x="66974" y="37292"/>
                </a:lnTo>
                <a:lnTo>
                  <a:pt x="66056" y="36992"/>
                </a:lnTo>
                <a:lnTo>
                  <a:pt x="64961" y="36890"/>
                </a:lnTo>
                <a:lnTo>
                  <a:pt x="64376" y="36632"/>
                </a:lnTo>
                <a:lnTo>
                  <a:pt x="64587" y="35959"/>
                </a:lnTo>
                <a:lnTo>
                  <a:pt x="65457" y="34204"/>
                </a:lnTo>
                <a:lnTo>
                  <a:pt x="65450" y="31858"/>
                </a:lnTo>
                <a:lnTo>
                  <a:pt x="63472" y="29179"/>
                </a:lnTo>
                <a:lnTo>
                  <a:pt x="61751" y="26588"/>
                </a:lnTo>
                <a:lnTo>
                  <a:pt x="61758" y="25704"/>
                </a:lnTo>
                <a:lnTo>
                  <a:pt x="62792" y="24167"/>
                </a:lnTo>
                <a:lnTo>
                  <a:pt x="64376" y="22943"/>
                </a:lnTo>
                <a:lnTo>
                  <a:pt x="67905" y="20903"/>
                </a:lnTo>
                <a:lnTo>
                  <a:pt x="69014" y="20482"/>
                </a:lnTo>
                <a:lnTo>
                  <a:pt x="70442" y="20142"/>
                </a:lnTo>
                <a:lnTo>
                  <a:pt x="72495" y="19299"/>
                </a:lnTo>
                <a:lnTo>
                  <a:pt x="73482" y="18435"/>
                </a:lnTo>
                <a:lnTo>
                  <a:pt x="74148" y="17497"/>
                </a:lnTo>
                <a:lnTo>
                  <a:pt x="75114" y="12607"/>
                </a:lnTo>
                <a:lnTo>
                  <a:pt x="75338" y="12396"/>
                </a:lnTo>
                <a:lnTo>
                  <a:pt x="75623" y="12111"/>
                </a:lnTo>
                <a:lnTo>
                  <a:pt x="79221" y="13804"/>
                </a:lnTo>
                <a:lnTo>
                  <a:pt x="79540" y="13519"/>
                </a:lnTo>
                <a:lnTo>
                  <a:pt x="80152" y="13246"/>
                </a:lnTo>
                <a:lnTo>
                  <a:pt x="81322" y="11948"/>
                </a:lnTo>
                <a:lnTo>
                  <a:pt x="81580" y="10969"/>
                </a:lnTo>
                <a:lnTo>
                  <a:pt x="81553" y="9099"/>
                </a:lnTo>
                <a:lnTo>
                  <a:pt x="81662" y="7337"/>
                </a:lnTo>
                <a:lnTo>
                  <a:pt x="81886" y="6773"/>
                </a:lnTo>
                <a:lnTo>
                  <a:pt x="82423" y="6984"/>
                </a:lnTo>
                <a:lnTo>
                  <a:pt x="83974" y="7895"/>
                </a:lnTo>
                <a:lnTo>
                  <a:pt x="85205" y="8928"/>
                </a:lnTo>
                <a:lnTo>
                  <a:pt x="86354" y="11519"/>
                </a:lnTo>
                <a:lnTo>
                  <a:pt x="89040" y="12206"/>
                </a:lnTo>
                <a:lnTo>
                  <a:pt x="92433" y="12274"/>
                </a:lnTo>
                <a:lnTo>
                  <a:pt x="93643" y="11118"/>
                </a:lnTo>
                <a:lnTo>
                  <a:pt x="94745" y="10853"/>
                </a:lnTo>
                <a:lnTo>
                  <a:pt x="95990" y="11207"/>
                </a:lnTo>
                <a:lnTo>
                  <a:pt x="98614" y="11608"/>
                </a:lnTo>
                <a:lnTo>
                  <a:pt x="98907" y="9520"/>
                </a:lnTo>
                <a:lnTo>
                  <a:pt x="100417" y="7337"/>
                </a:lnTo>
                <a:lnTo>
                  <a:pt x="101103" y="6576"/>
                </a:lnTo>
                <a:lnTo>
                  <a:pt x="103028" y="6650"/>
                </a:lnTo>
                <a:lnTo>
                  <a:pt x="103497" y="5018"/>
                </a:lnTo>
                <a:lnTo>
                  <a:pt x="103973" y="496"/>
                </a:lnTo>
                <a:lnTo>
                  <a:pt x="104374" y="0"/>
                </a:lnTo>
                <a:lnTo>
                  <a:pt x="105775" y="95"/>
                </a:lnTo>
                <a:lnTo>
                  <a:pt x="107169" y="918"/>
                </a:lnTo>
                <a:lnTo>
                  <a:pt x="107584" y="1591"/>
                </a:lnTo>
                <a:lnTo>
                  <a:pt x="108311" y="1537"/>
                </a:lnTo>
                <a:lnTo>
                  <a:pt x="109325" y="1074"/>
                </a:lnTo>
                <a:lnTo>
                  <a:pt x="110433" y="782"/>
                </a:lnTo>
                <a:lnTo>
                  <a:pt x="112194" y="1265"/>
                </a:lnTo>
                <a:lnTo>
                  <a:pt x="115941" y="3318"/>
                </a:lnTo>
                <a:lnTo>
                  <a:pt x="117879" y="4073"/>
                </a:lnTo>
                <a:lnTo>
                  <a:pt x="119103" y="3930"/>
                </a:lnTo>
                <a:lnTo>
                  <a:pt x="120252" y="3958"/>
                </a:lnTo>
                <a:lnTo>
                  <a:pt x="124679" y="7126"/>
                </a:lnTo>
                <a:lnTo>
                  <a:pt x="127773" y="7569"/>
                </a:lnTo>
                <a:lnTo>
                  <a:pt x="130595" y="7582"/>
                </a:lnTo>
                <a:lnTo>
                  <a:pt x="131506" y="6630"/>
                </a:lnTo>
                <a:lnTo>
                  <a:pt x="132703" y="5821"/>
                </a:lnTo>
                <a:lnTo>
                  <a:pt x="133961" y="5930"/>
                </a:lnTo>
                <a:lnTo>
                  <a:pt x="135056" y="6345"/>
                </a:lnTo>
                <a:lnTo>
                  <a:pt x="137191" y="7718"/>
                </a:lnTo>
                <a:lnTo>
                  <a:pt x="138177" y="8072"/>
                </a:lnTo>
                <a:lnTo>
                  <a:pt x="139489" y="8296"/>
                </a:lnTo>
                <a:lnTo>
                  <a:pt x="140448" y="8602"/>
                </a:lnTo>
                <a:lnTo>
                  <a:pt x="141298" y="1098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87" name="Google Shape;3687;p208"/>
          <p:cNvSpPr/>
          <p:nvPr/>
        </p:nvSpPr>
        <p:spPr>
          <a:xfrm>
            <a:off x="9783191" y="4722260"/>
            <a:ext cx="878845" cy="1056252"/>
          </a:xfrm>
          <a:custGeom>
            <a:rect b="b" l="l" r="r" t="t"/>
            <a:pathLst>
              <a:path extrusionOk="0" h="1056252" w="878845">
                <a:moveTo>
                  <a:pt x="333910" y="24188"/>
                </a:moveTo>
                <a:lnTo>
                  <a:pt x="333216" y="22447"/>
                </a:lnTo>
                <a:lnTo>
                  <a:pt x="333522" y="22012"/>
                </a:lnTo>
                <a:lnTo>
                  <a:pt x="333876" y="21781"/>
                </a:lnTo>
                <a:lnTo>
                  <a:pt x="334324" y="21835"/>
                </a:lnTo>
                <a:lnTo>
                  <a:pt x="336092" y="23698"/>
                </a:lnTo>
                <a:lnTo>
                  <a:pt x="336861" y="24208"/>
                </a:lnTo>
                <a:lnTo>
                  <a:pt x="337990" y="25561"/>
                </a:lnTo>
                <a:lnTo>
                  <a:pt x="340540" y="25725"/>
                </a:lnTo>
                <a:lnTo>
                  <a:pt x="343600" y="24269"/>
                </a:lnTo>
                <a:lnTo>
                  <a:pt x="345028" y="24861"/>
                </a:lnTo>
                <a:lnTo>
                  <a:pt x="345708" y="24752"/>
                </a:lnTo>
                <a:lnTo>
                  <a:pt x="347952" y="23372"/>
                </a:lnTo>
                <a:lnTo>
                  <a:pt x="349414" y="22977"/>
                </a:lnTo>
                <a:lnTo>
                  <a:pt x="350393" y="21957"/>
                </a:lnTo>
                <a:lnTo>
                  <a:pt x="351386" y="23059"/>
                </a:lnTo>
                <a:lnTo>
                  <a:pt x="353603" y="24337"/>
                </a:lnTo>
                <a:lnTo>
                  <a:pt x="354303" y="25677"/>
                </a:lnTo>
                <a:lnTo>
                  <a:pt x="355242" y="26310"/>
                </a:lnTo>
                <a:lnTo>
                  <a:pt x="355554" y="26731"/>
                </a:lnTo>
                <a:lnTo>
                  <a:pt x="354201" y="28139"/>
                </a:lnTo>
                <a:lnTo>
                  <a:pt x="354031" y="29655"/>
                </a:lnTo>
                <a:lnTo>
                  <a:pt x="352583" y="29553"/>
                </a:lnTo>
                <a:lnTo>
                  <a:pt x="350849" y="32042"/>
                </a:lnTo>
                <a:lnTo>
                  <a:pt x="344341" y="36217"/>
                </a:lnTo>
                <a:lnTo>
                  <a:pt x="338500" y="32654"/>
                </a:lnTo>
                <a:lnTo>
                  <a:pt x="335963" y="30247"/>
                </a:lnTo>
                <a:lnTo>
                  <a:pt x="334263" y="26915"/>
                </a:lnTo>
                <a:lnTo>
                  <a:pt x="333910" y="24188"/>
                </a:lnTo>
                <a:close/>
                <a:moveTo>
                  <a:pt x="459486" y="110433"/>
                </a:moveTo>
                <a:lnTo>
                  <a:pt x="459704" y="111419"/>
                </a:lnTo>
                <a:lnTo>
                  <a:pt x="460738" y="112378"/>
                </a:lnTo>
                <a:lnTo>
                  <a:pt x="461554" y="111466"/>
                </a:lnTo>
                <a:lnTo>
                  <a:pt x="461125" y="110678"/>
                </a:lnTo>
                <a:lnTo>
                  <a:pt x="460996" y="109195"/>
                </a:lnTo>
                <a:lnTo>
                  <a:pt x="459949" y="107856"/>
                </a:lnTo>
                <a:lnTo>
                  <a:pt x="459500" y="108991"/>
                </a:lnTo>
                <a:lnTo>
                  <a:pt x="459072" y="109257"/>
                </a:lnTo>
                <a:lnTo>
                  <a:pt x="458670" y="110161"/>
                </a:lnTo>
                <a:lnTo>
                  <a:pt x="459486" y="110433"/>
                </a:lnTo>
                <a:close/>
                <a:moveTo>
                  <a:pt x="502510" y="130044"/>
                </a:moveTo>
                <a:lnTo>
                  <a:pt x="503347" y="130058"/>
                </a:lnTo>
                <a:lnTo>
                  <a:pt x="504707" y="129609"/>
                </a:lnTo>
                <a:lnTo>
                  <a:pt x="505414" y="128657"/>
                </a:lnTo>
                <a:lnTo>
                  <a:pt x="506155" y="128902"/>
                </a:lnTo>
                <a:lnTo>
                  <a:pt x="507631" y="127161"/>
                </a:lnTo>
                <a:lnTo>
                  <a:pt x="508623" y="126304"/>
                </a:lnTo>
                <a:lnTo>
                  <a:pt x="511262" y="126019"/>
                </a:lnTo>
                <a:lnTo>
                  <a:pt x="509480" y="123809"/>
                </a:lnTo>
                <a:lnTo>
                  <a:pt x="509161" y="123652"/>
                </a:lnTo>
                <a:lnTo>
                  <a:pt x="506699" y="124509"/>
                </a:lnTo>
                <a:lnTo>
                  <a:pt x="503530" y="125073"/>
                </a:lnTo>
                <a:lnTo>
                  <a:pt x="502306" y="126264"/>
                </a:lnTo>
                <a:lnTo>
                  <a:pt x="501041" y="128215"/>
                </a:lnTo>
                <a:lnTo>
                  <a:pt x="500756" y="129956"/>
                </a:lnTo>
                <a:lnTo>
                  <a:pt x="500980" y="130507"/>
                </a:lnTo>
                <a:lnTo>
                  <a:pt x="502510" y="130044"/>
                </a:lnTo>
                <a:close/>
                <a:moveTo>
                  <a:pt x="558393" y="1972"/>
                </a:moveTo>
                <a:lnTo>
                  <a:pt x="558856" y="646"/>
                </a:lnTo>
                <a:lnTo>
                  <a:pt x="558033" y="0"/>
                </a:lnTo>
                <a:lnTo>
                  <a:pt x="557053" y="1353"/>
                </a:lnTo>
                <a:lnTo>
                  <a:pt x="557897" y="2496"/>
                </a:lnTo>
                <a:lnTo>
                  <a:pt x="558393" y="1972"/>
                </a:lnTo>
                <a:close/>
                <a:moveTo>
                  <a:pt x="452115" y="25609"/>
                </a:moveTo>
                <a:lnTo>
                  <a:pt x="454842" y="22053"/>
                </a:lnTo>
                <a:lnTo>
                  <a:pt x="455583" y="18530"/>
                </a:lnTo>
                <a:lnTo>
                  <a:pt x="454651" y="18768"/>
                </a:lnTo>
                <a:lnTo>
                  <a:pt x="454563" y="20319"/>
                </a:lnTo>
                <a:lnTo>
                  <a:pt x="454243" y="21359"/>
                </a:lnTo>
                <a:lnTo>
                  <a:pt x="453815" y="21733"/>
                </a:lnTo>
                <a:lnTo>
                  <a:pt x="453074" y="22393"/>
                </a:lnTo>
                <a:lnTo>
                  <a:pt x="451374" y="25221"/>
                </a:lnTo>
                <a:lnTo>
                  <a:pt x="450646" y="25922"/>
                </a:lnTo>
                <a:lnTo>
                  <a:pt x="450742" y="26792"/>
                </a:lnTo>
                <a:lnTo>
                  <a:pt x="452115" y="25609"/>
                </a:lnTo>
                <a:close/>
                <a:moveTo>
                  <a:pt x="373778" y="21454"/>
                </a:moveTo>
                <a:lnTo>
                  <a:pt x="375302" y="24440"/>
                </a:lnTo>
                <a:lnTo>
                  <a:pt x="375683" y="24140"/>
                </a:lnTo>
                <a:lnTo>
                  <a:pt x="376369" y="21556"/>
                </a:lnTo>
                <a:lnTo>
                  <a:pt x="375751" y="20346"/>
                </a:lnTo>
                <a:lnTo>
                  <a:pt x="375683" y="18245"/>
                </a:lnTo>
                <a:lnTo>
                  <a:pt x="375404" y="17687"/>
                </a:lnTo>
                <a:lnTo>
                  <a:pt x="374622" y="18836"/>
                </a:lnTo>
                <a:lnTo>
                  <a:pt x="373595" y="19006"/>
                </a:lnTo>
                <a:lnTo>
                  <a:pt x="374214" y="20529"/>
                </a:lnTo>
                <a:lnTo>
                  <a:pt x="373778" y="21454"/>
                </a:lnTo>
                <a:close/>
                <a:moveTo>
                  <a:pt x="447926" y="29567"/>
                </a:moveTo>
                <a:lnTo>
                  <a:pt x="449667" y="28139"/>
                </a:lnTo>
                <a:lnTo>
                  <a:pt x="449837" y="27302"/>
                </a:lnTo>
                <a:lnTo>
                  <a:pt x="449259" y="27710"/>
                </a:lnTo>
                <a:lnTo>
                  <a:pt x="445784" y="29437"/>
                </a:lnTo>
                <a:lnTo>
                  <a:pt x="444125" y="31382"/>
                </a:lnTo>
                <a:lnTo>
                  <a:pt x="447144" y="29941"/>
                </a:lnTo>
                <a:lnTo>
                  <a:pt x="447926" y="29567"/>
                </a:lnTo>
                <a:close/>
                <a:moveTo>
                  <a:pt x="456848" y="108488"/>
                </a:moveTo>
                <a:lnTo>
                  <a:pt x="457154" y="108345"/>
                </a:lnTo>
                <a:lnTo>
                  <a:pt x="457677" y="107733"/>
                </a:lnTo>
                <a:lnTo>
                  <a:pt x="457426" y="106033"/>
                </a:lnTo>
                <a:lnTo>
                  <a:pt x="456827" y="106849"/>
                </a:lnTo>
                <a:lnTo>
                  <a:pt x="456848" y="108488"/>
                </a:lnTo>
                <a:close/>
                <a:moveTo>
                  <a:pt x="557693" y="11356"/>
                </a:moveTo>
                <a:lnTo>
                  <a:pt x="557591" y="11893"/>
                </a:lnTo>
                <a:lnTo>
                  <a:pt x="557808" y="13117"/>
                </a:lnTo>
                <a:lnTo>
                  <a:pt x="558842" y="13695"/>
                </a:lnTo>
                <a:lnTo>
                  <a:pt x="560433" y="12587"/>
                </a:lnTo>
                <a:lnTo>
                  <a:pt x="558964" y="10411"/>
                </a:lnTo>
                <a:lnTo>
                  <a:pt x="557693" y="11356"/>
                </a:lnTo>
                <a:close/>
                <a:moveTo>
                  <a:pt x="450286" y="107618"/>
                </a:moveTo>
                <a:lnTo>
                  <a:pt x="450503" y="108488"/>
                </a:lnTo>
                <a:lnTo>
                  <a:pt x="450823" y="108590"/>
                </a:lnTo>
                <a:lnTo>
                  <a:pt x="451966" y="108508"/>
                </a:lnTo>
                <a:lnTo>
                  <a:pt x="452380" y="106849"/>
                </a:lnTo>
                <a:lnTo>
                  <a:pt x="451877" y="106645"/>
                </a:lnTo>
                <a:lnTo>
                  <a:pt x="450667" y="106829"/>
                </a:lnTo>
                <a:lnTo>
                  <a:pt x="450286" y="107618"/>
                </a:lnTo>
                <a:close/>
                <a:moveTo>
                  <a:pt x="457589" y="80424"/>
                </a:moveTo>
                <a:lnTo>
                  <a:pt x="455712" y="79656"/>
                </a:lnTo>
                <a:lnTo>
                  <a:pt x="455005" y="78819"/>
                </a:lnTo>
                <a:lnTo>
                  <a:pt x="454917" y="77990"/>
                </a:lnTo>
                <a:lnTo>
                  <a:pt x="455733" y="75508"/>
                </a:lnTo>
                <a:lnTo>
                  <a:pt x="456243" y="74760"/>
                </a:lnTo>
                <a:lnTo>
                  <a:pt x="456780" y="74549"/>
                </a:lnTo>
                <a:lnTo>
                  <a:pt x="457977" y="73189"/>
                </a:lnTo>
                <a:lnTo>
                  <a:pt x="457691" y="72400"/>
                </a:lnTo>
                <a:lnTo>
                  <a:pt x="457303" y="71952"/>
                </a:lnTo>
                <a:lnTo>
                  <a:pt x="456821" y="71700"/>
                </a:lnTo>
                <a:lnTo>
                  <a:pt x="456045" y="73488"/>
                </a:lnTo>
                <a:lnTo>
                  <a:pt x="455155" y="73543"/>
                </a:lnTo>
                <a:lnTo>
                  <a:pt x="454332" y="72733"/>
                </a:lnTo>
                <a:lnTo>
                  <a:pt x="453972" y="71217"/>
                </a:lnTo>
                <a:lnTo>
                  <a:pt x="454087" y="70347"/>
                </a:lnTo>
                <a:lnTo>
                  <a:pt x="453203" y="70238"/>
                </a:lnTo>
                <a:lnTo>
                  <a:pt x="451816" y="71122"/>
                </a:lnTo>
                <a:lnTo>
                  <a:pt x="450877" y="72536"/>
                </a:lnTo>
                <a:lnTo>
                  <a:pt x="448790" y="73930"/>
                </a:lnTo>
                <a:lnTo>
                  <a:pt x="448538" y="76786"/>
                </a:lnTo>
                <a:lnTo>
                  <a:pt x="448851" y="79037"/>
                </a:lnTo>
                <a:lnTo>
                  <a:pt x="448171" y="80003"/>
                </a:lnTo>
                <a:lnTo>
                  <a:pt x="447090" y="80710"/>
                </a:lnTo>
                <a:lnTo>
                  <a:pt x="447620" y="81043"/>
                </a:lnTo>
                <a:lnTo>
                  <a:pt x="449470" y="81152"/>
                </a:lnTo>
                <a:lnTo>
                  <a:pt x="453081" y="82049"/>
                </a:lnTo>
                <a:lnTo>
                  <a:pt x="455243" y="81907"/>
                </a:lnTo>
                <a:lnTo>
                  <a:pt x="457745" y="82294"/>
                </a:lnTo>
                <a:lnTo>
                  <a:pt x="458453" y="81376"/>
                </a:lnTo>
                <a:lnTo>
                  <a:pt x="458827" y="80166"/>
                </a:lnTo>
                <a:lnTo>
                  <a:pt x="458507" y="80064"/>
                </a:lnTo>
                <a:lnTo>
                  <a:pt x="457589" y="80424"/>
                </a:lnTo>
                <a:close/>
                <a:moveTo>
                  <a:pt x="731495" y="272859"/>
                </a:moveTo>
                <a:lnTo>
                  <a:pt x="731937" y="272580"/>
                </a:lnTo>
                <a:lnTo>
                  <a:pt x="732597" y="271710"/>
                </a:lnTo>
                <a:lnTo>
                  <a:pt x="732182" y="270635"/>
                </a:lnTo>
                <a:lnTo>
                  <a:pt x="731311" y="269112"/>
                </a:lnTo>
                <a:lnTo>
                  <a:pt x="731529" y="267766"/>
                </a:lnTo>
                <a:lnTo>
                  <a:pt x="730992" y="267426"/>
                </a:lnTo>
                <a:lnTo>
                  <a:pt x="730394" y="267487"/>
                </a:lnTo>
                <a:lnTo>
                  <a:pt x="729741" y="266963"/>
                </a:lnTo>
                <a:lnTo>
                  <a:pt x="728088" y="266338"/>
                </a:lnTo>
                <a:lnTo>
                  <a:pt x="727579" y="267779"/>
                </a:lnTo>
                <a:lnTo>
                  <a:pt x="730461" y="272138"/>
                </a:lnTo>
                <a:lnTo>
                  <a:pt x="731495" y="272859"/>
                </a:lnTo>
                <a:close/>
                <a:moveTo>
                  <a:pt x="766114" y="314727"/>
                </a:moveTo>
                <a:lnTo>
                  <a:pt x="766597" y="314149"/>
                </a:lnTo>
                <a:lnTo>
                  <a:pt x="766720" y="312707"/>
                </a:lnTo>
                <a:lnTo>
                  <a:pt x="767821" y="309137"/>
                </a:lnTo>
                <a:lnTo>
                  <a:pt x="771806" y="299699"/>
                </a:lnTo>
                <a:lnTo>
                  <a:pt x="771976" y="297910"/>
                </a:lnTo>
                <a:lnTo>
                  <a:pt x="770806" y="296605"/>
                </a:lnTo>
                <a:lnTo>
                  <a:pt x="770500" y="292906"/>
                </a:lnTo>
                <a:lnTo>
                  <a:pt x="770024" y="292708"/>
                </a:lnTo>
                <a:lnTo>
                  <a:pt x="769378" y="292933"/>
                </a:lnTo>
                <a:lnTo>
                  <a:pt x="768569" y="293463"/>
                </a:lnTo>
                <a:lnTo>
                  <a:pt x="767862" y="294510"/>
                </a:lnTo>
                <a:lnTo>
                  <a:pt x="768678" y="294884"/>
                </a:lnTo>
                <a:lnTo>
                  <a:pt x="769739" y="296761"/>
                </a:lnTo>
                <a:lnTo>
                  <a:pt x="769460" y="298502"/>
                </a:lnTo>
                <a:lnTo>
                  <a:pt x="768732" y="299862"/>
                </a:lnTo>
                <a:lnTo>
                  <a:pt x="765849" y="302425"/>
                </a:lnTo>
                <a:lnTo>
                  <a:pt x="766278" y="304717"/>
                </a:lnTo>
                <a:lnTo>
                  <a:pt x="766101" y="305812"/>
                </a:lnTo>
                <a:lnTo>
                  <a:pt x="765108" y="307791"/>
                </a:lnTo>
                <a:lnTo>
                  <a:pt x="764680" y="309953"/>
                </a:lnTo>
                <a:lnTo>
                  <a:pt x="765257" y="313693"/>
                </a:lnTo>
                <a:lnTo>
                  <a:pt x="766114" y="314727"/>
                </a:lnTo>
                <a:close/>
                <a:moveTo>
                  <a:pt x="773152" y="347673"/>
                </a:moveTo>
                <a:lnTo>
                  <a:pt x="773567" y="347353"/>
                </a:lnTo>
                <a:lnTo>
                  <a:pt x="773261" y="344905"/>
                </a:lnTo>
                <a:lnTo>
                  <a:pt x="774030" y="341417"/>
                </a:lnTo>
                <a:lnTo>
                  <a:pt x="773370" y="341247"/>
                </a:lnTo>
                <a:lnTo>
                  <a:pt x="772370" y="341662"/>
                </a:lnTo>
                <a:lnTo>
                  <a:pt x="772085" y="343566"/>
                </a:lnTo>
                <a:lnTo>
                  <a:pt x="772302" y="345626"/>
                </a:lnTo>
                <a:lnTo>
                  <a:pt x="773152" y="347673"/>
                </a:lnTo>
                <a:close/>
                <a:moveTo>
                  <a:pt x="772772" y="351413"/>
                </a:moveTo>
                <a:lnTo>
                  <a:pt x="772676" y="354827"/>
                </a:lnTo>
                <a:lnTo>
                  <a:pt x="773261" y="355711"/>
                </a:lnTo>
                <a:lnTo>
                  <a:pt x="773757" y="355826"/>
                </a:lnTo>
                <a:lnTo>
                  <a:pt x="775403" y="349931"/>
                </a:lnTo>
                <a:lnTo>
                  <a:pt x="775077" y="349632"/>
                </a:lnTo>
                <a:lnTo>
                  <a:pt x="773431" y="349264"/>
                </a:lnTo>
                <a:lnTo>
                  <a:pt x="772772" y="351413"/>
                </a:lnTo>
                <a:close/>
                <a:moveTo>
                  <a:pt x="717732" y="242891"/>
                </a:moveTo>
                <a:lnTo>
                  <a:pt x="718344" y="242571"/>
                </a:lnTo>
                <a:lnTo>
                  <a:pt x="717827" y="240960"/>
                </a:lnTo>
                <a:lnTo>
                  <a:pt x="717188" y="240600"/>
                </a:lnTo>
                <a:lnTo>
                  <a:pt x="717120" y="241769"/>
                </a:lnTo>
                <a:lnTo>
                  <a:pt x="716692" y="242592"/>
                </a:lnTo>
                <a:lnTo>
                  <a:pt x="717181" y="242939"/>
                </a:lnTo>
                <a:lnTo>
                  <a:pt x="717732" y="242891"/>
                </a:lnTo>
                <a:close/>
                <a:moveTo>
                  <a:pt x="706505" y="240239"/>
                </a:moveTo>
                <a:lnTo>
                  <a:pt x="706498" y="239342"/>
                </a:lnTo>
                <a:lnTo>
                  <a:pt x="706199" y="237281"/>
                </a:lnTo>
                <a:lnTo>
                  <a:pt x="705492" y="237798"/>
                </a:lnTo>
                <a:lnTo>
                  <a:pt x="705376" y="239362"/>
                </a:lnTo>
                <a:lnTo>
                  <a:pt x="705832" y="240858"/>
                </a:lnTo>
                <a:lnTo>
                  <a:pt x="706505" y="240239"/>
                </a:lnTo>
                <a:close/>
                <a:moveTo>
                  <a:pt x="633745" y="161345"/>
                </a:moveTo>
                <a:lnTo>
                  <a:pt x="635179" y="162753"/>
                </a:lnTo>
                <a:lnTo>
                  <a:pt x="636029" y="164507"/>
                </a:lnTo>
                <a:lnTo>
                  <a:pt x="637233" y="165187"/>
                </a:lnTo>
                <a:lnTo>
                  <a:pt x="637770" y="164466"/>
                </a:lnTo>
                <a:lnTo>
                  <a:pt x="638056" y="163494"/>
                </a:lnTo>
                <a:lnTo>
                  <a:pt x="637233" y="162018"/>
                </a:lnTo>
                <a:lnTo>
                  <a:pt x="636838" y="160121"/>
                </a:lnTo>
                <a:lnTo>
                  <a:pt x="636281" y="160012"/>
                </a:lnTo>
                <a:lnTo>
                  <a:pt x="635934" y="160318"/>
                </a:lnTo>
                <a:lnTo>
                  <a:pt x="635091" y="160597"/>
                </a:lnTo>
                <a:lnTo>
                  <a:pt x="633411" y="160529"/>
                </a:lnTo>
                <a:lnTo>
                  <a:pt x="633745" y="161345"/>
                </a:lnTo>
                <a:close/>
                <a:moveTo>
                  <a:pt x="560528" y="3903"/>
                </a:moveTo>
                <a:lnTo>
                  <a:pt x="561664" y="2706"/>
                </a:lnTo>
                <a:lnTo>
                  <a:pt x="560902" y="1707"/>
                </a:lnTo>
                <a:lnTo>
                  <a:pt x="559372" y="1884"/>
                </a:lnTo>
                <a:lnTo>
                  <a:pt x="558924" y="2842"/>
                </a:lnTo>
                <a:lnTo>
                  <a:pt x="559325" y="3543"/>
                </a:lnTo>
                <a:lnTo>
                  <a:pt x="560528" y="3903"/>
                </a:lnTo>
                <a:close/>
                <a:moveTo>
                  <a:pt x="687560" y="198664"/>
                </a:moveTo>
                <a:lnTo>
                  <a:pt x="687954" y="198357"/>
                </a:lnTo>
                <a:lnTo>
                  <a:pt x="688179" y="196528"/>
                </a:lnTo>
                <a:lnTo>
                  <a:pt x="687478" y="197025"/>
                </a:lnTo>
                <a:lnTo>
                  <a:pt x="687002" y="197691"/>
                </a:lnTo>
                <a:lnTo>
                  <a:pt x="686628" y="198534"/>
                </a:lnTo>
                <a:lnTo>
                  <a:pt x="687131" y="198752"/>
                </a:lnTo>
                <a:lnTo>
                  <a:pt x="687560" y="198664"/>
                </a:lnTo>
                <a:close/>
                <a:moveTo>
                  <a:pt x="688546" y="201730"/>
                </a:moveTo>
                <a:lnTo>
                  <a:pt x="689165" y="201744"/>
                </a:lnTo>
                <a:lnTo>
                  <a:pt x="689620" y="201520"/>
                </a:lnTo>
                <a:lnTo>
                  <a:pt x="689648" y="201234"/>
                </a:lnTo>
                <a:lnTo>
                  <a:pt x="688873" y="200098"/>
                </a:lnTo>
                <a:lnTo>
                  <a:pt x="688423" y="198725"/>
                </a:lnTo>
                <a:lnTo>
                  <a:pt x="687621" y="201356"/>
                </a:lnTo>
                <a:lnTo>
                  <a:pt x="688546" y="201730"/>
                </a:lnTo>
                <a:close/>
                <a:moveTo>
                  <a:pt x="506706" y="136593"/>
                </a:moveTo>
                <a:lnTo>
                  <a:pt x="505734" y="137415"/>
                </a:lnTo>
                <a:lnTo>
                  <a:pt x="505985" y="138231"/>
                </a:lnTo>
                <a:lnTo>
                  <a:pt x="506699" y="137892"/>
                </a:lnTo>
                <a:lnTo>
                  <a:pt x="508828" y="137490"/>
                </a:lnTo>
                <a:lnTo>
                  <a:pt x="508623" y="136450"/>
                </a:lnTo>
                <a:lnTo>
                  <a:pt x="507345" y="135430"/>
                </a:lnTo>
                <a:lnTo>
                  <a:pt x="506706" y="136593"/>
                </a:lnTo>
                <a:close/>
                <a:moveTo>
                  <a:pt x="621736" y="597609"/>
                </a:moveTo>
                <a:lnTo>
                  <a:pt x="620586" y="596623"/>
                </a:lnTo>
                <a:lnTo>
                  <a:pt x="618084" y="596739"/>
                </a:lnTo>
                <a:lnTo>
                  <a:pt x="617907" y="597276"/>
                </a:lnTo>
                <a:lnTo>
                  <a:pt x="617798" y="598479"/>
                </a:lnTo>
                <a:lnTo>
                  <a:pt x="618859" y="599214"/>
                </a:lnTo>
                <a:lnTo>
                  <a:pt x="621736" y="597609"/>
                </a:lnTo>
                <a:close/>
                <a:moveTo>
                  <a:pt x="675381" y="637600"/>
                </a:moveTo>
                <a:lnTo>
                  <a:pt x="674857" y="637131"/>
                </a:lnTo>
                <a:lnTo>
                  <a:pt x="673103" y="636431"/>
                </a:lnTo>
                <a:lnTo>
                  <a:pt x="669710" y="631949"/>
                </a:lnTo>
                <a:lnTo>
                  <a:pt x="668431" y="631167"/>
                </a:lnTo>
                <a:lnTo>
                  <a:pt x="666636" y="633779"/>
                </a:lnTo>
                <a:lnTo>
                  <a:pt x="665263" y="634737"/>
                </a:lnTo>
                <a:lnTo>
                  <a:pt x="666126" y="635730"/>
                </a:lnTo>
                <a:lnTo>
                  <a:pt x="667350" y="635608"/>
                </a:lnTo>
                <a:lnTo>
                  <a:pt x="667915" y="637240"/>
                </a:lnTo>
                <a:lnTo>
                  <a:pt x="667622" y="638307"/>
                </a:lnTo>
                <a:lnTo>
                  <a:pt x="670179" y="642217"/>
                </a:lnTo>
                <a:lnTo>
                  <a:pt x="670607" y="643231"/>
                </a:lnTo>
                <a:lnTo>
                  <a:pt x="671117" y="643931"/>
                </a:lnTo>
                <a:lnTo>
                  <a:pt x="671730" y="644461"/>
                </a:lnTo>
                <a:lnTo>
                  <a:pt x="673729" y="643754"/>
                </a:lnTo>
                <a:lnTo>
                  <a:pt x="675429" y="642231"/>
                </a:lnTo>
                <a:lnTo>
                  <a:pt x="675694" y="642258"/>
                </a:lnTo>
                <a:lnTo>
                  <a:pt x="675878" y="641537"/>
                </a:lnTo>
                <a:lnTo>
                  <a:pt x="674497" y="640416"/>
                </a:lnTo>
                <a:lnTo>
                  <a:pt x="675238" y="639566"/>
                </a:lnTo>
                <a:lnTo>
                  <a:pt x="675381" y="637600"/>
                </a:lnTo>
                <a:close/>
                <a:moveTo>
                  <a:pt x="674225" y="650785"/>
                </a:moveTo>
                <a:lnTo>
                  <a:pt x="673872" y="650534"/>
                </a:lnTo>
                <a:lnTo>
                  <a:pt x="673389" y="650486"/>
                </a:lnTo>
                <a:lnTo>
                  <a:pt x="671940" y="650942"/>
                </a:lnTo>
                <a:lnTo>
                  <a:pt x="672124" y="651506"/>
                </a:lnTo>
                <a:lnTo>
                  <a:pt x="673287" y="652724"/>
                </a:lnTo>
                <a:lnTo>
                  <a:pt x="674225" y="650785"/>
                </a:lnTo>
                <a:close/>
                <a:moveTo>
                  <a:pt x="614902" y="601805"/>
                </a:moveTo>
                <a:lnTo>
                  <a:pt x="617615" y="601614"/>
                </a:lnTo>
                <a:lnTo>
                  <a:pt x="619219" y="602518"/>
                </a:lnTo>
                <a:lnTo>
                  <a:pt x="619104" y="602063"/>
                </a:lnTo>
                <a:lnTo>
                  <a:pt x="618437" y="600914"/>
                </a:lnTo>
                <a:lnTo>
                  <a:pt x="617934" y="600465"/>
                </a:lnTo>
                <a:lnTo>
                  <a:pt x="616602" y="600139"/>
                </a:lnTo>
                <a:lnTo>
                  <a:pt x="614902" y="601805"/>
                </a:lnTo>
                <a:close/>
                <a:moveTo>
                  <a:pt x="608333" y="650574"/>
                </a:moveTo>
                <a:lnTo>
                  <a:pt x="608455" y="648916"/>
                </a:lnTo>
                <a:lnTo>
                  <a:pt x="608312" y="648779"/>
                </a:lnTo>
                <a:lnTo>
                  <a:pt x="607700" y="649663"/>
                </a:lnTo>
                <a:lnTo>
                  <a:pt x="606918" y="650037"/>
                </a:lnTo>
                <a:lnTo>
                  <a:pt x="607632" y="652642"/>
                </a:lnTo>
                <a:lnTo>
                  <a:pt x="608333" y="650574"/>
                </a:lnTo>
                <a:close/>
                <a:moveTo>
                  <a:pt x="443737" y="71421"/>
                </a:moveTo>
                <a:lnTo>
                  <a:pt x="443255" y="71741"/>
                </a:lnTo>
                <a:lnTo>
                  <a:pt x="443024" y="72278"/>
                </a:lnTo>
                <a:lnTo>
                  <a:pt x="443037" y="72985"/>
                </a:lnTo>
                <a:lnTo>
                  <a:pt x="444771" y="73359"/>
                </a:lnTo>
                <a:lnTo>
                  <a:pt x="445220" y="73141"/>
                </a:lnTo>
                <a:lnTo>
                  <a:pt x="445940" y="72489"/>
                </a:lnTo>
                <a:lnTo>
                  <a:pt x="445601" y="70836"/>
                </a:lnTo>
                <a:lnTo>
                  <a:pt x="444798" y="70020"/>
                </a:lnTo>
                <a:lnTo>
                  <a:pt x="443737" y="71421"/>
                </a:lnTo>
                <a:close/>
                <a:moveTo>
                  <a:pt x="877662" y="1048248"/>
                </a:moveTo>
                <a:lnTo>
                  <a:pt x="876499" y="1054756"/>
                </a:lnTo>
                <a:lnTo>
                  <a:pt x="876676" y="1056252"/>
                </a:lnTo>
                <a:lnTo>
                  <a:pt x="877315" y="1054953"/>
                </a:lnTo>
                <a:lnTo>
                  <a:pt x="878594" y="1050520"/>
                </a:lnTo>
                <a:lnTo>
                  <a:pt x="878846" y="1047154"/>
                </a:lnTo>
                <a:lnTo>
                  <a:pt x="877662" y="1048248"/>
                </a:lnTo>
                <a:close/>
                <a:moveTo>
                  <a:pt x="675932" y="645583"/>
                </a:moveTo>
                <a:lnTo>
                  <a:pt x="673484" y="646855"/>
                </a:lnTo>
                <a:lnTo>
                  <a:pt x="670825" y="646835"/>
                </a:lnTo>
                <a:lnTo>
                  <a:pt x="669900" y="647426"/>
                </a:lnTo>
                <a:lnTo>
                  <a:pt x="670084" y="648011"/>
                </a:lnTo>
                <a:lnTo>
                  <a:pt x="671655" y="649194"/>
                </a:lnTo>
                <a:lnTo>
                  <a:pt x="673783" y="649344"/>
                </a:lnTo>
                <a:lnTo>
                  <a:pt x="675796" y="648772"/>
                </a:lnTo>
                <a:lnTo>
                  <a:pt x="676435" y="650337"/>
                </a:lnTo>
                <a:lnTo>
                  <a:pt x="677414" y="650071"/>
                </a:lnTo>
                <a:lnTo>
                  <a:pt x="678754" y="648718"/>
                </a:lnTo>
                <a:lnTo>
                  <a:pt x="677734" y="647086"/>
                </a:lnTo>
                <a:lnTo>
                  <a:pt x="675932" y="645583"/>
                </a:lnTo>
                <a:close/>
                <a:moveTo>
                  <a:pt x="676211" y="691184"/>
                </a:moveTo>
                <a:lnTo>
                  <a:pt x="675966" y="690226"/>
                </a:lnTo>
                <a:lnTo>
                  <a:pt x="675463" y="689362"/>
                </a:lnTo>
                <a:lnTo>
                  <a:pt x="675463" y="688444"/>
                </a:lnTo>
                <a:lnTo>
                  <a:pt x="675728" y="686486"/>
                </a:lnTo>
                <a:lnTo>
                  <a:pt x="675198" y="683630"/>
                </a:lnTo>
                <a:lnTo>
                  <a:pt x="675367" y="679312"/>
                </a:lnTo>
                <a:lnTo>
                  <a:pt x="675184" y="676993"/>
                </a:lnTo>
                <a:lnTo>
                  <a:pt x="675238" y="674708"/>
                </a:lnTo>
                <a:lnTo>
                  <a:pt x="675667" y="671784"/>
                </a:lnTo>
                <a:lnTo>
                  <a:pt x="675551" y="668833"/>
                </a:lnTo>
                <a:lnTo>
                  <a:pt x="675272" y="667357"/>
                </a:lnTo>
                <a:lnTo>
                  <a:pt x="675150" y="665861"/>
                </a:lnTo>
                <a:lnTo>
                  <a:pt x="675293" y="661618"/>
                </a:lnTo>
                <a:lnTo>
                  <a:pt x="673810" y="659299"/>
                </a:lnTo>
                <a:lnTo>
                  <a:pt x="670329" y="657443"/>
                </a:lnTo>
                <a:lnTo>
                  <a:pt x="669098" y="657409"/>
                </a:lnTo>
                <a:lnTo>
                  <a:pt x="667269" y="659748"/>
                </a:lnTo>
                <a:lnTo>
                  <a:pt x="666215" y="659727"/>
                </a:lnTo>
                <a:lnTo>
                  <a:pt x="662475" y="659048"/>
                </a:lnTo>
                <a:lnTo>
                  <a:pt x="661665" y="659822"/>
                </a:lnTo>
                <a:lnTo>
                  <a:pt x="660163" y="662053"/>
                </a:lnTo>
                <a:lnTo>
                  <a:pt x="659285" y="662998"/>
                </a:lnTo>
                <a:lnTo>
                  <a:pt x="658007" y="662590"/>
                </a:lnTo>
                <a:lnTo>
                  <a:pt x="656722" y="661863"/>
                </a:lnTo>
                <a:lnTo>
                  <a:pt x="655736" y="661944"/>
                </a:lnTo>
                <a:lnTo>
                  <a:pt x="654777" y="662543"/>
                </a:lnTo>
                <a:lnTo>
                  <a:pt x="652622" y="662815"/>
                </a:lnTo>
                <a:lnTo>
                  <a:pt x="650411" y="662767"/>
                </a:lnTo>
                <a:lnTo>
                  <a:pt x="649072" y="663406"/>
                </a:lnTo>
                <a:lnTo>
                  <a:pt x="647868" y="664426"/>
                </a:lnTo>
                <a:lnTo>
                  <a:pt x="647474" y="665711"/>
                </a:lnTo>
                <a:lnTo>
                  <a:pt x="647705" y="667194"/>
                </a:lnTo>
                <a:lnTo>
                  <a:pt x="646515" y="665820"/>
                </a:lnTo>
                <a:lnTo>
                  <a:pt x="645325" y="664923"/>
                </a:lnTo>
                <a:lnTo>
                  <a:pt x="643931" y="665888"/>
                </a:lnTo>
                <a:lnTo>
                  <a:pt x="642476" y="666548"/>
                </a:lnTo>
                <a:lnTo>
                  <a:pt x="637573" y="667078"/>
                </a:lnTo>
                <a:lnTo>
                  <a:pt x="633636" y="665936"/>
                </a:lnTo>
                <a:lnTo>
                  <a:pt x="628107" y="663576"/>
                </a:lnTo>
                <a:lnTo>
                  <a:pt x="627230" y="662883"/>
                </a:lnTo>
                <a:lnTo>
                  <a:pt x="626434" y="661999"/>
                </a:lnTo>
                <a:lnTo>
                  <a:pt x="625523" y="661421"/>
                </a:lnTo>
                <a:lnTo>
                  <a:pt x="623429" y="660543"/>
                </a:lnTo>
                <a:lnTo>
                  <a:pt x="622613" y="659537"/>
                </a:lnTo>
                <a:lnTo>
                  <a:pt x="621688" y="659251"/>
                </a:lnTo>
                <a:lnTo>
                  <a:pt x="620627" y="659394"/>
                </a:lnTo>
                <a:lnTo>
                  <a:pt x="619097" y="658592"/>
                </a:lnTo>
                <a:lnTo>
                  <a:pt x="617826" y="657177"/>
                </a:lnTo>
                <a:lnTo>
                  <a:pt x="616703" y="657055"/>
                </a:lnTo>
                <a:lnTo>
                  <a:pt x="615452" y="657694"/>
                </a:lnTo>
                <a:lnTo>
                  <a:pt x="613242" y="657599"/>
                </a:lnTo>
                <a:lnTo>
                  <a:pt x="608958" y="655967"/>
                </a:lnTo>
                <a:lnTo>
                  <a:pt x="607054" y="654729"/>
                </a:lnTo>
                <a:lnTo>
                  <a:pt x="606884" y="657504"/>
                </a:lnTo>
                <a:lnTo>
                  <a:pt x="605667" y="662482"/>
                </a:lnTo>
                <a:lnTo>
                  <a:pt x="605980" y="664950"/>
                </a:lnTo>
                <a:lnTo>
                  <a:pt x="606660" y="667772"/>
                </a:lnTo>
                <a:lnTo>
                  <a:pt x="607931" y="671587"/>
                </a:lnTo>
                <a:lnTo>
                  <a:pt x="607965" y="672817"/>
                </a:lnTo>
                <a:lnTo>
                  <a:pt x="608197" y="673545"/>
                </a:lnTo>
                <a:lnTo>
                  <a:pt x="610821" y="679264"/>
                </a:lnTo>
                <a:lnTo>
                  <a:pt x="613494" y="683922"/>
                </a:lnTo>
                <a:lnTo>
                  <a:pt x="616982" y="688852"/>
                </a:lnTo>
                <a:lnTo>
                  <a:pt x="617384" y="691096"/>
                </a:lnTo>
                <a:lnTo>
                  <a:pt x="616928" y="693394"/>
                </a:lnTo>
                <a:lnTo>
                  <a:pt x="618063" y="693245"/>
                </a:lnTo>
                <a:lnTo>
                  <a:pt x="618764" y="692116"/>
                </a:lnTo>
                <a:lnTo>
                  <a:pt x="618927" y="693238"/>
                </a:lnTo>
                <a:lnTo>
                  <a:pt x="619321" y="694183"/>
                </a:lnTo>
                <a:lnTo>
                  <a:pt x="622300" y="697447"/>
                </a:lnTo>
                <a:lnTo>
                  <a:pt x="622504" y="698311"/>
                </a:lnTo>
                <a:lnTo>
                  <a:pt x="621375" y="701010"/>
                </a:lnTo>
                <a:lnTo>
                  <a:pt x="620736" y="698780"/>
                </a:lnTo>
                <a:lnTo>
                  <a:pt x="619553" y="697033"/>
                </a:lnTo>
                <a:lnTo>
                  <a:pt x="616234" y="694265"/>
                </a:lnTo>
                <a:lnTo>
                  <a:pt x="616962" y="700045"/>
                </a:lnTo>
                <a:lnTo>
                  <a:pt x="617553" y="702336"/>
                </a:lnTo>
                <a:lnTo>
                  <a:pt x="621742" y="712231"/>
                </a:lnTo>
                <a:lnTo>
                  <a:pt x="622313" y="712870"/>
                </a:lnTo>
                <a:lnTo>
                  <a:pt x="623266" y="713305"/>
                </a:lnTo>
                <a:lnTo>
                  <a:pt x="624075" y="714094"/>
                </a:lnTo>
                <a:lnTo>
                  <a:pt x="625442" y="716113"/>
                </a:lnTo>
                <a:lnTo>
                  <a:pt x="627753" y="720493"/>
                </a:lnTo>
                <a:lnTo>
                  <a:pt x="629100" y="721758"/>
                </a:lnTo>
                <a:lnTo>
                  <a:pt x="631045" y="721356"/>
                </a:lnTo>
                <a:lnTo>
                  <a:pt x="633908" y="722247"/>
                </a:lnTo>
                <a:lnTo>
                  <a:pt x="634887" y="722002"/>
                </a:lnTo>
                <a:lnTo>
                  <a:pt x="635492" y="722376"/>
                </a:lnTo>
                <a:lnTo>
                  <a:pt x="635846" y="723396"/>
                </a:lnTo>
                <a:lnTo>
                  <a:pt x="633602" y="723376"/>
                </a:lnTo>
                <a:lnTo>
                  <a:pt x="631419" y="723940"/>
                </a:lnTo>
                <a:lnTo>
                  <a:pt x="631181" y="724790"/>
                </a:lnTo>
                <a:lnTo>
                  <a:pt x="631779" y="725749"/>
                </a:lnTo>
                <a:lnTo>
                  <a:pt x="632350" y="728435"/>
                </a:lnTo>
                <a:lnTo>
                  <a:pt x="635091" y="727531"/>
                </a:lnTo>
                <a:lnTo>
                  <a:pt x="639416" y="727708"/>
                </a:lnTo>
                <a:lnTo>
                  <a:pt x="642000" y="727422"/>
                </a:lnTo>
                <a:lnTo>
                  <a:pt x="644876" y="729863"/>
                </a:lnTo>
                <a:lnTo>
                  <a:pt x="647453" y="730319"/>
                </a:lnTo>
                <a:lnTo>
                  <a:pt x="648208" y="730142"/>
                </a:lnTo>
                <a:lnTo>
                  <a:pt x="649752" y="727252"/>
                </a:lnTo>
                <a:lnTo>
                  <a:pt x="650711" y="723777"/>
                </a:lnTo>
                <a:lnTo>
                  <a:pt x="651302" y="722451"/>
                </a:lnTo>
                <a:lnTo>
                  <a:pt x="652098" y="721322"/>
                </a:lnTo>
                <a:lnTo>
                  <a:pt x="650384" y="719833"/>
                </a:lnTo>
                <a:lnTo>
                  <a:pt x="650330" y="719078"/>
                </a:lnTo>
                <a:lnTo>
                  <a:pt x="650554" y="718208"/>
                </a:lnTo>
                <a:lnTo>
                  <a:pt x="653914" y="720805"/>
                </a:lnTo>
                <a:lnTo>
                  <a:pt x="655287" y="719758"/>
                </a:lnTo>
                <a:lnTo>
                  <a:pt x="655572" y="717426"/>
                </a:lnTo>
                <a:lnTo>
                  <a:pt x="655572" y="715984"/>
                </a:lnTo>
                <a:lnTo>
                  <a:pt x="655974" y="714957"/>
                </a:lnTo>
                <a:lnTo>
                  <a:pt x="656817" y="714481"/>
                </a:lnTo>
                <a:lnTo>
                  <a:pt x="657157" y="713203"/>
                </a:lnTo>
                <a:lnTo>
                  <a:pt x="657252" y="712217"/>
                </a:lnTo>
                <a:lnTo>
                  <a:pt x="656382" y="709987"/>
                </a:lnTo>
                <a:lnTo>
                  <a:pt x="656300" y="708702"/>
                </a:lnTo>
                <a:lnTo>
                  <a:pt x="658408" y="711374"/>
                </a:lnTo>
                <a:lnTo>
                  <a:pt x="659251" y="714998"/>
                </a:lnTo>
                <a:lnTo>
                  <a:pt x="660863" y="714039"/>
                </a:lnTo>
                <a:lnTo>
                  <a:pt x="661094" y="713468"/>
                </a:lnTo>
                <a:lnTo>
                  <a:pt x="660843" y="710959"/>
                </a:lnTo>
                <a:lnTo>
                  <a:pt x="661564" y="710123"/>
                </a:lnTo>
                <a:lnTo>
                  <a:pt x="663848" y="710803"/>
                </a:lnTo>
                <a:lnTo>
                  <a:pt x="665881" y="712258"/>
                </a:lnTo>
                <a:lnTo>
                  <a:pt x="666024" y="712931"/>
                </a:lnTo>
                <a:lnTo>
                  <a:pt x="665888" y="713611"/>
                </a:lnTo>
                <a:lnTo>
                  <a:pt x="665385" y="714210"/>
                </a:lnTo>
                <a:lnTo>
                  <a:pt x="663733" y="713597"/>
                </a:lnTo>
                <a:lnTo>
                  <a:pt x="662978" y="714658"/>
                </a:lnTo>
                <a:lnTo>
                  <a:pt x="663957" y="717310"/>
                </a:lnTo>
                <a:lnTo>
                  <a:pt x="665616" y="719853"/>
                </a:lnTo>
                <a:lnTo>
                  <a:pt x="666616" y="719201"/>
                </a:lnTo>
                <a:lnTo>
                  <a:pt x="668656" y="718854"/>
                </a:lnTo>
                <a:lnTo>
                  <a:pt x="669336" y="718208"/>
                </a:lnTo>
                <a:lnTo>
                  <a:pt x="668901" y="713094"/>
                </a:lnTo>
                <a:lnTo>
                  <a:pt x="668085" y="709354"/>
                </a:lnTo>
                <a:lnTo>
                  <a:pt x="668030" y="705268"/>
                </a:lnTo>
                <a:lnTo>
                  <a:pt x="668262" y="703044"/>
                </a:lnTo>
                <a:lnTo>
                  <a:pt x="669200" y="701330"/>
                </a:lnTo>
                <a:lnTo>
                  <a:pt x="669887" y="699521"/>
                </a:lnTo>
                <a:lnTo>
                  <a:pt x="669798" y="697189"/>
                </a:lnTo>
                <a:lnTo>
                  <a:pt x="670138" y="694986"/>
                </a:lnTo>
                <a:lnTo>
                  <a:pt x="670975" y="692701"/>
                </a:lnTo>
                <a:lnTo>
                  <a:pt x="672144" y="690994"/>
                </a:lnTo>
                <a:lnTo>
                  <a:pt x="672688" y="690600"/>
                </a:lnTo>
                <a:lnTo>
                  <a:pt x="672403" y="690124"/>
                </a:lnTo>
                <a:lnTo>
                  <a:pt x="672899" y="688648"/>
                </a:lnTo>
                <a:lnTo>
                  <a:pt x="673783" y="687567"/>
                </a:lnTo>
                <a:lnTo>
                  <a:pt x="674320" y="688893"/>
                </a:lnTo>
                <a:lnTo>
                  <a:pt x="673613" y="689410"/>
                </a:lnTo>
                <a:lnTo>
                  <a:pt x="673198" y="689988"/>
                </a:lnTo>
                <a:lnTo>
                  <a:pt x="674586" y="690960"/>
                </a:lnTo>
                <a:lnTo>
                  <a:pt x="675000" y="691824"/>
                </a:lnTo>
                <a:lnTo>
                  <a:pt x="675143" y="692776"/>
                </a:lnTo>
                <a:lnTo>
                  <a:pt x="675000" y="693959"/>
                </a:lnTo>
                <a:lnTo>
                  <a:pt x="675252" y="694870"/>
                </a:lnTo>
                <a:lnTo>
                  <a:pt x="676034" y="695040"/>
                </a:lnTo>
                <a:lnTo>
                  <a:pt x="676252" y="693850"/>
                </a:lnTo>
                <a:lnTo>
                  <a:pt x="676027" y="692409"/>
                </a:lnTo>
                <a:lnTo>
                  <a:pt x="676211" y="691184"/>
                </a:lnTo>
                <a:close/>
                <a:moveTo>
                  <a:pt x="776110" y="367189"/>
                </a:moveTo>
                <a:lnTo>
                  <a:pt x="773805" y="363055"/>
                </a:lnTo>
                <a:lnTo>
                  <a:pt x="773295" y="359811"/>
                </a:lnTo>
                <a:lnTo>
                  <a:pt x="772486" y="357037"/>
                </a:lnTo>
                <a:lnTo>
                  <a:pt x="768902" y="349244"/>
                </a:lnTo>
                <a:lnTo>
                  <a:pt x="767352" y="344749"/>
                </a:lnTo>
                <a:lnTo>
                  <a:pt x="768215" y="340234"/>
                </a:lnTo>
                <a:lnTo>
                  <a:pt x="766726" y="325811"/>
                </a:lnTo>
                <a:lnTo>
                  <a:pt x="768270" y="318630"/>
                </a:lnTo>
                <a:lnTo>
                  <a:pt x="767522" y="317753"/>
                </a:lnTo>
                <a:lnTo>
                  <a:pt x="765665" y="316644"/>
                </a:lnTo>
                <a:lnTo>
                  <a:pt x="764843" y="315509"/>
                </a:lnTo>
                <a:lnTo>
                  <a:pt x="763612" y="312816"/>
                </a:lnTo>
                <a:lnTo>
                  <a:pt x="763476" y="307423"/>
                </a:lnTo>
                <a:lnTo>
                  <a:pt x="761096" y="304105"/>
                </a:lnTo>
                <a:lnTo>
                  <a:pt x="758525" y="302589"/>
                </a:lnTo>
                <a:lnTo>
                  <a:pt x="756785" y="299869"/>
                </a:lnTo>
                <a:lnTo>
                  <a:pt x="755615" y="297604"/>
                </a:lnTo>
                <a:lnTo>
                  <a:pt x="755452" y="296346"/>
                </a:lnTo>
                <a:lnTo>
                  <a:pt x="754745" y="294218"/>
                </a:lnTo>
                <a:lnTo>
                  <a:pt x="752772" y="292756"/>
                </a:lnTo>
                <a:lnTo>
                  <a:pt x="751419" y="292062"/>
                </a:lnTo>
                <a:lnTo>
                  <a:pt x="748516" y="289934"/>
                </a:lnTo>
                <a:lnTo>
                  <a:pt x="747095" y="287785"/>
                </a:lnTo>
                <a:lnTo>
                  <a:pt x="744177" y="281672"/>
                </a:lnTo>
                <a:lnTo>
                  <a:pt x="742824" y="280046"/>
                </a:lnTo>
                <a:lnTo>
                  <a:pt x="740131" y="278292"/>
                </a:lnTo>
                <a:lnTo>
                  <a:pt x="737928" y="278190"/>
                </a:lnTo>
                <a:lnTo>
                  <a:pt x="736507" y="277755"/>
                </a:lnTo>
                <a:lnTo>
                  <a:pt x="731461" y="273865"/>
                </a:lnTo>
                <a:lnTo>
                  <a:pt x="729890" y="273015"/>
                </a:lnTo>
                <a:lnTo>
                  <a:pt x="728626" y="271193"/>
                </a:lnTo>
                <a:lnTo>
                  <a:pt x="726735" y="269235"/>
                </a:lnTo>
                <a:lnTo>
                  <a:pt x="725640" y="267793"/>
                </a:lnTo>
                <a:lnTo>
                  <a:pt x="723961" y="266263"/>
                </a:lnTo>
                <a:lnTo>
                  <a:pt x="722811" y="260449"/>
                </a:lnTo>
                <a:lnTo>
                  <a:pt x="722811" y="254805"/>
                </a:lnTo>
                <a:lnTo>
                  <a:pt x="722444" y="248079"/>
                </a:lnTo>
                <a:lnTo>
                  <a:pt x="720697" y="244836"/>
                </a:lnTo>
                <a:lnTo>
                  <a:pt x="719752" y="243789"/>
                </a:lnTo>
                <a:lnTo>
                  <a:pt x="718718" y="244136"/>
                </a:lnTo>
                <a:lnTo>
                  <a:pt x="718636" y="246230"/>
                </a:lnTo>
                <a:lnTo>
                  <a:pt x="718922" y="247658"/>
                </a:lnTo>
                <a:lnTo>
                  <a:pt x="718194" y="247726"/>
                </a:lnTo>
                <a:lnTo>
                  <a:pt x="715597" y="245876"/>
                </a:lnTo>
                <a:lnTo>
                  <a:pt x="712346" y="243904"/>
                </a:lnTo>
                <a:lnTo>
                  <a:pt x="710592" y="241701"/>
                </a:lnTo>
                <a:lnTo>
                  <a:pt x="709313" y="239634"/>
                </a:lnTo>
                <a:lnTo>
                  <a:pt x="708253" y="239716"/>
                </a:lnTo>
                <a:lnTo>
                  <a:pt x="707505" y="240042"/>
                </a:lnTo>
                <a:lnTo>
                  <a:pt x="706757" y="242585"/>
                </a:lnTo>
                <a:lnTo>
                  <a:pt x="707974" y="246971"/>
                </a:lnTo>
                <a:lnTo>
                  <a:pt x="707376" y="247569"/>
                </a:lnTo>
                <a:lnTo>
                  <a:pt x="706349" y="246556"/>
                </a:lnTo>
                <a:lnTo>
                  <a:pt x="704479" y="244265"/>
                </a:lnTo>
                <a:lnTo>
                  <a:pt x="703506" y="245013"/>
                </a:lnTo>
                <a:lnTo>
                  <a:pt x="702221" y="245305"/>
                </a:lnTo>
                <a:lnTo>
                  <a:pt x="701099" y="243007"/>
                </a:lnTo>
                <a:lnTo>
                  <a:pt x="700154" y="241558"/>
                </a:lnTo>
                <a:lnTo>
                  <a:pt x="698787" y="236764"/>
                </a:lnTo>
                <a:lnTo>
                  <a:pt x="697563" y="231487"/>
                </a:lnTo>
                <a:lnTo>
                  <a:pt x="697447" y="227673"/>
                </a:lnTo>
                <a:lnTo>
                  <a:pt x="695060" y="225578"/>
                </a:lnTo>
                <a:lnTo>
                  <a:pt x="694129" y="221981"/>
                </a:lnTo>
                <a:lnTo>
                  <a:pt x="693388" y="220981"/>
                </a:lnTo>
                <a:lnTo>
                  <a:pt x="692687" y="218431"/>
                </a:lnTo>
                <a:lnTo>
                  <a:pt x="689933" y="215099"/>
                </a:lnTo>
                <a:lnTo>
                  <a:pt x="687104" y="212746"/>
                </a:lnTo>
                <a:lnTo>
                  <a:pt x="684758" y="210523"/>
                </a:lnTo>
                <a:lnTo>
                  <a:pt x="682739" y="207375"/>
                </a:lnTo>
                <a:lnTo>
                  <a:pt x="683623" y="205096"/>
                </a:lnTo>
                <a:lnTo>
                  <a:pt x="685057" y="205579"/>
                </a:lnTo>
                <a:lnTo>
                  <a:pt x="686581" y="205362"/>
                </a:lnTo>
                <a:lnTo>
                  <a:pt x="685364" y="203043"/>
                </a:lnTo>
                <a:lnTo>
                  <a:pt x="684181" y="201486"/>
                </a:lnTo>
                <a:lnTo>
                  <a:pt x="681154" y="198568"/>
                </a:lnTo>
                <a:lnTo>
                  <a:pt x="679747" y="197834"/>
                </a:lnTo>
                <a:lnTo>
                  <a:pt x="676700" y="197406"/>
                </a:lnTo>
                <a:lnTo>
                  <a:pt x="673314" y="194747"/>
                </a:lnTo>
                <a:lnTo>
                  <a:pt x="671240" y="193598"/>
                </a:lnTo>
                <a:lnTo>
                  <a:pt x="669778" y="193414"/>
                </a:lnTo>
                <a:lnTo>
                  <a:pt x="668085" y="192999"/>
                </a:lnTo>
                <a:lnTo>
                  <a:pt x="666888" y="191496"/>
                </a:lnTo>
                <a:lnTo>
                  <a:pt x="664773" y="191000"/>
                </a:lnTo>
                <a:lnTo>
                  <a:pt x="661795" y="188028"/>
                </a:lnTo>
                <a:lnTo>
                  <a:pt x="660333" y="185036"/>
                </a:lnTo>
                <a:lnTo>
                  <a:pt x="659598" y="183935"/>
                </a:lnTo>
                <a:lnTo>
                  <a:pt x="658599" y="183105"/>
                </a:lnTo>
                <a:lnTo>
                  <a:pt x="657130" y="183601"/>
                </a:lnTo>
                <a:lnTo>
                  <a:pt x="655919" y="183826"/>
                </a:lnTo>
                <a:lnTo>
                  <a:pt x="653254" y="183404"/>
                </a:lnTo>
                <a:lnTo>
                  <a:pt x="652377" y="182187"/>
                </a:lnTo>
                <a:lnTo>
                  <a:pt x="650656" y="180643"/>
                </a:lnTo>
                <a:lnTo>
                  <a:pt x="647345" y="180235"/>
                </a:lnTo>
                <a:lnTo>
                  <a:pt x="644727" y="179263"/>
                </a:lnTo>
                <a:lnTo>
                  <a:pt x="642727" y="178304"/>
                </a:lnTo>
                <a:lnTo>
                  <a:pt x="640701" y="177080"/>
                </a:lnTo>
                <a:lnTo>
                  <a:pt x="638838" y="175040"/>
                </a:lnTo>
                <a:lnTo>
                  <a:pt x="637185" y="172313"/>
                </a:lnTo>
                <a:lnTo>
                  <a:pt x="637471" y="168818"/>
                </a:lnTo>
                <a:lnTo>
                  <a:pt x="637886" y="166554"/>
                </a:lnTo>
                <a:lnTo>
                  <a:pt x="635778" y="165677"/>
                </a:lnTo>
                <a:lnTo>
                  <a:pt x="632140" y="160937"/>
                </a:lnTo>
                <a:lnTo>
                  <a:pt x="631963" y="158999"/>
                </a:lnTo>
                <a:lnTo>
                  <a:pt x="632942" y="155041"/>
                </a:lnTo>
                <a:lnTo>
                  <a:pt x="633935" y="148228"/>
                </a:lnTo>
                <a:lnTo>
                  <a:pt x="632487" y="143168"/>
                </a:lnTo>
                <a:lnTo>
                  <a:pt x="629664" y="137001"/>
                </a:lnTo>
                <a:lnTo>
                  <a:pt x="629855" y="133873"/>
                </a:lnTo>
                <a:lnTo>
                  <a:pt x="628434" y="133832"/>
                </a:lnTo>
                <a:lnTo>
                  <a:pt x="626856" y="133220"/>
                </a:lnTo>
                <a:lnTo>
                  <a:pt x="624632" y="130180"/>
                </a:lnTo>
                <a:lnTo>
                  <a:pt x="622946" y="128181"/>
                </a:lnTo>
                <a:lnTo>
                  <a:pt x="621810" y="126338"/>
                </a:lnTo>
                <a:lnTo>
                  <a:pt x="620579" y="123843"/>
                </a:lnTo>
                <a:lnTo>
                  <a:pt x="620777" y="121843"/>
                </a:lnTo>
                <a:lnTo>
                  <a:pt x="621069" y="120497"/>
                </a:lnTo>
                <a:lnTo>
                  <a:pt x="621192" y="116934"/>
                </a:lnTo>
                <a:lnTo>
                  <a:pt x="619621" y="113473"/>
                </a:lnTo>
                <a:lnTo>
                  <a:pt x="619124" y="109930"/>
                </a:lnTo>
                <a:lnTo>
                  <a:pt x="617635" y="105503"/>
                </a:lnTo>
                <a:lnTo>
                  <a:pt x="618050" y="102565"/>
                </a:lnTo>
                <a:lnTo>
                  <a:pt x="617724" y="100144"/>
                </a:lnTo>
                <a:lnTo>
                  <a:pt x="617261" y="98050"/>
                </a:lnTo>
                <a:lnTo>
                  <a:pt x="617744" y="96717"/>
                </a:lnTo>
                <a:lnTo>
                  <a:pt x="617941" y="95024"/>
                </a:lnTo>
                <a:lnTo>
                  <a:pt x="615887" y="93331"/>
                </a:lnTo>
                <a:lnTo>
                  <a:pt x="613684" y="92039"/>
                </a:lnTo>
                <a:lnTo>
                  <a:pt x="610842" y="89754"/>
                </a:lnTo>
                <a:lnTo>
                  <a:pt x="605735" y="86191"/>
                </a:lnTo>
                <a:lnTo>
                  <a:pt x="604559" y="83498"/>
                </a:lnTo>
                <a:lnTo>
                  <a:pt x="602396" y="81091"/>
                </a:lnTo>
                <a:lnTo>
                  <a:pt x="599506" y="82022"/>
                </a:lnTo>
                <a:lnTo>
                  <a:pt x="597378" y="82464"/>
                </a:lnTo>
                <a:lnTo>
                  <a:pt x="595392" y="84280"/>
                </a:lnTo>
                <a:lnTo>
                  <a:pt x="592645" y="85619"/>
                </a:lnTo>
                <a:lnTo>
                  <a:pt x="589979" y="84409"/>
                </a:lnTo>
                <a:lnTo>
                  <a:pt x="588715" y="83389"/>
                </a:lnTo>
                <a:lnTo>
                  <a:pt x="587776" y="79785"/>
                </a:lnTo>
                <a:lnTo>
                  <a:pt x="586559" y="75855"/>
                </a:lnTo>
                <a:lnTo>
                  <a:pt x="585525" y="73883"/>
                </a:lnTo>
                <a:lnTo>
                  <a:pt x="584750" y="71503"/>
                </a:lnTo>
                <a:lnTo>
                  <a:pt x="585478" y="65702"/>
                </a:lnTo>
                <a:lnTo>
                  <a:pt x="584390" y="62975"/>
                </a:lnTo>
                <a:lnTo>
                  <a:pt x="584049" y="58902"/>
                </a:lnTo>
                <a:lnTo>
                  <a:pt x="583016" y="54251"/>
                </a:lnTo>
                <a:lnTo>
                  <a:pt x="581867" y="51925"/>
                </a:lnTo>
                <a:lnTo>
                  <a:pt x="581949" y="50055"/>
                </a:lnTo>
                <a:lnTo>
                  <a:pt x="579813" y="47315"/>
                </a:lnTo>
                <a:lnTo>
                  <a:pt x="579133" y="45350"/>
                </a:lnTo>
                <a:lnTo>
                  <a:pt x="577923" y="44642"/>
                </a:lnTo>
                <a:lnTo>
                  <a:pt x="576386" y="43520"/>
                </a:lnTo>
                <a:lnTo>
                  <a:pt x="576168" y="42018"/>
                </a:lnTo>
                <a:lnTo>
                  <a:pt x="576284" y="40923"/>
                </a:lnTo>
                <a:lnTo>
                  <a:pt x="577202" y="39107"/>
                </a:lnTo>
                <a:lnTo>
                  <a:pt x="577699" y="36754"/>
                </a:lnTo>
                <a:lnTo>
                  <a:pt x="575556" y="36169"/>
                </a:lnTo>
                <a:lnTo>
                  <a:pt x="574067" y="36068"/>
                </a:lnTo>
                <a:lnTo>
                  <a:pt x="573027" y="35326"/>
                </a:lnTo>
                <a:lnTo>
                  <a:pt x="571857" y="34177"/>
                </a:lnTo>
                <a:lnTo>
                  <a:pt x="571436" y="30519"/>
                </a:lnTo>
                <a:lnTo>
                  <a:pt x="571476" y="26643"/>
                </a:lnTo>
                <a:lnTo>
                  <a:pt x="571170" y="24222"/>
                </a:lnTo>
                <a:lnTo>
                  <a:pt x="570531" y="22420"/>
                </a:lnTo>
                <a:lnTo>
                  <a:pt x="570082" y="20516"/>
                </a:lnTo>
                <a:lnTo>
                  <a:pt x="569001" y="18490"/>
                </a:lnTo>
                <a:lnTo>
                  <a:pt x="565751" y="15858"/>
                </a:lnTo>
                <a:lnTo>
                  <a:pt x="565989" y="14797"/>
                </a:lnTo>
                <a:lnTo>
                  <a:pt x="566743" y="13423"/>
                </a:lnTo>
                <a:lnTo>
                  <a:pt x="565594" y="12635"/>
                </a:lnTo>
                <a:lnTo>
                  <a:pt x="563908" y="12635"/>
                </a:lnTo>
                <a:lnTo>
                  <a:pt x="562956" y="14471"/>
                </a:lnTo>
                <a:lnTo>
                  <a:pt x="561419" y="16048"/>
                </a:lnTo>
                <a:lnTo>
                  <a:pt x="558407" y="17252"/>
                </a:lnTo>
                <a:lnTo>
                  <a:pt x="557842" y="23562"/>
                </a:lnTo>
                <a:lnTo>
                  <a:pt x="555972" y="30498"/>
                </a:lnTo>
                <a:lnTo>
                  <a:pt x="554272" y="35619"/>
                </a:lnTo>
                <a:lnTo>
                  <a:pt x="554585" y="37169"/>
                </a:lnTo>
                <a:lnTo>
                  <a:pt x="554449" y="38686"/>
                </a:lnTo>
                <a:lnTo>
                  <a:pt x="553531" y="38006"/>
                </a:lnTo>
                <a:lnTo>
                  <a:pt x="552722" y="37156"/>
                </a:lnTo>
                <a:lnTo>
                  <a:pt x="551484" y="39182"/>
                </a:lnTo>
                <a:lnTo>
                  <a:pt x="549247" y="44438"/>
                </a:lnTo>
                <a:lnTo>
                  <a:pt x="549043" y="47165"/>
                </a:lnTo>
                <a:lnTo>
                  <a:pt x="550356" y="47900"/>
                </a:lnTo>
                <a:lnTo>
                  <a:pt x="551274" y="48621"/>
                </a:lnTo>
                <a:lnTo>
                  <a:pt x="552368" y="48858"/>
                </a:lnTo>
                <a:lnTo>
                  <a:pt x="552864" y="49532"/>
                </a:lnTo>
                <a:lnTo>
                  <a:pt x="553143" y="50851"/>
                </a:lnTo>
                <a:lnTo>
                  <a:pt x="553851" y="51987"/>
                </a:lnTo>
                <a:lnTo>
                  <a:pt x="553674" y="53217"/>
                </a:lnTo>
                <a:lnTo>
                  <a:pt x="552824" y="52734"/>
                </a:lnTo>
                <a:lnTo>
                  <a:pt x="551035" y="52741"/>
                </a:lnTo>
                <a:lnTo>
                  <a:pt x="550124" y="53809"/>
                </a:lnTo>
                <a:lnTo>
                  <a:pt x="547819" y="55944"/>
                </a:lnTo>
                <a:lnTo>
                  <a:pt x="548424" y="62091"/>
                </a:lnTo>
                <a:lnTo>
                  <a:pt x="547343" y="65328"/>
                </a:lnTo>
                <a:lnTo>
                  <a:pt x="546303" y="67837"/>
                </a:lnTo>
                <a:lnTo>
                  <a:pt x="545126" y="72598"/>
                </a:lnTo>
                <a:lnTo>
                  <a:pt x="545282" y="75120"/>
                </a:lnTo>
                <a:lnTo>
                  <a:pt x="546323" y="76915"/>
                </a:lnTo>
                <a:lnTo>
                  <a:pt x="547445" y="79540"/>
                </a:lnTo>
                <a:lnTo>
                  <a:pt x="546765" y="83158"/>
                </a:lnTo>
                <a:lnTo>
                  <a:pt x="546078" y="85749"/>
                </a:lnTo>
                <a:lnTo>
                  <a:pt x="547615" y="93256"/>
                </a:lnTo>
                <a:lnTo>
                  <a:pt x="548043" y="97254"/>
                </a:lnTo>
                <a:lnTo>
                  <a:pt x="547200" y="99981"/>
                </a:lnTo>
                <a:lnTo>
                  <a:pt x="544725" y="108046"/>
                </a:lnTo>
                <a:lnTo>
                  <a:pt x="543610" y="113949"/>
                </a:lnTo>
                <a:lnTo>
                  <a:pt x="543970" y="117206"/>
                </a:lnTo>
                <a:lnTo>
                  <a:pt x="542896" y="120198"/>
                </a:lnTo>
                <a:lnTo>
                  <a:pt x="541672" y="124985"/>
                </a:lnTo>
                <a:lnTo>
                  <a:pt x="540291" y="128603"/>
                </a:lnTo>
                <a:lnTo>
                  <a:pt x="535456" y="135906"/>
                </a:lnTo>
                <a:lnTo>
                  <a:pt x="534498" y="139442"/>
                </a:lnTo>
                <a:lnTo>
                  <a:pt x="532872" y="143848"/>
                </a:lnTo>
                <a:lnTo>
                  <a:pt x="529398" y="146419"/>
                </a:lnTo>
                <a:lnTo>
                  <a:pt x="526773" y="148024"/>
                </a:lnTo>
                <a:lnTo>
                  <a:pt x="521020" y="149615"/>
                </a:lnTo>
                <a:lnTo>
                  <a:pt x="517702" y="149581"/>
                </a:lnTo>
                <a:lnTo>
                  <a:pt x="515988" y="148608"/>
                </a:lnTo>
                <a:lnTo>
                  <a:pt x="515002" y="147765"/>
                </a:lnTo>
                <a:lnTo>
                  <a:pt x="511092" y="146358"/>
                </a:lnTo>
                <a:lnTo>
                  <a:pt x="506339" y="143175"/>
                </a:lnTo>
                <a:lnTo>
                  <a:pt x="502680" y="142142"/>
                </a:lnTo>
                <a:lnTo>
                  <a:pt x="500871" y="138946"/>
                </a:lnTo>
                <a:lnTo>
                  <a:pt x="500694" y="137619"/>
                </a:lnTo>
                <a:lnTo>
                  <a:pt x="500042" y="135892"/>
                </a:lnTo>
                <a:lnTo>
                  <a:pt x="498124" y="133621"/>
                </a:lnTo>
                <a:lnTo>
                  <a:pt x="494507" y="132853"/>
                </a:lnTo>
                <a:lnTo>
                  <a:pt x="490794" y="131214"/>
                </a:lnTo>
                <a:lnTo>
                  <a:pt x="488502" y="131445"/>
                </a:lnTo>
                <a:lnTo>
                  <a:pt x="483531" y="130037"/>
                </a:lnTo>
                <a:lnTo>
                  <a:pt x="480220" y="128031"/>
                </a:lnTo>
                <a:lnTo>
                  <a:pt x="477194" y="125250"/>
                </a:lnTo>
                <a:lnTo>
                  <a:pt x="473202" y="120436"/>
                </a:lnTo>
                <a:lnTo>
                  <a:pt x="469816" y="119137"/>
                </a:lnTo>
                <a:lnTo>
                  <a:pt x="465484" y="117145"/>
                </a:lnTo>
                <a:lnTo>
                  <a:pt x="462995" y="115485"/>
                </a:lnTo>
                <a:lnTo>
                  <a:pt x="461485" y="114683"/>
                </a:lnTo>
                <a:lnTo>
                  <a:pt x="459813" y="113439"/>
                </a:lnTo>
                <a:lnTo>
                  <a:pt x="458290" y="113717"/>
                </a:lnTo>
                <a:lnTo>
                  <a:pt x="455658" y="113751"/>
                </a:lnTo>
                <a:lnTo>
                  <a:pt x="454006" y="112582"/>
                </a:lnTo>
                <a:lnTo>
                  <a:pt x="453795" y="111664"/>
                </a:lnTo>
                <a:lnTo>
                  <a:pt x="454046" y="110943"/>
                </a:lnTo>
                <a:lnTo>
                  <a:pt x="454142" y="109630"/>
                </a:lnTo>
                <a:lnTo>
                  <a:pt x="453564" y="109433"/>
                </a:lnTo>
                <a:lnTo>
                  <a:pt x="452979" y="109433"/>
                </a:lnTo>
                <a:lnTo>
                  <a:pt x="452496" y="109787"/>
                </a:lnTo>
                <a:lnTo>
                  <a:pt x="451823" y="110045"/>
                </a:lnTo>
                <a:lnTo>
                  <a:pt x="449497" y="109039"/>
                </a:lnTo>
                <a:lnTo>
                  <a:pt x="446240" y="107359"/>
                </a:lnTo>
                <a:lnTo>
                  <a:pt x="445628" y="105884"/>
                </a:lnTo>
                <a:lnTo>
                  <a:pt x="444601" y="104082"/>
                </a:lnTo>
                <a:lnTo>
                  <a:pt x="440100" y="101464"/>
                </a:lnTo>
                <a:lnTo>
                  <a:pt x="437488" y="99301"/>
                </a:lnTo>
                <a:lnTo>
                  <a:pt x="431722" y="96166"/>
                </a:lnTo>
                <a:lnTo>
                  <a:pt x="430246" y="94650"/>
                </a:lnTo>
                <a:lnTo>
                  <a:pt x="429763" y="93324"/>
                </a:lnTo>
                <a:lnTo>
                  <a:pt x="429335" y="91413"/>
                </a:lnTo>
                <a:lnTo>
                  <a:pt x="430627" y="89427"/>
                </a:lnTo>
                <a:lnTo>
                  <a:pt x="431885" y="88020"/>
                </a:lnTo>
                <a:lnTo>
                  <a:pt x="435808" y="82179"/>
                </a:lnTo>
                <a:lnTo>
                  <a:pt x="436985" y="81159"/>
                </a:lnTo>
                <a:lnTo>
                  <a:pt x="438461" y="79574"/>
                </a:lnTo>
                <a:lnTo>
                  <a:pt x="439814" y="75311"/>
                </a:lnTo>
                <a:lnTo>
                  <a:pt x="440487" y="72876"/>
                </a:lnTo>
                <a:lnTo>
                  <a:pt x="439338" y="69191"/>
                </a:lnTo>
                <a:lnTo>
                  <a:pt x="439297" y="63003"/>
                </a:lnTo>
                <a:lnTo>
                  <a:pt x="443853" y="60602"/>
                </a:lnTo>
                <a:lnTo>
                  <a:pt x="445124" y="60289"/>
                </a:lnTo>
                <a:lnTo>
                  <a:pt x="446301" y="59759"/>
                </a:lnTo>
                <a:lnTo>
                  <a:pt x="447648" y="60507"/>
                </a:lnTo>
                <a:lnTo>
                  <a:pt x="448552" y="61670"/>
                </a:lnTo>
                <a:lnTo>
                  <a:pt x="449490" y="61459"/>
                </a:lnTo>
                <a:lnTo>
                  <a:pt x="452033" y="57148"/>
                </a:lnTo>
                <a:lnTo>
                  <a:pt x="451625" y="55353"/>
                </a:lnTo>
                <a:lnTo>
                  <a:pt x="450571" y="53822"/>
                </a:lnTo>
                <a:lnTo>
                  <a:pt x="450939" y="52877"/>
                </a:lnTo>
                <a:lnTo>
                  <a:pt x="458772" y="44438"/>
                </a:lnTo>
                <a:lnTo>
                  <a:pt x="457814" y="42371"/>
                </a:lnTo>
                <a:lnTo>
                  <a:pt x="456651" y="41895"/>
                </a:lnTo>
                <a:lnTo>
                  <a:pt x="454420" y="42038"/>
                </a:lnTo>
                <a:lnTo>
                  <a:pt x="452319" y="40236"/>
                </a:lnTo>
                <a:lnTo>
                  <a:pt x="451000" y="36829"/>
                </a:lnTo>
                <a:lnTo>
                  <a:pt x="449150" y="36707"/>
                </a:lnTo>
                <a:lnTo>
                  <a:pt x="445845" y="40202"/>
                </a:lnTo>
                <a:lnTo>
                  <a:pt x="445458" y="41004"/>
                </a:lnTo>
                <a:lnTo>
                  <a:pt x="446260" y="41460"/>
                </a:lnTo>
                <a:lnTo>
                  <a:pt x="446961" y="43582"/>
                </a:lnTo>
                <a:lnTo>
                  <a:pt x="445669" y="46071"/>
                </a:lnTo>
                <a:lnTo>
                  <a:pt x="444377" y="46091"/>
                </a:lnTo>
                <a:lnTo>
                  <a:pt x="442255" y="45846"/>
                </a:lnTo>
                <a:lnTo>
                  <a:pt x="441289" y="44071"/>
                </a:lnTo>
                <a:lnTo>
                  <a:pt x="440854" y="41365"/>
                </a:lnTo>
                <a:lnTo>
                  <a:pt x="439508" y="40603"/>
                </a:lnTo>
                <a:lnTo>
                  <a:pt x="437971" y="41113"/>
                </a:lnTo>
                <a:lnTo>
                  <a:pt x="436700" y="42065"/>
                </a:lnTo>
                <a:lnTo>
                  <a:pt x="435802" y="42337"/>
                </a:lnTo>
                <a:lnTo>
                  <a:pt x="435054" y="41718"/>
                </a:lnTo>
                <a:lnTo>
                  <a:pt x="435013" y="40590"/>
                </a:lnTo>
                <a:lnTo>
                  <a:pt x="436951" y="38713"/>
                </a:lnTo>
                <a:lnTo>
                  <a:pt x="438576" y="37509"/>
                </a:lnTo>
                <a:lnTo>
                  <a:pt x="438705" y="37060"/>
                </a:lnTo>
                <a:lnTo>
                  <a:pt x="437522" y="36693"/>
                </a:lnTo>
                <a:lnTo>
                  <a:pt x="437699" y="35823"/>
                </a:lnTo>
                <a:lnTo>
                  <a:pt x="439208" y="34279"/>
                </a:lnTo>
                <a:lnTo>
                  <a:pt x="438501" y="34198"/>
                </a:lnTo>
                <a:lnTo>
                  <a:pt x="436658" y="35850"/>
                </a:lnTo>
                <a:lnTo>
                  <a:pt x="434693" y="36802"/>
                </a:lnTo>
                <a:lnTo>
                  <a:pt x="432082" y="38828"/>
                </a:lnTo>
                <a:lnTo>
                  <a:pt x="428335" y="40154"/>
                </a:lnTo>
                <a:lnTo>
                  <a:pt x="425765" y="41950"/>
                </a:lnTo>
                <a:lnTo>
                  <a:pt x="422181" y="41406"/>
                </a:lnTo>
                <a:lnTo>
                  <a:pt x="418842" y="39638"/>
                </a:lnTo>
                <a:lnTo>
                  <a:pt x="418115" y="38706"/>
                </a:lnTo>
                <a:lnTo>
                  <a:pt x="416469" y="37339"/>
                </a:lnTo>
                <a:lnTo>
                  <a:pt x="412804" y="38822"/>
                </a:lnTo>
                <a:lnTo>
                  <a:pt x="410499" y="38665"/>
                </a:lnTo>
                <a:lnTo>
                  <a:pt x="409227" y="38142"/>
                </a:lnTo>
                <a:lnTo>
                  <a:pt x="407058" y="37788"/>
                </a:lnTo>
                <a:lnTo>
                  <a:pt x="405195" y="36476"/>
                </a:lnTo>
                <a:lnTo>
                  <a:pt x="400707" y="34381"/>
                </a:lnTo>
                <a:lnTo>
                  <a:pt x="395940" y="33980"/>
                </a:lnTo>
                <a:lnTo>
                  <a:pt x="393628" y="34075"/>
                </a:lnTo>
                <a:lnTo>
                  <a:pt x="391907" y="32994"/>
                </a:lnTo>
                <a:lnTo>
                  <a:pt x="390248" y="32375"/>
                </a:lnTo>
                <a:lnTo>
                  <a:pt x="386991" y="31940"/>
                </a:lnTo>
                <a:lnTo>
                  <a:pt x="385638" y="30315"/>
                </a:lnTo>
                <a:lnTo>
                  <a:pt x="383931" y="27044"/>
                </a:lnTo>
                <a:lnTo>
                  <a:pt x="382707" y="26167"/>
                </a:lnTo>
                <a:lnTo>
                  <a:pt x="380728" y="25854"/>
                </a:lnTo>
                <a:lnTo>
                  <a:pt x="378627" y="27357"/>
                </a:lnTo>
                <a:lnTo>
                  <a:pt x="377396" y="28064"/>
                </a:lnTo>
                <a:lnTo>
                  <a:pt x="374996" y="25378"/>
                </a:lnTo>
                <a:lnTo>
                  <a:pt x="370732" y="22603"/>
                </a:lnTo>
                <a:lnTo>
                  <a:pt x="369372" y="22223"/>
                </a:lnTo>
                <a:lnTo>
                  <a:pt x="368658" y="22896"/>
                </a:lnTo>
                <a:lnTo>
                  <a:pt x="368141" y="24174"/>
                </a:lnTo>
                <a:lnTo>
                  <a:pt x="367332" y="24297"/>
                </a:lnTo>
                <a:lnTo>
                  <a:pt x="366387" y="23719"/>
                </a:lnTo>
                <a:lnTo>
                  <a:pt x="364721" y="22080"/>
                </a:lnTo>
                <a:lnTo>
                  <a:pt x="363633" y="21781"/>
                </a:lnTo>
                <a:lnTo>
                  <a:pt x="360777" y="23528"/>
                </a:lnTo>
                <a:lnTo>
                  <a:pt x="360974" y="24127"/>
                </a:lnTo>
                <a:lnTo>
                  <a:pt x="363306" y="25017"/>
                </a:lnTo>
                <a:lnTo>
                  <a:pt x="365754" y="27459"/>
                </a:lnTo>
                <a:lnTo>
                  <a:pt x="366917" y="27962"/>
                </a:lnTo>
                <a:lnTo>
                  <a:pt x="369664" y="27323"/>
                </a:lnTo>
                <a:lnTo>
                  <a:pt x="373432" y="27785"/>
                </a:lnTo>
                <a:lnTo>
                  <a:pt x="377233" y="30831"/>
                </a:lnTo>
                <a:lnTo>
                  <a:pt x="376675" y="32348"/>
                </a:lnTo>
                <a:lnTo>
                  <a:pt x="376390" y="34456"/>
                </a:lnTo>
                <a:lnTo>
                  <a:pt x="376492" y="36754"/>
                </a:lnTo>
                <a:lnTo>
                  <a:pt x="376403" y="38312"/>
                </a:lnTo>
                <a:lnTo>
                  <a:pt x="377967" y="40025"/>
                </a:lnTo>
                <a:lnTo>
                  <a:pt x="377267" y="40154"/>
                </a:lnTo>
                <a:lnTo>
                  <a:pt x="375499" y="39767"/>
                </a:lnTo>
                <a:lnTo>
                  <a:pt x="374105" y="40243"/>
                </a:lnTo>
                <a:lnTo>
                  <a:pt x="372793" y="41052"/>
                </a:lnTo>
                <a:lnTo>
                  <a:pt x="372208" y="43357"/>
                </a:lnTo>
                <a:lnTo>
                  <a:pt x="371467" y="42269"/>
                </a:lnTo>
                <a:lnTo>
                  <a:pt x="369195" y="41236"/>
                </a:lnTo>
                <a:lnTo>
                  <a:pt x="367849" y="42031"/>
                </a:lnTo>
                <a:lnTo>
                  <a:pt x="365591" y="43078"/>
                </a:lnTo>
                <a:lnTo>
                  <a:pt x="363538" y="42657"/>
                </a:lnTo>
                <a:lnTo>
                  <a:pt x="362232" y="42126"/>
                </a:lnTo>
                <a:lnTo>
                  <a:pt x="359145" y="43024"/>
                </a:lnTo>
                <a:lnTo>
                  <a:pt x="353643" y="42997"/>
                </a:lnTo>
                <a:lnTo>
                  <a:pt x="351808" y="41705"/>
                </a:lnTo>
                <a:lnTo>
                  <a:pt x="351270" y="39488"/>
                </a:lnTo>
                <a:lnTo>
                  <a:pt x="350842" y="38944"/>
                </a:lnTo>
                <a:lnTo>
                  <a:pt x="350339" y="39937"/>
                </a:lnTo>
                <a:lnTo>
                  <a:pt x="349475" y="41079"/>
                </a:lnTo>
                <a:lnTo>
                  <a:pt x="346150" y="41310"/>
                </a:lnTo>
                <a:lnTo>
                  <a:pt x="345653" y="41780"/>
                </a:lnTo>
                <a:lnTo>
                  <a:pt x="345851" y="42888"/>
                </a:lnTo>
                <a:lnTo>
                  <a:pt x="345721" y="44282"/>
                </a:lnTo>
                <a:lnTo>
                  <a:pt x="344443" y="44384"/>
                </a:lnTo>
                <a:lnTo>
                  <a:pt x="342866" y="44751"/>
                </a:lnTo>
                <a:lnTo>
                  <a:pt x="343035" y="46458"/>
                </a:lnTo>
                <a:lnTo>
                  <a:pt x="343328" y="47791"/>
                </a:lnTo>
                <a:lnTo>
                  <a:pt x="342743" y="48457"/>
                </a:lnTo>
                <a:lnTo>
                  <a:pt x="341009" y="47240"/>
                </a:lnTo>
                <a:lnTo>
                  <a:pt x="340234" y="45928"/>
                </a:lnTo>
                <a:lnTo>
                  <a:pt x="339016" y="45520"/>
                </a:lnTo>
                <a:lnTo>
                  <a:pt x="338065" y="45989"/>
                </a:lnTo>
                <a:lnTo>
                  <a:pt x="337820" y="47158"/>
                </a:lnTo>
                <a:lnTo>
                  <a:pt x="337963" y="50178"/>
                </a:lnTo>
                <a:lnTo>
                  <a:pt x="337099" y="50518"/>
                </a:lnTo>
                <a:lnTo>
                  <a:pt x="334848" y="50402"/>
                </a:lnTo>
                <a:lnTo>
                  <a:pt x="333815" y="50973"/>
                </a:lnTo>
                <a:lnTo>
                  <a:pt x="332257" y="54768"/>
                </a:lnTo>
                <a:lnTo>
                  <a:pt x="329395" y="56216"/>
                </a:lnTo>
                <a:lnTo>
                  <a:pt x="328959" y="58195"/>
                </a:lnTo>
                <a:lnTo>
                  <a:pt x="328769" y="59881"/>
                </a:lnTo>
                <a:lnTo>
                  <a:pt x="331149" y="62935"/>
                </a:lnTo>
                <a:lnTo>
                  <a:pt x="330000" y="64499"/>
                </a:lnTo>
                <a:lnTo>
                  <a:pt x="328789" y="65777"/>
                </a:lnTo>
                <a:lnTo>
                  <a:pt x="327579" y="66321"/>
                </a:lnTo>
                <a:lnTo>
                  <a:pt x="325008" y="66817"/>
                </a:lnTo>
                <a:lnTo>
                  <a:pt x="323118" y="68211"/>
                </a:lnTo>
                <a:lnTo>
                  <a:pt x="322323" y="69680"/>
                </a:lnTo>
                <a:lnTo>
                  <a:pt x="322173" y="71081"/>
                </a:lnTo>
                <a:lnTo>
                  <a:pt x="321649" y="72876"/>
                </a:lnTo>
                <a:lnTo>
                  <a:pt x="320826" y="75005"/>
                </a:lnTo>
                <a:lnTo>
                  <a:pt x="320663" y="76154"/>
                </a:lnTo>
                <a:lnTo>
                  <a:pt x="318943" y="77296"/>
                </a:lnTo>
                <a:lnTo>
                  <a:pt x="315883" y="80717"/>
                </a:lnTo>
                <a:lnTo>
                  <a:pt x="314339" y="84219"/>
                </a:lnTo>
                <a:lnTo>
                  <a:pt x="316352" y="86123"/>
                </a:lnTo>
                <a:lnTo>
                  <a:pt x="318718" y="87489"/>
                </a:lnTo>
                <a:lnTo>
                  <a:pt x="320439" y="87449"/>
                </a:lnTo>
                <a:lnTo>
                  <a:pt x="320452" y="87796"/>
                </a:lnTo>
                <a:lnTo>
                  <a:pt x="318657" y="89203"/>
                </a:lnTo>
                <a:lnTo>
                  <a:pt x="319773" y="90645"/>
                </a:lnTo>
                <a:lnTo>
                  <a:pt x="321493" y="91991"/>
                </a:lnTo>
                <a:lnTo>
                  <a:pt x="322540" y="92188"/>
                </a:lnTo>
                <a:lnTo>
                  <a:pt x="323308" y="92760"/>
                </a:lnTo>
                <a:lnTo>
                  <a:pt x="321683" y="93079"/>
                </a:lnTo>
                <a:lnTo>
                  <a:pt x="319276" y="93195"/>
                </a:lnTo>
                <a:lnTo>
                  <a:pt x="318814" y="94664"/>
                </a:lnTo>
                <a:lnTo>
                  <a:pt x="319106" y="96357"/>
                </a:lnTo>
                <a:lnTo>
                  <a:pt x="319534" y="97826"/>
                </a:lnTo>
                <a:lnTo>
                  <a:pt x="319235" y="98866"/>
                </a:lnTo>
                <a:lnTo>
                  <a:pt x="318338" y="98152"/>
                </a:lnTo>
                <a:lnTo>
                  <a:pt x="317943" y="97050"/>
                </a:lnTo>
                <a:lnTo>
                  <a:pt x="315876" y="94806"/>
                </a:lnTo>
                <a:lnTo>
                  <a:pt x="314394" y="94120"/>
                </a:lnTo>
                <a:lnTo>
                  <a:pt x="312224" y="93589"/>
                </a:lnTo>
                <a:lnTo>
                  <a:pt x="311572" y="94269"/>
                </a:lnTo>
                <a:lnTo>
                  <a:pt x="311660" y="97690"/>
                </a:lnTo>
                <a:lnTo>
                  <a:pt x="311231" y="99260"/>
                </a:lnTo>
                <a:lnTo>
                  <a:pt x="310463" y="98370"/>
                </a:lnTo>
                <a:lnTo>
                  <a:pt x="310273" y="95867"/>
                </a:lnTo>
                <a:lnTo>
                  <a:pt x="308226" y="93841"/>
                </a:lnTo>
                <a:lnTo>
                  <a:pt x="300161" y="91814"/>
                </a:lnTo>
                <a:lnTo>
                  <a:pt x="299019" y="91685"/>
                </a:lnTo>
                <a:lnTo>
                  <a:pt x="297142" y="91950"/>
                </a:lnTo>
                <a:lnTo>
                  <a:pt x="295857" y="92753"/>
                </a:lnTo>
                <a:lnTo>
                  <a:pt x="295728" y="93542"/>
                </a:lnTo>
                <a:lnTo>
                  <a:pt x="294870" y="94181"/>
                </a:lnTo>
                <a:lnTo>
                  <a:pt x="293477" y="94908"/>
                </a:lnTo>
                <a:lnTo>
                  <a:pt x="292198" y="96024"/>
                </a:lnTo>
                <a:lnTo>
                  <a:pt x="291369" y="96955"/>
                </a:lnTo>
                <a:lnTo>
                  <a:pt x="291328" y="98118"/>
                </a:lnTo>
                <a:lnTo>
                  <a:pt x="292362" y="100301"/>
                </a:lnTo>
                <a:lnTo>
                  <a:pt x="292967" y="100933"/>
                </a:lnTo>
                <a:lnTo>
                  <a:pt x="292885" y="101974"/>
                </a:lnTo>
                <a:lnTo>
                  <a:pt x="291878" y="100892"/>
                </a:lnTo>
                <a:lnTo>
                  <a:pt x="290995" y="100546"/>
                </a:lnTo>
                <a:lnTo>
                  <a:pt x="290158" y="102246"/>
                </a:lnTo>
                <a:lnTo>
                  <a:pt x="289356" y="102586"/>
                </a:lnTo>
                <a:lnTo>
                  <a:pt x="289567" y="97839"/>
                </a:lnTo>
                <a:lnTo>
                  <a:pt x="290403" y="94623"/>
                </a:lnTo>
                <a:lnTo>
                  <a:pt x="291083" y="92726"/>
                </a:lnTo>
                <a:lnTo>
                  <a:pt x="291831" y="91243"/>
                </a:lnTo>
                <a:lnTo>
                  <a:pt x="291470" y="90461"/>
                </a:lnTo>
                <a:lnTo>
                  <a:pt x="285881" y="86021"/>
                </a:lnTo>
                <a:lnTo>
                  <a:pt x="283515" y="82383"/>
                </a:lnTo>
                <a:lnTo>
                  <a:pt x="281780" y="80343"/>
                </a:lnTo>
                <a:lnTo>
                  <a:pt x="279081" y="78377"/>
                </a:lnTo>
                <a:lnTo>
                  <a:pt x="277673" y="77140"/>
                </a:lnTo>
                <a:lnTo>
                  <a:pt x="274538" y="75249"/>
                </a:lnTo>
                <a:lnTo>
                  <a:pt x="270839" y="73937"/>
                </a:lnTo>
                <a:lnTo>
                  <a:pt x="269058" y="72162"/>
                </a:lnTo>
                <a:lnTo>
                  <a:pt x="267093" y="71530"/>
                </a:lnTo>
                <a:lnTo>
                  <a:pt x="264658" y="72393"/>
                </a:lnTo>
                <a:lnTo>
                  <a:pt x="264454" y="74046"/>
                </a:lnTo>
                <a:lnTo>
                  <a:pt x="264760" y="75651"/>
                </a:lnTo>
                <a:lnTo>
                  <a:pt x="262822" y="78276"/>
                </a:lnTo>
                <a:lnTo>
                  <a:pt x="260735" y="79676"/>
                </a:lnTo>
                <a:lnTo>
                  <a:pt x="259069" y="78072"/>
                </a:lnTo>
                <a:lnTo>
                  <a:pt x="257552" y="76902"/>
                </a:lnTo>
                <a:lnTo>
                  <a:pt x="256022" y="77745"/>
                </a:lnTo>
                <a:lnTo>
                  <a:pt x="255560" y="79193"/>
                </a:lnTo>
                <a:lnTo>
                  <a:pt x="254791" y="79731"/>
                </a:lnTo>
                <a:lnTo>
                  <a:pt x="254213" y="78745"/>
                </a:lnTo>
                <a:lnTo>
                  <a:pt x="253377" y="76569"/>
                </a:lnTo>
                <a:lnTo>
                  <a:pt x="252132" y="75705"/>
                </a:lnTo>
                <a:lnTo>
                  <a:pt x="250888" y="76086"/>
                </a:lnTo>
                <a:lnTo>
                  <a:pt x="251262" y="77813"/>
                </a:lnTo>
                <a:lnTo>
                  <a:pt x="251976" y="78765"/>
                </a:lnTo>
                <a:lnTo>
                  <a:pt x="251779" y="80139"/>
                </a:lnTo>
                <a:lnTo>
                  <a:pt x="250881" y="80771"/>
                </a:lnTo>
                <a:lnTo>
                  <a:pt x="250711" y="82070"/>
                </a:lnTo>
                <a:lnTo>
                  <a:pt x="250174" y="83797"/>
                </a:lnTo>
                <a:lnTo>
                  <a:pt x="250256" y="86211"/>
                </a:lnTo>
                <a:lnTo>
                  <a:pt x="248834" y="86721"/>
                </a:lnTo>
                <a:lnTo>
                  <a:pt x="247774" y="88632"/>
                </a:lnTo>
                <a:lnTo>
                  <a:pt x="247005" y="88224"/>
                </a:lnTo>
                <a:lnTo>
                  <a:pt x="246808" y="86980"/>
                </a:lnTo>
                <a:lnTo>
                  <a:pt x="246420" y="85708"/>
                </a:lnTo>
                <a:lnTo>
                  <a:pt x="244870" y="85225"/>
                </a:lnTo>
                <a:lnTo>
                  <a:pt x="244299" y="86408"/>
                </a:lnTo>
                <a:lnTo>
                  <a:pt x="243952" y="86810"/>
                </a:lnTo>
                <a:lnTo>
                  <a:pt x="243401" y="86891"/>
                </a:lnTo>
                <a:lnTo>
                  <a:pt x="243775" y="85926"/>
                </a:lnTo>
                <a:lnTo>
                  <a:pt x="243775" y="84117"/>
                </a:lnTo>
                <a:lnTo>
                  <a:pt x="244224" y="82226"/>
                </a:lnTo>
                <a:lnTo>
                  <a:pt x="242755" y="81546"/>
                </a:lnTo>
                <a:lnTo>
                  <a:pt x="242170" y="81968"/>
                </a:lnTo>
                <a:lnTo>
                  <a:pt x="242191" y="83600"/>
                </a:lnTo>
                <a:lnTo>
                  <a:pt x="241837" y="85980"/>
                </a:lnTo>
                <a:lnTo>
                  <a:pt x="240382" y="86354"/>
                </a:lnTo>
                <a:lnTo>
                  <a:pt x="239090" y="87422"/>
                </a:lnTo>
                <a:lnTo>
                  <a:pt x="237179" y="87442"/>
                </a:lnTo>
                <a:lnTo>
                  <a:pt x="236207" y="87959"/>
                </a:lnTo>
                <a:lnTo>
                  <a:pt x="235860" y="89217"/>
                </a:lnTo>
                <a:lnTo>
                  <a:pt x="234180" y="90516"/>
                </a:lnTo>
                <a:lnTo>
                  <a:pt x="234214" y="92073"/>
                </a:lnTo>
                <a:lnTo>
                  <a:pt x="235343" y="93650"/>
                </a:lnTo>
                <a:lnTo>
                  <a:pt x="235418" y="95024"/>
                </a:lnTo>
                <a:lnTo>
                  <a:pt x="238104" y="96418"/>
                </a:lnTo>
                <a:lnTo>
                  <a:pt x="237947" y="97819"/>
                </a:lnTo>
                <a:lnTo>
                  <a:pt x="237566" y="98472"/>
                </a:lnTo>
                <a:lnTo>
                  <a:pt x="236553" y="98213"/>
                </a:lnTo>
                <a:lnTo>
                  <a:pt x="234384" y="97003"/>
                </a:lnTo>
                <a:lnTo>
                  <a:pt x="232174" y="96744"/>
                </a:lnTo>
                <a:lnTo>
                  <a:pt x="231508" y="96187"/>
                </a:lnTo>
                <a:lnTo>
                  <a:pt x="231242" y="96588"/>
                </a:lnTo>
                <a:lnTo>
                  <a:pt x="231229" y="97520"/>
                </a:lnTo>
                <a:lnTo>
                  <a:pt x="230372" y="98200"/>
                </a:lnTo>
                <a:lnTo>
                  <a:pt x="229141" y="98268"/>
                </a:lnTo>
                <a:lnTo>
                  <a:pt x="227707" y="99267"/>
                </a:lnTo>
                <a:lnTo>
                  <a:pt x="228726" y="100831"/>
                </a:lnTo>
                <a:lnTo>
                  <a:pt x="228543" y="101450"/>
                </a:lnTo>
                <a:lnTo>
                  <a:pt x="229046" y="102198"/>
                </a:lnTo>
                <a:lnTo>
                  <a:pt x="231236" y="102334"/>
                </a:lnTo>
                <a:lnTo>
                  <a:pt x="232168" y="102137"/>
                </a:lnTo>
                <a:lnTo>
                  <a:pt x="232263" y="103470"/>
                </a:lnTo>
                <a:lnTo>
                  <a:pt x="231984" y="104803"/>
                </a:lnTo>
                <a:lnTo>
                  <a:pt x="231093" y="105279"/>
                </a:lnTo>
                <a:lnTo>
                  <a:pt x="230243" y="104054"/>
                </a:lnTo>
                <a:lnTo>
                  <a:pt x="226020" y="101708"/>
                </a:lnTo>
                <a:lnTo>
                  <a:pt x="224912" y="101484"/>
                </a:lnTo>
                <a:lnTo>
                  <a:pt x="224681" y="102218"/>
                </a:lnTo>
                <a:lnTo>
                  <a:pt x="224878" y="103177"/>
                </a:lnTo>
                <a:lnTo>
                  <a:pt x="223987" y="104340"/>
                </a:lnTo>
                <a:lnTo>
                  <a:pt x="222416" y="105863"/>
                </a:lnTo>
                <a:lnTo>
                  <a:pt x="221349" y="105449"/>
                </a:lnTo>
                <a:lnTo>
                  <a:pt x="220084" y="105809"/>
                </a:lnTo>
                <a:lnTo>
                  <a:pt x="219268" y="108413"/>
                </a:lnTo>
                <a:lnTo>
                  <a:pt x="218982" y="111018"/>
                </a:lnTo>
                <a:lnTo>
                  <a:pt x="220383" y="112840"/>
                </a:lnTo>
                <a:lnTo>
                  <a:pt x="221321" y="115241"/>
                </a:lnTo>
                <a:lnTo>
                  <a:pt x="223273" y="112289"/>
                </a:lnTo>
                <a:lnTo>
                  <a:pt x="224068" y="111949"/>
                </a:lnTo>
                <a:lnTo>
                  <a:pt x="224075" y="113228"/>
                </a:lnTo>
                <a:lnTo>
                  <a:pt x="223314" y="114554"/>
                </a:lnTo>
                <a:lnTo>
                  <a:pt x="222865" y="116186"/>
                </a:lnTo>
                <a:lnTo>
                  <a:pt x="222715" y="118029"/>
                </a:lnTo>
                <a:lnTo>
                  <a:pt x="221437" y="118076"/>
                </a:lnTo>
                <a:lnTo>
                  <a:pt x="220002" y="117831"/>
                </a:lnTo>
                <a:lnTo>
                  <a:pt x="219655" y="118416"/>
                </a:lnTo>
                <a:lnTo>
                  <a:pt x="219118" y="119790"/>
                </a:lnTo>
                <a:lnTo>
                  <a:pt x="219431" y="121687"/>
                </a:lnTo>
                <a:lnTo>
                  <a:pt x="220383" y="122401"/>
                </a:lnTo>
                <a:lnTo>
                  <a:pt x="222593" y="122333"/>
                </a:lnTo>
                <a:lnTo>
                  <a:pt x="224476" y="122469"/>
                </a:lnTo>
                <a:lnTo>
                  <a:pt x="226156" y="123156"/>
                </a:lnTo>
                <a:lnTo>
                  <a:pt x="226435" y="123734"/>
                </a:lnTo>
                <a:lnTo>
                  <a:pt x="224918" y="123407"/>
                </a:lnTo>
                <a:lnTo>
                  <a:pt x="221818" y="123584"/>
                </a:lnTo>
                <a:lnTo>
                  <a:pt x="220342" y="123326"/>
                </a:lnTo>
                <a:lnTo>
                  <a:pt x="217411" y="123503"/>
                </a:lnTo>
                <a:lnTo>
                  <a:pt x="215235" y="122421"/>
                </a:lnTo>
                <a:lnTo>
                  <a:pt x="214161" y="121340"/>
                </a:lnTo>
                <a:lnTo>
                  <a:pt x="212536" y="121061"/>
                </a:lnTo>
                <a:lnTo>
                  <a:pt x="210951" y="121497"/>
                </a:lnTo>
                <a:lnTo>
                  <a:pt x="210067" y="123013"/>
                </a:lnTo>
                <a:lnTo>
                  <a:pt x="208999" y="123380"/>
                </a:lnTo>
                <a:lnTo>
                  <a:pt x="206518" y="119627"/>
                </a:lnTo>
                <a:lnTo>
                  <a:pt x="204960" y="119375"/>
                </a:lnTo>
                <a:lnTo>
                  <a:pt x="204192" y="120252"/>
                </a:lnTo>
                <a:lnTo>
                  <a:pt x="204940" y="122605"/>
                </a:lnTo>
                <a:lnTo>
                  <a:pt x="204546" y="124053"/>
                </a:lnTo>
                <a:lnTo>
                  <a:pt x="203696" y="125135"/>
                </a:lnTo>
                <a:lnTo>
                  <a:pt x="202621" y="125067"/>
                </a:lnTo>
                <a:lnTo>
                  <a:pt x="201955" y="125522"/>
                </a:lnTo>
                <a:lnTo>
                  <a:pt x="202485" y="126515"/>
                </a:lnTo>
                <a:lnTo>
                  <a:pt x="204185" y="129038"/>
                </a:lnTo>
                <a:lnTo>
                  <a:pt x="205579" y="130139"/>
                </a:lnTo>
                <a:lnTo>
                  <a:pt x="206817" y="131669"/>
                </a:lnTo>
                <a:lnTo>
                  <a:pt x="207449" y="132989"/>
                </a:lnTo>
                <a:lnTo>
                  <a:pt x="208945" y="132927"/>
                </a:lnTo>
                <a:lnTo>
                  <a:pt x="209292" y="133995"/>
                </a:lnTo>
                <a:lnTo>
                  <a:pt x="208435" y="135546"/>
                </a:lnTo>
                <a:lnTo>
                  <a:pt x="208462" y="138007"/>
                </a:lnTo>
                <a:lnTo>
                  <a:pt x="207850" y="138136"/>
                </a:lnTo>
                <a:lnTo>
                  <a:pt x="206987" y="137592"/>
                </a:lnTo>
                <a:lnTo>
                  <a:pt x="205273" y="136076"/>
                </a:lnTo>
                <a:lnTo>
                  <a:pt x="204389" y="135784"/>
                </a:lnTo>
                <a:lnTo>
                  <a:pt x="203933" y="136219"/>
                </a:lnTo>
                <a:lnTo>
                  <a:pt x="203791" y="137259"/>
                </a:lnTo>
                <a:lnTo>
                  <a:pt x="204206" y="139979"/>
                </a:lnTo>
                <a:lnTo>
                  <a:pt x="203328" y="143862"/>
                </a:lnTo>
                <a:lnTo>
                  <a:pt x="203505" y="144997"/>
                </a:lnTo>
                <a:lnTo>
                  <a:pt x="203349" y="145963"/>
                </a:lnTo>
                <a:lnTo>
                  <a:pt x="202628" y="145263"/>
                </a:lnTo>
                <a:lnTo>
                  <a:pt x="201744" y="143760"/>
                </a:lnTo>
                <a:lnTo>
                  <a:pt x="199915" y="141427"/>
                </a:lnTo>
                <a:lnTo>
                  <a:pt x="197678" y="136348"/>
                </a:lnTo>
                <a:lnTo>
                  <a:pt x="195311" y="132907"/>
                </a:lnTo>
                <a:lnTo>
                  <a:pt x="194026" y="129976"/>
                </a:lnTo>
                <a:lnTo>
                  <a:pt x="192047" y="124461"/>
                </a:lnTo>
                <a:lnTo>
                  <a:pt x="191020" y="124380"/>
                </a:lnTo>
                <a:lnTo>
                  <a:pt x="189708" y="126753"/>
                </a:lnTo>
                <a:lnTo>
                  <a:pt x="188259" y="129874"/>
                </a:lnTo>
                <a:lnTo>
                  <a:pt x="187273" y="131411"/>
                </a:lnTo>
                <a:lnTo>
                  <a:pt x="184934" y="132941"/>
                </a:lnTo>
                <a:lnTo>
                  <a:pt x="183493" y="134492"/>
                </a:lnTo>
                <a:lnTo>
                  <a:pt x="181765" y="135035"/>
                </a:lnTo>
                <a:lnTo>
                  <a:pt x="179868" y="136804"/>
                </a:lnTo>
                <a:lnTo>
                  <a:pt x="178501" y="138320"/>
                </a:lnTo>
                <a:lnTo>
                  <a:pt x="176584" y="141856"/>
                </a:lnTo>
                <a:lnTo>
                  <a:pt x="176257" y="144134"/>
                </a:lnTo>
                <a:lnTo>
                  <a:pt x="176339" y="146534"/>
                </a:lnTo>
                <a:lnTo>
                  <a:pt x="177175" y="149941"/>
                </a:lnTo>
                <a:lnTo>
                  <a:pt x="178059" y="154892"/>
                </a:lnTo>
                <a:lnTo>
                  <a:pt x="179358" y="155422"/>
                </a:lnTo>
                <a:lnTo>
                  <a:pt x="180406" y="156258"/>
                </a:lnTo>
                <a:lnTo>
                  <a:pt x="180113" y="157755"/>
                </a:lnTo>
                <a:lnTo>
                  <a:pt x="178522" y="158700"/>
                </a:lnTo>
                <a:lnTo>
                  <a:pt x="173640" y="163385"/>
                </a:lnTo>
                <a:lnTo>
                  <a:pt x="170355" y="165058"/>
                </a:lnTo>
                <a:lnTo>
                  <a:pt x="169417" y="166234"/>
                </a:lnTo>
                <a:lnTo>
                  <a:pt x="168213" y="168716"/>
                </a:lnTo>
                <a:lnTo>
                  <a:pt x="166472" y="171851"/>
                </a:lnTo>
                <a:lnTo>
                  <a:pt x="165683" y="173830"/>
                </a:lnTo>
                <a:lnTo>
                  <a:pt x="163854" y="177665"/>
                </a:lnTo>
                <a:lnTo>
                  <a:pt x="160876" y="181949"/>
                </a:lnTo>
                <a:lnTo>
                  <a:pt x="157863" y="185132"/>
                </a:lnTo>
                <a:lnTo>
                  <a:pt x="154388" y="187682"/>
                </a:lnTo>
                <a:lnTo>
                  <a:pt x="152110" y="188899"/>
                </a:lnTo>
                <a:lnTo>
                  <a:pt x="143624" y="192462"/>
                </a:lnTo>
                <a:lnTo>
                  <a:pt x="139095" y="193822"/>
                </a:lnTo>
                <a:lnTo>
                  <a:pt x="130915" y="194815"/>
                </a:lnTo>
                <a:lnTo>
                  <a:pt x="127447" y="196426"/>
                </a:lnTo>
                <a:lnTo>
                  <a:pt x="123108" y="195903"/>
                </a:lnTo>
                <a:lnTo>
                  <a:pt x="118253" y="195556"/>
                </a:lnTo>
                <a:lnTo>
                  <a:pt x="111514" y="200941"/>
                </a:lnTo>
                <a:lnTo>
                  <a:pt x="105925" y="202254"/>
                </a:lnTo>
                <a:lnTo>
                  <a:pt x="100974" y="203240"/>
                </a:lnTo>
                <a:lnTo>
                  <a:pt x="98846" y="204124"/>
                </a:lnTo>
                <a:lnTo>
                  <a:pt x="93977" y="207232"/>
                </a:lnTo>
                <a:lnTo>
                  <a:pt x="91141" y="208653"/>
                </a:lnTo>
                <a:lnTo>
                  <a:pt x="85851" y="210244"/>
                </a:lnTo>
                <a:lnTo>
                  <a:pt x="83682" y="210081"/>
                </a:lnTo>
                <a:lnTo>
                  <a:pt x="80751" y="208619"/>
                </a:lnTo>
                <a:lnTo>
                  <a:pt x="78010" y="208959"/>
                </a:lnTo>
                <a:lnTo>
                  <a:pt x="74977" y="208748"/>
                </a:lnTo>
                <a:lnTo>
                  <a:pt x="72502" y="208884"/>
                </a:lnTo>
                <a:lnTo>
                  <a:pt x="70578" y="210094"/>
                </a:lnTo>
                <a:lnTo>
                  <a:pt x="59229" y="216528"/>
                </a:lnTo>
                <a:lnTo>
                  <a:pt x="56984" y="218282"/>
                </a:lnTo>
                <a:lnTo>
                  <a:pt x="54652" y="220832"/>
                </a:lnTo>
                <a:lnTo>
                  <a:pt x="51306" y="223191"/>
                </a:lnTo>
                <a:lnTo>
                  <a:pt x="48634" y="225911"/>
                </a:lnTo>
                <a:lnTo>
                  <a:pt x="43017" y="228747"/>
                </a:lnTo>
                <a:lnTo>
                  <a:pt x="37237" y="230896"/>
                </a:lnTo>
                <a:lnTo>
                  <a:pt x="34381" y="232684"/>
                </a:lnTo>
                <a:lnTo>
                  <a:pt x="32348" y="235112"/>
                </a:lnTo>
                <a:lnTo>
                  <a:pt x="28805" y="241640"/>
                </a:lnTo>
                <a:lnTo>
                  <a:pt x="28057" y="243292"/>
                </a:lnTo>
                <a:lnTo>
                  <a:pt x="26643" y="245013"/>
                </a:lnTo>
                <a:lnTo>
                  <a:pt x="24766" y="245638"/>
                </a:lnTo>
                <a:lnTo>
                  <a:pt x="23549" y="246196"/>
                </a:lnTo>
                <a:lnTo>
                  <a:pt x="23977" y="242918"/>
                </a:lnTo>
                <a:lnTo>
                  <a:pt x="22624" y="240008"/>
                </a:lnTo>
                <a:lnTo>
                  <a:pt x="23576" y="234452"/>
                </a:lnTo>
                <a:lnTo>
                  <a:pt x="23222" y="232793"/>
                </a:lnTo>
                <a:lnTo>
                  <a:pt x="21291" y="233874"/>
                </a:lnTo>
                <a:lnTo>
                  <a:pt x="20060" y="235057"/>
                </a:lnTo>
                <a:lnTo>
                  <a:pt x="16939" y="243109"/>
                </a:lnTo>
                <a:lnTo>
                  <a:pt x="14804" y="249385"/>
                </a:lnTo>
                <a:lnTo>
                  <a:pt x="16422" y="252989"/>
                </a:lnTo>
                <a:lnTo>
                  <a:pt x="16946" y="255084"/>
                </a:lnTo>
                <a:lnTo>
                  <a:pt x="16939" y="257334"/>
                </a:lnTo>
                <a:lnTo>
                  <a:pt x="16368" y="260571"/>
                </a:lnTo>
                <a:lnTo>
                  <a:pt x="16409" y="262679"/>
                </a:lnTo>
                <a:lnTo>
                  <a:pt x="16218" y="265488"/>
                </a:lnTo>
                <a:lnTo>
                  <a:pt x="12328" y="272002"/>
                </a:lnTo>
                <a:lnTo>
                  <a:pt x="11118" y="274838"/>
                </a:lnTo>
                <a:lnTo>
                  <a:pt x="9812" y="280291"/>
                </a:lnTo>
                <a:lnTo>
                  <a:pt x="9656" y="282821"/>
                </a:lnTo>
                <a:lnTo>
                  <a:pt x="9751" y="286609"/>
                </a:lnTo>
                <a:lnTo>
                  <a:pt x="11390" y="289927"/>
                </a:lnTo>
                <a:lnTo>
                  <a:pt x="12641" y="291981"/>
                </a:lnTo>
                <a:lnTo>
                  <a:pt x="14579" y="297924"/>
                </a:lnTo>
                <a:lnTo>
                  <a:pt x="16905" y="301875"/>
                </a:lnTo>
                <a:lnTo>
                  <a:pt x="20733" y="309838"/>
                </a:lnTo>
                <a:lnTo>
                  <a:pt x="24956" y="316298"/>
                </a:lnTo>
                <a:lnTo>
                  <a:pt x="25228" y="318773"/>
                </a:lnTo>
                <a:lnTo>
                  <a:pt x="24752" y="322105"/>
                </a:lnTo>
                <a:lnTo>
                  <a:pt x="24983" y="325552"/>
                </a:lnTo>
                <a:lnTo>
                  <a:pt x="24229" y="326566"/>
                </a:lnTo>
                <a:lnTo>
                  <a:pt x="22597" y="327756"/>
                </a:lnTo>
                <a:lnTo>
                  <a:pt x="20726" y="326226"/>
                </a:lnTo>
                <a:lnTo>
                  <a:pt x="19775" y="324900"/>
                </a:lnTo>
                <a:lnTo>
                  <a:pt x="18578" y="320017"/>
                </a:lnTo>
                <a:lnTo>
                  <a:pt x="18088" y="319739"/>
                </a:lnTo>
                <a:lnTo>
                  <a:pt x="17286" y="321874"/>
                </a:lnTo>
                <a:lnTo>
                  <a:pt x="16402" y="322805"/>
                </a:lnTo>
                <a:lnTo>
                  <a:pt x="15599" y="322173"/>
                </a:lnTo>
                <a:lnTo>
                  <a:pt x="14987" y="321364"/>
                </a:lnTo>
                <a:lnTo>
                  <a:pt x="14838" y="320520"/>
                </a:lnTo>
                <a:lnTo>
                  <a:pt x="15110" y="319514"/>
                </a:lnTo>
                <a:lnTo>
                  <a:pt x="15402" y="315856"/>
                </a:lnTo>
                <a:lnTo>
                  <a:pt x="13648" y="313768"/>
                </a:lnTo>
                <a:lnTo>
                  <a:pt x="12091" y="311524"/>
                </a:lnTo>
                <a:lnTo>
                  <a:pt x="10411" y="310973"/>
                </a:lnTo>
                <a:lnTo>
                  <a:pt x="9377" y="311986"/>
                </a:lnTo>
                <a:lnTo>
                  <a:pt x="9343" y="313381"/>
                </a:lnTo>
                <a:lnTo>
                  <a:pt x="11594" y="317284"/>
                </a:lnTo>
                <a:lnTo>
                  <a:pt x="13043" y="321513"/>
                </a:lnTo>
                <a:lnTo>
                  <a:pt x="15280" y="324158"/>
                </a:lnTo>
                <a:lnTo>
                  <a:pt x="16599" y="324839"/>
                </a:lnTo>
                <a:lnTo>
                  <a:pt x="18075" y="326450"/>
                </a:lnTo>
                <a:lnTo>
                  <a:pt x="17755" y="330020"/>
                </a:lnTo>
                <a:lnTo>
                  <a:pt x="16687" y="331353"/>
                </a:lnTo>
                <a:lnTo>
                  <a:pt x="15797" y="332033"/>
                </a:lnTo>
                <a:lnTo>
                  <a:pt x="12893" y="331244"/>
                </a:lnTo>
                <a:lnTo>
                  <a:pt x="12220" y="328674"/>
                </a:lnTo>
                <a:lnTo>
                  <a:pt x="9949" y="323621"/>
                </a:lnTo>
                <a:lnTo>
                  <a:pt x="9214" y="321663"/>
                </a:lnTo>
                <a:lnTo>
                  <a:pt x="8588" y="321133"/>
                </a:lnTo>
                <a:lnTo>
                  <a:pt x="8337" y="322098"/>
                </a:lnTo>
                <a:lnTo>
                  <a:pt x="8385" y="323839"/>
                </a:lnTo>
                <a:lnTo>
                  <a:pt x="7963" y="324587"/>
                </a:lnTo>
                <a:lnTo>
                  <a:pt x="7521" y="324512"/>
                </a:lnTo>
                <a:lnTo>
                  <a:pt x="6623" y="323601"/>
                </a:lnTo>
                <a:lnTo>
                  <a:pt x="5814" y="323111"/>
                </a:lnTo>
                <a:lnTo>
                  <a:pt x="5325" y="323281"/>
                </a:lnTo>
                <a:lnTo>
                  <a:pt x="6209" y="324539"/>
                </a:lnTo>
                <a:lnTo>
                  <a:pt x="8153" y="328266"/>
                </a:lnTo>
                <a:lnTo>
                  <a:pt x="15334" y="337405"/>
                </a:lnTo>
                <a:lnTo>
                  <a:pt x="21420" y="348054"/>
                </a:lnTo>
                <a:lnTo>
                  <a:pt x="22760" y="352270"/>
                </a:lnTo>
                <a:lnTo>
                  <a:pt x="23433" y="361545"/>
                </a:lnTo>
                <a:lnTo>
                  <a:pt x="24038" y="363789"/>
                </a:lnTo>
                <a:lnTo>
                  <a:pt x="27629" y="368406"/>
                </a:lnTo>
                <a:lnTo>
                  <a:pt x="31144" y="373758"/>
                </a:lnTo>
                <a:lnTo>
                  <a:pt x="32178" y="376424"/>
                </a:lnTo>
                <a:lnTo>
                  <a:pt x="32157" y="378709"/>
                </a:lnTo>
                <a:lnTo>
                  <a:pt x="32871" y="380878"/>
                </a:lnTo>
                <a:lnTo>
                  <a:pt x="37237" y="386767"/>
                </a:lnTo>
                <a:lnTo>
                  <a:pt x="39182" y="393091"/>
                </a:lnTo>
                <a:lnTo>
                  <a:pt x="39420" y="395403"/>
                </a:lnTo>
                <a:lnTo>
                  <a:pt x="38862" y="399374"/>
                </a:lnTo>
                <a:lnTo>
                  <a:pt x="39372" y="406399"/>
                </a:lnTo>
                <a:lnTo>
                  <a:pt x="39862" y="410220"/>
                </a:lnTo>
                <a:lnTo>
                  <a:pt x="41447" y="417795"/>
                </a:lnTo>
                <a:lnTo>
                  <a:pt x="43337" y="423263"/>
                </a:lnTo>
                <a:lnTo>
                  <a:pt x="45574" y="426663"/>
                </a:lnTo>
                <a:lnTo>
                  <a:pt x="48634" y="434224"/>
                </a:lnTo>
                <a:lnTo>
                  <a:pt x="53285" y="442955"/>
                </a:lnTo>
                <a:lnTo>
                  <a:pt x="54040" y="447274"/>
                </a:lnTo>
                <a:lnTo>
                  <a:pt x="53802" y="458786"/>
                </a:lnTo>
                <a:lnTo>
                  <a:pt x="53469" y="462540"/>
                </a:lnTo>
                <a:lnTo>
                  <a:pt x="52449" y="463185"/>
                </a:lnTo>
                <a:lnTo>
                  <a:pt x="51762" y="464770"/>
                </a:lnTo>
                <a:lnTo>
                  <a:pt x="52755" y="472345"/>
                </a:lnTo>
                <a:lnTo>
                  <a:pt x="52986" y="476670"/>
                </a:lnTo>
                <a:lnTo>
                  <a:pt x="51483" y="480750"/>
                </a:lnTo>
                <a:lnTo>
                  <a:pt x="49783" y="484375"/>
                </a:lnTo>
                <a:lnTo>
                  <a:pt x="46798" y="486850"/>
                </a:lnTo>
                <a:lnTo>
                  <a:pt x="43418" y="486931"/>
                </a:lnTo>
                <a:lnTo>
                  <a:pt x="41847" y="485490"/>
                </a:lnTo>
                <a:lnTo>
                  <a:pt x="39842" y="484014"/>
                </a:lnTo>
                <a:lnTo>
                  <a:pt x="39488" y="490604"/>
                </a:lnTo>
                <a:lnTo>
                  <a:pt x="39447" y="496261"/>
                </a:lnTo>
                <a:lnTo>
                  <a:pt x="40059" y="498417"/>
                </a:lnTo>
                <a:lnTo>
                  <a:pt x="40127" y="500960"/>
                </a:lnTo>
                <a:lnTo>
                  <a:pt x="42398" y="502939"/>
                </a:lnTo>
                <a:lnTo>
                  <a:pt x="43677" y="502170"/>
                </a:lnTo>
                <a:lnTo>
                  <a:pt x="45255" y="502062"/>
                </a:lnTo>
                <a:lnTo>
                  <a:pt x="50742" y="504863"/>
                </a:lnTo>
                <a:lnTo>
                  <a:pt x="53822" y="507175"/>
                </a:lnTo>
                <a:lnTo>
                  <a:pt x="58787" y="513390"/>
                </a:lnTo>
                <a:lnTo>
                  <a:pt x="63179" y="515029"/>
                </a:lnTo>
                <a:lnTo>
                  <a:pt x="68905" y="517858"/>
                </a:lnTo>
                <a:lnTo>
                  <a:pt x="75556" y="518755"/>
                </a:lnTo>
                <a:lnTo>
                  <a:pt x="80873" y="518919"/>
                </a:lnTo>
                <a:lnTo>
                  <a:pt x="89230" y="520408"/>
                </a:lnTo>
                <a:lnTo>
                  <a:pt x="91019" y="519878"/>
                </a:lnTo>
                <a:lnTo>
                  <a:pt x="94596" y="519415"/>
                </a:lnTo>
                <a:lnTo>
                  <a:pt x="97329" y="518450"/>
                </a:lnTo>
                <a:lnTo>
                  <a:pt x="99791" y="517831"/>
                </a:lnTo>
                <a:lnTo>
                  <a:pt x="107135" y="512057"/>
                </a:lnTo>
                <a:lnTo>
                  <a:pt x="114295" y="506114"/>
                </a:lnTo>
                <a:lnTo>
                  <a:pt x="117838" y="505645"/>
                </a:lnTo>
                <a:lnTo>
                  <a:pt x="121014" y="505577"/>
                </a:lnTo>
                <a:lnTo>
                  <a:pt x="124890" y="503551"/>
                </a:lnTo>
                <a:lnTo>
                  <a:pt x="128412" y="497410"/>
                </a:lnTo>
                <a:lnTo>
                  <a:pt x="130207" y="496043"/>
                </a:lnTo>
                <a:lnTo>
                  <a:pt x="132594" y="494513"/>
                </a:lnTo>
                <a:lnTo>
                  <a:pt x="139374" y="493616"/>
                </a:lnTo>
                <a:lnTo>
                  <a:pt x="143366" y="494248"/>
                </a:lnTo>
                <a:lnTo>
                  <a:pt x="145501" y="493255"/>
                </a:lnTo>
                <a:lnTo>
                  <a:pt x="150921" y="492147"/>
                </a:lnTo>
                <a:lnTo>
                  <a:pt x="162195" y="491127"/>
                </a:lnTo>
                <a:lnTo>
                  <a:pt x="168383" y="491950"/>
                </a:lnTo>
                <a:lnTo>
                  <a:pt x="172517" y="491814"/>
                </a:lnTo>
                <a:lnTo>
                  <a:pt x="174707" y="492222"/>
                </a:lnTo>
                <a:lnTo>
                  <a:pt x="176421" y="494908"/>
                </a:lnTo>
                <a:lnTo>
                  <a:pt x="188382" y="492596"/>
                </a:lnTo>
                <a:lnTo>
                  <a:pt x="191782" y="492433"/>
                </a:lnTo>
                <a:lnTo>
                  <a:pt x="193910" y="492820"/>
                </a:lnTo>
                <a:lnTo>
                  <a:pt x="196590" y="494826"/>
                </a:lnTo>
                <a:lnTo>
                  <a:pt x="199595" y="492929"/>
                </a:lnTo>
                <a:lnTo>
                  <a:pt x="202295" y="493181"/>
                </a:lnTo>
                <a:lnTo>
                  <a:pt x="205028" y="491351"/>
                </a:lnTo>
                <a:lnTo>
                  <a:pt x="209183" y="485870"/>
                </a:lnTo>
                <a:lnTo>
                  <a:pt x="211073" y="482450"/>
                </a:lnTo>
                <a:lnTo>
                  <a:pt x="214100" y="475249"/>
                </a:lnTo>
                <a:lnTo>
                  <a:pt x="216344" y="472665"/>
                </a:lnTo>
                <a:lnTo>
                  <a:pt x="218812" y="471380"/>
                </a:lnTo>
                <a:lnTo>
                  <a:pt x="221709" y="470965"/>
                </a:lnTo>
                <a:lnTo>
                  <a:pt x="226176" y="469666"/>
                </a:lnTo>
                <a:lnTo>
                  <a:pt x="235866" y="463607"/>
                </a:lnTo>
                <a:lnTo>
                  <a:pt x="239627" y="462301"/>
                </a:lnTo>
                <a:lnTo>
                  <a:pt x="241613" y="461159"/>
                </a:lnTo>
                <a:lnTo>
                  <a:pt x="248284" y="456460"/>
                </a:lnTo>
                <a:lnTo>
                  <a:pt x="252466" y="455556"/>
                </a:lnTo>
                <a:lnTo>
                  <a:pt x="264733" y="456773"/>
                </a:lnTo>
                <a:lnTo>
                  <a:pt x="270547" y="456460"/>
                </a:lnTo>
                <a:lnTo>
                  <a:pt x="275048" y="455726"/>
                </a:lnTo>
                <a:lnTo>
                  <a:pt x="281883" y="453196"/>
                </a:lnTo>
                <a:lnTo>
                  <a:pt x="289322" y="451292"/>
                </a:lnTo>
                <a:lnTo>
                  <a:pt x="298454" y="447294"/>
                </a:lnTo>
                <a:lnTo>
                  <a:pt x="306084" y="443159"/>
                </a:lnTo>
                <a:lnTo>
                  <a:pt x="310701" y="442208"/>
                </a:lnTo>
                <a:lnTo>
                  <a:pt x="317970" y="441480"/>
                </a:lnTo>
                <a:lnTo>
                  <a:pt x="328674" y="440405"/>
                </a:lnTo>
                <a:lnTo>
                  <a:pt x="341138" y="440963"/>
                </a:lnTo>
                <a:lnTo>
                  <a:pt x="344293" y="440113"/>
                </a:lnTo>
                <a:lnTo>
                  <a:pt x="345844" y="439358"/>
                </a:lnTo>
                <a:lnTo>
                  <a:pt x="348027" y="438549"/>
                </a:lnTo>
                <a:lnTo>
                  <a:pt x="350719" y="439113"/>
                </a:lnTo>
                <a:lnTo>
                  <a:pt x="352787" y="439726"/>
                </a:lnTo>
                <a:lnTo>
                  <a:pt x="359043" y="443024"/>
                </a:lnTo>
                <a:lnTo>
                  <a:pt x="368467" y="449966"/>
                </a:lnTo>
                <a:lnTo>
                  <a:pt x="370548" y="450259"/>
                </a:lnTo>
                <a:lnTo>
                  <a:pt x="376750" y="448674"/>
                </a:lnTo>
                <a:lnTo>
                  <a:pt x="378824" y="448831"/>
                </a:lnTo>
                <a:lnTo>
                  <a:pt x="387501" y="453931"/>
                </a:lnTo>
                <a:lnTo>
                  <a:pt x="391098" y="454040"/>
                </a:lnTo>
                <a:lnTo>
                  <a:pt x="393975" y="453910"/>
                </a:lnTo>
                <a:lnTo>
                  <a:pt x="396151" y="454461"/>
                </a:lnTo>
                <a:lnTo>
                  <a:pt x="398463" y="455848"/>
                </a:lnTo>
                <a:lnTo>
                  <a:pt x="401203" y="459058"/>
                </a:lnTo>
                <a:lnTo>
                  <a:pt x="407004" y="462138"/>
                </a:lnTo>
                <a:lnTo>
                  <a:pt x="407296" y="464627"/>
                </a:lnTo>
                <a:lnTo>
                  <a:pt x="406868" y="466246"/>
                </a:lnTo>
                <a:lnTo>
                  <a:pt x="405562" y="466307"/>
                </a:lnTo>
                <a:lnTo>
                  <a:pt x="404454" y="466654"/>
                </a:lnTo>
                <a:lnTo>
                  <a:pt x="405847" y="471869"/>
                </a:lnTo>
                <a:lnTo>
                  <a:pt x="408282" y="476085"/>
                </a:lnTo>
                <a:lnTo>
                  <a:pt x="414130" y="476656"/>
                </a:lnTo>
                <a:lnTo>
                  <a:pt x="416258" y="478132"/>
                </a:lnTo>
                <a:lnTo>
                  <a:pt x="417625" y="479798"/>
                </a:lnTo>
                <a:lnTo>
                  <a:pt x="418693" y="482443"/>
                </a:lnTo>
                <a:lnTo>
                  <a:pt x="419489" y="486585"/>
                </a:lnTo>
                <a:lnTo>
                  <a:pt x="422419" y="490039"/>
                </a:lnTo>
                <a:lnTo>
                  <a:pt x="425153" y="492990"/>
                </a:lnTo>
                <a:lnTo>
                  <a:pt x="425792" y="494207"/>
                </a:lnTo>
                <a:lnTo>
                  <a:pt x="427077" y="498389"/>
                </a:lnTo>
                <a:lnTo>
                  <a:pt x="427567" y="499613"/>
                </a:lnTo>
                <a:lnTo>
                  <a:pt x="428634" y="503755"/>
                </a:lnTo>
                <a:lnTo>
                  <a:pt x="430192" y="508488"/>
                </a:lnTo>
                <a:lnTo>
                  <a:pt x="429763" y="508970"/>
                </a:lnTo>
                <a:lnTo>
                  <a:pt x="428839" y="508868"/>
                </a:lnTo>
                <a:lnTo>
                  <a:pt x="427193" y="507665"/>
                </a:lnTo>
                <a:lnTo>
                  <a:pt x="425744" y="506325"/>
                </a:lnTo>
                <a:lnTo>
                  <a:pt x="424969" y="506536"/>
                </a:lnTo>
                <a:lnTo>
                  <a:pt x="424085" y="507454"/>
                </a:lnTo>
                <a:lnTo>
                  <a:pt x="423956" y="508589"/>
                </a:lnTo>
                <a:lnTo>
                  <a:pt x="425248" y="508290"/>
                </a:lnTo>
                <a:lnTo>
                  <a:pt x="426003" y="508454"/>
                </a:lnTo>
                <a:lnTo>
                  <a:pt x="427791" y="509902"/>
                </a:lnTo>
                <a:lnTo>
                  <a:pt x="429457" y="511588"/>
                </a:lnTo>
                <a:lnTo>
                  <a:pt x="430776" y="512574"/>
                </a:lnTo>
                <a:lnTo>
                  <a:pt x="433959" y="516777"/>
                </a:lnTo>
                <a:lnTo>
                  <a:pt x="435203" y="515839"/>
                </a:lnTo>
                <a:lnTo>
                  <a:pt x="436727" y="515002"/>
                </a:lnTo>
                <a:lnTo>
                  <a:pt x="439147" y="517287"/>
                </a:lnTo>
                <a:lnTo>
                  <a:pt x="440113" y="517742"/>
                </a:lnTo>
                <a:lnTo>
                  <a:pt x="440664" y="516865"/>
                </a:lnTo>
                <a:lnTo>
                  <a:pt x="439746" y="512765"/>
                </a:lnTo>
                <a:lnTo>
                  <a:pt x="438828" y="511772"/>
                </a:lnTo>
                <a:lnTo>
                  <a:pt x="438610" y="510317"/>
                </a:lnTo>
                <a:lnTo>
                  <a:pt x="439746" y="509276"/>
                </a:lnTo>
                <a:lnTo>
                  <a:pt x="440297" y="508032"/>
                </a:lnTo>
                <a:lnTo>
                  <a:pt x="442996" y="504965"/>
                </a:lnTo>
                <a:lnTo>
                  <a:pt x="448906" y="495805"/>
                </a:lnTo>
                <a:lnTo>
                  <a:pt x="450721" y="494758"/>
                </a:lnTo>
                <a:lnTo>
                  <a:pt x="452816" y="492752"/>
                </a:lnTo>
                <a:lnTo>
                  <a:pt x="455644" y="491222"/>
                </a:lnTo>
                <a:lnTo>
                  <a:pt x="458568" y="489407"/>
                </a:lnTo>
                <a:lnTo>
                  <a:pt x="460432" y="488699"/>
                </a:lnTo>
                <a:lnTo>
                  <a:pt x="462261" y="488325"/>
                </a:lnTo>
                <a:lnTo>
                  <a:pt x="464308" y="486646"/>
                </a:lnTo>
                <a:lnTo>
                  <a:pt x="466538" y="482103"/>
                </a:lnTo>
                <a:lnTo>
                  <a:pt x="468217" y="476725"/>
                </a:lnTo>
                <a:lnTo>
                  <a:pt x="470013" y="474358"/>
                </a:lnTo>
                <a:lnTo>
                  <a:pt x="472760" y="471835"/>
                </a:lnTo>
                <a:lnTo>
                  <a:pt x="474875" y="468333"/>
                </a:lnTo>
                <a:lnTo>
                  <a:pt x="474705" y="465593"/>
                </a:lnTo>
                <a:lnTo>
                  <a:pt x="474732" y="462798"/>
                </a:lnTo>
                <a:lnTo>
                  <a:pt x="476255" y="464954"/>
                </a:lnTo>
                <a:lnTo>
                  <a:pt x="477214" y="467143"/>
                </a:lnTo>
                <a:lnTo>
                  <a:pt x="478730" y="474467"/>
                </a:lnTo>
                <a:lnTo>
                  <a:pt x="477432" y="476078"/>
                </a:lnTo>
                <a:lnTo>
                  <a:pt x="476058" y="476888"/>
                </a:lnTo>
                <a:lnTo>
                  <a:pt x="476323" y="479458"/>
                </a:lnTo>
                <a:lnTo>
                  <a:pt x="477241" y="482811"/>
                </a:lnTo>
                <a:lnTo>
                  <a:pt x="477581" y="485496"/>
                </a:lnTo>
                <a:lnTo>
                  <a:pt x="474698" y="488332"/>
                </a:lnTo>
                <a:lnTo>
                  <a:pt x="472209" y="491896"/>
                </a:lnTo>
                <a:lnTo>
                  <a:pt x="469224" y="498818"/>
                </a:lnTo>
                <a:lnTo>
                  <a:pt x="469033" y="500912"/>
                </a:lnTo>
                <a:lnTo>
                  <a:pt x="468564" y="503823"/>
                </a:lnTo>
                <a:lnTo>
                  <a:pt x="468741" y="506386"/>
                </a:lnTo>
                <a:lnTo>
                  <a:pt x="469204" y="508868"/>
                </a:lnTo>
                <a:lnTo>
                  <a:pt x="468469" y="512717"/>
                </a:lnTo>
                <a:lnTo>
                  <a:pt x="467266" y="516158"/>
                </a:lnTo>
                <a:lnTo>
                  <a:pt x="465688" y="516246"/>
                </a:lnTo>
                <a:lnTo>
                  <a:pt x="464614" y="516117"/>
                </a:lnTo>
                <a:lnTo>
                  <a:pt x="462254" y="516423"/>
                </a:lnTo>
                <a:lnTo>
                  <a:pt x="460078" y="516219"/>
                </a:lnTo>
                <a:lnTo>
                  <a:pt x="457582" y="523740"/>
                </a:lnTo>
                <a:lnTo>
                  <a:pt x="459167" y="524094"/>
                </a:lnTo>
                <a:lnTo>
                  <a:pt x="460377" y="523665"/>
                </a:lnTo>
                <a:lnTo>
                  <a:pt x="462560" y="523665"/>
                </a:lnTo>
                <a:lnTo>
                  <a:pt x="465001" y="522319"/>
                </a:lnTo>
                <a:lnTo>
                  <a:pt x="468571" y="521217"/>
                </a:lnTo>
                <a:lnTo>
                  <a:pt x="470611" y="521605"/>
                </a:lnTo>
                <a:lnTo>
                  <a:pt x="473005" y="521482"/>
                </a:lnTo>
                <a:lnTo>
                  <a:pt x="476486" y="511854"/>
                </a:lnTo>
                <a:lnTo>
                  <a:pt x="477350" y="505591"/>
                </a:lnTo>
                <a:lnTo>
                  <a:pt x="479125" y="502782"/>
                </a:lnTo>
                <a:lnTo>
                  <a:pt x="479675" y="500844"/>
                </a:lnTo>
                <a:lnTo>
                  <a:pt x="480594" y="499008"/>
                </a:lnTo>
                <a:lnTo>
                  <a:pt x="482443" y="502163"/>
                </a:lnTo>
                <a:lnTo>
                  <a:pt x="483933" y="505230"/>
                </a:lnTo>
                <a:lnTo>
                  <a:pt x="487210" y="510208"/>
                </a:lnTo>
                <a:lnTo>
                  <a:pt x="488237" y="512690"/>
                </a:lnTo>
                <a:lnTo>
                  <a:pt x="488645" y="518728"/>
                </a:lnTo>
                <a:lnTo>
                  <a:pt x="486517" y="525732"/>
                </a:lnTo>
                <a:lnTo>
                  <a:pt x="485238" y="527739"/>
                </a:lnTo>
                <a:lnTo>
                  <a:pt x="483694" y="529486"/>
                </a:lnTo>
                <a:lnTo>
                  <a:pt x="482402" y="532431"/>
                </a:lnTo>
                <a:lnTo>
                  <a:pt x="486312" y="533179"/>
                </a:lnTo>
                <a:lnTo>
                  <a:pt x="488849" y="533124"/>
                </a:lnTo>
                <a:lnTo>
                  <a:pt x="492813" y="530982"/>
                </a:lnTo>
                <a:lnTo>
                  <a:pt x="493595" y="530697"/>
                </a:lnTo>
                <a:lnTo>
                  <a:pt x="495588" y="530663"/>
                </a:lnTo>
                <a:lnTo>
                  <a:pt x="496349" y="529540"/>
                </a:lnTo>
                <a:lnTo>
                  <a:pt x="498301" y="528473"/>
                </a:lnTo>
                <a:lnTo>
                  <a:pt x="499756" y="527221"/>
                </a:lnTo>
                <a:lnTo>
                  <a:pt x="501640" y="526236"/>
                </a:lnTo>
                <a:lnTo>
                  <a:pt x="503354" y="526889"/>
                </a:lnTo>
                <a:lnTo>
                  <a:pt x="503741" y="527453"/>
                </a:lnTo>
                <a:lnTo>
                  <a:pt x="504170" y="528085"/>
                </a:lnTo>
                <a:lnTo>
                  <a:pt x="503537" y="529473"/>
                </a:lnTo>
                <a:lnTo>
                  <a:pt x="503483" y="532403"/>
                </a:lnTo>
                <a:lnTo>
                  <a:pt x="502360" y="532084"/>
                </a:lnTo>
                <a:lnTo>
                  <a:pt x="501361" y="530343"/>
                </a:lnTo>
                <a:lnTo>
                  <a:pt x="500110" y="530792"/>
                </a:lnTo>
                <a:lnTo>
                  <a:pt x="499239" y="532104"/>
                </a:lnTo>
                <a:lnTo>
                  <a:pt x="497370" y="531689"/>
                </a:lnTo>
                <a:lnTo>
                  <a:pt x="497682" y="532546"/>
                </a:lnTo>
                <a:lnTo>
                  <a:pt x="498682" y="534226"/>
                </a:lnTo>
                <a:lnTo>
                  <a:pt x="502633" y="537463"/>
                </a:lnTo>
                <a:lnTo>
                  <a:pt x="506855" y="541753"/>
                </a:lnTo>
                <a:lnTo>
                  <a:pt x="508426" y="543780"/>
                </a:lnTo>
                <a:lnTo>
                  <a:pt x="511867" y="550247"/>
                </a:lnTo>
                <a:lnTo>
                  <a:pt x="514315" y="557122"/>
                </a:lnTo>
                <a:lnTo>
                  <a:pt x="514118" y="559155"/>
                </a:lnTo>
                <a:lnTo>
                  <a:pt x="512914" y="562827"/>
                </a:lnTo>
                <a:lnTo>
                  <a:pt x="512051" y="566560"/>
                </a:lnTo>
                <a:lnTo>
                  <a:pt x="512126" y="568518"/>
                </a:lnTo>
                <a:lnTo>
                  <a:pt x="512921" y="571001"/>
                </a:lnTo>
                <a:lnTo>
                  <a:pt x="514655" y="573543"/>
                </a:lnTo>
                <a:lnTo>
                  <a:pt x="521088" y="580486"/>
                </a:lnTo>
                <a:lnTo>
                  <a:pt x="524488" y="586607"/>
                </a:lnTo>
                <a:lnTo>
                  <a:pt x="529010" y="589782"/>
                </a:lnTo>
                <a:lnTo>
                  <a:pt x="536334" y="590952"/>
                </a:lnTo>
                <a:lnTo>
                  <a:pt x="540203" y="593250"/>
                </a:lnTo>
                <a:lnTo>
                  <a:pt x="544222" y="597888"/>
                </a:lnTo>
                <a:lnTo>
                  <a:pt x="545500" y="598282"/>
                </a:lnTo>
                <a:lnTo>
                  <a:pt x="547452" y="598473"/>
                </a:lnTo>
                <a:lnTo>
                  <a:pt x="549954" y="595651"/>
                </a:lnTo>
                <a:lnTo>
                  <a:pt x="553769" y="595950"/>
                </a:lnTo>
                <a:lnTo>
                  <a:pt x="558788" y="598751"/>
                </a:lnTo>
                <a:lnTo>
                  <a:pt x="561773" y="598085"/>
                </a:lnTo>
                <a:lnTo>
                  <a:pt x="563901" y="598432"/>
                </a:lnTo>
                <a:lnTo>
                  <a:pt x="566880" y="600016"/>
                </a:lnTo>
                <a:lnTo>
                  <a:pt x="571238" y="603151"/>
                </a:lnTo>
                <a:lnTo>
                  <a:pt x="575862" y="604729"/>
                </a:lnTo>
                <a:lnTo>
                  <a:pt x="578610" y="607102"/>
                </a:lnTo>
                <a:lnTo>
                  <a:pt x="580745" y="607455"/>
                </a:lnTo>
                <a:lnTo>
                  <a:pt x="584573" y="608999"/>
                </a:lnTo>
                <a:lnTo>
                  <a:pt x="587389" y="607680"/>
                </a:lnTo>
                <a:lnTo>
                  <a:pt x="589782" y="606021"/>
                </a:lnTo>
                <a:lnTo>
                  <a:pt x="595310" y="600275"/>
                </a:lnTo>
                <a:lnTo>
                  <a:pt x="599642" y="597507"/>
                </a:lnTo>
                <a:lnTo>
                  <a:pt x="601920" y="596433"/>
                </a:lnTo>
                <a:lnTo>
                  <a:pt x="603749" y="595957"/>
                </a:lnTo>
                <a:lnTo>
                  <a:pt x="606068" y="594162"/>
                </a:lnTo>
                <a:lnTo>
                  <a:pt x="604626" y="592896"/>
                </a:lnTo>
                <a:lnTo>
                  <a:pt x="603260" y="593107"/>
                </a:lnTo>
                <a:lnTo>
                  <a:pt x="600921" y="592393"/>
                </a:lnTo>
                <a:lnTo>
                  <a:pt x="602253" y="591564"/>
                </a:lnTo>
                <a:lnTo>
                  <a:pt x="603647" y="590945"/>
                </a:lnTo>
                <a:lnTo>
                  <a:pt x="610379" y="586675"/>
                </a:lnTo>
                <a:lnTo>
                  <a:pt x="612168" y="587939"/>
                </a:lnTo>
                <a:lnTo>
                  <a:pt x="613405" y="589354"/>
                </a:lnTo>
                <a:lnTo>
                  <a:pt x="614745" y="591292"/>
                </a:lnTo>
                <a:lnTo>
                  <a:pt x="613739" y="594032"/>
                </a:lnTo>
                <a:lnTo>
                  <a:pt x="612841" y="595324"/>
                </a:lnTo>
                <a:lnTo>
                  <a:pt x="610767" y="597398"/>
                </a:lnTo>
                <a:lnTo>
                  <a:pt x="608265" y="597480"/>
                </a:lnTo>
                <a:lnTo>
                  <a:pt x="607075" y="597310"/>
                </a:lnTo>
                <a:lnTo>
                  <a:pt x="609543" y="599636"/>
                </a:lnTo>
                <a:lnTo>
                  <a:pt x="611678" y="601199"/>
                </a:lnTo>
                <a:lnTo>
                  <a:pt x="616098" y="598357"/>
                </a:lnTo>
                <a:lnTo>
                  <a:pt x="617200" y="596120"/>
                </a:lnTo>
                <a:lnTo>
                  <a:pt x="618036" y="594821"/>
                </a:lnTo>
                <a:lnTo>
                  <a:pt x="619437" y="594536"/>
                </a:lnTo>
                <a:lnTo>
                  <a:pt x="621532" y="594970"/>
                </a:lnTo>
                <a:lnTo>
                  <a:pt x="622341" y="596609"/>
                </a:lnTo>
                <a:lnTo>
                  <a:pt x="622796" y="598609"/>
                </a:lnTo>
                <a:lnTo>
                  <a:pt x="621280" y="599152"/>
                </a:lnTo>
                <a:lnTo>
                  <a:pt x="620545" y="600635"/>
                </a:lnTo>
                <a:lnTo>
                  <a:pt x="620029" y="602043"/>
                </a:lnTo>
                <a:lnTo>
                  <a:pt x="622667" y="603852"/>
                </a:lnTo>
                <a:lnTo>
                  <a:pt x="624021" y="605001"/>
                </a:lnTo>
                <a:lnTo>
                  <a:pt x="625652" y="604973"/>
                </a:lnTo>
                <a:lnTo>
                  <a:pt x="627536" y="605252"/>
                </a:lnTo>
                <a:lnTo>
                  <a:pt x="628964" y="607911"/>
                </a:lnTo>
                <a:lnTo>
                  <a:pt x="630297" y="610978"/>
                </a:lnTo>
                <a:lnTo>
                  <a:pt x="631874" y="610128"/>
                </a:lnTo>
                <a:lnTo>
                  <a:pt x="632861" y="609326"/>
                </a:lnTo>
                <a:lnTo>
                  <a:pt x="634547" y="610094"/>
                </a:lnTo>
                <a:lnTo>
                  <a:pt x="636383" y="612508"/>
                </a:lnTo>
                <a:lnTo>
                  <a:pt x="637872" y="615248"/>
                </a:lnTo>
                <a:lnTo>
                  <a:pt x="638022" y="616404"/>
                </a:lnTo>
                <a:lnTo>
                  <a:pt x="639164" y="616935"/>
                </a:lnTo>
                <a:lnTo>
                  <a:pt x="640245" y="616119"/>
                </a:lnTo>
                <a:lnTo>
                  <a:pt x="640762" y="614963"/>
                </a:lnTo>
                <a:lnTo>
                  <a:pt x="640721" y="612834"/>
                </a:lnTo>
                <a:lnTo>
                  <a:pt x="640429" y="609475"/>
                </a:lnTo>
                <a:lnTo>
                  <a:pt x="639674" y="608965"/>
                </a:lnTo>
                <a:lnTo>
                  <a:pt x="637954" y="610787"/>
                </a:lnTo>
                <a:lnTo>
                  <a:pt x="636974" y="609468"/>
                </a:lnTo>
                <a:lnTo>
                  <a:pt x="635655" y="608068"/>
                </a:lnTo>
                <a:lnTo>
                  <a:pt x="635676" y="606714"/>
                </a:lnTo>
                <a:lnTo>
                  <a:pt x="637111" y="606041"/>
                </a:lnTo>
                <a:lnTo>
                  <a:pt x="638328" y="606333"/>
                </a:lnTo>
                <a:lnTo>
                  <a:pt x="639851" y="606333"/>
                </a:lnTo>
                <a:lnTo>
                  <a:pt x="647888" y="605157"/>
                </a:lnTo>
                <a:lnTo>
                  <a:pt x="658170" y="594379"/>
                </a:lnTo>
                <a:lnTo>
                  <a:pt x="662672" y="590428"/>
                </a:lnTo>
                <a:lnTo>
                  <a:pt x="667350" y="587497"/>
                </a:lnTo>
                <a:lnTo>
                  <a:pt x="672192" y="585614"/>
                </a:lnTo>
                <a:lnTo>
                  <a:pt x="674715" y="585009"/>
                </a:lnTo>
                <a:lnTo>
                  <a:pt x="687717" y="583995"/>
                </a:lnTo>
                <a:lnTo>
                  <a:pt x="694483" y="584322"/>
                </a:lnTo>
                <a:lnTo>
                  <a:pt x="697964" y="583580"/>
                </a:lnTo>
                <a:lnTo>
                  <a:pt x="699576" y="582588"/>
                </a:lnTo>
                <a:lnTo>
                  <a:pt x="702310" y="579875"/>
                </a:lnTo>
                <a:lnTo>
                  <a:pt x="704227" y="578215"/>
                </a:lnTo>
                <a:lnTo>
                  <a:pt x="706580" y="577753"/>
                </a:lnTo>
                <a:lnTo>
                  <a:pt x="707151" y="575727"/>
                </a:lnTo>
                <a:lnTo>
                  <a:pt x="707158" y="573557"/>
                </a:lnTo>
                <a:lnTo>
                  <a:pt x="707607" y="571293"/>
                </a:lnTo>
                <a:lnTo>
                  <a:pt x="706920" y="567043"/>
                </a:lnTo>
                <a:lnTo>
                  <a:pt x="707103" y="561460"/>
                </a:lnTo>
                <a:lnTo>
                  <a:pt x="707634" y="558550"/>
                </a:lnTo>
                <a:lnTo>
                  <a:pt x="709055" y="554463"/>
                </a:lnTo>
                <a:lnTo>
                  <a:pt x="709681" y="550267"/>
                </a:lnTo>
                <a:lnTo>
                  <a:pt x="710320" y="544324"/>
                </a:lnTo>
                <a:lnTo>
                  <a:pt x="710884" y="540801"/>
                </a:lnTo>
                <a:lnTo>
                  <a:pt x="711592" y="537585"/>
                </a:lnTo>
                <a:lnTo>
                  <a:pt x="713434" y="534042"/>
                </a:lnTo>
                <a:lnTo>
                  <a:pt x="714998" y="531750"/>
                </a:lnTo>
                <a:lnTo>
                  <a:pt x="718691" y="523128"/>
                </a:lnTo>
                <a:lnTo>
                  <a:pt x="719969" y="522278"/>
                </a:lnTo>
                <a:lnTo>
                  <a:pt x="721037" y="522278"/>
                </a:lnTo>
                <a:lnTo>
                  <a:pt x="721499" y="521755"/>
                </a:lnTo>
                <a:lnTo>
                  <a:pt x="721642" y="521278"/>
                </a:lnTo>
                <a:lnTo>
                  <a:pt x="721329" y="520931"/>
                </a:lnTo>
                <a:lnTo>
                  <a:pt x="720860" y="519932"/>
                </a:lnTo>
                <a:lnTo>
                  <a:pt x="721173" y="519123"/>
                </a:lnTo>
                <a:lnTo>
                  <a:pt x="722295" y="518320"/>
                </a:lnTo>
                <a:lnTo>
                  <a:pt x="722648" y="518626"/>
                </a:lnTo>
                <a:lnTo>
                  <a:pt x="723219" y="518456"/>
                </a:lnTo>
                <a:lnTo>
                  <a:pt x="723308" y="518015"/>
                </a:lnTo>
                <a:lnTo>
                  <a:pt x="722777" y="515655"/>
                </a:lnTo>
                <a:lnTo>
                  <a:pt x="723553" y="512350"/>
                </a:lnTo>
                <a:lnTo>
                  <a:pt x="724498" y="506577"/>
                </a:lnTo>
                <a:lnTo>
                  <a:pt x="725566" y="503986"/>
                </a:lnTo>
                <a:lnTo>
                  <a:pt x="726198" y="501925"/>
                </a:lnTo>
                <a:lnTo>
                  <a:pt x="728666" y="498831"/>
                </a:lnTo>
                <a:lnTo>
                  <a:pt x="731366" y="495785"/>
                </a:lnTo>
                <a:lnTo>
                  <a:pt x="730598" y="495459"/>
                </a:lnTo>
                <a:lnTo>
                  <a:pt x="729333" y="495228"/>
                </a:lnTo>
                <a:lnTo>
                  <a:pt x="730149" y="494500"/>
                </a:lnTo>
                <a:lnTo>
                  <a:pt x="730795" y="494282"/>
                </a:lnTo>
                <a:lnTo>
                  <a:pt x="731618" y="494765"/>
                </a:lnTo>
                <a:lnTo>
                  <a:pt x="732298" y="493425"/>
                </a:lnTo>
                <a:lnTo>
                  <a:pt x="732447" y="491324"/>
                </a:lnTo>
                <a:lnTo>
                  <a:pt x="733107" y="488223"/>
                </a:lnTo>
                <a:lnTo>
                  <a:pt x="732522" y="485524"/>
                </a:lnTo>
                <a:lnTo>
                  <a:pt x="733773" y="484680"/>
                </a:lnTo>
                <a:lnTo>
                  <a:pt x="735195" y="484170"/>
                </a:lnTo>
                <a:lnTo>
                  <a:pt x="735793" y="481342"/>
                </a:lnTo>
                <a:lnTo>
                  <a:pt x="736187" y="480206"/>
                </a:lnTo>
                <a:lnTo>
                  <a:pt x="737071" y="479152"/>
                </a:lnTo>
                <a:lnTo>
                  <a:pt x="738554" y="476901"/>
                </a:lnTo>
                <a:lnTo>
                  <a:pt x="739716" y="474555"/>
                </a:lnTo>
                <a:lnTo>
                  <a:pt x="742470" y="470081"/>
                </a:lnTo>
                <a:lnTo>
                  <a:pt x="745163" y="468251"/>
                </a:lnTo>
                <a:lnTo>
                  <a:pt x="749175" y="466837"/>
                </a:lnTo>
                <a:lnTo>
                  <a:pt x="749624" y="466028"/>
                </a:lnTo>
                <a:lnTo>
                  <a:pt x="748604" y="465532"/>
                </a:lnTo>
                <a:lnTo>
                  <a:pt x="748645" y="465042"/>
                </a:lnTo>
                <a:lnTo>
                  <a:pt x="750154" y="465042"/>
                </a:lnTo>
                <a:lnTo>
                  <a:pt x="750767" y="463478"/>
                </a:lnTo>
                <a:lnTo>
                  <a:pt x="752358" y="462322"/>
                </a:lnTo>
                <a:lnTo>
                  <a:pt x="755017" y="459656"/>
                </a:lnTo>
                <a:lnTo>
                  <a:pt x="755901" y="457208"/>
                </a:lnTo>
                <a:lnTo>
                  <a:pt x="756451" y="455250"/>
                </a:lnTo>
                <a:lnTo>
                  <a:pt x="756717" y="450823"/>
                </a:lnTo>
                <a:lnTo>
                  <a:pt x="761041" y="445016"/>
                </a:lnTo>
                <a:lnTo>
                  <a:pt x="764054" y="437176"/>
                </a:lnTo>
                <a:lnTo>
                  <a:pt x="764781" y="432150"/>
                </a:lnTo>
                <a:lnTo>
                  <a:pt x="765530" y="429437"/>
                </a:lnTo>
                <a:lnTo>
                  <a:pt x="766033" y="425466"/>
                </a:lnTo>
                <a:lnTo>
                  <a:pt x="765577" y="421331"/>
                </a:lnTo>
                <a:lnTo>
                  <a:pt x="765706" y="417870"/>
                </a:lnTo>
                <a:lnTo>
                  <a:pt x="768712" y="409084"/>
                </a:lnTo>
                <a:lnTo>
                  <a:pt x="769399" y="405460"/>
                </a:lnTo>
                <a:lnTo>
                  <a:pt x="770323" y="403134"/>
                </a:lnTo>
                <a:lnTo>
                  <a:pt x="771745" y="394478"/>
                </a:lnTo>
                <a:lnTo>
                  <a:pt x="771772" y="389990"/>
                </a:lnTo>
                <a:lnTo>
                  <a:pt x="773948" y="384767"/>
                </a:lnTo>
                <a:lnTo>
                  <a:pt x="776661" y="380517"/>
                </a:lnTo>
                <a:lnTo>
                  <a:pt x="776892" y="376587"/>
                </a:lnTo>
                <a:lnTo>
                  <a:pt x="775981" y="373568"/>
                </a:lnTo>
                <a:lnTo>
                  <a:pt x="776110" y="367189"/>
                </a:lnTo>
                <a:close/>
                <a:moveTo>
                  <a:pt x="328687" y="34245"/>
                </a:moveTo>
                <a:lnTo>
                  <a:pt x="332237" y="33218"/>
                </a:lnTo>
                <a:lnTo>
                  <a:pt x="335773" y="34456"/>
                </a:lnTo>
                <a:lnTo>
                  <a:pt x="337752" y="34089"/>
                </a:lnTo>
                <a:lnTo>
                  <a:pt x="337684" y="33252"/>
                </a:lnTo>
                <a:lnTo>
                  <a:pt x="337249" y="32552"/>
                </a:lnTo>
                <a:lnTo>
                  <a:pt x="336528" y="31892"/>
                </a:lnTo>
                <a:lnTo>
                  <a:pt x="334957" y="31437"/>
                </a:lnTo>
                <a:lnTo>
                  <a:pt x="334454" y="29744"/>
                </a:lnTo>
                <a:lnTo>
                  <a:pt x="333550" y="28152"/>
                </a:lnTo>
                <a:lnTo>
                  <a:pt x="333386" y="26411"/>
                </a:lnTo>
                <a:lnTo>
                  <a:pt x="332672" y="24807"/>
                </a:lnTo>
                <a:lnTo>
                  <a:pt x="331829" y="24807"/>
                </a:lnTo>
                <a:lnTo>
                  <a:pt x="330992" y="25262"/>
                </a:lnTo>
                <a:lnTo>
                  <a:pt x="329116" y="27527"/>
                </a:lnTo>
                <a:lnTo>
                  <a:pt x="329776" y="28764"/>
                </a:lnTo>
                <a:lnTo>
                  <a:pt x="329973" y="31029"/>
                </a:lnTo>
                <a:lnTo>
                  <a:pt x="328857" y="31777"/>
                </a:lnTo>
                <a:lnTo>
                  <a:pt x="327579" y="31464"/>
                </a:lnTo>
                <a:lnTo>
                  <a:pt x="327028" y="33531"/>
                </a:lnTo>
                <a:lnTo>
                  <a:pt x="327667" y="34265"/>
                </a:lnTo>
                <a:lnTo>
                  <a:pt x="328687" y="34245"/>
                </a:lnTo>
                <a:close/>
                <a:moveTo>
                  <a:pt x="4270" y="318392"/>
                </a:moveTo>
                <a:lnTo>
                  <a:pt x="4264" y="316923"/>
                </a:lnTo>
                <a:lnTo>
                  <a:pt x="3583" y="315502"/>
                </a:lnTo>
                <a:lnTo>
                  <a:pt x="1414" y="309294"/>
                </a:lnTo>
                <a:lnTo>
                  <a:pt x="735" y="309531"/>
                </a:lnTo>
                <a:lnTo>
                  <a:pt x="0" y="310341"/>
                </a:lnTo>
                <a:lnTo>
                  <a:pt x="1067" y="314829"/>
                </a:lnTo>
                <a:lnTo>
                  <a:pt x="4733" y="321405"/>
                </a:lnTo>
                <a:lnTo>
                  <a:pt x="5236" y="320534"/>
                </a:lnTo>
                <a:lnTo>
                  <a:pt x="4576" y="318861"/>
                </a:lnTo>
                <a:lnTo>
                  <a:pt x="4270" y="318392"/>
                </a:lnTo>
                <a:close/>
                <a:moveTo>
                  <a:pt x="47329" y="213168"/>
                </a:moveTo>
                <a:lnTo>
                  <a:pt x="48437" y="211584"/>
                </a:lnTo>
                <a:lnTo>
                  <a:pt x="48648" y="210135"/>
                </a:lnTo>
                <a:lnTo>
                  <a:pt x="48213" y="209156"/>
                </a:lnTo>
                <a:lnTo>
                  <a:pt x="46682" y="210741"/>
                </a:lnTo>
                <a:lnTo>
                  <a:pt x="45805" y="212053"/>
                </a:lnTo>
                <a:lnTo>
                  <a:pt x="45982" y="212855"/>
                </a:lnTo>
                <a:lnTo>
                  <a:pt x="47329" y="213168"/>
                </a:lnTo>
                <a:close/>
                <a:moveTo>
                  <a:pt x="221682" y="104442"/>
                </a:moveTo>
                <a:lnTo>
                  <a:pt x="222362" y="104612"/>
                </a:lnTo>
                <a:lnTo>
                  <a:pt x="223076" y="104054"/>
                </a:lnTo>
                <a:lnTo>
                  <a:pt x="223225" y="103164"/>
                </a:lnTo>
                <a:lnTo>
                  <a:pt x="222450" y="102266"/>
                </a:lnTo>
                <a:lnTo>
                  <a:pt x="222192" y="101470"/>
                </a:lnTo>
                <a:lnTo>
                  <a:pt x="221586" y="101416"/>
                </a:lnTo>
                <a:lnTo>
                  <a:pt x="221294" y="101906"/>
                </a:lnTo>
                <a:lnTo>
                  <a:pt x="220886" y="102851"/>
                </a:lnTo>
                <a:lnTo>
                  <a:pt x="221668" y="103680"/>
                </a:lnTo>
                <a:lnTo>
                  <a:pt x="221682" y="104442"/>
                </a:lnTo>
                <a:close/>
                <a:moveTo>
                  <a:pt x="234554" y="87911"/>
                </a:moveTo>
                <a:lnTo>
                  <a:pt x="234452" y="87381"/>
                </a:lnTo>
                <a:lnTo>
                  <a:pt x="234541" y="85857"/>
                </a:lnTo>
                <a:lnTo>
                  <a:pt x="233813" y="85490"/>
                </a:lnTo>
                <a:lnTo>
                  <a:pt x="233004" y="86198"/>
                </a:lnTo>
                <a:lnTo>
                  <a:pt x="232507" y="88156"/>
                </a:lnTo>
                <a:lnTo>
                  <a:pt x="233337" y="89135"/>
                </a:lnTo>
                <a:lnTo>
                  <a:pt x="234554" y="87911"/>
                </a:lnTo>
                <a:close/>
                <a:moveTo>
                  <a:pt x="657348" y="716222"/>
                </a:moveTo>
                <a:lnTo>
                  <a:pt x="656865" y="717113"/>
                </a:lnTo>
                <a:lnTo>
                  <a:pt x="656708" y="717916"/>
                </a:lnTo>
                <a:lnTo>
                  <a:pt x="656273" y="718344"/>
                </a:lnTo>
                <a:lnTo>
                  <a:pt x="657069" y="718908"/>
                </a:lnTo>
                <a:lnTo>
                  <a:pt x="657280" y="720187"/>
                </a:lnTo>
                <a:lnTo>
                  <a:pt x="657715" y="720405"/>
                </a:lnTo>
                <a:lnTo>
                  <a:pt x="658911" y="720405"/>
                </a:lnTo>
                <a:lnTo>
                  <a:pt x="658204" y="717208"/>
                </a:lnTo>
                <a:lnTo>
                  <a:pt x="657348" y="716222"/>
                </a:lnTo>
                <a:close/>
                <a:moveTo>
                  <a:pt x="656579" y="721438"/>
                </a:moveTo>
                <a:lnTo>
                  <a:pt x="656035" y="721404"/>
                </a:lnTo>
                <a:lnTo>
                  <a:pt x="655083" y="722750"/>
                </a:lnTo>
                <a:lnTo>
                  <a:pt x="654811" y="723818"/>
                </a:lnTo>
                <a:lnTo>
                  <a:pt x="654403" y="724022"/>
                </a:lnTo>
                <a:lnTo>
                  <a:pt x="654138" y="724770"/>
                </a:lnTo>
                <a:lnTo>
                  <a:pt x="653723" y="725355"/>
                </a:lnTo>
                <a:lnTo>
                  <a:pt x="652608" y="724899"/>
                </a:lnTo>
                <a:lnTo>
                  <a:pt x="652614" y="725375"/>
                </a:lnTo>
                <a:lnTo>
                  <a:pt x="653546" y="727184"/>
                </a:lnTo>
                <a:lnTo>
                  <a:pt x="655029" y="726742"/>
                </a:lnTo>
                <a:lnTo>
                  <a:pt x="656511" y="727205"/>
                </a:lnTo>
                <a:lnTo>
                  <a:pt x="657409" y="724484"/>
                </a:lnTo>
                <a:lnTo>
                  <a:pt x="657150" y="723158"/>
                </a:lnTo>
                <a:lnTo>
                  <a:pt x="656579" y="721438"/>
                </a:lnTo>
                <a:close/>
                <a:moveTo>
                  <a:pt x="672430" y="704179"/>
                </a:moveTo>
                <a:lnTo>
                  <a:pt x="671090" y="703588"/>
                </a:lnTo>
                <a:lnTo>
                  <a:pt x="670131" y="704812"/>
                </a:lnTo>
                <a:lnTo>
                  <a:pt x="670288" y="705403"/>
                </a:lnTo>
                <a:lnTo>
                  <a:pt x="670261" y="706736"/>
                </a:lnTo>
                <a:lnTo>
                  <a:pt x="670621" y="706852"/>
                </a:lnTo>
                <a:lnTo>
                  <a:pt x="671689" y="706621"/>
                </a:lnTo>
                <a:lnTo>
                  <a:pt x="671614" y="705852"/>
                </a:lnTo>
                <a:lnTo>
                  <a:pt x="672926" y="705104"/>
                </a:lnTo>
                <a:lnTo>
                  <a:pt x="672430" y="704179"/>
                </a:lnTo>
                <a:close/>
                <a:moveTo>
                  <a:pt x="477500" y="535015"/>
                </a:moveTo>
                <a:lnTo>
                  <a:pt x="475725" y="535858"/>
                </a:lnTo>
                <a:lnTo>
                  <a:pt x="471155" y="535307"/>
                </a:lnTo>
                <a:lnTo>
                  <a:pt x="471189" y="534919"/>
                </a:lnTo>
                <a:lnTo>
                  <a:pt x="471896" y="533382"/>
                </a:lnTo>
                <a:lnTo>
                  <a:pt x="470931" y="532532"/>
                </a:lnTo>
                <a:lnTo>
                  <a:pt x="469890" y="532179"/>
                </a:lnTo>
                <a:lnTo>
                  <a:pt x="466143" y="531887"/>
                </a:lnTo>
                <a:lnTo>
                  <a:pt x="461519" y="533553"/>
                </a:lnTo>
                <a:lnTo>
                  <a:pt x="452877" y="535545"/>
                </a:lnTo>
                <a:lnTo>
                  <a:pt x="451734" y="536946"/>
                </a:lnTo>
                <a:lnTo>
                  <a:pt x="451006" y="538856"/>
                </a:lnTo>
                <a:lnTo>
                  <a:pt x="451938" y="539917"/>
                </a:lnTo>
                <a:lnTo>
                  <a:pt x="455100" y="542216"/>
                </a:lnTo>
                <a:lnTo>
                  <a:pt x="458106" y="542529"/>
                </a:lnTo>
                <a:lnTo>
                  <a:pt x="460261" y="541992"/>
                </a:lnTo>
                <a:lnTo>
                  <a:pt x="462587" y="542352"/>
                </a:lnTo>
                <a:lnTo>
                  <a:pt x="463770" y="541019"/>
                </a:lnTo>
                <a:lnTo>
                  <a:pt x="467062" y="541924"/>
                </a:lnTo>
                <a:lnTo>
                  <a:pt x="468327" y="543195"/>
                </a:lnTo>
                <a:lnTo>
                  <a:pt x="471033" y="542073"/>
                </a:lnTo>
                <a:lnTo>
                  <a:pt x="471645" y="539985"/>
                </a:lnTo>
                <a:lnTo>
                  <a:pt x="472577" y="539040"/>
                </a:lnTo>
                <a:lnTo>
                  <a:pt x="475718" y="538333"/>
                </a:lnTo>
                <a:lnTo>
                  <a:pt x="479084" y="539265"/>
                </a:lnTo>
                <a:lnTo>
                  <a:pt x="480125" y="539101"/>
                </a:lnTo>
                <a:lnTo>
                  <a:pt x="481212" y="537966"/>
                </a:lnTo>
                <a:lnTo>
                  <a:pt x="479744" y="535688"/>
                </a:lnTo>
                <a:lnTo>
                  <a:pt x="477500" y="535015"/>
                </a:lnTo>
                <a:close/>
                <a:moveTo>
                  <a:pt x="595671" y="632629"/>
                </a:moveTo>
                <a:lnTo>
                  <a:pt x="595107" y="628991"/>
                </a:lnTo>
                <a:lnTo>
                  <a:pt x="593379" y="627563"/>
                </a:lnTo>
                <a:lnTo>
                  <a:pt x="592386" y="627652"/>
                </a:lnTo>
                <a:lnTo>
                  <a:pt x="592203" y="629487"/>
                </a:lnTo>
                <a:lnTo>
                  <a:pt x="591060" y="630521"/>
                </a:lnTo>
                <a:lnTo>
                  <a:pt x="590728" y="631460"/>
                </a:lnTo>
                <a:lnTo>
                  <a:pt x="590789" y="633588"/>
                </a:lnTo>
                <a:lnTo>
                  <a:pt x="590286" y="635567"/>
                </a:lnTo>
                <a:lnTo>
                  <a:pt x="591224" y="637539"/>
                </a:lnTo>
                <a:lnTo>
                  <a:pt x="590999" y="639531"/>
                </a:lnTo>
                <a:lnTo>
                  <a:pt x="591434" y="640932"/>
                </a:lnTo>
                <a:lnTo>
                  <a:pt x="591992" y="640830"/>
                </a:lnTo>
                <a:lnTo>
                  <a:pt x="594032" y="639892"/>
                </a:lnTo>
                <a:lnTo>
                  <a:pt x="595508" y="638498"/>
                </a:lnTo>
                <a:lnTo>
                  <a:pt x="596059" y="636798"/>
                </a:lnTo>
                <a:lnTo>
                  <a:pt x="595392" y="634819"/>
                </a:lnTo>
                <a:lnTo>
                  <a:pt x="595671" y="632629"/>
                </a:lnTo>
                <a:close/>
                <a:moveTo>
                  <a:pt x="203954" y="46098"/>
                </a:moveTo>
                <a:lnTo>
                  <a:pt x="203941" y="45900"/>
                </a:lnTo>
                <a:lnTo>
                  <a:pt x="203512" y="45867"/>
                </a:lnTo>
                <a:lnTo>
                  <a:pt x="203525" y="46064"/>
                </a:lnTo>
                <a:lnTo>
                  <a:pt x="203954" y="4609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88" name="Google Shape;3688;p208"/>
          <p:cNvSpPr/>
          <p:nvPr/>
        </p:nvSpPr>
        <p:spPr>
          <a:xfrm>
            <a:off x="6291228" y="4289620"/>
            <a:ext cx="3250" cy="3712"/>
          </a:xfrm>
          <a:custGeom>
            <a:rect b="b" l="l" r="r" t="t"/>
            <a:pathLst>
              <a:path extrusionOk="0" h="3712" w="3250">
                <a:moveTo>
                  <a:pt x="3182" y="3148"/>
                </a:moveTo>
                <a:lnTo>
                  <a:pt x="3250" y="3713"/>
                </a:lnTo>
                <a:lnTo>
                  <a:pt x="2366" y="3407"/>
                </a:lnTo>
                <a:lnTo>
                  <a:pt x="1183" y="2203"/>
                </a:lnTo>
                <a:lnTo>
                  <a:pt x="0" y="1299"/>
                </a:lnTo>
                <a:lnTo>
                  <a:pt x="292" y="326"/>
                </a:lnTo>
                <a:lnTo>
                  <a:pt x="591" y="0"/>
                </a:lnTo>
                <a:lnTo>
                  <a:pt x="1775" y="904"/>
                </a:lnTo>
                <a:lnTo>
                  <a:pt x="2944" y="259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89" name="Google Shape;3689;p208"/>
          <p:cNvSpPr/>
          <p:nvPr/>
        </p:nvSpPr>
        <p:spPr>
          <a:xfrm>
            <a:off x="8000907" y="3081482"/>
            <a:ext cx="20849" cy="15109"/>
          </a:xfrm>
          <a:custGeom>
            <a:rect b="b" l="l" r="r" t="t"/>
            <a:pathLst>
              <a:path extrusionOk="0" h="15109" w="20849">
                <a:moveTo>
                  <a:pt x="8983" y="2108"/>
                </a:moveTo>
                <a:lnTo>
                  <a:pt x="9568" y="2115"/>
                </a:lnTo>
                <a:lnTo>
                  <a:pt x="9833" y="1788"/>
                </a:lnTo>
                <a:lnTo>
                  <a:pt x="10853" y="2020"/>
                </a:lnTo>
                <a:lnTo>
                  <a:pt x="12390" y="3509"/>
                </a:lnTo>
                <a:lnTo>
                  <a:pt x="12703" y="4318"/>
                </a:lnTo>
                <a:lnTo>
                  <a:pt x="13757" y="4733"/>
                </a:lnTo>
                <a:lnTo>
                  <a:pt x="14124" y="5569"/>
                </a:lnTo>
                <a:lnTo>
                  <a:pt x="12900" y="8167"/>
                </a:lnTo>
                <a:lnTo>
                  <a:pt x="12145" y="8214"/>
                </a:lnTo>
                <a:lnTo>
                  <a:pt x="11581" y="7888"/>
                </a:lnTo>
                <a:lnTo>
                  <a:pt x="10581" y="8174"/>
                </a:lnTo>
                <a:lnTo>
                  <a:pt x="9996" y="8663"/>
                </a:lnTo>
                <a:lnTo>
                  <a:pt x="9799" y="9744"/>
                </a:lnTo>
                <a:lnTo>
                  <a:pt x="9833" y="12002"/>
                </a:lnTo>
                <a:lnTo>
                  <a:pt x="5365" y="12451"/>
                </a:lnTo>
                <a:lnTo>
                  <a:pt x="4338" y="11791"/>
                </a:lnTo>
                <a:lnTo>
                  <a:pt x="2931" y="6657"/>
                </a:lnTo>
                <a:lnTo>
                  <a:pt x="3217" y="5324"/>
                </a:lnTo>
                <a:lnTo>
                  <a:pt x="4162" y="4760"/>
                </a:lnTo>
                <a:lnTo>
                  <a:pt x="4971" y="4638"/>
                </a:lnTo>
                <a:lnTo>
                  <a:pt x="5093" y="7412"/>
                </a:lnTo>
                <a:lnTo>
                  <a:pt x="6283" y="7133"/>
                </a:lnTo>
                <a:lnTo>
                  <a:pt x="6657" y="5304"/>
                </a:lnTo>
                <a:lnTo>
                  <a:pt x="6739" y="4019"/>
                </a:lnTo>
                <a:lnTo>
                  <a:pt x="6419" y="3366"/>
                </a:lnTo>
                <a:lnTo>
                  <a:pt x="5610" y="2863"/>
                </a:lnTo>
                <a:lnTo>
                  <a:pt x="5141" y="1999"/>
                </a:lnTo>
                <a:lnTo>
                  <a:pt x="5814" y="605"/>
                </a:lnTo>
                <a:lnTo>
                  <a:pt x="7059" y="0"/>
                </a:lnTo>
                <a:lnTo>
                  <a:pt x="8133" y="1863"/>
                </a:lnTo>
                <a:lnTo>
                  <a:pt x="8983" y="2108"/>
                </a:lnTo>
                <a:close/>
                <a:moveTo>
                  <a:pt x="2734" y="8412"/>
                </a:moveTo>
                <a:lnTo>
                  <a:pt x="2836" y="9268"/>
                </a:lnTo>
                <a:lnTo>
                  <a:pt x="2108" y="9051"/>
                </a:lnTo>
                <a:lnTo>
                  <a:pt x="1544" y="9343"/>
                </a:lnTo>
                <a:lnTo>
                  <a:pt x="1163" y="10397"/>
                </a:lnTo>
                <a:lnTo>
                  <a:pt x="333" y="10016"/>
                </a:lnTo>
                <a:lnTo>
                  <a:pt x="0" y="8500"/>
                </a:lnTo>
                <a:lnTo>
                  <a:pt x="619" y="6229"/>
                </a:lnTo>
                <a:lnTo>
                  <a:pt x="2094" y="6140"/>
                </a:lnTo>
                <a:lnTo>
                  <a:pt x="2734" y="8412"/>
                </a:lnTo>
                <a:close/>
                <a:moveTo>
                  <a:pt x="20849" y="14008"/>
                </a:moveTo>
                <a:lnTo>
                  <a:pt x="20699" y="14912"/>
                </a:lnTo>
                <a:lnTo>
                  <a:pt x="19142" y="15110"/>
                </a:lnTo>
                <a:lnTo>
                  <a:pt x="18489" y="14307"/>
                </a:lnTo>
                <a:lnTo>
                  <a:pt x="17034" y="14409"/>
                </a:lnTo>
                <a:lnTo>
                  <a:pt x="16783" y="14008"/>
                </a:lnTo>
                <a:lnTo>
                  <a:pt x="17388" y="13206"/>
                </a:lnTo>
                <a:lnTo>
                  <a:pt x="18544" y="12702"/>
                </a:lnTo>
                <a:lnTo>
                  <a:pt x="20054" y="12906"/>
                </a:lnTo>
                <a:lnTo>
                  <a:pt x="20849" y="1400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90" name="Google Shape;3690;p208"/>
          <p:cNvSpPr/>
          <p:nvPr/>
        </p:nvSpPr>
        <p:spPr>
          <a:xfrm>
            <a:off x="8482770" y="3653618"/>
            <a:ext cx="106849" cy="86884"/>
          </a:xfrm>
          <a:custGeom>
            <a:rect b="b" l="l" r="r" t="t"/>
            <a:pathLst>
              <a:path extrusionOk="0" h="86884" w="106849">
                <a:moveTo>
                  <a:pt x="72618" y="1197"/>
                </a:moveTo>
                <a:lnTo>
                  <a:pt x="74372" y="2672"/>
                </a:lnTo>
                <a:lnTo>
                  <a:pt x="77412" y="6671"/>
                </a:lnTo>
                <a:lnTo>
                  <a:pt x="81743" y="13158"/>
                </a:lnTo>
                <a:lnTo>
                  <a:pt x="82804" y="14994"/>
                </a:lnTo>
                <a:lnTo>
                  <a:pt x="83504" y="17116"/>
                </a:lnTo>
                <a:lnTo>
                  <a:pt x="84110" y="19679"/>
                </a:lnTo>
                <a:lnTo>
                  <a:pt x="85103" y="21944"/>
                </a:lnTo>
                <a:lnTo>
                  <a:pt x="89496" y="27635"/>
                </a:lnTo>
                <a:lnTo>
                  <a:pt x="91393" y="29737"/>
                </a:lnTo>
                <a:lnTo>
                  <a:pt x="94487" y="32443"/>
                </a:lnTo>
                <a:lnTo>
                  <a:pt x="95588" y="33048"/>
                </a:lnTo>
                <a:lnTo>
                  <a:pt x="97030" y="33218"/>
                </a:lnTo>
                <a:lnTo>
                  <a:pt x="99689" y="33225"/>
                </a:lnTo>
                <a:lnTo>
                  <a:pt x="102137" y="34286"/>
                </a:lnTo>
                <a:lnTo>
                  <a:pt x="103347" y="35027"/>
                </a:lnTo>
                <a:lnTo>
                  <a:pt x="104599" y="36101"/>
                </a:lnTo>
                <a:lnTo>
                  <a:pt x="105720" y="37346"/>
                </a:lnTo>
                <a:lnTo>
                  <a:pt x="106849" y="40651"/>
                </a:lnTo>
                <a:lnTo>
                  <a:pt x="102599" y="39563"/>
                </a:lnTo>
                <a:lnTo>
                  <a:pt x="98315" y="39733"/>
                </a:lnTo>
                <a:lnTo>
                  <a:pt x="95901" y="40440"/>
                </a:lnTo>
                <a:lnTo>
                  <a:pt x="93548" y="41412"/>
                </a:lnTo>
                <a:lnTo>
                  <a:pt x="91297" y="42779"/>
                </a:lnTo>
                <a:lnTo>
                  <a:pt x="89890" y="45438"/>
                </a:lnTo>
                <a:lnTo>
                  <a:pt x="88707" y="51571"/>
                </a:lnTo>
                <a:lnTo>
                  <a:pt x="86973" y="57290"/>
                </a:lnTo>
                <a:lnTo>
                  <a:pt x="87034" y="59929"/>
                </a:lnTo>
                <a:lnTo>
                  <a:pt x="87788" y="62465"/>
                </a:lnTo>
                <a:lnTo>
                  <a:pt x="87700" y="63662"/>
                </a:lnTo>
                <a:lnTo>
                  <a:pt x="86912" y="64172"/>
                </a:lnTo>
                <a:lnTo>
                  <a:pt x="85919" y="65247"/>
                </a:lnTo>
                <a:lnTo>
                  <a:pt x="84593" y="70455"/>
                </a:lnTo>
                <a:lnTo>
                  <a:pt x="83933" y="71496"/>
                </a:lnTo>
                <a:lnTo>
                  <a:pt x="83083" y="72142"/>
                </a:lnTo>
                <a:lnTo>
                  <a:pt x="82852" y="71530"/>
                </a:lnTo>
                <a:lnTo>
                  <a:pt x="82906" y="70163"/>
                </a:lnTo>
                <a:lnTo>
                  <a:pt x="81036" y="68959"/>
                </a:lnTo>
                <a:lnTo>
                  <a:pt x="80050" y="70313"/>
                </a:lnTo>
                <a:lnTo>
                  <a:pt x="79363" y="73175"/>
                </a:lnTo>
                <a:lnTo>
                  <a:pt x="77996" y="76174"/>
                </a:lnTo>
                <a:lnTo>
                  <a:pt x="77928" y="76745"/>
                </a:lnTo>
                <a:lnTo>
                  <a:pt x="78269" y="85987"/>
                </a:lnTo>
                <a:lnTo>
                  <a:pt x="77725" y="85946"/>
                </a:lnTo>
                <a:lnTo>
                  <a:pt x="73814" y="86884"/>
                </a:lnTo>
                <a:lnTo>
                  <a:pt x="72998" y="86585"/>
                </a:lnTo>
                <a:lnTo>
                  <a:pt x="69653" y="82328"/>
                </a:lnTo>
                <a:lnTo>
                  <a:pt x="68959" y="81859"/>
                </a:lnTo>
                <a:lnTo>
                  <a:pt x="67518" y="81668"/>
                </a:lnTo>
                <a:lnTo>
                  <a:pt x="66668" y="80968"/>
                </a:lnTo>
                <a:lnTo>
                  <a:pt x="65981" y="79826"/>
                </a:lnTo>
                <a:lnTo>
                  <a:pt x="65587" y="78976"/>
                </a:lnTo>
                <a:lnTo>
                  <a:pt x="62125" y="76664"/>
                </a:lnTo>
                <a:lnTo>
                  <a:pt x="61615" y="75814"/>
                </a:lnTo>
                <a:lnTo>
                  <a:pt x="61540" y="75066"/>
                </a:lnTo>
                <a:lnTo>
                  <a:pt x="62050" y="74393"/>
                </a:lnTo>
                <a:lnTo>
                  <a:pt x="62635" y="73828"/>
                </a:lnTo>
                <a:lnTo>
                  <a:pt x="64328" y="73250"/>
                </a:lnTo>
                <a:lnTo>
                  <a:pt x="66301" y="72754"/>
                </a:lnTo>
                <a:lnTo>
                  <a:pt x="66933" y="72393"/>
                </a:lnTo>
                <a:lnTo>
                  <a:pt x="67253" y="71774"/>
                </a:lnTo>
                <a:lnTo>
                  <a:pt x="67232" y="70782"/>
                </a:lnTo>
                <a:lnTo>
                  <a:pt x="66912" y="69802"/>
                </a:lnTo>
                <a:lnTo>
                  <a:pt x="64077" y="68028"/>
                </a:lnTo>
                <a:lnTo>
                  <a:pt x="63764" y="67259"/>
                </a:lnTo>
                <a:lnTo>
                  <a:pt x="63676" y="66321"/>
                </a:lnTo>
                <a:lnTo>
                  <a:pt x="63832" y="65335"/>
                </a:lnTo>
                <a:lnTo>
                  <a:pt x="64274" y="64566"/>
                </a:lnTo>
                <a:lnTo>
                  <a:pt x="66586" y="63519"/>
                </a:lnTo>
                <a:lnTo>
                  <a:pt x="67824" y="62431"/>
                </a:lnTo>
                <a:lnTo>
                  <a:pt x="67055" y="61221"/>
                </a:lnTo>
                <a:lnTo>
                  <a:pt x="64560" y="58453"/>
                </a:lnTo>
                <a:lnTo>
                  <a:pt x="61595" y="55407"/>
                </a:lnTo>
                <a:lnTo>
                  <a:pt x="59616" y="55379"/>
                </a:lnTo>
                <a:lnTo>
                  <a:pt x="57338" y="56277"/>
                </a:lnTo>
                <a:lnTo>
                  <a:pt x="53693" y="58875"/>
                </a:lnTo>
                <a:lnTo>
                  <a:pt x="51680" y="59983"/>
                </a:lnTo>
                <a:lnTo>
                  <a:pt x="49049" y="61819"/>
                </a:lnTo>
                <a:lnTo>
                  <a:pt x="46186" y="63859"/>
                </a:lnTo>
                <a:lnTo>
                  <a:pt x="43840" y="66022"/>
                </a:lnTo>
                <a:lnTo>
                  <a:pt x="42378" y="67810"/>
                </a:lnTo>
                <a:lnTo>
                  <a:pt x="39780" y="68585"/>
                </a:lnTo>
                <a:lnTo>
                  <a:pt x="38454" y="70081"/>
                </a:lnTo>
                <a:lnTo>
                  <a:pt x="34095" y="74556"/>
                </a:lnTo>
                <a:lnTo>
                  <a:pt x="32871" y="74501"/>
                </a:lnTo>
                <a:lnTo>
                  <a:pt x="32797" y="72278"/>
                </a:lnTo>
                <a:lnTo>
                  <a:pt x="32858" y="70517"/>
                </a:lnTo>
                <a:lnTo>
                  <a:pt x="32579" y="69503"/>
                </a:lnTo>
                <a:lnTo>
                  <a:pt x="31165" y="68109"/>
                </a:lnTo>
                <a:lnTo>
                  <a:pt x="31144" y="67511"/>
                </a:lnTo>
                <a:lnTo>
                  <a:pt x="31525" y="67137"/>
                </a:lnTo>
                <a:lnTo>
                  <a:pt x="32606" y="67361"/>
                </a:lnTo>
                <a:lnTo>
                  <a:pt x="34000" y="67280"/>
                </a:lnTo>
                <a:lnTo>
                  <a:pt x="34666" y="66729"/>
                </a:lnTo>
                <a:lnTo>
                  <a:pt x="33177" y="64893"/>
                </a:lnTo>
                <a:lnTo>
                  <a:pt x="31851" y="63662"/>
                </a:lnTo>
                <a:lnTo>
                  <a:pt x="30729" y="62832"/>
                </a:lnTo>
                <a:lnTo>
                  <a:pt x="30478" y="62336"/>
                </a:lnTo>
                <a:lnTo>
                  <a:pt x="30478" y="61982"/>
                </a:lnTo>
                <a:lnTo>
                  <a:pt x="30716" y="61561"/>
                </a:lnTo>
                <a:lnTo>
                  <a:pt x="32634" y="60548"/>
                </a:lnTo>
                <a:lnTo>
                  <a:pt x="32824" y="59616"/>
                </a:lnTo>
                <a:lnTo>
                  <a:pt x="32695" y="58576"/>
                </a:lnTo>
                <a:lnTo>
                  <a:pt x="29648" y="57039"/>
                </a:lnTo>
                <a:lnTo>
                  <a:pt x="27370" y="57603"/>
                </a:lnTo>
                <a:lnTo>
                  <a:pt x="25323" y="55876"/>
                </a:lnTo>
                <a:lnTo>
                  <a:pt x="24011" y="54543"/>
                </a:lnTo>
                <a:lnTo>
                  <a:pt x="22372" y="53108"/>
                </a:lnTo>
                <a:lnTo>
                  <a:pt x="20910" y="52320"/>
                </a:lnTo>
                <a:lnTo>
                  <a:pt x="19502" y="50517"/>
                </a:lnTo>
                <a:lnTo>
                  <a:pt x="17061" y="48661"/>
                </a:lnTo>
                <a:lnTo>
                  <a:pt x="15497" y="48131"/>
                </a:lnTo>
                <a:lnTo>
                  <a:pt x="15518" y="47845"/>
                </a:lnTo>
                <a:lnTo>
                  <a:pt x="15803" y="47505"/>
                </a:lnTo>
                <a:lnTo>
                  <a:pt x="16456" y="47220"/>
                </a:lnTo>
                <a:lnTo>
                  <a:pt x="20808" y="47294"/>
                </a:lnTo>
                <a:lnTo>
                  <a:pt x="21339" y="46961"/>
                </a:lnTo>
                <a:lnTo>
                  <a:pt x="21610" y="46159"/>
                </a:lnTo>
                <a:lnTo>
                  <a:pt x="22202" y="44975"/>
                </a:lnTo>
                <a:lnTo>
                  <a:pt x="22896" y="43235"/>
                </a:lnTo>
                <a:lnTo>
                  <a:pt x="22841" y="41766"/>
                </a:lnTo>
                <a:lnTo>
                  <a:pt x="18469" y="39393"/>
                </a:lnTo>
                <a:lnTo>
                  <a:pt x="15300" y="37203"/>
                </a:lnTo>
                <a:lnTo>
                  <a:pt x="13104" y="34320"/>
                </a:lnTo>
                <a:lnTo>
                  <a:pt x="11615" y="31675"/>
                </a:lnTo>
                <a:lnTo>
                  <a:pt x="11669" y="30784"/>
                </a:lnTo>
                <a:lnTo>
                  <a:pt x="12097" y="29941"/>
                </a:lnTo>
                <a:lnTo>
                  <a:pt x="15497" y="27499"/>
                </a:lnTo>
                <a:lnTo>
                  <a:pt x="15728" y="26867"/>
                </a:lnTo>
                <a:lnTo>
                  <a:pt x="15654" y="26439"/>
                </a:lnTo>
                <a:lnTo>
                  <a:pt x="14436" y="25187"/>
                </a:lnTo>
                <a:lnTo>
                  <a:pt x="12913" y="23895"/>
                </a:lnTo>
                <a:lnTo>
                  <a:pt x="12437" y="22943"/>
                </a:lnTo>
                <a:lnTo>
                  <a:pt x="11478" y="22460"/>
                </a:lnTo>
                <a:lnTo>
                  <a:pt x="9656" y="22426"/>
                </a:lnTo>
                <a:lnTo>
                  <a:pt x="6460" y="20835"/>
                </a:lnTo>
                <a:lnTo>
                  <a:pt x="5780" y="20679"/>
                </a:lnTo>
                <a:lnTo>
                  <a:pt x="5630" y="20366"/>
                </a:lnTo>
                <a:lnTo>
                  <a:pt x="5787" y="20047"/>
                </a:lnTo>
                <a:lnTo>
                  <a:pt x="8065" y="19401"/>
                </a:lnTo>
                <a:lnTo>
                  <a:pt x="8031" y="18870"/>
                </a:lnTo>
                <a:lnTo>
                  <a:pt x="7337" y="18170"/>
                </a:lnTo>
                <a:lnTo>
                  <a:pt x="6052" y="17660"/>
                </a:lnTo>
                <a:lnTo>
                  <a:pt x="4869" y="16388"/>
                </a:lnTo>
                <a:lnTo>
                  <a:pt x="4461" y="15246"/>
                </a:lnTo>
                <a:lnTo>
                  <a:pt x="8575" y="11900"/>
                </a:lnTo>
                <a:lnTo>
                  <a:pt x="9792" y="11227"/>
                </a:lnTo>
                <a:lnTo>
                  <a:pt x="12485" y="11846"/>
                </a:lnTo>
                <a:lnTo>
                  <a:pt x="18081" y="14069"/>
                </a:lnTo>
                <a:lnTo>
                  <a:pt x="17700" y="15300"/>
                </a:lnTo>
                <a:lnTo>
                  <a:pt x="18265" y="15994"/>
                </a:lnTo>
                <a:lnTo>
                  <a:pt x="19550" y="16932"/>
                </a:lnTo>
                <a:lnTo>
                  <a:pt x="22018" y="17884"/>
                </a:lnTo>
                <a:lnTo>
                  <a:pt x="24106" y="18374"/>
                </a:lnTo>
                <a:lnTo>
                  <a:pt x="25160" y="17952"/>
                </a:lnTo>
                <a:lnTo>
                  <a:pt x="26765" y="17598"/>
                </a:lnTo>
                <a:lnTo>
                  <a:pt x="28852" y="18700"/>
                </a:lnTo>
                <a:lnTo>
                  <a:pt x="30777" y="20094"/>
                </a:lnTo>
                <a:lnTo>
                  <a:pt x="31736" y="20659"/>
                </a:lnTo>
                <a:lnTo>
                  <a:pt x="32253" y="20828"/>
                </a:lnTo>
                <a:lnTo>
                  <a:pt x="33715" y="20366"/>
                </a:lnTo>
                <a:lnTo>
                  <a:pt x="35469" y="18571"/>
                </a:lnTo>
                <a:lnTo>
                  <a:pt x="36163" y="16402"/>
                </a:lnTo>
                <a:lnTo>
                  <a:pt x="36353" y="15354"/>
                </a:lnTo>
                <a:lnTo>
                  <a:pt x="35333" y="13913"/>
                </a:lnTo>
                <a:lnTo>
                  <a:pt x="33225" y="12349"/>
                </a:lnTo>
                <a:lnTo>
                  <a:pt x="30865" y="10975"/>
                </a:lnTo>
                <a:lnTo>
                  <a:pt x="29349" y="9758"/>
                </a:lnTo>
                <a:lnTo>
                  <a:pt x="28376" y="7358"/>
                </a:lnTo>
                <a:lnTo>
                  <a:pt x="27397" y="7092"/>
                </a:lnTo>
                <a:lnTo>
                  <a:pt x="27152" y="6780"/>
                </a:lnTo>
                <a:lnTo>
                  <a:pt x="26989" y="5957"/>
                </a:lnTo>
                <a:lnTo>
                  <a:pt x="27030" y="4814"/>
                </a:lnTo>
                <a:lnTo>
                  <a:pt x="27363" y="3930"/>
                </a:lnTo>
                <a:lnTo>
                  <a:pt x="28322" y="3550"/>
                </a:lnTo>
                <a:lnTo>
                  <a:pt x="29288" y="3414"/>
                </a:lnTo>
                <a:lnTo>
                  <a:pt x="30158" y="2570"/>
                </a:lnTo>
                <a:lnTo>
                  <a:pt x="31253" y="918"/>
                </a:lnTo>
                <a:lnTo>
                  <a:pt x="31715" y="0"/>
                </a:lnTo>
                <a:lnTo>
                  <a:pt x="33769" y="524"/>
                </a:lnTo>
                <a:lnTo>
                  <a:pt x="34048" y="2006"/>
                </a:lnTo>
                <a:lnTo>
                  <a:pt x="34415" y="2319"/>
                </a:lnTo>
                <a:lnTo>
                  <a:pt x="35265" y="2142"/>
                </a:lnTo>
                <a:lnTo>
                  <a:pt x="36679" y="1523"/>
                </a:lnTo>
                <a:lnTo>
                  <a:pt x="37808" y="1999"/>
                </a:lnTo>
                <a:lnTo>
                  <a:pt x="39263" y="3760"/>
                </a:lnTo>
                <a:lnTo>
                  <a:pt x="41269" y="5617"/>
                </a:lnTo>
                <a:lnTo>
                  <a:pt x="42358" y="6868"/>
                </a:lnTo>
                <a:lnTo>
                  <a:pt x="42786" y="7725"/>
                </a:lnTo>
                <a:lnTo>
                  <a:pt x="43813" y="8561"/>
                </a:lnTo>
                <a:lnTo>
                  <a:pt x="45316" y="9540"/>
                </a:lnTo>
                <a:lnTo>
                  <a:pt x="46512" y="11077"/>
                </a:lnTo>
                <a:lnTo>
                  <a:pt x="47580" y="14640"/>
                </a:lnTo>
                <a:lnTo>
                  <a:pt x="48661" y="15463"/>
                </a:lnTo>
                <a:lnTo>
                  <a:pt x="52530" y="16816"/>
                </a:lnTo>
                <a:lnTo>
                  <a:pt x="53890" y="17095"/>
                </a:lnTo>
                <a:lnTo>
                  <a:pt x="57692" y="17571"/>
                </a:lnTo>
                <a:lnTo>
                  <a:pt x="59031" y="17231"/>
                </a:lnTo>
                <a:lnTo>
                  <a:pt x="60990" y="14164"/>
                </a:lnTo>
                <a:lnTo>
                  <a:pt x="62751" y="11002"/>
                </a:lnTo>
                <a:lnTo>
                  <a:pt x="64396" y="10343"/>
                </a:lnTo>
                <a:lnTo>
                  <a:pt x="67368" y="8813"/>
                </a:lnTo>
                <a:lnTo>
                  <a:pt x="69150" y="7364"/>
                </a:lnTo>
                <a:lnTo>
                  <a:pt x="69898" y="5800"/>
                </a:lnTo>
                <a:lnTo>
                  <a:pt x="71577" y="2849"/>
                </a:lnTo>
                <a:lnTo>
                  <a:pt x="72618" y="1197"/>
                </a:lnTo>
                <a:close/>
                <a:moveTo>
                  <a:pt x="14973" y="32253"/>
                </a:moveTo>
                <a:lnTo>
                  <a:pt x="15164" y="31423"/>
                </a:lnTo>
                <a:lnTo>
                  <a:pt x="14627" y="31049"/>
                </a:lnTo>
                <a:lnTo>
                  <a:pt x="14062" y="31029"/>
                </a:lnTo>
                <a:lnTo>
                  <a:pt x="13573" y="31443"/>
                </a:lnTo>
                <a:lnTo>
                  <a:pt x="13573" y="32477"/>
                </a:lnTo>
                <a:lnTo>
                  <a:pt x="14253" y="32661"/>
                </a:lnTo>
                <a:lnTo>
                  <a:pt x="14973" y="32253"/>
                </a:lnTo>
                <a:close/>
                <a:moveTo>
                  <a:pt x="4883" y="21923"/>
                </a:moveTo>
                <a:lnTo>
                  <a:pt x="4468" y="22209"/>
                </a:lnTo>
                <a:lnTo>
                  <a:pt x="3835" y="21923"/>
                </a:lnTo>
                <a:lnTo>
                  <a:pt x="3645" y="21284"/>
                </a:lnTo>
                <a:lnTo>
                  <a:pt x="3692" y="20611"/>
                </a:lnTo>
                <a:lnTo>
                  <a:pt x="4318" y="20455"/>
                </a:lnTo>
                <a:lnTo>
                  <a:pt x="4828" y="20645"/>
                </a:lnTo>
                <a:lnTo>
                  <a:pt x="4971" y="21250"/>
                </a:lnTo>
                <a:lnTo>
                  <a:pt x="4883" y="21923"/>
                </a:lnTo>
                <a:close/>
                <a:moveTo>
                  <a:pt x="25697" y="75229"/>
                </a:moveTo>
                <a:lnTo>
                  <a:pt x="22018" y="74494"/>
                </a:lnTo>
                <a:lnTo>
                  <a:pt x="15402" y="72910"/>
                </a:lnTo>
                <a:lnTo>
                  <a:pt x="13580" y="72094"/>
                </a:lnTo>
                <a:lnTo>
                  <a:pt x="11859" y="69898"/>
                </a:lnTo>
                <a:lnTo>
                  <a:pt x="10833" y="68837"/>
                </a:lnTo>
                <a:lnTo>
                  <a:pt x="9316" y="67477"/>
                </a:lnTo>
                <a:lnTo>
                  <a:pt x="8065" y="66960"/>
                </a:lnTo>
                <a:lnTo>
                  <a:pt x="7120" y="66008"/>
                </a:lnTo>
                <a:lnTo>
                  <a:pt x="6583" y="64600"/>
                </a:lnTo>
                <a:lnTo>
                  <a:pt x="5787" y="63336"/>
                </a:lnTo>
                <a:lnTo>
                  <a:pt x="4427" y="61846"/>
                </a:lnTo>
                <a:lnTo>
                  <a:pt x="1333" y="56780"/>
                </a:lnTo>
                <a:lnTo>
                  <a:pt x="931" y="56250"/>
                </a:lnTo>
                <a:lnTo>
                  <a:pt x="286" y="55407"/>
                </a:lnTo>
                <a:lnTo>
                  <a:pt x="0" y="54937"/>
                </a:lnTo>
                <a:lnTo>
                  <a:pt x="1883" y="54550"/>
                </a:lnTo>
                <a:lnTo>
                  <a:pt x="5018" y="53414"/>
                </a:lnTo>
                <a:lnTo>
                  <a:pt x="5875" y="53965"/>
                </a:lnTo>
                <a:lnTo>
                  <a:pt x="6793" y="55114"/>
                </a:lnTo>
                <a:lnTo>
                  <a:pt x="7256" y="56100"/>
                </a:lnTo>
                <a:lnTo>
                  <a:pt x="7337" y="57923"/>
                </a:lnTo>
                <a:lnTo>
                  <a:pt x="7711" y="58215"/>
                </a:lnTo>
                <a:lnTo>
                  <a:pt x="9241" y="57603"/>
                </a:lnTo>
                <a:lnTo>
                  <a:pt x="9928" y="58338"/>
                </a:lnTo>
                <a:lnTo>
                  <a:pt x="11104" y="59215"/>
                </a:lnTo>
                <a:lnTo>
                  <a:pt x="13144" y="60085"/>
                </a:lnTo>
                <a:lnTo>
                  <a:pt x="16082" y="58718"/>
                </a:lnTo>
                <a:lnTo>
                  <a:pt x="17544" y="58365"/>
                </a:lnTo>
                <a:lnTo>
                  <a:pt x="18748" y="58392"/>
                </a:lnTo>
                <a:lnTo>
                  <a:pt x="19400" y="58820"/>
                </a:lnTo>
                <a:lnTo>
                  <a:pt x="19631" y="60235"/>
                </a:lnTo>
                <a:lnTo>
                  <a:pt x="19394" y="61982"/>
                </a:lnTo>
                <a:lnTo>
                  <a:pt x="19054" y="62941"/>
                </a:lnTo>
                <a:lnTo>
                  <a:pt x="19673" y="63635"/>
                </a:lnTo>
                <a:lnTo>
                  <a:pt x="22080" y="65314"/>
                </a:lnTo>
                <a:lnTo>
                  <a:pt x="23079" y="66246"/>
                </a:lnTo>
                <a:lnTo>
                  <a:pt x="22597" y="67858"/>
                </a:lnTo>
                <a:lnTo>
                  <a:pt x="24392" y="71795"/>
                </a:lnTo>
                <a:lnTo>
                  <a:pt x="24997" y="73325"/>
                </a:lnTo>
                <a:lnTo>
                  <a:pt x="25697" y="75229"/>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91" name="Google Shape;3691;p208"/>
          <p:cNvSpPr/>
          <p:nvPr/>
        </p:nvSpPr>
        <p:spPr>
          <a:xfrm>
            <a:off x="7928723" y="3564707"/>
            <a:ext cx="73420" cy="71747"/>
          </a:xfrm>
          <a:custGeom>
            <a:rect b="b" l="l" r="r" t="t"/>
            <a:pathLst>
              <a:path extrusionOk="0" h="71747" w="73420">
                <a:moveTo>
                  <a:pt x="22563" y="0"/>
                </a:moveTo>
                <a:lnTo>
                  <a:pt x="26507" y="2829"/>
                </a:lnTo>
                <a:lnTo>
                  <a:pt x="28132" y="3250"/>
                </a:lnTo>
                <a:lnTo>
                  <a:pt x="29050" y="2863"/>
                </a:lnTo>
                <a:lnTo>
                  <a:pt x="30294" y="3040"/>
                </a:lnTo>
                <a:lnTo>
                  <a:pt x="33068" y="3869"/>
                </a:lnTo>
                <a:lnTo>
                  <a:pt x="33701" y="4216"/>
                </a:lnTo>
                <a:lnTo>
                  <a:pt x="34537" y="4155"/>
                </a:lnTo>
                <a:lnTo>
                  <a:pt x="36584" y="3053"/>
                </a:lnTo>
                <a:lnTo>
                  <a:pt x="37285" y="3189"/>
                </a:lnTo>
                <a:lnTo>
                  <a:pt x="39624" y="5352"/>
                </a:lnTo>
                <a:lnTo>
                  <a:pt x="40800" y="5379"/>
                </a:lnTo>
                <a:lnTo>
                  <a:pt x="42215" y="4447"/>
                </a:lnTo>
                <a:lnTo>
                  <a:pt x="43126" y="3638"/>
                </a:lnTo>
                <a:lnTo>
                  <a:pt x="45819" y="4243"/>
                </a:lnTo>
                <a:lnTo>
                  <a:pt x="47355" y="3876"/>
                </a:lnTo>
                <a:lnTo>
                  <a:pt x="48634" y="3842"/>
                </a:lnTo>
                <a:lnTo>
                  <a:pt x="50021" y="4209"/>
                </a:lnTo>
                <a:lnTo>
                  <a:pt x="51286" y="4712"/>
                </a:lnTo>
                <a:lnTo>
                  <a:pt x="52517" y="5148"/>
                </a:lnTo>
                <a:lnTo>
                  <a:pt x="55842" y="5372"/>
                </a:lnTo>
                <a:lnTo>
                  <a:pt x="57433" y="6746"/>
                </a:lnTo>
                <a:lnTo>
                  <a:pt x="58072" y="8072"/>
                </a:lnTo>
                <a:lnTo>
                  <a:pt x="58086" y="8881"/>
                </a:lnTo>
                <a:lnTo>
                  <a:pt x="58242" y="9745"/>
                </a:lnTo>
                <a:lnTo>
                  <a:pt x="59153" y="10595"/>
                </a:lnTo>
                <a:lnTo>
                  <a:pt x="61160" y="11077"/>
                </a:lnTo>
                <a:lnTo>
                  <a:pt x="62418" y="10975"/>
                </a:lnTo>
                <a:lnTo>
                  <a:pt x="63084" y="10914"/>
                </a:lnTo>
                <a:lnTo>
                  <a:pt x="64791" y="10153"/>
                </a:lnTo>
                <a:lnTo>
                  <a:pt x="66804" y="9758"/>
                </a:lnTo>
                <a:lnTo>
                  <a:pt x="68245" y="10214"/>
                </a:lnTo>
                <a:lnTo>
                  <a:pt x="68932" y="10656"/>
                </a:lnTo>
                <a:lnTo>
                  <a:pt x="69088" y="11261"/>
                </a:lnTo>
                <a:lnTo>
                  <a:pt x="68660" y="13349"/>
                </a:lnTo>
                <a:lnTo>
                  <a:pt x="67851" y="15593"/>
                </a:lnTo>
                <a:lnTo>
                  <a:pt x="66538" y="17925"/>
                </a:lnTo>
                <a:lnTo>
                  <a:pt x="65165" y="20121"/>
                </a:lnTo>
                <a:lnTo>
                  <a:pt x="64811" y="21277"/>
                </a:lnTo>
                <a:lnTo>
                  <a:pt x="64709" y="23127"/>
                </a:lnTo>
                <a:lnTo>
                  <a:pt x="64539" y="24575"/>
                </a:lnTo>
                <a:lnTo>
                  <a:pt x="64730" y="25364"/>
                </a:lnTo>
                <a:lnTo>
                  <a:pt x="65179" y="26105"/>
                </a:lnTo>
                <a:lnTo>
                  <a:pt x="66695" y="26690"/>
                </a:lnTo>
                <a:lnTo>
                  <a:pt x="68748" y="28145"/>
                </a:lnTo>
                <a:lnTo>
                  <a:pt x="70490" y="30036"/>
                </a:lnTo>
                <a:lnTo>
                  <a:pt x="72727" y="32178"/>
                </a:lnTo>
                <a:lnTo>
                  <a:pt x="73420" y="32973"/>
                </a:lnTo>
                <a:lnTo>
                  <a:pt x="73420" y="33830"/>
                </a:lnTo>
                <a:lnTo>
                  <a:pt x="72767" y="34463"/>
                </a:lnTo>
                <a:lnTo>
                  <a:pt x="70856" y="34707"/>
                </a:lnTo>
                <a:lnTo>
                  <a:pt x="68871" y="34517"/>
                </a:lnTo>
                <a:lnTo>
                  <a:pt x="68109" y="34300"/>
                </a:lnTo>
                <a:lnTo>
                  <a:pt x="67395" y="34558"/>
                </a:lnTo>
                <a:lnTo>
                  <a:pt x="66953" y="35047"/>
                </a:lnTo>
                <a:lnTo>
                  <a:pt x="67191" y="35626"/>
                </a:lnTo>
                <a:lnTo>
                  <a:pt x="69224" y="38223"/>
                </a:lnTo>
                <a:lnTo>
                  <a:pt x="71598" y="41943"/>
                </a:lnTo>
                <a:lnTo>
                  <a:pt x="71727" y="43541"/>
                </a:lnTo>
                <a:lnTo>
                  <a:pt x="71441" y="44792"/>
                </a:lnTo>
                <a:lnTo>
                  <a:pt x="70890" y="45662"/>
                </a:lnTo>
                <a:lnTo>
                  <a:pt x="69911" y="45513"/>
                </a:lnTo>
                <a:lnTo>
                  <a:pt x="69156" y="44833"/>
                </a:lnTo>
                <a:lnTo>
                  <a:pt x="68021" y="44880"/>
                </a:lnTo>
                <a:lnTo>
                  <a:pt x="67137" y="45071"/>
                </a:lnTo>
                <a:lnTo>
                  <a:pt x="65988" y="46417"/>
                </a:lnTo>
                <a:lnTo>
                  <a:pt x="65416" y="46356"/>
                </a:lnTo>
                <a:lnTo>
                  <a:pt x="64430" y="46560"/>
                </a:lnTo>
                <a:lnTo>
                  <a:pt x="63811" y="46825"/>
                </a:lnTo>
                <a:lnTo>
                  <a:pt x="62826" y="46431"/>
                </a:lnTo>
                <a:lnTo>
                  <a:pt x="61785" y="46172"/>
                </a:lnTo>
                <a:lnTo>
                  <a:pt x="61337" y="46587"/>
                </a:lnTo>
                <a:lnTo>
                  <a:pt x="61139" y="47376"/>
                </a:lnTo>
                <a:lnTo>
                  <a:pt x="61779" y="48797"/>
                </a:lnTo>
                <a:lnTo>
                  <a:pt x="62982" y="51021"/>
                </a:lnTo>
                <a:lnTo>
                  <a:pt x="62792" y="52721"/>
                </a:lnTo>
                <a:lnTo>
                  <a:pt x="61874" y="52904"/>
                </a:lnTo>
                <a:lnTo>
                  <a:pt x="61030" y="51490"/>
                </a:lnTo>
                <a:lnTo>
                  <a:pt x="60289" y="51259"/>
                </a:lnTo>
                <a:lnTo>
                  <a:pt x="59439" y="51313"/>
                </a:lnTo>
                <a:lnTo>
                  <a:pt x="57495" y="52952"/>
                </a:lnTo>
                <a:lnTo>
                  <a:pt x="56060" y="54332"/>
                </a:lnTo>
                <a:lnTo>
                  <a:pt x="55733" y="55291"/>
                </a:lnTo>
                <a:lnTo>
                  <a:pt x="55216" y="56338"/>
                </a:lnTo>
                <a:lnTo>
                  <a:pt x="55060" y="57100"/>
                </a:lnTo>
                <a:lnTo>
                  <a:pt x="55094" y="59623"/>
                </a:lnTo>
                <a:lnTo>
                  <a:pt x="52517" y="60024"/>
                </a:lnTo>
                <a:lnTo>
                  <a:pt x="51979" y="60398"/>
                </a:lnTo>
                <a:lnTo>
                  <a:pt x="51667" y="61160"/>
                </a:lnTo>
                <a:lnTo>
                  <a:pt x="51878" y="64390"/>
                </a:lnTo>
                <a:lnTo>
                  <a:pt x="52088" y="66124"/>
                </a:lnTo>
                <a:lnTo>
                  <a:pt x="53564" y="68789"/>
                </a:lnTo>
                <a:lnTo>
                  <a:pt x="53618" y="69632"/>
                </a:lnTo>
                <a:lnTo>
                  <a:pt x="53408" y="70190"/>
                </a:lnTo>
                <a:lnTo>
                  <a:pt x="52353" y="71244"/>
                </a:lnTo>
                <a:lnTo>
                  <a:pt x="51857" y="71625"/>
                </a:lnTo>
                <a:lnTo>
                  <a:pt x="51524" y="71747"/>
                </a:lnTo>
                <a:lnTo>
                  <a:pt x="49810" y="71054"/>
                </a:lnTo>
                <a:lnTo>
                  <a:pt x="48994" y="70720"/>
                </a:lnTo>
                <a:lnTo>
                  <a:pt x="45560" y="68368"/>
                </a:lnTo>
                <a:lnTo>
                  <a:pt x="44044" y="67055"/>
                </a:lnTo>
                <a:lnTo>
                  <a:pt x="41644" y="65342"/>
                </a:lnTo>
                <a:lnTo>
                  <a:pt x="40168" y="64362"/>
                </a:lnTo>
                <a:lnTo>
                  <a:pt x="39420" y="62880"/>
                </a:lnTo>
                <a:lnTo>
                  <a:pt x="38237" y="62540"/>
                </a:lnTo>
                <a:lnTo>
                  <a:pt x="36850" y="63016"/>
                </a:lnTo>
                <a:lnTo>
                  <a:pt x="35279" y="61942"/>
                </a:lnTo>
                <a:lnTo>
                  <a:pt x="36394" y="61391"/>
                </a:lnTo>
                <a:lnTo>
                  <a:pt x="36666" y="60861"/>
                </a:lnTo>
                <a:lnTo>
                  <a:pt x="36523" y="60167"/>
                </a:lnTo>
                <a:lnTo>
                  <a:pt x="36034" y="59228"/>
                </a:lnTo>
                <a:lnTo>
                  <a:pt x="31790" y="55162"/>
                </a:lnTo>
                <a:lnTo>
                  <a:pt x="29702" y="52374"/>
                </a:lnTo>
                <a:lnTo>
                  <a:pt x="29370" y="51374"/>
                </a:lnTo>
                <a:lnTo>
                  <a:pt x="29336" y="48709"/>
                </a:lnTo>
                <a:lnTo>
                  <a:pt x="28846" y="48070"/>
                </a:lnTo>
                <a:lnTo>
                  <a:pt x="25725" y="46852"/>
                </a:lnTo>
                <a:lnTo>
                  <a:pt x="22243" y="43378"/>
                </a:lnTo>
                <a:lnTo>
                  <a:pt x="18639" y="39957"/>
                </a:lnTo>
                <a:lnTo>
                  <a:pt x="18149" y="39005"/>
                </a:lnTo>
                <a:lnTo>
                  <a:pt x="16300" y="36414"/>
                </a:lnTo>
                <a:lnTo>
                  <a:pt x="14035" y="34055"/>
                </a:lnTo>
                <a:lnTo>
                  <a:pt x="12233" y="32545"/>
                </a:lnTo>
                <a:lnTo>
                  <a:pt x="10758" y="30831"/>
                </a:lnTo>
                <a:lnTo>
                  <a:pt x="9119" y="28424"/>
                </a:lnTo>
                <a:lnTo>
                  <a:pt x="8269" y="24786"/>
                </a:lnTo>
                <a:lnTo>
                  <a:pt x="7514" y="21549"/>
                </a:lnTo>
                <a:lnTo>
                  <a:pt x="7004" y="20291"/>
                </a:lnTo>
                <a:lnTo>
                  <a:pt x="5964" y="19843"/>
                </a:lnTo>
                <a:lnTo>
                  <a:pt x="2741" y="15987"/>
                </a:lnTo>
                <a:lnTo>
                  <a:pt x="0" y="13743"/>
                </a:lnTo>
                <a:lnTo>
                  <a:pt x="27" y="11315"/>
                </a:lnTo>
                <a:lnTo>
                  <a:pt x="476" y="7256"/>
                </a:lnTo>
                <a:lnTo>
                  <a:pt x="986" y="2638"/>
                </a:lnTo>
                <a:lnTo>
                  <a:pt x="1646" y="1992"/>
                </a:lnTo>
                <a:lnTo>
                  <a:pt x="2897" y="1646"/>
                </a:lnTo>
                <a:lnTo>
                  <a:pt x="4325" y="1775"/>
                </a:lnTo>
                <a:lnTo>
                  <a:pt x="5569" y="2353"/>
                </a:lnTo>
                <a:lnTo>
                  <a:pt x="8031" y="5515"/>
                </a:lnTo>
                <a:lnTo>
                  <a:pt x="9438" y="6746"/>
                </a:lnTo>
                <a:lnTo>
                  <a:pt x="10628" y="7222"/>
                </a:lnTo>
                <a:lnTo>
                  <a:pt x="11995" y="5889"/>
                </a:lnTo>
                <a:lnTo>
                  <a:pt x="13682" y="3094"/>
                </a:lnTo>
                <a:lnTo>
                  <a:pt x="15157" y="1618"/>
                </a:lnTo>
                <a:lnTo>
                  <a:pt x="20121" y="215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92" name="Google Shape;3692;p208"/>
          <p:cNvSpPr/>
          <p:nvPr/>
        </p:nvSpPr>
        <p:spPr>
          <a:xfrm>
            <a:off x="6490077" y="4275925"/>
            <a:ext cx="4182" cy="4977"/>
          </a:xfrm>
          <a:custGeom>
            <a:rect b="b" l="l" r="r" t="t"/>
            <a:pathLst>
              <a:path extrusionOk="0" h="4977" w="4182">
                <a:moveTo>
                  <a:pt x="2924" y="4590"/>
                </a:moveTo>
                <a:lnTo>
                  <a:pt x="2380" y="4978"/>
                </a:lnTo>
                <a:lnTo>
                  <a:pt x="673" y="4203"/>
                </a:lnTo>
                <a:lnTo>
                  <a:pt x="75" y="3264"/>
                </a:lnTo>
                <a:lnTo>
                  <a:pt x="0" y="286"/>
                </a:lnTo>
                <a:lnTo>
                  <a:pt x="1054" y="0"/>
                </a:lnTo>
                <a:lnTo>
                  <a:pt x="3033" y="2360"/>
                </a:lnTo>
                <a:lnTo>
                  <a:pt x="4182" y="321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93" name="Google Shape;3693;p208"/>
          <p:cNvSpPr/>
          <p:nvPr/>
        </p:nvSpPr>
        <p:spPr>
          <a:xfrm>
            <a:off x="9308284" y="4007731"/>
            <a:ext cx="87938" cy="119823"/>
          </a:xfrm>
          <a:custGeom>
            <a:rect b="b" l="l" r="r" t="t"/>
            <a:pathLst>
              <a:path extrusionOk="0" h="119823" w="87938">
                <a:moveTo>
                  <a:pt x="86857" y="95609"/>
                </a:moveTo>
                <a:lnTo>
                  <a:pt x="87007" y="96384"/>
                </a:lnTo>
                <a:lnTo>
                  <a:pt x="87034" y="103157"/>
                </a:lnTo>
                <a:lnTo>
                  <a:pt x="87204" y="106047"/>
                </a:lnTo>
                <a:lnTo>
                  <a:pt x="87816" y="108427"/>
                </a:lnTo>
                <a:lnTo>
                  <a:pt x="87938" y="109331"/>
                </a:lnTo>
                <a:lnTo>
                  <a:pt x="87333" y="110066"/>
                </a:lnTo>
                <a:lnTo>
                  <a:pt x="86735" y="110208"/>
                </a:lnTo>
                <a:lnTo>
                  <a:pt x="86170" y="109059"/>
                </a:lnTo>
                <a:lnTo>
                  <a:pt x="84892" y="108182"/>
                </a:lnTo>
                <a:lnTo>
                  <a:pt x="83001" y="107244"/>
                </a:lnTo>
                <a:lnTo>
                  <a:pt x="82199" y="106618"/>
                </a:lnTo>
                <a:lnTo>
                  <a:pt x="81227" y="106870"/>
                </a:lnTo>
                <a:lnTo>
                  <a:pt x="79860" y="108291"/>
                </a:lnTo>
                <a:lnTo>
                  <a:pt x="79316" y="109610"/>
                </a:lnTo>
                <a:lnTo>
                  <a:pt x="79554" y="111460"/>
                </a:lnTo>
                <a:lnTo>
                  <a:pt x="79982" y="113282"/>
                </a:lnTo>
                <a:lnTo>
                  <a:pt x="80934" y="114323"/>
                </a:lnTo>
                <a:lnTo>
                  <a:pt x="81009" y="115472"/>
                </a:lnTo>
                <a:lnTo>
                  <a:pt x="81349" y="116961"/>
                </a:lnTo>
                <a:lnTo>
                  <a:pt x="81839" y="118321"/>
                </a:lnTo>
                <a:lnTo>
                  <a:pt x="82070" y="119797"/>
                </a:lnTo>
                <a:lnTo>
                  <a:pt x="81757" y="119824"/>
                </a:lnTo>
                <a:lnTo>
                  <a:pt x="80622" y="117933"/>
                </a:lnTo>
                <a:lnTo>
                  <a:pt x="79601" y="115886"/>
                </a:lnTo>
                <a:lnTo>
                  <a:pt x="76956" y="112011"/>
                </a:lnTo>
                <a:lnTo>
                  <a:pt x="76093" y="105061"/>
                </a:lnTo>
                <a:lnTo>
                  <a:pt x="76038" y="101620"/>
                </a:lnTo>
                <a:lnTo>
                  <a:pt x="74223" y="97567"/>
                </a:lnTo>
                <a:lnTo>
                  <a:pt x="73019" y="91950"/>
                </a:lnTo>
                <a:lnTo>
                  <a:pt x="72536" y="90488"/>
                </a:lnTo>
                <a:lnTo>
                  <a:pt x="73169" y="88666"/>
                </a:lnTo>
                <a:lnTo>
                  <a:pt x="73277" y="87986"/>
                </a:lnTo>
                <a:lnTo>
                  <a:pt x="72937" y="88135"/>
                </a:lnTo>
                <a:lnTo>
                  <a:pt x="72013" y="89074"/>
                </a:lnTo>
                <a:lnTo>
                  <a:pt x="70809" y="86830"/>
                </a:lnTo>
                <a:lnTo>
                  <a:pt x="70020" y="84817"/>
                </a:lnTo>
                <a:lnTo>
                  <a:pt x="66906" y="80649"/>
                </a:lnTo>
                <a:lnTo>
                  <a:pt x="66001" y="78806"/>
                </a:lnTo>
                <a:lnTo>
                  <a:pt x="65961" y="77004"/>
                </a:lnTo>
                <a:lnTo>
                  <a:pt x="64614" y="78813"/>
                </a:lnTo>
                <a:lnTo>
                  <a:pt x="62785" y="80084"/>
                </a:lnTo>
                <a:lnTo>
                  <a:pt x="60922" y="81995"/>
                </a:lnTo>
                <a:lnTo>
                  <a:pt x="59684" y="82573"/>
                </a:lnTo>
                <a:lnTo>
                  <a:pt x="55761" y="82927"/>
                </a:lnTo>
                <a:lnTo>
                  <a:pt x="53489" y="80370"/>
                </a:lnTo>
                <a:lnTo>
                  <a:pt x="50232" y="74107"/>
                </a:lnTo>
                <a:lnTo>
                  <a:pt x="49804" y="72693"/>
                </a:lnTo>
                <a:lnTo>
                  <a:pt x="50232" y="69000"/>
                </a:lnTo>
                <a:lnTo>
                  <a:pt x="49457" y="65498"/>
                </a:lnTo>
                <a:lnTo>
                  <a:pt x="49471" y="63655"/>
                </a:lnTo>
                <a:lnTo>
                  <a:pt x="49239" y="62418"/>
                </a:lnTo>
                <a:lnTo>
                  <a:pt x="48655" y="62690"/>
                </a:lnTo>
                <a:lnTo>
                  <a:pt x="48430" y="63540"/>
                </a:lnTo>
                <a:lnTo>
                  <a:pt x="48559" y="64839"/>
                </a:lnTo>
                <a:lnTo>
                  <a:pt x="48321" y="65927"/>
                </a:lnTo>
                <a:lnTo>
                  <a:pt x="45506" y="65716"/>
                </a:lnTo>
                <a:lnTo>
                  <a:pt x="42854" y="65219"/>
                </a:lnTo>
                <a:lnTo>
                  <a:pt x="45186" y="67062"/>
                </a:lnTo>
                <a:lnTo>
                  <a:pt x="47696" y="67491"/>
                </a:lnTo>
                <a:lnTo>
                  <a:pt x="48988" y="69136"/>
                </a:lnTo>
                <a:lnTo>
                  <a:pt x="49144" y="70421"/>
                </a:lnTo>
                <a:lnTo>
                  <a:pt x="49063" y="71870"/>
                </a:lnTo>
                <a:lnTo>
                  <a:pt x="47784" y="72883"/>
                </a:lnTo>
                <a:lnTo>
                  <a:pt x="46608" y="73522"/>
                </a:lnTo>
                <a:lnTo>
                  <a:pt x="46818" y="74910"/>
                </a:lnTo>
                <a:lnTo>
                  <a:pt x="48247" y="76596"/>
                </a:lnTo>
                <a:lnTo>
                  <a:pt x="46519" y="77072"/>
                </a:lnTo>
                <a:lnTo>
                  <a:pt x="46050" y="78173"/>
                </a:lnTo>
                <a:lnTo>
                  <a:pt x="46009" y="79744"/>
                </a:lnTo>
                <a:lnTo>
                  <a:pt x="46880" y="81131"/>
                </a:lnTo>
                <a:lnTo>
                  <a:pt x="47226" y="82158"/>
                </a:lnTo>
                <a:lnTo>
                  <a:pt x="47016" y="83103"/>
                </a:lnTo>
                <a:lnTo>
                  <a:pt x="47859" y="84117"/>
                </a:lnTo>
                <a:lnTo>
                  <a:pt x="49083" y="86245"/>
                </a:lnTo>
                <a:lnTo>
                  <a:pt x="49477" y="87755"/>
                </a:lnTo>
                <a:lnTo>
                  <a:pt x="48967" y="89883"/>
                </a:lnTo>
                <a:lnTo>
                  <a:pt x="48267" y="90713"/>
                </a:lnTo>
                <a:lnTo>
                  <a:pt x="47145" y="91515"/>
                </a:lnTo>
                <a:lnTo>
                  <a:pt x="44507" y="94194"/>
                </a:lnTo>
                <a:lnTo>
                  <a:pt x="43215" y="97241"/>
                </a:lnTo>
                <a:lnTo>
                  <a:pt x="42120" y="98662"/>
                </a:lnTo>
                <a:lnTo>
                  <a:pt x="40746" y="98927"/>
                </a:lnTo>
                <a:lnTo>
                  <a:pt x="40216" y="98301"/>
                </a:lnTo>
                <a:lnTo>
                  <a:pt x="39080" y="97486"/>
                </a:lnTo>
                <a:lnTo>
                  <a:pt x="39053" y="95996"/>
                </a:lnTo>
                <a:lnTo>
                  <a:pt x="39400" y="94820"/>
                </a:lnTo>
                <a:lnTo>
                  <a:pt x="41718" y="91971"/>
                </a:lnTo>
                <a:lnTo>
                  <a:pt x="40454" y="92351"/>
                </a:lnTo>
                <a:lnTo>
                  <a:pt x="39026" y="93168"/>
                </a:lnTo>
                <a:lnTo>
                  <a:pt x="36850" y="94711"/>
                </a:lnTo>
                <a:lnTo>
                  <a:pt x="36156" y="92800"/>
                </a:lnTo>
                <a:lnTo>
                  <a:pt x="35700" y="91032"/>
                </a:lnTo>
                <a:lnTo>
                  <a:pt x="35694" y="88863"/>
                </a:lnTo>
                <a:lnTo>
                  <a:pt x="37441" y="85619"/>
                </a:lnTo>
                <a:lnTo>
                  <a:pt x="35462" y="87238"/>
                </a:lnTo>
                <a:lnTo>
                  <a:pt x="34918" y="89258"/>
                </a:lnTo>
                <a:lnTo>
                  <a:pt x="35163" y="91638"/>
                </a:lnTo>
                <a:lnTo>
                  <a:pt x="34905" y="93324"/>
                </a:lnTo>
                <a:lnTo>
                  <a:pt x="34136" y="95520"/>
                </a:lnTo>
                <a:lnTo>
                  <a:pt x="33082" y="96840"/>
                </a:lnTo>
                <a:lnTo>
                  <a:pt x="31382" y="97690"/>
                </a:lnTo>
                <a:lnTo>
                  <a:pt x="30634" y="98988"/>
                </a:lnTo>
                <a:lnTo>
                  <a:pt x="29492" y="99941"/>
                </a:lnTo>
                <a:lnTo>
                  <a:pt x="29458" y="98036"/>
                </a:lnTo>
                <a:lnTo>
                  <a:pt x="29091" y="95520"/>
                </a:lnTo>
                <a:lnTo>
                  <a:pt x="27860" y="89543"/>
                </a:lnTo>
                <a:lnTo>
                  <a:pt x="27595" y="90828"/>
                </a:lnTo>
                <a:lnTo>
                  <a:pt x="28234" y="94534"/>
                </a:lnTo>
                <a:lnTo>
                  <a:pt x="28193" y="96942"/>
                </a:lnTo>
                <a:lnTo>
                  <a:pt x="27262" y="98846"/>
                </a:lnTo>
                <a:lnTo>
                  <a:pt x="25391" y="100886"/>
                </a:lnTo>
                <a:lnTo>
                  <a:pt x="23957" y="101171"/>
                </a:lnTo>
                <a:lnTo>
                  <a:pt x="23113" y="100858"/>
                </a:lnTo>
                <a:lnTo>
                  <a:pt x="21835" y="99594"/>
                </a:lnTo>
                <a:lnTo>
                  <a:pt x="20434" y="97785"/>
                </a:lnTo>
                <a:lnTo>
                  <a:pt x="20203" y="94874"/>
                </a:lnTo>
                <a:lnTo>
                  <a:pt x="19625" y="93276"/>
                </a:lnTo>
                <a:lnTo>
                  <a:pt x="19713" y="91366"/>
                </a:lnTo>
                <a:lnTo>
                  <a:pt x="19598" y="89557"/>
                </a:lnTo>
                <a:lnTo>
                  <a:pt x="18095" y="84708"/>
                </a:lnTo>
                <a:lnTo>
                  <a:pt x="17123" y="82219"/>
                </a:lnTo>
                <a:lnTo>
                  <a:pt x="17245" y="81417"/>
                </a:lnTo>
                <a:lnTo>
                  <a:pt x="17177" y="81077"/>
                </a:lnTo>
                <a:lnTo>
                  <a:pt x="16728" y="77868"/>
                </a:lnTo>
                <a:lnTo>
                  <a:pt x="16103" y="75902"/>
                </a:lnTo>
                <a:lnTo>
                  <a:pt x="15790" y="73808"/>
                </a:lnTo>
                <a:lnTo>
                  <a:pt x="17272" y="70795"/>
                </a:lnTo>
                <a:lnTo>
                  <a:pt x="16674" y="70306"/>
                </a:lnTo>
                <a:lnTo>
                  <a:pt x="14967" y="69905"/>
                </a:lnTo>
                <a:lnTo>
                  <a:pt x="13383" y="69381"/>
                </a:lnTo>
                <a:lnTo>
                  <a:pt x="12995" y="68599"/>
                </a:lnTo>
                <a:lnTo>
                  <a:pt x="13702" y="65627"/>
                </a:lnTo>
                <a:lnTo>
                  <a:pt x="12880" y="64465"/>
                </a:lnTo>
                <a:lnTo>
                  <a:pt x="11696" y="63288"/>
                </a:lnTo>
                <a:lnTo>
                  <a:pt x="11322" y="62819"/>
                </a:lnTo>
                <a:lnTo>
                  <a:pt x="10928" y="62207"/>
                </a:lnTo>
                <a:lnTo>
                  <a:pt x="10384" y="60711"/>
                </a:lnTo>
                <a:lnTo>
                  <a:pt x="11438" y="57562"/>
                </a:lnTo>
                <a:lnTo>
                  <a:pt x="12913" y="53904"/>
                </a:lnTo>
                <a:lnTo>
                  <a:pt x="13178" y="52510"/>
                </a:lnTo>
                <a:lnTo>
                  <a:pt x="13423" y="50089"/>
                </a:lnTo>
                <a:lnTo>
                  <a:pt x="13559" y="49158"/>
                </a:lnTo>
                <a:lnTo>
                  <a:pt x="13369" y="48240"/>
                </a:lnTo>
                <a:lnTo>
                  <a:pt x="11812" y="47179"/>
                </a:lnTo>
                <a:lnTo>
                  <a:pt x="9072" y="46750"/>
                </a:lnTo>
                <a:lnTo>
                  <a:pt x="7133" y="45860"/>
                </a:lnTo>
                <a:lnTo>
                  <a:pt x="6004" y="44513"/>
                </a:lnTo>
                <a:lnTo>
                  <a:pt x="5039" y="43976"/>
                </a:lnTo>
                <a:lnTo>
                  <a:pt x="3849" y="44377"/>
                </a:lnTo>
                <a:lnTo>
                  <a:pt x="2333" y="43854"/>
                </a:lnTo>
                <a:lnTo>
                  <a:pt x="1061" y="42514"/>
                </a:lnTo>
                <a:lnTo>
                  <a:pt x="0" y="40889"/>
                </a:lnTo>
                <a:lnTo>
                  <a:pt x="136" y="40127"/>
                </a:lnTo>
                <a:lnTo>
                  <a:pt x="415" y="39114"/>
                </a:lnTo>
                <a:lnTo>
                  <a:pt x="2414" y="34898"/>
                </a:lnTo>
                <a:lnTo>
                  <a:pt x="3155" y="34769"/>
                </a:lnTo>
                <a:lnTo>
                  <a:pt x="4889" y="35578"/>
                </a:lnTo>
                <a:lnTo>
                  <a:pt x="5535" y="35578"/>
                </a:lnTo>
                <a:lnTo>
                  <a:pt x="6671" y="33912"/>
                </a:lnTo>
                <a:lnTo>
                  <a:pt x="8262" y="29159"/>
                </a:lnTo>
                <a:lnTo>
                  <a:pt x="10506" y="29172"/>
                </a:lnTo>
                <a:lnTo>
                  <a:pt x="12485" y="29322"/>
                </a:lnTo>
                <a:lnTo>
                  <a:pt x="13818" y="29567"/>
                </a:lnTo>
                <a:lnTo>
                  <a:pt x="15144" y="29417"/>
                </a:lnTo>
                <a:lnTo>
                  <a:pt x="16538" y="29036"/>
                </a:lnTo>
                <a:lnTo>
                  <a:pt x="17293" y="28438"/>
                </a:lnTo>
                <a:lnTo>
                  <a:pt x="17707" y="27676"/>
                </a:lnTo>
                <a:lnTo>
                  <a:pt x="17565" y="27017"/>
                </a:lnTo>
                <a:lnTo>
                  <a:pt x="15858" y="26119"/>
                </a:lnTo>
                <a:lnTo>
                  <a:pt x="15198" y="25446"/>
                </a:lnTo>
                <a:lnTo>
                  <a:pt x="14722" y="23535"/>
                </a:lnTo>
                <a:lnTo>
                  <a:pt x="14226" y="22821"/>
                </a:lnTo>
                <a:lnTo>
                  <a:pt x="10873" y="22719"/>
                </a:lnTo>
                <a:lnTo>
                  <a:pt x="9133" y="21842"/>
                </a:lnTo>
                <a:lnTo>
                  <a:pt x="8174" y="21053"/>
                </a:lnTo>
                <a:lnTo>
                  <a:pt x="6474" y="18449"/>
                </a:lnTo>
                <a:lnTo>
                  <a:pt x="4366" y="16517"/>
                </a:lnTo>
                <a:lnTo>
                  <a:pt x="2353" y="16062"/>
                </a:lnTo>
                <a:lnTo>
                  <a:pt x="1578" y="15436"/>
                </a:lnTo>
                <a:lnTo>
                  <a:pt x="1156" y="14443"/>
                </a:lnTo>
                <a:lnTo>
                  <a:pt x="1394" y="13008"/>
                </a:lnTo>
                <a:lnTo>
                  <a:pt x="1999" y="11703"/>
                </a:lnTo>
                <a:lnTo>
                  <a:pt x="2421" y="10248"/>
                </a:lnTo>
                <a:lnTo>
                  <a:pt x="4026" y="8323"/>
                </a:lnTo>
                <a:lnTo>
                  <a:pt x="5909" y="6644"/>
                </a:lnTo>
                <a:lnTo>
                  <a:pt x="6753" y="5488"/>
                </a:lnTo>
                <a:lnTo>
                  <a:pt x="7943" y="4271"/>
                </a:lnTo>
                <a:lnTo>
                  <a:pt x="8085" y="3604"/>
                </a:lnTo>
                <a:lnTo>
                  <a:pt x="7881" y="2842"/>
                </a:lnTo>
                <a:lnTo>
                  <a:pt x="6916" y="2115"/>
                </a:lnTo>
                <a:lnTo>
                  <a:pt x="6243" y="1884"/>
                </a:lnTo>
                <a:lnTo>
                  <a:pt x="6134" y="1414"/>
                </a:lnTo>
                <a:lnTo>
                  <a:pt x="6596" y="156"/>
                </a:lnTo>
                <a:lnTo>
                  <a:pt x="7514" y="0"/>
                </a:lnTo>
                <a:lnTo>
                  <a:pt x="9425" y="1142"/>
                </a:lnTo>
                <a:lnTo>
                  <a:pt x="11370" y="2985"/>
                </a:lnTo>
                <a:lnTo>
                  <a:pt x="12519" y="4631"/>
                </a:lnTo>
                <a:lnTo>
                  <a:pt x="12567" y="5930"/>
                </a:lnTo>
                <a:lnTo>
                  <a:pt x="13315" y="6141"/>
                </a:lnTo>
                <a:lnTo>
                  <a:pt x="14070" y="6188"/>
                </a:lnTo>
                <a:lnTo>
                  <a:pt x="15334" y="6759"/>
                </a:lnTo>
                <a:lnTo>
                  <a:pt x="16640" y="6589"/>
                </a:lnTo>
                <a:lnTo>
                  <a:pt x="17483" y="6909"/>
                </a:lnTo>
                <a:lnTo>
                  <a:pt x="18047" y="6793"/>
                </a:lnTo>
                <a:lnTo>
                  <a:pt x="18258" y="6045"/>
                </a:lnTo>
                <a:lnTo>
                  <a:pt x="17626" y="4944"/>
                </a:lnTo>
                <a:lnTo>
                  <a:pt x="17163" y="4162"/>
                </a:lnTo>
                <a:lnTo>
                  <a:pt x="17694" y="3373"/>
                </a:lnTo>
                <a:lnTo>
                  <a:pt x="18299" y="3216"/>
                </a:lnTo>
                <a:lnTo>
                  <a:pt x="18972" y="3414"/>
                </a:lnTo>
                <a:lnTo>
                  <a:pt x="19890" y="4121"/>
                </a:lnTo>
                <a:lnTo>
                  <a:pt x="20563" y="5569"/>
                </a:lnTo>
                <a:lnTo>
                  <a:pt x="20693" y="7820"/>
                </a:lnTo>
                <a:lnTo>
                  <a:pt x="22182" y="9853"/>
                </a:lnTo>
                <a:lnTo>
                  <a:pt x="24147" y="11295"/>
                </a:lnTo>
                <a:lnTo>
                  <a:pt x="25684" y="11961"/>
                </a:lnTo>
                <a:lnTo>
                  <a:pt x="27533" y="12437"/>
                </a:lnTo>
                <a:lnTo>
                  <a:pt x="29118" y="11982"/>
                </a:lnTo>
                <a:lnTo>
                  <a:pt x="29907" y="10567"/>
                </a:lnTo>
                <a:lnTo>
                  <a:pt x="29546" y="9296"/>
                </a:lnTo>
                <a:lnTo>
                  <a:pt x="29798" y="8160"/>
                </a:lnTo>
                <a:lnTo>
                  <a:pt x="30430" y="7534"/>
                </a:lnTo>
                <a:lnTo>
                  <a:pt x="31423" y="7575"/>
                </a:lnTo>
                <a:lnTo>
                  <a:pt x="32157" y="8473"/>
                </a:lnTo>
                <a:lnTo>
                  <a:pt x="34313" y="13328"/>
                </a:lnTo>
                <a:lnTo>
                  <a:pt x="33871" y="15477"/>
                </a:lnTo>
                <a:lnTo>
                  <a:pt x="34354" y="21366"/>
                </a:lnTo>
                <a:lnTo>
                  <a:pt x="33810" y="25242"/>
                </a:lnTo>
                <a:lnTo>
                  <a:pt x="33899" y="26078"/>
                </a:lnTo>
                <a:lnTo>
                  <a:pt x="34150" y="26724"/>
                </a:lnTo>
                <a:lnTo>
                  <a:pt x="34517" y="26989"/>
                </a:lnTo>
                <a:lnTo>
                  <a:pt x="35150" y="26983"/>
                </a:lnTo>
                <a:lnTo>
                  <a:pt x="37774" y="27710"/>
                </a:lnTo>
                <a:lnTo>
                  <a:pt x="39984" y="28519"/>
                </a:lnTo>
                <a:lnTo>
                  <a:pt x="42480" y="29254"/>
                </a:lnTo>
                <a:lnTo>
                  <a:pt x="46084" y="29825"/>
                </a:lnTo>
                <a:lnTo>
                  <a:pt x="48294" y="29641"/>
                </a:lnTo>
                <a:lnTo>
                  <a:pt x="49396" y="29621"/>
                </a:lnTo>
                <a:lnTo>
                  <a:pt x="51633" y="29791"/>
                </a:lnTo>
                <a:lnTo>
                  <a:pt x="57508" y="29485"/>
                </a:lnTo>
                <a:lnTo>
                  <a:pt x="62370" y="29403"/>
                </a:lnTo>
                <a:lnTo>
                  <a:pt x="64349" y="29961"/>
                </a:lnTo>
                <a:lnTo>
                  <a:pt x="65934" y="30158"/>
                </a:lnTo>
                <a:lnTo>
                  <a:pt x="71346" y="29771"/>
                </a:lnTo>
                <a:lnTo>
                  <a:pt x="76814" y="29587"/>
                </a:lnTo>
                <a:lnTo>
                  <a:pt x="79772" y="30818"/>
                </a:lnTo>
                <a:lnTo>
                  <a:pt x="82995" y="32824"/>
                </a:lnTo>
                <a:lnTo>
                  <a:pt x="84811" y="34313"/>
                </a:lnTo>
                <a:lnTo>
                  <a:pt x="85137" y="35163"/>
                </a:lnTo>
                <a:lnTo>
                  <a:pt x="84940" y="35891"/>
                </a:lnTo>
                <a:lnTo>
                  <a:pt x="84335" y="36292"/>
                </a:lnTo>
                <a:lnTo>
                  <a:pt x="83219" y="36306"/>
                </a:lnTo>
                <a:lnTo>
                  <a:pt x="80669" y="35333"/>
                </a:lnTo>
                <a:lnTo>
                  <a:pt x="80234" y="35619"/>
                </a:lnTo>
                <a:lnTo>
                  <a:pt x="80282" y="37604"/>
                </a:lnTo>
                <a:lnTo>
                  <a:pt x="80200" y="37917"/>
                </a:lnTo>
                <a:lnTo>
                  <a:pt x="79656" y="39699"/>
                </a:lnTo>
                <a:lnTo>
                  <a:pt x="78119" y="43704"/>
                </a:lnTo>
                <a:lnTo>
                  <a:pt x="77820" y="45492"/>
                </a:lnTo>
                <a:lnTo>
                  <a:pt x="77493" y="45948"/>
                </a:lnTo>
                <a:lnTo>
                  <a:pt x="77092" y="46200"/>
                </a:lnTo>
                <a:lnTo>
                  <a:pt x="75889" y="46268"/>
                </a:lnTo>
                <a:lnTo>
                  <a:pt x="74943" y="46560"/>
                </a:lnTo>
                <a:lnTo>
                  <a:pt x="74549" y="47213"/>
                </a:lnTo>
                <a:lnTo>
                  <a:pt x="73937" y="48559"/>
                </a:lnTo>
                <a:lnTo>
                  <a:pt x="73509" y="49919"/>
                </a:lnTo>
                <a:lnTo>
                  <a:pt x="72924" y="50341"/>
                </a:lnTo>
                <a:lnTo>
                  <a:pt x="71516" y="49606"/>
                </a:lnTo>
                <a:lnTo>
                  <a:pt x="70639" y="49722"/>
                </a:lnTo>
                <a:lnTo>
                  <a:pt x="69537" y="50035"/>
                </a:lnTo>
                <a:lnTo>
                  <a:pt x="68436" y="50810"/>
                </a:lnTo>
                <a:lnTo>
                  <a:pt x="67681" y="51776"/>
                </a:lnTo>
                <a:lnTo>
                  <a:pt x="66824" y="52102"/>
                </a:lnTo>
                <a:lnTo>
                  <a:pt x="64267" y="51912"/>
                </a:lnTo>
                <a:lnTo>
                  <a:pt x="63785" y="52048"/>
                </a:lnTo>
                <a:lnTo>
                  <a:pt x="63458" y="52734"/>
                </a:lnTo>
                <a:lnTo>
                  <a:pt x="63200" y="53598"/>
                </a:lnTo>
                <a:lnTo>
                  <a:pt x="61208" y="55638"/>
                </a:lnTo>
                <a:lnTo>
                  <a:pt x="60453" y="58909"/>
                </a:lnTo>
                <a:lnTo>
                  <a:pt x="59840" y="61031"/>
                </a:lnTo>
                <a:lnTo>
                  <a:pt x="59942" y="62676"/>
                </a:lnTo>
                <a:lnTo>
                  <a:pt x="61622" y="66967"/>
                </a:lnTo>
                <a:lnTo>
                  <a:pt x="62799" y="72529"/>
                </a:lnTo>
                <a:lnTo>
                  <a:pt x="63247" y="73094"/>
                </a:lnTo>
                <a:lnTo>
                  <a:pt x="63642" y="73271"/>
                </a:lnTo>
                <a:lnTo>
                  <a:pt x="63819" y="73141"/>
                </a:lnTo>
                <a:lnTo>
                  <a:pt x="63778" y="71992"/>
                </a:lnTo>
                <a:lnTo>
                  <a:pt x="63853" y="70598"/>
                </a:lnTo>
                <a:lnTo>
                  <a:pt x="64403" y="70272"/>
                </a:lnTo>
                <a:lnTo>
                  <a:pt x="65111" y="70557"/>
                </a:lnTo>
                <a:lnTo>
                  <a:pt x="65784" y="71768"/>
                </a:lnTo>
                <a:lnTo>
                  <a:pt x="66539" y="73985"/>
                </a:lnTo>
                <a:lnTo>
                  <a:pt x="67348" y="74855"/>
                </a:lnTo>
                <a:lnTo>
                  <a:pt x="68613" y="75100"/>
                </a:lnTo>
                <a:lnTo>
                  <a:pt x="70048" y="74576"/>
                </a:lnTo>
                <a:lnTo>
                  <a:pt x="71115" y="73577"/>
                </a:lnTo>
                <a:lnTo>
                  <a:pt x="71550" y="72489"/>
                </a:lnTo>
                <a:lnTo>
                  <a:pt x="71244" y="70353"/>
                </a:lnTo>
                <a:lnTo>
                  <a:pt x="71176" y="68755"/>
                </a:lnTo>
                <a:lnTo>
                  <a:pt x="71863" y="67232"/>
                </a:lnTo>
                <a:lnTo>
                  <a:pt x="74325" y="64961"/>
                </a:lnTo>
                <a:lnTo>
                  <a:pt x="74678" y="64261"/>
                </a:lnTo>
                <a:lnTo>
                  <a:pt x="74522" y="62323"/>
                </a:lnTo>
                <a:lnTo>
                  <a:pt x="74529" y="60500"/>
                </a:lnTo>
                <a:lnTo>
                  <a:pt x="75460" y="60378"/>
                </a:lnTo>
                <a:lnTo>
                  <a:pt x="76718" y="60670"/>
                </a:lnTo>
                <a:lnTo>
                  <a:pt x="78296" y="59779"/>
                </a:lnTo>
                <a:lnTo>
                  <a:pt x="78779" y="59759"/>
                </a:lnTo>
                <a:lnTo>
                  <a:pt x="79445" y="60718"/>
                </a:lnTo>
                <a:lnTo>
                  <a:pt x="80567" y="60554"/>
                </a:lnTo>
                <a:lnTo>
                  <a:pt x="81397" y="64512"/>
                </a:lnTo>
                <a:lnTo>
                  <a:pt x="82247" y="68001"/>
                </a:lnTo>
                <a:lnTo>
                  <a:pt x="82253" y="69626"/>
                </a:lnTo>
                <a:lnTo>
                  <a:pt x="82396" y="73189"/>
                </a:lnTo>
                <a:lnTo>
                  <a:pt x="82784" y="76093"/>
                </a:lnTo>
                <a:lnTo>
                  <a:pt x="83389" y="76752"/>
                </a:lnTo>
                <a:lnTo>
                  <a:pt x="84096" y="78303"/>
                </a:lnTo>
                <a:lnTo>
                  <a:pt x="84749" y="80105"/>
                </a:lnTo>
                <a:lnTo>
                  <a:pt x="85259" y="81111"/>
                </a:lnTo>
                <a:lnTo>
                  <a:pt x="85606" y="84396"/>
                </a:lnTo>
                <a:lnTo>
                  <a:pt x="86035" y="86762"/>
                </a:lnTo>
                <a:lnTo>
                  <a:pt x="86599" y="94188"/>
                </a:lnTo>
                <a:lnTo>
                  <a:pt x="86857" y="95609"/>
                </a:lnTo>
                <a:close/>
                <a:moveTo>
                  <a:pt x="49967" y="75385"/>
                </a:moveTo>
                <a:lnTo>
                  <a:pt x="50307" y="76269"/>
                </a:lnTo>
                <a:lnTo>
                  <a:pt x="49246" y="75739"/>
                </a:lnTo>
                <a:lnTo>
                  <a:pt x="48450" y="75127"/>
                </a:lnTo>
                <a:lnTo>
                  <a:pt x="47961" y="74311"/>
                </a:lnTo>
                <a:lnTo>
                  <a:pt x="48790" y="73883"/>
                </a:lnTo>
                <a:lnTo>
                  <a:pt x="49967" y="75385"/>
                </a:lnTo>
                <a:close/>
                <a:moveTo>
                  <a:pt x="52558" y="93331"/>
                </a:moveTo>
                <a:lnTo>
                  <a:pt x="49239" y="94051"/>
                </a:lnTo>
                <a:lnTo>
                  <a:pt x="47546" y="93827"/>
                </a:lnTo>
                <a:lnTo>
                  <a:pt x="50708" y="88448"/>
                </a:lnTo>
                <a:lnTo>
                  <a:pt x="50599" y="86041"/>
                </a:lnTo>
                <a:lnTo>
                  <a:pt x="50110" y="84076"/>
                </a:lnTo>
                <a:lnTo>
                  <a:pt x="48505" y="82498"/>
                </a:lnTo>
                <a:lnTo>
                  <a:pt x="48416" y="81369"/>
                </a:lnTo>
                <a:lnTo>
                  <a:pt x="47696" y="79826"/>
                </a:lnTo>
                <a:lnTo>
                  <a:pt x="47322" y="78017"/>
                </a:lnTo>
                <a:lnTo>
                  <a:pt x="49103" y="77439"/>
                </a:lnTo>
                <a:lnTo>
                  <a:pt x="50552" y="78473"/>
                </a:lnTo>
                <a:lnTo>
                  <a:pt x="50756" y="79044"/>
                </a:lnTo>
                <a:lnTo>
                  <a:pt x="51068" y="80519"/>
                </a:lnTo>
                <a:lnTo>
                  <a:pt x="51782" y="82056"/>
                </a:lnTo>
                <a:lnTo>
                  <a:pt x="54285" y="85218"/>
                </a:lnTo>
                <a:lnTo>
                  <a:pt x="54237" y="87156"/>
                </a:lnTo>
                <a:lnTo>
                  <a:pt x="53550" y="91882"/>
                </a:lnTo>
                <a:lnTo>
                  <a:pt x="52558" y="93331"/>
                </a:lnTo>
                <a:close/>
                <a:moveTo>
                  <a:pt x="67423" y="87333"/>
                </a:moveTo>
                <a:lnTo>
                  <a:pt x="66539" y="87938"/>
                </a:lnTo>
                <a:lnTo>
                  <a:pt x="65709" y="87415"/>
                </a:lnTo>
                <a:lnTo>
                  <a:pt x="64648" y="85415"/>
                </a:lnTo>
                <a:lnTo>
                  <a:pt x="65172" y="82886"/>
                </a:lnTo>
                <a:lnTo>
                  <a:pt x="65505" y="82526"/>
                </a:lnTo>
                <a:lnTo>
                  <a:pt x="66035" y="83348"/>
                </a:lnTo>
                <a:lnTo>
                  <a:pt x="66777" y="85110"/>
                </a:lnTo>
                <a:lnTo>
                  <a:pt x="67259" y="86449"/>
                </a:lnTo>
                <a:lnTo>
                  <a:pt x="67423" y="87333"/>
                </a:lnTo>
                <a:close/>
                <a:moveTo>
                  <a:pt x="59677" y="91576"/>
                </a:moveTo>
                <a:lnTo>
                  <a:pt x="57658" y="93011"/>
                </a:lnTo>
                <a:lnTo>
                  <a:pt x="58317" y="84511"/>
                </a:lnTo>
                <a:lnTo>
                  <a:pt x="59827" y="87680"/>
                </a:lnTo>
                <a:lnTo>
                  <a:pt x="60208" y="89373"/>
                </a:lnTo>
                <a:lnTo>
                  <a:pt x="59677" y="91576"/>
                </a:lnTo>
                <a:close/>
                <a:moveTo>
                  <a:pt x="73475" y="98594"/>
                </a:moveTo>
                <a:lnTo>
                  <a:pt x="72781" y="100267"/>
                </a:lnTo>
                <a:lnTo>
                  <a:pt x="72441" y="99050"/>
                </a:lnTo>
                <a:lnTo>
                  <a:pt x="72734" y="97506"/>
                </a:lnTo>
                <a:lnTo>
                  <a:pt x="73032" y="96656"/>
                </a:lnTo>
                <a:lnTo>
                  <a:pt x="73230" y="96663"/>
                </a:lnTo>
                <a:lnTo>
                  <a:pt x="73638" y="97540"/>
                </a:lnTo>
                <a:lnTo>
                  <a:pt x="73475" y="98594"/>
                </a:lnTo>
                <a:close/>
                <a:moveTo>
                  <a:pt x="74916" y="105210"/>
                </a:moveTo>
                <a:lnTo>
                  <a:pt x="73767" y="105306"/>
                </a:lnTo>
                <a:lnTo>
                  <a:pt x="73203" y="104700"/>
                </a:lnTo>
                <a:lnTo>
                  <a:pt x="73468" y="103850"/>
                </a:lnTo>
                <a:lnTo>
                  <a:pt x="73155" y="101110"/>
                </a:lnTo>
                <a:lnTo>
                  <a:pt x="74127" y="100824"/>
                </a:lnTo>
                <a:lnTo>
                  <a:pt x="74624" y="100838"/>
                </a:lnTo>
                <a:lnTo>
                  <a:pt x="74903" y="101647"/>
                </a:lnTo>
                <a:lnTo>
                  <a:pt x="75161" y="103130"/>
                </a:lnTo>
                <a:lnTo>
                  <a:pt x="74916" y="10521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94" name="Google Shape;3694;p208"/>
          <p:cNvSpPr/>
          <p:nvPr/>
        </p:nvSpPr>
        <p:spPr>
          <a:xfrm>
            <a:off x="7676589" y="3386349"/>
            <a:ext cx="73277" cy="59262"/>
          </a:xfrm>
          <a:custGeom>
            <a:rect b="b" l="l" r="r" t="t"/>
            <a:pathLst>
              <a:path extrusionOk="0" h="59262" w="73277">
                <a:moveTo>
                  <a:pt x="43724" y="1782"/>
                </a:moveTo>
                <a:lnTo>
                  <a:pt x="43813" y="2414"/>
                </a:lnTo>
                <a:lnTo>
                  <a:pt x="44336" y="2679"/>
                </a:lnTo>
                <a:lnTo>
                  <a:pt x="46166" y="2543"/>
                </a:lnTo>
                <a:lnTo>
                  <a:pt x="47090" y="1394"/>
                </a:lnTo>
                <a:lnTo>
                  <a:pt x="47825" y="673"/>
                </a:lnTo>
                <a:lnTo>
                  <a:pt x="48369" y="1163"/>
                </a:lnTo>
                <a:lnTo>
                  <a:pt x="48634" y="2577"/>
                </a:lnTo>
                <a:lnTo>
                  <a:pt x="49137" y="4413"/>
                </a:lnTo>
                <a:lnTo>
                  <a:pt x="51320" y="6467"/>
                </a:lnTo>
                <a:lnTo>
                  <a:pt x="53163" y="7052"/>
                </a:lnTo>
                <a:lnTo>
                  <a:pt x="55434" y="6650"/>
                </a:lnTo>
                <a:lnTo>
                  <a:pt x="56332" y="6283"/>
                </a:lnTo>
                <a:lnTo>
                  <a:pt x="56944" y="6589"/>
                </a:lnTo>
                <a:lnTo>
                  <a:pt x="57549" y="7677"/>
                </a:lnTo>
                <a:lnTo>
                  <a:pt x="58848" y="8915"/>
                </a:lnTo>
                <a:lnTo>
                  <a:pt x="61595" y="9799"/>
                </a:lnTo>
                <a:lnTo>
                  <a:pt x="62431" y="10295"/>
                </a:lnTo>
                <a:lnTo>
                  <a:pt x="63016" y="11132"/>
                </a:lnTo>
                <a:lnTo>
                  <a:pt x="62846" y="12315"/>
                </a:lnTo>
                <a:lnTo>
                  <a:pt x="61541" y="15273"/>
                </a:lnTo>
                <a:lnTo>
                  <a:pt x="61370" y="16143"/>
                </a:lnTo>
                <a:lnTo>
                  <a:pt x="61547" y="16436"/>
                </a:lnTo>
                <a:lnTo>
                  <a:pt x="61289" y="16980"/>
                </a:lnTo>
                <a:lnTo>
                  <a:pt x="59589" y="18959"/>
                </a:lnTo>
                <a:lnTo>
                  <a:pt x="59439" y="19652"/>
                </a:lnTo>
                <a:lnTo>
                  <a:pt x="60004" y="20788"/>
                </a:lnTo>
                <a:lnTo>
                  <a:pt x="60473" y="21726"/>
                </a:lnTo>
                <a:lnTo>
                  <a:pt x="60487" y="21543"/>
                </a:lnTo>
                <a:lnTo>
                  <a:pt x="63091" y="20693"/>
                </a:lnTo>
                <a:lnTo>
                  <a:pt x="64267" y="22399"/>
                </a:lnTo>
                <a:lnTo>
                  <a:pt x="66199" y="22461"/>
                </a:lnTo>
                <a:lnTo>
                  <a:pt x="66430" y="23011"/>
                </a:lnTo>
                <a:lnTo>
                  <a:pt x="68599" y="24603"/>
                </a:lnTo>
                <a:lnTo>
                  <a:pt x="69265" y="25861"/>
                </a:lnTo>
                <a:lnTo>
                  <a:pt x="70823" y="27078"/>
                </a:lnTo>
                <a:lnTo>
                  <a:pt x="69531" y="28615"/>
                </a:lnTo>
                <a:lnTo>
                  <a:pt x="69728" y="29301"/>
                </a:lnTo>
                <a:lnTo>
                  <a:pt x="70190" y="30002"/>
                </a:lnTo>
                <a:lnTo>
                  <a:pt x="71945" y="30410"/>
                </a:lnTo>
                <a:lnTo>
                  <a:pt x="72822" y="31416"/>
                </a:lnTo>
                <a:lnTo>
                  <a:pt x="72876" y="32960"/>
                </a:lnTo>
                <a:lnTo>
                  <a:pt x="73277" y="35462"/>
                </a:lnTo>
                <a:lnTo>
                  <a:pt x="69660" y="37951"/>
                </a:lnTo>
                <a:lnTo>
                  <a:pt x="68633" y="40726"/>
                </a:lnTo>
                <a:lnTo>
                  <a:pt x="68538" y="41270"/>
                </a:lnTo>
                <a:lnTo>
                  <a:pt x="68415" y="41188"/>
                </a:lnTo>
                <a:lnTo>
                  <a:pt x="68021" y="40270"/>
                </a:lnTo>
                <a:lnTo>
                  <a:pt x="67361" y="40284"/>
                </a:lnTo>
                <a:lnTo>
                  <a:pt x="65865" y="39896"/>
                </a:lnTo>
                <a:lnTo>
                  <a:pt x="63778" y="42398"/>
                </a:lnTo>
                <a:lnTo>
                  <a:pt x="62832" y="44479"/>
                </a:lnTo>
                <a:lnTo>
                  <a:pt x="62275" y="46002"/>
                </a:lnTo>
                <a:lnTo>
                  <a:pt x="61432" y="47233"/>
                </a:lnTo>
                <a:lnTo>
                  <a:pt x="61262" y="48532"/>
                </a:lnTo>
                <a:lnTo>
                  <a:pt x="61370" y="49083"/>
                </a:lnTo>
                <a:lnTo>
                  <a:pt x="61085" y="49783"/>
                </a:lnTo>
                <a:lnTo>
                  <a:pt x="61071" y="50524"/>
                </a:lnTo>
                <a:lnTo>
                  <a:pt x="62268" y="51973"/>
                </a:lnTo>
                <a:lnTo>
                  <a:pt x="62574" y="52762"/>
                </a:lnTo>
                <a:lnTo>
                  <a:pt x="64036" y="55339"/>
                </a:lnTo>
                <a:lnTo>
                  <a:pt x="63581" y="56270"/>
                </a:lnTo>
                <a:lnTo>
                  <a:pt x="63220" y="57284"/>
                </a:lnTo>
                <a:lnTo>
                  <a:pt x="62799" y="58004"/>
                </a:lnTo>
                <a:lnTo>
                  <a:pt x="62302" y="58460"/>
                </a:lnTo>
                <a:lnTo>
                  <a:pt x="60792" y="58433"/>
                </a:lnTo>
                <a:lnTo>
                  <a:pt x="58875" y="58753"/>
                </a:lnTo>
                <a:lnTo>
                  <a:pt x="57583" y="59262"/>
                </a:lnTo>
                <a:lnTo>
                  <a:pt x="56916" y="59262"/>
                </a:lnTo>
                <a:lnTo>
                  <a:pt x="55529" y="57984"/>
                </a:lnTo>
                <a:lnTo>
                  <a:pt x="53979" y="56066"/>
                </a:lnTo>
                <a:lnTo>
                  <a:pt x="53000" y="55149"/>
                </a:lnTo>
                <a:lnTo>
                  <a:pt x="52551" y="54360"/>
                </a:lnTo>
                <a:lnTo>
                  <a:pt x="51334" y="54026"/>
                </a:lnTo>
                <a:lnTo>
                  <a:pt x="49600" y="53081"/>
                </a:lnTo>
                <a:lnTo>
                  <a:pt x="48396" y="52048"/>
                </a:lnTo>
                <a:lnTo>
                  <a:pt x="47362" y="51402"/>
                </a:lnTo>
                <a:lnTo>
                  <a:pt x="45907" y="51082"/>
                </a:lnTo>
                <a:lnTo>
                  <a:pt x="44704" y="51116"/>
                </a:lnTo>
                <a:lnTo>
                  <a:pt x="44357" y="49375"/>
                </a:lnTo>
                <a:lnTo>
                  <a:pt x="44207" y="47390"/>
                </a:lnTo>
                <a:lnTo>
                  <a:pt x="43228" y="46050"/>
                </a:lnTo>
                <a:lnTo>
                  <a:pt x="44574" y="40827"/>
                </a:lnTo>
                <a:lnTo>
                  <a:pt x="43772" y="40318"/>
                </a:lnTo>
                <a:lnTo>
                  <a:pt x="42901" y="40732"/>
                </a:lnTo>
                <a:lnTo>
                  <a:pt x="41637" y="41984"/>
                </a:lnTo>
                <a:lnTo>
                  <a:pt x="41031" y="43466"/>
                </a:lnTo>
                <a:lnTo>
                  <a:pt x="40671" y="44785"/>
                </a:lnTo>
                <a:lnTo>
                  <a:pt x="38550" y="46030"/>
                </a:lnTo>
                <a:lnTo>
                  <a:pt x="35184" y="46485"/>
                </a:lnTo>
                <a:lnTo>
                  <a:pt x="31505" y="46030"/>
                </a:lnTo>
                <a:lnTo>
                  <a:pt x="31001" y="45696"/>
                </a:lnTo>
                <a:lnTo>
                  <a:pt x="30764" y="45316"/>
                </a:lnTo>
                <a:lnTo>
                  <a:pt x="30764" y="44860"/>
                </a:lnTo>
                <a:lnTo>
                  <a:pt x="31015" y="44153"/>
                </a:lnTo>
                <a:lnTo>
                  <a:pt x="31654" y="43289"/>
                </a:lnTo>
                <a:lnTo>
                  <a:pt x="31818" y="42065"/>
                </a:lnTo>
                <a:lnTo>
                  <a:pt x="31158" y="41004"/>
                </a:lnTo>
                <a:lnTo>
                  <a:pt x="30730" y="40589"/>
                </a:lnTo>
                <a:lnTo>
                  <a:pt x="30899" y="39563"/>
                </a:lnTo>
                <a:lnTo>
                  <a:pt x="31382" y="38277"/>
                </a:lnTo>
                <a:lnTo>
                  <a:pt x="31484" y="37536"/>
                </a:lnTo>
                <a:lnTo>
                  <a:pt x="28989" y="35313"/>
                </a:lnTo>
                <a:lnTo>
                  <a:pt x="27187" y="34877"/>
                </a:lnTo>
                <a:lnTo>
                  <a:pt x="25439" y="34796"/>
                </a:lnTo>
                <a:lnTo>
                  <a:pt x="24113" y="34544"/>
                </a:lnTo>
                <a:lnTo>
                  <a:pt x="23338" y="34653"/>
                </a:lnTo>
                <a:lnTo>
                  <a:pt x="22787" y="35299"/>
                </a:lnTo>
                <a:lnTo>
                  <a:pt x="22223" y="35768"/>
                </a:lnTo>
                <a:lnTo>
                  <a:pt x="21801" y="35211"/>
                </a:lnTo>
                <a:lnTo>
                  <a:pt x="21026" y="31253"/>
                </a:lnTo>
                <a:lnTo>
                  <a:pt x="20427" y="30655"/>
                </a:lnTo>
                <a:lnTo>
                  <a:pt x="18170" y="29988"/>
                </a:lnTo>
                <a:lnTo>
                  <a:pt x="15096" y="29750"/>
                </a:lnTo>
                <a:lnTo>
                  <a:pt x="14280" y="29030"/>
                </a:lnTo>
                <a:lnTo>
                  <a:pt x="13831" y="27241"/>
                </a:lnTo>
                <a:lnTo>
                  <a:pt x="13546" y="25092"/>
                </a:lnTo>
                <a:lnTo>
                  <a:pt x="12539" y="23025"/>
                </a:lnTo>
                <a:lnTo>
                  <a:pt x="12023" y="22501"/>
                </a:lnTo>
                <a:lnTo>
                  <a:pt x="11104" y="21590"/>
                </a:lnTo>
                <a:lnTo>
                  <a:pt x="9500" y="21964"/>
                </a:lnTo>
                <a:lnTo>
                  <a:pt x="7575" y="23168"/>
                </a:lnTo>
                <a:lnTo>
                  <a:pt x="6440" y="23494"/>
                </a:lnTo>
                <a:lnTo>
                  <a:pt x="6004" y="23623"/>
                </a:lnTo>
                <a:lnTo>
                  <a:pt x="4475" y="22454"/>
                </a:lnTo>
                <a:lnTo>
                  <a:pt x="2747" y="20624"/>
                </a:lnTo>
                <a:lnTo>
                  <a:pt x="1367" y="18680"/>
                </a:lnTo>
                <a:lnTo>
                  <a:pt x="1034" y="17599"/>
                </a:lnTo>
                <a:lnTo>
                  <a:pt x="1455" y="16286"/>
                </a:lnTo>
                <a:lnTo>
                  <a:pt x="952" y="15280"/>
                </a:lnTo>
                <a:lnTo>
                  <a:pt x="211" y="13437"/>
                </a:lnTo>
                <a:lnTo>
                  <a:pt x="0" y="11995"/>
                </a:lnTo>
                <a:lnTo>
                  <a:pt x="8303" y="6882"/>
                </a:lnTo>
                <a:lnTo>
                  <a:pt x="13362" y="4257"/>
                </a:lnTo>
                <a:lnTo>
                  <a:pt x="15749" y="3461"/>
                </a:lnTo>
                <a:lnTo>
                  <a:pt x="16320" y="6100"/>
                </a:lnTo>
                <a:lnTo>
                  <a:pt x="16755" y="6936"/>
                </a:lnTo>
                <a:lnTo>
                  <a:pt x="17320" y="7480"/>
                </a:lnTo>
                <a:lnTo>
                  <a:pt x="18068" y="7589"/>
                </a:lnTo>
                <a:lnTo>
                  <a:pt x="18931" y="6936"/>
                </a:lnTo>
                <a:lnTo>
                  <a:pt x="20142" y="6249"/>
                </a:lnTo>
                <a:lnTo>
                  <a:pt x="22080" y="6569"/>
                </a:lnTo>
                <a:lnTo>
                  <a:pt x="23487" y="7201"/>
                </a:lnTo>
                <a:lnTo>
                  <a:pt x="23984" y="7861"/>
                </a:lnTo>
                <a:lnTo>
                  <a:pt x="24922" y="8487"/>
                </a:lnTo>
                <a:lnTo>
                  <a:pt x="26282" y="8636"/>
                </a:lnTo>
                <a:lnTo>
                  <a:pt x="28914" y="7439"/>
                </a:lnTo>
                <a:lnTo>
                  <a:pt x="31443" y="5617"/>
                </a:lnTo>
                <a:lnTo>
                  <a:pt x="32185" y="4345"/>
                </a:lnTo>
                <a:lnTo>
                  <a:pt x="32464" y="3196"/>
                </a:lnTo>
                <a:lnTo>
                  <a:pt x="33960" y="3958"/>
                </a:lnTo>
                <a:lnTo>
                  <a:pt x="35279" y="4121"/>
                </a:lnTo>
                <a:lnTo>
                  <a:pt x="35864" y="3781"/>
                </a:lnTo>
                <a:lnTo>
                  <a:pt x="35489" y="1938"/>
                </a:lnTo>
                <a:lnTo>
                  <a:pt x="36564" y="952"/>
                </a:lnTo>
                <a:lnTo>
                  <a:pt x="37754" y="503"/>
                </a:lnTo>
                <a:lnTo>
                  <a:pt x="38291" y="1299"/>
                </a:lnTo>
                <a:lnTo>
                  <a:pt x="39386" y="2115"/>
                </a:lnTo>
                <a:lnTo>
                  <a:pt x="40250" y="2122"/>
                </a:lnTo>
                <a:lnTo>
                  <a:pt x="42568" y="0"/>
                </a:lnTo>
                <a:lnTo>
                  <a:pt x="43112" y="422"/>
                </a:lnTo>
                <a:lnTo>
                  <a:pt x="43616" y="117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95" name="Google Shape;3695;p208"/>
          <p:cNvSpPr/>
          <p:nvPr/>
        </p:nvSpPr>
        <p:spPr>
          <a:xfrm>
            <a:off x="7522987" y="4241496"/>
            <a:ext cx="151008" cy="109739"/>
          </a:xfrm>
          <a:custGeom>
            <a:rect b="b" l="l" r="r" t="t"/>
            <a:pathLst>
              <a:path extrusionOk="0" h="109739" w="151008">
                <a:moveTo>
                  <a:pt x="109562" y="3264"/>
                </a:moveTo>
                <a:lnTo>
                  <a:pt x="109297" y="4175"/>
                </a:lnTo>
                <a:lnTo>
                  <a:pt x="109284" y="5787"/>
                </a:lnTo>
                <a:lnTo>
                  <a:pt x="108944" y="8337"/>
                </a:lnTo>
                <a:lnTo>
                  <a:pt x="108536" y="11390"/>
                </a:lnTo>
                <a:lnTo>
                  <a:pt x="110195" y="13362"/>
                </a:lnTo>
                <a:lnTo>
                  <a:pt x="112180" y="15484"/>
                </a:lnTo>
                <a:lnTo>
                  <a:pt x="112711" y="16306"/>
                </a:lnTo>
                <a:lnTo>
                  <a:pt x="112180" y="18394"/>
                </a:lnTo>
                <a:lnTo>
                  <a:pt x="112554" y="19618"/>
                </a:lnTo>
                <a:lnTo>
                  <a:pt x="113602" y="21658"/>
                </a:lnTo>
                <a:lnTo>
                  <a:pt x="115383" y="24249"/>
                </a:lnTo>
                <a:lnTo>
                  <a:pt x="117212" y="26908"/>
                </a:lnTo>
                <a:lnTo>
                  <a:pt x="118477" y="27255"/>
                </a:lnTo>
                <a:lnTo>
                  <a:pt x="119681" y="27472"/>
                </a:lnTo>
                <a:lnTo>
                  <a:pt x="120415" y="27948"/>
                </a:lnTo>
                <a:lnTo>
                  <a:pt x="121483" y="28410"/>
                </a:lnTo>
                <a:lnTo>
                  <a:pt x="122550" y="28710"/>
                </a:lnTo>
                <a:lnTo>
                  <a:pt x="123475" y="29295"/>
                </a:lnTo>
                <a:lnTo>
                  <a:pt x="124067" y="29866"/>
                </a:lnTo>
                <a:lnTo>
                  <a:pt x="124835" y="31505"/>
                </a:lnTo>
                <a:lnTo>
                  <a:pt x="126896" y="32586"/>
                </a:lnTo>
                <a:lnTo>
                  <a:pt x="128337" y="33653"/>
                </a:lnTo>
                <a:lnTo>
                  <a:pt x="127759" y="34197"/>
                </a:lnTo>
                <a:lnTo>
                  <a:pt x="125964" y="33980"/>
                </a:lnTo>
                <a:lnTo>
                  <a:pt x="124278" y="33511"/>
                </a:lnTo>
                <a:lnTo>
                  <a:pt x="124053" y="34300"/>
                </a:lnTo>
                <a:lnTo>
                  <a:pt x="123985" y="37305"/>
                </a:lnTo>
                <a:lnTo>
                  <a:pt x="124250" y="39801"/>
                </a:lnTo>
                <a:lnTo>
                  <a:pt x="124645" y="40134"/>
                </a:lnTo>
                <a:lnTo>
                  <a:pt x="126345" y="40596"/>
                </a:lnTo>
                <a:lnTo>
                  <a:pt x="130391" y="43840"/>
                </a:lnTo>
                <a:lnTo>
                  <a:pt x="134049" y="46913"/>
                </a:lnTo>
                <a:lnTo>
                  <a:pt x="135280" y="47709"/>
                </a:lnTo>
                <a:lnTo>
                  <a:pt x="137300" y="48008"/>
                </a:lnTo>
                <a:lnTo>
                  <a:pt x="139571" y="48137"/>
                </a:lnTo>
                <a:lnTo>
                  <a:pt x="140543" y="47852"/>
                </a:lnTo>
                <a:lnTo>
                  <a:pt x="142740" y="46308"/>
                </a:lnTo>
                <a:lnTo>
                  <a:pt x="143909" y="46138"/>
                </a:lnTo>
                <a:lnTo>
                  <a:pt x="144991" y="46179"/>
                </a:lnTo>
                <a:lnTo>
                  <a:pt x="145575" y="46424"/>
                </a:lnTo>
                <a:lnTo>
                  <a:pt x="146629" y="47689"/>
                </a:lnTo>
                <a:lnTo>
                  <a:pt x="147615" y="49593"/>
                </a:lnTo>
                <a:lnTo>
                  <a:pt x="147894" y="51000"/>
                </a:lnTo>
                <a:lnTo>
                  <a:pt x="147806" y="51755"/>
                </a:lnTo>
                <a:lnTo>
                  <a:pt x="147473" y="52041"/>
                </a:lnTo>
                <a:lnTo>
                  <a:pt x="145671" y="52401"/>
                </a:lnTo>
                <a:lnTo>
                  <a:pt x="144889" y="52687"/>
                </a:lnTo>
                <a:lnTo>
                  <a:pt x="144698" y="53095"/>
                </a:lnTo>
                <a:lnTo>
                  <a:pt x="144977" y="54040"/>
                </a:lnTo>
                <a:lnTo>
                  <a:pt x="145324" y="54652"/>
                </a:lnTo>
                <a:lnTo>
                  <a:pt x="147289" y="57392"/>
                </a:lnTo>
                <a:lnTo>
                  <a:pt x="150131" y="61092"/>
                </a:lnTo>
                <a:lnTo>
                  <a:pt x="151009" y="62037"/>
                </a:lnTo>
                <a:lnTo>
                  <a:pt x="150512" y="63139"/>
                </a:lnTo>
                <a:lnTo>
                  <a:pt x="149064" y="66022"/>
                </a:lnTo>
                <a:lnTo>
                  <a:pt x="147983" y="67225"/>
                </a:lnTo>
                <a:lnTo>
                  <a:pt x="143202" y="71305"/>
                </a:lnTo>
                <a:lnTo>
                  <a:pt x="140863" y="70822"/>
                </a:lnTo>
                <a:lnTo>
                  <a:pt x="135946" y="71645"/>
                </a:lnTo>
                <a:lnTo>
                  <a:pt x="135212" y="70707"/>
                </a:lnTo>
                <a:lnTo>
                  <a:pt x="134063" y="70585"/>
                </a:lnTo>
                <a:lnTo>
                  <a:pt x="132642" y="70748"/>
                </a:lnTo>
                <a:lnTo>
                  <a:pt x="132125" y="71101"/>
                </a:lnTo>
                <a:lnTo>
                  <a:pt x="131968" y="71502"/>
                </a:lnTo>
                <a:lnTo>
                  <a:pt x="131459" y="72067"/>
                </a:lnTo>
                <a:lnTo>
                  <a:pt x="130547" y="73685"/>
                </a:lnTo>
                <a:lnTo>
                  <a:pt x="129847" y="74093"/>
                </a:lnTo>
                <a:lnTo>
                  <a:pt x="128976" y="74345"/>
                </a:lnTo>
                <a:lnTo>
                  <a:pt x="127902" y="74311"/>
                </a:lnTo>
                <a:lnTo>
                  <a:pt x="127276" y="74522"/>
                </a:lnTo>
                <a:lnTo>
                  <a:pt x="127276" y="75324"/>
                </a:lnTo>
                <a:lnTo>
                  <a:pt x="127086" y="76018"/>
                </a:lnTo>
                <a:lnTo>
                  <a:pt x="126359" y="76371"/>
                </a:lnTo>
                <a:lnTo>
                  <a:pt x="126052" y="77147"/>
                </a:lnTo>
                <a:lnTo>
                  <a:pt x="126107" y="77915"/>
                </a:lnTo>
                <a:lnTo>
                  <a:pt x="125685" y="78268"/>
                </a:lnTo>
                <a:lnTo>
                  <a:pt x="124760" y="78078"/>
                </a:lnTo>
                <a:lnTo>
                  <a:pt x="124210" y="77860"/>
                </a:lnTo>
                <a:lnTo>
                  <a:pt x="123693" y="78853"/>
                </a:lnTo>
                <a:lnTo>
                  <a:pt x="123054" y="79527"/>
                </a:lnTo>
                <a:lnTo>
                  <a:pt x="122598" y="79520"/>
                </a:lnTo>
                <a:lnTo>
                  <a:pt x="117682" y="79717"/>
                </a:lnTo>
                <a:lnTo>
                  <a:pt x="115893" y="80247"/>
                </a:lnTo>
                <a:lnTo>
                  <a:pt x="114819" y="80261"/>
                </a:lnTo>
                <a:lnTo>
                  <a:pt x="114778" y="79812"/>
                </a:lnTo>
                <a:lnTo>
                  <a:pt x="114649" y="79547"/>
                </a:lnTo>
                <a:lnTo>
                  <a:pt x="108447" y="78044"/>
                </a:lnTo>
                <a:lnTo>
                  <a:pt x="104102" y="77153"/>
                </a:lnTo>
                <a:lnTo>
                  <a:pt x="99695" y="76167"/>
                </a:lnTo>
                <a:lnTo>
                  <a:pt x="99444" y="77092"/>
                </a:lnTo>
                <a:lnTo>
                  <a:pt x="98811" y="77691"/>
                </a:lnTo>
                <a:lnTo>
                  <a:pt x="97859" y="77731"/>
                </a:lnTo>
                <a:lnTo>
                  <a:pt x="97200" y="77589"/>
                </a:lnTo>
                <a:lnTo>
                  <a:pt x="96758" y="78302"/>
                </a:lnTo>
                <a:lnTo>
                  <a:pt x="96024" y="79248"/>
                </a:lnTo>
                <a:lnTo>
                  <a:pt x="95003" y="79703"/>
                </a:lnTo>
                <a:lnTo>
                  <a:pt x="94004" y="80288"/>
                </a:lnTo>
                <a:lnTo>
                  <a:pt x="93439" y="80798"/>
                </a:lnTo>
                <a:lnTo>
                  <a:pt x="93032" y="80805"/>
                </a:lnTo>
                <a:lnTo>
                  <a:pt x="92025" y="79608"/>
                </a:lnTo>
                <a:lnTo>
                  <a:pt x="90685" y="79486"/>
                </a:lnTo>
                <a:lnTo>
                  <a:pt x="88183" y="79683"/>
                </a:lnTo>
                <a:lnTo>
                  <a:pt x="87054" y="79356"/>
                </a:lnTo>
                <a:lnTo>
                  <a:pt x="85517" y="79200"/>
                </a:lnTo>
                <a:lnTo>
                  <a:pt x="81886" y="79445"/>
                </a:lnTo>
                <a:lnTo>
                  <a:pt x="76086" y="78955"/>
                </a:lnTo>
                <a:lnTo>
                  <a:pt x="75134" y="79221"/>
                </a:lnTo>
                <a:lnTo>
                  <a:pt x="74882" y="79438"/>
                </a:lnTo>
                <a:lnTo>
                  <a:pt x="69136" y="79493"/>
                </a:lnTo>
                <a:lnTo>
                  <a:pt x="62819" y="79554"/>
                </a:lnTo>
                <a:lnTo>
                  <a:pt x="57528" y="79608"/>
                </a:lnTo>
                <a:lnTo>
                  <a:pt x="52898" y="79656"/>
                </a:lnTo>
                <a:lnTo>
                  <a:pt x="52891" y="79452"/>
                </a:lnTo>
                <a:lnTo>
                  <a:pt x="51402" y="79425"/>
                </a:lnTo>
                <a:lnTo>
                  <a:pt x="51238" y="79826"/>
                </a:lnTo>
                <a:lnTo>
                  <a:pt x="49926" y="84640"/>
                </a:lnTo>
                <a:lnTo>
                  <a:pt x="49783" y="87258"/>
                </a:lnTo>
                <a:lnTo>
                  <a:pt x="50483" y="88883"/>
                </a:lnTo>
                <a:lnTo>
                  <a:pt x="51266" y="89917"/>
                </a:lnTo>
                <a:lnTo>
                  <a:pt x="52143" y="90345"/>
                </a:lnTo>
                <a:lnTo>
                  <a:pt x="52231" y="90930"/>
                </a:lnTo>
                <a:lnTo>
                  <a:pt x="51524" y="91685"/>
                </a:lnTo>
                <a:lnTo>
                  <a:pt x="51585" y="92453"/>
                </a:lnTo>
                <a:lnTo>
                  <a:pt x="52415" y="93249"/>
                </a:lnTo>
                <a:lnTo>
                  <a:pt x="52619" y="94092"/>
                </a:lnTo>
                <a:lnTo>
                  <a:pt x="52197" y="94970"/>
                </a:lnTo>
                <a:lnTo>
                  <a:pt x="52299" y="97078"/>
                </a:lnTo>
                <a:lnTo>
                  <a:pt x="52911" y="100416"/>
                </a:lnTo>
                <a:lnTo>
                  <a:pt x="52932" y="102579"/>
                </a:lnTo>
                <a:lnTo>
                  <a:pt x="52347" y="103565"/>
                </a:lnTo>
                <a:lnTo>
                  <a:pt x="52625" y="105258"/>
                </a:lnTo>
                <a:lnTo>
                  <a:pt x="53761" y="107645"/>
                </a:lnTo>
                <a:lnTo>
                  <a:pt x="53965" y="108651"/>
                </a:lnTo>
                <a:lnTo>
                  <a:pt x="53557" y="109120"/>
                </a:lnTo>
                <a:lnTo>
                  <a:pt x="52612" y="109739"/>
                </a:lnTo>
                <a:lnTo>
                  <a:pt x="51653" y="109719"/>
                </a:lnTo>
                <a:lnTo>
                  <a:pt x="50538" y="108277"/>
                </a:lnTo>
                <a:lnTo>
                  <a:pt x="50048" y="107631"/>
                </a:lnTo>
                <a:lnTo>
                  <a:pt x="49151" y="106162"/>
                </a:lnTo>
                <a:lnTo>
                  <a:pt x="48382" y="104694"/>
                </a:lnTo>
                <a:lnTo>
                  <a:pt x="47349" y="104048"/>
                </a:lnTo>
                <a:lnTo>
                  <a:pt x="46329" y="103449"/>
                </a:lnTo>
                <a:lnTo>
                  <a:pt x="45091" y="101579"/>
                </a:lnTo>
                <a:lnTo>
                  <a:pt x="43894" y="100688"/>
                </a:lnTo>
                <a:lnTo>
                  <a:pt x="42629" y="100940"/>
                </a:lnTo>
                <a:lnTo>
                  <a:pt x="40787" y="100593"/>
                </a:lnTo>
                <a:lnTo>
                  <a:pt x="37067" y="100131"/>
                </a:lnTo>
                <a:lnTo>
                  <a:pt x="33068" y="100267"/>
                </a:lnTo>
                <a:lnTo>
                  <a:pt x="31409" y="100695"/>
                </a:lnTo>
                <a:lnTo>
                  <a:pt x="29771" y="101375"/>
                </a:lnTo>
                <a:lnTo>
                  <a:pt x="25616" y="102878"/>
                </a:lnTo>
                <a:lnTo>
                  <a:pt x="23977" y="103612"/>
                </a:lnTo>
                <a:lnTo>
                  <a:pt x="22732" y="105489"/>
                </a:lnTo>
                <a:lnTo>
                  <a:pt x="21318" y="105448"/>
                </a:lnTo>
                <a:lnTo>
                  <a:pt x="19910" y="104850"/>
                </a:lnTo>
                <a:lnTo>
                  <a:pt x="19026" y="104000"/>
                </a:lnTo>
                <a:lnTo>
                  <a:pt x="17129" y="104183"/>
                </a:lnTo>
                <a:lnTo>
                  <a:pt x="15300" y="103361"/>
                </a:lnTo>
                <a:lnTo>
                  <a:pt x="13532" y="101736"/>
                </a:lnTo>
                <a:lnTo>
                  <a:pt x="12226" y="101198"/>
                </a:lnTo>
                <a:lnTo>
                  <a:pt x="10560" y="100022"/>
                </a:lnTo>
                <a:lnTo>
                  <a:pt x="10105" y="97778"/>
                </a:lnTo>
                <a:lnTo>
                  <a:pt x="9051" y="96207"/>
                </a:lnTo>
                <a:lnTo>
                  <a:pt x="8085" y="94017"/>
                </a:lnTo>
                <a:lnTo>
                  <a:pt x="6644" y="93038"/>
                </a:lnTo>
                <a:lnTo>
                  <a:pt x="4984" y="92515"/>
                </a:lnTo>
                <a:lnTo>
                  <a:pt x="2693" y="92624"/>
                </a:lnTo>
                <a:lnTo>
                  <a:pt x="1190" y="91746"/>
                </a:lnTo>
                <a:lnTo>
                  <a:pt x="0" y="90468"/>
                </a:lnTo>
                <a:lnTo>
                  <a:pt x="313" y="89359"/>
                </a:lnTo>
                <a:lnTo>
                  <a:pt x="850" y="87782"/>
                </a:lnTo>
                <a:lnTo>
                  <a:pt x="911" y="86265"/>
                </a:lnTo>
                <a:lnTo>
                  <a:pt x="1265" y="83804"/>
                </a:lnTo>
                <a:lnTo>
                  <a:pt x="1047" y="80723"/>
                </a:lnTo>
                <a:lnTo>
                  <a:pt x="632" y="78575"/>
                </a:lnTo>
                <a:lnTo>
                  <a:pt x="1897" y="77677"/>
                </a:lnTo>
                <a:lnTo>
                  <a:pt x="3359" y="76875"/>
                </a:lnTo>
                <a:lnTo>
                  <a:pt x="4270" y="75413"/>
                </a:lnTo>
                <a:lnTo>
                  <a:pt x="5216" y="72128"/>
                </a:lnTo>
                <a:lnTo>
                  <a:pt x="5610" y="69293"/>
                </a:lnTo>
                <a:lnTo>
                  <a:pt x="5318" y="68239"/>
                </a:lnTo>
                <a:lnTo>
                  <a:pt x="4835" y="67402"/>
                </a:lnTo>
                <a:lnTo>
                  <a:pt x="4447" y="66178"/>
                </a:lnTo>
                <a:lnTo>
                  <a:pt x="4223" y="64682"/>
                </a:lnTo>
                <a:lnTo>
                  <a:pt x="4488" y="63377"/>
                </a:lnTo>
                <a:lnTo>
                  <a:pt x="5596" y="62166"/>
                </a:lnTo>
                <a:lnTo>
                  <a:pt x="6984" y="61160"/>
                </a:lnTo>
                <a:lnTo>
                  <a:pt x="7970" y="60670"/>
                </a:lnTo>
                <a:lnTo>
                  <a:pt x="10581" y="60167"/>
                </a:lnTo>
                <a:lnTo>
                  <a:pt x="13845" y="59419"/>
                </a:lnTo>
                <a:lnTo>
                  <a:pt x="15728" y="58562"/>
                </a:lnTo>
                <a:lnTo>
                  <a:pt x="17102" y="57712"/>
                </a:lnTo>
                <a:lnTo>
                  <a:pt x="17870" y="57032"/>
                </a:lnTo>
                <a:lnTo>
                  <a:pt x="18652" y="55652"/>
                </a:lnTo>
                <a:lnTo>
                  <a:pt x="19917" y="54577"/>
                </a:lnTo>
                <a:lnTo>
                  <a:pt x="20897" y="53489"/>
                </a:lnTo>
                <a:lnTo>
                  <a:pt x="21032" y="50477"/>
                </a:lnTo>
                <a:lnTo>
                  <a:pt x="21026" y="48756"/>
                </a:lnTo>
                <a:lnTo>
                  <a:pt x="20298" y="47804"/>
                </a:lnTo>
                <a:lnTo>
                  <a:pt x="19904" y="46995"/>
                </a:lnTo>
                <a:lnTo>
                  <a:pt x="24739" y="44629"/>
                </a:lnTo>
                <a:lnTo>
                  <a:pt x="24772" y="42963"/>
                </a:lnTo>
                <a:lnTo>
                  <a:pt x="24099" y="41100"/>
                </a:lnTo>
                <a:lnTo>
                  <a:pt x="23154" y="39597"/>
                </a:lnTo>
                <a:lnTo>
                  <a:pt x="22801" y="38305"/>
                </a:lnTo>
                <a:lnTo>
                  <a:pt x="24140" y="36775"/>
                </a:lnTo>
                <a:lnTo>
                  <a:pt x="25330" y="35625"/>
                </a:lnTo>
                <a:lnTo>
                  <a:pt x="26194" y="34653"/>
                </a:lnTo>
                <a:lnTo>
                  <a:pt x="28098" y="33171"/>
                </a:lnTo>
                <a:lnTo>
                  <a:pt x="30083" y="32783"/>
                </a:lnTo>
                <a:lnTo>
                  <a:pt x="31872" y="33341"/>
                </a:lnTo>
                <a:lnTo>
                  <a:pt x="37169" y="36836"/>
                </a:lnTo>
                <a:lnTo>
                  <a:pt x="38087" y="37060"/>
                </a:lnTo>
                <a:lnTo>
                  <a:pt x="39189" y="36795"/>
                </a:lnTo>
                <a:lnTo>
                  <a:pt x="40589" y="35870"/>
                </a:lnTo>
                <a:lnTo>
                  <a:pt x="42398" y="35150"/>
                </a:lnTo>
                <a:lnTo>
                  <a:pt x="43065" y="32810"/>
                </a:lnTo>
                <a:lnTo>
                  <a:pt x="43003" y="29369"/>
                </a:lnTo>
                <a:lnTo>
                  <a:pt x="43418" y="27792"/>
                </a:lnTo>
                <a:lnTo>
                  <a:pt x="44370" y="27506"/>
                </a:lnTo>
                <a:lnTo>
                  <a:pt x="47417" y="28166"/>
                </a:lnTo>
                <a:lnTo>
                  <a:pt x="48212" y="28200"/>
                </a:lnTo>
                <a:lnTo>
                  <a:pt x="49096" y="27982"/>
                </a:lnTo>
                <a:lnTo>
                  <a:pt x="49742" y="27377"/>
                </a:lnTo>
                <a:lnTo>
                  <a:pt x="49715" y="26262"/>
                </a:lnTo>
                <a:lnTo>
                  <a:pt x="49572" y="25276"/>
                </a:lnTo>
                <a:lnTo>
                  <a:pt x="50565" y="22080"/>
                </a:lnTo>
                <a:lnTo>
                  <a:pt x="52381" y="19673"/>
                </a:lnTo>
                <a:lnTo>
                  <a:pt x="56046" y="16667"/>
                </a:lnTo>
                <a:lnTo>
                  <a:pt x="57188" y="16062"/>
                </a:lnTo>
                <a:lnTo>
                  <a:pt x="58514" y="15756"/>
                </a:lnTo>
                <a:lnTo>
                  <a:pt x="65083" y="17823"/>
                </a:lnTo>
                <a:lnTo>
                  <a:pt x="66151" y="17313"/>
                </a:lnTo>
                <a:lnTo>
                  <a:pt x="67756" y="12186"/>
                </a:lnTo>
                <a:lnTo>
                  <a:pt x="69537" y="11696"/>
                </a:lnTo>
                <a:lnTo>
                  <a:pt x="71672" y="11608"/>
                </a:lnTo>
                <a:lnTo>
                  <a:pt x="73060" y="11166"/>
                </a:lnTo>
                <a:lnTo>
                  <a:pt x="73780" y="10812"/>
                </a:lnTo>
                <a:lnTo>
                  <a:pt x="76909" y="8860"/>
                </a:lnTo>
                <a:lnTo>
                  <a:pt x="82417" y="6208"/>
                </a:lnTo>
                <a:lnTo>
                  <a:pt x="85381" y="5066"/>
                </a:lnTo>
                <a:lnTo>
                  <a:pt x="85959" y="4638"/>
                </a:lnTo>
                <a:lnTo>
                  <a:pt x="88081" y="2754"/>
                </a:lnTo>
                <a:lnTo>
                  <a:pt x="90896" y="592"/>
                </a:lnTo>
                <a:lnTo>
                  <a:pt x="92691" y="156"/>
                </a:lnTo>
                <a:lnTo>
                  <a:pt x="95174" y="0"/>
                </a:lnTo>
                <a:lnTo>
                  <a:pt x="96737" y="354"/>
                </a:lnTo>
                <a:lnTo>
                  <a:pt x="97159" y="966"/>
                </a:lnTo>
                <a:lnTo>
                  <a:pt x="97676" y="1278"/>
                </a:lnTo>
                <a:lnTo>
                  <a:pt x="100913" y="360"/>
                </a:lnTo>
                <a:lnTo>
                  <a:pt x="105550" y="182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96" name="Google Shape;3696;p208"/>
          <p:cNvSpPr/>
          <p:nvPr/>
        </p:nvSpPr>
        <p:spPr>
          <a:xfrm>
            <a:off x="8054825" y="3592533"/>
            <a:ext cx="119109" cy="77547"/>
          </a:xfrm>
          <a:custGeom>
            <a:rect b="b" l="l" r="r" t="t"/>
            <a:pathLst>
              <a:path extrusionOk="0" h="77547" w="119109">
                <a:moveTo>
                  <a:pt x="119110" y="13097"/>
                </a:moveTo>
                <a:lnTo>
                  <a:pt x="118661" y="19428"/>
                </a:lnTo>
                <a:lnTo>
                  <a:pt x="116818" y="22359"/>
                </a:lnTo>
                <a:lnTo>
                  <a:pt x="114037" y="21379"/>
                </a:lnTo>
                <a:lnTo>
                  <a:pt x="110487" y="22195"/>
                </a:lnTo>
                <a:lnTo>
                  <a:pt x="108610" y="25527"/>
                </a:lnTo>
                <a:lnTo>
                  <a:pt x="107543" y="26513"/>
                </a:lnTo>
                <a:lnTo>
                  <a:pt x="106584" y="27669"/>
                </a:lnTo>
                <a:lnTo>
                  <a:pt x="105965" y="31981"/>
                </a:lnTo>
                <a:lnTo>
                  <a:pt x="105815" y="39012"/>
                </a:lnTo>
                <a:lnTo>
                  <a:pt x="104469" y="39862"/>
                </a:lnTo>
                <a:lnTo>
                  <a:pt x="103238" y="40127"/>
                </a:lnTo>
                <a:lnTo>
                  <a:pt x="98104" y="46288"/>
                </a:lnTo>
                <a:lnTo>
                  <a:pt x="101062" y="48015"/>
                </a:lnTo>
                <a:lnTo>
                  <a:pt x="102368" y="49328"/>
                </a:lnTo>
                <a:lnTo>
                  <a:pt x="104530" y="52979"/>
                </a:lnTo>
                <a:lnTo>
                  <a:pt x="107604" y="57093"/>
                </a:lnTo>
                <a:lnTo>
                  <a:pt x="108216" y="59099"/>
                </a:lnTo>
                <a:lnTo>
                  <a:pt x="105632" y="58650"/>
                </a:lnTo>
                <a:lnTo>
                  <a:pt x="104734" y="58786"/>
                </a:lnTo>
                <a:lnTo>
                  <a:pt x="104157" y="59419"/>
                </a:lnTo>
                <a:lnTo>
                  <a:pt x="102953" y="59290"/>
                </a:lnTo>
                <a:lnTo>
                  <a:pt x="101470" y="59296"/>
                </a:lnTo>
                <a:lnTo>
                  <a:pt x="99920" y="60024"/>
                </a:lnTo>
                <a:lnTo>
                  <a:pt x="99063" y="60330"/>
                </a:lnTo>
                <a:lnTo>
                  <a:pt x="97921" y="59664"/>
                </a:lnTo>
                <a:lnTo>
                  <a:pt x="95779" y="57664"/>
                </a:lnTo>
                <a:lnTo>
                  <a:pt x="94480" y="56270"/>
                </a:lnTo>
                <a:lnTo>
                  <a:pt x="93521" y="55917"/>
                </a:lnTo>
                <a:lnTo>
                  <a:pt x="92549" y="56332"/>
                </a:lnTo>
                <a:lnTo>
                  <a:pt x="89081" y="56808"/>
                </a:lnTo>
                <a:lnTo>
                  <a:pt x="88258" y="57617"/>
                </a:lnTo>
                <a:lnTo>
                  <a:pt x="86653" y="58514"/>
                </a:lnTo>
                <a:lnTo>
                  <a:pt x="85048" y="58943"/>
                </a:lnTo>
                <a:lnTo>
                  <a:pt x="82730" y="59249"/>
                </a:lnTo>
                <a:lnTo>
                  <a:pt x="81512" y="59208"/>
                </a:lnTo>
                <a:lnTo>
                  <a:pt x="80832" y="59636"/>
                </a:lnTo>
                <a:lnTo>
                  <a:pt x="80261" y="60949"/>
                </a:lnTo>
                <a:lnTo>
                  <a:pt x="79873" y="62227"/>
                </a:lnTo>
                <a:lnTo>
                  <a:pt x="79533" y="62744"/>
                </a:lnTo>
                <a:lnTo>
                  <a:pt x="76650" y="63376"/>
                </a:lnTo>
                <a:lnTo>
                  <a:pt x="76011" y="64111"/>
                </a:lnTo>
                <a:lnTo>
                  <a:pt x="75841" y="64825"/>
                </a:lnTo>
                <a:lnTo>
                  <a:pt x="75895" y="65539"/>
                </a:lnTo>
                <a:lnTo>
                  <a:pt x="73597" y="64845"/>
                </a:lnTo>
                <a:lnTo>
                  <a:pt x="71822" y="65314"/>
                </a:lnTo>
                <a:lnTo>
                  <a:pt x="71401" y="65858"/>
                </a:lnTo>
                <a:lnTo>
                  <a:pt x="71033" y="66647"/>
                </a:lnTo>
                <a:lnTo>
                  <a:pt x="71237" y="67484"/>
                </a:lnTo>
                <a:lnTo>
                  <a:pt x="71890" y="68300"/>
                </a:lnTo>
                <a:lnTo>
                  <a:pt x="72509" y="70503"/>
                </a:lnTo>
                <a:lnTo>
                  <a:pt x="72733" y="72699"/>
                </a:lnTo>
                <a:lnTo>
                  <a:pt x="72353" y="73951"/>
                </a:lnTo>
                <a:lnTo>
                  <a:pt x="71033" y="74835"/>
                </a:lnTo>
                <a:lnTo>
                  <a:pt x="68306" y="75821"/>
                </a:lnTo>
                <a:lnTo>
                  <a:pt x="65661" y="75351"/>
                </a:lnTo>
                <a:lnTo>
                  <a:pt x="64505" y="75739"/>
                </a:lnTo>
                <a:lnTo>
                  <a:pt x="62547" y="75861"/>
                </a:lnTo>
                <a:lnTo>
                  <a:pt x="60745" y="76120"/>
                </a:lnTo>
                <a:lnTo>
                  <a:pt x="57977" y="77017"/>
                </a:lnTo>
                <a:lnTo>
                  <a:pt x="55475" y="77548"/>
                </a:lnTo>
                <a:lnTo>
                  <a:pt x="53231" y="75718"/>
                </a:lnTo>
                <a:lnTo>
                  <a:pt x="50565" y="74474"/>
                </a:lnTo>
                <a:lnTo>
                  <a:pt x="47763" y="73733"/>
                </a:lnTo>
                <a:lnTo>
                  <a:pt x="46791" y="74270"/>
                </a:lnTo>
                <a:lnTo>
                  <a:pt x="46369" y="74698"/>
                </a:lnTo>
                <a:lnTo>
                  <a:pt x="44024" y="73080"/>
                </a:lnTo>
                <a:lnTo>
                  <a:pt x="42976" y="72502"/>
                </a:lnTo>
                <a:lnTo>
                  <a:pt x="42466" y="71876"/>
                </a:lnTo>
                <a:lnTo>
                  <a:pt x="41494" y="69714"/>
                </a:lnTo>
                <a:lnTo>
                  <a:pt x="40916" y="69646"/>
                </a:lnTo>
                <a:lnTo>
                  <a:pt x="38985" y="70448"/>
                </a:lnTo>
                <a:lnTo>
                  <a:pt x="37121" y="70414"/>
                </a:lnTo>
                <a:lnTo>
                  <a:pt x="36000" y="70265"/>
                </a:lnTo>
                <a:lnTo>
                  <a:pt x="32668" y="70360"/>
                </a:lnTo>
                <a:lnTo>
                  <a:pt x="32226" y="71836"/>
                </a:lnTo>
                <a:lnTo>
                  <a:pt x="31818" y="72060"/>
                </a:lnTo>
                <a:lnTo>
                  <a:pt x="31097" y="72257"/>
                </a:lnTo>
                <a:lnTo>
                  <a:pt x="29329" y="72162"/>
                </a:lnTo>
                <a:lnTo>
                  <a:pt x="27064" y="73257"/>
                </a:lnTo>
                <a:lnTo>
                  <a:pt x="24636" y="73923"/>
                </a:lnTo>
                <a:lnTo>
                  <a:pt x="22739" y="73937"/>
                </a:lnTo>
                <a:lnTo>
                  <a:pt x="20788" y="73617"/>
                </a:lnTo>
                <a:lnTo>
                  <a:pt x="19618" y="73848"/>
                </a:lnTo>
                <a:lnTo>
                  <a:pt x="17095" y="73964"/>
                </a:lnTo>
                <a:lnTo>
                  <a:pt x="15497" y="75555"/>
                </a:lnTo>
                <a:lnTo>
                  <a:pt x="13009" y="75467"/>
                </a:lnTo>
                <a:lnTo>
                  <a:pt x="10914" y="75202"/>
                </a:lnTo>
                <a:lnTo>
                  <a:pt x="11173" y="74698"/>
                </a:lnTo>
                <a:lnTo>
                  <a:pt x="11594" y="68368"/>
                </a:lnTo>
                <a:lnTo>
                  <a:pt x="12628" y="65532"/>
                </a:lnTo>
                <a:lnTo>
                  <a:pt x="12587" y="64947"/>
                </a:lnTo>
                <a:lnTo>
                  <a:pt x="12362" y="64505"/>
                </a:lnTo>
                <a:lnTo>
                  <a:pt x="11444" y="64050"/>
                </a:lnTo>
                <a:lnTo>
                  <a:pt x="10785" y="62513"/>
                </a:lnTo>
                <a:lnTo>
                  <a:pt x="9404" y="58467"/>
                </a:lnTo>
                <a:lnTo>
                  <a:pt x="8623" y="57651"/>
                </a:lnTo>
                <a:lnTo>
                  <a:pt x="6453" y="56794"/>
                </a:lnTo>
                <a:lnTo>
                  <a:pt x="4556" y="55624"/>
                </a:lnTo>
                <a:lnTo>
                  <a:pt x="2944" y="54074"/>
                </a:lnTo>
                <a:lnTo>
                  <a:pt x="0" y="50252"/>
                </a:lnTo>
                <a:lnTo>
                  <a:pt x="1489" y="49871"/>
                </a:lnTo>
                <a:lnTo>
                  <a:pt x="1938" y="49090"/>
                </a:lnTo>
                <a:lnTo>
                  <a:pt x="3427" y="46982"/>
                </a:lnTo>
                <a:lnTo>
                  <a:pt x="3597" y="45948"/>
                </a:lnTo>
                <a:lnTo>
                  <a:pt x="3441" y="45363"/>
                </a:lnTo>
                <a:lnTo>
                  <a:pt x="2441" y="44350"/>
                </a:lnTo>
                <a:lnTo>
                  <a:pt x="1761" y="42126"/>
                </a:lnTo>
                <a:lnTo>
                  <a:pt x="2271" y="40052"/>
                </a:lnTo>
                <a:lnTo>
                  <a:pt x="2319" y="38985"/>
                </a:lnTo>
                <a:lnTo>
                  <a:pt x="1815" y="37924"/>
                </a:lnTo>
                <a:lnTo>
                  <a:pt x="2339" y="36605"/>
                </a:lnTo>
                <a:lnTo>
                  <a:pt x="3414" y="35884"/>
                </a:lnTo>
                <a:lnTo>
                  <a:pt x="4087" y="35673"/>
                </a:lnTo>
                <a:lnTo>
                  <a:pt x="6909" y="35530"/>
                </a:lnTo>
                <a:lnTo>
                  <a:pt x="8697" y="32885"/>
                </a:lnTo>
                <a:lnTo>
                  <a:pt x="9785" y="32042"/>
                </a:lnTo>
                <a:lnTo>
                  <a:pt x="10900" y="30539"/>
                </a:lnTo>
                <a:lnTo>
                  <a:pt x="11417" y="29988"/>
                </a:lnTo>
                <a:lnTo>
                  <a:pt x="11907" y="28818"/>
                </a:lnTo>
                <a:lnTo>
                  <a:pt x="12077" y="27622"/>
                </a:lnTo>
                <a:lnTo>
                  <a:pt x="9840" y="25942"/>
                </a:lnTo>
                <a:lnTo>
                  <a:pt x="9078" y="24677"/>
                </a:lnTo>
                <a:lnTo>
                  <a:pt x="8078" y="23277"/>
                </a:lnTo>
                <a:lnTo>
                  <a:pt x="6732" y="22311"/>
                </a:lnTo>
                <a:lnTo>
                  <a:pt x="4019" y="20652"/>
                </a:lnTo>
                <a:lnTo>
                  <a:pt x="2958" y="18965"/>
                </a:lnTo>
                <a:lnTo>
                  <a:pt x="2482" y="16776"/>
                </a:lnTo>
                <a:lnTo>
                  <a:pt x="1761" y="15116"/>
                </a:lnTo>
                <a:lnTo>
                  <a:pt x="965" y="14035"/>
                </a:lnTo>
                <a:lnTo>
                  <a:pt x="816" y="13151"/>
                </a:lnTo>
                <a:lnTo>
                  <a:pt x="483" y="12070"/>
                </a:lnTo>
                <a:lnTo>
                  <a:pt x="408" y="9942"/>
                </a:lnTo>
                <a:lnTo>
                  <a:pt x="1054" y="7106"/>
                </a:lnTo>
                <a:lnTo>
                  <a:pt x="1469" y="6100"/>
                </a:lnTo>
                <a:lnTo>
                  <a:pt x="2387" y="5821"/>
                </a:lnTo>
                <a:lnTo>
                  <a:pt x="4835" y="4304"/>
                </a:lnTo>
                <a:lnTo>
                  <a:pt x="4950" y="2366"/>
                </a:lnTo>
                <a:lnTo>
                  <a:pt x="5392" y="1156"/>
                </a:lnTo>
                <a:lnTo>
                  <a:pt x="6168" y="462"/>
                </a:lnTo>
                <a:lnTo>
                  <a:pt x="6888" y="0"/>
                </a:lnTo>
                <a:lnTo>
                  <a:pt x="8228" y="1129"/>
                </a:lnTo>
                <a:lnTo>
                  <a:pt x="11478" y="2931"/>
                </a:lnTo>
                <a:lnTo>
                  <a:pt x="13063" y="4236"/>
                </a:lnTo>
                <a:lnTo>
                  <a:pt x="12981" y="5046"/>
                </a:lnTo>
                <a:lnTo>
                  <a:pt x="12240" y="5848"/>
                </a:lnTo>
                <a:lnTo>
                  <a:pt x="10826" y="6637"/>
                </a:lnTo>
                <a:lnTo>
                  <a:pt x="10003" y="7677"/>
                </a:lnTo>
                <a:lnTo>
                  <a:pt x="9778" y="8962"/>
                </a:lnTo>
                <a:lnTo>
                  <a:pt x="9989" y="9874"/>
                </a:lnTo>
                <a:lnTo>
                  <a:pt x="10968" y="10669"/>
                </a:lnTo>
                <a:lnTo>
                  <a:pt x="16803" y="9629"/>
                </a:lnTo>
                <a:lnTo>
                  <a:pt x="22719" y="10166"/>
                </a:lnTo>
                <a:lnTo>
                  <a:pt x="30661" y="11927"/>
                </a:lnTo>
                <a:lnTo>
                  <a:pt x="35925" y="12539"/>
                </a:lnTo>
                <a:lnTo>
                  <a:pt x="39821" y="11723"/>
                </a:lnTo>
                <a:lnTo>
                  <a:pt x="47022" y="13199"/>
                </a:lnTo>
                <a:lnTo>
                  <a:pt x="53734" y="14572"/>
                </a:lnTo>
                <a:lnTo>
                  <a:pt x="60174" y="14974"/>
                </a:lnTo>
                <a:lnTo>
                  <a:pt x="63777" y="13899"/>
                </a:lnTo>
                <a:lnTo>
                  <a:pt x="66314" y="12451"/>
                </a:lnTo>
                <a:lnTo>
                  <a:pt x="68497" y="9717"/>
                </a:lnTo>
                <a:lnTo>
                  <a:pt x="73889" y="6106"/>
                </a:lnTo>
                <a:lnTo>
                  <a:pt x="79105" y="4073"/>
                </a:lnTo>
                <a:lnTo>
                  <a:pt x="85946" y="2428"/>
                </a:lnTo>
                <a:lnTo>
                  <a:pt x="90515" y="1870"/>
                </a:lnTo>
                <a:lnTo>
                  <a:pt x="91154" y="2428"/>
                </a:lnTo>
                <a:lnTo>
                  <a:pt x="96969" y="5753"/>
                </a:lnTo>
                <a:lnTo>
                  <a:pt x="99559" y="5766"/>
                </a:lnTo>
                <a:lnTo>
                  <a:pt x="101654" y="6358"/>
                </a:lnTo>
                <a:lnTo>
                  <a:pt x="102422" y="7235"/>
                </a:lnTo>
                <a:lnTo>
                  <a:pt x="102946" y="7453"/>
                </a:lnTo>
                <a:lnTo>
                  <a:pt x="105734" y="6630"/>
                </a:lnTo>
                <a:lnTo>
                  <a:pt x="106965" y="8446"/>
                </a:lnTo>
                <a:lnTo>
                  <a:pt x="108889" y="10989"/>
                </a:lnTo>
                <a:lnTo>
                  <a:pt x="112173" y="12294"/>
                </a:lnTo>
                <a:lnTo>
                  <a:pt x="115098" y="13029"/>
                </a:lnTo>
                <a:lnTo>
                  <a:pt x="116023" y="1314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97" name="Google Shape;3697;p208"/>
          <p:cNvSpPr/>
          <p:nvPr/>
        </p:nvSpPr>
        <p:spPr>
          <a:xfrm>
            <a:off x="8591259" y="4014565"/>
            <a:ext cx="3148" cy="9288"/>
          </a:xfrm>
          <a:custGeom>
            <a:rect b="b" l="l" r="r" t="t"/>
            <a:pathLst>
              <a:path extrusionOk="0" h="9288" w="3148">
                <a:moveTo>
                  <a:pt x="2958" y="7677"/>
                </a:moveTo>
                <a:lnTo>
                  <a:pt x="2339" y="9289"/>
                </a:lnTo>
                <a:lnTo>
                  <a:pt x="1748" y="8724"/>
                </a:lnTo>
                <a:lnTo>
                  <a:pt x="252" y="5937"/>
                </a:lnTo>
                <a:lnTo>
                  <a:pt x="701" y="3978"/>
                </a:lnTo>
                <a:lnTo>
                  <a:pt x="0" y="1176"/>
                </a:lnTo>
                <a:lnTo>
                  <a:pt x="333" y="374"/>
                </a:lnTo>
                <a:lnTo>
                  <a:pt x="2128" y="0"/>
                </a:lnTo>
                <a:lnTo>
                  <a:pt x="2543" y="122"/>
                </a:lnTo>
                <a:lnTo>
                  <a:pt x="2006" y="1020"/>
                </a:lnTo>
                <a:lnTo>
                  <a:pt x="2999" y="2584"/>
                </a:lnTo>
                <a:lnTo>
                  <a:pt x="3149" y="516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98" name="Google Shape;3698;p208"/>
          <p:cNvSpPr/>
          <p:nvPr/>
        </p:nvSpPr>
        <p:spPr>
          <a:xfrm>
            <a:off x="8182117" y="4574576"/>
            <a:ext cx="34299" cy="40691"/>
          </a:xfrm>
          <a:custGeom>
            <a:rect b="b" l="l" r="r" t="t"/>
            <a:pathLst>
              <a:path extrusionOk="0" h="40691" w="34299">
                <a:moveTo>
                  <a:pt x="29383" y="1652"/>
                </a:moveTo>
                <a:lnTo>
                  <a:pt x="29002" y="2149"/>
                </a:lnTo>
                <a:lnTo>
                  <a:pt x="27255" y="5699"/>
                </a:lnTo>
                <a:lnTo>
                  <a:pt x="26915" y="6236"/>
                </a:lnTo>
                <a:lnTo>
                  <a:pt x="27105" y="6562"/>
                </a:lnTo>
                <a:lnTo>
                  <a:pt x="27853" y="7235"/>
                </a:lnTo>
                <a:lnTo>
                  <a:pt x="27411" y="8357"/>
                </a:lnTo>
                <a:lnTo>
                  <a:pt x="27241" y="8657"/>
                </a:lnTo>
                <a:lnTo>
                  <a:pt x="26908" y="9697"/>
                </a:lnTo>
                <a:lnTo>
                  <a:pt x="27091" y="10656"/>
                </a:lnTo>
                <a:lnTo>
                  <a:pt x="27513" y="11009"/>
                </a:lnTo>
                <a:lnTo>
                  <a:pt x="28649" y="11472"/>
                </a:lnTo>
                <a:lnTo>
                  <a:pt x="30349" y="11805"/>
                </a:lnTo>
                <a:lnTo>
                  <a:pt x="32355" y="12607"/>
                </a:lnTo>
                <a:lnTo>
                  <a:pt x="33708" y="12750"/>
                </a:lnTo>
                <a:lnTo>
                  <a:pt x="34028" y="13328"/>
                </a:lnTo>
                <a:lnTo>
                  <a:pt x="33966" y="14355"/>
                </a:lnTo>
                <a:lnTo>
                  <a:pt x="34293" y="15246"/>
                </a:lnTo>
                <a:lnTo>
                  <a:pt x="34300" y="16844"/>
                </a:lnTo>
                <a:lnTo>
                  <a:pt x="33898" y="18251"/>
                </a:lnTo>
                <a:lnTo>
                  <a:pt x="31831" y="18911"/>
                </a:lnTo>
                <a:lnTo>
                  <a:pt x="30763" y="19632"/>
                </a:lnTo>
                <a:lnTo>
                  <a:pt x="30478" y="19999"/>
                </a:lnTo>
                <a:lnTo>
                  <a:pt x="30736" y="20420"/>
                </a:lnTo>
                <a:lnTo>
                  <a:pt x="30872" y="20985"/>
                </a:lnTo>
                <a:lnTo>
                  <a:pt x="28928" y="22393"/>
                </a:lnTo>
                <a:lnTo>
                  <a:pt x="26928" y="24222"/>
                </a:lnTo>
                <a:lnTo>
                  <a:pt x="26452" y="25453"/>
                </a:lnTo>
                <a:lnTo>
                  <a:pt x="26051" y="26915"/>
                </a:lnTo>
                <a:lnTo>
                  <a:pt x="25466" y="27846"/>
                </a:lnTo>
                <a:lnTo>
                  <a:pt x="23943" y="29193"/>
                </a:lnTo>
                <a:lnTo>
                  <a:pt x="22386" y="31899"/>
                </a:lnTo>
                <a:lnTo>
                  <a:pt x="21624" y="33653"/>
                </a:lnTo>
                <a:lnTo>
                  <a:pt x="17809" y="37869"/>
                </a:lnTo>
                <a:lnTo>
                  <a:pt x="14416" y="39977"/>
                </a:lnTo>
                <a:lnTo>
                  <a:pt x="13430" y="40692"/>
                </a:lnTo>
                <a:lnTo>
                  <a:pt x="7426" y="40569"/>
                </a:lnTo>
                <a:lnTo>
                  <a:pt x="6970" y="37727"/>
                </a:lnTo>
                <a:lnTo>
                  <a:pt x="6059" y="33844"/>
                </a:lnTo>
                <a:lnTo>
                  <a:pt x="3991" y="30342"/>
                </a:lnTo>
                <a:lnTo>
                  <a:pt x="3774" y="28873"/>
                </a:lnTo>
                <a:lnTo>
                  <a:pt x="3869" y="26044"/>
                </a:lnTo>
                <a:lnTo>
                  <a:pt x="3876" y="22073"/>
                </a:lnTo>
                <a:lnTo>
                  <a:pt x="3740" y="19938"/>
                </a:lnTo>
                <a:lnTo>
                  <a:pt x="3788" y="18381"/>
                </a:lnTo>
                <a:lnTo>
                  <a:pt x="4046" y="15674"/>
                </a:lnTo>
                <a:lnTo>
                  <a:pt x="4012" y="14056"/>
                </a:lnTo>
                <a:lnTo>
                  <a:pt x="2659" y="12192"/>
                </a:lnTo>
                <a:lnTo>
                  <a:pt x="972" y="10207"/>
                </a:lnTo>
                <a:lnTo>
                  <a:pt x="48" y="9234"/>
                </a:lnTo>
                <a:lnTo>
                  <a:pt x="0" y="8453"/>
                </a:lnTo>
                <a:lnTo>
                  <a:pt x="7" y="7725"/>
                </a:lnTo>
                <a:lnTo>
                  <a:pt x="279" y="6671"/>
                </a:lnTo>
                <a:lnTo>
                  <a:pt x="938" y="5494"/>
                </a:lnTo>
                <a:lnTo>
                  <a:pt x="1680" y="5365"/>
                </a:lnTo>
                <a:lnTo>
                  <a:pt x="3502" y="5834"/>
                </a:lnTo>
                <a:lnTo>
                  <a:pt x="5399" y="6834"/>
                </a:lnTo>
                <a:lnTo>
                  <a:pt x="6406" y="9085"/>
                </a:lnTo>
                <a:lnTo>
                  <a:pt x="7181" y="9404"/>
                </a:lnTo>
                <a:lnTo>
                  <a:pt x="8582" y="9398"/>
                </a:lnTo>
                <a:lnTo>
                  <a:pt x="12165" y="9105"/>
                </a:lnTo>
                <a:lnTo>
                  <a:pt x="13056" y="9139"/>
                </a:lnTo>
                <a:lnTo>
                  <a:pt x="14681" y="8602"/>
                </a:lnTo>
                <a:lnTo>
                  <a:pt x="16300" y="7657"/>
                </a:lnTo>
                <a:lnTo>
                  <a:pt x="16769" y="6678"/>
                </a:lnTo>
                <a:lnTo>
                  <a:pt x="17143" y="4468"/>
                </a:lnTo>
                <a:lnTo>
                  <a:pt x="17483" y="503"/>
                </a:lnTo>
                <a:lnTo>
                  <a:pt x="18312" y="462"/>
                </a:lnTo>
                <a:lnTo>
                  <a:pt x="20570" y="1870"/>
                </a:lnTo>
                <a:lnTo>
                  <a:pt x="21060" y="1965"/>
                </a:lnTo>
                <a:lnTo>
                  <a:pt x="21529" y="1918"/>
                </a:lnTo>
                <a:lnTo>
                  <a:pt x="22318" y="1217"/>
                </a:lnTo>
                <a:lnTo>
                  <a:pt x="23276" y="646"/>
                </a:lnTo>
                <a:lnTo>
                  <a:pt x="23991" y="660"/>
                </a:lnTo>
                <a:lnTo>
                  <a:pt x="26615" y="0"/>
                </a:lnTo>
                <a:lnTo>
                  <a:pt x="28023" y="1197"/>
                </a:lnTo>
                <a:lnTo>
                  <a:pt x="28907" y="157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99" name="Google Shape;3699;p208"/>
          <p:cNvSpPr/>
          <p:nvPr/>
        </p:nvSpPr>
        <p:spPr>
          <a:xfrm>
            <a:off x="7642968" y="4294095"/>
            <a:ext cx="58609" cy="118538"/>
          </a:xfrm>
          <a:custGeom>
            <a:rect b="b" l="l" r="r" t="t"/>
            <a:pathLst>
              <a:path extrusionOk="0" h="118538" w="58609">
                <a:moveTo>
                  <a:pt x="54047" y="13328"/>
                </a:moveTo>
                <a:lnTo>
                  <a:pt x="53258" y="14573"/>
                </a:lnTo>
                <a:lnTo>
                  <a:pt x="52048" y="17143"/>
                </a:lnTo>
                <a:lnTo>
                  <a:pt x="51993" y="19149"/>
                </a:lnTo>
                <a:lnTo>
                  <a:pt x="54876" y="23379"/>
                </a:lnTo>
                <a:lnTo>
                  <a:pt x="55210" y="23807"/>
                </a:lnTo>
                <a:lnTo>
                  <a:pt x="55951" y="24467"/>
                </a:lnTo>
                <a:lnTo>
                  <a:pt x="56352" y="25256"/>
                </a:lnTo>
                <a:lnTo>
                  <a:pt x="56699" y="27336"/>
                </a:lnTo>
                <a:lnTo>
                  <a:pt x="56896" y="29682"/>
                </a:lnTo>
                <a:lnTo>
                  <a:pt x="57127" y="31260"/>
                </a:lnTo>
                <a:lnTo>
                  <a:pt x="58521" y="33477"/>
                </a:lnTo>
                <a:lnTo>
                  <a:pt x="58610" y="34368"/>
                </a:lnTo>
                <a:lnTo>
                  <a:pt x="57644" y="37679"/>
                </a:lnTo>
                <a:lnTo>
                  <a:pt x="57413" y="38033"/>
                </a:lnTo>
                <a:lnTo>
                  <a:pt x="57161" y="38121"/>
                </a:lnTo>
                <a:lnTo>
                  <a:pt x="55665" y="37835"/>
                </a:lnTo>
                <a:lnTo>
                  <a:pt x="55026" y="38196"/>
                </a:lnTo>
                <a:lnTo>
                  <a:pt x="54210" y="39318"/>
                </a:lnTo>
                <a:lnTo>
                  <a:pt x="53714" y="40440"/>
                </a:lnTo>
                <a:lnTo>
                  <a:pt x="53687" y="40909"/>
                </a:lnTo>
                <a:lnTo>
                  <a:pt x="55012" y="42990"/>
                </a:lnTo>
                <a:lnTo>
                  <a:pt x="54176" y="45989"/>
                </a:lnTo>
                <a:lnTo>
                  <a:pt x="53319" y="47859"/>
                </a:lnTo>
                <a:lnTo>
                  <a:pt x="51783" y="48926"/>
                </a:lnTo>
                <a:lnTo>
                  <a:pt x="50409" y="49178"/>
                </a:lnTo>
                <a:lnTo>
                  <a:pt x="49450" y="49681"/>
                </a:lnTo>
                <a:lnTo>
                  <a:pt x="48892" y="50341"/>
                </a:lnTo>
                <a:lnTo>
                  <a:pt x="48974" y="52483"/>
                </a:lnTo>
                <a:lnTo>
                  <a:pt x="46948" y="54434"/>
                </a:lnTo>
                <a:lnTo>
                  <a:pt x="45826" y="55801"/>
                </a:lnTo>
                <a:lnTo>
                  <a:pt x="45282" y="56624"/>
                </a:lnTo>
                <a:lnTo>
                  <a:pt x="45513" y="59140"/>
                </a:lnTo>
                <a:lnTo>
                  <a:pt x="44792" y="61683"/>
                </a:lnTo>
                <a:lnTo>
                  <a:pt x="43541" y="63689"/>
                </a:lnTo>
                <a:lnTo>
                  <a:pt x="40739" y="64124"/>
                </a:lnTo>
                <a:lnTo>
                  <a:pt x="38386" y="64369"/>
                </a:lnTo>
                <a:lnTo>
                  <a:pt x="37584" y="69476"/>
                </a:lnTo>
                <a:lnTo>
                  <a:pt x="37625" y="72706"/>
                </a:lnTo>
                <a:lnTo>
                  <a:pt x="37407" y="76004"/>
                </a:lnTo>
                <a:lnTo>
                  <a:pt x="37019" y="77351"/>
                </a:lnTo>
                <a:lnTo>
                  <a:pt x="37183" y="79241"/>
                </a:lnTo>
                <a:lnTo>
                  <a:pt x="37006" y="83518"/>
                </a:lnTo>
                <a:lnTo>
                  <a:pt x="36693" y="86884"/>
                </a:lnTo>
                <a:lnTo>
                  <a:pt x="37108" y="87789"/>
                </a:lnTo>
                <a:lnTo>
                  <a:pt x="37346" y="89768"/>
                </a:lnTo>
                <a:lnTo>
                  <a:pt x="37332" y="91814"/>
                </a:lnTo>
                <a:lnTo>
                  <a:pt x="37931" y="93235"/>
                </a:lnTo>
                <a:lnTo>
                  <a:pt x="38584" y="94480"/>
                </a:lnTo>
                <a:lnTo>
                  <a:pt x="38563" y="95119"/>
                </a:lnTo>
                <a:lnTo>
                  <a:pt x="38216" y="95520"/>
                </a:lnTo>
                <a:lnTo>
                  <a:pt x="37924" y="96044"/>
                </a:lnTo>
                <a:lnTo>
                  <a:pt x="37924" y="100858"/>
                </a:lnTo>
                <a:lnTo>
                  <a:pt x="38046" y="102300"/>
                </a:lnTo>
                <a:lnTo>
                  <a:pt x="37869" y="103211"/>
                </a:lnTo>
                <a:lnTo>
                  <a:pt x="37366" y="103973"/>
                </a:lnTo>
                <a:lnTo>
                  <a:pt x="37564" y="106407"/>
                </a:lnTo>
                <a:lnTo>
                  <a:pt x="37972" y="107958"/>
                </a:lnTo>
                <a:lnTo>
                  <a:pt x="38380" y="109100"/>
                </a:lnTo>
                <a:lnTo>
                  <a:pt x="37985" y="110052"/>
                </a:lnTo>
                <a:lnTo>
                  <a:pt x="37638" y="111310"/>
                </a:lnTo>
                <a:lnTo>
                  <a:pt x="37115" y="114520"/>
                </a:lnTo>
                <a:lnTo>
                  <a:pt x="37081" y="115635"/>
                </a:lnTo>
                <a:lnTo>
                  <a:pt x="29077" y="116417"/>
                </a:lnTo>
                <a:lnTo>
                  <a:pt x="20128" y="117702"/>
                </a:lnTo>
                <a:lnTo>
                  <a:pt x="16395" y="118539"/>
                </a:lnTo>
                <a:lnTo>
                  <a:pt x="16177" y="117893"/>
                </a:lnTo>
                <a:lnTo>
                  <a:pt x="19360" y="117056"/>
                </a:lnTo>
                <a:lnTo>
                  <a:pt x="18700" y="114547"/>
                </a:lnTo>
                <a:lnTo>
                  <a:pt x="16715" y="111582"/>
                </a:lnTo>
                <a:lnTo>
                  <a:pt x="15939" y="111038"/>
                </a:lnTo>
                <a:lnTo>
                  <a:pt x="15538" y="109562"/>
                </a:lnTo>
                <a:lnTo>
                  <a:pt x="16021" y="108597"/>
                </a:lnTo>
                <a:lnTo>
                  <a:pt x="15790" y="107944"/>
                </a:lnTo>
                <a:lnTo>
                  <a:pt x="15627" y="105945"/>
                </a:lnTo>
                <a:lnTo>
                  <a:pt x="14647" y="103735"/>
                </a:lnTo>
                <a:lnTo>
                  <a:pt x="16436" y="103646"/>
                </a:lnTo>
                <a:lnTo>
                  <a:pt x="16436" y="96540"/>
                </a:lnTo>
                <a:lnTo>
                  <a:pt x="16436" y="89713"/>
                </a:lnTo>
                <a:lnTo>
                  <a:pt x="16436" y="83892"/>
                </a:lnTo>
                <a:lnTo>
                  <a:pt x="16436" y="79282"/>
                </a:lnTo>
                <a:lnTo>
                  <a:pt x="16089" y="73753"/>
                </a:lnTo>
                <a:lnTo>
                  <a:pt x="16041" y="69694"/>
                </a:lnTo>
                <a:lnTo>
                  <a:pt x="15966" y="64335"/>
                </a:lnTo>
                <a:lnTo>
                  <a:pt x="15320" y="62662"/>
                </a:lnTo>
                <a:lnTo>
                  <a:pt x="12614" y="59827"/>
                </a:lnTo>
                <a:lnTo>
                  <a:pt x="11873" y="58358"/>
                </a:lnTo>
                <a:lnTo>
                  <a:pt x="11744" y="56407"/>
                </a:lnTo>
                <a:lnTo>
                  <a:pt x="11138" y="54400"/>
                </a:lnTo>
                <a:lnTo>
                  <a:pt x="11104" y="50885"/>
                </a:lnTo>
                <a:lnTo>
                  <a:pt x="11057" y="46791"/>
                </a:lnTo>
                <a:lnTo>
                  <a:pt x="10812" y="46132"/>
                </a:lnTo>
                <a:lnTo>
                  <a:pt x="7875" y="44180"/>
                </a:lnTo>
                <a:lnTo>
                  <a:pt x="3720" y="41412"/>
                </a:lnTo>
                <a:lnTo>
                  <a:pt x="551" y="39304"/>
                </a:lnTo>
                <a:lnTo>
                  <a:pt x="320" y="39148"/>
                </a:lnTo>
                <a:lnTo>
                  <a:pt x="0" y="38631"/>
                </a:lnTo>
                <a:lnTo>
                  <a:pt x="462" y="32389"/>
                </a:lnTo>
                <a:lnTo>
                  <a:pt x="1115" y="31573"/>
                </a:lnTo>
                <a:lnTo>
                  <a:pt x="2129" y="29002"/>
                </a:lnTo>
                <a:lnTo>
                  <a:pt x="2618" y="26922"/>
                </a:lnTo>
                <a:lnTo>
                  <a:pt x="3074" y="26928"/>
                </a:lnTo>
                <a:lnTo>
                  <a:pt x="3713" y="26255"/>
                </a:lnTo>
                <a:lnTo>
                  <a:pt x="4230" y="25262"/>
                </a:lnTo>
                <a:lnTo>
                  <a:pt x="4780" y="25480"/>
                </a:lnTo>
                <a:lnTo>
                  <a:pt x="5705" y="25670"/>
                </a:lnTo>
                <a:lnTo>
                  <a:pt x="6127" y="25317"/>
                </a:lnTo>
                <a:lnTo>
                  <a:pt x="6072" y="24548"/>
                </a:lnTo>
                <a:lnTo>
                  <a:pt x="6379" y="23773"/>
                </a:lnTo>
                <a:lnTo>
                  <a:pt x="7106" y="23419"/>
                </a:lnTo>
                <a:lnTo>
                  <a:pt x="7296" y="22726"/>
                </a:lnTo>
                <a:lnTo>
                  <a:pt x="7296" y="21923"/>
                </a:lnTo>
                <a:lnTo>
                  <a:pt x="7922" y="21713"/>
                </a:lnTo>
                <a:lnTo>
                  <a:pt x="8996" y="21747"/>
                </a:lnTo>
                <a:lnTo>
                  <a:pt x="9867" y="21495"/>
                </a:lnTo>
                <a:lnTo>
                  <a:pt x="10567" y="21087"/>
                </a:lnTo>
                <a:lnTo>
                  <a:pt x="11479" y="19469"/>
                </a:lnTo>
                <a:lnTo>
                  <a:pt x="11988" y="18904"/>
                </a:lnTo>
                <a:lnTo>
                  <a:pt x="12145" y="18503"/>
                </a:lnTo>
                <a:lnTo>
                  <a:pt x="12662" y="18149"/>
                </a:lnTo>
                <a:lnTo>
                  <a:pt x="14083" y="17986"/>
                </a:lnTo>
                <a:lnTo>
                  <a:pt x="15232" y="18108"/>
                </a:lnTo>
                <a:lnTo>
                  <a:pt x="15966" y="19047"/>
                </a:lnTo>
                <a:lnTo>
                  <a:pt x="20883" y="18224"/>
                </a:lnTo>
                <a:lnTo>
                  <a:pt x="23222" y="18707"/>
                </a:lnTo>
                <a:lnTo>
                  <a:pt x="28003" y="14627"/>
                </a:lnTo>
                <a:lnTo>
                  <a:pt x="29084" y="13423"/>
                </a:lnTo>
                <a:lnTo>
                  <a:pt x="30532" y="10540"/>
                </a:lnTo>
                <a:lnTo>
                  <a:pt x="31029" y="9438"/>
                </a:lnTo>
                <a:lnTo>
                  <a:pt x="31477" y="7453"/>
                </a:lnTo>
                <a:lnTo>
                  <a:pt x="30532" y="3788"/>
                </a:lnTo>
                <a:lnTo>
                  <a:pt x="30587" y="3135"/>
                </a:lnTo>
                <a:lnTo>
                  <a:pt x="32559" y="2346"/>
                </a:lnTo>
                <a:lnTo>
                  <a:pt x="35020" y="1734"/>
                </a:lnTo>
                <a:lnTo>
                  <a:pt x="35972" y="1687"/>
                </a:lnTo>
                <a:lnTo>
                  <a:pt x="36605" y="1374"/>
                </a:lnTo>
                <a:lnTo>
                  <a:pt x="37502" y="578"/>
                </a:lnTo>
                <a:lnTo>
                  <a:pt x="38964" y="0"/>
                </a:lnTo>
                <a:lnTo>
                  <a:pt x="39828" y="191"/>
                </a:lnTo>
                <a:lnTo>
                  <a:pt x="40358" y="306"/>
                </a:lnTo>
                <a:lnTo>
                  <a:pt x="45540" y="5154"/>
                </a:lnTo>
                <a:lnTo>
                  <a:pt x="47791" y="7603"/>
                </a:lnTo>
                <a:lnTo>
                  <a:pt x="48389" y="8854"/>
                </a:lnTo>
                <a:lnTo>
                  <a:pt x="49552" y="9758"/>
                </a:lnTo>
                <a:lnTo>
                  <a:pt x="51266" y="10316"/>
                </a:lnTo>
                <a:lnTo>
                  <a:pt x="52830" y="1156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00" name="Google Shape;3700;p208"/>
          <p:cNvSpPr/>
          <p:nvPr/>
        </p:nvSpPr>
        <p:spPr>
          <a:xfrm>
            <a:off x="6428454" y="4185219"/>
            <a:ext cx="1448" cy="938"/>
          </a:xfrm>
          <a:custGeom>
            <a:rect b="b" l="l" r="r" t="t"/>
            <a:pathLst>
              <a:path extrusionOk="0" h="938" w="1448">
                <a:moveTo>
                  <a:pt x="836" y="918"/>
                </a:moveTo>
                <a:lnTo>
                  <a:pt x="544" y="938"/>
                </a:lnTo>
                <a:lnTo>
                  <a:pt x="320" y="775"/>
                </a:lnTo>
                <a:lnTo>
                  <a:pt x="116" y="476"/>
                </a:lnTo>
                <a:lnTo>
                  <a:pt x="0" y="177"/>
                </a:lnTo>
                <a:lnTo>
                  <a:pt x="27" y="0"/>
                </a:lnTo>
                <a:lnTo>
                  <a:pt x="197" y="82"/>
                </a:lnTo>
                <a:lnTo>
                  <a:pt x="1448" y="272"/>
                </a:lnTo>
                <a:lnTo>
                  <a:pt x="1312" y="496"/>
                </a:lnTo>
                <a:lnTo>
                  <a:pt x="1095" y="73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01" name="Google Shape;3701;p208"/>
          <p:cNvSpPr/>
          <p:nvPr/>
        </p:nvSpPr>
        <p:spPr>
          <a:xfrm>
            <a:off x="9805244" y="4435366"/>
            <a:ext cx="24099" cy="19006"/>
          </a:xfrm>
          <a:custGeom>
            <a:rect b="b" l="l" r="r" t="t"/>
            <a:pathLst>
              <a:path extrusionOk="0" h="19006" w="24099">
                <a:moveTo>
                  <a:pt x="18381" y="2360"/>
                </a:moveTo>
                <a:lnTo>
                  <a:pt x="16823" y="3189"/>
                </a:lnTo>
                <a:lnTo>
                  <a:pt x="15287" y="4223"/>
                </a:lnTo>
                <a:lnTo>
                  <a:pt x="13750" y="5114"/>
                </a:lnTo>
                <a:lnTo>
                  <a:pt x="13036" y="5814"/>
                </a:lnTo>
                <a:lnTo>
                  <a:pt x="13288" y="6793"/>
                </a:lnTo>
                <a:lnTo>
                  <a:pt x="13662" y="8949"/>
                </a:lnTo>
                <a:lnTo>
                  <a:pt x="13865" y="10642"/>
                </a:lnTo>
                <a:lnTo>
                  <a:pt x="14403" y="11315"/>
                </a:lnTo>
                <a:lnTo>
                  <a:pt x="14824" y="11988"/>
                </a:lnTo>
                <a:lnTo>
                  <a:pt x="14654" y="12723"/>
                </a:lnTo>
                <a:lnTo>
                  <a:pt x="13743" y="14124"/>
                </a:lnTo>
                <a:lnTo>
                  <a:pt x="14260" y="14396"/>
                </a:lnTo>
                <a:lnTo>
                  <a:pt x="13600" y="16252"/>
                </a:lnTo>
                <a:lnTo>
                  <a:pt x="12621" y="17626"/>
                </a:lnTo>
                <a:lnTo>
                  <a:pt x="11268" y="18748"/>
                </a:lnTo>
                <a:lnTo>
                  <a:pt x="10398" y="19006"/>
                </a:lnTo>
                <a:lnTo>
                  <a:pt x="9697" y="18530"/>
                </a:lnTo>
                <a:lnTo>
                  <a:pt x="8554" y="17299"/>
                </a:lnTo>
                <a:lnTo>
                  <a:pt x="7310" y="15593"/>
                </a:lnTo>
                <a:lnTo>
                  <a:pt x="6732" y="14600"/>
                </a:lnTo>
                <a:lnTo>
                  <a:pt x="4944" y="14464"/>
                </a:lnTo>
                <a:lnTo>
                  <a:pt x="4304" y="13675"/>
                </a:lnTo>
                <a:lnTo>
                  <a:pt x="4264" y="12709"/>
                </a:lnTo>
                <a:lnTo>
                  <a:pt x="3761" y="11581"/>
                </a:lnTo>
                <a:lnTo>
                  <a:pt x="3053" y="10370"/>
                </a:lnTo>
                <a:lnTo>
                  <a:pt x="2006" y="9432"/>
                </a:lnTo>
                <a:lnTo>
                  <a:pt x="598" y="8704"/>
                </a:lnTo>
                <a:lnTo>
                  <a:pt x="0" y="8180"/>
                </a:lnTo>
                <a:lnTo>
                  <a:pt x="2176" y="8215"/>
                </a:lnTo>
                <a:lnTo>
                  <a:pt x="4495" y="7909"/>
                </a:lnTo>
                <a:lnTo>
                  <a:pt x="6882" y="6895"/>
                </a:lnTo>
                <a:lnTo>
                  <a:pt x="9180" y="5671"/>
                </a:lnTo>
                <a:lnTo>
                  <a:pt x="11112" y="4271"/>
                </a:lnTo>
                <a:lnTo>
                  <a:pt x="12927" y="2693"/>
                </a:lnTo>
                <a:lnTo>
                  <a:pt x="14824" y="1448"/>
                </a:lnTo>
                <a:lnTo>
                  <a:pt x="17782" y="0"/>
                </a:lnTo>
                <a:lnTo>
                  <a:pt x="18775" y="116"/>
                </a:lnTo>
                <a:lnTo>
                  <a:pt x="18768" y="1142"/>
                </a:lnTo>
                <a:lnTo>
                  <a:pt x="18381" y="2360"/>
                </a:lnTo>
                <a:close/>
                <a:moveTo>
                  <a:pt x="18381" y="2360"/>
                </a:moveTo>
                <a:lnTo>
                  <a:pt x="20543" y="2360"/>
                </a:lnTo>
                <a:lnTo>
                  <a:pt x="21080" y="2985"/>
                </a:lnTo>
                <a:lnTo>
                  <a:pt x="22216" y="5195"/>
                </a:lnTo>
                <a:lnTo>
                  <a:pt x="22957" y="7412"/>
                </a:lnTo>
                <a:lnTo>
                  <a:pt x="23195" y="10792"/>
                </a:lnTo>
                <a:lnTo>
                  <a:pt x="24099" y="12227"/>
                </a:lnTo>
                <a:lnTo>
                  <a:pt x="23957" y="12519"/>
                </a:lnTo>
                <a:lnTo>
                  <a:pt x="23413" y="12764"/>
                </a:lnTo>
                <a:lnTo>
                  <a:pt x="22570" y="12866"/>
                </a:lnTo>
                <a:lnTo>
                  <a:pt x="21114" y="12539"/>
                </a:lnTo>
                <a:lnTo>
                  <a:pt x="19904" y="12043"/>
                </a:lnTo>
                <a:lnTo>
                  <a:pt x="18843" y="8384"/>
                </a:lnTo>
                <a:lnTo>
                  <a:pt x="18374" y="6317"/>
                </a:lnTo>
                <a:lnTo>
                  <a:pt x="18415" y="3849"/>
                </a:lnTo>
                <a:lnTo>
                  <a:pt x="18381" y="236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02" name="Google Shape;3702;p208"/>
          <p:cNvSpPr/>
          <p:nvPr/>
        </p:nvSpPr>
        <p:spPr>
          <a:xfrm>
            <a:off x="6299252" y="4715698"/>
            <a:ext cx="231874" cy="261149"/>
          </a:xfrm>
          <a:custGeom>
            <a:rect b="b" l="l" r="r" t="t"/>
            <a:pathLst>
              <a:path extrusionOk="0" h="261149" w="231874">
                <a:moveTo>
                  <a:pt x="219200" y="205525"/>
                </a:moveTo>
                <a:lnTo>
                  <a:pt x="219580" y="202172"/>
                </a:lnTo>
                <a:lnTo>
                  <a:pt x="219193" y="199269"/>
                </a:lnTo>
                <a:lnTo>
                  <a:pt x="218805" y="198521"/>
                </a:lnTo>
                <a:lnTo>
                  <a:pt x="213195" y="195066"/>
                </a:lnTo>
                <a:lnTo>
                  <a:pt x="208102" y="191925"/>
                </a:lnTo>
                <a:lnTo>
                  <a:pt x="201438" y="187818"/>
                </a:lnTo>
                <a:lnTo>
                  <a:pt x="192843" y="187933"/>
                </a:lnTo>
                <a:lnTo>
                  <a:pt x="183941" y="188049"/>
                </a:lnTo>
                <a:lnTo>
                  <a:pt x="175462" y="189885"/>
                </a:lnTo>
                <a:lnTo>
                  <a:pt x="167118" y="191687"/>
                </a:lnTo>
                <a:lnTo>
                  <a:pt x="163160" y="192544"/>
                </a:lnTo>
                <a:lnTo>
                  <a:pt x="155225" y="194257"/>
                </a:lnTo>
                <a:lnTo>
                  <a:pt x="150553" y="195046"/>
                </a:lnTo>
                <a:lnTo>
                  <a:pt x="149329" y="198351"/>
                </a:lnTo>
                <a:lnTo>
                  <a:pt x="147500" y="203315"/>
                </a:lnTo>
                <a:lnTo>
                  <a:pt x="145684" y="206218"/>
                </a:lnTo>
                <a:lnTo>
                  <a:pt x="143590" y="209272"/>
                </a:lnTo>
                <a:lnTo>
                  <a:pt x="140639" y="213576"/>
                </a:lnTo>
                <a:lnTo>
                  <a:pt x="140632" y="218812"/>
                </a:lnTo>
                <a:lnTo>
                  <a:pt x="140632" y="223796"/>
                </a:lnTo>
                <a:lnTo>
                  <a:pt x="138558" y="230835"/>
                </a:lnTo>
                <a:lnTo>
                  <a:pt x="136790" y="236819"/>
                </a:lnTo>
                <a:lnTo>
                  <a:pt x="135090" y="242612"/>
                </a:lnTo>
                <a:lnTo>
                  <a:pt x="133920" y="246617"/>
                </a:lnTo>
                <a:lnTo>
                  <a:pt x="133485" y="247638"/>
                </a:lnTo>
                <a:lnTo>
                  <a:pt x="133213" y="247311"/>
                </a:lnTo>
                <a:lnTo>
                  <a:pt x="131703" y="246114"/>
                </a:lnTo>
                <a:lnTo>
                  <a:pt x="130357" y="243857"/>
                </a:lnTo>
                <a:lnTo>
                  <a:pt x="129990" y="242830"/>
                </a:lnTo>
                <a:lnTo>
                  <a:pt x="129820" y="242789"/>
                </a:lnTo>
                <a:lnTo>
                  <a:pt x="121728" y="242857"/>
                </a:lnTo>
                <a:lnTo>
                  <a:pt x="113942" y="242932"/>
                </a:lnTo>
                <a:lnTo>
                  <a:pt x="113146" y="243408"/>
                </a:lnTo>
                <a:lnTo>
                  <a:pt x="112024" y="243401"/>
                </a:lnTo>
                <a:lnTo>
                  <a:pt x="111201" y="242959"/>
                </a:lnTo>
                <a:lnTo>
                  <a:pt x="110399" y="242993"/>
                </a:lnTo>
                <a:lnTo>
                  <a:pt x="109236" y="243428"/>
                </a:lnTo>
                <a:lnTo>
                  <a:pt x="108195" y="244333"/>
                </a:lnTo>
                <a:lnTo>
                  <a:pt x="105224" y="250344"/>
                </a:lnTo>
                <a:lnTo>
                  <a:pt x="103755" y="252914"/>
                </a:lnTo>
                <a:lnTo>
                  <a:pt x="102660" y="255220"/>
                </a:lnTo>
                <a:lnTo>
                  <a:pt x="101865" y="259170"/>
                </a:lnTo>
                <a:lnTo>
                  <a:pt x="101532" y="259830"/>
                </a:lnTo>
                <a:lnTo>
                  <a:pt x="100607" y="258463"/>
                </a:lnTo>
                <a:lnTo>
                  <a:pt x="99240" y="254852"/>
                </a:lnTo>
                <a:lnTo>
                  <a:pt x="98628" y="252792"/>
                </a:lnTo>
                <a:lnTo>
                  <a:pt x="97751" y="250459"/>
                </a:lnTo>
                <a:lnTo>
                  <a:pt x="96187" y="247529"/>
                </a:lnTo>
                <a:lnTo>
                  <a:pt x="94385" y="246645"/>
                </a:lnTo>
                <a:lnTo>
                  <a:pt x="93263" y="246352"/>
                </a:lnTo>
                <a:lnTo>
                  <a:pt x="91651" y="245795"/>
                </a:lnTo>
                <a:lnTo>
                  <a:pt x="88802" y="245094"/>
                </a:lnTo>
                <a:lnTo>
                  <a:pt x="87558" y="244951"/>
                </a:lnTo>
                <a:lnTo>
                  <a:pt x="79404" y="244856"/>
                </a:lnTo>
                <a:lnTo>
                  <a:pt x="78758" y="244781"/>
                </a:lnTo>
                <a:lnTo>
                  <a:pt x="75562" y="245101"/>
                </a:lnTo>
                <a:lnTo>
                  <a:pt x="73944" y="244883"/>
                </a:lnTo>
                <a:lnTo>
                  <a:pt x="72244" y="243251"/>
                </a:lnTo>
                <a:lnTo>
                  <a:pt x="68456" y="240382"/>
                </a:lnTo>
                <a:lnTo>
                  <a:pt x="67694" y="239471"/>
                </a:lnTo>
                <a:lnTo>
                  <a:pt x="66239" y="238872"/>
                </a:lnTo>
                <a:lnTo>
                  <a:pt x="65376" y="238811"/>
                </a:lnTo>
                <a:lnTo>
                  <a:pt x="64845" y="239375"/>
                </a:lnTo>
                <a:lnTo>
                  <a:pt x="64193" y="241769"/>
                </a:lnTo>
                <a:lnTo>
                  <a:pt x="63417" y="243931"/>
                </a:lnTo>
                <a:lnTo>
                  <a:pt x="62608" y="245176"/>
                </a:lnTo>
                <a:lnTo>
                  <a:pt x="59902" y="246094"/>
                </a:lnTo>
                <a:lnTo>
                  <a:pt x="57379" y="247053"/>
                </a:lnTo>
                <a:lnTo>
                  <a:pt x="55992" y="247277"/>
                </a:lnTo>
                <a:lnTo>
                  <a:pt x="55250" y="248358"/>
                </a:lnTo>
                <a:lnTo>
                  <a:pt x="54924" y="249875"/>
                </a:lnTo>
                <a:lnTo>
                  <a:pt x="54305" y="251241"/>
                </a:lnTo>
                <a:lnTo>
                  <a:pt x="50660" y="253302"/>
                </a:lnTo>
                <a:lnTo>
                  <a:pt x="49851" y="254165"/>
                </a:lnTo>
                <a:lnTo>
                  <a:pt x="49429" y="256199"/>
                </a:lnTo>
                <a:lnTo>
                  <a:pt x="47396" y="258722"/>
                </a:lnTo>
                <a:lnTo>
                  <a:pt x="46771" y="259707"/>
                </a:lnTo>
                <a:lnTo>
                  <a:pt x="43575" y="260401"/>
                </a:lnTo>
                <a:lnTo>
                  <a:pt x="39420" y="261149"/>
                </a:lnTo>
                <a:lnTo>
                  <a:pt x="36992" y="261102"/>
                </a:lnTo>
                <a:lnTo>
                  <a:pt x="35333" y="260904"/>
                </a:lnTo>
                <a:lnTo>
                  <a:pt x="34830" y="260449"/>
                </a:lnTo>
                <a:lnTo>
                  <a:pt x="33708" y="259735"/>
                </a:lnTo>
                <a:lnTo>
                  <a:pt x="33517" y="258939"/>
                </a:lnTo>
                <a:lnTo>
                  <a:pt x="33504" y="257810"/>
                </a:lnTo>
                <a:lnTo>
                  <a:pt x="33817" y="255777"/>
                </a:lnTo>
                <a:lnTo>
                  <a:pt x="33660" y="252962"/>
                </a:lnTo>
                <a:lnTo>
                  <a:pt x="32355" y="249684"/>
                </a:lnTo>
                <a:lnTo>
                  <a:pt x="32457" y="248630"/>
                </a:lnTo>
                <a:lnTo>
                  <a:pt x="32287" y="247025"/>
                </a:lnTo>
                <a:lnTo>
                  <a:pt x="31627" y="244013"/>
                </a:lnTo>
                <a:lnTo>
                  <a:pt x="29941" y="242496"/>
                </a:lnTo>
                <a:lnTo>
                  <a:pt x="29465" y="239994"/>
                </a:lnTo>
                <a:lnTo>
                  <a:pt x="29267" y="237798"/>
                </a:lnTo>
                <a:lnTo>
                  <a:pt x="27846" y="235051"/>
                </a:lnTo>
                <a:lnTo>
                  <a:pt x="27615" y="231556"/>
                </a:lnTo>
                <a:lnTo>
                  <a:pt x="27649" y="228564"/>
                </a:lnTo>
                <a:lnTo>
                  <a:pt x="25419" y="225088"/>
                </a:lnTo>
                <a:lnTo>
                  <a:pt x="23093" y="221403"/>
                </a:lnTo>
                <a:lnTo>
                  <a:pt x="21216" y="220900"/>
                </a:lnTo>
                <a:lnTo>
                  <a:pt x="20754" y="220458"/>
                </a:lnTo>
                <a:lnTo>
                  <a:pt x="20550" y="219404"/>
                </a:lnTo>
                <a:lnTo>
                  <a:pt x="20509" y="217765"/>
                </a:lnTo>
                <a:lnTo>
                  <a:pt x="20659" y="216772"/>
                </a:lnTo>
                <a:lnTo>
                  <a:pt x="22107" y="215161"/>
                </a:lnTo>
                <a:lnTo>
                  <a:pt x="22161" y="214916"/>
                </a:lnTo>
                <a:lnTo>
                  <a:pt x="21869" y="214576"/>
                </a:lnTo>
                <a:lnTo>
                  <a:pt x="18129" y="212169"/>
                </a:lnTo>
                <a:lnTo>
                  <a:pt x="17184" y="211468"/>
                </a:lnTo>
                <a:lnTo>
                  <a:pt x="16891" y="210611"/>
                </a:lnTo>
                <a:lnTo>
                  <a:pt x="16919" y="209836"/>
                </a:lnTo>
                <a:lnTo>
                  <a:pt x="17809" y="209047"/>
                </a:lnTo>
                <a:lnTo>
                  <a:pt x="18265" y="208463"/>
                </a:lnTo>
                <a:lnTo>
                  <a:pt x="17388" y="206749"/>
                </a:lnTo>
                <a:lnTo>
                  <a:pt x="17476" y="205198"/>
                </a:lnTo>
                <a:lnTo>
                  <a:pt x="16919" y="204532"/>
                </a:lnTo>
                <a:lnTo>
                  <a:pt x="16980" y="204029"/>
                </a:lnTo>
                <a:lnTo>
                  <a:pt x="17524" y="203600"/>
                </a:lnTo>
                <a:lnTo>
                  <a:pt x="19951" y="203104"/>
                </a:lnTo>
                <a:lnTo>
                  <a:pt x="20706" y="201533"/>
                </a:lnTo>
                <a:lnTo>
                  <a:pt x="20733" y="200227"/>
                </a:lnTo>
                <a:lnTo>
                  <a:pt x="20366" y="199303"/>
                </a:lnTo>
                <a:lnTo>
                  <a:pt x="18122" y="196971"/>
                </a:lnTo>
                <a:lnTo>
                  <a:pt x="18074" y="196576"/>
                </a:lnTo>
                <a:lnTo>
                  <a:pt x="20427" y="193332"/>
                </a:lnTo>
                <a:lnTo>
                  <a:pt x="22114" y="191204"/>
                </a:lnTo>
                <a:lnTo>
                  <a:pt x="22576" y="190769"/>
                </a:lnTo>
                <a:lnTo>
                  <a:pt x="22433" y="190306"/>
                </a:lnTo>
                <a:lnTo>
                  <a:pt x="22019" y="189742"/>
                </a:lnTo>
                <a:lnTo>
                  <a:pt x="20951" y="188926"/>
                </a:lnTo>
                <a:lnTo>
                  <a:pt x="19564" y="188028"/>
                </a:lnTo>
                <a:lnTo>
                  <a:pt x="18415" y="186940"/>
                </a:lnTo>
                <a:lnTo>
                  <a:pt x="16919" y="185329"/>
                </a:lnTo>
                <a:lnTo>
                  <a:pt x="15035" y="183948"/>
                </a:lnTo>
                <a:lnTo>
                  <a:pt x="13641" y="182575"/>
                </a:lnTo>
                <a:lnTo>
                  <a:pt x="12927" y="181432"/>
                </a:lnTo>
                <a:lnTo>
                  <a:pt x="12913" y="180263"/>
                </a:lnTo>
                <a:lnTo>
                  <a:pt x="12723" y="178325"/>
                </a:lnTo>
                <a:lnTo>
                  <a:pt x="11812" y="175183"/>
                </a:lnTo>
                <a:lnTo>
                  <a:pt x="11567" y="173061"/>
                </a:lnTo>
                <a:lnTo>
                  <a:pt x="11173" y="170715"/>
                </a:lnTo>
                <a:lnTo>
                  <a:pt x="10778" y="169186"/>
                </a:lnTo>
                <a:lnTo>
                  <a:pt x="10561" y="167710"/>
                </a:lnTo>
                <a:lnTo>
                  <a:pt x="9908" y="166112"/>
                </a:lnTo>
                <a:lnTo>
                  <a:pt x="9547" y="164942"/>
                </a:lnTo>
                <a:lnTo>
                  <a:pt x="10071" y="164119"/>
                </a:lnTo>
                <a:lnTo>
                  <a:pt x="10594" y="163480"/>
                </a:lnTo>
                <a:lnTo>
                  <a:pt x="10533" y="163079"/>
                </a:lnTo>
                <a:lnTo>
                  <a:pt x="6936" y="161372"/>
                </a:lnTo>
                <a:lnTo>
                  <a:pt x="6338" y="160937"/>
                </a:lnTo>
                <a:lnTo>
                  <a:pt x="5488" y="157523"/>
                </a:lnTo>
                <a:lnTo>
                  <a:pt x="2876" y="154491"/>
                </a:lnTo>
                <a:lnTo>
                  <a:pt x="2570" y="152233"/>
                </a:lnTo>
                <a:lnTo>
                  <a:pt x="2570" y="152206"/>
                </a:lnTo>
                <a:lnTo>
                  <a:pt x="2570" y="151322"/>
                </a:lnTo>
                <a:lnTo>
                  <a:pt x="2360" y="149901"/>
                </a:lnTo>
                <a:lnTo>
                  <a:pt x="1564" y="148792"/>
                </a:lnTo>
                <a:lnTo>
                  <a:pt x="374" y="148024"/>
                </a:lnTo>
                <a:lnTo>
                  <a:pt x="0" y="147112"/>
                </a:lnTo>
                <a:lnTo>
                  <a:pt x="394" y="146154"/>
                </a:lnTo>
                <a:lnTo>
                  <a:pt x="2713" y="144256"/>
                </a:lnTo>
                <a:lnTo>
                  <a:pt x="3958" y="143937"/>
                </a:lnTo>
                <a:lnTo>
                  <a:pt x="4284" y="142971"/>
                </a:lnTo>
                <a:lnTo>
                  <a:pt x="5039" y="142209"/>
                </a:lnTo>
                <a:lnTo>
                  <a:pt x="7222" y="139422"/>
                </a:lnTo>
                <a:lnTo>
                  <a:pt x="8507" y="137592"/>
                </a:lnTo>
                <a:lnTo>
                  <a:pt x="9792" y="136491"/>
                </a:lnTo>
                <a:lnTo>
                  <a:pt x="11281" y="135729"/>
                </a:lnTo>
                <a:lnTo>
                  <a:pt x="11927" y="135090"/>
                </a:lnTo>
                <a:lnTo>
                  <a:pt x="11587" y="133125"/>
                </a:lnTo>
                <a:lnTo>
                  <a:pt x="11689" y="131799"/>
                </a:lnTo>
                <a:lnTo>
                  <a:pt x="12206" y="130962"/>
                </a:lnTo>
                <a:lnTo>
                  <a:pt x="13695" y="130078"/>
                </a:lnTo>
                <a:lnTo>
                  <a:pt x="15035" y="129405"/>
                </a:lnTo>
                <a:lnTo>
                  <a:pt x="15320" y="129072"/>
                </a:lnTo>
                <a:lnTo>
                  <a:pt x="15205" y="128576"/>
                </a:lnTo>
                <a:lnTo>
                  <a:pt x="13974" y="127569"/>
                </a:lnTo>
                <a:lnTo>
                  <a:pt x="11438" y="126692"/>
                </a:lnTo>
                <a:lnTo>
                  <a:pt x="9758" y="126780"/>
                </a:lnTo>
                <a:lnTo>
                  <a:pt x="8731" y="126005"/>
                </a:lnTo>
                <a:lnTo>
                  <a:pt x="8167" y="125345"/>
                </a:lnTo>
                <a:lnTo>
                  <a:pt x="4842" y="117212"/>
                </a:lnTo>
                <a:lnTo>
                  <a:pt x="4291" y="115315"/>
                </a:lnTo>
                <a:lnTo>
                  <a:pt x="4332" y="114581"/>
                </a:lnTo>
                <a:lnTo>
                  <a:pt x="6562" y="110569"/>
                </a:lnTo>
                <a:lnTo>
                  <a:pt x="7466" y="109257"/>
                </a:lnTo>
                <a:lnTo>
                  <a:pt x="9030" y="107366"/>
                </a:lnTo>
                <a:lnTo>
                  <a:pt x="8752" y="106618"/>
                </a:lnTo>
                <a:lnTo>
                  <a:pt x="6011" y="103483"/>
                </a:lnTo>
                <a:lnTo>
                  <a:pt x="5168" y="101994"/>
                </a:lnTo>
                <a:lnTo>
                  <a:pt x="5188" y="100505"/>
                </a:lnTo>
                <a:lnTo>
                  <a:pt x="5461" y="98703"/>
                </a:lnTo>
                <a:lnTo>
                  <a:pt x="7052" y="97730"/>
                </a:lnTo>
                <a:lnTo>
                  <a:pt x="7507" y="96262"/>
                </a:lnTo>
                <a:lnTo>
                  <a:pt x="7840" y="94813"/>
                </a:lnTo>
                <a:lnTo>
                  <a:pt x="8520" y="94337"/>
                </a:lnTo>
                <a:lnTo>
                  <a:pt x="9214" y="93514"/>
                </a:lnTo>
                <a:lnTo>
                  <a:pt x="10037" y="92331"/>
                </a:lnTo>
                <a:lnTo>
                  <a:pt x="11315" y="91297"/>
                </a:lnTo>
                <a:lnTo>
                  <a:pt x="12070" y="90509"/>
                </a:lnTo>
                <a:lnTo>
                  <a:pt x="12233" y="88312"/>
                </a:lnTo>
                <a:lnTo>
                  <a:pt x="12859" y="87714"/>
                </a:lnTo>
                <a:lnTo>
                  <a:pt x="14607" y="87014"/>
                </a:lnTo>
                <a:lnTo>
                  <a:pt x="14783" y="86449"/>
                </a:lnTo>
                <a:lnTo>
                  <a:pt x="14389" y="84973"/>
                </a:lnTo>
                <a:lnTo>
                  <a:pt x="13519" y="83416"/>
                </a:lnTo>
                <a:lnTo>
                  <a:pt x="12811" y="82655"/>
                </a:lnTo>
                <a:lnTo>
                  <a:pt x="11880" y="78833"/>
                </a:lnTo>
                <a:lnTo>
                  <a:pt x="10907" y="76936"/>
                </a:lnTo>
                <a:lnTo>
                  <a:pt x="11315" y="76174"/>
                </a:lnTo>
                <a:lnTo>
                  <a:pt x="11988" y="75209"/>
                </a:lnTo>
                <a:lnTo>
                  <a:pt x="12641" y="73298"/>
                </a:lnTo>
                <a:lnTo>
                  <a:pt x="12852" y="71074"/>
                </a:lnTo>
                <a:lnTo>
                  <a:pt x="12689" y="62900"/>
                </a:lnTo>
                <a:lnTo>
                  <a:pt x="12730" y="61289"/>
                </a:lnTo>
                <a:lnTo>
                  <a:pt x="13586" y="60167"/>
                </a:lnTo>
                <a:lnTo>
                  <a:pt x="14844" y="58861"/>
                </a:lnTo>
                <a:lnTo>
                  <a:pt x="15912" y="58365"/>
                </a:lnTo>
                <a:lnTo>
                  <a:pt x="16919" y="57542"/>
                </a:lnTo>
                <a:lnTo>
                  <a:pt x="16844" y="55999"/>
                </a:lnTo>
                <a:lnTo>
                  <a:pt x="17510" y="55087"/>
                </a:lnTo>
                <a:lnTo>
                  <a:pt x="18333" y="53945"/>
                </a:lnTo>
                <a:lnTo>
                  <a:pt x="15783" y="49450"/>
                </a:lnTo>
                <a:lnTo>
                  <a:pt x="13539" y="45499"/>
                </a:lnTo>
                <a:lnTo>
                  <a:pt x="11438" y="41793"/>
                </a:lnTo>
                <a:lnTo>
                  <a:pt x="9003" y="37509"/>
                </a:lnTo>
                <a:lnTo>
                  <a:pt x="7405" y="34687"/>
                </a:lnTo>
                <a:lnTo>
                  <a:pt x="5413" y="31185"/>
                </a:lnTo>
                <a:lnTo>
                  <a:pt x="3665" y="28111"/>
                </a:lnTo>
                <a:lnTo>
                  <a:pt x="1278" y="23923"/>
                </a:lnTo>
                <a:lnTo>
                  <a:pt x="3495" y="23848"/>
                </a:lnTo>
                <a:lnTo>
                  <a:pt x="7963" y="23998"/>
                </a:lnTo>
                <a:lnTo>
                  <a:pt x="12288" y="24745"/>
                </a:lnTo>
                <a:lnTo>
                  <a:pt x="15219" y="25072"/>
                </a:lnTo>
                <a:lnTo>
                  <a:pt x="16443" y="25711"/>
                </a:lnTo>
                <a:lnTo>
                  <a:pt x="16715" y="26738"/>
                </a:lnTo>
                <a:lnTo>
                  <a:pt x="17524" y="27214"/>
                </a:lnTo>
                <a:lnTo>
                  <a:pt x="18462" y="27030"/>
                </a:lnTo>
                <a:lnTo>
                  <a:pt x="19523" y="26962"/>
                </a:lnTo>
                <a:lnTo>
                  <a:pt x="21896" y="25915"/>
                </a:lnTo>
                <a:lnTo>
                  <a:pt x="23814" y="25215"/>
                </a:lnTo>
                <a:lnTo>
                  <a:pt x="25466" y="24378"/>
                </a:lnTo>
                <a:lnTo>
                  <a:pt x="26316" y="23562"/>
                </a:lnTo>
                <a:lnTo>
                  <a:pt x="28377" y="20699"/>
                </a:lnTo>
                <a:lnTo>
                  <a:pt x="30036" y="19122"/>
                </a:lnTo>
                <a:lnTo>
                  <a:pt x="31566" y="18571"/>
                </a:lnTo>
                <a:lnTo>
                  <a:pt x="34551" y="18340"/>
                </a:lnTo>
                <a:lnTo>
                  <a:pt x="35496" y="18789"/>
                </a:lnTo>
                <a:lnTo>
                  <a:pt x="36713" y="18734"/>
                </a:lnTo>
                <a:lnTo>
                  <a:pt x="37767" y="17109"/>
                </a:lnTo>
                <a:lnTo>
                  <a:pt x="39372" y="15314"/>
                </a:lnTo>
                <a:lnTo>
                  <a:pt x="42534" y="13077"/>
                </a:lnTo>
                <a:lnTo>
                  <a:pt x="44139" y="12465"/>
                </a:lnTo>
                <a:lnTo>
                  <a:pt x="45139" y="11683"/>
                </a:lnTo>
                <a:lnTo>
                  <a:pt x="46852" y="11567"/>
                </a:lnTo>
                <a:lnTo>
                  <a:pt x="48362" y="10751"/>
                </a:lnTo>
                <a:lnTo>
                  <a:pt x="55645" y="5100"/>
                </a:lnTo>
                <a:lnTo>
                  <a:pt x="58596" y="3645"/>
                </a:lnTo>
                <a:lnTo>
                  <a:pt x="60432" y="3380"/>
                </a:lnTo>
                <a:lnTo>
                  <a:pt x="61955" y="3033"/>
                </a:lnTo>
                <a:lnTo>
                  <a:pt x="64539" y="2224"/>
                </a:lnTo>
                <a:lnTo>
                  <a:pt x="71013" y="1435"/>
                </a:lnTo>
                <a:lnTo>
                  <a:pt x="75168" y="1115"/>
                </a:lnTo>
                <a:lnTo>
                  <a:pt x="76501" y="1897"/>
                </a:lnTo>
                <a:lnTo>
                  <a:pt x="77997" y="1673"/>
                </a:lnTo>
                <a:lnTo>
                  <a:pt x="79268" y="408"/>
                </a:lnTo>
                <a:lnTo>
                  <a:pt x="80322" y="0"/>
                </a:lnTo>
                <a:lnTo>
                  <a:pt x="81097" y="34"/>
                </a:lnTo>
                <a:lnTo>
                  <a:pt x="82213" y="1530"/>
                </a:lnTo>
                <a:lnTo>
                  <a:pt x="82757" y="3121"/>
                </a:lnTo>
                <a:lnTo>
                  <a:pt x="82396" y="4332"/>
                </a:lnTo>
                <a:lnTo>
                  <a:pt x="82464" y="6093"/>
                </a:lnTo>
                <a:lnTo>
                  <a:pt x="82961" y="8391"/>
                </a:lnTo>
                <a:lnTo>
                  <a:pt x="82682" y="10445"/>
                </a:lnTo>
                <a:lnTo>
                  <a:pt x="81111" y="13124"/>
                </a:lnTo>
                <a:lnTo>
                  <a:pt x="80322" y="14219"/>
                </a:lnTo>
                <a:lnTo>
                  <a:pt x="80125" y="15348"/>
                </a:lnTo>
                <a:lnTo>
                  <a:pt x="80261" y="16871"/>
                </a:lnTo>
                <a:lnTo>
                  <a:pt x="80982" y="19346"/>
                </a:lnTo>
                <a:lnTo>
                  <a:pt x="82281" y="22787"/>
                </a:lnTo>
                <a:lnTo>
                  <a:pt x="82478" y="25330"/>
                </a:lnTo>
                <a:lnTo>
                  <a:pt x="81567" y="26983"/>
                </a:lnTo>
                <a:lnTo>
                  <a:pt x="81145" y="28411"/>
                </a:lnTo>
                <a:lnTo>
                  <a:pt x="81220" y="29614"/>
                </a:lnTo>
                <a:lnTo>
                  <a:pt x="81539" y="30457"/>
                </a:lnTo>
                <a:lnTo>
                  <a:pt x="82124" y="30940"/>
                </a:lnTo>
                <a:lnTo>
                  <a:pt x="82444" y="31899"/>
                </a:lnTo>
                <a:lnTo>
                  <a:pt x="82512" y="33341"/>
                </a:lnTo>
                <a:lnTo>
                  <a:pt x="83273" y="34735"/>
                </a:lnTo>
                <a:lnTo>
                  <a:pt x="84722" y="36081"/>
                </a:lnTo>
                <a:lnTo>
                  <a:pt x="85313" y="37360"/>
                </a:lnTo>
                <a:lnTo>
                  <a:pt x="85041" y="38584"/>
                </a:lnTo>
                <a:lnTo>
                  <a:pt x="85116" y="39352"/>
                </a:lnTo>
                <a:lnTo>
                  <a:pt x="85538" y="39651"/>
                </a:lnTo>
                <a:lnTo>
                  <a:pt x="85932" y="39406"/>
                </a:lnTo>
                <a:lnTo>
                  <a:pt x="86463" y="39066"/>
                </a:lnTo>
                <a:lnTo>
                  <a:pt x="86932" y="39189"/>
                </a:lnTo>
                <a:lnTo>
                  <a:pt x="87952" y="40896"/>
                </a:lnTo>
                <a:lnTo>
                  <a:pt x="88081" y="41242"/>
                </a:lnTo>
                <a:lnTo>
                  <a:pt x="88632" y="42657"/>
                </a:lnTo>
                <a:lnTo>
                  <a:pt x="88802" y="43724"/>
                </a:lnTo>
                <a:lnTo>
                  <a:pt x="90291" y="44323"/>
                </a:lnTo>
                <a:lnTo>
                  <a:pt x="91903" y="44792"/>
                </a:lnTo>
                <a:lnTo>
                  <a:pt x="92793" y="45350"/>
                </a:lnTo>
                <a:lnTo>
                  <a:pt x="94575" y="47043"/>
                </a:lnTo>
                <a:lnTo>
                  <a:pt x="96071" y="48158"/>
                </a:lnTo>
                <a:lnTo>
                  <a:pt x="97948" y="49069"/>
                </a:lnTo>
                <a:lnTo>
                  <a:pt x="98567" y="50531"/>
                </a:lnTo>
                <a:lnTo>
                  <a:pt x="99716" y="52734"/>
                </a:lnTo>
                <a:lnTo>
                  <a:pt x="102878" y="53578"/>
                </a:lnTo>
                <a:lnTo>
                  <a:pt x="106564" y="53999"/>
                </a:lnTo>
                <a:lnTo>
                  <a:pt x="108916" y="54482"/>
                </a:lnTo>
                <a:lnTo>
                  <a:pt x="111786" y="53312"/>
                </a:lnTo>
                <a:lnTo>
                  <a:pt x="113683" y="53476"/>
                </a:lnTo>
                <a:lnTo>
                  <a:pt x="115648" y="54271"/>
                </a:lnTo>
                <a:lnTo>
                  <a:pt x="116485" y="54815"/>
                </a:lnTo>
                <a:lnTo>
                  <a:pt x="117947" y="55951"/>
                </a:lnTo>
                <a:lnTo>
                  <a:pt x="120211" y="57406"/>
                </a:lnTo>
                <a:lnTo>
                  <a:pt x="122061" y="57943"/>
                </a:lnTo>
                <a:lnTo>
                  <a:pt x="123380" y="57134"/>
                </a:lnTo>
                <a:lnTo>
                  <a:pt x="124597" y="56849"/>
                </a:lnTo>
                <a:lnTo>
                  <a:pt x="125543" y="57188"/>
                </a:lnTo>
                <a:lnTo>
                  <a:pt x="126039" y="58773"/>
                </a:lnTo>
                <a:lnTo>
                  <a:pt x="126535" y="59841"/>
                </a:lnTo>
                <a:lnTo>
                  <a:pt x="127630" y="60650"/>
                </a:lnTo>
                <a:lnTo>
                  <a:pt x="129976" y="62724"/>
                </a:lnTo>
                <a:lnTo>
                  <a:pt x="131302" y="63574"/>
                </a:lnTo>
                <a:lnTo>
                  <a:pt x="132798" y="63512"/>
                </a:lnTo>
                <a:lnTo>
                  <a:pt x="135885" y="64879"/>
                </a:lnTo>
                <a:lnTo>
                  <a:pt x="139177" y="66205"/>
                </a:lnTo>
                <a:lnTo>
                  <a:pt x="140877" y="66423"/>
                </a:lnTo>
                <a:lnTo>
                  <a:pt x="142549" y="66226"/>
                </a:lnTo>
                <a:lnTo>
                  <a:pt x="143658" y="66743"/>
                </a:lnTo>
                <a:lnTo>
                  <a:pt x="144107" y="68341"/>
                </a:lnTo>
                <a:lnTo>
                  <a:pt x="146970" y="71537"/>
                </a:lnTo>
                <a:lnTo>
                  <a:pt x="148316" y="72795"/>
                </a:lnTo>
                <a:lnTo>
                  <a:pt x="149921" y="73869"/>
                </a:lnTo>
                <a:lnTo>
                  <a:pt x="154008" y="73849"/>
                </a:lnTo>
                <a:lnTo>
                  <a:pt x="155232" y="74168"/>
                </a:lnTo>
                <a:lnTo>
                  <a:pt x="157054" y="73883"/>
                </a:lnTo>
                <a:lnTo>
                  <a:pt x="162535" y="73339"/>
                </a:lnTo>
                <a:lnTo>
                  <a:pt x="163528" y="73169"/>
                </a:lnTo>
                <a:lnTo>
                  <a:pt x="166628" y="74563"/>
                </a:lnTo>
                <a:lnTo>
                  <a:pt x="170294" y="76575"/>
                </a:lnTo>
                <a:lnTo>
                  <a:pt x="172721" y="78153"/>
                </a:lnTo>
                <a:lnTo>
                  <a:pt x="174414" y="79023"/>
                </a:lnTo>
                <a:lnTo>
                  <a:pt x="175298" y="80438"/>
                </a:lnTo>
                <a:lnTo>
                  <a:pt x="176019" y="81914"/>
                </a:lnTo>
                <a:lnTo>
                  <a:pt x="176352" y="83505"/>
                </a:lnTo>
                <a:lnTo>
                  <a:pt x="175910" y="85082"/>
                </a:lnTo>
                <a:lnTo>
                  <a:pt x="175244" y="85722"/>
                </a:lnTo>
                <a:lnTo>
                  <a:pt x="175020" y="86742"/>
                </a:lnTo>
                <a:lnTo>
                  <a:pt x="175298" y="88272"/>
                </a:lnTo>
                <a:lnTo>
                  <a:pt x="176516" y="89638"/>
                </a:lnTo>
                <a:lnTo>
                  <a:pt x="176964" y="91318"/>
                </a:lnTo>
                <a:lnTo>
                  <a:pt x="177631" y="94296"/>
                </a:lnTo>
                <a:lnTo>
                  <a:pt x="178379" y="95235"/>
                </a:lnTo>
                <a:lnTo>
                  <a:pt x="178862" y="104462"/>
                </a:lnTo>
                <a:lnTo>
                  <a:pt x="176407" y="104537"/>
                </a:lnTo>
                <a:lnTo>
                  <a:pt x="172946" y="104646"/>
                </a:lnTo>
                <a:lnTo>
                  <a:pt x="173959" y="105530"/>
                </a:lnTo>
                <a:lnTo>
                  <a:pt x="176822" y="108971"/>
                </a:lnTo>
                <a:lnTo>
                  <a:pt x="179453" y="112146"/>
                </a:lnTo>
                <a:lnTo>
                  <a:pt x="179875" y="117247"/>
                </a:lnTo>
                <a:lnTo>
                  <a:pt x="180133" y="120463"/>
                </a:lnTo>
                <a:lnTo>
                  <a:pt x="180507" y="125005"/>
                </a:lnTo>
                <a:lnTo>
                  <a:pt x="180725" y="127719"/>
                </a:lnTo>
                <a:lnTo>
                  <a:pt x="187301" y="127963"/>
                </a:lnTo>
                <a:lnTo>
                  <a:pt x="194876" y="128242"/>
                </a:lnTo>
                <a:lnTo>
                  <a:pt x="203981" y="128582"/>
                </a:lnTo>
                <a:lnTo>
                  <a:pt x="211985" y="128881"/>
                </a:lnTo>
                <a:lnTo>
                  <a:pt x="212774" y="128847"/>
                </a:lnTo>
                <a:lnTo>
                  <a:pt x="214161" y="128480"/>
                </a:lnTo>
                <a:lnTo>
                  <a:pt x="215086" y="127997"/>
                </a:lnTo>
                <a:lnTo>
                  <a:pt x="215650" y="128011"/>
                </a:lnTo>
                <a:lnTo>
                  <a:pt x="215745" y="129113"/>
                </a:lnTo>
                <a:lnTo>
                  <a:pt x="215555" y="130500"/>
                </a:lnTo>
                <a:lnTo>
                  <a:pt x="215562" y="132098"/>
                </a:lnTo>
                <a:lnTo>
                  <a:pt x="213270" y="135253"/>
                </a:lnTo>
                <a:lnTo>
                  <a:pt x="213127" y="136246"/>
                </a:lnTo>
                <a:lnTo>
                  <a:pt x="213474" y="140408"/>
                </a:lnTo>
                <a:lnTo>
                  <a:pt x="214283" y="143780"/>
                </a:lnTo>
                <a:lnTo>
                  <a:pt x="214691" y="146827"/>
                </a:lnTo>
                <a:lnTo>
                  <a:pt x="215609" y="147779"/>
                </a:lnTo>
                <a:lnTo>
                  <a:pt x="218322" y="149390"/>
                </a:lnTo>
                <a:lnTo>
                  <a:pt x="222423" y="152369"/>
                </a:lnTo>
                <a:lnTo>
                  <a:pt x="224062" y="152756"/>
                </a:lnTo>
                <a:lnTo>
                  <a:pt x="225449" y="152349"/>
                </a:lnTo>
                <a:lnTo>
                  <a:pt x="226279" y="153565"/>
                </a:lnTo>
                <a:lnTo>
                  <a:pt x="226442" y="155531"/>
                </a:lnTo>
                <a:lnTo>
                  <a:pt x="228706" y="161018"/>
                </a:lnTo>
                <a:lnTo>
                  <a:pt x="230141" y="164507"/>
                </a:lnTo>
                <a:lnTo>
                  <a:pt x="230801" y="165724"/>
                </a:lnTo>
                <a:lnTo>
                  <a:pt x="231875" y="166350"/>
                </a:lnTo>
                <a:lnTo>
                  <a:pt x="231671" y="166805"/>
                </a:lnTo>
                <a:lnTo>
                  <a:pt x="230780" y="166989"/>
                </a:lnTo>
                <a:lnTo>
                  <a:pt x="230379" y="167642"/>
                </a:lnTo>
                <a:lnTo>
                  <a:pt x="229134" y="171559"/>
                </a:lnTo>
                <a:lnTo>
                  <a:pt x="227496" y="176720"/>
                </a:lnTo>
                <a:lnTo>
                  <a:pt x="226387" y="180358"/>
                </a:lnTo>
                <a:lnTo>
                  <a:pt x="227387" y="180412"/>
                </a:lnTo>
                <a:lnTo>
                  <a:pt x="227428" y="181418"/>
                </a:lnTo>
                <a:lnTo>
                  <a:pt x="227652" y="182955"/>
                </a:lnTo>
                <a:lnTo>
                  <a:pt x="226421" y="183146"/>
                </a:lnTo>
                <a:lnTo>
                  <a:pt x="226054" y="183697"/>
                </a:lnTo>
                <a:lnTo>
                  <a:pt x="224640" y="186682"/>
                </a:lnTo>
                <a:lnTo>
                  <a:pt x="222790" y="190592"/>
                </a:lnTo>
                <a:lnTo>
                  <a:pt x="220872" y="194645"/>
                </a:lnTo>
                <a:lnTo>
                  <a:pt x="219737" y="197045"/>
                </a:lnTo>
                <a:lnTo>
                  <a:pt x="221675" y="198820"/>
                </a:lnTo>
                <a:lnTo>
                  <a:pt x="224905" y="201785"/>
                </a:lnTo>
                <a:lnTo>
                  <a:pt x="224395" y="202608"/>
                </a:lnTo>
                <a:lnTo>
                  <a:pt x="223008" y="203022"/>
                </a:lnTo>
                <a:lnTo>
                  <a:pt x="221845" y="203308"/>
                </a:lnTo>
                <a:lnTo>
                  <a:pt x="220954" y="204430"/>
                </a:lnTo>
                <a:lnTo>
                  <a:pt x="220458" y="20525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03" name="Google Shape;3703;p208"/>
          <p:cNvSpPr/>
          <p:nvPr/>
        </p:nvSpPr>
        <p:spPr>
          <a:xfrm>
            <a:off x="6390530" y="3880747"/>
            <a:ext cx="3712" cy="2862"/>
          </a:xfrm>
          <a:custGeom>
            <a:rect b="b" l="l" r="r" t="t"/>
            <a:pathLst>
              <a:path extrusionOk="0" h="2862" w="3712">
                <a:moveTo>
                  <a:pt x="2529" y="2101"/>
                </a:moveTo>
                <a:lnTo>
                  <a:pt x="816" y="2863"/>
                </a:lnTo>
                <a:lnTo>
                  <a:pt x="340" y="2802"/>
                </a:lnTo>
                <a:lnTo>
                  <a:pt x="0" y="2543"/>
                </a:lnTo>
                <a:lnTo>
                  <a:pt x="1748" y="1782"/>
                </a:lnTo>
                <a:lnTo>
                  <a:pt x="3210" y="0"/>
                </a:lnTo>
                <a:lnTo>
                  <a:pt x="3713" y="11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04" name="Google Shape;3704;p208"/>
          <p:cNvSpPr/>
          <p:nvPr/>
        </p:nvSpPr>
        <p:spPr>
          <a:xfrm>
            <a:off x="6323582" y="4190605"/>
            <a:ext cx="103687" cy="110310"/>
          </a:xfrm>
          <a:custGeom>
            <a:rect b="b" l="l" r="r" t="t"/>
            <a:pathLst>
              <a:path extrusionOk="0" h="110310" w="103687">
                <a:moveTo>
                  <a:pt x="3148" y="108128"/>
                </a:moveTo>
                <a:lnTo>
                  <a:pt x="2224" y="110311"/>
                </a:lnTo>
                <a:lnTo>
                  <a:pt x="1693" y="109338"/>
                </a:lnTo>
                <a:lnTo>
                  <a:pt x="1598" y="107604"/>
                </a:lnTo>
                <a:lnTo>
                  <a:pt x="1217" y="106924"/>
                </a:lnTo>
                <a:lnTo>
                  <a:pt x="428" y="106509"/>
                </a:lnTo>
                <a:lnTo>
                  <a:pt x="0" y="105938"/>
                </a:lnTo>
                <a:lnTo>
                  <a:pt x="34" y="105081"/>
                </a:lnTo>
                <a:lnTo>
                  <a:pt x="2890" y="106455"/>
                </a:lnTo>
                <a:lnTo>
                  <a:pt x="3148" y="108128"/>
                </a:lnTo>
                <a:close/>
                <a:moveTo>
                  <a:pt x="103687" y="3108"/>
                </a:moveTo>
                <a:lnTo>
                  <a:pt x="103225" y="3522"/>
                </a:lnTo>
                <a:lnTo>
                  <a:pt x="102817" y="3488"/>
                </a:lnTo>
                <a:lnTo>
                  <a:pt x="102545" y="3087"/>
                </a:lnTo>
                <a:lnTo>
                  <a:pt x="102497" y="2421"/>
                </a:lnTo>
                <a:lnTo>
                  <a:pt x="102885" y="2604"/>
                </a:lnTo>
                <a:lnTo>
                  <a:pt x="103028" y="2706"/>
                </a:lnTo>
                <a:lnTo>
                  <a:pt x="103150" y="2842"/>
                </a:lnTo>
                <a:lnTo>
                  <a:pt x="103687" y="3108"/>
                </a:lnTo>
                <a:close/>
                <a:moveTo>
                  <a:pt x="98057" y="571"/>
                </a:moveTo>
                <a:lnTo>
                  <a:pt x="97887" y="646"/>
                </a:lnTo>
                <a:lnTo>
                  <a:pt x="97642" y="462"/>
                </a:lnTo>
                <a:lnTo>
                  <a:pt x="97683" y="136"/>
                </a:lnTo>
                <a:lnTo>
                  <a:pt x="97887" y="0"/>
                </a:lnTo>
                <a:lnTo>
                  <a:pt x="98043" y="95"/>
                </a:lnTo>
                <a:lnTo>
                  <a:pt x="98166" y="354"/>
                </a:lnTo>
                <a:lnTo>
                  <a:pt x="98057" y="57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05" name="Google Shape;3705;p208"/>
          <p:cNvSpPr/>
          <p:nvPr/>
        </p:nvSpPr>
        <p:spPr>
          <a:xfrm>
            <a:off x="6216236" y="4430878"/>
            <a:ext cx="747985" cy="780468"/>
          </a:xfrm>
          <a:custGeom>
            <a:rect b="b" l="l" r="r" t="t"/>
            <a:pathLst>
              <a:path extrusionOk="0" h="780468" w="747985">
                <a:moveTo>
                  <a:pt x="334216" y="63016"/>
                </a:moveTo>
                <a:lnTo>
                  <a:pt x="334787" y="63200"/>
                </a:lnTo>
                <a:lnTo>
                  <a:pt x="336065" y="63356"/>
                </a:lnTo>
                <a:lnTo>
                  <a:pt x="339098" y="64084"/>
                </a:lnTo>
                <a:lnTo>
                  <a:pt x="343056" y="64906"/>
                </a:lnTo>
                <a:lnTo>
                  <a:pt x="344137" y="64621"/>
                </a:lnTo>
                <a:lnTo>
                  <a:pt x="344783" y="64043"/>
                </a:lnTo>
                <a:lnTo>
                  <a:pt x="344933" y="62350"/>
                </a:lnTo>
                <a:lnTo>
                  <a:pt x="345055" y="61153"/>
                </a:lnTo>
                <a:lnTo>
                  <a:pt x="344164" y="60099"/>
                </a:lnTo>
                <a:lnTo>
                  <a:pt x="343056" y="58902"/>
                </a:lnTo>
                <a:lnTo>
                  <a:pt x="342036" y="57413"/>
                </a:lnTo>
                <a:lnTo>
                  <a:pt x="340812" y="56984"/>
                </a:lnTo>
                <a:lnTo>
                  <a:pt x="340968" y="56216"/>
                </a:lnTo>
                <a:lnTo>
                  <a:pt x="341764" y="55420"/>
                </a:lnTo>
                <a:lnTo>
                  <a:pt x="342580" y="54985"/>
                </a:lnTo>
                <a:lnTo>
                  <a:pt x="343049" y="54448"/>
                </a:lnTo>
                <a:lnTo>
                  <a:pt x="343566" y="52462"/>
                </a:lnTo>
                <a:lnTo>
                  <a:pt x="343906" y="52109"/>
                </a:lnTo>
                <a:lnTo>
                  <a:pt x="344253" y="52020"/>
                </a:lnTo>
                <a:lnTo>
                  <a:pt x="344661" y="52095"/>
                </a:lnTo>
                <a:lnTo>
                  <a:pt x="345470" y="52612"/>
                </a:lnTo>
                <a:lnTo>
                  <a:pt x="348584" y="54190"/>
                </a:lnTo>
                <a:lnTo>
                  <a:pt x="349951" y="53952"/>
                </a:lnTo>
                <a:lnTo>
                  <a:pt x="355174" y="53537"/>
                </a:lnTo>
                <a:lnTo>
                  <a:pt x="355962" y="52625"/>
                </a:lnTo>
                <a:lnTo>
                  <a:pt x="357071" y="52421"/>
                </a:lnTo>
                <a:lnTo>
                  <a:pt x="358948" y="51510"/>
                </a:lnTo>
                <a:lnTo>
                  <a:pt x="359689" y="51449"/>
                </a:lnTo>
                <a:lnTo>
                  <a:pt x="360355" y="51667"/>
                </a:lnTo>
                <a:lnTo>
                  <a:pt x="361192" y="51497"/>
                </a:lnTo>
                <a:lnTo>
                  <a:pt x="362422" y="50647"/>
                </a:lnTo>
                <a:lnTo>
                  <a:pt x="362939" y="50558"/>
                </a:lnTo>
                <a:lnTo>
                  <a:pt x="363136" y="51497"/>
                </a:lnTo>
                <a:lnTo>
                  <a:pt x="363932" y="52469"/>
                </a:lnTo>
                <a:lnTo>
                  <a:pt x="364898" y="53360"/>
                </a:lnTo>
                <a:lnTo>
                  <a:pt x="365360" y="53564"/>
                </a:lnTo>
                <a:lnTo>
                  <a:pt x="366978" y="53278"/>
                </a:lnTo>
                <a:lnTo>
                  <a:pt x="367828" y="53530"/>
                </a:lnTo>
                <a:lnTo>
                  <a:pt x="368196" y="54360"/>
                </a:lnTo>
                <a:lnTo>
                  <a:pt x="368305" y="55080"/>
                </a:lnTo>
                <a:lnTo>
                  <a:pt x="368984" y="55692"/>
                </a:lnTo>
                <a:lnTo>
                  <a:pt x="369855" y="55706"/>
                </a:lnTo>
                <a:lnTo>
                  <a:pt x="370317" y="55957"/>
                </a:lnTo>
                <a:lnTo>
                  <a:pt x="371113" y="56352"/>
                </a:lnTo>
                <a:lnTo>
                  <a:pt x="371786" y="57256"/>
                </a:lnTo>
                <a:lnTo>
                  <a:pt x="373350" y="57977"/>
                </a:lnTo>
                <a:lnTo>
                  <a:pt x="376022" y="58984"/>
                </a:lnTo>
                <a:lnTo>
                  <a:pt x="377267" y="58997"/>
                </a:lnTo>
                <a:lnTo>
                  <a:pt x="378423" y="59303"/>
                </a:lnTo>
                <a:lnTo>
                  <a:pt x="379130" y="59609"/>
                </a:lnTo>
                <a:lnTo>
                  <a:pt x="379899" y="59045"/>
                </a:lnTo>
                <a:lnTo>
                  <a:pt x="382632" y="57487"/>
                </a:lnTo>
                <a:lnTo>
                  <a:pt x="383965" y="56617"/>
                </a:lnTo>
                <a:lnTo>
                  <a:pt x="384863" y="55957"/>
                </a:lnTo>
                <a:lnTo>
                  <a:pt x="385536" y="55332"/>
                </a:lnTo>
                <a:lnTo>
                  <a:pt x="386039" y="55169"/>
                </a:lnTo>
                <a:lnTo>
                  <a:pt x="386379" y="55543"/>
                </a:lnTo>
                <a:lnTo>
                  <a:pt x="386671" y="56046"/>
                </a:lnTo>
                <a:lnTo>
                  <a:pt x="387650" y="56338"/>
                </a:lnTo>
                <a:lnTo>
                  <a:pt x="389935" y="56923"/>
                </a:lnTo>
                <a:lnTo>
                  <a:pt x="390983" y="57086"/>
                </a:lnTo>
                <a:lnTo>
                  <a:pt x="392451" y="56590"/>
                </a:lnTo>
                <a:lnTo>
                  <a:pt x="393709" y="55740"/>
                </a:lnTo>
                <a:lnTo>
                  <a:pt x="394308" y="55448"/>
                </a:lnTo>
                <a:lnTo>
                  <a:pt x="395240" y="56298"/>
                </a:lnTo>
                <a:lnTo>
                  <a:pt x="395879" y="57487"/>
                </a:lnTo>
                <a:lnTo>
                  <a:pt x="396307" y="58011"/>
                </a:lnTo>
                <a:lnTo>
                  <a:pt x="397252" y="57889"/>
                </a:lnTo>
                <a:lnTo>
                  <a:pt x="399122" y="58072"/>
                </a:lnTo>
                <a:lnTo>
                  <a:pt x="400503" y="58453"/>
                </a:lnTo>
                <a:lnTo>
                  <a:pt x="401360" y="58419"/>
                </a:lnTo>
                <a:lnTo>
                  <a:pt x="402529" y="57889"/>
                </a:lnTo>
                <a:lnTo>
                  <a:pt x="403161" y="56841"/>
                </a:lnTo>
                <a:lnTo>
                  <a:pt x="404821" y="55883"/>
                </a:lnTo>
                <a:lnTo>
                  <a:pt x="406398" y="54999"/>
                </a:lnTo>
                <a:lnTo>
                  <a:pt x="407303" y="53822"/>
                </a:lnTo>
                <a:lnTo>
                  <a:pt x="408642" y="51864"/>
                </a:lnTo>
                <a:lnTo>
                  <a:pt x="409091" y="51028"/>
                </a:lnTo>
                <a:lnTo>
                  <a:pt x="409186" y="49613"/>
                </a:lnTo>
                <a:lnTo>
                  <a:pt x="411070" y="45506"/>
                </a:lnTo>
                <a:lnTo>
                  <a:pt x="411784" y="44751"/>
                </a:lnTo>
                <a:lnTo>
                  <a:pt x="412206" y="43452"/>
                </a:lnTo>
                <a:lnTo>
                  <a:pt x="412960" y="41949"/>
                </a:lnTo>
                <a:lnTo>
                  <a:pt x="412960" y="40691"/>
                </a:lnTo>
                <a:lnTo>
                  <a:pt x="413511" y="39474"/>
                </a:lnTo>
                <a:lnTo>
                  <a:pt x="414592" y="38427"/>
                </a:lnTo>
                <a:lnTo>
                  <a:pt x="415388" y="37767"/>
                </a:lnTo>
                <a:lnTo>
                  <a:pt x="416666" y="35999"/>
                </a:lnTo>
                <a:lnTo>
                  <a:pt x="417557" y="34333"/>
                </a:lnTo>
                <a:lnTo>
                  <a:pt x="419781" y="30641"/>
                </a:lnTo>
                <a:lnTo>
                  <a:pt x="419951" y="29594"/>
                </a:lnTo>
                <a:lnTo>
                  <a:pt x="420835" y="28968"/>
                </a:lnTo>
                <a:lnTo>
                  <a:pt x="421127" y="28172"/>
                </a:lnTo>
                <a:lnTo>
                  <a:pt x="422072" y="27187"/>
                </a:lnTo>
                <a:lnTo>
                  <a:pt x="423065" y="26411"/>
                </a:lnTo>
                <a:lnTo>
                  <a:pt x="423494" y="25262"/>
                </a:lnTo>
                <a:lnTo>
                  <a:pt x="424221" y="24072"/>
                </a:lnTo>
                <a:lnTo>
                  <a:pt x="425812" y="23181"/>
                </a:lnTo>
                <a:lnTo>
                  <a:pt x="426404" y="22773"/>
                </a:lnTo>
                <a:lnTo>
                  <a:pt x="428213" y="19496"/>
                </a:lnTo>
                <a:lnTo>
                  <a:pt x="428417" y="18034"/>
                </a:lnTo>
                <a:lnTo>
                  <a:pt x="430049" y="17979"/>
                </a:lnTo>
                <a:lnTo>
                  <a:pt x="432612" y="19672"/>
                </a:lnTo>
                <a:lnTo>
                  <a:pt x="434659" y="22168"/>
                </a:lnTo>
                <a:lnTo>
                  <a:pt x="437400" y="30185"/>
                </a:lnTo>
                <a:lnTo>
                  <a:pt x="437855" y="37591"/>
                </a:lnTo>
                <a:lnTo>
                  <a:pt x="438964" y="41467"/>
                </a:lnTo>
                <a:lnTo>
                  <a:pt x="442153" y="49545"/>
                </a:lnTo>
                <a:lnTo>
                  <a:pt x="442357" y="51041"/>
                </a:lnTo>
                <a:lnTo>
                  <a:pt x="442867" y="52850"/>
                </a:lnTo>
                <a:lnTo>
                  <a:pt x="443873" y="54768"/>
                </a:lnTo>
                <a:lnTo>
                  <a:pt x="444989" y="57923"/>
                </a:lnTo>
                <a:lnTo>
                  <a:pt x="445029" y="58507"/>
                </a:lnTo>
                <a:lnTo>
                  <a:pt x="444309" y="59364"/>
                </a:lnTo>
                <a:lnTo>
                  <a:pt x="445369" y="59426"/>
                </a:lnTo>
                <a:lnTo>
                  <a:pt x="446328" y="59936"/>
                </a:lnTo>
                <a:lnTo>
                  <a:pt x="446954" y="61935"/>
                </a:lnTo>
                <a:lnTo>
                  <a:pt x="447749" y="63288"/>
                </a:lnTo>
                <a:lnTo>
                  <a:pt x="449191" y="65138"/>
                </a:lnTo>
                <a:lnTo>
                  <a:pt x="452142" y="65743"/>
                </a:lnTo>
                <a:lnTo>
                  <a:pt x="454373" y="65967"/>
                </a:lnTo>
                <a:lnTo>
                  <a:pt x="456909" y="67014"/>
                </a:lnTo>
                <a:lnTo>
                  <a:pt x="458772" y="68354"/>
                </a:lnTo>
                <a:lnTo>
                  <a:pt x="460214" y="72903"/>
                </a:lnTo>
                <a:lnTo>
                  <a:pt x="459745" y="75759"/>
                </a:lnTo>
                <a:lnTo>
                  <a:pt x="459888" y="77772"/>
                </a:lnTo>
                <a:lnTo>
                  <a:pt x="459139" y="78561"/>
                </a:lnTo>
                <a:lnTo>
                  <a:pt x="457052" y="79880"/>
                </a:lnTo>
                <a:lnTo>
                  <a:pt x="456596" y="80580"/>
                </a:lnTo>
                <a:lnTo>
                  <a:pt x="452333" y="83980"/>
                </a:lnTo>
                <a:lnTo>
                  <a:pt x="451401" y="85585"/>
                </a:lnTo>
                <a:lnTo>
                  <a:pt x="449116" y="87741"/>
                </a:lnTo>
                <a:lnTo>
                  <a:pt x="446852" y="91848"/>
                </a:lnTo>
                <a:lnTo>
                  <a:pt x="443540" y="95602"/>
                </a:lnTo>
                <a:lnTo>
                  <a:pt x="442371" y="96554"/>
                </a:lnTo>
                <a:lnTo>
                  <a:pt x="440582" y="96771"/>
                </a:lnTo>
                <a:lnTo>
                  <a:pt x="439494" y="97349"/>
                </a:lnTo>
                <a:lnTo>
                  <a:pt x="436924" y="100416"/>
                </a:lnTo>
                <a:lnTo>
                  <a:pt x="433469" y="101436"/>
                </a:lnTo>
                <a:lnTo>
                  <a:pt x="433150" y="103211"/>
                </a:lnTo>
                <a:lnTo>
                  <a:pt x="431157" y="107264"/>
                </a:lnTo>
                <a:lnTo>
                  <a:pt x="429396" y="109481"/>
                </a:lnTo>
                <a:lnTo>
                  <a:pt x="428274" y="110229"/>
                </a:lnTo>
                <a:lnTo>
                  <a:pt x="425452" y="114268"/>
                </a:lnTo>
                <a:lnTo>
                  <a:pt x="425092" y="116036"/>
                </a:lnTo>
                <a:lnTo>
                  <a:pt x="425105" y="119130"/>
                </a:lnTo>
                <a:lnTo>
                  <a:pt x="423222" y="121014"/>
                </a:lnTo>
                <a:lnTo>
                  <a:pt x="421263" y="122210"/>
                </a:lnTo>
                <a:lnTo>
                  <a:pt x="421018" y="124856"/>
                </a:lnTo>
                <a:lnTo>
                  <a:pt x="420134" y="125760"/>
                </a:lnTo>
                <a:lnTo>
                  <a:pt x="419380" y="126345"/>
                </a:lnTo>
                <a:lnTo>
                  <a:pt x="415395" y="125651"/>
                </a:lnTo>
                <a:lnTo>
                  <a:pt x="409207" y="128528"/>
                </a:lnTo>
                <a:lnTo>
                  <a:pt x="407092" y="129242"/>
                </a:lnTo>
                <a:lnTo>
                  <a:pt x="413844" y="129384"/>
                </a:lnTo>
                <a:lnTo>
                  <a:pt x="416014" y="130914"/>
                </a:lnTo>
                <a:lnTo>
                  <a:pt x="420767" y="129901"/>
                </a:lnTo>
                <a:lnTo>
                  <a:pt x="426520" y="126256"/>
                </a:lnTo>
                <a:lnTo>
                  <a:pt x="428716" y="125488"/>
                </a:lnTo>
                <a:lnTo>
                  <a:pt x="433177" y="123013"/>
                </a:lnTo>
                <a:lnTo>
                  <a:pt x="434992" y="121360"/>
                </a:lnTo>
                <a:lnTo>
                  <a:pt x="438297" y="119382"/>
                </a:lnTo>
                <a:lnTo>
                  <a:pt x="439004" y="118511"/>
                </a:lnTo>
                <a:lnTo>
                  <a:pt x="440854" y="117586"/>
                </a:lnTo>
                <a:lnTo>
                  <a:pt x="441861" y="118763"/>
                </a:lnTo>
                <a:lnTo>
                  <a:pt x="441942" y="119504"/>
                </a:lnTo>
                <a:lnTo>
                  <a:pt x="440419" y="120952"/>
                </a:lnTo>
                <a:lnTo>
                  <a:pt x="440813" y="121884"/>
                </a:lnTo>
                <a:lnTo>
                  <a:pt x="441813" y="123054"/>
                </a:lnTo>
                <a:lnTo>
                  <a:pt x="442173" y="124672"/>
                </a:lnTo>
                <a:lnTo>
                  <a:pt x="442309" y="125903"/>
                </a:lnTo>
                <a:lnTo>
                  <a:pt x="442928" y="128059"/>
                </a:lnTo>
                <a:lnTo>
                  <a:pt x="444975" y="130976"/>
                </a:lnTo>
                <a:lnTo>
                  <a:pt x="445043" y="131941"/>
                </a:lnTo>
                <a:lnTo>
                  <a:pt x="444757" y="133213"/>
                </a:lnTo>
                <a:lnTo>
                  <a:pt x="445737" y="134260"/>
                </a:lnTo>
                <a:lnTo>
                  <a:pt x="446750" y="134879"/>
                </a:lnTo>
                <a:lnTo>
                  <a:pt x="450231" y="138021"/>
                </a:lnTo>
                <a:lnTo>
                  <a:pt x="452952" y="136266"/>
                </a:lnTo>
                <a:lnTo>
                  <a:pt x="454631" y="135756"/>
                </a:lnTo>
                <a:lnTo>
                  <a:pt x="455699" y="135022"/>
                </a:lnTo>
                <a:lnTo>
                  <a:pt x="457943" y="134532"/>
                </a:lnTo>
                <a:lnTo>
                  <a:pt x="459779" y="135267"/>
                </a:lnTo>
                <a:lnTo>
                  <a:pt x="463281" y="136321"/>
                </a:lnTo>
                <a:lnTo>
                  <a:pt x="465844" y="135199"/>
                </a:lnTo>
                <a:lnTo>
                  <a:pt x="471026" y="132628"/>
                </a:lnTo>
                <a:lnTo>
                  <a:pt x="469408" y="137177"/>
                </a:lnTo>
                <a:lnTo>
                  <a:pt x="468231" y="141353"/>
                </a:lnTo>
                <a:lnTo>
                  <a:pt x="467340" y="143039"/>
                </a:lnTo>
                <a:lnTo>
                  <a:pt x="466456" y="147581"/>
                </a:lnTo>
                <a:lnTo>
                  <a:pt x="465586" y="148799"/>
                </a:lnTo>
                <a:lnTo>
                  <a:pt x="464879" y="150186"/>
                </a:lnTo>
                <a:lnTo>
                  <a:pt x="466035" y="149703"/>
                </a:lnTo>
                <a:lnTo>
                  <a:pt x="467028" y="149044"/>
                </a:lnTo>
                <a:lnTo>
                  <a:pt x="468299" y="147296"/>
                </a:lnTo>
                <a:lnTo>
                  <a:pt x="469251" y="144256"/>
                </a:lnTo>
                <a:lnTo>
                  <a:pt x="473005" y="136144"/>
                </a:lnTo>
                <a:lnTo>
                  <a:pt x="474079" y="135423"/>
                </a:lnTo>
                <a:lnTo>
                  <a:pt x="477200" y="134498"/>
                </a:lnTo>
                <a:lnTo>
                  <a:pt x="482572" y="128011"/>
                </a:lnTo>
                <a:lnTo>
                  <a:pt x="484674" y="128031"/>
                </a:lnTo>
                <a:lnTo>
                  <a:pt x="486020" y="129521"/>
                </a:lnTo>
                <a:lnTo>
                  <a:pt x="487292" y="130404"/>
                </a:lnTo>
                <a:lnTo>
                  <a:pt x="487618" y="128630"/>
                </a:lnTo>
                <a:lnTo>
                  <a:pt x="489454" y="127909"/>
                </a:lnTo>
                <a:lnTo>
                  <a:pt x="487516" y="127032"/>
                </a:lnTo>
                <a:lnTo>
                  <a:pt x="487203" y="126236"/>
                </a:lnTo>
                <a:lnTo>
                  <a:pt x="487020" y="124910"/>
                </a:lnTo>
                <a:lnTo>
                  <a:pt x="488339" y="123115"/>
                </a:lnTo>
                <a:lnTo>
                  <a:pt x="487550" y="121524"/>
                </a:lnTo>
                <a:lnTo>
                  <a:pt x="490284" y="119524"/>
                </a:lnTo>
                <a:lnTo>
                  <a:pt x="490073" y="118022"/>
                </a:lnTo>
                <a:lnTo>
                  <a:pt x="491052" y="116784"/>
                </a:lnTo>
                <a:lnTo>
                  <a:pt x="492290" y="115506"/>
                </a:lnTo>
                <a:lnTo>
                  <a:pt x="493691" y="114887"/>
                </a:lnTo>
                <a:lnTo>
                  <a:pt x="493949" y="113792"/>
                </a:lnTo>
                <a:lnTo>
                  <a:pt x="494833" y="113343"/>
                </a:lnTo>
                <a:lnTo>
                  <a:pt x="495527" y="113180"/>
                </a:lnTo>
                <a:lnTo>
                  <a:pt x="496893" y="114404"/>
                </a:lnTo>
                <a:lnTo>
                  <a:pt x="498376" y="112962"/>
                </a:lnTo>
                <a:lnTo>
                  <a:pt x="499817" y="112398"/>
                </a:lnTo>
                <a:lnTo>
                  <a:pt x="500464" y="112650"/>
                </a:lnTo>
                <a:lnTo>
                  <a:pt x="501273" y="113289"/>
                </a:lnTo>
                <a:lnTo>
                  <a:pt x="502123" y="113561"/>
                </a:lnTo>
                <a:lnTo>
                  <a:pt x="502810" y="113445"/>
                </a:lnTo>
                <a:lnTo>
                  <a:pt x="504598" y="112520"/>
                </a:lnTo>
                <a:lnTo>
                  <a:pt x="506250" y="114010"/>
                </a:lnTo>
                <a:lnTo>
                  <a:pt x="507243" y="114336"/>
                </a:lnTo>
                <a:lnTo>
                  <a:pt x="506971" y="113500"/>
                </a:lnTo>
                <a:lnTo>
                  <a:pt x="506447" y="112724"/>
                </a:lnTo>
                <a:lnTo>
                  <a:pt x="506856" y="112092"/>
                </a:lnTo>
                <a:lnTo>
                  <a:pt x="507638" y="111698"/>
                </a:lnTo>
                <a:lnTo>
                  <a:pt x="510113" y="112051"/>
                </a:lnTo>
                <a:lnTo>
                  <a:pt x="511411" y="112718"/>
                </a:lnTo>
                <a:lnTo>
                  <a:pt x="512819" y="113948"/>
                </a:lnTo>
                <a:lnTo>
                  <a:pt x="514771" y="114037"/>
                </a:lnTo>
                <a:lnTo>
                  <a:pt x="516308" y="113907"/>
                </a:lnTo>
                <a:lnTo>
                  <a:pt x="517273" y="114601"/>
                </a:lnTo>
                <a:lnTo>
                  <a:pt x="518844" y="114594"/>
                </a:lnTo>
                <a:lnTo>
                  <a:pt x="519633" y="115676"/>
                </a:lnTo>
                <a:lnTo>
                  <a:pt x="522026" y="117192"/>
                </a:lnTo>
                <a:lnTo>
                  <a:pt x="522543" y="118219"/>
                </a:lnTo>
                <a:lnTo>
                  <a:pt x="524468" y="118715"/>
                </a:lnTo>
                <a:lnTo>
                  <a:pt x="526276" y="119348"/>
                </a:lnTo>
                <a:lnTo>
                  <a:pt x="528201" y="119518"/>
                </a:lnTo>
                <a:lnTo>
                  <a:pt x="530146" y="119368"/>
                </a:lnTo>
                <a:lnTo>
                  <a:pt x="530227" y="120667"/>
                </a:lnTo>
                <a:lnTo>
                  <a:pt x="531649" y="121020"/>
                </a:lnTo>
                <a:lnTo>
                  <a:pt x="533478" y="120735"/>
                </a:lnTo>
                <a:lnTo>
                  <a:pt x="534858" y="122333"/>
                </a:lnTo>
                <a:lnTo>
                  <a:pt x="538550" y="123536"/>
                </a:lnTo>
                <a:lnTo>
                  <a:pt x="541107" y="125379"/>
                </a:lnTo>
                <a:lnTo>
                  <a:pt x="542787" y="125053"/>
                </a:lnTo>
                <a:lnTo>
                  <a:pt x="544664" y="125542"/>
                </a:lnTo>
                <a:lnTo>
                  <a:pt x="546677" y="129548"/>
                </a:lnTo>
                <a:lnTo>
                  <a:pt x="547132" y="132390"/>
                </a:lnTo>
                <a:lnTo>
                  <a:pt x="548030" y="131996"/>
                </a:lnTo>
                <a:lnTo>
                  <a:pt x="548866" y="130724"/>
                </a:lnTo>
                <a:lnTo>
                  <a:pt x="549941" y="128398"/>
                </a:lnTo>
                <a:lnTo>
                  <a:pt x="551960" y="127630"/>
                </a:lnTo>
                <a:lnTo>
                  <a:pt x="552926" y="128521"/>
                </a:lnTo>
                <a:lnTo>
                  <a:pt x="554945" y="129949"/>
                </a:lnTo>
                <a:lnTo>
                  <a:pt x="556686" y="131513"/>
                </a:lnTo>
                <a:lnTo>
                  <a:pt x="557421" y="132519"/>
                </a:lnTo>
                <a:lnTo>
                  <a:pt x="558733" y="132683"/>
                </a:lnTo>
                <a:lnTo>
                  <a:pt x="557638" y="133920"/>
                </a:lnTo>
                <a:lnTo>
                  <a:pt x="558740" y="133791"/>
                </a:lnTo>
                <a:lnTo>
                  <a:pt x="560066" y="132914"/>
                </a:lnTo>
                <a:lnTo>
                  <a:pt x="561201" y="134736"/>
                </a:lnTo>
                <a:lnTo>
                  <a:pt x="562058" y="136722"/>
                </a:lnTo>
                <a:lnTo>
                  <a:pt x="562228" y="138741"/>
                </a:lnTo>
                <a:lnTo>
                  <a:pt x="561419" y="139897"/>
                </a:lnTo>
                <a:lnTo>
                  <a:pt x="560712" y="140625"/>
                </a:lnTo>
                <a:lnTo>
                  <a:pt x="559923" y="142053"/>
                </a:lnTo>
                <a:lnTo>
                  <a:pt x="558992" y="142311"/>
                </a:lnTo>
                <a:lnTo>
                  <a:pt x="558060" y="142774"/>
                </a:lnTo>
                <a:lnTo>
                  <a:pt x="559121" y="143814"/>
                </a:lnTo>
                <a:lnTo>
                  <a:pt x="559848" y="144814"/>
                </a:lnTo>
                <a:lnTo>
                  <a:pt x="561439" y="142107"/>
                </a:lnTo>
                <a:lnTo>
                  <a:pt x="562562" y="141346"/>
                </a:lnTo>
                <a:lnTo>
                  <a:pt x="564180" y="140924"/>
                </a:lnTo>
                <a:lnTo>
                  <a:pt x="565023" y="142849"/>
                </a:lnTo>
                <a:lnTo>
                  <a:pt x="565200" y="144671"/>
                </a:lnTo>
                <a:lnTo>
                  <a:pt x="562562" y="145426"/>
                </a:lnTo>
                <a:lnTo>
                  <a:pt x="562555" y="146861"/>
                </a:lnTo>
                <a:lnTo>
                  <a:pt x="561766" y="147677"/>
                </a:lnTo>
                <a:lnTo>
                  <a:pt x="561249" y="148615"/>
                </a:lnTo>
                <a:lnTo>
                  <a:pt x="560834" y="150573"/>
                </a:lnTo>
                <a:lnTo>
                  <a:pt x="560297" y="152199"/>
                </a:lnTo>
                <a:lnTo>
                  <a:pt x="558726" y="159407"/>
                </a:lnTo>
                <a:lnTo>
                  <a:pt x="558699" y="160597"/>
                </a:lnTo>
                <a:lnTo>
                  <a:pt x="560617" y="159325"/>
                </a:lnTo>
                <a:lnTo>
                  <a:pt x="564153" y="155653"/>
                </a:lnTo>
                <a:lnTo>
                  <a:pt x="565227" y="151743"/>
                </a:lnTo>
                <a:lnTo>
                  <a:pt x="566621" y="147887"/>
                </a:lnTo>
                <a:lnTo>
                  <a:pt x="568138" y="146677"/>
                </a:lnTo>
                <a:lnTo>
                  <a:pt x="569083" y="146677"/>
                </a:lnTo>
                <a:lnTo>
                  <a:pt x="570490" y="147099"/>
                </a:lnTo>
                <a:lnTo>
                  <a:pt x="570572" y="148363"/>
                </a:lnTo>
                <a:lnTo>
                  <a:pt x="570354" y="149091"/>
                </a:lnTo>
                <a:lnTo>
                  <a:pt x="568845" y="151009"/>
                </a:lnTo>
                <a:lnTo>
                  <a:pt x="568205" y="152056"/>
                </a:lnTo>
                <a:lnTo>
                  <a:pt x="568824" y="153090"/>
                </a:lnTo>
                <a:lnTo>
                  <a:pt x="572245" y="149914"/>
                </a:lnTo>
                <a:lnTo>
                  <a:pt x="573782" y="148799"/>
                </a:lnTo>
                <a:lnTo>
                  <a:pt x="575087" y="149023"/>
                </a:lnTo>
                <a:lnTo>
                  <a:pt x="577678" y="147554"/>
                </a:lnTo>
                <a:lnTo>
                  <a:pt x="582900" y="147248"/>
                </a:lnTo>
                <a:lnTo>
                  <a:pt x="583295" y="145569"/>
                </a:lnTo>
                <a:lnTo>
                  <a:pt x="584335" y="144855"/>
                </a:lnTo>
                <a:lnTo>
                  <a:pt x="587205" y="145045"/>
                </a:lnTo>
                <a:lnTo>
                  <a:pt x="592795" y="146541"/>
                </a:lnTo>
                <a:lnTo>
                  <a:pt x="594787" y="147765"/>
                </a:lnTo>
                <a:lnTo>
                  <a:pt x="597772" y="148901"/>
                </a:lnTo>
                <a:lnTo>
                  <a:pt x="599343" y="150254"/>
                </a:lnTo>
                <a:lnTo>
                  <a:pt x="605905" y="152743"/>
                </a:lnTo>
                <a:lnTo>
                  <a:pt x="610672" y="153008"/>
                </a:lnTo>
                <a:lnTo>
                  <a:pt x="613031" y="151879"/>
                </a:lnTo>
                <a:lnTo>
                  <a:pt x="615976" y="153062"/>
                </a:lnTo>
                <a:lnTo>
                  <a:pt x="617533" y="154388"/>
                </a:lnTo>
                <a:lnTo>
                  <a:pt x="620593" y="155102"/>
                </a:lnTo>
                <a:lnTo>
                  <a:pt x="623680" y="155476"/>
                </a:lnTo>
                <a:lnTo>
                  <a:pt x="626040" y="154524"/>
                </a:lnTo>
                <a:lnTo>
                  <a:pt x="632133" y="154211"/>
                </a:lnTo>
                <a:lnTo>
                  <a:pt x="639783" y="152804"/>
                </a:lnTo>
                <a:lnTo>
                  <a:pt x="644346" y="153137"/>
                </a:lnTo>
                <a:lnTo>
                  <a:pt x="649514" y="154055"/>
                </a:lnTo>
                <a:lnTo>
                  <a:pt x="653199" y="156415"/>
                </a:lnTo>
                <a:lnTo>
                  <a:pt x="656300" y="157748"/>
                </a:lnTo>
                <a:lnTo>
                  <a:pt x="658177" y="159060"/>
                </a:lnTo>
                <a:lnTo>
                  <a:pt x="661203" y="160427"/>
                </a:lnTo>
                <a:lnTo>
                  <a:pt x="667656" y="164092"/>
                </a:lnTo>
                <a:lnTo>
                  <a:pt x="669921" y="166214"/>
                </a:lnTo>
                <a:lnTo>
                  <a:pt x="673919" y="169097"/>
                </a:lnTo>
                <a:lnTo>
                  <a:pt x="677938" y="170307"/>
                </a:lnTo>
                <a:lnTo>
                  <a:pt x="680107" y="173326"/>
                </a:lnTo>
                <a:lnTo>
                  <a:pt x="681828" y="174686"/>
                </a:lnTo>
                <a:lnTo>
                  <a:pt x="686085" y="179787"/>
                </a:lnTo>
                <a:lnTo>
                  <a:pt x="690912" y="183357"/>
                </a:lnTo>
                <a:lnTo>
                  <a:pt x="694143" y="186926"/>
                </a:lnTo>
                <a:lnTo>
                  <a:pt x="700344" y="189225"/>
                </a:lnTo>
                <a:lnTo>
                  <a:pt x="702765" y="193019"/>
                </a:lnTo>
                <a:lnTo>
                  <a:pt x="706961" y="193482"/>
                </a:lnTo>
                <a:lnTo>
                  <a:pt x="708749" y="194046"/>
                </a:lnTo>
                <a:lnTo>
                  <a:pt x="710925" y="195644"/>
                </a:lnTo>
                <a:lnTo>
                  <a:pt x="713910" y="196535"/>
                </a:lnTo>
                <a:lnTo>
                  <a:pt x="717800" y="196283"/>
                </a:lnTo>
                <a:lnTo>
                  <a:pt x="722091" y="196467"/>
                </a:lnTo>
                <a:lnTo>
                  <a:pt x="725566" y="195719"/>
                </a:lnTo>
                <a:lnTo>
                  <a:pt x="733780" y="197140"/>
                </a:lnTo>
                <a:lnTo>
                  <a:pt x="735072" y="197841"/>
                </a:lnTo>
                <a:lnTo>
                  <a:pt x="736772" y="199452"/>
                </a:lnTo>
                <a:lnTo>
                  <a:pt x="739771" y="205470"/>
                </a:lnTo>
                <a:lnTo>
                  <a:pt x="741559" y="212148"/>
                </a:lnTo>
                <a:lnTo>
                  <a:pt x="742443" y="217255"/>
                </a:lnTo>
                <a:lnTo>
                  <a:pt x="744490" y="221226"/>
                </a:lnTo>
                <a:lnTo>
                  <a:pt x="745605" y="228692"/>
                </a:lnTo>
                <a:lnTo>
                  <a:pt x="746557" y="231045"/>
                </a:lnTo>
                <a:lnTo>
                  <a:pt x="746632" y="232861"/>
                </a:lnTo>
                <a:lnTo>
                  <a:pt x="747441" y="233269"/>
                </a:lnTo>
                <a:lnTo>
                  <a:pt x="747985" y="238315"/>
                </a:lnTo>
                <a:lnTo>
                  <a:pt x="747775" y="240348"/>
                </a:lnTo>
                <a:lnTo>
                  <a:pt x="746986" y="242993"/>
                </a:lnTo>
                <a:lnTo>
                  <a:pt x="746931" y="244176"/>
                </a:lnTo>
                <a:lnTo>
                  <a:pt x="747047" y="244924"/>
                </a:lnTo>
                <a:lnTo>
                  <a:pt x="746700" y="246033"/>
                </a:lnTo>
                <a:lnTo>
                  <a:pt x="746591" y="247093"/>
                </a:lnTo>
                <a:lnTo>
                  <a:pt x="747387" y="249473"/>
                </a:lnTo>
                <a:lnTo>
                  <a:pt x="747428" y="251377"/>
                </a:lnTo>
                <a:lnTo>
                  <a:pt x="746360" y="253689"/>
                </a:lnTo>
                <a:lnTo>
                  <a:pt x="744905" y="259735"/>
                </a:lnTo>
                <a:lnTo>
                  <a:pt x="741260" y="269765"/>
                </a:lnTo>
                <a:lnTo>
                  <a:pt x="737765" y="275531"/>
                </a:lnTo>
                <a:lnTo>
                  <a:pt x="732876" y="281488"/>
                </a:lnTo>
                <a:lnTo>
                  <a:pt x="729686" y="284603"/>
                </a:lnTo>
                <a:lnTo>
                  <a:pt x="728422" y="284922"/>
                </a:lnTo>
                <a:lnTo>
                  <a:pt x="727266" y="284303"/>
                </a:lnTo>
                <a:lnTo>
                  <a:pt x="728088" y="285949"/>
                </a:lnTo>
                <a:lnTo>
                  <a:pt x="727374" y="287397"/>
                </a:lnTo>
                <a:lnTo>
                  <a:pt x="724137" y="291790"/>
                </a:lnTo>
                <a:lnTo>
                  <a:pt x="720921" y="294660"/>
                </a:lnTo>
                <a:lnTo>
                  <a:pt x="717582" y="299651"/>
                </a:lnTo>
                <a:lnTo>
                  <a:pt x="717331" y="299767"/>
                </a:lnTo>
                <a:lnTo>
                  <a:pt x="713054" y="301698"/>
                </a:lnTo>
                <a:lnTo>
                  <a:pt x="710524" y="303275"/>
                </a:lnTo>
                <a:lnTo>
                  <a:pt x="707287" y="306145"/>
                </a:lnTo>
                <a:lnTo>
                  <a:pt x="704315" y="310674"/>
                </a:lnTo>
                <a:lnTo>
                  <a:pt x="703703" y="311252"/>
                </a:lnTo>
                <a:lnTo>
                  <a:pt x="702609" y="310932"/>
                </a:lnTo>
                <a:lnTo>
                  <a:pt x="702643" y="313231"/>
                </a:lnTo>
                <a:lnTo>
                  <a:pt x="700086" y="316876"/>
                </a:lnTo>
                <a:lnTo>
                  <a:pt x="699304" y="317413"/>
                </a:lnTo>
                <a:lnTo>
                  <a:pt x="699324" y="316379"/>
                </a:lnTo>
                <a:lnTo>
                  <a:pt x="699766" y="315590"/>
                </a:lnTo>
                <a:lnTo>
                  <a:pt x="699970" y="314754"/>
                </a:lnTo>
                <a:lnTo>
                  <a:pt x="699956" y="313761"/>
                </a:lnTo>
                <a:lnTo>
                  <a:pt x="699243" y="314482"/>
                </a:lnTo>
                <a:lnTo>
                  <a:pt x="697726" y="317216"/>
                </a:lnTo>
                <a:lnTo>
                  <a:pt x="698236" y="319215"/>
                </a:lnTo>
                <a:lnTo>
                  <a:pt x="697141" y="322241"/>
                </a:lnTo>
                <a:lnTo>
                  <a:pt x="692952" y="330890"/>
                </a:lnTo>
                <a:lnTo>
                  <a:pt x="687825" y="338173"/>
                </a:lnTo>
                <a:lnTo>
                  <a:pt x="686642" y="340424"/>
                </a:lnTo>
                <a:lnTo>
                  <a:pt x="682433" y="345340"/>
                </a:lnTo>
                <a:lnTo>
                  <a:pt x="679339" y="347714"/>
                </a:lnTo>
                <a:lnTo>
                  <a:pt x="678468" y="347727"/>
                </a:lnTo>
                <a:lnTo>
                  <a:pt x="677482" y="347523"/>
                </a:lnTo>
                <a:lnTo>
                  <a:pt x="676986" y="343743"/>
                </a:lnTo>
                <a:lnTo>
                  <a:pt x="674524" y="341458"/>
                </a:lnTo>
                <a:lnTo>
                  <a:pt x="673817" y="341057"/>
                </a:lnTo>
                <a:lnTo>
                  <a:pt x="672811" y="343477"/>
                </a:lnTo>
                <a:lnTo>
                  <a:pt x="671967" y="344144"/>
                </a:lnTo>
                <a:lnTo>
                  <a:pt x="670750" y="344286"/>
                </a:lnTo>
                <a:lnTo>
                  <a:pt x="672049" y="345340"/>
                </a:lnTo>
                <a:lnTo>
                  <a:pt x="672430" y="346565"/>
                </a:lnTo>
                <a:lnTo>
                  <a:pt x="671104" y="349013"/>
                </a:lnTo>
                <a:lnTo>
                  <a:pt x="671063" y="351236"/>
                </a:lnTo>
                <a:lnTo>
                  <a:pt x="668697" y="353691"/>
                </a:lnTo>
                <a:lnTo>
                  <a:pt x="667323" y="355486"/>
                </a:lnTo>
                <a:lnTo>
                  <a:pt x="666629" y="357737"/>
                </a:lnTo>
                <a:lnTo>
                  <a:pt x="666208" y="359838"/>
                </a:lnTo>
                <a:lnTo>
                  <a:pt x="667248" y="359267"/>
                </a:lnTo>
                <a:lnTo>
                  <a:pt x="667745" y="359709"/>
                </a:lnTo>
                <a:lnTo>
                  <a:pt x="668132" y="360362"/>
                </a:lnTo>
                <a:lnTo>
                  <a:pt x="667894" y="361327"/>
                </a:lnTo>
                <a:lnTo>
                  <a:pt x="667133" y="363157"/>
                </a:lnTo>
                <a:lnTo>
                  <a:pt x="667248" y="367706"/>
                </a:lnTo>
                <a:lnTo>
                  <a:pt x="666997" y="368739"/>
                </a:lnTo>
                <a:lnTo>
                  <a:pt x="667751" y="369862"/>
                </a:lnTo>
                <a:lnTo>
                  <a:pt x="668554" y="367951"/>
                </a:lnTo>
                <a:lnTo>
                  <a:pt x="669016" y="368488"/>
                </a:lnTo>
                <a:lnTo>
                  <a:pt x="666779" y="380701"/>
                </a:lnTo>
                <a:lnTo>
                  <a:pt x="667656" y="386209"/>
                </a:lnTo>
                <a:lnTo>
                  <a:pt x="667983" y="392458"/>
                </a:lnTo>
                <a:lnTo>
                  <a:pt x="668989" y="398571"/>
                </a:lnTo>
                <a:lnTo>
                  <a:pt x="670097" y="404039"/>
                </a:lnTo>
                <a:lnTo>
                  <a:pt x="670186" y="404474"/>
                </a:lnTo>
                <a:lnTo>
                  <a:pt x="668656" y="410832"/>
                </a:lnTo>
                <a:lnTo>
                  <a:pt x="666697" y="417115"/>
                </a:lnTo>
                <a:lnTo>
                  <a:pt x="665521" y="422249"/>
                </a:lnTo>
                <a:lnTo>
                  <a:pt x="664780" y="427798"/>
                </a:lnTo>
                <a:lnTo>
                  <a:pt x="664039" y="430470"/>
                </a:lnTo>
                <a:lnTo>
                  <a:pt x="663801" y="433204"/>
                </a:lnTo>
                <a:lnTo>
                  <a:pt x="664651" y="439691"/>
                </a:lnTo>
                <a:lnTo>
                  <a:pt x="664970" y="440922"/>
                </a:lnTo>
                <a:lnTo>
                  <a:pt x="662597" y="443819"/>
                </a:lnTo>
                <a:lnTo>
                  <a:pt x="660033" y="445227"/>
                </a:lnTo>
                <a:lnTo>
                  <a:pt x="658619" y="446627"/>
                </a:lnTo>
                <a:lnTo>
                  <a:pt x="655491" y="451863"/>
                </a:lnTo>
                <a:lnTo>
                  <a:pt x="653791" y="459615"/>
                </a:lnTo>
                <a:lnTo>
                  <a:pt x="653750" y="463743"/>
                </a:lnTo>
                <a:lnTo>
                  <a:pt x="654553" y="472406"/>
                </a:lnTo>
                <a:lnTo>
                  <a:pt x="653954" y="475949"/>
                </a:lnTo>
                <a:lnTo>
                  <a:pt x="652961" y="478322"/>
                </a:lnTo>
                <a:lnTo>
                  <a:pt x="651792" y="479880"/>
                </a:lnTo>
                <a:lnTo>
                  <a:pt x="648807" y="481749"/>
                </a:lnTo>
                <a:lnTo>
                  <a:pt x="646127" y="486312"/>
                </a:lnTo>
                <a:lnTo>
                  <a:pt x="644965" y="491113"/>
                </a:lnTo>
                <a:lnTo>
                  <a:pt x="643128" y="492868"/>
                </a:lnTo>
                <a:lnTo>
                  <a:pt x="642755" y="495560"/>
                </a:lnTo>
                <a:lnTo>
                  <a:pt x="641279" y="498471"/>
                </a:lnTo>
                <a:lnTo>
                  <a:pt x="637450" y="502816"/>
                </a:lnTo>
                <a:lnTo>
                  <a:pt x="634962" y="504081"/>
                </a:lnTo>
                <a:lnTo>
                  <a:pt x="633778" y="505298"/>
                </a:lnTo>
                <a:lnTo>
                  <a:pt x="633024" y="507848"/>
                </a:lnTo>
                <a:lnTo>
                  <a:pt x="630623" y="512050"/>
                </a:lnTo>
                <a:lnTo>
                  <a:pt x="628855" y="517511"/>
                </a:lnTo>
                <a:lnTo>
                  <a:pt x="629318" y="519368"/>
                </a:lnTo>
                <a:lnTo>
                  <a:pt x="629345" y="519653"/>
                </a:lnTo>
                <a:lnTo>
                  <a:pt x="629991" y="525977"/>
                </a:lnTo>
                <a:lnTo>
                  <a:pt x="629753" y="527589"/>
                </a:lnTo>
                <a:lnTo>
                  <a:pt x="627420" y="529336"/>
                </a:lnTo>
                <a:lnTo>
                  <a:pt x="618635" y="532600"/>
                </a:lnTo>
                <a:lnTo>
                  <a:pt x="616296" y="533953"/>
                </a:lnTo>
                <a:lnTo>
                  <a:pt x="611053" y="539516"/>
                </a:lnTo>
                <a:lnTo>
                  <a:pt x="610726" y="540828"/>
                </a:lnTo>
                <a:lnTo>
                  <a:pt x="610944" y="542705"/>
                </a:lnTo>
                <a:lnTo>
                  <a:pt x="611801" y="543786"/>
                </a:lnTo>
                <a:lnTo>
                  <a:pt x="610917" y="544956"/>
                </a:lnTo>
                <a:lnTo>
                  <a:pt x="609869" y="547057"/>
                </a:lnTo>
                <a:lnTo>
                  <a:pt x="608339" y="546928"/>
                </a:lnTo>
                <a:lnTo>
                  <a:pt x="599588" y="546928"/>
                </a:lnTo>
                <a:lnTo>
                  <a:pt x="594855" y="547595"/>
                </a:lnTo>
                <a:lnTo>
                  <a:pt x="592393" y="547465"/>
                </a:lnTo>
                <a:lnTo>
                  <a:pt x="591285" y="546962"/>
                </a:lnTo>
                <a:lnTo>
                  <a:pt x="590047" y="546139"/>
                </a:lnTo>
                <a:lnTo>
                  <a:pt x="589673" y="545058"/>
                </a:lnTo>
                <a:lnTo>
                  <a:pt x="590347" y="543426"/>
                </a:lnTo>
                <a:lnTo>
                  <a:pt x="589945" y="542454"/>
                </a:lnTo>
                <a:lnTo>
                  <a:pt x="588647" y="542488"/>
                </a:lnTo>
                <a:lnTo>
                  <a:pt x="587225" y="542950"/>
                </a:lnTo>
                <a:lnTo>
                  <a:pt x="586981" y="543922"/>
                </a:lnTo>
                <a:lnTo>
                  <a:pt x="587082" y="544623"/>
                </a:lnTo>
                <a:lnTo>
                  <a:pt x="587613" y="545636"/>
                </a:lnTo>
                <a:lnTo>
                  <a:pt x="587905" y="546887"/>
                </a:lnTo>
                <a:lnTo>
                  <a:pt x="587320" y="547969"/>
                </a:lnTo>
                <a:lnTo>
                  <a:pt x="584546" y="548111"/>
                </a:lnTo>
                <a:lnTo>
                  <a:pt x="581432" y="549104"/>
                </a:lnTo>
                <a:lnTo>
                  <a:pt x="577542" y="549519"/>
                </a:lnTo>
                <a:lnTo>
                  <a:pt x="574441" y="550240"/>
                </a:lnTo>
                <a:lnTo>
                  <a:pt x="573013" y="549328"/>
                </a:lnTo>
                <a:lnTo>
                  <a:pt x="574441" y="548873"/>
                </a:lnTo>
                <a:lnTo>
                  <a:pt x="576495" y="549090"/>
                </a:lnTo>
                <a:lnTo>
                  <a:pt x="578698" y="548335"/>
                </a:lnTo>
                <a:lnTo>
                  <a:pt x="578181" y="547445"/>
                </a:lnTo>
                <a:lnTo>
                  <a:pt x="575067" y="546303"/>
                </a:lnTo>
                <a:lnTo>
                  <a:pt x="571605" y="547003"/>
                </a:lnTo>
                <a:lnTo>
                  <a:pt x="569688" y="548370"/>
                </a:lnTo>
                <a:lnTo>
                  <a:pt x="565492" y="548240"/>
                </a:lnTo>
                <a:lnTo>
                  <a:pt x="560351" y="549281"/>
                </a:lnTo>
                <a:lnTo>
                  <a:pt x="559515" y="550342"/>
                </a:lnTo>
                <a:lnTo>
                  <a:pt x="559658" y="552395"/>
                </a:lnTo>
                <a:lnTo>
                  <a:pt x="560658" y="552844"/>
                </a:lnTo>
                <a:lnTo>
                  <a:pt x="561643" y="553783"/>
                </a:lnTo>
                <a:lnTo>
                  <a:pt x="560698" y="554660"/>
                </a:lnTo>
                <a:lnTo>
                  <a:pt x="559780" y="555047"/>
                </a:lnTo>
                <a:lnTo>
                  <a:pt x="554354" y="556006"/>
                </a:lnTo>
                <a:lnTo>
                  <a:pt x="549322" y="560025"/>
                </a:lnTo>
                <a:lnTo>
                  <a:pt x="547221" y="560528"/>
                </a:lnTo>
                <a:lnTo>
                  <a:pt x="545351" y="562303"/>
                </a:lnTo>
                <a:lnTo>
                  <a:pt x="545160" y="563819"/>
                </a:lnTo>
                <a:lnTo>
                  <a:pt x="544569" y="564738"/>
                </a:lnTo>
                <a:lnTo>
                  <a:pt x="543372" y="564785"/>
                </a:lnTo>
                <a:lnTo>
                  <a:pt x="540747" y="563955"/>
                </a:lnTo>
                <a:lnTo>
                  <a:pt x="537340" y="563935"/>
                </a:lnTo>
                <a:lnTo>
                  <a:pt x="534878" y="564595"/>
                </a:lnTo>
                <a:lnTo>
                  <a:pt x="522305" y="571130"/>
                </a:lnTo>
                <a:lnTo>
                  <a:pt x="517790" y="573754"/>
                </a:lnTo>
                <a:lnTo>
                  <a:pt x="512642" y="579106"/>
                </a:lnTo>
                <a:lnTo>
                  <a:pt x="503959" y="585117"/>
                </a:lnTo>
                <a:lnTo>
                  <a:pt x="499396" y="588715"/>
                </a:lnTo>
                <a:lnTo>
                  <a:pt x="498532" y="589646"/>
                </a:lnTo>
                <a:lnTo>
                  <a:pt x="497811" y="589694"/>
                </a:lnTo>
                <a:lnTo>
                  <a:pt x="496383" y="590442"/>
                </a:lnTo>
                <a:lnTo>
                  <a:pt x="496948" y="591060"/>
                </a:lnTo>
                <a:lnTo>
                  <a:pt x="497920" y="591115"/>
                </a:lnTo>
                <a:lnTo>
                  <a:pt x="497519" y="593216"/>
                </a:lnTo>
                <a:lnTo>
                  <a:pt x="495703" y="594651"/>
                </a:lnTo>
                <a:lnTo>
                  <a:pt x="492297" y="598425"/>
                </a:lnTo>
                <a:lnTo>
                  <a:pt x="491542" y="598146"/>
                </a:lnTo>
                <a:lnTo>
                  <a:pt x="492623" y="596181"/>
                </a:lnTo>
                <a:lnTo>
                  <a:pt x="490950" y="596106"/>
                </a:lnTo>
                <a:lnTo>
                  <a:pt x="488489" y="595385"/>
                </a:lnTo>
                <a:lnTo>
                  <a:pt x="487421" y="596194"/>
                </a:lnTo>
                <a:lnTo>
                  <a:pt x="488012" y="598139"/>
                </a:lnTo>
                <a:lnTo>
                  <a:pt x="487088" y="598976"/>
                </a:lnTo>
                <a:lnTo>
                  <a:pt x="485408" y="599071"/>
                </a:lnTo>
                <a:lnTo>
                  <a:pt x="483885" y="598839"/>
                </a:lnTo>
                <a:lnTo>
                  <a:pt x="482212" y="597418"/>
                </a:lnTo>
                <a:lnTo>
                  <a:pt x="482967" y="599996"/>
                </a:lnTo>
                <a:lnTo>
                  <a:pt x="486503" y="600621"/>
                </a:lnTo>
                <a:lnTo>
                  <a:pt x="487972" y="601226"/>
                </a:lnTo>
                <a:lnTo>
                  <a:pt x="488523" y="602219"/>
                </a:lnTo>
                <a:lnTo>
                  <a:pt x="485775" y="606823"/>
                </a:lnTo>
                <a:lnTo>
                  <a:pt x="483477" y="607421"/>
                </a:lnTo>
                <a:lnTo>
                  <a:pt x="483225" y="608074"/>
                </a:lnTo>
                <a:lnTo>
                  <a:pt x="484490" y="608074"/>
                </a:lnTo>
                <a:lnTo>
                  <a:pt x="485191" y="609353"/>
                </a:lnTo>
                <a:lnTo>
                  <a:pt x="484368" y="614507"/>
                </a:lnTo>
                <a:lnTo>
                  <a:pt x="483232" y="615486"/>
                </a:lnTo>
                <a:lnTo>
                  <a:pt x="482566" y="615513"/>
                </a:lnTo>
                <a:lnTo>
                  <a:pt x="481906" y="616397"/>
                </a:lnTo>
                <a:lnTo>
                  <a:pt x="482811" y="618084"/>
                </a:lnTo>
                <a:lnTo>
                  <a:pt x="483749" y="619315"/>
                </a:lnTo>
                <a:lnTo>
                  <a:pt x="483620" y="621708"/>
                </a:lnTo>
                <a:lnTo>
                  <a:pt x="483266" y="623687"/>
                </a:lnTo>
                <a:lnTo>
                  <a:pt x="483246" y="625611"/>
                </a:lnTo>
                <a:lnTo>
                  <a:pt x="484429" y="629338"/>
                </a:lnTo>
                <a:lnTo>
                  <a:pt x="484857" y="633166"/>
                </a:lnTo>
                <a:lnTo>
                  <a:pt x="485333" y="634561"/>
                </a:lnTo>
                <a:lnTo>
                  <a:pt x="485605" y="636111"/>
                </a:lnTo>
                <a:lnTo>
                  <a:pt x="484816" y="637559"/>
                </a:lnTo>
                <a:lnTo>
                  <a:pt x="485265" y="639885"/>
                </a:lnTo>
                <a:lnTo>
                  <a:pt x="483919" y="643849"/>
                </a:lnTo>
                <a:lnTo>
                  <a:pt x="484626" y="649575"/>
                </a:lnTo>
                <a:lnTo>
                  <a:pt x="484341" y="654961"/>
                </a:lnTo>
                <a:lnTo>
                  <a:pt x="483810" y="657796"/>
                </a:lnTo>
                <a:lnTo>
                  <a:pt x="482953" y="660013"/>
                </a:lnTo>
                <a:lnTo>
                  <a:pt x="480968" y="662869"/>
                </a:lnTo>
                <a:lnTo>
                  <a:pt x="480927" y="665732"/>
                </a:lnTo>
                <a:lnTo>
                  <a:pt x="476650" y="668404"/>
                </a:lnTo>
                <a:lnTo>
                  <a:pt x="471924" y="672137"/>
                </a:lnTo>
                <a:lnTo>
                  <a:pt x="467558" y="676571"/>
                </a:lnTo>
                <a:lnTo>
                  <a:pt x="462859" y="682834"/>
                </a:lnTo>
                <a:lnTo>
                  <a:pt x="457378" y="692395"/>
                </a:lnTo>
                <a:lnTo>
                  <a:pt x="452299" y="706110"/>
                </a:lnTo>
                <a:lnTo>
                  <a:pt x="446185" y="716528"/>
                </a:lnTo>
                <a:lnTo>
                  <a:pt x="443737" y="720302"/>
                </a:lnTo>
                <a:lnTo>
                  <a:pt x="440433" y="724532"/>
                </a:lnTo>
                <a:lnTo>
                  <a:pt x="436033" y="729469"/>
                </a:lnTo>
                <a:lnTo>
                  <a:pt x="430144" y="734419"/>
                </a:lnTo>
                <a:lnTo>
                  <a:pt x="423698" y="738839"/>
                </a:lnTo>
                <a:lnTo>
                  <a:pt x="421372" y="740832"/>
                </a:lnTo>
                <a:lnTo>
                  <a:pt x="419101" y="743640"/>
                </a:lnTo>
                <a:lnTo>
                  <a:pt x="418536" y="742477"/>
                </a:lnTo>
                <a:lnTo>
                  <a:pt x="419026" y="740559"/>
                </a:lnTo>
                <a:lnTo>
                  <a:pt x="418713" y="739125"/>
                </a:lnTo>
                <a:lnTo>
                  <a:pt x="418645" y="737268"/>
                </a:lnTo>
                <a:lnTo>
                  <a:pt x="419944" y="736922"/>
                </a:lnTo>
                <a:lnTo>
                  <a:pt x="421889" y="738105"/>
                </a:lnTo>
                <a:lnTo>
                  <a:pt x="422882" y="737302"/>
                </a:lnTo>
                <a:lnTo>
                  <a:pt x="423602" y="736514"/>
                </a:lnTo>
                <a:lnTo>
                  <a:pt x="425948" y="736017"/>
                </a:lnTo>
                <a:lnTo>
                  <a:pt x="430423" y="731169"/>
                </a:lnTo>
                <a:lnTo>
                  <a:pt x="433741" y="729380"/>
                </a:lnTo>
                <a:lnTo>
                  <a:pt x="435611" y="726327"/>
                </a:lnTo>
                <a:lnTo>
                  <a:pt x="435931" y="724708"/>
                </a:lnTo>
                <a:lnTo>
                  <a:pt x="435856" y="721424"/>
                </a:lnTo>
                <a:lnTo>
                  <a:pt x="436917" y="720588"/>
                </a:lnTo>
                <a:lnTo>
                  <a:pt x="439317" y="720874"/>
                </a:lnTo>
                <a:lnTo>
                  <a:pt x="439807" y="719935"/>
                </a:lnTo>
                <a:lnTo>
                  <a:pt x="439596" y="718901"/>
                </a:lnTo>
                <a:lnTo>
                  <a:pt x="440065" y="716644"/>
                </a:lnTo>
                <a:lnTo>
                  <a:pt x="443323" y="714645"/>
                </a:lnTo>
                <a:lnTo>
                  <a:pt x="444866" y="712237"/>
                </a:lnTo>
                <a:lnTo>
                  <a:pt x="444349" y="706104"/>
                </a:lnTo>
                <a:lnTo>
                  <a:pt x="444948" y="705825"/>
                </a:lnTo>
                <a:lnTo>
                  <a:pt x="446287" y="706777"/>
                </a:lnTo>
                <a:lnTo>
                  <a:pt x="446920" y="706382"/>
                </a:lnTo>
                <a:lnTo>
                  <a:pt x="447593" y="703697"/>
                </a:lnTo>
                <a:lnTo>
                  <a:pt x="447267" y="702302"/>
                </a:lnTo>
                <a:lnTo>
                  <a:pt x="445689" y="701935"/>
                </a:lnTo>
                <a:lnTo>
                  <a:pt x="440235" y="704961"/>
                </a:lnTo>
                <a:lnTo>
                  <a:pt x="438461" y="704832"/>
                </a:lnTo>
                <a:lnTo>
                  <a:pt x="438168" y="702459"/>
                </a:lnTo>
                <a:lnTo>
                  <a:pt x="435516" y="701371"/>
                </a:lnTo>
                <a:lnTo>
                  <a:pt x="434483" y="699399"/>
                </a:lnTo>
                <a:lnTo>
                  <a:pt x="434176" y="698052"/>
                </a:lnTo>
                <a:lnTo>
                  <a:pt x="433258" y="697502"/>
                </a:lnTo>
                <a:lnTo>
                  <a:pt x="433313" y="699834"/>
                </a:lnTo>
                <a:lnTo>
                  <a:pt x="433565" y="702098"/>
                </a:lnTo>
                <a:lnTo>
                  <a:pt x="435945" y="704744"/>
                </a:lnTo>
                <a:lnTo>
                  <a:pt x="435367" y="705798"/>
                </a:lnTo>
                <a:lnTo>
                  <a:pt x="434238" y="707021"/>
                </a:lnTo>
                <a:lnTo>
                  <a:pt x="433449" y="709748"/>
                </a:lnTo>
                <a:lnTo>
                  <a:pt x="433537" y="713291"/>
                </a:lnTo>
                <a:lnTo>
                  <a:pt x="432898" y="712210"/>
                </a:lnTo>
                <a:lnTo>
                  <a:pt x="432082" y="711584"/>
                </a:lnTo>
                <a:lnTo>
                  <a:pt x="431749" y="715392"/>
                </a:lnTo>
                <a:lnTo>
                  <a:pt x="430171" y="716855"/>
                </a:lnTo>
                <a:lnTo>
                  <a:pt x="429675" y="718289"/>
                </a:lnTo>
                <a:lnTo>
                  <a:pt x="430090" y="719955"/>
                </a:lnTo>
                <a:lnTo>
                  <a:pt x="429274" y="721105"/>
                </a:lnTo>
                <a:lnTo>
                  <a:pt x="425255" y="724198"/>
                </a:lnTo>
                <a:lnTo>
                  <a:pt x="421250" y="726313"/>
                </a:lnTo>
                <a:lnTo>
                  <a:pt x="420379" y="727306"/>
                </a:lnTo>
                <a:lnTo>
                  <a:pt x="419951" y="729673"/>
                </a:lnTo>
                <a:lnTo>
                  <a:pt x="419339" y="732100"/>
                </a:lnTo>
                <a:lnTo>
                  <a:pt x="417564" y="734242"/>
                </a:lnTo>
                <a:lnTo>
                  <a:pt x="416156" y="738499"/>
                </a:lnTo>
                <a:lnTo>
                  <a:pt x="416190" y="740335"/>
                </a:lnTo>
                <a:lnTo>
                  <a:pt x="416660" y="743041"/>
                </a:lnTo>
                <a:lnTo>
                  <a:pt x="417414" y="744823"/>
                </a:lnTo>
                <a:lnTo>
                  <a:pt x="416218" y="746013"/>
                </a:lnTo>
                <a:lnTo>
                  <a:pt x="414606" y="748325"/>
                </a:lnTo>
                <a:lnTo>
                  <a:pt x="413327" y="750936"/>
                </a:lnTo>
                <a:lnTo>
                  <a:pt x="410145" y="760762"/>
                </a:lnTo>
                <a:lnTo>
                  <a:pt x="407405" y="766712"/>
                </a:lnTo>
                <a:lnTo>
                  <a:pt x="405290" y="769630"/>
                </a:lnTo>
                <a:lnTo>
                  <a:pt x="402277" y="772710"/>
                </a:lnTo>
                <a:lnTo>
                  <a:pt x="393696" y="780469"/>
                </a:lnTo>
                <a:lnTo>
                  <a:pt x="393179" y="780360"/>
                </a:lnTo>
                <a:lnTo>
                  <a:pt x="391921" y="779735"/>
                </a:lnTo>
                <a:lnTo>
                  <a:pt x="390867" y="778994"/>
                </a:lnTo>
                <a:lnTo>
                  <a:pt x="390629" y="778497"/>
                </a:lnTo>
                <a:lnTo>
                  <a:pt x="390507" y="777756"/>
                </a:lnTo>
                <a:lnTo>
                  <a:pt x="390649" y="774961"/>
                </a:lnTo>
                <a:lnTo>
                  <a:pt x="390629" y="767467"/>
                </a:lnTo>
                <a:lnTo>
                  <a:pt x="391003" y="766053"/>
                </a:lnTo>
                <a:lnTo>
                  <a:pt x="391561" y="765141"/>
                </a:lnTo>
                <a:lnTo>
                  <a:pt x="393233" y="763822"/>
                </a:lnTo>
                <a:lnTo>
                  <a:pt x="394859" y="761939"/>
                </a:lnTo>
                <a:lnTo>
                  <a:pt x="396695" y="759538"/>
                </a:lnTo>
                <a:lnTo>
                  <a:pt x="398388" y="757635"/>
                </a:lnTo>
                <a:lnTo>
                  <a:pt x="397783" y="756356"/>
                </a:lnTo>
                <a:lnTo>
                  <a:pt x="396368" y="755118"/>
                </a:lnTo>
                <a:lnTo>
                  <a:pt x="393859" y="754125"/>
                </a:lnTo>
                <a:lnTo>
                  <a:pt x="391445" y="752371"/>
                </a:lnTo>
                <a:lnTo>
                  <a:pt x="389303" y="750114"/>
                </a:lnTo>
                <a:lnTo>
                  <a:pt x="388310" y="747767"/>
                </a:lnTo>
                <a:lnTo>
                  <a:pt x="387399" y="745238"/>
                </a:lnTo>
                <a:lnTo>
                  <a:pt x="386535" y="743246"/>
                </a:lnTo>
                <a:lnTo>
                  <a:pt x="386250" y="742335"/>
                </a:lnTo>
                <a:lnTo>
                  <a:pt x="385400" y="741954"/>
                </a:lnTo>
                <a:lnTo>
                  <a:pt x="384053" y="740940"/>
                </a:lnTo>
                <a:lnTo>
                  <a:pt x="383210" y="739995"/>
                </a:lnTo>
                <a:lnTo>
                  <a:pt x="381979" y="739451"/>
                </a:lnTo>
                <a:lnTo>
                  <a:pt x="379776" y="738859"/>
                </a:lnTo>
                <a:lnTo>
                  <a:pt x="377484" y="737819"/>
                </a:lnTo>
                <a:lnTo>
                  <a:pt x="374635" y="735358"/>
                </a:lnTo>
                <a:lnTo>
                  <a:pt x="372582" y="732631"/>
                </a:lnTo>
                <a:lnTo>
                  <a:pt x="371568" y="730829"/>
                </a:lnTo>
                <a:lnTo>
                  <a:pt x="370487" y="729564"/>
                </a:lnTo>
                <a:lnTo>
                  <a:pt x="364605" y="727469"/>
                </a:lnTo>
                <a:lnTo>
                  <a:pt x="361933" y="724974"/>
                </a:lnTo>
                <a:lnTo>
                  <a:pt x="360879" y="725756"/>
                </a:lnTo>
                <a:lnTo>
                  <a:pt x="359308" y="724994"/>
                </a:lnTo>
                <a:lnTo>
                  <a:pt x="357757" y="723797"/>
                </a:lnTo>
                <a:lnTo>
                  <a:pt x="357295" y="722873"/>
                </a:lnTo>
                <a:lnTo>
                  <a:pt x="356642" y="721927"/>
                </a:lnTo>
                <a:lnTo>
                  <a:pt x="356030" y="720846"/>
                </a:lnTo>
                <a:lnTo>
                  <a:pt x="355636" y="719813"/>
                </a:lnTo>
                <a:lnTo>
                  <a:pt x="354045" y="717997"/>
                </a:lnTo>
                <a:lnTo>
                  <a:pt x="351984" y="716039"/>
                </a:lnTo>
                <a:lnTo>
                  <a:pt x="351114" y="715481"/>
                </a:lnTo>
                <a:lnTo>
                  <a:pt x="350652" y="715644"/>
                </a:lnTo>
                <a:lnTo>
                  <a:pt x="350210" y="716392"/>
                </a:lnTo>
                <a:lnTo>
                  <a:pt x="349924" y="717120"/>
                </a:lnTo>
                <a:lnTo>
                  <a:pt x="349149" y="717603"/>
                </a:lnTo>
                <a:lnTo>
                  <a:pt x="348190" y="718500"/>
                </a:lnTo>
                <a:lnTo>
                  <a:pt x="347204" y="719602"/>
                </a:lnTo>
                <a:lnTo>
                  <a:pt x="345946" y="720329"/>
                </a:lnTo>
                <a:lnTo>
                  <a:pt x="344450" y="720581"/>
                </a:lnTo>
                <a:lnTo>
                  <a:pt x="343443" y="720547"/>
                </a:lnTo>
                <a:lnTo>
                  <a:pt x="343240" y="720112"/>
                </a:lnTo>
                <a:lnTo>
                  <a:pt x="343185" y="718609"/>
                </a:lnTo>
                <a:lnTo>
                  <a:pt x="343559" y="715189"/>
                </a:lnTo>
                <a:lnTo>
                  <a:pt x="342689" y="713869"/>
                </a:lnTo>
                <a:lnTo>
                  <a:pt x="341526" y="712455"/>
                </a:lnTo>
                <a:lnTo>
                  <a:pt x="340186" y="710571"/>
                </a:lnTo>
                <a:lnTo>
                  <a:pt x="335780" y="706579"/>
                </a:lnTo>
                <a:lnTo>
                  <a:pt x="329775" y="700847"/>
                </a:lnTo>
                <a:lnTo>
                  <a:pt x="327654" y="699100"/>
                </a:lnTo>
                <a:lnTo>
                  <a:pt x="325661" y="698963"/>
                </a:lnTo>
                <a:lnTo>
                  <a:pt x="323839" y="699161"/>
                </a:lnTo>
                <a:lnTo>
                  <a:pt x="322159" y="699916"/>
                </a:lnTo>
                <a:lnTo>
                  <a:pt x="320888" y="702561"/>
                </a:lnTo>
                <a:lnTo>
                  <a:pt x="320364" y="702969"/>
                </a:lnTo>
                <a:lnTo>
                  <a:pt x="317127" y="702914"/>
                </a:lnTo>
                <a:lnTo>
                  <a:pt x="313911" y="702486"/>
                </a:lnTo>
                <a:lnTo>
                  <a:pt x="312830" y="700874"/>
                </a:lnTo>
                <a:lnTo>
                  <a:pt x="313686" y="699827"/>
                </a:lnTo>
                <a:lnTo>
                  <a:pt x="316712" y="697502"/>
                </a:lnTo>
                <a:lnTo>
                  <a:pt x="318385" y="695428"/>
                </a:lnTo>
                <a:lnTo>
                  <a:pt x="318705" y="693612"/>
                </a:lnTo>
                <a:lnTo>
                  <a:pt x="320153" y="691980"/>
                </a:lnTo>
                <a:lnTo>
                  <a:pt x="322737" y="690538"/>
                </a:lnTo>
                <a:lnTo>
                  <a:pt x="325614" y="687886"/>
                </a:lnTo>
                <a:lnTo>
                  <a:pt x="328783" y="684024"/>
                </a:lnTo>
                <a:lnTo>
                  <a:pt x="330714" y="681181"/>
                </a:lnTo>
                <a:lnTo>
                  <a:pt x="331394" y="679346"/>
                </a:lnTo>
                <a:lnTo>
                  <a:pt x="332638" y="677931"/>
                </a:lnTo>
                <a:lnTo>
                  <a:pt x="334447" y="676938"/>
                </a:lnTo>
                <a:lnTo>
                  <a:pt x="336025" y="674871"/>
                </a:lnTo>
                <a:lnTo>
                  <a:pt x="337378" y="671729"/>
                </a:lnTo>
                <a:lnTo>
                  <a:pt x="339221" y="669234"/>
                </a:lnTo>
                <a:lnTo>
                  <a:pt x="341560" y="667384"/>
                </a:lnTo>
                <a:lnTo>
                  <a:pt x="342872" y="665847"/>
                </a:lnTo>
                <a:lnTo>
                  <a:pt x="343151" y="664630"/>
                </a:lnTo>
                <a:lnTo>
                  <a:pt x="343811" y="663855"/>
                </a:lnTo>
                <a:lnTo>
                  <a:pt x="344858" y="663515"/>
                </a:lnTo>
                <a:lnTo>
                  <a:pt x="345361" y="662876"/>
                </a:lnTo>
                <a:lnTo>
                  <a:pt x="345327" y="661937"/>
                </a:lnTo>
                <a:lnTo>
                  <a:pt x="345613" y="661298"/>
                </a:lnTo>
                <a:lnTo>
                  <a:pt x="346211" y="660958"/>
                </a:lnTo>
                <a:lnTo>
                  <a:pt x="347217" y="661080"/>
                </a:lnTo>
                <a:lnTo>
                  <a:pt x="348632" y="661659"/>
                </a:lnTo>
                <a:lnTo>
                  <a:pt x="349482" y="661550"/>
                </a:lnTo>
                <a:lnTo>
                  <a:pt x="349774" y="660754"/>
                </a:lnTo>
                <a:lnTo>
                  <a:pt x="349400" y="659843"/>
                </a:lnTo>
                <a:lnTo>
                  <a:pt x="348360" y="658823"/>
                </a:lnTo>
                <a:lnTo>
                  <a:pt x="348754" y="657714"/>
                </a:lnTo>
                <a:lnTo>
                  <a:pt x="351488" y="655919"/>
                </a:lnTo>
                <a:lnTo>
                  <a:pt x="353501" y="655239"/>
                </a:lnTo>
                <a:lnTo>
                  <a:pt x="354779" y="654131"/>
                </a:lnTo>
                <a:lnTo>
                  <a:pt x="355990" y="652370"/>
                </a:lnTo>
                <a:lnTo>
                  <a:pt x="357955" y="651146"/>
                </a:lnTo>
                <a:lnTo>
                  <a:pt x="360668" y="650452"/>
                </a:lnTo>
                <a:lnTo>
                  <a:pt x="361389" y="649793"/>
                </a:lnTo>
                <a:lnTo>
                  <a:pt x="361287" y="648943"/>
                </a:lnTo>
                <a:lnTo>
                  <a:pt x="361844" y="648330"/>
                </a:lnTo>
                <a:lnTo>
                  <a:pt x="363449" y="647888"/>
                </a:lnTo>
                <a:lnTo>
                  <a:pt x="364319" y="647059"/>
                </a:lnTo>
                <a:lnTo>
                  <a:pt x="364462" y="645842"/>
                </a:lnTo>
                <a:lnTo>
                  <a:pt x="364979" y="644713"/>
                </a:lnTo>
                <a:lnTo>
                  <a:pt x="365870" y="643672"/>
                </a:lnTo>
                <a:lnTo>
                  <a:pt x="366863" y="643285"/>
                </a:lnTo>
                <a:lnTo>
                  <a:pt x="367958" y="643550"/>
                </a:lnTo>
                <a:lnTo>
                  <a:pt x="368984" y="643156"/>
                </a:lnTo>
                <a:lnTo>
                  <a:pt x="369950" y="642101"/>
                </a:lnTo>
                <a:lnTo>
                  <a:pt x="371106" y="641612"/>
                </a:lnTo>
                <a:lnTo>
                  <a:pt x="372452" y="641680"/>
                </a:lnTo>
                <a:lnTo>
                  <a:pt x="373146" y="641449"/>
                </a:lnTo>
                <a:lnTo>
                  <a:pt x="375458" y="640959"/>
                </a:lnTo>
                <a:lnTo>
                  <a:pt x="376737" y="640075"/>
                </a:lnTo>
                <a:lnTo>
                  <a:pt x="377784" y="638096"/>
                </a:lnTo>
                <a:lnTo>
                  <a:pt x="378715" y="637335"/>
                </a:lnTo>
                <a:lnTo>
                  <a:pt x="379531" y="637777"/>
                </a:lnTo>
                <a:lnTo>
                  <a:pt x="380939" y="637117"/>
                </a:lnTo>
                <a:lnTo>
                  <a:pt x="382938" y="635356"/>
                </a:lnTo>
                <a:lnTo>
                  <a:pt x="383319" y="635322"/>
                </a:lnTo>
                <a:lnTo>
                  <a:pt x="384795" y="634499"/>
                </a:lnTo>
                <a:lnTo>
                  <a:pt x="386318" y="631453"/>
                </a:lnTo>
                <a:lnTo>
                  <a:pt x="387100" y="629419"/>
                </a:lnTo>
                <a:lnTo>
                  <a:pt x="386916" y="627753"/>
                </a:lnTo>
                <a:lnTo>
                  <a:pt x="386413" y="626563"/>
                </a:lnTo>
                <a:lnTo>
                  <a:pt x="386583" y="624816"/>
                </a:lnTo>
                <a:lnTo>
                  <a:pt x="387086" y="620076"/>
                </a:lnTo>
                <a:lnTo>
                  <a:pt x="387222" y="618138"/>
                </a:lnTo>
                <a:lnTo>
                  <a:pt x="388031" y="616792"/>
                </a:lnTo>
                <a:lnTo>
                  <a:pt x="387977" y="615459"/>
                </a:lnTo>
                <a:lnTo>
                  <a:pt x="386535" y="612467"/>
                </a:lnTo>
                <a:lnTo>
                  <a:pt x="385080" y="609842"/>
                </a:lnTo>
                <a:lnTo>
                  <a:pt x="384298" y="605402"/>
                </a:lnTo>
                <a:lnTo>
                  <a:pt x="383781" y="603715"/>
                </a:lnTo>
                <a:lnTo>
                  <a:pt x="382571" y="603266"/>
                </a:lnTo>
                <a:lnTo>
                  <a:pt x="381469" y="601797"/>
                </a:lnTo>
                <a:lnTo>
                  <a:pt x="380082" y="601668"/>
                </a:lnTo>
                <a:lnTo>
                  <a:pt x="379429" y="601104"/>
                </a:lnTo>
                <a:lnTo>
                  <a:pt x="378756" y="600642"/>
                </a:lnTo>
                <a:lnTo>
                  <a:pt x="377770" y="600778"/>
                </a:lnTo>
                <a:lnTo>
                  <a:pt x="376927" y="601634"/>
                </a:lnTo>
                <a:lnTo>
                  <a:pt x="375370" y="601662"/>
                </a:lnTo>
                <a:lnTo>
                  <a:pt x="374384" y="602015"/>
                </a:lnTo>
                <a:lnTo>
                  <a:pt x="373228" y="602777"/>
                </a:lnTo>
                <a:lnTo>
                  <a:pt x="372126" y="602430"/>
                </a:lnTo>
                <a:lnTo>
                  <a:pt x="371432" y="601757"/>
                </a:lnTo>
                <a:lnTo>
                  <a:pt x="369943" y="601750"/>
                </a:lnTo>
                <a:lnTo>
                  <a:pt x="370045" y="598738"/>
                </a:lnTo>
                <a:lnTo>
                  <a:pt x="372670" y="594277"/>
                </a:lnTo>
                <a:lnTo>
                  <a:pt x="373377" y="592203"/>
                </a:lnTo>
                <a:lnTo>
                  <a:pt x="373037" y="591026"/>
                </a:lnTo>
                <a:lnTo>
                  <a:pt x="373819" y="586885"/>
                </a:lnTo>
                <a:lnTo>
                  <a:pt x="375730" y="579799"/>
                </a:lnTo>
                <a:lnTo>
                  <a:pt x="376342" y="575169"/>
                </a:lnTo>
                <a:lnTo>
                  <a:pt x="375648" y="572986"/>
                </a:lnTo>
                <a:lnTo>
                  <a:pt x="375628" y="571462"/>
                </a:lnTo>
                <a:lnTo>
                  <a:pt x="376614" y="570170"/>
                </a:lnTo>
                <a:lnTo>
                  <a:pt x="377090" y="569783"/>
                </a:lnTo>
                <a:lnTo>
                  <a:pt x="374629" y="568205"/>
                </a:lnTo>
                <a:lnTo>
                  <a:pt x="373302" y="566764"/>
                </a:lnTo>
                <a:lnTo>
                  <a:pt x="371602" y="565737"/>
                </a:lnTo>
                <a:lnTo>
                  <a:pt x="369773" y="564914"/>
                </a:lnTo>
                <a:lnTo>
                  <a:pt x="368889" y="565261"/>
                </a:lnTo>
                <a:lnTo>
                  <a:pt x="367944" y="565737"/>
                </a:lnTo>
                <a:lnTo>
                  <a:pt x="366115" y="566492"/>
                </a:lnTo>
                <a:lnTo>
                  <a:pt x="364034" y="567797"/>
                </a:lnTo>
                <a:lnTo>
                  <a:pt x="362960" y="568273"/>
                </a:lnTo>
                <a:lnTo>
                  <a:pt x="361062" y="568756"/>
                </a:lnTo>
                <a:lnTo>
                  <a:pt x="358920" y="569171"/>
                </a:lnTo>
                <a:lnTo>
                  <a:pt x="357152" y="568899"/>
                </a:lnTo>
                <a:lnTo>
                  <a:pt x="355636" y="568620"/>
                </a:lnTo>
                <a:lnTo>
                  <a:pt x="354684" y="567797"/>
                </a:lnTo>
                <a:lnTo>
                  <a:pt x="354181" y="566009"/>
                </a:lnTo>
                <a:lnTo>
                  <a:pt x="354181" y="564499"/>
                </a:lnTo>
                <a:lnTo>
                  <a:pt x="353868" y="562310"/>
                </a:lnTo>
                <a:lnTo>
                  <a:pt x="352732" y="561072"/>
                </a:lnTo>
                <a:lnTo>
                  <a:pt x="352352" y="560113"/>
                </a:lnTo>
                <a:lnTo>
                  <a:pt x="352290" y="558951"/>
                </a:lnTo>
                <a:lnTo>
                  <a:pt x="352419" y="557652"/>
                </a:lnTo>
                <a:lnTo>
                  <a:pt x="352732" y="556693"/>
                </a:lnTo>
                <a:lnTo>
                  <a:pt x="352542" y="555530"/>
                </a:lnTo>
                <a:lnTo>
                  <a:pt x="352039" y="554707"/>
                </a:lnTo>
                <a:lnTo>
                  <a:pt x="352168" y="553272"/>
                </a:lnTo>
                <a:lnTo>
                  <a:pt x="351916" y="551287"/>
                </a:lnTo>
                <a:lnTo>
                  <a:pt x="351161" y="550056"/>
                </a:lnTo>
                <a:lnTo>
                  <a:pt x="350781" y="548628"/>
                </a:lnTo>
                <a:lnTo>
                  <a:pt x="350781" y="547200"/>
                </a:lnTo>
                <a:lnTo>
                  <a:pt x="350216" y="545772"/>
                </a:lnTo>
                <a:lnTo>
                  <a:pt x="350155" y="544208"/>
                </a:lnTo>
                <a:lnTo>
                  <a:pt x="350658" y="542780"/>
                </a:lnTo>
                <a:lnTo>
                  <a:pt x="350849" y="541352"/>
                </a:lnTo>
                <a:lnTo>
                  <a:pt x="350284" y="540332"/>
                </a:lnTo>
                <a:lnTo>
                  <a:pt x="349210" y="539720"/>
                </a:lnTo>
                <a:lnTo>
                  <a:pt x="348387" y="538088"/>
                </a:lnTo>
                <a:lnTo>
                  <a:pt x="348258" y="535980"/>
                </a:lnTo>
                <a:lnTo>
                  <a:pt x="347374" y="534831"/>
                </a:lnTo>
                <a:lnTo>
                  <a:pt x="346429" y="533879"/>
                </a:lnTo>
                <a:lnTo>
                  <a:pt x="345354" y="533879"/>
                </a:lnTo>
                <a:lnTo>
                  <a:pt x="343715" y="533335"/>
                </a:lnTo>
                <a:lnTo>
                  <a:pt x="342267" y="533403"/>
                </a:lnTo>
                <a:lnTo>
                  <a:pt x="339928" y="533335"/>
                </a:lnTo>
                <a:lnTo>
                  <a:pt x="338853" y="532995"/>
                </a:lnTo>
                <a:lnTo>
                  <a:pt x="338289" y="532253"/>
                </a:lnTo>
                <a:lnTo>
                  <a:pt x="336841" y="531240"/>
                </a:lnTo>
                <a:lnTo>
                  <a:pt x="336018" y="529479"/>
                </a:lnTo>
                <a:lnTo>
                  <a:pt x="335011" y="529139"/>
                </a:lnTo>
                <a:lnTo>
                  <a:pt x="333556" y="529683"/>
                </a:lnTo>
                <a:lnTo>
                  <a:pt x="333053" y="530363"/>
                </a:lnTo>
                <a:lnTo>
                  <a:pt x="332488" y="531315"/>
                </a:lnTo>
                <a:lnTo>
                  <a:pt x="331482" y="532403"/>
                </a:lnTo>
                <a:lnTo>
                  <a:pt x="330156" y="532335"/>
                </a:lnTo>
                <a:lnTo>
                  <a:pt x="328769" y="532947"/>
                </a:lnTo>
                <a:lnTo>
                  <a:pt x="327443" y="533015"/>
                </a:lnTo>
                <a:lnTo>
                  <a:pt x="325675" y="533151"/>
                </a:lnTo>
                <a:lnTo>
                  <a:pt x="323907" y="532607"/>
                </a:lnTo>
                <a:lnTo>
                  <a:pt x="321765" y="531995"/>
                </a:lnTo>
                <a:lnTo>
                  <a:pt x="319929" y="531587"/>
                </a:lnTo>
                <a:lnTo>
                  <a:pt x="318161" y="531995"/>
                </a:lnTo>
                <a:lnTo>
                  <a:pt x="316964" y="531655"/>
                </a:lnTo>
                <a:lnTo>
                  <a:pt x="315386" y="531451"/>
                </a:lnTo>
                <a:lnTo>
                  <a:pt x="313618" y="531315"/>
                </a:lnTo>
                <a:lnTo>
                  <a:pt x="312231" y="530227"/>
                </a:lnTo>
                <a:lnTo>
                  <a:pt x="310715" y="529622"/>
                </a:lnTo>
                <a:lnTo>
                  <a:pt x="309892" y="529826"/>
                </a:lnTo>
                <a:lnTo>
                  <a:pt x="308818" y="530506"/>
                </a:lnTo>
                <a:lnTo>
                  <a:pt x="307682" y="530370"/>
                </a:lnTo>
                <a:lnTo>
                  <a:pt x="306227" y="529826"/>
                </a:lnTo>
                <a:lnTo>
                  <a:pt x="305662" y="528541"/>
                </a:lnTo>
                <a:lnTo>
                  <a:pt x="305791" y="527725"/>
                </a:lnTo>
                <a:lnTo>
                  <a:pt x="306104" y="526909"/>
                </a:lnTo>
                <a:lnTo>
                  <a:pt x="306669" y="525760"/>
                </a:lnTo>
                <a:lnTo>
                  <a:pt x="306356" y="524542"/>
                </a:lnTo>
                <a:lnTo>
                  <a:pt x="306485" y="523461"/>
                </a:lnTo>
                <a:lnTo>
                  <a:pt x="306737" y="522516"/>
                </a:lnTo>
                <a:lnTo>
                  <a:pt x="306988" y="521435"/>
                </a:lnTo>
                <a:lnTo>
                  <a:pt x="306798" y="520421"/>
                </a:lnTo>
                <a:lnTo>
                  <a:pt x="306737" y="519340"/>
                </a:lnTo>
                <a:lnTo>
                  <a:pt x="306607" y="518327"/>
                </a:lnTo>
                <a:lnTo>
                  <a:pt x="306417" y="517246"/>
                </a:lnTo>
                <a:lnTo>
                  <a:pt x="307172" y="515695"/>
                </a:lnTo>
                <a:lnTo>
                  <a:pt x="307804" y="514417"/>
                </a:lnTo>
                <a:lnTo>
                  <a:pt x="307424" y="513342"/>
                </a:lnTo>
                <a:lnTo>
                  <a:pt x="307553" y="512601"/>
                </a:lnTo>
                <a:lnTo>
                  <a:pt x="308056" y="511391"/>
                </a:lnTo>
                <a:lnTo>
                  <a:pt x="308688" y="509908"/>
                </a:lnTo>
                <a:lnTo>
                  <a:pt x="308627" y="507148"/>
                </a:lnTo>
                <a:lnTo>
                  <a:pt x="308063" y="505536"/>
                </a:lnTo>
                <a:lnTo>
                  <a:pt x="307444" y="505101"/>
                </a:lnTo>
                <a:lnTo>
                  <a:pt x="307288" y="504618"/>
                </a:lnTo>
                <a:lnTo>
                  <a:pt x="307587" y="503979"/>
                </a:lnTo>
                <a:lnTo>
                  <a:pt x="307260" y="503326"/>
                </a:lnTo>
                <a:lnTo>
                  <a:pt x="307131" y="502653"/>
                </a:lnTo>
                <a:lnTo>
                  <a:pt x="307457" y="502068"/>
                </a:lnTo>
                <a:lnTo>
                  <a:pt x="307009" y="500912"/>
                </a:lnTo>
                <a:lnTo>
                  <a:pt x="306104" y="500579"/>
                </a:lnTo>
                <a:lnTo>
                  <a:pt x="305791" y="500246"/>
                </a:lnTo>
                <a:lnTo>
                  <a:pt x="305479" y="498967"/>
                </a:lnTo>
                <a:lnTo>
                  <a:pt x="305227" y="497492"/>
                </a:lnTo>
                <a:lnTo>
                  <a:pt x="305356" y="496356"/>
                </a:lnTo>
                <a:lnTo>
                  <a:pt x="304914" y="495357"/>
                </a:lnTo>
                <a:lnTo>
                  <a:pt x="304282" y="494751"/>
                </a:lnTo>
                <a:lnTo>
                  <a:pt x="303649" y="493684"/>
                </a:lnTo>
                <a:lnTo>
                  <a:pt x="303017" y="492881"/>
                </a:lnTo>
                <a:lnTo>
                  <a:pt x="302766" y="491746"/>
                </a:lnTo>
                <a:lnTo>
                  <a:pt x="302344" y="490277"/>
                </a:lnTo>
                <a:lnTo>
                  <a:pt x="303602" y="490005"/>
                </a:lnTo>
                <a:lnTo>
                  <a:pt x="304098" y="489182"/>
                </a:lnTo>
                <a:lnTo>
                  <a:pt x="304982" y="488067"/>
                </a:lnTo>
                <a:lnTo>
                  <a:pt x="306145" y="487774"/>
                </a:lnTo>
                <a:lnTo>
                  <a:pt x="307532" y="487366"/>
                </a:lnTo>
                <a:lnTo>
                  <a:pt x="308042" y="486544"/>
                </a:lnTo>
                <a:lnTo>
                  <a:pt x="304812" y="483579"/>
                </a:lnTo>
                <a:lnTo>
                  <a:pt x="302874" y="481804"/>
                </a:lnTo>
                <a:lnTo>
                  <a:pt x="304010" y="479397"/>
                </a:lnTo>
                <a:lnTo>
                  <a:pt x="305928" y="475351"/>
                </a:lnTo>
                <a:lnTo>
                  <a:pt x="307777" y="471434"/>
                </a:lnTo>
                <a:lnTo>
                  <a:pt x="309192" y="468456"/>
                </a:lnTo>
                <a:lnTo>
                  <a:pt x="309552" y="467904"/>
                </a:lnTo>
                <a:lnTo>
                  <a:pt x="310790" y="467714"/>
                </a:lnTo>
                <a:lnTo>
                  <a:pt x="310565" y="466177"/>
                </a:lnTo>
                <a:lnTo>
                  <a:pt x="310524" y="465171"/>
                </a:lnTo>
                <a:lnTo>
                  <a:pt x="309532" y="465117"/>
                </a:lnTo>
                <a:lnTo>
                  <a:pt x="310640" y="461485"/>
                </a:lnTo>
                <a:lnTo>
                  <a:pt x="312279" y="456317"/>
                </a:lnTo>
                <a:lnTo>
                  <a:pt x="313523" y="452407"/>
                </a:lnTo>
                <a:lnTo>
                  <a:pt x="313924" y="451754"/>
                </a:lnTo>
                <a:lnTo>
                  <a:pt x="314815" y="451571"/>
                </a:lnTo>
                <a:lnTo>
                  <a:pt x="315019" y="451122"/>
                </a:lnTo>
                <a:lnTo>
                  <a:pt x="313945" y="450496"/>
                </a:lnTo>
                <a:lnTo>
                  <a:pt x="313285" y="449279"/>
                </a:lnTo>
                <a:lnTo>
                  <a:pt x="311850" y="445791"/>
                </a:lnTo>
                <a:lnTo>
                  <a:pt x="309586" y="440296"/>
                </a:lnTo>
                <a:lnTo>
                  <a:pt x="309423" y="438331"/>
                </a:lnTo>
                <a:lnTo>
                  <a:pt x="308593" y="437121"/>
                </a:lnTo>
                <a:lnTo>
                  <a:pt x="307206" y="437529"/>
                </a:lnTo>
                <a:lnTo>
                  <a:pt x="305567" y="437141"/>
                </a:lnTo>
                <a:lnTo>
                  <a:pt x="301467" y="434163"/>
                </a:lnTo>
                <a:lnTo>
                  <a:pt x="298753" y="432551"/>
                </a:lnTo>
                <a:lnTo>
                  <a:pt x="297836" y="431599"/>
                </a:lnTo>
                <a:lnTo>
                  <a:pt x="297428" y="428546"/>
                </a:lnTo>
                <a:lnTo>
                  <a:pt x="296618" y="425180"/>
                </a:lnTo>
                <a:lnTo>
                  <a:pt x="296271" y="421018"/>
                </a:lnTo>
                <a:lnTo>
                  <a:pt x="296414" y="420025"/>
                </a:lnTo>
                <a:lnTo>
                  <a:pt x="298706" y="416870"/>
                </a:lnTo>
                <a:lnTo>
                  <a:pt x="298699" y="415279"/>
                </a:lnTo>
                <a:lnTo>
                  <a:pt x="298890" y="413885"/>
                </a:lnTo>
                <a:lnTo>
                  <a:pt x="298794" y="412783"/>
                </a:lnTo>
                <a:lnTo>
                  <a:pt x="298230" y="412770"/>
                </a:lnTo>
                <a:lnTo>
                  <a:pt x="297312" y="413253"/>
                </a:lnTo>
                <a:lnTo>
                  <a:pt x="295918" y="413620"/>
                </a:lnTo>
                <a:lnTo>
                  <a:pt x="295129" y="413654"/>
                </a:lnTo>
                <a:lnTo>
                  <a:pt x="287125" y="413355"/>
                </a:lnTo>
                <a:lnTo>
                  <a:pt x="278020" y="413015"/>
                </a:lnTo>
                <a:lnTo>
                  <a:pt x="270445" y="412729"/>
                </a:lnTo>
                <a:lnTo>
                  <a:pt x="263869" y="412484"/>
                </a:lnTo>
                <a:lnTo>
                  <a:pt x="263652" y="409771"/>
                </a:lnTo>
                <a:lnTo>
                  <a:pt x="263278" y="405235"/>
                </a:lnTo>
                <a:lnTo>
                  <a:pt x="263012" y="402012"/>
                </a:lnTo>
                <a:lnTo>
                  <a:pt x="262591" y="396912"/>
                </a:lnTo>
                <a:lnTo>
                  <a:pt x="259952" y="393736"/>
                </a:lnTo>
                <a:lnTo>
                  <a:pt x="257090" y="390296"/>
                </a:lnTo>
                <a:lnTo>
                  <a:pt x="256083" y="389412"/>
                </a:lnTo>
                <a:lnTo>
                  <a:pt x="259544" y="389303"/>
                </a:lnTo>
                <a:lnTo>
                  <a:pt x="261999" y="389228"/>
                </a:lnTo>
                <a:lnTo>
                  <a:pt x="261516" y="380000"/>
                </a:lnTo>
                <a:lnTo>
                  <a:pt x="260768" y="379062"/>
                </a:lnTo>
                <a:lnTo>
                  <a:pt x="260102" y="376084"/>
                </a:lnTo>
                <a:lnTo>
                  <a:pt x="259653" y="374397"/>
                </a:lnTo>
                <a:lnTo>
                  <a:pt x="258436" y="373037"/>
                </a:lnTo>
                <a:lnTo>
                  <a:pt x="258157" y="371500"/>
                </a:lnTo>
                <a:lnTo>
                  <a:pt x="258382" y="370480"/>
                </a:lnTo>
                <a:lnTo>
                  <a:pt x="259048" y="369848"/>
                </a:lnTo>
                <a:lnTo>
                  <a:pt x="259490" y="368270"/>
                </a:lnTo>
                <a:lnTo>
                  <a:pt x="259157" y="366686"/>
                </a:lnTo>
                <a:lnTo>
                  <a:pt x="258436" y="365210"/>
                </a:lnTo>
                <a:lnTo>
                  <a:pt x="257552" y="363796"/>
                </a:lnTo>
                <a:lnTo>
                  <a:pt x="255859" y="362925"/>
                </a:lnTo>
                <a:lnTo>
                  <a:pt x="253438" y="361348"/>
                </a:lnTo>
                <a:lnTo>
                  <a:pt x="249766" y="359342"/>
                </a:lnTo>
                <a:lnTo>
                  <a:pt x="246665" y="357941"/>
                </a:lnTo>
                <a:lnTo>
                  <a:pt x="245672" y="358111"/>
                </a:lnTo>
                <a:lnTo>
                  <a:pt x="240191" y="358655"/>
                </a:lnTo>
                <a:lnTo>
                  <a:pt x="238369" y="358941"/>
                </a:lnTo>
                <a:lnTo>
                  <a:pt x="237145" y="358621"/>
                </a:lnTo>
                <a:lnTo>
                  <a:pt x="233058" y="358635"/>
                </a:lnTo>
                <a:lnTo>
                  <a:pt x="231453" y="357560"/>
                </a:lnTo>
                <a:lnTo>
                  <a:pt x="230107" y="356302"/>
                </a:lnTo>
                <a:lnTo>
                  <a:pt x="227244" y="353106"/>
                </a:lnTo>
                <a:lnTo>
                  <a:pt x="226802" y="351508"/>
                </a:lnTo>
                <a:lnTo>
                  <a:pt x="225694" y="350998"/>
                </a:lnTo>
                <a:lnTo>
                  <a:pt x="224014" y="351195"/>
                </a:lnTo>
                <a:lnTo>
                  <a:pt x="222314" y="350978"/>
                </a:lnTo>
                <a:lnTo>
                  <a:pt x="219023" y="349652"/>
                </a:lnTo>
                <a:lnTo>
                  <a:pt x="215936" y="348292"/>
                </a:lnTo>
                <a:lnTo>
                  <a:pt x="214440" y="348346"/>
                </a:lnTo>
                <a:lnTo>
                  <a:pt x="213114" y="347496"/>
                </a:lnTo>
                <a:lnTo>
                  <a:pt x="210768" y="345422"/>
                </a:lnTo>
                <a:lnTo>
                  <a:pt x="209673" y="344613"/>
                </a:lnTo>
                <a:lnTo>
                  <a:pt x="209177" y="343539"/>
                </a:lnTo>
                <a:lnTo>
                  <a:pt x="208680" y="341961"/>
                </a:lnTo>
                <a:lnTo>
                  <a:pt x="207735" y="341621"/>
                </a:lnTo>
                <a:lnTo>
                  <a:pt x="206518" y="341907"/>
                </a:lnTo>
                <a:lnTo>
                  <a:pt x="205198" y="342716"/>
                </a:lnTo>
                <a:lnTo>
                  <a:pt x="203349" y="342178"/>
                </a:lnTo>
                <a:lnTo>
                  <a:pt x="201084" y="340723"/>
                </a:lnTo>
                <a:lnTo>
                  <a:pt x="199622" y="339588"/>
                </a:lnTo>
                <a:lnTo>
                  <a:pt x="198786" y="339050"/>
                </a:lnTo>
                <a:lnTo>
                  <a:pt x="196821" y="338255"/>
                </a:lnTo>
                <a:lnTo>
                  <a:pt x="194924" y="338092"/>
                </a:lnTo>
                <a:lnTo>
                  <a:pt x="192054" y="339261"/>
                </a:lnTo>
                <a:lnTo>
                  <a:pt x="189701" y="338778"/>
                </a:lnTo>
                <a:lnTo>
                  <a:pt x="186015" y="338357"/>
                </a:lnTo>
                <a:lnTo>
                  <a:pt x="182860" y="337507"/>
                </a:lnTo>
                <a:lnTo>
                  <a:pt x="181711" y="335304"/>
                </a:lnTo>
                <a:lnTo>
                  <a:pt x="181092" y="333849"/>
                </a:lnTo>
                <a:lnTo>
                  <a:pt x="179215" y="332937"/>
                </a:lnTo>
                <a:lnTo>
                  <a:pt x="177719" y="331822"/>
                </a:lnTo>
                <a:lnTo>
                  <a:pt x="175938" y="330129"/>
                </a:lnTo>
                <a:lnTo>
                  <a:pt x="175054" y="329564"/>
                </a:lnTo>
                <a:lnTo>
                  <a:pt x="173442" y="329095"/>
                </a:lnTo>
                <a:lnTo>
                  <a:pt x="171953" y="328497"/>
                </a:lnTo>
                <a:lnTo>
                  <a:pt x="171790" y="327429"/>
                </a:lnTo>
                <a:lnTo>
                  <a:pt x="171232" y="326022"/>
                </a:lnTo>
                <a:lnTo>
                  <a:pt x="171103" y="325675"/>
                </a:lnTo>
                <a:lnTo>
                  <a:pt x="170090" y="323968"/>
                </a:lnTo>
                <a:lnTo>
                  <a:pt x="169614" y="323846"/>
                </a:lnTo>
                <a:lnTo>
                  <a:pt x="169090" y="324186"/>
                </a:lnTo>
                <a:lnTo>
                  <a:pt x="168696" y="324430"/>
                </a:lnTo>
                <a:lnTo>
                  <a:pt x="168267" y="324131"/>
                </a:lnTo>
                <a:lnTo>
                  <a:pt x="168193" y="323370"/>
                </a:lnTo>
                <a:lnTo>
                  <a:pt x="168465" y="322146"/>
                </a:lnTo>
                <a:lnTo>
                  <a:pt x="167880" y="320867"/>
                </a:lnTo>
                <a:lnTo>
                  <a:pt x="166431" y="319521"/>
                </a:lnTo>
                <a:lnTo>
                  <a:pt x="165670" y="318127"/>
                </a:lnTo>
                <a:lnTo>
                  <a:pt x="165602" y="316685"/>
                </a:lnTo>
                <a:lnTo>
                  <a:pt x="165282" y="315726"/>
                </a:lnTo>
                <a:lnTo>
                  <a:pt x="164704" y="315237"/>
                </a:lnTo>
                <a:lnTo>
                  <a:pt x="164378" y="314393"/>
                </a:lnTo>
                <a:lnTo>
                  <a:pt x="164310" y="313197"/>
                </a:lnTo>
                <a:lnTo>
                  <a:pt x="164731" y="311769"/>
                </a:lnTo>
                <a:lnTo>
                  <a:pt x="165643" y="310116"/>
                </a:lnTo>
                <a:lnTo>
                  <a:pt x="165445" y="307566"/>
                </a:lnTo>
                <a:lnTo>
                  <a:pt x="164147" y="304125"/>
                </a:lnTo>
                <a:lnTo>
                  <a:pt x="163426" y="301650"/>
                </a:lnTo>
                <a:lnTo>
                  <a:pt x="163290" y="300127"/>
                </a:lnTo>
                <a:lnTo>
                  <a:pt x="163487" y="298998"/>
                </a:lnTo>
                <a:lnTo>
                  <a:pt x="164276" y="297903"/>
                </a:lnTo>
                <a:lnTo>
                  <a:pt x="165847" y="295217"/>
                </a:lnTo>
                <a:lnTo>
                  <a:pt x="166125" y="293170"/>
                </a:lnTo>
                <a:lnTo>
                  <a:pt x="165629" y="290865"/>
                </a:lnTo>
                <a:lnTo>
                  <a:pt x="165561" y="289104"/>
                </a:lnTo>
                <a:lnTo>
                  <a:pt x="165921" y="287894"/>
                </a:lnTo>
                <a:lnTo>
                  <a:pt x="165377" y="286309"/>
                </a:lnTo>
                <a:lnTo>
                  <a:pt x="164262" y="284813"/>
                </a:lnTo>
                <a:lnTo>
                  <a:pt x="163487" y="284779"/>
                </a:lnTo>
                <a:lnTo>
                  <a:pt x="162433" y="285187"/>
                </a:lnTo>
                <a:lnTo>
                  <a:pt x="161161" y="286452"/>
                </a:lnTo>
                <a:lnTo>
                  <a:pt x="159665" y="286676"/>
                </a:lnTo>
                <a:lnTo>
                  <a:pt x="158339" y="285895"/>
                </a:lnTo>
                <a:lnTo>
                  <a:pt x="154178" y="286221"/>
                </a:lnTo>
                <a:lnTo>
                  <a:pt x="147711" y="287003"/>
                </a:lnTo>
                <a:lnTo>
                  <a:pt x="145127" y="287812"/>
                </a:lnTo>
                <a:lnTo>
                  <a:pt x="143604" y="288159"/>
                </a:lnTo>
                <a:lnTo>
                  <a:pt x="141761" y="288424"/>
                </a:lnTo>
                <a:lnTo>
                  <a:pt x="138809" y="289879"/>
                </a:lnTo>
                <a:lnTo>
                  <a:pt x="131527" y="295530"/>
                </a:lnTo>
                <a:lnTo>
                  <a:pt x="130017" y="296353"/>
                </a:lnTo>
                <a:lnTo>
                  <a:pt x="128303" y="296469"/>
                </a:lnTo>
                <a:lnTo>
                  <a:pt x="127304" y="297251"/>
                </a:lnTo>
                <a:lnTo>
                  <a:pt x="125699" y="297863"/>
                </a:lnTo>
                <a:lnTo>
                  <a:pt x="122544" y="300100"/>
                </a:lnTo>
                <a:lnTo>
                  <a:pt x="120939" y="301895"/>
                </a:lnTo>
                <a:lnTo>
                  <a:pt x="119885" y="303520"/>
                </a:lnTo>
                <a:lnTo>
                  <a:pt x="118668" y="303575"/>
                </a:lnTo>
                <a:lnTo>
                  <a:pt x="117723" y="303126"/>
                </a:lnTo>
                <a:lnTo>
                  <a:pt x="114737" y="303350"/>
                </a:lnTo>
                <a:lnTo>
                  <a:pt x="113207" y="303908"/>
                </a:lnTo>
                <a:lnTo>
                  <a:pt x="111548" y="305485"/>
                </a:lnTo>
                <a:lnTo>
                  <a:pt x="109488" y="308341"/>
                </a:lnTo>
                <a:lnTo>
                  <a:pt x="108638" y="309157"/>
                </a:lnTo>
                <a:lnTo>
                  <a:pt x="106978" y="310001"/>
                </a:lnTo>
                <a:lnTo>
                  <a:pt x="105061" y="310701"/>
                </a:lnTo>
                <a:lnTo>
                  <a:pt x="102688" y="311748"/>
                </a:lnTo>
                <a:lnTo>
                  <a:pt x="101627" y="311816"/>
                </a:lnTo>
                <a:lnTo>
                  <a:pt x="100688" y="312000"/>
                </a:lnTo>
                <a:lnTo>
                  <a:pt x="99879" y="311524"/>
                </a:lnTo>
                <a:lnTo>
                  <a:pt x="99607" y="310497"/>
                </a:lnTo>
                <a:lnTo>
                  <a:pt x="98383" y="309851"/>
                </a:lnTo>
                <a:lnTo>
                  <a:pt x="95459" y="309525"/>
                </a:lnTo>
                <a:lnTo>
                  <a:pt x="91128" y="308777"/>
                </a:lnTo>
                <a:lnTo>
                  <a:pt x="86660" y="308634"/>
                </a:lnTo>
                <a:lnTo>
                  <a:pt x="84443" y="308702"/>
                </a:lnTo>
                <a:lnTo>
                  <a:pt x="82621" y="308749"/>
                </a:lnTo>
                <a:lnTo>
                  <a:pt x="79459" y="308348"/>
                </a:lnTo>
                <a:lnTo>
                  <a:pt x="77153" y="308280"/>
                </a:lnTo>
                <a:lnTo>
                  <a:pt x="75134" y="309293"/>
                </a:lnTo>
                <a:lnTo>
                  <a:pt x="72196" y="310551"/>
                </a:lnTo>
                <a:lnTo>
                  <a:pt x="70857" y="310871"/>
                </a:lnTo>
                <a:lnTo>
                  <a:pt x="69870" y="310919"/>
                </a:lnTo>
                <a:lnTo>
                  <a:pt x="68912" y="310762"/>
                </a:lnTo>
                <a:lnTo>
                  <a:pt x="67790" y="310109"/>
                </a:lnTo>
                <a:lnTo>
                  <a:pt x="66219" y="308607"/>
                </a:lnTo>
                <a:lnTo>
                  <a:pt x="65008" y="309185"/>
                </a:lnTo>
                <a:lnTo>
                  <a:pt x="64138" y="309831"/>
                </a:lnTo>
                <a:lnTo>
                  <a:pt x="64152" y="306560"/>
                </a:lnTo>
                <a:lnTo>
                  <a:pt x="64172" y="301643"/>
                </a:lnTo>
                <a:lnTo>
                  <a:pt x="64193" y="297312"/>
                </a:lnTo>
                <a:lnTo>
                  <a:pt x="64206" y="293851"/>
                </a:lnTo>
                <a:lnTo>
                  <a:pt x="64220" y="289811"/>
                </a:lnTo>
                <a:lnTo>
                  <a:pt x="64233" y="286962"/>
                </a:lnTo>
                <a:lnTo>
                  <a:pt x="65056" y="285881"/>
                </a:lnTo>
                <a:lnTo>
                  <a:pt x="65559" y="284670"/>
                </a:lnTo>
                <a:lnTo>
                  <a:pt x="64954" y="283052"/>
                </a:lnTo>
                <a:lnTo>
                  <a:pt x="65090" y="281570"/>
                </a:lnTo>
                <a:lnTo>
                  <a:pt x="65512" y="280536"/>
                </a:lnTo>
                <a:lnTo>
                  <a:pt x="66062" y="279530"/>
                </a:lnTo>
                <a:lnTo>
                  <a:pt x="64791" y="280033"/>
                </a:lnTo>
                <a:lnTo>
                  <a:pt x="64233" y="280312"/>
                </a:lnTo>
                <a:lnTo>
                  <a:pt x="63553" y="281073"/>
                </a:lnTo>
                <a:lnTo>
                  <a:pt x="61908" y="282107"/>
                </a:lnTo>
                <a:lnTo>
                  <a:pt x="60806" y="283141"/>
                </a:lnTo>
                <a:lnTo>
                  <a:pt x="59507" y="283984"/>
                </a:lnTo>
                <a:lnTo>
                  <a:pt x="57862" y="285840"/>
                </a:lnTo>
                <a:lnTo>
                  <a:pt x="56508" y="286860"/>
                </a:lnTo>
                <a:lnTo>
                  <a:pt x="55101" y="287513"/>
                </a:lnTo>
                <a:lnTo>
                  <a:pt x="52762" y="289696"/>
                </a:lnTo>
                <a:lnTo>
                  <a:pt x="50824" y="290131"/>
                </a:lnTo>
                <a:lnTo>
                  <a:pt x="45696" y="290464"/>
                </a:lnTo>
                <a:lnTo>
                  <a:pt x="40365" y="290457"/>
                </a:lnTo>
                <a:lnTo>
                  <a:pt x="35489" y="290450"/>
                </a:lnTo>
                <a:lnTo>
                  <a:pt x="34755" y="290423"/>
                </a:lnTo>
                <a:lnTo>
                  <a:pt x="34803" y="288621"/>
                </a:lnTo>
                <a:lnTo>
                  <a:pt x="34925" y="287350"/>
                </a:lnTo>
                <a:lnTo>
                  <a:pt x="33259" y="286010"/>
                </a:lnTo>
                <a:lnTo>
                  <a:pt x="33143" y="284358"/>
                </a:lnTo>
                <a:lnTo>
                  <a:pt x="32701" y="283215"/>
                </a:lnTo>
                <a:lnTo>
                  <a:pt x="32144" y="281821"/>
                </a:lnTo>
                <a:lnTo>
                  <a:pt x="30981" y="280930"/>
                </a:lnTo>
                <a:lnTo>
                  <a:pt x="29342" y="280584"/>
                </a:lnTo>
                <a:lnTo>
                  <a:pt x="26656" y="279815"/>
                </a:lnTo>
                <a:lnTo>
                  <a:pt x="22671" y="279013"/>
                </a:lnTo>
                <a:lnTo>
                  <a:pt x="18863" y="278958"/>
                </a:lnTo>
                <a:lnTo>
                  <a:pt x="15130" y="279033"/>
                </a:lnTo>
                <a:lnTo>
                  <a:pt x="17408" y="276232"/>
                </a:lnTo>
                <a:lnTo>
                  <a:pt x="19686" y="273437"/>
                </a:lnTo>
                <a:lnTo>
                  <a:pt x="19618" y="271002"/>
                </a:lnTo>
                <a:lnTo>
                  <a:pt x="17775" y="268881"/>
                </a:lnTo>
                <a:lnTo>
                  <a:pt x="16783" y="267562"/>
                </a:lnTo>
                <a:lnTo>
                  <a:pt x="15246" y="265746"/>
                </a:lnTo>
                <a:lnTo>
                  <a:pt x="13349" y="264488"/>
                </a:lnTo>
                <a:lnTo>
                  <a:pt x="12315" y="262815"/>
                </a:lnTo>
                <a:lnTo>
                  <a:pt x="12410" y="261802"/>
                </a:lnTo>
                <a:lnTo>
                  <a:pt x="12247" y="261135"/>
                </a:lnTo>
                <a:lnTo>
                  <a:pt x="11526" y="260748"/>
                </a:lnTo>
                <a:lnTo>
                  <a:pt x="10805" y="260136"/>
                </a:lnTo>
                <a:lnTo>
                  <a:pt x="9812" y="259463"/>
                </a:lnTo>
                <a:lnTo>
                  <a:pt x="8650" y="258572"/>
                </a:lnTo>
                <a:lnTo>
                  <a:pt x="8650" y="257681"/>
                </a:lnTo>
                <a:lnTo>
                  <a:pt x="8208" y="256736"/>
                </a:lnTo>
                <a:lnTo>
                  <a:pt x="7487" y="255627"/>
                </a:lnTo>
                <a:lnTo>
                  <a:pt x="7487" y="254737"/>
                </a:lnTo>
                <a:lnTo>
                  <a:pt x="6820" y="253343"/>
                </a:lnTo>
                <a:lnTo>
                  <a:pt x="6100" y="252343"/>
                </a:lnTo>
                <a:lnTo>
                  <a:pt x="5379" y="251677"/>
                </a:lnTo>
                <a:lnTo>
                  <a:pt x="4325" y="250731"/>
                </a:lnTo>
                <a:lnTo>
                  <a:pt x="4379" y="249956"/>
                </a:lnTo>
                <a:lnTo>
                  <a:pt x="5154" y="249569"/>
                </a:lnTo>
                <a:lnTo>
                  <a:pt x="5488" y="248678"/>
                </a:lnTo>
                <a:lnTo>
                  <a:pt x="5379" y="247787"/>
                </a:lnTo>
                <a:lnTo>
                  <a:pt x="4495" y="247229"/>
                </a:lnTo>
                <a:lnTo>
                  <a:pt x="3441" y="246951"/>
                </a:lnTo>
                <a:lnTo>
                  <a:pt x="2054" y="245339"/>
                </a:lnTo>
                <a:lnTo>
                  <a:pt x="1054" y="244503"/>
                </a:lnTo>
                <a:lnTo>
                  <a:pt x="388" y="243999"/>
                </a:lnTo>
                <a:lnTo>
                  <a:pt x="0" y="243442"/>
                </a:lnTo>
                <a:lnTo>
                  <a:pt x="388" y="243054"/>
                </a:lnTo>
                <a:lnTo>
                  <a:pt x="830" y="242496"/>
                </a:lnTo>
                <a:lnTo>
                  <a:pt x="945" y="241606"/>
                </a:lnTo>
                <a:lnTo>
                  <a:pt x="721" y="240776"/>
                </a:lnTo>
                <a:lnTo>
                  <a:pt x="721" y="240055"/>
                </a:lnTo>
                <a:lnTo>
                  <a:pt x="1387" y="239831"/>
                </a:lnTo>
                <a:lnTo>
                  <a:pt x="2108" y="239946"/>
                </a:lnTo>
                <a:lnTo>
                  <a:pt x="2829" y="239504"/>
                </a:lnTo>
                <a:lnTo>
                  <a:pt x="3774" y="239341"/>
                </a:lnTo>
                <a:lnTo>
                  <a:pt x="4828" y="239226"/>
                </a:lnTo>
                <a:lnTo>
                  <a:pt x="5386" y="238729"/>
                </a:lnTo>
                <a:lnTo>
                  <a:pt x="5331" y="237845"/>
                </a:lnTo>
                <a:lnTo>
                  <a:pt x="4665" y="236125"/>
                </a:lnTo>
                <a:lnTo>
                  <a:pt x="3999" y="235404"/>
                </a:lnTo>
                <a:lnTo>
                  <a:pt x="3774" y="234350"/>
                </a:lnTo>
                <a:lnTo>
                  <a:pt x="4318" y="232324"/>
                </a:lnTo>
                <a:lnTo>
                  <a:pt x="4665" y="231025"/>
                </a:lnTo>
                <a:lnTo>
                  <a:pt x="5882" y="229651"/>
                </a:lnTo>
                <a:lnTo>
                  <a:pt x="9595" y="226707"/>
                </a:lnTo>
                <a:lnTo>
                  <a:pt x="12927" y="224708"/>
                </a:lnTo>
                <a:lnTo>
                  <a:pt x="14552" y="224504"/>
                </a:lnTo>
                <a:lnTo>
                  <a:pt x="15756" y="223762"/>
                </a:lnTo>
                <a:lnTo>
                  <a:pt x="16517" y="222627"/>
                </a:lnTo>
                <a:lnTo>
                  <a:pt x="16728" y="221389"/>
                </a:lnTo>
                <a:lnTo>
                  <a:pt x="16558" y="220308"/>
                </a:lnTo>
                <a:lnTo>
                  <a:pt x="15939" y="218717"/>
                </a:lnTo>
                <a:lnTo>
                  <a:pt x="15198" y="216731"/>
                </a:lnTo>
                <a:lnTo>
                  <a:pt x="14641" y="215623"/>
                </a:lnTo>
                <a:lnTo>
                  <a:pt x="15137" y="214297"/>
                </a:lnTo>
                <a:lnTo>
                  <a:pt x="16021" y="212481"/>
                </a:lnTo>
                <a:lnTo>
                  <a:pt x="17830" y="209741"/>
                </a:lnTo>
                <a:lnTo>
                  <a:pt x="19516" y="206789"/>
                </a:lnTo>
                <a:lnTo>
                  <a:pt x="19700" y="205933"/>
                </a:lnTo>
                <a:lnTo>
                  <a:pt x="19917" y="204131"/>
                </a:lnTo>
                <a:lnTo>
                  <a:pt x="20693" y="200459"/>
                </a:lnTo>
                <a:lnTo>
                  <a:pt x="21121" y="198473"/>
                </a:lnTo>
                <a:lnTo>
                  <a:pt x="20897" y="197705"/>
                </a:lnTo>
                <a:lnTo>
                  <a:pt x="21284" y="197038"/>
                </a:lnTo>
                <a:lnTo>
                  <a:pt x="22338" y="196481"/>
                </a:lnTo>
                <a:lnTo>
                  <a:pt x="24881" y="195977"/>
                </a:lnTo>
                <a:lnTo>
                  <a:pt x="26609" y="194883"/>
                </a:lnTo>
                <a:lnTo>
                  <a:pt x="29268" y="192822"/>
                </a:lnTo>
                <a:lnTo>
                  <a:pt x="31484" y="190633"/>
                </a:lnTo>
                <a:lnTo>
                  <a:pt x="33320" y="189925"/>
                </a:lnTo>
                <a:lnTo>
                  <a:pt x="36646" y="187899"/>
                </a:lnTo>
                <a:lnTo>
                  <a:pt x="38556" y="186614"/>
                </a:lnTo>
                <a:lnTo>
                  <a:pt x="39304" y="186212"/>
                </a:lnTo>
                <a:lnTo>
                  <a:pt x="41181" y="185281"/>
                </a:lnTo>
                <a:lnTo>
                  <a:pt x="44547" y="184961"/>
                </a:lnTo>
                <a:lnTo>
                  <a:pt x="47349" y="184628"/>
                </a:lnTo>
                <a:lnTo>
                  <a:pt x="48933" y="184016"/>
                </a:lnTo>
                <a:lnTo>
                  <a:pt x="51252" y="183764"/>
                </a:lnTo>
                <a:lnTo>
                  <a:pt x="52809" y="183078"/>
                </a:lnTo>
                <a:lnTo>
                  <a:pt x="54543" y="183057"/>
                </a:lnTo>
                <a:lnTo>
                  <a:pt x="57800" y="182357"/>
                </a:lnTo>
                <a:lnTo>
                  <a:pt x="58909" y="181310"/>
                </a:lnTo>
                <a:lnTo>
                  <a:pt x="59854" y="180058"/>
                </a:lnTo>
                <a:lnTo>
                  <a:pt x="61126" y="178991"/>
                </a:lnTo>
                <a:lnTo>
                  <a:pt x="62615" y="178712"/>
                </a:lnTo>
                <a:lnTo>
                  <a:pt x="64274" y="178896"/>
                </a:lnTo>
                <a:lnTo>
                  <a:pt x="66260" y="178875"/>
                </a:lnTo>
                <a:lnTo>
                  <a:pt x="68667" y="178542"/>
                </a:lnTo>
                <a:lnTo>
                  <a:pt x="69830" y="179372"/>
                </a:lnTo>
                <a:lnTo>
                  <a:pt x="70340" y="180385"/>
                </a:lnTo>
                <a:lnTo>
                  <a:pt x="71822" y="181412"/>
                </a:lnTo>
                <a:lnTo>
                  <a:pt x="72876" y="181357"/>
                </a:lnTo>
                <a:lnTo>
                  <a:pt x="73930" y="181133"/>
                </a:lnTo>
                <a:lnTo>
                  <a:pt x="75372" y="182017"/>
                </a:lnTo>
                <a:lnTo>
                  <a:pt x="76317" y="181908"/>
                </a:lnTo>
                <a:lnTo>
                  <a:pt x="76922" y="181412"/>
                </a:lnTo>
                <a:lnTo>
                  <a:pt x="77038" y="180174"/>
                </a:lnTo>
                <a:lnTo>
                  <a:pt x="77378" y="179501"/>
                </a:lnTo>
                <a:lnTo>
                  <a:pt x="78085" y="175625"/>
                </a:lnTo>
                <a:lnTo>
                  <a:pt x="79255" y="169226"/>
                </a:lnTo>
                <a:lnTo>
                  <a:pt x="80315" y="163426"/>
                </a:lnTo>
                <a:lnTo>
                  <a:pt x="81485" y="157013"/>
                </a:lnTo>
                <a:lnTo>
                  <a:pt x="82702" y="150390"/>
                </a:lnTo>
                <a:lnTo>
                  <a:pt x="83933" y="143685"/>
                </a:lnTo>
                <a:lnTo>
                  <a:pt x="84939" y="138184"/>
                </a:lnTo>
                <a:lnTo>
                  <a:pt x="85803" y="133458"/>
                </a:lnTo>
                <a:lnTo>
                  <a:pt x="86340" y="130554"/>
                </a:lnTo>
                <a:lnTo>
                  <a:pt x="87170" y="126753"/>
                </a:lnTo>
                <a:lnTo>
                  <a:pt x="87496" y="123414"/>
                </a:lnTo>
                <a:lnTo>
                  <a:pt x="87830" y="122455"/>
                </a:lnTo>
                <a:lnTo>
                  <a:pt x="87619" y="121646"/>
                </a:lnTo>
                <a:lnTo>
                  <a:pt x="86898" y="120497"/>
                </a:lnTo>
                <a:lnTo>
                  <a:pt x="86905" y="119994"/>
                </a:lnTo>
                <a:lnTo>
                  <a:pt x="86986" y="119327"/>
                </a:lnTo>
                <a:lnTo>
                  <a:pt x="86905" y="118742"/>
                </a:lnTo>
                <a:lnTo>
                  <a:pt x="86150" y="118117"/>
                </a:lnTo>
                <a:lnTo>
                  <a:pt x="85565" y="117743"/>
                </a:lnTo>
                <a:lnTo>
                  <a:pt x="85103" y="117199"/>
                </a:lnTo>
                <a:lnTo>
                  <a:pt x="84892" y="116444"/>
                </a:lnTo>
                <a:lnTo>
                  <a:pt x="84511" y="115689"/>
                </a:lnTo>
                <a:lnTo>
                  <a:pt x="84341" y="114894"/>
                </a:lnTo>
                <a:lnTo>
                  <a:pt x="83790" y="114268"/>
                </a:lnTo>
                <a:lnTo>
                  <a:pt x="83627" y="113472"/>
                </a:lnTo>
                <a:lnTo>
                  <a:pt x="84008" y="112718"/>
                </a:lnTo>
                <a:lnTo>
                  <a:pt x="84171" y="111922"/>
                </a:lnTo>
                <a:lnTo>
                  <a:pt x="84008" y="111174"/>
                </a:lnTo>
                <a:lnTo>
                  <a:pt x="83797" y="110297"/>
                </a:lnTo>
                <a:lnTo>
                  <a:pt x="83376" y="109460"/>
                </a:lnTo>
                <a:lnTo>
                  <a:pt x="82736" y="108950"/>
                </a:lnTo>
                <a:lnTo>
                  <a:pt x="81206" y="108386"/>
                </a:lnTo>
                <a:lnTo>
                  <a:pt x="79669" y="107033"/>
                </a:lnTo>
                <a:lnTo>
                  <a:pt x="77854" y="105822"/>
                </a:lnTo>
                <a:lnTo>
                  <a:pt x="75542" y="103524"/>
                </a:lnTo>
                <a:lnTo>
                  <a:pt x="75039" y="102436"/>
                </a:lnTo>
                <a:lnTo>
                  <a:pt x="75032" y="99451"/>
                </a:lnTo>
                <a:lnTo>
                  <a:pt x="75134" y="96214"/>
                </a:lnTo>
                <a:lnTo>
                  <a:pt x="75283" y="91325"/>
                </a:lnTo>
                <a:lnTo>
                  <a:pt x="75358" y="88836"/>
                </a:lnTo>
                <a:lnTo>
                  <a:pt x="76664" y="88693"/>
                </a:lnTo>
                <a:lnTo>
                  <a:pt x="77813" y="88625"/>
                </a:lnTo>
                <a:lnTo>
                  <a:pt x="79017" y="88455"/>
                </a:lnTo>
                <a:lnTo>
                  <a:pt x="80064" y="88285"/>
                </a:lnTo>
                <a:lnTo>
                  <a:pt x="81030" y="87925"/>
                </a:lnTo>
                <a:lnTo>
                  <a:pt x="81750" y="87483"/>
                </a:lnTo>
                <a:lnTo>
                  <a:pt x="82607" y="87197"/>
                </a:lnTo>
                <a:lnTo>
                  <a:pt x="83280" y="87299"/>
                </a:lnTo>
                <a:lnTo>
                  <a:pt x="83953" y="86905"/>
                </a:lnTo>
                <a:lnTo>
                  <a:pt x="84695" y="86530"/>
                </a:lnTo>
                <a:lnTo>
                  <a:pt x="85415" y="86225"/>
                </a:lnTo>
                <a:lnTo>
                  <a:pt x="86463" y="85966"/>
                </a:lnTo>
                <a:lnTo>
                  <a:pt x="87442" y="86565"/>
                </a:lnTo>
                <a:lnTo>
                  <a:pt x="87993" y="87163"/>
                </a:lnTo>
                <a:lnTo>
                  <a:pt x="88632" y="87449"/>
                </a:lnTo>
                <a:lnTo>
                  <a:pt x="89230" y="87380"/>
                </a:lnTo>
                <a:lnTo>
                  <a:pt x="89645" y="87435"/>
                </a:lnTo>
                <a:lnTo>
                  <a:pt x="90074" y="87911"/>
                </a:lnTo>
                <a:lnTo>
                  <a:pt x="90624" y="87945"/>
                </a:lnTo>
                <a:lnTo>
                  <a:pt x="91413" y="87857"/>
                </a:lnTo>
                <a:lnTo>
                  <a:pt x="92154" y="87755"/>
                </a:lnTo>
                <a:lnTo>
                  <a:pt x="92494" y="87612"/>
                </a:lnTo>
                <a:lnTo>
                  <a:pt x="92549" y="87306"/>
                </a:lnTo>
                <a:lnTo>
                  <a:pt x="92358" y="86775"/>
                </a:lnTo>
                <a:lnTo>
                  <a:pt x="92100" y="86279"/>
                </a:lnTo>
                <a:lnTo>
                  <a:pt x="92304" y="85511"/>
                </a:lnTo>
                <a:lnTo>
                  <a:pt x="92324" y="84586"/>
                </a:lnTo>
                <a:lnTo>
                  <a:pt x="92358" y="83409"/>
                </a:lnTo>
                <a:lnTo>
                  <a:pt x="91774" y="82757"/>
                </a:lnTo>
                <a:lnTo>
                  <a:pt x="91189" y="81526"/>
                </a:lnTo>
                <a:lnTo>
                  <a:pt x="90536" y="80533"/>
                </a:lnTo>
                <a:lnTo>
                  <a:pt x="89523" y="79867"/>
                </a:lnTo>
                <a:lnTo>
                  <a:pt x="88577" y="79608"/>
                </a:lnTo>
                <a:lnTo>
                  <a:pt x="87789" y="80023"/>
                </a:lnTo>
                <a:lnTo>
                  <a:pt x="87054" y="80091"/>
                </a:lnTo>
                <a:lnTo>
                  <a:pt x="86504" y="79717"/>
                </a:lnTo>
                <a:lnTo>
                  <a:pt x="85613" y="79703"/>
                </a:lnTo>
                <a:lnTo>
                  <a:pt x="84647" y="79581"/>
                </a:lnTo>
                <a:lnTo>
                  <a:pt x="83634" y="79438"/>
                </a:lnTo>
                <a:lnTo>
                  <a:pt x="81798" y="79710"/>
                </a:lnTo>
                <a:lnTo>
                  <a:pt x="81145" y="79377"/>
                </a:lnTo>
                <a:lnTo>
                  <a:pt x="80254" y="79343"/>
                </a:lnTo>
                <a:lnTo>
                  <a:pt x="79221" y="79703"/>
                </a:lnTo>
                <a:lnTo>
                  <a:pt x="79248" y="74977"/>
                </a:lnTo>
                <a:lnTo>
                  <a:pt x="79275" y="70523"/>
                </a:lnTo>
                <a:lnTo>
                  <a:pt x="79289" y="67395"/>
                </a:lnTo>
                <a:lnTo>
                  <a:pt x="80213" y="67463"/>
                </a:lnTo>
                <a:lnTo>
                  <a:pt x="81363" y="66899"/>
                </a:lnTo>
                <a:lnTo>
                  <a:pt x="83069" y="66810"/>
                </a:lnTo>
                <a:lnTo>
                  <a:pt x="84382" y="66219"/>
                </a:lnTo>
                <a:lnTo>
                  <a:pt x="85116" y="66171"/>
                </a:lnTo>
                <a:lnTo>
                  <a:pt x="86504" y="66457"/>
                </a:lnTo>
                <a:lnTo>
                  <a:pt x="87952" y="67069"/>
                </a:lnTo>
                <a:lnTo>
                  <a:pt x="89373" y="67157"/>
                </a:lnTo>
                <a:lnTo>
                  <a:pt x="93100" y="67157"/>
                </a:lnTo>
                <a:lnTo>
                  <a:pt x="97125" y="67157"/>
                </a:lnTo>
                <a:lnTo>
                  <a:pt x="101606" y="67157"/>
                </a:lnTo>
                <a:lnTo>
                  <a:pt x="106094" y="67157"/>
                </a:lnTo>
                <a:lnTo>
                  <a:pt x="109984" y="67157"/>
                </a:lnTo>
                <a:lnTo>
                  <a:pt x="111188" y="67191"/>
                </a:lnTo>
                <a:lnTo>
                  <a:pt x="110487" y="66151"/>
                </a:lnTo>
                <a:lnTo>
                  <a:pt x="109671" y="64804"/>
                </a:lnTo>
                <a:lnTo>
                  <a:pt x="109984" y="63744"/>
                </a:lnTo>
                <a:lnTo>
                  <a:pt x="110385" y="62676"/>
                </a:lnTo>
                <a:lnTo>
                  <a:pt x="110854" y="62118"/>
                </a:lnTo>
                <a:lnTo>
                  <a:pt x="112065" y="62710"/>
                </a:lnTo>
                <a:lnTo>
                  <a:pt x="113078" y="64526"/>
                </a:lnTo>
                <a:lnTo>
                  <a:pt x="113921" y="65892"/>
                </a:lnTo>
                <a:lnTo>
                  <a:pt x="114744" y="66566"/>
                </a:lnTo>
                <a:lnTo>
                  <a:pt x="115764" y="66640"/>
                </a:lnTo>
                <a:lnTo>
                  <a:pt x="116920" y="66409"/>
                </a:lnTo>
                <a:lnTo>
                  <a:pt x="118076" y="65845"/>
                </a:lnTo>
                <a:lnTo>
                  <a:pt x="120048" y="63342"/>
                </a:lnTo>
                <a:lnTo>
                  <a:pt x="122007" y="61200"/>
                </a:lnTo>
                <a:lnTo>
                  <a:pt x="123020" y="60480"/>
                </a:lnTo>
                <a:lnTo>
                  <a:pt x="124094" y="59820"/>
                </a:lnTo>
                <a:lnTo>
                  <a:pt x="124897" y="59568"/>
                </a:lnTo>
                <a:lnTo>
                  <a:pt x="125991" y="59650"/>
                </a:lnTo>
                <a:lnTo>
                  <a:pt x="126916" y="60235"/>
                </a:lnTo>
                <a:lnTo>
                  <a:pt x="127515" y="61255"/>
                </a:lnTo>
                <a:lnTo>
                  <a:pt x="129704" y="64804"/>
                </a:lnTo>
                <a:lnTo>
                  <a:pt x="131357" y="67484"/>
                </a:lnTo>
                <a:lnTo>
                  <a:pt x="131914" y="69156"/>
                </a:lnTo>
                <a:lnTo>
                  <a:pt x="131948" y="73236"/>
                </a:lnTo>
                <a:lnTo>
                  <a:pt x="131846" y="76847"/>
                </a:lnTo>
                <a:lnTo>
                  <a:pt x="132064" y="77317"/>
                </a:lnTo>
                <a:lnTo>
                  <a:pt x="132390" y="77452"/>
                </a:lnTo>
                <a:lnTo>
                  <a:pt x="136001" y="76602"/>
                </a:lnTo>
                <a:lnTo>
                  <a:pt x="140904" y="80982"/>
                </a:lnTo>
                <a:lnTo>
                  <a:pt x="144528" y="84218"/>
                </a:lnTo>
                <a:lnTo>
                  <a:pt x="146092" y="85252"/>
                </a:lnTo>
                <a:lnTo>
                  <a:pt x="146963" y="85538"/>
                </a:lnTo>
                <a:lnTo>
                  <a:pt x="149071" y="85320"/>
                </a:lnTo>
                <a:lnTo>
                  <a:pt x="151573" y="84899"/>
                </a:lnTo>
                <a:lnTo>
                  <a:pt x="152790" y="84436"/>
                </a:lnTo>
                <a:lnTo>
                  <a:pt x="154137" y="83423"/>
                </a:lnTo>
                <a:lnTo>
                  <a:pt x="156320" y="82015"/>
                </a:lnTo>
                <a:lnTo>
                  <a:pt x="158101" y="81240"/>
                </a:lnTo>
                <a:lnTo>
                  <a:pt x="158802" y="81138"/>
                </a:lnTo>
                <a:lnTo>
                  <a:pt x="159509" y="81390"/>
                </a:lnTo>
                <a:lnTo>
                  <a:pt x="161012" y="82233"/>
                </a:lnTo>
                <a:lnTo>
                  <a:pt x="161835" y="83797"/>
                </a:lnTo>
                <a:lnTo>
                  <a:pt x="161080" y="85613"/>
                </a:lnTo>
                <a:lnTo>
                  <a:pt x="161209" y="86741"/>
                </a:lnTo>
                <a:lnTo>
                  <a:pt x="162786" y="86680"/>
                </a:lnTo>
                <a:lnTo>
                  <a:pt x="164051" y="84803"/>
                </a:lnTo>
                <a:lnTo>
                  <a:pt x="164935" y="83321"/>
                </a:lnTo>
                <a:lnTo>
                  <a:pt x="166785" y="82117"/>
                </a:lnTo>
                <a:lnTo>
                  <a:pt x="168587" y="80410"/>
                </a:lnTo>
                <a:lnTo>
                  <a:pt x="169845" y="78779"/>
                </a:lnTo>
                <a:lnTo>
                  <a:pt x="171321" y="77826"/>
                </a:lnTo>
                <a:lnTo>
                  <a:pt x="173544" y="76664"/>
                </a:lnTo>
                <a:lnTo>
                  <a:pt x="175305" y="75956"/>
                </a:lnTo>
                <a:lnTo>
                  <a:pt x="176951" y="76031"/>
                </a:lnTo>
                <a:lnTo>
                  <a:pt x="178175" y="75263"/>
                </a:lnTo>
                <a:lnTo>
                  <a:pt x="179759" y="73821"/>
                </a:lnTo>
                <a:lnTo>
                  <a:pt x="180868" y="72665"/>
                </a:lnTo>
                <a:lnTo>
                  <a:pt x="181636" y="72251"/>
                </a:lnTo>
                <a:lnTo>
                  <a:pt x="183180" y="72366"/>
                </a:lnTo>
                <a:lnTo>
                  <a:pt x="185104" y="72210"/>
                </a:lnTo>
                <a:lnTo>
                  <a:pt x="186995" y="70802"/>
                </a:lnTo>
                <a:lnTo>
                  <a:pt x="188715" y="69102"/>
                </a:lnTo>
                <a:lnTo>
                  <a:pt x="189626" y="66232"/>
                </a:lnTo>
                <a:lnTo>
                  <a:pt x="190225" y="63689"/>
                </a:lnTo>
                <a:lnTo>
                  <a:pt x="190742" y="63172"/>
                </a:lnTo>
                <a:lnTo>
                  <a:pt x="191367" y="62764"/>
                </a:lnTo>
                <a:lnTo>
                  <a:pt x="192101" y="62499"/>
                </a:lnTo>
                <a:lnTo>
                  <a:pt x="193870" y="62316"/>
                </a:lnTo>
                <a:lnTo>
                  <a:pt x="196970" y="60962"/>
                </a:lnTo>
                <a:lnTo>
                  <a:pt x="199106" y="59589"/>
                </a:lnTo>
                <a:lnTo>
                  <a:pt x="201132" y="59296"/>
                </a:lnTo>
                <a:lnTo>
                  <a:pt x="201730" y="58929"/>
                </a:lnTo>
                <a:lnTo>
                  <a:pt x="202465" y="57657"/>
                </a:lnTo>
                <a:lnTo>
                  <a:pt x="202832" y="55420"/>
                </a:lnTo>
                <a:lnTo>
                  <a:pt x="202553" y="54067"/>
                </a:lnTo>
                <a:lnTo>
                  <a:pt x="198827" y="53645"/>
                </a:lnTo>
                <a:lnTo>
                  <a:pt x="196386" y="53645"/>
                </a:lnTo>
                <a:lnTo>
                  <a:pt x="192346" y="53299"/>
                </a:lnTo>
                <a:lnTo>
                  <a:pt x="190422" y="52741"/>
                </a:lnTo>
                <a:lnTo>
                  <a:pt x="190007" y="52353"/>
                </a:lnTo>
                <a:lnTo>
                  <a:pt x="189966" y="51925"/>
                </a:lnTo>
                <a:lnTo>
                  <a:pt x="190354" y="50953"/>
                </a:lnTo>
                <a:lnTo>
                  <a:pt x="190728" y="49137"/>
                </a:lnTo>
                <a:lnTo>
                  <a:pt x="190177" y="46675"/>
                </a:lnTo>
                <a:lnTo>
                  <a:pt x="188164" y="42820"/>
                </a:lnTo>
                <a:lnTo>
                  <a:pt x="186729" y="39025"/>
                </a:lnTo>
                <a:lnTo>
                  <a:pt x="186539" y="36380"/>
                </a:lnTo>
                <a:lnTo>
                  <a:pt x="186573" y="33585"/>
                </a:lnTo>
                <a:lnTo>
                  <a:pt x="186689" y="31756"/>
                </a:lnTo>
                <a:lnTo>
                  <a:pt x="185655" y="30328"/>
                </a:lnTo>
                <a:lnTo>
                  <a:pt x="180072" y="25820"/>
                </a:lnTo>
                <a:lnTo>
                  <a:pt x="178141" y="23691"/>
                </a:lnTo>
                <a:lnTo>
                  <a:pt x="177502" y="22216"/>
                </a:lnTo>
                <a:lnTo>
                  <a:pt x="175298" y="19502"/>
                </a:lnTo>
                <a:lnTo>
                  <a:pt x="175856" y="18666"/>
                </a:lnTo>
                <a:lnTo>
                  <a:pt x="177128" y="18693"/>
                </a:lnTo>
                <a:lnTo>
                  <a:pt x="178209" y="19401"/>
                </a:lnTo>
                <a:lnTo>
                  <a:pt x="179202" y="20910"/>
                </a:lnTo>
                <a:lnTo>
                  <a:pt x="179909" y="21250"/>
                </a:lnTo>
                <a:lnTo>
                  <a:pt x="180881" y="21250"/>
                </a:lnTo>
                <a:lnTo>
                  <a:pt x="186029" y="21243"/>
                </a:lnTo>
                <a:lnTo>
                  <a:pt x="187233" y="21502"/>
                </a:lnTo>
                <a:lnTo>
                  <a:pt x="187960" y="22012"/>
                </a:lnTo>
                <a:lnTo>
                  <a:pt x="188579" y="22644"/>
                </a:lnTo>
                <a:lnTo>
                  <a:pt x="189504" y="24405"/>
                </a:lnTo>
                <a:lnTo>
                  <a:pt x="190497" y="25262"/>
                </a:lnTo>
                <a:lnTo>
                  <a:pt x="192537" y="25235"/>
                </a:lnTo>
                <a:lnTo>
                  <a:pt x="195733" y="25201"/>
                </a:lnTo>
                <a:lnTo>
                  <a:pt x="197528" y="25044"/>
                </a:lnTo>
                <a:lnTo>
                  <a:pt x="198602" y="25534"/>
                </a:lnTo>
                <a:lnTo>
                  <a:pt x="199935" y="25942"/>
                </a:lnTo>
                <a:lnTo>
                  <a:pt x="202744" y="25004"/>
                </a:lnTo>
                <a:lnTo>
                  <a:pt x="203525" y="24983"/>
                </a:lnTo>
                <a:lnTo>
                  <a:pt x="204369" y="25398"/>
                </a:lnTo>
                <a:lnTo>
                  <a:pt x="207395" y="28547"/>
                </a:lnTo>
                <a:lnTo>
                  <a:pt x="209129" y="29872"/>
                </a:lnTo>
                <a:lnTo>
                  <a:pt x="210591" y="31634"/>
                </a:lnTo>
                <a:lnTo>
                  <a:pt x="212719" y="31641"/>
                </a:lnTo>
                <a:lnTo>
                  <a:pt x="214487" y="30131"/>
                </a:lnTo>
                <a:lnTo>
                  <a:pt x="214956" y="25051"/>
                </a:lnTo>
                <a:lnTo>
                  <a:pt x="215487" y="23576"/>
                </a:lnTo>
                <a:lnTo>
                  <a:pt x="216378" y="23161"/>
                </a:lnTo>
                <a:lnTo>
                  <a:pt x="217439" y="23113"/>
                </a:lnTo>
                <a:lnTo>
                  <a:pt x="218697" y="22318"/>
                </a:lnTo>
                <a:lnTo>
                  <a:pt x="220056" y="21284"/>
                </a:lnTo>
                <a:lnTo>
                  <a:pt x="221240" y="20937"/>
                </a:lnTo>
                <a:lnTo>
                  <a:pt x="226156" y="22046"/>
                </a:lnTo>
                <a:lnTo>
                  <a:pt x="227523" y="21515"/>
                </a:lnTo>
                <a:lnTo>
                  <a:pt x="232501" y="20176"/>
                </a:lnTo>
                <a:lnTo>
                  <a:pt x="237587" y="18448"/>
                </a:lnTo>
                <a:lnTo>
                  <a:pt x="239015" y="16272"/>
                </a:lnTo>
                <a:lnTo>
                  <a:pt x="241143" y="15688"/>
                </a:lnTo>
                <a:lnTo>
                  <a:pt x="242816" y="14096"/>
                </a:lnTo>
                <a:lnTo>
                  <a:pt x="244163" y="14260"/>
                </a:lnTo>
                <a:lnTo>
                  <a:pt x="246203" y="14328"/>
                </a:lnTo>
                <a:lnTo>
                  <a:pt x="247467" y="14049"/>
                </a:lnTo>
                <a:lnTo>
                  <a:pt x="248107" y="13750"/>
                </a:lnTo>
                <a:lnTo>
                  <a:pt x="248807" y="13002"/>
                </a:lnTo>
                <a:lnTo>
                  <a:pt x="249956" y="10873"/>
                </a:lnTo>
                <a:lnTo>
                  <a:pt x="251350" y="10064"/>
                </a:lnTo>
                <a:lnTo>
                  <a:pt x="253098" y="9207"/>
                </a:lnTo>
                <a:lnTo>
                  <a:pt x="254295" y="8201"/>
                </a:lnTo>
                <a:lnTo>
                  <a:pt x="255281" y="6956"/>
                </a:lnTo>
                <a:lnTo>
                  <a:pt x="255736" y="5875"/>
                </a:lnTo>
                <a:lnTo>
                  <a:pt x="255723" y="5018"/>
                </a:lnTo>
                <a:lnTo>
                  <a:pt x="255145" y="3352"/>
                </a:lnTo>
                <a:lnTo>
                  <a:pt x="254437" y="1788"/>
                </a:lnTo>
                <a:lnTo>
                  <a:pt x="253676" y="1271"/>
                </a:lnTo>
                <a:lnTo>
                  <a:pt x="253105" y="1074"/>
                </a:lnTo>
                <a:lnTo>
                  <a:pt x="254839" y="707"/>
                </a:lnTo>
                <a:lnTo>
                  <a:pt x="256267" y="1258"/>
                </a:lnTo>
                <a:lnTo>
                  <a:pt x="258497" y="1340"/>
                </a:lnTo>
                <a:lnTo>
                  <a:pt x="259470" y="918"/>
                </a:lnTo>
                <a:lnTo>
                  <a:pt x="260877" y="1122"/>
                </a:lnTo>
                <a:lnTo>
                  <a:pt x="262659" y="0"/>
                </a:lnTo>
                <a:lnTo>
                  <a:pt x="263801" y="367"/>
                </a:lnTo>
                <a:lnTo>
                  <a:pt x="264556" y="367"/>
                </a:lnTo>
                <a:lnTo>
                  <a:pt x="265243" y="1217"/>
                </a:lnTo>
                <a:lnTo>
                  <a:pt x="265780" y="2176"/>
                </a:lnTo>
                <a:lnTo>
                  <a:pt x="267446" y="3339"/>
                </a:lnTo>
                <a:lnTo>
                  <a:pt x="267283" y="5107"/>
                </a:lnTo>
                <a:lnTo>
                  <a:pt x="266977" y="6671"/>
                </a:lnTo>
                <a:lnTo>
                  <a:pt x="266759" y="8480"/>
                </a:lnTo>
                <a:lnTo>
                  <a:pt x="266664" y="9853"/>
                </a:lnTo>
                <a:lnTo>
                  <a:pt x="265957" y="11261"/>
                </a:lnTo>
                <a:lnTo>
                  <a:pt x="264896" y="12573"/>
                </a:lnTo>
                <a:lnTo>
                  <a:pt x="264583" y="13104"/>
                </a:lnTo>
                <a:lnTo>
                  <a:pt x="264434" y="13797"/>
                </a:lnTo>
                <a:lnTo>
                  <a:pt x="265148" y="14219"/>
                </a:lnTo>
                <a:lnTo>
                  <a:pt x="266412" y="14341"/>
                </a:lnTo>
                <a:lnTo>
                  <a:pt x="267990" y="14396"/>
                </a:lnTo>
                <a:lnTo>
                  <a:pt x="269064" y="14804"/>
                </a:lnTo>
                <a:lnTo>
                  <a:pt x="270452" y="14885"/>
                </a:lnTo>
                <a:lnTo>
                  <a:pt x="272125" y="16014"/>
                </a:lnTo>
                <a:lnTo>
                  <a:pt x="272934" y="16694"/>
                </a:lnTo>
                <a:lnTo>
                  <a:pt x="273002" y="17218"/>
                </a:lnTo>
                <a:lnTo>
                  <a:pt x="272471" y="18469"/>
                </a:lnTo>
                <a:lnTo>
                  <a:pt x="272260" y="19625"/>
                </a:lnTo>
                <a:lnTo>
                  <a:pt x="272675" y="20359"/>
                </a:lnTo>
                <a:lnTo>
                  <a:pt x="273165" y="20890"/>
                </a:lnTo>
                <a:lnTo>
                  <a:pt x="274518" y="23501"/>
                </a:lnTo>
                <a:lnTo>
                  <a:pt x="275164" y="24405"/>
                </a:lnTo>
                <a:lnTo>
                  <a:pt x="275708" y="24698"/>
                </a:lnTo>
                <a:lnTo>
                  <a:pt x="275837" y="25201"/>
                </a:lnTo>
                <a:lnTo>
                  <a:pt x="275375" y="26153"/>
                </a:lnTo>
                <a:lnTo>
                  <a:pt x="274817" y="27363"/>
                </a:lnTo>
                <a:lnTo>
                  <a:pt x="273559" y="28635"/>
                </a:lnTo>
                <a:lnTo>
                  <a:pt x="273389" y="29641"/>
                </a:lnTo>
                <a:lnTo>
                  <a:pt x="272390" y="30274"/>
                </a:lnTo>
                <a:lnTo>
                  <a:pt x="270044" y="31776"/>
                </a:lnTo>
                <a:lnTo>
                  <a:pt x="270452" y="34157"/>
                </a:lnTo>
                <a:lnTo>
                  <a:pt x="270533" y="35360"/>
                </a:lnTo>
                <a:lnTo>
                  <a:pt x="270493" y="36299"/>
                </a:lnTo>
                <a:lnTo>
                  <a:pt x="269690" y="37557"/>
                </a:lnTo>
                <a:lnTo>
                  <a:pt x="268303" y="41263"/>
                </a:lnTo>
                <a:lnTo>
                  <a:pt x="267793" y="43112"/>
                </a:lnTo>
                <a:lnTo>
                  <a:pt x="267344" y="47383"/>
                </a:lnTo>
                <a:lnTo>
                  <a:pt x="267371" y="48817"/>
                </a:lnTo>
                <a:lnTo>
                  <a:pt x="268010" y="50742"/>
                </a:lnTo>
                <a:lnTo>
                  <a:pt x="269370" y="55019"/>
                </a:lnTo>
                <a:lnTo>
                  <a:pt x="270146" y="55706"/>
                </a:lnTo>
                <a:lnTo>
                  <a:pt x="271934" y="56706"/>
                </a:lnTo>
                <a:lnTo>
                  <a:pt x="272159" y="59595"/>
                </a:lnTo>
                <a:lnTo>
                  <a:pt x="272002" y="62615"/>
                </a:lnTo>
                <a:lnTo>
                  <a:pt x="271921" y="63784"/>
                </a:lnTo>
                <a:lnTo>
                  <a:pt x="272213" y="64288"/>
                </a:lnTo>
                <a:lnTo>
                  <a:pt x="273015" y="64532"/>
                </a:lnTo>
                <a:lnTo>
                  <a:pt x="273586" y="64893"/>
                </a:lnTo>
                <a:lnTo>
                  <a:pt x="273675" y="65784"/>
                </a:lnTo>
                <a:lnTo>
                  <a:pt x="273621" y="66715"/>
                </a:lnTo>
                <a:lnTo>
                  <a:pt x="274953" y="67252"/>
                </a:lnTo>
                <a:lnTo>
                  <a:pt x="276116" y="67592"/>
                </a:lnTo>
                <a:lnTo>
                  <a:pt x="277191" y="68871"/>
                </a:lnTo>
                <a:lnTo>
                  <a:pt x="279129" y="70863"/>
                </a:lnTo>
                <a:lnTo>
                  <a:pt x="279904" y="71230"/>
                </a:lnTo>
                <a:lnTo>
                  <a:pt x="280291" y="72053"/>
                </a:lnTo>
                <a:lnTo>
                  <a:pt x="281930" y="73733"/>
                </a:lnTo>
                <a:lnTo>
                  <a:pt x="284426" y="74345"/>
                </a:lnTo>
                <a:lnTo>
                  <a:pt x="286942" y="75086"/>
                </a:lnTo>
                <a:lnTo>
                  <a:pt x="287935" y="76140"/>
                </a:lnTo>
                <a:lnTo>
                  <a:pt x="288968" y="76997"/>
                </a:lnTo>
                <a:lnTo>
                  <a:pt x="289750" y="77038"/>
                </a:lnTo>
                <a:lnTo>
                  <a:pt x="290410" y="76902"/>
                </a:lnTo>
                <a:lnTo>
                  <a:pt x="291498" y="76160"/>
                </a:lnTo>
                <a:lnTo>
                  <a:pt x="292368" y="75521"/>
                </a:lnTo>
                <a:lnTo>
                  <a:pt x="293885" y="75562"/>
                </a:lnTo>
                <a:lnTo>
                  <a:pt x="295666" y="75453"/>
                </a:lnTo>
                <a:lnTo>
                  <a:pt x="295972" y="74930"/>
                </a:lnTo>
                <a:lnTo>
                  <a:pt x="296142" y="74256"/>
                </a:lnTo>
                <a:lnTo>
                  <a:pt x="295775" y="72536"/>
                </a:lnTo>
                <a:lnTo>
                  <a:pt x="296407" y="72013"/>
                </a:lnTo>
                <a:lnTo>
                  <a:pt x="297883" y="71720"/>
                </a:lnTo>
                <a:lnTo>
                  <a:pt x="298175" y="70802"/>
                </a:lnTo>
                <a:lnTo>
                  <a:pt x="298509" y="70299"/>
                </a:lnTo>
                <a:lnTo>
                  <a:pt x="298930" y="69714"/>
                </a:lnTo>
                <a:lnTo>
                  <a:pt x="299433" y="69632"/>
                </a:lnTo>
                <a:lnTo>
                  <a:pt x="300066" y="69966"/>
                </a:lnTo>
                <a:lnTo>
                  <a:pt x="301038" y="70176"/>
                </a:lnTo>
                <a:lnTo>
                  <a:pt x="302133" y="70469"/>
                </a:lnTo>
                <a:lnTo>
                  <a:pt x="302718" y="71054"/>
                </a:lnTo>
                <a:lnTo>
                  <a:pt x="303690" y="71101"/>
                </a:lnTo>
                <a:lnTo>
                  <a:pt x="304772" y="70992"/>
                </a:lnTo>
                <a:lnTo>
                  <a:pt x="305207" y="70618"/>
                </a:lnTo>
                <a:lnTo>
                  <a:pt x="305526" y="69966"/>
                </a:lnTo>
                <a:lnTo>
                  <a:pt x="305764" y="68558"/>
                </a:lnTo>
                <a:lnTo>
                  <a:pt x="306458" y="68517"/>
                </a:lnTo>
                <a:lnTo>
                  <a:pt x="307852" y="68205"/>
                </a:lnTo>
                <a:lnTo>
                  <a:pt x="309334" y="67586"/>
                </a:lnTo>
                <a:lnTo>
                  <a:pt x="311320" y="67490"/>
                </a:lnTo>
                <a:lnTo>
                  <a:pt x="313176" y="67504"/>
                </a:lnTo>
                <a:lnTo>
                  <a:pt x="314108" y="67089"/>
                </a:lnTo>
                <a:lnTo>
                  <a:pt x="314972" y="66185"/>
                </a:lnTo>
                <a:lnTo>
                  <a:pt x="316644" y="63621"/>
                </a:lnTo>
                <a:lnTo>
                  <a:pt x="317522" y="63030"/>
                </a:lnTo>
                <a:lnTo>
                  <a:pt x="318467" y="62588"/>
                </a:lnTo>
                <a:lnTo>
                  <a:pt x="319269" y="62669"/>
                </a:lnTo>
                <a:lnTo>
                  <a:pt x="320908" y="62241"/>
                </a:lnTo>
                <a:lnTo>
                  <a:pt x="322255" y="61629"/>
                </a:lnTo>
                <a:lnTo>
                  <a:pt x="322758" y="61785"/>
                </a:lnTo>
                <a:lnTo>
                  <a:pt x="323805" y="63098"/>
                </a:lnTo>
                <a:lnTo>
                  <a:pt x="324335" y="63383"/>
                </a:lnTo>
                <a:lnTo>
                  <a:pt x="325110" y="63478"/>
                </a:lnTo>
                <a:lnTo>
                  <a:pt x="327647" y="64145"/>
                </a:lnTo>
                <a:lnTo>
                  <a:pt x="328993" y="63934"/>
                </a:lnTo>
                <a:lnTo>
                  <a:pt x="330449" y="63512"/>
                </a:lnTo>
                <a:lnTo>
                  <a:pt x="331849" y="63356"/>
                </a:lnTo>
                <a:lnTo>
                  <a:pt x="332856" y="63648"/>
                </a:lnTo>
                <a:lnTo>
                  <a:pt x="333583" y="63268"/>
                </a:lnTo>
                <a:lnTo>
                  <a:pt x="334216" y="63016"/>
                </a:lnTo>
                <a:close/>
                <a:moveTo>
                  <a:pt x="452231" y="63084"/>
                </a:moveTo>
                <a:lnTo>
                  <a:pt x="450327" y="63948"/>
                </a:lnTo>
                <a:lnTo>
                  <a:pt x="449232" y="63614"/>
                </a:lnTo>
                <a:lnTo>
                  <a:pt x="448225" y="61357"/>
                </a:lnTo>
                <a:lnTo>
                  <a:pt x="448565" y="59480"/>
                </a:lnTo>
                <a:lnTo>
                  <a:pt x="449946" y="58854"/>
                </a:lnTo>
                <a:lnTo>
                  <a:pt x="451014" y="58990"/>
                </a:lnTo>
                <a:lnTo>
                  <a:pt x="451408" y="59228"/>
                </a:lnTo>
                <a:lnTo>
                  <a:pt x="452360" y="62309"/>
                </a:lnTo>
                <a:lnTo>
                  <a:pt x="452231" y="63084"/>
                </a:lnTo>
                <a:close/>
                <a:moveTo>
                  <a:pt x="455019" y="92392"/>
                </a:moveTo>
                <a:lnTo>
                  <a:pt x="452945" y="93032"/>
                </a:lnTo>
                <a:lnTo>
                  <a:pt x="452557" y="92433"/>
                </a:lnTo>
                <a:lnTo>
                  <a:pt x="452557" y="90046"/>
                </a:lnTo>
                <a:lnTo>
                  <a:pt x="453142" y="88741"/>
                </a:lnTo>
                <a:lnTo>
                  <a:pt x="455780" y="88373"/>
                </a:lnTo>
                <a:lnTo>
                  <a:pt x="456052" y="87986"/>
                </a:lnTo>
                <a:lnTo>
                  <a:pt x="456807" y="87741"/>
                </a:lnTo>
                <a:lnTo>
                  <a:pt x="457229" y="88564"/>
                </a:lnTo>
                <a:lnTo>
                  <a:pt x="457168" y="89931"/>
                </a:lnTo>
                <a:lnTo>
                  <a:pt x="455019" y="92392"/>
                </a:lnTo>
                <a:close/>
                <a:moveTo>
                  <a:pt x="449803" y="97200"/>
                </a:moveTo>
                <a:lnTo>
                  <a:pt x="449463" y="99988"/>
                </a:lnTo>
                <a:lnTo>
                  <a:pt x="446029" y="98811"/>
                </a:lnTo>
                <a:lnTo>
                  <a:pt x="446287" y="95962"/>
                </a:lnTo>
                <a:lnTo>
                  <a:pt x="447892" y="95160"/>
                </a:lnTo>
                <a:lnTo>
                  <a:pt x="449314" y="93643"/>
                </a:lnTo>
                <a:lnTo>
                  <a:pt x="449803" y="91787"/>
                </a:lnTo>
                <a:lnTo>
                  <a:pt x="449830" y="89257"/>
                </a:lnTo>
                <a:lnTo>
                  <a:pt x="450361" y="88822"/>
                </a:lnTo>
                <a:lnTo>
                  <a:pt x="450823" y="88645"/>
                </a:lnTo>
                <a:lnTo>
                  <a:pt x="451238" y="88815"/>
                </a:lnTo>
                <a:lnTo>
                  <a:pt x="451401" y="92610"/>
                </a:lnTo>
                <a:lnTo>
                  <a:pt x="451598" y="94936"/>
                </a:lnTo>
                <a:lnTo>
                  <a:pt x="449803" y="97200"/>
                </a:lnTo>
                <a:close/>
                <a:moveTo>
                  <a:pt x="462934" y="94759"/>
                </a:moveTo>
                <a:lnTo>
                  <a:pt x="463716" y="95751"/>
                </a:lnTo>
                <a:lnTo>
                  <a:pt x="461016" y="99716"/>
                </a:lnTo>
                <a:lnTo>
                  <a:pt x="459527" y="100287"/>
                </a:lnTo>
                <a:lnTo>
                  <a:pt x="457895" y="100403"/>
                </a:lnTo>
                <a:lnTo>
                  <a:pt x="455780" y="99219"/>
                </a:lnTo>
                <a:lnTo>
                  <a:pt x="452489" y="99308"/>
                </a:lnTo>
                <a:lnTo>
                  <a:pt x="451462" y="99029"/>
                </a:lnTo>
                <a:lnTo>
                  <a:pt x="451353" y="97302"/>
                </a:lnTo>
                <a:lnTo>
                  <a:pt x="452734" y="95459"/>
                </a:lnTo>
                <a:lnTo>
                  <a:pt x="455495" y="95561"/>
                </a:lnTo>
                <a:lnTo>
                  <a:pt x="460248" y="94079"/>
                </a:lnTo>
                <a:lnTo>
                  <a:pt x="462934" y="94759"/>
                </a:lnTo>
                <a:close/>
                <a:moveTo>
                  <a:pt x="468551" y="101973"/>
                </a:moveTo>
                <a:lnTo>
                  <a:pt x="463492" y="102565"/>
                </a:lnTo>
                <a:lnTo>
                  <a:pt x="461180" y="101620"/>
                </a:lnTo>
                <a:lnTo>
                  <a:pt x="461703" y="100824"/>
                </a:lnTo>
                <a:lnTo>
                  <a:pt x="463430" y="99553"/>
                </a:lnTo>
                <a:lnTo>
                  <a:pt x="465531" y="98655"/>
                </a:lnTo>
                <a:lnTo>
                  <a:pt x="467415" y="98254"/>
                </a:lnTo>
                <a:lnTo>
                  <a:pt x="469380" y="98757"/>
                </a:lnTo>
                <a:lnTo>
                  <a:pt x="469918" y="99825"/>
                </a:lnTo>
                <a:lnTo>
                  <a:pt x="469754" y="100899"/>
                </a:lnTo>
                <a:lnTo>
                  <a:pt x="468551" y="101973"/>
                </a:lnTo>
                <a:close/>
                <a:moveTo>
                  <a:pt x="445478" y="102334"/>
                </a:moveTo>
                <a:lnTo>
                  <a:pt x="440256" y="106047"/>
                </a:lnTo>
                <a:lnTo>
                  <a:pt x="438488" y="104829"/>
                </a:lnTo>
                <a:lnTo>
                  <a:pt x="438121" y="104122"/>
                </a:lnTo>
                <a:lnTo>
                  <a:pt x="438420" y="103408"/>
                </a:lnTo>
                <a:lnTo>
                  <a:pt x="438358" y="103109"/>
                </a:lnTo>
                <a:lnTo>
                  <a:pt x="438943" y="101837"/>
                </a:lnTo>
                <a:lnTo>
                  <a:pt x="441861" y="100797"/>
                </a:lnTo>
                <a:lnTo>
                  <a:pt x="443329" y="100620"/>
                </a:lnTo>
                <a:lnTo>
                  <a:pt x="445206" y="100947"/>
                </a:lnTo>
                <a:lnTo>
                  <a:pt x="445519" y="101858"/>
                </a:lnTo>
                <a:lnTo>
                  <a:pt x="445478" y="102334"/>
                </a:lnTo>
                <a:close/>
                <a:moveTo>
                  <a:pt x="465022" y="104190"/>
                </a:moveTo>
                <a:lnTo>
                  <a:pt x="466803" y="104272"/>
                </a:lnTo>
                <a:lnTo>
                  <a:pt x="469326" y="103911"/>
                </a:lnTo>
                <a:lnTo>
                  <a:pt x="471019" y="103028"/>
                </a:lnTo>
                <a:lnTo>
                  <a:pt x="472910" y="102851"/>
                </a:lnTo>
                <a:lnTo>
                  <a:pt x="474780" y="102946"/>
                </a:lnTo>
                <a:lnTo>
                  <a:pt x="481083" y="103932"/>
                </a:lnTo>
                <a:lnTo>
                  <a:pt x="484871" y="104238"/>
                </a:lnTo>
                <a:lnTo>
                  <a:pt x="486258" y="104551"/>
                </a:lnTo>
                <a:lnTo>
                  <a:pt x="487611" y="104999"/>
                </a:lnTo>
                <a:lnTo>
                  <a:pt x="488604" y="105482"/>
                </a:lnTo>
                <a:lnTo>
                  <a:pt x="488849" y="106530"/>
                </a:lnTo>
                <a:lnTo>
                  <a:pt x="487931" y="108216"/>
                </a:lnTo>
                <a:lnTo>
                  <a:pt x="487244" y="109984"/>
                </a:lnTo>
                <a:lnTo>
                  <a:pt x="486605" y="112452"/>
                </a:lnTo>
                <a:lnTo>
                  <a:pt x="486108" y="112949"/>
                </a:lnTo>
                <a:lnTo>
                  <a:pt x="485279" y="112819"/>
                </a:lnTo>
                <a:lnTo>
                  <a:pt x="485796" y="115030"/>
                </a:lnTo>
                <a:lnTo>
                  <a:pt x="485612" y="115914"/>
                </a:lnTo>
                <a:lnTo>
                  <a:pt x="485197" y="116770"/>
                </a:lnTo>
                <a:lnTo>
                  <a:pt x="484184" y="118552"/>
                </a:lnTo>
                <a:lnTo>
                  <a:pt x="482647" y="120823"/>
                </a:lnTo>
                <a:lnTo>
                  <a:pt x="482192" y="121299"/>
                </a:lnTo>
                <a:lnTo>
                  <a:pt x="481022" y="122088"/>
                </a:lnTo>
                <a:lnTo>
                  <a:pt x="480070" y="123094"/>
                </a:lnTo>
                <a:lnTo>
                  <a:pt x="480274" y="124046"/>
                </a:lnTo>
                <a:lnTo>
                  <a:pt x="480750" y="125005"/>
                </a:lnTo>
                <a:lnTo>
                  <a:pt x="480186" y="126202"/>
                </a:lnTo>
                <a:lnTo>
                  <a:pt x="478370" y="127950"/>
                </a:lnTo>
                <a:lnTo>
                  <a:pt x="477282" y="128371"/>
                </a:lnTo>
                <a:lnTo>
                  <a:pt x="476283" y="128548"/>
                </a:lnTo>
                <a:lnTo>
                  <a:pt x="475358" y="128378"/>
                </a:lnTo>
                <a:lnTo>
                  <a:pt x="473719" y="126624"/>
                </a:lnTo>
                <a:lnTo>
                  <a:pt x="473549" y="127997"/>
                </a:lnTo>
                <a:lnTo>
                  <a:pt x="473107" y="129405"/>
                </a:lnTo>
                <a:lnTo>
                  <a:pt x="472549" y="130173"/>
                </a:lnTo>
                <a:lnTo>
                  <a:pt x="470434" y="130092"/>
                </a:lnTo>
                <a:lnTo>
                  <a:pt x="469258" y="129337"/>
                </a:lnTo>
                <a:lnTo>
                  <a:pt x="467347" y="128500"/>
                </a:lnTo>
                <a:lnTo>
                  <a:pt x="466987" y="130758"/>
                </a:lnTo>
                <a:lnTo>
                  <a:pt x="465797" y="132315"/>
                </a:lnTo>
                <a:lnTo>
                  <a:pt x="464600" y="132805"/>
                </a:lnTo>
                <a:lnTo>
                  <a:pt x="462723" y="133131"/>
                </a:lnTo>
                <a:lnTo>
                  <a:pt x="461649" y="133798"/>
                </a:lnTo>
                <a:lnTo>
                  <a:pt x="459622" y="133281"/>
                </a:lnTo>
                <a:lnTo>
                  <a:pt x="457739" y="132247"/>
                </a:lnTo>
                <a:lnTo>
                  <a:pt x="456671" y="132159"/>
                </a:lnTo>
                <a:lnTo>
                  <a:pt x="455841" y="132995"/>
                </a:lnTo>
                <a:lnTo>
                  <a:pt x="451469" y="133152"/>
                </a:lnTo>
                <a:lnTo>
                  <a:pt x="449463" y="134002"/>
                </a:lnTo>
                <a:lnTo>
                  <a:pt x="448239" y="133764"/>
                </a:lnTo>
                <a:lnTo>
                  <a:pt x="446437" y="132050"/>
                </a:lnTo>
                <a:lnTo>
                  <a:pt x="446152" y="130914"/>
                </a:lnTo>
                <a:lnTo>
                  <a:pt x="445077" y="128609"/>
                </a:lnTo>
                <a:lnTo>
                  <a:pt x="444111" y="125869"/>
                </a:lnTo>
                <a:lnTo>
                  <a:pt x="443425" y="123380"/>
                </a:lnTo>
                <a:lnTo>
                  <a:pt x="444003" y="121231"/>
                </a:lnTo>
                <a:lnTo>
                  <a:pt x="445172" y="121299"/>
                </a:lnTo>
                <a:lnTo>
                  <a:pt x="446553" y="121619"/>
                </a:lnTo>
                <a:lnTo>
                  <a:pt x="446845" y="121469"/>
                </a:lnTo>
                <a:lnTo>
                  <a:pt x="446913" y="120776"/>
                </a:lnTo>
                <a:lnTo>
                  <a:pt x="446607" y="120204"/>
                </a:lnTo>
                <a:lnTo>
                  <a:pt x="444383" y="120293"/>
                </a:lnTo>
                <a:lnTo>
                  <a:pt x="442976" y="119014"/>
                </a:lnTo>
                <a:lnTo>
                  <a:pt x="442731" y="117042"/>
                </a:lnTo>
                <a:lnTo>
                  <a:pt x="443017" y="112935"/>
                </a:lnTo>
                <a:lnTo>
                  <a:pt x="443200" y="112092"/>
                </a:lnTo>
                <a:lnTo>
                  <a:pt x="444186" y="110915"/>
                </a:lnTo>
                <a:lnTo>
                  <a:pt x="444506" y="109875"/>
                </a:lnTo>
                <a:lnTo>
                  <a:pt x="444261" y="108773"/>
                </a:lnTo>
                <a:lnTo>
                  <a:pt x="444683" y="106768"/>
                </a:lnTo>
                <a:lnTo>
                  <a:pt x="445601" y="105033"/>
                </a:lnTo>
                <a:lnTo>
                  <a:pt x="449110" y="102844"/>
                </a:lnTo>
                <a:lnTo>
                  <a:pt x="453183" y="102062"/>
                </a:lnTo>
                <a:lnTo>
                  <a:pt x="465022" y="104190"/>
                </a:lnTo>
                <a:close/>
                <a:moveTo>
                  <a:pt x="422963" y="127025"/>
                </a:moveTo>
                <a:lnTo>
                  <a:pt x="420944" y="127385"/>
                </a:lnTo>
                <a:lnTo>
                  <a:pt x="423548" y="122639"/>
                </a:lnTo>
                <a:lnTo>
                  <a:pt x="425874" y="120429"/>
                </a:lnTo>
                <a:lnTo>
                  <a:pt x="425908" y="116050"/>
                </a:lnTo>
                <a:lnTo>
                  <a:pt x="428430" y="112153"/>
                </a:lnTo>
                <a:lnTo>
                  <a:pt x="430749" y="110569"/>
                </a:lnTo>
                <a:lnTo>
                  <a:pt x="434007" y="110106"/>
                </a:lnTo>
                <a:lnTo>
                  <a:pt x="435788" y="112480"/>
                </a:lnTo>
                <a:lnTo>
                  <a:pt x="433578" y="119212"/>
                </a:lnTo>
                <a:lnTo>
                  <a:pt x="432932" y="119252"/>
                </a:lnTo>
                <a:lnTo>
                  <a:pt x="429974" y="122802"/>
                </a:lnTo>
                <a:lnTo>
                  <a:pt x="426683" y="125284"/>
                </a:lnTo>
                <a:lnTo>
                  <a:pt x="422963" y="127025"/>
                </a:lnTo>
                <a:close/>
                <a:moveTo>
                  <a:pt x="555592" y="124829"/>
                </a:moveTo>
                <a:lnTo>
                  <a:pt x="554368" y="125740"/>
                </a:lnTo>
                <a:lnTo>
                  <a:pt x="553966" y="126209"/>
                </a:lnTo>
                <a:lnTo>
                  <a:pt x="552960" y="125855"/>
                </a:lnTo>
                <a:lnTo>
                  <a:pt x="553143" y="125332"/>
                </a:lnTo>
                <a:lnTo>
                  <a:pt x="553443" y="125386"/>
                </a:lnTo>
                <a:lnTo>
                  <a:pt x="553769" y="123863"/>
                </a:lnTo>
                <a:lnTo>
                  <a:pt x="555489" y="124046"/>
                </a:lnTo>
                <a:lnTo>
                  <a:pt x="555592" y="124829"/>
                </a:lnTo>
                <a:close/>
                <a:moveTo>
                  <a:pt x="562915" y="155592"/>
                </a:moveTo>
                <a:lnTo>
                  <a:pt x="561038" y="157455"/>
                </a:lnTo>
                <a:lnTo>
                  <a:pt x="561657" y="155299"/>
                </a:lnTo>
                <a:lnTo>
                  <a:pt x="561344" y="153810"/>
                </a:lnTo>
                <a:lnTo>
                  <a:pt x="561589" y="152661"/>
                </a:lnTo>
                <a:lnTo>
                  <a:pt x="562874" y="151546"/>
                </a:lnTo>
                <a:lnTo>
                  <a:pt x="563262" y="151383"/>
                </a:lnTo>
                <a:lnTo>
                  <a:pt x="563153" y="152756"/>
                </a:lnTo>
                <a:lnTo>
                  <a:pt x="563242" y="153178"/>
                </a:lnTo>
                <a:lnTo>
                  <a:pt x="562915" y="155592"/>
                </a:lnTo>
                <a:close/>
                <a:moveTo>
                  <a:pt x="672750" y="350339"/>
                </a:moveTo>
                <a:lnTo>
                  <a:pt x="672002" y="350760"/>
                </a:lnTo>
                <a:lnTo>
                  <a:pt x="671927" y="349523"/>
                </a:lnTo>
                <a:lnTo>
                  <a:pt x="673878" y="347965"/>
                </a:lnTo>
                <a:lnTo>
                  <a:pt x="674198" y="346123"/>
                </a:lnTo>
                <a:lnTo>
                  <a:pt x="675218" y="346973"/>
                </a:lnTo>
                <a:lnTo>
                  <a:pt x="675490" y="347918"/>
                </a:lnTo>
                <a:lnTo>
                  <a:pt x="675476" y="348312"/>
                </a:lnTo>
                <a:lnTo>
                  <a:pt x="672750" y="350339"/>
                </a:lnTo>
                <a:close/>
                <a:moveTo>
                  <a:pt x="669703" y="357669"/>
                </a:moveTo>
                <a:lnTo>
                  <a:pt x="669050" y="358818"/>
                </a:lnTo>
                <a:lnTo>
                  <a:pt x="668296" y="358648"/>
                </a:lnTo>
                <a:lnTo>
                  <a:pt x="667996" y="357880"/>
                </a:lnTo>
                <a:lnTo>
                  <a:pt x="667439" y="357132"/>
                </a:lnTo>
                <a:lnTo>
                  <a:pt x="667738" y="356547"/>
                </a:lnTo>
                <a:lnTo>
                  <a:pt x="668241" y="356214"/>
                </a:lnTo>
                <a:lnTo>
                  <a:pt x="669635" y="356261"/>
                </a:lnTo>
                <a:lnTo>
                  <a:pt x="669703" y="357669"/>
                </a:lnTo>
                <a:close/>
                <a:moveTo>
                  <a:pt x="569974" y="551130"/>
                </a:moveTo>
                <a:lnTo>
                  <a:pt x="570572" y="551695"/>
                </a:lnTo>
                <a:lnTo>
                  <a:pt x="569470" y="551640"/>
                </a:lnTo>
                <a:lnTo>
                  <a:pt x="568233" y="552137"/>
                </a:lnTo>
                <a:lnTo>
                  <a:pt x="566335" y="552579"/>
                </a:lnTo>
                <a:lnTo>
                  <a:pt x="565574" y="551749"/>
                </a:lnTo>
                <a:lnTo>
                  <a:pt x="567213" y="550593"/>
                </a:lnTo>
                <a:lnTo>
                  <a:pt x="567811" y="549730"/>
                </a:lnTo>
                <a:lnTo>
                  <a:pt x="568240" y="549913"/>
                </a:lnTo>
                <a:lnTo>
                  <a:pt x="568790" y="550539"/>
                </a:lnTo>
                <a:lnTo>
                  <a:pt x="569974" y="551130"/>
                </a:lnTo>
                <a:close/>
                <a:moveTo>
                  <a:pt x="548390" y="566601"/>
                </a:moveTo>
                <a:lnTo>
                  <a:pt x="548377" y="567682"/>
                </a:lnTo>
                <a:lnTo>
                  <a:pt x="547581" y="567131"/>
                </a:lnTo>
                <a:lnTo>
                  <a:pt x="545473" y="567553"/>
                </a:lnTo>
                <a:lnTo>
                  <a:pt x="544739" y="566736"/>
                </a:lnTo>
                <a:lnTo>
                  <a:pt x="547581" y="563248"/>
                </a:lnTo>
                <a:lnTo>
                  <a:pt x="548152" y="563758"/>
                </a:lnTo>
                <a:lnTo>
                  <a:pt x="548594" y="564391"/>
                </a:lnTo>
                <a:lnTo>
                  <a:pt x="548900" y="565275"/>
                </a:lnTo>
                <a:lnTo>
                  <a:pt x="548574" y="565846"/>
                </a:lnTo>
                <a:lnTo>
                  <a:pt x="548390" y="566601"/>
                </a:lnTo>
                <a:close/>
                <a:moveTo>
                  <a:pt x="484953" y="619281"/>
                </a:moveTo>
                <a:lnTo>
                  <a:pt x="484599" y="619539"/>
                </a:lnTo>
                <a:lnTo>
                  <a:pt x="483402" y="616908"/>
                </a:lnTo>
                <a:lnTo>
                  <a:pt x="485809" y="614384"/>
                </a:lnTo>
                <a:lnTo>
                  <a:pt x="486612" y="615405"/>
                </a:lnTo>
                <a:lnTo>
                  <a:pt x="485973" y="617404"/>
                </a:lnTo>
                <a:lnTo>
                  <a:pt x="485265" y="618818"/>
                </a:lnTo>
                <a:lnTo>
                  <a:pt x="484953" y="619281"/>
                </a:lnTo>
                <a:close/>
                <a:moveTo>
                  <a:pt x="486836" y="648392"/>
                </a:moveTo>
                <a:lnTo>
                  <a:pt x="485524" y="649364"/>
                </a:lnTo>
                <a:lnTo>
                  <a:pt x="485762" y="644271"/>
                </a:lnTo>
                <a:lnTo>
                  <a:pt x="486469" y="642571"/>
                </a:lnTo>
                <a:lnTo>
                  <a:pt x="487237" y="641299"/>
                </a:lnTo>
                <a:lnTo>
                  <a:pt x="488189" y="640517"/>
                </a:lnTo>
                <a:lnTo>
                  <a:pt x="488896" y="641625"/>
                </a:lnTo>
                <a:lnTo>
                  <a:pt x="488291" y="644080"/>
                </a:lnTo>
                <a:lnTo>
                  <a:pt x="486625" y="647093"/>
                </a:lnTo>
                <a:lnTo>
                  <a:pt x="486836" y="64839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06" name="Google Shape;3706;p208"/>
          <p:cNvSpPr/>
          <p:nvPr/>
        </p:nvSpPr>
        <p:spPr>
          <a:xfrm>
            <a:off x="6121014" y="3999843"/>
            <a:ext cx="119041" cy="124712"/>
          </a:xfrm>
          <a:custGeom>
            <a:rect b="b" l="l" r="r" t="t"/>
            <a:pathLst>
              <a:path extrusionOk="0" h="124712" w="119041">
                <a:moveTo>
                  <a:pt x="33579" y="21957"/>
                </a:moveTo>
                <a:lnTo>
                  <a:pt x="33177" y="22141"/>
                </a:lnTo>
                <a:lnTo>
                  <a:pt x="31518" y="20026"/>
                </a:lnTo>
                <a:lnTo>
                  <a:pt x="30185" y="19414"/>
                </a:lnTo>
                <a:lnTo>
                  <a:pt x="32266" y="17918"/>
                </a:lnTo>
                <a:lnTo>
                  <a:pt x="33171" y="16633"/>
                </a:lnTo>
                <a:lnTo>
                  <a:pt x="33150" y="13825"/>
                </a:lnTo>
                <a:lnTo>
                  <a:pt x="33660" y="12281"/>
                </a:lnTo>
                <a:lnTo>
                  <a:pt x="33490" y="10948"/>
                </a:lnTo>
                <a:lnTo>
                  <a:pt x="33946" y="9588"/>
                </a:lnTo>
                <a:lnTo>
                  <a:pt x="33327" y="8058"/>
                </a:lnTo>
                <a:lnTo>
                  <a:pt x="31586" y="6841"/>
                </a:lnTo>
                <a:lnTo>
                  <a:pt x="28139" y="2006"/>
                </a:lnTo>
                <a:lnTo>
                  <a:pt x="22692" y="830"/>
                </a:lnTo>
                <a:lnTo>
                  <a:pt x="19870" y="782"/>
                </a:lnTo>
                <a:lnTo>
                  <a:pt x="21420" y="0"/>
                </a:lnTo>
                <a:lnTo>
                  <a:pt x="22848" y="95"/>
                </a:lnTo>
                <a:lnTo>
                  <a:pt x="25051" y="558"/>
                </a:lnTo>
                <a:lnTo>
                  <a:pt x="27690" y="782"/>
                </a:lnTo>
                <a:lnTo>
                  <a:pt x="29301" y="2203"/>
                </a:lnTo>
                <a:lnTo>
                  <a:pt x="30838" y="4094"/>
                </a:lnTo>
                <a:lnTo>
                  <a:pt x="32232" y="4855"/>
                </a:lnTo>
                <a:lnTo>
                  <a:pt x="32803" y="5338"/>
                </a:lnTo>
                <a:lnTo>
                  <a:pt x="32742" y="5889"/>
                </a:lnTo>
                <a:lnTo>
                  <a:pt x="32973" y="6406"/>
                </a:lnTo>
                <a:lnTo>
                  <a:pt x="34789" y="7290"/>
                </a:lnTo>
                <a:lnTo>
                  <a:pt x="36618" y="8711"/>
                </a:lnTo>
                <a:lnTo>
                  <a:pt x="37155" y="12879"/>
                </a:lnTo>
                <a:lnTo>
                  <a:pt x="34694" y="14851"/>
                </a:lnTo>
                <a:lnTo>
                  <a:pt x="34245" y="20876"/>
                </a:lnTo>
                <a:lnTo>
                  <a:pt x="33579" y="21957"/>
                </a:lnTo>
                <a:close/>
                <a:moveTo>
                  <a:pt x="9391" y="4488"/>
                </a:moveTo>
                <a:lnTo>
                  <a:pt x="11703" y="5154"/>
                </a:lnTo>
                <a:lnTo>
                  <a:pt x="12947" y="5059"/>
                </a:lnTo>
                <a:lnTo>
                  <a:pt x="13689" y="4631"/>
                </a:lnTo>
                <a:lnTo>
                  <a:pt x="17109" y="4808"/>
                </a:lnTo>
                <a:lnTo>
                  <a:pt x="19870" y="4168"/>
                </a:lnTo>
                <a:lnTo>
                  <a:pt x="20285" y="5297"/>
                </a:lnTo>
                <a:lnTo>
                  <a:pt x="20216" y="5889"/>
                </a:lnTo>
                <a:lnTo>
                  <a:pt x="14341" y="6440"/>
                </a:lnTo>
                <a:lnTo>
                  <a:pt x="8956" y="8099"/>
                </a:lnTo>
                <a:lnTo>
                  <a:pt x="6004" y="9221"/>
                </a:lnTo>
                <a:lnTo>
                  <a:pt x="4617" y="9350"/>
                </a:lnTo>
                <a:lnTo>
                  <a:pt x="3556" y="8759"/>
                </a:lnTo>
                <a:lnTo>
                  <a:pt x="0" y="5345"/>
                </a:lnTo>
                <a:lnTo>
                  <a:pt x="952" y="5685"/>
                </a:lnTo>
                <a:lnTo>
                  <a:pt x="3577" y="7616"/>
                </a:lnTo>
                <a:lnTo>
                  <a:pt x="5209" y="7263"/>
                </a:lnTo>
                <a:lnTo>
                  <a:pt x="6725" y="5984"/>
                </a:lnTo>
                <a:lnTo>
                  <a:pt x="6956" y="5018"/>
                </a:lnTo>
                <a:lnTo>
                  <a:pt x="6732" y="4563"/>
                </a:lnTo>
                <a:lnTo>
                  <a:pt x="7419" y="3033"/>
                </a:lnTo>
                <a:lnTo>
                  <a:pt x="9391" y="4488"/>
                </a:lnTo>
                <a:close/>
                <a:moveTo>
                  <a:pt x="44581" y="30736"/>
                </a:moveTo>
                <a:lnTo>
                  <a:pt x="47723" y="33103"/>
                </a:lnTo>
                <a:lnTo>
                  <a:pt x="50402" y="34000"/>
                </a:lnTo>
                <a:lnTo>
                  <a:pt x="53299" y="36965"/>
                </a:lnTo>
                <a:lnTo>
                  <a:pt x="54550" y="38019"/>
                </a:lnTo>
                <a:lnTo>
                  <a:pt x="54774" y="38978"/>
                </a:lnTo>
                <a:lnTo>
                  <a:pt x="54285" y="43357"/>
                </a:lnTo>
                <a:lnTo>
                  <a:pt x="53632" y="45989"/>
                </a:lnTo>
                <a:lnTo>
                  <a:pt x="53727" y="48294"/>
                </a:lnTo>
                <a:lnTo>
                  <a:pt x="53047" y="47607"/>
                </a:lnTo>
                <a:lnTo>
                  <a:pt x="52360" y="46098"/>
                </a:lnTo>
                <a:lnTo>
                  <a:pt x="51232" y="45234"/>
                </a:lnTo>
                <a:lnTo>
                  <a:pt x="50851" y="44778"/>
                </a:lnTo>
                <a:lnTo>
                  <a:pt x="52877" y="44676"/>
                </a:lnTo>
                <a:lnTo>
                  <a:pt x="53054" y="42296"/>
                </a:lnTo>
                <a:lnTo>
                  <a:pt x="54047" y="40420"/>
                </a:lnTo>
                <a:lnTo>
                  <a:pt x="53897" y="38461"/>
                </a:lnTo>
                <a:lnTo>
                  <a:pt x="51531" y="36306"/>
                </a:lnTo>
                <a:lnTo>
                  <a:pt x="49912" y="34408"/>
                </a:lnTo>
                <a:lnTo>
                  <a:pt x="47417" y="33796"/>
                </a:lnTo>
                <a:lnTo>
                  <a:pt x="45112" y="31906"/>
                </a:lnTo>
                <a:lnTo>
                  <a:pt x="43738" y="31675"/>
                </a:lnTo>
                <a:lnTo>
                  <a:pt x="42058" y="32008"/>
                </a:lnTo>
                <a:lnTo>
                  <a:pt x="42663" y="30879"/>
                </a:lnTo>
                <a:lnTo>
                  <a:pt x="43085" y="29383"/>
                </a:lnTo>
                <a:lnTo>
                  <a:pt x="43391" y="29098"/>
                </a:lnTo>
                <a:lnTo>
                  <a:pt x="44581" y="30736"/>
                </a:lnTo>
                <a:close/>
                <a:moveTo>
                  <a:pt x="23685" y="47084"/>
                </a:moveTo>
                <a:lnTo>
                  <a:pt x="23644" y="49613"/>
                </a:lnTo>
                <a:lnTo>
                  <a:pt x="23855" y="51504"/>
                </a:lnTo>
                <a:lnTo>
                  <a:pt x="23664" y="52177"/>
                </a:lnTo>
                <a:lnTo>
                  <a:pt x="21597" y="53442"/>
                </a:lnTo>
                <a:lnTo>
                  <a:pt x="21067" y="54149"/>
                </a:lnTo>
                <a:lnTo>
                  <a:pt x="19122" y="54863"/>
                </a:lnTo>
                <a:lnTo>
                  <a:pt x="17945" y="55856"/>
                </a:lnTo>
                <a:lnTo>
                  <a:pt x="17354" y="54244"/>
                </a:lnTo>
                <a:lnTo>
                  <a:pt x="16211" y="53251"/>
                </a:lnTo>
                <a:lnTo>
                  <a:pt x="16021" y="51558"/>
                </a:lnTo>
                <a:lnTo>
                  <a:pt x="15150" y="52129"/>
                </a:lnTo>
                <a:lnTo>
                  <a:pt x="13886" y="51783"/>
                </a:lnTo>
                <a:lnTo>
                  <a:pt x="11805" y="50504"/>
                </a:lnTo>
                <a:lnTo>
                  <a:pt x="10492" y="48763"/>
                </a:lnTo>
                <a:lnTo>
                  <a:pt x="12335" y="48464"/>
                </a:lnTo>
                <a:lnTo>
                  <a:pt x="12716" y="49545"/>
                </a:lnTo>
                <a:lnTo>
                  <a:pt x="14171" y="48219"/>
                </a:lnTo>
                <a:lnTo>
                  <a:pt x="13838" y="47519"/>
                </a:lnTo>
                <a:lnTo>
                  <a:pt x="13573" y="47430"/>
                </a:lnTo>
                <a:lnTo>
                  <a:pt x="13097" y="46132"/>
                </a:lnTo>
                <a:lnTo>
                  <a:pt x="15287" y="42718"/>
                </a:lnTo>
                <a:lnTo>
                  <a:pt x="15762" y="40515"/>
                </a:lnTo>
                <a:lnTo>
                  <a:pt x="14770" y="36972"/>
                </a:lnTo>
                <a:lnTo>
                  <a:pt x="15701" y="36741"/>
                </a:lnTo>
                <a:lnTo>
                  <a:pt x="18170" y="37985"/>
                </a:lnTo>
                <a:lnTo>
                  <a:pt x="19278" y="39209"/>
                </a:lnTo>
                <a:lnTo>
                  <a:pt x="19312" y="40889"/>
                </a:lnTo>
                <a:lnTo>
                  <a:pt x="20352" y="42181"/>
                </a:lnTo>
                <a:lnTo>
                  <a:pt x="21855" y="45288"/>
                </a:lnTo>
                <a:lnTo>
                  <a:pt x="23685" y="47084"/>
                </a:lnTo>
                <a:close/>
                <a:moveTo>
                  <a:pt x="31253" y="40671"/>
                </a:moveTo>
                <a:lnTo>
                  <a:pt x="29097" y="41106"/>
                </a:lnTo>
                <a:lnTo>
                  <a:pt x="27554" y="40678"/>
                </a:lnTo>
                <a:lnTo>
                  <a:pt x="27159" y="40331"/>
                </a:lnTo>
                <a:lnTo>
                  <a:pt x="27819" y="39753"/>
                </a:lnTo>
                <a:lnTo>
                  <a:pt x="29267" y="39270"/>
                </a:lnTo>
                <a:lnTo>
                  <a:pt x="31600" y="39223"/>
                </a:lnTo>
                <a:lnTo>
                  <a:pt x="32620" y="39794"/>
                </a:lnTo>
                <a:lnTo>
                  <a:pt x="32742" y="40046"/>
                </a:lnTo>
                <a:lnTo>
                  <a:pt x="31253" y="40671"/>
                </a:lnTo>
                <a:close/>
                <a:moveTo>
                  <a:pt x="70170" y="57665"/>
                </a:moveTo>
                <a:lnTo>
                  <a:pt x="70299" y="58719"/>
                </a:lnTo>
                <a:lnTo>
                  <a:pt x="69020" y="58508"/>
                </a:lnTo>
                <a:lnTo>
                  <a:pt x="67130" y="58923"/>
                </a:lnTo>
                <a:lnTo>
                  <a:pt x="66450" y="58936"/>
                </a:lnTo>
                <a:lnTo>
                  <a:pt x="66872" y="58208"/>
                </a:lnTo>
                <a:lnTo>
                  <a:pt x="68184" y="57229"/>
                </a:lnTo>
                <a:lnTo>
                  <a:pt x="68252" y="56298"/>
                </a:lnTo>
                <a:lnTo>
                  <a:pt x="66627" y="54951"/>
                </a:lnTo>
                <a:lnTo>
                  <a:pt x="64743" y="51599"/>
                </a:lnTo>
                <a:lnTo>
                  <a:pt x="63859" y="50803"/>
                </a:lnTo>
                <a:lnTo>
                  <a:pt x="63438" y="49538"/>
                </a:lnTo>
                <a:lnTo>
                  <a:pt x="61853" y="48185"/>
                </a:lnTo>
                <a:lnTo>
                  <a:pt x="62180" y="47464"/>
                </a:lnTo>
                <a:lnTo>
                  <a:pt x="62506" y="47294"/>
                </a:lnTo>
                <a:lnTo>
                  <a:pt x="63574" y="47641"/>
                </a:lnTo>
                <a:lnTo>
                  <a:pt x="65994" y="52469"/>
                </a:lnTo>
                <a:lnTo>
                  <a:pt x="66151" y="52932"/>
                </a:lnTo>
                <a:lnTo>
                  <a:pt x="70170" y="57665"/>
                </a:lnTo>
                <a:close/>
                <a:moveTo>
                  <a:pt x="25330" y="56631"/>
                </a:moveTo>
                <a:lnTo>
                  <a:pt x="25364" y="57107"/>
                </a:lnTo>
                <a:lnTo>
                  <a:pt x="23474" y="58419"/>
                </a:lnTo>
                <a:lnTo>
                  <a:pt x="24847" y="59358"/>
                </a:lnTo>
                <a:lnTo>
                  <a:pt x="26139" y="57318"/>
                </a:lnTo>
                <a:lnTo>
                  <a:pt x="27166" y="58977"/>
                </a:lnTo>
                <a:lnTo>
                  <a:pt x="27731" y="62078"/>
                </a:lnTo>
                <a:lnTo>
                  <a:pt x="27635" y="62622"/>
                </a:lnTo>
                <a:lnTo>
                  <a:pt x="27731" y="63084"/>
                </a:lnTo>
                <a:lnTo>
                  <a:pt x="27928" y="63676"/>
                </a:lnTo>
                <a:lnTo>
                  <a:pt x="27975" y="64533"/>
                </a:lnTo>
                <a:lnTo>
                  <a:pt x="26928" y="67232"/>
                </a:lnTo>
                <a:lnTo>
                  <a:pt x="23161" y="66953"/>
                </a:lnTo>
                <a:lnTo>
                  <a:pt x="23073" y="64675"/>
                </a:lnTo>
                <a:lnTo>
                  <a:pt x="22488" y="64233"/>
                </a:lnTo>
                <a:lnTo>
                  <a:pt x="21611" y="60976"/>
                </a:lnTo>
                <a:lnTo>
                  <a:pt x="20434" y="59929"/>
                </a:lnTo>
                <a:lnTo>
                  <a:pt x="18795" y="57250"/>
                </a:lnTo>
                <a:lnTo>
                  <a:pt x="19747" y="56556"/>
                </a:lnTo>
                <a:lnTo>
                  <a:pt x="21019" y="56787"/>
                </a:lnTo>
                <a:lnTo>
                  <a:pt x="21672" y="56461"/>
                </a:lnTo>
                <a:lnTo>
                  <a:pt x="23433" y="56203"/>
                </a:lnTo>
                <a:lnTo>
                  <a:pt x="24501" y="55835"/>
                </a:lnTo>
                <a:lnTo>
                  <a:pt x="25330" y="56631"/>
                </a:lnTo>
                <a:close/>
                <a:moveTo>
                  <a:pt x="86939" y="60405"/>
                </a:moveTo>
                <a:lnTo>
                  <a:pt x="85422" y="62656"/>
                </a:lnTo>
                <a:lnTo>
                  <a:pt x="84613" y="62465"/>
                </a:lnTo>
                <a:lnTo>
                  <a:pt x="85069" y="59630"/>
                </a:lnTo>
                <a:lnTo>
                  <a:pt x="86116" y="59181"/>
                </a:lnTo>
                <a:lnTo>
                  <a:pt x="86531" y="59208"/>
                </a:lnTo>
                <a:lnTo>
                  <a:pt x="86939" y="60405"/>
                </a:lnTo>
                <a:close/>
                <a:moveTo>
                  <a:pt x="63370" y="73216"/>
                </a:moveTo>
                <a:lnTo>
                  <a:pt x="62574" y="73339"/>
                </a:lnTo>
                <a:lnTo>
                  <a:pt x="61153" y="72788"/>
                </a:lnTo>
                <a:lnTo>
                  <a:pt x="57814" y="70272"/>
                </a:lnTo>
                <a:lnTo>
                  <a:pt x="56264" y="70054"/>
                </a:lnTo>
                <a:lnTo>
                  <a:pt x="56774" y="68633"/>
                </a:lnTo>
                <a:lnTo>
                  <a:pt x="57957" y="69129"/>
                </a:lnTo>
                <a:lnTo>
                  <a:pt x="60650" y="71299"/>
                </a:lnTo>
                <a:lnTo>
                  <a:pt x="61663" y="72387"/>
                </a:lnTo>
                <a:lnTo>
                  <a:pt x="63370" y="73216"/>
                </a:lnTo>
                <a:close/>
                <a:moveTo>
                  <a:pt x="79098" y="84688"/>
                </a:moveTo>
                <a:lnTo>
                  <a:pt x="78976" y="85218"/>
                </a:lnTo>
                <a:lnTo>
                  <a:pt x="76568" y="81104"/>
                </a:lnTo>
                <a:lnTo>
                  <a:pt x="73536" y="80105"/>
                </a:lnTo>
                <a:lnTo>
                  <a:pt x="71795" y="79112"/>
                </a:lnTo>
                <a:lnTo>
                  <a:pt x="72155" y="78548"/>
                </a:lnTo>
                <a:lnTo>
                  <a:pt x="73366" y="78303"/>
                </a:lnTo>
                <a:lnTo>
                  <a:pt x="73570" y="76997"/>
                </a:lnTo>
                <a:lnTo>
                  <a:pt x="73053" y="75583"/>
                </a:lnTo>
                <a:lnTo>
                  <a:pt x="71455" y="72727"/>
                </a:lnTo>
                <a:lnTo>
                  <a:pt x="70557" y="70789"/>
                </a:lnTo>
                <a:lnTo>
                  <a:pt x="70143" y="70340"/>
                </a:lnTo>
                <a:lnTo>
                  <a:pt x="70020" y="68715"/>
                </a:lnTo>
                <a:lnTo>
                  <a:pt x="71917" y="71237"/>
                </a:lnTo>
                <a:lnTo>
                  <a:pt x="72706" y="73475"/>
                </a:lnTo>
                <a:lnTo>
                  <a:pt x="73978" y="75664"/>
                </a:lnTo>
                <a:lnTo>
                  <a:pt x="74828" y="79431"/>
                </a:lnTo>
                <a:lnTo>
                  <a:pt x="77255" y="80710"/>
                </a:lnTo>
                <a:lnTo>
                  <a:pt x="79003" y="82532"/>
                </a:lnTo>
                <a:lnTo>
                  <a:pt x="79098" y="84688"/>
                </a:lnTo>
                <a:close/>
                <a:moveTo>
                  <a:pt x="94038" y="88204"/>
                </a:moveTo>
                <a:lnTo>
                  <a:pt x="94473" y="88571"/>
                </a:lnTo>
                <a:lnTo>
                  <a:pt x="93256" y="89400"/>
                </a:lnTo>
                <a:lnTo>
                  <a:pt x="90516" y="88380"/>
                </a:lnTo>
                <a:lnTo>
                  <a:pt x="89897" y="88455"/>
                </a:lnTo>
                <a:lnTo>
                  <a:pt x="89353" y="87367"/>
                </a:lnTo>
                <a:lnTo>
                  <a:pt x="89142" y="86565"/>
                </a:lnTo>
                <a:lnTo>
                  <a:pt x="89278" y="85823"/>
                </a:lnTo>
                <a:lnTo>
                  <a:pt x="90910" y="86395"/>
                </a:lnTo>
                <a:lnTo>
                  <a:pt x="91787" y="87462"/>
                </a:lnTo>
                <a:lnTo>
                  <a:pt x="94038" y="88204"/>
                </a:lnTo>
                <a:close/>
                <a:moveTo>
                  <a:pt x="91189" y="98669"/>
                </a:moveTo>
                <a:lnTo>
                  <a:pt x="89849" y="99288"/>
                </a:lnTo>
                <a:lnTo>
                  <a:pt x="90148" y="98227"/>
                </a:lnTo>
                <a:lnTo>
                  <a:pt x="92712" y="96425"/>
                </a:lnTo>
                <a:lnTo>
                  <a:pt x="94133" y="94840"/>
                </a:lnTo>
                <a:lnTo>
                  <a:pt x="94942" y="94276"/>
                </a:lnTo>
                <a:lnTo>
                  <a:pt x="95228" y="93841"/>
                </a:lnTo>
                <a:lnTo>
                  <a:pt x="96357" y="93256"/>
                </a:lnTo>
                <a:lnTo>
                  <a:pt x="96921" y="92236"/>
                </a:lnTo>
                <a:lnTo>
                  <a:pt x="96765" y="91400"/>
                </a:lnTo>
                <a:lnTo>
                  <a:pt x="95588" y="90019"/>
                </a:lnTo>
                <a:lnTo>
                  <a:pt x="95602" y="89047"/>
                </a:lnTo>
                <a:lnTo>
                  <a:pt x="96010" y="88360"/>
                </a:lnTo>
                <a:lnTo>
                  <a:pt x="97995" y="88040"/>
                </a:lnTo>
                <a:lnTo>
                  <a:pt x="97472" y="89074"/>
                </a:lnTo>
                <a:lnTo>
                  <a:pt x="98254" y="91998"/>
                </a:lnTo>
                <a:lnTo>
                  <a:pt x="95616" y="95636"/>
                </a:lnTo>
                <a:lnTo>
                  <a:pt x="93358" y="96765"/>
                </a:lnTo>
                <a:lnTo>
                  <a:pt x="91189" y="98669"/>
                </a:lnTo>
                <a:close/>
                <a:moveTo>
                  <a:pt x="113439" y="94256"/>
                </a:moveTo>
                <a:lnTo>
                  <a:pt x="114622" y="94548"/>
                </a:lnTo>
                <a:lnTo>
                  <a:pt x="115268" y="94528"/>
                </a:lnTo>
                <a:lnTo>
                  <a:pt x="117451" y="95139"/>
                </a:lnTo>
                <a:lnTo>
                  <a:pt x="118749" y="95990"/>
                </a:lnTo>
                <a:lnTo>
                  <a:pt x="119042" y="96336"/>
                </a:lnTo>
                <a:lnTo>
                  <a:pt x="118341" y="97091"/>
                </a:lnTo>
                <a:lnTo>
                  <a:pt x="116335" y="95663"/>
                </a:lnTo>
                <a:lnTo>
                  <a:pt x="114581" y="95480"/>
                </a:lnTo>
                <a:lnTo>
                  <a:pt x="112119" y="95514"/>
                </a:lnTo>
                <a:lnTo>
                  <a:pt x="111133" y="95242"/>
                </a:lnTo>
                <a:lnTo>
                  <a:pt x="111793" y="93705"/>
                </a:lnTo>
                <a:lnTo>
                  <a:pt x="113439" y="94256"/>
                </a:lnTo>
                <a:close/>
                <a:moveTo>
                  <a:pt x="115825" y="113126"/>
                </a:moveTo>
                <a:lnTo>
                  <a:pt x="113282" y="114125"/>
                </a:lnTo>
                <a:lnTo>
                  <a:pt x="113024" y="112949"/>
                </a:lnTo>
                <a:lnTo>
                  <a:pt x="114322" y="112004"/>
                </a:lnTo>
                <a:lnTo>
                  <a:pt x="115825" y="113126"/>
                </a:lnTo>
                <a:close/>
                <a:moveTo>
                  <a:pt x="113704" y="119531"/>
                </a:moveTo>
                <a:lnTo>
                  <a:pt x="113098" y="121020"/>
                </a:lnTo>
                <a:lnTo>
                  <a:pt x="111079" y="123863"/>
                </a:lnTo>
                <a:lnTo>
                  <a:pt x="106570" y="124577"/>
                </a:lnTo>
                <a:lnTo>
                  <a:pt x="101606" y="124713"/>
                </a:lnTo>
                <a:lnTo>
                  <a:pt x="101225" y="123938"/>
                </a:lnTo>
                <a:lnTo>
                  <a:pt x="101117" y="123258"/>
                </a:lnTo>
                <a:lnTo>
                  <a:pt x="101477" y="122190"/>
                </a:lnTo>
                <a:lnTo>
                  <a:pt x="101443" y="121769"/>
                </a:lnTo>
                <a:lnTo>
                  <a:pt x="101239" y="121340"/>
                </a:lnTo>
                <a:lnTo>
                  <a:pt x="103062" y="120885"/>
                </a:lnTo>
                <a:lnTo>
                  <a:pt x="104245" y="119565"/>
                </a:lnTo>
                <a:lnTo>
                  <a:pt x="106128" y="119341"/>
                </a:lnTo>
                <a:lnTo>
                  <a:pt x="108474" y="120273"/>
                </a:lnTo>
                <a:lnTo>
                  <a:pt x="109739" y="120307"/>
                </a:lnTo>
                <a:lnTo>
                  <a:pt x="111609" y="119287"/>
                </a:lnTo>
                <a:lnTo>
                  <a:pt x="113112" y="117077"/>
                </a:lnTo>
                <a:lnTo>
                  <a:pt x="114003" y="117362"/>
                </a:lnTo>
                <a:lnTo>
                  <a:pt x="113704" y="11953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07" name="Google Shape;3707;p208"/>
          <p:cNvSpPr/>
          <p:nvPr/>
        </p:nvSpPr>
        <p:spPr>
          <a:xfrm>
            <a:off x="9321933" y="3970460"/>
            <a:ext cx="63832" cy="34455"/>
          </a:xfrm>
          <a:custGeom>
            <a:rect b="b" l="l" r="r" t="t"/>
            <a:pathLst>
              <a:path extrusionOk="0" h="34455" w="63832">
                <a:moveTo>
                  <a:pt x="55210" y="11859"/>
                </a:moveTo>
                <a:lnTo>
                  <a:pt x="55101" y="12342"/>
                </a:lnTo>
                <a:lnTo>
                  <a:pt x="54564" y="13641"/>
                </a:lnTo>
                <a:lnTo>
                  <a:pt x="54210" y="15042"/>
                </a:lnTo>
                <a:lnTo>
                  <a:pt x="54503" y="16198"/>
                </a:lnTo>
                <a:lnTo>
                  <a:pt x="55713" y="17565"/>
                </a:lnTo>
                <a:lnTo>
                  <a:pt x="57338" y="18659"/>
                </a:lnTo>
                <a:lnTo>
                  <a:pt x="59398" y="18741"/>
                </a:lnTo>
                <a:lnTo>
                  <a:pt x="61303" y="18319"/>
                </a:lnTo>
                <a:lnTo>
                  <a:pt x="62057" y="18496"/>
                </a:lnTo>
                <a:lnTo>
                  <a:pt x="63091" y="20325"/>
                </a:lnTo>
                <a:lnTo>
                  <a:pt x="63832" y="21903"/>
                </a:lnTo>
                <a:lnTo>
                  <a:pt x="62826" y="23535"/>
                </a:lnTo>
                <a:lnTo>
                  <a:pt x="62282" y="24963"/>
                </a:lnTo>
                <a:lnTo>
                  <a:pt x="62091" y="25976"/>
                </a:lnTo>
                <a:lnTo>
                  <a:pt x="62214" y="26418"/>
                </a:lnTo>
                <a:lnTo>
                  <a:pt x="62826" y="27234"/>
                </a:lnTo>
                <a:lnTo>
                  <a:pt x="63540" y="28635"/>
                </a:lnTo>
                <a:lnTo>
                  <a:pt x="63642" y="29920"/>
                </a:lnTo>
                <a:lnTo>
                  <a:pt x="63186" y="30770"/>
                </a:lnTo>
                <a:lnTo>
                  <a:pt x="62207" y="31192"/>
                </a:lnTo>
                <a:lnTo>
                  <a:pt x="61160" y="31069"/>
                </a:lnTo>
                <a:lnTo>
                  <a:pt x="60296" y="31090"/>
                </a:lnTo>
                <a:lnTo>
                  <a:pt x="59222" y="31239"/>
                </a:lnTo>
                <a:lnTo>
                  <a:pt x="57535" y="31709"/>
                </a:lnTo>
                <a:lnTo>
                  <a:pt x="55971" y="32321"/>
                </a:lnTo>
                <a:lnTo>
                  <a:pt x="53027" y="32212"/>
                </a:lnTo>
                <a:lnTo>
                  <a:pt x="51850" y="30940"/>
                </a:lnTo>
                <a:lnTo>
                  <a:pt x="51300" y="30933"/>
                </a:lnTo>
                <a:lnTo>
                  <a:pt x="48627" y="32579"/>
                </a:lnTo>
                <a:lnTo>
                  <a:pt x="45710" y="32287"/>
                </a:lnTo>
                <a:lnTo>
                  <a:pt x="40406" y="32837"/>
                </a:lnTo>
                <a:lnTo>
                  <a:pt x="38182" y="32967"/>
                </a:lnTo>
                <a:lnTo>
                  <a:pt x="35904" y="32783"/>
                </a:lnTo>
                <a:lnTo>
                  <a:pt x="34748" y="32436"/>
                </a:lnTo>
                <a:lnTo>
                  <a:pt x="32613" y="31280"/>
                </a:lnTo>
                <a:lnTo>
                  <a:pt x="30668" y="30444"/>
                </a:lnTo>
                <a:lnTo>
                  <a:pt x="28696" y="31212"/>
                </a:lnTo>
                <a:lnTo>
                  <a:pt x="27996" y="31355"/>
                </a:lnTo>
                <a:lnTo>
                  <a:pt x="26418" y="33327"/>
                </a:lnTo>
                <a:lnTo>
                  <a:pt x="22984" y="33980"/>
                </a:lnTo>
                <a:lnTo>
                  <a:pt x="19564" y="34456"/>
                </a:lnTo>
                <a:lnTo>
                  <a:pt x="18551" y="34197"/>
                </a:lnTo>
                <a:lnTo>
                  <a:pt x="16619" y="34075"/>
                </a:lnTo>
                <a:lnTo>
                  <a:pt x="16551" y="33613"/>
                </a:lnTo>
                <a:lnTo>
                  <a:pt x="16612" y="33164"/>
                </a:lnTo>
                <a:lnTo>
                  <a:pt x="16170" y="32810"/>
                </a:lnTo>
                <a:lnTo>
                  <a:pt x="15389" y="32443"/>
                </a:lnTo>
                <a:lnTo>
                  <a:pt x="14042" y="32287"/>
                </a:lnTo>
                <a:lnTo>
                  <a:pt x="12315" y="31797"/>
                </a:lnTo>
                <a:lnTo>
                  <a:pt x="11322" y="31328"/>
                </a:lnTo>
                <a:lnTo>
                  <a:pt x="7813" y="32021"/>
                </a:lnTo>
                <a:lnTo>
                  <a:pt x="5767" y="30981"/>
                </a:lnTo>
                <a:lnTo>
                  <a:pt x="3441" y="29546"/>
                </a:lnTo>
                <a:lnTo>
                  <a:pt x="2264" y="28927"/>
                </a:lnTo>
                <a:lnTo>
                  <a:pt x="1843" y="26711"/>
                </a:lnTo>
                <a:lnTo>
                  <a:pt x="1428" y="25997"/>
                </a:lnTo>
                <a:lnTo>
                  <a:pt x="510" y="25242"/>
                </a:lnTo>
                <a:lnTo>
                  <a:pt x="0" y="24358"/>
                </a:lnTo>
                <a:lnTo>
                  <a:pt x="415" y="23453"/>
                </a:lnTo>
                <a:lnTo>
                  <a:pt x="2727" y="21760"/>
                </a:lnTo>
                <a:lnTo>
                  <a:pt x="2910" y="21359"/>
                </a:lnTo>
                <a:lnTo>
                  <a:pt x="3985" y="18204"/>
                </a:lnTo>
                <a:lnTo>
                  <a:pt x="5474" y="17048"/>
                </a:lnTo>
                <a:lnTo>
                  <a:pt x="6943" y="15450"/>
                </a:lnTo>
                <a:lnTo>
                  <a:pt x="8051" y="12906"/>
                </a:lnTo>
                <a:lnTo>
                  <a:pt x="10186" y="10288"/>
                </a:lnTo>
                <a:lnTo>
                  <a:pt x="12539" y="7602"/>
                </a:lnTo>
                <a:lnTo>
                  <a:pt x="14158" y="5413"/>
                </a:lnTo>
                <a:lnTo>
                  <a:pt x="15225" y="4393"/>
                </a:lnTo>
                <a:lnTo>
                  <a:pt x="17442" y="3298"/>
                </a:lnTo>
                <a:lnTo>
                  <a:pt x="19292" y="2652"/>
                </a:lnTo>
                <a:lnTo>
                  <a:pt x="20577" y="1190"/>
                </a:lnTo>
                <a:lnTo>
                  <a:pt x="22121" y="367"/>
                </a:lnTo>
                <a:lnTo>
                  <a:pt x="23705" y="0"/>
                </a:lnTo>
                <a:lnTo>
                  <a:pt x="26065" y="204"/>
                </a:lnTo>
                <a:lnTo>
                  <a:pt x="28281" y="721"/>
                </a:lnTo>
                <a:lnTo>
                  <a:pt x="30716" y="1455"/>
                </a:lnTo>
                <a:lnTo>
                  <a:pt x="30995" y="2047"/>
                </a:lnTo>
                <a:lnTo>
                  <a:pt x="30784" y="3080"/>
                </a:lnTo>
                <a:lnTo>
                  <a:pt x="30437" y="4141"/>
                </a:lnTo>
                <a:lnTo>
                  <a:pt x="30430" y="4678"/>
                </a:lnTo>
                <a:lnTo>
                  <a:pt x="30797" y="4978"/>
                </a:lnTo>
                <a:lnTo>
                  <a:pt x="33177" y="5182"/>
                </a:lnTo>
                <a:lnTo>
                  <a:pt x="36095" y="5018"/>
                </a:lnTo>
                <a:lnTo>
                  <a:pt x="37727" y="5161"/>
                </a:lnTo>
                <a:lnTo>
                  <a:pt x="41371" y="6134"/>
                </a:lnTo>
                <a:lnTo>
                  <a:pt x="42432" y="6820"/>
                </a:lnTo>
                <a:lnTo>
                  <a:pt x="43547" y="7344"/>
                </a:lnTo>
                <a:lnTo>
                  <a:pt x="44642" y="7256"/>
                </a:lnTo>
                <a:lnTo>
                  <a:pt x="46016" y="6127"/>
                </a:lnTo>
                <a:lnTo>
                  <a:pt x="47464" y="5175"/>
                </a:lnTo>
                <a:lnTo>
                  <a:pt x="48362" y="5018"/>
                </a:lnTo>
                <a:lnTo>
                  <a:pt x="49008" y="5324"/>
                </a:lnTo>
                <a:lnTo>
                  <a:pt x="50164" y="6236"/>
                </a:lnTo>
                <a:lnTo>
                  <a:pt x="52571" y="7092"/>
                </a:lnTo>
                <a:lnTo>
                  <a:pt x="54706" y="7738"/>
                </a:lnTo>
                <a:lnTo>
                  <a:pt x="55407" y="8350"/>
                </a:lnTo>
                <a:lnTo>
                  <a:pt x="55162" y="1098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08" name="Google Shape;3708;p208"/>
          <p:cNvSpPr/>
          <p:nvPr/>
        </p:nvSpPr>
        <p:spPr>
          <a:xfrm>
            <a:off x="7692188" y="5766496"/>
            <a:ext cx="2706" cy="2597"/>
          </a:xfrm>
          <a:custGeom>
            <a:rect b="b" l="l" r="r" t="t"/>
            <a:pathLst>
              <a:path extrusionOk="0" h="2597" w="2706">
                <a:moveTo>
                  <a:pt x="2292" y="2088"/>
                </a:moveTo>
                <a:lnTo>
                  <a:pt x="1945" y="2244"/>
                </a:lnTo>
                <a:lnTo>
                  <a:pt x="1081" y="2237"/>
                </a:lnTo>
                <a:lnTo>
                  <a:pt x="789" y="2278"/>
                </a:lnTo>
                <a:lnTo>
                  <a:pt x="360" y="2598"/>
                </a:lnTo>
                <a:lnTo>
                  <a:pt x="224" y="2462"/>
                </a:lnTo>
                <a:lnTo>
                  <a:pt x="68" y="2217"/>
                </a:lnTo>
                <a:lnTo>
                  <a:pt x="0" y="1578"/>
                </a:lnTo>
                <a:lnTo>
                  <a:pt x="190" y="864"/>
                </a:lnTo>
                <a:lnTo>
                  <a:pt x="469" y="530"/>
                </a:lnTo>
                <a:lnTo>
                  <a:pt x="959" y="238"/>
                </a:lnTo>
                <a:lnTo>
                  <a:pt x="1353" y="68"/>
                </a:lnTo>
                <a:lnTo>
                  <a:pt x="1734" y="0"/>
                </a:lnTo>
                <a:lnTo>
                  <a:pt x="1938" y="21"/>
                </a:lnTo>
                <a:lnTo>
                  <a:pt x="2652" y="544"/>
                </a:lnTo>
                <a:lnTo>
                  <a:pt x="2706" y="918"/>
                </a:lnTo>
                <a:lnTo>
                  <a:pt x="2598" y="1380"/>
                </a:lnTo>
                <a:lnTo>
                  <a:pt x="2482" y="171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09" name="Google Shape;3709;p208"/>
          <p:cNvSpPr/>
          <p:nvPr/>
        </p:nvSpPr>
        <p:spPr>
          <a:xfrm>
            <a:off x="8009658" y="4873534"/>
            <a:ext cx="179147" cy="186232"/>
          </a:xfrm>
          <a:custGeom>
            <a:rect b="b" l="l" r="r" t="t"/>
            <a:pathLst>
              <a:path extrusionOk="0" h="186232" w="179147">
                <a:moveTo>
                  <a:pt x="100791" y="122"/>
                </a:moveTo>
                <a:lnTo>
                  <a:pt x="100417" y="1108"/>
                </a:lnTo>
                <a:lnTo>
                  <a:pt x="100124" y="2543"/>
                </a:lnTo>
                <a:lnTo>
                  <a:pt x="100478" y="3618"/>
                </a:lnTo>
                <a:lnTo>
                  <a:pt x="101239" y="5059"/>
                </a:lnTo>
                <a:lnTo>
                  <a:pt x="102341" y="6317"/>
                </a:lnTo>
                <a:lnTo>
                  <a:pt x="103184" y="7065"/>
                </a:lnTo>
                <a:lnTo>
                  <a:pt x="104184" y="8921"/>
                </a:lnTo>
                <a:lnTo>
                  <a:pt x="105190" y="11247"/>
                </a:lnTo>
                <a:lnTo>
                  <a:pt x="106509" y="13056"/>
                </a:lnTo>
                <a:lnTo>
                  <a:pt x="110378" y="17204"/>
                </a:lnTo>
                <a:lnTo>
                  <a:pt x="110807" y="18693"/>
                </a:lnTo>
                <a:lnTo>
                  <a:pt x="111344" y="20169"/>
                </a:lnTo>
                <a:lnTo>
                  <a:pt x="113778" y="23005"/>
                </a:lnTo>
                <a:lnTo>
                  <a:pt x="114159" y="23950"/>
                </a:lnTo>
                <a:lnTo>
                  <a:pt x="113996" y="25874"/>
                </a:lnTo>
                <a:lnTo>
                  <a:pt x="116499" y="31668"/>
                </a:lnTo>
                <a:lnTo>
                  <a:pt x="118144" y="35054"/>
                </a:lnTo>
                <a:lnTo>
                  <a:pt x="119538" y="35680"/>
                </a:lnTo>
                <a:lnTo>
                  <a:pt x="123992" y="39290"/>
                </a:lnTo>
                <a:lnTo>
                  <a:pt x="127882" y="42201"/>
                </a:lnTo>
                <a:lnTo>
                  <a:pt x="132431" y="44166"/>
                </a:lnTo>
                <a:lnTo>
                  <a:pt x="135770" y="45458"/>
                </a:lnTo>
                <a:lnTo>
                  <a:pt x="137423" y="46403"/>
                </a:lnTo>
                <a:lnTo>
                  <a:pt x="138252" y="47308"/>
                </a:lnTo>
                <a:lnTo>
                  <a:pt x="138918" y="49048"/>
                </a:lnTo>
                <a:lnTo>
                  <a:pt x="139265" y="52082"/>
                </a:lnTo>
                <a:lnTo>
                  <a:pt x="139381" y="54040"/>
                </a:lnTo>
                <a:lnTo>
                  <a:pt x="142971" y="53965"/>
                </a:lnTo>
                <a:lnTo>
                  <a:pt x="145943" y="54142"/>
                </a:lnTo>
                <a:lnTo>
                  <a:pt x="146983" y="54536"/>
                </a:lnTo>
                <a:lnTo>
                  <a:pt x="147371" y="55094"/>
                </a:lnTo>
                <a:lnTo>
                  <a:pt x="147282" y="56386"/>
                </a:lnTo>
                <a:lnTo>
                  <a:pt x="147323" y="58317"/>
                </a:lnTo>
                <a:lnTo>
                  <a:pt x="147459" y="59874"/>
                </a:lnTo>
                <a:lnTo>
                  <a:pt x="147153" y="61533"/>
                </a:lnTo>
                <a:lnTo>
                  <a:pt x="146942" y="63492"/>
                </a:lnTo>
                <a:lnTo>
                  <a:pt x="146800" y="65927"/>
                </a:lnTo>
                <a:lnTo>
                  <a:pt x="147255" y="66872"/>
                </a:lnTo>
                <a:lnTo>
                  <a:pt x="150132" y="69938"/>
                </a:lnTo>
                <a:lnTo>
                  <a:pt x="151335" y="71924"/>
                </a:lnTo>
                <a:lnTo>
                  <a:pt x="152621" y="74936"/>
                </a:lnTo>
                <a:lnTo>
                  <a:pt x="153368" y="75902"/>
                </a:lnTo>
                <a:lnTo>
                  <a:pt x="153974" y="76290"/>
                </a:lnTo>
                <a:lnTo>
                  <a:pt x="156571" y="76616"/>
                </a:lnTo>
                <a:lnTo>
                  <a:pt x="163256" y="77881"/>
                </a:lnTo>
                <a:lnTo>
                  <a:pt x="167377" y="79037"/>
                </a:lnTo>
                <a:lnTo>
                  <a:pt x="170648" y="80227"/>
                </a:lnTo>
                <a:lnTo>
                  <a:pt x="172014" y="80540"/>
                </a:lnTo>
                <a:lnTo>
                  <a:pt x="172674" y="80859"/>
                </a:lnTo>
                <a:lnTo>
                  <a:pt x="172898" y="81152"/>
                </a:lnTo>
                <a:lnTo>
                  <a:pt x="172490" y="83777"/>
                </a:lnTo>
                <a:lnTo>
                  <a:pt x="172633" y="84627"/>
                </a:lnTo>
                <a:lnTo>
                  <a:pt x="173000" y="85388"/>
                </a:lnTo>
                <a:lnTo>
                  <a:pt x="173558" y="85986"/>
                </a:lnTo>
                <a:lnTo>
                  <a:pt x="174231" y="86354"/>
                </a:lnTo>
                <a:lnTo>
                  <a:pt x="176713" y="86639"/>
                </a:lnTo>
                <a:lnTo>
                  <a:pt x="178209" y="88237"/>
                </a:lnTo>
                <a:lnTo>
                  <a:pt x="179148" y="88978"/>
                </a:lnTo>
                <a:lnTo>
                  <a:pt x="174666" y="89380"/>
                </a:lnTo>
                <a:lnTo>
                  <a:pt x="172443" y="90712"/>
                </a:lnTo>
                <a:lnTo>
                  <a:pt x="171158" y="93106"/>
                </a:lnTo>
                <a:lnTo>
                  <a:pt x="169131" y="94867"/>
                </a:lnTo>
                <a:lnTo>
                  <a:pt x="166377" y="95989"/>
                </a:lnTo>
                <a:lnTo>
                  <a:pt x="163466" y="96758"/>
                </a:lnTo>
                <a:lnTo>
                  <a:pt x="160393" y="97179"/>
                </a:lnTo>
                <a:lnTo>
                  <a:pt x="157115" y="99240"/>
                </a:lnTo>
                <a:lnTo>
                  <a:pt x="153641" y="102946"/>
                </a:lnTo>
                <a:lnTo>
                  <a:pt x="151866" y="105278"/>
                </a:lnTo>
                <a:lnTo>
                  <a:pt x="151791" y="106244"/>
                </a:lnTo>
                <a:lnTo>
                  <a:pt x="151016" y="107073"/>
                </a:lnTo>
                <a:lnTo>
                  <a:pt x="149526" y="107774"/>
                </a:lnTo>
                <a:lnTo>
                  <a:pt x="148683" y="108624"/>
                </a:lnTo>
                <a:lnTo>
                  <a:pt x="148493" y="109610"/>
                </a:lnTo>
                <a:lnTo>
                  <a:pt x="147697" y="110079"/>
                </a:lnTo>
                <a:lnTo>
                  <a:pt x="146310" y="110038"/>
                </a:lnTo>
                <a:lnTo>
                  <a:pt x="145331" y="110766"/>
                </a:lnTo>
                <a:lnTo>
                  <a:pt x="144766" y="112248"/>
                </a:lnTo>
                <a:lnTo>
                  <a:pt x="143542" y="113153"/>
                </a:lnTo>
                <a:lnTo>
                  <a:pt x="141639" y="113472"/>
                </a:lnTo>
                <a:lnTo>
                  <a:pt x="140000" y="114309"/>
                </a:lnTo>
                <a:lnTo>
                  <a:pt x="138619" y="115669"/>
                </a:lnTo>
                <a:lnTo>
                  <a:pt x="137565" y="116362"/>
                </a:lnTo>
                <a:lnTo>
                  <a:pt x="136817" y="116383"/>
                </a:lnTo>
                <a:lnTo>
                  <a:pt x="135654" y="117491"/>
                </a:lnTo>
                <a:lnTo>
                  <a:pt x="133771" y="120116"/>
                </a:lnTo>
                <a:lnTo>
                  <a:pt x="133458" y="121333"/>
                </a:lnTo>
                <a:lnTo>
                  <a:pt x="130874" y="131248"/>
                </a:lnTo>
                <a:lnTo>
                  <a:pt x="129460" y="132424"/>
                </a:lnTo>
                <a:lnTo>
                  <a:pt x="126726" y="134471"/>
                </a:lnTo>
                <a:lnTo>
                  <a:pt x="124509" y="136926"/>
                </a:lnTo>
                <a:lnTo>
                  <a:pt x="123557" y="138374"/>
                </a:lnTo>
                <a:lnTo>
                  <a:pt x="122517" y="139020"/>
                </a:lnTo>
                <a:lnTo>
                  <a:pt x="117430" y="140230"/>
                </a:lnTo>
                <a:lnTo>
                  <a:pt x="115547" y="140877"/>
                </a:lnTo>
                <a:lnTo>
                  <a:pt x="113255" y="141815"/>
                </a:lnTo>
                <a:lnTo>
                  <a:pt x="112684" y="142658"/>
                </a:lnTo>
                <a:lnTo>
                  <a:pt x="112120" y="145745"/>
                </a:lnTo>
                <a:lnTo>
                  <a:pt x="110542" y="150166"/>
                </a:lnTo>
                <a:lnTo>
                  <a:pt x="109264" y="153436"/>
                </a:lnTo>
                <a:lnTo>
                  <a:pt x="108434" y="156285"/>
                </a:lnTo>
                <a:lnTo>
                  <a:pt x="106992" y="159828"/>
                </a:lnTo>
                <a:lnTo>
                  <a:pt x="105741" y="161018"/>
                </a:lnTo>
                <a:lnTo>
                  <a:pt x="104320" y="162106"/>
                </a:lnTo>
                <a:lnTo>
                  <a:pt x="102456" y="162643"/>
                </a:lnTo>
                <a:lnTo>
                  <a:pt x="99920" y="162983"/>
                </a:lnTo>
                <a:lnTo>
                  <a:pt x="97615" y="162888"/>
                </a:lnTo>
                <a:lnTo>
                  <a:pt x="95833" y="162936"/>
                </a:lnTo>
                <a:lnTo>
                  <a:pt x="93358" y="164187"/>
                </a:lnTo>
                <a:lnTo>
                  <a:pt x="91046" y="164275"/>
                </a:lnTo>
                <a:lnTo>
                  <a:pt x="87374" y="163548"/>
                </a:lnTo>
                <a:lnTo>
                  <a:pt x="84403" y="162848"/>
                </a:lnTo>
                <a:lnTo>
                  <a:pt x="83077" y="162705"/>
                </a:lnTo>
                <a:lnTo>
                  <a:pt x="80452" y="160386"/>
                </a:lnTo>
                <a:lnTo>
                  <a:pt x="78765" y="160427"/>
                </a:lnTo>
                <a:lnTo>
                  <a:pt x="76188" y="160243"/>
                </a:lnTo>
                <a:lnTo>
                  <a:pt x="74740" y="159713"/>
                </a:lnTo>
                <a:lnTo>
                  <a:pt x="73400" y="158530"/>
                </a:lnTo>
                <a:lnTo>
                  <a:pt x="70483" y="156204"/>
                </a:lnTo>
                <a:lnTo>
                  <a:pt x="67634" y="154320"/>
                </a:lnTo>
                <a:lnTo>
                  <a:pt x="65111" y="153205"/>
                </a:lnTo>
                <a:lnTo>
                  <a:pt x="62758" y="152688"/>
                </a:lnTo>
                <a:lnTo>
                  <a:pt x="60521" y="153151"/>
                </a:lnTo>
                <a:lnTo>
                  <a:pt x="58780" y="153647"/>
                </a:lnTo>
                <a:lnTo>
                  <a:pt x="58107" y="153892"/>
                </a:lnTo>
                <a:lnTo>
                  <a:pt x="56753" y="154864"/>
                </a:lnTo>
                <a:lnTo>
                  <a:pt x="55373" y="156707"/>
                </a:lnTo>
                <a:lnTo>
                  <a:pt x="54224" y="159590"/>
                </a:lnTo>
                <a:lnTo>
                  <a:pt x="53789" y="161358"/>
                </a:lnTo>
                <a:lnTo>
                  <a:pt x="52510" y="165119"/>
                </a:lnTo>
                <a:lnTo>
                  <a:pt x="50817" y="169634"/>
                </a:lnTo>
                <a:lnTo>
                  <a:pt x="50008" y="170933"/>
                </a:lnTo>
                <a:lnTo>
                  <a:pt x="49069" y="171898"/>
                </a:lnTo>
                <a:lnTo>
                  <a:pt x="47587" y="172755"/>
                </a:lnTo>
                <a:lnTo>
                  <a:pt x="42752" y="176352"/>
                </a:lnTo>
                <a:lnTo>
                  <a:pt x="40331" y="180412"/>
                </a:lnTo>
                <a:lnTo>
                  <a:pt x="38808" y="181595"/>
                </a:lnTo>
                <a:lnTo>
                  <a:pt x="36972" y="182146"/>
                </a:lnTo>
                <a:lnTo>
                  <a:pt x="35415" y="182493"/>
                </a:lnTo>
                <a:lnTo>
                  <a:pt x="34558" y="183173"/>
                </a:lnTo>
                <a:lnTo>
                  <a:pt x="33599" y="185226"/>
                </a:lnTo>
                <a:lnTo>
                  <a:pt x="32770" y="185954"/>
                </a:lnTo>
                <a:lnTo>
                  <a:pt x="31852" y="186233"/>
                </a:lnTo>
                <a:lnTo>
                  <a:pt x="29084" y="185988"/>
                </a:lnTo>
                <a:lnTo>
                  <a:pt x="28200" y="185777"/>
                </a:lnTo>
                <a:lnTo>
                  <a:pt x="20870" y="186178"/>
                </a:lnTo>
                <a:lnTo>
                  <a:pt x="18632" y="185533"/>
                </a:lnTo>
                <a:lnTo>
                  <a:pt x="17048" y="185267"/>
                </a:lnTo>
                <a:lnTo>
                  <a:pt x="14552" y="186124"/>
                </a:lnTo>
                <a:lnTo>
                  <a:pt x="13505" y="185560"/>
                </a:lnTo>
                <a:lnTo>
                  <a:pt x="12669" y="183853"/>
                </a:lnTo>
                <a:lnTo>
                  <a:pt x="12261" y="180425"/>
                </a:lnTo>
                <a:lnTo>
                  <a:pt x="12390" y="177515"/>
                </a:lnTo>
                <a:lnTo>
                  <a:pt x="13750" y="175319"/>
                </a:lnTo>
                <a:lnTo>
                  <a:pt x="14879" y="173714"/>
                </a:lnTo>
                <a:lnTo>
                  <a:pt x="15987" y="171613"/>
                </a:lnTo>
                <a:lnTo>
                  <a:pt x="16130" y="170674"/>
                </a:lnTo>
                <a:lnTo>
                  <a:pt x="15906" y="169831"/>
                </a:lnTo>
                <a:lnTo>
                  <a:pt x="15688" y="168111"/>
                </a:lnTo>
                <a:lnTo>
                  <a:pt x="15565" y="166343"/>
                </a:lnTo>
                <a:lnTo>
                  <a:pt x="13995" y="162494"/>
                </a:lnTo>
                <a:lnTo>
                  <a:pt x="12064" y="157401"/>
                </a:lnTo>
                <a:lnTo>
                  <a:pt x="9459" y="151736"/>
                </a:lnTo>
                <a:lnTo>
                  <a:pt x="8650" y="150179"/>
                </a:lnTo>
                <a:lnTo>
                  <a:pt x="7018" y="147724"/>
                </a:lnTo>
                <a:lnTo>
                  <a:pt x="979" y="143059"/>
                </a:lnTo>
                <a:lnTo>
                  <a:pt x="54" y="142427"/>
                </a:lnTo>
                <a:lnTo>
                  <a:pt x="54" y="141910"/>
                </a:lnTo>
                <a:lnTo>
                  <a:pt x="54" y="137395"/>
                </a:lnTo>
                <a:lnTo>
                  <a:pt x="48" y="131424"/>
                </a:lnTo>
                <a:lnTo>
                  <a:pt x="41" y="125461"/>
                </a:lnTo>
                <a:lnTo>
                  <a:pt x="34" y="119518"/>
                </a:lnTo>
                <a:lnTo>
                  <a:pt x="27" y="113581"/>
                </a:lnTo>
                <a:lnTo>
                  <a:pt x="21" y="107665"/>
                </a:lnTo>
                <a:lnTo>
                  <a:pt x="14" y="101756"/>
                </a:lnTo>
                <a:lnTo>
                  <a:pt x="14" y="95860"/>
                </a:lnTo>
                <a:lnTo>
                  <a:pt x="7" y="89978"/>
                </a:lnTo>
                <a:lnTo>
                  <a:pt x="0" y="85014"/>
                </a:lnTo>
                <a:lnTo>
                  <a:pt x="4352" y="85014"/>
                </a:lnTo>
                <a:lnTo>
                  <a:pt x="9731" y="85014"/>
                </a:lnTo>
                <a:lnTo>
                  <a:pt x="16130" y="85014"/>
                </a:lnTo>
                <a:lnTo>
                  <a:pt x="18959" y="85014"/>
                </a:lnTo>
                <a:lnTo>
                  <a:pt x="19122" y="84232"/>
                </a:lnTo>
                <a:lnTo>
                  <a:pt x="19122" y="80594"/>
                </a:lnTo>
                <a:lnTo>
                  <a:pt x="19108" y="72271"/>
                </a:lnTo>
                <a:lnTo>
                  <a:pt x="19095" y="63968"/>
                </a:lnTo>
                <a:lnTo>
                  <a:pt x="19081" y="55692"/>
                </a:lnTo>
                <a:lnTo>
                  <a:pt x="19075" y="47437"/>
                </a:lnTo>
                <a:lnTo>
                  <a:pt x="19061" y="39209"/>
                </a:lnTo>
                <a:lnTo>
                  <a:pt x="19047" y="30995"/>
                </a:lnTo>
                <a:lnTo>
                  <a:pt x="19033" y="22807"/>
                </a:lnTo>
                <a:lnTo>
                  <a:pt x="19027" y="14627"/>
                </a:lnTo>
                <a:lnTo>
                  <a:pt x="19020" y="10601"/>
                </a:lnTo>
                <a:lnTo>
                  <a:pt x="23957" y="10356"/>
                </a:lnTo>
                <a:lnTo>
                  <a:pt x="29621" y="9534"/>
                </a:lnTo>
                <a:lnTo>
                  <a:pt x="38815" y="8201"/>
                </a:lnTo>
                <a:lnTo>
                  <a:pt x="47376" y="6541"/>
                </a:lnTo>
                <a:lnTo>
                  <a:pt x="52966" y="5576"/>
                </a:lnTo>
                <a:lnTo>
                  <a:pt x="59589" y="4427"/>
                </a:lnTo>
                <a:lnTo>
                  <a:pt x="61867" y="4229"/>
                </a:lnTo>
                <a:lnTo>
                  <a:pt x="62486" y="4386"/>
                </a:lnTo>
                <a:lnTo>
                  <a:pt x="63384" y="4780"/>
                </a:lnTo>
                <a:lnTo>
                  <a:pt x="66457" y="8847"/>
                </a:lnTo>
                <a:lnTo>
                  <a:pt x="68375" y="11947"/>
                </a:lnTo>
                <a:lnTo>
                  <a:pt x="68762" y="13281"/>
                </a:lnTo>
                <a:lnTo>
                  <a:pt x="69129" y="13423"/>
                </a:lnTo>
                <a:lnTo>
                  <a:pt x="70034" y="13205"/>
                </a:lnTo>
                <a:lnTo>
                  <a:pt x="71054" y="12709"/>
                </a:lnTo>
                <a:lnTo>
                  <a:pt x="74175" y="9615"/>
                </a:lnTo>
                <a:lnTo>
                  <a:pt x="74828" y="8806"/>
                </a:lnTo>
                <a:lnTo>
                  <a:pt x="76820" y="7310"/>
                </a:lnTo>
                <a:lnTo>
                  <a:pt x="79234" y="5780"/>
                </a:lnTo>
                <a:lnTo>
                  <a:pt x="81424" y="4699"/>
                </a:lnTo>
                <a:lnTo>
                  <a:pt x="83620" y="3801"/>
                </a:lnTo>
                <a:lnTo>
                  <a:pt x="84634" y="4025"/>
                </a:lnTo>
                <a:lnTo>
                  <a:pt x="85830" y="4801"/>
                </a:lnTo>
                <a:lnTo>
                  <a:pt x="86891" y="5283"/>
                </a:lnTo>
                <a:lnTo>
                  <a:pt x="91882" y="1536"/>
                </a:lnTo>
                <a:lnTo>
                  <a:pt x="94113" y="673"/>
                </a:lnTo>
                <a:lnTo>
                  <a:pt x="99975" y="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10" name="Google Shape;3710;p208"/>
          <p:cNvSpPr/>
          <p:nvPr/>
        </p:nvSpPr>
        <p:spPr>
          <a:xfrm>
            <a:off x="8070683" y="3236027"/>
            <a:ext cx="181969" cy="157217"/>
          </a:xfrm>
          <a:custGeom>
            <a:rect b="b" l="l" r="r" t="t"/>
            <a:pathLst>
              <a:path extrusionOk="0" h="157217" w="181969">
                <a:moveTo>
                  <a:pt x="94902" y="102"/>
                </a:moveTo>
                <a:lnTo>
                  <a:pt x="97506" y="3074"/>
                </a:lnTo>
                <a:lnTo>
                  <a:pt x="98118" y="3189"/>
                </a:lnTo>
                <a:lnTo>
                  <a:pt x="99567" y="2020"/>
                </a:lnTo>
                <a:lnTo>
                  <a:pt x="99852" y="1945"/>
                </a:lnTo>
                <a:lnTo>
                  <a:pt x="102844" y="1843"/>
                </a:lnTo>
                <a:lnTo>
                  <a:pt x="104231" y="2876"/>
                </a:lnTo>
                <a:lnTo>
                  <a:pt x="105265" y="4889"/>
                </a:lnTo>
                <a:lnTo>
                  <a:pt x="106217" y="6494"/>
                </a:lnTo>
                <a:lnTo>
                  <a:pt x="107251" y="6929"/>
                </a:lnTo>
                <a:lnTo>
                  <a:pt x="110161" y="4910"/>
                </a:lnTo>
                <a:lnTo>
                  <a:pt x="111773" y="4236"/>
                </a:lnTo>
                <a:lnTo>
                  <a:pt x="112833" y="4257"/>
                </a:lnTo>
                <a:lnTo>
                  <a:pt x="116567" y="6072"/>
                </a:lnTo>
                <a:lnTo>
                  <a:pt x="118321" y="7065"/>
                </a:lnTo>
                <a:lnTo>
                  <a:pt x="118722" y="7963"/>
                </a:lnTo>
                <a:lnTo>
                  <a:pt x="118763" y="9024"/>
                </a:lnTo>
                <a:lnTo>
                  <a:pt x="118287" y="10594"/>
                </a:lnTo>
                <a:lnTo>
                  <a:pt x="117913" y="12301"/>
                </a:lnTo>
                <a:lnTo>
                  <a:pt x="119049" y="14314"/>
                </a:lnTo>
                <a:lnTo>
                  <a:pt x="120368" y="15681"/>
                </a:lnTo>
                <a:lnTo>
                  <a:pt x="123190" y="13423"/>
                </a:lnTo>
                <a:lnTo>
                  <a:pt x="124230" y="12798"/>
                </a:lnTo>
                <a:lnTo>
                  <a:pt x="125366" y="12777"/>
                </a:lnTo>
                <a:lnTo>
                  <a:pt x="126889" y="11941"/>
                </a:lnTo>
                <a:lnTo>
                  <a:pt x="127991" y="10676"/>
                </a:lnTo>
                <a:lnTo>
                  <a:pt x="129045" y="10241"/>
                </a:lnTo>
                <a:lnTo>
                  <a:pt x="131065" y="10540"/>
                </a:lnTo>
                <a:lnTo>
                  <a:pt x="134709" y="10241"/>
                </a:lnTo>
                <a:lnTo>
                  <a:pt x="138959" y="12220"/>
                </a:lnTo>
                <a:lnTo>
                  <a:pt x="139326" y="12832"/>
                </a:lnTo>
                <a:lnTo>
                  <a:pt x="141448" y="15144"/>
                </a:lnTo>
                <a:lnTo>
                  <a:pt x="142189" y="16293"/>
                </a:lnTo>
                <a:lnTo>
                  <a:pt x="142889" y="16660"/>
                </a:lnTo>
                <a:lnTo>
                  <a:pt x="144018" y="17789"/>
                </a:lnTo>
                <a:lnTo>
                  <a:pt x="145535" y="18496"/>
                </a:lnTo>
                <a:lnTo>
                  <a:pt x="146582" y="18278"/>
                </a:lnTo>
                <a:lnTo>
                  <a:pt x="147085" y="18652"/>
                </a:lnTo>
                <a:lnTo>
                  <a:pt x="147555" y="19536"/>
                </a:lnTo>
                <a:lnTo>
                  <a:pt x="147589" y="21046"/>
                </a:lnTo>
                <a:lnTo>
                  <a:pt x="147439" y="25344"/>
                </a:lnTo>
                <a:lnTo>
                  <a:pt x="146698" y="26581"/>
                </a:lnTo>
                <a:lnTo>
                  <a:pt x="145916" y="27588"/>
                </a:lnTo>
                <a:lnTo>
                  <a:pt x="145718" y="28370"/>
                </a:lnTo>
                <a:lnTo>
                  <a:pt x="145793" y="29315"/>
                </a:lnTo>
                <a:lnTo>
                  <a:pt x="146997" y="31164"/>
                </a:lnTo>
                <a:lnTo>
                  <a:pt x="148547" y="34027"/>
                </a:lnTo>
                <a:lnTo>
                  <a:pt x="148908" y="35680"/>
                </a:lnTo>
                <a:lnTo>
                  <a:pt x="148908" y="36924"/>
                </a:lnTo>
                <a:lnTo>
                  <a:pt x="146793" y="40569"/>
                </a:lnTo>
                <a:lnTo>
                  <a:pt x="146092" y="41419"/>
                </a:lnTo>
                <a:lnTo>
                  <a:pt x="145603" y="43208"/>
                </a:lnTo>
                <a:lnTo>
                  <a:pt x="145344" y="45023"/>
                </a:lnTo>
                <a:lnTo>
                  <a:pt x="145494" y="45778"/>
                </a:lnTo>
                <a:lnTo>
                  <a:pt x="149030" y="48661"/>
                </a:lnTo>
                <a:lnTo>
                  <a:pt x="151648" y="50218"/>
                </a:lnTo>
                <a:lnTo>
                  <a:pt x="152233" y="50980"/>
                </a:lnTo>
                <a:lnTo>
                  <a:pt x="152287" y="51456"/>
                </a:lnTo>
                <a:lnTo>
                  <a:pt x="150900" y="54536"/>
                </a:lnTo>
                <a:lnTo>
                  <a:pt x="150764" y="55366"/>
                </a:lnTo>
                <a:lnTo>
                  <a:pt x="152858" y="56637"/>
                </a:lnTo>
                <a:lnTo>
                  <a:pt x="154021" y="58644"/>
                </a:lnTo>
                <a:lnTo>
                  <a:pt x="155042" y="61908"/>
                </a:lnTo>
                <a:lnTo>
                  <a:pt x="157034" y="65029"/>
                </a:lnTo>
                <a:lnTo>
                  <a:pt x="161324" y="67790"/>
                </a:lnTo>
                <a:lnTo>
                  <a:pt x="164446" y="69585"/>
                </a:lnTo>
                <a:lnTo>
                  <a:pt x="165099" y="70401"/>
                </a:lnTo>
                <a:lnTo>
                  <a:pt x="165323" y="71367"/>
                </a:lnTo>
                <a:lnTo>
                  <a:pt x="165085" y="73495"/>
                </a:lnTo>
                <a:lnTo>
                  <a:pt x="164276" y="76086"/>
                </a:lnTo>
                <a:lnTo>
                  <a:pt x="163725" y="77521"/>
                </a:lnTo>
                <a:lnTo>
                  <a:pt x="164997" y="78119"/>
                </a:lnTo>
                <a:lnTo>
                  <a:pt x="168268" y="77956"/>
                </a:lnTo>
                <a:lnTo>
                  <a:pt x="172245" y="78459"/>
                </a:lnTo>
                <a:lnTo>
                  <a:pt x="177012" y="81301"/>
                </a:lnTo>
                <a:lnTo>
                  <a:pt x="177026" y="82573"/>
                </a:lnTo>
                <a:lnTo>
                  <a:pt x="176536" y="83736"/>
                </a:lnTo>
                <a:lnTo>
                  <a:pt x="176863" y="84953"/>
                </a:lnTo>
                <a:lnTo>
                  <a:pt x="177380" y="85987"/>
                </a:lnTo>
                <a:lnTo>
                  <a:pt x="181507" y="89149"/>
                </a:lnTo>
                <a:lnTo>
                  <a:pt x="181901" y="90067"/>
                </a:lnTo>
                <a:lnTo>
                  <a:pt x="181969" y="91603"/>
                </a:lnTo>
                <a:lnTo>
                  <a:pt x="181861" y="92725"/>
                </a:lnTo>
                <a:lnTo>
                  <a:pt x="180719" y="92957"/>
                </a:lnTo>
                <a:lnTo>
                  <a:pt x="179447" y="93480"/>
                </a:lnTo>
                <a:lnTo>
                  <a:pt x="177373" y="94827"/>
                </a:lnTo>
                <a:lnTo>
                  <a:pt x="176557" y="96724"/>
                </a:lnTo>
                <a:lnTo>
                  <a:pt x="173198" y="99335"/>
                </a:lnTo>
                <a:lnTo>
                  <a:pt x="171130" y="100518"/>
                </a:lnTo>
                <a:lnTo>
                  <a:pt x="169478" y="100566"/>
                </a:lnTo>
                <a:lnTo>
                  <a:pt x="165547" y="100036"/>
                </a:lnTo>
                <a:lnTo>
                  <a:pt x="164167" y="98750"/>
                </a:lnTo>
                <a:lnTo>
                  <a:pt x="163596" y="97567"/>
                </a:lnTo>
                <a:lnTo>
                  <a:pt x="162086" y="97030"/>
                </a:lnTo>
                <a:lnTo>
                  <a:pt x="160080" y="96982"/>
                </a:lnTo>
                <a:lnTo>
                  <a:pt x="157313" y="97186"/>
                </a:lnTo>
                <a:lnTo>
                  <a:pt x="156748" y="97547"/>
                </a:lnTo>
                <a:lnTo>
                  <a:pt x="156292" y="98995"/>
                </a:lnTo>
                <a:lnTo>
                  <a:pt x="155116" y="101477"/>
                </a:lnTo>
                <a:lnTo>
                  <a:pt x="154273" y="102871"/>
                </a:lnTo>
                <a:lnTo>
                  <a:pt x="154966" y="103728"/>
                </a:lnTo>
                <a:lnTo>
                  <a:pt x="156068" y="105510"/>
                </a:lnTo>
                <a:lnTo>
                  <a:pt x="157782" y="107767"/>
                </a:lnTo>
                <a:lnTo>
                  <a:pt x="159550" y="109773"/>
                </a:lnTo>
                <a:lnTo>
                  <a:pt x="160114" y="110997"/>
                </a:lnTo>
                <a:lnTo>
                  <a:pt x="160087" y="111874"/>
                </a:lnTo>
                <a:lnTo>
                  <a:pt x="159250" y="112901"/>
                </a:lnTo>
                <a:lnTo>
                  <a:pt x="159373" y="114968"/>
                </a:lnTo>
                <a:lnTo>
                  <a:pt x="161087" y="117682"/>
                </a:lnTo>
                <a:lnTo>
                  <a:pt x="160508" y="118117"/>
                </a:lnTo>
                <a:lnTo>
                  <a:pt x="160332" y="121442"/>
                </a:lnTo>
                <a:lnTo>
                  <a:pt x="160352" y="124985"/>
                </a:lnTo>
                <a:lnTo>
                  <a:pt x="160815" y="125842"/>
                </a:lnTo>
                <a:lnTo>
                  <a:pt x="161732" y="126549"/>
                </a:lnTo>
                <a:lnTo>
                  <a:pt x="162515" y="127841"/>
                </a:lnTo>
                <a:lnTo>
                  <a:pt x="163813" y="130779"/>
                </a:lnTo>
                <a:lnTo>
                  <a:pt x="163902" y="131547"/>
                </a:lnTo>
                <a:lnTo>
                  <a:pt x="160284" y="131329"/>
                </a:lnTo>
                <a:lnTo>
                  <a:pt x="155939" y="131418"/>
                </a:lnTo>
                <a:lnTo>
                  <a:pt x="153498" y="133125"/>
                </a:lnTo>
                <a:lnTo>
                  <a:pt x="152546" y="132730"/>
                </a:lnTo>
                <a:lnTo>
                  <a:pt x="150846" y="132295"/>
                </a:lnTo>
                <a:lnTo>
                  <a:pt x="148962" y="133247"/>
                </a:lnTo>
                <a:lnTo>
                  <a:pt x="146392" y="136123"/>
                </a:lnTo>
                <a:lnTo>
                  <a:pt x="144665" y="137912"/>
                </a:lnTo>
                <a:lnTo>
                  <a:pt x="142985" y="140414"/>
                </a:lnTo>
                <a:lnTo>
                  <a:pt x="142455" y="141767"/>
                </a:lnTo>
                <a:lnTo>
                  <a:pt x="141394" y="144256"/>
                </a:lnTo>
                <a:lnTo>
                  <a:pt x="140421" y="147099"/>
                </a:lnTo>
                <a:lnTo>
                  <a:pt x="140952" y="149084"/>
                </a:lnTo>
                <a:lnTo>
                  <a:pt x="141747" y="150927"/>
                </a:lnTo>
                <a:lnTo>
                  <a:pt x="141924" y="152913"/>
                </a:lnTo>
                <a:lnTo>
                  <a:pt x="142318" y="154463"/>
                </a:lnTo>
                <a:lnTo>
                  <a:pt x="141258" y="155592"/>
                </a:lnTo>
                <a:lnTo>
                  <a:pt x="140639" y="157217"/>
                </a:lnTo>
                <a:lnTo>
                  <a:pt x="138830" y="156932"/>
                </a:lnTo>
                <a:lnTo>
                  <a:pt x="136613" y="155374"/>
                </a:lnTo>
                <a:lnTo>
                  <a:pt x="136144" y="153117"/>
                </a:lnTo>
                <a:lnTo>
                  <a:pt x="134437" y="151546"/>
                </a:lnTo>
                <a:lnTo>
                  <a:pt x="133315" y="150723"/>
                </a:lnTo>
                <a:lnTo>
                  <a:pt x="131465" y="150601"/>
                </a:lnTo>
                <a:lnTo>
                  <a:pt x="128507" y="151335"/>
                </a:lnTo>
                <a:lnTo>
                  <a:pt x="124638" y="151899"/>
                </a:lnTo>
                <a:lnTo>
                  <a:pt x="121721" y="152049"/>
                </a:lnTo>
                <a:lnTo>
                  <a:pt x="120130" y="152852"/>
                </a:lnTo>
                <a:lnTo>
                  <a:pt x="117777" y="153640"/>
                </a:lnTo>
                <a:lnTo>
                  <a:pt x="116866" y="152702"/>
                </a:lnTo>
                <a:lnTo>
                  <a:pt x="115560" y="150138"/>
                </a:lnTo>
                <a:lnTo>
                  <a:pt x="114493" y="147582"/>
                </a:lnTo>
                <a:lnTo>
                  <a:pt x="113751" y="146459"/>
                </a:lnTo>
                <a:lnTo>
                  <a:pt x="113112" y="146147"/>
                </a:lnTo>
                <a:lnTo>
                  <a:pt x="112323" y="146208"/>
                </a:lnTo>
                <a:lnTo>
                  <a:pt x="111419" y="147017"/>
                </a:lnTo>
                <a:lnTo>
                  <a:pt x="110739" y="147853"/>
                </a:lnTo>
                <a:lnTo>
                  <a:pt x="109780" y="148146"/>
                </a:lnTo>
                <a:lnTo>
                  <a:pt x="108298" y="148819"/>
                </a:lnTo>
                <a:lnTo>
                  <a:pt x="107217" y="149730"/>
                </a:lnTo>
                <a:lnTo>
                  <a:pt x="106033" y="152083"/>
                </a:lnTo>
                <a:lnTo>
                  <a:pt x="105251" y="151920"/>
                </a:lnTo>
                <a:lnTo>
                  <a:pt x="104442" y="151376"/>
                </a:lnTo>
                <a:lnTo>
                  <a:pt x="103511" y="148744"/>
                </a:lnTo>
                <a:lnTo>
                  <a:pt x="102232" y="148139"/>
                </a:lnTo>
                <a:lnTo>
                  <a:pt x="100185" y="148105"/>
                </a:lnTo>
                <a:lnTo>
                  <a:pt x="97649" y="147548"/>
                </a:lnTo>
                <a:lnTo>
                  <a:pt x="95588" y="146745"/>
                </a:lnTo>
                <a:lnTo>
                  <a:pt x="94840" y="146936"/>
                </a:lnTo>
                <a:lnTo>
                  <a:pt x="93610" y="148057"/>
                </a:lnTo>
                <a:lnTo>
                  <a:pt x="92290" y="148221"/>
                </a:lnTo>
                <a:lnTo>
                  <a:pt x="89380" y="147221"/>
                </a:lnTo>
                <a:lnTo>
                  <a:pt x="88816" y="147683"/>
                </a:lnTo>
                <a:lnTo>
                  <a:pt x="88047" y="149159"/>
                </a:lnTo>
                <a:lnTo>
                  <a:pt x="87143" y="150580"/>
                </a:lnTo>
                <a:lnTo>
                  <a:pt x="86354" y="150723"/>
                </a:lnTo>
                <a:lnTo>
                  <a:pt x="85912" y="150356"/>
                </a:lnTo>
                <a:lnTo>
                  <a:pt x="86157" y="147833"/>
                </a:lnTo>
                <a:lnTo>
                  <a:pt x="84470" y="146942"/>
                </a:lnTo>
                <a:lnTo>
                  <a:pt x="81628" y="146799"/>
                </a:lnTo>
                <a:lnTo>
                  <a:pt x="79629" y="147167"/>
                </a:lnTo>
                <a:lnTo>
                  <a:pt x="78656" y="147065"/>
                </a:lnTo>
                <a:lnTo>
                  <a:pt x="78153" y="146575"/>
                </a:lnTo>
                <a:lnTo>
                  <a:pt x="75705" y="142325"/>
                </a:lnTo>
                <a:lnTo>
                  <a:pt x="74413" y="142053"/>
                </a:lnTo>
                <a:lnTo>
                  <a:pt x="72094" y="142264"/>
                </a:lnTo>
                <a:lnTo>
                  <a:pt x="68674" y="141747"/>
                </a:lnTo>
                <a:lnTo>
                  <a:pt x="64730" y="140788"/>
                </a:lnTo>
                <a:lnTo>
                  <a:pt x="62561" y="140435"/>
                </a:lnTo>
                <a:lnTo>
                  <a:pt x="61439" y="139476"/>
                </a:lnTo>
                <a:lnTo>
                  <a:pt x="59011" y="139149"/>
                </a:lnTo>
                <a:lnTo>
                  <a:pt x="52483" y="137347"/>
                </a:lnTo>
                <a:lnTo>
                  <a:pt x="49824" y="137028"/>
                </a:lnTo>
                <a:lnTo>
                  <a:pt x="45900" y="137001"/>
                </a:lnTo>
                <a:lnTo>
                  <a:pt x="39930" y="136599"/>
                </a:lnTo>
                <a:lnTo>
                  <a:pt x="36102" y="136824"/>
                </a:lnTo>
                <a:lnTo>
                  <a:pt x="34327" y="137422"/>
                </a:lnTo>
                <a:lnTo>
                  <a:pt x="32280" y="137796"/>
                </a:lnTo>
                <a:lnTo>
                  <a:pt x="28819" y="138123"/>
                </a:lnTo>
                <a:lnTo>
                  <a:pt x="27411" y="138089"/>
                </a:lnTo>
                <a:lnTo>
                  <a:pt x="25194" y="138286"/>
                </a:lnTo>
                <a:lnTo>
                  <a:pt x="22651" y="138769"/>
                </a:lnTo>
                <a:lnTo>
                  <a:pt x="21923" y="139659"/>
                </a:lnTo>
                <a:lnTo>
                  <a:pt x="21087" y="141625"/>
                </a:lnTo>
                <a:lnTo>
                  <a:pt x="18163" y="145011"/>
                </a:lnTo>
                <a:lnTo>
                  <a:pt x="15328" y="147255"/>
                </a:lnTo>
                <a:lnTo>
                  <a:pt x="14811" y="147445"/>
                </a:lnTo>
                <a:lnTo>
                  <a:pt x="13151" y="146255"/>
                </a:lnTo>
                <a:lnTo>
                  <a:pt x="11771" y="145854"/>
                </a:lnTo>
                <a:lnTo>
                  <a:pt x="10146" y="145725"/>
                </a:lnTo>
                <a:lnTo>
                  <a:pt x="8996" y="146106"/>
                </a:lnTo>
                <a:lnTo>
                  <a:pt x="8276" y="146670"/>
                </a:lnTo>
                <a:lnTo>
                  <a:pt x="8371" y="149275"/>
                </a:lnTo>
                <a:lnTo>
                  <a:pt x="8208" y="149499"/>
                </a:lnTo>
                <a:lnTo>
                  <a:pt x="6957" y="146412"/>
                </a:lnTo>
                <a:lnTo>
                  <a:pt x="7059" y="143610"/>
                </a:lnTo>
                <a:lnTo>
                  <a:pt x="7752" y="142005"/>
                </a:lnTo>
                <a:lnTo>
                  <a:pt x="8602" y="140557"/>
                </a:lnTo>
                <a:lnTo>
                  <a:pt x="8256" y="138388"/>
                </a:lnTo>
                <a:lnTo>
                  <a:pt x="9085" y="135511"/>
                </a:lnTo>
                <a:lnTo>
                  <a:pt x="9112" y="133424"/>
                </a:lnTo>
                <a:lnTo>
                  <a:pt x="8745" y="132526"/>
                </a:lnTo>
                <a:lnTo>
                  <a:pt x="8072" y="131486"/>
                </a:lnTo>
                <a:lnTo>
                  <a:pt x="6222" y="130330"/>
                </a:lnTo>
                <a:lnTo>
                  <a:pt x="5406" y="129425"/>
                </a:lnTo>
                <a:lnTo>
                  <a:pt x="2904" y="128215"/>
                </a:lnTo>
                <a:lnTo>
                  <a:pt x="422" y="126712"/>
                </a:lnTo>
                <a:lnTo>
                  <a:pt x="0" y="125787"/>
                </a:lnTo>
                <a:lnTo>
                  <a:pt x="116" y="125155"/>
                </a:lnTo>
                <a:lnTo>
                  <a:pt x="551" y="124189"/>
                </a:lnTo>
                <a:lnTo>
                  <a:pt x="2448" y="121367"/>
                </a:lnTo>
                <a:lnTo>
                  <a:pt x="4502" y="118620"/>
                </a:lnTo>
                <a:lnTo>
                  <a:pt x="5814" y="117518"/>
                </a:lnTo>
                <a:lnTo>
                  <a:pt x="12784" y="113982"/>
                </a:lnTo>
                <a:lnTo>
                  <a:pt x="13859" y="112745"/>
                </a:lnTo>
                <a:lnTo>
                  <a:pt x="14131" y="110650"/>
                </a:lnTo>
                <a:lnTo>
                  <a:pt x="14144" y="109127"/>
                </a:lnTo>
                <a:lnTo>
                  <a:pt x="14015" y="106407"/>
                </a:lnTo>
                <a:lnTo>
                  <a:pt x="13587" y="102531"/>
                </a:lnTo>
                <a:lnTo>
                  <a:pt x="13056" y="99852"/>
                </a:lnTo>
                <a:lnTo>
                  <a:pt x="11723" y="94806"/>
                </a:lnTo>
                <a:lnTo>
                  <a:pt x="8092" y="84314"/>
                </a:lnTo>
                <a:lnTo>
                  <a:pt x="5909" y="73345"/>
                </a:lnTo>
                <a:lnTo>
                  <a:pt x="7330" y="73991"/>
                </a:lnTo>
                <a:lnTo>
                  <a:pt x="10663" y="74229"/>
                </a:lnTo>
                <a:lnTo>
                  <a:pt x="13308" y="73475"/>
                </a:lnTo>
                <a:lnTo>
                  <a:pt x="14681" y="73366"/>
                </a:lnTo>
                <a:lnTo>
                  <a:pt x="15906" y="73610"/>
                </a:lnTo>
                <a:lnTo>
                  <a:pt x="17728" y="73175"/>
                </a:lnTo>
                <a:lnTo>
                  <a:pt x="19394" y="72998"/>
                </a:lnTo>
                <a:lnTo>
                  <a:pt x="20257" y="73985"/>
                </a:lnTo>
                <a:lnTo>
                  <a:pt x="21808" y="74855"/>
                </a:lnTo>
                <a:lnTo>
                  <a:pt x="24875" y="73604"/>
                </a:lnTo>
                <a:lnTo>
                  <a:pt x="27588" y="72047"/>
                </a:lnTo>
                <a:lnTo>
                  <a:pt x="30403" y="72217"/>
                </a:lnTo>
                <a:lnTo>
                  <a:pt x="30804" y="71448"/>
                </a:lnTo>
                <a:lnTo>
                  <a:pt x="31505" y="67538"/>
                </a:lnTo>
                <a:lnTo>
                  <a:pt x="32341" y="66681"/>
                </a:lnTo>
                <a:lnTo>
                  <a:pt x="35707" y="67076"/>
                </a:lnTo>
                <a:lnTo>
                  <a:pt x="36952" y="66368"/>
                </a:lnTo>
                <a:lnTo>
                  <a:pt x="38257" y="64437"/>
                </a:lnTo>
                <a:lnTo>
                  <a:pt x="40243" y="63227"/>
                </a:lnTo>
                <a:lnTo>
                  <a:pt x="41902" y="63234"/>
                </a:lnTo>
                <a:lnTo>
                  <a:pt x="43629" y="61874"/>
                </a:lnTo>
                <a:lnTo>
                  <a:pt x="44479" y="62785"/>
                </a:lnTo>
                <a:lnTo>
                  <a:pt x="44894" y="64410"/>
                </a:lnTo>
                <a:lnTo>
                  <a:pt x="44323" y="65702"/>
                </a:lnTo>
                <a:lnTo>
                  <a:pt x="44568" y="66212"/>
                </a:lnTo>
                <a:lnTo>
                  <a:pt x="45765" y="66851"/>
                </a:lnTo>
                <a:lnTo>
                  <a:pt x="47811" y="66831"/>
                </a:lnTo>
                <a:lnTo>
                  <a:pt x="49124" y="66301"/>
                </a:lnTo>
                <a:lnTo>
                  <a:pt x="49430" y="65559"/>
                </a:lnTo>
                <a:lnTo>
                  <a:pt x="49430" y="64213"/>
                </a:lnTo>
                <a:lnTo>
                  <a:pt x="49103" y="62955"/>
                </a:lnTo>
                <a:lnTo>
                  <a:pt x="48233" y="61874"/>
                </a:lnTo>
                <a:lnTo>
                  <a:pt x="46601" y="61309"/>
                </a:lnTo>
                <a:lnTo>
                  <a:pt x="45465" y="61296"/>
                </a:lnTo>
                <a:lnTo>
                  <a:pt x="45275" y="60602"/>
                </a:lnTo>
                <a:lnTo>
                  <a:pt x="45663" y="59126"/>
                </a:lnTo>
                <a:lnTo>
                  <a:pt x="46669" y="56393"/>
                </a:lnTo>
                <a:lnTo>
                  <a:pt x="47907" y="53924"/>
                </a:lnTo>
                <a:lnTo>
                  <a:pt x="48661" y="52993"/>
                </a:lnTo>
                <a:lnTo>
                  <a:pt x="48791" y="52129"/>
                </a:lnTo>
                <a:lnTo>
                  <a:pt x="48648" y="50633"/>
                </a:lnTo>
                <a:lnTo>
                  <a:pt x="48621" y="47933"/>
                </a:lnTo>
                <a:lnTo>
                  <a:pt x="49729" y="44125"/>
                </a:lnTo>
                <a:lnTo>
                  <a:pt x="51225" y="41283"/>
                </a:lnTo>
                <a:lnTo>
                  <a:pt x="53231" y="40351"/>
                </a:lnTo>
                <a:lnTo>
                  <a:pt x="55686" y="39855"/>
                </a:lnTo>
                <a:lnTo>
                  <a:pt x="57257" y="38495"/>
                </a:lnTo>
                <a:lnTo>
                  <a:pt x="58032" y="36931"/>
                </a:lnTo>
                <a:lnTo>
                  <a:pt x="58324" y="35605"/>
                </a:lnTo>
                <a:lnTo>
                  <a:pt x="58698" y="34463"/>
                </a:lnTo>
                <a:lnTo>
                  <a:pt x="59480" y="33959"/>
                </a:lnTo>
                <a:lnTo>
                  <a:pt x="65383" y="34272"/>
                </a:lnTo>
                <a:lnTo>
                  <a:pt x="66287" y="31804"/>
                </a:lnTo>
                <a:lnTo>
                  <a:pt x="66797" y="31117"/>
                </a:lnTo>
                <a:lnTo>
                  <a:pt x="67926" y="30383"/>
                </a:lnTo>
                <a:lnTo>
                  <a:pt x="68715" y="29505"/>
                </a:lnTo>
                <a:lnTo>
                  <a:pt x="68422" y="28825"/>
                </a:lnTo>
                <a:lnTo>
                  <a:pt x="66913" y="28390"/>
                </a:lnTo>
                <a:lnTo>
                  <a:pt x="63363" y="28002"/>
                </a:lnTo>
                <a:lnTo>
                  <a:pt x="62649" y="27180"/>
                </a:lnTo>
                <a:lnTo>
                  <a:pt x="62874" y="26194"/>
                </a:lnTo>
                <a:lnTo>
                  <a:pt x="63819" y="23637"/>
                </a:lnTo>
                <a:lnTo>
                  <a:pt x="64723" y="20332"/>
                </a:lnTo>
                <a:lnTo>
                  <a:pt x="65192" y="17769"/>
                </a:lnTo>
                <a:lnTo>
                  <a:pt x="65240" y="16252"/>
                </a:lnTo>
                <a:lnTo>
                  <a:pt x="65750" y="15844"/>
                </a:lnTo>
                <a:lnTo>
                  <a:pt x="68640" y="15361"/>
                </a:lnTo>
                <a:lnTo>
                  <a:pt x="69612" y="14844"/>
                </a:lnTo>
                <a:lnTo>
                  <a:pt x="72101" y="11336"/>
                </a:lnTo>
                <a:lnTo>
                  <a:pt x="73998" y="10737"/>
                </a:lnTo>
                <a:lnTo>
                  <a:pt x="78901" y="11642"/>
                </a:lnTo>
                <a:lnTo>
                  <a:pt x="81145" y="11574"/>
                </a:lnTo>
                <a:lnTo>
                  <a:pt x="81757" y="11655"/>
                </a:lnTo>
                <a:lnTo>
                  <a:pt x="84001" y="11812"/>
                </a:lnTo>
                <a:lnTo>
                  <a:pt x="84246" y="11458"/>
                </a:lnTo>
                <a:lnTo>
                  <a:pt x="85253" y="7983"/>
                </a:lnTo>
                <a:lnTo>
                  <a:pt x="86245" y="6970"/>
                </a:lnTo>
                <a:lnTo>
                  <a:pt x="90101" y="2380"/>
                </a:lnTo>
                <a:lnTo>
                  <a:pt x="92692" y="428"/>
                </a:lnTo>
                <a:lnTo>
                  <a:pt x="94330" y="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11" name="Google Shape;3711;p208"/>
          <p:cNvSpPr/>
          <p:nvPr/>
        </p:nvSpPr>
        <p:spPr>
          <a:xfrm>
            <a:off x="5925347" y="4174040"/>
            <a:ext cx="27662" cy="51503"/>
          </a:xfrm>
          <a:custGeom>
            <a:rect b="b" l="l" r="r" t="t"/>
            <a:pathLst>
              <a:path extrusionOk="0" h="51503" w="27662">
                <a:moveTo>
                  <a:pt x="17979" y="197"/>
                </a:moveTo>
                <a:lnTo>
                  <a:pt x="16959" y="2468"/>
                </a:lnTo>
                <a:lnTo>
                  <a:pt x="17979" y="2761"/>
                </a:lnTo>
                <a:lnTo>
                  <a:pt x="18904" y="2550"/>
                </a:lnTo>
                <a:lnTo>
                  <a:pt x="21141" y="2632"/>
                </a:lnTo>
                <a:lnTo>
                  <a:pt x="21998" y="5120"/>
                </a:lnTo>
                <a:lnTo>
                  <a:pt x="21774" y="7208"/>
                </a:lnTo>
                <a:lnTo>
                  <a:pt x="19666" y="12703"/>
                </a:lnTo>
                <a:lnTo>
                  <a:pt x="19401" y="14586"/>
                </a:lnTo>
                <a:lnTo>
                  <a:pt x="18442" y="17408"/>
                </a:lnTo>
                <a:lnTo>
                  <a:pt x="19741" y="19265"/>
                </a:lnTo>
                <a:lnTo>
                  <a:pt x="18523" y="21726"/>
                </a:lnTo>
                <a:lnTo>
                  <a:pt x="18108" y="23317"/>
                </a:lnTo>
                <a:lnTo>
                  <a:pt x="18013" y="25711"/>
                </a:lnTo>
                <a:lnTo>
                  <a:pt x="18625" y="30253"/>
                </a:lnTo>
                <a:lnTo>
                  <a:pt x="17639" y="36795"/>
                </a:lnTo>
                <a:lnTo>
                  <a:pt x="15899" y="39651"/>
                </a:lnTo>
                <a:lnTo>
                  <a:pt x="14817" y="40732"/>
                </a:lnTo>
                <a:lnTo>
                  <a:pt x="12886" y="43568"/>
                </a:lnTo>
                <a:lnTo>
                  <a:pt x="10350" y="44411"/>
                </a:lnTo>
                <a:lnTo>
                  <a:pt x="6834" y="48974"/>
                </a:lnTo>
                <a:lnTo>
                  <a:pt x="6215" y="50171"/>
                </a:lnTo>
                <a:lnTo>
                  <a:pt x="6555" y="51463"/>
                </a:lnTo>
                <a:lnTo>
                  <a:pt x="5732" y="51476"/>
                </a:lnTo>
                <a:lnTo>
                  <a:pt x="2366" y="51266"/>
                </a:lnTo>
                <a:lnTo>
                  <a:pt x="88" y="51504"/>
                </a:lnTo>
                <a:lnTo>
                  <a:pt x="0" y="51388"/>
                </a:lnTo>
                <a:lnTo>
                  <a:pt x="184" y="46485"/>
                </a:lnTo>
                <a:lnTo>
                  <a:pt x="476" y="38889"/>
                </a:lnTo>
                <a:lnTo>
                  <a:pt x="687" y="33307"/>
                </a:lnTo>
                <a:lnTo>
                  <a:pt x="891" y="27839"/>
                </a:lnTo>
                <a:lnTo>
                  <a:pt x="1047" y="23739"/>
                </a:lnTo>
                <a:lnTo>
                  <a:pt x="1258" y="18149"/>
                </a:lnTo>
                <a:lnTo>
                  <a:pt x="1442" y="13321"/>
                </a:lnTo>
                <a:lnTo>
                  <a:pt x="1421" y="11587"/>
                </a:lnTo>
                <a:lnTo>
                  <a:pt x="1972" y="10214"/>
                </a:lnTo>
                <a:lnTo>
                  <a:pt x="3556" y="9642"/>
                </a:lnTo>
                <a:lnTo>
                  <a:pt x="5610" y="10839"/>
                </a:lnTo>
                <a:lnTo>
                  <a:pt x="6467" y="11336"/>
                </a:lnTo>
                <a:lnTo>
                  <a:pt x="7235" y="11050"/>
                </a:lnTo>
                <a:lnTo>
                  <a:pt x="8214" y="10323"/>
                </a:lnTo>
                <a:lnTo>
                  <a:pt x="9411" y="8208"/>
                </a:lnTo>
                <a:lnTo>
                  <a:pt x="12417" y="3835"/>
                </a:lnTo>
                <a:lnTo>
                  <a:pt x="13620" y="728"/>
                </a:lnTo>
                <a:lnTo>
                  <a:pt x="14797" y="109"/>
                </a:lnTo>
                <a:lnTo>
                  <a:pt x="16497" y="0"/>
                </a:lnTo>
                <a:lnTo>
                  <a:pt x="17979" y="197"/>
                </a:lnTo>
                <a:close/>
                <a:moveTo>
                  <a:pt x="24562" y="11125"/>
                </a:moveTo>
                <a:lnTo>
                  <a:pt x="23657" y="11492"/>
                </a:lnTo>
                <a:lnTo>
                  <a:pt x="24405" y="10343"/>
                </a:lnTo>
                <a:lnTo>
                  <a:pt x="24514" y="9608"/>
                </a:lnTo>
                <a:lnTo>
                  <a:pt x="25561" y="6535"/>
                </a:lnTo>
                <a:lnTo>
                  <a:pt x="26309" y="6549"/>
                </a:lnTo>
                <a:lnTo>
                  <a:pt x="26507" y="6820"/>
                </a:lnTo>
                <a:lnTo>
                  <a:pt x="24562" y="11125"/>
                </a:lnTo>
                <a:close/>
                <a:moveTo>
                  <a:pt x="26432" y="21121"/>
                </a:moveTo>
                <a:lnTo>
                  <a:pt x="24963" y="23902"/>
                </a:lnTo>
                <a:lnTo>
                  <a:pt x="24868" y="23107"/>
                </a:lnTo>
                <a:lnTo>
                  <a:pt x="25480" y="21046"/>
                </a:lnTo>
                <a:lnTo>
                  <a:pt x="26309" y="20325"/>
                </a:lnTo>
                <a:lnTo>
                  <a:pt x="26826" y="19564"/>
                </a:lnTo>
                <a:lnTo>
                  <a:pt x="26942" y="18666"/>
                </a:lnTo>
                <a:lnTo>
                  <a:pt x="27663" y="19101"/>
                </a:lnTo>
                <a:lnTo>
                  <a:pt x="27479" y="19985"/>
                </a:lnTo>
                <a:lnTo>
                  <a:pt x="26432" y="2112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12" name="Google Shape;3712;p208"/>
          <p:cNvSpPr/>
          <p:nvPr/>
        </p:nvSpPr>
        <p:spPr>
          <a:xfrm>
            <a:off x="4937465" y="1464283"/>
            <a:ext cx="1686006" cy="2193299"/>
          </a:xfrm>
          <a:custGeom>
            <a:rect b="b" l="l" r="r" t="t"/>
            <a:pathLst>
              <a:path extrusionOk="0" h="2193299" w="1686006">
                <a:moveTo>
                  <a:pt x="1364765" y="15756"/>
                </a:moveTo>
                <a:lnTo>
                  <a:pt x="1380330" y="18585"/>
                </a:lnTo>
                <a:lnTo>
                  <a:pt x="1385376" y="17558"/>
                </a:lnTo>
                <a:lnTo>
                  <a:pt x="1391142" y="24446"/>
                </a:lnTo>
                <a:lnTo>
                  <a:pt x="1394617" y="25249"/>
                </a:lnTo>
                <a:lnTo>
                  <a:pt x="1400343" y="23950"/>
                </a:lnTo>
                <a:lnTo>
                  <a:pt x="1404518" y="25582"/>
                </a:lnTo>
                <a:lnTo>
                  <a:pt x="1420056" y="27112"/>
                </a:lnTo>
                <a:lnTo>
                  <a:pt x="1423286" y="29777"/>
                </a:lnTo>
                <a:lnTo>
                  <a:pt x="1423245" y="32980"/>
                </a:lnTo>
                <a:lnTo>
                  <a:pt x="1419893" y="39896"/>
                </a:lnTo>
                <a:lnTo>
                  <a:pt x="1415391" y="46526"/>
                </a:lnTo>
                <a:lnTo>
                  <a:pt x="1386355" y="67858"/>
                </a:lnTo>
                <a:lnTo>
                  <a:pt x="1384220" y="71367"/>
                </a:lnTo>
                <a:lnTo>
                  <a:pt x="1389878" y="72468"/>
                </a:lnTo>
                <a:lnTo>
                  <a:pt x="1398221" y="71503"/>
                </a:lnTo>
                <a:lnTo>
                  <a:pt x="1404688" y="69157"/>
                </a:lnTo>
                <a:lnTo>
                  <a:pt x="1412311" y="61962"/>
                </a:lnTo>
                <a:lnTo>
                  <a:pt x="1414834" y="61547"/>
                </a:lnTo>
                <a:lnTo>
                  <a:pt x="1419675" y="58038"/>
                </a:lnTo>
                <a:lnTo>
                  <a:pt x="1429053" y="48165"/>
                </a:lnTo>
                <a:lnTo>
                  <a:pt x="1436553" y="42772"/>
                </a:lnTo>
                <a:lnTo>
                  <a:pt x="1439946" y="45146"/>
                </a:lnTo>
                <a:lnTo>
                  <a:pt x="1442802" y="48886"/>
                </a:lnTo>
                <a:lnTo>
                  <a:pt x="1444727" y="49314"/>
                </a:lnTo>
                <a:lnTo>
                  <a:pt x="1445726" y="46431"/>
                </a:lnTo>
                <a:lnTo>
                  <a:pt x="1447331" y="38522"/>
                </a:lnTo>
                <a:lnTo>
                  <a:pt x="1448270" y="35639"/>
                </a:lnTo>
                <a:lnTo>
                  <a:pt x="1450738" y="33572"/>
                </a:lnTo>
                <a:lnTo>
                  <a:pt x="1452248" y="33796"/>
                </a:lnTo>
                <a:lnTo>
                  <a:pt x="1454689" y="37557"/>
                </a:lnTo>
                <a:lnTo>
                  <a:pt x="1457395" y="46417"/>
                </a:lnTo>
                <a:lnTo>
                  <a:pt x="1459891" y="52537"/>
                </a:lnTo>
                <a:lnTo>
                  <a:pt x="1461237" y="52639"/>
                </a:lnTo>
                <a:lnTo>
                  <a:pt x="1466943" y="45717"/>
                </a:lnTo>
                <a:lnTo>
                  <a:pt x="1469819" y="44819"/>
                </a:lnTo>
                <a:lnTo>
                  <a:pt x="1476354" y="47335"/>
                </a:lnTo>
                <a:lnTo>
                  <a:pt x="1479067" y="50388"/>
                </a:lnTo>
                <a:lnTo>
                  <a:pt x="1479557" y="53632"/>
                </a:lnTo>
                <a:lnTo>
                  <a:pt x="1477816" y="57032"/>
                </a:lnTo>
                <a:lnTo>
                  <a:pt x="1476741" y="59963"/>
                </a:lnTo>
                <a:lnTo>
                  <a:pt x="1476320" y="62424"/>
                </a:lnTo>
                <a:lnTo>
                  <a:pt x="1477272" y="65274"/>
                </a:lnTo>
                <a:lnTo>
                  <a:pt x="1481229" y="71346"/>
                </a:lnTo>
                <a:lnTo>
                  <a:pt x="1486955" y="84429"/>
                </a:lnTo>
                <a:lnTo>
                  <a:pt x="1486921" y="89203"/>
                </a:lnTo>
                <a:lnTo>
                  <a:pt x="1483800" y="98839"/>
                </a:lnTo>
                <a:lnTo>
                  <a:pt x="1483875" y="101260"/>
                </a:lnTo>
                <a:lnTo>
                  <a:pt x="1498604" y="91141"/>
                </a:lnTo>
                <a:lnTo>
                  <a:pt x="1513455" y="95670"/>
                </a:lnTo>
                <a:lnTo>
                  <a:pt x="1517657" y="98757"/>
                </a:lnTo>
                <a:lnTo>
                  <a:pt x="1519269" y="102463"/>
                </a:lnTo>
                <a:lnTo>
                  <a:pt x="1520983" y="108556"/>
                </a:lnTo>
                <a:lnTo>
                  <a:pt x="1522805" y="116995"/>
                </a:lnTo>
                <a:lnTo>
                  <a:pt x="1521540" y="125726"/>
                </a:lnTo>
                <a:lnTo>
                  <a:pt x="1515019" y="139190"/>
                </a:lnTo>
                <a:lnTo>
                  <a:pt x="1508273" y="149554"/>
                </a:lnTo>
                <a:lnTo>
                  <a:pt x="1504302" y="158802"/>
                </a:lnTo>
                <a:lnTo>
                  <a:pt x="1498202" y="163840"/>
                </a:lnTo>
                <a:lnTo>
                  <a:pt x="1477292" y="185750"/>
                </a:lnTo>
                <a:lnTo>
                  <a:pt x="1467072" y="192700"/>
                </a:lnTo>
                <a:lnTo>
                  <a:pt x="1461197" y="199500"/>
                </a:lnTo>
                <a:lnTo>
                  <a:pt x="1458558" y="200683"/>
                </a:lnTo>
                <a:lnTo>
                  <a:pt x="1446107" y="199384"/>
                </a:lnTo>
                <a:lnTo>
                  <a:pt x="1442809" y="203111"/>
                </a:lnTo>
                <a:lnTo>
                  <a:pt x="1440973" y="209353"/>
                </a:lnTo>
                <a:lnTo>
                  <a:pt x="1437050" y="212318"/>
                </a:lnTo>
                <a:lnTo>
                  <a:pt x="1431249" y="214433"/>
                </a:lnTo>
                <a:lnTo>
                  <a:pt x="1419397" y="216140"/>
                </a:lnTo>
                <a:lnTo>
                  <a:pt x="1416738" y="223103"/>
                </a:lnTo>
                <a:lnTo>
                  <a:pt x="1416058" y="227802"/>
                </a:lnTo>
                <a:lnTo>
                  <a:pt x="1414902" y="231440"/>
                </a:lnTo>
                <a:lnTo>
                  <a:pt x="1413895" y="233194"/>
                </a:lnTo>
                <a:lnTo>
                  <a:pt x="1380031" y="257634"/>
                </a:lnTo>
                <a:lnTo>
                  <a:pt x="1379405" y="261673"/>
                </a:lnTo>
                <a:lnTo>
                  <a:pt x="1382812" y="263332"/>
                </a:lnTo>
                <a:lnTo>
                  <a:pt x="1387103" y="261673"/>
                </a:lnTo>
                <a:lnTo>
                  <a:pt x="1436383" y="232011"/>
                </a:lnTo>
                <a:lnTo>
                  <a:pt x="1445842" y="230025"/>
                </a:lnTo>
                <a:lnTo>
                  <a:pt x="1454621" y="232195"/>
                </a:lnTo>
                <a:lnTo>
                  <a:pt x="1453614" y="239165"/>
                </a:lnTo>
                <a:lnTo>
                  <a:pt x="1441191" y="258708"/>
                </a:lnTo>
                <a:lnTo>
                  <a:pt x="1425367" y="276028"/>
                </a:lnTo>
                <a:lnTo>
                  <a:pt x="1417465" y="289002"/>
                </a:lnTo>
                <a:lnTo>
                  <a:pt x="1397473" y="311021"/>
                </a:lnTo>
                <a:lnTo>
                  <a:pt x="1381133" y="332516"/>
                </a:lnTo>
                <a:lnTo>
                  <a:pt x="1374856" y="343280"/>
                </a:lnTo>
                <a:lnTo>
                  <a:pt x="1366444" y="362252"/>
                </a:lnTo>
                <a:lnTo>
                  <a:pt x="1363568" y="366788"/>
                </a:lnTo>
                <a:lnTo>
                  <a:pt x="1360073" y="368651"/>
                </a:lnTo>
                <a:lnTo>
                  <a:pt x="1355959" y="367869"/>
                </a:lnTo>
                <a:lnTo>
                  <a:pt x="1352253" y="365142"/>
                </a:lnTo>
                <a:lnTo>
                  <a:pt x="1347309" y="358104"/>
                </a:lnTo>
                <a:lnTo>
                  <a:pt x="1342801" y="350182"/>
                </a:lnTo>
                <a:lnTo>
                  <a:pt x="1341386" y="348788"/>
                </a:lnTo>
                <a:lnTo>
                  <a:pt x="1342236" y="352725"/>
                </a:lnTo>
                <a:lnTo>
                  <a:pt x="1350920" y="378776"/>
                </a:lnTo>
                <a:lnTo>
                  <a:pt x="1349927" y="383747"/>
                </a:lnTo>
                <a:lnTo>
                  <a:pt x="1333988" y="388977"/>
                </a:lnTo>
                <a:lnTo>
                  <a:pt x="1326930" y="393573"/>
                </a:lnTo>
                <a:lnTo>
                  <a:pt x="1323291" y="394689"/>
                </a:lnTo>
                <a:lnTo>
                  <a:pt x="1320714" y="393859"/>
                </a:lnTo>
                <a:lnTo>
                  <a:pt x="1318198" y="394328"/>
                </a:lnTo>
                <a:lnTo>
                  <a:pt x="1315750" y="396103"/>
                </a:lnTo>
                <a:lnTo>
                  <a:pt x="1315614" y="398068"/>
                </a:lnTo>
                <a:lnTo>
                  <a:pt x="1317797" y="400217"/>
                </a:lnTo>
                <a:lnTo>
                  <a:pt x="1324148" y="401897"/>
                </a:lnTo>
                <a:lnTo>
                  <a:pt x="1338251" y="396212"/>
                </a:lnTo>
                <a:lnTo>
                  <a:pt x="1340516" y="396613"/>
                </a:lnTo>
                <a:lnTo>
                  <a:pt x="1344147" y="399387"/>
                </a:lnTo>
                <a:lnTo>
                  <a:pt x="1344324" y="401903"/>
                </a:lnTo>
                <a:lnTo>
                  <a:pt x="1340536" y="409927"/>
                </a:lnTo>
                <a:lnTo>
                  <a:pt x="1329119" y="419434"/>
                </a:lnTo>
                <a:lnTo>
                  <a:pt x="1330608" y="419978"/>
                </a:lnTo>
                <a:lnTo>
                  <a:pt x="1333879" y="423324"/>
                </a:lnTo>
                <a:lnTo>
                  <a:pt x="1333804" y="426329"/>
                </a:lnTo>
                <a:lnTo>
                  <a:pt x="1330207" y="433367"/>
                </a:lnTo>
                <a:lnTo>
                  <a:pt x="1328507" y="435604"/>
                </a:lnTo>
                <a:lnTo>
                  <a:pt x="1317498" y="442099"/>
                </a:lnTo>
                <a:lnTo>
                  <a:pt x="1312704" y="443622"/>
                </a:lnTo>
                <a:lnTo>
                  <a:pt x="1308488" y="442813"/>
                </a:lnTo>
                <a:lnTo>
                  <a:pt x="1289182" y="428566"/>
                </a:lnTo>
                <a:lnTo>
                  <a:pt x="1282369" y="426492"/>
                </a:lnTo>
                <a:lnTo>
                  <a:pt x="1275895" y="422861"/>
                </a:lnTo>
                <a:lnTo>
                  <a:pt x="1271121" y="423480"/>
                </a:lnTo>
                <a:lnTo>
                  <a:pt x="1266049" y="427696"/>
                </a:lnTo>
                <a:lnTo>
                  <a:pt x="1268327" y="429811"/>
                </a:lnTo>
                <a:lnTo>
                  <a:pt x="1277677" y="433836"/>
                </a:lnTo>
                <a:lnTo>
                  <a:pt x="1285476" y="434612"/>
                </a:lnTo>
                <a:lnTo>
                  <a:pt x="1288713" y="436176"/>
                </a:lnTo>
                <a:lnTo>
                  <a:pt x="1289985" y="438773"/>
                </a:lnTo>
                <a:lnTo>
                  <a:pt x="1293351" y="448178"/>
                </a:lnTo>
                <a:lnTo>
                  <a:pt x="1293895" y="453196"/>
                </a:lnTo>
                <a:lnTo>
                  <a:pt x="1293154" y="457847"/>
                </a:lnTo>
                <a:lnTo>
                  <a:pt x="1292134" y="461091"/>
                </a:lnTo>
                <a:lnTo>
                  <a:pt x="1290842" y="462934"/>
                </a:lnTo>
                <a:lnTo>
                  <a:pt x="1288849" y="463859"/>
                </a:lnTo>
                <a:lnTo>
                  <a:pt x="1281213" y="463206"/>
                </a:lnTo>
                <a:lnTo>
                  <a:pt x="1278364" y="464341"/>
                </a:lnTo>
                <a:lnTo>
                  <a:pt x="1275052" y="467034"/>
                </a:lnTo>
                <a:lnTo>
                  <a:pt x="1270904" y="468204"/>
                </a:lnTo>
                <a:lnTo>
                  <a:pt x="1263424" y="467667"/>
                </a:lnTo>
                <a:lnTo>
                  <a:pt x="1254618" y="471584"/>
                </a:lnTo>
                <a:lnTo>
                  <a:pt x="1249960" y="472298"/>
                </a:lnTo>
                <a:lnTo>
                  <a:pt x="1244798" y="470530"/>
                </a:lnTo>
                <a:lnTo>
                  <a:pt x="1239202" y="466150"/>
                </a:lnTo>
                <a:lnTo>
                  <a:pt x="1233300" y="463933"/>
                </a:lnTo>
                <a:lnTo>
                  <a:pt x="1223324" y="462063"/>
                </a:lnTo>
                <a:lnTo>
                  <a:pt x="1224160" y="464586"/>
                </a:lnTo>
                <a:lnTo>
                  <a:pt x="1227676" y="465647"/>
                </a:lnTo>
                <a:lnTo>
                  <a:pt x="1234836" y="472366"/>
                </a:lnTo>
                <a:lnTo>
                  <a:pt x="1238257" y="481416"/>
                </a:lnTo>
                <a:lnTo>
                  <a:pt x="1241480" y="482940"/>
                </a:lnTo>
                <a:lnTo>
                  <a:pt x="1248062" y="490297"/>
                </a:lnTo>
                <a:lnTo>
                  <a:pt x="1252843" y="491460"/>
                </a:lnTo>
                <a:lnTo>
                  <a:pt x="1257800" y="493956"/>
                </a:lnTo>
                <a:lnTo>
                  <a:pt x="1264791" y="490746"/>
                </a:lnTo>
                <a:lnTo>
                  <a:pt x="1269483" y="491344"/>
                </a:lnTo>
                <a:lnTo>
                  <a:pt x="1268503" y="509242"/>
                </a:lnTo>
                <a:lnTo>
                  <a:pt x="1266429" y="510969"/>
                </a:lnTo>
                <a:lnTo>
                  <a:pt x="1255128" y="510969"/>
                </a:lnTo>
                <a:lnTo>
                  <a:pt x="1249756" y="508392"/>
                </a:lnTo>
                <a:lnTo>
                  <a:pt x="1247383" y="505727"/>
                </a:lnTo>
                <a:lnTo>
                  <a:pt x="1242174" y="502694"/>
                </a:lnTo>
                <a:lnTo>
                  <a:pt x="1237481" y="504448"/>
                </a:lnTo>
                <a:lnTo>
                  <a:pt x="1233231" y="504067"/>
                </a:lnTo>
                <a:lnTo>
                  <a:pt x="1230348" y="505849"/>
                </a:lnTo>
                <a:lnTo>
                  <a:pt x="1225772" y="505781"/>
                </a:lnTo>
                <a:lnTo>
                  <a:pt x="1213811" y="508787"/>
                </a:lnTo>
                <a:lnTo>
                  <a:pt x="1207487" y="508821"/>
                </a:lnTo>
                <a:lnTo>
                  <a:pt x="1202822" y="506883"/>
                </a:lnTo>
                <a:lnTo>
                  <a:pt x="1197402" y="506284"/>
                </a:lnTo>
                <a:lnTo>
                  <a:pt x="1191221" y="507005"/>
                </a:lnTo>
                <a:lnTo>
                  <a:pt x="1191649" y="509065"/>
                </a:lnTo>
                <a:lnTo>
                  <a:pt x="1194267" y="509684"/>
                </a:lnTo>
                <a:lnTo>
                  <a:pt x="1198082" y="513023"/>
                </a:lnTo>
                <a:lnTo>
                  <a:pt x="1201618" y="518137"/>
                </a:lnTo>
                <a:lnTo>
                  <a:pt x="1204556" y="520279"/>
                </a:lnTo>
                <a:lnTo>
                  <a:pt x="1208078" y="519068"/>
                </a:lnTo>
                <a:lnTo>
                  <a:pt x="1211662" y="516682"/>
                </a:lnTo>
                <a:lnTo>
                  <a:pt x="1224745" y="512744"/>
                </a:lnTo>
                <a:lnTo>
                  <a:pt x="1230484" y="512105"/>
                </a:lnTo>
                <a:lnTo>
                  <a:pt x="1235605" y="513846"/>
                </a:lnTo>
                <a:lnTo>
                  <a:pt x="1239012" y="516015"/>
                </a:lnTo>
                <a:lnTo>
                  <a:pt x="1241392" y="518620"/>
                </a:lnTo>
                <a:lnTo>
                  <a:pt x="1244397" y="525501"/>
                </a:lnTo>
                <a:lnTo>
                  <a:pt x="1251938" y="526344"/>
                </a:lnTo>
                <a:lnTo>
                  <a:pt x="1257691" y="528616"/>
                </a:lnTo>
                <a:lnTo>
                  <a:pt x="1266858" y="538503"/>
                </a:lnTo>
                <a:lnTo>
                  <a:pt x="1269381" y="539251"/>
                </a:lnTo>
                <a:lnTo>
                  <a:pt x="1270394" y="541787"/>
                </a:lnTo>
                <a:lnTo>
                  <a:pt x="1268449" y="548098"/>
                </a:lnTo>
                <a:lnTo>
                  <a:pt x="1268231" y="551872"/>
                </a:lnTo>
                <a:lnTo>
                  <a:pt x="1261894" y="559148"/>
                </a:lnTo>
                <a:lnTo>
                  <a:pt x="1252007" y="561256"/>
                </a:lnTo>
                <a:lnTo>
                  <a:pt x="1241140" y="560583"/>
                </a:lnTo>
                <a:lnTo>
                  <a:pt x="1233361" y="561426"/>
                </a:lnTo>
                <a:lnTo>
                  <a:pt x="1232545" y="562337"/>
                </a:lnTo>
                <a:lnTo>
                  <a:pt x="1237883" y="564234"/>
                </a:lnTo>
                <a:lnTo>
                  <a:pt x="1250252" y="572632"/>
                </a:lnTo>
                <a:lnTo>
                  <a:pt x="1255046" y="577161"/>
                </a:lnTo>
                <a:lnTo>
                  <a:pt x="1255883" y="579806"/>
                </a:lnTo>
                <a:lnTo>
                  <a:pt x="1249069" y="589816"/>
                </a:lnTo>
                <a:lnTo>
                  <a:pt x="1243051" y="609391"/>
                </a:lnTo>
                <a:lnTo>
                  <a:pt x="1241072" y="610921"/>
                </a:lnTo>
                <a:lnTo>
                  <a:pt x="1239012" y="611458"/>
                </a:lnTo>
                <a:lnTo>
                  <a:pt x="1233708" y="611118"/>
                </a:lnTo>
                <a:lnTo>
                  <a:pt x="1226982" y="615980"/>
                </a:lnTo>
                <a:lnTo>
                  <a:pt x="1221903" y="616952"/>
                </a:lnTo>
                <a:lnTo>
                  <a:pt x="1212702" y="615130"/>
                </a:lnTo>
                <a:lnTo>
                  <a:pt x="1202080" y="615232"/>
                </a:lnTo>
                <a:lnTo>
                  <a:pt x="1201244" y="618360"/>
                </a:lnTo>
                <a:lnTo>
                  <a:pt x="1200714" y="624324"/>
                </a:lnTo>
                <a:lnTo>
                  <a:pt x="1200768" y="633238"/>
                </a:lnTo>
                <a:lnTo>
                  <a:pt x="1201414" y="645030"/>
                </a:lnTo>
                <a:lnTo>
                  <a:pt x="1200857" y="653571"/>
                </a:lnTo>
                <a:lnTo>
                  <a:pt x="1199109" y="658943"/>
                </a:lnTo>
                <a:lnTo>
                  <a:pt x="1196899" y="662887"/>
                </a:lnTo>
                <a:lnTo>
                  <a:pt x="1192900" y="666708"/>
                </a:lnTo>
                <a:lnTo>
                  <a:pt x="1188793" y="669082"/>
                </a:lnTo>
                <a:lnTo>
                  <a:pt x="1185720" y="669918"/>
                </a:lnTo>
                <a:lnTo>
                  <a:pt x="1180606" y="670054"/>
                </a:lnTo>
                <a:lnTo>
                  <a:pt x="1165931" y="672781"/>
                </a:lnTo>
                <a:lnTo>
                  <a:pt x="1158771" y="672618"/>
                </a:lnTo>
                <a:lnTo>
                  <a:pt x="1153209" y="671462"/>
                </a:lnTo>
                <a:lnTo>
                  <a:pt x="1147456" y="667654"/>
                </a:lnTo>
                <a:lnTo>
                  <a:pt x="1137868" y="656828"/>
                </a:lnTo>
                <a:lnTo>
                  <a:pt x="1135148" y="654414"/>
                </a:lnTo>
                <a:lnTo>
                  <a:pt x="1132482" y="653006"/>
                </a:lnTo>
                <a:lnTo>
                  <a:pt x="1132584" y="655352"/>
                </a:lnTo>
                <a:lnTo>
                  <a:pt x="1135454" y="661425"/>
                </a:lnTo>
                <a:lnTo>
                  <a:pt x="1137847" y="665328"/>
                </a:lnTo>
                <a:lnTo>
                  <a:pt x="1139765" y="667069"/>
                </a:lnTo>
                <a:lnTo>
                  <a:pt x="1139316" y="668912"/>
                </a:lnTo>
                <a:lnTo>
                  <a:pt x="1135086" y="671802"/>
                </a:lnTo>
                <a:lnTo>
                  <a:pt x="1130422" y="673094"/>
                </a:lnTo>
                <a:lnTo>
                  <a:pt x="1124893" y="673046"/>
                </a:lnTo>
                <a:lnTo>
                  <a:pt x="1124716" y="674161"/>
                </a:lnTo>
                <a:lnTo>
                  <a:pt x="1126586" y="677262"/>
                </a:lnTo>
                <a:lnTo>
                  <a:pt x="1129021" y="680172"/>
                </a:lnTo>
                <a:lnTo>
                  <a:pt x="1130619" y="681043"/>
                </a:lnTo>
                <a:lnTo>
                  <a:pt x="1134855" y="680145"/>
                </a:lnTo>
                <a:lnTo>
                  <a:pt x="1139758" y="676460"/>
                </a:lnTo>
                <a:lnTo>
                  <a:pt x="1142818" y="675372"/>
                </a:lnTo>
                <a:lnTo>
                  <a:pt x="1148911" y="676249"/>
                </a:lnTo>
                <a:lnTo>
                  <a:pt x="1151311" y="677561"/>
                </a:lnTo>
                <a:lnTo>
                  <a:pt x="1158914" y="685599"/>
                </a:lnTo>
                <a:lnTo>
                  <a:pt x="1159975" y="685973"/>
                </a:lnTo>
                <a:lnTo>
                  <a:pt x="1165605" y="681934"/>
                </a:lnTo>
                <a:lnTo>
                  <a:pt x="1173745" y="681716"/>
                </a:lnTo>
                <a:lnTo>
                  <a:pt x="1176730" y="684960"/>
                </a:lnTo>
                <a:lnTo>
                  <a:pt x="1177872" y="691229"/>
                </a:lnTo>
                <a:lnTo>
                  <a:pt x="1178015" y="696289"/>
                </a:lnTo>
                <a:lnTo>
                  <a:pt x="1177151" y="700144"/>
                </a:lnTo>
                <a:lnTo>
                  <a:pt x="1179028" y="703891"/>
                </a:lnTo>
                <a:lnTo>
                  <a:pt x="1183639" y="707529"/>
                </a:lnTo>
                <a:lnTo>
                  <a:pt x="1187216" y="708311"/>
                </a:lnTo>
                <a:lnTo>
                  <a:pt x="1189759" y="706257"/>
                </a:lnTo>
                <a:lnTo>
                  <a:pt x="1193621" y="701259"/>
                </a:lnTo>
                <a:lnTo>
                  <a:pt x="1195260" y="700076"/>
                </a:lnTo>
                <a:lnTo>
                  <a:pt x="1196810" y="700355"/>
                </a:lnTo>
                <a:lnTo>
                  <a:pt x="1199170" y="704000"/>
                </a:lnTo>
                <a:lnTo>
                  <a:pt x="1202346" y="710977"/>
                </a:lnTo>
                <a:lnTo>
                  <a:pt x="1202638" y="719076"/>
                </a:lnTo>
                <a:lnTo>
                  <a:pt x="1200054" y="728276"/>
                </a:lnTo>
                <a:lnTo>
                  <a:pt x="1196892" y="734274"/>
                </a:lnTo>
                <a:lnTo>
                  <a:pt x="1184489" y="744093"/>
                </a:lnTo>
                <a:lnTo>
                  <a:pt x="1180742" y="747928"/>
                </a:lnTo>
                <a:lnTo>
                  <a:pt x="1177777" y="751913"/>
                </a:lnTo>
                <a:lnTo>
                  <a:pt x="1173479" y="755490"/>
                </a:lnTo>
                <a:lnTo>
                  <a:pt x="1165034" y="760250"/>
                </a:lnTo>
                <a:lnTo>
                  <a:pt x="1160580" y="761141"/>
                </a:lnTo>
                <a:lnTo>
                  <a:pt x="1150971" y="766241"/>
                </a:lnTo>
                <a:lnTo>
                  <a:pt x="1148884" y="766472"/>
                </a:lnTo>
                <a:lnTo>
                  <a:pt x="1145769" y="765642"/>
                </a:lnTo>
                <a:lnTo>
                  <a:pt x="1145123" y="763160"/>
                </a:lnTo>
                <a:lnTo>
                  <a:pt x="1145919" y="758733"/>
                </a:lnTo>
                <a:lnTo>
                  <a:pt x="1146946" y="754599"/>
                </a:lnTo>
                <a:lnTo>
                  <a:pt x="1148217" y="750757"/>
                </a:lnTo>
                <a:lnTo>
                  <a:pt x="1148265" y="747554"/>
                </a:lnTo>
                <a:lnTo>
                  <a:pt x="1145552" y="742556"/>
                </a:lnTo>
                <a:lnTo>
                  <a:pt x="1143648" y="740237"/>
                </a:lnTo>
                <a:lnTo>
                  <a:pt x="1141805" y="739068"/>
                </a:lnTo>
                <a:lnTo>
                  <a:pt x="1138099" y="739748"/>
                </a:lnTo>
                <a:lnTo>
                  <a:pt x="1136004" y="741121"/>
                </a:lnTo>
                <a:lnTo>
                  <a:pt x="1133760" y="741386"/>
                </a:lnTo>
                <a:lnTo>
                  <a:pt x="1131367" y="740530"/>
                </a:lnTo>
                <a:lnTo>
                  <a:pt x="1129354" y="738408"/>
                </a:lnTo>
                <a:lnTo>
                  <a:pt x="1125322" y="729486"/>
                </a:lnTo>
                <a:lnTo>
                  <a:pt x="1123805" y="728344"/>
                </a:lnTo>
                <a:lnTo>
                  <a:pt x="1121820" y="728630"/>
                </a:lnTo>
                <a:lnTo>
                  <a:pt x="1120038" y="727344"/>
                </a:lnTo>
                <a:lnTo>
                  <a:pt x="1118467" y="724488"/>
                </a:lnTo>
                <a:lnTo>
                  <a:pt x="1115863" y="721721"/>
                </a:lnTo>
                <a:lnTo>
                  <a:pt x="1116556" y="723836"/>
                </a:lnTo>
                <a:lnTo>
                  <a:pt x="1119161" y="728942"/>
                </a:lnTo>
                <a:lnTo>
                  <a:pt x="1120976" y="733995"/>
                </a:lnTo>
                <a:lnTo>
                  <a:pt x="1121996" y="738993"/>
                </a:lnTo>
                <a:lnTo>
                  <a:pt x="1121520" y="742903"/>
                </a:lnTo>
                <a:lnTo>
                  <a:pt x="1099461" y="745065"/>
                </a:lnTo>
                <a:lnTo>
                  <a:pt x="1089982" y="743936"/>
                </a:lnTo>
                <a:lnTo>
                  <a:pt x="1088064" y="740523"/>
                </a:lnTo>
                <a:lnTo>
                  <a:pt x="1083528" y="725692"/>
                </a:lnTo>
                <a:lnTo>
                  <a:pt x="1082542" y="751777"/>
                </a:lnTo>
                <a:lnTo>
                  <a:pt x="1066018" y="755973"/>
                </a:lnTo>
                <a:lnTo>
                  <a:pt x="1062156" y="755265"/>
                </a:lnTo>
                <a:lnTo>
                  <a:pt x="1055730" y="752389"/>
                </a:lnTo>
                <a:lnTo>
                  <a:pt x="1047420" y="745426"/>
                </a:lnTo>
                <a:lnTo>
                  <a:pt x="1043979" y="740781"/>
                </a:lnTo>
                <a:lnTo>
                  <a:pt x="1042633" y="736137"/>
                </a:lnTo>
                <a:lnTo>
                  <a:pt x="1041633" y="733587"/>
                </a:lnTo>
                <a:lnTo>
                  <a:pt x="1040980" y="733152"/>
                </a:lnTo>
                <a:lnTo>
                  <a:pt x="1038913" y="738762"/>
                </a:lnTo>
                <a:lnTo>
                  <a:pt x="1036656" y="750152"/>
                </a:lnTo>
                <a:lnTo>
                  <a:pt x="1030978" y="747221"/>
                </a:lnTo>
                <a:lnTo>
                  <a:pt x="1023790" y="744351"/>
                </a:lnTo>
                <a:lnTo>
                  <a:pt x="1021206" y="733077"/>
                </a:lnTo>
                <a:lnTo>
                  <a:pt x="1021056" y="749370"/>
                </a:lnTo>
                <a:lnTo>
                  <a:pt x="1009476" y="747228"/>
                </a:lnTo>
                <a:lnTo>
                  <a:pt x="1003907" y="747833"/>
                </a:lnTo>
                <a:lnTo>
                  <a:pt x="1002275" y="733553"/>
                </a:lnTo>
                <a:lnTo>
                  <a:pt x="1002003" y="717600"/>
                </a:lnTo>
                <a:lnTo>
                  <a:pt x="999745" y="727718"/>
                </a:lnTo>
                <a:lnTo>
                  <a:pt x="1000731" y="736252"/>
                </a:lnTo>
                <a:lnTo>
                  <a:pt x="1001051" y="746561"/>
                </a:lnTo>
                <a:lnTo>
                  <a:pt x="996127" y="743637"/>
                </a:lnTo>
                <a:lnTo>
                  <a:pt x="985329" y="742202"/>
                </a:lnTo>
                <a:lnTo>
                  <a:pt x="981500" y="740781"/>
                </a:lnTo>
                <a:lnTo>
                  <a:pt x="981990" y="726998"/>
                </a:lnTo>
                <a:lnTo>
                  <a:pt x="982840" y="713091"/>
                </a:lnTo>
                <a:lnTo>
                  <a:pt x="996746" y="699063"/>
                </a:lnTo>
                <a:lnTo>
                  <a:pt x="1000847" y="692358"/>
                </a:lnTo>
                <a:lnTo>
                  <a:pt x="1003866" y="689645"/>
                </a:lnTo>
                <a:lnTo>
                  <a:pt x="1008639" y="687931"/>
                </a:lnTo>
                <a:lnTo>
                  <a:pt x="1014739" y="686864"/>
                </a:lnTo>
                <a:lnTo>
                  <a:pt x="1018894" y="687686"/>
                </a:lnTo>
                <a:lnTo>
                  <a:pt x="1023640" y="686884"/>
                </a:lnTo>
                <a:lnTo>
                  <a:pt x="1029312" y="684341"/>
                </a:lnTo>
                <a:lnTo>
                  <a:pt x="1033364" y="683606"/>
                </a:lnTo>
                <a:lnTo>
                  <a:pt x="1034126" y="682702"/>
                </a:lnTo>
                <a:lnTo>
                  <a:pt x="1032956" y="681376"/>
                </a:lnTo>
                <a:lnTo>
                  <a:pt x="1028618" y="672087"/>
                </a:lnTo>
                <a:lnTo>
                  <a:pt x="1027061" y="669966"/>
                </a:lnTo>
                <a:lnTo>
                  <a:pt x="1025476" y="669020"/>
                </a:lnTo>
                <a:lnTo>
                  <a:pt x="1022342" y="668599"/>
                </a:lnTo>
                <a:lnTo>
                  <a:pt x="1019302" y="664491"/>
                </a:lnTo>
                <a:lnTo>
                  <a:pt x="1017541" y="660853"/>
                </a:lnTo>
                <a:lnTo>
                  <a:pt x="1015657" y="655889"/>
                </a:lnTo>
                <a:lnTo>
                  <a:pt x="1012645" y="646424"/>
                </a:lnTo>
                <a:lnTo>
                  <a:pt x="1009653" y="635768"/>
                </a:lnTo>
                <a:lnTo>
                  <a:pt x="1011135" y="629872"/>
                </a:lnTo>
                <a:lnTo>
                  <a:pt x="1016092" y="625221"/>
                </a:lnTo>
                <a:lnTo>
                  <a:pt x="1021063" y="621984"/>
                </a:lnTo>
                <a:lnTo>
                  <a:pt x="1026041" y="620176"/>
                </a:lnTo>
                <a:lnTo>
                  <a:pt x="1030202" y="620135"/>
                </a:lnTo>
                <a:lnTo>
                  <a:pt x="1035221" y="622726"/>
                </a:lnTo>
                <a:lnTo>
                  <a:pt x="1042279" y="627717"/>
                </a:lnTo>
                <a:lnTo>
                  <a:pt x="1046332" y="633340"/>
                </a:lnTo>
                <a:lnTo>
                  <a:pt x="1051412" y="645166"/>
                </a:lnTo>
                <a:lnTo>
                  <a:pt x="1054764" y="654489"/>
                </a:lnTo>
                <a:lnTo>
                  <a:pt x="1057484" y="658671"/>
                </a:lnTo>
                <a:lnTo>
                  <a:pt x="1069656" y="666212"/>
                </a:lnTo>
                <a:lnTo>
                  <a:pt x="1073702" y="667429"/>
                </a:lnTo>
                <a:lnTo>
                  <a:pt x="1078510" y="666824"/>
                </a:lnTo>
                <a:lnTo>
                  <a:pt x="1088309" y="664852"/>
                </a:lnTo>
                <a:lnTo>
                  <a:pt x="1093123" y="662785"/>
                </a:lnTo>
                <a:lnTo>
                  <a:pt x="1095286" y="660323"/>
                </a:lnTo>
                <a:lnTo>
                  <a:pt x="1096394" y="656780"/>
                </a:lnTo>
                <a:lnTo>
                  <a:pt x="1097781" y="654047"/>
                </a:lnTo>
                <a:lnTo>
                  <a:pt x="1102113" y="647743"/>
                </a:lnTo>
                <a:lnTo>
                  <a:pt x="1108750" y="634544"/>
                </a:lnTo>
                <a:lnTo>
                  <a:pt x="1112422" y="624011"/>
                </a:lnTo>
                <a:lnTo>
                  <a:pt x="1113292" y="620441"/>
                </a:lnTo>
                <a:lnTo>
                  <a:pt x="1114027" y="616109"/>
                </a:lnTo>
                <a:lnTo>
                  <a:pt x="1114618" y="611002"/>
                </a:lnTo>
                <a:lnTo>
                  <a:pt x="1112551" y="613722"/>
                </a:lnTo>
                <a:lnTo>
                  <a:pt x="1101100" y="639828"/>
                </a:lnTo>
                <a:lnTo>
                  <a:pt x="1098727" y="644506"/>
                </a:lnTo>
                <a:lnTo>
                  <a:pt x="1092022" y="652367"/>
                </a:lnTo>
                <a:lnTo>
                  <a:pt x="1089186" y="653632"/>
                </a:lnTo>
                <a:lnTo>
                  <a:pt x="1084610" y="653244"/>
                </a:lnTo>
                <a:lnTo>
                  <a:pt x="1078544" y="649769"/>
                </a:lnTo>
                <a:lnTo>
                  <a:pt x="1071390" y="655291"/>
                </a:lnTo>
                <a:lnTo>
                  <a:pt x="1067052" y="653890"/>
                </a:lnTo>
                <a:lnTo>
                  <a:pt x="1063210" y="650028"/>
                </a:lnTo>
                <a:lnTo>
                  <a:pt x="1063162" y="631742"/>
                </a:lnTo>
                <a:lnTo>
                  <a:pt x="1058287" y="616898"/>
                </a:lnTo>
                <a:lnTo>
                  <a:pt x="1063672" y="609309"/>
                </a:lnTo>
                <a:lnTo>
                  <a:pt x="1068133" y="604576"/>
                </a:lnTo>
                <a:lnTo>
                  <a:pt x="1076076" y="592182"/>
                </a:lnTo>
                <a:lnTo>
                  <a:pt x="1077816" y="592053"/>
                </a:lnTo>
                <a:lnTo>
                  <a:pt x="1083569" y="594018"/>
                </a:lnTo>
                <a:lnTo>
                  <a:pt x="1080414" y="591183"/>
                </a:lnTo>
                <a:lnTo>
                  <a:pt x="1077327" y="586974"/>
                </a:lnTo>
                <a:lnTo>
                  <a:pt x="1070452" y="588062"/>
                </a:lnTo>
                <a:lnTo>
                  <a:pt x="1072879" y="560780"/>
                </a:lnTo>
                <a:lnTo>
                  <a:pt x="1068276" y="581234"/>
                </a:lnTo>
                <a:lnTo>
                  <a:pt x="1063584" y="591815"/>
                </a:lnTo>
                <a:lnTo>
                  <a:pt x="1060741" y="597126"/>
                </a:lnTo>
                <a:lnTo>
                  <a:pt x="1057559" y="600170"/>
                </a:lnTo>
                <a:lnTo>
                  <a:pt x="1045502" y="602795"/>
                </a:lnTo>
                <a:lnTo>
                  <a:pt x="1048467" y="592985"/>
                </a:lnTo>
                <a:lnTo>
                  <a:pt x="1051187" y="578358"/>
                </a:lnTo>
                <a:lnTo>
                  <a:pt x="1048311" y="583846"/>
                </a:lnTo>
                <a:lnTo>
                  <a:pt x="1041511" y="592046"/>
                </a:lnTo>
                <a:lnTo>
                  <a:pt x="1036424" y="596331"/>
                </a:lnTo>
                <a:lnTo>
                  <a:pt x="1032236" y="598572"/>
                </a:lnTo>
                <a:lnTo>
                  <a:pt x="1024103" y="598031"/>
                </a:lnTo>
                <a:lnTo>
                  <a:pt x="1020050" y="593944"/>
                </a:lnTo>
                <a:lnTo>
                  <a:pt x="1021206" y="583859"/>
                </a:lnTo>
                <a:lnTo>
                  <a:pt x="1021206" y="571320"/>
                </a:lnTo>
                <a:lnTo>
                  <a:pt x="1023688" y="565458"/>
                </a:lnTo>
                <a:lnTo>
                  <a:pt x="1027448" y="557897"/>
                </a:lnTo>
                <a:lnTo>
                  <a:pt x="1031481" y="547629"/>
                </a:lnTo>
                <a:lnTo>
                  <a:pt x="1034248" y="536857"/>
                </a:lnTo>
                <a:lnTo>
                  <a:pt x="1045047" y="532022"/>
                </a:lnTo>
                <a:lnTo>
                  <a:pt x="1055560" y="530037"/>
                </a:lnTo>
                <a:lnTo>
                  <a:pt x="1064359" y="524277"/>
                </a:lnTo>
                <a:lnTo>
                  <a:pt x="1068670" y="523264"/>
                </a:lnTo>
                <a:lnTo>
                  <a:pt x="1072798" y="526004"/>
                </a:lnTo>
                <a:lnTo>
                  <a:pt x="1089580" y="530492"/>
                </a:lnTo>
                <a:lnTo>
                  <a:pt x="1096469" y="533899"/>
                </a:lnTo>
                <a:lnTo>
                  <a:pt x="1099488" y="536368"/>
                </a:lnTo>
                <a:lnTo>
                  <a:pt x="1101725" y="537252"/>
                </a:lnTo>
                <a:lnTo>
                  <a:pt x="1104092" y="533573"/>
                </a:lnTo>
                <a:lnTo>
                  <a:pt x="1107097" y="530003"/>
                </a:lnTo>
                <a:lnTo>
                  <a:pt x="1117556" y="530370"/>
                </a:lnTo>
                <a:lnTo>
                  <a:pt x="1120439" y="529710"/>
                </a:lnTo>
                <a:lnTo>
                  <a:pt x="1123105" y="528031"/>
                </a:lnTo>
                <a:lnTo>
                  <a:pt x="1126348" y="524631"/>
                </a:lnTo>
                <a:lnTo>
                  <a:pt x="1130170" y="519483"/>
                </a:lnTo>
                <a:lnTo>
                  <a:pt x="1130755" y="516947"/>
                </a:lnTo>
                <a:lnTo>
                  <a:pt x="1128103" y="517035"/>
                </a:lnTo>
                <a:lnTo>
                  <a:pt x="1125444" y="518334"/>
                </a:lnTo>
                <a:lnTo>
                  <a:pt x="1121452" y="522094"/>
                </a:lnTo>
                <a:lnTo>
                  <a:pt x="1117610" y="524114"/>
                </a:lnTo>
                <a:lnTo>
                  <a:pt x="1113693" y="523733"/>
                </a:lnTo>
                <a:lnTo>
                  <a:pt x="1105785" y="520558"/>
                </a:lnTo>
                <a:lnTo>
                  <a:pt x="1092042" y="519986"/>
                </a:lnTo>
                <a:lnTo>
                  <a:pt x="1085031" y="518538"/>
                </a:lnTo>
                <a:lnTo>
                  <a:pt x="1081781" y="516994"/>
                </a:lnTo>
                <a:lnTo>
                  <a:pt x="1079952" y="514866"/>
                </a:lnTo>
                <a:lnTo>
                  <a:pt x="1078354" y="511663"/>
                </a:lnTo>
                <a:lnTo>
                  <a:pt x="1076980" y="507372"/>
                </a:lnTo>
                <a:lnTo>
                  <a:pt x="1077694" y="504353"/>
                </a:lnTo>
                <a:lnTo>
                  <a:pt x="1080496" y="502612"/>
                </a:lnTo>
                <a:lnTo>
                  <a:pt x="1082916" y="502245"/>
                </a:lnTo>
                <a:lnTo>
                  <a:pt x="1086799" y="504618"/>
                </a:lnTo>
                <a:lnTo>
                  <a:pt x="1091158" y="508630"/>
                </a:lnTo>
                <a:lnTo>
                  <a:pt x="1095904" y="509147"/>
                </a:lnTo>
                <a:lnTo>
                  <a:pt x="1094259" y="505482"/>
                </a:lnTo>
                <a:lnTo>
                  <a:pt x="1088227" y="498090"/>
                </a:lnTo>
                <a:lnTo>
                  <a:pt x="1084045" y="491787"/>
                </a:lnTo>
                <a:lnTo>
                  <a:pt x="1080536" y="483987"/>
                </a:lnTo>
                <a:lnTo>
                  <a:pt x="1077837" y="476214"/>
                </a:lnTo>
                <a:lnTo>
                  <a:pt x="1071846" y="463920"/>
                </a:lnTo>
                <a:lnTo>
                  <a:pt x="1067011" y="451564"/>
                </a:lnTo>
                <a:lnTo>
                  <a:pt x="1063604" y="446049"/>
                </a:lnTo>
                <a:lnTo>
                  <a:pt x="1060007" y="443309"/>
                </a:lnTo>
                <a:lnTo>
                  <a:pt x="1049045" y="439882"/>
                </a:lnTo>
                <a:lnTo>
                  <a:pt x="1046849" y="437645"/>
                </a:lnTo>
                <a:lnTo>
                  <a:pt x="1041613" y="426622"/>
                </a:lnTo>
                <a:lnTo>
                  <a:pt x="1040205" y="407745"/>
                </a:lnTo>
                <a:lnTo>
                  <a:pt x="1037914" y="396089"/>
                </a:lnTo>
                <a:lnTo>
                  <a:pt x="1040124" y="381000"/>
                </a:lnTo>
                <a:lnTo>
                  <a:pt x="1043775" y="374084"/>
                </a:lnTo>
                <a:lnTo>
                  <a:pt x="1065678" y="379470"/>
                </a:lnTo>
                <a:lnTo>
                  <a:pt x="1074920" y="378661"/>
                </a:lnTo>
                <a:lnTo>
                  <a:pt x="1086731" y="380578"/>
                </a:lnTo>
                <a:lnTo>
                  <a:pt x="1093089" y="384291"/>
                </a:lnTo>
                <a:lnTo>
                  <a:pt x="1100338" y="393465"/>
                </a:lnTo>
                <a:lnTo>
                  <a:pt x="1106819" y="403719"/>
                </a:lnTo>
                <a:lnTo>
                  <a:pt x="1113054" y="410526"/>
                </a:lnTo>
                <a:lnTo>
                  <a:pt x="1118793" y="419767"/>
                </a:lnTo>
                <a:lnTo>
                  <a:pt x="1125056" y="433347"/>
                </a:lnTo>
                <a:lnTo>
                  <a:pt x="1128742" y="439807"/>
                </a:lnTo>
                <a:lnTo>
                  <a:pt x="1131938" y="443731"/>
                </a:lnTo>
                <a:lnTo>
                  <a:pt x="1136236" y="447103"/>
                </a:lnTo>
                <a:lnTo>
                  <a:pt x="1144341" y="451340"/>
                </a:lnTo>
                <a:lnTo>
                  <a:pt x="1151407" y="452734"/>
                </a:lnTo>
                <a:lnTo>
                  <a:pt x="1155072" y="452183"/>
                </a:lnTo>
                <a:lnTo>
                  <a:pt x="1158989" y="449116"/>
                </a:lnTo>
                <a:lnTo>
                  <a:pt x="1161777" y="445471"/>
                </a:lnTo>
                <a:lnTo>
                  <a:pt x="1158669" y="444465"/>
                </a:lnTo>
                <a:lnTo>
                  <a:pt x="1150529" y="444893"/>
                </a:lnTo>
                <a:lnTo>
                  <a:pt x="1144878" y="442955"/>
                </a:lnTo>
                <a:lnTo>
                  <a:pt x="1141655" y="438651"/>
                </a:lnTo>
                <a:lnTo>
                  <a:pt x="1138228" y="432816"/>
                </a:lnTo>
                <a:lnTo>
                  <a:pt x="1132781" y="421739"/>
                </a:lnTo>
                <a:lnTo>
                  <a:pt x="1128660" y="414436"/>
                </a:lnTo>
                <a:lnTo>
                  <a:pt x="1119650" y="402420"/>
                </a:lnTo>
                <a:lnTo>
                  <a:pt x="1112993" y="390350"/>
                </a:lnTo>
                <a:lnTo>
                  <a:pt x="1107648" y="378776"/>
                </a:lnTo>
                <a:lnTo>
                  <a:pt x="1107152" y="373710"/>
                </a:lnTo>
                <a:lnTo>
                  <a:pt x="1111014" y="370168"/>
                </a:lnTo>
                <a:lnTo>
                  <a:pt x="1115761" y="367679"/>
                </a:lnTo>
                <a:lnTo>
                  <a:pt x="1145463" y="359695"/>
                </a:lnTo>
                <a:lnTo>
                  <a:pt x="1163184" y="350073"/>
                </a:lnTo>
                <a:lnTo>
                  <a:pt x="1170379" y="338806"/>
                </a:lnTo>
                <a:lnTo>
                  <a:pt x="1171235" y="336161"/>
                </a:lnTo>
                <a:lnTo>
                  <a:pt x="1194961" y="320010"/>
                </a:lnTo>
                <a:lnTo>
                  <a:pt x="1211737" y="313992"/>
                </a:lnTo>
                <a:lnTo>
                  <a:pt x="1218190" y="313013"/>
                </a:lnTo>
                <a:lnTo>
                  <a:pt x="1224031" y="310388"/>
                </a:lnTo>
                <a:lnTo>
                  <a:pt x="1224276" y="308777"/>
                </a:lnTo>
                <a:lnTo>
                  <a:pt x="1219162" y="306574"/>
                </a:lnTo>
                <a:lnTo>
                  <a:pt x="1213994" y="305492"/>
                </a:lnTo>
                <a:lnTo>
                  <a:pt x="1202264" y="305560"/>
                </a:lnTo>
                <a:lnTo>
                  <a:pt x="1191819" y="303554"/>
                </a:lnTo>
                <a:lnTo>
                  <a:pt x="1188671" y="299889"/>
                </a:lnTo>
                <a:lnTo>
                  <a:pt x="1189324" y="293878"/>
                </a:lnTo>
                <a:lnTo>
                  <a:pt x="1190323" y="288689"/>
                </a:lnTo>
                <a:lnTo>
                  <a:pt x="1193478" y="279965"/>
                </a:lnTo>
                <a:lnTo>
                  <a:pt x="1196858" y="273369"/>
                </a:lnTo>
                <a:lnTo>
                  <a:pt x="1211186" y="254132"/>
                </a:lnTo>
                <a:lnTo>
                  <a:pt x="1220828" y="245931"/>
                </a:lnTo>
                <a:lnTo>
                  <a:pt x="1223610" y="240239"/>
                </a:lnTo>
                <a:lnTo>
                  <a:pt x="1202862" y="252901"/>
                </a:lnTo>
                <a:lnTo>
                  <a:pt x="1195614" y="261965"/>
                </a:lnTo>
                <a:lnTo>
                  <a:pt x="1188331" y="275429"/>
                </a:lnTo>
                <a:lnTo>
                  <a:pt x="1184557" y="279367"/>
                </a:lnTo>
                <a:lnTo>
                  <a:pt x="1181864" y="278326"/>
                </a:lnTo>
                <a:lnTo>
                  <a:pt x="1179464" y="279571"/>
                </a:lnTo>
                <a:lnTo>
                  <a:pt x="1177342" y="283093"/>
                </a:lnTo>
                <a:lnTo>
                  <a:pt x="1175567" y="289505"/>
                </a:lnTo>
                <a:lnTo>
                  <a:pt x="1174132" y="298753"/>
                </a:lnTo>
                <a:lnTo>
                  <a:pt x="1172833" y="305010"/>
                </a:lnTo>
                <a:lnTo>
                  <a:pt x="1171664" y="308335"/>
                </a:lnTo>
                <a:lnTo>
                  <a:pt x="1168713" y="313122"/>
                </a:lnTo>
                <a:lnTo>
                  <a:pt x="1161607" y="322438"/>
                </a:lnTo>
                <a:lnTo>
                  <a:pt x="1144940" y="335331"/>
                </a:lnTo>
                <a:lnTo>
                  <a:pt x="1139330" y="338581"/>
                </a:lnTo>
                <a:lnTo>
                  <a:pt x="1134522" y="339098"/>
                </a:lnTo>
                <a:lnTo>
                  <a:pt x="1118957" y="346272"/>
                </a:lnTo>
                <a:lnTo>
                  <a:pt x="1114285" y="346551"/>
                </a:lnTo>
                <a:lnTo>
                  <a:pt x="1109110" y="344382"/>
                </a:lnTo>
                <a:lnTo>
                  <a:pt x="1111320" y="338173"/>
                </a:lnTo>
                <a:lnTo>
                  <a:pt x="1119555" y="326627"/>
                </a:lnTo>
                <a:lnTo>
                  <a:pt x="1121738" y="321445"/>
                </a:lnTo>
                <a:lnTo>
                  <a:pt x="1116475" y="322581"/>
                </a:lnTo>
                <a:lnTo>
                  <a:pt x="1111103" y="325750"/>
                </a:lnTo>
                <a:lnTo>
                  <a:pt x="1099243" y="328361"/>
                </a:lnTo>
                <a:lnTo>
                  <a:pt x="1094551" y="333067"/>
                </a:lnTo>
                <a:lnTo>
                  <a:pt x="1090009" y="341553"/>
                </a:lnTo>
                <a:lnTo>
                  <a:pt x="1086364" y="346850"/>
                </a:lnTo>
                <a:lnTo>
                  <a:pt x="1083624" y="348999"/>
                </a:lnTo>
                <a:lnTo>
                  <a:pt x="1079843" y="350277"/>
                </a:lnTo>
                <a:lnTo>
                  <a:pt x="1065950" y="350930"/>
                </a:lnTo>
                <a:lnTo>
                  <a:pt x="1062870" y="350366"/>
                </a:lnTo>
                <a:lnTo>
                  <a:pt x="1054873" y="343960"/>
                </a:lnTo>
                <a:lnTo>
                  <a:pt x="1047794" y="346177"/>
                </a:lnTo>
                <a:lnTo>
                  <a:pt x="1044870" y="345749"/>
                </a:lnTo>
                <a:lnTo>
                  <a:pt x="1039498" y="341206"/>
                </a:lnTo>
                <a:lnTo>
                  <a:pt x="1037900" y="338248"/>
                </a:lnTo>
                <a:lnTo>
                  <a:pt x="1038131" y="334257"/>
                </a:lnTo>
                <a:lnTo>
                  <a:pt x="1041239" y="326702"/>
                </a:lnTo>
                <a:lnTo>
                  <a:pt x="1044836" y="319398"/>
                </a:lnTo>
                <a:lnTo>
                  <a:pt x="1056532" y="303173"/>
                </a:lnTo>
                <a:lnTo>
                  <a:pt x="1064033" y="295496"/>
                </a:lnTo>
                <a:lnTo>
                  <a:pt x="1074838" y="288839"/>
                </a:lnTo>
                <a:lnTo>
                  <a:pt x="1100236" y="281345"/>
                </a:lnTo>
                <a:lnTo>
                  <a:pt x="1101385" y="275824"/>
                </a:lnTo>
                <a:lnTo>
                  <a:pt x="1075688" y="281991"/>
                </a:lnTo>
                <a:lnTo>
                  <a:pt x="1053826" y="289737"/>
                </a:lnTo>
                <a:lnTo>
                  <a:pt x="1050276" y="292572"/>
                </a:lnTo>
                <a:lnTo>
                  <a:pt x="1045190" y="300093"/>
                </a:lnTo>
                <a:lnTo>
                  <a:pt x="1029033" y="326912"/>
                </a:lnTo>
                <a:lnTo>
                  <a:pt x="1024266" y="333583"/>
                </a:lnTo>
                <a:lnTo>
                  <a:pt x="1016983" y="335168"/>
                </a:lnTo>
                <a:lnTo>
                  <a:pt x="1011407" y="332917"/>
                </a:lnTo>
                <a:lnTo>
                  <a:pt x="1007048" y="329564"/>
                </a:lnTo>
                <a:lnTo>
                  <a:pt x="999548" y="321710"/>
                </a:lnTo>
                <a:lnTo>
                  <a:pt x="993890" y="317467"/>
                </a:lnTo>
                <a:lnTo>
                  <a:pt x="991211" y="314611"/>
                </a:lnTo>
                <a:lnTo>
                  <a:pt x="989633" y="311714"/>
                </a:lnTo>
                <a:lnTo>
                  <a:pt x="988348" y="308314"/>
                </a:lnTo>
                <a:lnTo>
                  <a:pt x="987369" y="304411"/>
                </a:lnTo>
                <a:lnTo>
                  <a:pt x="989205" y="301140"/>
                </a:lnTo>
                <a:lnTo>
                  <a:pt x="1003594" y="294034"/>
                </a:lnTo>
                <a:lnTo>
                  <a:pt x="1023144" y="295421"/>
                </a:lnTo>
                <a:lnTo>
                  <a:pt x="1031916" y="293953"/>
                </a:lnTo>
                <a:lnTo>
                  <a:pt x="1040545" y="289641"/>
                </a:lnTo>
                <a:lnTo>
                  <a:pt x="1053282" y="278829"/>
                </a:lnTo>
                <a:lnTo>
                  <a:pt x="1067140" y="263482"/>
                </a:lnTo>
                <a:lnTo>
                  <a:pt x="1069854" y="258531"/>
                </a:lnTo>
                <a:lnTo>
                  <a:pt x="1064794" y="257443"/>
                </a:lnTo>
                <a:lnTo>
                  <a:pt x="1061047" y="258647"/>
                </a:lnTo>
                <a:lnTo>
                  <a:pt x="1052031" y="264189"/>
                </a:lnTo>
                <a:lnTo>
                  <a:pt x="1037757" y="278945"/>
                </a:lnTo>
                <a:lnTo>
                  <a:pt x="1025306" y="284113"/>
                </a:lnTo>
                <a:lnTo>
                  <a:pt x="994550" y="286847"/>
                </a:lnTo>
                <a:lnTo>
                  <a:pt x="984785" y="290913"/>
                </a:lnTo>
                <a:lnTo>
                  <a:pt x="980501" y="290043"/>
                </a:lnTo>
                <a:lnTo>
                  <a:pt x="977271" y="286078"/>
                </a:lnTo>
                <a:lnTo>
                  <a:pt x="973674" y="278700"/>
                </a:lnTo>
                <a:lnTo>
                  <a:pt x="974313" y="272750"/>
                </a:lnTo>
                <a:lnTo>
                  <a:pt x="981643" y="266038"/>
                </a:lnTo>
                <a:lnTo>
                  <a:pt x="987382" y="264468"/>
                </a:lnTo>
                <a:lnTo>
                  <a:pt x="988409" y="263087"/>
                </a:lnTo>
                <a:lnTo>
                  <a:pt x="980263" y="256546"/>
                </a:lnTo>
                <a:lnTo>
                  <a:pt x="979542" y="253186"/>
                </a:lnTo>
                <a:lnTo>
                  <a:pt x="984248" y="245720"/>
                </a:lnTo>
                <a:lnTo>
                  <a:pt x="994455" y="234622"/>
                </a:lnTo>
                <a:lnTo>
                  <a:pt x="999616" y="231100"/>
                </a:lnTo>
                <a:lnTo>
                  <a:pt x="1009068" y="228849"/>
                </a:lnTo>
                <a:lnTo>
                  <a:pt x="1018799" y="230073"/>
                </a:lnTo>
                <a:lnTo>
                  <a:pt x="1019173" y="227938"/>
                </a:lnTo>
                <a:lnTo>
                  <a:pt x="1009551" y="223681"/>
                </a:lnTo>
                <a:lnTo>
                  <a:pt x="1002343" y="222899"/>
                </a:lnTo>
                <a:lnTo>
                  <a:pt x="992816" y="225905"/>
                </a:lnTo>
                <a:lnTo>
                  <a:pt x="967526" y="243965"/>
                </a:lnTo>
                <a:lnTo>
                  <a:pt x="965378" y="243421"/>
                </a:lnTo>
                <a:lnTo>
                  <a:pt x="961699" y="240327"/>
                </a:lnTo>
                <a:lnTo>
                  <a:pt x="962753" y="235880"/>
                </a:lnTo>
                <a:lnTo>
                  <a:pt x="976278" y="216758"/>
                </a:lnTo>
                <a:lnTo>
                  <a:pt x="976727" y="213719"/>
                </a:lnTo>
                <a:lnTo>
                  <a:pt x="967009" y="214147"/>
                </a:lnTo>
                <a:lnTo>
                  <a:pt x="964160" y="213236"/>
                </a:lnTo>
                <a:lnTo>
                  <a:pt x="961372" y="210944"/>
                </a:lnTo>
                <a:lnTo>
                  <a:pt x="957415" y="212978"/>
                </a:lnTo>
                <a:lnTo>
                  <a:pt x="952281" y="219329"/>
                </a:lnTo>
                <a:lnTo>
                  <a:pt x="948663" y="222028"/>
                </a:lnTo>
                <a:lnTo>
                  <a:pt x="946555" y="221124"/>
                </a:lnTo>
                <a:lnTo>
                  <a:pt x="941190" y="213610"/>
                </a:lnTo>
                <a:lnTo>
                  <a:pt x="941883" y="207272"/>
                </a:lnTo>
                <a:lnTo>
                  <a:pt x="946154" y="199276"/>
                </a:lnTo>
                <a:lnTo>
                  <a:pt x="950057" y="193482"/>
                </a:lnTo>
                <a:lnTo>
                  <a:pt x="955354" y="188157"/>
                </a:lnTo>
                <a:lnTo>
                  <a:pt x="963977" y="181459"/>
                </a:lnTo>
                <a:lnTo>
                  <a:pt x="970219" y="179195"/>
                </a:lnTo>
                <a:lnTo>
                  <a:pt x="980324" y="179120"/>
                </a:lnTo>
                <a:lnTo>
                  <a:pt x="985138" y="176115"/>
                </a:lnTo>
                <a:lnTo>
                  <a:pt x="989422" y="170858"/>
                </a:lnTo>
                <a:lnTo>
                  <a:pt x="994788" y="162290"/>
                </a:lnTo>
                <a:lnTo>
                  <a:pt x="1000670" y="156354"/>
                </a:lnTo>
                <a:lnTo>
                  <a:pt x="1010285" y="151451"/>
                </a:lnTo>
                <a:lnTo>
                  <a:pt x="1018384" y="153028"/>
                </a:lnTo>
                <a:lnTo>
                  <a:pt x="1022858" y="157299"/>
                </a:lnTo>
                <a:lnTo>
                  <a:pt x="1026408" y="164738"/>
                </a:lnTo>
                <a:lnTo>
                  <a:pt x="1030223" y="170402"/>
                </a:lnTo>
                <a:lnTo>
                  <a:pt x="1030583" y="165833"/>
                </a:lnTo>
                <a:lnTo>
                  <a:pt x="1033738" y="160175"/>
                </a:lnTo>
                <a:lnTo>
                  <a:pt x="1037696" y="157741"/>
                </a:lnTo>
                <a:lnTo>
                  <a:pt x="1042456" y="158550"/>
                </a:lnTo>
                <a:lnTo>
                  <a:pt x="1046638" y="161250"/>
                </a:lnTo>
                <a:lnTo>
                  <a:pt x="1052044" y="168084"/>
                </a:lnTo>
                <a:lnTo>
                  <a:pt x="1056417" y="171137"/>
                </a:lnTo>
                <a:lnTo>
                  <a:pt x="1058470" y="170953"/>
                </a:lnTo>
                <a:lnTo>
                  <a:pt x="1061041" y="167186"/>
                </a:lnTo>
                <a:lnTo>
                  <a:pt x="1067881" y="167104"/>
                </a:lnTo>
                <a:lnTo>
                  <a:pt x="1067739" y="165500"/>
                </a:lnTo>
                <a:lnTo>
                  <a:pt x="1065508" y="161542"/>
                </a:lnTo>
                <a:lnTo>
                  <a:pt x="1062809" y="158706"/>
                </a:lnTo>
                <a:lnTo>
                  <a:pt x="1038573" y="138775"/>
                </a:lnTo>
                <a:lnTo>
                  <a:pt x="1037900" y="134369"/>
                </a:lnTo>
                <a:lnTo>
                  <a:pt x="1046067" y="130221"/>
                </a:lnTo>
                <a:lnTo>
                  <a:pt x="1051174" y="125243"/>
                </a:lnTo>
                <a:lnTo>
                  <a:pt x="1053574" y="124026"/>
                </a:lnTo>
                <a:lnTo>
                  <a:pt x="1059558" y="113350"/>
                </a:lnTo>
                <a:lnTo>
                  <a:pt x="1063468" y="107754"/>
                </a:lnTo>
                <a:lnTo>
                  <a:pt x="1070704" y="101348"/>
                </a:lnTo>
                <a:lnTo>
                  <a:pt x="1073607" y="103102"/>
                </a:lnTo>
                <a:lnTo>
                  <a:pt x="1077259" y="108746"/>
                </a:lnTo>
                <a:lnTo>
                  <a:pt x="1080795" y="112262"/>
                </a:lnTo>
                <a:lnTo>
                  <a:pt x="1091185" y="115601"/>
                </a:lnTo>
                <a:lnTo>
                  <a:pt x="1095633" y="119069"/>
                </a:lnTo>
                <a:lnTo>
                  <a:pt x="1103555" y="138789"/>
                </a:lnTo>
                <a:lnTo>
                  <a:pt x="1106710" y="145161"/>
                </a:lnTo>
                <a:lnTo>
                  <a:pt x="1111218" y="151668"/>
                </a:lnTo>
                <a:lnTo>
                  <a:pt x="1113897" y="154110"/>
                </a:lnTo>
                <a:lnTo>
                  <a:pt x="1119195" y="155667"/>
                </a:lnTo>
                <a:lnTo>
                  <a:pt x="1119739" y="152008"/>
                </a:lnTo>
                <a:lnTo>
                  <a:pt x="1113449" y="142835"/>
                </a:lnTo>
                <a:lnTo>
                  <a:pt x="1111721" y="137490"/>
                </a:lnTo>
                <a:lnTo>
                  <a:pt x="1112463" y="132941"/>
                </a:lnTo>
                <a:lnTo>
                  <a:pt x="1113802" y="130541"/>
                </a:lnTo>
                <a:lnTo>
                  <a:pt x="1115740" y="130323"/>
                </a:lnTo>
                <a:lnTo>
                  <a:pt x="1120704" y="134396"/>
                </a:lnTo>
                <a:lnTo>
                  <a:pt x="1133910" y="148105"/>
                </a:lnTo>
                <a:lnTo>
                  <a:pt x="1153651" y="164126"/>
                </a:lnTo>
                <a:lnTo>
                  <a:pt x="1161219" y="167818"/>
                </a:lnTo>
                <a:lnTo>
                  <a:pt x="1165891" y="173463"/>
                </a:lnTo>
                <a:lnTo>
                  <a:pt x="1170147" y="180290"/>
                </a:lnTo>
                <a:lnTo>
                  <a:pt x="1174343" y="184975"/>
                </a:lnTo>
                <a:lnTo>
                  <a:pt x="1175125" y="184533"/>
                </a:lnTo>
                <a:lnTo>
                  <a:pt x="1171215" y="173993"/>
                </a:lnTo>
                <a:lnTo>
                  <a:pt x="1161668" y="160855"/>
                </a:lnTo>
                <a:lnTo>
                  <a:pt x="1136127" y="138048"/>
                </a:lnTo>
                <a:lnTo>
                  <a:pt x="1126022" y="125917"/>
                </a:lnTo>
                <a:lnTo>
                  <a:pt x="1121133" y="117648"/>
                </a:lnTo>
                <a:lnTo>
                  <a:pt x="1117433" y="109216"/>
                </a:lnTo>
                <a:lnTo>
                  <a:pt x="1117359" y="104578"/>
                </a:lnTo>
                <a:lnTo>
                  <a:pt x="1120840" y="99131"/>
                </a:lnTo>
                <a:lnTo>
                  <a:pt x="1125526" y="94786"/>
                </a:lnTo>
                <a:lnTo>
                  <a:pt x="1131353" y="93059"/>
                </a:lnTo>
                <a:lnTo>
                  <a:pt x="1132054" y="91243"/>
                </a:lnTo>
                <a:lnTo>
                  <a:pt x="1126756" y="84688"/>
                </a:lnTo>
                <a:lnTo>
                  <a:pt x="1123628" y="78989"/>
                </a:lnTo>
                <a:lnTo>
                  <a:pt x="1123737" y="74998"/>
                </a:lnTo>
                <a:lnTo>
                  <a:pt x="1130061" y="71938"/>
                </a:lnTo>
                <a:lnTo>
                  <a:pt x="1133985" y="72863"/>
                </a:lnTo>
                <a:lnTo>
                  <a:pt x="1141444" y="80071"/>
                </a:lnTo>
                <a:lnTo>
                  <a:pt x="1147673" y="83464"/>
                </a:lnTo>
                <a:lnTo>
                  <a:pt x="1148680" y="81274"/>
                </a:lnTo>
                <a:lnTo>
                  <a:pt x="1142247" y="62003"/>
                </a:lnTo>
                <a:lnTo>
                  <a:pt x="1141648" y="57610"/>
                </a:lnTo>
                <a:lnTo>
                  <a:pt x="1142600" y="55033"/>
                </a:lnTo>
                <a:lnTo>
                  <a:pt x="1144858" y="52408"/>
                </a:lnTo>
                <a:lnTo>
                  <a:pt x="1151597" y="53911"/>
                </a:lnTo>
                <a:lnTo>
                  <a:pt x="1162688" y="63404"/>
                </a:lnTo>
                <a:lnTo>
                  <a:pt x="1182551" y="68137"/>
                </a:lnTo>
                <a:lnTo>
                  <a:pt x="1188011" y="67429"/>
                </a:lnTo>
                <a:lnTo>
                  <a:pt x="1187188" y="65253"/>
                </a:lnTo>
                <a:lnTo>
                  <a:pt x="1179259" y="59405"/>
                </a:lnTo>
                <a:lnTo>
                  <a:pt x="1170957" y="51497"/>
                </a:lnTo>
                <a:lnTo>
                  <a:pt x="1167298" y="46696"/>
                </a:lnTo>
                <a:lnTo>
                  <a:pt x="1164612" y="40195"/>
                </a:lnTo>
                <a:lnTo>
                  <a:pt x="1161430" y="34769"/>
                </a:lnTo>
                <a:lnTo>
                  <a:pt x="1161165" y="32157"/>
                </a:lnTo>
                <a:lnTo>
                  <a:pt x="1166292" y="27914"/>
                </a:lnTo>
                <a:lnTo>
                  <a:pt x="1179763" y="28744"/>
                </a:lnTo>
                <a:lnTo>
                  <a:pt x="1192275" y="35251"/>
                </a:lnTo>
                <a:lnTo>
                  <a:pt x="1202890" y="32899"/>
                </a:lnTo>
                <a:lnTo>
                  <a:pt x="1209581" y="34517"/>
                </a:lnTo>
                <a:lnTo>
                  <a:pt x="1212226" y="36475"/>
                </a:lnTo>
                <a:lnTo>
                  <a:pt x="1217068" y="43527"/>
                </a:lnTo>
                <a:lnTo>
                  <a:pt x="1232429" y="68687"/>
                </a:lnTo>
                <a:lnTo>
                  <a:pt x="1234061" y="72645"/>
                </a:lnTo>
                <a:lnTo>
                  <a:pt x="1235809" y="78636"/>
                </a:lnTo>
                <a:lnTo>
                  <a:pt x="1237672" y="86646"/>
                </a:lnTo>
                <a:lnTo>
                  <a:pt x="1240290" y="88809"/>
                </a:lnTo>
                <a:lnTo>
                  <a:pt x="1245349" y="83321"/>
                </a:lnTo>
                <a:lnTo>
                  <a:pt x="1248756" y="77976"/>
                </a:lnTo>
                <a:lnTo>
                  <a:pt x="1247280" y="72781"/>
                </a:lnTo>
                <a:lnTo>
                  <a:pt x="1238808" y="60765"/>
                </a:lnTo>
                <a:lnTo>
                  <a:pt x="1236883" y="55590"/>
                </a:lnTo>
                <a:lnTo>
                  <a:pt x="1232640" y="46791"/>
                </a:lnTo>
                <a:lnTo>
                  <a:pt x="1223127" y="30872"/>
                </a:lnTo>
                <a:lnTo>
                  <a:pt x="1220590" y="23392"/>
                </a:lnTo>
                <a:lnTo>
                  <a:pt x="1218992" y="16987"/>
                </a:lnTo>
                <a:lnTo>
                  <a:pt x="1245329" y="10914"/>
                </a:lnTo>
                <a:lnTo>
                  <a:pt x="1270720" y="16273"/>
                </a:lnTo>
                <a:lnTo>
                  <a:pt x="1274848" y="20053"/>
                </a:lnTo>
                <a:lnTo>
                  <a:pt x="1277554" y="25296"/>
                </a:lnTo>
                <a:lnTo>
                  <a:pt x="1280213" y="33232"/>
                </a:lnTo>
                <a:lnTo>
                  <a:pt x="1284286" y="41290"/>
                </a:lnTo>
                <a:lnTo>
                  <a:pt x="1292514" y="53530"/>
                </a:lnTo>
                <a:lnTo>
                  <a:pt x="1304217" y="61078"/>
                </a:lnTo>
                <a:lnTo>
                  <a:pt x="1301980" y="55937"/>
                </a:lnTo>
                <a:lnTo>
                  <a:pt x="1293222" y="42453"/>
                </a:lnTo>
                <a:lnTo>
                  <a:pt x="1289264" y="33130"/>
                </a:lnTo>
                <a:lnTo>
                  <a:pt x="1289284" y="26772"/>
                </a:lnTo>
                <a:lnTo>
                  <a:pt x="1289992" y="21896"/>
                </a:lnTo>
                <a:lnTo>
                  <a:pt x="1291379" y="18523"/>
                </a:lnTo>
                <a:lnTo>
                  <a:pt x="1301293" y="5542"/>
                </a:lnTo>
                <a:lnTo>
                  <a:pt x="1315465" y="1598"/>
                </a:lnTo>
                <a:lnTo>
                  <a:pt x="1317103" y="2326"/>
                </a:lnTo>
                <a:lnTo>
                  <a:pt x="1328119" y="22257"/>
                </a:lnTo>
                <a:lnTo>
                  <a:pt x="1333349" y="30315"/>
                </a:lnTo>
                <a:lnTo>
                  <a:pt x="1337007" y="33538"/>
                </a:lnTo>
                <a:lnTo>
                  <a:pt x="1337150" y="32137"/>
                </a:lnTo>
                <a:lnTo>
                  <a:pt x="1332084" y="23086"/>
                </a:lnTo>
                <a:lnTo>
                  <a:pt x="1328188" y="18129"/>
                </a:lnTo>
                <a:lnTo>
                  <a:pt x="1327786" y="15015"/>
                </a:lnTo>
                <a:lnTo>
                  <a:pt x="1334246" y="5304"/>
                </a:lnTo>
                <a:lnTo>
                  <a:pt x="1338340" y="2856"/>
                </a:lnTo>
                <a:lnTo>
                  <a:pt x="1355530" y="0"/>
                </a:lnTo>
                <a:lnTo>
                  <a:pt x="1357482" y="1034"/>
                </a:lnTo>
                <a:lnTo>
                  <a:pt x="1359114" y="3740"/>
                </a:lnTo>
                <a:lnTo>
                  <a:pt x="1363174" y="14416"/>
                </a:lnTo>
                <a:lnTo>
                  <a:pt x="1364765" y="15756"/>
                </a:lnTo>
                <a:close/>
                <a:moveTo>
                  <a:pt x="937341" y="277714"/>
                </a:moveTo>
                <a:lnTo>
                  <a:pt x="939836" y="288009"/>
                </a:lnTo>
                <a:lnTo>
                  <a:pt x="949044" y="312177"/>
                </a:lnTo>
                <a:lnTo>
                  <a:pt x="953212" y="320826"/>
                </a:lnTo>
                <a:lnTo>
                  <a:pt x="960298" y="331489"/>
                </a:lnTo>
                <a:lnTo>
                  <a:pt x="961175" y="335304"/>
                </a:lnTo>
                <a:lnTo>
                  <a:pt x="961257" y="336902"/>
                </a:lnTo>
                <a:lnTo>
                  <a:pt x="961053" y="342519"/>
                </a:lnTo>
                <a:lnTo>
                  <a:pt x="963072" y="344593"/>
                </a:lnTo>
                <a:lnTo>
                  <a:pt x="969172" y="347809"/>
                </a:lnTo>
                <a:lnTo>
                  <a:pt x="975965" y="353582"/>
                </a:lnTo>
                <a:lnTo>
                  <a:pt x="977189" y="353256"/>
                </a:lnTo>
                <a:lnTo>
                  <a:pt x="979556" y="349842"/>
                </a:lnTo>
                <a:lnTo>
                  <a:pt x="982398" y="348904"/>
                </a:lnTo>
                <a:lnTo>
                  <a:pt x="986131" y="349727"/>
                </a:lnTo>
                <a:lnTo>
                  <a:pt x="987920" y="352168"/>
                </a:lnTo>
                <a:lnTo>
                  <a:pt x="989225" y="355752"/>
                </a:lnTo>
                <a:lnTo>
                  <a:pt x="989776" y="358308"/>
                </a:lnTo>
                <a:lnTo>
                  <a:pt x="989858" y="360280"/>
                </a:lnTo>
                <a:lnTo>
                  <a:pt x="988518" y="364109"/>
                </a:lnTo>
                <a:lnTo>
                  <a:pt x="988668" y="365578"/>
                </a:lnTo>
                <a:lnTo>
                  <a:pt x="989470" y="367352"/>
                </a:lnTo>
                <a:lnTo>
                  <a:pt x="989613" y="369426"/>
                </a:lnTo>
                <a:lnTo>
                  <a:pt x="988266" y="377498"/>
                </a:lnTo>
                <a:lnTo>
                  <a:pt x="988640" y="380449"/>
                </a:lnTo>
                <a:lnTo>
                  <a:pt x="992054" y="387725"/>
                </a:lnTo>
                <a:lnTo>
                  <a:pt x="995148" y="391336"/>
                </a:lnTo>
                <a:lnTo>
                  <a:pt x="1001248" y="395246"/>
                </a:lnTo>
                <a:lnTo>
                  <a:pt x="1005219" y="394961"/>
                </a:lnTo>
                <a:lnTo>
                  <a:pt x="1007687" y="397436"/>
                </a:lnTo>
                <a:lnTo>
                  <a:pt x="1007749" y="395913"/>
                </a:lnTo>
                <a:lnTo>
                  <a:pt x="1006627" y="391302"/>
                </a:lnTo>
                <a:lnTo>
                  <a:pt x="1004233" y="384726"/>
                </a:lnTo>
                <a:lnTo>
                  <a:pt x="999813" y="381326"/>
                </a:lnTo>
                <a:lnTo>
                  <a:pt x="999167" y="377450"/>
                </a:lnTo>
                <a:lnTo>
                  <a:pt x="998840" y="370807"/>
                </a:lnTo>
                <a:lnTo>
                  <a:pt x="999221" y="366407"/>
                </a:lnTo>
                <a:lnTo>
                  <a:pt x="1001486" y="362844"/>
                </a:lnTo>
                <a:lnTo>
                  <a:pt x="1003403" y="361695"/>
                </a:lnTo>
                <a:lnTo>
                  <a:pt x="1009115" y="361532"/>
                </a:lnTo>
                <a:lnTo>
                  <a:pt x="1012264" y="363123"/>
                </a:lnTo>
                <a:lnTo>
                  <a:pt x="1017704" y="368094"/>
                </a:lnTo>
                <a:lnTo>
                  <a:pt x="1018268" y="370793"/>
                </a:lnTo>
                <a:lnTo>
                  <a:pt x="1018561" y="376111"/>
                </a:lnTo>
                <a:lnTo>
                  <a:pt x="1018785" y="386726"/>
                </a:lnTo>
                <a:lnTo>
                  <a:pt x="1018649" y="388997"/>
                </a:lnTo>
                <a:lnTo>
                  <a:pt x="1013998" y="394947"/>
                </a:lnTo>
                <a:lnTo>
                  <a:pt x="1012985" y="398966"/>
                </a:lnTo>
                <a:lnTo>
                  <a:pt x="1014161" y="400101"/>
                </a:lnTo>
                <a:lnTo>
                  <a:pt x="1018153" y="400992"/>
                </a:lnTo>
                <a:lnTo>
                  <a:pt x="1024314" y="404630"/>
                </a:lnTo>
                <a:lnTo>
                  <a:pt x="1026727" y="404997"/>
                </a:lnTo>
                <a:lnTo>
                  <a:pt x="1029128" y="413382"/>
                </a:lnTo>
                <a:lnTo>
                  <a:pt x="1031018" y="421318"/>
                </a:lnTo>
                <a:lnTo>
                  <a:pt x="1029638" y="430933"/>
                </a:lnTo>
                <a:lnTo>
                  <a:pt x="1027829" y="446219"/>
                </a:lnTo>
                <a:lnTo>
                  <a:pt x="1026381" y="449694"/>
                </a:lnTo>
                <a:lnTo>
                  <a:pt x="1024953" y="454957"/>
                </a:lnTo>
                <a:lnTo>
                  <a:pt x="1025952" y="455909"/>
                </a:lnTo>
                <a:lnTo>
                  <a:pt x="1032018" y="453815"/>
                </a:lnTo>
                <a:lnTo>
                  <a:pt x="1033242" y="453101"/>
                </a:lnTo>
                <a:lnTo>
                  <a:pt x="1037295" y="447960"/>
                </a:lnTo>
                <a:lnTo>
                  <a:pt x="1043245" y="449157"/>
                </a:lnTo>
                <a:lnTo>
                  <a:pt x="1045244" y="450490"/>
                </a:lnTo>
                <a:lnTo>
                  <a:pt x="1046230" y="452292"/>
                </a:lnTo>
                <a:lnTo>
                  <a:pt x="1048046" y="458011"/>
                </a:lnTo>
                <a:lnTo>
                  <a:pt x="1049542" y="465538"/>
                </a:lnTo>
                <a:lnTo>
                  <a:pt x="1050650" y="464852"/>
                </a:lnTo>
                <a:lnTo>
                  <a:pt x="1053418" y="455712"/>
                </a:lnTo>
                <a:lnTo>
                  <a:pt x="1054424" y="453448"/>
                </a:lnTo>
                <a:lnTo>
                  <a:pt x="1055805" y="451251"/>
                </a:lnTo>
                <a:lnTo>
                  <a:pt x="1056389" y="451659"/>
                </a:lnTo>
                <a:lnTo>
                  <a:pt x="1059184" y="460207"/>
                </a:lnTo>
                <a:lnTo>
                  <a:pt x="1065399" y="475133"/>
                </a:lnTo>
                <a:lnTo>
                  <a:pt x="1067535" y="481233"/>
                </a:lnTo>
                <a:lnTo>
                  <a:pt x="1067950" y="485721"/>
                </a:lnTo>
                <a:lnTo>
                  <a:pt x="1065291" y="490930"/>
                </a:lnTo>
                <a:lnTo>
                  <a:pt x="1063217" y="493521"/>
                </a:lnTo>
                <a:lnTo>
                  <a:pt x="1047917" y="504509"/>
                </a:lnTo>
                <a:lnTo>
                  <a:pt x="1041069" y="510677"/>
                </a:lnTo>
                <a:lnTo>
                  <a:pt x="1037655" y="515423"/>
                </a:lnTo>
                <a:lnTo>
                  <a:pt x="1035914" y="517001"/>
                </a:lnTo>
                <a:lnTo>
                  <a:pt x="1032236" y="516267"/>
                </a:lnTo>
                <a:lnTo>
                  <a:pt x="1031399" y="517056"/>
                </a:lnTo>
                <a:lnTo>
                  <a:pt x="1030264" y="524631"/>
                </a:lnTo>
                <a:lnTo>
                  <a:pt x="1029046" y="527854"/>
                </a:lnTo>
                <a:lnTo>
                  <a:pt x="1025877" y="533042"/>
                </a:lnTo>
                <a:lnTo>
                  <a:pt x="1021444" y="542379"/>
                </a:lnTo>
                <a:lnTo>
                  <a:pt x="1018799" y="546452"/>
                </a:lnTo>
                <a:lnTo>
                  <a:pt x="1014141" y="543480"/>
                </a:lnTo>
                <a:lnTo>
                  <a:pt x="1012985" y="539135"/>
                </a:lnTo>
                <a:lnTo>
                  <a:pt x="1012339" y="529289"/>
                </a:lnTo>
                <a:lnTo>
                  <a:pt x="1012250" y="525182"/>
                </a:lnTo>
                <a:lnTo>
                  <a:pt x="1012393" y="523012"/>
                </a:lnTo>
                <a:lnTo>
                  <a:pt x="1012978" y="519476"/>
                </a:lnTo>
                <a:lnTo>
                  <a:pt x="1014997" y="510908"/>
                </a:lnTo>
                <a:lnTo>
                  <a:pt x="1014753" y="510004"/>
                </a:lnTo>
                <a:lnTo>
                  <a:pt x="1013821" y="510725"/>
                </a:lnTo>
                <a:lnTo>
                  <a:pt x="1010727" y="515015"/>
                </a:lnTo>
                <a:lnTo>
                  <a:pt x="1009510" y="517266"/>
                </a:lnTo>
                <a:lnTo>
                  <a:pt x="1008374" y="521183"/>
                </a:lnTo>
                <a:lnTo>
                  <a:pt x="1007871" y="527732"/>
                </a:lnTo>
                <a:lnTo>
                  <a:pt x="1008320" y="539713"/>
                </a:lnTo>
                <a:lnTo>
                  <a:pt x="1007878" y="544507"/>
                </a:lnTo>
                <a:lnTo>
                  <a:pt x="1006654" y="546881"/>
                </a:lnTo>
                <a:lnTo>
                  <a:pt x="1007143" y="548723"/>
                </a:lnTo>
                <a:lnTo>
                  <a:pt x="1010788" y="551253"/>
                </a:lnTo>
                <a:lnTo>
                  <a:pt x="1011434" y="552361"/>
                </a:lnTo>
                <a:lnTo>
                  <a:pt x="1011835" y="554367"/>
                </a:lnTo>
                <a:lnTo>
                  <a:pt x="1011992" y="557257"/>
                </a:lnTo>
                <a:lnTo>
                  <a:pt x="1011815" y="559916"/>
                </a:lnTo>
                <a:lnTo>
                  <a:pt x="1010720" y="564003"/>
                </a:lnTo>
                <a:lnTo>
                  <a:pt x="1008673" y="565662"/>
                </a:lnTo>
                <a:lnTo>
                  <a:pt x="1006062" y="563806"/>
                </a:lnTo>
                <a:lnTo>
                  <a:pt x="1000411" y="553681"/>
                </a:lnTo>
                <a:lnTo>
                  <a:pt x="997957" y="554245"/>
                </a:lnTo>
                <a:lnTo>
                  <a:pt x="997338" y="555408"/>
                </a:lnTo>
                <a:lnTo>
                  <a:pt x="997868" y="559025"/>
                </a:lnTo>
                <a:lnTo>
                  <a:pt x="999602" y="567097"/>
                </a:lnTo>
                <a:lnTo>
                  <a:pt x="999922" y="573761"/>
                </a:lnTo>
                <a:lnTo>
                  <a:pt x="999119" y="579276"/>
                </a:lnTo>
                <a:lnTo>
                  <a:pt x="997501" y="587926"/>
                </a:lnTo>
                <a:lnTo>
                  <a:pt x="996392" y="592523"/>
                </a:lnTo>
                <a:lnTo>
                  <a:pt x="995794" y="593134"/>
                </a:lnTo>
                <a:lnTo>
                  <a:pt x="992986" y="593270"/>
                </a:lnTo>
                <a:lnTo>
                  <a:pt x="990578" y="590952"/>
                </a:lnTo>
                <a:lnTo>
                  <a:pt x="983432" y="575822"/>
                </a:lnTo>
                <a:lnTo>
                  <a:pt x="979896" y="569307"/>
                </a:lnTo>
                <a:lnTo>
                  <a:pt x="974728" y="556462"/>
                </a:lnTo>
                <a:lnTo>
                  <a:pt x="973408" y="553796"/>
                </a:lnTo>
                <a:lnTo>
                  <a:pt x="972613" y="553205"/>
                </a:lnTo>
                <a:lnTo>
                  <a:pt x="971865" y="558760"/>
                </a:lnTo>
                <a:lnTo>
                  <a:pt x="973300" y="563874"/>
                </a:lnTo>
                <a:lnTo>
                  <a:pt x="977951" y="575822"/>
                </a:lnTo>
                <a:lnTo>
                  <a:pt x="980732" y="584430"/>
                </a:lnTo>
                <a:lnTo>
                  <a:pt x="982731" y="591509"/>
                </a:lnTo>
                <a:lnTo>
                  <a:pt x="983051" y="594427"/>
                </a:lnTo>
                <a:lnTo>
                  <a:pt x="982364" y="595576"/>
                </a:lnTo>
                <a:lnTo>
                  <a:pt x="981337" y="594923"/>
                </a:lnTo>
                <a:lnTo>
                  <a:pt x="979970" y="592461"/>
                </a:lnTo>
                <a:lnTo>
                  <a:pt x="975734" y="588300"/>
                </a:lnTo>
                <a:lnTo>
                  <a:pt x="973973" y="585967"/>
                </a:lnTo>
                <a:lnTo>
                  <a:pt x="972824" y="583268"/>
                </a:lnTo>
                <a:lnTo>
                  <a:pt x="970709" y="581214"/>
                </a:lnTo>
                <a:lnTo>
                  <a:pt x="967635" y="579800"/>
                </a:lnTo>
                <a:lnTo>
                  <a:pt x="964541" y="579528"/>
                </a:lnTo>
                <a:lnTo>
                  <a:pt x="961440" y="580391"/>
                </a:lnTo>
                <a:lnTo>
                  <a:pt x="960855" y="581710"/>
                </a:lnTo>
                <a:lnTo>
                  <a:pt x="964351" y="585396"/>
                </a:lnTo>
                <a:lnTo>
                  <a:pt x="965568" y="587443"/>
                </a:lnTo>
                <a:lnTo>
                  <a:pt x="966472" y="590054"/>
                </a:lnTo>
                <a:lnTo>
                  <a:pt x="967064" y="593223"/>
                </a:lnTo>
                <a:lnTo>
                  <a:pt x="965915" y="595222"/>
                </a:lnTo>
                <a:lnTo>
                  <a:pt x="961576" y="596473"/>
                </a:lnTo>
                <a:lnTo>
                  <a:pt x="955776" y="595678"/>
                </a:lnTo>
                <a:lnTo>
                  <a:pt x="946399" y="592924"/>
                </a:lnTo>
                <a:lnTo>
                  <a:pt x="937055" y="588361"/>
                </a:lnTo>
                <a:lnTo>
                  <a:pt x="928426" y="581228"/>
                </a:lnTo>
                <a:lnTo>
                  <a:pt x="922184" y="574026"/>
                </a:lnTo>
                <a:lnTo>
                  <a:pt x="919715" y="570171"/>
                </a:lnTo>
                <a:lnTo>
                  <a:pt x="918940" y="567274"/>
                </a:lnTo>
                <a:lnTo>
                  <a:pt x="921279" y="564737"/>
                </a:lnTo>
                <a:lnTo>
                  <a:pt x="929466" y="561473"/>
                </a:lnTo>
                <a:lnTo>
                  <a:pt x="937674" y="559372"/>
                </a:lnTo>
                <a:lnTo>
                  <a:pt x="936375" y="557543"/>
                </a:lnTo>
                <a:lnTo>
                  <a:pt x="921483" y="553368"/>
                </a:lnTo>
                <a:lnTo>
                  <a:pt x="916580" y="552606"/>
                </a:lnTo>
                <a:lnTo>
                  <a:pt x="913969" y="553708"/>
                </a:lnTo>
                <a:lnTo>
                  <a:pt x="910970" y="553062"/>
                </a:lnTo>
                <a:lnTo>
                  <a:pt x="908624" y="549730"/>
                </a:lnTo>
                <a:lnTo>
                  <a:pt x="905517" y="543399"/>
                </a:lnTo>
                <a:lnTo>
                  <a:pt x="903946" y="539190"/>
                </a:lnTo>
                <a:lnTo>
                  <a:pt x="904157" y="537537"/>
                </a:lnTo>
                <a:lnTo>
                  <a:pt x="905340" y="536599"/>
                </a:lnTo>
                <a:lnTo>
                  <a:pt x="912079" y="537401"/>
                </a:lnTo>
                <a:lnTo>
                  <a:pt x="913003" y="536762"/>
                </a:lnTo>
                <a:lnTo>
                  <a:pt x="909631" y="533580"/>
                </a:lnTo>
                <a:lnTo>
                  <a:pt x="898832" y="527256"/>
                </a:lnTo>
                <a:lnTo>
                  <a:pt x="894779" y="521632"/>
                </a:lnTo>
                <a:lnTo>
                  <a:pt x="894038" y="519429"/>
                </a:lnTo>
                <a:lnTo>
                  <a:pt x="893732" y="517260"/>
                </a:lnTo>
                <a:lnTo>
                  <a:pt x="893861" y="515124"/>
                </a:lnTo>
                <a:lnTo>
                  <a:pt x="897921" y="510799"/>
                </a:lnTo>
                <a:lnTo>
                  <a:pt x="910447" y="500504"/>
                </a:lnTo>
                <a:lnTo>
                  <a:pt x="914744" y="498899"/>
                </a:lnTo>
                <a:lnTo>
                  <a:pt x="919076" y="498797"/>
                </a:lnTo>
                <a:lnTo>
                  <a:pt x="922088" y="495812"/>
                </a:lnTo>
                <a:lnTo>
                  <a:pt x="924693" y="485925"/>
                </a:lnTo>
                <a:lnTo>
                  <a:pt x="937667" y="482348"/>
                </a:lnTo>
                <a:lnTo>
                  <a:pt x="947663" y="477867"/>
                </a:lnTo>
                <a:lnTo>
                  <a:pt x="948500" y="476643"/>
                </a:lnTo>
                <a:lnTo>
                  <a:pt x="940999" y="477472"/>
                </a:lnTo>
                <a:lnTo>
                  <a:pt x="930398" y="476575"/>
                </a:lnTo>
                <a:lnTo>
                  <a:pt x="925883" y="469748"/>
                </a:lnTo>
                <a:lnTo>
                  <a:pt x="922823" y="468578"/>
                </a:lnTo>
                <a:lnTo>
                  <a:pt x="919436" y="468632"/>
                </a:lnTo>
                <a:lnTo>
                  <a:pt x="915499" y="470781"/>
                </a:lnTo>
                <a:lnTo>
                  <a:pt x="908767" y="477119"/>
                </a:lnTo>
                <a:lnTo>
                  <a:pt x="905530" y="478588"/>
                </a:lnTo>
                <a:lnTo>
                  <a:pt x="898227" y="485102"/>
                </a:lnTo>
                <a:lnTo>
                  <a:pt x="896194" y="484640"/>
                </a:lnTo>
                <a:lnTo>
                  <a:pt x="895174" y="483864"/>
                </a:lnTo>
                <a:lnTo>
                  <a:pt x="894868" y="482593"/>
                </a:lnTo>
                <a:lnTo>
                  <a:pt x="896187" y="478268"/>
                </a:lnTo>
                <a:lnTo>
                  <a:pt x="898105" y="475303"/>
                </a:lnTo>
                <a:lnTo>
                  <a:pt x="897710" y="474283"/>
                </a:lnTo>
                <a:lnTo>
                  <a:pt x="894847" y="473658"/>
                </a:lnTo>
                <a:lnTo>
                  <a:pt x="891529" y="473780"/>
                </a:lnTo>
                <a:lnTo>
                  <a:pt x="889224" y="474807"/>
                </a:lnTo>
                <a:lnTo>
                  <a:pt x="880805" y="480539"/>
                </a:lnTo>
                <a:lnTo>
                  <a:pt x="877031" y="484810"/>
                </a:lnTo>
                <a:lnTo>
                  <a:pt x="875896" y="485190"/>
                </a:lnTo>
                <a:lnTo>
                  <a:pt x="871822" y="478513"/>
                </a:lnTo>
                <a:lnTo>
                  <a:pt x="865322" y="474827"/>
                </a:lnTo>
                <a:lnTo>
                  <a:pt x="863873" y="471944"/>
                </a:lnTo>
                <a:lnTo>
                  <a:pt x="865206" y="460547"/>
                </a:lnTo>
                <a:lnTo>
                  <a:pt x="867103" y="458187"/>
                </a:lnTo>
                <a:lnTo>
                  <a:pt x="872088" y="456256"/>
                </a:lnTo>
                <a:lnTo>
                  <a:pt x="887020" y="445771"/>
                </a:lnTo>
                <a:lnTo>
                  <a:pt x="887864" y="443737"/>
                </a:lnTo>
                <a:lnTo>
                  <a:pt x="889271" y="438386"/>
                </a:lnTo>
                <a:lnTo>
                  <a:pt x="885858" y="439528"/>
                </a:lnTo>
                <a:lnTo>
                  <a:pt x="878371" y="444696"/>
                </a:lnTo>
                <a:lnTo>
                  <a:pt x="872190" y="447260"/>
                </a:lnTo>
                <a:lnTo>
                  <a:pt x="867314" y="447246"/>
                </a:lnTo>
                <a:lnTo>
                  <a:pt x="863751" y="446512"/>
                </a:lnTo>
                <a:lnTo>
                  <a:pt x="861493" y="445063"/>
                </a:lnTo>
                <a:lnTo>
                  <a:pt x="858780" y="441772"/>
                </a:lnTo>
                <a:lnTo>
                  <a:pt x="849940" y="426418"/>
                </a:lnTo>
                <a:lnTo>
                  <a:pt x="847533" y="418910"/>
                </a:lnTo>
                <a:lnTo>
                  <a:pt x="847193" y="412240"/>
                </a:lnTo>
                <a:lnTo>
                  <a:pt x="846574" y="407133"/>
                </a:lnTo>
                <a:lnTo>
                  <a:pt x="844017" y="394770"/>
                </a:lnTo>
                <a:lnTo>
                  <a:pt x="862935" y="402468"/>
                </a:lnTo>
                <a:lnTo>
                  <a:pt x="870340" y="403923"/>
                </a:lnTo>
                <a:lnTo>
                  <a:pt x="884613" y="404426"/>
                </a:lnTo>
                <a:lnTo>
                  <a:pt x="885280" y="403671"/>
                </a:lnTo>
                <a:lnTo>
                  <a:pt x="885491" y="401672"/>
                </a:lnTo>
                <a:lnTo>
                  <a:pt x="885239" y="398415"/>
                </a:lnTo>
                <a:lnTo>
                  <a:pt x="885348" y="395899"/>
                </a:lnTo>
                <a:lnTo>
                  <a:pt x="885817" y="394138"/>
                </a:lnTo>
                <a:lnTo>
                  <a:pt x="891121" y="389650"/>
                </a:lnTo>
                <a:lnTo>
                  <a:pt x="891923" y="388167"/>
                </a:lnTo>
                <a:lnTo>
                  <a:pt x="885674" y="387426"/>
                </a:lnTo>
                <a:lnTo>
                  <a:pt x="874182" y="394927"/>
                </a:lnTo>
                <a:lnTo>
                  <a:pt x="870122" y="394859"/>
                </a:lnTo>
                <a:lnTo>
                  <a:pt x="865519" y="384121"/>
                </a:lnTo>
                <a:lnTo>
                  <a:pt x="860602" y="386012"/>
                </a:lnTo>
                <a:lnTo>
                  <a:pt x="858277" y="385162"/>
                </a:lnTo>
                <a:lnTo>
                  <a:pt x="854659" y="382442"/>
                </a:lnTo>
                <a:lnTo>
                  <a:pt x="852884" y="380062"/>
                </a:lnTo>
                <a:lnTo>
                  <a:pt x="851735" y="377110"/>
                </a:lnTo>
                <a:lnTo>
                  <a:pt x="851245" y="374628"/>
                </a:lnTo>
                <a:lnTo>
                  <a:pt x="851409" y="372602"/>
                </a:lnTo>
                <a:lnTo>
                  <a:pt x="852381" y="370338"/>
                </a:lnTo>
                <a:lnTo>
                  <a:pt x="856624" y="367182"/>
                </a:lnTo>
                <a:lnTo>
                  <a:pt x="858542" y="366883"/>
                </a:lnTo>
                <a:lnTo>
                  <a:pt x="863587" y="368910"/>
                </a:lnTo>
                <a:lnTo>
                  <a:pt x="867375" y="368760"/>
                </a:lnTo>
                <a:lnTo>
                  <a:pt x="866124" y="365380"/>
                </a:lnTo>
                <a:lnTo>
                  <a:pt x="860657" y="356812"/>
                </a:lnTo>
                <a:lnTo>
                  <a:pt x="855869" y="347245"/>
                </a:lnTo>
                <a:lnTo>
                  <a:pt x="856230" y="331094"/>
                </a:lnTo>
                <a:lnTo>
                  <a:pt x="860160" y="327640"/>
                </a:lnTo>
                <a:lnTo>
                  <a:pt x="864233" y="327069"/>
                </a:lnTo>
                <a:lnTo>
                  <a:pt x="868205" y="331190"/>
                </a:lnTo>
                <a:lnTo>
                  <a:pt x="873543" y="331754"/>
                </a:lnTo>
                <a:lnTo>
                  <a:pt x="877364" y="336385"/>
                </a:lnTo>
                <a:lnTo>
                  <a:pt x="879908" y="345211"/>
                </a:lnTo>
                <a:lnTo>
                  <a:pt x="882927" y="345048"/>
                </a:lnTo>
                <a:lnTo>
                  <a:pt x="887680" y="346707"/>
                </a:lnTo>
                <a:lnTo>
                  <a:pt x="898322" y="346578"/>
                </a:lnTo>
                <a:lnTo>
                  <a:pt x="896398" y="343437"/>
                </a:lnTo>
                <a:lnTo>
                  <a:pt x="893086" y="340689"/>
                </a:lnTo>
                <a:lnTo>
                  <a:pt x="885565" y="337065"/>
                </a:lnTo>
                <a:lnTo>
                  <a:pt x="881893" y="324009"/>
                </a:lnTo>
                <a:lnTo>
                  <a:pt x="874121" y="317216"/>
                </a:lnTo>
                <a:lnTo>
                  <a:pt x="868035" y="313646"/>
                </a:lnTo>
                <a:lnTo>
                  <a:pt x="868137" y="310633"/>
                </a:lnTo>
                <a:lnTo>
                  <a:pt x="872706" y="293980"/>
                </a:lnTo>
                <a:lnTo>
                  <a:pt x="878228" y="288003"/>
                </a:lnTo>
                <a:lnTo>
                  <a:pt x="887027" y="290267"/>
                </a:lnTo>
                <a:lnTo>
                  <a:pt x="892814" y="287078"/>
                </a:lnTo>
                <a:lnTo>
                  <a:pt x="900260" y="281107"/>
                </a:lnTo>
                <a:lnTo>
                  <a:pt x="907557" y="283875"/>
                </a:lnTo>
                <a:lnTo>
                  <a:pt x="909440" y="283617"/>
                </a:lnTo>
                <a:lnTo>
                  <a:pt x="910555" y="281774"/>
                </a:lnTo>
                <a:lnTo>
                  <a:pt x="911528" y="278245"/>
                </a:lnTo>
                <a:lnTo>
                  <a:pt x="911535" y="274987"/>
                </a:lnTo>
                <a:lnTo>
                  <a:pt x="910569" y="271995"/>
                </a:lnTo>
                <a:lnTo>
                  <a:pt x="908271" y="268269"/>
                </a:lnTo>
                <a:lnTo>
                  <a:pt x="898961" y="267752"/>
                </a:lnTo>
                <a:lnTo>
                  <a:pt x="894841" y="266283"/>
                </a:lnTo>
                <a:lnTo>
                  <a:pt x="893236" y="264291"/>
                </a:lnTo>
                <a:lnTo>
                  <a:pt x="892773" y="261278"/>
                </a:lnTo>
                <a:lnTo>
                  <a:pt x="892528" y="258164"/>
                </a:lnTo>
                <a:lnTo>
                  <a:pt x="892501" y="254954"/>
                </a:lnTo>
                <a:lnTo>
                  <a:pt x="892746" y="252976"/>
                </a:lnTo>
                <a:lnTo>
                  <a:pt x="893521" y="251894"/>
                </a:lnTo>
                <a:lnTo>
                  <a:pt x="895806" y="250623"/>
                </a:lnTo>
                <a:lnTo>
                  <a:pt x="904483" y="250459"/>
                </a:lnTo>
                <a:lnTo>
                  <a:pt x="909678" y="248705"/>
                </a:lnTo>
                <a:lnTo>
                  <a:pt x="915370" y="251003"/>
                </a:lnTo>
                <a:lnTo>
                  <a:pt x="927243" y="259599"/>
                </a:lnTo>
                <a:lnTo>
                  <a:pt x="931071" y="263958"/>
                </a:lnTo>
                <a:lnTo>
                  <a:pt x="935158" y="271213"/>
                </a:lnTo>
                <a:lnTo>
                  <a:pt x="937341" y="277714"/>
                </a:lnTo>
                <a:close/>
                <a:moveTo>
                  <a:pt x="805542" y="411831"/>
                </a:moveTo>
                <a:lnTo>
                  <a:pt x="805971" y="426023"/>
                </a:lnTo>
                <a:lnTo>
                  <a:pt x="805569" y="433095"/>
                </a:lnTo>
                <a:lnTo>
                  <a:pt x="804597" y="438284"/>
                </a:lnTo>
                <a:lnTo>
                  <a:pt x="803747" y="439501"/>
                </a:lnTo>
                <a:lnTo>
                  <a:pt x="802605" y="439671"/>
                </a:lnTo>
                <a:lnTo>
                  <a:pt x="797389" y="435618"/>
                </a:lnTo>
                <a:lnTo>
                  <a:pt x="795798" y="433224"/>
                </a:lnTo>
                <a:lnTo>
                  <a:pt x="795716" y="431205"/>
                </a:lnTo>
                <a:lnTo>
                  <a:pt x="795206" y="427240"/>
                </a:lnTo>
                <a:lnTo>
                  <a:pt x="791718" y="422079"/>
                </a:lnTo>
                <a:lnTo>
                  <a:pt x="785196" y="422916"/>
                </a:lnTo>
                <a:lnTo>
                  <a:pt x="782483" y="422419"/>
                </a:lnTo>
                <a:lnTo>
                  <a:pt x="781395" y="420876"/>
                </a:lnTo>
                <a:lnTo>
                  <a:pt x="780715" y="418652"/>
                </a:lnTo>
                <a:lnTo>
                  <a:pt x="780076" y="409608"/>
                </a:lnTo>
                <a:lnTo>
                  <a:pt x="780185" y="406398"/>
                </a:lnTo>
                <a:lnTo>
                  <a:pt x="780987" y="400795"/>
                </a:lnTo>
                <a:lnTo>
                  <a:pt x="781470" y="399435"/>
                </a:lnTo>
                <a:lnTo>
                  <a:pt x="786250" y="394233"/>
                </a:lnTo>
                <a:lnTo>
                  <a:pt x="787617" y="393791"/>
                </a:lnTo>
                <a:lnTo>
                  <a:pt x="793465" y="395756"/>
                </a:lnTo>
                <a:lnTo>
                  <a:pt x="798647" y="396008"/>
                </a:lnTo>
                <a:lnTo>
                  <a:pt x="801251" y="397463"/>
                </a:lnTo>
                <a:lnTo>
                  <a:pt x="803577" y="400720"/>
                </a:lnTo>
                <a:lnTo>
                  <a:pt x="804944" y="405630"/>
                </a:lnTo>
                <a:lnTo>
                  <a:pt x="805542" y="411831"/>
                </a:lnTo>
                <a:close/>
                <a:moveTo>
                  <a:pt x="717101" y="482518"/>
                </a:moveTo>
                <a:lnTo>
                  <a:pt x="721575" y="484606"/>
                </a:lnTo>
                <a:lnTo>
                  <a:pt x="726866" y="491181"/>
                </a:lnTo>
                <a:lnTo>
                  <a:pt x="731871" y="504992"/>
                </a:lnTo>
                <a:lnTo>
                  <a:pt x="732122" y="506747"/>
                </a:lnTo>
                <a:lnTo>
                  <a:pt x="732149" y="509025"/>
                </a:lnTo>
                <a:lnTo>
                  <a:pt x="731945" y="511813"/>
                </a:lnTo>
                <a:lnTo>
                  <a:pt x="731286" y="515430"/>
                </a:lnTo>
                <a:lnTo>
                  <a:pt x="730374" y="517593"/>
                </a:lnTo>
                <a:lnTo>
                  <a:pt x="732945" y="520218"/>
                </a:lnTo>
                <a:lnTo>
                  <a:pt x="733231" y="521496"/>
                </a:lnTo>
                <a:lnTo>
                  <a:pt x="732999" y="524393"/>
                </a:lnTo>
                <a:lnTo>
                  <a:pt x="733312" y="526528"/>
                </a:lnTo>
                <a:lnTo>
                  <a:pt x="734869" y="524420"/>
                </a:lnTo>
                <a:lnTo>
                  <a:pt x="736202" y="521190"/>
                </a:lnTo>
                <a:lnTo>
                  <a:pt x="736535" y="519109"/>
                </a:lnTo>
                <a:lnTo>
                  <a:pt x="736807" y="513492"/>
                </a:lnTo>
                <a:lnTo>
                  <a:pt x="740711" y="510684"/>
                </a:lnTo>
                <a:lnTo>
                  <a:pt x="744811" y="506577"/>
                </a:lnTo>
                <a:lnTo>
                  <a:pt x="746742" y="505645"/>
                </a:lnTo>
                <a:lnTo>
                  <a:pt x="749965" y="506604"/>
                </a:lnTo>
                <a:lnTo>
                  <a:pt x="757690" y="516308"/>
                </a:lnTo>
                <a:lnTo>
                  <a:pt x="760635" y="517232"/>
                </a:lnTo>
                <a:lnTo>
                  <a:pt x="761709" y="518368"/>
                </a:lnTo>
                <a:lnTo>
                  <a:pt x="762688" y="520605"/>
                </a:lnTo>
                <a:lnTo>
                  <a:pt x="762756" y="523019"/>
                </a:lnTo>
                <a:lnTo>
                  <a:pt x="761186" y="528602"/>
                </a:lnTo>
                <a:lnTo>
                  <a:pt x="760587" y="531988"/>
                </a:lnTo>
                <a:lnTo>
                  <a:pt x="760954" y="534185"/>
                </a:lnTo>
                <a:lnTo>
                  <a:pt x="764987" y="536028"/>
                </a:lnTo>
                <a:lnTo>
                  <a:pt x="774174" y="532349"/>
                </a:lnTo>
                <a:lnTo>
                  <a:pt x="782204" y="541339"/>
                </a:lnTo>
                <a:lnTo>
                  <a:pt x="786652" y="551926"/>
                </a:lnTo>
                <a:lnTo>
                  <a:pt x="789943" y="555462"/>
                </a:lnTo>
                <a:lnTo>
                  <a:pt x="790467" y="557366"/>
                </a:lnTo>
                <a:lnTo>
                  <a:pt x="789528" y="559155"/>
                </a:lnTo>
                <a:lnTo>
                  <a:pt x="788590" y="564057"/>
                </a:lnTo>
                <a:lnTo>
                  <a:pt x="785951" y="567696"/>
                </a:lnTo>
                <a:lnTo>
                  <a:pt x="785387" y="569334"/>
                </a:lnTo>
                <a:lnTo>
                  <a:pt x="786795" y="573632"/>
                </a:lnTo>
                <a:lnTo>
                  <a:pt x="786903" y="576325"/>
                </a:lnTo>
                <a:lnTo>
                  <a:pt x="786720" y="580051"/>
                </a:lnTo>
                <a:lnTo>
                  <a:pt x="787230" y="582139"/>
                </a:lnTo>
                <a:lnTo>
                  <a:pt x="790834" y="584362"/>
                </a:lnTo>
                <a:lnTo>
                  <a:pt x="799055" y="599456"/>
                </a:lnTo>
                <a:lnTo>
                  <a:pt x="800551" y="603631"/>
                </a:lnTo>
                <a:lnTo>
                  <a:pt x="801483" y="608826"/>
                </a:lnTo>
                <a:lnTo>
                  <a:pt x="801578" y="610574"/>
                </a:lnTo>
                <a:lnTo>
                  <a:pt x="800401" y="613437"/>
                </a:lnTo>
                <a:lnTo>
                  <a:pt x="799123" y="621502"/>
                </a:lnTo>
                <a:lnTo>
                  <a:pt x="798395" y="623338"/>
                </a:lnTo>
                <a:lnTo>
                  <a:pt x="795057" y="624902"/>
                </a:lnTo>
                <a:lnTo>
                  <a:pt x="788991" y="626316"/>
                </a:lnTo>
                <a:lnTo>
                  <a:pt x="783327" y="629050"/>
                </a:lnTo>
                <a:lnTo>
                  <a:pt x="777240" y="625534"/>
                </a:lnTo>
                <a:lnTo>
                  <a:pt x="771297" y="620169"/>
                </a:lnTo>
                <a:lnTo>
                  <a:pt x="769495" y="616633"/>
                </a:lnTo>
                <a:lnTo>
                  <a:pt x="768013" y="612335"/>
                </a:lnTo>
                <a:lnTo>
                  <a:pt x="767625" y="610649"/>
                </a:lnTo>
                <a:lnTo>
                  <a:pt x="767027" y="603692"/>
                </a:lnTo>
                <a:lnTo>
                  <a:pt x="766707" y="602203"/>
                </a:lnTo>
                <a:lnTo>
                  <a:pt x="764198" y="598269"/>
                </a:lnTo>
                <a:lnTo>
                  <a:pt x="761974" y="592352"/>
                </a:lnTo>
                <a:lnTo>
                  <a:pt x="757704" y="591836"/>
                </a:lnTo>
                <a:lnTo>
                  <a:pt x="747558" y="585784"/>
                </a:lnTo>
                <a:lnTo>
                  <a:pt x="743213" y="584335"/>
                </a:lnTo>
                <a:lnTo>
                  <a:pt x="738875" y="584764"/>
                </a:lnTo>
                <a:lnTo>
                  <a:pt x="732721" y="587205"/>
                </a:lnTo>
                <a:lnTo>
                  <a:pt x="731565" y="586552"/>
                </a:lnTo>
                <a:lnTo>
                  <a:pt x="730517" y="584736"/>
                </a:lnTo>
                <a:lnTo>
                  <a:pt x="729572" y="581758"/>
                </a:lnTo>
                <a:lnTo>
                  <a:pt x="729341" y="579568"/>
                </a:lnTo>
                <a:lnTo>
                  <a:pt x="730347" y="575706"/>
                </a:lnTo>
                <a:lnTo>
                  <a:pt x="712300" y="580568"/>
                </a:lnTo>
                <a:lnTo>
                  <a:pt x="707159" y="586164"/>
                </a:lnTo>
                <a:lnTo>
                  <a:pt x="699951" y="585280"/>
                </a:lnTo>
                <a:lnTo>
                  <a:pt x="696354" y="582914"/>
                </a:lnTo>
                <a:lnTo>
                  <a:pt x="691567" y="577542"/>
                </a:lnTo>
                <a:lnTo>
                  <a:pt x="689357" y="572843"/>
                </a:lnTo>
                <a:lnTo>
                  <a:pt x="687330" y="566485"/>
                </a:lnTo>
                <a:lnTo>
                  <a:pt x="687140" y="561657"/>
                </a:lnTo>
                <a:lnTo>
                  <a:pt x="688779" y="558386"/>
                </a:lnTo>
                <a:lnTo>
                  <a:pt x="690485" y="556435"/>
                </a:lnTo>
                <a:lnTo>
                  <a:pt x="692260" y="555809"/>
                </a:lnTo>
                <a:lnTo>
                  <a:pt x="702052" y="559624"/>
                </a:lnTo>
                <a:lnTo>
                  <a:pt x="710634" y="561562"/>
                </a:lnTo>
                <a:lnTo>
                  <a:pt x="714333" y="559617"/>
                </a:lnTo>
                <a:lnTo>
                  <a:pt x="716013" y="554408"/>
                </a:lnTo>
                <a:lnTo>
                  <a:pt x="714007" y="551600"/>
                </a:lnTo>
                <a:lnTo>
                  <a:pt x="705745" y="550451"/>
                </a:lnTo>
                <a:lnTo>
                  <a:pt x="707506" y="547690"/>
                </a:lnTo>
                <a:lnTo>
                  <a:pt x="714490" y="544841"/>
                </a:lnTo>
                <a:lnTo>
                  <a:pt x="718134" y="540584"/>
                </a:lnTo>
                <a:lnTo>
                  <a:pt x="717434" y="539088"/>
                </a:lnTo>
                <a:lnTo>
                  <a:pt x="715333" y="537374"/>
                </a:lnTo>
                <a:lnTo>
                  <a:pt x="705976" y="537877"/>
                </a:lnTo>
                <a:lnTo>
                  <a:pt x="702610" y="536184"/>
                </a:lnTo>
                <a:lnTo>
                  <a:pt x="702426" y="534776"/>
                </a:lnTo>
                <a:lnTo>
                  <a:pt x="703181" y="532974"/>
                </a:lnTo>
                <a:lnTo>
                  <a:pt x="708512" y="524216"/>
                </a:lnTo>
                <a:lnTo>
                  <a:pt x="708295" y="522618"/>
                </a:lnTo>
                <a:lnTo>
                  <a:pt x="706003" y="519728"/>
                </a:lnTo>
                <a:lnTo>
                  <a:pt x="703990" y="515961"/>
                </a:lnTo>
                <a:lnTo>
                  <a:pt x="703242" y="515532"/>
                </a:lnTo>
                <a:lnTo>
                  <a:pt x="698605" y="518898"/>
                </a:lnTo>
                <a:lnTo>
                  <a:pt x="692090" y="531791"/>
                </a:lnTo>
                <a:lnTo>
                  <a:pt x="690533" y="533648"/>
                </a:lnTo>
                <a:lnTo>
                  <a:pt x="689044" y="533539"/>
                </a:lnTo>
                <a:lnTo>
                  <a:pt x="687623" y="531478"/>
                </a:lnTo>
                <a:lnTo>
                  <a:pt x="687636" y="528786"/>
                </a:lnTo>
                <a:lnTo>
                  <a:pt x="689085" y="525454"/>
                </a:lnTo>
                <a:lnTo>
                  <a:pt x="692104" y="515410"/>
                </a:lnTo>
                <a:lnTo>
                  <a:pt x="691886" y="511806"/>
                </a:lnTo>
                <a:lnTo>
                  <a:pt x="688935" y="509399"/>
                </a:lnTo>
                <a:lnTo>
                  <a:pt x="681156" y="511201"/>
                </a:lnTo>
                <a:lnTo>
                  <a:pt x="676824" y="511269"/>
                </a:lnTo>
                <a:lnTo>
                  <a:pt x="676151" y="508413"/>
                </a:lnTo>
                <a:lnTo>
                  <a:pt x="675974" y="503047"/>
                </a:lnTo>
                <a:lnTo>
                  <a:pt x="676151" y="497981"/>
                </a:lnTo>
                <a:lnTo>
                  <a:pt x="677225" y="490012"/>
                </a:lnTo>
                <a:lnTo>
                  <a:pt x="678728" y="483885"/>
                </a:lnTo>
                <a:lnTo>
                  <a:pt x="679646" y="481688"/>
                </a:lnTo>
                <a:lnTo>
                  <a:pt x="689962" y="482987"/>
                </a:lnTo>
                <a:lnTo>
                  <a:pt x="706812" y="479159"/>
                </a:lnTo>
                <a:lnTo>
                  <a:pt x="711742" y="478751"/>
                </a:lnTo>
                <a:lnTo>
                  <a:pt x="717101" y="482518"/>
                </a:lnTo>
                <a:close/>
                <a:moveTo>
                  <a:pt x="854917" y="560447"/>
                </a:moveTo>
                <a:lnTo>
                  <a:pt x="859426" y="562956"/>
                </a:lnTo>
                <a:lnTo>
                  <a:pt x="867198" y="561854"/>
                </a:lnTo>
                <a:lnTo>
                  <a:pt x="870027" y="563683"/>
                </a:lnTo>
                <a:lnTo>
                  <a:pt x="877310" y="570103"/>
                </a:lnTo>
                <a:lnTo>
                  <a:pt x="879520" y="573877"/>
                </a:lnTo>
                <a:lnTo>
                  <a:pt x="880050" y="576719"/>
                </a:lnTo>
                <a:lnTo>
                  <a:pt x="880057" y="578161"/>
                </a:lnTo>
                <a:lnTo>
                  <a:pt x="877643" y="581241"/>
                </a:lnTo>
                <a:lnTo>
                  <a:pt x="872795" y="585926"/>
                </a:lnTo>
                <a:lnTo>
                  <a:pt x="871625" y="589456"/>
                </a:lnTo>
                <a:lnTo>
                  <a:pt x="875950" y="593842"/>
                </a:lnTo>
                <a:lnTo>
                  <a:pt x="878146" y="597725"/>
                </a:lnTo>
                <a:lnTo>
                  <a:pt x="879132" y="600489"/>
                </a:lnTo>
                <a:lnTo>
                  <a:pt x="879166" y="603332"/>
                </a:lnTo>
                <a:lnTo>
                  <a:pt x="876249" y="610975"/>
                </a:lnTo>
                <a:lnTo>
                  <a:pt x="874114" y="613212"/>
                </a:lnTo>
                <a:lnTo>
                  <a:pt x="870843" y="612968"/>
                </a:lnTo>
                <a:lnTo>
                  <a:pt x="869293" y="613661"/>
                </a:lnTo>
                <a:lnTo>
                  <a:pt x="865111" y="617204"/>
                </a:lnTo>
                <a:lnTo>
                  <a:pt x="858603" y="620577"/>
                </a:lnTo>
                <a:lnTo>
                  <a:pt x="849722" y="621964"/>
                </a:lnTo>
                <a:lnTo>
                  <a:pt x="847315" y="624038"/>
                </a:lnTo>
                <a:lnTo>
                  <a:pt x="842909" y="627424"/>
                </a:lnTo>
                <a:lnTo>
                  <a:pt x="839937" y="627955"/>
                </a:lnTo>
                <a:lnTo>
                  <a:pt x="838964" y="626017"/>
                </a:lnTo>
                <a:lnTo>
                  <a:pt x="838523" y="623154"/>
                </a:lnTo>
                <a:lnTo>
                  <a:pt x="838754" y="621168"/>
                </a:lnTo>
                <a:lnTo>
                  <a:pt x="839379" y="618700"/>
                </a:lnTo>
                <a:lnTo>
                  <a:pt x="837965" y="616381"/>
                </a:lnTo>
                <a:lnTo>
                  <a:pt x="831600" y="611920"/>
                </a:lnTo>
                <a:lnTo>
                  <a:pt x="827894" y="605678"/>
                </a:lnTo>
                <a:lnTo>
                  <a:pt x="827364" y="603699"/>
                </a:lnTo>
                <a:lnTo>
                  <a:pt x="827180" y="601945"/>
                </a:lnTo>
                <a:lnTo>
                  <a:pt x="835415" y="600782"/>
                </a:lnTo>
                <a:lnTo>
                  <a:pt x="838958" y="599510"/>
                </a:lnTo>
                <a:lnTo>
                  <a:pt x="840529" y="597466"/>
                </a:lnTo>
                <a:lnTo>
                  <a:pt x="840794" y="596269"/>
                </a:lnTo>
                <a:lnTo>
                  <a:pt x="839216" y="595753"/>
                </a:lnTo>
                <a:lnTo>
                  <a:pt x="833572" y="591482"/>
                </a:lnTo>
                <a:lnTo>
                  <a:pt x="824106" y="588925"/>
                </a:lnTo>
                <a:lnTo>
                  <a:pt x="823658" y="585947"/>
                </a:lnTo>
                <a:lnTo>
                  <a:pt x="819714" y="579970"/>
                </a:lnTo>
                <a:lnTo>
                  <a:pt x="819333" y="574258"/>
                </a:lnTo>
                <a:lnTo>
                  <a:pt x="818476" y="572673"/>
                </a:lnTo>
                <a:lnTo>
                  <a:pt x="815790" y="570178"/>
                </a:lnTo>
                <a:lnTo>
                  <a:pt x="815396" y="569355"/>
                </a:lnTo>
                <a:lnTo>
                  <a:pt x="814600" y="565642"/>
                </a:lnTo>
                <a:lnTo>
                  <a:pt x="814478" y="563609"/>
                </a:lnTo>
                <a:lnTo>
                  <a:pt x="814627" y="561759"/>
                </a:lnTo>
                <a:lnTo>
                  <a:pt x="819496" y="557835"/>
                </a:lnTo>
                <a:lnTo>
                  <a:pt x="818816" y="555109"/>
                </a:lnTo>
                <a:lnTo>
                  <a:pt x="815117" y="544868"/>
                </a:lnTo>
                <a:lnTo>
                  <a:pt x="814144" y="539128"/>
                </a:lnTo>
                <a:lnTo>
                  <a:pt x="814301" y="536946"/>
                </a:lnTo>
                <a:lnTo>
                  <a:pt x="816599" y="533899"/>
                </a:lnTo>
                <a:lnTo>
                  <a:pt x="819829" y="533831"/>
                </a:lnTo>
                <a:lnTo>
                  <a:pt x="828356" y="534756"/>
                </a:lnTo>
                <a:lnTo>
                  <a:pt x="832436" y="536028"/>
                </a:lnTo>
                <a:lnTo>
                  <a:pt x="836503" y="538496"/>
                </a:lnTo>
                <a:lnTo>
                  <a:pt x="840957" y="542154"/>
                </a:lnTo>
                <a:lnTo>
                  <a:pt x="847614" y="545385"/>
                </a:lnTo>
                <a:lnTo>
                  <a:pt x="849743" y="547513"/>
                </a:lnTo>
                <a:lnTo>
                  <a:pt x="853748" y="554272"/>
                </a:lnTo>
                <a:lnTo>
                  <a:pt x="854176" y="556407"/>
                </a:lnTo>
                <a:lnTo>
                  <a:pt x="853911" y="558529"/>
                </a:lnTo>
                <a:lnTo>
                  <a:pt x="854917" y="560447"/>
                </a:lnTo>
                <a:close/>
                <a:moveTo>
                  <a:pt x="595149" y="548955"/>
                </a:moveTo>
                <a:lnTo>
                  <a:pt x="598487" y="554592"/>
                </a:lnTo>
                <a:lnTo>
                  <a:pt x="599630" y="554483"/>
                </a:lnTo>
                <a:lnTo>
                  <a:pt x="601092" y="555517"/>
                </a:lnTo>
                <a:lnTo>
                  <a:pt x="601799" y="556985"/>
                </a:lnTo>
                <a:lnTo>
                  <a:pt x="603805" y="564119"/>
                </a:lnTo>
                <a:lnTo>
                  <a:pt x="604186" y="567641"/>
                </a:lnTo>
                <a:lnTo>
                  <a:pt x="604308" y="572163"/>
                </a:lnTo>
                <a:lnTo>
                  <a:pt x="604002" y="575937"/>
                </a:lnTo>
                <a:lnTo>
                  <a:pt x="603268" y="578963"/>
                </a:lnTo>
                <a:lnTo>
                  <a:pt x="601473" y="580874"/>
                </a:lnTo>
                <a:lnTo>
                  <a:pt x="597195" y="582064"/>
                </a:lnTo>
                <a:lnTo>
                  <a:pt x="591225" y="580269"/>
                </a:lnTo>
                <a:lnTo>
                  <a:pt x="586043" y="582588"/>
                </a:lnTo>
                <a:lnTo>
                  <a:pt x="583657" y="582887"/>
                </a:lnTo>
                <a:lnTo>
                  <a:pt x="577231" y="581404"/>
                </a:lnTo>
                <a:lnTo>
                  <a:pt x="575612" y="580316"/>
                </a:lnTo>
                <a:lnTo>
                  <a:pt x="572049" y="576039"/>
                </a:lnTo>
                <a:lnTo>
                  <a:pt x="569329" y="574271"/>
                </a:lnTo>
                <a:lnTo>
                  <a:pt x="568186" y="575216"/>
                </a:lnTo>
                <a:lnTo>
                  <a:pt x="566820" y="578977"/>
                </a:lnTo>
                <a:lnTo>
                  <a:pt x="564256" y="583608"/>
                </a:lnTo>
                <a:lnTo>
                  <a:pt x="562685" y="584798"/>
                </a:lnTo>
                <a:lnTo>
                  <a:pt x="558061" y="584022"/>
                </a:lnTo>
                <a:lnTo>
                  <a:pt x="550976" y="576189"/>
                </a:lnTo>
                <a:lnTo>
                  <a:pt x="542836" y="578508"/>
                </a:lnTo>
                <a:lnTo>
                  <a:pt x="534397" y="583084"/>
                </a:lnTo>
                <a:lnTo>
                  <a:pt x="531106" y="583941"/>
                </a:lnTo>
                <a:lnTo>
                  <a:pt x="530140" y="582615"/>
                </a:lnTo>
                <a:lnTo>
                  <a:pt x="528814" y="579174"/>
                </a:lnTo>
                <a:lnTo>
                  <a:pt x="529018" y="577440"/>
                </a:lnTo>
                <a:lnTo>
                  <a:pt x="531534" y="572170"/>
                </a:lnTo>
                <a:lnTo>
                  <a:pt x="537151" y="566607"/>
                </a:lnTo>
                <a:lnTo>
                  <a:pt x="541258" y="563459"/>
                </a:lnTo>
                <a:lnTo>
                  <a:pt x="549405" y="558862"/>
                </a:lnTo>
                <a:lnTo>
                  <a:pt x="559047" y="556271"/>
                </a:lnTo>
                <a:lnTo>
                  <a:pt x="562651" y="553517"/>
                </a:lnTo>
                <a:lnTo>
                  <a:pt x="564929" y="549573"/>
                </a:lnTo>
                <a:lnTo>
                  <a:pt x="571206" y="543324"/>
                </a:lnTo>
                <a:lnTo>
                  <a:pt x="574905" y="540720"/>
                </a:lnTo>
                <a:lnTo>
                  <a:pt x="579862" y="538489"/>
                </a:lnTo>
                <a:lnTo>
                  <a:pt x="583874" y="538605"/>
                </a:lnTo>
                <a:lnTo>
                  <a:pt x="588974" y="543705"/>
                </a:lnTo>
                <a:lnTo>
                  <a:pt x="592782" y="546235"/>
                </a:lnTo>
                <a:lnTo>
                  <a:pt x="595149" y="548955"/>
                </a:lnTo>
                <a:close/>
                <a:moveTo>
                  <a:pt x="725166" y="596773"/>
                </a:moveTo>
                <a:lnTo>
                  <a:pt x="722976" y="598633"/>
                </a:lnTo>
                <a:lnTo>
                  <a:pt x="720419" y="597541"/>
                </a:lnTo>
                <a:lnTo>
                  <a:pt x="720059" y="596378"/>
                </a:lnTo>
                <a:lnTo>
                  <a:pt x="720011" y="594970"/>
                </a:lnTo>
                <a:lnTo>
                  <a:pt x="720270" y="593318"/>
                </a:lnTo>
                <a:lnTo>
                  <a:pt x="723126" y="587497"/>
                </a:lnTo>
                <a:lnTo>
                  <a:pt x="725744" y="585498"/>
                </a:lnTo>
                <a:lnTo>
                  <a:pt x="727301" y="585117"/>
                </a:lnTo>
                <a:lnTo>
                  <a:pt x="728566" y="587103"/>
                </a:lnTo>
                <a:lnTo>
                  <a:pt x="729273" y="590088"/>
                </a:lnTo>
                <a:lnTo>
                  <a:pt x="725166" y="596773"/>
                </a:lnTo>
                <a:close/>
                <a:moveTo>
                  <a:pt x="582895" y="600775"/>
                </a:moveTo>
                <a:lnTo>
                  <a:pt x="598188" y="602992"/>
                </a:lnTo>
                <a:lnTo>
                  <a:pt x="598848" y="603407"/>
                </a:lnTo>
                <a:lnTo>
                  <a:pt x="598909" y="605066"/>
                </a:lnTo>
                <a:lnTo>
                  <a:pt x="597760" y="610356"/>
                </a:lnTo>
                <a:lnTo>
                  <a:pt x="595999" y="614192"/>
                </a:lnTo>
                <a:lnTo>
                  <a:pt x="587839" y="618986"/>
                </a:lnTo>
                <a:lnTo>
                  <a:pt x="577312" y="623317"/>
                </a:lnTo>
                <a:lnTo>
                  <a:pt x="575129" y="625412"/>
                </a:lnTo>
                <a:lnTo>
                  <a:pt x="575299" y="626656"/>
                </a:lnTo>
                <a:lnTo>
                  <a:pt x="576156" y="628213"/>
                </a:lnTo>
                <a:lnTo>
                  <a:pt x="577917" y="630172"/>
                </a:lnTo>
                <a:lnTo>
                  <a:pt x="586071" y="629730"/>
                </a:lnTo>
                <a:lnTo>
                  <a:pt x="588036" y="630573"/>
                </a:lnTo>
                <a:lnTo>
                  <a:pt x="588729" y="631844"/>
                </a:lnTo>
                <a:lnTo>
                  <a:pt x="589151" y="633687"/>
                </a:lnTo>
                <a:lnTo>
                  <a:pt x="589409" y="636095"/>
                </a:lnTo>
                <a:lnTo>
                  <a:pt x="589416" y="644207"/>
                </a:lnTo>
                <a:lnTo>
                  <a:pt x="588988" y="648885"/>
                </a:lnTo>
                <a:lnTo>
                  <a:pt x="587859" y="653095"/>
                </a:lnTo>
                <a:lnTo>
                  <a:pt x="584561" y="656080"/>
                </a:lnTo>
                <a:lnTo>
                  <a:pt x="578618" y="660010"/>
                </a:lnTo>
                <a:lnTo>
                  <a:pt x="574592" y="661758"/>
                </a:lnTo>
                <a:lnTo>
                  <a:pt x="571416" y="661125"/>
                </a:lnTo>
                <a:lnTo>
                  <a:pt x="568254" y="661533"/>
                </a:lnTo>
                <a:lnTo>
                  <a:pt x="554403" y="668898"/>
                </a:lnTo>
                <a:lnTo>
                  <a:pt x="550119" y="668939"/>
                </a:lnTo>
                <a:lnTo>
                  <a:pt x="546379" y="667164"/>
                </a:lnTo>
                <a:lnTo>
                  <a:pt x="541204" y="660201"/>
                </a:lnTo>
                <a:lnTo>
                  <a:pt x="535825" y="657453"/>
                </a:lnTo>
                <a:lnTo>
                  <a:pt x="533527" y="654305"/>
                </a:lnTo>
                <a:lnTo>
                  <a:pt x="531269" y="652578"/>
                </a:lnTo>
                <a:lnTo>
                  <a:pt x="530643" y="650048"/>
                </a:lnTo>
                <a:lnTo>
                  <a:pt x="530426" y="648158"/>
                </a:lnTo>
                <a:lnTo>
                  <a:pt x="530807" y="646424"/>
                </a:lnTo>
                <a:lnTo>
                  <a:pt x="531786" y="644846"/>
                </a:lnTo>
                <a:lnTo>
                  <a:pt x="532105" y="643500"/>
                </a:lnTo>
                <a:lnTo>
                  <a:pt x="531208" y="639590"/>
                </a:lnTo>
                <a:lnTo>
                  <a:pt x="530793" y="635843"/>
                </a:lnTo>
                <a:lnTo>
                  <a:pt x="529236" y="630437"/>
                </a:lnTo>
                <a:lnTo>
                  <a:pt x="529005" y="627316"/>
                </a:lnTo>
                <a:lnTo>
                  <a:pt x="529011" y="625269"/>
                </a:lnTo>
                <a:lnTo>
                  <a:pt x="529270" y="623059"/>
                </a:lnTo>
                <a:lnTo>
                  <a:pt x="530303" y="619108"/>
                </a:lnTo>
                <a:lnTo>
                  <a:pt x="530841" y="618306"/>
                </a:lnTo>
                <a:lnTo>
                  <a:pt x="533996" y="617687"/>
                </a:lnTo>
                <a:lnTo>
                  <a:pt x="538137" y="615633"/>
                </a:lnTo>
                <a:lnTo>
                  <a:pt x="547677" y="609670"/>
                </a:lnTo>
                <a:lnTo>
                  <a:pt x="568635" y="602169"/>
                </a:lnTo>
                <a:lnTo>
                  <a:pt x="575000" y="602869"/>
                </a:lnTo>
                <a:lnTo>
                  <a:pt x="577788" y="601394"/>
                </a:lnTo>
                <a:lnTo>
                  <a:pt x="582895" y="600775"/>
                </a:lnTo>
                <a:close/>
                <a:moveTo>
                  <a:pt x="518498" y="632579"/>
                </a:moveTo>
                <a:lnTo>
                  <a:pt x="513276" y="635632"/>
                </a:lnTo>
                <a:lnTo>
                  <a:pt x="509815" y="635557"/>
                </a:lnTo>
                <a:lnTo>
                  <a:pt x="503688" y="631253"/>
                </a:lnTo>
                <a:lnTo>
                  <a:pt x="496589" y="618020"/>
                </a:lnTo>
                <a:lnTo>
                  <a:pt x="495657" y="613260"/>
                </a:lnTo>
                <a:lnTo>
                  <a:pt x="498309" y="612403"/>
                </a:lnTo>
                <a:lnTo>
                  <a:pt x="500240" y="610934"/>
                </a:lnTo>
                <a:lnTo>
                  <a:pt x="501444" y="608853"/>
                </a:lnTo>
                <a:lnTo>
                  <a:pt x="503722" y="606575"/>
                </a:lnTo>
                <a:lnTo>
                  <a:pt x="508999" y="603148"/>
                </a:lnTo>
                <a:lnTo>
                  <a:pt x="509638" y="604474"/>
                </a:lnTo>
                <a:lnTo>
                  <a:pt x="509522" y="607283"/>
                </a:lnTo>
                <a:lnTo>
                  <a:pt x="509958" y="609894"/>
                </a:lnTo>
                <a:lnTo>
                  <a:pt x="511848" y="610451"/>
                </a:lnTo>
                <a:lnTo>
                  <a:pt x="513636" y="612315"/>
                </a:lnTo>
                <a:lnTo>
                  <a:pt x="517254" y="618013"/>
                </a:lnTo>
                <a:lnTo>
                  <a:pt x="519729" y="619108"/>
                </a:lnTo>
                <a:lnTo>
                  <a:pt x="520620" y="620352"/>
                </a:lnTo>
                <a:lnTo>
                  <a:pt x="521089" y="622256"/>
                </a:lnTo>
                <a:lnTo>
                  <a:pt x="522592" y="625568"/>
                </a:lnTo>
                <a:lnTo>
                  <a:pt x="522565" y="627282"/>
                </a:lnTo>
                <a:lnTo>
                  <a:pt x="520532" y="630682"/>
                </a:lnTo>
                <a:lnTo>
                  <a:pt x="518498" y="632579"/>
                </a:lnTo>
                <a:close/>
                <a:moveTo>
                  <a:pt x="750163" y="637788"/>
                </a:moveTo>
                <a:lnTo>
                  <a:pt x="747538" y="638617"/>
                </a:lnTo>
                <a:lnTo>
                  <a:pt x="742791" y="638182"/>
                </a:lnTo>
                <a:lnTo>
                  <a:pt x="737107" y="634959"/>
                </a:lnTo>
                <a:lnTo>
                  <a:pt x="735570" y="631178"/>
                </a:lnTo>
                <a:lnTo>
                  <a:pt x="735250" y="625174"/>
                </a:lnTo>
                <a:lnTo>
                  <a:pt x="735318" y="621835"/>
                </a:lnTo>
                <a:lnTo>
                  <a:pt x="735774" y="621182"/>
                </a:lnTo>
                <a:lnTo>
                  <a:pt x="739296" y="620386"/>
                </a:lnTo>
                <a:lnTo>
                  <a:pt x="745885" y="619455"/>
                </a:lnTo>
                <a:lnTo>
                  <a:pt x="751196" y="620135"/>
                </a:lnTo>
                <a:lnTo>
                  <a:pt x="757255" y="623582"/>
                </a:lnTo>
                <a:lnTo>
                  <a:pt x="759710" y="625792"/>
                </a:lnTo>
                <a:lnTo>
                  <a:pt x="760961" y="627343"/>
                </a:lnTo>
                <a:lnTo>
                  <a:pt x="762518" y="630484"/>
                </a:lnTo>
                <a:lnTo>
                  <a:pt x="763028" y="631872"/>
                </a:lnTo>
                <a:lnTo>
                  <a:pt x="763362" y="634333"/>
                </a:lnTo>
                <a:lnTo>
                  <a:pt x="755813" y="634877"/>
                </a:lnTo>
                <a:lnTo>
                  <a:pt x="752250" y="635843"/>
                </a:lnTo>
                <a:lnTo>
                  <a:pt x="750163" y="637788"/>
                </a:lnTo>
                <a:close/>
                <a:moveTo>
                  <a:pt x="868660" y="629213"/>
                </a:moveTo>
                <a:lnTo>
                  <a:pt x="873461" y="632654"/>
                </a:lnTo>
                <a:lnTo>
                  <a:pt x="878677" y="630831"/>
                </a:lnTo>
                <a:lnTo>
                  <a:pt x="884273" y="630634"/>
                </a:lnTo>
                <a:lnTo>
                  <a:pt x="896717" y="632103"/>
                </a:lnTo>
                <a:lnTo>
                  <a:pt x="904959" y="631124"/>
                </a:lnTo>
                <a:lnTo>
                  <a:pt x="907087" y="631702"/>
                </a:lnTo>
                <a:lnTo>
                  <a:pt x="910338" y="633905"/>
                </a:lnTo>
                <a:lnTo>
                  <a:pt x="912058" y="636564"/>
                </a:lnTo>
                <a:lnTo>
                  <a:pt x="913622" y="641038"/>
                </a:lnTo>
                <a:lnTo>
                  <a:pt x="909603" y="643758"/>
                </a:lnTo>
                <a:lnTo>
                  <a:pt x="906163" y="657501"/>
                </a:lnTo>
                <a:lnTo>
                  <a:pt x="905700" y="658181"/>
                </a:lnTo>
                <a:lnTo>
                  <a:pt x="901953" y="658365"/>
                </a:lnTo>
                <a:lnTo>
                  <a:pt x="900117" y="659453"/>
                </a:lnTo>
                <a:lnTo>
                  <a:pt x="889190" y="657515"/>
                </a:lnTo>
                <a:lnTo>
                  <a:pt x="859072" y="656644"/>
                </a:lnTo>
                <a:lnTo>
                  <a:pt x="857753" y="654937"/>
                </a:lnTo>
                <a:lnTo>
                  <a:pt x="853789" y="646879"/>
                </a:lnTo>
                <a:lnTo>
                  <a:pt x="853544" y="643677"/>
                </a:lnTo>
                <a:lnTo>
                  <a:pt x="854258" y="639930"/>
                </a:lnTo>
                <a:lnTo>
                  <a:pt x="855108" y="637427"/>
                </a:lnTo>
                <a:lnTo>
                  <a:pt x="856094" y="636183"/>
                </a:lnTo>
                <a:lnTo>
                  <a:pt x="864859" y="630076"/>
                </a:lnTo>
                <a:lnTo>
                  <a:pt x="868660" y="629213"/>
                </a:lnTo>
                <a:close/>
                <a:moveTo>
                  <a:pt x="695490" y="686394"/>
                </a:moveTo>
                <a:lnTo>
                  <a:pt x="692566" y="687918"/>
                </a:lnTo>
                <a:lnTo>
                  <a:pt x="686759" y="684436"/>
                </a:lnTo>
                <a:lnTo>
                  <a:pt x="682951" y="682933"/>
                </a:lnTo>
                <a:lnTo>
                  <a:pt x="679803" y="676704"/>
                </a:lnTo>
                <a:lnTo>
                  <a:pt x="676436" y="668164"/>
                </a:lnTo>
                <a:lnTo>
                  <a:pt x="673784" y="658650"/>
                </a:lnTo>
                <a:lnTo>
                  <a:pt x="672792" y="653006"/>
                </a:lnTo>
                <a:lnTo>
                  <a:pt x="670867" y="649640"/>
                </a:lnTo>
                <a:lnTo>
                  <a:pt x="670201" y="644037"/>
                </a:lnTo>
                <a:lnTo>
                  <a:pt x="666706" y="635197"/>
                </a:lnTo>
                <a:lnTo>
                  <a:pt x="667284" y="633898"/>
                </a:lnTo>
                <a:lnTo>
                  <a:pt x="670575" y="632592"/>
                </a:lnTo>
                <a:lnTo>
                  <a:pt x="675824" y="634245"/>
                </a:lnTo>
                <a:lnTo>
                  <a:pt x="678341" y="637386"/>
                </a:lnTo>
                <a:lnTo>
                  <a:pt x="681516" y="642643"/>
                </a:lnTo>
                <a:lnTo>
                  <a:pt x="685630" y="650973"/>
                </a:lnTo>
                <a:lnTo>
                  <a:pt x="686902" y="654645"/>
                </a:lnTo>
                <a:lnTo>
                  <a:pt x="687153" y="659670"/>
                </a:lnTo>
                <a:lnTo>
                  <a:pt x="687895" y="662383"/>
                </a:lnTo>
                <a:lnTo>
                  <a:pt x="691431" y="662859"/>
                </a:lnTo>
                <a:lnTo>
                  <a:pt x="695783" y="669449"/>
                </a:lnTo>
                <a:lnTo>
                  <a:pt x="696571" y="671992"/>
                </a:lnTo>
                <a:lnTo>
                  <a:pt x="697469" y="677140"/>
                </a:lnTo>
                <a:lnTo>
                  <a:pt x="697408" y="679588"/>
                </a:lnTo>
                <a:lnTo>
                  <a:pt x="696714" y="684620"/>
                </a:lnTo>
                <a:lnTo>
                  <a:pt x="695490" y="686394"/>
                </a:lnTo>
                <a:close/>
                <a:moveTo>
                  <a:pt x="976502" y="675555"/>
                </a:moveTo>
                <a:lnTo>
                  <a:pt x="971511" y="680499"/>
                </a:lnTo>
                <a:lnTo>
                  <a:pt x="968961" y="680322"/>
                </a:lnTo>
                <a:lnTo>
                  <a:pt x="954361" y="670190"/>
                </a:lnTo>
                <a:lnTo>
                  <a:pt x="951424" y="665151"/>
                </a:lnTo>
                <a:lnTo>
                  <a:pt x="950859" y="661744"/>
                </a:lnTo>
                <a:lnTo>
                  <a:pt x="950703" y="656896"/>
                </a:lnTo>
                <a:lnTo>
                  <a:pt x="950751" y="650218"/>
                </a:lnTo>
                <a:lnTo>
                  <a:pt x="951383" y="645703"/>
                </a:lnTo>
                <a:lnTo>
                  <a:pt x="952151" y="644132"/>
                </a:lnTo>
                <a:lnTo>
                  <a:pt x="953872" y="642521"/>
                </a:lnTo>
                <a:lnTo>
                  <a:pt x="957238" y="641528"/>
                </a:lnTo>
                <a:lnTo>
                  <a:pt x="960441" y="642092"/>
                </a:lnTo>
                <a:lnTo>
                  <a:pt x="965255" y="643901"/>
                </a:lnTo>
                <a:lnTo>
                  <a:pt x="970042" y="646893"/>
                </a:lnTo>
                <a:lnTo>
                  <a:pt x="976400" y="656032"/>
                </a:lnTo>
                <a:lnTo>
                  <a:pt x="978678" y="660364"/>
                </a:lnTo>
                <a:lnTo>
                  <a:pt x="979161" y="665967"/>
                </a:lnTo>
                <a:lnTo>
                  <a:pt x="979154" y="669381"/>
                </a:lnTo>
                <a:lnTo>
                  <a:pt x="978821" y="671863"/>
                </a:lnTo>
                <a:lnTo>
                  <a:pt x="978162" y="673413"/>
                </a:lnTo>
                <a:lnTo>
                  <a:pt x="976502" y="675555"/>
                </a:lnTo>
                <a:close/>
                <a:moveTo>
                  <a:pt x="485695" y="667239"/>
                </a:moveTo>
                <a:lnTo>
                  <a:pt x="487137" y="670632"/>
                </a:lnTo>
                <a:lnTo>
                  <a:pt x="487239" y="671992"/>
                </a:lnTo>
                <a:lnTo>
                  <a:pt x="486545" y="673427"/>
                </a:lnTo>
                <a:lnTo>
                  <a:pt x="484308" y="675698"/>
                </a:lnTo>
                <a:lnTo>
                  <a:pt x="473054" y="683260"/>
                </a:lnTo>
                <a:lnTo>
                  <a:pt x="470851" y="686796"/>
                </a:lnTo>
                <a:lnTo>
                  <a:pt x="471680" y="689822"/>
                </a:lnTo>
                <a:lnTo>
                  <a:pt x="475740" y="695928"/>
                </a:lnTo>
                <a:lnTo>
                  <a:pt x="479867" y="701076"/>
                </a:lnTo>
                <a:lnTo>
                  <a:pt x="480758" y="703626"/>
                </a:lnTo>
                <a:lnTo>
                  <a:pt x="478793" y="706210"/>
                </a:lnTo>
                <a:lnTo>
                  <a:pt x="475033" y="705387"/>
                </a:lnTo>
                <a:lnTo>
                  <a:pt x="473632" y="705611"/>
                </a:lnTo>
                <a:lnTo>
                  <a:pt x="472306" y="706808"/>
                </a:lnTo>
                <a:lnTo>
                  <a:pt x="472666" y="709079"/>
                </a:lnTo>
                <a:lnTo>
                  <a:pt x="476821" y="716600"/>
                </a:lnTo>
                <a:lnTo>
                  <a:pt x="478188" y="720626"/>
                </a:lnTo>
                <a:lnTo>
                  <a:pt x="478154" y="722700"/>
                </a:lnTo>
                <a:lnTo>
                  <a:pt x="477419" y="724720"/>
                </a:lnTo>
                <a:lnTo>
                  <a:pt x="475679" y="727487"/>
                </a:lnTo>
                <a:lnTo>
                  <a:pt x="472925" y="730989"/>
                </a:lnTo>
                <a:lnTo>
                  <a:pt x="468205" y="733784"/>
                </a:lnTo>
                <a:lnTo>
                  <a:pt x="458060" y="737517"/>
                </a:lnTo>
                <a:lnTo>
                  <a:pt x="457726" y="740421"/>
                </a:lnTo>
                <a:lnTo>
                  <a:pt x="457794" y="742624"/>
                </a:lnTo>
                <a:lnTo>
                  <a:pt x="457550" y="747962"/>
                </a:lnTo>
                <a:lnTo>
                  <a:pt x="457203" y="750424"/>
                </a:lnTo>
                <a:lnTo>
                  <a:pt x="455992" y="754558"/>
                </a:lnTo>
                <a:lnTo>
                  <a:pt x="455115" y="756489"/>
                </a:lnTo>
                <a:lnTo>
                  <a:pt x="453592" y="757815"/>
                </a:lnTo>
                <a:lnTo>
                  <a:pt x="451430" y="758536"/>
                </a:lnTo>
                <a:lnTo>
                  <a:pt x="448655" y="758523"/>
                </a:lnTo>
                <a:lnTo>
                  <a:pt x="444079" y="754980"/>
                </a:lnTo>
                <a:lnTo>
                  <a:pt x="441998" y="752709"/>
                </a:lnTo>
                <a:lnTo>
                  <a:pt x="439108" y="747772"/>
                </a:lnTo>
                <a:lnTo>
                  <a:pt x="438584" y="744460"/>
                </a:lnTo>
                <a:lnTo>
                  <a:pt x="438870" y="740373"/>
                </a:lnTo>
                <a:lnTo>
                  <a:pt x="439631" y="734036"/>
                </a:lnTo>
                <a:lnTo>
                  <a:pt x="440889" y="727521"/>
                </a:lnTo>
                <a:lnTo>
                  <a:pt x="442644" y="720823"/>
                </a:lnTo>
                <a:lnTo>
                  <a:pt x="443168" y="716634"/>
                </a:lnTo>
                <a:lnTo>
                  <a:pt x="442453" y="714975"/>
                </a:lnTo>
                <a:lnTo>
                  <a:pt x="441257" y="714893"/>
                </a:lnTo>
                <a:lnTo>
                  <a:pt x="437524" y="717620"/>
                </a:lnTo>
                <a:lnTo>
                  <a:pt x="435116" y="718613"/>
                </a:lnTo>
                <a:lnTo>
                  <a:pt x="433253" y="720599"/>
                </a:lnTo>
                <a:lnTo>
                  <a:pt x="431934" y="723564"/>
                </a:lnTo>
                <a:lnTo>
                  <a:pt x="431186" y="726766"/>
                </a:lnTo>
                <a:lnTo>
                  <a:pt x="430764" y="732893"/>
                </a:lnTo>
                <a:lnTo>
                  <a:pt x="430057" y="736232"/>
                </a:lnTo>
                <a:lnTo>
                  <a:pt x="428044" y="738048"/>
                </a:lnTo>
                <a:lnTo>
                  <a:pt x="425032" y="738020"/>
                </a:lnTo>
                <a:lnTo>
                  <a:pt x="423889" y="739047"/>
                </a:lnTo>
                <a:lnTo>
                  <a:pt x="423325" y="741271"/>
                </a:lnTo>
                <a:lnTo>
                  <a:pt x="423733" y="743066"/>
                </a:lnTo>
                <a:lnTo>
                  <a:pt x="426705" y="746833"/>
                </a:lnTo>
                <a:lnTo>
                  <a:pt x="427072" y="751022"/>
                </a:lnTo>
                <a:lnTo>
                  <a:pt x="426711" y="753545"/>
                </a:lnTo>
                <a:lnTo>
                  <a:pt x="423502" y="758183"/>
                </a:lnTo>
                <a:lnTo>
                  <a:pt x="422747" y="759733"/>
                </a:lnTo>
                <a:lnTo>
                  <a:pt x="420755" y="766955"/>
                </a:lnTo>
                <a:lnTo>
                  <a:pt x="420020" y="768770"/>
                </a:lnTo>
                <a:lnTo>
                  <a:pt x="418361" y="770423"/>
                </a:lnTo>
                <a:lnTo>
                  <a:pt x="416688" y="770232"/>
                </a:lnTo>
                <a:lnTo>
                  <a:pt x="415138" y="767607"/>
                </a:lnTo>
                <a:lnTo>
                  <a:pt x="412873" y="762630"/>
                </a:lnTo>
                <a:lnTo>
                  <a:pt x="411343" y="758325"/>
                </a:lnTo>
                <a:lnTo>
                  <a:pt x="410561" y="754708"/>
                </a:lnTo>
                <a:lnTo>
                  <a:pt x="409895" y="753096"/>
                </a:lnTo>
                <a:lnTo>
                  <a:pt x="408814" y="754211"/>
                </a:lnTo>
                <a:lnTo>
                  <a:pt x="407508" y="757965"/>
                </a:lnTo>
                <a:lnTo>
                  <a:pt x="407474" y="760869"/>
                </a:lnTo>
                <a:lnTo>
                  <a:pt x="407760" y="765180"/>
                </a:lnTo>
                <a:lnTo>
                  <a:pt x="407685" y="767832"/>
                </a:lnTo>
                <a:lnTo>
                  <a:pt x="405781" y="770933"/>
                </a:lnTo>
                <a:lnTo>
                  <a:pt x="406060" y="772347"/>
                </a:lnTo>
                <a:lnTo>
                  <a:pt x="409405" y="776142"/>
                </a:lnTo>
                <a:lnTo>
                  <a:pt x="409834" y="777842"/>
                </a:lnTo>
                <a:lnTo>
                  <a:pt x="409854" y="780473"/>
                </a:lnTo>
                <a:lnTo>
                  <a:pt x="409630" y="781656"/>
                </a:lnTo>
                <a:lnTo>
                  <a:pt x="408290" y="781466"/>
                </a:lnTo>
                <a:lnTo>
                  <a:pt x="407161" y="784499"/>
                </a:lnTo>
                <a:lnTo>
                  <a:pt x="405869" y="786899"/>
                </a:lnTo>
                <a:lnTo>
                  <a:pt x="402469" y="791326"/>
                </a:lnTo>
                <a:lnTo>
                  <a:pt x="397743" y="791863"/>
                </a:lnTo>
                <a:lnTo>
                  <a:pt x="393833" y="793985"/>
                </a:lnTo>
                <a:lnTo>
                  <a:pt x="393003" y="793917"/>
                </a:lnTo>
                <a:lnTo>
                  <a:pt x="392058" y="790442"/>
                </a:lnTo>
                <a:lnTo>
                  <a:pt x="390997" y="783526"/>
                </a:lnTo>
                <a:lnTo>
                  <a:pt x="390052" y="779582"/>
                </a:lnTo>
                <a:lnTo>
                  <a:pt x="388638" y="777563"/>
                </a:lnTo>
                <a:lnTo>
                  <a:pt x="386890" y="769627"/>
                </a:lnTo>
                <a:lnTo>
                  <a:pt x="386074" y="767057"/>
                </a:lnTo>
                <a:lnTo>
                  <a:pt x="385272" y="766023"/>
                </a:lnTo>
                <a:lnTo>
                  <a:pt x="384605" y="765751"/>
                </a:lnTo>
                <a:lnTo>
                  <a:pt x="383619" y="767288"/>
                </a:lnTo>
                <a:lnTo>
                  <a:pt x="381348" y="778651"/>
                </a:lnTo>
                <a:lnTo>
                  <a:pt x="377642" y="781534"/>
                </a:lnTo>
                <a:lnTo>
                  <a:pt x="375602" y="782058"/>
                </a:lnTo>
                <a:lnTo>
                  <a:pt x="373549" y="781738"/>
                </a:lnTo>
                <a:lnTo>
                  <a:pt x="368462" y="778644"/>
                </a:lnTo>
                <a:lnTo>
                  <a:pt x="364382" y="777502"/>
                </a:lnTo>
                <a:lnTo>
                  <a:pt x="361533" y="778814"/>
                </a:lnTo>
                <a:lnTo>
                  <a:pt x="356854" y="783418"/>
                </a:lnTo>
                <a:lnTo>
                  <a:pt x="354991" y="784642"/>
                </a:lnTo>
                <a:lnTo>
                  <a:pt x="352462" y="784118"/>
                </a:lnTo>
                <a:lnTo>
                  <a:pt x="351353" y="782384"/>
                </a:lnTo>
                <a:lnTo>
                  <a:pt x="350408" y="779542"/>
                </a:lnTo>
                <a:lnTo>
                  <a:pt x="350299" y="777814"/>
                </a:lnTo>
                <a:lnTo>
                  <a:pt x="351034" y="777209"/>
                </a:lnTo>
                <a:lnTo>
                  <a:pt x="352196" y="773898"/>
                </a:lnTo>
                <a:lnTo>
                  <a:pt x="352162" y="772565"/>
                </a:lnTo>
                <a:lnTo>
                  <a:pt x="351013" y="770647"/>
                </a:lnTo>
                <a:lnTo>
                  <a:pt x="351000" y="769151"/>
                </a:lnTo>
                <a:lnTo>
                  <a:pt x="351414" y="768138"/>
                </a:lnTo>
                <a:lnTo>
                  <a:pt x="351319" y="767417"/>
                </a:lnTo>
                <a:lnTo>
                  <a:pt x="350728" y="766982"/>
                </a:lnTo>
                <a:lnTo>
                  <a:pt x="349572" y="767390"/>
                </a:lnTo>
                <a:lnTo>
                  <a:pt x="345410" y="769593"/>
                </a:lnTo>
                <a:lnTo>
                  <a:pt x="345879" y="767193"/>
                </a:lnTo>
                <a:lnTo>
                  <a:pt x="347865" y="762161"/>
                </a:lnTo>
                <a:lnTo>
                  <a:pt x="352727" y="752063"/>
                </a:lnTo>
                <a:lnTo>
                  <a:pt x="354563" y="749077"/>
                </a:lnTo>
                <a:lnTo>
                  <a:pt x="355664" y="748173"/>
                </a:lnTo>
                <a:lnTo>
                  <a:pt x="370006" y="744909"/>
                </a:lnTo>
                <a:lnTo>
                  <a:pt x="371012" y="743930"/>
                </a:lnTo>
                <a:lnTo>
                  <a:pt x="377826" y="730105"/>
                </a:lnTo>
                <a:lnTo>
                  <a:pt x="379771" y="726916"/>
                </a:lnTo>
                <a:lnTo>
                  <a:pt x="381763" y="724373"/>
                </a:lnTo>
                <a:lnTo>
                  <a:pt x="391541" y="715907"/>
                </a:lnTo>
                <a:lnTo>
                  <a:pt x="392453" y="713962"/>
                </a:lnTo>
                <a:lnTo>
                  <a:pt x="393983" y="708053"/>
                </a:lnTo>
                <a:lnTo>
                  <a:pt x="394874" y="706563"/>
                </a:lnTo>
                <a:lnTo>
                  <a:pt x="396988" y="704313"/>
                </a:lnTo>
                <a:lnTo>
                  <a:pt x="404033" y="692222"/>
                </a:lnTo>
                <a:lnTo>
                  <a:pt x="410452" y="683402"/>
                </a:lnTo>
                <a:lnTo>
                  <a:pt x="413710" y="677908"/>
                </a:lnTo>
                <a:lnTo>
                  <a:pt x="418170" y="672325"/>
                </a:lnTo>
                <a:lnTo>
                  <a:pt x="423325" y="669925"/>
                </a:lnTo>
                <a:lnTo>
                  <a:pt x="438877" y="665695"/>
                </a:lnTo>
                <a:lnTo>
                  <a:pt x="450070" y="671251"/>
                </a:lnTo>
                <a:lnTo>
                  <a:pt x="452735" y="671598"/>
                </a:lnTo>
                <a:lnTo>
                  <a:pt x="454041" y="670027"/>
                </a:lnTo>
                <a:lnTo>
                  <a:pt x="455217" y="667470"/>
                </a:lnTo>
                <a:lnTo>
                  <a:pt x="456890" y="668544"/>
                </a:lnTo>
                <a:lnTo>
                  <a:pt x="461045" y="669326"/>
                </a:lnTo>
                <a:lnTo>
                  <a:pt x="461963" y="668714"/>
                </a:lnTo>
                <a:lnTo>
                  <a:pt x="463710" y="665804"/>
                </a:lnTo>
                <a:lnTo>
                  <a:pt x="462514" y="664206"/>
                </a:lnTo>
                <a:lnTo>
                  <a:pt x="457482" y="661261"/>
                </a:lnTo>
                <a:lnTo>
                  <a:pt x="457176" y="659759"/>
                </a:lnTo>
                <a:lnTo>
                  <a:pt x="457291" y="658337"/>
                </a:lnTo>
                <a:lnTo>
                  <a:pt x="459059" y="654931"/>
                </a:lnTo>
                <a:lnTo>
                  <a:pt x="461194" y="652721"/>
                </a:lnTo>
                <a:lnTo>
                  <a:pt x="467376" y="651061"/>
                </a:lnTo>
                <a:lnTo>
                  <a:pt x="470211" y="651490"/>
                </a:lnTo>
                <a:lnTo>
                  <a:pt x="473149" y="653856"/>
                </a:lnTo>
                <a:lnTo>
                  <a:pt x="476977" y="658732"/>
                </a:lnTo>
                <a:lnTo>
                  <a:pt x="485695" y="667239"/>
                </a:lnTo>
                <a:close/>
                <a:moveTo>
                  <a:pt x="891359" y="705883"/>
                </a:moveTo>
                <a:lnTo>
                  <a:pt x="894929" y="706611"/>
                </a:lnTo>
                <a:lnTo>
                  <a:pt x="897982" y="705489"/>
                </a:lnTo>
                <a:lnTo>
                  <a:pt x="900600" y="705741"/>
                </a:lnTo>
                <a:lnTo>
                  <a:pt x="904463" y="709134"/>
                </a:lnTo>
                <a:lnTo>
                  <a:pt x="908046" y="714295"/>
                </a:lnTo>
                <a:lnTo>
                  <a:pt x="910793" y="716627"/>
                </a:lnTo>
                <a:lnTo>
                  <a:pt x="911684" y="717797"/>
                </a:lnTo>
                <a:lnTo>
                  <a:pt x="912031" y="719096"/>
                </a:lnTo>
                <a:lnTo>
                  <a:pt x="912459" y="722972"/>
                </a:lnTo>
                <a:lnTo>
                  <a:pt x="912446" y="724767"/>
                </a:lnTo>
                <a:lnTo>
                  <a:pt x="912242" y="726195"/>
                </a:lnTo>
                <a:lnTo>
                  <a:pt x="911038" y="729718"/>
                </a:lnTo>
                <a:lnTo>
                  <a:pt x="910025" y="734063"/>
                </a:lnTo>
                <a:lnTo>
                  <a:pt x="907937" y="737878"/>
                </a:lnTo>
                <a:lnTo>
                  <a:pt x="906822" y="740747"/>
                </a:lnTo>
                <a:lnTo>
                  <a:pt x="905863" y="744365"/>
                </a:lnTo>
                <a:lnTo>
                  <a:pt x="908012" y="742209"/>
                </a:lnTo>
                <a:lnTo>
                  <a:pt x="916152" y="730214"/>
                </a:lnTo>
                <a:lnTo>
                  <a:pt x="921483" y="731649"/>
                </a:lnTo>
                <a:lnTo>
                  <a:pt x="929480" y="730574"/>
                </a:lnTo>
                <a:lnTo>
                  <a:pt x="939170" y="725638"/>
                </a:lnTo>
                <a:lnTo>
                  <a:pt x="943767" y="724869"/>
                </a:lnTo>
                <a:lnTo>
                  <a:pt x="948411" y="725230"/>
                </a:lnTo>
                <a:lnTo>
                  <a:pt x="951859" y="726787"/>
                </a:lnTo>
                <a:lnTo>
                  <a:pt x="959223" y="733430"/>
                </a:lnTo>
                <a:lnTo>
                  <a:pt x="961773" y="736586"/>
                </a:lnTo>
                <a:lnTo>
                  <a:pt x="962732" y="738809"/>
                </a:lnTo>
                <a:lnTo>
                  <a:pt x="962963" y="740448"/>
                </a:lnTo>
                <a:lnTo>
                  <a:pt x="961454" y="742984"/>
                </a:lnTo>
                <a:lnTo>
                  <a:pt x="956830" y="741441"/>
                </a:lnTo>
                <a:lnTo>
                  <a:pt x="949214" y="740081"/>
                </a:lnTo>
                <a:lnTo>
                  <a:pt x="947820" y="739238"/>
                </a:lnTo>
                <a:lnTo>
                  <a:pt x="946636" y="739306"/>
                </a:lnTo>
                <a:lnTo>
                  <a:pt x="945773" y="740224"/>
                </a:lnTo>
                <a:lnTo>
                  <a:pt x="946317" y="743705"/>
                </a:lnTo>
                <a:lnTo>
                  <a:pt x="947867" y="744467"/>
                </a:lnTo>
                <a:lnTo>
                  <a:pt x="957013" y="745215"/>
                </a:lnTo>
                <a:lnTo>
                  <a:pt x="986981" y="756204"/>
                </a:lnTo>
                <a:lnTo>
                  <a:pt x="988232" y="759692"/>
                </a:lnTo>
                <a:lnTo>
                  <a:pt x="987899" y="761236"/>
                </a:lnTo>
                <a:lnTo>
                  <a:pt x="986838" y="762936"/>
                </a:lnTo>
                <a:lnTo>
                  <a:pt x="984656" y="765221"/>
                </a:lnTo>
                <a:lnTo>
                  <a:pt x="967370" y="767709"/>
                </a:lnTo>
                <a:lnTo>
                  <a:pt x="957537" y="765506"/>
                </a:lnTo>
                <a:lnTo>
                  <a:pt x="949275" y="761957"/>
                </a:lnTo>
                <a:lnTo>
                  <a:pt x="946467" y="762752"/>
                </a:lnTo>
                <a:lnTo>
                  <a:pt x="948908" y="767560"/>
                </a:lnTo>
                <a:lnTo>
                  <a:pt x="953865" y="769022"/>
                </a:lnTo>
                <a:lnTo>
                  <a:pt x="958013" y="771858"/>
                </a:lnTo>
                <a:lnTo>
                  <a:pt x="959733" y="774224"/>
                </a:lnTo>
                <a:lnTo>
                  <a:pt x="968526" y="776026"/>
                </a:lnTo>
                <a:lnTo>
                  <a:pt x="969961" y="777862"/>
                </a:lnTo>
                <a:lnTo>
                  <a:pt x="972694" y="782540"/>
                </a:lnTo>
                <a:lnTo>
                  <a:pt x="974986" y="782901"/>
                </a:lnTo>
                <a:lnTo>
                  <a:pt x="977257" y="786158"/>
                </a:lnTo>
                <a:lnTo>
                  <a:pt x="979127" y="791734"/>
                </a:lnTo>
                <a:lnTo>
                  <a:pt x="979991" y="792475"/>
                </a:lnTo>
                <a:lnTo>
                  <a:pt x="982643" y="791476"/>
                </a:lnTo>
                <a:lnTo>
                  <a:pt x="987104" y="796290"/>
                </a:lnTo>
                <a:lnTo>
                  <a:pt x="988491" y="798861"/>
                </a:lnTo>
                <a:lnTo>
                  <a:pt x="988498" y="800778"/>
                </a:lnTo>
                <a:lnTo>
                  <a:pt x="987505" y="803777"/>
                </a:lnTo>
                <a:lnTo>
                  <a:pt x="985512" y="807837"/>
                </a:lnTo>
                <a:lnTo>
                  <a:pt x="980467" y="812603"/>
                </a:lnTo>
                <a:lnTo>
                  <a:pt x="980072" y="814031"/>
                </a:lnTo>
                <a:lnTo>
                  <a:pt x="985968" y="813474"/>
                </a:lnTo>
                <a:lnTo>
                  <a:pt x="987056" y="814106"/>
                </a:lnTo>
                <a:lnTo>
                  <a:pt x="993999" y="822504"/>
                </a:lnTo>
                <a:lnTo>
                  <a:pt x="994910" y="822654"/>
                </a:lnTo>
                <a:lnTo>
                  <a:pt x="995481" y="821783"/>
                </a:lnTo>
                <a:lnTo>
                  <a:pt x="996148" y="818812"/>
                </a:lnTo>
                <a:lnTo>
                  <a:pt x="995848" y="816058"/>
                </a:lnTo>
                <a:lnTo>
                  <a:pt x="994998" y="812229"/>
                </a:lnTo>
                <a:lnTo>
                  <a:pt x="995223" y="809441"/>
                </a:lnTo>
                <a:lnTo>
                  <a:pt x="996529" y="807707"/>
                </a:lnTo>
                <a:lnTo>
                  <a:pt x="997841" y="806851"/>
                </a:lnTo>
                <a:lnTo>
                  <a:pt x="999174" y="806864"/>
                </a:lnTo>
                <a:lnTo>
                  <a:pt x="1000622" y="807891"/>
                </a:lnTo>
                <a:lnTo>
                  <a:pt x="1007640" y="818084"/>
                </a:lnTo>
                <a:lnTo>
                  <a:pt x="1016643" y="813222"/>
                </a:lnTo>
                <a:lnTo>
                  <a:pt x="1018282" y="815405"/>
                </a:lnTo>
                <a:lnTo>
                  <a:pt x="1019642" y="819485"/>
                </a:lnTo>
                <a:lnTo>
                  <a:pt x="1020274" y="820158"/>
                </a:lnTo>
                <a:lnTo>
                  <a:pt x="1023606" y="812025"/>
                </a:lnTo>
                <a:lnTo>
                  <a:pt x="1025660" y="809999"/>
                </a:lnTo>
                <a:lnTo>
                  <a:pt x="1034106" y="819662"/>
                </a:lnTo>
                <a:lnTo>
                  <a:pt x="1039253" y="821790"/>
                </a:lnTo>
                <a:lnTo>
                  <a:pt x="1041320" y="823851"/>
                </a:lnTo>
                <a:lnTo>
                  <a:pt x="1045142" y="826115"/>
                </a:lnTo>
                <a:lnTo>
                  <a:pt x="1050575" y="826972"/>
                </a:lnTo>
                <a:lnTo>
                  <a:pt x="1051473" y="823415"/>
                </a:lnTo>
                <a:lnTo>
                  <a:pt x="1048345" y="818832"/>
                </a:lnTo>
                <a:lnTo>
                  <a:pt x="1050174" y="816819"/>
                </a:lnTo>
                <a:lnTo>
                  <a:pt x="1057647" y="812916"/>
                </a:lnTo>
                <a:lnTo>
                  <a:pt x="1061639" y="813467"/>
                </a:lnTo>
                <a:lnTo>
                  <a:pt x="1068997" y="807918"/>
                </a:lnTo>
                <a:lnTo>
                  <a:pt x="1073512" y="807163"/>
                </a:lnTo>
                <a:lnTo>
                  <a:pt x="1076286" y="807259"/>
                </a:lnTo>
                <a:lnTo>
                  <a:pt x="1085392" y="798826"/>
                </a:lnTo>
                <a:lnTo>
                  <a:pt x="1087554" y="797480"/>
                </a:lnTo>
                <a:lnTo>
                  <a:pt x="1089125" y="794447"/>
                </a:lnTo>
                <a:lnTo>
                  <a:pt x="1092702" y="794923"/>
                </a:lnTo>
                <a:lnTo>
                  <a:pt x="1102385" y="799738"/>
                </a:lnTo>
                <a:lnTo>
                  <a:pt x="1105125" y="799303"/>
                </a:lnTo>
                <a:lnTo>
                  <a:pt x="1115427" y="794502"/>
                </a:lnTo>
                <a:lnTo>
                  <a:pt x="1119242" y="793325"/>
                </a:lnTo>
                <a:lnTo>
                  <a:pt x="1123064" y="793502"/>
                </a:lnTo>
                <a:lnTo>
                  <a:pt x="1132727" y="796317"/>
                </a:lnTo>
                <a:lnTo>
                  <a:pt x="1139955" y="799336"/>
                </a:lnTo>
                <a:lnTo>
                  <a:pt x="1142199" y="800921"/>
                </a:lnTo>
                <a:lnTo>
                  <a:pt x="1141404" y="804879"/>
                </a:lnTo>
                <a:lnTo>
                  <a:pt x="1141771" y="806048"/>
                </a:lnTo>
                <a:lnTo>
                  <a:pt x="1142709" y="806898"/>
                </a:lnTo>
                <a:lnTo>
                  <a:pt x="1145069" y="808054"/>
                </a:lnTo>
                <a:lnTo>
                  <a:pt x="1154099" y="808129"/>
                </a:lnTo>
                <a:lnTo>
                  <a:pt x="1158023" y="809129"/>
                </a:lnTo>
                <a:lnTo>
                  <a:pt x="1161144" y="812807"/>
                </a:lnTo>
                <a:lnTo>
                  <a:pt x="1161892" y="814269"/>
                </a:lnTo>
                <a:lnTo>
                  <a:pt x="1161763" y="815793"/>
                </a:lnTo>
                <a:lnTo>
                  <a:pt x="1158689" y="819743"/>
                </a:lnTo>
                <a:lnTo>
                  <a:pt x="1159193" y="820573"/>
                </a:lnTo>
                <a:lnTo>
                  <a:pt x="1162259" y="821491"/>
                </a:lnTo>
                <a:lnTo>
                  <a:pt x="1169168" y="821940"/>
                </a:lnTo>
                <a:lnTo>
                  <a:pt x="1170651" y="822851"/>
                </a:lnTo>
                <a:lnTo>
                  <a:pt x="1172072" y="827747"/>
                </a:lnTo>
                <a:lnTo>
                  <a:pt x="1173561" y="834493"/>
                </a:lnTo>
                <a:lnTo>
                  <a:pt x="1173534" y="837165"/>
                </a:lnTo>
                <a:lnTo>
                  <a:pt x="1171140" y="841687"/>
                </a:lnTo>
                <a:lnTo>
                  <a:pt x="1164599" y="847699"/>
                </a:lnTo>
                <a:lnTo>
                  <a:pt x="1157343" y="852669"/>
                </a:lnTo>
                <a:lnTo>
                  <a:pt x="1156874" y="853948"/>
                </a:lnTo>
                <a:lnTo>
                  <a:pt x="1159193" y="856314"/>
                </a:lnTo>
                <a:lnTo>
                  <a:pt x="1161586" y="857348"/>
                </a:lnTo>
                <a:lnTo>
                  <a:pt x="1163470" y="857144"/>
                </a:lnTo>
                <a:lnTo>
                  <a:pt x="1169263" y="854893"/>
                </a:lnTo>
                <a:lnTo>
                  <a:pt x="1170576" y="854934"/>
                </a:lnTo>
                <a:lnTo>
                  <a:pt x="1173235" y="857232"/>
                </a:lnTo>
                <a:lnTo>
                  <a:pt x="1174466" y="859503"/>
                </a:lnTo>
                <a:lnTo>
                  <a:pt x="1175594" y="862529"/>
                </a:lnTo>
                <a:lnTo>
                  <a:pt x="1173561" y="865270"/>
                </a:lnTo>
                <a:lnTo>
                  <a:pt x="1165231" y="868670"/>
                </a:lnTo>
                <a:lnTo>
                  <a:pt x="1160308" y="864202"/>
                </a:lnTo>
                <a:lnTo>
                  <a:pt x="1158655" y="863209"/>
                </a:lnTo>
                <a:lnTo>
                  <a:pt x="1157533" y="863597"/>
                </a:lnTo>
                <a:lnTo>
                  <a:pt x="1158166" y="865562"/>
                </a:lnTo>
                <a:lnTo>
                  <a:pt x="1160546" y="869098"/>
                </a:lnTo>
                <a:lnTo>
                  <a:pt x="1161328" y="871431"/>
                </a:lnTo>
                <a:lnTo>
                  <a:pt x="1160498" y="872559"/>
                </a:lnTo>
                <a:lnTo>
                  <a:pt x="1160104" y="874790"/>
                </a:lnTo>
                <a:lnTo>
                  <a:pt x="1160151" y="878108"/>
                </a:lnTo>
                <a:lnTo>
                  <a:pt x="1159954" y="881474"/>
                </a:lnTo>
                <a:lnTo>
                  <a:pt x="1159152" y="886697"/>
                </a:lnTo>
                <a:lnTo>
                  <a:pt x="1158866" y="886908"/>
                </a:lnTo>
                <a:lnTo>
                  <a:pt x="1140764" y="887975"/>
                </a:lnTo>
                <a:lnTo>
                  <a:pt x="1138582" y="888914"/>
                </a:lnTo>
                <a:lnTo>
                  <a:pt x="1133488" y="892572"/>
                </a:lnTo>
                <a:lnTo>
                  <a:pt x="1129640" y="894408"/>
                </a:lnTo>
                <a:lnTo>
                  <a:pt x="1127130" y="894687"/>
                </a:lnTo>
                <a:lnTo>
                  <a:pt x="1124682" y="894020"/>
                </a:lnTo>
                <a:lnTo>
                  <a:pt x="1118073" y="890226"/>
                </a:lnTo>
                <a:lnTo>
                  <a:pt x="1113673" y="890940"/>
                </a:lnTo>
                <a:lnTo>
                  <a:pt x="1111946" y="890580"/>
                </a:lnTo>
                <a:lnTo>
                  <a:pt x="1108219" y="888050"/>
                </a:lnTo>
                <a:lnTo>
                  <a:pt x="1107315" y="886772"/>
                </a:lnTo>
                <a:lnTo>
                  <a:pt x="1105805" y="883446"/>
                </a:lnTo>
                <a:lnTo>
                  <a:pt x="1104670" y="878877"/>
                </a:lnTo>
                <a:lnTo>
                  <a:pt x="1104758" y="876055"/>
                </a:lnTo>
                <a:lnTo>
                  <a:pt x="1105234" y="871975"/>
                </a:lnTo>
                <a:lnTo>
                  <a:pt x="1104942" y="869921"/>
                </a:lnTo>
                <a:lnTo>
                  <a:pt x="1103881" y="869914"/>
                </a:lnTo>
                <a:lnTo>
                  <a:pt x="1102698" y="869064"/>
                </a:lnTo>
                <a:lnTo>
                  <a:pt x="1099135" y="864943"/>
                </a:lnTo>
                <a:lnTo>
                  <a:pt x="1096938" y="863726"/>
                </a:lnTo>
                <a:lnTo>
                  <a:pt x="1096530" y="864399"/>
                </a:lnTo>
                <a:lnTo>
                  <a:pt x="1097176" y="867623"/>
                </a:lnTo>
                <a:lnTo>
                  <a:pt x="1097604" y="868649"/>
                </a:lnTo>
                <a:lnTo>
                  <a:pt x="1099951" y="870995"/>
                </a:lnTo>
                <a:lnTo>
                  <a:pt x="1100386" y="873709"/>
                </a:lnTo>
                <a:lnTo>
                  <a:pt x="1099386" y="880543"/>
                </a:lnTo>
                <a:lnTo>
                  <a:pt x="1099033" y="881638"/>
                </a:lnTo>
                <a:lnTo>
                  <a:pt x="1096754" y="886622"/>
                </a:lnTo>
                <a:lnTo>
                  <a:pt x="1095034" y="888036"/>
                </a:lnTo>
                <a:lnTo>
                  <a:pt x="1090335" y="888145"/>
                </a:lnTo>
                <a:lnTo>
                  <a:pt x="1083141" y="891668"/>
                </a:lnTo>
                <a:lnTo>
                  <a:pt x="1079700" y="892178"/>
                </a:lnTo>
                <a:lnTo>
                  <a:pt x="1075089" y="891355"/>
                </a:lnTo>
                <a:lnTo>
                  <a:pt x="1072206" y="889750"/>
                </a:lnTo>
                <a:lnTo>
                  <a:pt x="1070336" y="887907"/>
                </a:lnTo>
                <a:lnTo>
                  <a:pt x="1068521" y="885289"/>
                </a:lnTo>
                <a:lnTo>
                  <a:pt x="1067569" y="885092"/>
                </a:lnTo>
                <a:lnTo>
                  <a:pt x="1067086" y="890770"/>
                </a:lnTo>
                <a:lnTo>
                  <a:pt x="1066195" y="891504"/>
                </a:lnTo>
                <a:lnTo>
                  <a:pt x="1064651" y="891416"/>
                </a:lnTo>
                <a:lnTo>
                  <a:pt x="1062265" y="889655"/>
                </a:lnTo>
                <a:lnTo>
                  <a:pt x="1060299" y="885548"/>
                </a:lnTo>
                <a:lnTo>
                  <a:pt x="1059687" y="885561"/>
                </a:lnTo>
                <a:lnTo>
                  <a:pt x="1059415" y="887955"/>
                </a:lnTo>
                <a:lnTo>
                  <a:pt x="1058973" y="889526"/>
                </a:lnTo>
                <a:lnTo>
                  <a:pt x="1058368" y="890267"/>
                </a:lnTo>
                <a:lnTo>
                  <a:pt x="1053316" y="892824"/>
                </a:lnTo>
                <a:lnTo>
                  <a:pt x="1050501" y="892837"/>
                </a:lnTo>
                <a:lnTo>
                  <a:pt x="1047556" y="889906"/>
                </a:lnTo>
                <a:lnTo>
                  <a:pt x="1045625" y="890199"/>
                </a:lnTo>
                <a:lnTo>
                  <a:pt x="1043150" y="891783"/>
                </a:lnTo>
                <a:lnTo>
                  <a:pt x="1037138" y="888784"/>
                </a:lnTo>
                <a:lnTo>
                  <a:pt x="1035704" y="888662"/>
                </a:lnTo>
                <a:lnTo>
                  <a:pt x="1036941" y="893517"/>
                </a:lnTo>
                <a:lnTo>
                  <a:pt x="1034956" y="894265"/>
                </a:lnTo>
                <a:lnTo>
                  <a:pt x="1030672" y="894143"/>
                </a:lnTo>
                <a:lnTo>
                  <a:pt x="1023627" y="892579"/>
                </a:lnTo>
                <a:lnTo>
                  <a:pt x="1019261" y="894850"/>
                </a:lnTo>
                <a:lnTo>
                  <a:pt x="1011373" y="893490"/>
                </a:lnTo>
                <a:lnTo>
                  <a:pt x="1003410" y="893150"/>
                </a:lnTo>
                <a:lnTo>
                  <a:pt x="1001928" y="892042"/>
                </a:lnTo>
                <a:lnTo>
                  <a:pt x="1000881" y="889770"/>
                </a:lnTo>
                <a:lnTo>
                  <a:pt x="1000840" y="887751"/>
                </a:lnTo>
                <a:lnTo>
                  <a:pt x="1001227" y="884942"/>
                </a:lnTo>
                <a:lnTo>
                  <a:pt x="1002390" y="880754"/>
                </a:lnTo>
                <a:lnTo>
                  <a:pt x="1004335" y="875171"/>
                </a:lnTo>
                <a:lnTo>
                  <a:pt x="1005008" y="872213"/>
                </a:lnTo>
                <a:lnTo>
                  <a:pt x="1003254" y="870839"/>
                </a:lnTo>
                <a:lnTo>
                  <a:pt x="1002166" y="869003"/>
                </a:lnTo>
                <a:lnTo>
                  <a:pt x="1001275" y="868792"/>
                </a:lnTo>
                <a:lnTo>
                  <a:pt x="998467" y="870961"/>
                </a:lnTo>
                <a:lnTo>
                  <a:pt x="996637" y="877258"/>
                </a:lnTo>
                <a:lnTo>
                  <a:pt x="995236" y="879081"/>
                </a:lnTo>
                <a:lnTo>
                  <a:pt x="994618" y="877551"/>
                </a:lnTo>
                <a:lnTo>
                  <a:pt x="994155" y="873729"/>
                </a:lnTo>
                <a:lnTo>
                  <a:pt x="993536" y="871866"/>
                </a:lnTo>
                <a:lnTo>
                  <a:pt x="992768" y="871968"/>
                </a:lnTo>
                <a:lnTo>
                  <a:pt x="992020" y="872988"/>
                </a:lnTo>
                <a:lnTo>
                  <a:pt x="991292" y="874933"/>
                </a:lnTo>
                <a:lnTo>
                  <a:pt x="990198" y="875633"/>
                </a:lnTo>
                <a:lnTo>
                  <a:pt x="988736" y="875103"/>
                </a:lnTo>
                <a:lnTo>
                  <a:pt x="988219" y="876055"/>
                </a:lnTo>
                <a:lnTo>
                  <a:pt x="988647" y="878482"/>
                </a:lnTo>
                <a:lnTo>
                  <a:pt x="988797" y="880747"/>
                </a:lnTo>
                <a:lnTo>
                  <a:pt x="988668" y="882862"/>
                </a:lnTo>
                <a:lnTo>
                  <a:pt x="987403" y="884902"/>
                </a:lnTo>
                <a:lnTo>
                  <a:pt x="983812" y="887866"/>
                </a:lnTo>
                <a:lnTo>
                  <a:pt x="981738" y="888812"/>
                </a:lnTo>
                <a:lnTo>
                  <a:pt x="976285" y="889254"/>
                </a:lnTo>
                <a:lnTo>
                  <a:pt x="973028" y="888376"/>
                </a:lnTo>
                <a:lnTo>
                  <a:pt x="966418" y="884820"/>
                </a:lnTo>
                <a:lnTo>
                  <a:pt x="962759" y="884657"/>
                </a:lnTo>
                <a:lnTo>
                  <a:pt x="958353" y="878666"/>
                </a:lnTo>
                <a:lnTo>
                  <a:pt x="954865" y="877279"/>
                </a:lnTo>
                <a:lnTo>
                  <a:pt x="955041" y="875096"/>
                </a:lnTo>
                <a:lnTo>
                  <a:pt x="956565" y="871036"/>
                </a:lnTo>
                <a:lnTo>
                  <a:pt x="956517" y="869819"/>
                </a:lnTo>
                <a:lnTo>
                  <a:pt x="951750" y="875742"/>
                </a:lnTo>
                <a:lnTo>
                  <a:pt x="951104" y="877625"/>
                </a:lnTo>
                <a:lnTo>
                  <a:pt x="951662" y="881991"/>
                </a:lnTo>
                <a:lnTo>
                  <a:pt x="951029" y="882304"/>
                </a:lnTo>
                <a:lnTo>
                  <a:pt x="947752" y="880740"/>
                </a:lnTo>
                <a:lnTo>
                  <a:pt x="944528" y="881930"/>
                </a:lnTo>
                <a:lnTo>
                  <a:pt x="943753" y="881576"/>
                </a:lnTo>
                <a:lnTo>
                  <a:pt x="941530" y="878428"/>
                </a:lnTo>
                <a:lnTo>
                  <a:pt x="937613" y="875218"/>
                </a:lnTo>
                <a:lnTo>
                  <a:pt x="935886" y="871607"/>
                </a:lnTo>
                <a:lnTo>
                  <a:pt x="933193" y="860265"/>
                </a:lnTo>
                <a:lnTo>
                  <a:pt x="931826" y="852696"/>
                </a:lnTo>
                <a:lnTo>
                  <a:pt x="931996" y="851146"/>
                </a:lnTo>
                <a:lnTo>
                  <a:pt x="933995" y="848997"/>
                </a:lnTo>
                <a:lnTo>
                  <a:pt x="933696" y="847318"/>
                </a:lnTo>
                <a:lnTo>
                  <a:pt x="931207" y="843027"/>
                </a:lnTo>
                <a:lnTo>
                  <a:pt x="928521" y="839402"/>
                </a:lnTo>
                <a:lnTo>
                  <a:pt x="927726" y="836886"/>
                </a:lnTo>
                <a:lnTo>
                  <a:pt x="927358" y="834336"/>
                </a:lnTo>
                <a:lnTo>
                  <a:pt x="927005" y="830637"/>
                </a:lnTo>
                <a:lnTo>
                  <a:pt x="926991" y="827897"/>
                </a:lnTo>
                <a:lnTo>
                  <a:pt x="927311" y="826122"/>
                </a:lnTo>
                <a:lnTo>
                  <a:pt x="928848" y="820566"/>
                </a:lnTo>
                <a:lnTo>
                  <a:pt x="933050" y="810543"/>
                </a:lnTo>
                <a:lnTo>
                  <a:pt x="933614" y="808714"/>
                </a:lnTo>
                <a:lnTo>
                  <a:pt x="933839" y="806905"/>
                </a:lnTo>
                <a:lnTo>
                  <a:pt x="933261" y="801547"/>
                </a:lnTo>
                <a:lnTo>
                  <a:pt x="932445" y="796154"/>
                </a:lnTo>
                <a:lnTo>
                  <a:pt x="931622" y="792285"/>
                </a:lnTo>
                <a:lnTo>
                  <a:pt x="929303" y="786920"/>
                </a:lnTo>
                <a:lnTo>
                  <a:pt x="926114" y="781316"/>
                </a:lnTo>
                <a:lnTo>
                  <a:pt x="921626" y="771191"/>
                </a:lnTo>
                <a:lnTo>
                  <a:pt x="918301" y="763255"/>
                </a:lnTo>
                <a:lnTo>
                  <a:pt x="914323" y="751988"/>
                </a:lnTo>
                <a:lnTo>
                  <a:pt x="912405" y="751009"/>
                </a:lnTo>
                <a:lnTo>
                  <a:pt x="910181" y="751525"/>
                </a:lnTo>
                <a:lnTo>
                  <a:pt x="905387" y="755422"/>
                </a:lnTo>
                <a:lnTo>
                  <a:pt x="903776" y="757265"/>
                </a:lnTo>
                <a:lnTo>
                  <a:pt x="903381" y="758502"/>
                </a:lnTo>
                <a:lnTo>
                  <a:pt x="899811" y="758781"/>
                </a:lnTo>
                <a:lnTo>
                  <a:pt x="889693" y="757768"/>
                </a:lnTo>
                <a:lnTo>
                  <a:pt x="885824" y="756571"/>
                </a:lnTo>
                <a:lnTo>
                  <a:pt x="882934" y="756884"/>
                </a:lnTo>
                <a:lnTo>
                  <a:pt x="877976" y="759740"/>
                </a:lnTo>
                <a:lnTo>
                  <a:pt x="872686" y="759203"/>
                </a:lnTo>
                <a:lnTo>
                  <a:pt x="869374" y="751247"/>
                </a:lnTo>
                <a:lnTo>
                  <a:pt x="861854" y="746942"/>
                </a:lnTo>
                <a:lnTo>
                  <a:pt x="859610" y="744521"/>
                </a:lnTo>
                <a:lnTo>
                  <a:pt x="858073" y="741203"/>
                </a:lnTo>
                <a:lnTo>
                  <a:pt x="858583" y="739027"/>
                </a:lnTo>
                <a:lnTo>
                  <a:pt x="862860" y="737075"/>
                </a:lnTo>
                <a:lnTo>
                  <a:pt x="864641" y="734920"/>
                </a:lnTo>
                <a:lnTo>
                  <a:pt x="865491" y="733179"/>
                </a:lnTo>
                <a:lnTo>
                  <a:pt x="861248" y="734682"/>
                </a:lnTo>
                <a:lnTo>
                  <a:pt x="859378" y="734416"/>
                </a:lnTo>
                <a:lnTo>
                  <a:pt x="846621" y="723414"/>
                </a:lnTo>
                <a:lnTo>
                  <a:pt x="842691" y="721462"/>
                </a:lnTo>
                <a:lnTo>
                  <a:pt x="842025" y="720470"/>
                </a:lnTo>
                <a:lnTo>
                  <a:pt x="841691" y="719164"/>
                </a:lnTo>
                <a:lnTo>
                  <a:pt x="841698" y="717539"/>
                </a:lnTo>
                <a:lnTo>
                  <a:pt x="842072" y="715091"/>
                </a:lnTo>
                <a:lnTo>
                  <a:pt x="845867" y="718185"/>
                </a:lnTo>
                <a:lnTo>
                  <a:pt x="847567" y="718416"/>
                </a:lnTo>
                <a:lnTo>
                  <a:pt x="850225" y="717491"/>
                </a:lnTo>
                <a:lnTo>
                  <a:pt x="851171" y="715560"/>
                </a:lnTo>
                <a:lnTo>
                  <a:pt x="850565" y="714431"/>
                </a:lnTo>
                <a:lnTo>
                  <a:pt x="846220" y="710711"/>
                </a:lnTo>
                <a:lnTo>
                  <a:pt x="844119" y="707876"/>
                </a:lnTo>
                <a:lnTo>
                  <a:pt x="843310" y="705809"/>
                </a:lnTo>
                <a:lnTo>
                  <a:pt x="844146" y="702871"/>
                </a:lnTo>
                <a:lnTo>
                  <a:pt x="844364" y="700879"/>
                </a:lnTo>
                <a:lnTo>
                  <a:pt x="845765" y="699757"/>
                </a:lnTo>
                <a:lnTo>
                  <a:pt x="848342" y="699505"/>
                </a:lnTo>
                <a:lnTo>
                  <a:pt x="851640" y="698091"/>
                </a:lnTo>
                <a:lnTo>
                  <a:pt x="857671" y="694228"/>
                </a:lnTo>
                <a:lnTo>
                  <a:pt x="861711" y="692848"/>
                </a:lnTo>
                <a:lnTo>
                  <a:pt x="865743" y="693059"/>
                </a:lnTo>
                <a:lnTo>
                  <a:pt x="875515" y="697009"/>
                </a:lnTo>
                <a:lnTo>
                  <a:pt x="885252" y="702007"/>
                </a:lnTo>
                <a:lnTo>
                  <a:pt x="891359" y="705883"/>
                </a:lnTo>
                <a:close/>
                <a:moveTo>
                  <a:pt x="523687" y="720048"/>
                </a:moveTo>
                <a:lnTo>
                  <a:pt x="520790" y="722768"/>
                </a:lnTo>
                <a:lnTo>
                  <a:pt x="500961" y="718749"/>
                </a:lnTo>
                <a:lnTo>
                  <a:pt x="499880" y="717484"/>
                </a:lnTo>
                <a:lnTo>
                  <a:pt x="499363" y="715764"/>
                </a:lnTo>
                <a:lnTo>
                  <a:pt x="502954" y="711051"/>
                </a:lnTo>
                <a:lnTo>
                  <a:pt x="507292" y="709011"/>
                </a:lnTo>
                <a:lnTo>
                  <a:pt x="517370" y="707373"/>
                </a:lnTo>
                <a:lnTo>
                  <a:pt x="520885" y="709215"/>
                </a:lnTo>
                <a:lnTo>
                  <a:pt x="523211" y="711364"/>
                </a:lnTo>
                <a:lnTo>
                  <a:pt x="524530" y="713227"/>
                </a:lnTo>
                <a:lnTo>
                  <a:pt x="525081" y="716716"/>
                </a:lnTo>
                <a:lnTo>
                  <a:pt x="523687" y="720048"/>
                </a:lnTo>
                <a:close/>
                <a:moveTo>
                  <a:pt x="978542" y="739496"/>
                </a:moveTo>
                <a:lnTo>
                  <a:pt x="977652" y="740611"/>
                </a:lnTo>
                <a:lnTo>
                  <a:pt x="974775" y="740040"/>
                </a:lnTo>
                <a:lnTo>
                  <a:pt x="973823" y="741128"/>
                </a:lnTo>
                <a:lnTo>
                  <a:pt x="972293" y="740509"/>
                </a:lnTo>
                <a:lnTo>
                  <a:pt x="970185" y="738184"/>
                </a:lnTo>
                <a:lnTo>
                  <a:pt x="967724" y="733600"/>
                </a:lnTo>
                <a:lnTo>
                  <a:pt x="964908" y="726732"/>
                </a:lnTo>
                <a:lnTo>
                  <a:pt x="962712" y="720782"/>
                </a:lnTo>
                <a:lnTo>
                  <a:pt x="962589" y="719144"/>
                </a:lnTo>
                <a:lnTo>
                  <a:pt x="963310" y="716349"/>
                </a:lnTo>
                <a:lnTo>
                  <a:pt x="965507" y="714485"/>
                </a:lnTo>
                <a:lnTo>
                  <a:pt x="970722" y="712241"/>
                </a:lnTo>
                <a:lnTo>
                  <a:pt x="974299" y="712303"/>
                </a:lnTo>
                <a:lnTo>
                  <a:pt x="977624" y="716831"/>
                </a:lnTo>
                <a:lnTo>
                  <a:pt x="978563" y="718389"/>
                </a:lnTo>
                <a:lnTo>
                  <a:pt x="979134" y="720238"/>
                </a:lnTo>
                <a:lnTo>
                  <a:pt x="979148" y="722013"/>
                </a:lnTo>
                <a:lnTo>
                  <a:pt x="978876" y="723564"/>
                </a:lnTo>
                <a:lnTo>
                  <a:pt x="977366" y="727004"/>
                </a:lnTo>
                <a:lnTo>
                  <a:pt x="976706" y="729398"/>
                </a:lnTo>
                <a:lnTo>
                  <a:pt x="976706" y="731737"/>
                </a:lnTo>
                <a:lnTo>
                  <a:pt x="977033" y="735124"/>
                </a:lnTo>
                <a:lnTo>
                  <a:pt x="977638" y="737347"/>
                </a:lnTo>
                <a:lnTo>
                  <a:pt x="978529" y="738422"/>
                </a:lnTo>
                <a:lnTo>
                  <a:pt x="978542" y="739496"/>
                </a:lnTo>
                <a:close/>
                <a:moveTo>
                  <a:pt x="624226" y="775727"/>
                </a:moveTo>
                <a:lnTo>
                  <a:pt x="626633" y="775951"/>
                </a:lnTo>
                <a:lnTo>
                  <a:pt x="629448" y="775081"/>
                </a:lnTo>
                <a:lnTo>
                  <a:pt x="632624" y="775679"/>
                </a:lnTo>
                <a:lnTo>
                  <a:pt x="634059" y="777454"/>
                </a:lnTo>
                <a:lnTo>
                  <a:pt x="635079" y="780602"/>
                </a:lnTo>
                <a:lnTo>
                  <a:pt x="635119" y="782289"/>
                </a:lnTo>
                <a:lnTo>
                  <a:pt x="634915" y="783737"/>
                </a:lnTo>
                <a:lnTo>
                  <a:pt x="634473" y="784941"/>
                </a:lnTo>
                <a:lnTo>
                  <a:pt x="630366" y="792822"/>
                </a:lnTo>
                <a:lnTo>
                  <a:pt x="629407" y="795535"/>
                </a:lnTo>
                <a:lnTo>
                  <a:pt x="630733" y="796195"/>
                </a:lnTo>
                <a:lnTo>
                  <a:pt x="631373" y="795739"/>
                </a:lnTo>
                <a:lnTo>
                  <a:pt x="635473" y="789857"/>
                </a:lnTo>
                <a:lnTo>
                  <a:pt x="638560" y="788014"/>
                </a:lnTo>
                <a:lnTo>
                  <a:pt x="640899" y="787586"/>
                </a:lnTo>
                <a:lnTo>
                  <a:pt x="644755" y="788762"/>
                </a:lnTo>
                <a:lnTo>
                  <a:pt x="646292" y="789776"/>
                </a:lnTo>
                <a:lnTo>
                  <a:pt x="647346" y="790979"/>
                </a:lnTo>
                <a:lnTo>
                  <a:pt x="647917" y="792366"/>
                </a:lnTo>
                <a:lnTo>
                  <a:pt x="649433" y="797990"/>
                </a:lnTo>
                <a:lnTo>
                  <a:pt x="650528" y="805219"/>
                </a:lnTo>
                <a:lnTo>
                  <a:pt x="650705" y="804477"/>
                </a:lnTo>
                <a:lnTo>
                  <a:pt x="650732" y="800431"/>
                </a:lnTo>
                <a:lnTo>
                  <a:pt x="650943" y="797269"/>
                </a:lnTo>
                <a:lnTo>
                  <a:pt x="654731" y="795134"/>
                </a:lnTo>
                <a:lnTo>
                  <a:pt x="654826" y="794427"/>
                </a:lnTo>
                <a:lnTo>
                  <a:pt x="653466" y="792666"/>
                </a:lnTo>
                <a:lnTo>
                  <a:pt x="652310" y="790258"/>
                </a:lnTo>
                <a:lnTo>
                  <a:pt x="651507" y="785743"/>
                </a:lnTo>
                <a:lnTo>
                  <a:pt x="651820" y="784057"/>
                </a:lnTo>
                <a:lnTo>
                  <a:pt x="652609" y="782241"/>
                </a:lnTo>
                <a:lnTo>
                  <a:pt x="655037" y="778372"/>
                </a:lnTo>
                <a:lnTo>
                  <a:pt x="657872" y="776053"/>
                </a:lnTo>
                <a:lnTo>
                  <a:pt x="660388" y="775489"/>
                </a:lnTo>
                <a:lnTo>
                  <a:pt x="669772" y="779528"/>
                </a:lnTo>
                <a:lnTo>
                  <a:pt x="673465" y="782840"/>
                </a:lnTo>
                <a:lnTo>
                  <a:pt x="674968" y="784540"/>
                </a:lnTo>
                <a:lnTo>
                  <a:pt x="675512" y="785750"/>
                </a:lnTo>
                <a:lnTo>
                  <a:pt x="676294" y="789612"/>
                </a:lnTo>
                <a:lnTo>
                  <a:pt x="677864" y="800119"/>
                </a:lnTo>
                <a:lnTo>
                  <a:pt x="677858" y="803478"/>
                </a:lnTo>
                <a:lnTo>
                  <a:pt x="677130" y="808863"/>
                </a:lnTo>
                <a:lnTo>
                  <a:pt x="674097" y="818887"/>
                </a:lnTo>
                <a:lnTo>
                  <a:pt x="673635" y="825639"/>
                </a:lnTo>
                <a:lnTo>
                  <a:pt x="670582" y="842252"/>
                </a:lnTo>
                <a:lnTo>
                  <a:pt x="668494" y="846726"/>
                </a:lnTo>
                <a:lnTo>
                  <a:pt x="666196" y="849847"/>
                </a:lnTo>
                <a:lnTo>
                  <a:pt x="656737" y="855321"/>
                </a:lnTo>
                <a:lnTo>
                  <a:pt x="649624" y="860863"/>
                </a:lnTo>
                <a:lnTo>
                  <a:pt x="647822" y="861734"/>
                </a:lnTo>
                <a:lnTo>
                  <a:pt x="645952" y="861809"/>
                </a:lnTo>
                <a:lnTo>
                  <a:pt x="640063" y="859973"/>
                </a:lnTo>
                <a:lnTo>
                  <a:pt x="633229" y="856443"/>
                </a:lnTo>
                <a:lnTo>
                  <a:pt x="629346" y="857443"/>
                </a:lnTo>
                <a:lnTo>
                  <a:pt x="625470" y="859986"/>
                </a:lnTo>
                <a:lnTo>
                  <a:pt x="623029" y="860666"/>
                </a:lnTo>
                <a:lnTo>
                  <a:pt x="620737" y="860333"/>
                </a:lnTo>
                <a:lnTo>
                  <a:pt x="618459" y="859422"/>
                </a:lnTo>
                <a:lnTo>
                  <a:pt x="615460" y="857035"/>
                </a:lnTo>
                <a:lnTo>
                  <a:pt x="617011" y="855947"/>
                </a:lnTo>
                <a:lnTo>
                  <a:pt x="617718" y="854723"/>
                </a:lnTo>
                <a:lnTo>
                  <a:pt x="617092" y="853465"/>
                </a:lnTo>
                <a:lnTo>
                  <a:pt x="613937" y="851649"/>
                </a:lnTo>
                <a:lnTo>
                  <a:pt x="610666" y="855682"/>
                </a:lnTo>
                <a:lnTo>
                  <a:pt x="601112" y="865045"/>
                </a:lnTo>
                <a:lnTo>
                  <a:pt x="588274" y="868167"/>
                </a:lnTo>
                <a:lnTo>
                  <a:pt x="584248" y="870064"/>
                </a:lnTo>
                <a:lnTo>
                  <a:pt x="581263" y="872505"/>
                </a:lnTo>
                <a:lnTo>
                  <a:pt x="579706" y="874511"/>
                </a:lnTo>
                <a:lnTo>
                  <a:pt x="577326" y="879217"/>
                </a:lnTo>
                <a:lnTo>
                  <a:pt x="573667" y="882746"/>
                </a:lnTo>
                <a:lnTo>
                  <a:pt x="567051" y="886595"/>
                </a:lnTo>
                <a:lnTo>
                  <a:pt x="558632" y="892545"/>
                </a:lnTo>
                <a:lnTo>
                  <a:pt x="543543" y="898611"/>
                </a:lnTo>
                <a:lnTo>
                  <a:pt x="534050" y="899671"/>
                </a:lnTo>
                <a:lnTo>
                  <a:pt x="524564" y="897672"/>
                </a:lnTo>
                <a:lnTo>
                  <a:pt x="521559" y="896040"/>
                </a:lnTo>
                <a:lnTo>
                  <a:pt x="518410" y="893483"/>
                </a:lnTo>
                <a:lnTo>
                  <a:pt x="511957" y="887418"/>
                </a:lnTo>
                <a:lnTo>
                  <a:pt x="510175" y="885221"/>
                </a:lnTo>
                <a:lnTo>
                  <a:pt x="508101" y="880434"/>
                </a:lnTo>
                <a:lnTo>
                  <a:pt x="509325" y="877238"/>
                </a:lnTo>
                <a:lnTo>
                  <a:pt x="512766" y="873539"/>
                </a:lnTo>
                <a:lnTo>
                  <a:pt x="517914" y="870166"/>
                </a:lnTo>
                <a:lnTo>
                  <a:pt x="528189" y="865589"/>
                </a:lnTo>
                <a:lnTo>
                  <a:pt x="537511" y="858232"/>
                </a:lnTo>
                <a:lnTo>
                  <a:pt x="540809" y="856844"/>
                </a:lnTo>
                <a:lnTo>
                  <a:pt x="549785" y="855709"/>
                </a:lnTo>
                <a:lnTo>
                  <a:pt x="554308" y="856403"/>
                </a:lnTo>
                <a:lnTo>
                  <a:pt x="557578" y="856015"/>
                </a:lnTo>
                <a:lnTo>
                  <a:pt x="559734" y="855002"/>
                </a:lnTo>
                <a:lnTo>
                  <a:pt x="562937" y="852329"/>
                </a:lnTo>
                <a:lnTo>
                  <a:pt x="567615" y="846984"/>
                </a:lnTo>
                <a:lnTo>
                  <a:pt x="571029" y="841959"/>
                </a:lnTo>
                <a:lnTo>
                  <a:pt x="571892" y="839600"/>
                </a:lnTo>
                <a:lnTo>
                  <a:pt x="570750" y="837390"/>
                </a:lnTo>
                <a:lnTo>
                  <a:pt x="569077" y="837077"/>
                </a:lnTo>
                <a:lnTo>
                  <a:pt x="563494" y="842265"/>
                </a:lnTo>
                <a:lnTo>
                  <a:pt x="560686" y="844006"/>
                </a:lnTo>
                <a:lnTo>
                  <a:pt x="557633" y="844128"/>
                </a:lnTo>
                <a:lnTo>
                  <a:pt x="553444" y="845896"/>
                </a:lnTo>
                <a:lnTo>
                  <a:pt x="549364" y="846604"/>
                </a:lnTo>
                <a:lnTo>
                  <a:pt x="548575" y="846549"/>
                </a:lnTo>
                <a:lnTo>
                  <a:pt x="544325" y="841606"/>
                </a:lnTo>
                <a:lnTo>
                  <a:pt x="542054" y="840735"/>
                </a:lnTo>
                <a:lnTo>
                  <a:pt x="541000" y="841252"/>
                </a:lnTo>
                <a:lnTo>
                  <a:pt x="540027" y="842564"/>
                </a:lnTo>
                <a:lnTo>
                  <a:pt x="538185" y="846209"/>
                </a:lnTo>
                <a:lnTo>
                  <a:pt x="537124" y="847522"/>
                </a:lnTo>
                <a:lnTo>
                  <a:pt x="535288" y="848467"/>
                </a:lnTo>
                <a:lnTo>
                  <a:pt x="527876" y="849548"/>
                </a:lnTo>
                <a:lnTo>
                  <a:pt x="520777" y="851371"/>
                </a:lnTo>
                <a:lnTo>
                  <a:pt x="519199" y="850242"/>
                </a:lnTo>
                <a:lnTo>
                  <a:pt x="518240" y="848134"/>
                </a:lnTo>
                <a:lnTo>
                  <a:pt x="518043" y="846855"/>
                </a:lnTo>
                <a:lnTo>
                  <a:pt x="517934" y="842510"/>
                </a:lnTo>
                <a:lnTo>
                  <a:pt x="517458" y="840783"/>
                </a:lnTo>
                <a:lnTo>
                  <a:pt x="518084" y="837152"/>
                </a:lnTo>
                <a:lnTo>
                  <a:pt x="518893" y="834377"/>
                </a:lnTo>
                <a:lnTo>
                  <a:pt x="519886" y="832466"/>
                </a:lnTo>
                <a:lnTo>
                  <a:pt x="524768" y="826809"/>
                </a:lnTo>
                <a:lnTo>
                  <a:pt x="525455" y="825333"/>
                </a:lnTo>
                <a:lnTo>
                  <a:pt x="523129" y="825639"/>
                </a:lnTo>
                <a:lnTo>
                  <a:pt x="517601" y="828413"/>
                </a:lnTo>
                <a:lnTo>
                  <a:pt x="516880" y="827455"/>
                </a:lnTo>
                <a:lnTo>
                  <a:pt x="515588" y="824279"/>
                </a:lnTo>
                <a:lnTo>
                  <a:pt x="514969" y="823959"/>
                </a:lnTo>
                <a:lnTo>
                  <a:pt x="514262" y="825279"/>
                </a:lnTo>
                <a:lnTo>
                  <a:pt x="513847" y="827128"/>
                </a:lnTo>
                <a:lnTo>
                  <a:pt x="512895" y="834758"/>
                </a:lnTo>
                <a:lnTo>
                  <a:pt x="512059" y="838641"/>
                </a:lnTo>
                <a:lnTo>
                  <a:pt x="509835" y="837859"/>
                </a:lnTo>
                <a:lnTo>
                  <a:pt x="507088" y="835513"/>
                </a:lnTo>
                <a:lnTo>
                  <a:pt x="506061" y="835200"/>
                </a:lnTo>
                <a:lnTo>
                  <a:pt x="505470" y="835941"/>
                </a:lnTo>
                <a:lnTo>
                  <a:pt x="505660" y="837254"/>
                </a:lnTo>
                <a:lnTo>
                  <a:pt x="508448" y="843734"/>
                </a:lnTo>
                <a:lnTo>
                  <a:pt x="508482" y="845992"/>
                </a:lnTo>
                <a:lnTo>
                  <a:pt x="506653" y="849936"/>
                </a:lnTo>
                <a:lnTo>
                  <a:pt x="498873" y="856450"/>
                </a:lnTo>
                <a:lnTo>
                  <a:pt x="495800" y="858191"/>
                </a:lnTo>
                <a:lnTo>
                  <a:pt x="494712" y="857518"/>
                </a:lnTo>
                <a:lnTo>
                  <a:pt x="493733" y="855736"/>
                </a:lnTo>
                <a:lnTo>
                  <a:pt x="492869" y="852832"/>
                </a:lnTo>
                <a:lnTo>
                  <a:pt x="490849" y="848922"/>
                </a:lnTo>
                <a:lnTo>
                  <a:pt x="489653" y="848045"/>
                </a:lnTo>
                <a:lnTo>
                  <a:pt x="488306" y="847930"/>
                </a:lnTo>
                <a:lnTo>
                  <a:pt x="487069" y="848739"/>
                </a:lnTo>
                <a:lnTo>
                  <a:pt x="485940" y="850473"/>
                </a:lnTo>
                <a:lnTo>
                  <a:pt x="485233" y="852316"/>
                </a:lnTo>
                <a:lnTo>
                  <a:pt x="484566" y="855736"/>
                </a:lnTo>
                <a:lnTo>
                  <a:pt x="483152" y="858347"/>
                </a:lnTo>
                <a:lnTo>
                  <a:pt x="482281" y="858789"/>
                </a:lnTo>
                <a:lnTo>
                  <a:pt x="474380" y="853377"/>
                </a:lnTo>
                <a:lnTo>
                  <a:pt x="468015" y="843714"/>
                </a:lnTo>
                <a:lnTo>
                  <a:pt x="461052" y="845223"/>
                </a:lnTo>
                <a:lnTo>
                  <a:pt x="457930" y="844883"/>
                </a:lnTo>
                <a:lnTo>
                  <a:pt x="448438" y="841327"/>
                </a:lnTo>
                <a:lnTo>
                  <a:pt x="447234" y="839124"/>
                </a:lnTo>
                <a:lnTo>
                  <a:pt x="446568" y="836247"/>
                </a:lnTo>
                <a:lnTo>
                  <a:pt x="446636" y="834683"/>
                </a:lnTo>
                <a:lnTo>
                  <a:pt x="447030" y="833065"/>
                </a:lnTo>
                <a:lnTo>
                  <a:pt x="448234" y="829842"/>
                </a:lnTo>
                <a:lnTo>
                  <a:pt x="450627" y="824952"/>
                </a:lnTo>
                <a:lnTo>
                  <a:pt x="451627" y="823375"/>
                </a:lnTo>
                <a:lnTo>
                  <a:pt x="453116" y="822069"/>
                </a:lnTo>
                <a:lnTo>
                  <a:pt x="455088" y="821042"/>
                </a:lnTo>
                <a:lnTo>
                  <a:pt x="460113" y="820471"/>
                </a:lnTo>
                <a:lnTo>
                  <a:pt x="473054" y="820287"/>
                </a:lnTo>
                <a:lnTo>
                  <a:pt x="475645" y="819526"/>
                </a:lnTo>
                <a:lnTo>
                  <a:pt x="489802" y="809958"/>
                </a:lnTo>
                <a:lnTo>
                  <a:pt x="491421" y="808381"/>
                </a:lnTo>
                <a:lnTo>
                  <a:pt x="493495" y="805300"/>
                </a:lnTo>
                <a:lnTo>
                  <a:pt x="493964" y="804022"/>
                </a:lnTo>
                <a:lnTo>
                  <a:pt x="493875" y="803185"/>
                </a:lnTo>
                <a:lnTo>
                  <a:pt x="476461" y="810822"/>
                </a:lnTo>
                <a:lnTo>
                  <a:pt x="468994" y="812461"/>
                </a:lnTo>
                <a:lnTo>
                  <a:pt x="457550" y="811216"/>
                </a:lnTo>
                <a:lnTo>
                  <a:pt x="455394" y="810019"/>
                </a:lnTo>
                <a:lnTo>
                  <a:pt x="454904" y="807891"/>
                </a:lnTo>
                <a:lnTo>
                  <a:pt x="457291" y="802220"/>
                </a:lnTo>
                <a:lnTo>
                  <a:pt x="458549" y="800105"/>
                </a:lnTo>
                <a:lnTo>
                  <a:pt x="461806" y="798099"/>
                </a:lnTo>
                <a:lnTo>
                  <a:pt x="469681" y="795256"/>
                </a:lnTo>
                <a:lnTo>
                  <a:pt x="480207" y="792734"/>
                </a:lnTo>
                <a:lnTo>
                  <a:pt x="487103" y="792679"/>
                </a:lnTo>
                <a:lnTo>
                  <a:pt x="492890" y="790673"/>
                </a:lnTo>
                <a:lnTo>
                  <a:pt x="496371" y="788375"/>
                </a:lnTo>
                <a:lnTo>
                  <a:pt x="484716" y="788497"/>
                </a:lnTo>
                <a:lnTo>
                  <a:pt x="470680" y="789572"/>
                </a:lnTo>
                <a:lnTo>
                  <a:pt x="468654" y="788824"/>
                </a:lnTo>
                <a:lnTo>
                  <a:pt x="464642" y="785791"/>
                </a:lnTo>
                <a:lnTo>
                  <a:pt x="464452" y="783574"/>
                </a:lnTo>
                <a:lnTo>
                  <a:pt x="466057" y="780902"/>
                </a:lnTo>
                <a:lnTo>
                  <a:pt x="466641" y="778902"/>
                </a:lnTo>
                <a:lnTo>
                  <a:pt x="465492" y="774401"/>
                </a:lnTo>
                <a:lnTo>
                  <a:pt x="465846" y="772646"/>
                </a:lnTo>
                <a:lnTo>
                  <a:pt x="468464" y="768879"/>
                </a:lnTo>
                <a:lnTo>
                  <a:pt x="473129" y="764792"/>
                </a:lnTo>
                <a:lnTo>
                  <a:pt x="476005" y="764207"/>
                </a:lnTo>
                <a:lnTo>
                  <a:pt x="481554" y="765608"/>
                </a:lnTo>
                <a:lnTo>
                  <a:pt x="497371" y="767057"/>
                </a:lnTo>
                <a:lnTo>
                  <a:pt x="500438" y="766533"/>
                </a:lnTo>
                <a:lnTo>
                  <a:pt x="498500" y="764758"/>
                </a:lnTo>
                <a:lnTo>
                  <a:pt x="495746" y="763432"/>
                </a:lnTo>
                <a:lnTo>
                  <a:pt x="483533" y="761161"/>
                </a:lnTo>
                <a:lnTo>
                  <a:pt x="481003" y="760141"/>
                </a:lnTo>
                <a:lnTo>
                  <a:pt x="480520" y="758740"/>
                </a:lnTo>
                <a:lnTo>
                  <a:pt x="480337" y="756666"/>
                </a:lnTo>
                <a:lnTo>
                  <a:pt x="480459" y="753919"/>
                </a:lnTo>
                <a:lnTo>
                  <a:pt x="481343" y="751104"/>
                </a:lnTo>
                <a:lnTo>
                  <a:pt x="485131" y="745195"/>
                </a:lnTo>
                <a:lnTo>
                  <a:pt x="496242" y="740305"/>
                </a:lnTo>
                <a:lnTo>
                  <a:pt x="500662" y="739632"/>
                </a:lnTo>
                <a:lnTo>
                  <a:pt x="505089" y="739952"/>
                </a:lnTo>
                <a:lnTo>
                  <a:pt x="509590" y="742148"/>
                </a:lnTo>
                <a:lnTo>
                  <a:pt x="511596" y="744052"/>
                </a:lnTo>
                <a:lnTo>
                  <a:pt x="512603" y="746391"/>
                </a:lnTo>
                <a:lnTo>
                  <a:pt x="513086" y="748567"/>
                </a:lnTo>
                <a:lnTo>
                  <a:pt x="513140" y="752321"/>
                </a:lnTo>
                <a:lnTo>
                  <a:pt x="513358" y="753797"/>
                </a:lnTo>
                <a:lnTo>
                  <a:pt x="514174" y="756258"/>
                </a:lnTo>
                <a:lnTo>
                  <a:pt x="516764" y="762011"/>
                </a:lnTo>
                <a:lnTo>
                  <a:pt x="518669" y="763799"/>
                </a:lnTo>
                <a:lnTo>
                  <a:pt x="527454" y="760461"/>
                </a:lnTo>
                <a:lnTo>
                  <a:pt x="531113" y="759713"/>
                </a:lnTo>
                <a:lnTo>
                  <a:pt x="534791" y="760760"/>
                </a:lnTo>
                <a:lnTo>
                  <a:pt x="540150" y="764201"/>
                </a:lnTo>
                <a:lnTo>
                  <a:pt x="547093" y="774537"/>
                </a:lnTo>
                <a:lnTo>
                  <a:pt x="556035" y="784995"/>
                </a:lnTo>
                <a:lnTo>
                  <a:pt x="555994" y="787239"/>
                </a:lnTo>
                <a:lnTo>
                  <a:pt x="552567" y="790707"/>
                </a:lnTo>
                <a:lnTo>
                  <a:pt x="551921" y="792190"/>
                </a:lnTo>
                <a:lnTo>
                  <a:pt x="552383" y="793216"/>
                </a:lnTo>
                <a:lnTo>
                  <a:pt x="555804" y="793897"/>
                </a:lnTo>
                <a:lnTo>
                  <a:pt x="559006" y="793386"/>
                </a:lnTo>
                <a:lnTo>
                  <a:pt x="562066" y="794162"/>
                </a:lnTo>
                <a:lnTo>
                  <a:pt x="562753" y="795053"/>
                </a:lnTo>
                <a:lnTo>
                  <a:pt x="563875" y="798820"/>
                </a:lnTo>
                <a:lnTo>
                  <a:pt x="565432" y="805450"/>
                </a:lnTo>
                <a:lnTo>
                  <a:pt x="567282" y="810373"/>
                </a:lnTo>
                <a:lnTo>
                  <a:pt x="569424" y="813617"/>
                </a:lnTo>
                <a:lnTo>
                  <a:pt x="571539" y="815276"/>
                </a:lnTo>
                <a:lnTo>
                  <a:pt x="574653" y="815398"/>
                </a:lnTo>
                <a:lnTo>
                  <a:pt x="577781" y="814433"/>
                </a:lnTo>
                <a:lnTo>
                  <a:pt x="582861" y="814752"/>
                </a:lnTo>
                <a:lnTo>
                  <a:pt x="609068" y="818479"/>
                </a:lnTo>
                <a:lnTo>
                  <a:pt x="610619" y="817833"/>
                </a:lnTo>
                <a:lnTo>
                  <a:pt x="611727" y="815786"/>
                </a:lnTo>
                <a:lnTo>
                  <a:pt x="612387" y="812331"/>
                </a:lnTo>
                <a:lnTo>
                  <a:pt x="612638" y="809482"/>
                </a:lnTo>
                <a:lnTo>
                  <a:pt x="612278" y="805579"/>
                </a:lnTo>
                <a:lnTo>
                  <a:pt x="611768" y="803709"/>
                </a:lnTo>
                <a:lnTo>
                  <a:pt x="595523" y="790972"/>
                </a:lnTo>
                <a:lnTo>
                  <a:pt x="594108" y="785798"/>
                </a:lnTo>
                <a:lnTo>
                  <a:pt x="602044" y="778542"/>
                </a:lnTo>
                <a:lnTo>
                  <a:pt x="602615" y="776856"/>
                </a:lnTo>
                <a:lnTo>
                  <a:pt x="602765" y="774537"/>
                </a:lnTo>
                <a:lnTo>
                  <a:pt x="602500" y="771579"/>
                </a:lnTo>
                <a:lnTo>
                  <a:pt x="601425" y="768750"/>
                </a:lnTo>
                <a:lnTo>
                  <a:pt x="597162" y="763337"/>
                </a:lnTo>
                <a:lnTo>
                  <a:pt x="593387" y="762521"/>
                </a:lnTo>
                <a:lnTo>
                  <a:pt x="587798" y="757156"/>
                </a:lnTo>
                <a:lnTo>
                  <a:pt x="586921" y="755796"/>
                </a:lnTo>
                <a:lnTo>
                  <a:pt x="586200" y="753647"/>
                </a:lnTo>
                <a:lnTo>
                  <a:pt x="585635" y="750703"/>
                </a:lnTo>
                <a:lnTo>
                  <a:pt x="585731" y="748438"/>
                </a:lnTo>
                <a:lnTo>
                  <a:pt x="586485" y="746847"/>
                </a:lnTo>
                <a:lnTo>
                  <a:pt x="591993" y="741325"/>
                </a:lnTo>
                <a:lnTo>
                  <a:pt x="594224" y="738252"/>
                </a:lnTo>
                <a:lnTo>
                  <a:pt x="601092" y="724312"/>
                </a:lnTo>
                <a:lnTo>
                  <a:pt x="604268" y="718640"/>
                </a:lnTo>
                <a:lnTo>
                  <a:pt x="606539" y="715968"/>
                </a:lnTo>
                <a:lnTo>
                  <a:pt x="608851" y="714309"/>
                </a:lnTo>
                <a:lnTo>
                  <a:pt x="613944" y="713533"/>
                </a:lnTo>
                <a:lnTo>
                  <a:pt x="619241" y="718797"/>
                </a:lnTo>
                <a:lnTo>
                  <a:pt x="620411" y="719123"/>
                </a:lnTo>
                <a:lnTo>
                  <a:pt x="620894" y="720504"/>
                </a:lnTo>
                <a:lnTo>
                  <a:pt x="620690" y="722945"/>
                </a:lnTo>
                <a:lnTo>
                  <a:pt x="620023" y="725264"/>
                </a:lnTo>
                <a:lnTo>
                  <a:pt x="618126" y="729439"/>
                </a:lnTo>
                <a:lnTo>
                  <a:pt x="617684" y="731186"/>
                </a:lnTo>
                <a:lnTo>
                  <a:pt x="617827" y="732988"/>
                </a:lnTo>
                <a:lnTo>
                  <a:pt x="619126" y="737123"/>
                </a:lnTo>
                <a:lnTo>
                  <a:pt x="619527" y="739836"/>
                </a:lnTo>
                <a:lnTo>
                  <a:pt x="619812" y="744399"/>
                </a:lnTo>
                <a:lnTo>
                  <a:pt x="620023" y="745072"/>
                </a:lnTo>
                <a:lnTo>
                  <a:pt x="623212" y="748907"/>
                </a:lnTo>
                <a:lnTo>
                  <a:pt x="626109" y="753892"/>
                </a:lnTo>
                <a:lnTo>
                  <a:pt x="627449" y="761664"/>
                </a:lnTo>
                <a:lnTo>
                  <a:pt x="626408" y="764337"/>
                </a:lnTo>
                <a:lnTo>
                  <a:pt x="623967" y="768009"/>
                </a:lnTo>
                <a:lnTo>
                  <a:pt x="622519" y="771062"/>
                </a:lnTo>
                <a:lnTo>
                  <a:pt x="622056" y="773496"/>
                </a:lnTo>
                <a:lnTo>
                  <a:pt x="622424" y="774965"/>
                </a:lnTo>
                <a:lnTo>
                  <a:pt x="624226" y="775727"/>
                </a:lnTo>
                <a:close/>
                <a:moveTo>
                  <a:pt x="759084" y="733600"/>
                </a:moveTo>
                <a:lnTo>
                  <a:pt x="754141" y="733961"/>
                </a:lnTo>
                <a:lnTo>
                  <a:pt x="751856" y="732975"/>
                </a:lnTo>
                <a:lnTo>
                  <a:pt x="751706" y="731526"/>
                </a:lnTo>
                <a:lnTo>
                  <a:pt x="753685" y="729622"/>
                </a:lnTo>
                <a:lnTo>
                  <a:pt x="760261" y="726508"/>
                </a:lnTo>
                <a:lnTo>
                  <a:pt x="764130" y="720809"/>
                </a:lnTo>
                <a:lnTo>
                  <a:pt x="765572" y="720102"/>
                </a:lnTo>
                <a:lnTo>
                  <a:pt x="770624" y="719286"/>
                </a:lnTo>
                <a:lnTo>
                  <a:pt x="773568" y="719463"/>
                </a:lnTo>
                <a:lnTo>
                  <a:pt x="777349" y="720809"/>
                </a:lnTo>
                <a:lnTo>
                  <a:pt x="768237" y="727854"/>
                </a:lnTo>
                <a:lnTo>
                  <a:pt x="759084" y="733600"/>
                </a:lnTo>
                <a:close/>
                <a:moveTo>
                  <a:pt x="826357" y="742842"/>
                </a:moveTo>
                <a:lnTo>
                  <a:pt x="826575" y="746473"/>
                </a:lnTo>
                <a:lnTo>
                  <a:pt x="826344" y="749275"/>
                </a:lnTo>
                <a:lnTo>
                  <a:pt x="825670" y="751240"/>
                </a:lnTo>
                <a:lnTo>
                  <a:pt x="825643" y="753497"/>
                </a:lnTo>
                <a:lnTo>
                  <a:pt x="826255" y="756041"/>
                </a:lnTo>
                <a:lnTo>
                  <a:pt x="828805" y="762426"/>
                </a:lnTo>
                <a:lnTo>
                  <a:pt x="829614" y="765839"/>
                </a:lnTo>
                <a:lnTo>
                  <a:pt x="829737" y="769253"/>
                </a:lnTo>
                <a:lnTo>
                  <a:pt x="829608" y="771585"/>
                </a:lnTo>
                <a:lnTo>
                  <a:pt x="828037" y="776094"/>
                </a:lnTo>
                <a:lnTo>
                  <a:pt x="827336" y="781894"/>
                </a:lnTo>
                <a:lnTo>
                  <a:pt x="827296" y="784954"/>
                </a:lnTo>
                <a:lnTo>
                  <a:pt x="828234" y="789721"/>
                </a:lnTo>
                <a:lnTo>
                  <a:pt x="828261" y="791931"/>
                </a:lnTo>
                <a:lnTo>
                  <a:pt x="826493" y="795705"/>
                </a:lnTo>
                <a:lnTo>
                  <a:pt x="822746" y="798983"/>
                </a:lnTo>
                <a:lnTo>
                  <a:pt x="823277" y="800710"/>
                </a:lnTo>
                <a:lnTo>
                  <a:pt x="831355" y="804845"/>
                </a:lnTo>
                <a:lnTo>
                  <a:pt x="831967" y="805776"/>
                </a:lnTo>
                <a:lnTo>
                  <a:pt x="831927" y="815017"/>
                </a:lnTo>
                <a:lnTo>
                  <a:pt x="833334" y="825088"/>
                </a:lnTo>
                <a:lnTo>
                  <a:pt x="832810" y="825279"/>
                </a:lnTo>
                <a:lnTo>
                  <a:pt x="830866" y="822144"/>
                </a:lnTo>
                <a:lnTo>
                  <a:pt x="827275" y="818404"/>
                </a:lnTo>
                <a:lnTo>
                  <a:pt x="822984" y="825367"/>
                </a:lnTo>
                <a:lnTo>
                  <a:pt x="823474" y="837111"/>
                </a:lnTo>
                <a:lnTo>
                  <a:pt x="826296" y="842313"/>
                </a:lnTo>
                <a:lnTo>
                  <a:pt x="827153" y="845271"/>
                </a:lnTo>
                <a:lnTo>
                  <a:pt x="826874" y="847046"/>
                </a:lnTo>
                <a:lnTo>
                  <a:pt x="824487" y="847834"/>
                </a:lnTo>
                <a:lnTo>
                  <a:pt x="823658" y="847447"/>
                </a:lnTo>
                <a:lnTo>
                  <a:pt x="821210" y="845108"/>
                </a:lnTo>
                <a:lnTo>
                  <a:pt x="819788" y="841565"/>
                </a:lnTo>
                <a:lnTo>
                  <a:pt x="819340" y="841687"/>
                </a:lnTo>
                <a:lnTo>
                  <a:pt x="818904" y="843394"/>
                </a:lnTo>
                <a:lnTo>
                  <a:pt x="819190" y="845128"/>
                </a:lnTo>
                <a:lnTo>
                  <a:pt x="820849" y="848270"/>
                </a:lnTo>
                <a:lnTo>
                  <a:pt x="821550" y="852017"/>
                </a:lnTo>
                <a:lnTo>
                  <a:pt x="820815" y="853077"/>
                </a:lnTo>
                <a:lnTo>
                  <a:pt x="818354" y="854043"/>
                </a:lnTo>
                <a:lnTo>
                  <a:pt x="815028" y="854084"/>
                </a:lnTo>
                <a:lnTo>
                  <a:pt x="809806" y="855770"/>
                </a:lnTo>
                <a:lnTo>
                  <a:pt x="807235" y="856029"/>
                </a:lnTo>
                <a:lnTo>
                  <a:pt x="804726" y="855117"/>
                </a:lnTo>
                <a:lnTo>
                  <a:pt x="801381" y="854900"/>
                </a:lnTo>
                <a:lnTo>
                  <a:pt x="798599" y="855301"/>
                </a:lnTo>
                <a:lnTo>
                  <a:pt x="796899" y="854560"/>
                </a:lnTo>
                <a:lnTo>
                  <a:pt x="795349" y="852812"/>
                </a:lnTo>
                <a:lnTo>
                  <a:pt x="793547" y="853234"/>
                </a:lnTo>
                <a:lnTo>
                  <a:pt x="789610" y="857661"/>
                </a:lnTo>
                <a:lnTo>
                  <a:pt x="783510" y="856253"/>
                </a:lnTo>
                <a:lnTo>
                  <a:pt x="778016" y="855892"/>
                </a:lnTo>
                <a:lnTo>
                  <a:pt x="776907" y="854417"/>
                </a:lnTo>
                <a:lnTo>
                  <a:pt x="775676" y="851534"/>
                </a:lnTo>
                <a:lnTo>
                  <a:pt x="773256" y="842490"/>
                </a:lnTo>
                <a:lnTo>
                  <a:pt x="773711" y="840205"/>
                </a:lnTo>
                <a:lnTo>
                  <a:pt x="779580" y="838960"/>
                </a:lnTo>
                <a:lnTo>
                  <a:pt x="779702" y="838178"/>
                </a:lnTo>
                <a:lnTo>
                  <a:pt x="775534" y="834921"/>
                </a:lnTo>
                <a:lnTo>
                  <a:pt x="770746" y="832521"/>
                </a:lnTo>
                <a:lnTo>
                  <a:pt x="768530" y="830630"/>
                </a:lnTo>
                <a:lnTo>
                  <a:pt x="769040" y="827020"/>
                </a:lnTo>
                <a:lnTo>
                  <a:pt x="768897" y="826108"/>
                </a:lnTo>
                <a:lnTo>
                  <a:pt x="777145" y="821967"/>
                </a:lnTo>
                <a:lnTo>
                  <a:pt x="783143" y="813759"/>
                </a:lnTo>
                <a:lnTo>
                  <a:pt x="786863" y="810407"/>
                </a:lnTo>
                <a:lnTo>
                  <a:pt x="787135" y="808782"/>
                </a:lnTo>
                <a:lnTo>
                  <a:pt x="790283" y="807089"/>
                </a:lnTo>
                <a:lnTo>
                  <a:pt x="797566" y="806069"/>
                </a:lnTo>
                <a:lnTo>
                  <a:pt x="797851" y="803770"/>
                </a:lnTo>
                <a:lnTo>
                  <a:pt x="784102" y="805089"/>
                </a:lnTo>
                <a:lnTo>
                  <a:pt x="765272" y="809775"/>
                </a:lnTo>
                <a:lnTo>
                  <a:pt x="759452" y="812073"/>
                </a:lnTo>
                <a:lnTo>
                  <a:pt x="754596" y="810733"/>
                </a:lnTo>
                <a:lnTo>
                  <a:pt x="733985" y="817948"/>
                </a:lnTo>
                <a:lnTo>
                  <a:pt x="733108" y="817948"/>
                </a:lnTo>
                <a:lnTo>
                  <a:pt x="730953" y="815663"/>
                </a:lnTo>
                <a:lnTo>
                  <a:pt x="729103" y="811373"/>
                </a:lnTo>
                <a:lnTo>
                  <a:pt x="730429" y="808374"/>
                </a:lnTo>
                <a:lnTo>
                  <a:pt x="736481" y="802662"/>
                </a:lnTo>
                <a:lnTo>
                  <a:pt x="739507" y="797630"/>
                </a:lnTo>
                <a:lnTo>
                  <a:pt x="739153" y="794910"/>
                </a:lnTo>
                <a:lnTo>
                  <a:pt x="741561" y="790054"/>
                </a:lnTo>
                <a:lnTo>
                  <a:pt x="745409" y="789368"/>
                </a:lnTo>
                <a:lnTo>
                  <a:pt x="751958" y="793359"/>
                </a:lnTo>
                <a:lnTo>
                  <a:pt x="755358" y="797310"/>
                </a:lnTo>
                <a:lnTo>
                  <a:pt x="758411" y="799153"/>
                </a:lnTo>
                <a:lnTo>
                  <a:pt x="761118" y="798786"/>
                </a:lnTo>
                <a:lnTo>
                  <a:pt x="763919" y="796032"/>
                </a:lnTo>
                <a:lnTo>
                  <a:pt x="763212" y="795719"/>
                </a:lnTo>
                <a:lnTo>
                  <a:pt x="758459" y="797181"/>
                </a:lnTo>
                <a:lnTo>
                  <a:pt x="757901" y="796753"/>
                </a:lnTo>
                <a:lnTo>
                  <a:pt x="755480" y="792339"/>
                </a:lnTo>
                <a:lnTo>
                  <a:pt x="754426" y="789517"/>
                </a:lnTo>
                <a:lnTo>
                  <a:pt x="753746" y="786688"/>
                </a:lnTo>
                <a:lnTo>
                  <a:pt x="753705" y="784689"/>
                </a:lnTo>
                <a:lnTo>
                  <a:pt x="755167" y="780881"/>
                </a:lnTo>
                <a:lnTo>
                  <a:pt x="749721" y="779623"/>
                </a:lnTo>
                <a:lnTo>
                  <a:pt x="747687" y="776978"/>
                </a:lnTo>
                <a:lnTo>
                  <a:pt x="746756" y="773673"/>
                </a:lnTo>
                <a:lnTo>
                  <a:pt x="746960" y="772238"/>
                </a:lnTo>
                <a:lnTo>
                  <a:pt x="748673" y="768355"/>
                </a:lnTo>
                <a:lnTo>
                  <a:pt x="753297" y="762983"/>
                </a:lnTo>
                <a:lnTo>
                  <a:pt x="752760" y="761494"/>
                </a:lnTo>
                <a:lnTo>
                  <a:pt x="746028" y="761617"/>
                </a:lnTo>
                <a:lnTo>
                  <a:pt x="744546" y="760916"/>
                </a:lnTo>
                <a:lnTo>
                  <a:pt x="741676" y="757557"/>
                </a:lnTo>
                <a:lnTo>
                  <a:pt x="742309" y="753824"/>
                </a:lnTo>
                <a:lnTo>
                  <a:pt x="744988" y="748336"/>
                </a:lnTo>
                <a:lnTo>
                  <a:pt x="747007" y="745086"/>
                </a:lnTo>
                <a:lnTo>
                  <a:pt x="748361" y="744086"/>
                </a:lnTo>
                <a:lnTo>
                  <a:pt x="750469" y="744106"/>
                </a:lnTo>
                <a:lnTo>
                  <a:pt x="755467" y="746235"/>
                </a:lnTo>
                <a:lnTo>
                  <a:pt x="756908" y="747405"/>
                </a:lnTo>
                <a:lnTo>
                  <a:pt x="760737" y="752695"/>
                </a:lnTo>
                <a:lnTo>
                  <a:pt x="761716" y="755707"/>
                </a:lnTo>
                <a:lnTo>
                  <a:pt x="761594" y="758597"/>
                </a:lnTo>
                <a:lnTo>
                  <a:pt x="762328" y="760719"/>
                </a:lnTo>
                <a:lnTo>
                  <a:pt x="765300" y="763806"/>
                </a:lnTo>
                <a:lnTo>
                  <a:pt x="778070" y="779650"/>
                </a:lnTo>
                <a:lnTo>
                  <a:pt x="780457" y="783370"/>
                </a:lnTo>
                <a:lnTo>
                  <a:pt x="782089" y="785009"/>
                </a:lnTo>
                <a:lnTo>
                  <a:pt x="785040" y="786212"/>
                </a:lnTo>
                <a:lnTo>
                  <a:pt x="786767" y="785961"/>
                </a:lnTo>
                <a:lnTo>
                  <a:pt x="788175" y="784852"/>
                </a:lnTo>
                <a:lnTo>
                  <a:pt x="788413" y="783418"/>
                </a:lnTo>
                <a:lnTo>
                  <a:pt x="782891" y="777916"/>
                </a:lnTo>
                <a:lnTo>
                  <a:pt x="781504" y="774979"/>
                </a:lnTo>
                <a:lnTo>
                  <a:pt x="780321" y="770960"/>
                </a:lnTo>
                <a:lnTo>
                  <a:pt x="780838" y="769661"/>
                </a:lnTo>
                <a:lnTo>
                  <a:pt x="782442" y="769212"/>
                </a:lnTo>
                <a:lnTo>
                  <a:pt x="786482" y="769743"/>
                </a:lnTo>
                <a:lnTo>
                  <a:pt x="791235" y="768655"/>
                </a:lnTo>
                <a:lnTo>
                  <a:pt x="785965" y="766955"/>
                </a:lnTo>
                <a:lnTo>
                  <a:pt x="782524" y="764697"/>
                </a:lnTo>
                <a:lnTo>
                  <a:pt x="778988" y="764588"/>
                </a:lnTo>
                <a:lnTo>
                  <a:pt x="774568" y="760957"/>
                </a:lnTo>
                <a:lnTo>
                  <a:pt x="774568" y="759821"/>
                </a:lnTo>
                <a:lnTo>
                  <a:pt x="775649" y="758659"/>
                </a:lnTo>
                <a:lnTo>
                  <a:pt x="781661" y="757040"/>
                </a:lnTo>
                <a:lnTo>
                  <a:pt x="782796" y="756347"/>
                </a:lnTo>
                <a:lnTo>
                  <a:pt x="782898" y="755333"/>
                </a:lnTo>
                <a:lnTo>
                  <a:pt x="780913" y="752885"/>
                </a:lnTo>
                <a:lnTo>
                  <a:pt x="779144" y="751553"/>
                </a:lnTo>
                <a:lnTo>
                  <a:pt x="770060" y="748581"/>
                </a:lnTo>
                <a:lnTo>
                  <a:pt x="766830" y="745249"/>
                </a:lnTo>
                <a:lnTo>
                  <a:pt x="765803" y="743658"/>
                </a:lnTo>
                <a:lnTo>
                  <a:pt x="765476" y="742114"/>
                </a:lnTo>
                <a:lnTo>
                  <a:pt x="766639" y="738156"/>
                </a:lnTo>
                <a:lnTo>
                  <a:pt x="771522" y="733179"/>
                </a:lnTo>
                <a:lnTo>
                  <a:pt x="775064" y="730792"/>
                </a:lnTo>
                <a:lnTo>
                  <a:pt x="781157" y="729044"/>
                </a:lnTo>
                <a:lnTo>
                  <a:pt x="786019" y="729255"/>
                </a:lnTo>
                <a:lnTo>
                  <a:pt x="788787" y="729928"/>
                </a:lnTo>
                <a:lnTo>
                  <a:pt x="795267" y="738374"/>
                </a:lnTo>
                <a:lnTo>
                  <a:pt x="798321" y="743896"/>
                </a:lnTo>
                <a:lnTo>
                  <a:pt x="803652" y="742930"/>
                </a:lnTo>
                <a:lnTo>
                  <a:pt x="802108" y="737123"/>
                </a:lnTo>
                <a:lnTo>
                  <a:pt x="801109" y="730717"/>
                </a:lnTo>
                <a:lnTo>
                  <a:pt x="802686" y="728358"/>
                </a:lnTo>
                <a:lnTo>
                  <a:pt x="807079" y="724162"/>
                </a:lnTo>
                <a:lnTo>
                  <a:pt x="810574" y="726358"/>
                </a:lnTo>
                <a:lnTo>
                  <a:pt x="815130" y="732023"/>
                </a:lnTo>
                <a:lnTo>
                  <a:pt x="816130" y="733947"/>
                </a:lnTo>
                <a:lnTo>
                  <a:pt x="821257" y="737429"/>
                </a:lnTo>
                <a:lnTo>
                  <a:pt x="824290" y="738585"/>
                </a:lnTo>
                <a:lnTo>
                  <a:pt x="825861" y="740441"/>
                </a:lnTo>
                <a:lnTo>
                  <a:pt x="826357" y="742842"/>
                </a:lnTo>
                <a:close/>
                <a:moveTo>
                  <a:pt x="705711" y="733288"/>
                </a:moveTo>
                <a:lnTo>
                  <a:pt x="706656" y="733743"/>
                </a:lnTo>
                <a:lnTo>
                  <a:pt x="709566" y="732104"/>
                </a:lnTo>
                <a:lnTo>
                  <a:pt x="711443" y="731812"/>
                </a:lnTo>
                <a:lnTo>
                  <a:pt x="713538" y="734906"/>
                </a:lnTo>
                <a:lnTo>
                  <a:pt x="714082" y="736926"/>
                </a:lnTo>
                <a:lnTo>
                  <a:pt x="721609" y="741944"/>
                </a:lnTo>
                <a:lnTo>
                  <a:pt x="724261" y="744195"/>
                </a:lnTo>
                <a:lnTo>
                  <a:pt x="724601" y="745691"/>
                </a:lnTo>
                <a:lnTo>
                  <a:pt x="723656" y="747826"/>
                </a:lnTo>
                <a:lnTo>
                  <a:pt x="721432" y="750607"/>
                </a:lnTo>
                <a:lnTo>
                  <a:pt x="719297" y="752491"/>
                </a:lnTo>
                <a:lnTo>
                  <a:pt x="716230" y="753987"/>
                </a:lnTo>
                <a:lnTo>
                  <a:pt x="700991" y="754211"/>
                </a:lnTo>
                <a:lnTo>
                  <a:pt x="699332" y="753531"/>
                </a:lnTo>
                <a:lnTo>
                  <a:pt x="698373" y="751063"/>
                </a:lnTo>
                <a:lnTo>
                  <a:pt x="696490" y="741815"/>
                </a:lnTo>
                <a:lnTo>
                  <a:pt x="695150" y="736810"/>
                </a:lnTo>
                <a:lnTo>
                  <a:pt x="694647" y="733315"/>
                </a:lnTo>
                <a:lnTo>
                  <a:pt x="694980" y="731356"/>
                </a:lnTo>
                <a:lnTo>
                  <a:pt x="696605" y="729384"/>
                </a:lnTo>
                <a:lnTo>
                  <a:pt x="702243" y="726433"/>
                </a:lnTo>
                <a:lnTo>
                  <a:pt x="704738" y="726433"/>
                </a:lnTo>
                <a:lnTo>
                  <a:pt x="706302" y="727188"/>
                </a:lnTo>
                <a:lnTo>
                  <a:pt x="706942" y="728691"/>
                </a:lnTo>
                <a:lnTo>
                  <a:pt x="706744" y="730724"/>
                </a:lnTo>
                <a:lnTo>
                  <a:pt x="705711" y="733288"/>
                </a:lnTo>
                <a:close/>
                <a:moveTo>
                  <a:pt x="739976" y="779066"/>
                </a:moveTo>
                <a:lnTo>
                  <a:pt x="743975" y="783900"/>
                </a:lnTo>
                <a:lnTo>
                  <a:pt x="744165" y="785009"/>
                </a:lnTo>
                <a:lnTo>
                  <a:pt x="743410" y="785927"/>
                </a:lnTo>
                <a:lnTo>
                  <a:pt x="738242" y="788477"/>
                </a:lnTo>
                <a:lnTo>
                  <a:pt x="736236" y="790510"/>
                </a:lnTo>
                <a:lnTo>
                  <a:pt x="734557" y="795250"/>
                </a:lnTo>
                <a:lnTo>
                  <a:pt x="733251" y="797439"/>
                </a:lnTo>
                <a:lnTo>
                  <a:pt x="726308" y="798745"/>
                </a:lnTo>
                <a:lnTo>
                  <a:pt x="719222" y="798684"/>
                </a:lnTo>
                <a:lnTo>
                  <a:pt x="720555" y="794114"/>
                </a:lnTo>
                <a:lnTo>
                  <a:pt x="724431" y="786620"/>
                </a:lnTo>
                <a:lnTo>
                  <a:pt x="721378" y="783506"/>
                </a:lnTo>
                <a:lnTo>
                  <a:pt x="710539" y="788694"/>
                </a:lnTo>
                <a:lnTo>
                  <a:pt x="706425" y="785505"/>
                </a:lnTo>
                <a:lnTo>
                  <a:pt x="709947" y="777318"/>
                </a:lnTo>
                <a:lnTo>
                  <a:pt x="706438" y="776563"/>
                </a:lnTo>
                <a:lnTo>
                  <a:pt x="701515" y="776529"/>
                </a:lnTo>
                <a:lnTo>
                  <a:pt x="698394" y="771654"/>
                </a:lnTo>
                <a:lnTo>
                  <a:pt x="699448" y="765771"/>
                </a:lnTo>
                <a:lnTo>
                  <a:pt x="705908" y="762514"/>
                </a:lnTo>
                <a:lnTo>
                  <a:pt x="714320" y="759692"/>
                </a:lnTo>
                <a:lnTo>
                  <a:pt x="723350" y="755408"/>
                </a:lnTo>
                <a:lnTo>
                  <a:pt x="730415" y="755769"/>
                </a:lnTo>
                <a:lnTo>
                  <a:pt x="733163" y="757809"/>
                </a:lnTo>
                <a:lnTo>
                  <a:pt x="734074" y="764643"/>
                </a:lnTo>
                <a:lnTo>
                  <a:pt x="734951" y="772721"/>
                </a:lnTo>
                <a:lnTo>
                  <a:pt x="736182" y="773408"/>
                </a:lnTo>
                <a:lnTo>
                  <a:pt x="739976" y="779066"/>
                </a:lnTo>
                <a:close/>
                <a:moveTo>
                  <a:pt x="1182048" y="786070"/>
                </a:moveTo>
                <a:lnTo>
                  <a:pt x="1182265" y="790680"/>
                </a:lnTo>
                <a:lnTo>
                  <a:pt x="1180878" y="790469"/>
                </a:lnTo>
                <a:lnTo>
                  <a:pt x="1176465" y="793475"/>
                </a:lnTo>
                <a:lnTo>
                  <a:pt x="1172861" y="793903"/>
                </a:lnTo>
                <a:lnTo>
                  <a:pt x="1171059" y="792557"/>
                </a:lnTo>
                <a:lnTo>
                  <a:pt x="1169916" y="789408"/>
                </a:lnTo>
                <a:lnTo>
                  <a:pt x="1172731" y="783520"/>
                </a:lnTo>
                <a:lnTo>
                  <a:pt x="1175968" y="779385"/>
                </a:lnTo>
                <a:lnTo>
                  <a:pt x="1179851" y="772932"/>
                </a:lnTo>
                <a:lnTo>
                  <a:pt x="1183081" y="768675"/>
                </a:lnTo>
                <a:lnTo>
                  <a:pt x="1184672" y="769566"/>
                </a:lnTo>
                <a:lnTo>
                  <a:pt x="1186216" y="771824"/>
                </a:lnTo>
                <a:lnTo>
                  <a:pt x="1184285" y="778229"/>
                </a:lnTo>
                <a:lnTo>
                  <a:pt x="1182177" y="781405"/>
                </a:lnTo>
                <a:lnTo>
                  <a:pt x="1182048" y="786070"/>
                </a:lnTo>
                <a:close/>
                <a:moveTo>
                  <a:pt x="432702" y="812903"/>
                </a:moveTo>
                <a:lnTo>
                  <a:pt x="427249" y="817812"/>
                </a:lnTo>
                <a:lnTo>
                  <a:pt x="423373" y="817302"/>
                </a:lnTo>
                <a:lnTo>
                  <a:pt x="418232" y="813691"/>
                </a:lnTo>
                <a:lnTo>
                  <a:pt x="414043" y="812467"/>
                </a:lnTo>
                <a:lnTo>
                  <a:pt x="412567" y="811264"/>
                </a:lnTo>
                <a:lnTo>
                  <a:pt x="412350" y="810013"/>
                </a:lnTo>
                <a:lnTo>
                  <a:pt x="413771" y="806531"/>
                </a:lnTo>
                <a:lnTo>
                  <a:pt x="415553" y="803750"/>
                </a:lnTo>
                <a:lnTo>
                  <a:pt x="419816" y="798262"/>
                </a:lnTo>
                <a:lnTo>
                  <a:pt x="427017" y="787600"/>
                </a:lnTo>
                <a:lnTo>
                  <a:pt x="431730" y="783547"/>
                </a:lnTo>
                <a:lnTo>
                  <a:pt x="436354" y="780670"/>
                </a:lnTo>
                <a:lnTo>
                  <a:pt x="441073" y="774224"/>
                </a:lnTo>
                <a:lnTo>
                  <a:pt x="443684" y="771334"/>
                </a:lnTo>
                <a:lnTo>
                  <a:pt x="445949" y="771123"/>
                </a:lnTo>
                <a:lnTo>
                  <a:pt x="448261" y="772367"/>
                </a:lnTo>
                <a:lnTo>
                  <a:pt x="448519" y="774129"/>
                </a:lnTo>
                <a:lnTo>
                  <a:pt x="446092" y="782914"/>
                </a:lnTo>
                <a:lnTo>
                  <a:pt x="444385" y="786437"/>
                </a:lnTo>
                <a:lnTo>
                  <a:pt x="441046" y="795474"/>
                </a:lnTo>
                <a:lnTo>
                  <a:pt x="434640" y="810489"/>
                </a:lnTo>
                <a:lnTo>
                  <a:pt x="432702" y="812903"/>
                </a:lnTo>
                <a:close/>
                <a:moveTo>
                  <a:pt x="886939" y="799833"/>
                </a:moveTo>
                <a:lnTo>
                  <a:pt x="885076" y="799867"/>
                </a:lnTo>
                <a:lnTo>
                  <a:pt x="882648" y="798255"/>
                </a:lnTo>
                <a:lnTo>
                  <a:pt x="881961" y="796569"/>
                </a:lnTo>
                <a:lnTo>
                  <a:pt x="881438" y="794250"/>
                </a:lnTo>
                <a:lnTo>
                  <a:pt x="881077" y="791306"/>
                </a:lnTo>
                <a:lnTo>
                  <a:pt x="880574" y="788939"/>
                </a:lnTo>
                <a:lnTo>
                  <a:pt x="879921" y="787164"/>
                </a:lnTo>
                <a:lnTo>
                  <a:pt x="879785" y="785682"/>
                </a:lnTo>
                <a:lnTo>
                  <a:pt x="880166" y="784492"/>
                </a:lnTo>
                <a:lnTo>
                  <a:pt x="880962" y="783826"/>
                </a:lnTo>
                <a:lnTo>
                  <a:pt x="882777" y="783608"/>
                </a:lnTo>
                <a:lnTo>
                  <a:pt x="886728" y="780521"/>
                </a:lnTo>
                <a:lnTo>
                  <a:pt x="887476" y="780854"/>
                </a:lnTo>
                <a:lnTo>
                  <a:pt x="888000" y="782493"/>
                </a:lnTo>
                <a:lnTo>
                  <a:pt x="888537" y="786763"/>
                </a:lnTo>
                <a:lnTo>
                  <a:pt x="889101" y="789286"/>
                </a:lnTo>
                <a:lnTo>
                  <a:pt x="890659" y="793883"/>
                </a:lnTo>
                <a:lnTo>
                  <a:pt x="891345" y="796834"/>
                </a:lnTo>
                <a:lnTo>
                  <a:pt x="891203" y="797745"/>
                </a:lnTo>
                <a:lnTo>
                  <a:pt x="890713" y="798555"/>
                </a:lnTo>
                <a:lnTo>
                  <a:pt x="886939" y="799833"/>
                </a:lnTo>
                <a:close/>
                <a:moveTo>
                  <a:pt x="380260" y="800153"/>
                </a:moveTo>
                <a:lnTo>
                  <a:pt x="378771" y="800513"/>
                </a:lnTo>
                <a:lnTo>
                  <a:pt x="377119" y="799643"/>
                </a:lnTo>
                <a:lnTo>
                  <a:pt x="377499" y="797657"/>
                </a:lnTo>
                <a:lnTo>
                  <a:pt x="381219" y="792210"/>
                </a:lnTo>
                <a:lnTo>
                  <a:pt x="381423" y="790653"/>
                </a:lnTo>
                <a:lnTo>
                  <a:pt x="381375" y="789374"/>
                </a:lnTo>
                <a:lnTo>
                  <a:pt x="380913" y="787878"/>
                </a:lnTo>
                <a:lnTo>
                  <a:pt x="381851" y="785961"/>
                </a:lnTo>
                <a:lnTo>
                  <a:pt x="383361" y="785172"/>
                </a:lnTo>
                <a:lnTo>
                  <a:pt x="383864" y="785920"/>
                </a:lnTo>
                <a:lnTo>
                  <a:pt x="384034" y="787593"/>
                </a:lnTo>
                <a:lnTo>
                  <a:pt x="383687" y="792448"/>
                </a:lnTo>
                <a:lnTo>
                  <a:pt x="383218" y="794794"/>
                </a:lnTo>
                <a:lnTo>
                  <a:pt x="382579" y="796793"/>
                </a:lnTo>
                <a:lnTo>
                  <a:pt x="381593" y="798582"/>
                </a:lnTo>
                <a:lnTo>
                  <a:pt x="380260" y="800153"/>
                </a:lnTo>
                <a:close/>
                <a:moveTo>
                  <a:pt x="857318" y="818220"/>
                </a:moveTo>
                <a:lnTo>
                  <a:pt x="855835" y="820723"/>
                </a:lnTo>
                <a:lnTo>
                  <a:pt x="854305" y="820906"/>
                </a:lnTo>
                <a:lnTo>
                  <a:pt x="852245" y="818540"/>
                </a:lnTo>
                <a:lnTo>
                  <a:pt x="850008" y="819431"/>
                </a:lnTo>
                <a:lnTo>
                  <a:pt x="846948" y="824218"/>
                </a:lnTo>
                <a:lnTo>
                  <a:pt x="845860" y="827026"/>
                </a:lnTo>
                <a:lnTo>
                  <a:pt x="845023" y="828040"/>
                </a:lnTo>
                <a:lnTo>
                  <a:pt x="842460" y="828917"/>
                </a:lnTo>
                <a:lnTo>
                  <a:pt x="841351" y="828121"/>
                </a:lnTo>
                <a:lnTo>
                  <a:pt x="840311" y="825626"/>
                </a:lnTo>
                <a:lnTo>
                  <a:pt x="839332" y="821416"/>
                </a:lnTo>
                <a:lnTo>
                  <a:pt x="840053" y="818241"/>
                </a:lnTo>
                <a:lnTo>
                  <a:pt x="842466" y="816099"/>
                </a:lnTo>
                <a:lnTo>
                  <a:pt x="848825" y="812597"/>
                </a:lnTo>
                <a:lnTo>
                  <a:pt x="850647" y="810856"/>
                </a:lnTo>
                <a:lnTo>
                  <a:pt x="850844" y="808986"/>
                </a:lnTo>
                <a:lnTo>
                  <a:pt x="851225" y="807748"/>
                </a:lnTo>
                <a:lnTo>
                  <a:pt x="851789" y="807143"/>
                </a:lnTo>
                <a:lnTo>
                  <a:pt x="856033" y="810305"/>
                </a:lnTo>
                <a:lnTo>
                  <a:pt x="858045" y="812433"/>
                </a:lnTo>
                <a:lnTo>
                  <a:pt x="859569" y="814841"/>
                </a:lnTo>
                <a:lnTo>
                  <a:pt x="859406" y="815799"/>
                </a:lnTo>
                <a:lnTo>
                  <a:pt x="857318" y="818220"/>
                </a:lnTo>
                <a:close/>
                <a:moveTo>
                  <a:pt x="905714" y="854396"/>
                </a:moveTo>
                <a:lnTo>
                  <a:pt x="906945" y="859993"/>
                </a:lnTo>
                <a:lnTo>
                  <a:pt x="907169" y="862244"/>
                </a:lnTo>
                <a:lnTo>
                  <a:pt x="907230" y="866983"/>
                </a:lnTo>
                <a:lnTo>
                  <a:pt x="906707" y="873137"/>
                </a:lnTo>
                <a:lnTo>
                  <a:pt x="906353" y="874266"/>
                </a:lnTo>
                <a:lnTo>
                  <a:pt x="905850" y="874783"/>
                </a:lnTo>
                <a:lnTo>
                  <a:pt x="905605" y="876361"/>
                </a:lnTo>
                <a:lnTo>
                  <a:pt x="905625" y="878999"/>
                </a:lnTo>
                <a:lnTo>
                  <a:pt x="905129" y="880604"/>
                </a:lnTo>
                <a:lnTo>
                  <a:pt x="904116" y="881175"/>
                </a:lnTo>
                <a:lnTo>
                  <a:pt x="897275" y="882379"/>
                </a:lnTo>
                <a:lnTo>
                  <a:pt x="893045" y="882148"/>
                </a:lnTo>
                <a:lnTo>
                  <a:pt x="886776" y="882916"/>
                </a:lnTo>
                <a:lnTo>
                  <a:pt x="883668" y="882528"/>
                </a:lnTo>
                <a:lnTo>
                  <a:pt x="881635" y="881236"/>
                </a:lnTo>
                <a:lnTo>
                  <a:pt x="878677" y="878360"/>
                </a:lnTo>
                <a:lnTo>
                  <a:pt x="872428" y="871533"/>
                </a:lnTo>
                <a:lnTo>
                  <a:pt x="869279" y="871295"/>
                </a:lnTo>
                <a:lnTo>
                  <a:pt x="861371" y="868887"/>
                </a:lnTo>
                <a:lnTo>
                  <a:pt x="857005" y="861421"/>
                </a:lnTo>
                <a:lnTo>
                  <a:pt x="855332" y="860081"/>
                </a:lnTo>
                <a:lnTo>
                  <a:pt x="853646" y="862319"/>
                </a:lnTo>
                <a:lnTo>
                  <a:pt x="853190" y="861815"/>
                </a:lnTo>
                <a:lnTo>
                  <a:pt x="852728" y="860306"/>
                </a:lnTo>
                <a:lnTo>
                  <a:pt x="852259" y="857790"/>
                </a:lnTo>
                <a:lnTo>
                  <a:pt x="851436" y="856498"/>
                </a:lnTo>
                <a:lnTo>
                  <a:pt x="848124" y="857171"/>
                </a:lnTo>
                <a:lnTo>
                  <a:pt x="847526" y="856321"/>
                </a:lnTo>
                <a:lnTo>
                  <a:pt x="847369" y="854111"/>
                </a:lnTo>
                <a:lnTo>
                  <a:pt x="847417" y="852186"/>
                </a:lnTo>
                <a:lnTo>
                  <a:pt x="848009" y="849161"/>
                </a:lnTo>
                <a:lnTo>
                  <a:pt x="851497" y="840776"/>
                </a:lnTo>
                <a:lnTo>
                  <a:pt x="853224" y="840184"/>
                </a:lnTo>
                <a:lnTo>
                  <a:pt x="855359" y="838627"/>
                </a:lnTo>
                <a:lnTo>
                  <a:pt x="856543" y="834064"/>
                </a:lnTo>
                <a:lnTo>
                  <a:pt x="856420" y="829740"/>
                </a:lnTo>
                <a:lnTo>
                  <a:pt x="859671" y="823266"/>
                </a:lnTo>
                <a:lnTo>
                  <a:pt x="861609" y="821348"/>
                </a:lnTo>
                <a:lnTo>
                  <a:pt x="865090" y="816806"/>
                </a:lnTo>
                <a:lnTo>
                  <a:pt x="876950" y="809673"/>
                </a:lnTo>
                <a:lnTo>
                  <a:pt x="880220" y="809047"/>
                </a:lnTo>
                <a:lnTo>
                  <a:pt x="884600" y="809584"/>
                </a:lnTo>
                <a:lnTo>
                  <a:pt x="888829" y="811862"/>
                </a:lnTo>
                <a:lnTo>
                  <a:pt x="892087" y="815636"/>
                </a:lnTo>
                <a:lnTo>
                  <a:pt x="898723" y="824884"/>
                </a:lnTo>
                <a:lnTo>
                  <a:pt x="901743" y="830440"/>
                </a:lnTo>
                <a:lnTo>
                  <a:pt x="903347" y="836118"/>
                </a:lnTo>
                <a:lnTo>
                  <a:pt x="904789" y="839368"/>
                </a:lnTo>
                <a:lnTo>
                  <a:pt x="906577" y="846332"/>
                </a:lnTo>
                <a:lnTo>
                  <a:pt x="905925" y="849045"/>
                </a:lnTo>
                <a:lnTo>
                  <a:pt x="905537" y="852690"/>
                </a:lnTo>
                <a:lnTo>
                  <a:pt x="905714" y="854396"/>
                </a:lnTo>
                <a:close/>
                <a:moveTo>
                  <a:pt x="703854" y="853778"/>
                </a:moveTo>
                <a:lnTo>
                  <a:pt x="700250" y="854179"/>
                </a:lnTo>
                <a:lnTo>
                  <a:pt x="694035" y="851935"/>
                </a:lnTo>
                <a:lnTo>
                  <a:pt x="690336" y="847603"/>
                </a:lnTo>
                <a:lnTo>
                  <a:pt x="689207" y="845516"/>
                </a:lnTo>
                <a:lnTo>
                  <a:pt x="689316" y="844570"/>
                </a:lnTo>
                <a:lnTo>
                  <a:pt x="689955" y="843632"/>
                </a:lnTo>
                <a:lnTo>
                  <a:pt x="690846" y="840796"/>
                </a:lnTo>
                <a:lnTo>
                  <a:pt x="692961" y="832575"/>
                </a:lnTo>
                <a:lnTo>
                  <a:pt x="693756" y="830386"/>
                </a:lnTo>
                <a:lnTo>
                  <a:pt x="697088" y="825605"/>
                </a:lnTo>
                <a:lnTo>
                  <a:pt x="699529" y="824327"/>
                </a:lnTo>
                <a:lnTo>
                  <a:pt x="704711" y="824735"/>
                </a:lnTo>
                <a:lnTo>
                  <a:pt x="707717" y="827210"/>
                </a:lnTo>
                <a:lnTo>
                  <a:pt x="708975" y="828801"/>
                </a:lnTo>
                <a:lnTo>
                  <a:pt x="709872" y="830705"/>
                </a:lnTo>
                <a:lnTo>
                  <a:pt x="710756" y="834955"/>
                </a:lnTo>
                <a:lnTo>
                  <a:pt x="710974" y="837696"/>
                </a:lnTo>
                <a:lnTo>
                  <a:pt x="712484" y="840817"/>
                </a:lnTo>
                <a:lnTo>
                  <a:pt x="712932" y="842619"/>
                </a:lnTo>
                <a:lnTo>
                  <a:pt x="712960" y="844380"/>
                </a:lnTo>
                <a:lnTo>
                  <a:pt x="712538" y="846162"/>
                </a:lnTo>
                <a:lnTo>
                  <a:pt x="711674" y="847950"/>
                </a:lnTo>
                <a:lnTo>
                  <a:pt x="709689" y="850561"/>
                </a:lnTo>
                <a:lnTo>
                  <a:pt x="703854" y="853778"/>
                </a:lnTo>
                <a:close/>
                <a:moveTo>
                  <a:pt x="872054" y="892334"/>
                </a:moveTo>
                <a:lnTo>
                  <a:pt x="871183" y="892694"/>
                </a:lnTo>
                <a:lnTo>
                  <a:pt x="869483" y="892286"/>
                </a:lnTo>
                <a:lnTo>
                  <a:pt x="863077" y="889090"/>
                </a:lnTo>
                <a:lnTo>
                  <a:pt x="861989" y="887778"/>
                </a:lnTo>
                <a:lnTo>
                  <a:pt x="861677" y="886812"/>
                </a:lnTo>
                <a:lnTo>
                  <a:pt x="863132" y="885650"/>
                </a:lnTo>
                <a:lnTo>
                  <a:pt x="863683" y="884412"/>
                </a:lnTo>
                <a:lnTo>
                  <a:pt x="865308" y="882902"/>
                </a:lnTo>
                <a:lnTo>
                  <a:pt x="868178" y="882909"/>
                </a:lnTo>
                <a:lnTo>
                  <a:pt x="871183" y="886588"/>
                </a:lnTo>
                <a:lnTo>
                  <a:pt x="872598" y="889893"/>
                </a:lnTo>
                <a:lnTo>
                  <a:pt x="872672" y="891348"/>
                </a:lnTo>
                <a:lnTo>
                  <a:pt x="872054" y="892334"/>
                </a:lnTo>
                <a:close/>
                <a:moveTo>
                  <a:pt x="832953" y="890845"/>
                </a:moveTo>
                <a:lnTo>
                  <a:pt x="827214" y="895170"/>
                </a:lnTo>
                <a:lnTo>
                  <a:pt x="825963" y="893490"/>
                </a:lnTo>
                <a:lnTo>
                  <a:pt x="825419" y="891967"/>
                </a:lnTo>
                <a:lnTo>
                  <a:pt x="829880" y="885384"/>
                </a:lnTo>
                <a:lnTo>
                  <a:pt x="831784" y="883650"/>
                </a:lnTo>
                <a:lnTo>
                  <a:pt x="833660" y="885704"/>
                </a:lnTo>
                <a:lnTo>
                  <a:pt x="834177" y="887261"/>
                </a:lnTo>
                <a:lnTo>
                  <a:pt x="833939" y="888458"/>
                </a:lnTo>
                <a:lnTo>
                  <a:pt x="832953" y="890845"/>
                </a:lnTo>
                <a:close/>
                <a:moveTo>
                  <a:pt x="405828" y="920037"/>
                </a:moveTo>
                <a:lnTo>
                  <a:pt x="405978" y="920330"/>
                </a:lnTo>
                <a:lnTo>
                  <a:pt x="410888" y="913849"/>
                </a:lnTo>
                <a:lnTo>
                  <a:pt x="413866" y="913496"/>
                </a:lnTo>
                <a:lnTo>
                  <a:pt x="415947" y="914074"/>
                </a:lnTo>
                <a:lnTo>
                  <a:pt x="416607" y="914903"/>
                </a:lnTo>
                <a:lnTo>
                  <a:pt x="417021" y="916182"/>
                </a:lnTo>
                <a:lnTo>
                  <a:pt x="417225" y="918997"/>
                </a:lnTo>
                <a:lnTo>
                  <a:pt x="417361" y="925933"/>
                </a:lnTo>
                <a:lnTo>
                  <a:pt x="417626" y="926790"/>
                </a:lnTo>
                <a:lnTo>
                  <a:pt x="418307" y="926396"/>
                </a:lnTo>
                <a:lnTo>
                  <a:pt x="419388" y="924763"/>
                </a:lnTo>
                <a:lnTo>
                  <a:pt x="424767" y="914495"/>
                </a:lnTo>
                <a:lnTo>
                  <a:pt x="427031" y="911660"/>
                </a:lnTo>
                <a:lnTo>
                  <a:pt x="428581" y="910810"/>
                </a:lnTo>
                <a:lnTo>
                  <a:pt x="435150" y="909259"/>
                </a:lnTo>
                <a:lnTo>
                  <a:pt x="439611" y="909307"/>
                </a:lnTo>
                <a:lnTo>
                  <a:pt x="444541" y="910273"/>
                </a:lnTo>
                <a:lnTo>
                  <a:pt x="448220" y="911721"/>
                </a:lnTo>
                <a:lnTo>
                  <a:pt x="454252" y="915971"/>
                </a:lnTo>
                <a:lnTo>
                  <a:pt x="458991" y="920840"/>
                </a:lnTo>
                <a:lnTo>
                  <a:pt x="463343" y="926001"/>
                </a:lnTo>
                <a:lnTo>
                  <a:pt x="477936" y="945191"/>
                </a:lnTo>
                <a:lnTo>
                  <a:pt x="484111" y="950794"/>
                </a:lnTo>
                <a:lnTo>
                  <a:pt x="486470" y="953963"/>
                </a:lnTo>
                <a:lnTo>
                  <a:pt x="487517" y="956268"/>
                </a:lnTo>
                <a:lnTo>
                  <a:pt x="488435" y="959151"/>
                </a:lnTo>
                <a:lnTo>
                  <a:pt x="488721" y="961837"/>
                </a:lnTo>
                <a:lnTo>
                  <a:pt x="488361" y="964333"/>
                </a:lnTo>
                <a:lnTo>
                  <a:pt x="487687" y="966074"/>
                </a:lnTo>
                <a:lnTo>
                  <a:pt x="486205" y="967549"/>
                </a:lnTo>
                <a:lnTo>
                  <a:pt x="477277" y="973785"/>
                </a:lnTo>
                <a:lnTo>
                  <a:pt x="472578" y="975689"/>
                </a:lnTo>
                <a:lnTo>
                  <a:pt x="467920" y="978429"/>
                </a:lnTo>
                <a:lnTo>
                  <a:pt x="456795" y="988052"/>
                </a:lnTo>
                <a:lnTo>
                  <a:pt x="449179" y="992601"/>
                </a:lnTo>
                <a:lnTo>
                  <a:pt x="439278" y="1001427"/>
                </a:lnTo>
                <a:lnTo>
                  <a:pt x="420605" y="1015483"/>
                </a:lnTo>
                <a:lnTo>
                  <a:pt x="418381" y="1018291"/>
                </a:lnTo>
                <a:lnTo>
                  <a:pt x="417361" y="1020304"/>
                </a:lnTo>
                <a:lnTo>
                  <a:pt x="412091" y="1036046"/>
                </a:lnTo>
                <a:lnTo>
                  <a:pt x="410085" y="1039671"/>
                </a:lnTo>
                <a:lnTo>
                  <a:pt x="405230" y="1043356"/>
                </a:lnTo>
                <a:lnTo>
                  <a:pt x="399083" y="1044274"/>
                </a:lnTo>
                <a:lnTo>
                  <a:pt x="397362" y="1045301"/>
                </a:lnTo>
                <a:lnTo>
                  <a:pt x="397084" y="1050653"/>
                </a:lnTo>
                <a:lnTo>
                  <a:pt x="394880" y="1059486"/>
                </a:lnTo>
                <a:lnTo>
                  <a:pt x="393806" y="1065395"/>
                </a:lnTo>
                <a:lnTo>
                  <a:pt x="392337" y="1081069"/>
                </a:lnTo>
                <a:lnTo>
                  <a:pt x="391997" y="1082627"/>
                </a:lnTo>
                <a:lnTo>
                  <a:pt x="390875" y="1085503"/>
                </a:lnTo>
                <a:lnTo>
                  <a:pt x="388971" y="1088611"/>
                </a:lnTo>
                <a:lnTo>
                  <a:pt x="383035" y="1092188"/>
                </a:lnTo>
                <a:lnTo>
                  <a:pt x="378655" y="1094058"/>
                </a:lnTo>
                <a:lnTo>
                  <a:pt x="372699" y="1095608"/>
                </a:lnTo>
                <a:lnTo>
                  <a:pt x="371277" y="1094547"/>
                </a:lnTo>
                <a:lnTo>
                  <a:pt x="369843" y="1092106"/>
                </a:lnTo>
                <a:lnTo>
                  <a:pt x="368340" y="1091888"/>
                </a:lnTo>
                <a:lnTo>
                  <a:pt x="367415" y="1092276"/>
                </a:lnTo>
                <a:lnTo>
                  <a:pt x="359642" y="1102945"/>
                </a:lnTo>
                <a:lnTo>
                  <a:pt x="352142" y="1107236"/>
                </a:lnTo>
                <a:lnTo>
                  <a:pt x="348892" y="1111098"/>
                </a:lnTo>
                <a:lnTo>
                  <a:pt x="346600" y="1112907"/>
                </a:lnTo>
                <a:lnTo>
                  <a:pt x="344757" y="1113465"/>
                </a:lnTo>
                <a:lnTo>
                  <a:pt x="341724" y="1113125"/>
                </a:lnTo>
                <a:lnTo>
                  <a:pt x="339528" y="1111377"/>
                </a:lnTo>
                <a:lnTo>
                  <a:pt x="337542" y="1108678"/>
                </a:lnTo>
                <a:lnTo>
                  <a:pt x="336046" y="1105740"/>
                </a:lnTo>
                <a:lnTo>
                  <a:pt x="332198" y="1093568"/>
                </a:lnTo>
                <a:lnTo>
                  <a:pt x="330538" y="1089372"/>
                </a:lnTo>
                <a:lnTo>
                  <a:pt x="329131" y="1087271"/>
                </a:lnTo>
                <a:lnTo>
                  <a:pt x="325357" y="1079757"/>
                </a:lnTo>
                <a:lnTo>
                  <a:pt x="324316" y="1078241"/>
                </a:lnTo>
                <a:lnTo>
                  <a:pt x="309961" y="1068632"/>
                </a:lnTo>
                <a:lnTo>
                  <a:pt x="302971" y="1063206"/>
                </a:lnTo>
                <a:lnTo>
                  <a:pt x="301278" y="1061288"/>
                </a:lnTo>
                <a:lnTo>
                  <a:pt x="299714" y="1060166"/>
                </a:lnTo>
                <a:lnTo>
                  <a:pt x="290738" y="1060914"/>
                </a:lnTo>
                <a:lnTo>
                  <a:pt x="289548" y="1060622"/>
                </a:lnTo>
                <a:lnTo>
                  <a:pt x="289242" y="1059819"/>
                </a:lnTo>
                <a:lnTo>
                  <a:pt x="290302" y="1056956"/>
                </a:lnTo>
                <a:lnTo>
                  <a:pt x="290724" y="1055148"/>
                </a:lnTo>
                <a:lnTo>
                  <a:pt x="290867" y="1053373"/>
                </a:lnTo>
                <a:lnTo>
                  <a:pt x="290710" y="1050503"/>
                </a:lnTo>
                <a:lnTo>
                  <a:pt x="290826" y="1049980"/>
                </a:lnTo>
                <a:lnTo>
                  <a:pt x="294233" y="1047144"/>
                </a:lnTo>
                <a:lnTo>
                  <a:pt x="293682" y="1046552"/>
                </a:lnTo>
                <a:lnTo>
                  <a:pt x="293281" y="1045444"/>
                </a:lnTo>
                <a:lnTo>
                  <a:pt x="293036" y="1043805"/>
                </a:lnTo>
                <a:lnTo>
                  <a:pt x="293403" y="1042663"/>
                </a:lnTo>
                <a:lnTo>
                  <a:pt x="294396" y="1042003"/>
                </a:lnTo>
                <a:lnTo>
                  <a:pt x="295600" y="1039344"/>
                </a:lnTo>
                <a:lnTo>
                  <a:pt x="297014" y="1034666"/>
                </a:lnTo>
                <a:lnTo>
                  <a:pt x="298068" y="1032027"/>
                </a:lnTo>
                <a:lnTo>
                  <a:pt x="299530" y="1030327"/>
                </a:lnTo>
                <a:lnTo>
                  <a:pt x="302155" y="1025771"/>
                </a:lnTo>
                <a:lnTo>
                  <a:pt x="304032" y="1023929"/>
                </a:lnTo>
                <a:lnTo>
                  <a:pt x="305616" y="1021610"/>
                </a:lnTo>
                <a:lnTo>
                  <a:pt x="305664" y="1020563"/>
                </a:lnTo>
                <a:lnTo>
                  <a:pt x="305018" y="1019760"/>
                </a:lnTo>
                <a:lnTo>
                  <a:pt x="304793" y="1017985"/>
                </a:lnTo>
                <a:lnTo>
                  <a:pt x="305086" y="1012430"/>
                </a:lnTo>
                <a:lnTo>
                  <a:pt x="305072" y="1009560"/>
                </a:lnTo>
                <a:lnTo>
                  <a:pt x="305358" y="1007153"/>
                </a:lnTo>
                <a:lnTo>
                  <a:pt x="305942" y="1005215"/>
                </a:lnTo>
                <a:lnTo>
                  <a:pt x="306684" y="1003930"/>
                </a:lnTo>
                <a:lnTo>
                  <a:pt x="313334" y="999863"/>
                </a:lnTo>
                <a:lnTo>
                  <a:pt x="313667" y="998680"/>
                </a:lnTo>
                <a:lnTo>
                  <a:pt x="313749" y="997320"/>
                </a:lnTo>
                <a:lnTo>
                  <a:pt x="313572" y="995776"/>
                </a:lnTo>
                <a:lnTo>
                  <a:pt x="313232" y="994695"/>
                </a:lnTo>
                <a:lnTo>
                  <a:pt x="312178" y="993804"/>
                </a:lnTo>
                <a:lnTo>
                  <a:pt x="310403" y="993560"/>
                </a:lnTo>
                <a:lnTo>
                  <a:pt x="308860" y="991200"/>
                </a:lnTo>
                <a:lnTo>
                  <a:pt x="308492" y="990058"/>
                </a:lnTo>
                <a:lnTo>
                  <a:pt x="309111" y="986814"/>
                </a:lnTo>
                <a:lnTo>
                  <a:pt x="312110" y="981625"/>
                </a:lnTo>
                <a:lnTo>
                  <a:pt x="313123" y="979055"/>
                </a:lnTo>
                <a:lnTo>
                  <a:pt x="316360" y="967393"/>
                </a:lnTo>
                <a:lnTo>
                  <a:pt x="322276" y="960110"/>
                </a:lnTo>
                <a:lnTo>
                  <a:pt x="323881" y="952222"/>
                </a:lnTo>
                <a:lnTo>
                  <a:pt x="328328" y="943797"/>
                </a:lnTo>
                <a:lnTo>
                  <a:pt x="328321" y="942627"/>
                </a:lnTo>
                <a:lnTo>
                  <a:pt x="326887" y="939737"/>
                </a:lnTo>
                <a:lnTo>
                  <a:pt x="322786" y="937731"/>
                </a:lnTo>
                <a:lnTo>
                  <a:pt x="320807" y="934630"/>
                </a:lnTo>
                <a:lnTo>
                  <a:pt x="319488" y="931094"/>
                </a:lnTo>
                <a:lnTo>
                  <a:pt x="313484" y="910565"/>
                </a:lnTo>
                <a:lnTo>
                  <a:pt x="312457" y="909021"/>
                </a:lnTo>
                <a:lnTo>
                  <a:pt x="312151" y="906607"/>
                </a:lnTo>
                <a:lnTo>
                  <a:pt x="310927" y="905009"/>
                </a:lnTo>
                <a:lnTo>
                  <a:pt x="311179" y="903513"/>
                </a:lnTo>
                <a:lnTo>
                  <a:pt x="334612" y="897278"/>
                </a:lnTo>
                <a:lnTo>
                  <a:pt x="350741" y="895285"/>
                </a:lnTo>
                <a:lnTo>
                  <a:pt x="367449" y="889825"/>
                </a:lnTo>
                <a:lnTo>
                  <a:pt x="372100" y="889505"/>
                </a:lnTo>
                <a:lnTo>
                  <a:pt x="375704" y="890586"/>
                </a:lnTo>
                <a:lnTo>
                  <a:pt x="379261" y="893422"/>
                </a:lnTo>
                <a:lnTo>
                  <a:pt x="383973" y="898372"/>
                </a:lnTo>
                <a:lnTo>
                  <a:pt x="390216" y="903180"/>
                </a:lnTo>
                <a:lnTo>
                  <a:pt x="401878" y="910177"/>
                </a:lnTo>
                <a:lnTo>
                  <a:pt x="409147" y="911639"/>
                </a:lnTo>
                <a:lnTo>
                  <a:pt x="406230" y="917181"/>
                </a:lnTo>
                <a:lnTo>
                  <a:pt x="405815" y="918841"/>
                </a:lnTo>
                <a:lnTo>
                  <a:pt x="405828" y="920037"/>
                </a:lnTo>
                <a:close/>
                <a:moveTo>
                  <a:pt x="912813" y="916665"/>
                </a:moveTo>
                <a:lnTo>
                  <a:pt x="920314" y="919963"/>
                </a:lnTo>
                <a:lnTo>
                  <a:pt x="923965" y="922118"/>
                </a:lnTo>
                <a:lnTo>
                  <a:pt x="925760" y="923553"/>
                </a:lnTo>
                <a:lnTo>
                  <a:pt x="929174" y="928381"/>
                </a:lnTo>
                <a:lnTo>
                  <a:pt x="930915" y="929768"/>
                </a:lnTo>
                <a:lnTo>
                  <a:pt x="937565" y="926973"/>
                </a:lnTo>
                <a:lnTo>
                  <a:pt x="942216" y="925933"/>
                </a:lnTo>
                <a:lnTo>
                  <a:pt x="952566" y="927211"/>
                </a:lnTo>
                <a:lnTo>
                  <a:pt x="961352" y="931190"/>
                </a:lnTo>
                <a:lnTo>
                  <a:pt x="964589" y="934175"/>
                </a:lnTo>
                <a:lnTo>
                  <a:pt x="966561" y="936908"/>
                </a:lnTo>
                <a:lnTo>
                  <a:pt x="966051" y="939921"/>
                </a:lnTo>
                <a:lnTo>
                  <a:pt x="964432" y="944762"/>
                </a:lnTo>
                <a:lnTo>
                  <a:pt x="962535" y="949352"/>
                </a:lnTo>
                <a:lnTo>
                  <a:pt x="958741" y="956513"/>
                </a:lnTo>
                <a:lnTo>
                  <a:pt x="955511" y="960076"/>
                </a:lnTo>
                <a:lnTo>
                  <a:pt x="954708" y="961783"/>
                </a:lnTo>
                <a:lnTo>
                  <a:pt x="954205" y="964149"/>
                </a:lnTo>
                <a:lnTo>
                  <a:pt x="952954" y="967604"/>
                </a:lnTo>
                <a:lnTo>
                  <a:pt x="949486" y="975029"/>
                </a:lnTo>
                <a:lnTo>
                  <a:pt x="948561" y="976294"/>
                </a:lnTo>
                <a:lnTo>
                  <a:pt x="943678" y="979531"/>
                </a:lnTo>
                <a:lnTo>
                  <a:pt x="945351" y="980979"/>
                </a:lnTo>
                <a:lnTo>
                  <a:pt x="946113" y="982258"/>
                </a:lnTo>
                <a:lnTo>
                  <a:pt x="945467" y="985515"/>
                </a:lnTo>
                <a:lnTo>
                  <a:pt x="942386" y="993349"/>
                </a:lnTo>
                <a:lnTo>
                  <a:pt x="939191" y="1000543"/>
                </a:lnTo>
                <a:lnTo>
                  <a:pt x="936960" y="1004827"/>
                </a:lnTo>
                <a:lnTo>
                  <a:pt x="932900" y="1010988"/>
                </a:lnTo>
                <a:lnTo>
                  <a:pt x="930663" y="1012722"/>
                </a:lnTo>
                <a:lnTo>
                  <a:pt x="927671" y="1013259"/>
                </a:lnTo>
                <a:lnTo>
                  <a:pt x="909563" y="1007887"/>
                </a:lnTo>
                <a:lnTo>
                  <a:pt x="905020" y="1007976"/>
                </a:lnTo>
                <a:lnTo>
                  <a:pt x="892950" y="1010784"/>
                </a:lnTo>
                <a:lnTo>
                  <a:pt x="894086" y="1012158"/>
                </a:lnTo>
                <a:lnTo>
                  <a:pt x="898506" y="1014232"/>
                </a:lnTo>
                <a:lnTo>
                  <a:pt x="901355" y="1016489"/>
                </a:lnTo>
                <a:lnTo>
                  <a:pt x="905143" y="1023480"/>
                </a:lnTo>
                <a:lnTo>
                  <a:pt x="905632" y="1025221"/>
                </a:lnTo>
                <a:lnTo>
                  <a:pt x="905870" y="1027240"/>
                </a:lnTo>
                <a:lnTo>
                  <a:pt x="905727" y="1031191"/>
                </a:lnTo>
                <a:lnTo>
                  <a:pt x="905469" y="1032191"/>
                </a:lnTo>
                <a:lnTo>
                  <a:pt x="899451" y="1042785"/>
                </a:lnTo>
                <a:lnTo>
                  <a:pt x="897506" y="1050435"/>
                </a:lnTo>
                <a:lnTo>
                  <a:pt x="896262" y="1056712"/>
                </a:lnTo>
                <a:lnTo>
                  <a:pt x="894235" y="1058432"/>
                </a:lnTo>
                <a:lnTo>
                  <a:pt x="887490" y="1055787"/>
                </a:lnTo>
                <a:lnTo>
                  <a:pt x="885314" y="1055868"/>
                </a:lnTo>
                <a:lnTo>
                  <a:pt x="877745" y="1057698"/>
                </a:lnTo>
                <a:lnTo>
                  <a:pt x="874216" y="1056793"/>
                </a:lnTo>
                <a:lnTo>
                  <a:pt x="874712" y="1047321"/>
                </a:lnTo>
                <a:lnTo>
                  <a:pt x="874216" y="1037005"/>
                </a:lnTo>
                <a:lnTo>
                  <a:pt x="873101" y="1027084"/>
                </a:lnTo>
                <a:lnTo>
                  <a:pt x="867436" y="1009206"/>
                </a:lnTo>
                <a:lnTo>
                  <a:pt x="866811" y="1006010"/>
                </a:lnTo>
                <a:lnTo>
                  <a:pt x="866389" y="1002556"/>
                </a:lnTo>
                <a:lnTo>
                  <a:pt x="866178" y="998850"/>
                </a:lnTo>
                <a:lnTo>
                  <a:pt x="866199" y="995103"/>
                </a:lnTo>
                <a:lnTo>
                  <a:pt x="866593" y="987501"/>
                </a:lnTo>
                <a:lnTo>
                  <a:pt x="866641" y="983625"/>
                </a:lnTo>
                <a:lnTo>
                  <a:pt x="866355" y="973465"/>
                </a:lnTo>
                <a:lnTo>
                  <a:pt x="865593" y="958091"/>
                </a:lnTo>
                <a:lnTo>
                  <a:pt x="865519" y="952616"/>
                </a:lnTo>
                <a:lnTo>
                  <a:pt x="865573" y="950427"/>
                </a:lnTo>
                <a:lnTo>
                  <a:pt x="865811" y="948754"/>
                </a:lnTo>
                <a:lnTo>
                  <a:pt x="867022" y="946530"/>
                </a:lnTo>
                <a:lnTo>
                  <a:pt x="869347" y="944926"/>
                </a:lnTo>
                <a:lnTo>
                  <a:pt x="870537" y="944681"/>
                </a:lnTo>
                <a:lnTo>
                  <a:pt x="877976" y="949407"/>
                </a:lnTo>
                <a:lnTo>
                  <a:pt x="881397" y="950978"/>
                </a:lnTo>
                <a:lnTo>
                  <a:pt x="883675" y="950910"/>
                </a:lnTo>
                <a:lnTo>
                  <a:pt x="883797" y="950372"/>
                </a:lnTo>
                <a:lnTo>
                  <a:pt x="881771" y="949380"/>
                </a:lnTo>
                <a:lnTo>
                  <a:pt x="879867" y="947346"/>
                </a:lnTo>
                <a:lnTo>
                  <a:pt x="876766" y="941274"/>
                </a:lnTo>
                <a:lnTo>
                  <a:pt x="875345" y="936052"/>
                </a:lnTo>
                <a:lnTo>
                  <a:pt x="875059" y="934318"/>
                </a:lnTo>
                <a:lnTo>
                  <a:pt x="874991" y="932502"/>
                </a:lnTo>
                <a:lnTo>
                  <a:pt x="875134" y="930605"/>
                </a:lnTo>
                <a:lnTo>
                  <a:pt x="875583" y="928898"/>
                </a:lnTo>
                <a:lnTo>
                  <a:pt x="877140" y="926212"/>
                </a:lnTo>
                <a:lnTo>
                  <a:pt x="878405" y="924995"/>
                </a:lnTo>
                <a:lnTo>
                  <a:pt x="883070" y="921901"/>
                </a:lnTo>
                <a:lnTo>
                  <a:pt x="887775" y="920010"/>
                </a:lnTo>
                <a:lnTo>
                  <a:pt x="898152" y="918725"/>
                </a:lnTo>
                <a:lnTo>
                  <a:pt x="901097" y="919650"/>
                </a:lnTo>
                <a:lnTo>
                  <a:pt x="905591" y="916243"/>
                </a:lnTo>
                <a:lnTo>
                  <a:pt x="908243" y="915427"/>
                </a:lnTo>
                <a:lnTo>
                  <a:pt x="912813" y="916665"/>
                </a:lnTo>
                <a:close/>
                <a:moveTo>
                  <a:pt x="815491" y="936922"/>
                </a:moveTo>
                <a:lnTo>
                  <a:pt x="809996" y="938370"/>
                </a:lnTo>
                <a:lnTo>
                  <a:pt x="807460" y="937752"/>
                </a:lnTo>
                <a:lnTo>
                  <a:pt x="806120" y="939642"/>
                </a:lnTo>
                <a:lnTo>
                  <a:pt x="805066" y="940444"/>
                </a:lnTo>
                <a:lnTo>
                  <a:pt x="802067" y="940791"/>
                </a:lnTo>
                <a:lnTo>
                  <a:pt x="795879" y="937378"/>
                </a:lnTo>
                <a:lnTo>
                  <a:pt x="794213" y="936187"/>
                </a:lnTo>
                <a:lnTo>
                  <a:pt x="793608" y="935079"/>
                </a:lnTo>
                <a:lnTo>
                  <a:pt x="793860" y="934018"/>
                </a:lnTo>
                <a:lnTo>
                  <a:pt x="794968" y="932998"/>
                </a:lnTo>
                <a:lnTo>
                  <a:pt x="799715" y="931441"/>
                </a:lnTo>
                <a:lnTo>
                  <a:pt x="801476" y="930292"/>
                </a:lnTo>
                <a:lnTo>
                  <a:pt x="802197" y="928687"/>
                </a:lnTo>
                <a:lnTo>
                  <a:pt x="803387" y="927395"/>
                </a:lnTo>
                <a:lnTo>
                  <a:pt x="805032" y="926416"/>
                </a:lnTo>
                <a:lnTo>
                  <a:pt x="809479" y="925477"/>
                </a:lnTo>
                <a:lnTo>
                  <a:pt x="819482" y="920602"/>
                </a:lnTo>
                <a:lnTo>
                  <a:pt x="824453" y="919908"/>
                </a:lnTo>
                <a:lnTo>
                  <a:pt x="826405" y="920323"/>
                </a:lnTo>
                <a:lnTo>
                  <a:pt x="826990" y="921615"/>
                </a:lnTo>
                <a:lnTo>
                  <a:pt x="827146" y="922900"/>
                </a:lnTo>
                <a:lnTo>
                  <a:pt x="826874" y="924185"/>
                </a:lnTo>
                <a:lnTo>
                  <a:pt x="825317" y="927483"/>
                </a:lnTo>
                <a:lnTo>
                  <a:pt x="823290" y="930040"/>
                </a:lnTo>
                <a:lnTo>
                  <a:pt x="817837" y="935528"/>
                </a:lnTo>
                <a:lnTo>
                  <a:pt x="815491" y="936922"/>
                </a:lnTo>
                <a:close/>
                <a:moveTo>
                  <a:pt x="782442" y="931598"/>
                </a:moveTo>
                <a:lnTo>
                  <a:pt x="798552" y="946286"/>
                </a:lnTo>
                <a:lnTo>
                  <a:pt x="800809" y="945082"/>
                </a:lnTo>
                <a:lnTo>
                  <a:pt x="805678" y="944314"/>
                </a:lnTo>
                <a:lnTo>
                  <a:pt x="810737" y="942165"/>
                </a:lnTo>
                <a:lnTo>
                  <a:pt x="817755" y="940376"/>
                </a:lnTo>
                <a:lnTo>
                  <a:pt x="822032" y="937119"/>
                </a:lnTo>
                <a:lnTo>
                  <a:pt x="823855" y="936187"/>
                </a:lnTo>
                <a:lnTo>
                  <a:pt x="826949" y="935610"/>
                </a:lnTo>
                <a:lnTo>
                  <a:pt x="828635" y="935623"/>
                </a:lnTo>
                <a:lnTo>
                  <a:pt x="833497" y="937384"/>
                </a:lnTo>
                <a:lnTo>
                  <a:pt x="835449" y="938622"/>
                </a:lnTo>
                <a:lnTo>
                  <a:pt x="836483" y="939921"/>
                </a:lnTo>
                <a:lnTo>
                  <a:pt x="837604" y="942280"/>
                </a:lnTo>
                <a:lnTo>
                  <a:pt x="839522" y="948013"/>
                </a:lnTo>
                <a:lnTo>
                  <a:pt x="839808" y="950141"/>
                </a:lnTo>
                <a:lnTo>
                  <a:pt x="839706" y="950712"/>
                </a:lnTo>
                <a:lnTo>
                  <a:pt x="837938" y="954221"/>
                </a:lnTo>
                <a:lnTo>
                  <a:pt x="836754" y="955744"/>
                </a:lnTo>
                <a:lnTo>
                  <a:pt x="834320" y="957193"/>
                </a:lnTo>
                <a:lnTo>
                  <a:pt x="832205" y="957635"/>
                </a:lnTo>
                <a:lnTo>
                  <a:pt x="830390" y="960164"/>
                </a:lnTo>
                <a:lnTo>
                  <a:pt x="828343" y="959491"/>
                </a:lnTo>
                <a:lnTo>
                  <a:pt x="827792" y="961797"/>
                </a:lnTo>
                <a:lnTo>
                  <a:pt x="828010" y="963204"/>
                </a:lnTo>
                <a:lnTo>
                  <a:pt x="828560" y="963891"/>
                </a:lnTo>
                <a:lnTo>
                  <a:pt x="829587" y="963728"/>
                </a:lnTo>
                <a:lnTo>
                  <a:pt x="830764" y="962749"/>
                </a:lnTo>
                <a:lnTo>
                  <a:pt x="833048" y="963238"/>
                </a:lnTo>
                <a:lnTo>
                  <a:pt x="834252" y="964748"/>
                </a:lnTo>
                <a:lnTo>
                  <a:pt x="835333" y="967237"/>
                </a:lnTo>
                <a:lnTo>
                  <a:pt x="834531" y="969535"/>
                </a:lnTo>
                <a:lnTo>
                  <a:pt x="830492" y="972711"/>
                </a:lnTo>
                <a:lnTo>
                  <a:pt x="824542" y="976287"/>
                </a:lnTo>
                <a:lnTo>
                  <a:pt x="817293" y="987480"/>
                </a:lnTo>
                <a:lnTo>
                  <a:pt x="813478" y="992138"/>
                </a:lnTo>
                <a:lnTo>
                  <a:pt x="812689" y="993587"/>
                </a:lnTo>
                <a:lnTo>
                  <a:pt x="812302" y="995042"/>
                </a:lnTo>
                <a:lnTo>
                  <a:pt x="812417" y="997789"/>
                </a:lnTo>
                <a:lnTo>
                  <a:pt x="812587" y="998898"/>
                </a:lnTo>
                <a:lnTo>
                  <a:pt x="813641" y="999340"/>
                </a:lnTo>
                <a:lnTo>
                  <a:pt x="817184" y="995504"/>
                </a:lnTo>
                <a:lnTo>
                  <a:pt x="819469" y="993716"/>
                </a:lnTo>
                <a:lnTo>
                  <a:pt x="821788" y="992730"/>
                </a:lnTo>
                <a:lnTo>
                  <a:pt x="825881" y="992662"/>
                </a:lnTo>
                <a:lnTo>
                  <a:pt x="827574" y="993254"/>
                </a:lnTo>
                <a:lnTo>
                  <a:pt x="830641" y="995559"/>
                </a:lnTo>
                <a:lnTo>
                  <a:pt x="833450" y="999102"/>
                </a:lnTo>
                <a:lnTo>
                  <a:pt x="834075" y="1000387"/>
                </a:lnTo>
                <a:lnTo>
                  <a:pt x="833803" y="1001679"/>
                </a:lnTo>
                <a:lnTo>
                  <a:pt x="832640" y="1002971"/>
                </a:lnTo>
                <a:lnTo>
                  <a:pt x="832511" y="1003821"/>
                </a:lnTo>
                <a:lnTo>
                  <a:pt x="835190" y="1005602"/>
                </a:lnTo>
                <a:lnTo>
                  <a:pt x="838142" y="1010417"/>
                </a:lnTo>
                <a:lnTo>
                  <a:pt x="838332" y="1013327"/>
                </a:lnTo>
                <a:lnTo>
                  <a:pt x="837047" y="1016197"/>
                </a:lnTo>
                <a:lnTo>
                  <a:pt x="836693" y="1018115"/>
                </a:lnTo>
                <a:lnTo>
                  <a:pt x="837278" y="1019087"/>
                </a:lnTo>
                <a:lnTo>
                  <a:pt x="838733" y="1018502"/>
                </a:lnTo>
                <a:lnTo>
                  <a:pt x="842222" y="1015286"/>
                </a:lnTo>
                <a:lnTo>
                  <a:pt x="845996" y="1013606"/>
                </a:lnTo>
                <a:lnTo>
                  <a:pt x="847512" y="1013790"/>
                </a:lnTo>
                <a:lnTo>
                  <a:pt x="848464" y="1014531"/>
                </a:lnTo>
                <a:lnTo>
                  <a:pt x="849471" y="1018937"/>
                </a:lnTo>
                <a:lnTo>
                  <a:pt x="850307" y="1023874"/>
                </a:lnTo>
                <a:lnTo>
                  <a:pt x="850409" y="1028009"/>
                </a:lnTo>
                <a:lnTo>
                  <a:pt x="849783" y="1031354"/>
                </a:lnTo>
                <a:lnTo>
                  <a:pt x="848886" y="1033959"/>
                </a:lnTo>
                <a:lnTo>
                  <a:pt x="846621" y="1037175"/>
                </a:lnTo>
                <a:lnTo>
                  <a:pt x="844575" y="1038399"/>
                </a:lnTo>
                <a:lnTo>
                  <a:pt x="843507" y="1038413"/>
                </a:lnTo>
                <a:lnTo>
                  <a:pt x="843616" y="1038957"/>
                </a:lnTo>
                <a:lnTo>
                  <a:pt x="846043" y="1041622"/>
                </a:lnTo>
                <a:lnTo>
                  <a:pt x="847057" y="1043751"/>
                </a:lnTo>
                <a:lnTo>
                  <a:pt x="847485" y="1045798"/>
                </a:lnTo>
                <a:lnTo>
                  <a:pt x="847342" y="1047770"/>
                </a:lnTo>
                <a:lnTo>
                  <a:pt x="847009" y="1049449"/>
                </a:lnTo>
                <a:lnTo>
                  <a:pt x="844180" y="1055651"/>
                </a:lnTo>
                <a:lnTo>
                  <a:pt x="844330" y="1056535"/>
                </a:lnTo>
                <a:lnTo>
                  <a:pt x="845112" y="1056936"/>
                </a:lnTo>
                <a:lnTo>
                  <a:pt x="846887" y="1060486"/>
                </a:lnTo>
                <a:lnTo>
                  <a:pt x="847097" y="1068700"/>
                </a:lnTo>
                <a:lnTo>
                  <a:pt x="840739" y="1071264"/>
                </a:lnTo>
                <a:lnTo>
                  <a:pt x="839243" y="1073161"/>
                </a:lnTo>
                <a:lnTo>
                  <a:pt x="837489" y="1076201"/>
                </a:lnTo>
                <a:lnTo>
                  <a:pt x="835476" y="1078465"/>
                </a:lnTo>
                <a:lnTo>
                  <a:pt x="830913" y="1080845"/>
                </a:lnTo>
                <a:lnTo>
                  <a:pt x="828601" y="1081117"/>
                </a:lnTo>
                <a:lnTo>
                  <a:pt x="817170" y="1079131"/>
                </a:lnTo>
                <a:lnTo>
                  <a:pt x="816014" y="1077975"/>
                </a:lnTo>
                <a:lnTo>
                  <a:pt x="815212" y="1075908"/>
                </a:lnTo>
                <a:lnTo>
                  <a:pt x="814770" y="1072930"/>
                </a:lnTo>
                <a:lnTo>
                  <a:pt x="814648" y="1070577"/>
                </a:lnTo>
                <a:lnTo>
                  <a:pt x="814852" y="1068863"/>
                </a:lnTo>
                <a:lnTo>
                  <a:pt x="814790" y="1067864"/>
                </a:lnTo>
                <a:lnTo>
                  <a:pt x="814471" y="1067571"/>
                </a:lnTo>
                <a:lnTo>
                  <a:pt x="813199" y="1069292"/>
                </a:lnTo>
                <a:lnTo>
                  <a:pt x="811873" y="1072406"/>
                </a:lnTo>
                <a:lnTo>
                  <a:pt x="812601" y="1075854"/>
                </a:lnTo>
                <a:lnTo>
                  <a:pt x="816212" y="1085394"/>
                </a:lnTo>
                <a:lnTo>
                  <a:pt x="816905" y="1089474"/>
                </a:lnTo>
                <a:lnTo>
                  <a:pt x="817007" y="1091202"/>
                </a:lnTo>
                <a:lnTo>
                  <a:pt x="816844" y="1092494"/>
                </a:lnTo>
                <a:lnTo>
                  <a:pt x="812764" y="1097995"/>
                </a:lnTo>
                <a:lnTo>
                  <a:pt x="810404" y="1099851"/>
                </a:lnTo>
                <a:lnTo>
                  <a:pt x="807983" y="1100776"/>
                </a:lnTo>
                <a:lnTo>
                  <a:pt x="805678" y="1100082"/>
                </a:lnTo>
                <a:lnTo>
                  <a:pt x="803489" y="1097784"/>
                </a:lnTo>
                <a:lnTo>
                  <a:pt x="801816" y="1096757"/>
                </a:lnTo>
                <a:lnTo>
                  <a:pt x="798361" y="1096900"/>
                </a:lnTo>
                <a:lnTo>
                  <a:pt x="797280" y="1095710"/>
                </a:lnTo>
                <a:lnTo>
                  <a:pt x="796281" y="1093493"/>
                </a:lnTo>
                <a:lnTo>
                  <a:pt x="793853" y="1085503"/>
                </a:lnTo>
                <a:lnTo>
                  <a:pt x="790460" y="1079805"/>
                </a:lnTo>
                <a:lnTo>
                  <a:pt x="787536" y="1073385"/>
                </a:lnTo>
                <a:lnTo>
                  <a:pt x="780103" y="1063947"/>
                </a:lnTo>
                <a:lnTo>
                  <a:pt x="776254" y="1058262"/>
                </a:lnTo>
                <a:lnTo>
                  <a:pt x="771127" y="1049055"/>
                </a:lnTo>
                <a:lnTo>
                  <a:pt x="768985" y="1046960"/>
                </a:lnTo>
                <a:lnTo>
                  <a:pt x="767204" y="1046117"/>
                </a:lnTo>
                <a:lnTo>
                  <a:pt x="763702" y="1045451"/>
                </a:lnTo>
                <a:lnTo>
                  <a:pt x="762892" y="1044295"/>
                </a:lnTo>
                <a:lnTo>
                  <a:pt x="761614" y="1041133"/>
                </a:lnTo>
                <a:lnTo>
                  <a:pt x="759411" y="1038753"/>
                </a:lnTo>
                <a:lnTo>
                  <a:pt x="758608" y="1038453"/>
                </a:lnTo>
                <a:lnTo>
                  <a:pt x="757309" y="1039018"/>
                </a:lnTo>
                <a:lnTo>
                  <a:pt x="753882" y="1041214"/>
                </a:lnTo>
                <a:lnTo>
                  <a:pt x="749578" y="1038889"/>
                </a:lnTo>
                <a:lnTo>
                  <a:pt x="748612" y="1037250"/>
                </a:lnTo>
                <a:lnTo>
                  <a:pt x="748041" y="1034475"/>
                </a:lnTo>
                <a:lnTo>
                  <a:pt x="747497" y="1032945"/>
                </a:lnTo>
                <a:lnTo>
                  <a:pt x="746042" y="1031572"/>
                </a:lnTo>
                <a:lnTo>
                  <a:pt x="744811" y="1028083"/>
                </a:lnTo>
                <a:lnTo>
                  <a:pt x="736631" y="1021181"/>
                </a:lnTo>
                <a:lnTo>
                  <a:pt x="731769" y="1013205"/>
                </a:lnTo>
                <a:lnTo>
                  <a:pt x="730782" y="1010308"/>
                </a:lnTo>
                <a:lnTo>
                  <a:pt x="730687" y="1009125"/>
                </a:lnTo>
                <a:lnTo>
                  <a:pt x="731184" y="1005256"/>
                </a:lnTo>
                <a:lnTo>
                  <a:pt x="732313" y="1000856"/>
                </a:lnTo>
                <a:lnTo>
                  <a:pt x="733788" y="996463"/>
                </a:lnTo>
                <a:lnTo>
                  <a:pt x="734692" y="994661"/>
                </a:lnTo>
                <a:lnTo>
                  <a:pt x="737895" y="990853"/>
                </a:lnTo>
                <a:lnTo>
                  <a:pt x="740418" y="989990"/>
                </a:lnTo>
                <a:lnTo>
                  <a:pt x="743941" y="990472"/>
                </a:lnTo>
                <a:lnTo>
                  <a:pt x="745790" y="991322"/>
                </a:lnTo>
                <a:lnTo>
                  <a:pt x="747456" y="993872"/>
                </a:lnTo>
                <a:lnTo>
                  <a:pt x="748163" y="996803"/>
                </a:lnTo>
                <a:lnTo>
                  <a:pt x="749000" y="998775"/>
                </a:lnTo>
                <a:lnTo>
                  <a:pt x="751611" y="1000931"/>
                </a:lnTo>
                <a:lnTo>
                  <a:pt x="753025" y="1002658"/>
                </a:lnTo>
                <a:lnTo>
                  <a:pt x="755106" y="1006670"/>
                </a:lnTo>
                <a:lnTo>
                  <a:pt x="756711" y="1011485"/>
                </a:lnTo>
                <a:lnTo>
                  <a:pt x="758187" y="1013069"/>
                </a:lnTo>
                <a:lnTo>
                  <a:pt x="761730" y="1013606"/>
                </a:lnTo>
                <a:lnTo>
                  <a:pt x="765388" y="1012790"/>
                </a:lnTo>
                <a:lnTo>
                  <a:pt x="773235" y="1009764"/>
                </a:lnTo>
                <a:lnTo>
                  <a:pt x="773555" y="1009383"/>
                </a:lnTo>
                <a:lnTo>
                  <a:pt x="774038" y="1007581"/>
                </a:lnTo>
                <a:lnTo>
                  <a:pt x="774935" y="996545"/>
                </a:lnTo>
                <a:lnTo>
                  <a:pt x="775472" y="996497"/>
                </a:lnTo>
                <a:lnTo>
                  <a:pt x="778138" y="1001618"/>
                </a:lnTo>
                <a:lnTo>
                  <a:pt x="778893" y="1002182"/>
                </a:lnTo>
                <a:lnTo>
                  <a:pt x="780042" y="1001114"/>
                </a:lnTo>
                <a:lnTo>
                  <a:pt x="780722" y="998632"/>
                </a:lnTo>
                <a:lnTo>
                  <a:pt x="780640" y="997449"/>
                </a:lnTo>
                <a:lnTo>
                  <a:pt x="778968" y="991431"/>
                </a:lnTo>
                <a:lnTo>
                  <a:pt x="777975" y="988806"/>
                </a:lnTo>
                <a:lnTo>
                  <a:pt x="777091" y="987174"/>
                </a:lnTo>
                <a:lnTo>
                  <a:pt x="776105" y="986637"/>
                </a:lnTo>
                <a:lnTo>
                  <a:pt x="773970" y="987161"/>
                </a:lnTo>
                <a:lnTo>
                  <a:pt x="772344" y="985998"/>
                </a:lnTo>
                <a:lnTo>
                  <a:pt x="771984" y="984325"/>
                </a:lnTo>
                <a:lnTo>
                  <a:pt x="772249" y="982067"/>
                </a:lnTo>
                <a:lnTo>
                  <a:pt x="773147" y="979687"/>
                </a:lnTo>
                <a:lnTo>
                  <a:pt x="774112" y="978321"/>
                </a:lnTo>
                <a:lnTo>
                  <a:pt x="775982" y="977613"/>
                </a:lnTo>
                <a:lnTo>
                  <a:pt x="778172" y="978307"/>
                </a:lnTo>
                <a:lnTo>
                  <a:pt x="781205" y="981190"/>
                </a:lnTo>
                <a:lnTo>
                  <a:pt x="783123" y="981829"/>
                </a:lnTo>
                <a:lnTo>
                  <a:pt x="785815" y="981007"/>
                </a:lnTo>
                <a:lnTo>
                  <a:pt x="782368" y="979313"/>
                </a:lnTo>
                <a:lnTo>
                  <a:pt x="777553" y="972636"/>
                </a:lnTo>
                <a:lnTo>
                  <a:pt x="775493" y="971378"/>
                </a:lnTo>
                <a:lnTo>
                  <a:pt x="772977" y="974254"/>
                </a:lnTo>
                <a:lnTo>
                  <a:pt x="771277" y="975335"/>
                </a:lnTo>
                <a:lnTo>
                  <a:pt x="768067" y="976736"/>
                </a:lnTo>
                <a:lnTo>
                  <a:pt x="765510" y="976940"/>
                </a:lnTo>
                <a:lnTo>
                  <a:pt x="754794" y="966577"/>
                </a:lnTo>
                <a:lnTo>
                  <a:pt x="754202" y="965584"/>
                </a:lnTo>
                <a:lnTo>
                  <a:pt x="753413" y="962871"/>
                </a:lnTo>
                <a:lnTo>
                  <a:pt x="753508" y="961620"/>
                </a:lnTo>
                <a:lnTo>
                  <a:pt x="754562" y="959682"/>
                </a:lnTo>
                <a:lnTo>
                  <a:pt x="757235" y="957111"/>
                </a:lnTo>
                <a:lnTo>
                  <a:pt x="761206" y="955500"/>
                </a:lnTo>
                <a:lnTo>
                  <a:pt x="763865" y="955241"/>
                </a:lnTo>
                <a:lnTo>
                  <a:pt x="766184" y="957159"/>
                </a:lnTo>
                <a:lnTo>
                  <a:pt x="769570" y="962341"/>
                </a:lnTo>
                <a:lnTo>
                  <a:pt x="772535" y="965353"/>
                </a:lnTo>
                <a:lnTo>
                  <a:pt x="772780" y="964265"/>
                </a:lnTo>
                <a:lnTo>
                  <a:pt x="772256" y="961293"/>
                </a:lnTo>
                <a:lnTo>
                  <a:pt x="770903" y="956873"/>
                </a:lnTo>
                <a:lnTo>
                  <a:pt x="769930" y="955663"/>
                </a:lnTo>
                <a:lnTo>
                  <a:pt x="767550" y="954337"/>
                </a:lnTo>
                <a:lnTo>
                  <a:pt x="765347" y="951284"/>
                </a:lnTo>
                <a:lnTo>
                  <a:pt x="764314" y="949019"/>
                </a:lnTo>
                <a:lnTo>
                  <a:pt x="763763" y="946592"/>
                </a:lnTo>
                <a:lnTo>
                  <a:pt x="763695" y="943994"/>
                </a:lnTo>
                <a:lnTo>
                  <a:pt x="764116" y="942212"/>
                </a:lnTo>
                <a:lnTo>
                  <a:pt x="765028" y="941254"/>
                </a:lnTo>
                <a:lnTo>
                  <a:pt x="773262" y="938642"/>
                </a:lnTo>
                <a:lnTo>
                  <a:pt x="779015" y="941532"/>
                </a:lnTo>
                <a:lnTo>
                  <a:pt x="782667" y="941954"/>
                </a:lnTo>
                <a:lnTo>
                  <a:pt x="784183" y="938404"/>
                </a:lnTo>
                <a:lnTo>
                  <a:pt x="783653" y="937711"/>
                </a:lnTo>
                <a:lnTo>
                  <a:pt x="781735" y="938629"/>
                </a:lnTo>
                <a:lnTo>
                  <a:pt x="779566" y="938608"/>
                </a:lnTo>
                <a:lnTo>
                  <a:pt x="778213" y="936657"/>
                </a:lnTo>
                <a:lnTo>
                  <a:pt x="778172" y="935514"/>
                </a:lnTo>
                <a:lnTo>
                  <a:pt x="779865" y="932781"/>
                </a:lnTo>
                <a:lnTo>
                  <a:pt x="782442" y="931598"/>
                </a:lnTo>
                <a:close/>
                <a:moveTo>
                  <a:pt x="1038417" y="1117967"/>
                </a:moveTo>
                <a:lnTo>
                  <a:pt x="1039172" y="1119252"/>
                </a:lnTo>
                <a:lnTo>
                  <a:pt x="1043530" y="1117613"/>
                </a:lnTo>
                <a:lnTo>
                  <a:pt x="1047236" y="1115723"/>
                </a:lnTo>
                <a:lnTo>
                  <a:pt x="1053010" y="1111207"/>
                </a:lnTo>
                <a:lnTo>
                  <a:pt x="1056457" y="1109636"/>
                </a:lnTo>
                <a:lnTo>
                  <a:pt x="1066936" y="1109664"/>
                </a:lnTo>
                <a:lnTo>
                  <a:pt x="1068718" y="1110514"/>
                </a:lnTo>
                <a:lnTo>
                  <a:pt x="1067929" y="1113213"/>
                </a:lnTo>
                <a:lnTo>
                  <a:pt x="1067494" y="1113975"/>
                </a:lnTo>
                <a:lnTo>
                  <a:pt x="1067841" y="1115144"/>
                </a:lnTo>
                <a:lnTo>
                  <a:pt x="1068969" y="1116722"/>
                </a:lnTo>
                <a:lnTo>
                  <a:pt x="1071227" y="1118477"/>
                </a:lnTo>
                <a:lnTo>
                  <a:pt x="1072118" y="1116906"/>
                </a:lnTo>
                <a:lnTo>
                  <a:pt x="1072771" y="1113105"/>
                </a:lnTo>
                <a:lnTo>
                  <a:pt x="1074314" y="1097376"/>
                </a:lnTo>
                <a:lnTo>
                  <a:pt x="1074967" y="1092589"/>
                </a:lnTo>
                <a:lnTo>
                  <a:pt x="1075280" y="1088040"/>
                </a:lnTo>
                <a:lnTo>
                  <a:pt x="1075246" y="1083728"/>
                </a:lnTo>
                <a:lnTo>
                  <a:pt x="1074491" y="1080988"/>
                </a:lnTo>
                <a:lnTo>
                  <a:pt x="1071805" y="1079342"/>
                </a:lnTo>
                <a:lnTo>
                  <a:pt x="1068140" y="1079614"/>
                </a:lnTo>
                <a:lnTo>
                  <a:pt x="1066256" y="1079186"/>
                </a:lnTo>
                <a:lnTo>
                  <a:pt x="1063978" y="1078336"/>
                </a:lnTo>
                <a:lnTo>
                  <a:pt x="1062285" y="1077003"/>
                </a:lnTo>
                <a:lnTo>
                  <a:pt x="1061183" y="1075194"/>
                </a:lnTo>
                <a:lnTo>
                  <a:pt x="1058994" y="1069741"/>
                </a:lnTo>
                <a:lnTo>
                  <a:pt x="1057382" y="1066687"/>
                </a:lnTo>
                <a:lnTo>
                  <a:pt x="1053241" y="1061159"/>
                </a:lnTo>
                <a:lnTo>
                  <a:pt x="1051364" y="1059309"/>
                </a:lnTo>
                <a:lnTo>
                  <a:pt x="1052309" y="1057120"/>
                </a:lnTo>
                <a:lnTo>
                  <a:pt x="1056077" y="1054590"/>
                </a:lnTo>
                <a:lnTo>
                  <a:pt x="1058348" y="1052190"/>
                </a:lnTo>
                <a:lnTo>
                  <a:pt x="1061020" y="1045131"/>
                </a:lnTo>
                <a:lnTo>
                  <a:pt x="1062625" y="1043989"/>
                </a:lnTo>
                <a:lnTo>
                  <a:pt x="1068412" y="1044927"/>
                </a:lnTo>
                <a:lnTo>
                  <a:pt x="1076239" y="1050456"/>
                </a:lnTo>
                <a:lnTo>
                  <a:pt x="1081142" y="1055222"/>
                </a:lnTo>
                <a:lnTo>
                  <a:pt x="1082434" y="1055732"/>
                </a:lnTo>
                <a:lnTo>
                  <a:pt x="1082461" y="1054869"/>
                </a:lnTo>
                <a:lnTo>
                  <a:pt x="1081216" y="1052638"/>
                </a:lnTo>
                <a:lnTo>
                  <a:pt x="1075572" y="1046722"/>
                </a:lnTo>
                <a:lnTo>
                  <a:pt x="1073009" y="1042398"/>
                </a:lnTo>
                <a:lnTo>
                  <a:pt x="1071778" y="1039303"/>
                </a:lnTo>
                <a:lnTo>
                  <a:pt x="1072363" y="1037957"/>
                </a:lnTo>
                <a:lnTo>
                  <a:pt x="1075538" y="1036583"/>
                </a:lnTo>
                <a:lnTo>
                  <a:pt x="1075953" y="1034999"/>
                </a:lnTo>
                <a:lnTo>
                  <a:pt x="1071635" y="1033129"/>
                </a:lnTo>
                <a:lnTo>
                  <a:pt x="1069446" y="1033170"/>
                </a:lnTo>
                <a:lnTo>
                  <a:pt x="1067677" y="1034509"/>
                </a:lnTo>
                <a:lnTo>
                  <a:pt x="1065773" y="1034598"/>
                </a:lnTo>
                <a:lnTo>
                  <a:pt x="1062251" y="1032164"/>
                </a:lnTo>
                <a:lnTo>
                  <a:pt x="1061292" y="1030742"/>
                </a:lnTo>
                <a:lnTo>
                  <a:pt x="1059259" y="1026519"/>
                </a:lnTo>
                <a:lnTo>
                  <a:pt x="1058191" y="1022834"/>
                </a:lnTo>
                <a:lnTo>
                  <a:pt x="1057008" y="1020542"/>
                </a:lnTo>
                <a:lnTo>
                  <a:pt x="1056580" y="1018713"/>
                </a:lnTo>
                <a:lnTo>
                  <a:pt x="1056349" y="1013014"/>
                </a:lnTo>
                <a:lnTo>
                  <a:pt x="1056451" y="1009649"/>
                </a:lnTo>
                <a:lnTo>
                  <a:pt x="1056927" y="1006765"/>
                </a:lnTo>
                <a:lnTo>
                  <a:pt x="1057783" y="1004358"/>
                </a:lnTo>
                <a:lnTo>
                  <a:pt x="1060068" y="999897"/>
                </a:lnTo>
                <a:lnTo>
                  <a:pt x="1061353" y="998612"/>
                </a:lnTo>
                <a:lnTo>
                  <a:pt x="1063747" y="998027"/>
                </a:lnTo>
                <a:lnTo>
                  <a:pt x="1068949" y="1000244"/>
                </a:lnTo>
                <a:lnTo>
                  <a:pt x="1082937" y="1008214"/>
                </a:lnTo>
                <a:lnTo>
                  <a:pt x="1082604" y="1005657"/>
                </a:lnTo>
                <a:lnTo>
                  <a:pt x="1066957" y="994865"/>
                </a:lnTo>
                <a:lnTo>
                  <a:pt x="1061428" y="992070"/>
                </a:lnTo>
                <a:lnTo>
                  <a:pt x="1060075" y="988133"/>
                </a:lnTo>
                <a:lnTo>
                  <a:pt x="1068405" y="972935"/>
                </a:lnTo>
                <a:lnTo>
                  <a:pt x="1076082" y="969338"/>
                </a:lnTo>
                <a:lnTo>
                  <a:pt x="1079904" y="964863"/>
                </a:lnTo>
                <a:lnTo>
                  <a:pt x="1086146" y="964666"/>
                </a:lnTo>
                <a:lnTo>
                  <a:pt x="1092008" y="967509"/>
                </a:lnTo>
                <a:lnTo>
                  <a:pt x="1092110" y="966733"/>
                </a:lnTo>
                <a:lnTo>
                  <a:pt x="1089465" y="961382"/>
                </a:lnTo>
                <a:lnTo>
                  <a:pt x="1089669" y="960042"/>
                </a:lnTo>
                <a:lnTo>
                  <a:pt x="1092994" y="956839"/>
                </a:lnTo>
                <a:lnTo>
                  <a:pt x="1099087" y="953065"/>
                </a:lnTo>
                <a:lnTo>
                  <a:pt x="1106526" y="950060"/>
                </a:lnTo>
                <a:lnTo>
                  <a:pt x="1108002" y="948496"/>
                </a:lnTo>
                <a:lnTo>
                  <a:pt x="1109906" y="947387"/>
                </a:lnTo>
                <a:lnTo>
                  <a:pt x="1113415" y="946422"/>
                </a:lnTo>
                <a:lnTo>
                  <a:pt x="1122132" y="945959"/>
                </a:lnTo>
                <a:lnTo>
                  <a:pt x="1127028" y="946408"/>
                </a:lnTo>
                <a:lnTo>
                  <a:pt x="1133536" y="948706"/>
                </a:lnTo>
                <a:lnTo>
                  <a:pt x="1137337" y="952875"/>
                </a:lnTo>
                <a:lnTo>
                  <a:pt x="1138520" y="955364"/>
                </a:lnTo>
                <a:lnTo>
                  <a:pt x="1140540" y="963313"/>
                </a:lnTo>
                <a:lnTo>
                  <a:pt x="1142192" y="974363"/>
                </a:lnTo>
                <a:lnTo>
                  <a:pt x="1144606" y="978926"/>
                </a:lnTo>
                <a:lnTo>
                  <a:pt x="1148489" y="981442"/>
                </a:lnTo>
                <a:lnTo>
                  <a:pt x="1151175" y="984169"/>
                </a:lnTo>
                <a:lnTo>
                  <a:pt x="1152658" y="987106"/>
                </a:lnTo>
                <a:lnTo>
                  <a:pt x="1153052" y="990792"/>
                </a:lnTo>
                <a:lnTo>
                  <a:pt x="1152359" y="995219"/>
                </a:lnTo>
                <a:lnTo>
                  <a:pt x="1152882" y="999741"/>
                </a:lnTo>
                <a:lnTo>
                  <a:pt x="1154616" y="1004351"/>
                </a:lnTo>
                <a:lnTo>
                  <a:pt x="1155956" y="1006956"/>
                </a:lnTo>
                <a:lnTo>
                  <a:pt x="1158887" y="1009927"/>
                </a:lnTo>
                <a:lnTo>
                  <a:pt x="1158934" y="1011512"/>
                </a:lnTo>
                <a:lnTo>
                  <a:pt x="1158016" y="1013320"/>
                </a:lnTo>
                <a:lnTo>
                  <a:pt x="1156078" y="1015789"/>
                </a:lnTo>
                <a:lnTo>
                  <a:pt x="1151291" y="1023466"/>
                </a:lnTo>
                <a:lnTo>
                  <a:pt x="1145116" y="1031857"/>
                </a:lnTo>
                <a:lnTo>
                  <a:pt x="1140717" y="1039072"/>
                </a:lnTo>
                <a:lnTo>
                  <a:pt x="1140499" y="1041194"/>
                </a:lnTo>
                <a:lnTo>
                  <a:pt x="1149659" y="1029906"/>
                </a:lnTo>
                <a:lnTo>
                  <a:pt x="1152508" y="1030307"/>
                </a:lnTo>
                <a:lnTo>
                  <a:pt x="1152637" y="1031891"/>
                </a:lnTo>
                <a:lnTo>
                  <a:pt x="1150774" y="1037406"/>
                </a:lnTo>
                <a:lnTo>
                  <a:pt x="1148503" y="1042302"/>
                </a:lnTo>
                <a:lnTo>
                  <a:pt x="1146218" y="1045430"/>
                </a:lnTo>
                <a:lnTo>
                  <a:pt x="1146640" y="1046607"/>
                </a:lnTo>
                <a:lnTo>
                  <a:pt x="1150992" y="1052067"/>
                </a:lnTo>
                <a:lnTo>
                  <a:pt x="1150189" y="1052965"/>
                </a:lnTo>
                <a:lnTo>
                  <a:pt x="1148088" y="1052523"/>
                </a:lnTo>
                <a:lnTo>
                  <a:pt x="1147231" y="1053012"/>
                </a:lnTo>
                <a:lnTo>
                  <a:pt x="1146606" y="1054005"/>
                </a:lnTo>
                <a:lnTo>
                  <a:pt x="1146218" y="1055495"/>
                </a:lnTo>
                <a:lnTo>
                  <a:pt x="1146191" y="1057589"/>
                </a:lnTo>
                <a:lnTo>
                  <a:pt x="1146531" y="1060282"/>
                </a:lnTo>
                <a:lnTo>
                  <a:pt x="1146497" y="1062288"/>
                </a:lnTo>
                <a:lnTo>
                  <a:pt x="1146089" y="1063614"/>
                </a:lnTo>
                <a:lnTo>
                  <a:pt x="1146524" y="1064165"/>
                </a:lnTo>
                <a:lnTo>
                  <a:pt x="1147802" y="1063933"/>
                </a:lnTo>
                <a:lnTo>
                  <a:pt x="1148877" y="1062838"/>
                </a:lnTo>
                <a:lnTo>
                  <a:pt x="1150720" y="1059207"/>
                </a:lnTo>
                <a:lnTo>
                  <a:pt x="1156813" y="1049259"/>
                </a:lnTo>
                <a:lnTo>
                  <a:pt x="1160709" y="1045519"/>
                </a:lnTo>
                <a:lnTo>
                  <a:pt x="1161967" y="1045192"/>
                </a:lnTo>
                <a:lnTo>
                  <a:pt x="1165551" y="1047627"/>
                </a:lnTo>
                <a:lnTo>
                  <a:pt x="1166387" y="1047484"/>
                </a:lnTo>
                <a:lnTo>
                  <a:pt x="1162443" y="1039752"/>
                </a:lnTo>
                <a:lnTo>
                  <a:pt x="1162103" y="1037787"/>
                </a:lnTo>
                <a:lnTo>
                  <a:pt x="1162905" y="1034883"/>
                </a:lnTo>
                <a:lnTo>
                  <a:pt x="1163388" y="1033884"/>
                </a:lnTo>
                <a:lnTo>
                  <a:pt x="1165585" y="1031742"/>
                </a:lnTo>
                <a:lnTo>
                  <a:pt x="1167407" y="1030599"/>
                </a:lnTo>
                <a:lnTo>
                  <a:pt x="1168427" y="1031075"/>
                </a:lnTo>
                <a:lnTo>
                  <a:pt x="1170039" y="1035040"/>
                </a:lnTo>
                <a:lnTo>
                  <a:pt x="1170787" y="1037794"/>
                </a:lnTo>
                <a:lnTo>
                  <a:pt x="1172126" y="1038895"/>
                </a:lnTo>
                <a:lnTo>
                  <a:pt x="1175105" y="1037474"/>
                </a:lnTo>
                <a:lnTo>
                  <a:pt x="1177090" y="1034101"/>
                </a:lnTo>
                <a:lnTo>
                  <a:pt x="1179552" y="1036312"/>
                </a:lnTo>
                <a:lnTo>
                  <a:pt x="1183258" y="1041568"/>
                </a:lnTo>
                <a:lnTo>
                  <a:pt x="1182918" y="1046804"/>
                </a:lnTo>
                <a:lnTo>
                  <a:pt x="1182918" y="1052026"/>
                </a:lnTo>
                <a:lnTo>
                  <a:pt x="1183108" y="1055834"/>
                </a:lnTo>
                <a:lnTo>
                  <a:pt x="1187535" y="1062777"/>
                </a:lnTo>
                <a:lnTo>
                  <a:pt x="1190616" y="1065810"/>
                </a:lnTo>
                <a:lnTo>
                  <a:pt x="1191180" y="1065831"/>
                </a:lnTo>
                <a:lnTo>
                  <a:pt x="1191112" y="1064797"/>
                </a:lnTo>
                <a:lnTo>
                  <a:pt x="1190466" y="1062499"/>
                </a:lnTo>
                <a:lnTo>
                  <a:pt x="1188773" y="1060193"/>
                </a:lnTo>
                <a:lnTo>
                  <a:pt x="1187250" y="1056623"/>
                </a:lnTo>
                <a:lnTo>
                  <a:pt x="1185876" y="1052251"/>
                </a:lnTo>
                <a:lnTo>
                  <a:pt x="1186692" y="1041990"/>
                </a:lnTo>
                <a:lnTo>
                  <a:pt x="1188997" y="1036597"/>
                </a:lnTo>
                <a:lnTo>
                  <a:pt x="1191228" y="1037984"/>
                </a:lnTo>
                <a:lnTo>
                  <a:pt x="1194165" y="1041099"/>
                </a:lnTo>
                <a:lnTo>
                  <a:pt x="1196477" y="1041384"/>
                </a:lnTo>
                <a:lnTo>
                  <a:pt x="1200122" y="1041058"/>
                </a:lnTo>
                <a:lnTo>
                  <a:pt x="1207575" y="1047328"/>
                </a:lnTo>
                <a:lnTo>
                  <a:pt x="1211573" y="1047464"/>
                </a:lnTo>
                <a:lnTo>
                  <a:pt x="1211206" y="1044907"/>
                </a:lnTo>
                <a:lnTo>
                  <a:pt x="1208173" y="1043676"/>
                </a:lnTo>
                <a:lnTo>
                  <a:pt x="1203753" y="1040208"/>
                </a:lnTo>
                <a:lnTo>
                  <a:pt x="1196865" y="1036067"/>
                </a:lnTo>
                <a:lnTo>
                  <a:pt x="1193696" y="1031313"/>
                </a:lnTo>
                <a:lnTo>
                  <a:pt x="1193104" y="1029069"/>
                </a:lnTo>
                <a:lnTo>
                  <a:pt x="1193193" y="1026655"/>
                </a:lnTo>
                <a:lnTo>
                  <a:pt x="1193587" y="1024520"/>
                </a:lnTo>
                <a:lnTo>
                  <a:pt x="1194281" y="1022664"/>
                </a:lnTo>
                <a:lnTo>
                  <a:pt x="1195661" y="1020835"/>
                </a:lnTo>
                <a:lnTo>
                  <a:pt x="1202325" y="1015252"/>
                </a:lnTo>
                <a:lnTo>
                  <a:pt x="1207058" y="1012865"/>
                </a:lnTo>
                <a:lnTo>
                  <a:pt x="1210615" y="1012090"/>
                </a:lnTo>
                <a:lnTo>
                  <a:pt x="1216558" y="1012151"/>
                </a:lnTo>
                <a:lnTo>
                  <a:pt x="1223467" y="1013130"/>
                </a:lnTo>
                <a:lnTo>
                  <a:pt x="1227200" y="1014776"/>
                </a:lnTo>
                <a:lnTo>
                  <a:pt x="1231484" y="1018727"/>
                </a:lnTo>
                <a:lnTo>
                  <a:pt x="1236917" y="1022623"/>
                </a:lnTo>
                <a:lnTo>
                  <a:pt x="1238855" y="1023317"/>
                </a:lnTo>
                <a:lnTo>
                  <a:pt x="1241120" y="1023228"/>
                </a:lnTo>
                <a:lnTo>
                  <a:pt x="1243704" y="1022351"/>
                </a:lnTo>
                <a:lnTo>
                  <a:pt x="1246165" y="1022671"/>
                </a:lnTo>
                <a:lnTo>
                  <a:pt x="1253992" y="1028430"/>
                </a:lnTo>
                <a:lnTo>
                  <a:pt x="1256059" y="1031381"/>
                </a:lnTo>
                <a:lnTo>
                  <a:pt x="1257317" y="1034945"/>
                </a:lnTo>
                <a:lnTo>
                  <a:pt x="1258249" y="1038399"/>
                </a:lnTo>
                <a:lnTo>
                  <a:pt x="1258847" y="1041738"/>
                </a:lnTo>
                <a:lnTo>
                  <a:pt x="1258603" y="1044438"/>
                </a:lnTo>
                <a:lnTo>
                  <a:pt x="1252088" y="1056038"/>
                </a:lnTo>
                <a:lnTo>
                  <a:pt x="1249253" y="1058004"/>
                </a:lnTo>
                <a:lnTo>
                  <a:pt x="1247376" y="1062369"/>
                </a:lnTo>
                <a:lnTo>
                  <a:pt x="1244581" y="1070584"/>
                </a:lnTo>
                <a:lnTo>
                  <a:pt x="1242214" y="1074963"/>
                </a:lnTo>
                <a:lnTo>
                  <a:pt x="1241997" y="1075813"/>
                </a:lnTo>
                <a:lnTo>
                  <a:pt x="1242493" y="1076024"/>
                </a:lnTo>
                <a:lnTo>
                  <a:pt x="1243914" y="1074065"/>
                </a:lnTo>
                <a:lnTo>
                  <a:pt x="1246369" y="1068408"/>
                </a:lnTo>
                <a:lnTo>
                  <a:pt x="1248151" y="1063512"/>
                </a:lnTo>
                <a:lnTo>
                  <a:pt x="1251422" y="1059452"/>
                </a:lnTo>
                <a:lnTo>
                  <a:pt x="1256780" y="1054597"/>
                </a:lnTo>
                <a:lnTo>
                  <a:pt x="1261445" y="1052271"/>
                </a:lnTo>
                <a:lnTo>
                  <a:pt x="1265416" y="1052496"/>
                </a:lnTo>
                <a:lnTo>
                  <a:pt x="1268762" y="1053196"/>
                </a:lnTo>
                <a:lnTo>
                  <a:pt x="1271475" y="1054379"/>
                </a:lnTo>
                <a:lnTo>
                  <a:pt x="1273087" y="1055372"/>
                </a:lnTo>
                <a:lnTo>
                  <a:pt x="1273597" y="1056174"/>
                </a:lnTo>
                <a:lnTo>
                  <a:pt x="1274685" y="1059819"/>
                </a:lnTo>
                <a:lnTo>
                  <a:pt x="1274623" y="1062281"/>
                </a:lnTo>
                <a:lnTo>
                  <a:pt x="1273943" y="1065049"/>
                </a:lnTo>
                <a:lnTo>
                  <a:pt x="1272658" y="1068170"/>
                </a:lnTo>
                <a:lnTo>
                  <a:pt x="1266824" y="1071617"/>
                </a:lnTo>
                <a:lnTo>
                  <a:pt x="1263628" y="1074317"/>
                </a:lnTo>
                <a:lnTo>
                  <a:pt x="1261642" y="1075317"/>
                </a:lnTo>
                <a:lnTo>
                  <a:pt x="1255692" y="1076316"/>
                </a:lnTo>
                <a:lnTo>
                  <a:pt x="1255957" y="1077377"/>
                </a:lnTo>
                <a:lnTo>
                  <a:pt x="1260377" y="1078839"/>
                </a:lnTo>
                <a:lnTo>
                  <a:pt x="1265314" y="1078349"/>
                </a:lnTo>
                <a:lnTo>
                  <a:pt x="1265185" y="1080083"/>
                </a:lnTo>
                <a:lnTo>
                  <a:pt x="1262866" y="1084680"/>
                </a:lnTo>
                <a:lnTo>
                  <a:pt x="1262118" y="1088665"/>
                </a:lnTo>
                <a:lnTo>
                  <a:pt x="1262764" y="1091915"/>
                </a:lnTo>
                <a:lnTo>
                  <a:pt x="1262642" y="1094554"/>
                </a:lnTo>
                <a:lnTo>
                  <a:pt x="1260915" y="1100076"/>
                </a:lnTo>
                <a:lnTo>
                  <a:pt x="1258929" y="1105033"/>
                </a:lnTo>
                <a:lnTo>
                  <a:pt x="1259677" y="1105767"/>
                </a:lnTo>
                <a:lnTo>
                  <a:pt x="1264206" y="1098641"/>
                </a:lnTo>
                <a:lnTo>
                  <a:pt x="1265416" y="1090787"/>
                </a:lnTo>
                <a:lnTo>
                  <a:pt x="1267245" y="1083837"/>
                </a:lnTo>
                <a:lnTo>
                  <a:pt x="1269374" y="1079995"/>
                </a:lnTo>
                <a:lnTo>
                  <a:pt x="1270979" y="1078533"/>
                </a:lnTo>
                <a:lnTo>
                  <a:pt x="1276038" y="1077941"/>
                </a:lnTo>
                <a:lnTo>
                  <a:pt x="1278839" y="1073841"/>
                </a:lnTo>
                <a:lnTo>
                  <a:pt x="1281240" y="1072535"/>
                </a:lnTo>
                <a:lnTo>
                  <a:pt x="1282239" y="1072515"/>
                </a:lnTo>
                <a:lnTo>
                  <a:pt x="1284280" y="1074045"/>
                </a:lnTo>
                <a:lnTo>
                  <a:pt x="1284157" y="1075657"/>
                </a:lnTo>
                <a:lnTo>
                  <a:pt x="1281199" y="1082960"/>
                </a:lnTo>
                <a:lnTo>
                  <a:pt x="1274930" y="1094690"/>
                </a:lnTo>
                <a:lnTo>
                  <a:pt x="1277486" y="1093357"/>
                </a:lnTo>
                <a:lnTo>
                  <a:pt x="1279220" y="1090576"/>
                </a:lnTo>
                <a:lnTo>
                  <a:pt x="1281539" y="1087795"/>
                </a:lnTo>
                <a:lnTo>
                  <a:pt x="1284171" y="1083667"/>
                </a:lnTo>
                <a:lnTo>
                  <a:pt x="1285912" y="1087407"/>
                </a:lnTo>
                <a:lnTo>
                  <a:pt x="1288591" y="1090188"/>
                </a:lnTo>
                <a:lnTo>
                  <a:pt x="1290189" y="1096526"/>
                </a:lnTo>
                <a:lnTo>
                  <a:pt x="1292773" y="1099566"/>
                </a:lnTo>
                <a:lnTo>
                  <a:pt x="1294337" y="1101918"/>
                </a:lnTo>
                <a:lnTo>
                  <a:pt x="1294112" y="1097934"/>
                </a:lnTo>
                <a:lnTo>
                  <a:pt x="1291855" y="1089889"/>
                </a:lnTo>
                <a:lnTo>
                  <a:pt x="1292474" y="1086652"/>
                </a:lnTo>
                <a:lnTo>
                  <a:pt x="1294214" y="1085034"/>
                </a:lnTo>
                <a:lnTo>
                  <a:pt x="1299648" y="1078207"/>
                </a:lnTo>
                <a:lnTo>
                  <a:pt x="1303442" y="1080485"/>
                </a:lnTo>
                <a:lnTo>
                  <a:pt x="1305781" y="1082504"/>
                </a:lnTo>
                <a:lnTo>
                  <a:pt x="1306951" y="1081967"/>
                </a:lnTo>
                <a:lnTo>
                  <a:pt x="1309902" y="1082253"/>
                </a:lnTo>
                <a:lnTo>
                  <a:pt x="1314635" y="1083354"/>
                </a:lnTo>
                <a:lnTo>
                  <a:pt x="1319239" y="1085258"/>
                </a:lnTo>
                <a:lnTo>
                  <a:pt x="1323713" y="1087965"/>
                </a:lnTo>
                <a:lnTo>
                  <a:pt x="1327161" y="1091120"/>
                </a:lnTo>
                <a:lnTo>
                  <a:pt x="1329581" y="1094731"/>
                </a:lnTo>
                <a:lnTo>
                  <a:pt x="1331050" y="1097220"/>
                </a:lnTo>
                <a:lnTo>
                  <a:pt x="1331560" y="1098593"/>
                </a:lnTo>
                <a:lnTo>
                  <a:pt x="1332376" y="1102163"/>
                </a:lnTo>
                <a:lnTo>
                  <a:pt x="1331751" y="1104530"/>
                </a:lnTo>
                <a:lnTo>
                  <a:pt x="1328371" y="1109970"/>
                </a:lnTo>
                <a:lnTo>
                  <a:pt x="1326494" y="1112431"/>
                </a:lnTo>
                <a:lnTo>
                  <a:pt x="1324624" y="1113533"/>
                </a:lnTo>
                <a:lnTo>
                  <a:pt x="1319606" y="1112452"/>
                </a:lnTo>
                <a:lnTo>
                  <a:pt x="1318049" y="1113071"/>
                </a:lnTo>
                <a:lnTo>
                  <a:pt x="1316410" y="1114771"/>
                </a:lnTo>
                <a:lnTo>
                  <a:pt x="1311181" y="1122183"/>
                </a:lnTo>
                <a:lnTo>
                  <a:pt x="1308291" y="1125372"/>
                </a:lnTo>
                <a:lnTo>
                  <a:pt x="1305448" y="1127405"/>
                </a:lnTo>
                <a:lnTo>
                  <a:pt x="1304788" y="1128473"/>
                </a:lnTo>
                <a:lnTo>
                  <a:pt x="1310895" y="1128371"/>
                </a:lnTo>
                <a:lnTo>
                  <a:pt x="1312588" y="1126181"/>
                </a:lnTo>
                <a:lnTo>
                  <a:pt x="1314003" y="1122067"/>
                </a:lnTo>
                <a:lnTo>
                  <a:pt x="1316695" y="1117810"/>
                </a:lnTo>
                <a:lnTo>
                  <a:pt x="1321782" y="1115852"/>
                </a:lnTo>
                <a:lnTo>
                  <a:pt x="1328874" y="1120054"/>
                </a:lnTo>
                <a:lnTo>
                  <a:pt x="1332397" y="1119884"/>
                </a:lnTo>
                <a:lnTo>
                  <a:pt x="1335089" y="1115668"/>
                </a:lnTo>
                <a:lnTo>
                  <a:pt x="1338095" y="1112785"/>
                </a:lnTo>
                <a:lnTo>
                  <a:pt x="1339278" y="1112214"/>
                </a:lnTo>
                <a:lnTo>
                  <a:pt x="1339917" y="1112533"/>
                </a:lnTo>
                <a:lnTo>
                  <a:pt x="1342202" y="1115539"/>
                </a:lnTo>
                <a:lnTo>
                  <a:pt x="1342889" y="1118218"/>
                </a:lnTo>
                <a:lnTo>
                  <a:pt x="1342842" y="1124304"/>
                </a:lnTo>
                <a:lnTo>
                  <a:pt x="1342536" y="1126140"/>
                </a:lnTo>
                <a:lnTo>
                  <a:pt x="1340502" y="1130710"/>
                </a:lnTo>
                <a:lnTo>
                  <a:pt x="1335538" y="1137537"/>
                </a:lnTo>
                <a:lnTo>
                  <a:pt x="1332288" y="1140087"/>
                </a:lnTo>
                <a:lnTo>
                  <a:pt x="1328691" y="1141454"/>
                </a:lnTo>
                <a:lnTo>
                  <a:pt x="1324767" y="1143752"/>
                </a:lnTo>
                <a:lnTo>
                  <a:pt x="1323380" y="1145602"/>
                </a:lnTo>
                <a:lnTo>
                  <a:pt x="1322027" y="1148220"/>
                </a:lnTo>
                <a:lnTo>
                  <a:pt x="1320673" y="1149968"/>
                </a:lnTo>
                <a:lnTo>
                  <a:pt x="1318953" y="1151416"/>
                </a:lnTo>
                <a:lnTo>
                  <a:pt x="1321204" y="1153544"/>
                </a:lnTo>
                <a:lnTo>
                  <a:pt x="1322061" y="1153483"/>
                </a:lnTo>
                <a:lnTo>
                  <a:pt x="1322890" y="1152212"/>
                </a:lnTo>
                <a:lnTo>
                  <a:pt x="1325155" y="1147186"/>
                </a:lnTo>
                <a:lnTo>
                  <a:pt x="1326841" y="1144990"/>
                </a:lnTo>
                <a:lnTo>
                  <a:pt x="1327800" y="1144527"/>
                </a:lnTo>
                <a:lnTo>
                  <a:pt x="1328786" y="1144738"/>
                </a:lnTo>
                <a:lnTo>
                  <a:pt x="1329745" y="1145731"/>
                </a:lnTo>
                <a:lnTo>
                  <a:pt x="1330683" y="1147492"/>
                </a:lnTo>
                <a:lnTo>
                  <a:pt x="1330608" y="1151776"/>
                </a:lnTo>
                <a:lnTo>
                  <a:pt x="1327752" y="1168586"/>
                </a:lnTo>
                <a:lnTo>
                  <a:pt x="1328215" y="1168539"/>
                </a:lnTo>
                <a:lnTo>
                  <a:pt x="1329976" y="1164003"/>
                </a:lnTo>
                <a:lnTo>
                  <a:pt x="1335083" y="1146425"/>
                </a:lnTo>
                <a:lnTo>
                  <a:pt x="1336334" y="1142875"/>
                </a:lnTo>
                <a:lnTo>
                  <a:pt x="1338802" y="1139285"/>
                </a:lnTo>
                <a:lnTo>
                  <a:pt x="1344331" y="1133824"/>
                </a:lnTo>
                <a:lnTo>
                  <a:pt x="1348601" y="1130955"/>
                </a:lnTo>
                <a:lnTo>
                  <a:pt x="1353422" y="1128534"/>
                </a:lnTo>
                <a:lnTo>
                  <a:pt x="1355993" y="1127636"/>
                </a:lnTo>
                <a:lnTo>
                  <a:pt x="1358937" y="1128241"/>
                </a:lnTo>
                <a:lnTo>
                  <a:pt x="1360848" y="1131063"/>
                </a:lnTo>
                <a:lnTo>
                  <a:pt x="1363432" y="1131573"/>
                </a:lnTo>
                <a:lnTo>
                  <a:pt x="1366574" y="1130866"/>
                </a:lnTo>
                <a:lnTo>
                  <a:pt x="1368600" y="1131206"/>
                </a:lnTo>
                <a:lnTo>
                  <a:pt x="1370899" y="1132321"/>
                </a:lnTo>
                <a:lnTo>
                  <a:pt x="1372864" y="1134409"/>
                </a:lnTo>
                <a:lnTo>
                  <a:pt x="1376203" y="1136775"/>
                </a:lnTo>
                <a:lnTo>
                  <a:pt x="1383744" y="1141196"/>
                </a:lnTo>
                <a:lnTo>
                  <a:pt x="1384682" y="1142127"/>
                </a:lnTo>
                <a:lnTo>
                  <a:pt x="1385553" y="1143793"/>
                </a:lnTo>
                <a:lnTo>
                  <a:pt x="1386369" y="1146207"/>
                </a:lnTo>
                <a:lnTo>
                  <a:pt x="1386267" y="1148587"/>
                </a:lnTo>
                <a:lnTo>
                  <a:pt x="1385254" y="1150940"/>
                </a:lnTo>
                <a:lnTo>
                  <a:pt x="1383996" y="1152368"/>
                </a:lnTo>
                <a:lnTo>
                  <a:pt x="1382493" y="1152892"/>
                </a:lnTo>
                <a:lnTo>
                  <a:pt x="1380935" y="1154170"/>
                </a:lnTo>
                <a:lnTo>
                  <a:pt x="1378059" y="1157509"/>
                </a:lnTo>
                <a:lnTo>
                  <a:pt x="1377121" y="1158073"/>
                </a:lnTo>
                <a:lnTo>
                  <a:pt x="1372605" y="1159501"/>
                </a:lnTo>
                <a:lnTo>
                  <a:pt x="1368423" y="1160202"/>
                </a:lnTo>
                <a:lnTo>
                  <a:pt x="1365805" y="1161534"/>
                </a:lnTo>
                <a:lnTo>
                  <a:pt x="1360780" y="1165132"/>
                </a:lnTo>
                <a:lnTo>
                  <a:pt x="1353858" y="1171782"/>
                </a:lnTo>
                <a:lnTo>
                  <a:pt x="1353932" y="1173353"/>
                </a:lnTo>
                <a:lnTo>
                  <a:pt x="1356693" y="1174115"/>
                </a:lnTo>
                <a:lnTo>
                  <a:pt x="1358931" y="1173115"/>
                </a:lnTo>
                <a:lnTo>
                  <a:pt x="1362011" y="1168532"/>
                </a:lnTo>
                <a:lnTo>
                  <a:pt x="1364901" y="1166777"/>
                </a:lnTo>
                <a:lnTo>
                  <a:pt x="1369423" y="1165370"/>
                </a:lnTo>
                <a:lnTo>
                  <a:pt x="1375672" y="1164139"/>
                </a:lnTo>
                <a:lnTo>
                  <a:pt x="1378351" y="1164329"/>
                </a:lnTo>
                <a:lnTo>
                  <a:pt x="1378834" y="1164581"/>
                </a:lnTo>
                <a:lnTo>
                  <a:pt x="1379188" y="1165669"/>
                </a:lnTo>
                <a:lnTo>
                  <a:pt x="1379405" y="1167593"/>
                </a:lnTo>
                <a:lnTo>
                  <a:pt x="1378379" y="1170096"/>
                </a:lnTo>
                <a:lnTo>
                  <a:pt x="1377195" y="1171279"/>
                </a:lnTo>
                <a:lnTo>
                  <a:pt x="1373965" y="1176916"/>
                </a:lnTo>
                <a:lnTo>
                  <a:pt x="1376087" y="1178371"/>
                </a:lnTo>
                <a:lnTo>
                  <a:pt x="1379004" y="1178997"/>
                </a:lnTo>
                <a:lnTo>
                  <a:pt x="1380677" y="1177494"/>
                </a:lnTo>
                <a:lnTo>
                  <a:pt x="1382180" y="1174040"/>
                </a:lnTo>
                <a:lnTo>
                  <a:pt x="1383866" y="1172115"/>
                </a:lnTo>
                <a:lnTo>
                  <a:pt x="1385736" y="1171735"/>
                </a:lnTo>
                <a:lnTo>
                  <a:pt x="1387382" y="1170851"/>
                </a:lnTo>
                <a:lnTo>
                  <a:pt x="1388796" y="1169463"/>
                </a:lnTo>
                <a:lnTo>
                  <a:pt x="1389184" y="1168552"/>
                </a:lnTo>
                <a:lnTo>
                  <a:pt x="1387117" y="1166743"/>
                </a:lnTo>
                <a:lnTo>
                  <a:pt x="1386954" y="1165642"/>
                </a:lnTo>
                <a:lnTo>
                  <a:pt x="1387797" y="1162935"/>
                </a:lnTo>
                <a:lnTo>
                  <a:pt x="1389313" y="1159930"/>
                </a:lnTo>
                <a:lnTo>
                  <a:pt x="1390897" y="1158060"/>
                </a:lnTo>
                <a:lnTo>
                  <a:pt x="1392067" y="1157910"/>
                </a:lnTo>
                <a:lnTo>
                  <a:pt x="1395957" y="1159916"/>
                </a:lnTo>
                <a:lnTo>
                  <a:pt x="1398616" y="1163411"/>
                </a:lnTo>
                <a:lnTo>
                  <a:pt x="1405341" y="1173809"/>
                </a:lnTo>
                <a:lnTo>
                  <a:pt x="1406204" y="1175821"/>
                </a:lnTo>
                <a:lnTo>
                  <a:pt x="1408544" y="1183471"/>
                </a:lnTo>
                <a:lnTo>
                  <a:pt x="1408986" y="1186858"/>
                </a:lnTo>
                <a:lnTo>
                  <a:pt x="1408605" y="1189211"/>
                </a:lnTo>
                <a:lnTo>
                  <a:pt x="1408054" y="1190646"/>
                </a:lnTo>
                <a:lnTo>
                  <a:pt x="1407333" y="1191162"/>
                </a:lnTo>
                <a:lnTo>
                  <a:pt x="1405858" y="1191176"/>
                </a:lnTo>
                <a:lnTo>
                  <a:pt x="1396902" y="1188068"/>
                </a:lnTo>
                <a:lnTo>
                  <a:pt x="1392815" y="1188476"/>
                </a:lnTo>
                <a:lnTo>
                  <a:pt x="1391027" y="1189347"/>
                </a:lnTo>
                <a:lnTo>
                  <a:pt x="1389585" y="1190646"/>
                </a:lnTo>
                <a:lnTo>
                  <a:pt x="1388463" y="1192291"/>
                </a:lnTo>
                <a:lnTo>
                  <a:pt x="1387667" y="1194277"/>
                </a:lnTo>
                <a:lnTo>
                  <a:pt x="1386097" y="1195392"/>
                </a:lnTo>
                <a:lnTo>
                  <a:pt x="1380412" y="1195433"/>
                </a:lnTo>
                <a:lnTo>
                  <a:pt x="1377223" y="1196534"/>
                </a:lnTo>
                <a:lnTo>
                  <a:pt x="1371735" y="1199220"/>
                </a:lnTo>
                <a:lnTo>
                  <a:pt x="1369763" y="1200696"/>
                </a:lnTo>
                <a:lnTo>
                  <a:pt x="1369321" y="1202634"/>
                </a:lnTo>
                <a:lnTo>
                  <a:pt x="1372680" y="1202301"/>
                </a:lnTo>
                <a:lnTo>
                  <a:pt x="1378209" y="1199785"/>
                </a:lnTo>
                <a:lnTo>
                  <a:pt x="1383404" y="1199071"/>
                </a:lnTo>
                <a:lnTo>
                  <a:pt x="1392088" y="1204599"/>
                </a:lnTo>
                <a:lnTo>
                  <a:pt x="1394944" y="1205456"/>
                </a:lnTo>
                <a:lnTo>
                  <a:pt x="1396535" y="1204660"/>
                </a:lnTo>
                <a:lnTo>
                  <a:pt x="1398446" y="1204416"/>
                </a:lnTo>
                <a:lnTo>
                  <a:pt x="1405388" y="1204783"/>
                </a:lnTo>
                <a:lnTo>
                  <a:pt x="1407741" y="1205463"/>
                </a:lnTo>
                <a:lnTo>
                  <a:pt x="1411257" y="1207578"/>
                </a:lnTo>
                <a:lnTo>
                  <a:pt x="1416636" y="1212154"/>
                </a:lnTo>
                <a:lnTo>
                  <a:pt x="1417669" y="1213494"/>
                </a:lnTo>
                <a:lnTo>
                  <a:pt x="1418268" y="1214901"/>
                </a:lnTo>
                <a:lnTo>
                  <a:pt x="1418438" y="1216370"/>
                </a:lnTo>
                <a:lnTo>
                  <a:pt x="1418383" y="1219995"/>
                </a:lnTo>
                <a:lnTo>
                  <a:pt x="1417846" y="1221218"/>
                </a:lnTo>
                <a:lnTo>
                  <a:pt x="1416024" y="1222048"/>
                </a:lnTo>
                <a:lnTo>
                  <a:pt x="1408292" y="1221089"/>
                </a:lnTo>
                <a:lnTo>
                  <a:pt x="1405932" y="1220335"/>
                </a:lnTo>
                <a:lnTo>
                  <a:pt x="1403029" y="1221287"/>
                </a:lnTo>
                <a:lnTo>
                  <a:pt x="1400676" y="1220953"/>
                </a:lnTo>
                <a:lnTo>
                  <a:pt x="1397664" y="1219505"/>
                </a:lnTo>
                <a:lnTo>
                  <a:pt x="1394359" y="1216928"/>
                </a:lnTo>
                <a:lnTo>
                  <a:pt x="1389401" y="1219369"/>
                </a:lnTo>
                <a:lnTo>
                  <a:pt x="1385430" y="1217785"/>
                </a:lnTo>
                <a:lnTo>
                  <a:pt x="1381371" y="1219192"/>
                </a:lnTo>
                <a:lnTo>
                  <a:pt x="1373319" y="1224979"/>
                </a:lnTo>
                <a:lnTo>
                  <a:pt x="1374217" y="1225972"/>
                </a:lnTo>
                <a:lnTo>
                  <a:pt x="1385247" y="1221014"/>
                </a:lnTo>
                <a:lnTo>
                  <a:pt x="1387375" y="1221314"/>
                </a:lnTo>
                <a:lnTo>
                  <a:pt x="1390863" y="1223129"/>
                </a:lnTo>
                <a:lnTo>
                  <a:pt x="1396371" y="1226686"/>
                </a:lnTo>
                <a:lnTo>
                  <a:pt x="1397915" y="1228141"/>
                </a:lnTo>
                <a:lnTo>
                  <a:pt x="1397929" y="1233717"/>
                </a:lnTo>
                <a:lnTo>
                  <a:pt x="1397086" y="1237450"/>
                </a:lnTo>
                <a:lnTo>
                  <a:pt x="1395399" y="1241639"/>
                </a:lnTo>
                <a:lnTo>
                  <a:pt x="1392870" y="1241075"/>
                </a:lnTo>
                <a:lnTo>
                  <a:pt x="1386981" y="1238470"/>
                </a:lnTo>
                <a:lnTo>
                  <a:pt x="1384573" y="1238110"/>
                </a:lnTo>
                <a:lnTo>
                  <a:pt x="1382812" y="1238538"/>
                </a:lnTo>
                <a:lnTo>
                  <a:pt x="1380446" y="1240204"/>
                </a:lnTo>
                <a:lnTo>
                  <a:pt x="1379324" y="1240259"/>
                </a:lnTo>
                <a:lnTo>
                  <a:pt x="1369906" y="1236954"/>
                </a:lnTo>
                <a:lnTo>
                  <a:pt x="1367791" y="1236797"/>
                </a:lnTo>
                <a:lnTo>
                  <a:pt x="1367546" y="1237137"/>
                </a:lnTo>
                <a:lnTo>
                  <a:pt x="1367995" y="1237790"/>
                </a:lnTo>
                <a:lnTo>
                  <a:pt x="1376536" y="1242911"/>
                </a:lnTo>
                <a:lnTo>
                  <a:pt x="1382853" y="1243468"/>
                </a:lnTo>
                <a:lnTo>
                  <a:pt x="1386811" y="1244352"/>
                </a:lnTo>
                <a:lnTo>
                  <a:pt x="1389157" y="1245910"/>
                </a:lnTo>
                <a:lnTo>
                  <a:pt x="1390265" y="1247059"/>
                </a:lnTo>
                <a:lnTo>
                  <a:pt x="1390347" y="1250459"/>
                </a:lnTo>
                <a:lnTo>
                  <a:pt x="1392455" y="1253872"/>
                </a:lnTo>
                <a:lnTo>
                  <a:pt x="1394352" y="1255260"/>
                </a:lnTo>
                <a:lnTo>
                  <a:pt x="1395562" y="1255328"/>
                </a:lnTo>
                <a:lnTo>
                  <a:pt x="1397643" y="1254070"/>
                </a:lnTo>
                <a:lnTo>
                  <a:pt x="1399744" y="1253879"/>
                </a:lnTo>
                <a:lnTo>
                  <a:pt x="1401444" y="1254750"/>
                </a:lnTo>
                <a:lnTo>
                  <a:pt x="1403573" y="1256626"/>
                </a:lnTo>
                <a:lnTo>
                  <a:pt x="1406143" y="1257150"/>
                </a:lnTo>
                <a:lnTo>
                  <a:pt x="1408401" y="1258292"/>
                </a:lnTo>
                <a:lnTo>
                  <a:pt x="1410142" y="1258524"/>
                </a:lnTo>
                <a:lnTo>
                  <a:pt x="1415044" y="1257993"/>
                </a:lnTo>
                <a:lnTo>
                  <a:pt x="1417173" y="1258707"/>
                </a:lnTo>
                <a:lnTo>
                  <a:pt x="1417724" y="1259333"/>
                </a:lnTo>
                <a:lnTo>
                  <a:pt x="1416799" y="1260428"/>
                </a:lnTo>
                <a:lnTo>
                  <a:pt x="1412318" y="1263046"/>
                </a:lnTo>
                <a:lnTo>
                  <a:pt x="1411638" y="1265528"/>
                </a:lnTo>
                <a:lnTo>
                  <a:pt x="1414167" y="1268751"/>
                </a:lnTo>
                <a:lnTo>
                  <a:pt x="1415493" y="1271212"/>
                </a:lnTo>
                <a:lnTo>
                  <a:pt x="1415432" y="1273049"/>
                </a:lnTo>
                <a:lnTo>
                  <a:pt x="1414079" y="1277217"/>
                </a:lnTo>
                <a:lnTo>
                  <a:pt x="1413739" y="1278890"/>
                </a:lnTo>
                <a:lnTo>
                  <a:pt x="1414181" y="1279026"/>
                </a:lnTo>
                <a:lnTo>
                  <a:pt x="1417438" y="1275653"/>
                </a:lnTo>
                <a:lnTo>
                  <a:pt x="1417948" y="1276081"/>
                </a:lnTo>
                <a:lnTo>
                  <a:pt x="1418288" y="1280746"/>
                </a:lnTo>
                <a:lnTo>
                  <a:pt x="1418703" y="1280481"/>
                </a:lnTo>
                <a:lnTo>
                  <a:pt x="1419798" y="1276625"/>
                </a:lnTo>
                <a:lnTo>
                  <a:pt x="1419315" y="1271464"/>
                </a:lnTo>
                <a:lnTo>
                  <a:pt x="1421226" y="1269424"/>
                </a:lnTo>
                <a:lnTo>
                  <a:pt x="1427305" y="1267874"/>
                </a:lnTo>
                <a:lnTo>
                  <a:pt x="1426278" y="1275972"/>
                </a:lnTo>
                <a:lnTo>
                  <a:pt x="1426122" y="1280161"/>
                </a:lnTo>
                <a:lnTo>
                  <a:pt x="1423463" y="1287097"/>
                </a:lnTo>
                <a:lnTo>
                  <a:pt x="1421246" y="1289328"/>
                </a:lnTo>
                <a:lnTo>
                  <a:pt x="1421314" y="1289790"/>
                </a:lnTo>
                <a:lnTo>
                  <a:pt x="1422892" y="1290667"/>
                </a:lnTo>
                <a:lnTo>
                  <a:pt x="1423878" y="1290763"/>
                </a:lnTo>
                <a:lnTo>
                  <a:pt x="1424823" y="1289681"/>
                </a:lnTo>
                <a:lnTo>
                  <a:pt x="1427074" y="1284337"/>
                </a:lnTo>
                <a:lnTo>
                  <a:pt x="1431643" y="1278747"/>
                </a:lnTo>
                <a:lnTo>
                  <a:pt x="1432473" y="1278625"/>
                </a:lnTo>
                <a:lnTo>
                  <a:pt x="1432439" y="1280651"/>
                </a:lnTo>
                <a:lnTo>
                  <a:pt x="1431854" y="1284405"/>
                </a:lnTo>
                <a:lnTo>
                  <a:pt x="1433962" y="1286159"/>
                </a:lnTo>
                <a:lnTo>
                  <a:pt x="1435975" y="1284418"/>
                </a:lnTo>
                <a:lnTo>
                  <a:pt x="1437070" y="1282915"/>
                </a:lnTo>
                <a:lnTo>
                  <a:pt x="1439600" y="1283133"/>
                </a:lnTo>
                <a:lnTo>
                  <a:pt x="1440749" y="1283847"/>
                </a:lnTo>
                <a:lnTo>
                  <a:pt x="1441089" y="1285499"/>
                </a:lnTo>
                <a:lnTo>
                  <a:pt x="1439926" y="1292401"/>
                </a:lnTo>
                <a:lnTo>
                  <a:pt x="1440137" y="1294101"/>
                </a:lnTo>
                <a:lnTo>
                  <a:pt x="1442802" y="1298671"/>
                </a:lnTo>
                <a:lnTo>
                  <a:pt x="1443074" y="1298392"/>
                </a:lnTo>
                <a:lnTo>
                  <a:pt x="1442571" y="1296189"/>
                </a:lnTo>
                <a:lnTo>
                  <a:pt x="1442020" y="1290735"/>
                </a:lnTo>
                <a:lnTo>
                  <a:pt x="1442537" y="1288362"/>
                </a:lnTo>
                <a:lnTo>
                  <a:pt x="1444733" y="1285309"/>
                </a:lnTo>
                <a:lnTo>
                  <a:pt x="1449235" y="1280903"/>
                </a:lnTo>
                <a:lnTo>
                  <a:pt x="1450908" y="1280025"/>
                </a:lnTo>
                <a:lnTo>
                  <a:pt x="1451948" y="1280624"/>
                </a:lnTo>
                <a:lnTo>
                  <a:pt x="1453608" y="1282745"/>
                </a:lnTo>
                <a:lnTo>
                  <a:pt x="1453091" y="1284010"/>
                </a:lnTo>
                <a:lnTo>
                  <a:pt x="1451302" y="1285329"/>
                </a:lnTo>
                <a:lnTo>
                  <a:pt x="1449976" y="1287716"/>
                </a:lnTo>
                <a:lnTo>
                  <a:pt x="1449106" y="1291164"/>
                </a:lnTo>
                <a:lnTo>
                  <a:pt x="1450072" y="1293000"/>
                </a:lnTo>
                <a:lnTo>
                  <a:pt x="1453723" y="1293163"/>
                </a:lnTo>
                <a:lnTo>
                  <a:pt x="1457388" y="1290334"/>
                </a:lnTo>
                <a:lnTo>
                  <a:pt x="1459496" y="1291728"/>
                </a:lnTo>
                <a:lnTo>
                  <a:pt x="1461999" y="1295393"/>
                </a:lnTo>
                <a:lnTo>
                  <a:pt x="1466582" y="1301269"/>
                </a:lnTo>
                <a:lnTo>
                  <a:pt x="1469193" y="1299671"/>
                </a:lnTo>
                <a:lnTo>
                  <a:pt x="1472423" y="1304118"/>
                </a:lnTo>
                <a:lnTo>
                  <a:pt x="1468085" y="1307634"/>
                </a:lnTo>
                <a:lnTo>
                  <a:pt x="1469411" y="1314998"/>
                </a:lnTo>
                <a:lnTo>
                  <a:pt x="1463774" y="1314699"/>
                </a:lnTo>
                <a:lnTo>
                  <a:pt x="1460605" y="1315270"/>
                </a:lnTo>
                <a:lnTo>
                  <a:pt x="1458483" y="1314610"/>
                </a:lnTo>
                <a:lnTo>
                  <a:pt x="1456205" y="1314842"/>
                </a:lnTo>
                <a:lnTo>
                  <a:pt x="1458320" y="1316576"/>
                </a:lnTo>
                <a:lnTo>
                  <a:pt x="1462393" y="1317290"/>
                </a:lnTo>
                <a:lnTo>
                  <a:pt x="1462767" y="1319506"/>
                </a:lnTo>
                <a:lnTo>
                  <a:pt x="1465963" y="1319452"/>
                </a:lnTo>
                <a:lnTo>
                  <a:pt x="1468364" y="1319024"/>
                </a:lnTo>
                <a:lnTo>
                  <a:pt x="1472695" y="1319112"/>
                </a:lnTo>
                <a:lnTo>
                  <a:pt x="1472927" y="1316562"/>
                </a:lnTo>
                <a:lnTo>
                  <a:pt x="1475742" y="1315107"/>
                </a:lnTo>
                <a:lnTo>
                  <a:pt x="1477360" y="1313502"/>
                </a:lnTo>
                <a:lnTo>
                  <a:pt x="1478707" y="1314454"/>
                </a:lnTo>
                <a:lnTo>
                  <a:pt x="1482623" y="1315542"/>
                </a:lnTo>
                <a:lnTo>
                  <a:pt x="1487887" y="1320547"/>
                </a:lnTo>
                <a:lnTo>
                  <a:pt x="1485568" y="1323532"/>
                </a:lnTo>
                <a:lnTo>
                  <a:pt x="1484935" y="1326347"/>
                </a:lnTo>
                <a:lnTo>
                  <a:pt x="1484154" y="1328727"/>
                </a:lnTo>
                <a:lnTo>
                  <a:pt x="1483718" y="1330869"/>
                </a:lnTo>
                <a:lnTo>
                  <a:pt x="1482793" y="1332338"/>
                </a:lnTo>
                <a:lnTo>
                  <a:pt x="1475259" y="1340702"/>
                </a:lnTo>
                <a:lnTo>
                  <a:pt x="1476510" y="1340777"/>
                </a:lnTo>
                <a:lnTo>
                  <a:pt x="1479700" y="1338764"/>
                </a:lnTo>
                <a:lnTo>
                  <a:pt x="1485915" y="1335752"/>
                </a:lnTo>
                <a:lnTo>
                  <a:pt x="1489376" y="1334541"/>
                </a:lnTo>
                <a:lnTo>
                  <a:pt x="1491837" y="1335344"/>
                </a:lnTo>
                <a:lnTo>
                  <a:pt x="1493082" y="1335378"/>
                </a:lnTo>
                <a:lnTo>
                  <a:pt x="1494183" y="1334303"/>
                </a:lnTo>
                <a:lnTo>
                  <a:pt x="1496237" y="1335541"/>
                </a:lnTo>
                <a:lnTo>
                  <a:pt x="1500494" y="1336677"/>
                </a:lnTo>
                <a:lnTo>
                  <a:pt x="1505383" y="1329788"/>
                </a:lnTo>
                <a:lnTo>
                  <a:pt x="1508341" y="1331141"/>
                </a:lnTo>
                <a:lnTo>
                  <a:pt x="1511095" y="1335398"/>
                </a:lnTo>
                <a:lnTo>
                  <a:pt x="1516998" y="1342831"/>
                </a:lnTo>
                <a:lnTo>
                  <a:pt x="1520078" y="1347135"/>
                </a:lnTo>
                <a:lnTo>
                  <a:pt x="1521098" y="1349087"/>
                </a:lnTo>
                <a:lnTo>
                  <a:pt x="1520955" y="1351004"/>
                </a:lnTo>
                <a:lnTo>
                  <a:pt x="1518174" y="1353031"/>
                </a:lnTo>
                <a:lnTo>
                  <a:pt x="1516746" y="1353439"/>
                </a:lnTo>
                <a:lnTo>
                  <a:pt x="1512999" y="1349610"/>
                </a:lnTo>
                <a:lnTo>
                  <a:pt x="1509558" y="1347672"/>
                </a:lnTo>
                <a:lnTo>
                  <a:pt x="1507464" y="1347883"/>
                </a:lnTo>
                <a:lnTo>
                  <a:pt x="1505383" y="1349359"/>
                </a:lnTo>
                <a:lnTo>
                  <a:pt x="1506036" y="1350182"/>
                </a:lnTo>
                <a:lnTo>
                  <a:pt x="1514373" y="1356070"/>
                </a:lnTo>
                <a:lnTo>
                  <a:pt x="1515828" y="1360395"/>
                </a:lnTo>
                <a:lnTo>
                  <a:pt x="1515937" y="1362279"/>
                </a:lnTo>
                <a:lnTo>
                  <a:pt x="1510368" y="1365128"/>
                </a:lnTo>
                <a:lnTo>
                  <a:pt x="1508579" y="1365291"/>
                </a:lnTo>
                <a:lnTo>
                  <a:pt x="1504724" y="1363931"/>
                </a:lnTo>
                <a:lnTo>
                  <a:pt x="1502466" y="1361388"/>
                </a:lnTo>
                <a:lnTo>
                  <a:pt x="1500603" y="1360470"/>
                </a:lnTo>
                <a:lnTo>
                  <a:pt x="1498019" y="1360164"/>
                </a:lnTo>
                <a:lnTo>
                  <a:pt x="1497189" y="1360660"/>
                </a:lnTo>
                <a:lnTo>
                  <a:pt x="1500004" y="1364985"/>
                </a:lnTo>
                <a:lnTo>
                  <a:pt x="1499732" y="1366277"/>
                </a:lnTo>
                <a:lnTo>
                  <a:pt x="1498277" y="1367120"/>
                </a:lnTo>
                <a:lnTo>
                  <a:pt x="1497563" y="1369194"/>
                </a:lnTo>
                <a:lnTo>
                  <a:pt x="1503126" y="1372928"/>
                </a:lnTo>
                <a:lnTo>
                  <a:pt x="1507287" y="1376709"/>
                </a:lnTo>
                <a:lnTo>
                  <a:pt x="1507899" y="1378225"/>
                </a:lnTo>
                <a:lnTo>
                  <a:pt x="1505091" y="1379347"/>
                </a:lnTo>
                <a:lnTo>
                  <a:pt x="1503078" y="1379605"/>
                </a:lnTo>
                <a:lnTo>
                  <a:pt x="1498814" y="1379055"/>
                </a:lnTo>
                <a:lnTo>
                  <a:pt x="1496475" y="1378259"/>
                </a:lnTo>
                <a:lnTo>
                  <a:pt x="1495829" y="1379109"/>
                </a:lnTo>
                <a:lnTo>
                  <a:pt x="1498243" y="1381094"/>
                </a:lnTo>
                <a:lnTo>
                  <a:pt x="1499182" y="1382427"/>
                </a:lnTo>
                <a:lnTo>
                  <a:pt x="1499909" y="1384284"/>
                </a:lnTo>
                <a:lnTo>
                  <a:pt x="1500331" y="1386031"/>
                </a:lnTo>
                <a:lnTo>
                  <a:pt x="1500453" y="1387663"/>
                </a:lnTo>
                <a:lnTo>
                  <a:pt x="1498474" y="1389003"/>
                </a:lnTo>
                <a:lnTo>
                  <a:pt x="1496094" y="1392757"/>
                </a:lnTo>
                <a:lnTo>
                  <a:pt x="1495163" y="1396633"/>
                </a:lnTo>
                <a:lnTo>
                  <a:pt x="1493014" y="1397000"/>
                </a:lnTo>
                <a:lnTo>
                  <a:pt x="1492144" y="1396272"/>
                </a:lnTo>
                <a:lnTo>
                  <a:pt x="1489247" y="1397449"/>
                </a:lnTo>
                <a:lnTo>
                  <a:pt x="1485425" y="1395830"/>
                </a:lnTo>
                <a:lnTo>
                  <a:pt x="1484058" y="1394062"/>
                </a:lnTo>
                <a:lnTo>
                  <a:pt x="1479897" y="1386745"/>
                </a:lnTo>
                <a:lnTo>
                  <a:pt x="1479788" y="1387568"/>
                </a:lnTo>
                <a:lnTo>
                  <a:pt x="1480828" y="1391267"/>
                </a:lnTo>
                <a:lnTo>
                  <a:pt x="1480617" y="1393457"/>
                </a:lnTo>
                <a:lnTo>
                  <a:pt x="1476211" y="1395041"/>
                </a:lnTo>
                <a:lnTo>
                  <a:pt x="1476225" y="1395660"/>
                </a:lnTo>
                <a:lnTo>
                  <a:pt x="1478931" y="1396809"/>
                </a:lnTo>
                <a:lnTo>
                  <a:pt x="1482209" y="1397700"/>
                </a:lnTo>
                <a:lnTo>
                  <a:pt x="1481699" y="1401093"/>
                </a:lnTo>
                <a:lnTo>
                  <a:pt x="1481712" y="1415442"/>
                </a:lnTo>
                <a:lnTo>
                  <a:pt x="1480978" y="1420494"/>
                </a:lnTo>
                <a:lnTo>
                  <a:pt x="1479373" y="1424894"/>
                </a:lnTo>
                <a:lnTo>
                  <a:pt x="1477068" y="1429089"/>
                </a:lnTo>
                <a:lnTo>
                  <a:pt x="1474579" y="1426342"/>
                </a:lnTo>
                <a:lnTo>
                  <a:pt x="1473579" y="1423527"/>
                </a:lnTo>
                <a:lnTo>
                  <a:pt x="1472743" y="1422085"/>
                </a:lnTo>
                <a:lnTo>
                  <a:pt x="1471553" y="1420909"/>
                </a:lnTo>
                <a:lnTo>
                  <a:pt x="1470009" y="1420351"/>
                </a:lnTo>
                <a:lnTo>
                  <a:pt x="1468384" y="1420331"/>
                </a:lnTo>
                <a:lnTo>
                  <a:pt x="1466657" y="1422854"/>
                </a:lnTo>
                <a:lnTo>
                  <a:pt x="1464773" y="1420678"/>
                </a:lnTo>
                <a:lnTo>
                  <a:pt x="1462958" y="1418039"/>
                </a:lnTo>
                <a:lnTo>
                  <a:pt x="1463644" y="1411110"/>
                </a:lnTo>
                <a:lnTo>
                  <a:pt x="1464413" y="1407628"/>
                </a:lnTo>
                <a:lnTo>
                  <a:pt x="1464107" y="1407649"/>
                </a:lnTo>
                <a:lnTo>
                  <a:pt x="1463073" y="1409301"/>
                </a:lnTo>
                <a:lnTo>
                  <a:pt x="1460591" y="1414388"/>
                </a:lnTo>
                <a:lnTo>
                  <a:pt x="1458966" y="1420569"/>
                </a:lnTo>
                <a:lnTo>
                  <a:pt x="1456865" y="1418196"/>
                </a:lnTo>
                <a:lnTo>
                  <a:pt x="1454968" y="1415231"/>
                </a:lnTo>
                <a:lnTo>
                  <a:pt x="1453404" y="1412252"/>
                </a:lnTo>
                <a:lnTo>
                  <a:pt x="1450867" y="1408805"/>
                </a:lnTo>
                <a:lnTo>
                  <a:pt x="1448412" y="1404738"/>
                </a:lnTo>
                <a:lnTo>
                  <a:pt x="1447127" y="1399937"/>
                </a:lnTo>
                <a:lnTo>
                  <a:pt x="1446529" y="1398945"/>
                </a:lnTo>
                <a:lnTo>
                  <a:pt x="1445101" y="1394926"/>
                </a:lnTo>
                <a:lnTo>
                  <a:pt x="1444536" y="1393777"/>
                </a:lnTo>
                <a:lnTo>
                  <a:pt x="1444040" y="1393389"/>
                </a:lnTo>
                <a:lnTo>
                  <a:pt x="1442816" y="1390873"/>
                </a:lnTo>
                <a:lnTo>
                  <a:pt x="1443265" y="1388173"/>
                </a:lnTo>
                <a:lnTo>
                  <a:pt x="1445196" y="1384977"/>
                </a:lnTo>
                <a:lnTo>
                  <a:pt x="1446950" y="1382679"/>
                </a:lnTo>
                <a:lnTo>
                  <a:pt x="1449868" y="1380408"/>
                </a:lnTo>
                <a:lnTo>
                  <a:pt x="1453274" y="1379129"/>
                </a:lnTo>
                <a:lnTo>
                  <a:pt x="1454825" y="1376185"/>
                </a:lnTo>
                <a:lnTo>
                  <a:pt x="1456722" y="1370806"/>
                </a:lnTo>
                <a:lnTo>
                  <a:pt x="1458803" y="1367046"/>
                </a:lnTo>
                <a:lnTo>
                  <a:pt x="1461067" y="1364917"/>
                </a:lnTo>
                <a:lnTo>
                  <a:pt x="1459939" y="1364516"/>
                </a:lnTo>
                <a:lnTo>
                  <a:pt x="1457062" y="1366345"/>
                </a:lnTo>
                <a:lnTo>
                  <a:pt x="1455042" y="1369004"/>
                </a:lnTo>
                <a:lnTo>
                  <a:pt x="1452635" y="1373417"/>
                </a:lnTo>
                <a:lnTo>
                  <a:pt x="1450398" y="1376226"/>
                </a:lnTo>
                <a:lnTo>
                  <a:pt x="1444659" y="1379483"/>
                </a:lnTo>
                <a:lnTo>
                  <a:pt x="1442551" y="1380136"/>
                </a:lnTo>
                <a:lnTo>
                  <a:pt x="1440109" y="1380482"/>
                </a:lnTo>
                <a:lnTo>
                  <a:pt x="1434724" y="1380027"/>
                </a:lnTo>
                <a:lnTo>
                  <a:pt x="1433479" y="1378932"/>
                </a:lnTo>
                <a:lnTo>
                  <a:pt x="1434125" y="1375818"/>
                </a:lnTo>
                <a:lnTo>
                  <a:pt x="1437961" y="1370242"/>
                </a:lnTo>
                <a:lnTo>
                  <a:pt x="1437349" y="1369847"/>
                </a:lnTo>
                <a:lnTo>
                  <a:pt x="1436002" y="1371826"/>
                </a:lnTo>
                <a:lnTo>
                  <a:pt x="1434153" y="1373193"/>
                </a:lnTo>
                <a:lnTo>
                  <a:pt x="1432548" y="1373893"/>
                </a:lnTo>
                <a:lnTo>
                  <a:pt x="1430188" y="1373642"/>
                </a:lnTo>
                <a:lnTo>
                  <a:pt x="1427421" y="1370167"/>
                </a:lnTo>
                <a:lnTo>
                  <a:pt x="1426108" y="1369092"/>
                </a:lnTo>
                <a:lnTo>
                  <a:pt x="1423402" y="1367889"/>
                </a:lnTo>
                <a:lnTo>
                  <a:pt x="1422300" y="1366692"/>
                </a:lnTo>
                <a:lnTo>
                  <a:pt x="1417805" y="1358097"/>
                </a:lnTo>
                <a:lnTo>
                  <a:pt x="1416901" y="1355805"/>
                </a:lnTo>
                <a:lnTo>
                  <a:pt x="1416370" y="1353541"/>
                </a:lnTo>
                <a:lnTo>
                  <a:pt x="1414929" y="1351643"/>
                </a:lnTo>
                <a:lnTo>
                  <a:pt x="1412569" y="1350093"/>
                </a:lnTo>
                <a:lnTo>
                  <a:pt x="1412025" y="1350351"/>
                </a:lnTo>
                <a:lnTo>
                  <a:pt x="1412875" y="1352290"/>
                </a:lnTo>
                <a:lnTo>
                  <a:pt x="1412902" y="1353955"/>
                </a:lnTo>
                <a:lnTo>
                  <a:pt x="1410842" y="1354996"/>
                </a:lnTo>
                <a:lnTo>
                  <a:pt x="1408693" y="1354636"/>
                </a:lnTo>
                <a:lnTo>
                  <a:pt x="1406442" y="1352874"/>
                </a:lnTo>
                <a:lnTo>
                  <a:pt x="1406245" y="1355241"/>
                </a:lnTo>
                <a:lnTo>
                  <a:pt x="1408652" y="1359430"/>
                </a:lnTo>
                <a:lnTo>
                  <a:pt x="1408686" y="1364713"/>
                </a:lnTo>
                <a:lnTo>
                  <a:pt x="1408006" y="1365257"/>
                </a:lnTo>
                <a:lnTo>
                  <a:pt x="1406368" y="1365563"/>
                </a:lnTo>
                <a:lnTo>
                  <a:pt x="1405266" y="1364910"/>
                </a:lnTo>
                <a:lnTo>
                  <a:pt x="1401621" y="1360966"/>
                </a:lnTo>
                <a:lnTo>
                  <a:pt x="1398167" y="1358212"/>
                </a:lnTo>
                <a:lnTo>
                  <a:pt x="1395732" y="1356682"/>
                </a:lnTo>
                <a:lnTo>
                  <a:pt x="1395447" y="1357770"/>
                </a:lnTo>
                <a:lnTo>
                  <a:pt x="1397024" y="1362537"/>
                </a:lnTo>
                <a:lnTo>
                  <a:pt x="1398860" y="1367222"/>
                </a:lnTo>
                <a:lnTo>
                  <a:pt x="1401859" y="1371071"/>
                </a:lnTo>
                <a:lnTo>
                  <a:pt x="1406640" y="1375641"/>
                </a:lnTo>
                <a:lnTo>
                  <a:pt x="1408809" y="1378266"/>
                </a:lnTo>
                <a:lnTo>
                  <a:pt x="1407102" y="1381958"/>
                </a:lnTo>
                <a:lnTo>
                  <a:pt x="1405613" y="1383162"/>
                </a:lnTo>
                <a:lnTo>
                  <a:pt x="1404695" y="1383542"/>
                </a:lnTo>
                <a:lnTo>
                  <a:pt x="1401791" y="1383542"/>
                </a:lnTo>
                <a:lnTo>
                  <a:pt x="1396501" y="1381503"/>
                </a:lnTo>
                <a:lnTo>
                  <a:pt x="1394019" y="1379225"/>
                </a:lnTo>
                <a:lnTo>
                  <a:pt x="1390415" y="1373771"/>
                </a:lnTo>
                <a:lnTo>
                  <a:pt x="1384451" y="1368127"/>
                </a:lnTo>
                <a:lnTo>
                  <a:pt x="1383159" y="1368161"/>
                </a:lnTo>
                <a:lnTo>
                  <a:pt x="1378936" y="1370452"/>
                </a:lnTo>
                <a:lnTo>
                  <a:pt x="1379596" y="1370820"/>
                </a:lnTo>
                <a:lnTo>
                  <a:pt x="1382316" y="1370983"/>
                </a:lnTo>
                <a:lnTo>
                  <a:pt x="1384308" y="1371717"/>
                </a:lnTo>
                <a:lnTo>
                  <a:pt x="1389082" y="1376158"/>
                </a:lnTo>
                <a:lnTo>
                  <a:pt x="1389442" y="1378034"/>
                </a:lnTo>
                <a:lnTo>
                  <a:pt x="1388252" y="1380115"/>
                </a:lnTo>
                <a:lnTo>
                  <a:pt x="1388327" y="1382740"/>
                </a:lnTo>
                <a:lnTo>
                  <a:pt x="1389667" y="1385895"/>
                </a:lnTo>
                <a:lnTo>
                  <a:pt x="1391034" y="1387908"/>
                </a:lnTo>
                <a:lnTo>
                  <a:pt x="1393835" y="1389323"/>
                </a:lnTo>
                <a:lnTo>
                  <a:pt x="1395250" y="1389513"/>
                </a:lnTo>
                <a:lnTo>
                  <a:pt x="1395780" y="1390424"/>
                </a:lnTo>
                <a:lnTo>
                  <a:pt x="1394100" y="1397401"/>
                </a:lnTo>
                <a:lnTo>
                  <a:pt x="1393958" y="1399298"/>
                </a:lnTo>
                <a:lnTo>
                  <a:pt x="1394440" y="1400087"/>
                </a:lnTo>
                <a:lnTo>
                  <a:pt x="1395025" y="1400148"/>
                </a:lnTo>
                <a:lnTo>
                  <a:pt x="1398629" y="1397299"/>
                </a:lnTo>
                <a:lnTo>
                  <a:pt x="1400139" y="1396599"/>
                </a:lnTo>
                <a:lnTo>
                  <a:pt x="1401444" y="1396456"/>
                </a:lnTo>
                <a:lnTo>
                  <a:pt x="1402961" y="1397258"/>
                </a:lnTo>
                <a:lnTo>
                  <a:pt x="1404688" y="1399006"/>
                </a:lnTo>
                <a:lnTo>
                  <a:pt x="1405708" y="1400801"/>
                </a:lnTo>
                <a:lnTo>
                  <a:pt x="1406014" y="1402651"/>
                </a:lnTo>
                <a:lnTo>
                  <a:pt x="1406531" y="1403861"/>
                </a:lnTo>
                <a:lnTo>
                  <a:pt x="1410074" y="1405813"/>
                </a:lnTo>
                <a:lnTo>
                  <a:pt x="1409747" y="1406724"/>
                </a:lnTo>
                <a:lnTo>
                  <a:pt x="1406102" y="1409648"/>
                </a:lnTo>
                <a:lnTo>
                  <a:pt x="1405905" y="1410104"/>
                </a:lnTo>
                <a:lnTo>
                  <a:pt x="1406633" y="1410314"/>
                </a:lnTo>
                <a:lnTo>
                  <a:pt x="1408938" y="1412055"/>
                </a:lnTo>
                <a:lnTo>
                  <a:pt x="1411060" y="1414775"/>
                </a:lnTo>
                <a:lnTo>
                  <a:pt x="1412352" y="1418005"/>
                </a:lnTo>
                <a:lnTo>
                  <a:pt x="1412617" y="1419590"/>
                </a:lnTo>
                <a:lnTo>
                  <a:pt x="1412603" y="1421099"/>
                </a:lnTo>
                <a:lnTo>
                  <a:pt x="1412896" y="1421997"/>
                </a:lnTo>
                <a:lnTo>
                  <a:pt x="1414018" y="1422153"/>
                </a:lnTo>
                <a:lnTo>
                  <a:pt x="1414473" y="1421582"/>
                </a:lnTo>
                <a:lnTo>
                  <a:pt x="1414990" y="1421691"/>
                </a:lnTo>
                <a:lnTo>
                  <a:pt x="1415555" y="1422480"/>
                </a:lnTo>
                <a:lnTo>
                  <a:pt x="1416146" y="1424941"/>
                </a:lnTo>
                <a:lnTo>
                  <a:pt x="1417424" y="1432129"/>
                </a:lnTo>
                <a:lnTo>
                  <a:pt x="1418098" y="1434142"/>
                </a:lnTo>
                <a:lnTo>
                  <a:pt x="1418485" y="1434210"/>
                </a:lnTo>
                <a:lnTo>
                  <a:pt x="1418689" y="1427015"/>
                </a:lnTo>
                <a:lnTo>
                  <a:pt x="1419281" y="1425818"/>
                </a:lnTo>
                <a:lnTo>
                  <a:pt x="1421525" y="1427097"/>
                </a:lnTo>
                <a:lnTo>
                  <a:pt x="1424816" y="1429905"/>
                </a:lnTo>
                <a:lnTo>
                  <a:pt x="1427135" y="1432394"/>
                </a:lnTo>
                <a:lnTo>
                  <a:pt x="1427407" y="1433557"/>
                </a:lnTo>
                <a:lnTo>
                  <a:pt x="1425653" y="1435815"/>
                </a:lnTo>
                <a:lnTo>
                  <a:pt x="1426027" y="1436814"/>
                </a:lnTo>
                <a:lnTo>
                  <a:pt x="1427312" y="1438283"/>
                </a:lnTo>
                <a:lnTo>
                  <a:pt x="1428495" y="1437725"/>
                </a:lnTo>
                <a:lnTo>
                  <a:pt x="1429352" y="1435209"/>
                </a:lnTo>
                <a:lnTo>
                  <a:pt x="1430827" y="1432727"/>
                </a:lnTo>
                <a:lnTo>
                  <a:pt x="1432575" y="1430966"/>
                </a:lnTo>
                <a:lnTo>
                  <a:pt x="1435832" y="1432415"/>
                </a:lnTo>
                <a:lnTo>
                  <a:pt x="1438525" y="1436121"/>
                </a:lnTo>
                <a:lnTo>
                  <a:pt x="1438933" y="1437392"/>
                </a:lnTo>
                <a:lnTo>
                  <a:pt x="1440694" y="1438990"/>
                </a:lnTo>
                <a:lnTo>
                  <a:pt x="1442245" y="1438099"/>
                </a:lnTo>
                <a:lnTo>
                  <a:pt x="1445244" y="1442329"/>
                </a:lnTo>
                <a:lnTo>
                  <a:pt x="1443822" y="1444240"/>
                </a:lnTo>
                <a:lnTo>
                  <a:pt x="1440701" y="1447014"/>
                </a:lnTo>
                <a:lnTo>
                  <a:pt x="1440388" y="1447953"/>
                </a:lnTo>
                <a:lnTo>
                  <a:pt x="1441136" y="1447742"/>
                </a:lnTo>
                <a:lnTo>
                  <a:pt x="1447079" y="1447742"/>
                </a:lnTo>
                <a:lnTo>
                  <a:pt x="1448684" y="1448850"/>
                </a:lnTo>
                <a:lnTo>
                  <a:pt x="1449065" y="1450972"/>
                </a:lnTo>
                <a:lnTo>
                  <a:pt x="1446427" y="1456854"/>
                </a:lnTo>
                <a:lnTo>
                  <a:pt x="1444006" y="1456330"/>
                </a:lnTo>
                <a:lnTo>
                  <a:pt x="1440803" y="1456187"/>
                </a:lnTo>
                <a:lnTo>
                  <a:pt x="1439158" y="1456500"/>
                </a:lnTo>
                <a:lnTo>
                  <a:pt x="1439416" y="1457262"/>
                </a:lnTo>
                <a:lnTo>
                  <a:pt x="1443850" y="1459962"/>
                </a:lnTo>
                <a:lnTo>
                  <a:pt x="1445108" y="1462178"/>
                </a:lnTo>
                <a:lnTo>
                  <a:pt x="1446808" y="1464443"/>
                </a:lnTo>
                <a:lnTo>
                  <a:pt x="1447630" y="1466306"/>
                </a:lnTo>
                <a:lnTo>
                  <a:pt x="1447610" y="1467163"/>
                </a:lnTo>
                <a:lnTo>
                  <a:pt x="1446910" y="1468448"/>
                </a:lnTo>
                <a:lnTo>
                  <a:pt x="1447243" y="1468876"/>
                </a:lnTo>
                <a:lnTo>
                  <a:pt x="1450282" y="1469720"/>
                </a:lnTo>
                <a:lnTo>
                  <a:pt x="1452166" y="1468965"/>
                </a:lnTo>
                <a:lnTo>
                  <a:pt x="1454532" y="1468679"/>
                </a:lnTo>
                <a:lnTo>
                  <a:pt x="1456620" y="1468890"/>
                </a:lnTo>
                <a:lnTo>
                  <a:pt x="1456783" y="1469692"/>
                </a:lnTo>
                <a:lnTo>
                  <a:pt x="1456470" y="1471807"/>
                </a:lnTo>
                <a:lnTo>
                  <a:pt x="1454335" y="1473759"/>
                </a:lnTo>
                <a:lnTo>
                  <a:pt x="1454906" y="1474214"/>
                </a:lnTo>
                <a:lnTo>
                  <a:pt x="1457416" y="1473657"/>
                </a:lnTo>
                <a:lnTo>
                  <a:pt x="1458565" y="1474568"/>
                </a:lnTo>
                <a:lnTo>
                  <a:pt x="1460054" y="1479192"/>
                </a:lnTo>
                <a:lnTo>
                  <a:pt x="1461727" y="1482810"/>
                </a:lnTo>
                <a:lnTo>
                  <a:pt x="1460367" y="1483639"/>
                </a:lnTo>
                <a:lnTo>
                  <a:pt x="1458850" y="1483952"/>
                </a:lnTo>
                <a:lnTo>
                  <a:pt x="1459068" y="1488549"/>
                </a:lnTo>
                <a:lnTo>
                  <a:pt x="1460054" y="1493241"/>
                </a:lnTo>
                <a:lnTo>
                  <a:pt x="1460061" y="1497722"/>
                </a:lnTo>
                <a:lnTo>
                  <a:pt x="1459748" y="1501693"/>
                </a:lnTo>
                <a:lnTo>
                  <a:pt x="1458361" y="1502571"/>
                </a:lnTo>
                <a:lnTo>
                  <a:pt x="1456878" y="1502482"/>
                </a:lnTo>
                <a:lnTo>
                  <a:pt x="1456287" y="1501489"/>
                </a:lnTo>
                <a:lnTo>
                  <a:pt x="1452649" y="1489576"/>
                </a:lnTo>
                <a:lnTo>
                  <a:pt x="1451751" y="1487413"/>
                </a:lnTo>
                <a:lnTo>
                  <a:pt x="1450677" y="1485523"/>
                </a:lnTo>
                <a:lnTo>
                  <a:pt x="1446821" y="1480321"/>
                </a:lnTo>
                <a:lnTo>
                  <a:pt x="1446971" y="1481157"/>
                </a:lnTo>
                <a:lnTo>
                  <a:pt x="1447929" y="1483558"/>
                </a:lnTo>
                <a:lnTo>
                  <a:pt x="1448779" y="1487128"/>
                </a:lnTo>
                <a:lnTo>
                  <a:pt x="1449888" y="1494213"/>
                </a:lnTo>
                <a:lnTo>
                  <a:pt x="1450391" y="1498756"/>
                </a:lnTo>
                <a:lnTo>
                  <a:pt x="1450167" y="1500476"/>
                </a:lnTo>
                <a:lnTo>
                  <a:pt x="1449378" y="1500898"/>
                </a:lnTo>
                <a:lnTo>
                  <a:pt x="1449167" y="1501721"/>
                </a:lnTo>
                <a:lnTo>
                  <a:pt x="1449541" y="1502945"/>
                </a:lnTo>
                <a:lnTo>
                  <a:pt x="1452492" y="1507548"/>
                </a:lnTo>
                <a:lnTo>
                  <a:pt x="1453914" y="1510309"/>
                </a:lnTo>
                <a:lnTo>
                  <a:pt x="1454920" y="1513172"/>
                </a:lnTo>
                <a:lnTo>
                  <a:pt x="1455858" y="1515103"/>
                </a:lnTo>
                <a:lnTo>
                  <a:pt x="1456729" y="1516103"/>
                </a:lnTo>
                <a:lnTo>
                  <a:pt x="1456511" y="1516926"/>
                </a:lnTo>
                <a:lnTo>
                  <a:pt x="1455212" y="1517558"/>
                </a:lnTo>
                <a:lnTo>
                  <a:pt x="1452982" y="1517864"/>
                </a:lnTo>
                <a:lnTo>
                  <a:pt x="1451942" y="1517476"/>
                </a:lnTo>
                <a:lnTo>
                  <a:pt x="1447943" y="1514831"/>
                </a:lnTo>
                <a:lnTo>
                  <a:pt x="1447372" y="1515661"/>
                </a:lnTo>
                <a:lnTo>
                  <a:pt x="1449589" y="1525303"/>
                </a:lnTo>
                <a:lnTo>
                  <a:pt x="1449521" y="1527595"/>
                </a:lnTo>
                <a:lnTo>
                  <a:pt x="1448406" y="1528411"/>
                </a:lnTo>
                <a:lnTo>
                  <a:pt x="1447032" y="1527459"/>
                </a:lnTo>
                <a:lnTo>
                  <a:pt x="1445400" y="1524732"/>
                </a:lnTo>
                <a:lnTo>
                  <a:pt x="1442904" y="1521692"/>
                </a:lnTo>
                <a:lnTo>
                  <a:pt x="1439545" y="1518326"/>
                </a:lnTo>
                <a:lnTo>
                  <a:pt x="1436342" y="1515688"/>
                </a:lnTo>
                <a:lnTo>
                  <a:pt x="1435587" y="1515756"/>
                </a:lnTo>
                <a:lnTo>
                  <a:pt x="1435098" y="1516538"/>
                </a:lnTo>
                <a:lnTo>
                  <a:pt x="1434561" y="1516667"/>
                </a:lnTo>
                <a:lnTo>
                  <a:pt x="1433983" y="1516143"/>
                </a:lnTo>
                <a:lnTo>
                  <a:pt x="1432908" y="1514158"/>
                </a:lnTo>
                <a:lnTo>
                  <a:pt x="1431786" y="1512805"/>
                </a:lnTo>
                <a:lnTo>
                  <a:pt x="1427108" y="1508323"/>
                </a:lnTo>
                <a:lnTo>
                  <a:pt x="1426625" y="1508276"/>
                </a:lnTo>
                <a:lnTo>
                  <a:pt x="1427067" y="1509622"/>
                </a:lnTo>
                <a:lnTo>
                  <a:pt x="1427543" y="1512567"/>
                </a:lnTo>
                <a:lnTo>
                  <a:pt x="1427013" y="1513206"/>
                </a:lnTo>
                <a:lnTo>
                  <a:pt x="1425789" y="1512968"/>
                </a:lnTo>
                <a:lnTo>
                  <a:pt x="1423463" y="1511683"/>
                </a:lnTo>
                <a:lnTo>
                  <a:pt x="1421899" y="1508738"/>
                </a:lnTo>
                <a:lnTo>
                  <a:pt x="1419913" y="1503604"/>
                </a:lnTo>
                <a:lnTo>
                  <a:pt x="1418873" y="1501659"/>
                </a:lnTo>
                <a:lnTo>
                  <a:pt x="1418778" y="1502924"/>
                </a:lnTo>
                <a:lnTo>
                  <a:pt x="1419329" y="1507813"/>
                </a:lnTo>
                <a:lnTo>
                  <a:pt x="1419220" y="1509452"/>
                </a:lnTo>
                <a:lnTo>
                  <a:pt x="1418057" y="1509894"/>
                </a:lnTo>
                <a:lnTo>
                  <a:pt x="1417561" y="1509445"/>
                </a:lnTo>
                <a:lnTo>
                  <a:pt x="1417078" y="1508147"/>
                </a:lnTo>
                <a:lnTo>
                  <a:pt x="1416609" y="1505991"/>
                </a:lnTo>
                <a:lnTo>
                  <a:pt x="1415493" y="1504345"/>
                </a:lnTo>
                <a:lnTo>
                  <a:pt x="1413746" y="1503223"/>
                </a:lnTo>
                <a:lnTo>
                  <a:pt x="1412760" y="1502040"/>
                </a:lnTo>
                <a:lnTo>
                  <a:pt x="1412277" y="1499939"/>
                </a:lnTo>
                <a:lnTo>
                  <a:pt x="1411937" y="1499456"/>
                </a:lnTo>
                <a:lnTo>
                  <a:pt x="1408843" y="1499946"/>
                </a:lnTo>
                <a:lnTo>
                  <a:pt x="1407292" y="1498429"/>
                </a:lnTo>
                <a:lnTo>
                  <a:pt x="1402825" y="1492439"/>
                </a:lnTo>
                <a:lnTo>
                  <a:pt x="1398731" y="1485910"/>
                </a:lnTo>
                <a:lnTo>
                  <a:pt x="1396154" y="1482442"/>
                </a:lnTo>
                <a:lnTo>
                  <a:pt x="1395222" y="1481620"/>
                </a:lnTo>
                <a:lnTo>
                  <a:pt x="1396589" y="1485863"/>
                </a:lnTo>
                <a:lnTo>
                  <a:pt x="1398099" y="1492099"/>
                </a:lnTo>
                <a:lnTo>
                  <a:pt x="1398480" y="1494934"/>
                </a:lnTo>
                <a:lnTo>
                  <a:pt x="1397786" y="1495063"/>
                </a:lnTo>
                <a:lnTo>
                  <a:pt x="1396276" y="1493805"/>
                </a:lnTo>
                <a:lnTo>
                  <a:pt x="1388531" y="1485768"/>
                </a:lnTo>
                <a:lnTo>
                  <a:pt x="1383758" y="1481966"/>
                </a:lnTo>
                <a:lnTo>
                  <a:pt x="1381105" y="1481293"/>
                </a:lnTo>
                <a:lnTo>
                  <a:pt x="1376788" y="1480831"/>
                </a:lnTo>
                <a:lnTo>
                  <a:pt x="1375795" y="1482925"/>
                </a:lnTo>
                <a:lnTo>
                  <a:pt x="1378120" y="1487563"/>
                </a:lnTo>
                <a:lnTo>
                  <a:pt x="1380385" y="1491051"/>
                </a:lnTo>
                <a:lnTo>
                  <a:pt x="1382588" y="1493391"/>
                </a:lnTo>
                <a:lnTo>
                  <a:pt x="1386049" y="1497933"/>
                </a:lnTo>
                <a:lnTo>
                  <a:pt x="1389211" y="1503761"/>
                </a:lnTo>
                <a:lnTo>
                  <a:pt x="1390490" y="1505549"/>
                </a:lnTo>
                <a:lnTo>
                  <a:pt x="1394801" y="1508024"/>
                </a:lnTo>
                <a:lnTo>
                  <a:pt x="1397052" y="1508684"/>
                </a:lnTo>
                <a:lnTo>
                  <a:pt x="1399370" y="1508874"/>
                </a:lnTo>
                <a:lnTo>
                  <a:pt x="1399581" y="1509751"/>
                </a:lnTo>
                <a:lnTo>
                  <a:pt x="1398459" y="1511390"/>
                </a:lnTo>
                <a:lnTo>
                  <a:pt x="1398208" y="1512397"/>
                </a:lnTo>
                <a:lnTo>
                  <a:pt x="1403335" y="1514967"/>
                </a:lnTo>
                <a:lnTo>
                  <a:pt x="1405273" y="1516395"/>
                </a:lnTo>
                <a:lnTo>
                  <a:pt x="1407143" y="1518762"/>
                </a:lnTo>
                <a:lnTo>
                  <a:pt x="1408211" y="1519346"/>
                </a:lnTo>
                <a:lnTo>
                  <a:pt x="1412658" y="1525290"/>
                </a:lnTo>
                <a:lnTo>
                  <a:pt x="1413766" y="1526235"/>
                </a:lnTo>
                <a:lnTo>
                  <a:pt x="1417731" y="1528159"/>
                </a:lnTo>
                <a:lnTo>
                  <a:pt x="1419050" y="1529390"/>
                </a:lnTo>
                <a:lnTo>
                  <a:pt x="1421233" y="1533198"/>
                </a:lnTo>
                <a:lnTo>
                  <a:pt x="1422606" y="1535136"/>
                </a:lnTo>
                <a:lnTo>
                  <a:pt x="1424544" y="1539712"/>
                </a:lnTo>
                <a:lnTo>
                  <a:pt x="1425993" y="1541732"/>
                </a:lnTo>
                <a:lnTo>
                  <a:pt x="1429542" y="1544037"/>
                </a:lnTo>
                <a:lnTo>
                  <a:pt x="1431059" y="1544697"/>
                </a:lnTo>
                <a:lnTo>
                  <a:pt x="1431739" y="1545567"/>
                </a:lnTo>
                <a:lnTo>
                  <a:pt x="1431276" y="1547635"/>
                </a:lnTo>
                <a:lnTo>
                  <a:pt x="1430848" y="1548498"/>
                </a:lnTo>
                <a:lnTo>
                  <a:pt x="1428821" y="1549913"/>
                </a:lnTo>
                <a:lnTo>
                  <a:pt x="1429141" y="1551885"/>
                </a:lnTo>
                <a:lnTo>
                  <a:pt x="1430283" y="1555393"/>
                </a:lnTo>
                <a:lnTo>
                  <a:pt x="1430236" y="1557563"/>
                </a:lnTo>
                <a:lnTo>
                  <a:pt x="1428998" y="1558406"/>
                </a:lnTo>
                <a:lnTo>
                  <a:pt x="1426462" y="1559405"/>
                </a:lnTo>
                <a:lnTo>
                  <a:pt x="1425183" y="1559324"/>
                </a:lnTo>
                <a:lnTo>
                  <a:pt x="1423259" y="1558494"/>
                </a:lnTo>
                <a:lnTo>
                  <a:pt x="1420845" y="1557080"/>
                </a:lnTo>
                <a:lnTo>
                  <a:pt x="1416037" y="1553551"/>
                </a:lnTo>
                <a:lnTo>
                  <a:pt x="1408823" y="1551103"/>
                </a:lnTo>
                <a:lnTo>
                  <a:pt x="1406130" y="1549790"/>
                </a:lnTo>
                <a:lnTo>
                  <a:pt x="1405232" y="1548607"/>
                </a:lnTo>
                <a:lnTo>
                  <a:pt x="1403872" y="1547907"/>
                </a:lnTo>
                <a:lnTo>
                  <a:pt x="1385961" y="1544479"/>
                </a:lnTo>
                <a:lnTo>
                  <a:pt x="1382962" y="1543636"/>
                </a:lnTo>
                <a:lnTo>
                  <a:pt x="1381099" y="1542589"/>
                </a:lnTo>
                <a:lnTo>
                  <a:pt x="1379371" y="1541039"/>
                </a:lnTo>
                <a:lnTo>
                  <a:pt x="1372537" y="1537496"/>
                </a:lnTo>
                <a:lnTo>
                  <a:pt x="1371708" y="1536720"/>
                </a:lnTo>
                <a:lnTo>
                  <a:pt x="1367118" y="1530621"/>
                </a:lnTo>
                <a:lnTo>
                  <a:pt x="1363704" y="1523454"/>
                </a:lnTo>
                <a:lnTo>
                  <a:pt x="1362569" y="1522488"/>
                </a:lnTo>
                <a:lnTo>
                  <a:pt x="1358856" y="1521543"/>
                </a:lnTo>
                <a:lnTo>
                  <a:pt x="1355755" y="1522141"/>
                </a:lnTo>
                <a:lnTo>
                  <a:pt x="1353674" y="1522930"/>
                </a:lnTo>
                <a:lnTo>
                  <a:pt x="1350519" y="1522672"/>
                </a:lnTo>
                <a:lnTo>
                  <a:pt x="1348458" y="1521502"/>
                </a:lnTo>
                <a:lnTo>
                  <a:pt x="1344120" y="1518258"/>
                </a:lnTo>
                <a:lnTo>
                  <a:pt x="1339727" y="1516531"/>
                </a:lnTo>
                <a:lnTo>
                  <a:pt x="1335899" y="1513689"/>
                </a:lnTo>
                <a:lnTo>
                  <a:pt x="1333920" y="1512682"/>
                </a:lnTo>
                <a:lnTo>
                  <a:pt x="1334104" y="1511955"/>
                </a:lnTo>
                <a:lnTo>
                  <a:pt x="1336966" y="1507705"/>
                </a:lnTo>
                <a:lnTo>
                  <a:pt x="1336076" y="1507766"/>
                </a:lnTo>
                <a:lnTo>
                  <a:pt x="1331098" y="1511003"/>
                </a:lnTo>
                <a:lnTo>
                  <a:pt x="1329309" y="1510010"/>
                </a:lnTo>
                <a:lnTo>
                  <a:pt x="1326372" y="1507467"/>
                </a:lnTo>
                <a:lnTo>
                  <a:pt x="1324162" y="1504903"/>
                </a:lnTo>
                <a:lnTo>
                  <a:pt x="1319613" y="1497783"/>
                </a:lnTo>
                <a:lnTo>
                  <a:pt x="1317001" y="1495193"/>
                </a:lnTo>
                <a:lnTo>
                  <a:pt x="1317369" y="1494608"/>
                </a:lnTo>
                <a:lnTo>
                  <a:pt x="1320306" y="1494370"/>
                </a:lnTo>
                <a:lnTo>
                  <a:pt x="1322645" y="1494594"/>
                </a:lnTo>
                <a:lnTo>
                  <a:pt x="1324216" y="1494003"/>
                </a:lnTo>
                <a:lnTo>
                  <a:pt x="1327242" y="1491092"/>
                </a:lnTo>
                <a:lnTo>
                  <a:pt x="1328548" y="1489256"/>
                </a:lnTo>
                <a:lnTo>
                  <a:pt x="1328677" y="1488175"/>
                </a:lnTo>
                <a:lnTo>
                  <a:pt x="1326147" y="1487903"/>
                </a:lnTo>
                <a:lnTo>
                  <a:pt x="1325603" y="1487379"/>
                </a:lnTo>
                <a:lnTo>
                  <a:pt x="1325155" y="1486183"/>
                </a:lnTo>
                <a:lnTo>
                  <a:pt x="1323992" y="1484646"/>
                </a:lnTo>
                <a:lnTo>
                  <a:pt x="1322108" y="1482776"/>
                </a:lnTo>
                <a:lnTo>
                  <a:pt x="1319966" y="1481966"/>
                </a:lnTo>
                <a:lnTo>
                  <a:pt x="1312608" y="1482660"/>
                </a:lnTo>
                <a:lnTo>
                  <a:pt x="1311330" y="1481837"/>
                </a:lnTo>
                <a:lnTo>
                  <a:pt x="1311357" y="1480586"/>
                </a:lnTo>
                <a:lnTo>
                  <a:pt x="1312792" y="1477057"/>
                </a:lnTo>
                <a:lnTo>
                  <a:pt x="1313574" y="1475636"/>
                </a:lnTo>
                <a:lnTo>
                  <a:pt x="1313826" y="1474847"/>
                </a:lnTo>
                <a:lnTo>
                  <a:pt x="1313540" y="1474697"/>
                </a:lnTo>
                <a:lnTo>
                  <a:pt x="1312547" y="1474786"/>
                </a:lnTo>
                <a:lnTo>
                  <a:pt x="1308284" y="1477954"/>
                </a:lnTo>
                <a:lnTo>
                  <a:pt x="1307359" y="1477723"/>
                </a:lnTo>
                <a:lnTo>
                  <a:pt x="1305686" y="1474378"/>
                </a:lnTo>
                <a:lnTo>
                  <a:pt x="1304673" y="1470549"/>
                </a:lnTo>
                <a:lnTo>
                  <a:pt x="1303932" y="1469203"/>
                </a:lnTo>
                <a:lnTo>
                  <a:pt x="1302946" y="1468747"/>
                </a:lnTo>
                <a:lnTo>
                  <a:pt x="1299444" y="1464966"/>
                </a:lnTo>
                <a:lnTo>
                  <a:pt x="1294459" y="1457752"/>
                </a:lnTo>
                <a:lnTo>
                  <a:pt x="1292623" y="1455487"/>
                </a:lnTo>
                <a:lnTo>
                  <a:pt x="1290583" y="1453454"/>
                </a:lnTo>
                <a:lnTo>
                  <a:pt x="1289108" y="1452590"/>
                </a:lnTo>
                <a:lnTo>
                  <a:pt x="1289318" y="1451523"/>
                </a:lnTo>
                <a:lnTo>
                  <a:pt x="1292474" y="1445471"/>
                </a:lnTo>
                <a:lnTo>
                  <a:pt x="1292603" y="1444478"/>
                </a:lnTo>
                <a:lnTo>
                  <a:pt x="1289896" y="1444852"/>
                </a:lnTo>
                <a:lnTo>
                  <a:pt x="1285816" y="1443594"/>
                </a:lnTo>
                <a:lnTo>
                  <a:pt x="1283878" y="1445117"/>
                </a:lnTo>
                <a:lnTo>
                  <a:pt x="1282647" y="1445205"/>
                </a:lnTo>
                <a:lnTo>
                  <a:pt x="1281213" y="1444355"/>
                </a:lnTo>
                <a:lnTo>
                  <a:pt x="1280404" y="1444675"/>
                </a:lnTo>
                <a:lnTo>
                  <a:pt x="1279642" y="1449646"/>
                </a:lnTo>
                <a:lnTo>
                  <a:pt x="1279057" y="1450890"/>
                </a:lnTo>
                <a:lnTo>
                  <a:pt x="1278207" y="1451557"/>
                </a:lnTo>
                <a:lnTo>
                  <a:pt x="1277459" y="1451468"/>
                </a:lnTo>
                <a:lnTo>
                  <a:pt x="1276813" y="1450625"/>
                </a:lnTo>
                <a:lnTo>
                  <a:pt x="1276827" y="1449469"/>
                </a:lnTo>
                <a:lnTo>
                  <a:pt x="1276208" y="1443356"/>
                </a:lnTo>
                <a:lnTo>
                  <a:pt x="1274787" y="1442451"/>
                </a:lnTo>
                <a:lnTo>
                  <a:pt x="1270768" y="1442213"/>
                </a:lnTo>
                <a:lnTo>
                  <a:pt x="1269904" y="1441717"/>
                </a:lnTo>
                <a:lnTo>
                  <a:pt x="1268925" y="1440581"/>
                </a:lnTo>
                <a:lnTo>
                  <a:pt x="1268089" y="1438473"/>
                </a:lnTo>
                <a:lnTo>
                  <a:pt x="1267395" y="1435400"/>
                </a:lnTo>
                <a:lnTo>
                  <a:pt x="1266599" y="1433706"/>
                </a:lnTo>
                <a:lnTo>
                  <a:pt x="1265702" y="1433407"/>
                </a:lnTo>
                <a:lnTo>
                  <a:pt x="1264981" y="1433659"/>
                </a:lnTo>
                <a:lnTo>
                  <a:pt x="1264437" y="1434454"/>
                </a:lnTo>
                <a:lnTo>
                  <a:pt x="1263186" y="1434951"/>
                </a:lnTo>
                <a:lnTo>
                  <a:pt x="1261220" y="1435141"/>
                </a:lnTo>
                <a:lnTo>
                  <a:pt x="1261159" y="1436325"/>
                </a:lnTo>
                <a:lnTo>
                  <a:pt x="1263002" y="1438501"/>
                </a:lnTo>
                <a:lnTo>
                  <a:pt x="1264784" y="1441601"/>
                </a:lnTo>
                <a:lnTo>
                  <a:pt x="1266497" y="1445613"/>
                </a:lnTo>
                <a:lnTo>
                  <a:pt x="1265457" y="1448299"/>
                </a:lnTo>
                <a:lnTo>
                  <a:pt x="1261656" y="1449666"/>
                </a:lnTo>
                <a:lnTo>
                  <a:pt x="1258344" y="1450067"/>
                </a:lnTo>
                <a:lnTo>
                  <a:pt x="1255522" y="1449503"/>
                </a:lnTo>
                <a:lnTo>
                  <a:pt x="1253360" y="1448571"/>
                </a:lnTo>
                <a:lnTo>
                  <a:pt x="1250320" y="1446341"/>
                </a:lnTo>
                <a:lnTo>
                  <a:pt x="1245982" y="1447069"/>
                </a:lnTo>
                <a:lnTo>
                  <a:pt x="1244996" y="1452923"/>
                </a:lnTo>
                <a:lnTo>
                  <a:pt x="1244071" y="1453243"/>
                </a:lnTo>
                <a:lnTo>
                  <a:pt x="1239936" y="1453094"/>
                </a:lnTo>
                <a:lnTo>
                  <a:pt x="1238291" y="1453610"/>
                </a:lnTo>
                <a:lnTo>
                  <a:pt x="1232776" y="1456833"/>
                </a:lnTo>
                <a:lnTo>
                  <a:pt x="1231096" y="1457282"/>
                </a:lnTo>
                <a:lnTo>
                  <a:pt x="1229818" y="1456902"/>
                </a:lnTo>
                <a:lnTo>
                  <a:pt x="1228580" y="1457677"/>
                </a:lnTo>
                <a:lnTo>
                  <a:pt x="1226724" y="1459519"/>
                </a:lnTo>
                <a:lnTo>
                  <a:pt x="1224201" y="1459710"/>
                </a:lnTo>
                <a:lnTo>
                  <a:pt x="1221005" y="1458255"/>
                </a:lnTo>
                <a:lnTo>
                  <a:pt x="1218292" y="1457629"/>
                </a:lnTo>
                <a:lnTo>
                  <a:pt x="1216061" y="1457833"/>
                </a:lnTo>
                <a:lnTo>
                  <a:pt x="1213763" y="1456976"/>
                </a:lnTo>
                <a:lnTo>
                  <a:pt x="1211397" y="1455045"/>
                </a:lnTo>
                <a:lnTo>
                  <a:pt x="1209472" y="1454181"/>
                </a:lnTo>
                <a:lnTo>
                  <a:pt x="1206936" y="1454324"/>
                </a:lnTo>
                <a:lnTo>
                  <a:pt x="1206351" y="1454018"/>
                </a:lnTo>
                <a:lnTo>
                  <a:pt x="1202652" y="1449870"/>
                </a:lnTo>
                <a:lnTo>
                  <a:pt x="1201503" y="1448177"/>
                </a:lnTo>
                <a:lnTo>
                  <a:pt x="1199034" y="1442921"/>
                </a:lnTo>
                <a:lnTo>
                  <a:pt x="1198599" y="1440833"/>
                </a:lnTo>
                <a:lnTo>
                  <a:pt x="1198531" y="1438596"/>
                </a:lnTo>
                <a:lnTo>
                  <a:pt x="1198749" y="1436943"/>
                </a:lnTo>
                <a:lnTo>
                  <a:pt x="1199605" y="1434441"/>
                </a:lnTo>
                <a:lnTo>
                  <a:pt x="1200544" y="1428538"/>
                </a:lnTo>
                <a:lnTo>
                  <a:pt x="1201312" y="1426573"/>
                </a:lnTo>
                <a:lnTo>
                  <a:pt x="1202468" y="1424785"/>
                </a:lnTo>
                <a:lnTo>
                  <a:pt x="1204733" y="1422514"/>
                </a:lnTo>
                <a:lnTo>
                  <a:pt x="1212913" y="1418502"/>
                </a:lnTo>
                <a:lnTo>
                  <a:pt x="1214565" y="1416910"/>
                </a:lnTo>
                <a:lnTo>
                  <a:pt x="1214511" y="1415856"/>
                </a:lnTo>
                <a:lnTo>
                  <a:pt x="1212648" y="1410920"/>
                </a:lnTo>
                <a:lnTo>
                  <a:pt x="1212668" y="1409648"/>
                </a:lnTo>
                <a:lnTo>
                  <a:pt x="1213294" y="1408907"/>
                </a:lnTo>
                <a:lnTo>
                  <a:pt x="1214620" y="1406010"/>
                </a:lnTo>
                <a:lnTo>
                  <a:pt x="1215218" y="1405201"/>
                </a:lnTo>
                <a:lnTo>
                  <a:pt x="1216660" y="1404752"/>
                </a:lnTo>
                <a:lnTo>
                  <a:pt x="1219659" y="1406221"/>
                </a:lnTo>
                <a:lnTo>
                  <a:pt x="1222243" y="1406812"/>
                </a:lnTo>
                <a:lnTo>
                  <a:pt x="1225670" y="1407003"/>
                </a:lnTo>
                <a:lnTo>
                  <a:pt x="1231341" y="1409022"/>
                </a:lnTo>
                <a:lnTo>
                  <a:pt x="1239256" y="1412864"/>
                </a:lnTo>
                <a:lnTo>
                  <a:pt x="1243806" y="1415530"/>
                </a:lnTo>
                <a:lnTo>
                  <a:pt x="1247246" y="1419447"/>
                </a:lnTo>
                <a:lnTo>
                  <a:pt x="1249695" y="1423282"/>
                </a:lnTo>
                <a:lnTo>
                  <a:pt x="1250041" y="1425220"/>
                </a:lnTo>
                <a:lnTo>
                  <a:pt x="1248906" y="1428198"/>
                </a:lnTo>
                <a:lnTo>
                  <a:pt x="1248334" y="1429069"/>
                </a:lnTo>
                <a:lnTo>
                  <a:pt x="1248368" y="1430089"/>
                </a:lnTo>
                <a:lnTo>
                  <a:pt x="1249008" y="1431245"/>
                </a:lnTo>
                <a:lnTo>
                  <a:pt x="1250987" y="1432931"/>
                </a:lnTo>
                <a:lnTo>
                  <a:pt x="1251462" y="1432292"/>
                </a:lnTo>
                <a:lnTo>
                  <a:pt x="1251313" y="1430273"/>
                </a:lnTo>
                <a:lnTo>
                  <a:pt x="1251728" y="1428572"/>
                </a:lnTo>
                <a:lnTo>
                  <a:pt x="1252700" y="1427199"/>
                </a:lnTo>
                <a:lnTo>
                  <a:pt x="1252809" y="1425410"/>
                </a:lnTo>
                <a:lnTo>
                  <a:pt x="1252054" y="1423207"/>
                </a:lnTo>
                <a:lnTo>
                  <a:pt x="1251116" y="1421303"/>
                </a:lnTo>
                <a:lnTo>
                  <a:pt x="1249987" y="1419698"/>
                </a:lnTo>
                <a:lnTo>
                  <a:pt x="1244873" y="1414163"/>
                </a:lnTo>
                <a:lnTo>
                  <a:pt x="1244384" y="1412320"/>
                </a:lnTo>
                <a:lnTo>
                  <a:pt x="1246097" y="1411491"/>
                </a:lnTo>
                <a:lnTo>
                  <a:pt x="1253577" y="1413354"/>
                </a:lnTo>
                <a:lnTo>
                  <a:pt x="1256447" y="1412939"/>
                </a:lnTo>
                <a:lnTo>
                  <a:pt x="1257535" y="1410770"/>
                </a:lnTo>
                <a:lnTo>
                  <a:pt x="1258711" y="1409288"/>
                </a:lnTo>
                <a:lnTo>
                  <a:pt x="1259969" y="1408485"/>
                </a:lnTo>
                <a:lnTo>
                  <a:pt x="1262485" y="1408138"/>
                </a:lnTo>
                <a:lnTo>
                  <a:pt x="1266008" y="1409152"/>
                </a:lnTo>
                <a:lnTo>
                  <a:pt x="1267735" y="1409301"/>
                </a:lnTo>
                <a:lnTo>
                  <a:pt x="1269265" y="1408934"/>
                </a:lnTo>
                <a:lnTo>
                  <a:pt x="1271251" y="1407751"/>
                </a:lnTo>
                <a:lnTo>
                  <a:pt x="1274188" y="1403786"/>
                </a:lnTo>
                <a:lnTo>
                  <a:pt x="1276065" y="1402889"/>
                </a:lnTo>
                <a:lnTo>
                  <a:pt x="1278907" y="1402263"/>
                </a:lnTo>
                <a:lnTo>
                  <a:pt x="1281036" y="1402175"/>
                </a:lnTo>
                <a:lnTo>
                  <a:pt x="1284898" y="1403759"/>
                </a:lnTo>
                <a:lnTo>
                  <a:pt x="1287278" y="1403718"/>
                </a:lnTo>
                <a:lnTo>
                  <a:pt x="1287088" y="1401066"/>
                </a:lnTo>
                <a:lnTo>
                  <a:pt x="1285510" y="1395973"/>
                </a:lnTo>
                <a:lnTo>
                  <a:pt x="1283545" y="1390717"/>
                </a:lnTo>
                <a:lnTo>
                  <a:pt x="1282022" y="1388928"/>
                </a:lnTo>
                <a:lnTo>
                  <a:pt x="1278071" y="1385576"/>
                </a:lnTo>
                <a:lnTo>
                  <a:pt x="1273427" y="1379231"/>
                </a:lnTo>
                <a:lnTo>
                  <a:pt x="1271047" y="1375274"/>
                </a:lnTo>
                <a:lnTo>
                  <a:pt x="1270421" y="1373288"/>
                </a:lnTo>
                <a:lnTo>
                  <a:pt x="1270754" y="1371969"/>
                </a:lnTo>
                <a:lnTo>
                  <a:pt x="1271543" y="1370031"/>
                </a:lnTo>
                <a:lnTo>
                  <a:pt x="1279961" y="1362925"/>
                </a:lnTo>
                <a:lnTo>
                  <a:pt x="1286632" y="1355826"/>
                </a:lnTo>
                <a:lnTo>
                  <a:pt x="1289556" y="1352174"/>
                </a:lnTo>
                <a:lnTo>
                  <a:pt x="1290964" y="1349624"/>
                </a:lnTo>
                <a:lnTo>
                  <a:pt x="1292426" y="1347767"/>
                </a:lnTo>
                <a:lnTo>
                  <a:pt x="1293949" y="1346598"/>
                </a:lnTo>
                <a:lnTo>
                  <a:pt x="1297152" y="1345197"/>
                </a:lnTo>
                <a:lnTo>
                  <a:pt x="1298070" y="1343402"/>
                </a:lnTo>
                <a:lnTo>
                  <a:pt x="1298267" y="1340349"/>
                </a:lnTo>
                <a:lnTo>
                  <a:pt x="1298804" y="1337690"/>
                </a:lnTo>
                <a:lnTo>
                  <a:pt x="1301817" y="1330516"/>
                </a:lnTo>
                <a:lnTo>
                  <a:pt x="1304129" y="1328564"/>
                </a:lnTo>
                <a:lnTo>
                  <a:pt x="1307617" y="1327211"/>
                </a:lnTo>
                <a:lnTo>
                  <a:pt x="1309909" y="1325477"/>
                </a:lnTo>
                <a:lnTo>
                  <a:pt x="1312677" y="1319527"/>
                </a:lnTo>
                <a:lnTo>
                  <a:pt x="1312404" y="1318044"/>
                </a:lnTo>
                <a:lnTo>
                  <a:pt x="1311126" y="1316916"/>
                </a:lnTo>
                <a:lnTo>
                  <a:pt x="1310133" y="1315202"/>
                </a:lnTo>
                <a:lnTo>
                  <a:pt x="1305870" y="1299419"/>
                </a:lnTo>
                <a:lnTo>
                  <a:pt x="1303027" y="1291721"/>
                </a:lnTo>
                <a:lnTo>
                  <a:pt x="1299620" y="1284976"/>
                </a:lnTo>
                <a:lnTo>
                  <a:pt x="1296574" y="1276714"/>
                </a:lnTo>
                <a:lnTo>
                  <a:pt x="1291522" y="1268520"/>
                </a:lnTo>
                <a:lnTo>
                  <a:pt x="1291460" y="1266337"/>
                </a:lnTo>
                <a:lnTo>
                  <a:pt x="1292358" y="1263862"/>
                </a:lnTo>
                <a:lnTo>
                  <a:pt x="1291930" y="1263297"/>
                </a:lnTo>
                <a:lnTo>
                  <a:pt x="1286714" y="1266915"/>
                </a:lnTo>
                <a:lnTo>
                  <a:pt x="1285483" y="1267078"/>
                </a:lnTo>
                <a:lnTo>
                  <a:pt x="1283484" y="1265507"/>
                </a:lnTo>
                <a:lnTo>
                  <a:pt x="1282131" y="1263542"/>
                </a:lnTo>
                <a:lnTo>
                  <a:pt x="1281002" y="1260101"/>
                </a:lnTo>
                <a:lnTo>
                  <a:pt x="1281118" y="1258299"/>
                </a:lnTo>
                <a:lnTo>
                  <a:pt x="1281859" y="1256592"/>
                </a:lnTo>
                <a:lnTo>
                  <a:pt x="1282851" y="1252370"/>
                </a:lnTo>
                <a:lnTo>
                  <a:pt x="1282885" y="1250214"/>
                </a:lnTo>
                <a:lnTo>
                  <a:pt x="1282546" y="1248154"/>
                </a:lnTo>
                <a:lnTo>
                  <a:pt x="1282097" y="1246719"/>
                </a:lnTo>
                <a:lnTo>
                  <a:pt x="1281532" y="1245910"/>
                </a:lnTo>
                <a:lnTo>
                  <a:pt x="1279941" y="1245406"/>
                </a:lnTo>
                <a:lnTo>
                  <a:pt x="1277310" y="1245202"/>
                </a:lnTo>
                <a:lnTo>
                  <a:pt x="1276453" y="1245937"/>
                </a:lnTo>
                <a:lnTo>
                  <a:pt x="1279350" y="1252329"/>
                </a:lnTo>
                <a:lnTo>
                  <a:pt x="1278907" y="1253900"/>
                </a:lnTo>
                <a:lnTo>
                  <a:pt x="1275215" y="1254586"/>
                </a:lnTo>
                <a:lnTo>
                  <a:pt x="1273549" y="1254287"/>
                </a:lnTo>
                <a:lnTo>
                  <a:pt x="1272026" y="1253512"/>
                </a:lnTo>
                <a:lnTo>
                  <a:pt x="1270645" y="1252261"/>
                </a:lnTo>
                <a:lnTo>
                  <a:pt x="1266341" y="1245583"/>
                </a:lnTo>
                <a:lnTo>
                  <a:pt x="1265430" y="1243060"/>
                </a:lnTo>
                <a:lnTo>
                  <a:pt x="1265715" y="1241224"/>
                </a:lnTo>
                <a:lnTo>
                  <a:pt x="1265348" y="1240272"/>
                </a:lnTo>
                <a:lnTo>
                  <a:pt x="1264471" y="1240884"/>
                </a:lnTo>
                <a:lnTo>
                  <a:pt x="1263281" y="1240925"/>
                </a:lnTo>
                <a:lnTo>
                  <a:pt x="1261662" y="1240279"/>
                </a:lnTo>
                <a:lnTo>
                  <a:pt x="1261329" y="1239490"/>
                </a:lnTo>
                <a:lnTo>
                  <a:pt x="1264349" y="1235845"/>
                </a:lnTo>
                <a:lnTo>
                  <a:pt x="1264519" y="1234717"/>
                </a:lnTo>
                <a:lnTo>
                  <a:pt x="1263124" y="1233513"/>
                </a:lnTo>
                <a:lnTo>
                  <a:pt x="1261044" y="1233268"/>
                </a:lnTo>
                <a:lnTo>
                  <a:pt x="1260486" y="1232187"/>
                </a:lnTo>
                <a:lnTo>
                  <a:pt x="1261193" y="1231031"/>
                </a:lnTo>
                <a:lnTo>
                  <a:pt x="1264015" y="1229025"/>
                </a:lnTo>
                <a:lnTo>
                  <a:pt x="1265015" y="1227699"/>
                </a:lnTo>
                <a:lnTo>
                  <a:pt x="1263322" y="1226699"/>
                </a:lnTo>
                <a:lnTo>
                  <a:pt x="1262377" y="1226611"/>
                </a:lnTo>
                <a:lnTo>
                  <a:pt x="1260479" y="1228807"/>
                </a:lnTo>
                <a:lnTo>
                  <a:pt x="1257623" y="1233275"/>
                </a:lnTo>
                <a:lnTo>
                  <a:pt x="1255542" y="1234927"/>
                </a:lnTo>
                <a:lnTo>
                  <a:pt x="1252693" y="1232860"/>
                </a:lnTo>
                <a:lnTo>
                  <a:pt x="1250898" y="1232173"/>
                </a:lnTo>
                <a:lnTo>
                  <a:pt x="1249640" y="1232622"/>
                </a:lnTo>
                <a:lnTo>
                  <a:pt x="1247722" y="1236070"/>
                </a:lnTo>
                <a:lnTo>
                  <a:pt x="1243540" y="1238586"/>
                </a:lnTo>
                <a:lnTo>
                  <a:pt x="1236047" y="1244495"/>
                </a:lnTo>
                <a:lnTo>
                  <a:pt x="1232830" y="1246372"/>
                </a:lnTo>
                <a:lnTo>
                  <a:pt x="1229362" y="1246039"/>
                </a:lnTo>
                <a:lnTo>
                  <a:pt x="1228703" y="1244849"/>
                </a:lnTo>
                <a:lnTo>
                  <a:pt x="1228764" y="1242822"/>
                </a:lnTo>
                <a:lnTo>
                  <a:pt x="1229002" y="1241149"/>
                </a:lnTo>
                <a:lnTo>
                  <a:pt x="1229423" y="1239844"/>
                </a:lnTo>
                <a:lnTo>
                  <a:pt x="1229560" y="1238239"/>
                </a:lnTo>
                <a:lnTo>
                  <a:pt x="1229308" y="1231466"/>
                </a:lnTo>
                <a:lnTo>
                  <a:pt x="1229886" y="1229603"/>
                </a:lnTo>
                <a:lnTo>
                  <a:pt x="1231069" y="1228488"/>
                </a:lnTo>
                <a:lnTo>
                  <a:pt x="1233252" y="1227318"/>
                </a:lnTo>
                <a:lnTo>
                  <a:pt x="1238821" y="1228719"/>
                </a:lnTo>
                <a:lnTo>
                  <a:pt x="1241405" y="1228467"/>
                </a:lnTo>
                <a:lnTo>
                  <a:pt x="1243221" y="1226897"/>
                </a:lnTo>
                <a:lnTo>
                  <a:pt x="1245037" y="1224618"/>
                </a:lnTo>
                <a:lnTo>
                  <a:pt x="1246859" y="1221627"/>
                </a:lnTo>
                <a:lnTo>
                  <a:pt x="1247246" y="1218743"/>
                </a:lnTo>
                <a:lnTo>
                  <a:pt x="1245315" y="1214065"/>
                </a:lnTo>
                <a:lnTo>
                  <a:pt x="1244588" y="1213031"/>
                </a:lnTo>
                <a:lnTo>
                  <a:pt x="1239637" y="1209366"/>
                </a:lnTo>
                <a:lnTo>
                  <a:pt x="1236904" y="1208033"/>
                </a:lnTo>
                <a:lnTo>
                  <a:pt x="1234489" y="1207455"/>
                </a:lnTo>
                <a:lnTo>
                  <a:pt x="1232742" y="1206401"/>
                </a:lnTo>
                <a:lnTo>
                  <a:pt x="1231654" y="1204858"/>
                </a:lnTo>
                <a:lnTo>
                  <a:pt x="1230600" y="1202294"/>
                </a:lnTo>
                <a:lnTo>
                  <a:pt x="1230511" y="1200540"/>
                </a:lnTo>
                <a:lnTo>
                  <a:pt x="1230681" y="1198234"/>
                </a:lnTo>
                <a:lnTo>
                  <a:pt x="1231688" y="1196643"/>
                </a:lnTo>
                <a:lnTo>
                  <a:pt x="1236115" y="1194807"/>
                </a:lnTo>
                <a:lnTo>
                  <a:pt x="1236060" y="1194331"/>
                </a:lnTo>
                <a:lnTo>
                  <a:pt x="1232443" y="1192978"/>
                </a:lnTo>
                <a:lnTo>
                  <a:pt x="1230736" y="1193134"/>
                </a:lnTo>
                <a:lnTo>
                  <a:pt x="1229274" y="1194651"/>
                </a:lnTo>
                <a:lnTo>
                  <a:pt x="1227431" y="1198207"/>
                </a:lnTo>
                <a:lnTo>
                  <a:pt x="1226364" y="1199207"/>
                </a:lnTo>
                <a:lnTo>
                  <a:pt x="1223059" y="1197112"/>
                </a:lnTo>
                <a:lnTo>
                  <a:pt x="1221073" y="1196806"/>
                </a:lnTo>
                <a:lnTo>
                  <a:pt x="1219733" y="1195807"/>
                </a:lnTo>
                <a:lnTo>
                  <a:pt x="1218992" y="1194841"/>
                </a:lnTo>
                <a:lnTo>
                  <a:pt x="1219441" y="1193848"/>
                </a:lnTo>
                <a:lnTo>
                  <a:pt x="1221087" y="1192842"/>
                </a:lnTo>
                <a:lnTo>
                  <a:pt x="1223949" y="1189755"/>
                </a:lnTo>
                <a:lnTo>
                  <a:pt x="1224140" y="1188089"/>
                </a:lnTo>
                <a:lnTo>
                  <a:pt x="1222161" y="1185362"/>
                </a:lnTo>
                <a:lnTo>
                  <a:pt x="1221134" y="1184736"/>
                </a:lnTo>
                <a:lnTo>
                  <a:pt x="1217007" y="1183716"/>
                </a:lnTo>
                <a:lnTo>
                  <a:pt x="1212008" y="1184729"/>
                </a:lnTo>
                <a:lnTo>
                  <a:pt x="1210152" y="1184213"/>
                </a:lnTo>
                <a:lnTo>
                  <a:pt x="1209316" y="1181173"/>
                </a:lnTo>
                <a:lnTo>
                  <a:pt x="1208785" y="1177542"/>
                </a:lnTo>
                <a:lnTo>
                  <a:pt x="1208561" y="1173312"/>
                </a:lnTo>
                <a:lnTo>
                  <a:pt x="1207657" y="1166070"/>
                </a:lnTo>
                <a:lnTo>
                  <a:pt x="1206664" y="1162255"/>
                </a:lnTo>
                <a:lnTo>
                  <a:pt x="1205358" y="1161772"/>
                </a:lnTo>
                <a:lnTo>
                  <a:pt x="1199360" y="1163350"/>
                </a:lnTo>
                <a:lnTo>
                  <a:pt x="1197939" y="1163371"/>
                </a:lnTo>
                <a:lnTo>
                  <a:pt x="1196940" y="1162894"/>
                </a:lnTo>
                <a:lnTo>
                  <a:pt x="1192975" y="1158012"/>
                </a:lnTo>
                <a:lnTo>
                  <a:pt x="1191370" y="1156278"/>
                </a:lnTo>
                <a:lnTo>
                  <a:pt x="1190480" y="1155870"/>
                </a:lnTo>
                <a:lnTo>
                  <a:pt x="1187596" y="1150641"/>
                </a:lnTo>
                <a:lnTo>
                  <a:pt x="1186488" y="1149621"/>
                </a:lnTo>
                <a:lnTo>
                  <a:pt x="1185169" y="1147037"/>
                </a:lnTo>
                <a:lnTo>
                  <a:pt x="1183646" y="1142868"/>
                </a:lnTo>
                <a:lnTo>
                  <a:pt x="1181993" y="1141590"/>
                </a:lnTo>
                <a:lnTo>
                  <a:pt x="1180211" y="1143215"/>
                </a:lnTo>
                <a:lnTo>
                  <a:pt x="1178430" y="1145541"/>
                </a:lnTo>
                <a:lnTo>
                  <a:pt x="1176648" y="1148560"/>
                </a:lnTo>
                <a:lnTo>
                  <a:pt x="1175683" y="1151103"/>
                </a:lnTo>
                <a:lnTo>
                  <a:pt x="1175533" y="1153184"/>
                </a:lnTo>
                <a:lnTo>
                  <a:pt x="1176641" y="1154796"/>
                </a:lnTo>
                <a:lnTo>
                  <a:pt x="1182938" y="1157468"/>
                </a:lnTo>
                <a:lnTo>
                  <a:pt x="1184536" y="1159250"/>
                </a:lnTo>
                <a:lnTo>
                  <a:pt x="1185890" y="1162180"/>
                </a:lnTo>
                <a:lnTo>
                  <a:pt x="1186903" y="1165744"/>
                </a:lnTo>
                <a:lnTo>
                  <a:pt x="1187569" y="1169953"/>
                </a:lnTo>
                <a:lnTo>
                  <a:pt x="1187515" y="1173081"/>
                </a:lnTo>
                <a:lnTo>
                  <a:pt x="1186733" y="1175155"/>
                </a:lnTo>
                <a:lnTo>
                  <a:pt x="1185380" y="1176991"/>
                </a:lnTo>
                <a:lnTo>
                  <a:pt x="1181504" y="1179895"/>
                </a:lnTo>
                <a:lnTo>
                  <a:pt x="1177485" y="1181595"/>
                </a:lnTo>
                <a:lnTo>
                  <a:pt x="1173439" y="1181996"/>
                </a:lnTo>
                <a:lnTo>
                  <a:pt x="1171521" y="1181601"/>
                </a:lnTo>
                <a:lnTo>
                  <a:pt x="1161097" y="1175971"/>
                </a:lnTo>
                <a:lnTo>
                  <a:pt x="1159220" y="1175930"/>
                </a:lnTo>
                <a:lnTo>
                  <a:pt x="1156813" y="1175169"/>
                </a:lnTo>
                <a:lnTo>
                  <a:pt x="1151400" y="1172843"/>
                </a:lnTo>
                <a:lnTo>
                  <a:pt x="1148435" y="1172585"/>
                </a:lnTo>
                <a:lnTo>
                  <a:pt x="1143233" y="1170653"/>
                </a:lnTo>
                <a:lnTo>
                  <a:pt x="1134434" y="1169525"/>
                </a:lnTo>
                <a:lnTo>
                  <a:pt x="1132672" y="1170456"/>
                </a:lnTo>
                <a:lnTo>
                  <a:pt x="1135012" y="1173060"/>
                </a:lnTo>
                <a:lnTo>
                  <a:pt x="1137065" y="1174366"/>
                </a:lnTo>
                <a:lnTo>
                  <a:pt x="1138826" y="1174380"/>
                </a:lnTo>
                <a:lnTo>
                  <a:pt x="1141363" y="1176699"/>
                </a:lnTo>
                <a:lnTo>
                  <a:pt x="1144668" y="1181302"/>
                </a:lnTo>
                <a:lnTo>
                  <a:pt x="1146551" y="1184043"/>
                </a:lnTo>
                <a:lnTo>
                  <a:pt x="1148115" y="1187300"/>
                </a:lnTo>
                <a:lnTo>
                  <a:pt x="1148163" y="1188422"/>
                </a:lnTo>
                <a:lnTo>
                  <a:pt x="1146606" y="1190652"/>
                </a:lnTo>
                <a:lnTo>
                  <a:pt x="1134338" y="1178936"/>
                </a:lnTo>
                <a:lnTo>
                  <a:pt x="1126831" y="1183043"/>
                </a:lnTo>
                <a:lnTo>
                  <a:pt x="1123377" y="1184566"/>
                </a:lnTo>
                <a:lnTo>
                  <a:pt x="1120419" y="1184804"/>
                </a:lnTo>
                <a:lnTo>
                  <a:pt x="1116719" y="1183193"/>
                </a:lnTo>
                <a:lnTo>
                  <a:pt x="1108369" y="1177521"/>
                </a:lnTo>
                <a:lnTo>
                  <a:pt x="1105207" y="1175536"/>
                </a:lnTo>
                <a:lnTo>
                  <a:pt x="1104085" y="1175250"/>
                </a:lnTo>
                <a:lnTo>
                  <a:pt x="1096816" y="1177719"/>
                </a:lnTo>
                <a:lnTo>
                  <a:pt x="1090553" y="1177834"/>
                </a:lnTo>
                <a:lnTo>
                  <a:pt x="1077905" y="1175468"/>
                </a:lnTo>
                <a:lnTo>
                  <a:pt x="1073260" y="1173883"/>
                </a:lnTo>
                <a:lnTo>
                  <a:pt x="1072036" y="1172224"/>
                </a:lnTo>
                <a:lnTo>
                  <a:pt x="1070513" y="1171388"/>
                </a:lnTo>
                <a:lnTo>
                  <a:pt x="1067739" y="1171388"/>
                </a:lnTo>
                <a:lnTo>
                  <a:pt x="1060490" y="1169531"/>
                </a:lnTo>
                <a:lnTo>
                  <a:pt x="1053853" y="1173713"/>
                </a:lnTo>
                <a:lnTo>
                  <a:pt x="1045877" y="1169885"/>
                </a:lnTo>
                <a:lnTo>
                  <a:pt x="1043510" y="1167621"/>
                </a:lnTo>
                <a:lnTo>
                  <a:pt x="1042755" y="1166070"/>
                </a:lnTo>
                <a:lnTo>
                  <a:pt x="1040436" y="1159556"/>
                </a:lnTo>
                <a:lnTo>
                  <a:pt x="1040117" y="1156054"/>
                </a:lnTo>
                <a:lnTo>
                  <a:pt x="1040776" y="1152885"/>
                </a:lnTo>
                <a:lnTo>
                  <a:pt x="1041429" y="1150709"/>
                </a:lnTo>
                <a:lnTo>
                  <a:pt x="1042082" y="1149526"/>
                </a:lnTo>
                <a:lnTo>
                  <a:pt x="1037737" y="1153170"/>
                </a:lnTo>
                <a:lnTo>
                  <a:pt x="1036214" y="1153769"/>
                </a:lnTo>
                <a:lnTo>
                  <a:pt x="1034208" y="1153912"/>
                </a:lnTo>
                <a:lnTo>
                  <a:pt x="1028230" y="1152565"/>
                </a:lnTo>
                <a:lnTo>
                  <a:pt x="1027285" y="1153259"/>
                </a:lnTo>
                <a:lnTo>
                  <a:pt x="1027591" y="1154530"/>
                </a:lnTo>
                <a:lnTo>
                  <a:pt x="1029155" y="1156387"/>
                </a:lnTo>
                <a:lnTo>
                  <a:pt x="1029359" y="1157502"/>
                </a:lnTo>
                <a:lnTo>
                  <a:pt x="1026027" y="1158372"/>
                </a:lnTo>
                <a:lnTo>
                  <a:pt x="1020975" y="1157468"/>
                </a:lnTo>
                <a:lnTo>
                  <a:pt x="1018771" y="1157862"/>
                </a:lnTo>
                <a:lnTo>
                  <a:pt x="1017772" y="1158372"/>
                </a:lnTo>
                <a:lnTo>
                  <a:pt x="1015494" y="1161290"/>
                </a:lnTo>
                <a:lnTo>
                  <a:pt x="1014569" y="1161949"/>
                </a:lnTo>
                <a:lnTo>
                  <a:pt x="1013372" y="1161650"/>
                </a:lnTo>
                <a:lnTo>
                  <a:pt x="1008075" y="1155040"/>
                </a:lnTo>
                <a:lnTo>
                  <a:pt x="1003805" y="1150838"/>
                </a:lnTo>
                <a:lnTo>
                  <a:pt x="998827" y="1149220"/>
                </a:lnTo>
                <a:lnTo>
                  <a:pt x="996542" y="1147873"/>
                </a:lnTo>
                <a:lnTo>
                  <a:pt x="995291" y="1146248"/>
                </a:lnTo>
                <a:lnTo>
                  <a:pt x="988423" y="1132621"/>
                </a:lnTo>
                <a:lnTo>
                  <a:pt x="987484" y="1129663"/>
                </a:lnTo>
                <a:lnTo>
                  <a:pt x="985308" y="1118857"/>
                </a:lnTo>
                <a:lnTo>
                  <a:pt x="984581" y="1116538"/>
                </a:lnTo>
                <a:lnTo>
                  <a:pt x="983697" y="1115009"/>
                </a:lnTo>
                <a:lnTo>
                  <a:pt x="985424" y="1114689"/>
                </a:lnTo>
                <a:lnTo>
                  <a:pt x="991918" y="1116015"/>
                </a:lnTo>
                <a:lnTo>
                  <a:pt x="998208" y="1115954"/>
                </a:lnTo>
                <a:lnTo>
                  <a:pt x="1001622" y="1116838"/>
                </a:lnTo>
                <a:lnTo>
                  <a:pt x="1005586" y="1119544"/>
                </a:lnTo>
                <a:lnTo>
                  <a:pt x="1010747" y="1121475"/>
                </a:lnTo>
                <a:lnTo>
                  <a:pt x="1014447" y="1121883"/>
                </a:lnTo>
                <a:lnTo>
                  <a:pt x="1020369" y="1121169"/>
                </a:lnTo>
                <a:lnTo>
                  <a:pt x="1027102" y="1119361"/>
                </a:lnTo>
                <a:lnTo>
                  <a:pt x="1027897" y="1117953"/>
                </a:lnTo>
                <a:lnTo>
                  <a:pt x="1023532" y="1115532"/>
                </a:lnTo>
                <a:lnTo>
                  <a:pt x="1019649" y="1112316"/>
                </a:lnTo>
                <a:lnTo>
                  <a:pt x="1016058" y="1108127"/>
                </a:lnTo>
                <a:lnTo>
                  <a:pt x="1013923" y="1106352"/>
                </a:lnTo>
                <a:lnTo>
                  <a:pt x="1010333" y="1105244"/>
                </a:lnTo>
                <a:lnTo>
                  <a:pt x="1000241" y="1104468"/>
                </a:lnTo>
                <a:lnTo>
                  <a:pt x="990891" y="1101640"/>
                </a:lnTo>
                <a:lnTo>
                  <a:pt x="984431" y="1097811"/>
                </a:lnTo>
                <a:lnTo>
                  <a:pt x="979175" y="1093554"/>
                </a:lnTo>
                <a:lnTo>
                  <a:pt x="977040" y="1091229"/>
                </a:lnTo>
                <a:lnTo>
                  <a:pt x="976271" y="1089434"/>
                </a:lnTo>
                <a:lnTo>
                  <a:pt x="975455" y="1083803"/>
                </a:lnTo>
                <a:lnTo>
                  <a:pt x="974592" y="1074290"/>
                </a:lnTo>
                <a:lnTo>
                  <a:pt x="973755" y="1067857"/>
                </a:lnTo>
                <a:lnTo>
                  <a:pt x="972953" y="1064566"/>
                </a:lnTo>
                <a:lnTo>
                  <a:pt x="972844" y="1061676"/>
                </a:lnTo>
                <a:lnTo>
                  <a:pt x="974632" y="1055488"/>
                </a:lnTo>
                <a:lnTo>
                  <a:pt x="979739" y="1048722"/>
                </a:lnTo>
                <a:lnTo>
                  <a:pt x="979868" y="1047661"/>
                </a:lnTo>
                <a:lnTo>
                  <a:pt x="978855" y="1047348"/>
                </a:lnTo>
                <a:lnTo>
                  <a:pt x="976713" y="1045621"/>
                </a:lnTo>
                <a:lnTo>
                  <a:pt x="976026" y="1043084"/>
                </a:lnTo>
                <a:lnTo>
                  <a:pt x="975748" y="1039059"/>
                </a:lnTo>
                <a:lnTo>
                  <a:pt x="975734" y="1035631"/>
                </a:lnTo>
                <a:lnTo>
                  <a:pt x="975972" y="1032809"/>
                </a:lnTo>
                <a:lnTo>
                  <a:pt x="976822" y="1029280"/>
                </a:lnTo>
                <a:lnTo>
                  <a:pt x="979025" y="1022909"/>
                </a:lnTo>
                <a:lnTo>
                  <a:pt x="982174" y="1015129"/>
                </a:lnTo>
                <a:lnTo>
                  <a:pt x="985587" y="1007778"/>
                </a:lnTo>
                <a:lnTo>
                  <a:pt x="986172" y="1005364"/>
                </a:lnTo>
                <a:lnTo>
                  <a:pt x="986471" y="998789"/>
                </a:lnTo>
                <a:lnTo>
                  <a:pt x="986920" y="993974"/>
                </a:lnTo>
                <a:lnTo>
                  <a:pt x="987389" y="990574"/>
                </a:lnTo>
                <a:lnTo>
                  <a:pt x="988110" y="988018"/>
                </a:lnTo>
                <a:lnTo>
                  <a:pt x="990218" y="983142"/>
                </a:lnTo>
                <a:lnTo>
                  <a:pt x="992850" y="978497"/>
                </a:lnTo>
                <a:lnTo>
                  <a:pt x="996971" y="974526"/>
                </a:lnTo>
                <a:lnTo>
                  <a:pt x="997317" y="973051"/>
                </a:lnTo>
                <a:lnTo>
                  <a:pt x="997372" y="971011"/>
                </a:lnTo>
                <a:lnTo>
                  <a:pt x="997610" y="969481"/>
                </a:lnTo>
                <a:lnTo>
                  <a:pt x="998031" y="968474"/>
                </a:lnTo>
                <a:lnTo>
                  <a:pt x="1008245" y="955581"/>
                </a:lnTo>
                <a:lnTo>
                  <a:pt x="1012896" y="950298"/>
                </a:lnTo>
                <a:lnTo>
                  <a:pt x="1016840" y="946932"/>
                </a:lnTo>
                <a:lnTo>
                  <a:pt x="1021559" y="944443"/>
                </a:lnTo>
                <a:lnTo>
                  <a:pt x="1034990" y="939343"/>
                </a:lnTo>
                <a:lnTo>
                  <a:pt x="1041905" y="937922"/>
                </a:lnTo>
                <a:lnTo>
                  <a:pt x="1050603" y="938234"/>
                </a:lnTo>
                <a:lnTo>
                  <a:pt x="1066637" y="941111"/>
                </a:lnTo>
                <a:lnTo>
                  <a:pt x="1068568" y="943130"/>
                </a:lnTo>
                <a:lnTo>
                  <a:pt x="1069058" y="944144"/>
                </a:lnTo>
                <a:lnTo>
                  <a:pt x="1069758" y="947006"/>
                </a:lnTo>
                <a:lnTo>
                  <a:pt x="1069228" y="948836"/>
                </a:lnTo>
                <a:lnTo>
                  <a:pt x="1064842" y="955017"/>
                </a:lnTo>
                <a:lnTo>
                  <a:pt x="1059320" y="960131"/>
                </a:lnTo>
                <a:lnTo>
                  <a:pt x="1055730" y="964578"/>
                </a:lnTo>
                <a:lnTo>
                  <a:pt x="1049651" y="974513"/>
                </a:lnTo>
                <a:lnTo>
                  <a:pt x="1048012" y="977981"/>
                </a:lnTo>
                <a:lnTo>
                  <a:pt x="1040477" y="997674"/>
                </a:lnTo>
                <a:lnTo>
                  <a:pt x="1038696" y="1000904"/>
                </a:lnTo>
                <a:lnTo>
                  <a:pt x="1037648" y="1003481"/>
                </a:lnTo>
                <a:lnTo>
                  <a:pt x="1036921" y="1010471"/>
                </a:lnTo>
                <a:lnTo>
                  <a:pt x="1037138" y="1012947"/>
                </a:lnTo>
                <a:lnTo>
                  <a:pt x="1038315" y="1016979"/>
                </a:lnTo>
                <a:lnTo>
                  <a:pt x="1042408" y="1025683"/>
                </a:lnTo>
                <a:lnTo>
                  <a:pt x="1043510" y="1029729"/>
                </a:lnTo>
                <a:lnTo>
                  <a:pt x="1043483" y="1033435"/>
                </a:lnTo>
                <a:lnTo>
                  <a:pt x="1043027" y="1042228"/>
                </a:lnTo>
                <a:lnTo>
                  <a:pt x="1042973" y="1046661"/>
                </a:lnTo>
                <a:lnTo>
                  <a:pt x="1043156" y="1050904"/>
                </a:lnTo>
                <a:lnTo>
                  <a:pt x="1044000" y="1056943"/>
                </a:lnTo>
                <a:lnTo>
                  <a:pt x="1045502" y="1064743"/>
                </a:lnTo>
                <a:lnTo>
                  <a:pt x="1048984" y="1072583"/>
                </a:lnTo>
                <a:lnTo>
                  <a:pt x="1054445" y="1080457"/>
                </a:lnTo>
                <a:lnTo>
                  <a:pt x="1058511" y="1085646"/>
                </a:lnTo>
                <a:lnTo>
                  <a:pt x="1062516" y="1089454"/>
                </a:lnTo>
                <a:lnTo>
                  <a:pt x="1067256" y="1095071"/>
                </a:lnTo>
                <a:lnTo>
                  <a:pt x="1068310" y="1097770"/>
                </a:lnTo>
                <a:lnTo>
                  <a:pt x="1066127" y="1100742"/>
                </a:lnTo>
                <a:lnTo>
                  <a:pt x="1061020" y="1105291"/>
                </a:lnTo>
                <a:lnTo>
                  <a:pt x="1054309" y="1107236"/>
                </a:lnTo>
                <a:lnTo>
                  <a:pt x="1050718" y="1109086"/>
                </a:lnTo>
                <a:lnTo>
                  <a:pt x="1046250" y="1113023"/>
                </a:lnTo>
                <a:lnTo>
                  <a:pt x="1040647" y="1116158"/>
                </a:lnTo>
                <a:lnTo>
                  <a:pt x="1038417" y="1117967"/>
                </a:lnTo>
                <a:close/>
                <a:moveTo>
                  <a:pt x="1172997" y="951522"/>
                </a:moveTo>
                <a:lnTo>
                  <a:pt x="1176254" y="952412"/>
                </a:lnTo>
                <a:lnTo>
                  <a:pt x="1196872" y="950753"/>
                </a:lnTo>
                <a:lnTo>
                  <a:pt x="1201142" y="951991"/>
                </a:lnTo>
                <a:lnTo>
                  <a:pt x="1214130" y="959485"/>
                </a:lnTo>
                <a:lnTo>
                  <a:pt x="1217483" y="961980"/>
                </a:lnTo>
                <a:lnTo>
                  <a:pt x="1219135" y="965271"/>
                </a:lnTo>
                <a:lnTo>
                  <a:pt x="1220631" y="970446"/>
                </a:lnTo>
                <a:lnTo>
                  <a:pt x="1221325" y="971582"/>
                </a:lnTo>
                <a:lnTo>
                  <a:pt x="1226030" y="974649"/>
                </a:lnTo>
                <a:lnTo>
                  <a:pt x="1227968" y="978348"/>
                </a:lnTo>
                <a:lnTo>
                  <a:pt x="1228648" y="980259"/>
                </a:lnTo>
                <a:lnTo>
                  <a:pt x="1229641" y="984618"/>
                </a:lnTo>
                <a:lnTo>
                  <a:pt x="1231769" y="987079"/>
                </a:lnTo>
                <a:lnTo>
                  <a:pt x="1234197" y="988480"/>
                </a:lnTo>
                <a:lnTo>
                  <a:pt x="1234993" y="989758"/>
                </a:lnTo>
                <a:lnTo>
                  <a:pt x="1234612" y="995192"/>
                </a:lnTo>
                <a:lnTo>
                  <a:pt x="1235646" y="997714"/>
                </a:lnTo>
                <a:lnTo>
                  <a:pt x="1237937" y="1000754"/>
                </a:lnTo>
                <a:lnTo>
                  <a:pt x="1238794" y="1002780"/>
                </a:lnTo>
                <a:lnTo>
                  <a:pt x="1237012" y="1005249"/>
                </a:lnTo>
                <a:lnTo>
                  <a:pt x="1232871" y="1006697"/>
                </a:lnTo>
                <a:lnTo>
                  <a:pt x="1221175" y="1005188"/>
                </a:lnTo>
                <a:lnTo>
                  <a:pt x="1205480" y="1001767"/>
                </a:lnTo>
                <a:lnTo>
                  <a:pt x="1196355" y="1002740"/>
                </a:lnTo>
                <a:lnTo>
                  <a:pt x="1191778" y="1004304"/>
                </a:lnTo>
                <a:lnTo>
                  <a:pt x="1180708" y="1009859"/>
                </a:lnTo>
                <a:lnTo>
                  <a:pt x="1177172" y="1010757"/>
                </a:lnTo>
                <a:lnTo>
                  <a:pt x="1173718" y="1010872"/>
                </a:lnTo>
                <a:lnTo>
                  <a:pt x="1167604" y="1006337"/>
                </a:lnTo>
                <a:lnTo>
                  <a:pt x="1165387" y="1003930"/>
                </a:lnTo>
                <a:lnTo>
                  <a:pt x="1164653" y="1002060"/>
                </a:lnTo>
                <a:lnTo>
                  <a:pt x="1163198" y="996565"/>
                </a:lnTo>
                <a:lnTo>
                  <a:pt x="1162001" y="989949"/>
                </a:lnTo>
                <a:lnTo>
                  <a:pt x="1161389" y="984488"/>
                </a:lnTo>
                <a:lnTo>
                  <a:pt x="1160682" y="980306"/>
                </a:lnTo>
                <a:lnTo>
                  <a:pt x="1158594" y="978919"/>
                </a:lnTo>
                <a:lnTo>
                  <a:pt x="1152386" y="977246"/>
                </a:lnTo>
                <a:lnTo>
                  <a:pt x="1150305" y="974955"/>
                </a:lnTo>
                <a:lnTo>
                  <a:pt x="1149360" y="973044"/>
                </a:lnTo>
                <a:lnTo>
                  <a:pt x="1148449" y="969943"/>
                </a:lnTo>
                <a:lnTo>
                  <a:pt x="1148469" y="966720"/>
                </a:lnTo>
                <a:lnTo>
                  <a:pt x="1148945" y="963871"/>
                </a:lnTo>
                <a:lnTo>
                  <a:pt x="1149346" y="963170"/>
                </a:lnTo>
                <a:lnTo>
                  <a:pt x="1150128" y="963095"/>
                </a:lnTo>
                <a:lnTo>
                  <a:pt x="1148387" y="959627"/>
                </a:lnTo>
                <a:lnTo>
                  <a:pt x="1147789" y="955799"/>
                </a:lnTo>
                <a:lnTo>
                  <a:pt x="1147748" y="950440"/>
                </a:lnTo>
                <a:lnTo>
                  <a:pt x="1147972" y="947000"/>
                </a:lnTo>
                <a:lnTo>
                  <a:pt x="1148469" y="945483"/>
                </a:lnTo>
                <a:lnTo>
                  <a:pt x="1149618" y="944504"/>
                </a:lnTo>
                <a:lnTo>
                  <a:pt x="1152311" y="943851"/>
                </a:lnTo>
                <a:lnTo>
                  <a:pt x="1156303" y="943980"/>
                </a:lnTo>
                <a:lnTo>
                  <a:pt x="1161879" y="947952"/>
                </a:lnTo>
                <a:lnTo>
                  <a:pt x="1166285" y="948332"/>
                </a:lnTo>
                <a:lnTo>
                  <a:pt x="1172997" y="951522"/>
                </a:lnTo>
                <a:close/>
                <a:moveTo>
                  <a:pt x="681550" y="1000251"/>
                </a:moveTo>
                <a:lnTo>
                  <a:pt x="680584" y="1000577"/>
                </a:lnTo>
                <a:lnTo>
                  <a:pt x="678776" y="999074"/>
                </a:lnTo>
                <a:lnTo>
                  <a:pt x="676124" y="995736"/>
                </a:lnTo>
                <a:lnTo>
                  <a:pt x="671792" y="988936"/>
                </a:lnTo>
                <a:lnTo>
                  <a:pt x="666624" y="982156"/>
                </a:lnTo>
                <a:lnTo>
                  <a:pt x="665828" y="978076"/>
                </a:lnTo>
                <a:lnTo>
                  <a:pt x="664543" y="975023"/>
                </a:lnTo>
                <a:lnTo>
                  <a:pt x="657947" y="967740"/>
                </a:lnTo>
                <a:lnTo>
                  <a:pt x="653663" y="964775"/>
                </a:lnTo>
                <a:lnTo>
                  <a:pt x="650399" y="963293"/>
                </a:lnTo>
                <a:lnTo>
                  <a:pt x="649862" y="961246"/>
                </a:lnTo>
                <a:lnTo>
                  <a:pt x="652126" y="955268"/>
                </a:lnTo>
                <a:lnTo>
                  <a:pt x="654724" y="950474"/>
                </a:lnTo>
                <a:lnTo>
                  <a:pt x="656268" y="948734"/>
                </a:lnTo>
                <a:lnTo>
                  <a:pt x="661075" y="947170"/>
                </a:lnTo>
                <a:lnTo>
                  <a:pt x="677293" y="943953"/>
                </a:lnTo>
                <a:lnTo>
                  <a:pt x="680999" y="943858"/>
                </a:lnTo>
                <a:lnTo>
                  <a:pt x="684882" y="945408"/>
                </a:lnTo>
                <a:lnTo>
                  <a:pt x="690220" y="952004"/>
                </a:lnTo>
                <a:lnTo>
                  <a:pt x="692444" y="952752"/>
                </a:lnTo>
                <a:lnTo>
                  <a:pt x="693770" y="954228"/>
                </a:lnTo>
                <a:lnTo>
                  <a:pt x="694939" y="956683"/>
                </a:lnTo>
                <a:lnTo>
                  <a:pt x="695558" y="959179"/>
                </a:lnTo>
                <a:lnTo>
                  <a:pt x="695613" y="964251"/>
                </a:lnTo>
                <a:lnTo>
                  <a:pt x="695028" y="971711"/>
                </a:lnTo>
                <a:lnTo>
                  <a:pt x="694287" y="974553"/>
                </a:lnTo>
                <a:lnTo>
                  <a:pt x="691057" y="984046"/>
                </a:lnTo>
                <a:lnTo>
                  <a:pt x="687663" y="989235"/>
                </a:lnTo>
                <a:lnTo>
                  <a:pt x="687017" y="992580"/>
                </a:lnTo>
                <a:lnTo>
                  <a:pt x="685644" y="995226"/>
                </a:lnTo>
                <a:lnTo>
                  <a:pt x="683236" y="998462"/>
                </a:lnTo>
                <a:lnTo>
                  <a:pt x="681550" y="1000251"/>
                </a:lnTo>
                <a:close/>
                <a:moveTo>
                  <a:pt x="505347" y="1021290"/>
                </a:moveTo>
                <a:lnTo>
                  <a:pt x="506558" y="1022093"/>
                </a:lnTo>
                <a:lnTo>
                  <a:pt x="508768" y="1021426"/>
                </a:lnTo>
                <a:lnTo>
                  <a:pt x="511977" y="1019298"/>
                </a:lnTo>
                <a:lnTo>
                  <a:pt x="516112" y="1017543"/>
                </a:lnTo>
                <a:lnTo>
                  <a:pt x="521178" y="1016176"/>
                </a:lnTo>
                <a:lnTo>
                  <a:pt x="522517" y="1017843"/>
                </a:lnTo>
                <a:lnTo>
                  <a:pt x="523361" y="1017503"/>
                </a:lnTo>
                <a:lnTo>
                  <a:pt x="524850" y="1014796"/>
                </a:lnTo>
                <a:lnTo>
                  <a:pt x="525115" y="1013008"/>
                </a:lnTo>
                <a:lnTo>
                  <a:pt x="524931" y="1010988"/>
                </a:lnTo>
                <a:lnTo>
                  <a:pt x="525020" y="1006582"/>
                </a:lnTo>
                <a:lnTo>
                  <a:pt x="525815" y="1003916"/>
                </a:lnTo>
                <a:lnTo>
                  <a:pt x="528821" y="998299"/>
                </a:lnTo>
                <a:lnTo>
                  <a:pt x="530433" y="996266"/>
                </a:lnTo>
                <a:lnTo>
                  <a:pt x="532996" y="995334"/>
                </a:lnTo>
                <a:lnTo>
                  <a:pt x="539103" y="995940"/>
                </a:lnTo>
                <a:lnTo>
                  <a:pt x="544828" y="999156"/>
                </a:lnTo>
                <a:lnTo>
                  <a:pt x="552567" y="1002304"/>
                </a:lnTo>
                <a:lnTo>
                  <a:pt x="563882" y="1010199"/>
                </a:lnTo>
                <a:lnTo>
                  <a:pt x="567425" y="1013552"/>
                </a:lnTo>
                <a:lnTo>
                  <a:pt x="567792" y="1016449"/>
                </a:lnTo>
                <a:lnTo>
                  <a:pt x="565786" y="1022609"/>
                </a:lnTo>
                <a:lnTo>
                  <a:pt x="560910" y="1031266"/>
                </a:lnTo>
                <a:lnTo>
                  <a:pt x="556994" y="1034380"/>
                </a:lnTo>
                <a:lnTo>
                  <a:pt x="555484" y="1036284"/>
                </a:lnTo>
                <a:lnTo>
                  <a:pt x="558034" y="1037590"/>
                </a:lnTo>
                <a:lnTo>
                  <a:pt x="559686" y="1039800"/>
                </a:lnTo>
                <a:lnTo>
                  <a:pt x="562196" y="1036611"/>
                </a:lnTo>
                <a:lnTo>
                  <a:pt x="564032" y="1033034"/>
                </a:lnTo>
                <a:lnTo>
                  <a:pt x="566629" y="1030055"/>
                </a:lnTo>
                <a:lnTo>
                  <a:pt x="567513" y="1029790"/>
                </a:lnTo>
                <a:lnTo>
                  <a:pt x="567731" y="1030423"/>
                </a:lnTo>
                <a:lnTo>
                  <a:pt x="567282" y="1031953"/>
                </a:lnTo>
                <a:lnTo>
                  <a:pt x="567085" y="1033449"/>
                </a:lnTo>
                <a:lnTo>
                  <a:pt x="567153" y="1034911"/>
                </a:lnTo>
                <a:lnTo>
                  <a:pt x="567452" y="1035795"/>
                </a:lnTo>
                <a:lnTo>
                  <a:pt x="569043" y="1036250"/>
                </a:lnTo>
                <a:lnTo>
                  <a:pt x="569900" y="1035699"/>
                </a:lnTo>
                <a:lnTo>
                  <a:pt x="573348" y="1031497"/>
                </a:lnTo>
                <a:lnTo>
                  <a:pt x="576734" y="1025037"/>
                </a:lnTo>
                <a:lnTo>
                  <a:pt x="581868" y="1020848"/>
                </a:lnTo>
                <a:lnTo>
                  <a:pt x="583269" y="1018706"/>
                </a:lnTo>
                <a:lnTo>
                  <a:pt x="587737" y="1016918"/>
                </a:lnTo>
                <a:lnTo>
                  <a:pt x="587682" y="1015653"/>
                </a:lnTo>
                <a:lnTo>
                  <a:pt x="587886" y="1010655"/>
                </a:lnTo>
                <a:lnTo>
                  <a:pt x="586322" y="1008520"/>
                </a:lnTo>
                <a:lnTo>
                  <a:pt x="581079" y="1004038"/>
                </a:lnTo>
                <a:lnTo>
                  <a:pt x="578489" y="998646"/>
                </a:lnTo>
                <a:lnTo>
                  <a:pt x="579033" y="994498"/>
                </a:lnTo>
                <a:lnTo>
                  <a:pt x="581923" y="995103"/>
                </a:lnTo>
                <a:lnTo>
                  <a:pt x="589838" y="995545"/>
                </a:lnTo>
                <a:lnTo>
                  <a:pt x="591483" y="996103"/>
                </a:lnTo>
                <a:lnTo>
                  <a:pt x="599086" y="1003120"/>
                </a:lnTo>
                <a:lnTo>
                  <a:pt x="601779" y="1007472"/>
                </a:lnTo>
                <a:lnTo>
                  <a:pt x="603914" y="1009621"/>
                </a:lnTo>
                <a:lnTo>
                  <a:pt x="608402" y="1012749"/>
                </a:lnTo>
                <a:lnTo>
                  <a:pt x="609912" y="1015286"/>
                </a:lnTo>
                <a:lnTo>
                  <a:pt x="610972" y="1016313"/>
                </a:lnTo>
                <a:lnTo>
                  <a:pt x="611340" y="1017380"/>
                </a:lnTo>
                <a:lnTo>
                  <a:pt x="611013" y="1018489"/>
                </a:lnTo>
                <a:lnTo>
                  <a:pt x="610843" y="1021093"/>
                </a:lnTo>
                <a:lnTo>
                  <a:pt x="611680" y="1021929"/>
                </a:lnTo>
                <a:lnTo>
                  <a:pt x="614597" y="1022909"/>
                </a:lnTo>
                <a:lnTo>
                  <a:pt x="615413" y="1023956"/>
                </a:lnTo>
                <a:lnTo>
                  <a:pt x="616494" y="1027247"/>
                </a:lnTo>
                <a:lnTo>
                  <a:pt x="617840" y="1032769"/>
                </a:lnTo>
                <a:lnTo>
                  <a:pt x="619010" y="1038726"/>
                </a:lnTo>
                <a:lnTo>
                  <a:pt x="620860" y="1049884"/>
                </a:lnTo>
                <a:lnTo>
                  <a:pt x="624545" y="1064613"/>
                </a:lnTo>
                <a:lnTo>
                  <a:pt x="625803" y="1073739"/>
                </a:lnTo>
                <a:lnTo>
                  <a:pt x="626232" y="1075405"/>
                </a:lnTo>
                <a:lnTo>
                  <a:pt x="627061" y="1076547"/>
                </a:lnTo>
                <a:lnTo>
                  <a:pt x="629428" y="1078213"/>
                </a:lnTo>
                <a:lnTo>
                  <a:pt x="631250" y="1080566"/>
                </a:lnTo>
                <a:lnTo>
                  <a:pt x="633392" y="1081321"/>
                </a:lnTo>
                <a:lnTo>
                  <a:pt x="633916" y="1081110"/>
                </a:lnTo>
                <a:lnTo>
                  <a:pt x="634453" y="1079091"/>
                </a:lnTo>
                <a:lnTo>
                  <a:pt x="635793" y="1075867"/>
                </a:lnTo>
                <a:lnTo>
                  <a:pt x="642287" y="1069584"/>
                </a:lnTo>
                <a:lnTo>
                  <a:pt x="642627" y="1068605"/>
                </a:lnTo>
                <a:lnTo>
                  <a:pt x="641858" y="1067157"/>
                </a:lnTo>
                <a:lnTo>
                  <a:pt x="641620" y="1066164"/>
                </a:lnTo>
                <a:lnTo>
                  <a:pt x="641715" y="1065491"/>
                </a:lnTo>
                <a:lnTo>
                  <a:pt x="643069" y="1064967"/>
                </a:lnTo>
                <a:lnTo>
                  <a:pt x="638547" y="1056916"/>
                </a:lnTo>
                <a:lnTo>
                  <a:pt x="635623" y="1049232"/>
                </a:lnTo>
                <a:lnTo>
                  <a:pt x="633746" y="1039650"/>
                </a:lnTo>
                <a:lnTo>
                  <a:pt x="633460" y="1036835"/>
                </a:lnTo>
                <a:lnTo>
                  <a:pt x="633181" y="1030824"/>
                </a:lnTo>
                <a:lnTo>
                  <a:pt x="632569" y="1029239"/>
                </a:lnTo>
                <a:lnTo>
                  <a:pt x="631536" y="1027784"/>
                </a:lnTo>
                <a:lnTo>
                  <a:pt x="631107" y="1025907"/>
                </a:lnTo>
                <a:lnTo>
                  <a:pt x="631271" y="1023602"/>
                </a:lnTo>
                <a:lnTo>
                  <a:pt x="631067" y="1021623"/>
                </a:lnTo>
                <a:lnTo>
                  <a:pt x="629870" y="1017475"/>
                </a:lnTo>
                <a:lnTo>
                  <a:pt x="625266" y="988120"/>
                </a:lnTo>
                <a:lnTo>
                  <a:pt x="625280" y="985223"/>
                </a:lnTo>
                <a:lnTo>
                  <a:pt x="625912" y="983040"/>
                </a:lnTo>
                <a:lnTo>
                  <a:pt x="627551" y="981789"/>
                </a:lnTo>
                <a:lnTo>
                  <a:pt x="630189" y="981483"/>
                </a:lnTo>
                <a:lnTo>
                  <a:pt x="631026" y="980796"/>
                </a:lnTo>
                <a:lnTo>
                  <a:pt x="630053" y="979742"/>
                </a:lnTo>
                <a:lnTo>
                  <a:pt x="628326" y="976546"/>
                </a:lnTo>
                <a:lnTo>
                  <a:pt x="628102" y="975070"/>
                </a:lnTo>
                <a:lnTo>
                  <a:pt x="629251" y="972078"/>
                </a:lnTo>
                <a:lnTo>
                  <a:pt x="635147" y="973391"/>
                </a:lnTo>
                <a:lnTo>
                  <a:pt x="639417" y="976083"/>
                </a:lnTo>
                <a:lnTo>
                  <a:pt x="646720" y="982455"/>
                </a:lnTo>
                <a:lnTo>
                  <a:pt x="647462" y="982108"/>
                </a:lnTo>
                <a:lnTo>
                  <a:pt x="648264" y="978939"/>
                </a:lnTo>
                <a:lnTo>
                  <a:pt x="649821" y="976906"/>
                </a:lnTo>
                <a:lnTo>
                  <a:pt x="652160" y="977573"/>
                </a:lnTo>
                <a:lnTo>
                  <a:pt x="658770" y="982183"/>
                </a:lnTo>
                <a:lnTo>
                  <a:pt x="666413" y="990357"/>
                </a:lnTo>
                <a:lnTo>
                  <a:pt x="671540" y="994362"/>
                </a:lnTo>
                <a:lnTo>
                  <a:pt x="675138" y="999775"/>
                </a:lnTo>
                <a:lnTo>
                  <a:pt x="677586" y="1004868"/>
                </a:lnTo>
                <a:lnTo>
                  <a:pt x="679129" y="1008785"/>
                </a:lnTo>
                <a:lnTo>
                  <a:pt x="679197" y="1010308"/>
                </a:lnTo>
                <a:lnTo>
                  <a:pt x="678844" y="1011872"/>
                </a:lnTo>
                <a:lnTo>
                  <a:pt x="679204" y="1013905"/>
                </a:lnTo>
                <a:lnTo>
                  <a:pt x="680285" y="1016408"/>
                </a:lnTo>
                <a:lnTo>
                  <a:pt x="680884" y="1018645"/>
                </a:lnTo>
                <a:lnTo>
                  <a:pt x="681373" y="1023385"/>
                </a:lnTo>
                <a:lnTo>
                  <a:pt x="682346" y="1029532"/>
                </a:lnTo>
                <a:lnTo>
                  <a:pt x="682591" y="1032599"/>
                </a:lnTo>
                <a:lnTo>
                  <a:pt x="689384" y="1059745"/>
                </a:lnTo>
                <a:lnTo>
                  <a:pt x="690683" y="1064471"/>
                </a:lnTo>
                <a:lnTo>
                  <a:pt x="691512" y="1066653"/>
                </a:lnTo>
                <a:lnTo>
                  <a:pt x="696259" y="1076921"/>
                </a:lnTo>
                <a:lnTo>
                  <a:pt x="698788" y="1084327"/>
                </a:lnTo>
                <a:lnTo>
                  <a:pt x="699033" y="1089257"/>
                </a:lnTo>
                <a:lnTo>
                  <a:pt x="699373" y="1090671"/>
                </a:lnTo>
                <a:lnTo>
                  <a:pt x="699482" y="1092929"/>
                </a:lnTo>
                <a:lnTo>
                  <a:pt x="699359" y="1096030"/>
                </a:lnTo>
                <a:lnTo>
                  <a:pt x="698802" y="1098688"/>
                </a:lnTo>
                <a:lnTo>
                  <a:pt x="697809" y="1100912"/>
                </a:lnTo>
                <a:lnTo>
                  <a:pt x="696850" y="1104020"/>
                </a:lnTo>
                <a:lnTo>
                  <a:pt x="695402" y="1110854"/>
                </a:lnTo>
                <a:lnTo>
                  <a:pt x="695279" y="1112526"/>
                </a:lnTo>
                <a:lnTo>
                  <a:pt x="696320" y="1114866"/>
                </a:lnTo>
                <a:lnTo>
                  <a:pt x="702963" y="1122897"/>
                </a:lnTo>
                <a:lnTo>
                  <a:pt x="707037" y="1132457"/>
                </a:lnTo>
                <a:lnTo>
                  <a:pt x="708948" y="1134130"/>
                </a:lnTo>
                <a:lnTo>
                  <a:pt x="714075" y="1140067"/>
                </a:lnTo>
                <a:lnTo>
                  <a:pt x="719603" y="1143419"/>
                </a:lnTo>
                <a:lnTo>
                  <a:pt x="721466" y="1144861"/>
                </a:lnTo>
                <a:lnTo>
                  <a:pt x="723228" y="1146982"/>
                </a:lnTo>
                <a:lnTo>
                  <a:pt x="723758" y="1147064"/>
                </a:lnTo>
                <a:lnTo>
                  <a:pt x="724826" y="1146663"/>
                </a:lnTo>
                <a:lnTo>
                  <a:pt x="725132" y="1146085"/>
                </a:lnTo>
                <a:lnTo>
                  <a:pt x="725206" y="1145228"/>
                </a:lnTo>
                <a:lnTo>
                  <a:pt x="723649" y="1140747"/>
                </a:lnTo>
                <a:lnTo>
                  <a:pt x="723540" y="1138986"/>
                </a:lnTo>
                <a:lnTo>
                  <a:pt x="724282" y="1138679"/>
                </a:lnTo>
                <a:lnTo>
                  <a:pt x="729987" y="1146323"/>
                </a:lnTo>
                <a:lnTo>
                  <a:pt x="733067" y="1149349"/>
                </a:lnTo>
                <a:lnTo>
                  <a:pt x="737277" y="1152518"/>
                </a:lnTo>
                <a:lnTo>
                  <a:pt x="744505" y="1159787"/>
                </a:lnTo>
                <a:lnTo>
                  <a:pt x="745511" y="1160378"/>
                </a:lnTo>
                <a:lnTo>
                  <a:pt x="749421" y="1159712"/>
                </a:lnTo>
                <a:lnTo>
                  <a:pt x="750489" y="1160168"/>
                </a:lnTo>
                <a:lnTo>
                  <a:pt x="751162" y="1160882"/>
                </a:lnTo>
                <a:lnTo>
                  <a:pt x="751441" y="1161854"/>
                </a:lnTo>
                <a:lnTo>
                  <a:pt x="751597" y="1166131"/>
                </a:lnTo>
                <a:lnTo>
                  <a:pt x="752665" y="1168233"/>
                </a:lnTo>
                <a:lnTo>
                  <a:pt x="758833" y="1167335"/>
                </a:lnTo>
                <a:lnTo>
                  <a:pt x="760560" y="1167519"/>
                </a:lnTo>
                <a:lnTo>
                  <a:pt x="761662" y="1168192"/>
                </a:lnTo>
                <a:lnTo>
                  <a:pt x="762580" y="1169586"/>
                </a:lnTo>
                <a:lnTo>
                  <a:pt x="763906" y="1174135"/>
                </a:lnTo>
                <a:lnTo>
                  <a:pt x="765130" y="1183050"/>
                </a:lnTo>
                <a:lnTo>
                  <a:pt x="765191" y="1186225"/>
                </a:lnTo>
                <a:lnTo>
                  <a:pt x="764626" y="1191543"/>
                </a:lnTo>
                <a:lnTo>
                  <a:pt x="763729" y="1193495"/>
                </a:lnTo>
                <a:lnTo>
                  <a:pt x="762559" y="1194107"/>
                </a:lnTo>
                <a:lnTo>
                  <a:pt x="759268" y="1193508"/>
                </a:lnTo>
                <a:lnTo>
                  <a:pt x="756956" y="1191822"/>
                </a:lnTo>
                <a:lnTo>
                  <a:pt x="755759" y="1189673"/>
                </a:lnTo>
                <a:lnTo>
                  <a:pt x="754678" y="1185001"/>
                </a:lnTo>
                <a:lnTo>
                  <a:pt x="754161" y="1184097"/>
                </a:lnTo>
                <a:lnTo>
                  <a:pt x="753692" y="1185042"/>
                </a:lnTo>
                <a:lnTo>
                  <a:pt x="752611" y="1189319"/>
                </a:lnTo>
                <a:lnTo>
                  <a:pt x="751903" y="1191210"/>
                </a:lnTo>
                <a:lnTo>
                  <a:pt x="751040" y="1192461"/>
                </a:lnTo>
                <a:lnTo>
                  <a:pt x="749401" y="1192155"/>
                </a:lnTo>
                <a:lnTo>
                  <a:pt x="746987" y="1190292"/>
                </a:lnTo>
                <a:lnTo>
                  <a:pt x="742451" y="1185518"/>
                </a:lnTo>
                <a:lnTo>
                  <a:pt x="740847" y="1184335"/>
                </a:lnTo>
                <a:lnTo>
                  <a:pt x="739854" y="1184539"/>
                </a:lnTo>
                <a:lnTo>
                  <a:pt x="737685" y="1186157"/>
                </a:lnTo>
                <a:lnTo>
                  <a:pt x="734339" y="1189183"/>
                </a:lnTo>
                <a:lnTo>
                  <a:pt x="732959" y="1191400"/>
                </a:lnTo>
                <a:lnTo>
                  <a:pt x="733543" y="1192815"/>
                </a:lnTo>
                <a:lnTo>
                  <a:pt x="733931" y="1194589"/>
                </a:lnTo>
                <a:lnTo>
                  <a:pt x="734121" y="1196725"/>
                </a:lnTo>
                <a:lnTo>
                  <a:pt x="734006" y="1198296"/>
                </a:lnTo>
                <a:lnTo>
                  <a:pt x="733577" y="1199309"/>
                </a:lnTo>
                <a:lnTo>
                  <a:pt x="732469" y="1200512"/>
                </a:lnTo>
                <a:lnTo>
                  <a:pt x="730130" y="1200716"/>
                </a:lnTo>
                <a:lnTo>
                  <a:pt x="726764" y="1199792"/>
                </a:lnTo>
                <a:lnTo>
                  <a:pt x="724105" y="1198153"/>
                </a:lnTo>
                <a:lnTo>
                  <a:pt x="719447" y="1193787"/>
                </a:lnTo>
                <a:lnTo>
                  <a:pt x="718379" y="1193182"/>
                </a:lnTo>
                <a:lnTo>
                  <a:pt x="716938" y="1194154"/>
                </a:lnTo>
                <a:lnTo>
                  <a:pt x="716366" y="1195426"/>
                </a:lnTo>
                <a:lnTo>
                  <a:pt x="717257" y="1197242"/>
                </a:lnTo>
                <a:lnTo>
                  <a:pt x="719624" y="1199588"/>
                </a:lnTo>
                <a:lnTo>
                  <a:pt x="722514" y="1203470"/>
                </a:lnTo>
                <a:lnTo>
                  <a:pt x="723289" y="1204225"/>
                </a:lnTo>
                <a:lnTo>
                  <a:pt x="724030" y="1204137"/>
                </a:lnTo>
                <a:lnTo>
                  <a:pt x="724295" y="1204851"/>
                </a:lnTo>
                <a:lnTo>
                  <a:pt x="724622" y="1206932"/>
                </a:lnTo>
                <a:lnTo>
                  <a:pt x="724472" y="1210502"/>
                </a:lnTo>
                <a:lnTo>
                  <a:pt x="723078" y="1217601"/>
                </a:lnTo>
                <a:lnTo>
                  <a:pt x="722935" y="1219287"/>
                </a:lnTo>
                <a:lnTo>
                  <a:pt x="723506" y="1218886"/>
                </a:lnTo>
                <a:lnTo>
                  <a:pt x="727444" y="1211916"/>
                </a:lnTo>
                <a:lnTo>
                  <a:pt x="729477" y="1209958"/>
                </a:lnTo>
                <a:lnTo>
                  <a:pt x="733883" y="1206870"/>
                </a:lnTo>
                <a:lnTo>
                  <a:pt x="735787" y="1204599"/>
                </a:lnTo>
                <a:lnTo>
                  <a:pt x="741425" y="1203980"/>
                </a:lnTo>
                <a:lnTo>
                  <a:pt x="743437" y="1205225"/>
                </a:lnTo>
                <a:lnTo>
                  <a:pt x="744729" y="1207380"/>
                </a:lnTo>
                <a:lnTo>
                  <a:pt x="744777" y="1208360"/>
                </a:lnTo>
                <a:lnTo>
                  <a:pt x="743301" y="1210882"/>
                </a:lnTo>
                <a:lnTo>
                  <a:pt x="743029" y="1212147"/>
                </a:lnTo>
                <a:lnTo>
                  <a:pt x="742955" y="1213738"/>
                </a:lnTo>
                <a:lnTo>
                  <a:pt x="743091" y="1215160"/>
                </a:lnTo>
                <a:lnTo>
                  <a:pt x="743431" y="1216425"/>
                </a:lnTo>
                <a:lnTo>
                  <a:pt x="744444" y="1217587"/>
                </a:lnTo>
                <a:lnTo>
                  <a:pt x="746239" y="1217077"/>
                </a:lnTo>
                <a:lnTo>
                  <a:pt x="746742" y="1217370"/>
                </a:lnTo>
                <a:lnTo>
                  <a:pt x="747701" y="1218600"/>
                </a:lnTo>
                <a:lnTo>
                  <a:pt x="748333" y="1220504"/>
                </a:lnTo>
                <a:lnTo>
                  <a:pt x="748361" y="1223150"/>
                </a:lnTo>
                <a:lnTo>
                  <a:pt x="747041" y="1228937"/>
                </a:lnTo>
                <a:lnTo>
                  <a:pt x="744682" y="1230820"/>
                </a:lnTo>
                <a:lnTo>
                  <a:pt x="737460" y="1234309"/>
                </a:lnTo>
                <a:lnTo>
                  <a:pt x="734985" y="1236104"/>
                </a:lnTo>
                <a:lnTo>
                  <a:pt x="730218" y="1237375"/>
                </a:lnTo>
                <a:lnTo>
                  <a:pt x="728375" y="1239055"/>
                </a:lnTo>
                <a:lnTo>
                  <a:pt x="727226" y="1239565"/>
                </a:lnTo>
                <a:lnTo>
                  <a:pt x="722126" y="1239293"/>
                </a:lnTo>
                <a:lnTo>
                  <a:pt x="716292" y="1240354"/>
                </a:lnTo>
                <a:lnTo>
                  <a:pt x="709573" y="1238273"/>
                </a:lnTo>
                <a:lnTo>
                  <a:pt x="704861" y="1237348"/>
                </a:lnTo>
                <a:lnTo>
                  <a:pt x="699414" y="1234030"/>
                </a:lnTo>
                <a:lnTo>
                  <a:pt x="697360" y="1234866"/>
                </a:lnTo>
                <a:lnTo>
                  <a:pt x="695239" y="1236995"/>
                </a:lnTo>
                <a:lnTo>
                  <a:pt x="685039" y="1234438"/>
                </a:lnTo>
                <a:lnTo>
                  <a:pt x="683828" y="1232581"/>
                </a:lnTo>
                <a:lnTo>
                  <a:pt x="684229" y="1231371"/>
                </a:lnTo>
                <a:lnTo>
                  <a:pt x="686643" y="1227407"/>
                </a:lnTo>
                <a:lnTo>
                  <a:pt x="686800" y="1226577"/>
                </a:lnTo>
                <a:lnTo>
                  <a:pt x="686684" y="1225870"/>
                </a:lnTo>
                <a:lnTo>
                  <a:pt x="682053" y="1225190"/>
                </a:lnTo>
                <a:lnTo>
                  <a:pt x="676885" y="1223068"/>
                </a:lnTo>
                <a:lnTo>
                  <a:pt x="671697" y="1222014"/>
                </a:lnTo>
                <a:lnTo>
                  <a:pt x="667814" y="1222313"/>
                </a:lnTo>
                <a:lnTo>
                  <a:pt x="665284" y="1221538"/>
                </a:lnTo>
                <a:lnTo>
                  <a:pt x="662816" y="1219791"/>
                </a:lnTo>
                <a:lnTo>
                  <a:pt x="661463" y="1218192"/>
                </a:lnTo>
                <a:lnTo>
                  <a:pt x="661218" y="1216751"/>
                </a:lnTo>
                <a:lnTo>
                  <a:pt x="661184" y="1215166"/>
                </a:lnTo>
                <a:lnTo>
                  <a:pt x="661402" y="1211984"/>
                </a:lnTo>
                <a:lnTo>
                  <a:pt x="661075" y="1209740"/>
                </a:lnTo>
                <a:lnTo>
                  <a:pt x="659953" y="1207965"/>
                </a:lnTo>
                <a:lnTo>
                  <a:pt x="657668" y="1206374"/>
                </a:lnTo>
                <a:lnTo>
                  <a:pt x="655397" y="1206564"/>
                </a:lnTo>
                <a:lnTo>
                  <a:pt x="653473" y="1208326"/>
                </a:lnTo>
                <a:lnTo>
                  <a:pt x="651643" y="1211562"/>
                </a:lnTo>
                <a:lnTo>
                  <a:pt x="648250" y="1220532"/>
                </a:lnTo>
                <a:lnTo>
                  <a:pt x="646550" y="1222055"/>
                </a:lnTo>
                <a:lnTo>
                  <a:pt x="642144" y="1228501"/>
                </a:lnTo>
                <a:lnTo>
                  <a:pt x="640491" y="1230072"/>
                </a:lnTo>
                <a:lnTo>
                  <a:pt x="632413" y="1232615"/>
                </a:lnTo>
                <a:lnTo>
                  <a:pt x="622839" y="1233656"/>
                </a:lnTo>
                <a:lnTo>
                  <a:pt x="619262" y="1235635"/>
                </a:lnTo>
                <a:lnTo>
                  <a:pt x="615862" y="1239334"/>
                </a:lnTo>
                <a:lnTo>
                  <a:pt x="611754" y="1242897"/>
                </a:lnTo>
                <a:lnTo>
                  <a:pt x="601711" y="1247263"/>
                </a:lnTo>
                <a:lnTo>
                  <a:pt x="592429" y="1249690"/>
                </a:lnTo>
                <a:lnTo>
                  <a:pt x="582718" y="1250751"/>
                </a:lnTo>
                <a:lnTo>
                  <a:pt x="575456" y="1252404"/>
                </a:lnTo>
                <a:lnTo>
                  <a:pt x="573368" y="1251574"/>
                </a:lnTo>
                <a:lnTo>
                  <a:pt x="570118" y="1251880"/>
                </a:lnTo>
                <a:lnTo>
                  <a:pt x="566616" y="1254294"/>
                </a:lnTo>
                <a:lnTo>
                  <a:pt x="562665" y="1254763"/>
                </a:lnTo>
                <a:lnTo>
                  <a:pt x="547650" y="1255640"/>
                </a:lnTo>
                <a:lnTo>
                  <a:pt x="540755" y="1257252"/>
                </a:lnTo>
                <a:lnTo>
                  <a:pt x="536974" y="1257680"/>
                </a:lnTo>
                <a:lnTo>
                  <a:pt x="534009" y="1257463"/>
                </a:lnTo>
                <a:lnTo>
                  <a:pt x="531942" y="1256796"/>
                </a:lnTo>
                <a:lnTo>
                  <a:pt x="529963" y="1254654"/>
                </a:lnTo>
                <a:lnTo>
                  <a:pt x="527930" y="1251349"/>
                </a:lnTo>
                <a:lnTo>
                  <a:pt x="523796" y="1242496"/>
                </a:lnTo>
                <a:lnTo>
                  <a:pt x="522613" y="1238756"/>
                </a:lnTo>
                <a:lnTo>
                  <a:pt x="523075" y="1232323"/>
                </a:lnTo>
                <a:lnTo>
                  <a:pt x="522769" y="1228583"/>
                </a:lnTo>
                <a:lnTo>
                  <a:pt x="521395" y="1220470"/>
                </a:lnTo>
                <a:lnTo>
                  <a:pt x="521137" y="1219770"/>
                </a:lnTo>
                <a:lnTo>
                  <a:pt x="513902" y="1216744"/>
                </a:lnTo>
                <a:lnTo>
                  <a:pt x="509142" y="1215785"/>
                </a:lnTo>
                <a:lnTo>
                  <a:pt x="501961" y="1215588"/>
                </a:lnTo>
                <a:lnTo>
                  <a:pt x="493182" y="1216016"/>
                </a:lnTo>
                <a:lnTo>
                  <a:pt x="484417" y="1215037"/>
                </a:lnTo>
                <a:lnTo>
                  <a:pt x="479786" y="1213929"/>
                </a:lnTo>
                <a:lnTo>
                  <a:pt x="475189" y="1212113"/>
                </a:lnTo>
                <a:lnTo>
                  <a:pt x="467328" y="1207380"/>
                </a:lnTo>
                <a:lnTo>
                  <a:pt x="466886" y="1206898"/>
                </a:lnTo>
                <a:lnTo>
                  <a:pt x="466274" y="1205313"/>
                </a:lnTo>
                <a:lnTo>
                  <a:pt x="465499" y="1202627"/>
                </a:lnTo>
                <a:lnTo>
                  <a:pt x="463540" y="1199125"/>
                </a:lnTo>
                <a:lnTo>
                  <a:pt x="458182" y="1191278"/>
                </a:lnTo>
                <a:lnTo>
                  <a:pt x="456060" y="1186599"/>
                </a:lnTo>
                <a:lnTo>
                  <a:pt x="455714" y="1185409"/>
                </a:lnTo>
                <a:lnTo>
                  <a:pt x="455204" y="1181962"/>
                </a:lnTo>
                <a:lnTo>
                  <a:pt x="454530" y="1176243"/>
                </a:lnTo>
                <a:lnTo>
                  <a:pt x="454313" y="1172727"/>
                </a:lnTo>
                <a:lnTo>
                  <a:pt x="454938" y="1170579"/>
                </a:lnTo>
                <a:lnTo>
                  <a:pt x="455462" y="1170150"/>
                </a:lnTo>
                <a:lnTo>
                  <a:pt x="466560" y="1165948"/>
                </a:lnTo>
                <a:lnTo>
                  <a:pt x="486117" y="1161324"/>
                </a:lnTo>
                <a:lnTo>
                  <a:pt x="503994" y="1158196"/>
                </a:lnTo>
                <a:lnTo>
                  <a:pt x="512113" y="1158474"/>
                </a:lnTo>
                <a:lnTo>
                  <a:pt x="516894" y="1159943"/>
                </a:lnTo>
                <a:lnTo>
                  <a:pt x="521688" y="1160610"/>
                </a:lnTo>
                <a:lnTo>
                  <a:pt x="530365" y="1160943"/>
                </a:lnTo>
                <a:lnTo>
                  <a:pt x="541292" y="1163119"/>
                </a:lnTo>
                <a:lnTo>
                  <a:pt x="543489" y="1162935"/>
                </a:lnTo>
                <a:lnTo>
                  <a:pt x="548392" y="1161460"/>
                </a:lnTo>
                <a:lnTo>
                  <a:pt x="549847" y="1160276"/>
                </a:lnTo>
                <a:lnTo>
                  <a:pt x="557592" y="1160426"/>
                </a:lnTo>
                <a:lnTo>
                  <a:pt x="559095" y="1159698"/>
                </a:lnTo>
                <a:lnTo>
                  <a:pt x="560475" y="1158393"/>
                </a:lnTo>
                <a:lnTo>
                  <a:pt x="558694" y="1155945"/>
                </a:lnTo>
                <a:lnTo>
                  <a:pt x="551282" y="1150559"/>
                </a:lnTo>
                <a:lnTo>
                  <a:pt x="531595" y="1140862"/>
                </a:lnTo>
                <a:lnTo>
                  <a:pt x="526795" y="1138788"/>
                </a:lnTo>
                <a:lnTo>
                  <a:pt x="519920" y="1136578"/>
                </a:lnTo>
                <a:lnTo>
                  <a:pt x="515935" y="1136259"/>
                </a:lnTo>
                <a:lnTo>
                  <a:pt x="510855" y="1137523"/>
                </a:lnTo>
                <a:lnTo>
                  <a:pt x="508965" y="1137469"/>
                </a:lnTo>
                <a:lnTo>
                  <a:pt x="503980" y="1139366"/>
                </a:lnTo>
                <a:lnTo>
                  <a:pt x="499248" y="1140570"/>
                </a:lnTo>
                <a:lnTo>
                  <a:pt x="490271" y="1141733"/>
                </a:lnTo>
                <a:lnTo>
                  <a:pt x="477297" y="1142583"/>
                </a:lnTo>
                <a:lnTo>
                  <a:pt x="475481" y="1142331"/>
                </a:lnTo>
                <a:lnTo>
                  <a:pt x="472816" y="1140856"/>
                </a:lnTo>
                <a:lnTo>
                  <a:pt x="470878" y="1140434"/>
                </a:lnTo>
                <a:lnTo>
                  <a:pt x="458182" y="1141590"/>
                </a:lnTo>
                <a:lnTo>
                  <a:pt x="446840" y="1140101"/>
                </a:lnTo>
                <a:lnTo>
                  <a:pt x="433919" y="1125120"/>
                </a:lnTo>
                <a:lnTo>
                  <a:pt x="431777" y="1120489"/>
                </a:lnTo>
                <a:lnTo>
                  <a:pt x="432233" y="1118599"/>
                </a:lnTo>
                <a:lnTo>
                  <a:pt x="433824" y="1116566"/>
                </a:lnTo>
                <a:lnTo>
                  <a:pt x="440223" y="1110690"/>
                </a:lnTo>
                <a:lnTo>
                  <a:pt x="442508" y="1109283"/>
                </a:lnTo>
                <a:lnTo>
                  <a:pt x="452055" y="1106114"/>
                </a:lnTo>
                <a:lnTo>
                  <a:pt x="461568" y="1102265"/>
                </a:lnTo>
                <a:lnTo>
                  <a:pt x="469082" y="1098634"/>
                </a:lnTo>
                <a:lnTo>
                  <a:pt x="472768" y="1097369"/>
                </a:lnTo>
                <a:lnTo>
                  <a:pt x="476318" y="1097220"/>
                </a:lnTo>
                <a:lnTo>
                  <a:pt x="479187" y="1096016"/>
                </a:lnTo>
                <a:lnTo>
                  <a:pt x="478603" y="1094867"/>
                </a:lnTo>
                <a:lnTo>
                  <a:pt x="476257" y="1093548"/>
                </a:lnTo>
                <a:lnTo>
                  <a:pt x="476284" y="1091678"/>
                </a:lnTo>
                <a:lnTo>
                  <a:pt x="477501" y="1090780"/>
                </a:lnTo>
                <a:lnTo>
                  <a:pt x="482200" y="1089828"/>
                </a:lnTo>
                <a:lnTo>
                  <a:pt x="487198" y="1090984"/>
                </a:lnTo>
                <a:lnTo>
                  <a:pt x="489693" y="1090590"/>
                </a:lnTo>
                <a:lnTo>
                  <a:pt x="490407" y="1089311"/>
                </a:lnTo>
                <a:lnTo>
                  <a:pt x="489741" y="1088284"/>
                </a:lnTo>
                <a:lnTo>
                  <a:pt x="485001" y="1086149"/>
                </a:lnTo>
                <a:lnTo>
                  <a:pt x="462221" y="1092290"/>
                </a:lnTo>
                <a:lnTo>
                  <a:pt x="451593" y="1092861"/>
                </a:lnTo>
                <a:lnTo>
                  <a:pt x="444222" y="1095492"/>
                </a:lnTo>
                <a:lnTo>
                  <a:pt x="440169" y="1095411"/>
                </a:lnTo>
                <a:lnTo>
                  <a:pt x="435347" y="1092786"/>
                </a:lnTo>
                <a:lnTo>
                  <a:pt x="434701" y="1091997"/>
                </a:lnTo>
                <a:lnTo>
                  <a:pt x="434613" y="1090916"/>
                </a:lnTo>
                <a:lnTo>
                  <a:pt x="436102" y="1087394"/>
                </a:lnTo>
                <a:lnTo>
                  <a:pt x="441257" y="1085279"/>
                </a:lnTo>
                <a:lnTo>
                  <a:pt x="443854" y="1079322"/>
                </a:lnTo>
                <a:lnTo>
                  <a:pt x="441080" y="1079220"/>
                </a:lnTo>
                <a:lnTo>
                  <a:pt x="431845" y="1080498"/>
                </a:lnTo>
                <a:lnTo>
                  <a:pt x="427813" y="1079947"/>
                </a:lnTo>
                <a:lnTo>
                  <a:pt x="422366" y="1077656"/>
                </a:lnTo>
                <a:lnTo>
                  <a:pt x="420768" y="1074922"/>
                </a:lnTo>
                <a:lnTo>
                  <a:pt x="420088" y="1072943"/>
                </a:lnTo>
                <a:lnTo>
                  <a:pt x="419973" y="1070577"/>
                </a:lnTo>
                <a:lnTo>
                  <a:pt x="420156" y="1063831"/>
                </a:lnTo>
                <a:lnTo>
                  <a:pt x="420619" y="1060193"/>
                </a:lnTo>
                <a:lnTo>
                  <a:pt x="420904" y="1059370"/>
                </a:lnTo>
                <a:lnTo>
                  <a:pt x="427677" y="1048096"/>
                </a:lnTo>
                <a:lnTo>
                  <a:pt x="431900" y="1045730"/>
                </a:lnTo>
                <a:lnTo>
                  <a:pt x="434865" y="1042139"/>
                </a:lnTo>
                <a:lnTo>
                  <a:pt x="434980" y="1040636"/>
                </a:lnTo>
                <a:lnTo>
                  <a:pt x="434253" y="1039120"/>
                </a:lnTo>
                <a:lnTo>
                  <a:pt x="431492" y="1035441"/>
                </a:lnTo>
                <a:lnTo>
                  <a:pt x="430383" y="1033571"/>
                </a:lnTo>
                <a:lnTo>
                  <a:pt x="429758" y="1031776"/>
                </a:lnTo>
                <a:lnTo>
                  <a:pt x="430227" y="1028940"/>
                </a:lnTo>
                <a:lnTo>
                  <a:pt x="431791" y="1025051"/>
                </a:lnTo>
                <a:lnTo>
                  <a:pt x="436401" y="1018747"/>
                </a:lnTo>
                <a:lnTo>
                  <a:pt x="447492" y="1006004"/>
                </a:lnTo>
                <a:lnTo>
                  <a:pt x="453130" y="1000611"/>
                </a:lnTo>
                <a:lnTo>
                  <a:pt x="458563" y="997687"/>
                </a:lnTo>
                <a:lnTo>
                  <a:pt x="466165" y="991452"/>
                </a:lnTo>
                <a:lnTo>
                  <a:pt x="485654" y="981027"/>
                </a:lnTo>
                <a:lnTo>
                  <a:pt x="503096" y="970467"/>
                </a:lnTo>
                <a:lnTo>
                  <a:pt x="509516" y="973261"/>
                </a:lnTo>
                <a:lnTo>
                  <a:pt x="511338" y="975451"/>
                </a:lnTo>
                <a:lnTo>
                  <a:pt x="512147" y="977301"/>
                </a:lnTo>
                <a:lnTo>
                  <a:pt x="512854" y="979891"/>
                </a:lnTo>
                <a:lnTo>
                  <a:pt x="513460" y="983217"/>
                </a:lnTo>
                <a:lnTo>
                  <a:pt x="514296" y="990397"/>
                </a:lnTo>
                <a:lnTo>
                  <a:pt x="514405" y="994083"/>
                </a:lnTo>
                <a:lnTo>
                  <a:pt x="514262" y="997769"/>
                </a:lnTo>
                <a:lnTo>
                  <a:pt x="513861" y="1001101"/>
                </a:lnTo>
                <a:lnTo>
                  <a:pt x="513201" y="1004072"/>
                </a:lnTo>
                <a:lnTo>
                  <a:pt x="511896" y="1007690"/>
                </a:lnTo>
                <a:lnTo>
                  <a:pt x="509937" y="1011940"/>
                </a:lnTo>
                <a:lnTo>
                  <a:pt x="505789" y="1019189"/>
                </a:lnTo>
                <a:lnTo>
                  <a:pt x="505347" y="1021290"/>
                </a:lnTo>
                <a:close/>
                <a:moveTo>
                  <a:pt x="843888" y="999170"/>
                </a:moveTo>
                <a:lnTo>
                  <a:pt x="840807" y="999816"/>
                </a:lnTo>
                <a:lnTo>
                  <a:pt x="837965" y="995246"/>
                </a:lnTo>
                <a:lnTo>
                  <a:pt x="837870" y="990969"/>
                </a:lnTo>
                <a:lnTo>
                  <a:pt x="838060" y="988602"/>
                </a:lnTo>
                <a:lnTo>
                  <a:pt x="838414" y="986522"/>
                </a:lnTo>
                <a:lnTo>
                  <a:pt x="839447" y="984740"/>
                </a:lnTo>
                <a:lnTo>
                  <a:pt x="842358" y="982659"/>
                </a:lnTo>
                <a:lnTo>
                  <a:pt x="843677" y="984203"/>
                </a:lnTo>
                <a:lnTo>
                  <a:pt x="844160" y="986052"/>
                </a:lnTo>
                <a:lnTo>
                  <a:pt x="844602" y="986780"/>
                </a:lnTo>
                <a:lnTo>
                  <a:pt x="846479" y="988378"/>
                </a:lnTo>
                <a:lnTo>
                  <a:pt x="847383" y="990221"/>
                </a:lnTo>
                <a:lnTo>
                  <a:pt x="847288" y="992336"/>
                </a:lnTo>
                <a:lnTo>
                  <a:pt x="846683" y="995538"/>
                </a:lnTo>
                <a:lnTo>
                  <a:pt x="846009" y="997592"/>
                </a:lnTo>
                <a:lnTo>
                  <a:pt x="845275" y="998496"/>
                </a:lnTo>
                <a:lnTo>
                  <a:pt x="843888" y="999170"/>
                </a:lnTo>
                <a:close/>
                <a:moveTo>
                  <a:pt x="1265144" y="2107775"/>
                </a:moveTo>
                <a:lnTo>
                  <a:pt x="1264124" y="2107904"/>
                </a:lnTo>
                <a:lnTo>
                  <a:pt x="1262322" y="2107775"/>
                </a:lnTo>
                <a:lnTo>
                  <a:pt x="1259657" y="2108680"/>
                </a:lnTo>
                <a:lnTo>
                  <a:pt x="1256161" y="2110584"/>
                </a:lnTo>
                <a:lnTo>
                  <a:pt x="1251925" y="2113990"/>
                </a:lnTo>
                <a:lnTo>
                  <a:pt x="1244465" y="2121348"/>
                </a:lnTo>
                <a:lnTo>
                  <a:pt x="1244350" y="2121518"/>
                </a:lnTo>
                <a:lnTo>
                  <a:pt x="1244214" y="2121409"/>
                </a:lnTo>
                <a:lnTo>
                  <a:pt x="1243710" y="2121539"/>
                </a:lnTo>
                <a:lnTo>
                  <a:pt x="1241602" y="2123647"/>
                </a:lnTo>
                <a:lnTo>
                  <a:pt x="1239399" y="2124823"/>
                </a:lnTo>
                <a:lnTo>
                  <a:pt x="1233986" y="2126734"/>
                </a:lnTo>
                <a:lnTo>
                  <a:pt x="1232708" y="2127591"/>
                </a:lnTo>
                <a:lnTo>
                  <a:pt x="1231130" y="2128087"/>
                </a:lnTo>
                <a:lnTo>
                  <a:pt x="1229253" y="2128230"/>
                </a:lnTo>
                <a:lnTo>
                  <a:pt x="1227370" y="2128774"/>
                </a:lnTo>
                <a:lnTo>
                  <a:pt x="1225473" y="2129719"/>
                </a:lnTo>
                <a:lnTo>
                  <a:pt x="1221569" y="2132582"/>
                </a:lnTo>
                <a:lnTo>
                  <a:pt x="1220618" y="2132663"/>
                </a:lnTo>
                <a:lnTo>
                  <a:pt x="1220216" y="2132133"/>
                </a:lnTo>
                <a:lnTo>
                  <a:pt x="1220352" y="2131732"/>
                </a:lnTo>
                <a:lnTo>
                  <a:pt x="1221005" y="2131025"/>
                </a:lnTo>
                <a:lnTo>
                  <a:pt x="1223392" y="2129583"/>
                </a:lnTo>
                <a:lnTo>
                  <a:pt x="1223065" y="2129311"/>
                </a:lnTo>
                <a:lnTo>
                  <a:pt x="1222345" y="2129617"/>
                </a:lnTo>
                <a:lnTo>
                  <a:pt x="1221216" y="2130501"/>
                </a:lnTo>
                <a:lnTo>
                  <a:pt x="1220781" y="2130406"/>
                </a:lnTo>
                <a:lnTo>
                  <a:pt x="1221019" y="2129331"/>
                </a:lnTo>
                <a:lnTo>
                  <a:pt x="1220291" y="2129114"/>
                </a:lnTo>
                <a:lnTo>
                  <a:pt x="1218591" y="2129753"/>
                </a:lnTo>
                <a:lnTo>
                  <a:pt x="1217530" y="2129896"/>
                </a:lnTo>
                <a:lnTo>
                  <a:pt x="1217109" y="2129542"/>
                </a:lnTo>
                <a:lnTo>
                  <a:pt x="1216626" y="2129542"/>
                </a:lnTo>
                <a:lnTo>
                  <a:pt x="1216075" y="2129889"/>
                </a:lnTo>
                <a:lnTo>
                  <a:pt x="1215198" y="2129821"/>
                </a:lnTo>
                <a:lnTo>
                  <a:pt x="1213817" y="2130283"/>
                </a:lnTo>
                <a:lnTo>
                  <a:pt x="1210975" y="2131263"/>
                </a:lnTo>
                <a:lnTo>
                  <a:pt x="1210268" y="2132045"/>
                </a:lnTo>
                <a:lnTo>
                  <a:pt x="1210241" y="2132310"/>
                </a:lnTo>
                <a:lnTo>
                  <a:pt x="1212913" y="2131079"/>
                </a:lnTo>
                <a:lnTo>
                  <a:pt x="1214157" y="2130678"/>
                </a:lnTo>
                <a:lnTo>
                  <a:pt x="1215075" y="2130487"/>
                </a:lnTo>
                <a:lnTo>
                  <a:pt x="1215429" y="2130759"/>
                </a:lnTo>
                <a:lnTo>
                  <a:pt x="1215103" y="2131385"/>
                </a:lnTo>
                <a:lnTo>
                  <a:pt x="1215096" y="2131779"/>
                </a:lnTo>
                <a:lnTo>
                  <a:pt x="1215776" y="2131943"/>
                </a:lnTo>
                <a:lnTo>
                  <a:pt x="1216177" y="2131779"/>
                </a:lnTo>
                <a:lnTo>
                  <a:pt x="1216211" y="2131609"/>
                </a:lnTo>
                <a:lnTo>
                  <a:pt x="1215878" y="2131433"/>
                </a:lnTo>
                <a:lnTo>
                  <a:pt x="1215885" y="2131181"/>
                </a:lnTo>
                <a:lnTo>
                  <a:pt x="1216231" y="2130868"/>
                </a:lnTo>
                <a:lnTo>
                  <a:pt x="1219210" y="2129964"/>
                </a:lnTo>
                <a:lnTo>
                  <a:pt x="1219822" y="2130623"/>
                </a:lnTo>
                <a:lnTo>
                  <a:pt x="1219176" y="2132439"/>
                </a:lnTo>
                <a:lnTo>
                  <a:pt x="1219455" y="2133316"/>
                </a:lnTo>
                <a:lnTo>
                  <a:pt x="1220645" y="2133255"/>
                </a:lnTo>
                <a:lnTo>
                  <a:pt x="1221998" y="2132786"/>
                </a:lnTo>
                <a:lnTo>
                  <a:pt x="1223514" y="2131915"/>
                </a:lnTo>
                <a:lnTo>
                  <a:pt x="1224031" y="2131902"/>
                </a:lnTo>
                <a:lnTo>
                  <a:pt x="1223548" y="2132752"/>
                </a:lnTo>
                <a:lnTo>
                  <a:pt x="1222753" y="2133534"/>
                </a:lnTo>
                <a:lnTo>
                  <a:pt x="1220964" y="2134887"/>
                </a:lnTo>
                <a:lnTo>
                  <a:pt x="1220583" y="2135819"/>
                </a:lnTo>
                <a:lnTo>
                  <a:pt x="1220611" y="2136063"/>
                </a:lnTo>
                <a:lnTo>
                  <a:pt x="1221168" y="2135696"/>
                </a:lnTo>
                <a:lnTo>
                  <a:pt x="1223133" y="2135472"/>
                </a:lnTo>
                <a:lnTo>
                  <a:pt x="1223888" y="2135472"/>
                </a:lnTo>
                <a:lnTo>
                  <a:pt x="1223725" y="2136057"/>
                </a:lnTo>
                <a:lnTo>
                  <a:pt x="1222671" y="2136404"/>
                </a:lnTo>
                <a:lnTo>
                  <a:pt x="1220379" y="2137634"/>
                </a:lnTo>
                <a:lnTo>
                  <a:pt x="1218537" y="2138070"/>
                </a:lnTo>
                <a:lnTo>
                  <a:pt x="1217456" y="2137818"/>
                </a:lnTo>
                <a:lnTo>
                  <a:pt x="1217238" y="2137192"/>
                </a:lnTo>
                <a:lnTo>
                  <a:pt x="1217891" y="2136193"/>
                </a:lnTo>
                <a:lnTo>
                  <a:pt x="1217795" y="2135927"/>
                </a:lnTo>
                <a:lnTo>
                  <a:pt x="1216320" y="2136614"/>
                </a:lnTo>
                <a:lnTo>
                  <a:pt x="1215891" y="2136587"/>
                </a:lnTo>
                <a:lnTo>
                  <a:pt x="1215409" y="2135962"/>
                </a:lnTo>
                <a:lnTo>
                  <a:pt x="1215490" y="2135819"/>
                </a:lnTo>
                <a:lnTo>
                  <a:pt x="1216157" y="2135825"/>
                </a:lnTo>
                <a:lnTo>
                  <a:pt x="1216469" y="2135499"/>
                </a:lnTo>
                <a:lnTo>
                  <a:pt x="1215218" y="2135302"/>
                </a:lnTo>
                <a:lnTo>
                  <a:pt x="1213382" y="2135764"/>
                </a:lnTo>
                <a:lnTo>
                  <a:pt x="1211811" y="2135540"/>
                </a:lnTo>
                <a:lnTo>
                  <a:pt x="1210839" y="2134805"/>
                </a:lnTo>
                <a:lnTo>
                  <a:pt x="1210574" y="2134350"/>
                </a:lnTo>
                <a:lnTo>
                  <a:pt x="1211029" y="2134166"/>
                </a:lnTo>
                <a:lnTo>
                  <a:pt x="1210927" y="2133894"/>
                </a:lnTo>
                <a:lnTo>
                  <a:pt x="1210268" y="2133534"/>
                </a:lnTo>
                <a:lnTo>
                  <a:pt x="1208391" y="2133364"/>
                </a:lnTo>
                <a:lnTo>
                  <a:pt x="1207874" y="2133663"/>
                </a:lnTo>
                <a:lnTo>
                  <a:pt x="1207541" y="2134302"/>
                </a:lnTo>
                <a:lnTo>
                  <a:pt x="1205583" y="2134262"/>
                </a:lnTo>
                <a:lnTo>
                  <a:pt x="1204596" y="2134704"/>
                </a:lnTo>
                <a:lnTo>
                  <a:pt x="1202325" y="2135098"/>
                </a:lnTo>
                <a:lnTo>
                  <a:pt x="1198769" y="2135451"/>
                </a:lnTo>
                <a:lnTo>
                  <a:pt x="1195933" y="2136009"/>
                </a:lnTo>
                <a:lnTo>
                  <a:pt x="1193812" y="2136771"/>
                </a:lnTo>
                <a:lnTo>
                  <a:pt x="1192248" y="2137056"/>
                </a:lnTo>
                <a:lnTo>
                  <a:pt x="1191234" y="2136866"/>
                </a:lnTo>
                <a:lnTo>
                  <a:pt x="1189548" y="2137117"/>
                </a:lnTo>
                <a:lnTo>
                  <a:pt x="1187188" y="2137804"/>
                </a:lnTo>
                <a:lnTo>
                  <a:pt x="1183455" y="2138355"/>
                </a:lnTo>
                <a:lnTo>
                  <a:pt x="1182082" y="2138892"/>
                </a:lnTo>
                <a:lnTo>
                  <a:pt x="1180082" y="2140347"/>
                </a:lnTo>
                <a:lnTo>
                  <a:pt x="1177457" y="2142721"/>
                </a:lnTo>
                <a:lnTo>
                  <a:pt x="1175676" y="2143883"/>
                </a:lnTo>
                <a:lnTo>
                  <a:pt x="1174724" y="2143843"/>
                </a:lnTo>
                <a:lnTo>
                  <a:pt x="1174071" y="2144135"/>
                </a:lnTo>
                <a:lnTo>
                  <a:pt x="1173711" y="2144767"/>
                </a:lnTo>
                <a:lnTo>
                  <a:pt x="1172371" y="2145652"/>
                </a:lnTo>
                <a:lnTo>
                  <a:pt x="1171847" y="2146345"/>
                </a:lnTo>
                <a:lnTo>
                  <a:pt x="1171582" y="2147352"/>
                </a:lnTo>
                <a:lnTo>
                  <a:pt x="1170698" y="2148936"/>
                </a:lnTo>
                <a:lnTo>
                  <a:pt x="1168447" y="2152418"/>
                </a:lnTo>
                <a:lnTo>
                  <a:pt x="1168468" y="2152907"/>
                </a:lnTo>
                <a:lnTo>
                  <a:pt x="1169331" y="2154172"/>
                </a:lnTo>
                <a:lnTo>
                  <a:pt x="1171038" y="2154641"/>
                </a:lnTo>
                <a:lnTo>
                  <a:pt x="1173146" y="2155301"/>
                </a:lnTo>
                <a:lnTo>
                  <a:pt x="1175560" y="2155321"/>
                </a:lnTo>
                <a:lnTo>
                  <a:pt x="1176778" y="2155607"/>
                </a:lnTo>
                <a:lnTo>
                  <a:pt x="1177661" y="2155348"/>
                </a:lnTo>
                <a:lnTo>
                  <a:pt x="1179151" y="2154444"/>
                </a:lnTo>
                <a:lnTo>
                  <a:pt x="1182054" y="2153383"/>
                </a:lnTo>
                <a:lnTo>
                  <a:pt x="1182095" y="2153512"/>
                </a:lnTo>
                <a:lnTo>
                  <a:pt x="1181966" y="2158000"/>
                </a:lnTo>
                <a:lnTo>
                  <a:pt x="1181830" y="2158340"/>
                </a:lnTo>
                <a:lnTo>
                  <a:pt x="1182408" y="2159109"/>
                </a:lnTo>
                <a:lnTo>
                  <a:pt x="1182564" y="2159626"/>
                </a:lnTo>
                <a:lnTo>
                  <a:pt x="1182462" y="2160210"/>
                </a:lnTo>
                <a:lnTo>
                  <a:pt x="1183020" y="2161013"/>
                </a:lnTo>
                <a:lnTo>
                  <a:pt x="1184230" y="2162026"/>
                </a:lnTo>
                <a:lnTo>
                  <a:pt x="1184700" y="2162747"/>
                </a:lnTo>
                <a:lnTo>
                  <a:pt x="1184428" y="2163175"/>
                </a:lnTo>
                <a:lnTo>
                  <a:pt x="1182129" y="2164345"/>
                </a:lnTo>
                <a:lnTo>
                  <a:pt x="1180892" y="2164467"/>
                </a:lnTo>
                <a:lnTo>
                  <a:pt x="1179858" y="2164073"/>
                </a:lnTo>
                <a:lnTo>
                  <a:pt x="1178178" y="2163876"/>
                </a:lnTo>
                <a:lnTo>
                  <a:pt x="1175853" y="2163869"/>
                </a:lnTo>
                <a:lnTo>
                  <a:pt x="1171888" y="2164562"/>
                </a:lnTo>
                <a:lnTo>
                  <a:pt x="1170603" y="2164651"/>
                </a:lnTo>
                <a:lnTo>
                  <a:pt x="1169896" y="2164365"/>
                </a:lnTo>
                <a:lnTo>
                  <a:pt x="1168978" y="2164447"/>
                </a:lnTo>
                <a:lnTo>
                  <a:pt x="1165612" y="2165378"/>
                </a:lnTo>
                <a:lnTo>
                  <a:pt x="1162239" y="2165902"/>
                </a:lnTo>
                <a:lnTo>
                  <a:pt x="1159934" y="2166623"/>
                </a:lnTo>
                <a:lnTo>
                  <a:pt x="1158683" y="2167555"/>
                </a:lnTo>
                <a:lnTo>
                  <a:pt x="1157921" y="2168364"/>
                </a:lnTo>
                <a:lnTo>
                  <a:pt x="1157180" y="2168989"/>
                </a:lnTo>
                <a:lnTo>
                  <a:pt x="1156595" y="2169173"/>
                </a:lnTo>
                <a:lnTo>
                  <a:pt x="1155534" y="2170785"/>
                </a:lnTo>
                <a:lnTo>
                  <a:pt x="1155636" y="2171022"/>
                </a:lnTo>
                <a:lnTo>
                  <a:pt x="1157132" y="2170927"/>
                </a:lnTo>
                <a:lnTo>
                  <a:pt x="1158329" y="2171397"/>
                </a:lnTo>
                <a:lnTo>
                  <a:pt x="1162151" y="2171866"/>
                </a:lnTo>
                <a:lnTo>
                  <a:pt x="1162967" y="2172314"/>
                </a:lnTo>
                <a:lnTo>
                  <a:pt x="1162361" y="2172518"/>
                </a:lnTo>
                <a:lnTo>
                  <a:pt x="1156581" y="2171716"/>
                </a:lnTo>
                <a:lnTo>
                  <a:pt x="1155126" y="2171805"/>
                </a:lnTo>
                <a:lnTo>
                  <a:pt x="1152386" y="2171240"/>
                </a:lnTo>
                <a:lnTo>
                  <a:pt x="1148367" y="2170016"/>
                </a:lnTo>
                <a:lnTo>
                  <a:pt x="1144321" y="2169520"/>
                </a:lnTo>
                <a:lnTo>
                  <a:pt x="1140248" y="2169744"/>
                </a:lnTo>
                <a:lnTo>
                  <a:pt x="1137351" y="2170363"/>
                </a:lnTo>
                <a:lnTo>
                  <a:pt x="1135624" y="2171363"/>
                </a:lnTo>
                <a:lnTo>
                  <a:pt x="1131142" y="2175089"/>
                </a:lnTo>
                <a:lnTo>
                  <a:pt x="1129633" y="2177102"/>
                </a:lnTo>
                <a:lnTo>
                  <a:pt x="1129028" y="2178979"/>
                </a:lnTo>
                <a:lnTo>
                  <a:pt x="1128531" y="2179930"/>
                </a:lnTo>
                <a:lnTo>
                  <a:pt x="1128144" y="2179965"/>
                </a:lnTo>
                <a:lnTo>
                  <a:pt x="1128150" y="2179536"/>
                </a:lnTo>
                <a:lnTo>
                  <a:pt x="1128545" y="2178652"/>
                </a:lnTo>
                <a:lnTo>
                  <a:pt x="1128382" y="2178475"/>
                </a:lnTo>
                <a:lnTo>
                  <a:pt x="1127334" y="2179400"/>
                </a:lnTo>
                <a:lnTo>
                  <a:pt x="1127171" y="2179665"/>
                </a:lnTo>
                <a:lnTo>
                  <a:pt x="1125138" y="2179965"/>
                </a:lnTo>
                <a:lnTo>
                  <a:pt x="1122928" y="2180849"/>
                </a:lnTo>
                <a:lnTo>
                  <a:pt x="1120045" y="2182501"/>
                </a:lnTo>
                <a:lnTo>
                  <a:pt x="1118127" y="2183915"/>
                </a:lnTo>
                <a:lnTo>
                  <a:pt x="1117175" y="2185078"/>
                </a:lnTo>
                <a:lnTo>
                  <a:pt x="1116638" y="2186438"/>
                </a:lnTo>
                <a:lnTo>
                  <a:pt x="1116522" y="2187989"/>
                </a:lnTo>
                <a:lnTo>
                  <a:pt x="1116223" y="2188295"/>
                </a:lnTo>
                <a:lnTo>
                  <a:pt x="1115162" y="2186561"/>
                </a:lnTo>
                <a:lnTo>
                  <a:pt x="1114455" y="2185915"/>
                </a:lnTo>
                <a:lnTo>
                  <a:pt x="1113673" y="2185609"/>
                </a:lnTo>
                <a:lnTo>
                  <a:pt x="1112816" y="2185643"/>
                </a:lnTo>
                <a:lnTo>
                  <a:pt x="1110076" y="2186635"/>
                </a:lnTo>
                <a:lnTo>
                  <a:pt x="1108111" y="2186397"/>
                </a:lnTo>
                <a:lnTo>
                  <a:pt x="1105731" y="2185275"/>
                </a:lnTo>
                <a:lnTo>
                  <a:pt x="1104840" y="2184745"/>
                </a:lnTo>
                <a:lnTo>
                  <a:pt x="1104663" y="2183494"/>
                </a:lnTo>
                <a:lnTo>
                  <a:pt x="1104908" y="2181046"/>
                </a:lnTo>
                <a:lnTo>
                  <a:pt x="1105445" y="2179495"/>
                </a:lnTo>
                <a:lnTo>
                  <a:pt x="1105227" y="2179380"/>
                </a:lnTo>
                <a:lnTo>
                  <a:pt x="1105513" y="2178856"/>
                </a:lnTo>
                <a:lnTo>
                  <a:pt x="1106839" y="2178047"/>
                </a:lnTo>
                <a:lnTo>
                  <a:pt x="1109430" y="2176673"/>
                </a:lnTo>
                <a:lnTo>
                  <a:pt x="1111789" y="2173885"/>
                </a:lnTo>
                <a:lnTo>
                  <a:pt x="1113680" y="2172219"/>
                </a:lnTo>
                <a:lnTo>
                  <a:pt x="1115584" y="2170499"/>
                </a:lnTo>
                <a:lnTo>
                  <a:pt x="1116672" y="2167527"/>
                </a:lnTo>
                <a:lnTo>
                  <a:pt x="1118025" y="2160312"/>
                </a:lnTo>
                <a:lnTo>
                  <a:pt x="1120031" y="2159639"/>
                </a:lnTo>
                <a:lnTo>
                  <a:pt x="1122533" y="2158551"/>
                </a:lnTo>
                <a:lnTo>
                  <a:pt x="1124308" y="2157307"/>
                </a:lnTo>
                <a:lnTo>
                  <a:pt x="1125356" y="2155926"/>
                </a:lnTo>
                <a:lnTo>
                  <a:pt x="1126484" y="2154940"/>
                </a:lnTo>
                <a:lnTo>
                  <a:pt x="1127681" y="2154362"/>
                </a:lnTo>
                <a:lnTo>
                  <a:pt x="1128885" y="2153465"/>
                </a:lnTo>
                <a:lnTo>
                  <a:pt x="1130102" y="2152241"/>
                </a:lnTo>
                <a:lnTo>
                  <a:pt x="1130959" y="2150548"/>
                </a:lnTo>
                <a:lnTo>
                  <a:pt x="1131469" y="2148385"/>
                </a:lnTo>
                <a:lnTo>
                  <a:pt x="1131612" y="2146195"/>
                </a:lnTo>
                <a:lnTo>
                  <a:pt x="1131394" y="2143972"/>
                </a:lnTo>
                <a:lnTo>
                  <a:pt x="1131360" y="2135030"/>
                </a:lnTo>
                <a:lnTo>
                  <a:pt x="1131102" y="2132942"/>
                </a:lnTo>
                <a:lnTo>
                  <a:pt x="1131557" y="2131086"/>
                </a:lnTo>
                <a:lnTo>
                  <a:pt x="1132727" y="2129447"/>
                </a:lnTo>
                <a:lnTo>
                  <a:pt x="1133448" y="2127856"/>
                </a:lnTo>
                <a:lnTo>
                  <a:pt x="1133713" y="2126305"/>
                </a:lnTo>
                <a:lnTo>
                  <a:pt x="1134284" y="2125006"/>
                </a:lnTo>
                <a:lnTo>
                  <a:pt x="1135161" y="2123959"/>
                </a:lnTo>
                <a:lnTo>
                  <a:pt x="1136011" y="2123279"/>
                </a:lnTo>
                <a:lnTo>
                  <a:pt x="1136834" y="2122960"/>
                </a:lnTo>
                <a:lnTo>
                  <a:pt x="1137392" y="2122321"/>
                </a:lnTo>
                <a:lnTo>
                  <a:pt x="1137684" y="2121348"/>
                </a:lnTo>
                <a:lnTo>
                  <a:pt x="1138350" y="2120138"/>
                </a:lnTo>
                <a:lnTo>
                  <a:pt x="1139384" y="2118689"/>
                </a:lnTo>
                <a:lnTo>
                  <a:pt x="1139765" y="2117431"/>
                </a:lnTo>
                <a:lnTo>
                  <a:pt x="1139710" y="2115486"/>
                </a:lnTo>
                <a:lnTo>
                  <a:pt x="1139758" y="2113514"/>
                </a:lnTo>
                <a:lnTo>
                  <a:pt x="1139343" y="2112386"/>
                </a:lnTo>
                <a:lnTo>
                  <a:pt x="1138561" y="2111372"/>
                </a:lnTo>
                <a:lnTo>
                  <a:pt x="1138235" y="2110264"/>
                </a:lnTo>
                <a:lnTo>
                  <a:pt x="1138289" y="2108482"/>
                </a:lnTo>
                <a:lnTo>
                  <a:pt x="1137874" y="2108306"/>
                </a:lnTo>
                <a:lnTo>
                  <a:pt x="1137140" y="2108217"/>
                </a:lnTo>
                <a:lnTo>
                  <a:pt x="1136460" y="2107476"/>
                </a:lnTo>
                <a:lnTo>
                  <a:pt x="1135542" y="2105688"/>
                </a:lnTo>
                <a:lnTo>
                  <a:pt x="1134740" y="2104518"/>
                </a:lnTo>
                <a:lnTo>
                  <a:pt x="1134053" y="2103967"/>
                </a:lnTo>
                <a:lnTo>
                  <a:pt x="1133808" y="2103416"/>
                </a:lnTo>
                <a:lnTo>
                  <a:pt x="1133074" y="2102791"/>
                </a:lnTo>
                <a:lnTo>
                  <a:pt x="1132033" y="2102417"/>
                </a:lnTo>
                <a:lnTo>
                  <a:pt x="1131598" y="2101859"/>
                </a:lnTo>
                <a:lnTo>
                  <a:pt x="1131761" y="2101111"/>
                </a:lnTo>
                <a:lnTo>
                  <a:pt x="1133706" y="2100826"/>
                </a:lnTo>
                <a:lnTo>
                  <a:pt x="1137439" y="2100996"/>
                </a:lnTo>
                <a:lnTo>
                  <a:pt x="1139411" y="2101179"/>
                </a:lnTo>
                <a:lnTo>
                  <a:pt x="1139629" y="2101383"/>
                </a:lnTo>
                <a:lnTo>
                  <a:pt x="1139044" y="2102798"/>
                </a:lnTo>
                <a:lnTo>
                  <a:pt x="1139105" y="2103675"/>
                </a:lnTo>
                <a:lnTo>
                  <a:pt x="1139690" y="2104545"/>
                </a:lnTo>
                <a:lnTo>
                  <a:pt x="1140030" y="2105694"/>
                </a:lnTo>
                <a:lnTo>
                  <a:pt x="1140118" y="2107122"/>
                </a:lnTo>
                <a:lnTo>
                  <a:pt x="1141111" y="2107653"/>
                </a:lnTo>
                <a:lnTo>
                  <a:pt x="1141383" y="2107816"/>
                </a:lnTo>
                <a:lnTo>
                  <a:pt x="1141642" y="2108578"/>
                </a:lnTo>
                <a:lnTo>
                  <a:pt x="1142444" y="2108748"/>
                </a:lnTo>
                <a:lnTo>
                  <a:pt x="1142696" y="2109169"/>
                </a:lnTo>
                <a:lnTo>
                  <a:pt x="1142390" y="2109836"/>
                </a:lnTo>
                <a:lnTo>
                  <a:pt x="1142532" y="2110101"/>
                </a:lnTo>
                <a:lnTo>
                  <a:pt x="1143668" y="2110216"/>
                </a:lnTo>
                <a:lnTo>
                  <a:pt x="1144470" y="2109054"/>
                </a:lnTo>
                <a:lnTo>
                  <a:pt x="1144851" y="2108775"/>
                </a:lnTo>
                <a:lnTo>
                  <a:pt x="1145599" y="2108714"/>
                </a:lnTo>
                <a:lnTo>
                  <a:pt x="1145722" y="2109006"/>
                </a:lnTo>
                <a:lnTo>
                  <a:pt x="1145218" y="2109659"/>
                </a:lnTo>
                <a:lnTo>
                  <a:pt x="1144960" y="2110400"/>
                </a:lnTo>
                <a:lnTo>
                  <a:pt x="1144953" y="2111223"/>
                </a:lnTo>
                <a:lnTo>
                  <a:pt x="1144382" y="2112120"/>
                </a:lnTo>
                <a:lnTo>
                  <a:pt x="1142641" y="2113739"/>
                </a:lnTo>
                <a:lnTo>
                  <a:pt x="1142594" y="2114086"/>
                </a:lnTo>
                <a:lnTo>
                  <a:pt x="1142974" y="2114201"/>
                </a:lnTo>
                <a:lnTo>
                  <a:pt x="1144661" y="2113215"/>
                </a:lnTo>
                <a:lnTo>
                  <a:pt x="1145776" y="2113032"/>
                </a:lnTo>
                <a:lnTo>
                  <a:pt x="1146619" y="2113358"/>
                </a:lnTo>
                <a:lnTo>
                  <a:pt x="1147082" y="2113786"/>
                </a:lnTo>
                <a:lnTo>
                  <a:pt x="1147163" y="2114310"/>
                </a:lnTo>
                <a:lnTo>
                  <a:pt x="1146973" y="2115629"/>
                </a:lnTo>
                <a:lnTo>
                  <a:pt x="1146510" y="2117744"/>
                </a:lnTo>
                <a:lnTo>
                  <a:pt x="1146810" y="2118152"/>
                </a:lnTo>
                <a:lnTo>
                  <a:pt x="1147870" y="2116853"/>
                </a:lnTo>
                <a:lnTo>
                  <a:pt x="1149095" y="2115942"/>
                </a:lnTo>
                <a:lnTo>
                  <a:pt x="1151379" y="2115228"/>
                </a:lnTo>
                <a:lnTo>
                  <a:pt x="1151774" y="2115378"/>
                </a:lnTo>
                <a:lnTo>
                  <a:pt x="1152855" y="2117588"/>
                </a:lnTo>
                <a:lnTo>
                  <a:pt x="1155385" y="2119213"/>
                </a:lnTo>
                <a:lnTo>
                  <a:pt x="1159859" y="2121035"/>
                </a:lnTo>
                <a:lnTo>
                  <a:pt x="1162552" y="2121572"/>
                </a:lnTo>
                <a:lnTo>
                  <a:pt x="1163463" y="2120825"/>
                </a:lnTo>
                <a:lnTo>
                  <a:pt x="1164021" y="2119376"/>
                </a:lnTo>
                <a:lnTo>
                  <a:pt x="1164218" y="2117221"/>
                </a:lnTo>
                <a:lnTo>
                  <a:pt x="1163762" y="2115690"/>
                </a:lnTo>
                <a:lnTo>
                  <a:pt x="1162661" y="2114793"/>
                </a:lnTo>
                <a:lnTo>
                  <a:pt x="1162110" y="2113922"/>
                </a:lnTo>
                <a:lnTo>
                  <a:pt x="1162103" y="2113086"/>
                </a:lnTo>
                <a:lnTo>
                  <a:pt x="1162933" y="2112365"/>
                </a:lnTo>
                <a:lnTo>
                  <a:pt x="1164225" y="2111774"/>
                </a:lnTo>
                <a:lnTo>
                  <a:pt x="1165510" y="2111577"/>
                </a:lnTo>
                <a:lnTo>
                  <a:pt x="1165680" y="2111801"/>
                </a:lnTo>
                <a:lnTo>
                  <a:pt x="1165394" y="2112637"/>
                </a:lnTo>
                <a:lnTo>
                  <a:pt x="1165591" y="2112923"/>
                </a:lnTo>
                <a:lnTo>
                  <a:pt x="1166231" y="2113018"/>
                </a:lnTo>
                <a:lnTo>
                  <a:pt x="1166516" y="2113304"/>
                </a:lnTo>
                <a:lnTo>
                  <a:pt x="1167461" y="2114127"/>
                </a:lnTo>
                <a:lnTo>
                  <a:pt x="1169549" y="2114310"/>
                </a:lnTo>
                <a:lnTo>
                  <a:pt x="1170304" y="2114106"/>
                </a:lnTo>
                <a:lnTo>
                  <a:pt x="1169719" y="2113508"/>
                </a:lnTo>
                <a:lnTo>
                  <a:pt x="1169624" y="2112705"/>
                </a:lnTo>
                <a:lnTo>
                  <a:pt x="1170025" y="2111699"/>
                </a:lnTo>
                <a:lnTo>
                  <a:pt x="1169957" y="2111264"/>
                </a:lnTo>
                <a:lnTo>
                  <a:pt x="1169257" y="2111590"/>
                </a:lnTo>
                <a:lnTo>
                  <a:pt x="1169257" y="2112420"/>
                </a:lnTo>
                <a:lnTo>
                  <a:pt x="1168937" y="2112862"/>
                </a:lnTo>
                <a:lnTo>
                  <a:pt x="1168515" y="2112760"/>
                </a:lnTo>
                <a:lnTo>
                  <a:pt x="1168264" y="2111821"/>
                </a:lnTo>
                <a:lnTo>
                  <a:pt x="1167971" y="2110998"/>
                </a:lnTo>
                <a:lnTo>
                  <a:pt x="1167427" y="2109618"/>
                </a:lnTo>
                <a:lnTo>
                  <a:pt x="1166013" y="2109074"/>
                </a:lnTo>
                <a:lnTo>
                  <a:pt x="1165510" y="2108598"/>
                </a:lnTo>
                <a:lnTo>
                  <a:pt x="1165455" y="2107877"/>
                </a:lnTo>
                <a:lnTo>
                  <a:pt x="1165183" y="2107449"/>
                </a:lnTo>
                <a:lnTo>
                  <a:pt x="1164687" y="2107313"/>
                </a:lnTo>
                <a:lnTo>
                  <a:pt x="1163742" y="2105966"/>
                </a:lnTo>
                <a:lnTo>
                  <a:pt x="1162511" y="2104960"/>
                </a:lnTo>
                <a:lnTo>
                  <a:pt x="1162559" y="2104504"/>
                </a:lnTo>
                <a:lnTo>
                  <a:pt x="1163715" y="2104239"/>
                </a:lnTo>
                <a:lnTo>
                  <a:pt x="1164021" y="2103777"/>
                </a:lnTo>
                <a:lnTo>
                  <a:pt x="1163851" y="2103165"/>
                </a:lnTo>
                <a:lnTo>
                  <a:pt x="1163205" y="2102403"/>
                </a:lnTo>
                <a:lnTo>
                  <a:pt x="1162715" y="2102213"/>
                </a:lnTo>
                <a:lnTo>
                  <a:pt x="1162389" y="2102600"/>
                </a:lnTo>
                <a:lnTo>
                  <a:pt x="1162096" y="2102485"/>
                </a:lnTo>
                <a:lnTo>
                  <a:pt x="1161838" y="2101880"/>
                </a:lnTo>
                <a:lnTo>
                  <a:pt x="1162021" y="2100907"/>
                </a:lnTo>
                <a:lnTo>
                  <a:pt x="1163198" y="2099778"/>
                </a:lnTo>
                <a:lnTo>
                  <a:pt x="1163361" y="2098656"/>
                </a:lnTo>
                <a:lnTo>
                  <a:pt x="1163062" y="2097786"/>
                </a:lnTo>
                <a:lnTo>
                  <a:pt x="1162402" y="2097276"/>
                </a:lnTo>
                <a:lnTo>
                  <a:pt x="1161389" y="2097126"/>
                </a:lnTo>
                <a:lnTo>
                  <a:pt x="1160791" y="2097187"/>
                </a:lnTo>
                <a:lnTo>
                  <a:pt x="1160614" y="2097460"/>
                </a:lnTo>
                <a:lnTo>
                  <a:pt x="1160954" y="2098486"/>
                </a:lnTo>
                <a:lnTo>
                  <a:pt x="1160770" y="2098616"/>
                </a:lnTo>
                <a:lnTo>
                  <a:pt x="1158989" y="2098174"/>
                </a:lnTo>
                <a:lnTo>
                  <a:pt x="1158383" y="2097555"/>
                </a:lnTo>
                <a:lnTo>
                  <a:pt x="1157486" y="2097120"/>
                </a:lnTo>
                <a:lnTo>
                  <a:pt x="1156813" y="2095515"/>
                </a:lnTo>
                <a:lnTo>
                  <a:pt x="1156677" y="2094372"/>
                </a:lnTo>
                <a:lnTo>
                  <a:pt x="1156738" y="2092387"/>
                </a:lnTo>
                <a:lnTo>
                  <a:pt x="1156248" y="2091129"/>
                </a:lnTo>
                <a:lnTo>
                  <a:pt x="1155956" y="2090986"/>
                </a:lnTo>
                <a:lnTo>
                  <a:pt x="1156003" y="2091734"/>
                </a:lnTo>
                <a:lnTo>
                  <a:pt x="1155677" y="2092108"/>
                </a:lnTo>
                <a:lnTo>
                  <a:pt x="1154888" y="2092305"/>
                </a:lnTo>
                <a:lnTo>
                  <a:pt x="1154405" y="2091958"/>
                </a:lnTo>
                <a:lnTo>
                  <a:pt x="1154235" y="2091067"/>
                </a:lnTo>
                <a:lnTo>
                  <a:pt x="1153746" y="2090319"/>
                </a:lnTo>
                <a:lnTo>
                  <a:pt x="1152848" y="2089449"/>
                </a:lnTo>
                <a:lnTo>
                  <a:pt x="1152155" y="2088218"/>
                </a:lnTo>
                <a:lnTo>
                  <a:pt x="1151923" y="2087667"/>
                </a:lnTo>
                <a:lnTo>
                  <a:pt x="1151883" y="2087123"/>
                </a:lnTo>
                <a:lnTo>
                  <a:pt x="1151638" y="2086491"/>
                </a:lnTo>
                <a:lnTo>
                  <a:pt x="1150869" y="2085791"/>
                </a:lnTo>
                <a:lnTo>
                  <a:pt x="1150550" y="2084628"/>
                </a:lnTo>
                <a:lnTo>
                  <a:pt x="1150203" y="2084118"/>
                </a:lnTo>
                <a:lnTo>
                  <a:pt x="1149156" y="2082975"/>
                </a:lnTo>
                <a:lnTo>
                  <a:pt x="1148802" y="2082336"/>
                </a:lnTo>
                <a:lnTo>
                  <a:pt x="1148564" y="2082098"/>
                </a:lnTo>
                <a:lnTo>
                  <a:pt x="1147177" y="2082098"/>
                </a:lnTo>
                <a:lnTo>
                  <a:pt x="1145694" y="2082078"/>
                </a:lnTo>
                <a:lnTo>
                  <a:pt x="1143233" y="2082356"/>
                </a:lnTo>
                <a:lnTo>
                  <a:pt x="1142029" y="2081996"/>
                </a:lnTo>
                <a:lnTo>
                  <a:pt x="1142084" y="2080990"/>
                </a:lnTo>
                <a:lnTo>
                  <a:pt x="1141995" y="2080432"/>
                </a:lnTo>
                <a:lnTo>
                  <a:pt x="1141771" y="2080323"/>
                </a:lnTo>
                <a:lnTo>
                  <a:pt x="1141438" y="2080595"/>
                </a:lnTo>
                <a:lnTo>
                  <a:pt x="1141329" y="2081010"/>
                </a:lnTo>
                <a:lnTo>
                  <a:pt x="1140567" y="2081473"/>
                </a:lnTo>
                <a:lnTo>
                  <a:pt x="1139296" y="2081473"/>
                </a:lnTo>
                <a:lnTo>
                  <a:pt x="1136508" y="2080915"/>
                </a:lnTo>
                <a:lnTo>
                  <a:pt x="1135494" y="2080956"/>
                </a:lnTo>
                <a:lnTo>
                  <a:pt x="1133692" y="2081677"/>
                </a:lnTo>
                <a:lnTo>
                  <a:pt x="1133114" y="2081364"/>
                </a:lnTo>
                <a:lnTo>
                  <a:pt x="1133726" y="2080860"/>
                </a:lnTo>
                <a:lnTo>
                  <a:pt x="1133686" y="2080432"/>
                </a:lnTo>
                <a:lnTo>
                  <a:pt x="1133182" y="2080303"/>
                </a:lnTo>
                <a:lnTo>
                  <a:pt x="1133074" y="2080065"/>
                </a:lnTo>
                <a:lnTo>
                  <a:pt x="1132870" y="2079664"/>
                </a:lnTo>
                <a:lnTo>
                  <a:pt x="1134753" y="2078712"/>
                </a:lnTo>
                <a:lnTo>
                  <a:pt x="1134699" y="2078283"/>
                </a:lnTo>
                <a:lnTo>
                  <a:pt x="1133346" y="2077488"/>
                </a:lnTo>
                <a:lnTo>
                  <a:pt x="1132761" y="2077603"/>
                </a:lnTo>
                <a:lnTo>
                  <a:pt x="1132468" y="2078215"/>
                </a:lnTo>
                <a:lnTo>
                  <a:pt x="1131952" y="2078603"/>
                </a:lnTo>
                <a:lnTo>
                  <a:pt x="1131217" y="2078759"/>
                </a:lnTo>
                <a:lnTo>
                  <a:pt x="1130775" y="2079188"/>
                </a:lnTo>
                <a:lnTo>
                  <a:pt x="1130490" y="2079174"/>
                </a:lnTo>
                <a:lnTo>
                  <a:pt x="1130483" y="2078800"/>
                </a:lnTo>
                <a:lnTo>
                  <a:pt x="1130415" y="2077896"/>
                </a:lnTo>
                <a:lnTo>
                  <a:pt x="1129510" y="2077610"/>
                </a:lnTo>
                <a:lnTo>
                  <a:pt x="1125784" y="2077229"/>
                </a:lnTo>
                <a:lnTo>
                  <a:pt x="1123798" y="2077148"/>
                </a:lnTo>
                <a:lnTo>
                  <a:pt x="1122268" y="2077086"/>
                </a:lnTo>
                <a:lnTo>
                  <a:pt x="1119943" y="2076291"/>
                </a:lnTo>
                <a:lnTo>
                  <a:pt x="1119324" y="2075455"/>
                </a:lnTo>
                <a:lnTo>
                  <a:pt x="1114598" y="2075897"/>
                </a:lnTo>
                <a:lnTo>
                  <a:pt x="1113829" y="2076026"/>
                </a:lnTo>
                <a:lnTo>
                  <a:pt x="1113340" y="2075931"/>
                </a:lnTo>
                <a:lnTo>
                  <a:pt x="1112279" y="2075074"/>
                </a:lnTo>
                <a:lnTo>
                  <a:pt x="1108927" y="2075590"/>
                </a:lnTo>
                <a:lnTo>
                  <a:pt x="1106431" y="2075788"/>
                </a:lnTo>
                <a:lnTo>
                  <a:pt x="1098155" y="2074237"/>
                </a:lnTo>
                <a:lnTo>
                  <a:pt x="1096006" y="2073605"/>
                </a:lnTo>
                <a:lnTo>
                  <a:pt x="1095605" y="2073129"/>
                </a:lnTo>
                <a:lnTo>
                  <a:pt x="1094313" y="2072802"/>
                </a:lnTo>
                <a:lnTo>
                  <a:pt x="1090838" y="2072469"/>
                </a:lnTo>
                <a:lnTo>
                  <a:pt x="1090451" y="2072347"/>
                </a:lnTo>
                <a:lnTo>
                  <a:pt x="1090097" y="2071612"/>
                </a:lnTo>
                <a:lnTo>
                  <a:pt x="1089098" y="2071361"/>
                </a:lnTo>
                <a:lnTo>
                  <a:pt x="1087200" y="2071313"/>
                </a:lnTo>
                <a:lnTo>
                  <a:pt x="1086085" y="2070844"/>
                </a:lnTo>
                <a:lnTo>
                  <a:pt x="1085766" y="2069953"/>
                </a:lnTo>
                <a:lnTo>
                  <a:pt x="1085813" y="2068927"/>
                </a:lnTo>
                <a:lnTo>
                  <a:pt x="1086242" y="2067764"/>
                </a:lnTo>
                <a:lnTo>
                  <a:pt x="1086180" y="2066812"/>
                </a:lnTo>
                <a:lnTo>
                  <a:pt x="1085589" y="2065914"/>
                </a:lnTo>
                <a:lnTo>
                  <a:pt x="1084691" y="2065275"/>
                </a:lnTo>
                <a:lnTo>
                  <a:pt x="1083352" y="2065431"/>
                </a:lnTo>
                <a:lnTo>
                  <a:pt x="1081284" y="2066139"/>
                </a:lnTo>
                <a:lnTo>
                  <a:pt x="1079598" y="2066390"/>
                </a:lnTo>
                <a:lnTo>
                  <a:pt x="1079095" y="2066893"/>
                </a:lnTo>
                <a:lnTo>
                  <a:pt x="1078775" y="2067308"/>
                </a:lnTo>
                <a:lnTo>
                  <a:pt x="1078299" y="2067465"/>
                </a:lnTo>
                <a:lnTo>
                  <a:pt x="1077007" y="2065805"/>
                </a:lnTo>
                <a:lnTo>
                  <a:pt x="1077007" y="2064887"/>
                </a:lnTo>
                <a:lnTo>
                  <a:pt x="1077408" y="2064241"/>
                </a:lnTo>
                <a:lnTo>
                  <a:pt x="1078966" y="2062188"/>
                </a:lnTo>
                <a:lnTo>
                  <a:pt x="1079496" y="2060828"/>
                </a:lnTo>
                <a:lnTo>
                  <a:pt x="1079000" y="2060161"/>
                </a:lnTo>
                <a:lnTo>
                  <a:pt x="1078544" y="2060256"/>
                </a:lnTo>
                <a:lnTo>
                  <a:pt x="1078116" y="2061106"/>
                </a:lnTo>
                <a:lnTo>
                  <a:pt x="1077789" y="2061535"/>
                </a:lnTo>
                <a:lnTo>
                  <a:pt x="1077551" y="2061535"/>
                </a:lnTo>
                <a:lnTo>
                  <a:pt x="1077150" y="2060630"/>
                </a:lnTo>
                <a:lnTo>
                  <a:pt x="1077293" y="2058529"/>
                </a:lnTo>
                <a:lnTo>
                  <a:pt x="1077782" y="2057740"/>
                </a:lnTo>
                <a:lnTo>
                  <a:pt x="1078605" y="2057360"/>
                </a:lnTo>
                <a:lnTo>
                  <a:pt x="1080067" y="2057475"/>
                </a:lnTo>
                <a:lnTo>
                  <a:pt x="1080557" y="2057203"/>
                </a:lnTo>
                <a:lnTo>
                  <a:pt x="1080836" y="2056462"/>
                </a:lnTo>
                <a:lnTo>
                  <a:pt x="1080502" y="2055748"/>
                </a:lnTo>
                <a:lnTo>
                  <a:pt x="1079550" y="2055054"/>
                </a:lnTo>
                <a:lnTo>
                  <a:pt x="1078537" y="2054680"/>
                </a:lnTo>
                <a:lnTo>
                  <a:pt x="1077456" y="2054633"/>
                </a:lnTo>
                <a:lnTo>
                  <a:pt x="1076742" y="2054871"/>
                </a:lnTo>
                <a:lnTo>
                  <a:pt x="1076388" y="2055394"/>
                </a:lnTo>
                <a:lnTo>
                  <a:pt x="1075919" y="2055286"/>
                </a:lnTo>
                <a:lnTo>
                  <a:pt x="1075334" y="2054544"/>
                </a:lnTo>
                <a:lnTo>
                  <a:pt x="1073526" y="2053640"/>
                </a:lnTo>
                <a:lnTo>
                  <a:pt x="1073056" y="2053008"/>
                </a:lnTo>
                <a:lnTo>
                  <a:pt x="1073124" y="2052096"/>
                </a:lnTo>
                <a:lnTo>
                  <a:pt x="1074260" y="2049771"/>
                </a:lnTo>
                <a:lnTo>
                  <a:pt x="1074117" y="2049152"/>
                </a:lnTo>
                <a:lnTo>
                  <a:pt x="1074716" y="2047778"/>
                </a:lnTo>
                <a:lnTo>
                  <a:pt x="1076048" y="2045650"/>
                </a:lnTo>
                <a:lnTo>
                  <a:pt x="1076504" y="2044161"/>
                </a:lnTo>
                <a:lnTo>
                  <a:pt x="1076082" y="2043317"/>
                </a:lnTo>
                <a:lnTo>
                  <a:pt x="1075613" y="2042848"/>
                </a:lnTo>
                <a:lnTo>
                  <a:pt x="1075089" y="2042746"/>
                </a:lnTo>
                <a:lnTo>
                  <a:pt x="1074614" y="2042189"/>
                </a:lnTo>
                <a:lnTo>
                  <a:pt x="1074185" y="2041175"/>
                </a:lnTo>
                <a:lnTo>
                  <a:pt x="1073124" y="2040189"/>
                </a:lnTo>
                <a:lnTo>
                  <a:pt x="1071424" y="2039238"/>
                </a:lnTo>
                <a:lnTo>
                  <a:pt x="1069983" y="2037986"/>
                </a:lnTo>
                <a:lnTo>
                  <a:pt x="1068806" y="2036436"/>
                </a:lnTo>
                <a:lnTo>
                  <a:pt x="1068487" y="2035192"/>
                </a:lnTo>
                <a:lnTo>
                  <a:pt x="1069031" y="2034260"/>
                </a:lnTo>
                <a:lnTo>
                  <a:pt x="1069242" y="2033519"/>
                </a:lnTo>
                <a:lnTo>
                  <a:pt x="1069119" y="2032961"/>
                </a:lnTo>
                <a:lnTo>
                  <a:pt x="1069507" y="2032165"/>
                </a:lnTo>
                <a:lnTo>
                  <a:pt x="1070241" y="2030839"/>
                </a:lnTo>
                <a:lnTo>
                  <a:pt x="1070282" y="2029840"/>
                </a:lnTo>
                <a:lnTo>
                  <a:pt x="1070377" y="2029065"/>
                </a:lnTo>
                <a:lnTo>
                  <a:pt x="1071288" y="2027895"/>
                </a:lnTo>
                <a:lnTo>
                  <a:pt x="1071669" y="2026997"/>
                </a:lnTo>
                <a:lnTo>
                  <a:pt x="1071526" y="2026378"/>
                </a:lnTo>
                <a:lnTo>
                  <a:pt x="1069452" y="2026086"/>
                </a:lnTo>
                <a:lnTo>
                  <a:pt x="1065440" y="2026120"/>
                </a:lnTo>
                <a:lnTo>
                  <a:pt x="1062224" y="2026365"/>
                </a:lnTo>
                <a:lnTo>
                  <a:pt x="1059803" y="2026821"/>
                </a:lnTo>
                <a:lnTo>
                  <a:pt x="1057035" y="2026630"/>
                </a:lnTo>
                <a:lnTo>
                  <a:pt x="1053921" y="2025794"/>
                </a:lnTo>
                <a:lnTo>
                  <a:pt x="1051323" y="2024101"/>
                </a:lnTo>
                <a:lnTo>
                  <a:pt x="1049249" y="2021557"/>
                </a:lnTo>
                <a:lnTo>
                  <a:pt x="1047692" y="2018953"/>
                </a:lnTo>
                <a:lnTo>
                  <a:pt x="1046645" y="2016274"/>
                </a:lnTo>
                <a:lnTo>
                  <a:pt x="1046223" y="2013941"/>
                </a:lnTo>
                <a:lnTo>
                  <a:pt x="1046026" y="2013363"/>
                </a:lnTo>
                <a:lnTo>
                  <a:pt x="1045564" y="2012867"/>
                </a:lnTo>
                <a:lnTo>
                  <a:pt x="1045142" y="2011500"/>
                </a:lnTo>
                <a:lnTo>
                  <a:pt x="1044768" y="2009263"/>
                </a:lnTo>
                <a:lnTo>
                  <a:pt x="1044278" y="2007842"/>
                </a:lnTo>
                <a:lnTo>
                  <a:pt x="1043673" y="2007236"/>
                </a:lnTo>
                <a:lnTo>
                  <a:pt x="1043469" y="2006733"/>
                </a:lnTo>
                <a:lnTo>
                  <a:pt x="1042592" y="2005264"/>
                </a:lnTo>
                <a:lnTo>
                  <a:pt x="1042225" y="2004496"/>
                </a:lnTo>
                <a:lnTo>
                  <a:pt x="1042109" y="2004000"/>
                </a:lnTo>
                <a:lnTo>
                  <a:pt x="1041416" y="2003224"/>
                </a:lnTo>
                <a:lnTo>
                  <a:pt x="1040906" y="2003027"/>
                </a:lnTo>
                <a:lnTo>
                  <a:pt x="1038587" y="2003367"/>
                </a:lnTo>
                <a:lnTo>
                  <a:pt x="1037812" y="2002660"/>
                </a:lnTo>
                <a:lnTo>
                  <a:pt x="1037404" y="2002163"/>
                </a:lnTo>
                <a:lnTo>
                  <a:pt x="1036452" y="2001776"/>
                </a:lnTo>
                <a:lnTo>
                  <a:pt x="1035323" y="2001987"/>
                </a:lnTo>
                <a:lnTo>
                  <a:pt x="1034017" y="2002796"/>
                </a:lnTo>
                <a:lnTo>
                  <a:pt x="1032725" y="2002803"/>
                </a:lnTo>
                <a:lnTo>
                  <a:pt x="1030420" y="2002327"/>
                </a:lnTo>
                <a:lnTo>
                  <a:pt x="1028965" y="2002612"/>
                </a:lnTo>
                <a:lnTo>
                  <a:pt x="1026313" y="2002701"/>
                </a:lnTo>
                <a:lnTo>
                  <a:pt x="1024633" y="2002021"/>
                </a:lnTo>
                <a:lnTo>
                  <a:pt x="1022804" y="2001001"/>
                </a:lnTo>
                <a:lnTo>
                  <a:pt x="1021723" y="2000790"/>
                </a:lnTo>
                <a:lnTo>
                  <a:pt x="1020703" y="2000892"/>
                </a:lnTo>
                <a:lnTo>
                  <a:pt x="1020036" y="2000606"/>
                </a:lnTo>
                <a:lnTo>
                  <a:pt x="1019737" y="1999947"/>
                </a:lnTo>
                <a:lnTo>
                  <a:pt x="1019282" y="1999743"/>
                </a:lnTo>
                <a:lnTo>
                  <a:pt x="1017493" y="1999131"/>
                </a:lnTo>
                <a:lnTo>
                  <a:pt x="1016051" y="1998532"/>
                </a:lnTo>
                <a:lnTo>
                  <a:pt x="1012148" y="1997410"/>
                </a:lnTo>
                <a:lnTo>
                  <a:pt x="1011060" y="1996254"/>
                </a:lnTo>
                <a:lnTo>
                  <a:pt x="1010156" y="1996173"/>
                </a:lnTo>
                <a:lnTo>
                  <a:pt x="1009041" y="1996268"/>
                </a:lnTo>
                <a:lnTo>
                  <a:pt x="1008422" y="1996751"/>
                </a:lnTo>
                <a:lnTo>
                  <a:pt x="1007660" y="1996873"/>
                </a:lnTo>
                <a:lnTo>
                  <a:pt x="1006763" y="1996635"/>
                </a:lnTo>
                <a:lnTo>
                  <a:pt x="1006457" y="1996982"/>
                </a:lnTo>
                <a:lnTo>
                  <a:pt x="1006742" y="1997907"/>
                </a:lnTo>
                <a:lnTo>
                  <a:pt x="1006783" y="1998628"/>
                </a:lnTo>
                <a:lnTo>
                  <a:pt x="1007211" y="2000069"/>
                </a:lnTo>
                <a:lnTo>
                  <a:pt x="1008680" y="2001409"/>
                </a:lnTo>
                <a:lnTo>
                  <a:pt x="1009415" y="2002701"/>
                </a:lnTo>
                <a:lnTo>
                  <a:pt x="1009408" y="2003945"/>
                </a:lnTo>
                <a:lnTo>
                  <a:pt x="1008850" y="2005387"/>
                </a:lnTo>
                <a:lnTo>
                  <a:pt x="1007041" y="2007869"/>
                </a:lnTo>
                <a:lnTo>
                  <a:pt x="1006756" y="2007896"/>
                </a:lnTo>
                <a:lnTo>
                  <a:pt x="1005280" y="2008229"/>
                </a:lnTo>
                <a:lnTo>
                  <a:pt x="1004451" y="2008862"/>
                </a:lnTo>
                <a:lnTo>
                  <a:pt x="1003859" y="2009004"/>
                </a:lnTo>
                <a:lnTo>
                  <a:pt x="1003505" y="2008664"/>
                </a:lnTo>
                <a:lnTo>
                  <a:pt x="1003023" y="2008923"/>
                </a:lnTo>
                <a:lnTo>
                  <a:pt x="1002404" y="2009773"/>
                </a:lnTo>
                <a:lnTo>
                  <a:pt x="1002145" y="2010466"/>
                </a:lnTo>
                <a:lnTo>
                  <a:pt x="1002241" y="2010997"/>
                </a:lnTo>
                <a:lnTo>
                  <a:pt x="1001928" y="2011602"/>
                </a:lnTo>
                <a:lnTo>
                  <a:pt x="1001207" y="2012282"/>
                </a:lnTo>
                <a:lnTo>
                  <a:pt x="1000813" y="2012187"/>
                </a:lnTo>
                <a:lnTo>
                  <a:pt x="1000622" y="2011412"/>
                </a:lnTo>
                <a:lnTo>
                  <a:pt x="1000337" y="2010874"/>
                </a:lnTo>
                <a:lnTo>
                  <a:pt x="1000677" y="2009854"/>
                </a:lnTo>
                <a:lnTo>
                  <a:pt x="1003975" y="2006182"/>
                </a:lnTo>
                <a:lnTo>
                  <a:pt x="1005124" y="2004646"/>
                </a:lnTo>
                <a:lnTo>
                  <a:pt x="1005328" y="2003796"/>
                </a:lnTo>
                <a:lnTo>
                  <a:pt x="1005205" y="2002721"/>
                </a:lnTo>
                <a:lnTo>
                  <a:pt x="1004763" y="2001422"/>
                </a:lnTo>
                <a:lnTo>
                  <a:pt x="1003941" y="2000722"/>
                </a:lnTo>
                <a:lnTo>
                  <a:pt x="1002751" y="2000634"/>
                </a:lnTo>
                <a:lnTo>
                  <a:pt x="1001894" y="2001062"/>
                </a:lnTo>
                <a:lnTo>
                  <a:pt x="1001275" y="2002429"/>
                </a:lnTo>
                <a:lnTo>
                  <a:pt x="1001139" y="2003367"/>
                </a:lnTo>
                <a:lnTo>
                  <a:pt x="1000955" y="2005366"/>
                </a:lnTo>
                <a:lnTo>
                  <a:pt x="1000996" y="2006101"/>
                </a:lnTo>
                <a:lnTo>
                  <a:pt x="1000697" y="2006631"/>
                </a:lnTo>
                <a:lnTo>
                  <a:pt x="999996" y="2006917"/>
                </a:lnTo>
                <a:lnTo>
                  <a:pt x="999555" y="2007814"/>
                </a:lnTo>
                <a:lnTo>
                  <a:pt x="999371" y="2009331"/>
                </a:lnTo>
                <a:lnTo>
                  <a:pt x="999004" y="2010181"/>
                </a:lnTo>
                <a:lnTo>
                  <a:pt x="998446" y="2010365"/>
                </a:lnTo>
                <a:lnTo>
                  <a:pt x="998018" y="2011344"/>
                </a:lnTo>
                <a:lnTo>
                  <a:pt x="997712" y="2013105"/>
                </a:lnTo>
                <a:lnTo>
                  <a:pt x="997474" y="2013975"/>
                </a:lnTo>
                <a:lnTo>
                  <a:pt x="996549" y="2014424"/>
                </a:lnTo>
                <a:lnTo>
                  <a:pt x="994536" y="2015315"/>
                </a:lnTo>
                <a:lnTo>
                  <a:pt x="993686" y="2015369"/>
                </a:lnTo>
                <a:lnTo>
                  <a:pt x="994013" y="2014587"/>
                </a:lnTo>
                <a:lnTo>
                  <a:pt x="994373" y="2014145"/>
                </a:lnTo>
                <a:lnTo>
                  <a:pt x="994767" y="2014050"/>
                </a:lnTo>
                <a:lnTo>
                  <a:pt x="995876" y="2010466"/>
                </a:lnTo>
                <a:lnTo>
                  <a:pt x="996916" y="2008576"/>
                </a:lnTo>
                <a:lnTo>
                  <a:pt x="996712" y="2008270"/>
                </a:lnTo>
                <a:lnTo>
                  <a:pt x="990762" y="2010725"/>
                </a:lnTo>
                <a:lnTo>
                  <a:pt x="988579" y="2012071"/>
                </a:lnTo>
                <a:lnTo>
                  <a:pt x="988117" y="2013023"/>
                </a:lnTo>
                <a:lnTo>
                  <a:pt x="988035" y="2014036"/>
                </a:lnTo>
                <a:lnTo>
                  <a:pt x="988328" y="2015104"/>
                </a:lnTo>
                <a:lnTo>
                  <a:pt x="988185" y="2016083"/>
                </a:lnTo>
                <a:lnTo>
                  <a:pt x="987600" y="2016967"/>
                </a:lnTo>
                <a:lnTo>
                  <a:pt x="986750" y="2019123"/>
                </a:lnTo>
                <a:lnTo>
                  <a:pt x="986403" y="2020415"/>
                </a:lnTo>
                <a:lnTo>
                  <a:pt x="985825" y="2021489"/>
                </a:lnTo>
                <a:lnTo>
                  <a:pt x="984050" y="2022128"/>
                </a:lnTo>
                <a:lnTo>
                  <a:pt x="983840" y="2022312"/>
                </a:lnTo>
                <a:lnTo>
                  <a:pt x="981976" y="2024570"/>
                </a:lnTo>
                <a:lnTo>
                  <a:pt x="981405" y="2024889"/>
                </a:lnTo>
                <a:lnTo>
                  <a:pt x="977631" y="2024502"/>
                </a:lnTo>
                <a:lnTo>
                  <a:pt x="975231" y="2025066"/>
                </a:lnTo>
                <a:lnTo>
                  <a:pt x="973463" y="2024502"/>
                </a:lnTo>
                <a:lnTo>
                  <a:pt x="972579" y="2022713"/>
                </a:lnTo>
                <a:lnTo>
                  <a:pt x="971586" y="2021578"/>
                </a:lnTo>
                <a:lnTo>
                  <a:pt x="967227" y="2022115"/>
                </a:lnTo>
                <a:lnTo>
                  <a:pt x="961753" y="2021734"/>
                </a:lnTo>
                <a:lnTo>
                  <a:pt x="959128" y="2021959"/>
                </a:lnTo>
                <a:lnTo>
                  <a:pt x="958122" y="2021204"/>
                </a:lnTo>
                <a:lnTo>
                  <a:pt x="957299" y="2019225"/>
                </a:lnTo>
                <a:lnTo>
                  <a:pt x="955857" y="2018973"/>
                </a:lnTo>
                <a:lnTo>
                  <a:pt x="953423" y="2019415"/>
                </a:lnTo>
                <a:lnTo>
                  <a:pt x="950043" y="2021959"/>
                </a:lnTo>
                <a:lnTo>
                  <a:pt x="946868" y="2023271"/>
                </a:lnTo>
                <a:lnTo>
                  <a:pt x="944365" y="2023278"/>
                </a:lnTo>
                <a:lnTo>
                  <a:pt x="941904" y="2021959"/>
                </a:lnTo>
                <a:lnTo>
                  <a:pt x="937878" y="2019307"/>
                </a:lnTo>
                <a:lnTo>
                  <a:pt x="935076" y="2016328"/>
                </a:lnTo>
                <a:lnTo>
                  <a:pt x="931894" y="2015281"/>
                </a:lnTo>
                <a:lnTo>
                  <a:pt x="929473" y="2015553"/>
                </a:lnTo>
                <a:lnTo>
                  <a:pt x="928521" y="2017049"/>
                </a:lnTo>
                <a:lnTo>
                  <a:pt x="927256" y="2017049"/>
                </a:lnTo>
                <a:lnTo>
                  <a:pt x="926372" y="2014499"/>
                </a:lnTo>
                <a:lnTo>
                  <a:pt x="925611" y="2012507"/>
                </a:lnTo>
                <a:lnTo>
                  <a:pt x="924033" y="2011657"/>
                </a:lnTo>
                <a:lnTo>
                  <a:pt x="921184" y="2009739"/>
                </a:lnTo>
                <a:lnTo>
                  <a:pt x="919198" y="2008705"/>
                </a:lnTo>
                <a:lnTo>
                  <a:pt x="916152" y="2007440"/>
                </a:lnTo>
                <a:lnTo>
                  <a:pt x="915098" y="2007209"/>
                </a:lnTo>
                <a:lnTo>
                  <a:pt x="913119" y="2007053"/>
                </a:lnTo>
                <a:lnTo>
                  <a:pt x="911154" y="2006951"/>
                </a:lnTo>
                <a:lnTo>
                  <a:pt x="908869" y="2007304"/>
                </a:lnTo>
                <a:lnTo>
                  <a:pt x="908889" y="2007284"/>
                </a:lnTo>
                <a:lnTo>
                  <a:pt x="908801" y="2007311"/>
                </a:lnTo>
                <a:lnTo>
                  <a:pt x="908869" y="2007304"/>
                </a:lnTo>
                <a:lnTo>
                  <a:pt x="907230" y="2008896"/>
                </a:lnTo>
                <a:lnTo>
                  <a:pt x="905313" y="2009596"/>
                </a:lnTo>
                <a:lnTo>
                  <a:pt x="902572" y="2009922"/>
                </a:lnTo>
                <a:lnTo>
                  <a:pt x="900743" y="2009249"/>
                </a:lnTo>
                <a:lnTo>
                  <a:pt x="899825" y="2007570"/>
                </a:lnTo>
                <a:lnTo>
                  <a:pt x="895942" y="2006080"/>
                </a:lnTo>
                <a:lnTo>
                  <a:pt x="889095" y="2004782"/>
                </a:lnTo>
                <a:lnTo>
                  <a:pt x="885150" y="2003673"/>
                </a:lnTo>
                <a:lnTo>
                  <a:pt x="884110" y="2002755"/>
                </a:lnTo>
                <a:lnTo>
                  <a:pt x="883546" y="2001769"/>
                </a:lnTo>
                <a:lnTo>
                  <a:pt x="883403" y="2000192"/>
                </a:lnTo>
                <a:lnTo>
                  <a:pt x="883396" y="2000185"/>
                </a:lnTo>
                <a:lnTo>
                  <a:pt x="881669" y="1996139"/>
                </a:lnTo>
                <a:lnTo>
                  <a:pt x="880921" y="1992766"/>
                </a:lnTo>
                <a:lnTo>
                  <a:pt x="880581" y="1988706"/>
                </a:lnTo>
                <a:lnTo>
                  <a:pt x="880696" y="1987367"/>
                </a:lnTo>
                <a:lnTo>
                  <a:pt x="880302" y="1986945"/>
                </a:lnTo>
                <a:lnTo>
                  <a:pt x="879071" y="1986061"/>
                </a:lnTo>
                <a:lnTo>
                  <a:pt x="874950" y="1985469"/>
                </a:lnTo>
                <a:lnTo>
                  <a:pt x="874896" y="1990325"/>
                </a:lnTo>
                <a:lnTo>
                  <a:pt x="874821" y="1996465"/>
                </a:lnTo>
                <a:lnTo>
                  <a:pt x="870320" y="1996424"/>
                </a:lnTo>
                <a:lnTo>
                  <a:pt x="862187" y="1996424"/>
                </a:lnTo>
                <a:lnTo>
                  <a:pt x="854047" y="1996424"/>
                </a:lnTo>
                <a:lnTo>
                  <a:pt x="845907" y="1996424"/>
                </a:lnTo>
                <a:lnTo>
                  <a:pt x="837775" y="1996424"/>
                </a:lnTo>
                <a:lnTo>
                  <a:pt x="829635" y="1996424"/>
                </a:lnTo>
                <a:lnTo>
                  <a:pt x="821495" y="1996424"/>
                </a:lnTo>
                <a:lnTo>
                  <a:pt x="813356" y="1996424"/>
                </a:lnTo>
                <a:lnTo>
                  <a:pt x="805223" y="1996424"/>
                </a:lnTo>
                <a:lnTo>
                  <a:pt x="797083" y="1996424"/>
                </a:lnTo>
                <a:lnTo>
                  <a:pt x="788937" y="1996424"/>
                </a:lnTo>
                <a:lnTo>
                  <a:pt x="780804" y="1996424"/>
                </a:lnTo>
                <a:lnTo>
                  <a:pt x="772664" y="1996424"/>
                </a:lnTo>
                <a:lnTo>
                  <a:pt x="764524" y="1996424"/>
                </a:lnTo>
                <a:lnTo>
                  <a:pt x="756385" y="1996424"/>
                </a:lnTo>
                <a:lnTo>
                  <a:pt x="748252" y="1996424"/>
                </a:lnTo>
                <a:lnTo>
                  <a:pt x="740112" y="1996424"/>
                </a:lnTo>
                <a:lnTo>
                  <a:pt x="731973" y="1996424"/>
                </a:lnTo>
                <a:lnTo>
                  <a:pt x="723840" y="1996424"/>
                </a:lnTo>
                <a:lnTo>
                  <a:pt x="715700" y="1996424"/>
                </a:lnTo>
                <a:lnTo>
                  <a:pt x="707560" y="1996424"/>
                </a:lnTo>
                <a:lnTo>
                  <a:pt x="699421" y="1996424"/>
                </a:lnTo>
                <a:lnTo>
                  <a:pt x="691288" y="1996424"/>
                </a:lnTo>
                <a:lnTo>
                  <a:pt x="683148" y="1996424"/>
                </a:lnTo>
                <a:lnTo>
                  <a:pt x="675008" y="1996424"/>
                </a:lnTo>
                <a:lnTo>
                  <a:pt x="666876" y="1996424"/>
                </a:lnTo>
                <a:lnTo>
                  <a:pt x="658736" y="1996424"/>
                </a:lnTo>
                <a:lnTo>
                  <a:pt x="650596" y="1996424"/>
                </a:lnTo>
                <a:lnTo>
                  <a:pt x="642463" y="1996424"/>
                </a:lnTo>
                <a:lnTo>
                  <a:pt x="634324" y="1996424"/>
                </a:lnTo>
                <a:lnTo>
                  <a:pt x="626184" y="1996424"/>
                </a:lnTo>
                <a:lnTo>
                  <a:pt x="618044" y="1996424"/>
                </a:lnTo>
                <a:lnTo>
                  <a:pt x="609912" y="1996424"/>
                </a:lnTo>
                <a:lnTo>
                  <a:pt x="601772" y="1996424"/>
                </a:lnTo>
                <a:lnTo>
                  <a:pt x="593632" y="1996424"/>
                </a:lnTo>
                <a:lnTo>
                  <a:pt x="585499" y="1996424"/>
                </a:lnTo>
                <a:lnTo>
                  <a:pt x="577360" y="1996424"/>
                </a:lnTo>
                <a:lnTo>
                  <a:pt x="569220" y="1996424"/>
                </a:lnTo>
                <a:lnTo>
                  <a:pt x="561080" y="1996424"/>
                </a:lnTo>
                <a:lnTo>
                  <a:pt x="552948" y="1996424"/>
                </a:lnTo>
                <a:lnTo>
                  <a:pt x="544808" y="1996424"/>
                </a:lnTo>
                <a:lnTo>
                  <a:pt x="536668" y="1996424"/>
                </a:lnTo>
                <a:lnTo>
                  <a:pt x="528535" y="1996424"/>
                </a:lnTo>
                <a:lnTo>
                  <a:pt x="520396" y="1996424"/>
                </a:lnTo>
                <a:lnTo>
                  <a:pt x="512256" y="1996424"/>
                </a:lnTo>
                <a:lnTo>
                  <a:pt x="504116" y="1996424"/>
                </a:lnTo>
                <a:lnTo>
                  <a:pt x="495984" y="1996424"/>
                </a:lnTo>
                <a:lnTo>
                  <a:pt x="487844" y="1996424"/>
                </a:lnTo>
                <a:lnTo>
                  <a:pt x="479704" y="1996424"/>
                </a:lnTo>
                <a:lnTo>
                  <a:pt x="471571" y="1996424"/>
                </a:lnTo>
                <a:lnTo>
                  <a:pt x="463432" y="1996424"/>
                </a:lnTo>
                <a:lnTo>
                  <a:pt x="455292" y="1996424"/>
                </a:lnTo>
                <a:lnTo>
                  <a:pt x="447152" y="1996424"/>
                </a:lnTo>
                <a:lnTo>
                  <a:pt x="439020" y="1996424"/>
                </a:lnTo>
                <a:lnTo>
                  <a:pt x="430880" y="1996424"/>
                </a:lnTo>
                <a:lnTo>
                  <a:pt x="422740" y="1996424"/>
                </a:lnTo>
                <a:lnTo>
                  <a:pt x="414607" y="1996424"/>
                </a:lnTo>
                <a:lnTo>
                  <a:pt x="406468" y="1996424"/>
                </a:lnTo>
                <a:lnTo>
                  <a:pt x="398328" y="1996424"/>
                </a:lnTo>
                <a:lnTo>
                  <a:pt x="390188" y="1996424"/>
                </a:lnTo>
                <a:lnTo>
                  <a:pt x="382055" y="1996424"/>
                </a:lnTo>
                <a:lnTo>
                  <a:pt x="373916" y="1996424"/>
                </a:lnTo>
                <a:lnTo>
                  <a:pt x="365776" y="1996424"/>
                </a:lnTo>
                <a:lnTo>
                  <a:pt x="357643" y="1996424"/>
                </a:lnTo>
                <a:lnTo>
                  <a:pt x="349504" y="1996424"/>
                </a:lnTo>
                <a:lnTo>
                  <a:pt x="347545" y="1996424"/>
                </a:lnTo>
                <a:lnTo>
                  <a:pt x="346824" y="1995397"/>
                </a:lnTo>
                <a:lnTo>
                  <a:pt x="344968" y="1994051"/>
                </a:lnTo>
                <a:lnTo>
                  <a:pt x="344234" y="1994051"/>
                </a:lnTo>
                <a:lnTo>
                  <a:pt x="343479" y="1994452"/>
                </a:lnTo>
                <a:lnTo>
                  <a:pt x="343003" y="1995105"/>
                </a:lnTo>
                <a:lnTo>
                  <a:pt x="342581" y="1996424"/>
                </a:lnTo>
                <a:lnTo>
                  <a:pt x="342309" y="1996866"/>
                </a:lnTo>
                <a:lnTo>
                  <a:pt x="342037" y="1996792"/>
                </a:lnTo>
                <a:lnTo>
                  <a:pt x="341867" y="1996417"/>
                </a:lnTo>
                <a:lnTo>
                  <a:pt x="341269" y="1994581"/>
                </a:lnTo>
                <a:lnTo>
                  <a:pt x="341425" y="1993759"/>
                </a:lnTo>
                <a:lnTo>
                  <a:pt x="342037" y="1992773"/>
                </a:lnTo>
                <a:lnTo>
                  <a:pt x="341996" y="1992419"/>
                </a:lnTo>
                <a:lnTo>
                  <a:pt x="340650" y="1992698"/>
                </a:lnTo>
                <a:lnTo>
                  <a:pt x="340045" y="1992446"/>
                </a:lnTo>
                <a:lnTo>
                  <a:pt x="339766" y="1991916"/>
                </a:lnTo>
                <a:lnTo>
                  <a:pt x="339868" y="1989821"/>
                </a:lnTo>
                <a:lnTo>
                  <a:pt x="339140" y="1988631"/>
                </a:lnTo>
                <a:lnTo>
                  <a:pt x="340004" y="1988128"/>
                </a:lnTo>
                <a:lnTo>
                  <a:pt x="342234" y="1987727"/>
                </a:lnTo>
                <a:lnTo>
                  <a:pt x="344512" y="1987680"/>
                </a:lnTo>
                <a:lnTo>
                  <a:pt x="345172" y="1986809"/>
                </a:lnTo>
                <a:lnTo>
                  <a:pt x="345818" y="1984592"/>
                </a:lnTo>
                <a:lnTo>
                  <a:pt x="344193" y="1986626"/>
                </a:lnTo>
                <a:lnTo>
                  <a:pt x="343214" y="1986836"/>
                </a:lnTo>
                <a:lnTo>
                  <a:pt x="340187" y="1986075"/>
                </a:lnTo>
                <a:lnTo>
                  <a:pt x="338229" y="1986197"/>
                </a:lnTo>
                <a:lnTo>
                  <a:pt x="337964" y="1985748"/>
                </a:lnTo>
                <a:lnTo>
                  <a:pt x="338046" y="1985293"/>
                </a:lnTo>
                <a:lnTo>
                  <a:pt x="338474" y="1984844"/>
                </a:lnTo>
                <a:lnTo>
                  <a:pt x="338787" y="1983307"/>
                </a:lnTo>
                <a:lnTo>
                  <a:pt x="339256" y="1978982"/>
                </a:lnTo>
                <a:lnTo>
                  <a:pt x="339868" y="1977405"/>
                </a:lnTo>
                <a:lnTo>
                  <a:pt x="340079" y="1976548"/>
                </a:lnTo>
                <a:lnTo>
                  <a:pt x="339929" y="1976351"/>
                </a:lnTo>
                <a:lnTo>
                  <a:pt x="337304" y="1979363"/>
                </a:lnTo>
                <a:lnTo>
                  <a:pt x="337080" y="1980315"/>
                </a:lnTo>
                <a:lnTo>
                  <a:pt x="337352" y="1981145"/>
                </a:lnTo>
                <a:lnTo>
                  <a:pt x="337100" y="1982838"/>
                </a:lnTo>
                <a:lnTo>
                  <a:pt x="335890" y="1983348"/>
                </a:lnTo>
                <a:lnTo>
                  <a:pt x="335169" y="1983069"/>
                </a:lnTo>
                <a:lnTo>
                  <a:pt x="333809" y="1984497"/>
                </a:lnTo>
                <a:lnTo>
                  <a:pt x="333381" y="1984647"/>
                </a:lnTo>
                <a:lnTo>
                  <a:pt x="327118" y="1982144"/>
                </a:lnTo>
                <a:lnTo>
                  <a:pt x="326485" y="1981797"/>
                </a:lnTo>
                <a:lnTo>
                  <a:pt x="325404" y="1980628"/>
                </a:lnTo>
                <a:lnTo>
                  <a:pt x="323874" y="1978629"/>
                </a:lnTo>
                <a:lnTo>
                  <a:pt x="323391" y="1976901"/>
                </a:lnTo>
                <a:lnTo>
                  <a:pt x="323963" y="1975439"/>
                </a:lnTo>
                <a:lnTo>
                  <a:pt x="324561" y="1974712"/>
                </a:lnTo>
                <a:lnTo>
                  <a:pt x="325193" y="1974712"/>
                </a:lnTo>
                <a:lnTo>
                  <a:pt x="325901" y="1975263"/>
                </a:lnTo>
                <a:lnTo>
                  <a:pt x="327342" y="1977643"/>
                </a:lnTo>
                <a:lnTo>
                  <a:pt x="327913" y="1979111"/>
                </a:lnTo>
                <a:lnTo>
                  <a:pt x="329403" y="1978907"/>
                </a:lnTo>
                <a:lnTo>
                  <a:pt x="331810" y="1977024"/>
                </a:lnTo>
                <a:lnTo>
                  <a:pt x="332388" y="1976323"/>
                </a:lnTo>
                <a:lnTo>
                  <a:pt x="329987" y="1977037"/>
                </a:lnTo>
                <a:lnTo>
                  <a:pt x="328954" y="1976990"/>
                </a:lnTo>
                <a:lnTo>
                  <a:pt x="327900" y="1976208"/>
                </a:lnTo>
                <a:lnTo>
                  <a:pt x="326825" y="1974685"/>
                </a:lnTo>
                <a:lnTo>
                  <a:pt x="326261" y="1972957"/>
                </a:lnTo>
                <a:lnTo>
                  <a:pt x="326254" y="1967470"/>
                </a:lnTo>
                <a:lnTo>
                  <a:pt x="326621" y="1966409"/>
                </a:lnTo>
                <a:lnTo>
                  <a:pt x="327784" y="1965620"/>
                </a:lnTo>
                <a:lnTo>
                  <a:pt x="328532" y="1964308"/>
                </a:lnTo>
                <a:lnTo>
                  <a:pt x="328478" y="1963750"/>
                </a:lnTo>
                <a:lnTo>
                  <a:pt x="327757" y="1962635"/>
                </a:lnTo>
                <a:lnTo>
                  <a:pt x="326717" y="1961765"/>
                </a:lnTo>
                <a:lnTo>
                  <a:pt x="325697" y="1961329"/>
                </a:lnTo>
                <a:lnTo>
                  <a:pt x="325465" y="1961465"/>
                </a:lnTo>
                <a:lnTo>
                  <a:pt x="327043" y="1963879"/>
                </a:lnTo>
                <a:lnTo>
                  <a:pt x="326989" y="1964784"/>
                </a:lnTo>
                <a:lnTo>
                  <a:pt x="325241" y="1967136"/>
                </a:lnTo>
                <a:lnTo>
                  <a:pt x="324976" y="1967830"/>
                </a:lnTo>
                <a:lnTo>
                  <a:pt x="324962" y="1970115"/>
                </a:lnTo>
                <a:lnTo>
                  <a:pt x="324717" y="1970605"/>
                </a:lnTo>
                <a:lnTo>
                  <a:pt x="323310" y="1971251"/>
                </a:lnTo>
                <a:lnTo>
                  <a:pt x="321732" y="1973046"/>
                </a:lnTo>
                <a:lnTo>
                  <a:pt x="319067" y="1973651"/>
                </a:lnTo>
                <a:lnTo>
                  <a:pt x="316557" y="1973474"/>
                </a:lnTo>
                <a:lnTo>
                  <a:pt x="315211" y="1972590"/>
                </a:lnTo>
                <a:lnTo>
                  <a:pt x="311029" y="1968177"/>
                </a:lnTo>
                <a:lnTo>
                  <a:pt x="309499" y="1966327"/>
                </a:lnTo>
                <a:lnTo>
                  <a:pt x="309465" y="1964770"/>
                </a:lnTo>
                <a:lnTo>
                  <a:pt x="306602" y="1959262"/>
                </a:lnTo>
                <a:lnTo>
                  <a:pt x="306616" y="1958079"/>
                </a:lnTo>
                <a:lnTo>
                  <a:pt x="305623" y="1956358"/>
                </a:lnTo>
                <a:lnTo>
                  <a:pt x="304514" y="1956114"/>
                </a:lnTo>
                <a:lnTo>
                  <a:pt x="304263" y="1954475"/>
                </a:lnTo>
                <a:lnTo>
                  <a:pt x="306548" y="1950925"/>
                </a:lnTo>
                <a:lnTo>
                  <a:pt x="307962" y="1947933"/>
                </a:lnTo>
                <a:lnTo>
                  <a:pt x="308125" y="1946988"/>
                </a:lnTo>
                <a:lnTo>
                  <a:pt x="308064" y="1945526"/>
                </a:lnTo>
                <a:lnTo>
                  <a:pt x="307724" y="1942269"/>
                </a:lnTo>
                <a:lnTo>
                  <a:pt x="308016" y="1940854"/>
                </a:lnTo>
                <a:lnTo>
                  <a:pt x="306609" y="1942718"/>
                </a:lnTo>
                <a:lnTo>
                  <a:pt x="306310" y="1944098"/>
                </a:lnTo>
                <a:lnTo>
                  <a:pt x="306656" y="1945492"/>
                </a:lnTo>
                <a:lnTo>
                  <a:pt x="306439" y="1947076"/>
                </a:lnTo>
                <a:lnTo>
                  <a:pt x="305623" y="1949286"/>
                </a:lnTo>
                <a:lnTo>
                  <a:pt x="304222" y="1951626"/>
                </a:lnTo>
                <a:lnTo>
                  <a:pt x="301339" y="1952748"/>
                </a:lnTo>
                <a:lnTo>
                  <a:pt x="296252" y="1952122"/>
                </a:lnTo>
                <a:lnTo>
                  <a:pt x="295668" y="1951823"/>
                </a:lnTo>
                <a:lnTo>
                  <a:pt x="295307" y="1951020"/>
                </a:lnTo>
                <a:lnTo>
                  <a:pt x="295049" y="1947580"/>
                </a:lnTo>
                <a:lnTo>
                  <a:pt x="294743" y="1948008"/>
                </a:lnTo>
                <a:lnTo>
                  <a:pt x="294165" y="1949844"/>
                </a:lnTo>
                <a:lnTo>
                  <a:pt x="293702" y="1952469"/>
                </a:lnTo>
                <a:lnTo>
                  <a:pt x="293111" y="1953060"/>
                </a:lnTo>
                <a:lnTo>
                  <a:pt x="292036" y="1953108"/>
                </a:lnTo>
                <a:lnTo>
                  <a:pt x="291200" y="1952686"/>
                </a:lnTo>
                <a:lnTo>
                  <a:pt x="290602" y="1951802"/>
                </a:lnTo>
                <a:lnTo>
                  <a:pt x="289323" y="1951728"/>
                </a:lnTo>
                <a:lnTo>
                  <a:pt x="286930" y="1952428"/>
                </a:lnTo>
                <a:lnTo>
                  <a:pt x="285801" y="1952142"/>
                </a:lnTo>
                <a:lnTo>
                  <a:pt x="284461" y="1952115"/>
                </a:lnTo>
                <a:lnTo>
                  <a:pt x="281748" y="1951347"/>
                </a:lnTo>
                <a:lnTo>
                  <a:pt x="278538" y="1951150"/>
                </a:lnTo>
                <a:lnTo>
                  <a:pt x="277675" y="1950558"/>
                </a:lnTo>
                <a:lnTo>
                  <a:pt x="277722" y="1949422"/>
                </a:lnTo>
                <a:lnTo>
                  <a:pt x="278321" y="1948851"/>
                </a:lnTo>
                <a:lnTo>
                  <a:pt x="281707" y="1948341"/>
                </a:lnTo>
                <a:lnTo>
                  <a:pt x="284985" y="1947124"/>
                </a:lnTo>
                <a:lnTo>
                  <a:pt x="288222" y="1946526"/>
                </a:lnTo>
                <a:lnTo>
                  <a:pt x="288092" y="1945907"/>
                </a:lnTo>
                <a:lnTo>
                  <a:pt x="286630" y="1945716"/>
                </a:lnTo>
                <a:lnTo>
                  <a:pt x="279198" y="1947056"/>
                </a:lnTo>
                <a:lnTo>
                  <a:pt x="276859" y="1946900"/>
                </a:lnTo>
                <a:lnTo>
                  <a:pt x="276451" y="1946682"/>
                </a:lnTo>
                <a:lnTo>
                  <a:pt x="276396" y="1945329"/>
                </a:lnTo>
                <a:lnTo>
                  <a:pt x="277253" y="1944043"/>
                </a:lnTo>
                <a:lnTo>
                  <a:pt x="278688" y="1942847"/>
                </a:lnTo>
                <a:lnTo>
                  <a:pt x="279116" y="1941935"/>
                </a:lnTo>
                <a:lnTo>
                  <a:pt x="278287" y="1941548"/>
                </a:lnTo>
                <a:lnTo>
                  <a:pt x="276947" y="1941800"/>
                </a:lnTo>
                <a:lnTo>
                  <a:pt x="276308" y="1941072"/>
                </a:lnTo>
                <a:lnTo>
                  <a:pt x="277015" y="1938223"/>
                </a:lnTo>
                <a:lnTo>
                  <a:pt x="276389" y="1935312"/>
                </a:lnTo>
                <a:lnTo>
                  <a:pt x="275519" y="1938073"/>
                </a:lnTo>
                <a:lnTo>
                  <a:pt x="274207" y="1939596"/>
                </a:lnTo>
                <a:lnTo>
                  <a:pt x="267937" y="1940242"/>
                </a:lnTo>
                <a:lnTo>
                  <a:pt x="266917" y="1941051"/>
                </a:lnTo>
                <a:lnTo>
                  <a:pt x="266087" y="1941031"/>
                </a:lnTo>
                <a:lnTo>
                  <a:pt x="262082" y="1939569"/>
                </a:lnTo>
                <a:lnTo>
                  <a:pt x="260375" y="1938678"/>
                </a:lnTo>
                <a:lnTo>
                  <a:pt x="258771" y="1937352"/>
                </a:lnTo>
                <a:lnTo>
                  <a:pt x="255914" y="1934381"/>
                </a:lnTo>
                <a:lnTo>
                  <a:pt x="253677" y="1932449"/>
                </a:lnTo>
                <a:lnTo>
                  <a:pt x="253555" y="1928879"/>
                </a:lnTo>
                <a:lnTo>
                  <a:pt x="254031" y="1926601"/>
                </a:lnTo>
                <a:lnTo>
                  <a:pt x="255112" y="1924045"/>
                </a:lnTo>
                <a:lnTo>
                  <a:pt x="259179" y="1918516"/>
                </a:lnTo>
                <a:lnTo>
                  <a:pt x="260573" y="1917462"/>
                </a:lnTo>
                <a:lnTo>
                  <a:pt x="261837" y="1917102"/>
                </a:lnTo>
                <a:lnTo>
                  <a:pt x="267801" y="1916619"/>
                </a:lnTo>
                <a:lnTo>
                  <a:pt x="272241" y="1915919"/>
                </a:lnTo>
                <a:lnTo>
                  <a:pt x="273085" y="1915585"/>
                </a:lnTo>
                <a:lnTo>
                  <a:pt x="266550" y="1915177"/>
                </a:lnTo>
                <a:lnTo>
                  <a:pt x="260736" y="1915463"/>
                </a:lnTo>
                <a:lnTo>
                  <a:pt x="258750" y="1916333"/>
                </a:lnTo>
                <a:lnTo>
                  <a:pt x="256207" y="1919890"/>
                </a:lnTo>
                <a:lnTo>
                  <a:pt x="255561" y="1921386"/>
                </a:lnTo>
                <a:lnTo>
                  <a:pt x="254888" y="1922474"/>
                </a:lnTo>
                <a:lnTo>
                  <a:pt x="254432" y="1922501"/>
                </a:lnTo>
                <a:lnTo>
                  <a:pt x="253568" y="1922113"/>
                </a:lnTo>
                <a:lnTo>
                  <a:pt x="253290" y="1921644"/>
                </a:lnTo>
                <a:lnTo>
                  <a:pt x="252929" y="1920481"/>
                </a:lnTo>
                <a:lnTo>
                  <a:pt x="251562" y="1918632"/>
                </a:lnTo>
                <a:lnTo>
                  <a:pt x="250964" y="1916503"/>
                </a:lnTo>
                <a:lnTo>
                  <a:pt x="250610" y="1913369"/>
                </a:lnTo>
                <a:lnTo>
                  <a:pt x="250726" y="1911968"/>
                </a:lnTo>
                <a:lnTo>
                  <a:pt x="251358" y="1910172"/>
                </a:lnTo>
                <a:lnTo>
                  <a:pt x="253310" y="1906643"/>
                </a:lnTo>
                <a:lnTo>
                  <a:pt x="250808" y="1906732"/>
                </a:lnTo>
                <a:lnTo>
                  <a:pt x="251100" y="1903753"/>
                </a:lnTo>
                <a:lnTo>
                  <a:pt x="252018" y="1900510"/>
                </a:lnTo>
                <a:lnTo>
                  <a:pt x="254344" y="1898585"/>
                </a:lnTo>
                <a:lnTo>
                  <a:pt x="256703" y="1897198"/>
                </a:lnTo>
                <a:lnTo>
                  <a:pt x="258838" y="1895376"/>
                </a:lnTo>
                <a:lnTo>
                  <a:pt x="262572" y="1894158"/>
                </a:lnTo>
                <a:lnTo>
                  <a:pt x="263843" y="1896661"/>
                </a:lnTo>
                <a:lnTo>
                  <a:pt x="267046" y="1897416"/>
                </a:lnTo>
                <a:lnTo>
                  <a:pt x="267971" y="1898538"/>
                </a:lnTo>
                <a:lnTo>
                  <a:pt x="269107" y="1900598"/>
                </a:lnTo>
                <a:lnTo>
                  <a:pt x="270514" y="1902556"/>
                </a:lnTo>
                <a:lnTo>
                  <a:pt x="272187" y="1904420"/>
                </a:lnTo>
                <a:lnTo>
                  <a:pt x="272656" y="1904556"/>
                </a:lnTo>
                <a:lnTo>
                  <a:pt x="271922" y="1902951"/>
                </a:lnTo>
                <a:lnTo>
                  <a:pt x="269202" y="1899442"/>
                </a:lnTo>
                <a:lnTo>
                  <a:pt x="269079" y="1898204"/>
                </a:lnTo>
                <a:lnTo>
                  <a:pt x="268379" y="1896858"/>
                </a:lnTo>
                <a:lnTo>
                  <a:pt x="264775" y="1894913"/>
                </a:lnTo>
                <a:lnTo>
                  <a:pt x="264136" y="1894172"/>
                </a:lnTo>
                <a:lnTo>
                  <a:pt x="263497" y="1892207"/>
                </a:lnTo>
                <a:lnTo>
                  <a:pt x="263225" y="1890935"/>
                </a:lnTo>
                <a:lnTo>
                  <a:pt x="263626" y="1889704"/>
                </a:lnTo>
                <a:lnTo>
                  <a:pt x="267291" y="1885937"/>
                </a:lnTo>
                <a:lnTo>
                  <a:pt x="268127" y="1883952"/>
                </a:lnTo>
                <a:lnTo>
                  <a:pt x="268127" y="1883013"/>
                </a:lnTo>
                <a:lnTo>
                  <a:pt x="267842" y="1881952"/>
                </a:lnTo>
                <a:lnTo>
                  <a:pt x="267039" y="1880130"/>
                </a:lnTo>
                <a:lnTo>
                  <a:pt x="266829" y="1880130"/>
                </a:lnTo>
                <a:lnTo>
                  <a:pt x="267080" y="1882897"/>
                </a:lnTo>
                <a:lnTo>
                  <a:pt x="266951" y="1883985"/>
                </a:lnTo>
                <a:lnTo>
                  <a:pt x="266536" y="1885189"/>
                </a:lnTo>
                <a:lnTo>
                  <a:pt x="265938" y="1886100"/>
                </a:lnTo>
                <a:lnTo>
                  <a:pt x="265156" y="1886726"/>
                </a:lnTo>
                <a:lnTo>
                  <a:pt x="257288" y="1895280"/>
                </a:lnTo>
                <a:lnTo>
                  <a:pt x="256506" y="1895784"/>
                </a:lnTo>
                <a:lnTo>
                  <a:pt x="253582" y="1896552"/>
                </a:lnTo>
                <a:lnTo>
                  <a:pt x="252086" y="1897456"/>
                </a:lnTo>
                <a:lnTo>
                  <a:pt x="251277" y="1898646"/>
                </a:lnTo>
                <a:lnTo>
                  <a:pt x="249985" y="1901761"/>
                </a:lnTo>
                <a:lnTo>
                  <a:pt x="248203" y="1907962"/>
                </a:lnTo>
                <a:lnTo>
                  <a:pt x="246163" y="1912961"/>
                </a:lnTo>
                <a:lnTo>
                  <a:pt x="244422" y="1906487"/>
                </a:lnTo>
                <a:lnTo>
                  <a:pt x="241294" y="1901516"/>
                </a:lnTo>
                <a:lnTo>
                  <a:pt x="247408" y="1896566"/>
                </a:lnTo>
                <a:lnTo>
                  <a:pt x="247564" y="1895811"/>
                </a:lnTo>
                <a:lnTo>
                  <a:pt x="246972" y="1893159"/>
                </a:lnTo>
                <a:lnTo>
                  <a:pt x="247142" y="1892350"/>
                </a:lnTo>
                <a:lnTo>
                  <a:pt x="247714" y="1891187"/>
                </a:lnTo>
                <a:lnTo>
                  <a:pt x="249264" y="1889480"/>
                </a:lnTo>
                <a:lnTo>
                  <a:pt x="249203" y="1889310"/>
                </a:lnTo>
                <a:lnTo>
                  <a:pt x="247394" y="1889922"/>
                </a:lnTo>
                <a:lnTo>
                  <a:pt x="244613" y="1893771"/>
                </a:lnTo>
                <a:lnTo>
                  <a:pt x="243525" y="1895008"/>
                </a:lnTo>
                <a:lnTo>
                  <a:pt x="242940" y="1895172"/>
                </a:lnTo>
                <a:lnTo>
                  <a:pt x="242872" y="1892907"/>
                </a:lnTo>
                <a:lnTo>
                  <a:pt x="244368" y="1887032"/>
                </a:lnTo>
                <a:lnTo>
                  <a:pt x="245599" y="1881299"/>
                </a:lnTo>
                <a:lnTo>
                  <a:pt x="246048" y="1879654"/>
                </a:lnTo>
                <a:lnTo>
                  <a:pt x="247108" y="1877995"/>
                </a:lnTo>
                <a:lnTo>
                  <a:pt x="246102" y="1878117"/>
                </a:lnTo>
                <a:lnTo>
                  <a:pt x="241158" y="1880674"/>
                </a:lnTo>
                <a:lnTo>
                  <a:pt x="239499" y="1879076"/>
                </a:lnTo>
                <a:lnTo>
                  <a:pt x="238112" y="1870719"/>
                </a:lnTo>
                <a:lnTo>
                  <a:pt x="235678" y="1867441"/>
                </a:lnTo>
                <a:lnTo>
                  <a:pt x="231550" y="1864755"/>
                </a:lnTo>
                <a:lnTo>
                  <a:pt x="227497" y="1863504"/>
                </a:lnTo>
                <a:lnTo>
                  <a:pt x="226572" y="1861103"/>
                </a:lnTo>
                <a:lnTo>
                  <a:pt x="225770" y="1858179"/>
                </a:lnTo>
                <a:lnTo>
                  <a:pt x="226858" y="1854732"/>
                </a:lnTo>
                <a:lnTo>
                  <a:pt x="228633" y="1853093"/>
                </a:lnTo>
                <a:lnTo>
                  <a:pt x="230271" y="1852352"/>
                </a:lnTo>
                <a:lnTo>
                  <a:pt x="231822" y="1852692"/>
                </a:lnTo>
                <a:lnTo>
                  <a:pt x="231903" y="1853956"/>
                </a:lnTo>
                <a:lnTo>
                  <a:pt x="230849" y="1857357"/>
                </a:lnTo>
                <a:lnTo>
                  <a:pt x="232237" y="1857676"/>
                </a:lnTo>
                <a:lnTo>
                  <a:pt x="237786" y="1861790"/>
                </a:lnTo>
                <a:lnTo>
                  <a:pt x="238996" y="1862123"/>
                </a:lnTo>
                <a:lnTo>
                  <a:pt x="241294" y="1860539"/>
                </a:lnTo>
                <a:lnTo>
                  <a:pt x="242573" y="1860600"/>
                </a:lnTo>
                <a:lnTo>
                  <a:pt x="245592" y="1861879"/>
                </a:lnTo>
                <a:lnTo>
                  <a:pt x="246612" y="1863422"/>
                </a:lnTo>
                <a:lnTo>
                  <a:pt x="249502" y="1866441"/>
                </a:lnTo>
                <a:lnTo>
                  <a:pt x="249074" y="1864687"/>
                </a:lnTo>
                <a:lnTo>
                  <a:pt x="245925" y="1860981"/>
                </a:lnTo>
                <a:lnTo>
                  <a:pt x="244171" y="1859791"/>
                </a:lnTo>
                <a:lnTo>
                  <a:pt x="241077" y="1859560"/>
                </a:lnTo>
                <a:lnTo>
                  <a:pt x="239159" y="1860179"/>
                </a:lnTo>
                <a:lnTo>
                  <a:pt x="238350" y="1860002"/>
                </a:lnTo>
                <a:lnTo>
                  <a:pt x="236657" y="1859057"/>
                </a:lnTo>
                <a:lnTo>
                  <a:pt x="235222" y="1857499"/>
                </a:lnTo>
                <a:lnTo>
                  <a:pt x="233787" y="1854092"/>
                </a:lnTo>
                <a:lnTo>
                  <a:pt x="233461" y="1852508"/>
                </a:lnTo>
                <a:lnTo>
                  <a:pt x="233542" y="1851332"/>
                </a:lnTo>
                <a:lnTo>
                  <a:pt x="233882" y="1850257"/>
                </a:lnTo>
                <a:lnTo>
                  <a:pt x="234474" y="1849298"/>
                </a:lnTo>
                <a:lnTo>
                  <a:pt x="235650" y="1848598"/>
                </a:lnTo>
                <a:lnTo>
                  <a:pt x="237418" y="1848170"/>
                </a:lnTo>
                <a:lnTo>
                  <a:pt x="237956" y="1847748"/>
                </a:lnTo>
                <a:lnTo>
                  <a:pt x="235691" y="1845783"/>
                </a:lnTo>
                <a:lnTo>
                  <a:pt x="234664" y="1845789"/>
                </a:lnTo>
                <a:lnTo>
                  <a:pt x="231128" y="1848659"/>
                </a:lnTo>
                <a:lnTo>
                  <a:pt x="230407" y="1848884"/>
                </a:lnTo>
                <a:lnTo>
                  <a:pt x="230101" y="1848326"/>
                </a:lnTo>
                <a:lnTo>
                  <a:pt x="229809" y="1848279"/>
                </a:lnTo>
                <a:lnTo>
                  <a:pt x="228769" y="1849693"/>
                </a:lnTo>
                <a:lnTo>
                  <a:pt x="227959" y="1850325"/>
                </a:lnTo>
                <a:lnTo>
                  <a:pt x="225063" y="1854711"/>
                </a:lnTo>
                <a:lnTo>
                  <a:pt x="224614" y="1856806"/>
                </a:lnTo>
                <a:lnTo>
                  <a:pt x="224451" y="1859920"/>
                </a:lnTo>
                <a:lnTo>
                  <a:pt x="224117" y="1861872"/>
                </a:lnTo>
                <a:lnTo>
                  <a:pt x="223614" y="1862661"/>
                </a:lnTo>
                <a:lnTo>
                  <a:pt x="220214" y="1864150"/>
                </a:lnTo>
                <a:lnTo>
                  <a:pt x="218283" y="1867183"/>
                </a:lnTo>
                <a:lnTo>
                  <a:pt x="215937" y="1864571"/>
                </a:lnTo>
                <a:lnTo>
                  <a:pt x="213360" y="1862042"/>
                </a:lnTo>
                <a:lnTo>
                  <a:pt x="211639" y="1857608"/>
                </a:lnTo>
                <a:lnTo>
                  <a:pt x="208539" y="1856826"/>
                </a:lnTo>
                <a:lnTo>
                  <a:pt x="204935" y="1854303"/>
                </a:lnTo>
                <a:lnTo>
                  <a:pt x="203561" y="1852059"/>
                </a:lnTo>
                <a:lnTo>
                  <a:pt x="205513" y="1847428"/>
                </a:lnTo>
                <a:lnTo>
                  <a:pt x="208314" y="1843926"/>
                </a:lnTo>
                <a:lnTo>
                  <a:pt x="208743" y="1839710"/>
                </a:lnTo>
                <a:lnTo>
                  <a:pt x="209130" y="1838806"/>
                </a:lnTo>
                <a:lnTo>
                  <a:pt x="213945" y="1837759"/>
                </a:lnTo>
                <a:lnTo>
                  <a:pt x="217086" y="1835664"/>
                </a:lnTo>
                <a:lnTo>
                  <a:pt x="213863" y="1835474"/>
                </a:lnTo>
                <a:lnTo>
                  <a:pt x="211884" y="1835794"/>
                </a:lnTo>
                <a:lnTo>
                  <a:pt x="208341" y="1837256"/>
                </a:lnTo>
                <a:lnTo>
                  <a:pt x="204411" y="1834359"/>
                </a:lnTo>
                <a:lnTo>
                  <a:pt x="202378" y="1831707"/>
                </a:lnTo>
                <a:lnTo>
                  <a:pt x="201738" y="1829442"/>
                </a:lnTo>
                <a:lnTo>
                  <a:pt x="202439" y="1827525"/>
                </a:lnTo>
                <a:lnTo>
                  <a:pt x="202534" y="1825566"/>
                </a:lnTo>
                <a:lnTo>
                  <a:pt x="202888" y="1822914"/>
                </a:lnTo>
                <a:lnTo>
                  <a:pt x="203262" y="1821758"/>
                </a:lnTo>
                <a:lnTo>
                  <a:pt x="204091" y="1820276"/>
                </a:lnTo>
                <a:lnTo>
                  <a:pt x="205778" y="1819283"/>
                </a:lnTo>
                <a:lnTo>
                  <a:pt x="207267" y="1816230"/>
                </a:lnTo>
                <a:lnTo>
                  <a:pt x="207879" y="1814095"/>
                </a:lnTo>
                <a:lnTo>
                  <a:pt x="210932" y="1807662"/>
                </a:lnTo>
                <a:lnTo>
                  <a:pt x="212047" y="1804880"/>
                </a:lnTo>
                <a:lnTo>
                  <a:pt x="214135" y="1801011"/>
                </a:lnTo>
                <a:lnTo>
                  <a:pt x="218337" y="1794912"/>
                </a:lnTo>
                <a:lnTo>
                  <a:pt x="217011" y="1795258"/>
                </a:lnTo>
                <a:lnTo>
                  <a:pt x="216318" y="1795782"/>
                </a:lnTo>
                <a:lnTo>
                  <a:pt x="215651" y="1795721"/>
                </a:lnTo>
                <a:lnTo>
                  <a:pt x="215026" y="1795068"/>
                </a:lnTo>
                <a:lnTo>
                  <a:pt x="214434" y="1793715"/>
                </a:lnTo>
                <a:lnTo>
                  <a:pt x="213870" y="1791654"/>
                </a:lnTo>
                <a:lnTo>
                  <a:pt x="213550" y="1792559"/>
                </a:lnTo>
                <a:lnTo>
                  <a:pt x="213475" y="1796421"/>
                </a:lnTo>
                <a:lnTo>
                  <a:pt x="213054" y="1799719"/>
                </a:lnTo>
                <a:lnTo>
                  <a:pt x="212306" y="1802004"/>
                </a:lnTo>
                <a:lnTo>
                  <a:pt x="210245" y="1806649"/>
                </a:lnTo>
                <a:lnTo>
                  <a:pt x="209035" y="1808450"/>
                </a:lnTo>
                <a:lnTo>
                  <a:pt x="208205" y="1806771"/>
                </a:lnTo>
                <a:lnTo>
                  <a:pt x="208845" y="1803874"/>
                </a:lnTo>
                <a:lnTo>
                  <a:pt x="210035" y="1801562"/>
                </a:lnTo>
                <a:lnTo>
                  <a:pt x="210239" y="1798393"/>
                </a:lnTo>
                <a:lnTo>
                  <a:pt x="209110" y="1794599"/>
                </a:lnTo>
                <a:lnTo>
                  <a:pt x="208423" y="1791539"/>
                </a:lnTo>
                <a:lnTo>
                  <a:pt x="208171" y="1789213"/>
                </a:lnTo>
                <a:lnTo>
                  <a:pt x="208137" y="1787085"/>
                </a:lnTo>
                <a:lnTo>
                  <a:pt x="208321" y="1785160"/>
                </a:lnTo>
                <a:lnTo>
                  <a:pt x="208797" y="1783059"/>
                </a:lnTo>
                <a:lnTo>
                  <a:pt x="209559" y="1780788"/>
                </a:lnTo>
                <a:lnTo>
                  <a:pt x="209463" y="1780536"/>
                </a:lnTo>
                <a:lnTo>
                  <a:pt x="209674" y="1778415"/>
                </a:lnTo>
                <a:lnTo>
                  <a:pt x="209504" y="1776239"/>
                </a:lnTo>
                <a:lnTo>
                  <a:pt x="208872" y="1774511"/>
                </a:lnTo>
                <a:lnTo>
                  <a:pt x="208069" y="1773009"/>
                </a:lnTo>
                <a:lnTo>
                  <a:pt x="205839" y="1773913"/>
                </a:lnTo>
                <a:lnTo>
                  <a:pt x="202051" y="1772560"/>
                </a:lnTo>
                <a:lnTo>
                  <a:pt x="200827" y="1768867"/>
                </a:lnTo>
                <a:lnTo>
                  <a:pt x="197550" y="1767732"/>
                </a:lnTo>
                <a:lnTo>
                  <a:pt x="195782" y="1765080"/>
                </a:lnTo>
                <a:lnTo>
                  <a:pt x="192184" y="1763781"/>
                </a:lnTo>
                <a:lnTo>
                  <a:pt x="189267" y="1762877"/>
                </a:lnTo>
                <a:lnTo>
                  <a:pt x="187044" y="1761346"/>
                </a:lnTo>
                <a:lnTo>
                  <a:pt x="184439" y="1759551"/>
                </a:lnTo>
                <a:lnTo>
                  <a:pt x="181842" y="1757634"/>
                </a:lnTo>
                <a:lnTo>
                  <a:pt x="179869" y="1756179"/>
                </a:lnTo>
                <a:lnTo>
                  <a:pt x="178435" y="1756267"/>
                </a:lnTo>
                <a:lnTo>
                  <a:pt x="175137" y="1756478"/>
                </a:lnTo>
                <a:lnTo>
                  <a:pt x="174973" y="1753193"/>
                </a:lnTo>
                <a:lnTo>
                  <a:pt x="173960" y="1751208"/>
                </a:lnTo>
                <a:lnTo>
                  <a:pt x="174341" y="1749446"/>
                </a:lnTo>
                <a:lnTo>
                  <a:pt x="172505" y="1748542"/>
                </a:lnTo>
                <a:lnTo>
                  <a:pt x="169799" y="1747216"/>
                </a:lnTo>
                <a:lnTo>
                  <a:pt x="170587" y="1743843"/>
                </a:lnTo>
                <a:lnTo>
                  <a:pt x="171186" y="1741286"/>
                </a:lnTo>
                <a:lnTo>
                  <a:pt x="168792" y="1740532"/>
                </a:lnTo>
                <a:lnTo>
                  <a:pt x="165338" y="1739437"/>
                </a:lnTo>
                <a:lnTo>
                  <a:pt x="166453" y="1737125"/>
                </a:lnTo>
                <a:lnTo>
                  <a:pt x="167357" y="1735255"/>
                </a:lnTo>
                <a:lnTo>
                  <a:pt x="166031" y="1732514"/>
                </a:lnTo>
                <a:lnTo>
                  <a:pt x="163345" y="1727911"/>
                </a:lnTo>
                <a:lnTo>
                  <a:pt x="161285" y="1724613"/>
                </a:lnTo>
                <a:lnTo>
                  <a:pt x="158592" y="1719451"/>
                </a:lnTo>
                <a:lnTo>
                  <a:pt x="156226" y="1714902"/>
                </a:lnTo>
                <a:lnTo>
                  <a:pt x="154288" y="1711176"/>
                </a:lnTo>
                <a:lnTo>
                  <a:pt x="152676" y="1708592"/>
                </a:lnTo>
                <a:lnTo>
                  <a:pt x="150405" y="1703961"/>
                </a:lnTo>
                <a:lnTo>
                  <a:pt x="147447" y="1698718"/>
                </a:lnTo>
                <a:lnTo>
                  <a:pt x="144638" y="1694584"/>
                </a:lnTo>
                <a:lnTo>
                  <a:pt x="145046" y="1691898"/>
                </a:lnTo>
                <a:lnTo>
                  <a:pt x="142272" y="1688525"/>
                </a:lnTo>
                <a:lnTo>
                  <a:pt x="139836" y="1685104"/>
                </a:lnTo>
                <a:lnTo>
                  <a:pt x="137035" y="1681153"/>
                </a:lnTo>
                <a:lnTo>
                  <a:pt x="134266" y="1679216"/>
                </a:lnTo>
                <a:lnTo>
                  <a:pt x="132287" y="1677828"/>
                </a:lnTo>
                <a:lnTo>
                  <a:pt x="129438" y="1675829"/>
                </a:lnTo>
                <a:lnTo>
                  <a:pt x="127942" y="1674034"/>
                </a:lnTo>
                <a:lnTo>
                  <a:pt x="127317" y="1672511"/>
                </a:lnTo>
                <a:lnTo>
                  <a:pt x="126671" y="1671443"/>
                </a:lnTo>
                <a:lnTo>
                  <a:pt x="126106" y="1669947"/>
                </a:lnTo>
                <a:lnTo>
                  <a:pt x="125780" y="1668206"/>
                </a:lnTo>
                <a:lnTo>
                  <a:pt x="125195" y="1667132"/>
                </a:lnTo>
                <a:lnTo>
                  <a:pt x="121741" y="1664534"/>
                </a:lnTo>
                <a:lnTo>
                  <a:pt x="120687" y="1662902"/>
                </a:lnTo>
                <a:lnTo>
                  <a:pt x="118300" y="1661012"/>
                </a:lnTo>
                <a:lnTo>
                  <a:pt x="116301" y="1660223"/>
                </a:lnTo>
                <a:lnTo>
                  <a:pt x="115601" y="1659584"/>
                </a:lnTo>
                <a:lnTo>
                  <a:pt x="113166" y="1653858"/>
                </a:lnTo>
                <a:lnTo>
                  <a:pt x="113560" y="1651811"/>
                </a:lnTo>
                <a:lnTo>
                  <a:pt x="113832" y="1649758"/>
                </a:lnTo>
                <a:lnTo>
                  <a:pt x="113560" y="1648704"/>
                </a:lnTo>
                <a:lnTo>
                  <a:pt x="109556" y="1644318"/>
                </a:lnTo>
                <a:lnTo>
                  <a:pt x="107515" y="1642495"/>
                </a:lnTo>
                <a:lnTo>
                  <a:pt x="105454" y="1640605"/>
                </a:lnTo>
                <a:lnTo>
                  <a:pt x="101130" y="1643046"/>
                </a:lnTo>
                <a:lnTo>
                  <a:pt x="96703" y="1645542"/>
                </a:lnTo>
                <a:lnTo>
                  <a:pt x="93602" y="1646460"/>
                </a:lnTo>
                <a:lnTo>
                  <a:pt x="89318" y="1647725"/>
                </a:lnTo>
                <a:lnTo>
                  <a:pt x="90739" y="1650431"/>
                </a:lnTo>
                <a:lnTo>
                  <a:pt x="90154" y="1652410"/>
                </a:lnTo>
                <a:lnTo>
                  <a:pt x="88822" y="1653321"/>
                </a:lnTo>
                <a:lnTo>
                  <a:pt x="86557" y="1653205"/>
                </a:lnTo>
                <a:lnTo>
                  <a:pt x="86550" y="1659903"/>
                </a:lnTo>
                <a:lnTo>
                  <a:pt x="84416" y="1664657"/>
                </a:lnTo>
                <a:lnTo>
                  <a:pt x="79941" y="1664738"/>
                </a:lnTo>
                <a:lnTo>
                  <a:pt x="77534" y="1666370"/>
                </a:lnTo>
                <a:lnTo>
                  <a:pt x="73963" y="1668784"/>
                </a:lnTo>
                <a:lnTo>
                  <a:pt x="71073" y="1670736"/>
                </a:lnTo>
                <a:lnTo>
                  <a:pt x="68001" y="1673878"/>
                </a:lnTo>
                <a:lnTo>
                  <a:pt x="66429" y="1673429"/>
                </a:lnTo>
                <a:lnTo>
                  <a:pt x="67129" y="1670627"/>
                </a:lnTo>
                <a:lnTo>
                  <a:pt x="65994" y="1665874"/>
                </a:lnTo>
                <a:lnTo>
                  <a:pt x="65049" y="1661903"/>
                </a:lnTo>
                <a:lnTo>
                  <a:pt x="63077" y="1659856"/>
                </a:lnTo>
                <a:lnTo>
                  <a:pt x="59758" y="1656408"/>
                </a:lnTo>
                <a:lnTo>
                  <a:pt x="57269" y="1653811"/>
                </a:lnTo>
                <a:lnTo>
                  <a:pt x="53713" y="1650098"/>
                </a:lnTo>
                <a:lnTo>
                  <a:pt x="51224" y="1647493"/>
                </a:lnTo>
                <a:lnTo>
                  <a:pt x="48634" y="1644773"/>
                </a:lnTo>
                <a:lnTo>
                  <a:pt x="45227" y="1641183"/>
                </a:lnTo>
                <a:lnTo>
                  <a:pt x="43826" y="1636518"/>
                </a:lnTo>
                <a:lnTo>
                  <a:pt x="40711" y="1634825"/>
                </a:lnTo>
                <a:lnTo>
                  <a:pt x="37379" y="1633016"/>
                </a:lnTo>
                <a:lnTo>
                  <a:pt x="34673" y="1629568"/>
                </a:lnTo>
                <a:lnTo>
                  <a:pt x="35591" y="1626162"/>
                </a:lnTo>
                <a:lnTo>
                  <a:pt x="36692" y="1622068"/>
                </a:lnTo>
                <a:lnTo>
                  <a:pt x="36692" y="1619593"/>
                </a:lnTo>
                <a:lnTo>
                  <a:pt x="33721" y="1619742"/>
                </a:lnTo>
                <a:lnTo>
                  <a:pt x="29267" y="1619973"/>
                </a:lnTo>
                <a:lnTo>
                  <a:pt x="25296" y="1620178"/>
                </a:lnTo>
                <a:lnTo>
                  <a:pt x="22351" y="1623081"/>
                </a:lnTo>
                <a:lnTo>
                  <a:pt x="19632" y="1625760"/>
                </a:lnTo>
                <a:lnTo>
                  <a:pt x="15367" y="1623673"/>
                </a:lnTo>
                <a:lnTo>
                  <a:pt x="10486" y="1621279"/>
                </a:lnTo>
                <a:lnTo>
                  <a:pt x="9098" y="1624400"/>
                </a:lnTo>
                <a:lnTo>
                  <a:pt x="4569" y="1622836"/>
                </a:lnTo>
                <a:lnTo>
                  <a:pt x="0" y="1621259"/>
                </a:lnTo>
                <a:lnTo>
                  <a:pt x="0" y="1609971"/>
                </a:lnTo>
                <a:lnTo>
                  <a:pt x="0" y="1598581"/>
                </a:lnTo>
                <a:lnTo>
                  <a:pt x="0" y="1587088"/>
                </a:lnTo>
                <a:lnTo>
                  <a:pt x="0" y="1575481"/>
                </a:lnTo>
                <a:lnTo>
                  <a:pt x="0" y="1563771"/>
                </a:lnTo>
                <a:lnTo>
                  <a:pt x="0" y="1551946"/>
                </a:lnTo>
                <a:lnTo>
                  <a:pt x="0" y="1540012"/>
                </a:lnTo>
                <a:lnTo>
                  <a:pt x="0" y="1527955"/>
                </a:lnTo>
                <a:lnTo>
                  <a:pt x="0" y="1515776"/>
                </a:lnTo>
                <a:lnTo>
                  <a:pt x="0" y="1503475"/>
                </a:lnTo>
                <a:lnTo>
                  <a:pt x="0" y="1491065"/>
                </a:lnTo>
                <a:lnTo>
                  <a:pt x="0" y="1478512"/>
                </a:lnTo>
                <a:lnTo>
                  <a:pt x="0" y="1465830"/>
                </a:lnTo>
                <a:lnTo>
                  <a:pt x="0" y="1453012"/>
                </a:lnTo>
                <a:lnTo>
                  <a:pt x="0" y="1440058"/>
                </a:lnTo>
                <a:lnTo>
                  <a:pt x="0" y="1426961"/>
                </a:lnTo>
                <a:lnTo>
                  <a:pt x="0" y="1413721"/>
                </a:lnTo>
                <a:lnTo>
                  <a:pt x="0" y="1400332"/>
                </a:lnTo>
                <a:lnTo>
                  <a:pt x="0" y="1386793"/>
                </a:lnTo>
                <a:lnTo>
                  <a:pt x="0" y="1373098"/>
                </a:lnTo>
                <a:lnTo>
                  <a:pt x="0" y="1359246"/>
                </a:lnTo>
                <a:lnTo>
                  <a:pt x="0" y="1345224"/>
                </a:lnTo>
                <a:lnTo>
                  <a:pt x="0" y="1331039"/>
                </a:lnTo>
                <a:lnTo>
                  <a:pt x="0" y="1316684"/>
                </a:lnTo>
                <a:lnTo>
                  <a:pt x="0" y="1302153"/>
                </a:lnTo>
                <a:lnTo>
                  <a:pt x="0" y="1287437"/>
                </a:lnTo>
                <a:lnTo>
                  <a:pt x="0" y="1272539"/>
                </a:lnTo>
                <a:lnTo>
                  <a:pt x="0" y="1257442"/>
                </a:lnTo>
                <a:lnTo>
                  <a:pt x="0" y="1242149"/>
                </a:lnTo>
                <a:lnTo>
                  <a:pt x="0" y="1226659"/>
                </a:lnTo>
                <a:lnTo>
                  <a:pt x="0" y="1210957"/>
                </a:lnTo>
                <a:lnTo>
                  <a:pt x="0" y="1195045"/>
                </a:lnTo>
                <a:lnTo>
                  <a:pt x="2713" y="1195895"/>
                </a:lnTo>
                <a:lnTo>
                  <a:pt x="11389" y="1197690"/>
                </a:lnTo>
                <a:lnTo>
                  <a:pt x="19570" y="1196636"/>
                </a:lnTo>
                <a:lnTo>
                  <a:pt x="34741" y="1202437"/>
                </a:lnTo>
                <a:lnTo>
                  <a:pt x="44125" y="1213215"/>
                </a:lnTo>
                <a:lnTo>
                  <a:pt x="51734" y="1218478"/>
                </a:lnTo>
                <a:lnTo>
                  <a:pt x="54842" y="1222075"/>
                </a:lnTo>
                <a:lnTo>
                  <a:pt x="59786" y="1225237"/>
                </a:lnTo>
                <a:lnTo>
                  <a:pt x="71413" y="1232099"/>
                </a:lnTo>
                <a:lnTo>
                  <a:pt x="75031" y="1232799"/>
                </a:lnTo>
                <a:lnTo>
                  <a:pt x="81771" y="1236070"/>
                </a:lnTo>
                <a:lnTo>
                  <a:pt x="85946" y="1235641"/>
                </a:lnTo>
                <a:lnTo>
                  <a:pt x="93126" y="1236444"/>
                </a:lnTo>
                <a:lnTo>
                  <a:pt x="98008" y="1239062"/>
                </a:lnTo>
                <a:lnTo>
                  <a:pt x="107637" y="1246229"/>
                </a:lnTo>
                <a:lnTo>
                  <a:pt x="109609" y="1246868"/>
                </a:lnTo>
                <a:lnTo>
                  <a:pt x="110140" y="1246345"/>
                </a:lnTo>
                <a:lnTo>
                  <a:pt x="106787" y="1239259"/>
                </a:lnTo>
                <a:lnTo>
                  <a:pt x="106257" y="1238572"/>
                </a:lnTo>
                <a:lnTo>
                  <a:pt x="102375" y="1235913"/>
                </a:lnTo>
                <a:lnTo>
                  <a:pt x="97826" y="1234601"/>
                </a:lnTo>
                <a:lnTo>
                  <a:pt x="97478" y="1234084"/>
                </a:lnTo>
                <a:lnTo>
                  <a:pt x="96628" y="1231561"/>
                </a:lnTo>
                <a:lnTo>
                  <a:pt x="96901" y="1230582"/>
                </a:lnTo>
                <a:lnTo>
                  <a:pt x="97893" y="1230133"/>
                </a:lnTo>
                <a:lnTo>
                  <a:pt x="101286" y="1230154"/>
                </a:lnTo>
                <a:lnTo>
                  <a:pt x="103292" y="1229753"/>
                </a:lnTo>
                <a:lnTo>
                  <a:pt x="103571" y="1228760"/>
                </a:lnTo>
                <a:lnTo>
                  <a:pt x="102129" y="1228529"/>
                </a:lnTo>
                <a:lnTo>
                  <a:pt x="100389" y="1227563"/>
                </a:lnTo>
                <a:lnTo>
                  <a:pt x="98315" y="1225863"/>
                </a:lnTo>
                <a:lnTo>
                  <a:pt x="97166" y="1224258"/>
                </a:lnTo>
                <a:lnTo>
                  <a:pt x="101341" y="1213528"/>
                </a:lnTo>
                <a:lnTo>
                  <a:pt x="102802" y="1214616"/>
                </a:lnTo>
                <a:lnTo>
                  <a:pt x="105006" y="1212120"/>
                </a:lnTo>
                <a:lnTo>
                  <a:pt x="108950" y="1213704"/>
                </a:lnTo>
                <a:lnTo>
                  <a:pt x="109671" y="1212841"/>
                </a:lnTo>
                <a:lnTo>
                  <a:pt x="110153" y="1207353"/>
                </a:lnTo>
                <a:lnTo>
                  <a:pt x="110738" y="1206027"/>
                </a:lnTo>
                <a:lnTo>
                  <a:pt x="111853" y="1205041"/>
                </a:lnTo>
                <a:lnTo>
                  <a:pt x="117348" y="1204055"/>
                </a:lnTo>
                <a:lnTo>
                  <a:pt x="124196" y="1205034"/>
                </a:lnTo>
                <a:lnTo>
                  <a:pt x="124903" y="1204504"/>
                </a:lnTo>
                <a:lnTo>
                  <a:pt x="124243" y="1200818"/>
                </a:lnTo>
                <a:lnTo>
                  <a:pt x="124168" y="1199363"/>
                </a:lnTo>
                <a:lnTo>
                  <a:pt x="124583" y="1196031"/>
                </a:lnTo>
                <a:lnTo>
                  <a:pt x="125011" y="1194243"/>
                </a:lnTo>
                <a:lnTo>
                  <a:pt x="125821" y="1193345"/>
                </a:lnTo>
                <a:lnTo>
                  <a:pt x="129011" y="1194052"/>
                </a:lnTo>
                <a:lnTo>
                  <a:pt x="130003" y="1195698"/>
                </a:lnTo>
                <a:lnTo>
                  <a:pt x="131071" y="1198520"/>
                </a:lnTo>
                <a:lnTo>
                  <a:pt x="132152" y="1200125"/>
                </a:lnTo>
                <a:lnTo>
                  <a:pt x="135538" y="1201743"/>
                </a:lnTo>
                <a:lnTo>
                  <a:pt x="135926" y="1202858"/>
                </a:lnTo>
                <a:lnTo>
                  <a:pt x="134634" y="1207108"/>
                </a:lnTo>
                <a:lnTo>
                  <a:pt x="133280" y="1209332"/>
                </a:lnTo>
                <a:lnTo>
                  <a:pt x="130479" y="1215160"/>
                </a:lnTo>
                <a:lnTo>
                  <a:pt x="130302" y="1216656"/>
                </a:lnTo>
                <a:lnTo>
                  <a:pt x="134620" y="1214044"/>
                </a:lnTo>
                <a:lnTo>
                  <a:pt x="139468" y="1210420"/>
                </a:lnTo>
                <a:lnTo>
                  <a:pt x="143632" y="1208421"/>
                </a:lnTo>
                <a:lnTo>
                  <a:pt x="147114" y="1208054"/>
                </a:lnTo>
                <a:lnTo>
                  <a:pt x="149602" y="1206870"/>
                </a:lnTo>
                <a:lnTo>
                  <a:pt x="151105" y="1204878"/>
                </a:lnTo>
                <a:lnTo>
                  <a:pt x="152180" y="1202831"/>
                </a:lnTo>
                <a:lnTo>
                  <a:pt x="154335" y="1196201"/>
                </a:lnTo>
                <a:lnTo>
                  <a:pt x="155763" y="1195052"/>
                </a:lnTo>
                <a:lnTo>
                  <a:pt x="161747" y="1195460"/>
                </a:lnTo>
                <a:lnTo>
                  <a:pt x="163169" y="1195256"/>
                </a:lnTo>
                <a:lnTo>
                  <a:pt x="164093" y="1194610"/>
                </a:lnTo>
                <a:lnTo>
                  <a:pt x="163923" y="1193767"/>
                </a:lnTo>
                <a:lnTo>
                  <a:pt x="162659" y="1192740"/>
                </a:lnTo>
                <a:lnTo>
                  <a:pt x="160952" y="1192454"/>
                </a:lnTo>
                <a:lnTo>
                  <a:pt x="160911" y="1191985"/>
                </a:lnTo>
                <a:lnTo>
                  <a:pt x="161543" y="1190890"/>
                </a:lnTo>
                <a:lnTo>
                  <a:pt x="162475" y="1190258"/>
                </a:lnTo>
                <a:lnTo>
                  <a:pt x="165426" y="1189503"/>
                </a:lnTo>
                <a:lnTo>
                  <a:pt x="167364" y="1191910"/>
                </a:lnTo>
                <a:lnTo>
                  <a:pt x="168683" y="1192080"/>
                </a:lnTo>
                <a:lnTo>
                  <a:pt x="173063" y="1189408"/>
                </a:lnTo>
                <a:lnTo>
                  <a:pt x="179788" y="1182295"/>
                </a:lnTo>
                <a:lnTo>
                  <a:pt x="182474" y="1180309"/>
                </a:lnTo>
                <a:lnTo>
                  <a:pt x="184806" y="1179963"/>
                </a:lnTo>
                <a:lnTo>
                  <a:pt x="186772" y="1181261"/>
                </a:lnTo>
                <a:lnTo>
                  <a:pt x="188288" y="1180921"/>
                </a:lnTo>
                <a:lnTo>
                  <a:pt x="190280" y="1176882"/>
                </a:lnTo>
                <a:lnTo>
                  <a:pt x="191069" y="1174727"/>
                </a:lnTo>
                <a:lnTo>
                  <a:pt x="192300" y="1172857"/>
                </a:lnTo>
                <a:lnTo>
                  <a:pt x="197278" y="1168634"/>
                </a:lnTo>
                <a:lnTo>
                  <a:pt x="200467" y="1167729"/>
                </a:lnTo>
                <a:lnTo>
                  <a:pt x="202412" y="1168511"/>
                </a:lnTo>
                <a:lnTo>
                  <a:pt x="204730" y="1170266"/>
                </a:lnTo>
                <a:lnTo>
                  <a:pt x="206641" y="1170946"/>
                </a:lnTo>
                <a:lnTo>
                  <a:pt x="209157" y="1170429"/>
                </a:lnTo>
                <a:lnTo>
                  <a:pt x="211034" y="1170660"/>
                </a:lnTo>
                <a:lnTo>
                  <a:pt x="211925" y="1169810"/>
                </a:lnTo>
                <a:lnTo>
                  <a:pt x="215135" y="1164982"/>
                </a:lnTo>
                <a:lnTo>
                  <a:pt x="216175" y="1164934"/>
                </a:lnTo>
                <a:lnTo>
                  <a:pt x="217175" y="1166356"/>
                </a:lnTo>
                <a:lnTo>
                  <a:pt x="218786" y="1169858"/>
                </a:lnTo>
                <a:lnTo>
                  <a:pt x="218793" y="1171612"/>
                </a:lnTo>
                <a:lnTo>
                  <a:pt x="216692" y="1175862"/>
                </a:lnTo>
                <a:lnTo>
                  <a:pt x="201222" y="1187939"/>
                </a:lnTo>
                <a:lnTo>
                  <a:pt x="196455" y="1193114"/>
                </a:lnTo>
                <a:lnTo>
                  <a:pt x="194095" y="1195004"/>
                </a:lnTo>
                <a:lnTo>
                  <a:pt x="191654" y="1196072"/>
                </a:lnTo>
                <a:lnTo>
                  <a:pt x="186921" y="1196963"/>
                </a:lnTo>
                <a:lnTo>
                  <a:pt x="185044" y="1198010"/>
                </a:lnTo>
                <a:lnTo>
                  <a:pt x="181862" y="1198948"/>
                </a:lnTo>
                <a:lnTo>
                  <a:pt x="174423" y="1200594"/>
                </a:lnTo>
                <a:lnTo>
                  <a:pt x="172995" y="1201390"/>
                </a:lnTo>
                <a:lnTo>
                  <a:pt x="172022" y="1202321"/>
                </a:lnTo>
                <a:lnTo>
                  <a:pt x="169350" y="1208591"/>
                </a:lnTo>
                <a:lnTo>
                  <a:pt x="168051" y="1210631"/>
                </a:lnTo>
                <a:lnTo>
                  <a:pt x="165494" y="1213698"/>
                </a:lnTo>
                <a:lnTo>
                  <a:pt x="162625" y="1215575"/>
                </a:lnTo>
                <a:lnTo>
                  <a:pt x="158701" y="1216288"/>
                </a:lnTo>
                <a:lnTo>
                  <a:pt x="156205" y="1219199"/>
                </a:lnTo>
                <a:lnTo>
                  <a:pt x="153336" y="1224789"/>
                </a:lnTo>
                <a:lnTo>
                  <a:pt x="151017" y="1228665"/>
                </a:lnTo>
                <a:lnTo>
                  <a:pt x="148372" y="1231942"/>
                </a:lnTo>
                <a:lnTo>
                  <a:pt x="145495" y="1236213"/>
                </a:lnTo>
                <a:lnTo>
                  <a:pt x="144747" y="1238457"/>
                </a:lnTo>
                <a:lnTo>
                  <a:pt x="145604" y="1241401"/>
                </a:lnTo>
                <a:lnTo>
                  <a:pt x="146080" y="1242380"/>
                </a:lnTo>
                <a:lnTo>
                  <a:pt x="148970" y="1243965"/>
                </a:lnTo>
                <a:lnTo>
                  <a:pt x="150092" y="1243604"/>
                </a:lnTo>
                <a:lnTo>
                  <a:pt x="149058" y="1242033"/>
                </a:lnTo>
                <a:lnTo>
                  <a:pt x="146631" y="1239755"/>
                </a:lnTo>
                <a:lnTo>
                  <a:pt x="146304" y="1238933"/>
                </a:lnTo>
                <a:lnTo>
                  <a:pt x="146930" y="1238287"/>
                </a:lnTo>
                <a:lnTo>
                  <a:pt x="158341" y="1240007"/>
                </a:lnTo>
                <a:lnTo>
                  <a:pt x="160789" y="1238273"/>
                </a:lnTo>
                <a:lnTo>
                  <a:pt x="161645" y="1236797"/>
                </a:lnTo>
                <a:lnTo>
                  <a:pt x="161462" y="1236043"/>
                </a:lnTo>
                <a:lnTo>
                  <a:pt x="158368" y="1235730"/>
                </a:lnTo>
                <a:lnTo>
                  <a:pt x="157701" y="1234322"/>
                </a:lnTo>
                <a:lnTo>
                  <a:pt x="157212" y="1231670"/>
                </a:lnTo>
                <a:lnTo>
                  <a:pt x="157110" y="1229555"/>
                </a:lnTo>
                <a:lnTo>
                  <a:pt x="157389" y="1227985"/>
                </a:lnTo>
                <a:lnTo>
                  <a:pt x="158089" y="1225985"/>
                </a:lnTo>
                <a:lnTo>
                  <a:pt x="161407" y="1222701"/>
                </a:lnTo>
                <a:lnTo>
                  <a:pt x="164977" y="1221293"/>
                </a:lnTo>
                <a:lnTo>
                  <a:pt x="167725" y="1219430"/>
                </a:lnTo>
                <a:lnTo>
                  <a:pt x="169248" y="1217669"/>
                </a:lnTo>
                <a:lnTo>
                  <a:pt x="173348" y="1214650"/>
                </a:lnTo>
                <a:lnTo>
                  <a:pt x="174994" y="1212195"/>
                </a:lnTo>
                <a:lnTo>
                  <a:pt x="175878" y="1210284"/>
                </a:lnTo>
                <a:lnTo>
                  <a:pt x="175987" y="1209332"/>
                </a:lnTo>
                <a:lnTo>
                  <a:pt x="175245" y="1208638"/>
                </a:lnTo>
                <a:lnTo>
                  <a:pt x="175851" y="1206993"/>
                </a:lnTo>
                <a:lnTo>
                  <a:pt x="178836" y="1205517"/>
                </a:lnTo>
                <a:lnTo>
                  <a:pt x="180148" y="1205388"/>
                </a:lnTo>
                <a:lnTo>
                  <a:pt x="184351" y="1206802"/>
                </a:lnTo>
                <a:lnTo>
                  <a:pt x="185112" y="1207904"/>
                </a:lnTo>
                <a:lnTo>
                  <a:pt x="184698" y="1210821"/>
                </a:lnTo>
                <a:lnTo>
                  <a:pt x="185282" y="1210685"/>
                </a:lnTo>
                <a:lnTo>
                  <a:pt x="186901" y="1206972"/>
                </a:lnTo>
                <a:lnTo>
                  <a:pt x="187805" y="1205735"/>
                </a:lnTo>
                <a:lnTo>
                  <a:pt x="188737" y="1205490"/>
                </a:lnTo>
                <a:lnTo>
                  <a:pt x="189682" y="1205966"/>
                </a:lnTo>
                <a:lnTo>
                  <a:pt x="190641" y="1207163"/>
                </a:lnTo>
                <a:lnTo>
                  <a:pt x="191158" y="1210726"/>
                </a:lnTo>
                <a:lnTo>
                  <a:pt x="191239" y="1216642"/>
                </a:lnTo>
                <a:lnTo>
                  <a:pt x="191457" y="1219022"/>
                </a:lnTo>
                <a:lnTo>
                  <a:pt x="192531" y="1214942"/>
                </a:lnTo>
                <a:lnTo>
                  <a:pt x="193279" y="1213045"/>
                </a:lnTo>
                <a:lnTo>
                  <a:pt x="197373" y="1204300"/>
                </a:lnTo>
                <a:lnTo>
                  <a:pt x="200134" y="1199486"/>
                </a:lnTo>
                <a:lnTo>
                  <a:pt x="203235" y="1194773"/>
                </a:lnTo>
                <a:lnTo>
                  <a:pt x="207736" y="1191237"/>
                </a:lnTo>
                <a:lnTo>
                  <a:pt x="218147" y="1185355"/>
                </a:lnTo>
                <a:lnTo>
                  <a:pt x="224009" y="1183764"/>
                </a:lnTo>
                <a:lnTo>
                  <a:pt x="226980" y="1182295"/>
                </a:lnTo>
                <a:lnTo>
                  <a:pt x="228435" y="1181017"/>
                </a:lnTo>
                <a:lnTo>
                  <a:pt x="229360" y="1179439"/>
                </a:lnTo>
                <a:lnTo>
                  <a:pt x="230992" y="1177617"/>
                </a:lnTo>
                <a:lnTo>
                  <a:pt x="231285" y="1177766"/>
                </a:lnTo>
                <a:lnTo>
                  <a:pt x="230652" y="1181581"/>
                </a:lnTo>
                <a:lnTo>
                  <a:pt x="230231" y="1182683"/>
                </a:lnTo>
                <a:lnTo>
                  <a:pt x="226416" y="1185035"/>
                </a:lnTo>
                <a:lnTo>
                  <a:pt x="226042" y="1186831"/>
                </a:lnTo>
                <a:lnTo>
                  <a:pt x="226457" y="1189592"/>
                </a:lnTo>
                <a:lnTo>
                  <a:pt x="227116" y="1191407"/>
                </a:lnTo>
                <a:lnTo>
                  <a:pt x="228021" y="1192284"/>
                </a:lnTo>
                <a:lnTo>
                  <a:pt x="229598" y="1191665"/>
                </a:lnTo>
                <a:lnTo>
                  <a:pt x="231863" y="1189537"/>
                </a:lnTo>
                <a:lnTo>
                  <a:pt x="234678" y="1186273"/>
                </a:lnTo>
                <a:lnTo>
                  <a:pt x="240764" y="1177957"/>
                </a:lnTo>
                <a:lnTo>
                  <a:pt x="241288" y="1176427"/>
                </a:lnTo>
                <a:lnTo>
                  <a:pt x="242824" y="1169695"/>
                </a:lnTo>
                <a:lnTo>
                  <a:pt x="246313" y="1166709"/>
                </a:lnTo>
                <a:lnTo>
                  <a:pt x="252630" y="1163309"/>
                </a:lnTo>
                <a:lnTo>
                  <a:pt x="254180" y="1161140"/>
                </a:lnTo>
                <a:lnTo>
                  <a:pt x="248645" y="1159297"/>
                </a:lnTo>
                <a:lnTo>
                  <a:pt x="247496" y="1158026"/>
                </a:lnTo>
                <a:lnTo>
                  <a:pt x="247319" y="1157264"/>
                </a:lnTo>
                <a:lnTo>
                  <a:pt x="248366" y="1155312"/>
                </a:lnTo>
                <a:lnTo>
                  <a:pt x="245837" y="1153368"/>
                </a:lnTo>
                <a:lnTo>
                  <a:pt x="244905" y="1152171"/>
                </a:lnTo>
                <a:lnTo>
                  <a:pt x="244946" y="1148676"/>
                </a:lnTo>
                <a:lnTo>
                  <a:pt x="245721" y="1146160"/>
                </a:lnTo>
                <a:lnTo>
                  <a:pt x="247380" y="1143718"/>
                </a:lnTo>
                <a:lnTo>
                  <a:pt x="248326" y="1143290"/>
                </a:lnTo>
                <a:lnTo>
                  <a:pt x="250794" y="1144711"/>
                </a:lnTo>
                <a:lnTo>
                  <a:pt x="252875" y="1146540"/>
                </a:lnTo>
                <a:lnTo>
                  <a:pt x="260049" y="1154993"/>
                </a:lnTo>
                <a:lnTo>
                  <a:pt x="262932" y="1159100"/>
                </a:lnTo>
                <a:lnTo>
                  <a:pt x="264605" y="1162310"/>
                </a:lnTo>
                <a:lnTo>
                  <a:pt x="268644" y="1172285"/>
                </a:lnTo>
                <a:lnTo>
                  <a:pt x="270426" y="1178011"/>
                </a:lnTo>
                <a:lnTo>
                  <a:pt x="271854" y="1183879"/>
                </a:lnTo>
                <a:lnTo>
                  <a:pt x="273261" y="1188096"/>
                </a:lnTo>
                <a:lnTo>
                  <a:pt x="274649" y="1190673"/>
                </a:lnTo>
                <a:lnTo>
                  <a:pt x="281551" y="1200818"/>
                </a:lnTo>
                <a:lnTo>
                  <a:pt x="285107" y="1205075"/>
                </a:lnTo>
                <a:lnTo>
                  <a:pt x="288092" y="1207714"/>
                </a:lnTo>
                <a:lnTo>
                  <a:pt x="291520" y="1209801"/>
                </a:lnTo>
                <a:lnTo>
                  <a:pt x="295389" y="1211338"/>
                </a:lnTo>
                <a:lnTo>
                  <a:pt x="298027" y="1211467"/>
                </a:lnTo>
                <a:lnTo>
                  <a:pt x="302128" y="1207204"/>
                </a:lnTo>
                <a:lnTo>
                  <a:pt x="302223" y="1204388"/>
                </a:lnTo>
                <a:lnTo>
                  <a:pt x="300414" y="1199683"/>
                </a:lnTo>
                <a:lnTo>
                  <a:pt x="298592" y="1196412"/>
                </a:lnTo>
                <a:lnTo>
                  <a:pt x="298809" y="1194413"/>
                </a:lnTo>
                <a:lnTo>
                  <a:pt x="301216" y="1190571"/>
                </a:lnTo>
                <a:lnTo>
                  <a:pt x="301053" y="1189231"/>
                </a:lnTo>
                <a:lnTo>
                  <a:pt x="301563" y="1185253"/>
                </a:lnTo>
                <a:lnTo>
                  <a:pt x="303229" y="1186015"/>
                </a:lnTo>
                <a:lnTo>
                  <a:pt x="303882" y="1185858"/>
                </a:lnTo>
                <a:lnTo>
                  <a:pt x="304814" y="1184396"/>
                </a:lnTo>
                <a:lnTo>
                  <a:pt x="306010" y="1181622"/>
                </a:lnTo>
                <a:lnTo>
                  <a:pt x="307520" y="1179323"/>
                </a:lnTo>
                <a:lnTo>
                  <a:pt x="309342" y="1177501"/>
                </a:lnTo>
                <a:lnTo>
                  <a:pt x="309832" y="1176304"/>
                </a:lnTo>
                <a:lnTo>
                  <a:pt x="308023" y="1175441"/>
                </a:lnTo>
                <a:lnTo>
                  <a:pt x="306928" y="1175441"/>
                </a:lnTo>
                <a:lnTo>
                  <a:pt x="306112" y="1175046"/>
                </a:lnTo>
                <a:lnTo>
                  <a:pt x="305582" y="1174264"/>
                </a:lnTo>
                <a:lnTo>
                  <a:pt x="306303" y="1173414"/>
                </a:lnTo>
                <a:lnTo>
                  <a:pt x="310261" y="1171265"/>
                </a:lnTo>
                <a:lnTo>
                  <a:pt x="311002" y="1169205"/>
                </a:lnTo>
                <a:lnTo>
                  <a:pt x="312267" y="1167831"/>
                </a:lnTo>
                <a:lnTo>
                  <a:pt x="313892" y="1167281"/>
                </a:lnTo>
                <a:lnTo>
                  <a:pt x="314891" y="1167852"/>
                </a:lnTo>
                <a:lnTo>
                  <a:pt x="316000" y="1169558"/>
                </a:lnTo>
                <a:lnTo>
                  <a:pt x="316054" y="1172285"/>
                </a:lnTo>
                <a:lnTo>
                  <a:pt x="315565" y="1176712"/>
                </a:lnTo>
                <a:lnTo>
                  <a:pt x="315476" y="1180275"/>
                </a:lnTo>
                <a:lnTo>
                  <a:pt x="316721" y="1188633"/>
                </a:lnTo>
                <a:lnTo>
                  <a:pt x="317822" y="1190448"/>
                </a:lnTo>
                <a:lnTo>
                  <a:pt x="322106" y="1192896"/>
                </a:lnTo>
                <a:lnTo>
                  <a:pt x="321841" y="1194916"/>
                </a:lnTo>
                <a:lnTo>
                  <a:pt x="316884" y="1203620"/>
                </a:lnTo>
                <a:lnTo>
                  <a:pt x="315823" y="1205742"/>
                </a:lnTo>
                <a:lnTo>
                  <a:pt x="315299" y="1207353"/>
                </a:lnTo>
                <a:lnTo>
                  <a:pt x="315476" y="1208713"/>
                </a:lnTo>
                <a:lnTo>
                  <a:pt x="316353" y="1209828"/>
                </a:lnTo>
                <a:lnTo>
                  <a:pt x="318033" y="1210617"/>
                </a:lnTo>
                <a:lnTo>
                  <a:pt x="322358" y="1210937"/>
                </a:lnTo>
                <a:lnTo>
                  <a:pt x="323541" y="1210182"/>
                </a:lnTo>
                <a:lnTo>
                  <a:pt x="331946" y="1209937"/>
                </a:lnTo>
                <a:lnTo>
                  <a:pt x="333489" y="1209291"/>
                </a:lnTo>
                <a:lnTo>
                  <a:pt x="334788" y="1207625"/>
                </a:lnTo>
                <a:lnTo>
                  <a:pt x="336679" y="1203464"/>
                </a:lnTo>
                <a:lnTo>
                  <a:pt x="338821" y="1202192"/>
                </a:lnTo>
                <a:lnTo>
                  <a:pt x="339494" y="1201022"/>
                </a:lnTo>
                <a:lnTo>
                  <a:pt x="340813" y="1196045"/>
                </a:lnTo>
                <a:lnTo>
                  <a:pt x="341466" y="1190244"/>
                </a:lnTo>
                <a:lnTo>
                  <a:pt x="342112" y="1187803"/>
                </a:lnTo>
                <a:lnTo>
                  <a:pt x="343084" y="1186280"/>
                </a:lnTo>
                <a:lnTo>
                  <a:pt x="344404" y="1185790"/>
                </a:lnTo>
                <a:lnTo>
                  <a:pt x="347674" y="1186361"/>
                </a:lnTo>
                <a:lnTo>
                  <a:pt x="349211" y="1185865"/>
                </a:lnTo>
                <a:lnTo>
                  <a:pt x="355270" y="1186361"/>
                </a:lnTo>
                <a:lnTo>
                  <a:pt x="361329" y="1185933"/>
                </a:lnTo>
                <a:lnTo>
                  <a:pt x="367592" y="1186967"/>
                </a:lnTo>
                <a:lnTo>
                  <a:pt x="371611" y="1188163"/>
                </a:lnTo>
                <a:lnTo>
                  <a:pt x="375330" y="1190047"/>
                </a:lnTo>
                <a:lnTo>
                  <a:pt x="382463" y="1194508"/>
                </a:lnTo>
                <a:lnTo>
                  <a:pt x="385285" y="1196895"/>
                </a:lnTo>
                <a:lnTo>
                  <a:pt x="395248" y="1207591"/>
                </a:lnTo>
                <a:lnTo>
                  <a:pt x="398158" y="1209760"/>
                </a:lnTo>
                <a:lnTo>
                  <a:pt x="403639" y="1211828"/>
                </a:lnTo>
                <a:lnTo>
                  <a:pt x="422421" y="1216425"/>
                </a:lnTo>
                <a:lnTo>
                  <a:pt x="424780" y="1217655"/>
                </a:lnTo>
                <a:lnTo>
                  <a:pt x="429731" y="1222456"/>
                </a:lnTo>
                <a:lnTo>
                  <a:pt x="433137" y="1225244"/>
                </a:lnTo>
                <a:lnTo>
                  <a:pt x="437183" y="1227903"/>
                </a:lnTo>
                <a:lnTo>
                  <a:pt x="442236" y="1230195"/>
                </a:lnTo>
                <a:lnTo>
                  <a:pt x="452144" y="1233649"/>
                </a:lnTo>
                <a:lnTo>
                  <a:pt x="453755" y="1234791"/>
                </a:lnTo>
                <a:lnTo>
                  <a:pt x="455571" y="1235125"/>
                </a:lnTo>
                <a:lnTo>
                  <a:pt x="457590" y="1234655"/>
                </a:lnTo>
                <a:lnTo>
                  <a:pt x="466668" y="1236627"/>
                </a:lnTo>
                <a:lnTo>
                  <a:pt x="469062" y="1236532"/>
                </a:lnTo>
                <a:lnTo>
                  <a:pt x="470789" y="1236899"/>
                </a:lnTo>
                <a:lnTo>
                  <a:pt x="472918" y="1238314"/>
                </a:lnTo>
                <a:lnTo>
                  <a:pt x="476032" y="1238837"/>
                </a:lnTo>
                <a:lnTo>
                  <a:pt x="475923" y="1237858"/>
                </a:lnTo>
                <a:lnTo>
                  <a:pt x="472367" y="1232432"/>
                </a:lnTo>
                <a:lnTo>
                  <a:pt x="472523" y="1231575"/>
                </a:lnTo>
                <a:lnTo>
                  <a:pt x="473985" y="1231507"/>
                </a:lnTo>
                <a:lnTo>
                  <a:pt x="478385" y="1232418"/>
                </a:lnTo>
                <a:lnTo>
                  <a:pt x="479391" y="1230868"/>
                </a:lnTo>
                <a:lnTo>
                  <a:pt x="480860" y="1230902"/>
                </a:lnTo>
                <a:lnTo>
                  <a:pt x="484206" y="1231650"/>
                </a:lnTo>
                <a:lnTo>
                  <a:pt x="487810" y="1233329"/>
                </a:lnTo>
                <a:lnTo>
                  <a:pt x="491672" y="1235927"/>
                </a:lnTo>
                <a:lnTo>
                  <a:pt x="496371" y="1238144"/>
                </a:lnTo>
                <a:lnTo>
                  <a:pt x="503498" y="1243625"/>
                </a:lnTo>
                <a:lnTo>
                  <a:pt x="507435" y="1248167"/>
                </a:lnTo>
                <a:lnTo>
                  <a:pt x="511168" y="1253791"/>
                </a:lnTo>
                <a:lnTo>
                  <a:pt x="513215" y="1257680"/>
                </a:lnTo>
                <a:lnTo>
                  <a:pt x="513575" y="1259856"/>
                </a:lnTo>
                <a:lnTo>
                  <a:pt x="514357" y="1260931"/>
                </a:lnTo>
                <a:lnTo>
                  <a:pt x="515554" y="1260917"/>
                </a:lnTo>
                <a:lnTo>
                  <a:pt x="516010" y="1261740"/>
                </a:lnTo>
                <a:lnTo>
                  <a:pt x="514935" y="1266527"/>
                </a:lnTo>
                <a:lnTo>
                  <a:pt x="514316" y="1267717"/>
                </a:lnTo>
                <a:lnTo>
                  <a:pt x="513500" y="1268574"/>
                </a:lnTo>
                <a:lnTo>
                  <a:pt x="510087" y="1269546"/>
                </a:lnTo>
                <a:lnTo>
                  <a:pt x="500730" y="1268397"/>
                </a:lnTo>
                <a:lnTo>
                  <a:pt x="499071" y="1272246"/>
                </a:lnTo>
                <a:lnTo>
                  <a:pt x="493828" y="1275490"/>
                </a:lnTo>
                <a:lnTo>
                  <a:pt x="492896" y="1276904"/>
                </a:lnTo>
                <a:lnTo>
                  <a:pt x="492686" y="1277931"/>
                </a:lnTo>
                <a:lnTo>
                  <a:pt x="493066" y="1281283"/>
                </a:lnTo>
                <a:lnTo>
                  <a:pt x="492400" y="1282303"/>
                </a:lnTo>
                <a:lnTo>
                  <a:pt x="488102" y="1286111"/>
                </a:lnTo>
                <a:lnTo>
                  <a:pt x="487959" y="1287186"/>
                </a:lnTo>
                <a:lnTo>
                  <a:pt x="490747" y="1288743"/>
                </a:lnTo>
                <a:lnTo>
                  <a:pt x="493712" y="1291395"/>
                </a:lnTo>
                <a:lnTo>
                  <a:pt x="496045" y="1292041"/>
                </a:lnTo>
                <a:lnTo>
                  <a:pt x="498989" y="1291681"/>
                </a:lnTo>
                <a:lnTo>
                  <a:pt x="502688" y="1292612"/>
                </a:lnTo>
                <a:lnTo>
                  <a:pt x="507142" y="1294829"/>
                </a:lnTo>
                <a:lnTo>
                  <a:pt x="510243" y="1295835"/>
                </a:lnTo>
                <a:lnTo>
                  <a:pt x="511984" y="1295645"/>
                </a:lnTo>
                <a:lnTo>
                  <a:pt x="514364" y="1296053"/>
                </a:lnTo>
                <a:lnTo>
                  <a:pt x="517376" y="1297059"/>
                </a:lnTo>
                <a:lnTo>
                  <a:pt x="521409" y="1297406"/>
                </a:lnTo>
                <a:lnTo>
                  <a:pt x="530317" y="1297318"/>
                </a:lnTo>
                <a:lnTo>
                  <a:pt x="532989" y="1298073"/>
                </a:lnTo>
                <a:lnTo>
                  <a:pt x="536723" y="1298413"/>
                </a:lnTo>
                <a:lnTo>
                  <a:pt x="543904" y="1298304"/>
                </a:lnTo>
                <a:lnTo>
                  <a:pt x="545202" y="1298161"/>
                </a:lnTo>
                <a:lnTo>
                  <a:pt x="547501" y="1296414"/>
                </a:lnTo>
                <a:lnTo>
                  <a:pt x="548983" y="1295835"/>
                </a:lnTo>
                <a:lnTo>
                  <a:pt x="551567" y="1295808"/>
                </a:lnTo>
                <a:lnTo>
                  <a:pt x="559020" y="1294523"/>
                </a:lnTo>
                <a:lnTo>
                  <a:pt x="561597" y="1294543"/>
                </a:lnTo>
                <a:lnTo>
                  <a:pt x="563984" y="1293564"/>
                </a:lnTo>
                <a:lnTo>
                  <a:pt x="567037" y="1291592"/>
                </a:lnTo>
                <a:lnTo>
                  <a:pt x="568921" y="1291218"/>
                </a:lnTo>
                <a:lnTo>
                  <a:pt x="569635" y="1292449"/>
                </a:lnTo>
                <a:lnTo>
                  <a:pt x="570920" y="1292986"/>
                </a:lnTo>
                <a:lnTo>
                  <a:pt x="572777" y="1292830"/>
                </a:lnTo>
                <a:lnTo>
                  <a:pt x="576312" y="1290735"/>
                </a:lnTo>
                <a:lnTo>
                  <a:pt x="584575" y="1284561"/>
                </a:lnTo>
                <a:lnTo>
                  <a:pt x="587546" y="1284568"/>
                </a:lnTo>
                <a:lnTo>
                  <a:pt x="589729" y="1282623"/>
                </a:lnTo>
                <a:lnTo>
                  <a:pt x="590266" y="1282589"/>
                </a:lnTo>
                <a:lnTo>
                  <a:pt x="590865" y="1283391"/>
                </a:lnTo>
                <a:lnTo>
                  <a:pt x="592884" y="1287920"/>
                </a:lnTo>
                <a:lnTo>
                  <a:pt x="593503" y="1288648"/>
                </a:lnTo>
                <a:lnTo>
                  <a:pt x="594897" y="1289042"/>
                </a:lnTo>
                <a:lnTo>
                  <a:pt x="596257" y="1291354"/>
                </a:lnTo>
                <a:lnTo>
                  <a:pt x="597671" y="1294802"/>
                </a:lnTo>
                <a:lnTo>
                  <a:pt x="598732" y="1295761"/>
                </a:lnTo>
                <a:lnTo>
                  <a:pt x="606484" y="1295903"/>
                </a:lnTo>
                <a:lnTo>
                  <a:pt x="609211" y="1296862"/>
                </a:lnTo>
                <a:lnTo>
                  <a:pt x="610034" y="1297848"/>
                </a:lnTo>
                <a:lnTo>
                  <a:pt x="610870" y="1300561"/>
                </a:lnTo>
                <a:lnTo>
                  <a:pt x="611380" y="1305798"/>
                </a:lnTo>
                <a:lnTo>
                  <a:pt x="611720" y="1307708"/>
                </a:lnTo>
                <a:lnTo>
                  <a:pt x="612849" y="1310490"/>
                </a:lnTo>
                <a:lnTo>
                  <a:pt x="613590" y="1311292"/>
                </a:lnTo>
                <a:lnTo>
                  <a:pt x="614291" y="1310524"/>
                </a:lnTo>
                <a:lnTo>
                  <a:pt x="616202" y="1303282"/>
                </a:lnTo>
                <a:lnTo>
                  <a:pt x="616868" y="1302112"/>
                </a:lnTo>
                <a:lnTo>
                  <a:pt x="618146" y="1302520"/>
                </a:lnTo>
                <a:lnTo>
                  <a:pt x="618534" y="1302874"/>
                </a:lnTo>
                <a:lnTo>
                  <a:pt x="620472" y="1308246"/>
                </a:lnTo>
                <a:lnTo>
                  <a:pt x="623226" y="1312217"/>
                </a:lnTo>
                <a:lnTo>
                  <a:pt x="630060" y="1319486"/>
                </a:lnTo>
                <a:lnTo>
                  <a:pt x="631175" y="1322145"/>
                </a:lnTo>
                <a:lnTo>
                  <a:pt x="631583" y="1324110"/>
                </a:lnTo>
                <a:lnTo>
                  <a:pt x="631196" y="1325864"/>
                </a:lnTo>
                <a:lnTo>
                  <a:pt x="630019" y="1327415"/>
                </a:lnTo>
                <a:lnTo>
                  <a:pt x="628163" y="1328659"/>
                </a:lnTo>
                <a:lnTo>
                  <a:pt x="625640" y="1329598"/>
                </a:lnTo>
                <a:lnTo>
                  <a:pt x="623281" y="1329258"/>
                </a:lnTo>
                <a:lnTo>
                  <a:pt x="621091" y="1327646"/>
                </a:lnTo>
                <a:lnTo>
                  <a:pt x="620384" y="1327551"/>
                </a:lnTo>
                <a:lnTo>
                  <a:pt x="621166" y="1328986"/>
                </a:lnTo>
                <a:lnTo>
                  <a:pt x="625695" y="1334929"/>
                </a:lnTo>
                <a:lnTo>
                  <a:pt x="626844" y="1337295"/>
                </a:lnTo>
                <a:lnTo>
                  <a:pt x="627918" y="1338859"/>
                </a:lnTo>
                <a:lnTo>
                  <a:pt x="628911" y="1339635"/>
                </a:lnTo>
                <a:lnTo>
                  <a:pt x="629822" y="1340913"/>
                </a:lnTo>
                <a:lnTo>
                  <a:pt x="630659" y="1342688"/>
                </a:lnTo>
                <a:lnTo>
                  <a:pt x="634419" y="1347400"/>
                </a:lnTo>
                <a:lnTo>
                  <a:pt x="635487" y="1349644"/>
                </a:lnTo>
                <a:lnTo>
                  <a:pt x="639771" y="1356608"/>
                </a:lnTo>
                <a:lnTo>
                  <a:pt x="641804" y="1359334"/>
                </a:lnTo>
                <a:lnTo>
                  <a:pt x="643375" y="1360898"/>
                </a:lnTo>
                <a:lnTo>
                  <a:pt x="643980" y="1361055"/>
                </a:lnTo>
                <a:lnTo>
                  <a:pt x="643626" y="1359797"/>
                </a:lnTo>
                <a:lnTo>
                  <a:pt x="638159" y="1350528"/>
                </a:lnTo>
                <a:lnTo>
                  <a:pt x="635371" y="1344680"/>
                </a:lnTo>
                <a:lnTo>
                  <a:pt x="634977" y="1343273"/>
                </a:lnTo>
                <a:lnTo>
                  <a:pt x="634800" y="1341117"/>
                </a:lnTo>
                <a:lnTo>
                  <a:pt x="634691" y="1333936"/>
                </a:lnTo>
                <a:lnTo>
                  <a:pt x="635092" y="1332835"/>
                </a:lnTo>
                <a:lnTo>
                  <a:pt x="636976" y="1331910"/>
                </a:lnTo>
                <a:lnTo>
                  <a:pt x="639397" y="1335174"/>
                </a:lnTo>
                <a:lnTo>
                  <a:pt x="640315" y="1335629"/>
                </a:lnTo>
                <a:lnTo>
                  <a:pt x="640933" y="1335439"/>
                </a:lnTo>
                <a:lnTo>
                  <a:pt x="641253" y="1334596"/>
                </a:lnTo>
                <a:lnTo>
                  <a:pt x="642647" y="1335378"/>
                </a:lnTo>
                <a:lnTo>
                  <a:pt x="645109" y="1337778"/>
                </a:lnTo>
                <a:lnTo>
                  <a:pt x="645945" y="1337819"/>
                </a:lnTo>
                <a:lnTo>
                  <a:pt x="644089" y="1333215"/>
                </a:lnTo>
                <a:lnTo>
                  <a:pt x="642763" y="1330958"/>
                </a:lnTo>
                <a:lnTo>
                  <a:pt x="642293" y="1329387"/>
                </a:lnTo>
                <a:lnTo>
                  <a:pt x="643531" y="1327014"/>
                </a:lnTo>
                <a:lnTo>
                  <a:pt x="642858" y="1325817"/>
                </a:lnTo>
                <a:lnTo>
                  <a:pt x="639730" y="1322308"/>
                </a:lnTo>
                <a:lnTo>
                  <a:pt x="638105" y="1318663"/>
                </a:lnTo>
                <a:lnTo>
                  <a:pt x="636643" y="1313135"/>
                </a:lnTo>
                <a:lnTo>
                  <a:pt x="636513" y="1310979"/>
                </a:lnTo>
                <a:lnTo>
                  <a:pt x="636751" y="1308694"/>
                </a:lnTo>
                <a:lnTo>
                  <a:pt x="636534" y="1306852"/>
                </a:lnTo>
                <a:lnTo>
                  <a:pt x="634562" y="1303078"/>
                </a:lnTo>
                <a:lnTo>
                  <a:pt x="632427" y="1300459"/>
                </a:lnTo>
                <a:lnTo>
                  <a:pt x="630726" y="1297406"/>
                </a:lnTo>
                <a:lnTo>
                  <a:pt x="630380" y="1295795"/>
                </a:lnTo>
                <a:lnTo>
                  <a:pt x="630645" y="1291429"/>
                </a:lnTo>
                <a:lnTo>
                  <a:pt x="631930" y="1289525"/>
                </a:lnTo>
                <a:lnTo>
                  <a:pt x="634365" y="1286968"/>
                </a:lnTo>
                <a:lnTo>
                  <a:pt x="635024" y="1284323"/>
                </a:lnTo>
                <a:lnTo>
                  <a:pt x="633902" y="1281596"/>
                </a:lnTo>
                <a:lnTo>
                  <a:pt x="633698" y="1280352"/>
                </a:lnTo>
                <a:lnTo>
                  <a:pt x="634405" y="1280590"/>
                </a:lnTo>
                <a:lnTo>
                  <a:pt x="639213" y="1279216"/>
                </a:lnTo>
                <a:lnTo>
                  <a:pt x="640417" y="1279699"/>
                </a:lnTo>
                <a:lnTo>
                  <a:pt x="642232" y="1279114"/>
                </a:lnTo>
                <a:lnTo>
                  <a:pt x="644653" y="1277448"/>
                </a:lnTo>
                <a:lnTo>
                  <a:pt x="646550" y="1276700"/>
                </a:lnTo>
                <a:lnTo>
                  <a:pt x="649053" y="1276809"/>
                </a:lnTo>
                <a:lnTo>
                  <a:pt x="650406" y="1276408"/>
                </a:lnTo>
                <a:lnTo>
                  <a:pt x="652065" y="1275666"/>
                </a:lnTo>
                <a:lnTo>
                  <a:pt x="652922" y="1274837"/>
                </a:lnTo>
                <a:lnTo>
                  <a:pt x="654445" y="1271661"/>
                </a:lnTo>
                <a:lnTo>
                  <a:pt x="655261" y="1271185"/>
                </a:lnTo>
                <a:lnTo>
                  <a:pt x="657811" y="1271532"/>
                </a:lnTo>
                <a:lnTo>
                  <a:pt x="659246" y="1272233"/>
                </a:lnTo>
                <a:lnTo>
                  <a:pt x="659919" y="1271981"/>
                </a:lnTo>
                <a:lnTo>
                  <a:pt x="659817" y="1267459"/>
                </a:lnTo>
                <a:lnTo>
                  <a:pt x="660300" y="1265868"/>
                </a:lnTo>
                <a:lnTo>
                  <a:pt x="662843" y="1262570"/>
                </a:lnTo>
                <a:lnTo>
                  <a:pt x="665495" y="1262223"/>
                </a:lnTo>
                <a:lnTo>
                  <a:pt x="667270" y="1261318"/>
                </a:lnTo>
                <a:lnTo>
                  <a:pt x="669296" y="1259469"/>
                </a:lnTo>
                <a:lnTo>
                  <a:pt x="670745" y="1257803"/>
                </a:lnTo>
                <a:lnTo>
                  <a:pt x="672193" y="1255124"/>
                </a:lnTo>
                <a:lnTo>
                  <a:pt x="672785" y="1251696"/>
                </a:lnTo>
                <a:lnTo>
                  <a:pt x="672322" y="1250710"/>
                </a:lnTo>
                <a:lnTo>
                  <a:pt x="669310" y="1249384"/>
                </a:lnTo>
                <a:lnTo>
                  <a:pt x="667501" y="1250078"/>
                </a:lnTo>
                <a:lnTo>
                  <a:pt x="663489" y="1252519"/>
                </a:lnTo>
                <a:lnTo>
                  <a:pt x="659273" y="1255654"/>
                </a:lnTo>
                <a:lnTo>
                  <a:pt x="657648" y="1258558"/>
                </a:lnTo>
                <a:lnTo>
                  <a:pt x="657206" y="1262270"/>
                </a:lnTo>
                <a:lnTo>
                  <a:pt x="656410" y="1263902"/>
                </a:lnTo>
                <a:lnTo>
                  <a:pt x="653126" y="1262352"/>
                </a:lnTo>
                <a:lnTo>
                  <a:pt x="651725" y="1262379"/>
                </a:lnTo>
                <a:lnTo>
                  <a:pt x="649971" y="1263025"/>
                </a:lnTo>
                <a:lnTo>
                  <a:pt x="648107" y="1264446"/>
                </a:lnTo>
                <a:lnTo>
                  <a:pt x="646142" y="1266650"/>
                </a:lnTo>
                <a:lnTo>
                  <a:pt x="643245" y="1267051"/>
                </a:lnTo>
                <a:lnTo>
                  <a:pt x="639410" y="1265657"/>
                </a:lnTo>
                <a:lnTo>
                  <a:pt x="637112" y="1265262"/>
                </a:lnTo>
                <a:lnTo>
                  <a:pt x="634779" y="1267602"/>
                </a:lnTo>
                <a:lnTo>
                  <a:pt x="634922" y="1269336"/>
                </a:lnTo>
                <a:lnTo>
                  <a:pt x="636003" y="1271865"/>
                </a:lnTo>
                <a:lnTo>
                  <a:pt x="634929" y="1273361"/>
                </a:lnTo>
                <a:lnTo>
                  <a:pt x="629333" y="1273919"/>
                </a:lnTo>
                <a:lnTo>
                  <a:pt x="627857" y="1273593"/>
                </a:lnTo>
                <a:lnTo>
                  <a:pt x="624872" y="1274585"/>
                </a:lnTo>
                <a:lnTo>
                  <a:pt x="623695" y="1274368"/>
                </a:lnTo>
                <a:lnTo>
                  <a:pt x="622839" y="1273164"/>
                </a:lnTo>
                <a:lnTo>
                  <a:pt x="616752" y="1268037"/>
                </a:lnTo>
                <a:lnTo>
                  <a:pt x="616154" y="1266996"/>
                </a:lnTo>
                <a:lnTo>
                  <a:pt x="617630" y="1262814"/>
                </a:lnTo>
                <a:lnTo>
                  <a:pt x="623260" y="1251411"/>
                </a:lnTo>
                <a:lnTo>
                  <a:pt x="623879" y="1250731"/>
                </a:lnTo>
                <a:lnTo>
                  <a:pt x="634324" y="1248732"/>
                </a:lnTo>
                <a:lnTo>
                  <a:pt x="640627" y="1246637"/>
                </a:lnTo>
                <a:lnTo>
                  <a:pt x="652181" y="1240286"/>
                </a:lnTo>
                <a:lnTo>
                  <a:pt x="654418" y="1239762"/>
                </a:lnTo>
                <a:lnTo>
                  <a:pt x="661844" y="1235533"/>
                </a:lnTo>
                <a:lnTo>
                  <a:pt x="664897" y="1234451"/>
                </a:lnTo>
                <a:lnTo>
                  <a:pt x="667732" y="1235186"/>
                </a:lnTo>
                <a:lnTo>
                  <a:pt x="671887" y="1237369"/>
                </a:lnTo>
                <a:lnTo>
                  <a:pt x="674029" y="1239307"/>
                </a:lnTo>
                <a:lnTo>
                  <a:pt x="675546" y="1241714"/>
                </a:lnTo>
                <a:lnTo>
                  <a:pt x="676810" y="1245073"/>
                </a:lnTo>
                <a:lnTo>
                  <a:pt x="678388" y="1252438"/>
                </a:lnTo>
                <a:lnTo>
                  <a:pt x="678932" y="1258673"/>
                </a:lnTo>
                <a:lnTo>
                  <a:pt x="679911" y="1260978"/>
                </a:lnTo>
                <a:lnTo>
                  <a:pt x="683393" y="1265296"/>
                </a:lnTo>
                <a:lnTo>
                  <a:pt x="685181" y="1266962"/>
                </a:lnTo>
                <a:lnTo>
                  <a:pt x="686283" y="1267486"/>
                </a:lnTo>
                <a:lnTo>
                  <a:pt x="687235" y="1266480"/>
                </a:lnTo>
                <a:lnTo>
                  <a:pt x="687888" y="1266316"/>
                </a:lnTo>
                <a:lnTo>
                  <a:pt x="688323" y="1266704"/>
                </a:lnTo>
                <a:lnTo>
                  <a:pt x="688799" y="1269410"/>
                </a:lnTo>
                <a:lnTo>
                  <a:pt x="689418" y="1269683"/>
                </a:lnTo>
                <a:lnTo>
                  <a:pt x="691512" y="1269342"/>
                </a:lnTo>
                <a:lnTo>
                  <a:pt x="693736" y="1270464"/>
                </a:lnTo>
                <a:lnTo>
                  <a:pt x="694055" y="1271294"/>
                </a:lnTo>
                <a:lnTo>
                  <a:pt x="693579" y="1274633"/>
                </a:lnTo>
                <a:lnTo>
                  <a:pt x="694212" y="1276034"/>
                </a:lnTo>
                <a:lnTo>
                  <a:pt x="696905" y="1279012"/>
                </a:lnTo>
                <a:lnTo>
                  <a:pt x="699502" y="1280134"/>
                </a:lnTo>
                <a:lnTo>
                  <a:pt x="702501" y="1280644"/>
                </a:lnTo>
                <a:lnTo>
                  <a:pt x="708070" y="1280141"/>
                </a:lnTo>
                <a:lnTo>
                  <a:pt x="712735" y="1278713"/>
                </a:lnTo>
                <a:lnTo>
                  <a:pt x="716230" y="1276367"/>
                </a:lnTo>
                <a:lnTo>
                  <a:pt x="719107" y="1278985"/>
                </a:lnTo>
                <a:lnTo>
                  <a:pt x="724860" y="1285275"/>
                </a:lnTo>
                <a:lnTo>
                  <a:pt x="728301" y="1289709"/>
                </a:lnTo>
                <a:lnTo>
                  <a:pt x="731150" y="1291789"/>
                </a:lnTo>
                <a:lnTo>
                  <a:pt x="736930" y="1294278"/>
                </a:lnTo>
                <a:lnTo>
                  <a:pt x="738242" y="1295618"/>
                </a:lnTo>
                <a:lnTo>
                  <a:pt x="740357" y="1295768"/>
                </a:lnTo>
                <a:lnTo>
                  <a:pt x="743267" y="1294727"/>
                </a:lnTo>
                <a:lnTo>
                  <a:pt x="746579" y="1295135"/>
                </a:lnTo>
                <a:lnTo>
                  <a:pt x="750292" y="1296978"/>
                </a:lnTo>
                <a:lnTo>
                  <a:pt x="752849" y="1297753"/>
                </a:lnTo>
                <a:lnTo>
                  <a:pt x="761600" y="1294271"/>
                </a:lnTo>
                <a:lnTo>
                  <a:pt x="762940" y="1294108"/>
                </a:lnTo>
                <a:lnTo>
                  <a:pt x="766197" y="1292429"/>
                </a:lnTo>
                <a:lnTo>
                  <a:pt x="768298" y="1291919"/>
                </a:lnTo>
                <a:lnTo>
                  <a:pt x="770767" y="1291959"/>
                </a:lnTo>
                <a:lnTo>
                  <a:pt x="772610" y="1291449"/>
                </a:lnTo>
                <a:lnTo>
                  <a:pt x="773827" y="1290382"/>
                </a:lnTo>
                <a:lnTo>
                  <a:pt x="778465" y="1290429"/>
                </a:lnTo>
                <a:lnTo>
                  <a:pt x="786863" y="1291626"/>
                </a:lnTo>
                <a:lnTo>
                  <a:pt x="792602" y="1293177"/>
                </a:lnTo>
                <a:lnTo>
                  <a:pt x="796009" y="1295135"/>
                </a:lnTo>
                <a:lnTo>
                  <a:pt x="798810" y="1296230"/>
                </a:lnTo>
                <a:lnTo>
                  <a:pt x="801000" y="1296468"/>
                </a:lnTo>
                <a:lnTo>
                  <a:pt x="803128" y="1296121"/>
                </a:lnTo>
                <a:lnTo>
                  <a:pt x="805202" y="1295183"/>
                </a:lnTo>
                <a:lnTo>
                  <a:pt x="807385" y="1293401"/>
                </a:lnTo>
                <a:lnTo>
                  <a:pt x="812050" y="1292490"/>
                </a:lnTo>
                <a:lnTo>
                  <a:pt x="812825" y="1292021"/>
                </a:lnTo>
                <a:lnTo>
                  <a:pt x="812730" y="1291041"/>
                </a:lnTo>
                <a:lnTo>
                  <a:pt x="811758" y="1289559"/>
                </a:lnTo>
                <a:lnTo>
                  <a:pt x="809112" y="1286737"/>
                </a:lnTo>
                <a:lnTo>
                  <a:pt x="807263" y="1283983"/>
                </a:lnTo>
                <a:lnTo>
                  <a:pt x="806902" y="1282229"/>
                </a:lnTo>
                <a:lnTo>
                  <a:pt x="806943" y="1280100"/>
                </a:lnTo>
                <a:lnTo>
                  <a:pt x="807514" y="1278869"/>
                </a:lnTo>
                <a:lnTo>
                  <a:pt x="808629" y="1278543"/>
                </a:lnTo>
                <a:lnTo>
                  <a:pt x="810377" y="1279862"/>
                </a:lnTo>
                <a:lnTo>
                  <a:pt x="812764" y="1282834"/>
                </a:lnTo>
                <a:lnTo>
                  <a:pt x="819489" y="1293904"/>
                </a:lnTo>
                <a:lnTo>
                  <a:pt x="821108" y="1295468"/>
                </a:lnTo>
                <a:lnTo>
                  <a:pt x="821998" y="1296869"/>
                </a:lnTo>
                <a:lnTo>
                  <a:pt x="828173" y="1300868"/>
                </a:lnTo>
                <a:lnTo>
                  <a:pt x="831083" y="1301575"/>
                </a:lnTo>
                <a:lnTo>
                  <a:pt x="834531" y="1299106"/>
                </a:lnTo>
                <a:lnTo>
                  <a:pt x="836054" y="1297570"/>
                </a:lnTo>
                <a:lnTo>
                  <a:pt x="836795" y="1296087"/>
                </a:lnTo>
                <a:lnTo>
                  <a:pt x="836761" y="1294659"/>
                </a:lnTo>
                <a:lnTo>
                  <a:pt x="837088" y="1292571"/>
                </a:lnTo>
                <a:lnTo>
                  <a:pt x="836741" y="1291279"/>
                </a:lnTo>
                <a:lnTo>
                  <a:pt x="835816" y="1289600"/>
                </a:lnTo>
                <a:lnTo>
                  <a:pt x="833341" y="1287261"/>
                </a:lnTo>
                <a:lnTo>
                  <a:pt x="829322" y="1284248"/>
                </a:lnTo>
                <a:lnTo>
                  <a:pt x="825650" y="1283364"/>
                </a:lnTo>
                <a:lnTo>
                  <a:pt x="822325" y="1284615"/>
                </a:lnTo>
                <a:lnTo>
                  <a:pt x="818558" y="1287179"/>
                </a:lnTo>
                <a:lnTo>
                  <a:pt x="816994" y="1286173"/>
                </a:lnTo>
                <a:lnTo>
                  <a:pt x="812302" y="1278958"/>
                </a:lnTo>
                <a:lnTo>
                  <a:pt x="811118" y="1276251"/>
                </a:lnTo>
                <a:lnTo>
                  <a:pt x="811118" y="1275503"/>
                </a:lnTo>
                <a:lnTo>
                  <a:pt x="813294" y="1276367"/>
                </a:lnTo>
                <a:lnTo>
                  <a:pt x="813396" y="1275490"/>
                </a:lnTo>
                <a:lnTo>
                  <a:pt x="812098" y="1271988"/>
                </a:lnTo>
                <a:lnTo>
                  <a:pt x="811295" y="1270818"/>
                </a:lnTo>
                <a:lnTo>
                  <a:pt x="808589" y="1265276"/>
                </a:lnTo>
                <a:lnTo>
                  <a:pt x="808256" y="1263603"/>
                </a:lnTo>
                <a:lnTo>
                  <a:pt x="809942" y="1263222"/>
                </a:lnTo>
                <a:lnTo>
                  <a:pt x="810704" y="1262570"/>
                </a:lnTo>
                <a:lnTo>
                  <a:pt x="811723" y="1262638"/>
                </a:lnTo>
                <a:lnTo>
                  <a:pt x="816497" y="1265976"/>
                </a:lnTo>
                <a:lnTo>
                  <a:pt x="818938" y="1264487"/>
                </a:lnTo>
                <a:lnTo>
                  <a:pt x="824596" y="1262352"/>
                </a:lnTo>
                <a:lnTo>
                  <a:pt x="822366" y="1259142"/>
                </a:lnTo>
                <a:lnTo>
                  <a:pt x="821835" y="1255974"/>
                </a:lnTo>
                <a:lnTo>
                  <a:pt x="822100" y="1255280"/>
                </a:lnTo>
                <a:lnTo>
                  <a:pt x="823943" y="1254811"/>
                </a:lnTo>
                <a:lnTo>
                  <a:pt x="827547" y="1257456"/>
                </a:lnTo>
                <a:lnTo>
                  <a:pt x="829295" y="1257823"/>
                </a:lnTo>
                <a:lnTo>
                  <a:pt x="830573" y="1256776"/>
                </a:lnTo>
                <a:lnTo>
                  <a:pt x="831927" y="1256701"/>
                </a:lnTo>
                <a:lnTo>
                  <a:pt x="833348" y="1257606"/>
                </a:lnTo>
                <a:lnTo>
                  <a:pt x="834681" y="1258966"/>
                </a:lnTo>
                <a:lnTo>
                  <a:pt x="837162" y="1262848"/>
                </a:lnTo>
                <a:lnTo>
                  <a:pt x="838387" y="1265181"/>
                </a:lnTo>
                <a:lnTo>
                  <a:pt x="839767" y="1268690"/>
                </a:lnTo>
                <a:lnTo>
                  <a:pt x="840202" y="1269179"/>
                </a:lnTo>
                <a:lnTo>
                  <a:pt x="846853" y="1269444"/>
                </a:lnTo>
                <a:lnTo>
                  <a:pt x="850627" y="1266337"/>
                </a:lnTo>
                <a:lnTo>
                  <a:pt x="850545" y="1267398"/>
                </a:lnTo>
                <a:lnTo>
                  <a:pt x="849681" y="1269832"/>
                </a:lnTo>
                <a:lnTo>
                  <a:pt x="845003" y="1279135"/>
                </a:lnTo>
                <a:lnTo>
                  <a:pt x="845037" y="1280263"/>
                </a:lnTo>
                <a:lnTo>
                  <a:pt x="847512" y="1279767"/>
                </a:lnTo>
                <a:lnTo>
                  <a:pt x="848675" y="1279019"/>
                </a:lnTo>
                <a:lnTo>
                  <a:pt x="849389" y="1277904"/>
                </a:lnTo>
                <a:lnTo>
                  <a:pt x="850008" y="1275299"/>
                </a:lnTo>
                <a:lnTo>
                  <a:pt x="850423" y="1274531"/>
                </a:lnTo>
                <a:lnTo>
                  <a:pt x="857365" y="1270138"/>
                </a:lnTo>
                <a:lnTo>
                  <a:pt x="859378" y="1269485"/>
                </a:lnTo>
                <a:lnTo>
                  <a:pt x="858120" y="1274177"/>
                </a:lnTo>
                <a:lnTo>
                  <a:pt x="855536" y="1290769"/>
                </a:lnTo>
                <a:lnTo>
                  <a:pt x="855013" y="1296509"/>
                </a:lnTo>
                <a:lnTo>
                  <a:pt x="854448" y="1298453"/>
                </a:lnTo>
                <a:lnTo>
                  <a:pt x="851721" y="1304730"/>
                </a:lnTo>
                <a:lnTo>
                  <a:pt x="851762" y="1306926"/>
                </a:lnTo>
                <a:lnTo>
                  <a:pt x="854747" y="1312169"/>
                </a:lnTo>
                <a:lnTo>
                  <a:pt x="855278" y="1313590"/>
                </a:lnTo>
                <a:lnTo>
                  <a:pt x="855577" y="1317874"/>
                </a:lnTo>
                <a:lnTo>
                  <a:pt x="856107" y="1318724"/>
                </a:lnTo>
                <a:lnTo>
                  <a:pt x="858569" y="1318772"/>
                </a:lnTo>
                <a:lnTo>
                  <a:pt x="861119" y="1317412"/>
                </a:lnTo>
                <a:lnTo>
                  <a:pt x="864159" y="1316508"/>
                </a:lnTo>
                <a:lnTo>
                  <a:pt x="864628" y="1317398"/>
                </a:lnTo>
                <a:lnTo>
                  <a:pt x="862962" y="1322573"/>
                </a:lnTo>
                <a:lnTo>
                  <a:pt x="863057" y="1323022"/>
                </a:lnTo>
                <a:lnTo>
                  <a:pt x="865940" y="1321696"/>
                </a:lnTo>
                <a:lnTo>
                  <a:pt x="867266" y="1321519"/>
                </a:lnTo>
                <a:lnTo>
                  <a:pt x="867810" y="1321818"/>
                </a:lnTo>
                <a:lnTo>
                  <a:pt x="869959" y="1324450"/>
                </a:lnTo>
                <a:lnTo>
                  <a:pt x="870177" y="1326415"/>
                </a:lnTo>
                <a:lnTo>
                  <a:pt x="870129" y="1329332"/>
                </a:lnTo>
                <a:lnTo>
                  <a:pt x="869905" y="1331427"/>
                </a:lnTo>
                <a:lnTo>
                  <a:pt x="869177" y="1332590"/>
                </a:lnTo>
                <a:lnTo>
                  <a:pt x="868314" y="1333052"/>
                </a:lnTo>
                <a:lnTo>
                  <a:pt x="867226" y="1333399"/>
                </a:lnTo>
                <a:lnTo>
                  <a:pt x="866246" y="1333256"/>
                </a:lnTo>
                <a:lnTo>
                  <a:pt x="863227" y="1333691"/>
                </a:lnTo>
                <a:lnTo>
                  <a:pt x="861452" y="1333134"/>
                </a:lnTo>
                <a:lnTo>
                  <a:pt x="859691" y="1331536"/>
                </a:lnTo>
                <a:lnTo>
                  <a:pt x="858440" y="1331148"/>
                </a:lnTo>
                <a:lnTo>
                  <a:pt x="856991" y="1332379"/>
                </a:lnTo>
                <a:lnTo>
                  <a:pt x="854700" y="1332175"/>
                </a:lnTo>
                <a:lnTo>
                  <a:pt x="852129" y="1328639"/>
                </a:lnTo>
                <a:lnTo>
                  <a:pt x="851103" y="1328972"/>
                </a:lnTo>
                <a:lnTo>
                  <a:pt x="850756" y="1329536"/>
                </a:lnTo>
                <a:lnTo>
                  <a:pt x="850797" y="1330298"/>
                </a:lnTo>
                <a:lnTo>
                  <a:pt x="851953" y="1332583"/>
                </a:lnTo>
                <a:lnTo>
                  <a:pt x="861004" y="1344619"/>
                </a:lnTo>
                <a:lnTo>
                  <a:pt x="862377" y="1347094"/>
                </a:lnTo>
                <a:lnTo>
                  <a:pt x="862683" y="1350637"/>
                </a:lnTo>
                <a:lnTo>
                  <a:pt x="862867" y="1350624"/>
                </a:lnTo>
                <a:lnTo>
                  <a:pt x="863717" y="1347081"/>
                </a:lnTo>
                <a:lnTo>
                  <a:pt x="863166" y="1345367"/>
                </a:lnTo>
                <a:lnTo>
                  <a:pt x="858508" y="1338383"/>
                </a:lnTo>
                <a:lnTo>
                  <a:pt x="857950" y="1335827"/>
                </a:lnTo>
                <a:lnTo>
                  <a:pt x="858113" y="1335126"/>
                </a:lnTo>
                <a:lnTo>
                  <a:pt x="859344" y="1334412"/>
                </a:lnTo>
                <a:lnTo>
                  <a:pt x="865974" y="1336160"/>
                </a:lnTo>
                <a:lnTo>
                  <a:pt x="868545" y="1335779"/>
                </a:lnTo>
                <a:lnTo>
                  <a:pt x="870272" y="1334548"/>
                </a:lnTo>
                <a:lnTo>
                  <a:pt x="871142" y="1333025"/>
                </a:lnTo>
                <a:lnTo>
                  <a:pt x="871775" y="1324620"/>
                </a:lnTo>
                <a:lnTo>
                  <a:pt x="872965" y="1319207"/>
                </a:lnTo>
                <a:lnTo>
                  <a:pt x="872258" y="1314338"/>
                </a:lnTo>
                <a:lnTo>
                  <a:pt x="870462" y="1306546"/>
                </a:lnTo>
                <a:lnTo>
                  <a:pt x="869055" y="1301935"/>
                </a:lnTo>
                <a:lnTo>
                  <a:pt x="865804" y="1297236"/>
                </a:lnTo>
                <a:lnTo>
                  <a:pt x="865485" y="1295550"/>
                </a:lnTo>
                <a:lnTo>
                  <a:pt x="869109" y="1281175"/>
                </a:lnTo>
                <a:lnTo>
                  <a:pt x="869762" y="1279957"/>
                </a:lnTo>
                <a:lnTo>
                  <a:pt x="870571" y="1279427"/>
                </a:lnTo>
                <a:lnTo>
                  <a:pt x="873420" y="1279216"/>
                </a:lnTo>
                <a:lnTo>
                  <a:pt x="875494" y="1278013"/>
                </a:lnTo>
                <a:lnTo>
                  <a:pt x="878752" y="1279699"/>
                </a:lnTo>
                <a:lnTo>
                  <a:pt x="880547" y="1280141"/>
                </a:lnTo>
                <a:lnTo>
                  <a:pt x="882777" y="1278652"/>
                </a:lnTo>
                <a:lnTo>
                  <a:pt x="887721" y="1272552"/>
                </a:lnTo>
                <a:lnTo>
                  <a:pt x="889659" y="1270655"/>
                </a:lnTo>
                <a:lnTo>
                  <a:pt x="892120" y="1267064"/>
                </a:lnTo>
                <a:lnTo>
                  <a:pt x="895106" y="1261760"/>
                </a:lnTo>
                <a:lnTo>
                  <a:pt x="898363" y="1257905"/>
                </a:lnTo>
                <a:lnTo>
                  <a:pt x="903626" y="1254294"/>
                </a:lnTo>
                <a:lnTo>
                  <a:pt x="906849" y="1251384"/>
                </a:lnTo>
                <a:lnTo>
                  <a:pt x="907502" y="1250336"/>
                </a:lnTo>
                <a:lnTo>
                  <a:pt x="904510" y="1250085"/>
                </a:lnTo>
                <a:lnTo>
                  <a:pt x="903783" y="1249588"/>
                </a:lnTo>
                <a:lnTo>
                  <a:pt x="903164" y="1246821"/>
                </a:lnTo>
                <a:lnTo>
                  <a:pt x="903477" y="1241680"/>
                </a:lnTo>
                <a:lnTo>
                  <a:pt x="903422" y="1238810"/>
                </a:lnTo>
                <a:lnTo>
                  <a:pt x="903069" y="1236213"/>
                </a:lnTo>
                <a:lnTo>
                  <a:pt x="902416" y="1233894"/>
                </a:lnTo>
                <a:lnTo>
                  <a:pt x="901464" y="1231847"/>
                </a:lnTo>
                <a:lnTo>
                  <a:pt x="900593" y="1230616"/>
                </a:lnTo>
                <a:lnTo>
                  <a:pt x="899805" y="1230208"/>
                </a:lnTo>
                <a:lnTo>
                  <a:pt x="899267" y="1230392"/>
                </a:lnTo>
                <a:lnTo>
                  <a:pt x="898975" y="1231167"/>
                </a:lnTo>
                <a:lnTo>
                  <a:pt x="898173" y="1236111"/>
                </a:lnTo>
                <a:lnTo>
                  <a:pt x="897153" y="1239728"/>
                </a:lnTo>
                <a:lnTo>
                  <a:pt x="895752" y="1241619"/>
                </a:lnTo>
                <a:lnTo>
                  <a:pt x="892848" y="1242890"/>
                </a:lnTo>
                <a:lnTo>
                  <a:pt x="887864" y="1243829"/>
                </a:lnTo>
                <a:lnTo>
                  <a:pt x="885796" y="1242108"/>
                </a:lnTo>
                <a:lnTo>
                  <a:pt x="885531" y="1240646"/>
                </a:lnTo>
                <a:lnTo>
                  <a:pt x="886252" y="1234914"/>
                </a:lnTo>
                <a:lnTo>
                  <a:pt x="887911" y="1232445"/>
                </a:lnTo>
                <a:lnTo>
                  <a:pt x="892474" y="1227570"/>
                </a:lnTo>
                <a:lnTo>
                  <a:pt x="895398" y="1223653"/>
                </a:lnTo>
                <a:lnTo>
                  <a:pt x="895446" y="1222973"/>
                </a:lnTo>
                <a:lnTo>
                  <a:pt x="892760" y="1222939"/>
                </a:lnTo>
                <a:lnTo>
                  <a:pt x="892120" y="1222130"/>
                </a:lnTo>
                <a:lnTo>
                  <a:pt x="891556" y="1217295"/>
                </a:lnTo>
                <a:lnTo>
                  <a:pt x="891713" y="1215479"/>
                </a:lnTo>
                <a:lnTo>
                  <a:pt x="892134" y="1213405"/>
                </a:lnTo>
                <a:lnTo>
                  <a:pt x="894011" y="1211889"/>
                </a:lnTo>
                <a:lnTo>
                  <a:pt x="899777" y="1210019"/>
                </a:lnTo>
                <a:lnTo>
                  <a:pt x="904259" y="1207816"/>
                </a:lnTo>
                <a:lnTo>
                  <a:pt x="904395" y="1208584"/>
                </a:lnTo>
                <a:lnTo>
                  <a:pt x="900797" y="1215173"/>
                </a:lnTo>
                <a:lnTo>
                  <a:pt x="900423" y="1216696"/>
                </a:lnTo>
                <a:lnTo>
                  <a:pt x="901797" y="1218118"/>
                </a:lnTo>
                <a:lnTo>
                  <a:pt x="905251" y="1214310"/>
                </a:lnTo>
                <a:lnTo>
                  <a:pt x="907482" y="1211161"/>
                </a:lnTo>
                <a:lnTo>
                  <a:pt x="907856" y="1210087"/>
                </a:lnTo>
                <a:lnTo>
                  <a:pt x="905829" y="1209692"/>
                </a:lnTo>
                <a:lnTo>
                  <a:pt x="905721" y="1208387"/>
                </a:lnTo>
                <a:lnTo>
                  <a:pt x="906108" y="1205986"/>
                </a:lnTo>
                <a:lnTo>
                  <a:pt x="905925" y="1204341"/>
                </a:lnTo>
                <a:lnTo>
                  <a:pt x="903681" y="1202267"/>
                </a:lnTo>
                <a:lnTo>
                  <a:pt x="900920" y="1203423"/>
                </a:lnTo>
                <a:lnTo>
                  <a:pt x="898615" y="1205606"/>
                </a:lnTo>
                <a:lnTo>
                  <a:pt x="896704" y="1206197"/>
                </a:lnTo>
                <a:lnTo>
                  <a:pt x="893882" y="1206238"/>
                </a:lnTo>
                <a:lnTo>
                  <a:pt x="891828" y="1205742"/>
                </a:lnTo>
                <a:lnTo>
                  <a:pt x="890543" y="1204701"/>
                </a:lnTo>
                <a:lnTo>
                  <a:pt x="888993" y="1202369"/>
                </a:lnTo>
                <a:lnTo>
                  <a:pt x="887184" y="1198744"/>
                </a:lnTo>
                <a:lnTo>
                  <a:pt x="884899" y="1195120"/>
                </a:lnTo>
                <a:lnTo>
                  <a:pt x="884090" y="1194725"/>
                </a:lnTo>
                <a:lnTo>
                  <a:pt x="883396" y="1195133"/>
                </a:lnTo>
                <a:lnTo>
                  <a:pt x="881934" y="1198635"/>
                </a:lnTo>
                <a:lnTo>
                  <a:pt x="881302" y="1199057"/>
                </a:lnTo>
                <a:lnTo>
                  <a:pt x="872339" y="1194148"/>
                </a:lnTo>
                <a:lnTo>
                  <a:pt x="868538" y="1191387"/>
                </a:lnTo>
                <a:lnTo>
                  <a:pt x="866695" y="1189292"/>
                </a:lnTo>
                <a:lnTo>
                  <a:pt x="864410" y="1188048"/>
                </a:lnTo>
                <a:lnTo>
                  <a:pt x="861677" y="1187667"/>
                </a:lnTo>
                <a:lnTo>
                  <a:pt x="859494" y="1186688"/>
                </a:lnTo>
                <a:lnTo>
                  <a:pt x="857869" y="1185124"/>
                </a:lnTo>
                <a:lnTo>
                  <a:pt x="856550" y="1182866"/>
                </a:lnTo>
                <a:lnTo>
                  <a:pt x="855543" y="1179922"/>
                </a:lnTo>
                <a:lnTo>
                  <a:pt x="853687" y="1176202"/>
                </a:lnTo>
                <a:lnTo>
                  <a:pt x="849430" y="1168763"/>
                </a:lnTo>
                <a:lnTo>
                  <a:pt x="848301" y="1163962"/>
                </a:lnTo>
                <a:lnTo>
                  <a:pt x="848145" y="1162119"/>
                </a:lnTo>
                <a:lnTo>
                  <a:pt x="848410" y="1157359"/>
                </a:lnTo>
                <a:lnTo>
                  <a:pt x="852395" y="1149233"/>
                </a:lnTo>
                <a:lnTo>
                  <a:pt x="853136" y="1146880"/>
                </a:lnTo>
                <a:lnTo>
                  <a:pt x="854496" y="1145146"/>
                </a:lnTo>
                <a:lnTo>
                  <a:pt x="856475" y="1144031"/>
                </a:lnTo>
                <a:lnTo>
                  <a:pt x="857896" y="1143691"/>
                </a:lnTo>
                <a:lnTo>
                  <a:pt x="861133" y="1144732"/>
                </a:lnTo>
                <a:lnTo>
                  <a:pt x="859195" y="1142195"/>
                </a:lnTo>
                <a:lnTo>
                  <a:pt x="859045" y="1140835"/>
                </a:lnTo>
                <a:lnTo>
                  <a:pt x="860990" y="1136381"/>
                </a:lnTo>
                <a:lnTo>
                  <a:pt x="860609" y="1136177"/>
                </a:lnTo>
                <a:lnTo>
                  <a:pt x="855264" y="1139604"/>
                </a:lnTo>
                <a:lnTo>
                  <a:pt x="853897" y="1139373"/>
                </a:lnTo>
                <a:lnTo>
                  <a:pt x="851973" y="1137279"/>
                </a:lnTo>
                <a:lnTo>
                  <a:pt x="848349" y="1129758"/>
                </a:lnTo>
                <a:lnTo>
                  <a:pt x="848308" y="1125052"/>
                </a:lnTo>
                <a:lnTo>
                  <a:pt x="849443" y="1118470"/>
                </a:lnTo>
                <a:lnTo>
                  <a:pt x="849845" y="1114519"/>
                </a:lnTo>
                <a:lnTo>
                  <a:pt x="848811" y="1111139"/>
                </a:lnTo>
                <a:lnTo>
                  <a:pt x="849199" y="1110187"/>
                </a:lnTo>
                <a:lnTo>
                  <a:pt x="850321" y="1109235"/>
                </a:lnTo>
                <a:lnTo>
                  <a:pt x="850790" y="1108215"/>
                </a:lnTo>
                <a:lnTo>
                  <a:pt x="850300" y="1104462"/>
                </a:lnTo>
                <a:lnTo>
                  <a:pt x="851082" y="1102456"/>
                </a:lnTo>
                <a:lnTo>
                  <a:pt x="853646" y="1098559"/>
                </a:lnTo>
                <a:lnTo>
                  <a:pt x="856162" y="1095139"/>
                </a:lnTo>
                <a:lnTo>
                  <a:pt x="857644" y="1094092"/>
                </a:lnTo>
                <a:lnTo>
                  <a:pt x="858929" y="1094289"/>
                </a:lnTo>
                <a:lnTo>
                  <a:pt x="860269" y="1095336"/>
                </a:lnTo>
                <a:lnTo>
                  <a:pt x="861670" y="1097247"/>
                </a:lnTo>
                <a:lnTo>
                  <a:pt x="864064" y="1099212"/>
                </a:lnTo>
                <a:lnTo>
                  <a:pt x="865838" y="1099770"/>
                </a:lnTo>
                <a:lnTo>
                  <a:pt x="867137" y="1098695"/>
                </a:lnTo>
                <a:lnTo>
                  <a:pt x="869368" y="1091324"/>
                </a:lnTo>
                <a:lnTo>
                  <a:pt x="870156" y="1089427"/>
                </a:lnTo>
                <a:lnTo>
                  <a:pt x="869415" y="1088604"/>
                </a:lnTo>
                <a:lnTo>
                  <a:pt x="865043" y="1088679"/>
                </a:lnTo>
                <a:lnTo>
                  <a:pt x="863152" y="1088067"/>
                </a:lnTo>
                <a:lnTo>
                  <a:pt x="862064" y="1087353"/>
                </a:lnTo>
                <a:lnTo>
                  <a:pt x="861262" y="1084517"/>
                </a:lnTo>
                <a:lnTo>
                  <a:pt x="861921" y="1083001"/>
                </a:lnTo>
                <a:lnTo>
                  <a:pt x="866151" y="1077724"/>
                </a:lnTo>
                <a:lnTo>
                  <a:pt x="868143" y="1072168"/>
                </a:lnTo>
                <a:lnTo>
                  <a:pt x="874066" y="1064396"/>
                </a:lnTo>
                <a:lnTo>
                  <a:pt x="880064" y="1060730"/>
                </a:lnTo>
                <a:lnTo>
                  <a:pt x="882968" y="1059520"/>
                </a:lnTo>
                <a:lnTo>
                  <a:pt x="885334" y="1059275"/>
                </a:lnTo>
                <a:lnTo>
                  <a:pt x="886361" y="1059765"/>
                </a:lnTo>
                <a:lnTo>
                  <a:pt x="887626" y="1063668"/>
                </a:lnTo>
                <a:lnTo>
                  <a:pt x="887857" y="1067775"/>
                </a:lnTo>
                <a:lnTo>
                  <a:pt x="891114" y="1072889"/>
                </a:lnTo>
                <a:lnTo>
                  <a:pt x="893732" y="1073277"/>
                </a:lnTo>
                <a:lnTo>
                  <a:pt x="895357" y="1072508"/>
                </a:lnTo>
                <a:lnTo>
                  <a:pt x="900621" y="1072807"/>
                </a:lnTo>
                <a:lnTo>
                  <a:pt x="901838" y="1074235"/>
                </a:lnTo>
                <a:lnTo>
                  <a:pt x="901749" y="1075827"/>
                </a:lnTo>
                <a:lnTo>
                  <a:pt x="901165" y="1078397"/>
                </a:lnTo>
                <a:lnTo>
                  <a:pt x="901525" y="1080593"/>
                </a:lnTo>
                <a:lnTo>
                  <a:pt x="905095" y="1084782"/>
                </a:lnTo>
                <a:lnTo>
                  <a:pt x="908311" y="1087672"/>
                </a:lnTo>
                <a:lnTo>
                  <a:pt x="911195" y="1091269"/>
                </a:lnTo>
                <a:lnTo>
                  <a:pt x="915492" y="1098750"/>
                </a:lnTo>
                <a:lnTo>
                  <a:pt x="916424" y="1100858"/>
                </a:lnTo>
                <a:lnTo>
                  <a:pt x="917070" y="1103129"/>
                </a:lnTo>
                <a:lnTo>
                  <a:pt x="918185" y="1111398"/>
                </a:lnTo>
                <a:lnTo>
                  <a:pt x="918328" y="1114519"/>
                </a:lnTo>
                <a:lnTo>
                  <a:pt x="917920" y="1123495"/>
                </a:lnTo>
                <a:lnTo>
                  <a:pt x="917580" y="1125188"/>
                </a:lnTo>
                <a:lnTo>
                  <a:pt x="916444" y="1127215"/>
                </a:lnTo>
                <a:lnTo>
                  <a:pt x="916839" y="1128037"/>
                </a:lnTo>
                <a:lnTo>
                  <a:pt x="920232" y="1130356"/>
                </a:lnTo>
                <a:lnTo>
                  <a:pt x="922925" y="1134946"/>
                </a:lnTo>
                <a:lnTo>
                  <a:pt x="924339" y="1136422"/>
                </a:lnTo>
                <a:lnTo>
                  <a:pt x="927753" y="1138890"/>
                </a:lnTo>
                <a:lnTo>
                  <a:pt x="928372" y="1139822"/>
                </a:lnTo>
                <a:lnTo>
                  <a:pt x="929147" y="1141359"/>
                </a:lnTo>
                <a:lnTo>
                  <a:pt x="931071" y="1147921"/>
                </a:lnTo>
                <a:lnTo>
                  <a:pt x="934226" y="1153803"/>
                </a:lnTo>
                <a:lnTo>
                  <a:pt x="934458" y="1155068"/>
                </a:lnTo>
                <a:lnTo>
                  <a:pt x="933778" y="1157822"/>
                </a:lnTo>
                <a:lnTo>
                  <a:pt x="934260" y="1158692"/>
                </a:lnTo>
                <a:lnTo>
                  <a:pt x="935478" y="1159698"/>
                </a:lnTo>
                <a:lnTo>
                  <a:pt x="936572" y="1159175"/>
                </a:lnTo>
                <a:lnTo>
                  <a:pt x="937538" y="1157114"/>
                </a:lnTo>
                <a:lnTo>
                  <a:pt x="938592" y="1156516"/>
                </a:lnTo>
                <a:lnTo>
                  <a:pt x="939728" y="1157386"/>
                </a:lnTo>
                <a:lnTo>
                  <a:pt x="940591" y="1158916"/>
                </a:lnTo>
                <a:lnTo>
                  <a:pt x="941768" y="1162656"/>
                </a:lnTo>
                <a:lnTo>
                  <a:pt x="943481" y="1165737"/>
                </a:lnTo>
                <a:lnTo>
                  <a:pt x="943338" y="1166675"/>
                </a:lnTo>
                <a:lnTo>
                  <a:pt x="942488" y="1167444"/>
                </a:lnTo>
                <a:lnTo>
                  <a:pt x="937858" y="1168294"/>
                </a:lnTo>
                <a:lnTo>
                  <a:pt x="935253" y="1167702"/>
                </a:lnTo>
                <a:lnTo>
                  <a:pt x="932846" y="1166199"/>
                </a:lnTo>
                <a:lnTo>
                  <a:pt x="931173" y="1164642"/>
                </a:lnTo>
                <a:lnTo>
                  <a:pt x="929616" y="1162255"/>
                </a:lnTo>
                <a:lnTo>
                  <a:pt x="929038" y="1162507"/>
                </a:lnTo>
                <a:lnTo>
                  <a:pt x="928222" y="1164452"/>
                </a:lnTo>
                <a:lnTo>
                  <a:pt x="926481" y="1167287"/>
                </a:lnTo>
                <a:lnTo>
                  <a:pt x="925393" y="1169898"/>
                </a:lnTo>
                <a:lnTo>
                  <a:pt x="926658" y="1171054"/>
                </a:lnTo>
                <a:lnTo>
                  <a:pt x="932744" y="1170980"/>
                </a:lnTo>
                <a:lnTo>
                  <a:pt x="934063" y="1171714"/>
                </a:lnTo>
                <a:lnTo>
                  <a:pt x="935607" y="1173543"/>
                </a:lnTo>
                <a:lnTo>
                  <a:pt x="933846" y="1176597"/>
                </a:lnTo>
                <a:lnTo>
                  <a:pt x="929732" y="1181703"/>
                </a:lnTo>
                <a:lnTo>
                  <a:pt x="920837" y="1191543"/>
                </a:lnTo>
                <a:lnTo>
                  <a:pt x="918226" y="1194059"/>
                </a:lnTo>
                <a:lnTo>
                  <a:pt x="918858" y="1194787"/>
                </a:lnTo>
                <a:lnTo>
                  <a:pt x="919851" y="1194970"/>
                </a:lnTo>
                <a:lnTo>
                  <a:pt x="922904" y="1194542"/>
                </a:lnTo>
                <a:lnTo>
                  <a:pt x="925754" y="1193229"/>
                </a:lnTo>
                <a:lnTo>
                  <a:pt x="929222" y="1193794"/>
                </a:lnTo>
                <a:lnTo>
                  <a:pt x="930765" y="1194868"/>
                </a:lnTo>
                <a:lnTo>
                  <a:pt x="930242" y="1195909"/>
                </a:lnTo>
                <a:lnTo>
                  <a:pt x="931180" y="1197609"/>
                </a:lnTo>
                <a:lnTo>
                  <a:pt x="936851" y="1201546"/>
                </a:lnTo>
                <a:lnTo>
                  <a:pt x="940435" y="1200764"/>
                </a:lnTo>
                <a:lnTo>
                  <a:pt x="944093" y="1196970"/>
                </a:lnTo>
                <a:lnTo>
                  <a:pt x="946922" y="1195086"/>
                </a:lnTo>
                <a:lnTo>
                  <a:pt x="950404" y="1195344"/>
                </a:lnTo>
                <a:lnTo>
                  <a:pt x="951376" y="1195766"/>
                </a:lnTo>
                <a:lnTo>
                  <a:pt x="951002" y="1196691"/>
                </a:lnTo>
                <a:lnTo>
                  <a:pt x="948432" y="1198819"/>
                </a:lnTo>
                <a:lnTo>
                  <a:pt x="946106" y="1201186"/>
                </a:lnTo>
                <a:lnTo>
                  <a:pt x="945855" y="1201852"/>
                </a:lnTo>
                <a:lnTo>
                  <a:pt x="948751" y="1200900"/>
                </a:lnTo>
                <a:lnTo>
                  <a:pt x="955205" y="1202410"/>
                </a:lnTo>
                <a:lnTo>
                  <a:pt x="958339" y="1202784"/>
                </a:lnTo>
                <a:lnTo>
                  <a:pt x="960611" y="1202403"/>
                </a:lnTo>
                <a:lnTo>
                  <a:pt x="962739" y="1203001"/>
                </a:lnTo>
                <a:lnTo>
                  <a:pt x="964731" y="1204579"/>
                </a:lnTo>
                <a:lnTo>
                  <a:pt x="965398" y="1205578"/>
                </a:lnTo>
                <a:lnTo>
                  <a:pt x="963535" y="1206224"/>
                </a:lnTo>
                <a:lnTo>
                  <a:pt x="961773" y="1206211"/>
                </a:lnTo>
                <a:lnTo>
                  <a:pt x="960277" y="1207170"/>
                </a:lnTo>
                <a:lnTo>
                  <a:pt x="959047" y="1209080"/>
                </a:lnTo>
                <a:lnTo>
                  <a:pt x="958169" y="1211556"/>
                </a:lnTo>
                <a:lnTo>
                  <a:pt x="957646" y="1214595"/>
                </a:lnTo>
                <a:lnTo>
                  <a:pt x="956306" y="1215846"/>
                </a:lnTo>
                <a:lnTo>
                  <a:pt x="954157" y="1215316"/>
                </a:lnTo>
                <a:lnTo>
                  <a:pt x="953314" y="1214459"/>
                </a:lnTo>
                <a:lnTo>
                  <a:pt x="953777" y="1213256"/>
                </a:lnTo>
                <a:lnTo>
                  <a:pt x="953151" y="1213086"/>
                </a:lnTo>
                <a:lnTo>
                  <a:pt x="951431" y="1213942"/>
                </a:lnTo>
                <a:lnTo>
                  <a:pt x="950091" y="1213963"/>
                </a:lnTo>
                <a:lnTo>
                  <a:pt x="949724" y="1214854"/>
                </a:lnTo>
                <a:lnTo>
                  <a:pt x="959121" y="1224496"/>
                </a:lnTo>
                <a:lnTo>
                  <a:pt x="962127" y="1232969"/>
                </a:lnTo>
                <a:lnTo>
                  <a:pt x="964194" y="1236451"/>
                </a:lnTo>
                <a:lnTo>
                  <a:pt x="964398" y="1237369"/>
                </a:lnTo>
                <a:lnTo>
                  <a:pt x="963052" y="1239701"/>
                </a:lnTo>
                <a:lnTo>
                  <a:pt x="962984" y="1241476"/>
                </a:lnTo>
                <a:lnTo>
                  <a:pt x="963603" y="1246583"/>
                </a:lnTo>
                <a:lnTo>
                  <a:pt x="963317" y="1250642"/>
                </a:lnTo>
                <a:lnTo>
                  <a:pt x="962392" y="1257762"/>
                </a:lnTo>
                <a:lnTo>
                  <a:pt x="963256" y="1259965"/>
                </a:lnTo>
                <a:lnTo>
                  <a:pt x="965262" y="1261910"/>
                </a:lnTo>
                <a:lnTo>
                  <a:pt x="966465" y="1264392"/>
                </a:lnTo>
                <a:lnTo>
                  <a:pt x="967288" y="1265242"/>
                </a:lnTo>
                <a:lnTo>
                  <a:pt x="967900" y="1267235"/>
                </a:lnTo>
                <a:lnTo>
                  <a:pt x="968614" y="1268486"/>
                </a:lnTo>
                <a:lnTo>
                  <a:pt x="969437" y="1268996"/>
                </a:lnTo>
                <a:lnTo>
                  <a:pt x="970015" y="1268343"/>
                </a:lnTo>
                <a:lnTo>
                  <a:pt x="970355" y="1266520"/>
                </a:lnTo>
                <a:lnTo>
                  <a:pt x="971124" y="1264814"/>
                </a:lnTo>
                <a:lnTo>
                  <a:pt x="973245" y="1261740"/>
                </a:lnTo>
                <a:lnTo>
                  <a:pt x="975299" y="1256926"/>
                </a:lnTo>
                <a:lnTo>
                  <a:pt x="975646" y="1255328"/>
                </a:lnTo>
                <a:lnTo>
                  <a:pt x="975319" y="1251526"/>
                </a:lnTo>
                <a:lnTo>
                  <a:pt x="975557" y="1249894"/>
                </a:lnTo>
                <a:lnTo>
                  <a:pt x="977488" y="1244108"/>
                </a:lnTo>
                <a:lnTo>
                  <a:pt x="978100" y="1240082"/>
                </a:lnTo>
                <a:lnTo>
                  <a:pt x="978685" y="1233778"/>
                </a:lnTo>
                <a:lnTo>
                  <a:pt x="979705" y="1229372"/>
                </a:lnTo>
                <a:lnTo>
                  <a:pt x="981895" y="1225618"/>
                </a:lnTo>
                <a:lnTo>
                  <a:pt x="985716" y="1218002"/>
                </a:lnTo>
                <a:lnTo>
                  <a:pt x="987097" y="1216472"/>
                </a:lnTo>
                <a:lnTo>
                  <a:pt x="988647" y="1215717"/>
                </a:lnTo>
                <a:lnTo>
                  <a:pt x="991354" y="1215894"/>
                </a:lnTo>
                <a:lnTo>
                  <a:pt x="993326" y="1218356"/>
                </a:lnTo>
                <a:lnTo>
                  <a:pt x="995978" y="1222891"/>
                </a:lnTo>
                <a:lnTo>
                  <a:pt x="999357" y="1227005"/>
                </a:lnTo>
                <a:lnTo>
                  <a:pt x="1005505" y="1232561"/>
                </a:lnTo>
                <a:lnTo>
                  <a:pt x="1007259" y="1234655"/>
                </a:lnTo>
                <a:lnTo>
                  <a:pt x="1010741" y="1240116"/>
                </a:lnTo>
                <a:lnTo>
                  <a:pt x="1012209" y="1245508"/>
                </a:lnTo>
                <a:lnTo>
                  <a:pt x="1013216" y="1253077"/>
                </a:lnTo>
                <a:lnTo>
                  <a:pt x="1014086" y="1257612"/>
                </a:lnTo>
                <a:lnTo>
                  <a:pt x="1014814" y="1259149"/>
                </a:lnTo>
                <a:lnTo>
                  <a:pt x="1015147" y="1261427"/>
                </a:lnTo>
                <a:lnTo>
                  <a:pt x="1015086" y="1264453"/>
                </a:lnTo>
                <a:lnTo>
                  <a:pt x="1014807" y="1266813"/>
                </a:lnTo>
                <a:lnTo>
                  <a:pt x="1014324" y="1268513"/>
                </a:lnTo>
                <a:lnTo>
                  <a:pt x="1013569" y="1269478"/>
                </a:lnTo>
                <a:lnTo>
                  <a:pt x="1011693" y="1269791"/>
                </a:lnTo>
                <a:lnTo>
                  <a:pt x="1009401" y="1269322"/>
                </a:lnTo>
                <a:lnTo>
                  <a:pt x="1008741" y="1268560"/>
                </a:lnTo>
                <a:lnTo>
                  <a:pt x="1007538" y="1265011"/>
                </a:lnTo>
                <a:lnTo>
                  <a:pt x="1007035" y="1264793"/>
                </a:lnTo>
                <a:lnTo>
                  <a:pt x="1004906" y="1267411"/>
                </a:lnTo>
                <a:lnTo>
                  <a:pt x="1004641" y="1268873"/>
                </a:lnTo>
                <a:lnTo>
                  <a:pt x="1005423" y="1273708"/>
                </a:lnTo>
                <a:lnTo>
                  <a:pt x="1005321" y="1282745"/>
                </a:lnTo>
                <a:lnTo>
                  <a:pt x="1005539" y="1284704"/>
                </a:lnTo>
                <a:lnTo>
                  <a:pt x="1007789" y="1294033"/>
                </a:lnTo>
                <a:lnTo>
                  <a:pt x="1011584" y="1301078"/>
                </a:lnTo>
                <a:lnTo>
                  <a:pt x="1021084" y="1314542"/>
                </a:lnTo>
                <a:lnTo>
                  <a:pt x="1021627" y="1316059"/>
                </a:lnTo>
                <a:lnTo>
                  <a:pt x="1022634" y="1321512"/>
                </a:lnTo>
                <a:lnTo>
                  <a:pt x="1023130" y="1322648"/>
                </a:lnTo>
                <a:lnTo>
                  <a:pt x="1023749" y="1323328"/>
                </a:lnTo>
                <a:lnTo>
                  <a:pt x="1024497" y="1323546"/>
                </a:lnTo>
                <a:lnTo>
                  <a:pt x="1025531" y="1323002"/>
                </a:lnTo>
                <a:lnTo>
                  <a:pt x="1029026" y="1318867"/>
                </a:lnTo>
                <a:lnTo>
                  <a:pt x="1032066" y="1314495"/>
                </a:lnTo>
                <a:lnTo>
                  <a:pt x="1034187" y="1312210"/>
                </a:lnTo>
                <a:lnTo>
                  <a:pt x="1035391" y="1312026"/>
                </a:lnTo>
                <a:lnTo>
                  <a:pt x="1036683" y="1311224"/>
                </a:lnTo>
                <a:lnTo>
                  <a:pt x="1038070" y="1309810"/>
                </a:lnTo>
                <a:lnTo>
                  <a:pt x="1038995" y="1308252"/>
                </a:lnTo>
                <a:lnTo>
                  <a:pt x="1039464" y="1306552"/>
                </a:lnTo>
                <a:lnTo>
                  <a:pt x="1040090" y="1299888"/>
                </a:lnTo>
                <a:lnTo>
                  <a:pt x="1040620" y="1296692"/>
                </a:lnTo>
                <a:lnTo>
                  <a:pt x="1042102" y="1292313"/>
                </a:lnTo>
                <a:lnTo>
                  <a:pt x="1042646" y="1291069"/>
                </a:lnTo>
                <a:lnTo>
                  <a:pt x="1049997" y="1279876"/>
                </a:lnTo>
                <a:lnTo>
                  <a:pt x="1050603" y="1278489"/>
                </a:lnTo>
                <a:lnTo>
                  <a:pt x="1053724" y="1265371"/>
                </a:lnTo>
                <a:lnTo>
                  <a:pt x="1054825" y="1259312"/>
                </a:lnTo>
                <a:lnTo>
                  <a:pt x="1054982" y="1255647"/>
                </a:lnTo>
                <a:lnTo>
                  <a:pt x="1054560" y="1252370"/>
                </a:lnTo>
                <a:lnTo>
                  <a:pt x="1054771" y="1249663"/>
                </a:lnTo>
                <a:lnTo>
                  <a:pt x="1055614" y="1247528"/>
                </a:lnTo>
                <a:lnTo>
                  <a:pt x="1056505" y="1246018"/>
                </a:lnTo>
                <a:lnTo>
                  <a:pt x="1058042" y="1244488"/>
                </a:lnTo>
                <a:lnTo>
                  <a:pt x="1058892" y="1242333"/>
                </a:lnTo>
                <a:lnTo>
                  <a:pt x="1059402" y="1242115"/>
                </a:lnTo>
                <a:lnTo>
                  <a:pt x="1060660" y="1242102"/>
                </a:lnTo>
                <a:lnTo>
                  <a:pt x="1062319" y="1243570"/>
                </a:lnTo>
                <a:lnTo>
                  <a:pt x="1063523" y="1243835"/>
                </a:lnTo>
                <a:lnTo>
                  <a:pt x="1071302" y="1242149"/>
                </a:lnTo>
                <a:lnTo>
                  <a:pt x="1071302" y="1241252"/>
                </a:lnTo>
                <a:lnTo>
                  <a:pt x="1066739" y="1238416"/>
                </a:lnTo>
                <a:lnTo>
                  <a:pt x="1066787" y="1236995"/>
                </a:lnTo>
                <a:lnTo>
                  <a:pt x="1067188" y="1235036"/>
                </a:lnTo>
                <a:lnTo>
                  <a:pt x="1068623" y="1232847"/>
                </a:lnTo>
                <a:lnTo>
                  <a:pt x="1070384" y="1232153"/>
                </a:lnTo>
                <a:lnTo>
                  <a:pt x="1070778" y="1230759"/>
                </a:lnTo>
                <a:lnTo>
                  <a:pt x="1070826" y="1229032"/>
                </a:lnTo>
                <a:lnTo>
                  <a:pt x="1071404" y="1226210"/>
                </a:lnTo>
                <a:lnTo>
                  <a:pt x="1070873" y="1225203"/>
                </a:lnTo>
                <a:lnTo>
                  <a:pt x="1066610" y="1221293"/>
                </a:lnTo>
                <a:lnTo>
                  <a:pt x="1064148" y="1221456"/>
                </a:lnTo>
                <a:lnTo>
                  <a:pt x="1063523" y="1220947"/>
                </a:lnTo>
                <a:lnTo>
                  <a:pt x="1061394" y="1217744"/>
                </a:lnTo>
                <a:lnTo>
                  <a:pt x="1060619" y="1213079"/>
                </a:lnTo>
                <a:lnTo>
                  <a:pt x="1060537" y="1211161"/>
                </a:lnTo>
                <a:lnTo>
                  <a:pt x="1060830" y="1208074"/>
                </a:lnTo>
                <a:lnTo>
                  <a:pt x="1061102" y="1207217"/>
                </a:lnTo>
                <a:lnTo>
                  <a:pt x="1060966" y="1205816"/>
                </a:lnTo>
                <a:lnTo>
                  <a:pt x="1060429" y="1203872"/>
                </a:lnTo>
                <a:lnTo>
                  <a:pt x="1060388" y="1202144"/>
                </a:lnTo>
                <a:lnTo>
                  <a:pt x="1060837" y="1200628"/>
                </a:lnTo>
                <a:lnTo>
                  <a:pt x="1060565" y="1198833"/>
                </a:lnTo>
                <a:lnTo>
                  <a:pt x="1059572" y="1196745"/>
                </a:lnTo>
                <a:lnTo>
                  <a:pt x="1059184" y="1194950"/>
                </a:lnTo>
                <a:lnTo>
                  <a:pt x="1060225" y="1189639"/>
                </a:lnTo>
                <a:lnTo>
                  <a:pt x="1060259" y="1188007"/>
                </a:lnTo>
                <a:lnTo>
                  <a:pt x="1059279" y="1185729"/>
                </a:lnTo>
                <a:lnTo>
                  <a:pt x="1058565" y="1184845"/>
                </a:lnTo>
                <a:lnTo>
                  <a:pt x="1059089" y="1184281"/>
                </a:lnTo>
                <a:lnTo>
                  <a:pt x="1060850" y="1184043"/>
                </a:lnTo>
                <a:lnTo>
                  <a:pt x="1062958" y="1184784"/>
                </a:lnTo>
                <a:lnTo>
                  <a:pt x="1065399" y="1186497"/>
                </a:lnTo>
                <a:lnTo>
                  <a:pt x="1068398" y="1186518"/>
                </a:lnTo>
                <a:lnTo>
                  <a:pt x="1071941" y="1184845"/>
                </a:lnTo>
                <a:lnTo>
                  <a:pt x="1075545" y="1184036"/>
                </a:lnTo>
                <a:lnTo>
                  <a:pt x="1081774" y="1184369"/>
                </a:lnTo>
                <a:lnTo>
                  <a:pt x="1083243" y="1184845"/>
                </a:lnTo>
                <a:lnTo>
                  <a:pt x="1089438" y="1189796"/>
                </a:lnTo>
                <a:lnTo>
                  <a:pt x="1094245" y="1192305"/>
                </a:lnTo>
                <a:lnTo>
                  <a:pt x="1096414" y="1192073"/>
                </a:lnTo>
                <a:lnTo>
                  <a:pt x="1107104" y="1193066"/>
                </a:lnTo>
                <a:lnTo>
                  <a:pt x="1111796" y="1192563"/>
                </a:lnTo>
                <a:lnTo>
                  <a:pt x="1114224" y="1192787"/>
                </a:lnTo>
                <a:lnTo>
                  <a:pt x="1118889" y="1195487"/>
                </a:lnTo>
                <a:lnTo>
                  <a:pt x="1118583" y="1197731"/>
                </a:lnTo>
                <a:lnTo>
                  <a:pt x="1116570" y="1201478"/>
                </a:lnTo>
                <a:lnTo>
                  <a:pt x="1113945" y="1202246"/>
                </a:lnTo>
                <a:lnTo>
                  <a:pt x="1111626" y="1203538"/>
                </a:lnTo>
                <a:lnTo>
                  <a:pt x="1113775" y="1205497"/>
                </a:lnTo>
                <a:lnTo>
                  <a:pt x="1120119" y="1208122"/>
                </a:lnTo>
                <a:lnTo>
                  <a:pt x="1121609" y="1212317"/>
                </a:lnTo>
                <a:lnTo>
                  <a:pt x="1122058" y="1214235"/>
                </a:lnTo>
                <a:lnTo>
                  <a:pt x="1121323" y="1215962"/>
                </a:lnTo>
                <a:lnTo>
                  <a:pt x="1121690" y="1216826"/>
                </a:lnTo>
                <a:lnTo>
                  <a:pt x="1123159" y="1216826"/>
                </a:lnTo>
                <a:lnTo>
                  <a:pt x="1126954" y="1215364"/>
                </a:lnTo>
                <a:lnTo>
                  <a:pt x="1131142" y="1216329"/>
                </a:lnTo>
                <a:lnTo>
                  <a:pt x="1137242" y="1219552"/>
                </a:lnTo>
                <a:lnTo>
                  <a:pt x="1137902" y="1220226"/>
                </a:lnTo>
                <a:lnTo>
                  <a:pt x="1138976" y="1222735"/>
                </a:lnTo>
                <a:lnTo>
                  <a:pt x="1138840" y="1223748"/>
                </a:lnTo>
                <a:lnTo>
                  <a:pt x="1133448" y="1229984"/>
                </a:lnTo>
                <a:lnTo>
                  <a:pt x="1130639" y="1232445"/>
                </a:lnTo>
                <a:lnTo>
                  <a:pt x="1126954" y="1234975"/>
                </a:lnTo>
                <a:lnTo>
                  <a:pt x="1126831" y="1236321"/>
                </a:lnTo>
                <a:lnTo>
                  <a:pt x="1132006" y="1236573"/>
                </a:lnTo>
                <a:lnTo>
                  <a:pt x="1136032" y="1237280"/>
                </a:lnTo>
                <a:lnTo>
                  <a:pt x="1137847" y="1238103"/>
                </a:lnTo>
                <a:lnTo>
                  <a:pt x="1138792" y="1239266"/>
                </a:lnTo>
                <a:lnTo>
                  <a:pt x="1140084" y="1241768"/>
                </a:lnTo>
                <a:lnTo>
                  <a:pt x="1140295" y="1243740"/>
                </a:lnTo>
                <a:lnTo>
                  <a:pt x="1140166" y="1246406"/>
                </a:lnTo>
                <a:lnTo>
                  <a:pt x="1139738" y="1248256"/>
                </a:lnTo>
                <a:lnTo>
                  <a:pt x="1135059" y="1253546"/>
                </a:lnTo>
                <a:lnTo>
                  <a:pt x="1132910" y="1255198"/>
                </a:lnTo>
                <a:lnTo>
                  <a:pt x="1129252" y="1257150"/>
                </a:lnTo>
                <a:lnTo>
                  <a:pt x="1127661" y="1258612"/>
                </a:lnTo>
                <a:lnTo>
                  <a:pt x="1125913" y="1258408"/>
                </a:lnTo>
                <a:lnTo>
                  <a:pt x="1124009" y="1256545"/>
                </a:lnTo>
                <a:lnTo>
                  <a:pt x="1122023" y="1256144"/>
                </a:lnTo>
                <a:lnTo>
                  <a:pt x="1118454" y="1257640"/>
                </a:lnTo>
                <a:lnTo>
                  <a:pt x="1116515" y="1257585"/>
                </a:lnTo>
                <a:lnTo>
                  <a:pt x="1115563" y="1258109"/>
                </a:lnTo>
                <a:lnTo>
                  <a:pt x="1115489" y="1259258"/>
                </a:lnTo>
                <a:lnTo>
                  <a:pt x="1117182" y="1262576"/>
                </a:lnTo>
                <a:lnTo>
                  <a:pt x="1118161" y="1263882"/>
                </a:lnTo>
                <a:lnTo>
                  <a:pt x="1118542" y="1264861"/>
                </a:lnTo>
                <a:lnTo>
                  <a:pt x="1117821" y="1266500"/>
                </a:lnTo>
                <a:lnTo>
                  <a:pt x="1117971" y="1267017"/>
                </a:lnTo>
                <a:lnTo>
                  <a:pt x="1118542" y="1267602"/>
                </a:lnTo>
                <a:lnTo>
                  <a:pt x="1121792" y="1274796"/>
                </a:lnTo>
                <a:lnTo>
                  <a:pt x="1122479" y="1275347"/>
                </a:lnTo>
                <a:lnTo>
                  <a:pt x="1123152" y="1275075"/>
                </a:lnTo>
                <a:lnTo>
                  <a:pt x="1124560" y="1273028"/>
                </a:lnTo>
                <a:lnTo>
                  <a:pt x="1125396" y="1272192"/>
                </a:lnTo>
                <a:lnTo>
                  <a:pt x="1125804" y="1272301"/>
                </a:lnTo>
                <a:lnTo>
                  <a:pt x="1125791" y="1273348"/>
                </a:lnTo>
                <a:lnTo>
                  <a:pt x="1124288" y="1279583"/>
                </a:lnTo>
                <a:lnTo>
                  <a:pt x="1124091" y="1281243"/>
                </a:lnTo>
                <a:lnTo>
                  <a:pt x="1124125" y="1282725"/>
                </a:lnTo>
                <a:lnTo>
                  <a:pt x="1124845" y="1285860"/>
                </a:lnTo>
                <a:lnTo>
                  <a:pt x="1126491" y="1289212"/>
                </a:lnTo>
                <a:lnTo>
                  <a:pt x="1128531" y="1292218"/>
                </a:lnTo>
                <a:lnTo>
                  <a:pt x="1131598" y="1296250"/>
                </a:lnTo>
                <a:lnTo>
                  <a:pt x="1135719" y="1300541"/>
                </a:lnTo>
                <a:lnTo>
                  <a:pt x="1137256" y="1302622"/>
                </a:lnTo>
                <a:lnTo>
                  <a:pt x="1139506" y="1307511"/>
                </a:lnTo>
                <a:lnTo>
                  <a:pt x="1139969" y="1309381"/>
                </a:lnTo>
                <a:lnTo>
                  <a:pt x="1139377" y="1314488"/>
                </a:lnTo>
                <a:lnTo>
                  <a:pt x="1137732" y="1322798"/>
                </a:lnTo>
                <a:lnTo>
                  <a:pt x="1136671" y="1327497"/>
                </a:lnTo>
                <a:lnTo>
                  <a:pt x="1136195" y="1328625"/>
                </a:lnTo>
                <a:lnTo>
                  <a:pt x="1133087" y="1331944"/>
                </a:lnTo>
                <a:lnTo>
                  <a:pt x="1131326" y="1332719"/>
                </a:lnTo>
                <a:lnTo>
                  <a:pt x="1128422" y="1332631"/>
                </a:lnTo>
                <a:lnTo>
                  <a:pt x="1127443" y="1333277"/>
                </a:lnTo>
                <a:lnTo>
                  <a:pt x="1125927" y="1335922"/>
                </a:lnTo>
                <a:lnTo>
                  <a:pt x="1123866" y="1340546"/>
                </a:lnTo>
                <a:lnTo>
                  <a:pt x="1122241" y="1343470"/>
                </a:lnTo>
                <a:lnTo>
                  <a:pt x="1121058" y="1344701"/>
                </a:lnTo>
                <a:lnTo>
                  <a:pt x="1118875" y="1346135"/>
                </a:lnTo>
                <a:lnTo>
                  <a:pt x="1115461" y="1350372"/>
                </a:lnTo>
                <a:lnTo>
                  <a:pt x="1113782" y="1351997"/>
                </a:lnTo>
                <a:lnTo>
                  <a:pt x="1107920" y="1353758"/>
                </a:lnTo>
                <a:lnTo>
                  <a:pt x="1103147" y="1359457"/>
                </a:lnTo>
                <a:lnTo>
                  <a:pt x="1101249" y="1361334"/>
                </a:lnTo>
                <a:lnTo>
                  <a:pt x="1099189" y="1362326"/>
                </a:lnTo>
                <a:lnTo>
                  <a:pt x="1096958" y="1362449"/>
                </a:lnTo>
                <a:lnTo>
                  <a:pt x="1095680" y="1361538"/>
                </a:lnTo>
                <a:lnTo>
                  <a:pt x="1094952" y="1358069"/>
                </a:lnTo>
                <a:lnTo>
                  <a:pt x="1094524" y="1356927"/>
                </a:lnTo>
                <a:lnTo>
                  <a:pt x="1092838" y="1354547"/>
                </a:lnTo>
                <a:lnTo>
                  <a:pt x="1089383" y="1347604"/>
                </a:lnTo>
                <a:lnTo>
                  <a:pt x="1087894" y="1345217"/>
                </a:lnTo>
                <a:lnTo>
                  <a:pt x="1086901" y="1344687"/>
                </a:lnTo>
                <a:lnTo>
                  <a:pt x="1084909" y="1345061"/>
                </a:lnTo>
                <a:lnTo>
                  <a:pt x="1083889" y="1344837"/>
                </a:lnTo>
                <a:lnTo>
                  <a:pt x="1081665" y="1342640"/>
                </a:lnTo>
                <a:lnTo>
                  <a:pt x="1080863" y="1341219"/>
                </a:lnTo>
                <a:lnTo>
                  <a:pt x="1080965" y="1340661"/>
                </a:lnTo>
                <a:lnTo>
                  <a:pt x="1082651" y="1339852"/>
                </a:lnTo>
                <a:lnTo>
                  <a:pt x="1081930" y="1338710"/>
                </a:lnTo>
                <a:lnTo>
                  <a:pt x="1078959" y="1335568"/>
                </a:lnTo>
                <a:lnTo>
                  <a:pt x="1077728" y="1333916"/>
                </a:lnTo>
                <a:lnTo>
                  <a:pt x="1077578" y="1333351"/>
                </a:lnTo>
                <a:lnTo>
                  <a:pt x="1074634" y="1331216"/>
                </a:lnTo>
                <a:lnTo>
                  <a:pt x="1071710" y="1330625"/>
                </a:lnTo>
                <a:lnTo>
                  <a:pt x="1068004" y="1334167"/>
                </a:lnTo>
                <a:lnTo>
                  <a:pt x="1066596" y="1336561"/>
                </a:lnTo>
                <a:lnTo>
                  <a:pt x="1066644" y="1337343"/>
                </a:lnTo>
                <a:lnTo>
                  <a:pt x="1068419" y="1338254"/>
                </a:lnTo>
                <a:lnTo>
                  <a:pt x="1069187" y="1337812"/>
                </a:lnTo>
                <a:lnTo>
                  <a:pt x="1070697" y="1335609"/>
                </a:lnTo>
                <a:lnTo>
                  <a:pt x="1071492" y="1334922"/>
                </a:lnTo>
                <a:lnTo>
                  <a:pt x="1073777" y="1335269"/>
                </a:lnTo>
                <a:lnTo>
                  <a:pt x="1075668" y="1336792"/>
                </a:lnTo>
                <a:lnTo>
                  <a:pt x="1076354" y="1338111"/>
                </a:lnTo>
                <a:lnTo>
                  <a:pt x="1076606" y="1339009"/>
                </a:lnTo>
                <a:lnTo>
                  <a:pt x="1081767" y="1346013"/>
                </a:lnTo>
                <a:lnTo>
                  <a:pt x="1083596" y="1347427"/>
                </a:lnTo>
                <a:lnTo>
                  <a:pt x="1084358" y="1349093"/>
                </a:lnTo>
                <a:lnTo>
                  <a:pt x="1084936" y="1351861"/>
                </a:lnTo>
                <a:lnTo>
                  <a:pt x="1086058" y="1354928"/>
                </a:lnTo>
                <a:lnTo>
                  <a:pt x="1088540" y="1359974"/>
                </a:lnTo>
                <a:lnTo>
                  <a:pt x="1091178" y="1366182"/>
                </a:lnTo>
                <a:lnTo>
                  <a:pt x="1091723" y="1368623"/>
                </a:lnTo>
                <a:lnTo>
                  <a:pt x="1090356" y="1369800"/>
                </a:lnTo>
                <a:lnTo>
                  <a:pt x="1089669" y="1369888"/>
                </a:lnTo>
                <a:lnTo>
                  <a:pt x="1087636" y="1368970"/>
                </a:lnTo>
                <a:lnTo>
                  <a:pt x="1082264" y="1366100"/>
                </a:lnTo>
                <a:lnTo>
                  <a:pt x="1081665" y="1366155"/>
                </a:lnTo>
                <a:lnTo>
                  <a:pt x="1080251" y="1367664"/>
                </a:lnTo>
                <a:lnTo>
                  <a:pt x="1079088" y="1371092"/>
                </a:lnTo>
                <a:lnTo>
                  <a:pt x="1078721" y="1371418"/>
                </a:lnTo>
                <a:lnTo>
                  <a:pt x="1075865" y="1370078"/>
                </a:lnTo>
                <a:lnTo>
                  <a:pt x="1070513" y="1367066"/>
                </a:lnTo>
                <a:lnTo>
                  <a:pt x="1066929" y="1364509"/>
                </a:lnTo>
                <a:lnTo>
                  <a:pt x="1065114" y="1362401"/>
                </a:lnTo>
                <a:lnTo>
                  <a:pt x="1062911" y="1359035"/>
                </a:lnTo>
                <a:lnTo>
                  <a:pt x="1060327" y="1354398"/>
                </a:lnTo>
                <a:lnTo>
                  <a:pt x="1057239" y="1352915"/>
                </a:lnTo>
                <a:lnTo>
                  <a:pt x="1053656" y="1354608"/>
                </a:lnTo>
                <a:lnTo>
                  <a:pt x="1048474" y="1355207"/>
                </a:lnTo>
                <a:lnTo>
                  <a:pt x="1037594" y="1354683"/>
                </a:lnTo>
                <a:lnTo>
                  <a:pt x="1036166" y="1355084"/>
                </a:lnTo>
                <a:lnTo>
                  <a:pt x="1035615" y="1355662"/>
                </a:lnTo>
                <a:lnTo>
                  <a:pt x="1036540" y="1358212"/>
                </a:lnTo>
                <a:lnTo>
                  <a:pt x="1036322" y="1358913"/>
                </a:lnTo>
                <a:lnTo>
                  <a:pt x="1035595" y="1359389"/>
                </a:lnTo>
                <a:lnTo>
                  <a:pt x="1035432" y="1360137"/>
                </a:lnTo>
                <a:lnTo>
                  <a:pt x="1036615" y="1362830"/>
                </a:lnTo>
                <a:lnTo>
                  <a:pt x="1038532" y="1364659"/>
                </a:lnTo>
                <a:lnTo>
                  <a:pt x="1043945" y="1367127"/>
                </a:lnTo>
                <a:lnTo>
                  <a:pt x="1047529" y="1369242"/>
                </a:lnTo>
                <a:lnTo>
                  <a:pt x="1049671" y="1371058"/>
                </a:lnTo>
                <a:lnTo>
                  <a:pt x="1050371" y="1372588"/>
                </a:lnTo>
                <a:lnTo>
                  <a:pt x="1050480" y="1374260"/>
                </a:lnTo>
                <a:lnTo>
                  <a:pt x="1049460" y="1377579"/>
                </a:lnTo>
                <a:lnTo>
                  <a:pt x="1048875" y="1378796"/>
                </a:lnTo>
                <a:lnTo>
                  <a:pt x="1036295" y="1395191"/>
                </a:lnTo>
                <a:lnTo>
                  <a:pt x="1031501" y="1401760"/>
                </a:lnTo>
                <a:lnTo>
                  <a:pt x="1029060" y="1405779"/>
                </a:lnTo>
                <a:lnTo>
                  <a:pt x="1026911" y="1408424"/>
                </a:lnTo>
                <a:lnTo>
                  <a:pt x="1025048" y="1409716"/>
                </a:lnTo>
                <a:lnTo>
                  <a:pt x="1021967" y="1410437"/>
                </a:lnTo>
                <a:lnTo>
                  <a:pt x="1017670" y="1410600"/>
                </a:lnTo>
                <a:lnTo>
                  <a:pt x="1012101" y="1409981"/>
                </a:lnTo>
                <a:lnTo>
                  <a:pt x="1009217" y="1407894"/>
                </a:lnTo>
                <a:lnTo>
                  <a:pt x="1003988" y="1402311"/>
                </a:lnTo>
                <a:lnTo>
                  <a:pt x="1000323" y="1399019"/>
                </a:lnTo>
                <a:lnTo>
                  <a:pt x="998684" y="1397918"/>
                </a:lnTo>
                <a:lnTo>
                  <a:pt x="997317" y="1394810"/>
                </a:lnTo>
                <a:lnTo>
                  <a:pt x="996086" y="1394212"/>
                </a:lnTo>
                <a:lnTo>
                  <a:pt x="993462" y="1393688"/>
                </a:lnTo>
                <a:lnTo>
                  <a:pt x="990762" y="1392022"/>
                </a:lnTo>
                <a:lnTo>
                  <a:pt x="984418" y="1386358"/>
                </a:lnTo>
                <a:lnTo>
                  <a:pt x="981126" y="1384093"/>
                </a:lnTo>
                <a:lnTo>
                  <a:pt x="978134" y="1382842"/>
                </a:lnTo>
                <a:lnTo>
                  <a:pt x="975442" y="1382618"/>
                </a:lnTo>
                <a:lnTo>
                  <a:pt x="974422" y="1382958"/>
                </a:lnTo>
                <a:lnTo>
                  <a:pt x="976258" y="1385821"/>
                </a:lnTo>
                <a:lnTo>
                  <a:pt x="975455" y="1385997"/>
                </a:lnTo>
                <a:lnTo>
                  <a:pt x="973279" y="1385345"/>
                </a:lnTo>
                <a:lnTo>
                  <a:pt x="971130" y="1385351"/>
                </a:lnTo>
                <a:lnTo>
                  <a:pt x="967315" y="1383298"/>
                </a:lnTo>
                <a:lnTo>
                  <a:pt x="963555" y="1383570"/>
                </a:lnTo>
                <a:lnTo>
                  <a:pt x="960842" y="1383155"/>
                </a:lnTo>
                <a:lnTo>
                  <a:pt x="957591" y="1382013"/>
                </a:lnTo>
                <a:lnTo>
                  <a:pt x="954083" y="1381455"/>
                </a:lnTo>
                <a:lnTo>
                  <a:pt x="948432" y="1381509"/>
                </a:lnTo>
                <a:lnTo>
                  <a:pt x="946412" y="1381754"/>
                </a:lnTo>
                <a:lnTo>
                  <a:pt x="946113" y="1382291"/>
                </a:lnTo>
                <a:lnTo>
                  <a:pt x="948819" y="1384794"/>
                </a:lnTo>
                <a:lnTo>
                  <a:pt x="953477" y="1387806"/>
                </a:lnTo>
                <a:lnTo>
                  <a:pt x="952859" y="1385209"/>
                </a:lnTo>
                <a:lnTo>
                  <a:pt x="953022" y="1384535"/>
                </a:lnTo>
                <a:lnTo>
                  <a:pt x="954579" y="1383631"/>
                </a:lnTo>
                <a:lnTo>
                  <a:pt x="961957" y="1385236"/>
                </a:lnTo>
                <a:lnTo>
                  <a:pt x="970321" y="1388602"/>
                </a:lnTo>
                <a:lnTo>
                  <a:pt x="972443" y="1388928"/>
                </a:lnTo>
                <a:lnTo>
                  <a:pt x="974796" y="1390105"/>
                </a:lnTo>
                <a:lnTo>
                  <a:pt x="977393" y="1392131"/>
                </a:lnTo>
                <a:lnTo>
                  <a:pt x="980977" y="1396245"/>
                </a:lnTo>
                <a:lnTo>
                  <a:pt x="987818" y="1405520"/>
                </a:lnTo>
                <a:lnTo>
                  <a:pt x="990014" y="1407846"/>
                </a:lnTo>
                <a:lnTo>
                  <a:pt x="992924" y="1410008"/>
                </a:lnTo>
                <a:lnTo>
                  <a:pt x="1007742" y="1413130"/>
                </a:lnTo>
                <a:lnTo>
                  <a:pt x="1012855" y="1413109"/>
                </a:lnTo>
                <a:lnTo>
                  <a:pt x="1023117" y="1414007"/>
                </a:lnTo>
                <a:lnTo>
                  <a:pt x="1028536" y="1415632"/>
                </a:lnTo>
                <a:lnTo>
                  <a:pt x="1030073" y="1416849"/>
                </a:lnTo>
                <a:lnTo>
                  <a:pt x="1030549" y="1420909"/>
                </a:lnTo>
                <a:lnTo>
                  <a:pt x="1030053" y="1422942"/>
                </a:lnTo>
                <a:lnTo>
                  <a:pt x="1027108" y="1429110"/>
                </a:lnTo>
                <a:lnTo>
                  <a:pt x="1025245" y="1433632"/>
                </a:lnTo>
                <a:lnTo>
                  <a:pt x="1013705" y="1452556"/>
                </a:lnTo>
                <a:lnTo>
                  <a:pt x="1012209" y="1456867"/>
                </a:lnTo>
                <a:lnTo>
                  <a:pt x="1011557" y="1459438"/>
                </a:lnTo>
                <a:lnTo>
                  <a:pt x="1009496" y="1462097"/>
                </a:lnTo>
                <a:lnTo>
                  <a:pt x="1004281" y="1466204"/>
                </a:lnTo>
                <a:lnTo>
                  <a:pt x="999051" y="1469686"/>
                </a:lnTo>
                <a:lnTo>
                  <a:pt x="995910" y="1470434"/>
                </a:lnTo>
                <a:lnTo>
                  <a:pt x="993108" y="1469604"/>
                </a:lnTo>
                <a:lnTo>
                  <a:pt x="991292" y="1468598"/>
                </a:lnTo>
                <a:lnTo>
                  <a:pt x="988600" y="1465136"/>
                </a:lnTo>
                <a:lnTo>
                  <a:pt x="988436" y="1465497"/>
                </a:lnTo>
                <a:lnTo>
                  <a:pt x="990381" y="1470910"/>
                </a:lnTo>
                <a:lnTo>
                  <a:pt x="989926" y="1471460"/>
                </a:lnTo>
                <a:lnTo>
                  <a:pt x="988348" y="1470780"/>
                </a:lnTo>
                <a:lnTo>
                  <a:pt x="984737" y="1468353"/>
                </a:lnTo>
                <a:lnTo>
                  <a:pt x="983568" y="1468802"/>
                </a:lnTo>
                <a:lnTo>
                  <a:pt x="982874" y="1469461"/>
                </a:lnTo>
                <a:lnTo>
                  <a:pt x="981915" y="1469448"/>
                </a:lnTo>
                <a:lnTo>
                  <a:pt x="980684" y="1468761"/>
                </a:lnTo>
                <a:lnTo>
                  <a:pt x="978454" y="1466741"/>
                </a:lnTo>
                <a:lnTo>
                  <a:pt x="977862" y="1465755"/>
                </a:lnTo>
                <a:lnTo>
                  <a:pt x="977325" y="1462750"/>
                </a:lnTo>
                <a:lnTo>
                  <a:pt x="976958" y="1462212"/>
                </a:lnTo>
                <a:lnTo>
                  <a:pt x="972565" y="1463946"/>
                </a:lnTo>
                <a:lnTo>
                  <a:pt x="971831" y="1464524"/>
                </a:lnTo>
                <a:lnTo>
                  <a:pt x="973633" y="1465728"/>
                </a:lnTo>
                <a:lnTo>
                  <a:pt x="974245" y="1466578"/>
                </a:lnTo>
                <a:lnTo>
                  <a:pt x="976020" y="1471012"/>
                </a:lnTo>
                <a:lnTo>
                  <a:pt x="976115" y="1471964"/>
                </a:lnTo>
                <a:lnTo>
                  <a:pt x="974850" y="1472542"/>
                </a:lnTo>
                <a:lnTo>
                  <a:pt x="970648" y="1470876"/>
                </a:lnTo>
                <a:lnTo>
                  <a:pt x="970144" y="1471018"/>
                </a:lnTo>
                <a:lnTo>
                  <a:pt x="972218" y="1475411"/>
                </a:lnTo>
                <a:lnTo>
                  <a:pt x="973014" y="1477499"/>
                </a:lnTo>
                <a:lnTo>
                  <a:pt x="973102" y="1478580"/>
                </a:lnTo>
                <a:lnTo>
                  <a:pt x="970409" y="1483517"/>
                </a:lnTo>
                <a:lnTo>
                  <a:pt x="968682" y="1485570"/>
                </a:lnTo>
                <a:lnTo>
                  <a:pt x="966323" y="1486318"/>
                </a:lnTo>
                <a:lnTo>
                  <a:pt x="964847" y="1485815"/>
                </a:lnTo>
                <a:lnTo>
                  <a:pt x="963181" y="1484557"/>
                </a:lnTo>
                <a:lnTo>
                  <a:pt x="961977" y="1484734"/>
                </a:lnTo>
                <a:lnTo>
                  <a:pt x="961243" y="1486346"/>
                </a:lnTo>
                <a:lnTo>
                  <a:pt x="959869" y="1487495"/>
                </a:lnTo>
                <a:lnTo>
                  <a:pt x="957863" y="1488182"/>
                </a:lnTo>
                <a:lnTo>
                  <a:pt x="955313" y="1487883"/>
                </a:lnTo>
                <a:lnTo>
                  <a:pt x="952213" y="1486597"/>
                </a:lnTo>
                <a:lnTo>
                  <a:pt x="943991" y="1481966"/>
                </a:lnTo>
                <a:lnTo>
                  <a:pt x="941401" y="1481252"/>
                </a:lnTo>
                <a:lnTo>
                  <a:pt x="936600" y="1480613"/>
                </a:lnTo>
                <a:lnTo>
                  <a:pt x="936028" y="1479954"/>
                </a:lnTo>
                <a:lnTo>
                  <a:pt x="936069" y="1479328"/>
                </a:lnTo>
                <a:lnTo>
                  <a:pt x="936729" y="1478736"/>
                </a:lnTo>
                <a:lnTo>
                  <a:pt x="936545" y="1478226"/>
                </a:lnTo>
                <a:lnTo>
                  <a:pt x="935532" y="1477798"/>
                </a:lnTo>
                <a:lnTo>
                  <a:pt x="934478" y="1478206"/>
                </a:lnTo>
                <a:lnTo>
                  <a:pt x="933383" y="1479444"/>
                </a:lnTo>
                <a:lnTo>
                  <a:pt x="931472" y="1479811"/>
                </a:lnTo>
                <a:lnTo>
                  <a:pt x="928739" y="1479308"/>
                </a:lnTo>
                <a:lnTo>
                  <a:pt x="924700" y="1477499"/>
                </a:lnTo>
                <a:lnTo>
                  <a:pt x="916682" y="1472820"/>
                </a:lnTo>
                <a:lnTo>
                  <a:pt x="907910" y="1468856"/>
                </a:lnTo>
                <a:lnTo>
                  <a:pt x="902824" y="1463695"/>
                </a:lnTo>
                <a:lnTo>
                  <a:pt x="904721" y="1468346"/>
                </a:lnTo>
                <a:lnTo>
                  <a:pt x="904565" y="1469917"/>
                </a:lnTo>
                <a:lnTo>
                  <a:pt x="903592" y="1471297"/>
                </a:lnTo>
                <a:lnTo>
                  <a:pt x="903429" y="1472657"/>
                </a:lnTo>
                <a:lnTo>
                  <a:pt x="905421" y="1475955"/>
                </a:lnTo>
                <a:lnTo>
                  <a:pt x="908175" y="1477138"/>
                </a:lnTo>
                <a:lnTo>
                  <a:pt x="910950" y="1477009"/>
                </a:lnTo>
                <a:lnTo>
                  <a:pt x="911025" y="1476472"/>
                </a:lnTo>
                <a:lnTo>
                  <a:pt x="909869" y="1475649"/>
                </a:lnTo>
                <a:lnTo>
                  <a:pt x="908849" y="1474452"/>
                </a:lnTo>
                <a:lnTo>
                  <a:pt x="908359" y="1472664"/>
                </a:lnTo>
                <a:lnTo>
                  <a:pt x="908883" y="1472351"/>
                </a:lnTo>
                <a:lnTo>
                  <a:pt x="911331" y="1473290"/>
                </a:lnTo>
                <a:lnTo>
                  <a:pt x="912942" y="1474378"/>
                </a:lnTo>
                <a:lnTo>
                  <a:pt x="925094" y="1480450"/>
                </a:lnTo>
                <a:lnTo>
                  <a:pt x="928718" y="1481586"/>
                </a:lnTo>
                <a:lnTo>
                  <a:pt x="931438" y="1482755"/>
                </a:lnTo>
                <a:lnTo>
                  <a:pt x="932193" y="1483449"/>
                </a:lnTo>
                <a:lnTo>
                  <a:pt x="931275" y="1484952"/>
                </a:lnTo>
                <a:lnTo>
                  <a:pt x="926393" y="1488699"/>
                </a:lnTo>
                <a:lnTo>
                  <a:pt x="926311" y="1489310"/>
                </a:lnTo>
                <a:lnTo>
                  <a:pt x="929664" y="1488970"/>
                </a:lnTo>
                <a:lnTo>
                  <a:pt x="933730" y="1485672"/>
                </a:lnTo>
                <a:lnTo>
                  <a:pt x="936015" y="1484136"/>
                </a:lnTo>
                <a:lnTo>
                  <a:pt x="938211" y="1483197"/>
                </a:lnTo>
                <a:lnTo>
                  <a:pt x="941183" y="1484822"/>
                </a:lnTo>
                <a:lnTo>
                  <a:pt x="944936" y="1489005"/>
                </a:lnTo>
                <a:lnTo>
                  <a:pt x="947976" y="1491371"/>
                </a:lnTo>
                <a:lnTo>
                  <a:pt x="952308" y="1492690"/>
                </a:lnTo>
                <a:lnTo>
                  <a:pt x="954844" y="1494105"/>
                </a:lnTo>
                <a:lnTo>
                  <a:pt x="959108" y="1497987"/>
                </a:lnTo>
                <a:lnTo>
                  <a:pt x="959781" y="1500007"/>
                </a:lnTo>
                <a:lnTo>
                  <a:pt x="960175" y="1508187"/>
                </a:lnTo>
                <a:lnTo>
                  <a:pt x="960026" y="1510153"/>
                </a:lnTo>
                <a:lnTo>
                  <a:pt x="959468" y="1512104"/>
                </a:lnTo>
                <a:lnTo>
                  <a:pt x="958509" y="1514029"/>
                </a:lnTo>
                <a:lnTo>
                  <a:pt x="956728" y="1515103"/>
                </a:lnTo>
                <a:lnTo>
                  <a:pt x="954123" y="1515334"/>
                </a:lnTo>
                <a:lnTo>
                  <a:pt x="952077" y="1516123"/>
                </a:lnTo>
                <a:lnTo>
                  <a:pt x="947602" y="1520414"/>
                </a:lnTo>
                <a:lnTo>
                  <a:pt x="945705" y="1521033"/>
                </a:lnTo>
                <a:lnTo>
                  <a:pt x="937674" y="1519754"/>
                </a:lnTo>
                <a:lnTo>
                  <a:pt x="934532" y="1518558"/>
                </a:lnTo>
                <a:lnTo>
                  <a:pt x="933084" y="1518632"/>
                </a:lnTo>
                <a:lnTo>
                  <a:pt x="932282" y="1519578"/>
                </a:lnTo>
                <a:lnTo>
                  <a:pt x="931438" y="1520006"/>
                </a:lnTo>
                <a:lnTo>
                  <a:pt x="928290" y="1520400"/>
                </a:lnTo>
                <a:lnTo>
                  <a:pt x="927780" y="1521169"/>
                </a:lnTo>
                <a:lnTo>
                  <a:pt x="927977" y="1522359"/>
                </a:lnTo>
                <a:lnTo>
                  <a:pt x="928596" y="1523964"/>
                </a:lnTo>
                <a:lnTo>
                  <a:pt x="929364" y="1524888"/>
                </a:lnTo>
                <a:lnTo>
                  <a:pt x="930548" y="1526051"/>
                </a:lnTo>
                <a:lnTo>
                  <a:pt x="932343" y="1526813"/>
                </a:lnTo>
                <a:lnTo>
                  <a:pt x="936028" y="1527663"/>
                </a:lnTo>
                <a:lnTo>
                  <a:pt x="936409" y="1529832"/>
                </a:lnTo>
                <a:lnTo>
                  <a:pt x="936246" y="1530532"/>
                </a:lnTo>
                <a:lnTo>
                  <a:pt x="935036" y="1531974"/>
                </a:lnTo>
                <a:lnTo>
                  <a:pt x="933635" y="1531831"/>
                </a:lnTo>
                <a:lnTo>
                  <a:pt x="931228" y="1530124"/>
                </a:lnTo>
                <a:lnTo>
                  <a:pt x="930044" y="1530056"/>
                </a:lnTo>
                <a:lnTo>
                  <a:pt x="929004" y="1530981"/>
                </a:lnTo>
                <a:lnTo>
                  <a:pt x="927556" y="1531287"/>
                </a:lnTo>
                <a:lnTo>
                  <a:pt x="925699" y="1530968"/>
                </a:lnTo>
                <a:lnTo>
                  <a:pt x="924666" y="1531716"/>
                </a:lnTo>
                <a:lnTo>
                  <a:pt x="924462" y="1533524"/>
                </a:lnTo>
                <a:lnTo>
                  <a:pt x="923836" y="1534878"/>
                </a:lnTo>
                <a:lnTo>
                  <a:pt x="921694" y="1537013"/>
                </a:lnTo>
                <a:lnTo>
                  <a:pt x="920538" y="1538584"/>
                </a:lnTo>
                <a:lnTo>
                  <a:pt x="920572" y="1539821"/>
                </a:lnTo>
                <a:lnTo>
                  <a:pt x="921803" y="1540712"/>
                </a:lnTo>
                <a:lnTo>
                  <a:pt x="923217" y="1542732"/>
                </a:lnTo>
                <a:lnTo>
                  <a:pt x="924808" y="1545867"/>
                </a:lnTo>
                <a:lnTo>
                  <a:pt x="925114" y="1547254"/>
                </a:lnTo>
                <a:lnTo>
                  <a:pt x="924135" y="1546887"/>
                </a:lnTo>
                <a:lnTo>
                  <a:pt x="922816" y="1545642"/>
                </a:lnTo>
                <a:lnTo>
                  <a:pt x="921164" y="1543514"/>
                </a:lnTo>
                <a:lnTo>
                  <a:pt x="918661" y="1541610"/>
                </a:lnTo>
                <a:lnTo>
                  <a:pt x="913153" y="1539121"/>
                </a:lnTo>
                <a:lnTo>
                  <a:pt x="912181" y="1539196"/>
                </a:lnTo>
                <a:lnTo>
                  <a:pt x="912677" y="1539828"/>
                </a:lnTo>
                <a:lnTo>
                  <a:pt x="916329" y="1542439"/>
                </a:lnTo>
                <a:lnTo>
                  <a:pt x="917730" y="1544119"/>
                </a:lnTo>
                <a:lnTo>
                  <a:pt x="917899" y="1545343"/>
                </a:lnTo>
                <a:lnTo>
                  <a:pt x="914839" y="1548015"/>
                </a:lnTo>
                <a:lnTo>
                  <a:pt x="914758" y="1548906"/>
                </a:lnTo>
                <a:lnTo>
                  <a:pt x="915567" y="1549688"/>
                </a:lnTo>
                <a:lnTo>
                  <a:pt x="915785" y="1550341"/>
                </a:lnTo>
                <a:lnTo>
                  <a:pt x="914697" y="1551647"/>
                </a:lnTo>
                <a:lnTo>
                  <a:pt x="912901" y="1552741"/>
                </a:lnTo>
                <a:lnTo>
                  <a:pt x="909427" y="1552898"/>
                </a:lnTo>
                <a:lnTo>
                  <a:pt x="909107" y="1553517"/>
                </a:lnTo>
                <a:lnTo>
                  <a:pt x="910433" y="1554856"/>
                </a:lnTo>
                <a:lnTo>
                  <a:pt x="910875" y="1555686"/>
                </a:lnTo>
                <a:lnTo>
                  <a:pt x="909739" y="1556828"/>
                </a:lnTo>
                <a:lnTo>
                  <a:pt x="908998" y="1556985"/>
                </a:lnTo>
                <a:lnTo>
                  <a:pt x="904993" y="1556454"/>
                </a:lnTo>
                <a:lnTo>
                  <a:pt x="906047" y="1559303"/>
                </a:lnTo>
                <a:lnTo>
                  <a:pt x="906666" y="1560296"/>
                </a:lnTo>
                <a:lnTo>
                  <a:pt x="907897" y="1561704"/>
                </a:lnTo>
                <a:lnTo>
                  <a:pt x="910100" y="1563003"/>
                </a:lnTo>
                <a:lnTo>
                  <a:pt x="910141" y="1563506"/>
                </a:lnTo>
                <a:lnTo>
                  <a:pt x="909372" y="1564621"/>
                </a:lnTo>
                <a:lnTo>
                  <a:pt x="908067" y="1565981"/>
                </a:lnTo>
                <a:lnTo>
                  <a:pt x="902552" y="1570122"/>
                </a:lnTo>
                <a:lnTo>
                  <a:pt x="898676" y="1574964"/>
                </a:lnTo>
                <a:lnTo>
                  <a:pt x="898139" y="1576474"/>
                </a:lnTo>
                <a:lnTo>
                  <a:pt x="899125" y="1579642"/>
                </a:lnTo>
                <a:lnTo>
                  <a:pt x="899131" y="1580438"/>
                </a:lnTo>
                <a:lnTo>
                  <a:pt x="898118" y="1581873"/>
                </a:lnTo>
                <a:lnTo>
                  <a:pt x="895854" y="1581478"/>
                </a:lnTo>
                <a:lnTo>
                  <a:pt x="895425" y="1582043"/>
                </a:lnTo>
                <a:lnTo>
                  <a:pt x="895963" y="1583525"/>
                </a:lnTo>
                <a:lnTo>
                  <a:pt x="896065" y="1585701"/>
                </a:lnTo>
                <a:lnTo>
                  <a:pt x="895725" y="1588564"/>
                </a:lnTo>
                <a:lnTo>
                  <a:pt x="894052" y="1593066"/>
                </a:lnTo>
                <a:lnTo>
                  <a:pt x="891101" y="1599125"/>
                </a:lnTo>
                <a:lnTo>
                  <a:pt x="888836" y="1604605"/>
                </a:lnTo>
                <a:lnTo>
                  <a:pt x="887265" y="1609515"/>
                </a:lnTo>
                <a:lnTo>
                  <a:pt x="886130" y="1611943"/>
                </a:lnTo>
                <a:lnTo>
                  <a:pt x="884035" y="1612106"/>
                </a:lnTo>
                <a:lnTo>
                  <a:pt x="882451" y="1613636"/>
                </a:lnTo>
                <a:lnTo>
                  <a:pt x="883532" y="1614438"/>
                </a:lnTo>
                <a:lnTo>
                  <a:pt x="884192" y="1615377"/>
                </a:lnTo>
                <a:lnTo>
                  <a:pt x="884647" y="1616798"/>
                </a:lnTo>
                <a:lnTo>
                  <a:pt x="884198" y="1621238"/>
                </a:lnTo>
                <a:lnTo>
                  <a:pt x="882838" y="1628664"/>
                </a:lnTo>
                <a:lnTo>
                  <a:pt x="881995" y="1634539"/>
                </a:lnTo>
                <a:lnTo>
                  <a:pt x="882165" y="1652498"/>
                </a:lnTo>
                <a:lnTo>
                  <a:pt x="881948" y="1660359"/>
                </a:lnTo>
                <a:lnTo>
                  <a:pt x="881349" y="1664697"/>
                </a:lnTo>
                <a:lnTo>
                  <a:pt x="880377" y="1667050"/>
                </a:lnTo>
                <a:lnTo>
                  <a:pt x="878718" y="1667757"/>
                </a:lnTo>
                <a:lnTo>
                  <a:pt x="880832" y="1668444"/>
                </a:lnTo>
                <a:lnTo>
                  <a:pt x="882179" y="1669546"/>
                </a:lnTo>
                <a:lnTo>
                  <a:pt x="882798" y="1671219"/>
                </a:lnTo>
                <a:lnTo>
                  <a:pt x="883376" y="1673884"/>
                </a:lnTo>
                <a:lnTo>
                  <a:pt x="884137" y="1675108"/>
                </a:lnTo>
                <a:lnTo>
                  <a:pt x="885083" y="1674898"/>
                </a:lnTo>
                <a:lnTo>
                  <a:pt x="885933" y="1675170"/>
                </a:lnTo>
                <a:lnTo>
                  <a:pt x="886687" y="1675911"/>
                </a:lnTo>
                <a:lnTo>
                  <a:pt x="888986" y="1679691"/>
                </a:lnTo>
                <a:lnTo>
                  <a:pt x="891509" y="1680773"/>
                </a:lnTo>
                <a:lnTo>
                  <a:pt x="891631" y="1682867"/>
                </a:lnTo>
                <a:lnTo>
                  <a:pt x="890638" y="1694529"/>
                </a:lnTo>
                <a:lnTo>
                  <a:pt x="890645" y="1696046"/>
                </a:lnTo>
                <a:lnTo>
                  <a:pt x="891787" y="1693115"/>
                </a:lnTo>
                <a:lnTo>
                  <a:pt x="892991" y="1684057"/>
                </a:lnTo>
                <a:lnTo>
                  <a:pt x="894630" y="1680011"/>
                </a:lnTo>
                <a:lnTo>
                  <a:pt x="895915" y="1679154"/>
                </a:lnTo>
                <a:lnTo>
                  <a:pt x="901178" y="1678699"/>
                </a:lnTo>
                <a:lnTo>
                  <a:pt x="906788" y="1679726"/>
                </a:lnTo>
                <a:lnTo>
                  <a:pt x="908910" y="1679855"/>
                </a:lnTo>
                <a:lnTo>
                  <a:pt x="910759" y="1679290"/>
                </a:lnTo>
                <a:lnTo>
                  <a:pt x="912657" y="1680426"/>
                </a:lnTo>
                <a:lnTo>
                  <a:pt x="913119" y="1681562"/>
                </a:lnTo>
                <a:lnTo>
                  <a:pt x="913656" y="1686328"/>
                </a:lnTo>
                <a:lnTo>
                  <a:pt x="914159" y="1689042"/>
                </a:lnTo>
                <a:lnTo>
                  <a:pt x="917498" y="1698677"/>
                </a:lnTo>
                <a:lnTo>
                  <a:pt x="919090" y="1704043"/>
                </a:lnTo>
                <a:lnTo>
                  <a:pt x="921034" y="1712366"/>
                </a:lnTo>
                <a:lnTo>
                  <a:pt x="921762" y="1714739"/>
                </a:lnTo>
                <a:lnTo>
                  <a:pt x="925808" y="1725735"/>
                </a:lnTo>
                <a:lnTo>
                  <a:pt x="926576" y="1728699"/>
                </a:lnTo>
                <a:lnTo>
                  <a:pt x="926889" y="1730978"/>
                </a:lnTo>
                <a:lnTo>
                  <a:pt x="926753" y="1732576"/>
                </a:lnTo>
                <a:lnTo>
                  <a:pt x="926019" y="1735030"/>
                </a:lnTo>
                <a:lnTo>
                  <a:pt x="924679" y="1738342"/>
                </a:lnTo>
                <a:lnTo>
                  <a:pt x="923428" y="1740858"/>
                </a:lnTo>
                <a:lnTo>
                  <a:pt x="922258" y="1742592"/>
                </a:lnTo>
                <a:lnTo>
                  <a:pt x="921062" y="1743877"/>
                </a:lnTo>
                <a:lnTo>
                  <a:pt x="919831" y="1744727"/>
                </a:lnTo>
                <a:lnTo>
                  <a:pt x="919912" y="1744952"/>
                </a:lnTo>
                <a:lnTo>
                  <a:pt x="921306" y="1744544"/>
                </a:lnTo>
                <a:lnTo>
                  <a:pt x="922721" y="1743680"/>
                </a:lnTo>
                <a:lnTo>
                  <a:pt x="925407" y="1741443"/>
                </a:lnTo>
                <a:lnTo>
                  <a:pt x="926440" y="1740940"/>
                </a:lnTo>
                <a:lnTo>
                  <a:pt x="929358" y="1740620"/>
                </a:lnTo>
                <a:lnTo>
                  <a:pt x="929453" y="1741429"/>
                </a:lnTo>
                <a:lnTo>
                  <a:pt x="928045" y="1743095"/>
                </a:lnTo>
                <a:lnTo>
                  <a:pt x="928358" y="1743252"/>
                </a:lnTo>
                <a:lnTo>
                  <a:pt x="930391" y="1741905"/>
                </a:lnTo>
                <a:lnTo>
                  <a:pt x="934798" y="1739988"/>
                </a:lnTo>
                <a:lnTo>
                  <a:pt x="952104" y="1733752"/>
                </a:lnTo>
                <a:lnTo>
                  <a:pt x="956184" y="1733194"/>
                </a:lnTo>
                <a:lnTo>
                  <a:pt x="962005" y="1734337"/>
                </a:lnTo>
                <a:lnTo>
                  <a:pt x="966724" y="1736989"/>
                </a:lnTo>
                <a:lnTo>
                  <a:pt x="971872" y="1740396"/>
                </a:lnTo>
                <a:lnTo>
                  <a:pt x="977298" y="1742864"/>
                </a:lnTo>
                <a:lnTo>
                  <a:pt x="985859" y="1745169"/>
                </a:lnTo>
                <a:lnTo>
                  <a:pt x="988355" y="1746271"/>
                </a:lnTo>
                <a:lnTo>
                  <a:pt x="993373" y="1747406"/>
                </a:lnTo>
                <a:lnTo>
                  <a:pt x="995699" y="1748692"/>
                </a:lnTo>
                <a:lnTo>
                  <a:pt x="998494" y="1751792"/>
                </a:lnTo>
                <a:lnTo>
                  <a:pt x="1002941" y="1755825"/>
                </a:lnTo>
                <a:lnTo>
                  <a:pt x="1006293" y="1758348"/>
                </a:lnTo>
                <a:lnTo>
                  <a:pt x="1010040" y="1760707"/>
                </a:lnTo>
                <a:lnTo>
                  <a:pt x="1013801" y="1765032"/>
                </a:lnTo>
                <a:lnTo>
                  <a:pt x="1019853" y="1774797"/>
                </a:lnTo>
                <a:lnTo>
                  <a:pt x="1021349" y="1775994"/>
                </a:lnTo>
                <a:lnTo>
                  <a:pt x="1025082" y="1777578"/>
                </a:lnTo>
                <a:lnTo>
                  <a:pt x="1032093" y="1779625"/>
                </a:lnTo>
                <a:lnTo>
                  <a:pt x="1042442" y="1784419"/>
                </a:lnTo>
                <a:lnTo>
                  <a:pt x="1046992" y="1786289"/>
                </a:lnTo>
                <a:lnTo>
                  <a:pt x="1049936" y="1787030"/>
                </a:lnTo>
                <a:lnTo>
                  <a:pt x="1052874" y="1788343"/>
                </a:lnTo>
                <a:lnTo>
                  <a:pt x="1055811" y="1790226"/>
                </a:lnTo>
                <a:lnTo>
                  <a:pt x="1058055" y="1792273"/>
                </a:lnTo>
                <a:lnTo>
                  <a:pt x="1059599" y="1794490"/>
                </a:lnTo>
                <a:lnTo>
                  <a:pt x="1060959" y="1795938"/>
                </a:lnTo>
                <a:lnTo>
                  <a:pt x="1063339" y="1797543"/>
                </a:lnTo>
                <a:lnTo>
                  <a:pt x="1064570" y="1798692"/>
                </a:lnTo>
                <a:lnTo>
                  <a:pt x="1064685" y="1800413"/>
                </a:lnTo>
                <a:lnTo>
                  <a:pt x="1061823" y="1807152"/>
                </a:lnTo>
                <a:lnTo>
                  <a:pt x="1061761" y="1807689"/>
                </a:lnTo>
                <a:lnTo>
                  <a:pt x="1064658" y="1802854"/>
                </a:lnTo>
                <a:lnTo>
                  <a:pt x="1066277" y="1801460"/>
                </a:lnTo>
                <a:lnTo>
                  <a:pt x="1067569" y="1800807"/>
                </a:lnTo>
                <a:lnTo>
                  <a:pt x="1070262" y="1800882"/>
                </a:lnTo>
                <a:lnTo>
                  <a:pt x="1074348" y="1801691"/>
                </a:lnTo>
                <a:lnTo>
                  <a:pt x="1077932" y="1801698"/>
                </a:lnTo>
                <a:lnTo>
                  <a:pt x="1081012" y="1800909"/>
                </a:lnTo>
                <a:lnTo>
                  <a:pt x="1083637" y="1800556"/>
                </a:lnTo>
                <a:lnTo>
                  <a:pt x="1085806" y="1800630"/>
                </a:lnTo>
                <a:lnTo>
                  <a:pt x="1087377" y="1800392"/>
                </a:lnTo>
                <a:lnTo>
                  <a:pt x="1088356" y="1799848"/>
                </a:lnTo>
                <a:lnTo>
                  <a:pt x="1089526" y="1799835"/>
                </a:lnTo>
                <a:lnTo>
                  <a:pt x="1094164" y="1801514"/>
                </a:lnTo>
                <a:lnTo>
                  <a:pt x="1096041" y="1801603"/>
                </a:lnTo>
                <a:lnTo>
                  <a:pt x="1102820" y="1803180"/>
                </a:lnTo>
                <a:lnTo>
                  <a:pt x="1107172" y="1802616"/>
                </a:lnTo>
                <a:lnTo>
                  <a:pt x="1107920" y="1802922"/>
                </a:lnTo>
                <a:lnTo>
                  <a:pt x="1109437" y="1804976"/>
                </a:lnTo>
                <a:lnTo>
                  <a:pt x="1110715" y="1805132"/>
                </a:lnTo>
                <a:lnTo>
                  <a:pt x="1112877" y="1804813"/>
                </a:lnTo>
                <a:lnTo>
                  <a:pt x="1114979" y="1805370"/>
                </a:lnTo>
                <a:lnTo>
                  <a:pt x="1118494" y="1808063"/>
                </a:lnTo>
                <a:lnTo>
                  <a:pt x="1120119" y="1810375"/>
                </a:lnTo>
                <a:lnTo>
                  <a:pt x="1121677" y="1815087"/>
                </a:lnTo>
                <a:lnTo>
                  <a:pt x="1121813" y="1816495"/>
                </a:lnTo>
                <a:lnTo>
                  <a:pt x="1118929" y="1827355"/>
                </a:lnTo>
                <a:lnTo>
                  <a:pt x="1118025" y="1831537"/>
                </a:lnTo>
                <a:lnTo>
                  <a:pt x="1117903" y="1835168"/>
                </a:lnTo>
                <a:lnTo>
                  <a:pt x="1118474" y="1837256"/>
                </a:lnTo>
                <a:lnTo>
                  <a:pt x="1120969" y="1840751"/>
                </a:lnTo>
                <a:lnTo>
                  <a:pt x="1121418" y="1841662"/>
                </a:lnTo>
                <a:lnTo>
                  <a:pt x="1122894" y="1846810"/>
                </a:lnTo>
                <a:lnTo>
                  <a:pt x="1123302" y="1849006"/>
                </a:lnTo>
                <a:lnTo>
                  <a:pt x="1123139" y="1851522"/>
                </a:lnTo>
                <a:lnTo>
                  <a:pt x="1122364" y="1855657"/>
                </a:lnTo>
                <a:lnTo>
                  <a:pt x="1122561" y="1858798"/>
                </a:lnTo>
                <a:lnTo>
                  <a:pt x="1123214" y="1863538"/>
                </a:lnTo>
                <a:lnTo>
                  <a:pt x="1122969" y="1866741"/>
                </a:lnTo>
                <a:lnTo>
                  <a:pt x="1121820" y="1868420"/>
                </a:lnTo>
                <a:lnTo>
                  <a:pt x="1121044" y="1870059"/>
                </a:lnTo>
                <a:lnTo>
                  <a:pt x="1120439" y="1873031"/>
                </a:lnTo>
                <a:lnTo>
                  <a:pt x="1120439" y="1874153"/>
                </a:lnTo>
                <a:lnTo>
                  <a:pt x="1121031" y="1876356"/>
                </a:lnTo>
                <a:lnTo>
                  <a:pt x="1122132" y="1877600"/>
                </a:lnTo>
                <a:lnTo>
                  <a:pt x="1123941" y="1879001"/>
                </a:lnTo>
                <a:lnTo>
                  <a:pt x="1125621" y="1881075"/>
                </a:lnTo>
                <a:lnTo>
                  <a:pt x="1128688" y="1886107"/>
                </a:lnTo>
                <a:lnTo>
                  <a:pt x="1130918" y="1888861"/>
                </a:lnTo>
                <a:lnTo>
                  <a:pt x="1133645" y="1892962"/>
                </a:lnTo>
                <a:lnTo>
                  <a:pt x="1134175" y="1895002"/>
                </a:lnTo>
                <a:lnTo>
                  <a:pt x="1133414" y="1896348"/>
                </a:lnTo>
                <a:lnTo>
                  <a:pt x="1132468" y="1897286"/>
                </a:lnTo>
                <a:lnTo>
                  <a:pt x="1130272" y="1898544"/>
                </a:lnTo>
                <a:lnTo>
                  <a:pt x="1129286" y="1899456"/>
                </a:lnTo>
                <a:lnTo>
                  <a:pt x="1129538" y="1899673"/>
                </a:lnTo>
                <a:lnTo>
                  <a:pt x="1132720" y="1898993"/>
                </a:lnTo>
                <a:lnTo>
                  <a:pt x="1134597" y="1899068"/>
                </a:lnTo>
                <a:lnTo>
                  <a:pt x="1136188" y="1900068"/>
                </a:lnTo>
                <a:lnTo>
                  <a:pt x="1137487" y="1902006"/>
                </a:lnTo>
                <a:lnTo>
                  <a:pt x="1139642" y="1903651"/>
                </a:lnTo>
                <a:lnTo>
                  <a:pt x="1142655" y="1905004"/>
                </a:lnTo>
                <a:lnTo>
                  <a:pt x="1145681" y="1907269"/>
                </a:lnTo>
                <a:lnTo>
                  <a:pt x="1150699" y="1912634"/>
                </a:lnTo>
                <a:lnTo>
                  <a:pt x="1151604" y="1913865"/>
                </a:lnTo>
                <a:lnTo>
                  <a:pt x="1152937" y="1916666"/>
                </a:lnTo>
                <a:lnTo>
                  <a:pt x="1154698" y="1921019"/>
                </a:lnTo>
                <a:lnTo>
                  <a:pt x="1155616" y="1923854"/>
                </a:lnTo>
                <a:lnTo>
                  <a:pt x="1155697" y="1925187"/>
                </a:lnTo>
                <a:lnTo>
                  <a:pt x="1154705" y="1926527"/>
                </a:lnTo>
                <a:lnTo>
                  <a:pt x="1151318" y="1928961"/>
                </a:lnTo>
                <a:lnTo>
                  <a:pt x="1147911" y="1933204"/>
                </a:lnTo>
                <a:lnTo>
                  <a:pt x="1148986" y="1933000"/>
                </a:lnTo>
                <a:lnTo>
                  <a:pt x="1151237" y="1931205"/>
                </a:lnTo>
                <a:lnTo>
                  <a:pt x="1155031" y="1927662"/>
                </a:lnTo>
                <a:lnTo>
                  <a:pt x="1157139" y="1926975"/>
                </a:lnTo>
                <a:lnTo>
                  <a:pt x="1159091" y="1927390"/>
                </a:lnTo>
                <a:lnTo>
                  <a:pt x="1162185" y="1928410"/>
                </a:lnTo>
                <a:lnTo>
                  <a:pt x="1164911" y="1929859"/>
                </a:lnTo>
                <a:lnTo>
                  <a:pt x="1167285" y="1931735"/>
                </a:lnTo>
                <a:lnTo>
                  <a:pt x="1170814" y="1936754"/>
                </a:lnTo>
                <a:lnTo>
                  <a:pt x="1174540" y="1940746"/>
                </a:lnTo>
                <a:lnTo>
                  <a:pt x="1176607" y="1944146"/>
                </a:lnTo>
                <a:lnTo>
                  <a:pt x="1175982" y="1941983"/>
                </a:lnTo>
                <a:lnTo>
                  <a:pt x="1174608" y="1939488"/>
                </a:lnTo>
                <a:lnTo>
                  <a:pt x="1171106" y="1935509"/>
                </a:lnTo>
                <a:lnTo>
                  <a:pt x="1169610" y="1933429"/>
                </a:lnTo>
                <a:lnTo>
                  <a:pt x="1169291" y="1932436"/>
                </a:lnTo>
                <a:lnTo>
                  <a:pt x="1169175" y="1931348"/>
                </a:lnTo>
                <a:lnTo>
                  <a:pt x="1169447" y="1929362"/>
                </a:lnTo>
                <a:lnTo>
                  <a:pt x="1170100" y="1926472"/>
                </a:lnTo>
                <a:lnTo>
                  <a:pt x="1170977" y="1924432"/>
                </a:lnTo>
                <a:lnTo>
                  <a:pt x="1172072" y="1923242"/>
                </a:lnTo>
                <a:lnTo>
                  <a:pt x="1172799" y="1921977"/>
                </a:lnTo>
                <a:lnTo>
                  <a:pt x="1173174" y="1920638"/>
                </a:lnTo>
                <a:lnTo>
                  <a:pt x="1173751" y="1919652"/>
                </a:lnTo>
                <a:lnTo>
                  <a:pt x="1176784" y="1917863"/>
                </a:lnTo>
                <a:lnTo>
                  <a:pt x="1177580" y="1918027"/>
                </a:lnTo>
                <a:lnTo>
                  <a:pt x="1178205" y="1920196"/>
                </a:lnTo>
                <a:lnTo>
                  <a:pt x="1178933" y="1920645"/>
                </a:lnTo>
                <a:lnTo>
                  <a:pt x="1180334" y="1920985"/>
                </a:lnTo>
                <a:lnTo>
                  <a:pt x="1181510" y="1921733"/>
                </a:lnTo>
                <a:lnTo>
                  <a:pt x="1182469" y="1922889"/>
                </a:lnTo>
                <a:lnTo>
                  <a:pt x="1183149" y="1924058"/>
                </a:lnTo>
                <a:lnTo>
                  <a:pt x="1183544" y="1925248"/>
                </a:lnTo>
                <a:lnTo>
                  <a:pt x="1184448" y="1929118"/>
                </a:lnTo>
                <a:lnTo>
                  <a:pt x="1185094" y="1930906"/>
                </a:lnTo>
                <a:lnTo>
                  <a:pt x="1185203" y="1928737"/>
                </a:lnTo>
                <a:lnTo>
                  <a:pt x="1185958" y="1925316"/>
                </a:lnTo>
                <a:lnTo>
                  <a:pt x="1186536" y="1923909"/>
                </a:lnTo>
                <a:lnTo>
                  <a:pt x="1188372" y="1921848"/>
                </a:lnTo>
                <a:lnTo>
                  <a:pt x="1188276" y="1920957"/>
                </a:lnTo>
                <a:lnTo>
                  <a:pt x="1187515" y="1919761"/>
                </a:lnTo>
                <a:lnTo>
                  <a:pt x="1183673" y="1914606"/>
                </a:lnTo>
                <a:lnTo>
                  <a:pt x="1183598" y="1913348"/>
                </a:lnTo>
                <a:lnTo>
                  <a:pt x="1184625" y="1912607"/>
                </a:lnTo>
                <a:lnTo>
                  <a:pt x="1185325" y="1911179"/>
                </a:lnTo>
                <a:lnTo>
                  <a:pt x="1185706" y="1909071"/>
                </a:lnTo>
                <a:lnTo>
                  <a:pt x="1186529" y="1907541"/>
                </a:lnTo>
                <a:lnTo>
                  <a:pt x="1188936" y="1905385"/>
                </a:lnTo>
                <a:lnTo>
                  <a:pt x="1191010" y="1902067"/>
                </a:lnTo>
                <a:lnTo>
                  <a:pt x="1192078" y="1899782"/>
                </a:lnTo>
                <a:lnTo>
                  <a:pt x="1192948" y="1898578"/>
                </a:lnTo>
                <a:lnTo>
                  <a:pt x="1193784" y="1898293"/>
                </a:lnTo>
                <a:lnTo>
                  <a:pt x="1192540" y="1897368"/>
                </a:lnTo>
                <a:lnTo>
                  <a:pt x="1192295" y="1896763"/>
                </a:lnTo>
                <a:lnTo>
                  <a:pt x="1192234" y="1894002"/>
                </a:lnTo>
                <a:lnTo>
                  <a:pt x="1191697" y="1891105"/>
                </a:lnTo>
                <a:lnTo>
                  <a:pt x="1190867" y="1889752"/>
                </a:lnTo>
                <a:lnTo>
                  <a:pt x="1188514" y="1886848"/>
                </a:lnTo>
                <a:lnTo>
                  <a:pt x="1188127" y="1885985"/>
                </a:lnTo>
                <a:lnTo>
                  <a:pt x="1187712" y="1882700"/>
                </a:lnTo>
                <a:lnTo>
                  <a:pt x="1187943" y="1881048"/>
                </a:lnTo>
                <a:lnTo>
                  <a:pt x="1188548" y="1879661"/>
                </a:lnTo>
                <a:lnTo>
                  <a:pt x="1188202" y="1878321"/>
                </a:lnTo>
                <a:lnTo>
                  <a:pt x="1186019" y="1875887"/>
                </a:lnTo>
                <a:lnTo>
                  <a:pt x="1185176" y="1873758"/>
                </a:lnTo>
                <a:lnTo>
                  <a:pt x="1184244" y="1868590"/>
                </a:lnTo>
                <a:lnTo>
                  <a:pt x="1183387" y="1862083"/>
                </a:lnTo>
                <a:lnTo>
                  <a:pt x="1182415" y="1857275"/>
                </a:lnTo>
                <a:lnTo>
                  <a:pt x="1181320" y="1854188"/>
                </a:lnTo>
                <a:lnTo>
                  <a:pt x="1181075" y="1852243"/>
                </a:lnTo>
                <a:lnTo>
                  <a:pt x="1181680" y="1851434"/>
                </a:lnTo>
                <a:lnTo>
                  <a:pt x="1182469" y="1848992"/>
                </a:lnTo>
                <a:lnTo>
                  <a:pt x="1183176" y="1848394"/>
                </a:lnTo>
                <a:lnTo>
                  <a:pt x="1184278" y="1848550"/>
                </a:lnTo>
                <a:lnTo>
                  <a:pt x="1184298" y="1848272"/>
                </a:lnTo>
                <a:lnTo>
                  <a:pt x="1182626" y="1846952"/>
                </a:lnTo>
                <a:lnTo>
                  <a:pt x="1181803" y="1845293"/>
                </a:lnTo>
                <a:lnTo>
                  <a:pt x="1181837" y="1844681"/>
                </a:lnTo>
                <a:lnTo>
                  <a:pt x="1183312" y="1843029"/>
                </a:lnTo>
                <a:lnTo>
                  <a:pt x="1183047" y="1842328"/>
                </a:lnTo>
                <a:lnTo>
                  <a:pt x="1181952" y="1841424"/>
                </a:lnTo>
                <a:lnTo>
                  <a:pt x="1178620" y="1839901"/>
                </a:lnTo>
                <a:lnTo>
                  <a:pt x="1179824" y="1839316"/>
                </a:lnTo>
                <a:lnTo>
                  <a:pt x="1180586" y="1838004"/>
                </a:lnTo>
                <a:lnTo>
                  <a:pt x="1180436" y="1837616"/>
                </a:lnTo>
                <a:lnTo>
                  <a:pt x="1179117" y="1837079"/>
                </a:lnTo>
                <a:lnTo>
                  <a:pt x="1177593" y="1836065"/>
                </a:lnTo>
                <a:lnTo>
                  <a:pt x="1176444" y="1834549"/>
                </a:lnTo>
                <a:lnTo>
                  <a:pt x="1175023" y="1832156"/>
                </a:lnTo>
                <a:lnTo>
                  <a:pt x="1174159" y="1830252"/>
                </a:lnTo>
                <a:lnTo>
                  <a:pt x="1173309" y="1827083"/>
                </a:lnTo>
                <a:lnTo>
                  <a:pt x="1171834" y="1823465"/>
                </a:lnTo>
                <a:lnTo>
                  <a:pt x="1171188" y="1822561"/>
                </a:lnTo>
                <a:lnTo>
                  <a:pt x="1170447" y="1821983"/>
                </a:lnTo>
                <a:lnTo>
                  <a:pt x="1169617" y="1821711"/>
                </a:lnTo>
                <a:lnTo>
                  <a:pt x="1169644" y="1821153"/>
                </a:lnTo>
                <a:lnTo>
                  <a:pt x="1170535" y="1820310"/>
                </a:lnTo>
                <a:lnTo>
                  <a:pt x="1184972" y="1814231"/>
                </a:lnTo>
                <a:lnTo>
                  <a:pt x="1186175" y="1813353"/>
                </a:lnTo>
                <a:lnTo>
                  <a:pt x="1193261" y="1809940"/>
                </a:lnTo>
                <a:lnTo>
                  <a:pt x="1196532" y="1808029"/>
                </a:lnTo>
                <a:lnTo>
                  <a:pt x="1199864" y="1805275"/>
                </a:lnTo>
                <a:lnTo>
                  <a:pt x="1204399" y="1802439"/>
                </a:lnTo>
                <a:lnTo>
                  <a:pt x="1206609" y="1800603"/>
                </a:lnTo>
                <a:lnTo>
                  <a:pt x="1208003" y="1798835"/>
                </a:lnTo>
                <a:lnTo>
                  <a:pt x="1215205" y="1791743"/>
                </a:lnTo>
                <a:lnTo>
                  <a:pt x="1218258" y="1788098"/>
                </a:lnTo>
                <a:lnTo>
                  <a:pt x="1220026" y="1784963"/>
                </a:lnTo>
                <a:lnTo>
                  <a:pt x="1222589" y="1781203"/>
                </a:lnTo>
                <a:lnTo>
                  <a:pt x="1225956" y="1776810"/>
                </a:lnTo>
                <a:lnTo>
                  <a:pt x="1228084" y="1773029"/>
                </a:lnTo>
                <a:lnTo>
                  <a:pt x="1228968" y="1769867"/>
                </a:lnTo>
                <a:lnTo>
                  <a:pt x="1230069" y="1764407"/>
                </a:lnTo>
                <a:lnTo>
                  <a:pt x="1230382" y="1759545"/>
                </a:lnTo>
                <a:lnTo>
                  <a:pt x="1230580" y="1752384"/>
                </a:lnTo>
                <a:lnTo>
                  <a:pt x="1230464" y="1745958"/>
                </a:lnTo>
                <a:lnTo>
                  <a:pt x="1229560" y="1735826"/>
                </a:lnTo>
                <a:lnTo>
                  <a:pt x="1229015" y="1732623"/>
                </a:lnTo>
                <a:lnTo>
                  <a:pt x="1227982" y="1728802"/>
                </a:lnTo>
                <a:lnTo>
                  <a:pt x="1225486" y="1721077"/>
                </a:lnTo>
                <a:lnTo>
                  <a:pt x="1225037" y="1718962"/>
                </a:lnTo>
                <a:lnTo>
                  <a:pt x="1223487" y="1715392"/>
                </a:lnTo>
                <a:lnTo>
                  <a:pt x="1218414" y="1706049"/>
                </a:lnTo>
                <a:lnTo>
                  <a:pt x="1212070" y="1699684"/>
                </a:lnTo>
                <a:lnTo>
                  <a:pt x="1210866" y="1698086"/>
                </a:lnTo>
                <a:lnTo>
                  <a:pt x="1208350" y="1696209"/>
                </a:lnTo>
                <a:lnTo>
                  <a:pt x="1204529" y="1694053"/>
                </a:lnTo>
                <a:lnTo>
                  <a:pt x="1202060" y="1692292"/>
                </a:lnTo>
                <a:lnTo>
                  <a:pt x="1195607" y="1685676"/>
                </a:lnTo>
                <a:lnTo>
                  <a:pt x="1193478" y="1684880"/>
                </a:lnTo>
                <a:lnTo>
                  <a:pt x="1192656" y="1683173"/>
                </a:lnTo>
                <a:lnTo>
                  <a:pt x="1192486" y="1681956"/>
                </a:lnTo>
                <a:lnTo>
                  <a:pt x="1192730" y="1678774"/>
                </a:lnTo>
                <a:lnTo>
                  <a:pt x="1193104" y="1676564"/>
                </a:lnTo>
                <a:lnTo>
                  <a:pt x="1193560" y="1674938"/>
                </a:lnTo>
                <a:lnTo>
                  <a:pt x="1194097" y="1673891"/>
                </a:lnTo>
                <a:lnTo>
                  <a:pt x="1197647" y="1668968"/>
                </a:lnTo>
                <a:lnTo>
                  <a:pt x="1199632" y="1665010"/>
                </a:lnTo>
                <a:lnTo>
                  <a:pt x="1201020" y="1662841"/>
                </a:lnTo>
                <a:lnTo>
                  <a:pt x="1202550" y="1661148"/>
                </a:lnTo>
                <a:lnTo>
                  <a:pt x="1205311" y="1658931"/>
                </a:lnTo>
                <a:lnTo>
                  <a:pt x="1206881" y="1656129"/>
                </a:lnTo>
                <a:lnTo>
                  <a:pt x="1206521" y="1654994"/>
                </a:lnTo>
                <a:lnTo>
                  <a:pt x="1205277" y="1653749"/>
                </a:lnTo>
                <a:lnTo>
                  <a:pt x="1205004" y="1652539"/>
                </a:lnTo>
                <a:lnTo>
                  <a:pt x="1207106" y="1649445"/>
                </a:lnTo>
                <a:lnTo>
                  <a:pt x="1207398" y="1648588"/>
                </a:lnTo>
                <a:lnTo>
                  <a:pt x="1207126" y="1645664"/>
                </a:lnTo>
                <a:lnTo>
                  <a:pt x="1207534" y="1645011"/>
                </a:lnTo>
                <a:lnTo>
                  <a:pt x="1210125" y="1644834"/>
                </a:lnTo>
                <a:lnTo>
                  <a:pt x="1213824" y="1649030"/>
                </a:lnTo>
                <a:lnTo>
                  <a:pt x="1214729" y="1648663"/>
                </a:lnTo>
                <a:lnTo>
                  <a:pt x="1213545" y="1647507"/>
                </a:lnTo>
                <a:lnTo>
                  <a:pt x="1212131" y="1644678"/>
                </a:lnTo>
                <a:lnTo>
                  <a:pt x="1212335" y="1643502"/>
                </a:lnTo>
                <a:lnTo>
                  <a:pt x="1215062" y="1640442"/>
                </a:lnTo>
                <a:lnTo>
                  <a:pt x="1215137" y="1639048"/>
                </a:lnTo>
                <a:lnTo>
                  <a:pt x="1214355" y="1637116"/>
                </a:lnTo>
                <a:lnTo>
                  <a:pt x="1214266" y="1635566"/>
                </a:lnTo>
                <a:lnTo>
                  <a:pt x="1215864" y="1631874"/>
                </a:lnTo>
                <a:lnTo>
                  <a:pt x="1215436" y="1631098"/>
                </a:lnTo>
                <a:lnTo>
                  <a:pt x="1210941" y="1630384"/>
                </a:lnTo>
                <a:lnTo>
                  <a:pt x="1210200" y="1629351"/>
                </a:lnTo>
                <a:lnTo>
                  <a:pt x="1210465" y="1628861"/>
                </a:lnTo>
                <a:lnTo>
                  <a:pt x="1212580" y="1627617"/>
                </a:lnTo>
                <a:lnTo>
                  <a:pt x="1212743" y="1627148"/>
                </a:lnTo>
                <a:lnTo>
                  <a:pt x="1209010" y="1618824"/>
                </a:lnTo>
                <a:lnTo>
                  <a:pt x="1208384" y="1616336"/>
                </a:lnTo>
                <a:lnTo>
                  <a:pt x="1209975" y="1613255"/>
                </a:lnTo>
                <a:lnTo>
                  <a:pt x="1211784" y="1611861"/>
                </a:lnTo>
                <a:lnTo>
                  <a:pt x="1211553" y="1611065"/>
                </a:lnTo>
                <a:lnTo>
                  <a:pt x="1209187" y="1610923"/>
                </a:lnTo>
                <a:lnTo>
                  <a:pt x="1207745" y="1610501"/>
                </a:lnTo>
                <a:lnTo>
                  <a:pt x="1206303" y="1608094"/>
                </a:lnTo>
                <a:lnTo>
                  <a:pt x="1206868" y="1606571"/>
                </a:lnTo>
                <a:lnTo>
                  <a:pt x="1207385" y="1605870"/>
                </a:lnTo>
                <a:lnTo>
                  <a:pt x="1208792" y="1602259"/>
                </a:lnTo>
                <a:lnTo>
                  <a:pt x="1210145" y="1601518"/>
                </a:lnTo>
                <a:lnTo>
                  <a:pt x="1209887" y="1600872"/>
                </a:lnTo>
                <a:lnTo>
                  <a:pt x="1204766" y="1602409"/>
                </a:lnTo>
                <a:lnTo>
                  <a:pt x="1202353" y="1601144"/>
                </a:lnTo>
                <a:lnTo>
                  <a:pt x="1199979" y="1601477"/>
                </a:lnTo>
                <a:lnTo>
                  <a:pt x="1198851" y="1601103"/>
                </a:lnTo>
                <a:lnTo>
                  <a:pt x="1199265" y="1599811"/>
                </a:lnTo>
                <a:lnTo>
                  <a:pt x="1203563" y="1593916"/>
                </a:lnTo>
                <a:lnTo>
                  <a:pt x="1205549" y="1590713"/>
                </a:lnTo>
                <a:lnTo>
                  <a:pt x="1206793" y="1587816"/>
                </a:lnTo>
                <a:lnTo>
                  <a:pt x="1207453" y="1585885"/>
                </a:lnTo>
                <a:lnTo>
                  <a:pt x="1207521" y="1584919"/>
                </a:lnTo>
                <a:lnTo>
                  <a:pt x="1207085" y="1578480"/>
                </a:lnTo>
                <a:lnTo>
                  <a:pt x="1207344" y="1576712"/>
                </a:lnTo>
                <a:lnTo>
                  <a:pt x="1209010" y="1575066"/>
                </a:lnTo>
                <a:lnTo>
                  <a:pt x="1211573" y="1571965"/>
                </a:lnTo>
                <a:lnTo>
                  <a:pt x="1208058" y="1569157"/>
                </a:lnTo>
                <a:lnTo>
                  <a:pt x="1205861" y="1566409"/>
                </a:lnTo>
                <a:lnTo>
                  <a:pt x="1204406" y="1565049"/>
                </a:lnTo>
                <a:lnTo>
                  <a:pt x="1203304" y="1563710"/>
                </a:lnTo>
                <a:lnTo>
                  <a:pt x="1201890" y="1560881"/>
                </a:lnTo>
                <a:lnTo>
                  <a:pt x="1200822" y="1557189"/>
                </a:lnTo>
                <a:lnTo>
                  <a:pt x="1199687" y="1549715"/>
                </a:lnTo>
                <a:lnTo>
                  <a:pt x="1199503" y="1545581"/>
                </a:lnTo>
                <a:lnTo>
                  <a:pt x="1199762" y="1542575"/>
                </a:lnTo>
                <a:lnTo>
                  <a:pt x="1200238" y="1541107"/>
                </a:lnTo>
                <a:lnTo>
                  <a:pt x="1201013" y="1539576"/>
                </a:lnTo>
                <a:lnTo>
                  <a:pt x="1204223" y="1536652"/>
                </a:lnTo>
                <a:lnTo>
                  <a:pt x="1209873" y="1532328"/>
                </a:lnTo>
                <a:lnTo>
                  <a:pt x="1214287" y="1530628"/>
                </a:lnTo>
                <a:lnTo>
                  <a:pt x="1217476" y="1531559"/>
                </a:lnTo>
                <a:lnTo>
                  <a:pt x="1223698" y="1532572"/>
                </a:lnTo>
                <a:lnTo>
                  <a:pt x="1228716" y="1535034"/>
                </a:lnTo>
                <a:lnTo>
                  <a:pt x="1243976" y="1541195"/>
                </a:lnTo>
                <a:lnTo>
                  <a:pt x="1246675" y="1543915"/>
                </a:lnTo>
                <a:lnTo>
                  <a:pt x="1244125" y="1546207"/>
                </a:lnTo>
                <a:lnTo>
                  <a:pt x="1244492" y="1546771"/>
                </a:lnTo>
                <a:lnTo>
                  <a:pt x="1250238" y="1542399"/>
                </a:lnTo>
                <a:lnTo>
                  <a:pt x="1251755" y="1541555"/>
                </a:lnTo>
                <a:lnTo>
                  <a:pt x="1253054" y="1541351"/>
                </a:lnTo>
                <a:lnTo>
                  <a:pt x="1257392" y="1543045"/>
                </a:lnTo>
                <a:lnTo>
                  <a:pt x="1259133" y="1543303"/>
                </a:lnTo>
                <a:lnTo>
                  <a:pt x="1261329" y="1544717"/>
                </a:lnTo>
                <a:lnTo>
                  <a:pt x="1266572" y="1549389"/>
                </a:lnTo>
                <a:lnTo>
                  <a:pt x="1266946" y="1549001"/>
                </a:lnTo>
                <a:lnTo>
                  <a:pt x="1265477" y="1546621"/>
                </a:lnTo>
                <a:lnTo>
                  <a:pt x="1266320" y="1545486"/>
                </a:lnTo>
                <a:lnTo>
                  <a:pt x="1270455" y="1543004"/>
                </a:lnTo>
                <a:lnTo>
                  <a:pt x="1274726" y="1540970"/>
                </a:lnTo>
                <a:lnTo>
                  <a:pt x="1277758" y="1538971"/>
                </a:lnTo>
                <a:lnTo>
                  <a:pt x="1280975" y="1536326"/>
                </a:lnTo>
                <a:lnTo>
                  <a:pt x="1283151" y="1534912"/>
                </a:lnTo>
                <a:lnTo>
                  <a:pt x="1284273" y="1534728"/>
                </a:lnTo>
                <a:lnTo>
                  <a:pt x="1285708" y="1535510"/>
                </a:lnTo>
                <a:lnTo>
                  <a:pt x="1289550" y="1539026"/>
                </a:lnTo>
                <a:lnTo>
                  <a:pt x="1292018" y="1540828"/>
                </a:lnTo>
                <a:lnTo>
                  <a:pt x="1294004" y="1542705"/>
                </a:lnTo>
                <a:lnTo>
                  <a:pt x="1296785" y="1546016"/>
                </a:lnTo>
                <a:lnTo>
                  <a:pt x="1297873" y="1546737"/>
                </a:lnTo>
                <a:lnTo>
                  <a:pt x="1299981" y="1548981"/>
                </a:lnTo>
                <a:lnTo>
                  <a:pt x="1302782" y="1548750"/>
                </a:lnTo>
                <a:lnTo>
                  <a:pt x="1303700" y="1549015"/>
                </a:lnTo>
                <a:lnTo>
                  <a:pt x="1304007" y="1549450"/>
                </a:lnTo>
                <a:lnTo>
                  <a:pt x="1304476" y="1550967"/>
                </a:lnTo>
                <a:lnTo>
                  <a:pt x="1304727" y="1551939"/>
                </a:lnTo>
                <a:lnTo>
                  <a:pt x="1304741" y="1552979"/>
                </a:lnTo>
                <a:lnTo>
                  <a:pt x="1304095" y="1555897"/>
                </a:lnTo>
                <a:lnTo>
                  <a:pt x="1302082" y="1560548"/>
                </a:lnTo>
                <a:lnTo>
                  <a:pt x="1302925" y="1560623"/>
                </a:lnTo>
                <a:lnTo>
                  <a:pt x="1304204" y="1559630"/>
                </a:lnTo>
                <a:lnTo>
                  <a:pt x="1305863" y="1557855"/>
                </a:lnTo>
                <a:lnTo>
                  <a:pt x="1307162" y="1557229"/>
                </a:lnTo>
                <a:lnTo>
                  <a:pt x="1309929" y="1558644"/>
                </a:lnTo>
                <a:lnTo>
                  <a:pt x="1312500" y="1560915"/>
                </a:lnTo>
                <a:lnTo>
                  <a:pt x="1313404" y="1562119"/>
                </a:lnTo>
                <a:lnTo>
                  <a:pt x="1314404" y="1564077"/>
                </a:lnTo>
                <a:lnTo>
                  <a:pt x="1315254" y="1565084"/>
                </a:lnTo>
                <a:lnTo>
                  <a:pt x="1316043" y="1567015"/>
                </a:lnTo>
                <a:lnTo>
                  <a:pt x="1315988" y="1567640"/>
                </a:lnTo>
                <a:lnTo>
                  <a:pt x="1315247" y="1568579"/>
                </a:lnTo>
                <a:lnTo>
                  <a:pt x="1312099" y="1570156"/>
                </a:lnTo>
                <a:lnTo>
                  <a:pt x="1312697" y="1570748"/>
                </a:lnTo>
                <a:lnTo>
                  <a:pt x="1316376" y="1569755"/>
                </a:lnTo>
                <a:lnTo>
                  <a:pt x="1317498" y="1568776"/>
                </a:lnTo>
                <a:lnTo>
                  <a:pt x="1318300" y="1567144"/>
                </a:lnTo>
                <a:lnTo>
                  <a:pt x="1319375" y="1566682"/>
                </a:lnTo>
                <a:lnTo>
                  <a:pt x="1323720" y="1569544"/>
                </a:lnTo>
                <a:lnTo>
                  <a:pt x="1324359" y="1570537"/>
                </a:lnTo>
                <a:lnTo>
                  <a:pt x="1324080" y="1571312"/>
                </a:lnTo>
                <a:lnTo>
                  <a:pt x="1323373" y="1572190"/>
                </a:lnTo>
                <a:lnTo>
                  <a:pt x="1321476" y="1573162"/>
                </a:lnTo>
                <a:lnTo>
                  <a:pt x="1319851" y="1575583"/>
                </a:lnTo>
                <a:lnTo>
                  <a:pt x="1319592" y="1576623"/>
                </a:lnTo>
                <a:lnTo>
                  <a:pt x="1320748" y="1577364"/>
                </a:lnTo>
                <a:lnTo>
                  <a:pt x="1323584" y="1577684"/>
                </a:lnTo>
                <a:lnTo>
                  <a:pt x="1323563" y="1578255"/>
                </a:lnTo>
                <a:lnTo>
                  <a:pt x="1321925" y="1579316"/>
                </a:lnTo>
                <a:lnTo>
                  <a:pt x="1321707" y="1580703"/>
                </a:lnTo>
                <a:lnTo>
                  <a:pt x="1325372" y="1585620"/>
                </a:lnTo>
                <a:lnTo>
                  <a:pt x="1327827" y="1587768"/>
                </a:lnTo>
                <a:lnTo>
                  <a:pt x="1329242" y="1588163"/>
                </a:lnTo>
                <a:lnTo>
                  <a:pt x="1332546" y="1588265"/>
                </a:lnTo>
                <a:lnTo>
                  <a:pt x="1335226" y="1589095"/>
                </a:lnTo>
                <a:lnTo>
                  <a:pt x="1341176" y="1591869"/>
                </a:lnTo>
                <a:lnTo>
                  <a:pt x="1344657" y="1592372"/>
                </a:lnTo>
                <a:lnTo>
                  <a:pt x="1347656" y="1591522"/>
                </a:lnTo>
                <a:lnTo>
                  <a:pt x="1349649" y="1591338"/>
                </a:lnTo>
                <a:lnTo>
                  <a:pt x="1351403" y="1592447"/>
                </a:lnTo>
                <a:lnTo>
                  <a:pt x="1351967" y="1593229"/>
                </a:lnTo>
                <a:lnTo>
                  <a:pt x="1352232" y="1594786"/>
                </a:lnTo>
                <a:lnTo>
                  <a:pt x="1352199" y="1597112"/>
                </a:lnTo>
                <a:lnTo>
                  <a:pt x="1353164" y="1598737"/>
                </a:lnTo>
                <a:lnTo>
                  <a:pt x="1355129" y="1599669"/>
                </a:lnTo>
                <a:lnTo>
                  <a:pt x="1356714" y="1599526"/>
                </a:lnTo>
                <a:lnTo>
                  <a:pt x="1358794" y="1597703"/>
                </a:lnTo>
                <a:lnTo>
                  <a:pt x="1360549" y="1597390"/>
                </a:lnTo>
                <a:lnTo>
                  <a:pt x="1361134" y="1596024"/>
                </a:lnTo>
                <a:lnTo>
                  <a:pt x="1361651" y="1593480"/>
                </a:lnTo>
                <a:lnTo>
                  <a:pt x="1362161" y="1592093"/>
                </a:lnTo>
                <a:lnTo>
                  <a:pt x="1363432" y="1591692"/>
                </a:lnTo>
                <a:lnTo>
                  <a:pt x="1364452" y="1592447"/>
                </a:lnTo>
                <a:lnTo>
                  <a:pt x="1365051" y="1593603"/>
                </a:lnTo>
                <a:lnTo>
                  <a:pt x="1366152" y="1597078"/>
                </a:lnTo>
                <a:lnTo>
                  <a:pt x="1366458" y="1598628"/>
                </a:lnTo>
                <a:lnTo>
                  <a:pt x="1366336" y="1600043"/>
                </a:lnTo>
                <a:lnTo>
                  <a:pt x="1365785" y="1601314"/>
                </a:lnTo>
                <a:lnTo>
                  <a:pt x="1364704" y="1602667"/>
                </a:lnTo>
                <a:lnTo>
                  <a:pt x="1363099" y="1604102"/>
                </a:lnTo>
                <a:lnTo>
                  <a:pt x="1361834" y="1606163"/>
                </a:lnTo>
                <a:lnTo>
                  <a:pt x="1360290" y="1610916"/>
                </a:lnTo>
                <a:lnTo>
                  <a:pt x="1359719" y="1614017"/>
                </a:lnTo>
                <a:lnTo>
                  <a:pt x="1359563" y="1615846"/>
                </a:lnTo>
                <a:lnTo>
                  <a:pt x="1359631" y="1617838"/>
                </a:lnTo>
                <a:lnTo>
                  <a:pt x="1359923" y="1620007"/>
                </a:lnTo>
                <a:lnTo>
                  <a:pt x="1360535" y="1621789"/>
                </a:lnTo>
                <a:lnTo>
                  <a:pt x="1361970" y="1624305"/>
                </a:lnTo>
                <a:lnTo>
                  <a:pt x="1362058" y="1625142"/>
                </a:lnTo>
                <a:lnTo>
                  <a:pt x="1362167" y="1627175"/>
                </a:lnTo>
                <a:lnTo>
                  <a:pt x="1362038" y="1628066"/>
                </a:lnTo>
                <a:lnTo>
                  <a:pt x="1361202" y="1629834"/>
                </a:lnTo>
                <a:lnTo>
                  <a:pt x="1358876" y="1631595"/>
                </a:lnTo>
                <a:lnTo>
                  <a:pt x="1355687" y="1632050"/>
                </a:lnTo>
                <a:lnTo>
                  <a:pt x="1345256" y="1632152"/>
                </a:lnTo>
                <a:lnTo>
                  <a:pt x="1342481" y="1631731"/>
                </a:lnTo>
                <a:lnTo>
                  <a:pt x="1343154" y="1633329"/>
                </a:lnTo>
                <a:lnTo>
                  <a:pt x="1346072" y="1633839"/>
                </a:lnTo>
                <a:lnTo>
                  <a:pt x="1348744" y="1633818"/>
                </a:lnTo>
                <a:lnTo>
                  <a:pt x="1358692" y="1634825"/>
                </a:lnTo>
                <a:lnTo>
                  <a:pt x="1360059" y="1635845"/>
                </a:lnTo>
                <a:lnTo>
                  <a:pt x="1361215" y="1637640"/>
                </a:lnTo>
                <a:lnTo>
                  <a:pt x="1362038" y="1639490"/>
                </a:lnTo>
                <a:lnTo>
                  <a:pt x="1362854" y="1643257"/>
                </a:lnTo>
                <a:lnTo>
                  <a:pt x="1363004" y="1645038"/>
                </a:lnTo>
                <a:lnTo>
                  <a:pt x="1362569" y="1647017"/>
                </a:lnTo>
                <a:lnTo>
                  <a:pt x="1361542" y="1649187"/>
                </a:lnTo>
                <a:lnTo>
                  <a:pt x="1360848" y="1652063"/>
                </a:lnTo>
                <a:lnTo>
                  <a:pt x="1360494" y="1655653"/>
                </a:lnTo>
                <a:lnTo>
                  <a:pt x="1361052" y="1657551"/>
                </a:lnTo>
                <a:lnTo>
                  <a:pt x="1366431" y="1657700"/>
                </a:lnTo>
                <a:lnTo>
                  <a:pt x="1367499" y="1658992"/>
                </a:lnTo>
                <a:lnTo>
                  <a:pt x="1367376" y="1659958"/>
                </a:lnTo>
                <a:lnTo>
                  <a:pt x="1365465" y="1663575"/>
                </a:lnTo>
                <a:lnTo>
                  <a:pt x="1365289" y="1664602"/>
                </a:lnTo>
                <a:lnTo>
                  <a:pt x="1366159" y="1667037"/>
                </a:lnTo>
                <a:lnTo>
                  <a:pt x="1366036" y="1667730"/>
                </a:lnTo>
                <a:lnTo>
                  <a:pt x="1365506" y="1668437"/>
                </a:lnTo>
                <a:lnTo>
                  <a:pt x="1364996" y="1670260"/>
                </a:lnTo>
                <a:lnTo>
                  <a:pt x="1364513" y="1673191"/>
                </a:lnTo>
                <a:lnTo>
                  <a:pt x="1363908" y="1675088"/>
                </a:lnTo>
                <a:lnTo>
                  <a:pt x="1362446" y="1676550"/>
                </a:lnTo>
                <a:lnTo>
                  <a:pt x="1361685" y="1676870"/>
                </a:lnTo>
                <a:lnTo>
                  <a:pt x="1361127" y="1676482"/>
                </a:lnTo>
                <a:lnTo>
                  <a:pt x="1359685" y="1672490"/>
                </a:lnTo>
                <a:lnTo>
                  <a:pt x="1359094" y="1671892"/>
                </a:lnTo>
                <a:lnTo>
                  <a:pt x="1358529" y="1672266"/>
                </a:lnTo>
                <a:lnTo>
                  <a:pt x="1358244" y="1672885"/>
                </a:lnTo>
                <a:lnTo>
                  <a:pt x="1358244" y="1673748"/>
                </a:lnTo>
                <a:lnTo>
                  <a:pt x="1357992" y="1674639"/>
                </a:lnTo>
                <a:lnTo>
                  <a:pt x="1357496" y="1675557"/>
                </a:lnTo>
                <a:lnTo>
                  <a:pt x="1355367" y="1677026"/>
                </a:lnTo>
                <a:lnTo>
                  <a:pt x="1351913" y="1678019"/>
                </a:lnTo>
                <a:lnTo>
                  <a:pt x="1352022" y="1679080"/>
                </a:lnTo>
                <a:lnTo>
                  <a:pt x="1354334" y="1679644"/>
                </a:lnTo>
                <a:lnTo>
                  <a:pt x="1357285" y="1681412"/>
                </a:lnTo>
                <a:lnTo>
                  <a:pt x="1358978" y="1681698"/>
                </a:lnTo>
                <a:lnTo>
                  <a:pt x="1361637" y="1680270"/>
                </a:lnTo>
                <a:lnTo>
                  <a:pt x="1366764" y="1675768"/>
                </a:lnTo>
                <a:lnTo>
                  <a:pt x="1368879" y="1674544"/>
                </a:lnTo>
                <a:lnTo>
                  <a:pt x="1370742" y="1674075"/>
                </a:lnTo>
                <a:lnTo>
                  <a:pt x="1372843" y="1674014"/>
                </a:lnTo>
                <a:lnTo>
                  <a:pt x="1375169" y="1674360"/>
                </a:lnTo>
                <a:lnTo>
                  <a:pt x="1379813" y="1673782"/>
                </a:lnTo>
                <a:lnTo>
                  <a:pt x="1380976" y="1674211"/>
                </a:lnTo>
                <a:lnTo>
                  <a:pt x="1382397" y="1675203"/>
                </a:lnTo>
                <a:lnTo>
                  <a:pt x="1384077" y="1676761"/>
                </a:lnTo>
                <a:lnTo>
                  <a:pt x="1385233" y="1678264"/>
                </a:lnTo>
                <a:lnTo>
                  <a:pt x="1385866" y="1679705"/>
                </a:lnTo>
                <a:lnTo>
                  <a:pt x="1386913" y="1685132"/>
                </a:lnTo>
                <a:lnTo>
                  <a:pt x="1388313" y="1686546"/>
                </a:lnTo>
                <a:lnTo>
                  <a:pt x="1388654" y="1687586"/>
                </a:lnTo>
                <a:lnTo>
                  <a:pt x="1388769" y="1689171"/>
                </a:lnTo>
                <a:lnTo>
                  <a:pt x="1388681" y="1692278"/>
                </a:lnTo>
                <a:lnTo>
                  <a:pt x="1387137" y="1698528"/>
                </a:lnTo>
                <a:lnTo>
                  <a:pt x="1386342" y="1700826"/>
                </a:lnTo>
                <a:lnTo>
                  <a:pt x="1384213" y="1703961"/>
                </a:lnTo>
                <a:lnTo>
                  <a:pt x="1381758" y="1705375"/>
                </a:lnTo>
                <a:lnTo>
                  <a:pt x="1377393" y="1706708"/>
                </a:lnTo>
                <a:lnTo>
                  <a:pt x="1375115" y="1707823"/>
                </a:lnTo>
                <a:lnTo>
                  <a:pt x="1373394" y="1709360"/>
                </a:lnTo>
                <a:lnTo>
                  <a:pt x="1373292" y="1710203"/>
                </a:lnTo>
                <a:lnTo>
                  <a:pt x="1378249" y="1707572"/>
                </a:lnTo>
                <a:lnTo>
                  <a:pt x="1383710" y="1706287"/>
                </a:lnTo>
                <a:lnTo>
                  <a:pt x="1385267" y="1704845"/>
                </a:lnTo>
                <a:lnTo>
                  <a:pt x="1386443" y="1703437"/>
                </a:lnTo>
                <a:lnTo>
                  <a:pt x="1387640" y="1700302"/>
                </a:lnTo>
                <a:lnTo>
                  <a:pt x="1389809" y="1692149"/>
                </a:lnTo>
                <a:lnTo>
                  <a:pt x="1391040" y="1689579"/>
                </a:lnTo>
                <a:lnTo>
                  <a:pt x="1392754" y="1689144"/>
                </a:lnTo>
                <a:lnTo>
                  <a:pt x="1393516" y="1690021"/>
                </a:lnTo>
                <a:lnTo>
                  <a:pt x="1395297" y="1694815"/>
                </a:lnTo>
                <a:lnTo>
                  <a:pt x="1395290" y="1696032"/>
                </a:lnTo>
                <a:lnTo>
                  <a:pt x="1394848" y="1697066"/>
                </a:lnTo>
                <a:lnTo>
                  <a:pt x="1391938" y="1701703"/>
                </a:lnTo>
                <a:lnTo>
                  <a:pt x="1392985" y="1701234"/>
                </a:lnTo>
                <a:lnTo>
                  <a:pt x="1395909" y="1696875"/>
                </a:lnTo>
                <a:lnTo>
                  <a:pt x="1396528" y="1695509"/>
                </a:lnTo>
                <a:lnTo>
                  <a:pt x="1396875" y="1693502"/>
                </a:lnTo>
                <a:lnTo>
                  <a:pt x="1397813" y="1692081"/>
                </a:lnTo>
                <a:lnTo>
                  <a:pt x="1398174" y="1692782"/>
                </a:lnTo>
                <a:lnTo>
                  <a:pt x="1399078" y="1697916"/>
                </a:lnTo>
                <a:lnTo>
                  <a:pt x="1399105" y="1701656"/>
                </a:lnTo>
                <a:lnTo>
                  <a:pt x="1399248" y="1702852"/>
                </a:lnTo>
                <a:lnTo>
                  <a:pt x="1398922" y="1706395"/>
                </a:lnTo>
                <a:lnTo>
                  <a:pt x="1399289" y="1707028"/>
                </a:lnTo>
                <a:lnTo>
                  <a:pt x="1400166" y="1703968"/>
                </a:lnTo>
                <a:lnTo>
                  <a:pt x="1400452" y="1701656"/>
                </a:lnTo>
                <a:lnTo>
                  <a:pt x="1400853" y="1700003"/>
                </a:lnTo>
                <a:lnTo>
                  <a:pt x="1401363" y="1699010"/>
                </a:lnTo>
                <a:lnTo>
                  <a:pt x="1404940" y="1695882"/>
                </a:lnTo>
                <a:lnTo>
                  <a:pt x="1409122" y="1693332"/>
                </a:lnTo>
                <a:lnTo>
                  <a:pt x="1411855" y="1691061"/>
                </a:lnTo>
                <a:lnTo>
                  <a:pt x="1414127" y="1689973"/>
                </a:lnTo>
                <a:lnTo>
                  <a:pt x="1417527" y="1688947"/>
                </a:lnTo>
                <a:lnTo>
                  <a:pt x="1419702" y="1686832"/>
                </a:lnTo>
                <a:lnTo>
                  <a:pt x="1420661" y="1683629"/>
                </a:lnTo>
                <a:lnTo>
                  <a:pt x="1421477" y="1681405"/>
                </a:lnTo>
                <a:lnTo>
                  <a:pt x="1422151" y="1680174"/>
                </a:lnTo>
                <a:lnTo>
                  <a:pt x="1424395" y="1677957"/>
                </a:lnTo>
                <a:lnTo>
                  <a:pt x="1425619" y="1677828"/>
                </a:lnTo>
                <a:lnTo>
                  <a:pt x="1426781" y="1678651"/>
                </a:lnTo>
                <a:lnTo>
                  <a:pt x="1428101" y="1680310"/>
                </a:lnTo>
                <a:lnTo>
                  <a:pt x="1429576" y="1682806"/>
                </a:lnTo>
                <a:lnTo>
                  <a:pt x="1430460" y="1684764"/>
                </a:lnTo>
                <a:lnTo>
                  <a:pt x="1430746" y="1686179"/>
                </a:lnTo>
                <a:lnTo>
                  <a:pt x="1430984" y="1691136"/>
                </a:lnTo>
                <a:lnTo>
                  <a:pt x="1431269" y="1691122"/>
                </a:lnTo>
                <a:lnTo>
                  <a:pt x="1432629" y="1687335"/>
                </a:lnTo>
                <a:lnTo>
                  <a:pt x="1432786" y="1685988"/>
                </a:lnTo>
                <a:lnTo>
                  <a:pt x="1432691" y="1684567"/>
                </a:lnTo>
                <a:lnTo>
                  <a:pt x="1432276" y="1683146"/>
                </a:lnTo>
                <a:lnTo>
                  <a:pt x="1430909" y="1680032"/>
                </a:lnTo>
                <a:lnTo>
                  <a:pt x="1430372" y="1678080"/>
                </a:lnTo>
                <a:lnTo>
                  <a:pt x="1430494" y="1676876"/>
                </a:lnTo>
                <a:lnTo>
                  <a:pt x="1431943" y="1676190"/>
                </a:lnTo>
                <a:lnTo>
                  <a:pt x="1434085" y="1675918"/>
                </a:lnTo>
                <a:lnTo>
                  <a:pt x="1434445" y="1675407"/>
                </a:lnTo>
                <a:lnTo>
                  <a:pt x="1432874" y="1674116"/>
                </a:lnTo>
                <a:lnTo>
                  <a:pt x="1432833" y="1673415"/>
                </a:lnTo>
                <a:lnTo>
                  <a:pt x="1434350" y="1671110"/>
                </a:lnTo>
                <a:lnTo>
                  <a:pt x="1435241" y="1670981"/>
                </a:lnTo>
                <a:lnTo>
                  <a:pt x="1436981" y="1671341"/>
                </a:lnTo>
                <a:lnTo>
                  <a:pt x="1436635" y="1670158"/>
                </a:lnTo>
                <a:lnTo>
                  <a:pt x="1436648" y="1669376"/>
                </a:lnTo>
                <a:lnTo>
                  <a:pt x="1437138" y="1669070"/>
                </a:lnTo>
                <a:lnTo>
                  <a:pt x="1440021" y="1669818"/>
                </a:lnTo>
                <a:lnTo>
                  <a:pt x="1440361" y="1668913"/>
                </a:lnTo>
                <a:lnTo>
                  <a:pt x="1442843" y="1668832"/>
                </a:lnTo>
                <a:lnTo>
                  <a:pt x="1443088" y="1668023"/>
                </a:lnTo>
                <a:lnTo>
                  <a:pt x="1440939" y="1666867"/>
                </a:lnTo>
                <a:lnTo>
                  <a:pt x="1438838" y="1666153"/>
                </a:lnTo>
                <a:lnTo>
                  <a:pt x="1438192" y="1665520"/>
                </a:lnTo>
                <a:lnTo>
                  <a:pt x="1437702" y="1664589"/>
                </a:lnTo>
                <a:lnTo>
                  <a:pt x="1437050" y="1662338"/>
                </a:lnTo>
                <a:lnTo>
                  <a:pt x="1437206" y="1661739"/>
                </a:lnTo>
                <a:lnTo>
                  <a:pt x="1437797" y="1661733"/>
                </a:lnTo>
                <a:lnTo>
                  <a:pt x="1438824" y="1662351"/>
                </a:lnTo>
                <a:lnTo>
                  <a:pt x="1439382" y="1661168"/>
                </a:lnTo>
                <a:lnTo>
                  <a:pt x="1440008" y="1658380"/>
                </a:lnTo>
                <a:lnTo>
                  <a:pt x="1440626" y="1657238"/>
                </a:lnTo>
                <a:lnTo>
                  <a:pt x="1442558" y="1658557"/>
                </a:lnTo>
                <a:lnTo>
                  <a:pt x="1442639" y="1657993"/>
                </a:lnTo>
                <a:lnTo>
                  <a:pt x="1441075" y="1653600"/>
                </a:lnTo>
                <a:lnTo>
                  <a:pt x="1441354" y="1652750"/>
                </a:lnTo>
                <a:lnTo>
                  <a:pt x="1443748" y="1652430"/>
                </a:lnTo>
                <a:lnTo>
                  <a:pt x="1445196" y="1652981"/>
                </a:lnTo>
                <a:lnTo>
                  <a:pt x="1449004" y="1656211"/>
                </a:lnTo>
                <a:lnTo>
                  <a:pt x="1449691" y="1655844"/>
                </a:lnTo>
                <a:lnTo>
                  <a:pt x="1449106" y="1654960"/>
                </a:lnTo>
                <a:lnTo>
                  <a:pt x="1447161" y="1653056"/>
                </a:lnTo>
                <a:lnTo>
                  <a:pt x="1445400" y="1651811"/>
                </a:lnTo>
                <a:lnTo>
                  <a:pt x="1443829" y="1651227"/>
                </a:lnTo>
                <a:lnTo>
                  <a:pt x="1442646" y="1650166"/>
                </a:lnTo>
                <a:lnTo>
                  <a:pt x="1441354" y="1647255"/>
                </a:lnTo>
                <a:lnTo>
                  <a:pt x="1441136" y="1646052"/>
                </a:lnTo>
                <a:lnTo>
                  <a:pt x="1441245" y="1644481"/>
                </a:lnTo>
                <a:lnTo>
                  <a:pt x="1442150" y="1641224"/>
                </a:lnTo>
                <a:lnTo>
                  <a:pt x="1442673" y="1640516"/>
                </a:lnTo>
                <a:lnTo>
                  <a:pt x="1443591" y="1639993"/>
                </a:lnTo>
                <a:lnTo>
                  <a:pt x="1444910" y="1639653"/>
                </a:lnTo>
                <a:lnTo>
                  <a:pt x="1446372" y="1639972"/>
                </a:lnTo>
                <a:lnTo>
                  <a:pt x="1449385" y="1642121"/>
                </a:lnTo>
                <a:lnTo>
                  <a:pt x="1449888" y="1641441"/>
                </a:lnTo>
                <a:lnTo>
                  <a:pt x="1448263" y="1640272"/>
                </a:lnTo>
                <a:lnTo>
                  <a:pt x="1447386" y="1639190"/>
                </a:lnTo>
                <a:lnTo>
                  <a:pt x="1446964" y="1637803"/>
                </a:lnTo>
                <a:lnTo>
                  <a:pt x="1447148" y="1636232"/>
                </a:lnTo>
                <a:lnTo>
                  <a:pt x="1448426" y="1632982"/>
                </a:lnTo>
                <a:lnTo>
                  <a:pt x="1449024" y="1630357"/>
                </a:lnTo>
                <a:lnTo>
                  <a:pt x="1451737" y="1623095"/>
                </a:lnTo>
                <a:lnTo>
                  <a:pt x="1452533" y="1621769"/>
                </a:lnTo>
                <a:lnTo>
                  <a:pt x="1453383" y="1620926"/>
                </a:lnTo>
                <a:lnTo>
                  <a:pt x="1453914" y="1620055"/>
                </a:lnTo>
                <a:lnTo>
                  <a:pt x="1456042" y="1619858"/>
                </a:lnTo>
                <a:lnTo>
                  <a:pt x="1459979" y="1622469"/>
                </a:lnTo>
                <a:lnTo>
                  <a:pt x="1461183" y="1624013"/>
                </a:lnTo>
                <a:lnTo>
                  <a:pt x="1461502" y="1626189"/>
                </a:lnTo>
                <a:lnTo>
                  <a:pt x="1459442" y="1629126"/>
                </a:lnTo>
                <a:lnTo>
                  <a:pt x="1455899" y="1631316"/>
                </a:lnTo>
                <a:lnTo>
                  <a:pt x="1454845" y="1632268"/>
                </a:lnTo>
                <a:lnTo>
                  <a:pt x="1455532" y="1632826"/>
                </a:lnTo>
                <a:lnTo>
                  <a:pt x="1458844" y="1631078"/>
                </a:lnTo>
                <a:lnTo>
                  <a:pt x="1461734" y="1630262"/>
                </a:lnTo>
                <a:lnTo>
                  <a:pt x="1464107" y="1630289"/>
                </a:lnTo>
                <a:lnTo>
                  <a:pt x="1466031" y="1633764"/>
                </a:lnTo>
                <a:lnTo>
                  <a:pt x="1466303" y="1638565"/>
                </a:lnTo>
                <a:lnTo>
                  <a:pt x="1465202" y="1642557"/>
                </a:lnTo>
                <a:lnTo>
                  <a:pt x="1466643" y="1640571"/>
                </a:lnTo>
                <a:lnTo>
                  <a:pt x="1468452" y="1639476"/>
                </a:lnTo>
                <a:lnTo>
                  <a:pt x="1469928" y="1642080"/>
                </a:lnTo>
                <a:lnTo>
                  <a:pt x="1470105" y="1644202"/>
                </a:lnTo>
                <a:lnTo>
                  <a:pt x="1470880" y="1646188"/>
                </a:lnTo>
                <a:lnTo>
                  <a:pt x="1472552" y="1648846"/>
                </a:lnTo>
                <a:lnTo>
                  <a:pt x="1474293" y="1651172"/>
                </a:lnTo>
                <a:lnTo>
                  <a:pt x="1472383" y="1653600"/>
                </a:lnTo>
                <a:lnTo>
                  <a:pt x="1470084" y="1655048"/>
                </a:lnTo>
                <a:lnTo>
                  <a:pt x="1470567" y="1656129"/>
                </a:lnTo>
                <a:lnTo>
                  <a:pt x="1473709" y="1657285"/>
                </a:lnTo>
                <a:lnTo>
                  <a:pt x="1474137" y="1658428"/>
                </a:lnTo>
                <a:lnTo>
                  <a:pt x="1473810" y="1659978"/>
                </a:lnTo>
                <a:lnTo>
                  <a:pt x="1474266" y="1659971"/>
                </a:lnTo>
                <a:lnTo>
                  <a:pt x="1476449" y="1657578"/>
                </a:lnTo>
                <a:lnTo>
                  <a:pt x="1478312" y="1657897"/>
                </a:lnTo>
                <a:lnTo>
                  <a:pt x="1480692" y="1663059"/>
                </a:lnTo>
                <a:lnTo>
                  <a:pt x="1478958" y="1666003"/>
                </a:lnTo>
                <a:lnTo>
                  <a:pt x="1476299" y="1667349"/>
                </a:lnTo>
                <a:lnTo>
                  <a:pt x="1474185" y="1667921"/>
                </a:lnTo>
                <a:lnTo>
                  <a:pt x="1471240" y="1667839"/>
                </a:lnTo>
                <a:lnTo>
                  <a:pt x="1470084" y="1668274"/>
                </a:lnTo>
                <a:lnTo>
                  <a:pt x="1470655" y="1669253"/>
                </a:lnTo>
                <a:lnTo>
                  <a:pt x="1473471" y="1669267"/>
                </a:lnTo>
                <a:lnTo>
                  <a:pt x="1477775" y="1668526"/>
                </a:lnTo>
                <a:lnTo>
                  <a:pt x="1480998" y="1667316"/>
                </a:lnTo>
                <a:lnTo>
                  <a:pt x="1482399" y="1667241"/>
                </a:lnTo>
                <a:lnTo>
                  <a:pt x="1483875" y="1667730"/>
                </a:lnTo>
                <a:lnTo>
                  <a:pt x="1484371" y="1668145"/>
                </a:lnTo>
                <a:lnTo>
                  <a:pt x="1482821" y="1668988"/>
                </a:lnTo>
                <a:lnTo>
                  <a:pt x="1482698" y="1669281"/>
                </a:lnTo>
                <a:lnTo>
                  <a:pt x="1483276" y="1670144"/>
                </a:lnTo>
                <a:lnTo>
                  <a:pt x="1484480" y="1672925"/>
                </a:lnTo>
                <a:lnTo>
                  <a:pt x="1484371" y="1673551"/>
                </a:lnTo>
                <a:lnTo>
                  <a:pt x="1483222" y="1675163"/>
                </a:lnTo>
                <a:lnTo>
                  <a:pt x="1485065" y="1675516"/>
                </a:lnTo>
                <a:lnTo>
                  <a:pt x="1487642" y="1674762"/>
                </a:lnTo>
                <a:lnTo>
                  <a:pt x="1488444" y="1675598"/>
                </a:lnTo>
                <a:lnTo>
                  <a:pt x="1490015" y="1678923"/>
                </a:lnTo>
                <a:lnTo>
                  <a:pt x="1491008" y="1682323"/>
                </a:lnTo>
                <a:lnTo>
                  <a:pt x="1486649" y="1686961"/>
                </a:lnTo>
                <a:lnTo>
                  <a:pt x="1484432" y="1687920"/>
                </a:lnTo>
                <a:lnTo>
                  <a:pt x="1481161" y="1690361"/>
                </a:lnTo>
                <a:lnTo>
                  <a:pt x="1480243" y="1692313"/>
                </a:lnTo>
                <a:lnTo>
                  <a:pt x="1478353" y="1694815"/>
                </a:lnTo>
                <a:lnTo>
                  <a:pt x="1479563" y="1694788"/>
                </a:lnTo>
                <a:lnTo>
                  <a:pt x="1482943" y="1690769"/>
                </a:lnTo>
                <a:lnTo>
                  <a:pt x="1484595" y="1689830"/>
                </a:lnTo>
                <a:lnTo>
                  <a:pt x="1485826" y="1690068"/>
                </a:lnTo>
                <a:lnTo>
                  <a:pt x="1486323" y="1690748"/>
                </a:lnTo>
                <a:lnTo>
                  <a:pt x="1486078" y="1691877"/>
                </a:lnTo>
                <a:lnTo>
                  <a:pt x="1487159" y="1691734"/>
                </a:lnTo>
                <a:lnTo>
                  <a:pt x="1491701" y="1689382"/>
                </a:lnTo>
                <a:lnTo>
                  <a:pt x="1493612" y="1688912"/>
                </a:lnTo>
                <a:lnTo>
                  <a:pt x="1496081" y="1688763"/>
                </a:lnTo>
                <a:lnTo>
                  <a:pt x="1496353" y="1689579"/>
                </a:lnTo>
                <a:lnTo>
                  <a:pt x="1494816" y="1695209"/>
                </a:lnTo>
                <a:lnTo>
                  <a:pt x="1492191" y="1699514"/>
                </a:lnTo>
                <a:lnTo>
                  <a:pt x="1487404" y="1702159"/>
                </a:lnTo>
                <a:lnTo>
                  <a:pt x="1485711" y="1703709"/>
                </a:lnTo>
                <a:lnTo>
                  <a:pt x="1483609" y="1706212"/>
                </a:lnTo>
                <a:lnTo>
                  <a:pt x="1484405" y="1706661"/>
                </a:lnTo>
                <a:lnTo>
                  <a:pt x="1488968" y="1703383"/>
                </a:lnTo>
                <a:lnTo>
                  <a:pt x="1492082" y="1702084"/>
                </a:lnTo>
                <a:lnTo>
                  <a:pt x="1496462" y="1701044"/>
                </a:lnTo>
                <a:lnTo>
                  <a:pt x="1498406" y="1701187"/>
                </a:lnTo>
                <a:lnTo>
                  <a:pt x="1501854" y="1707728"/>
                </a:lnTo>
                <a:lnTo>
                  <a:pt x="1503840" y="1708361"/>
                </a:lnTo>
                <a:lnTo>
                  <a:pt x="1505444" y="1708021"/>
                </a:lnTo>
                <a:lnTo>
                  <a:pt x="1508477" y="1709897"/>
                </a:lnTo>
                <a:lnTo>
                  <a:pt x="1509613" y="1711706"/>
                </a:lnTo>
                <a:lnTo>
                  <a:pt x="1509327" y="1713005"/>
                </a:lnTo>
                <a:lnTo>
                  <a:pt x="1508300" y="1713780"/>
                </a:lnTo>
                <a:lnTo>
                  <a:pt x="1507784" y="1714991"/>
                </a:lnTo>
                <a:lnTo>
                  <a:pt x="1508994" y="1718588"/>
                </a:lnTo>
                <a:lnTo>
                  <a:pt x="1508294" y="1720601"/>
                </a:lnTo>
                <a:lnTo>
                  <a:pt x="1506084" y="1722375"/>
                </a:lnTo>
                <a:lnTo>
                  <a:pt x="1504499" y="1723273"/>
                </a:lnTo>
                <a:lnTo>
                  <a:pt x="1502840" y="1723552"/>
                </a:lnTo>
                <a:lnTo>
                  <a:pt x="1501222" y="1725123"/>
                </a:lnTo>
                <a:lnTo>
                  <a:pt x="1500487" y="1725354"/>
                </a:lnTo>
                <a:lnTo>
                  <a:pt x="1498229" y="1724953"/>
                </a:lnTo>
                <a:lnTo>
                  <a:pt x="1499005" y="1725918"/>
                </a:lnTo>
                <a:lnTo>
                  <a:pt x="1500120" y="1726408"/>
                </a:lnTo>
                <a:lnTo>
                  <a:pt x="1501902" y="1726673"/>
                </a:lnTo>
                <a:lnTo>
                  <a:pt x="1503982" y="1726177"/>
                </a:lnTo>
                <a:lnTo>
                  <a:pt x="1506009" y="1726238"/>
                </a:lnTo>
                <a:lnTo>
                  <a:pt x="1509198" y="1727374"/>
                </a:lnTo>
                <a:lnTo>
                  <a:pt x="1510531" y="1728768"/>
                </a:lnTo>
                <a:lnTo>
                  <a:pt x="1510551" y="1729155"/>
                </a:lnTo>
                <a:lnTo>
                  <a:pt x="1509864" y="1729951"/>
                </a:lnTo>
                <a:lnTo>
                  <a:pt x="1508858" y="1732542"/>
                </a:lnTo>
                <a:lnTo>
                  <a:pt x="1508124" y="1733473"/>
                </a:lnTo>
                <a:lnTo>
                  <a:pt x="1508749" y="1734174"/>
                </a:lnTo>
                <a:lnTo>
                  <a:pt x="1510347" y="1735248"/>
                </a:lnTo>
                <a:lnTo>
                  <a:pt x="1511537" y="1735642"/>
                </a:lnTo>
                <a:lnTo>
                  <a:pt x="1513101" y="1735296"/>
                </a:lnTo>
                <a:lnTo>
                  <a:pt x="1514774" y="1735751"/>
                </a:lnTo>
                <a:lnTo>
                  <a:pt x="1520405" y="1741803"/>
                </a:lnTo>
                <a:lnTo>
                  <a:pt x="1520173" y="1744918"/>
                </a:lnTo>
                <a:lnTo>
                  <a:pt x="1519323" y="1747311"/>
                </a:lnTo>
                <a:lnTo>
                  <a:pt x="1519656" y="1749997"/>
                </a:lnTo>
                <a:lnTo>
                  <a:pt x="1519677" y="1753295"/>
                </a:lnTo>
                <a:lnTo>
                  <a:pt x="1516624" y="1754206"/>
                </a:lnTo>
                <a:lnTo>
                  <a:pt x="1506492" y="1752663"/>
                </a:lnTo>
                <a:lnTo>
                  <a:pt x="1500698" y="1750303"/>
                </a:lnTo>
                <a:lnTo>
                  <a:pt x="1500399" y="1749583"/>
                </a:lnTo>
                <a:lnTo>
                  <a:pt x="1502037" y="1748018"/>
                </a:lnTo>
                <a:lnTo>
                  <a:pt x="1500582" y="1747896"/>
                </a:lnTo>
                <a:lnTo>
                  <a:pt x="1498896" y="1748515"/>
                </a:lnTo>
                <a:lnTo>
                  <a:pt x="1498189" y="1749100"/>
                </a:lnTo>
                <a:lnTo>
                  <a:pt x="1500133" y="1751588"/>
                </a:lnTo>
                <a:lnTo>
                  <a:pt x="1505458" y="1753778"/>
                </a:lnTo>
                <a:lnTo>
                  <a:pt x="1507838" y="1756410"/>
                </a:lnTo>
                <a:lnTo>
                  <a:pt x="1510449" y="1756634"/>
                </a:lnTo>
                <a:lnTo>
                  <a:pt x="1511245" y="1757110"/>
                </a:lnTo>
                <a:lnTo>
                  <a:pt x="1512686" y="1758647"/>
                </a:lnTo>
                <a:lnTo>
                  <a:pt x="1512258" y="1759177"/>
                </a:lnTo>
                <a:lnTo>
                  <a:pt x="1509599" y="1759361"/>
                </a:lnTo>
                <a:lnTo>
                  <a:pt x="1507498" y="1761142"/>
                </a:lnTo>
                <a:lnTo>
                  <a:pt x="1508817" y="1762183"/>
                </a:lnTo>
                <a:lnTo>
                  <a:pt x="1513550" y="1763094"/>
                </a:lnTo>
                <a:lnTo>
                  <a:pt x="1516943" y="1763325"/>
                </a:lnTo>
                <a:lnTo>
                  <a:pt x="1518643" y="1764345"/>
                </a:lnTo>
                <a:lnTo>
                  <a:pt x="1517243" y="1765481"/>
                </a:lnTo>
                <a:lnTo>
                  <a:pt x="1513264" y="1766814"/>
                </a:lnTo>
                <a:lnTo>
                  <a:pt x="1513149" y="1768799"/>
                </a:lnTo>
                <a:lnTo>
                  <a:pt x="1516100" y="1769588"/>
                </a:lnTo>
                <a:lnTo>
                  <a:pt x="1518725" y="1769112"/>
                </a:lnTo>
                <a:lnTo>
                  <a:pt x="1519799" y="1769309"/>
                </a:lnTo>
                <a:lnTo>
                  <a:pt x="1520568" y="1774090"/>
                </a:lnTo>
                <a:lnTo>
                  <a:pt x="1521010" y="1775083"/>
                </a:lnTo>
                <a:lnTo>
                  <a:pt x="1518188" y="1775926"/>
                </a:lnTo>
                <a:lnTo>
                  <a:pt x="1518174" y="1776837"/>
                </a:lnTo>
                <a:lnTo>
                  <a:pt x="1520051" y="1777585"/>
                </a:lnTo>
                <a:lnTo>
                  <a:pt x="1523165" y="1778204"/>
                </a:lnTo>
                <a:lnTo>
                  <a:pt x="1524192" y="1779061"/>
                </a:lnTo>
                <a:lnTo>
                  <a:pt x="1524403" y="1780475"/>
                </a:lnTo>
                <a:lnTo>
                  <a:pt x="1525042" y="1781230"/>
                </a:lnTo>
                <a:lnTo>
                  <a:pt x="1526831" y="1781366"/>
                </a:lnTo>
                <a:lnTo>
                  <a:pt x="1528803" y="1779605"/>
                </a:lnTo>
                <a:lnTo>
                  <a:pt x="1529959" y="1778122"/>
                </a:lnTo>
                <a:lnTo>
                  <a:pt x="1531652" y="1778680"/>
                </a:lnTo>
                <a:lnTo>
                  <a:pt x="1531781" y="1780530"/>
                </a:lnTo>
                <a:lnTo>
                  <a:pt x="1533794" y="1782638"/>
                </a:lnTo>
                <a:lnTo>
                  <a:pt x="1534528" y="1782984"/>
                </a:lnTo>
                <a:lnTo>
                  <a:pt x="1535106" y="1785956"/>
                </a:lnTo>
                <a:lnTo>
                  <a:pt x="1536752" y="1783311"/>
                </a:lnTo>
                <a:lnTo>
                  <a:pt x="1537955" y="1783875"/>
                </a:lnTo>
                <a:lnTo>
                  <a:pt x="1539322" y="1784004"/>
                </a:lnTo>
                <a:lnTo>
                  <a:pt x="1538853" y="1786561"/>
                </a:lnTo>
                <a:lnTo>
                  <a:pt x="1538037" y="1788574"/>
                </a:lnTo>
                <a:lnTo>
                  <a:pt x="1539112" y="1789832"/>
                </a:lnTo>
                <a:lnTo>
                  <a:pt x="1539948" y="1791695"/>
                </a:lnTo>
                <a:lnTo>
                  <a:pt x="1542165" y="1794252"/>
                </a:lnTo>
                <a:lnTo>
                  <a:pt x="1541559" y="1795476"/>
                </a:lnTo>
                <a:lnTo>
                  <a:pt x="1538948" y="1798094"/>
                </a:lnTo>
                <a:lnTo>
                  <a:pt x="1537568" y="1802222"/>
                </a:lnTo>
                <a:lnTo>
                  <a:pt x="1537241" y="1803650"/>
                </a:lnTo>
                <a:lnTo>
                  <a:pt x="1535902" y="1806016"/>
                </a:lnTo>
                <a:lnTo>
                  <a:pt x="1534059" y="1808301"/>
                </a:lnTo>
                <a:lnTo>
                  <a:pt x="1535215" y="1808056"/>
                </a:lnTo>
                <a:lnTo>
                  <a:pt x="1539329" y="1803840"/>
                </a:lnTo>
                <a:lnTo>
                  <a:pt x="1541777" y="1802426"/>
                </a:lnTo>
                <a:lnTo>
                  <a:pt x="1547163" y="1801657"/>
                </a:lnTo>
                <a:lnTo>
                  <a:pt x="1548462" y="1800474"/>
                </a:lnTo>
                <a:lnTo>
                  <a:pt x="1550433" y="1799984"/>
                </a:lnTo>
                <a:lnTo>
                  <a:pt x="1551644" y="1801338"/>
                </a:lnTo>
                <a:lnTo>
                  <a:pt x="1551766" y="1803772"/>
                </a:lnTo>
                <a:lnTo>
                  <a:pt x="1553357" y="1804534"/>
                </a:lnTo>
                <a:lnTo>
                  <a:pt x="1555037" y="1803731"/>
                </a:lnTo>
                <a:lnTo>
                  <a:pt x="1556560" y="1804445"/>
                </a:lnTo>
                <a:lnTo>
                  <a:pt x="1555649" y="1805975"/>
                </a:lnTo>
                <a:lnTo>
                  <a:pt x="1550767" y="1812211"/>
                </a:lnTo>
                <a:lnTo>
                  <a:pt x="1549345" y="1814707"/>
                </a:lnTo>
                <a:lnTo>
                  <a:pt x="1548937" y="1816468"/>
                </a:lnTo>
                <a:lnTo>
                  <a:pt x="1550617" y="1814054"/>
                </a:lnTo>
                <a:lnTo>
                  <a:pt x="1556751" y="1808464"/>
                </a:lnTo>
                <a:lnTo>
                  <a:pt x="1557410" y="1807621"/>
                </a:lnTo>
                <a:lnTo>
                  <a:pt x="1558743" y="1805221"/>
                </a:lnTo>
                <a:lnTo>
                  <a:pt x="1559974" y="1803650"/>
                </a:lnTo>
                <a:lnTo>
                  <a:pt x="1563279" y="1804207"/>
                </a:lnTo>
                <a:lnTo>
                  <a:pt x="1564979" y="1805336"/>
                </a:lnTo>
                <a:lnTo>
                  <a:pt x="1565768" y="1808478"/>
                </a:lnTo>
                <a:lnTo>
                  <a:pt x="1567107" y="1811891"/>
                </a:lnTo>
                <a:lnTo>
                  <a:pt x="1569120" y="1815665"/>
                </a:lnTo>
                <a:lnTo>
                  <a:pt x="1574472" y="1817495"/>
                </a:lnTo>
                <a:lnTo>
                  <a:pt x="1576417" y="1817787"/>
                </a:lnTo>
                <a:lnTo>
                  <a:pt x="1579762" y="1816515"/>
                </a:lnTo>
                <a:lnTo>
                  <a:pt x="1580293" y="1814754"/>
                </a:lnTo>
                <a:lnTo>
                  <a:pt x="1582904" y="1814210"/>
                </a:lnTo>
                <a:lnTo>
                  <a:pt x="1584740" y="1814428"/>
                </a:lnTo>
                <a:lnTo>
                  <a:pt x="1585372" y="1817821"/>
                </a:lnTo>
                <a:lnTo>
                  <a:pt x="1587331" y="1819616"/>
                </a:lnTo>
                <a:lnTo>
                  <a:pt x="1589275" y="1821099"/>
                </a:lnTo>
                <a:lnTo>
                  <a:pt x="1591152" y="1821867"/>
                </a:lnTo>
                <a:lnTo>
                  <a:pt x="1593893" y="1822200"/>
                </a:lnTo>
                <a:lnTo>
                  <a:pt x="1595395" y="1823825"/>
                </a:lnTo>
                <a:lnTo>
                  <a:pt x="1595395" y="1824499"/>
                </a:lnTo>
                <a:lnTo>
                  <a:pt x="1593852" y="1826233"/>
                </a:lnTo>
                <a:lnTo>
                  <a:pt x="1592363" y="1828756"/>
                </a:lnTo>
                <a:lnTo>
                  <a:pt x="1589765" y="1830517"/>
                </a:lnTo>
                <a:lnTo>
                  <a:pt x="1586141" y="1830598"/>
                </a:lnTo>
                <a:lnTo>
                  <a:pt x="1581136" y="1831700"/>
                </a:lnTo>
                <a:lnTo>
                  <a:pt x="1580932" y="1832693"/>
                </a:lnTo>
                <a:lnTo>
                  <a:pt x="1579830" y="1833788"/>
                </a:lnTo>
                <a:lnTo>
                  <a:pt x="1577171" y="1834869"/>
                </a:lnTo>
                <a:lnTo>
                  <a:pt x="1575723" y="1835692"/>
                </a:lnTo>
                <a:lnTo>
                  <a:pt x="1573370" y="1839758"/>
                </a:lnTo>
                <a:lnTo>
                  <a:pt x="1571942" y="1841492"/>
                </a:lnTo>
                <a:lnTo>
                  <a:pt x="1570297" y="1841818"/>
                </a:lnTo>
                <a:lnTo>
                  <a:pt x="1567978" y="1841655"/>
                </a:lnTo>
                <a:lnTo>
                  <a:pt x="1566461" y="1842022"/>
                </a:lnTo>
                <a:lnTo>
                  <a:pt x="1565346" y="1842764"/>
                </a:lnTo>
                <a:lnTo>
                  <a:pt x="1564693" y="1843865"/>
                </a:lnTo>
                <a:lnTo>
                  <a:pt x="1564190" y="1844280"/>
                </a:lnTo>
                <a:lnTo>
                  <a:pt x="1561089" y="1845395"/>
                </a:lnTo>
                <a:lnTo>
                  <a:pt x="1555452" y="1848462"/>
                </a:lnTo>
                <a:lnTo>
                  <a:pt x="1552474" y="1848557"/>
                </a:lnTo>
                <a:lnTo>
                  <a:pt x="1550631" y="1848204"/>
                </a:lnTo>
                <a:lnTo>
                  <a:pt x="1549223" y="1848455"/>
                </a:lnTo>
                <a:lnTo>
                  <a:pt x="1548264" y="1849312"/>
                </a:lnTo>
                <a:lnTo>
                  <a:pt x="1545571" y="1850801"/>
                </a:lnTo>
                <a:lnTo>
                  <a:pt x="1544762" y="1851706"/>
                </a:lnTo>
                <a:lnTo>
                  <a:pt x="1544286" y="1852746"/>
                </a:lnTo>
                <a:lnTo>
                  <a:pt x="1543919" y="1854888"/>
                </a:lnTo>
                <a:lnTo>
                  <a:pt x="1543599" y="1855663"/>
                </a:lnTo>
                <a:lnTo>
                  <a:pt x="1543076" y="1856112"/>
                </a:lnTo>
                <a:lnTo>
                  <a:pt x="1540812" y="1855670"/>
                </a:lnTo>
                <a:lnTo>
                  <a:pt x="1538289" y="1854276"/>
                </a:lnTo>
                <a:lnTo>
                  <a:pt x="1538785" y="1855752"/>
                </a:lnTo>
                <a:lnTo>
                  <a:pt x="1542777" y="1858234"/>
                </a:lnTo>
                <a:lnTo>
                  <a:pt x="1543919" y="1859614"/>
                </a:lnTo>
                <a:lnTo>
                  <a:pt x="1542831" y="1860804"/>
                </a:lnTo>
                <a:lnTo>
                  <a:pt x="1540288" y="1862667"/>
                </a:lnTo>
                <a:lnTo>
                  <a:pt x="1539995" y="1863667"/>
                </a:lnTo>
                <a:lnTo>
                  <a:pt x="1541036" y="1864197"/>
                </a:lnTo>
                <a:lnTo>
                  <a:pt x="1540621" y="1865041"/>
                </a:lnTo>
                <a:lnTo>
                  <a:pt x="1539227" y="1865938"/>
                </a:lnTo>
                <a:lnTo>
                  <a:pt x="1539383" y="1866305"/>
                </a:lnTo>
                <a:lnTo>
                  <a:pt x="1539533" y="1866666"/>
                </a:lnTo>
                <a:lnTo>
                  <a:pt x="1542987" y="1865381"/>
                </a:lnTo>
                <a:lnTo>
                  <a:pt x="1546068" y="1862633"/>
                </a:lnTo>
                <a:lnTo>
                  <a:pt x="1548074" y="1859845"/>
                </a:lnTo>
                <a:lnTo>
                  <a:pt x="1549080" y="1859063"/>
                </a:lnTo>
                <a:lnTo>
                  <a:pt x="1553045" y="1858030"/>
                </a:lnTo>
                <a:lnTo>
                  <a:pt x="1555391" y="1856812"/>
                </a:lnTo>
                <a:lnTo>
                  <a:pt x="1558750" y="1854596"/>
                </a:lnTo>
                <a:lnTo>
                  <a:pt x="1562429" y="1851372"/>
                </a:lnTo>
                <a:lnTo>
                  <a:pt x="1566434" y="1847136"/>
                </a:lnTo>
                <a:lnTo>
                  <a:pt x="1571534" y="1843818"/>
                </a:lnTo>
                <a:lnTo>
                  <a:pt x="1577743" y="1841424"/>
                </a:lnTo>
                <a:lnTo>
                  <a:pt x="1582299" y="1840200"/>
                </a:lnTo>
                <a:lnTo>
                  <a:pt x="1585202" y="1840146"/>
                </a:lnTo>
                <a:lnTo>
                  <a:pt x="1585345" y="1839744"/>
                </a:lnTo>
                <a:lnTo>
                  <a:pt x="1582741" y="1838989"/>
                </a:lnTo>
                <a:lnTo>
                  <a:pt x="1580592" y="1838847"/>
                </a:lnTo>
                <a:lnTo>
                  <a:pt x="1577919" y="1839398"/>
                </a:lnTo>
                <a:lnTo>
                  <a:pt x="1577090" y="1838099"/>
                </a:lnTo>
                <a:lnTo>
                  <a:pt x="1577178" y="1837534"/>
                </a:lnTo>
                <a:lnTo>
                  <a:pt x="1578055" y="1836569"/>
                </a:lnTo>
                <a:lnTo>
                  <a:pt x="1580306" y="1835705"/>
                </a:lnTo>
                <a:lnTo>
                  <a:pt x="1591322" y="1836909"/>
                </a:lnTo>
                <a:lnTo>
                  <a:pt x="1595117" y="1837834"/>
                </a:lnTo>
                <a:lnTo>
                  <a:pt x="1599265" y="1845565"/>
                </a:lnTo>
                <a:lnTo>
                  <a:pt x="1600217" y="1848040"/>
                </a:lnTo>
                <a:lnTo>
                  <a:pt x="1600489" y="1849842"/>
                </a:lnTo>
                <a:lnTo>
                  <a:pt x="1600067" y="1850971"/>
                </a:lnTo>
                <a:lnTo>
                  <a:pt x="1598408" y="1852304"/>
                </a:lnTo>
                <a:lnTo>
                  <a:pt x="1593723" y="1854949"/>
                </a:lnTo>
                <a:lnTo>
                  <a:pt x="1593063" y="1855650"/>
                </a:lnTo>
                <a:lnTo>
                  <a:pt x="1593002" y="1856017"/>
                </a:lnTo>
                <a:lnTo>
                  <a:pt x="1595049" y="1856554"/>
                </a:lnTo>
                <a:lnTo>
                  <a:pt x="1595695" y="1857282"/>
                </a:lnTo>
                <a:lnTo>
                  <a:pt x="1596735" y="1860212"/>
                </a:lnTo>
                <a:lnTo>
                  <a:pt x="1598843" y="1858308"/>
                </a:lnTo>
                <a:lnTo>
                  <a:pt x="1602835" y="1853684"/>
                </a:lnTo>
                <a:lnTo>
                  <a:pt x="1606099" y="1851536"/>
                </a:lnTo>
                <a:lnTo>
                  <a:pt x="1608853" y="1850951"/>
                </a:lnTo>
                <a:lnTo>
                  <a:pt x="1612144" y="1850665"/>
                </a:lnTo>
                <a:lnTo>
                  <a:pt x="1613280" y="1850706"/>
                </a:lnTo>
                <a:lnTo>
                  <a:pt x="1613674" y="1852209"/>
                </a:lnTo>
                <a:lnTo>
                  <a:pt x="1615401" y="1855221"/>
                </a:lnTo>
                <a:lnTo>
                  <a:pt x="1616999" y="1856003"/>
                </a:lnTo>
                <a:lnTo>
                  <a:pt x="1620052" y="1856404"/>
                </a:lnTo>
                <a:lnTo>
                  <a:pt x="1622800" y="1860131"/>
                </a:lnTo>
                <a:lnTo>
                  <a:pt x="1623847" y="1862695"/>
                </a:lnTo>
                <a:lnTo>
                  <a:pt x="1624840" y="1864191"/>
                </a:lnTo>
                <a:lnTo>
                  <a:pt x="1624758" y="1865197"/>
                </a:lnTo>
                <a:lnTo>
                  <a:pt x="1624921" y="1866040"/>
                </a:lnTo>
                <a:lnTo>
                  <a:pt x="1625642" y="1867319"/>
                </a:lnTo>
                <a:lnTo>
                  <a:pt x="1626003" y="1868393"/>
                </a:lnTo>
                <a:lnTo>
                  <a:pt x="1625805" y="1870848"/>
                </a:lnTo>
                <a:lnTo>
                  <a:pt x="1624201" y="1875098"/>
                </a:lnTo>
                <a:lnTo>
                  <a:pt x="1625391" y="1878947"/>
                </a:lnTo>
                <a:lnTo>
                  <a:pt x="1624853" y="1880681"/>
                </a:lnTo>
                <a:lnTo>
                  <a:pt x="1624575" y="1883442"/>
                </a:lnTo>
                <a:lnTo>
                  <a:pt x="1625601" y="1885284"/>
                </a:lnTo>
                <a:lnTo>
                  <a:pt x="1625907" y="1886352"/>
                </a:lnTo>
                <a:lnTo>
                  <a:pt x="1625037" y="1886977"/>
                </a:lnTo>
                <a:lnTo>
                  <a:pt x="1618958" y="1888501"/>
                </a:lnTo>
                <a:lnTo>
                  <a:pt x="1616564" y="1888528"/>
                </a:lnTo>
                <a:lnTo>
                  <a:pt x="1615945" y="1889446"/>
                </a:lnTo>
                <a:lnTo>
                  <a:pt x="1617788" y="1889718"/>
                </a:lnTo>
                <a:lnTo>
                  <a:pt x="1621140" y="1889670"/>
                </a:lnTo>
                <a:lnTo>
                  <a:pt x="1625193" y="1890602"/>
                </a:lnTo>
                <a:lnTo>
                  <a:pt x="1626982" y="1891635"/>
                </a:lnTo>
                <a:lnTo>
                  <a:pt x="1627750" y="1893084"/>
                </a:lnTo>
                <a:lnTo>
                  <a:pt x="1627553" y="1894233"/>
                </a:lnTo>
                <a:lnTo>
                  <a:pt x="1626390" y="1895083"/>
                </a:lnTo>
                <a:lnTo>
                  <a:pt x="1624112" y="1894920"/>
                </a:lnTo>
                <a:lnTo>
                  <a:pt x="1621916" y="1894145"/>
                </a:lnTo>
                <a:lnTo>
                  <a:pt x="1622052" y="1894900"/>
                </a:lnTo>
                <a:lnTo>
                  <a:pt x="1625309" y="1896770"/>
                </a:lnTo>
                <a:lnTo>
                  <a:pt x="1626268" y="1897722"/>
                </a:lnTo>
                <a:lnTo>
                  <a:pt x="1628029" y="1898912"/>
                </a:lnTo>
                <a:lnTo>
                  <a:pt x="1628376" y="1900510"/>
                </a:lnTo>
                <a:lnTo>
                  <a:pt x="1627947" y="1902135"/>
                </a:lnTo>
                <a:lnTo>
                  <a:pt x="1621800" y="1908588"/>
                </a:lnTo>
                <a:lnTo>
                  <a:pt x="1616741" y="1912668"/>
                </a:lnTo>
                <a:lnTo>
                  <a:pt x="1611661" y="1916231"/>
                </a:lnTo>
                <a:lnTo>
                  <a:pt x="1603508" y="1923072"/>
                </a:lnTo>
                <a:lnTo>
                  <a:pt x="1602699" y="1923405"/>
                </a:lnTo>
                <a:lnTo>
                  <a:pt x="1601223" y="1923535"/>
                </a:lnTo>
                <a:lnTo>
                  <a:pt x="1597340" y="1922447"/>
                </a:lnTo>
                <a:lnTo>
                  <a:pt x="1594240" y="1922725"/>
                </a:lnTo>
                <a:lnTo>
                  <a:pt x="1588364" y="1924045"/>
                </a:lnTo>
                <a:lnTo>
                  <a:pt x="1586759" y="1924854"/>
                </a:lnTo>
                <a:lnTo>
                  <a:pt x="1583536" y="1927214"/>
                </a:lnTo>
                <a:lnTo>
                  <a:pt x="1582258" y="1927547"/>
                </a:lnTo>
                <a:lnTo>
                  <a:pt x="1578803" y="1928029"/>
                </a:lnTo>
                <a:lnTo>
                  <a:pt x="1575526" y="1927703"/>
                </a:lnTo>
                <a:lnTo>
                  <a:pt x="1574227" y="1928029"/>
                </a:lnTo>
                <a:lnTo>
                  <a:pt x="1572649" y="1929185"/>
                </a:lnTo>
                <a:lnTo>
                  <a:pt x="1572234" y="1929797"/>
                </a:lnTo>
                <a:lnTo>
                  <a:pt x="1571799" y="1931783"/>
                </a:lnTo>
                <a:lnTo>
                  <a:pt x="1563836" y="1940637"/>
                </a:lnTo>
                <a:lnTo>
                  <a:pt x="1561728" y="1943629"/>
                </a:lnTo>
                <a:lnTo>
                  <a:pt x="1557669" y="1946770"/>
                </a:lnTo>
                <a:lnTo>
                  <a:pt x="1553208" y="1952265"/>
                </a:lnTo>
                <a:lnTo>
                  <a:pt x="1549325" y="1954475"/>
                </a:lnTo>
                <a:lnTo>
                  <a:pt x="1547972" y="1957514"/>
                </a:lnTo>
                <a:lnTo>
                  <a:pt x="1544273" y="1959357"/>
                </a:lnTo>
                <a:lnTo>
                  <a:pt x="1537439" y="1959826"/>
                </a:lnTo>
                <a:lnTo>
                  <a:pt x="1534195" y="1960350"/>
                </a:lnTo>
                <a:lnTo>
                  <a:pt x="1530394" y="1959500"/>
                </a:lnTo>
                <a:lnTo>
                  <a:pt x="1527551" y="1960819"/>
                </a:lnTo>
                <a:lnTo>
                  <a:pt x="1523267" y="1961234"/>
                </a:lnTo>
                <a:lnTo>
                  <a:pt x="1521187" y="1960921"/>
                </a:lnTo>
                <a:lnTo>
                  <a:pt x="1512884" y="1963832"/>
                </a:lnTo>
                <a:lnTo>
                  <a:pt x="1510776" y="1961071"/>
                </a:lnTo>
                <a:lnTo>
                  <a:pt x="1509171" y="1960003"/>
                </a:lnTo>
                <a:lnTo>
                  <a:pt x="1504486" y="1959826"/>
                </a:lnTo>
                <a:lnTo>
                  <a:pt x="1500732" y="1958684"/>
                </a:lnTo>
                <a:lnTo>
                  <a:pt x="1497312" y="1958466"/>
                </a:lnTo>
                <a:lnTo>
                  <a:pt x="1493979" y="1957957"/>
                </a:lnTo>
                <a:lnTo>
                  <a:pt x="1491790" y="1957963"/>
                </a:lnTo>
                <a:lnTo>
                  <a:pt x="1489512" y="1958262"/>
                </a:lnTo>
                <a:lnTo>
                  <a:pt x="1485969" y="1958188"/>
                </a:lnTo>
                <a:lnTo>
                  <a:pt x="1484004" y="1959711"/>
                </a:lnTo>
                <a:lnTo>
                  <a:pt x="1477360" y="1959249"/>
                </a:lnTo>
                <a:lnTo>
                  <a:pt x="1474559" y="1957868"/>
                </a:lnTo>
                <a:lnTo>
                  <a:pt x="1472260" y="1957582"/>
                </a:lnTo>
                <a:lnTo>
                  <a:pt x="1469173" y="1957888"/>
                </a:lnTo>
                <a:lnTo>
                  <a:pt x="1466222" y="1958915"/>
                </a:lnTo>
                <a:lnTo>
                  <a:pt x="1459762" y="1957739"/>
                </a:lnTo>
                <a:lnTo>
                  <a:pt x="1452914" y="1958732"/>
                </a:lnTo>
                <a:lnTo>
                  <a:pt x="1446937" y="1958065"/>
                </a:lnTo>
                <a:lnTo>
                  <a:pt x="1445264" y="1957406"/>
                </a:lnTo>
                <a:lnTo>
                  <a:pt x="1435839" y="1959221"/>
                </a:lnTo>
                <a:lnTo>
                  <a:pt x="1432154" y="1958181"/>
                </a:lnTo>
                <a:lnTo>
                  <a:pt x="1428903" y="1960955"/>
                </a:lnTo>
                <a:lnTo>
                  <a:pt x="1426673" y="1960377"/>
                </a:lnTo>
                <a:lnTo>
                  <a:pt x="1424259" y="1960785"/>
                </a:lnTo>
                <a:lnTo>
                  <a:pt x="1423504" y="1960269"/>
                </a:lnTo>
                <a:lnTo>
                  <a:pt x="1421892" y="1960636"/>
                </a:lnTo>
                <a:lnTo>
                  <a:pt x="1420852" y="1962145"/>
                </a:lnTo>
                <a:lnTo>
                  <a:pt x="1419485" y="1962315"/>
                </a:lnTo>
                <a:lnTo>
                  <a:pt x="1417214" y="1964981"/>
                </a:lnTo>
                <a:lnTo>
                  <a:pt x="1413392" y="1967109"/>
                </a:lnTo>
                <a:lnTo>
                  <a:pt x="1407796" y="1978663"/>
                </a:lnTo>
                <a:lnTo>
                  <a:pt x="1407272" y="1983076"/>
                </a:lnTo>
                <a:lnTo>
                  <a:pt x="1405171" y="1986075"/>
                </a:lnTo>
                <a:lnTo>
                  <a:pt x="1403315" y="1986483"/>
                </a:lnTo>
                <a:lnTo>
                  <a:pt x="1401784" y="1986551"/>
                </a:lnTo>
                <a:lnTo>
                  <a:pt x="1392108" y="1988754"/>
                </a:lnTo>
                <a:lnTo>
                  <a:pt x="1387804" y="1990495"/>
                </a:lnTo>
                <a:lnTo>
                  <a:pt x="1388973" y="1991875"/>
                </a:lnTo>
                <a:lnTo>
                  <a:pt x="1387559" y="1992902"/>
                </a:lnTo>
                <a:lnTo>
                  <a:pt x="1385274" y="1993330"/>
                </a:lnTo>
                <a:lnTo>
                  <a:pt x="1382805" y="1994595"/>
                </a:lnTo>
                <a:lnTo>
                  <a:pt x="1381201" y="1996009"/>
                </a:lnTo>
                <a:lnTo>
                  <a:pt x="1380412" y="1997975"/>
                </a:lnTo>
                <a:lnTo>
                  <a:pt x="1375455" y="2001178"/>
                </a:lnTo>
                <a:lnTo>
                  <a:pt x="1369695" y="2008542"/>
                </a:lnTo>
                <a:lnTo>
                  <a:pt x="1366941" y="2013914"/>
                </a:lnTo>
                <a:lnTo>
                  <a:pt x="1363595" y="2017797"/>
                </a:lnTo>
                <a:lnTo>
                  <a:pt x="1361236" y="2019273"/>
                </a:lnTo>
                <a:lnTo>
                  <a:pt x="1359556" y="2019504"/>
                </a:lnTo>
                <a:lnTo>
                  <a:pt x="1357842" y="2019041"/>
                </a:lnTo>
                <a:lnTo>
                  <a:pt x="1354993" y="2017226"/>
                </a:lnTo>
                <a:lnTo>
                  <a:pt x="1352899" y="2017022"/>
                </a:lnTo>
                <a:lnTo>
                  <a:pt x="1347683" y="2014485"/>
                </a:lnTo>
                <a:lnTo>
                  <a:pt x="1335572" y="2011935"/>
                </a:lnTo>
                <a:lnTo>
                  <a:pt x="1337401" y="2012887"/>
                </a:lnTo>
                <a:lnTo>
                  <a:pt x="1339000" y="2014458"/>
                </a:lnTo>
                <a:lnTo>
                  <a:pt x="1342202" y="2014866"/>
                </a:lnTo>
                <a:lnTo>
                  <a:pt x="1345453" y="2014832"/>
                </a:lnTo>
                <a:lnTo>
                  <a:pt x="1352232" y="2018001"/>
                </a:lnTo>
                <a:lnTo>
                  <a:pt x="1355558" y="2019082"/>
                </a:lnTo>
                <a:lnTo>
                  <a:pt x="1357577" y="2020034"/>
                </a:lnTo>
                <a:lnTo>
                  <a:pt x="1359304" y="2022149"/>
                </a:lnTo>
                <a:lnTo>
                  <a:pt x="1358067" y="2026290"/>
                </a:lnTo>
                <a:lnTo>
                  <a:pt x="1356816" y="2029704"/>
                </a:lnTo>
                <a:lnTo>
                  <a:pt x="1355116" y="2032315"/>
                </a:lnTo>
                <a:lnTo>
                  <a:pt x="1349281" y="2039000"/>
                </a:lnTo>
                <a:lnTo>
                  <a:pt x="1346452" y="2041237"/>
                </a:lnTo>
                <a:lnTo>
                  <a:pt x="1341536" y="2049193"/>
                </a:lnTo>
                <a:lnTo>
                  <a:pt x="1336443" y="2052912"/>
                </a:lnTo>
                <a:lnTo>
                  <a:pt x="1333716" y="2055190"/>
                </a:lnTo>
                <a:lnTo>
                  <a:pt x="1330812" y="2058781"/>
                </a:lnTo>
                <a:lnTo>
                  <a:pt x="1323999" y="2061487"/>
                </a:lnTo>
                <a:lnTo>
                  <a:pt x="1321469" y="2062174"/>
                </a:lnTo>
                <a:lnTo>
                  <a:pt x="1319136" y="2061807"/>
                </a:lnTo>
                <a:lnTo>
                  <a:pt x="1316301" y="2064003"/>
                </a:lnTo>
                <a:lnTo>
                  <a:pt x="1312935" y="2065350"/>
                </a:lnTo>
                <a:lnTo>
                  <a:pt x="1311942" y="2067390"/>
                </a:lnTo>
                <a:lnTo>
                  <a:pt x="1303864" y="2072843"/>
                </a:lnTo>
                <a:lnTo>
                  <a:pt x="1300763" y="2073530"/>
                </a:lnTo>
                <a:lnTo>
                  <a:pt x="1298124" y="2074978"/>
                </a:lnTo>
                <a:lnTo>
                  <a:pt x="1297342" y="2077433"/>
                </a:lnTo>
                <a:lnTo>
                  <a:pt x="1294983" y="2078916"/>
                </a:lnTo>
                <a:lnTo>
                  <a:pt x="1294330" y="2080051"/>
                </a:lnTo>
                <a:lnTo>
                  <a:pt x="1292344" y="2083472"/>
                </a:lnTo>
                <a:lnTo>
                  <a:pt x="1288659" y="2087878"/>
                </a:lnTo>
                <a:lnTo>
                  <a:pt x="1284171" y="2088619"/>
                </a:lnTo>
                <a:lnTo>
                  <a:pt x="1282532" y="2090150"/>
                </a:lnTo>
                <a:lnTo>
                  <a:pt x="1280635" y="2092618"/>
                </a:lnTo>
                <a:lnTo>
                  <a:pt x="1277949" y="2094311"/>
                </a:lnTo>
                <a:lnTo>
                  <a:pt x="1272658" y="2093516"/>
                </a:lnTo>
                <a:lnTo>
                  <a:pt x="1273943" y="2094549"/>
                </a:lnTo>
                <a:lnTo>
                  <a:pt x="1278676" y="2096161"/>
                </a:lnTo>
                <a:lnTo>
                  <a:pt x="1279166" y="2098554"/>
                </a:lnTo>
                <a:lnTo>
                  <a:pt x="1276793" y="2099125"/>
                </a:lnTo>
                <a:lnTo>
                  <a:pt x="1271829" y="2102301"/>
                </a:lnTo>
                <a:lnTo>
                  <a:pt x="1265144" y="2107775"/>
                </a:lnTo>
                <a:close/>
                <a:moveTo>
                  <a:pt x="776601" y="1147764"/>
                </a:moveTo>
                <a:lnTo>
                  <a:pt x="776356" y="1148227"/>
                </a:lnTo>
                <a:lnTo>
                  <a:pt x="772236" y="1146098"/>
                </a:lnTo>
                <a:lnTo>
                  <a:pt x="770644" y="1144840"/>
                </a:lnTo>
                <a:lnTo>
                  <a:pt x="770128" y="1143909"/>
                </a:lnTo>
                <a:lnTo>
                  <a:pt x="769760" y="1142012"/>
                </a:lnTo>
                <a:lnTo>
                  <a:pt x="769543" y="1139142"/>
                </a:lnTo>
                <a:lnTo>
                  <a:pt x="770366" y="1137755"/>
                </a:lnTo>
                <a:lnTo>
                  <a:pt x="772222" y="1137857"/>
                </a:lnTo>
                <a:lnTo>
                  <a:pt x="774208" y="1138958"/>
                </a:lnTo>
                <a:lnTo>
                  <a:pt x="777220" y="1142107"/>
                </a:lnTo>
                <a:lnTo>
                  <a:pt x="776363" y="1143038"/>
                </a:lnTo>
                <a:lnTo>
                  <a:pt x="776322" y="1145099"/>
                </a:lnTo>
                <a:lnTo>
                  <a:pt x="776662" y="1147044"/>
                </a:lnTo>
                <a:lnTo>
                  <a:pt x="776601" y="1147764"/>
                </a:lnTo>
                <a:close/>
                <a:moveTo>
                  <a:pt x="1032236" y="1169409"/>
                </a:moveTo>
                <a:lnTo>
                  <a:pt x="1034418" y="1169858"/>
                </a:lnTo>
                <a:lnTo>
                  <a:pt x="1036472" y="1169307"/>
                </a:lnTo>
                <a:lnTo>
                  <a:pt x="1037968" y="1169831"/>
                </a:lnTo>
                <a:lnTo>
                  <a:pt x="1038913" y="1171422"/>
                </a:lnTo>
                <a:lnTo>
                  <a:pt x="1039532" y="1173074"/>
                </a:lnTo>
                <a:lnTo>
                  <a:pt x="1039831" y="1174781"/>
                </a:lnTo>
                <a:lnTo>
                  <a:pt x="1039022" y="1175991"/>
                </a:lnTo>
                <a:lnTo>
                  <a:pt x="1035649" y="1177045"/>
                </a:lnTo>
                <a:lnTo>
                  <a:pt x="1033351" y="1176522"/>
                </a:lnTo>
                <a:lnTo>
                  <a:pt x="1030889" y="1175107"/>
                </a:lnTo>
                <a:lnTo>
                  <a:pt x="1029747" y="1175733"/>
                </a:lnTo>
                <a:lnTo>
                  <a:pt x="1026938" y="1174706"/>
                </a:lnTo>
                <a:lnTo>
                  <a:pt x="1025544" y="1173292"/>
                </a:lnTo>
                <a:lnTo>
                  <a:pt x="1024409" y="1171272"/>
                </a:lnTo>
                <a:lnTo>
                  <a:pt x="1024409" y="1170035"/>
                </a:lnTo>
                <a:lnTo>
                  <a:pt x="1027367" y="1168634"/>
                </a:lnTo>
                <a:lnTo>
                  <a:pt x="1028530" y="1167539"/>
                </a:lnTo>
                <a:lnTo>
                  <a:pt x="1032236" y="1169409"/>
                </a:lnTo>
                <a:close/>
                <a:moveTo>
                  <a:pt x="831348" y="1195494"/>
                </a:moveTo>
                <a:lnTo>
                  <a:pt x="831933" y="1196147"/>
                </a:lnTo>
                <a:lnTo>
                  <a:pt x="833042" y="1195589"/>
                </a:lnTo>
                <a:lnTo>
                  <a:pt x="833898" y="1193801"/>
                </a:lnTo>
                <a:lnTo>
                  <a:pt x="834422" y="1193461"/>
                </a:lnTo>
                <a:lnTo>
                  <a:pt x="835231" y="1193801"/>
                </a:lnTo>
                <a:lnTo>
                  <a:pt x="837897" y="1197004"/>
                </a:lnTo>
                <a:lnTo>
                  <a:pt x="839944" y="1200356"/>
                </a:lnTo>
                <a:lnTo>
                  <a:pt x="842113" y="1202736"/>
                </a:lnTo>
                <a:lnTo>
                  <a:pt x="845561" y="1204851"/>
                </a:lnTo>
                <a:lnTo>
                  <a:pt x="853088" y="1211719"/>
                </a:lnTo>
                <a:lnTo>
                  <a:pt x="855305" y="1216343"/>
                </a:lnTo>
                <a:lnTo>
                  <a:pt x="857644" y="1223497"/>
                </a:lnTo>
                <a:lnTo>
                  <a:pt x="859739" y="1228923"/>
                </a:lnTo>
                <a:lnTo>
                  <a:pt x="861581" y="1232656"/>
                </a:lnTo>
                <a:lnTo>
                  <a:pt x="863560" y="1235621"/>
                </a:lnTo>
                <a:lnTo>
                  <a:pt x="866722" y="1238926"/>
                </a:lnTo>
                <a:lnTo>
                  <a:pt x="869551" y="1236519"/>
                </a:lnTo>
                <a:lnTo>
                  <a:pt x="870762" y="1235907"/>
                </a:lnTo>
                <a:lnTo>
                  <a:pt x="871802" y="1236906"/>
                </a:lnTo>
                <a:lnTo>
                  <a:pt x="872788" y="1239395"/>
                </a:lnTo>
                <a:lnTo>
                  <a:pt x="872264" y="1240504"/>
                </a:lnTo>
                <a:lnTo>
                  <a:pt x="871034" y="1241911"/>
                </a:lnTo>
                <a:lnTo>
                  <a:pt x="869007" y="1243550"/>
                </a:lnTo>
                <a:lnTo>
                  <a:pt x="866172" y="1243672"/>
                </a:lnTo>
                <a:lnTo>
                  <a:pt x="864812" y="1244148"/>
                </a:lnTo>
                <a:lnTo>
                  <a:pt x="862588" y="1246746"/>
                </a:lnTo>
                <a:lnTo>
                  <a:pt x="860820" y="1249847"/>
                </a:lnTo>
                <a:lnTo>
                  <a:pt x="858352" y="1250887"/>
                </a:lnTo>
                <a:lnTo>
                  <a:pt x="853700" y="1256076"/>
                </a:lnTo>
                <a:lnTo>
                  <a:pt x="851143" y="1258007"/>
                </a:lnTo>
                <a:lnTo>
                  <a:pt x="847376" y="1258524"/>
                </a:lnTo>
                <a:lnTo>
                  <a:pt x="839563" y="1254471"/>
                </a:lnTo>
                <a:lnTo>
                  <a:pt x="834694" y="1255035"/>
                </a:lnTo>
                <a:lnTo>
                  <a:pt x="830716" y="1254206"/>
                </a:lnTo>
                <a:lnTo>
                  <a:pt x="826276" y="1249915"/>
                </a:lnTo>
                <a:lnTo>
                  <a:pt x="822828" y="1247480"/>
                </a:lnTo>
                <a:lnTo>
                  <a:pt x="816157" y="1243965"/>
                </a:lnTo>
                <a:lnTo>
                  <a:pt x="815722" y="1243441"/>
                </a:lnTo>
                <a:lnTo>
                  <a:pt x="815436" y="1242251"/>
                </a:lnTo>
                <a:lnTo>
                  <a:pt x="815300" y="1240395"/>
                </a:lnTo>
                <a:lnTo>
                  <a:pt x="815001" y="1239143"/>
                </a:lnTo>
                <a:lnTo>
                  <a:pt x="814532" y="1238511"/>
                </a:lnTo>
                <a:lnTo>
                  <a:pt x="813485" y="1238565"/>
                </a:lnTo>
                <a:lnTo>
                  <a:pt x="812410" y="1239796"/>
                </a:lnTo>
                <a:lnTo>
                  <a:pt x="810350" y="1240857"/>
                </a:lnTo>
                <a:lnTo>
                  <a:pt x="807215" y="1240619"/>
                </a:lnTo>
                <a:lnTo>
                  <a:pt x="805855" y="1239885"/>
                </a:lnTo>
                <a:lnTo>
                  <a:pt x="804815" y="1238729"/>
                </a:lnTo>
                <a:lnTo>
                  <a:pt x="804250" y="1237369"/>
                </a:lnTo>
                <a:lnTo>
                  <a:pt x="804162" y="1235811"/>
                </a:lnTo>
                <a:lnTo>
                  <a:pt x="803876" y="1234608"/>
                </a:lnTo>
                <a:lnTo>
                  <a:pt x="803387" y="1233758"/>
                </a:lnTo>
                <a:lnTo>
                  <a:pt x="802251" y="1233737"/>
                </a:lnTo>
                <a:lnTo>
                  <a:pt x="800469" y="1234547"/>
                </a:lnTo>
                <a:lnTo>
                  <a:pt x="799769" y="1235539"/>
                </a:lnTo>
                <a:lnTo>
                  <a:pt x="800163" y="1236723"/>
                </a:lnTo>
                <a:lnTo>
                  <a:pt x="799837" y="1237423"/>
                </a:lnTo>
                <a:lnTo>
                  <a:pt x="796723" y="1237430"/>
                </a:lnTo>
                <a:lnTo>
                  <a:pt x="795499" y="1236736"/>
                </a:lnTo>
                <a:lnTo>
                  <a:pt x="793153" y="1234547"/>
                </a:lnTo>
                <a:lnTo>
                  <a:pt x="792126" y="1232323"/>
                </a:lnTo>
                <a:lnTo>
                  <a:pt x="790807" y="1228359"/>
                </a:lnTo>
                <a:lnTo>
                  <a:pt x="790936" y="1227284"/>
                </a:lnTo>
                <a:lnTo>
                  <a:pt x="791779" y="1224863"/>
                </a:lnTo>
                <a:lnTo>
                  <a:pt x="792874" y="1223170"/>
                </a:lnTo>
                <a:lnTo>
                  <a:pt x="799946" y="1222177"/>
                </a:lnTo>
                <a:lnTo>
                  <a:pt x="803251" y="1221218"/>
                </a:lnTo>
                <a:lnTo>
                  <a:pt x="806848" y="1218451"/>
                </a:lnTo>
                <a:lnTo>
                  <a:pt x="811050" y="1213650"/>
                </a:lnTo>
                <a:lnTo>
                  <a:pt x="811962" y="1212222"/>
                </a:lnTo>
                <a:lnTo>
                  <a:pt x="812070" y="1211175"/>
                </a:lnTo>
                <a:lnTo>
                  <a:pt x="811764" y="1210039"/>
                </a:lnTo>
                <a:lnTo>
                  <a:pt x="810452" y="1207258"/>
                </a:lnTo>
                <a:lnTo>
                  <a:pt x="810010" y="1205354"/>
                </a:lnTo>
                <a:lnTo>
                  <a:pt x="810431" y="1204450"/>
                </a:lnTo>
                <a:lnTo>
                  <a:pt x="812118" y="1204368"/>
                </a:lnTo>
                <a:lnTo>
                  <a:pt x="811234" y="1203287"/>
                </a:lnTo>
                <a:lnTo>
                  <a:pt x="810479" y="1201757"/>
                </a:lnTo>
                <a:lnTo>
                  <a:pt x="810214" y="1200798"/>
                </a:lnTo>
                <a:lnTo>
                  <a:pt x="810255" y="1199268"/>
                </a:lnTo>
                <a:lnTo>
                  <a:pt x="811594" y="1198935"/>
                </a:lnTo>
                <a:lnTo>
                  <a:pt x="813247" y="1199696"/>
                </a:lnTo>
                <a:lnTo>
                  <a:pt x="816436" y="1204089"/>
                </a:lnTo>
                <a:lnTo>
                  <a:pt x="817708" y="1204939"/>
                </a:lnTo>
                <a:lnTo>
                  <a:pt x="819890" y="1205606"/>
                </a:lnTo>
                <a:lnTo>
                  <a:pt x="817572" y="1202586"/>
                </a:lnTo>
                <a:lnTo>
                  <a:pt x="815164" y="1196208"/>
                </a:lnTo>
                <a:lnTo>
                  <a:pt x="814865" y="1193998"/>
                </a:lnTo>
                <a:lnTo>
                  <a:pt x="814926" y="1192767"/>
                </a:lnTo>
                <a:lnTo>
                  <a:pt x="815559" y="1189313"/>
                </a:lnTo>
                <a:lnTo>
                  <a:pt x="816123" y="1187898"/>
                </a:lnTo>
                <a:lnTo>
                  <a:pt x="816851" y="1186967"/>
                </a:lnTo>
                <a:lnTo>
                  <a:pt x="819136" y="1184974"/>
                </a:lnTo>
                <a:lnTo>
                  <a:pt x="822801" y="1183580"/>
                </a:lnTo>
                <a:lnTo>
                  <a:pt x="824671" y="1183397"/>
                </a:lnTo>
                <a:lnTo>
                  <a:pt x="826568" y="1184525"/>
                </a:lnTo>
                <a:lnTo>
                  <a:pt x="828227" y="1186688"/>
                </a:lnTo>
                <a:lnTo>
                  <a:pt x="831913" y="1190204"/>
                </a:lnTo>
                <a:lnTo>
                  <a:pt x="832464" y="1191638"/>
                </a:lnTo>
                <a:lnTo>
                  <a:pt x="832402" y="1192305"/>
                </a:lnTo>
                <a:lnTo>
                  <a:pt x="830981" y="1193264"/>
                </a:lnTo>
                <a:lnTo>
                  <a:pt x="830804" y="1194141"/>
                </a:lnTo>
                <a:lnTo>
                  <a:pt x="831348" y="1195494"/>
                </a:lnTo>
                <a:close/>
                <a:moveTo>
                  <a:pt x="1175030" y="1187511"/>
                </a:moveTo>
                <a:lnTo>
                  <a:pt x="1175798" y="1190673"/>
                </a:lnTo>
                <a:lnTo>
                  <a:pt x="1176281" y="1191665"/>
                </a:lnTo>
                <a:lnTo>
                  <a:pt x="1175567" y="1193162"/>
                </a:lnTo>
                <a:lnTo>
                  <a:pt x="1172697" y="1196140"/>
                </a:lnTo>
                <a:lnTo>
                  <a:pt x="1166421" y="1197350"/>
                </a:lnTo>
                <a:lnTo>
                  <a:pt x="1163259" y="1195943"/>
                </a:lnTo>
                <a:lnTo>
                  <a:pt x="1164714" y="1200206"/>
                </a:lnTo>
                <a:lnTo>
                  <a:pt x="1165027" y="1201995"/>
                </a:lnTo>
                <a:lnTo>
                  <a:pt x="1164585" y="1202750"/>
                </a:lnTo>
                <a:lnTo>
                  <a:pt x="1163266" y="1202525"/>
                </a:lnTo>
                <a:lnTo>
                  <a:pt x="1161083" y="1201322"/>
                </a:lnTo>
                <a:lnTo>
                  <a:pt x="1159825" y="1199880"/>
                </a:lnTo>
                <a:lnTo>
                  <a:pt x="1159499" y="1198200"/>
                </a:lnTo>
                <a:lnTo>
                  <a:pt x="1159043" y="1197826"/>
                </a:lnTo>
                <a:lnTo>
                  <a:pt x="1158451" y="1198765"/>
                </a:lnTo>
                <a:lnTo>
                  <a:pt x="1157880" y="1198554"/>
                </a:lnTo>
                <a:lnTo>
                  <a:pt x="1156581" y="1196045"/>
                </a:lnTo>
                <a:lnTo>
                  <a:pt x="1155623" y="1195106"/>
                </a:lnTo>
                <a:lnTo>
                  <a:pt x="1149319" y="1193610"/>
                </a:lnTo>
                <a:lnTo>
                  <a:pt x="1149006" y="1192937"/>
                </a:lnTo>
                <a:lnTo>
                  <a:pt x="1149333" y="1191774"/>
                </a:lnTo>
                <a:lnTo>
                  <a:pt x="1150305" y="1190115"/>
                </a:lnTo>
                <a:lnTo>
                  <a:pt x="1151719" y="1189557"/>
                </a:lnTo>
                <a:lnTo>
                  <a:pt x="1155283" y="1190299"/>
                </a:lnTo>
                <a:lnTo>
                  <a:pt x="1155568" y="1189870"/>
                </a:lnTo>
                <a:lnTo>
                  <a:pt x="1155806" y="1187783"/>
                </a:lnTo>
                <a:lnTo>
                  <a:pt x="1156071" y="1186960"/>
                </a:lnTo>
                <a:lnTo>
                  <a:pt x="1158540" y="1187171"/>
                </a:lnTo>
                <a:lnTo>
                  <a:pt x="1160090" y="1186722"/>
                </a:lnTo>
                <a:lnTo>
                  <a:pt x="1160947" y="1187796"/>
                </a:lnTo>
                <a:lnTo>
                  <a:pt x="1161790" y="1190292"/>
                </a:lnTo>
                <a:lnTo>
                  <a:pt x="1162987" y="1189836"/>
                </a:lnTo>
                <a:lnTo>
                  <a:pt x="1164721" y="1190197"/>
                </a:lnTo>
                <a:lnTo>
                  <a:pt x="1166652" y="1189285"/>
                </a:lnTo>
                <a:lnTo>
                  <a:pt x="1169610" y="1187069"/>
                </a:lnTo>
                <a:lnTo>
                  <a:pt x="1171916" y="1186246"/>
                </a:lnTo>
                <a:lnTo>
                  <a:pt x="1175030" y="1187511"/>
                </a:lnTo>
                <a:close/>
                <a:moveTo>
                  <a:pt x="1201781" y="1191529"/>
                </a:moveTo>
                <a:lnTo>
                  <a:pt x="1202761" y="1194277"/>
                </a:lnTo>
                <a:lnTo>
                  <a:pt x="1202924" y="1195698"/>
                </a:lnTo>
                <a:lnTo>
                  <a:pt x="1201570" y="1197371"/>
                </a:lnTo>
                <a:lnTo>
                  <a:pt x="1196470" y="1200465"/>
                </a:lnTo>
                <a:lnTo>
                  <a:pt x="1193363" y="1203151"/>
                </a:lnTo>
                <a:lnTo>
                  <a:pt x="1191792" y="1203749"/>
                </a:lnTo>
                <a:lnTo>
                  <a:pt x="1189698" y="1203151"/>
                </a:lnTo>
                <a:lnTo>
                  <a:pt x="1187154" y="1204395"/>
                </a:lnTo>
                <a:lnTo>
                  <a:pt x="1186148" y="1204232"/>
                </a:lnTo>
                <a:lnTo>
                  <a:pt x="1187277" y="1202036"/>
                </a:lnTo>
                <a:lnTo>
                  <a:pt x="1191296" y="1195712"/>
                </a:lnTo>
                <a:lnTo>
                  <a:pt x="1194668" y="1195066"/>
                </a:lnTo>
                <a:lnTo>
                  <a:pt x="1195770" y="1193739"/>
                </a:lnTo>
                <a:lnTo>
                  <a:pt x="1196702" y="1194168"/>
                </a:lnTo>
                <a:lnTo>
                  <a:pt x="1197239" y="1193066"/>
                </a:lnTo>
                <a:lnTo>
                  <a:pt x="1197334" y="1191434"/>
                </a:lnTo>
                <a:lnTo>
                  <a:pt x="1198510" y="1190183"/>
                </a:lnTo>
                <a:lnTo>
                  <a:pt x="1199571" y="1190197"/>
                </a:lnTo>
                <a:lnTo>
                  <a:pt x="1201781" y="1191529"/>
                </a:lnTo>
                <a:close/>
                <a:moveTo>
                  <a:pt x="1394808" y="1201063"/>
                </a:moveTo>
                <a:lnTo>
                  <a:pt x="1394318" y="1201390"/>
                </a:lnTo>
                <a:lnTo>
                  <a:pt x="1389320" y="1198908"/>
                </a:lnTo>
                <a:lnTo>
                  <a:pt x="1388953" y="1196922"/>
                </a:lnTo>
                <a:lnTo>
                  <a:pt x="1391401" y="1194712"/>
                </a:lnTo>
                <a:lnTo>
                  <a:pt x="1393386" y="1193522"/>
                </a:lnTo>
                <a:lnTo>
                  <a:pt x="1394916" y="1193352"/>
                </a:lnTo>
                <a:lnTo>
                  <a:pt x="1396440" y="1193726"/>
                </a:lnTo>
                <a:lnTo>
                  <a:pt x="1397861" y="1196113"/>
                </a:lnTo>
                <a:lnTo>
                  <a:pt x="1396140" y="1198289"/>
                </a:lnTo>
                <a:lnTo>
                  <a:pt x="1394808" y="1201063"/>
                </a:lnTo>
                <a:close/>
                <a:moveTo>
                  <a:pt x="37372" y="1199098"/>
                </a:moveTo>
                <a:lnTo>
                  <a:pt x="35802" y="1201145"/>
                </a:lnTo>
                <a:lnTo>
                  <a:pt x="33292" y="1199010"/>
                </a:lnTo>
                <a:lnTo>
                  <a:pt x="32640" y="1197949"/>
                </a:lnTo>
                <a:lnTo>
                  <a:pt x="35536" y="1195113"/>
                </a:lnTo>
                <a:lnTo>
                  <a:pt x="36815" y="1195222"/>
                </a:lnTo>
                <a:lnTo>
                  <a:pt x="39508" y="1196908"/>
                </a:lnTo>
                <a:lnTo>
                  <a:pt x="40515" y="1198398"/>
                </a:lnTo>
                <a:lnTo>
                  <a:pt x="37372" y="1199098"/>
                </a:lnTo>
                <a:close/>
                <a:moveTo>
                  <a:pt x="868103" y="1199275"/>
                </a:moveTo>
                <a:lnTo>
                  <a:pt x="870639" y="1202933"/>
                </a:lnTo>
                <a:lnTo>
                  <a:pt x="870619" y="1204708"/>
                </a:lnTo>
                <a:lnTo>
                  <a:pt x="870292" y="1207659"/>
                </a:lnTo>
                <a:lnTo>
                  <a:pt x="869565" y="1209896"/>
                </a:lnTo>
                <a:lnTo>
                  <a:pt x="868443" y="1211433"/>
                </a:lnTo>
                <a:lnTo>
                  <a:pt x="866872" y="1212202"/>
                </a:lnTo>
                <a:lnTo>
                  <a:pt x="864852" y="1212208"/>
                </a:lnTo>
                <a:lnTo>
                  <a:pt x="863982" y="1211569"/>
                </a:lnTo>
                <a:lnTo>
                  <a:pt x="864635" y="1209298"/>
                </a:lnTo>
                <a:lnTo>
                  <a:pt x="865124" y="1208625"/>
                </a:lnTo>
                <a:lnTo>
                  <a:pt x="865206" y="1206619"/>
                </a:lnTo>
                <a:lnTo>
                  <a:pt x="864880" y="1203287"/>
                </a:lnTo>
                <a:lnTo>
                  <a:pt x="864472" y="1201233"/>
                </a:lnTo>
                <a:lnTo>
                  <a:pt x="863336" y="1200057"/>
                </a:lnTo>
                <a:lnTo>
                  <a:pt x="862520" y="1200009"/>
                </a:lnTo>
                <a:lnTo>
                  <a:pt x="862295" y="1201097"/>
                </a:lnTo>
                <a:lnTo>
                  <a:pt x="862670" y="1203321"/>
                </a:lnTo>
                <a:lnTo>
                  <a:pt x="862411" y="1206190"/>
                </a:lnTo>
                <a:lnTo>
                  <a:pt x="861527" y="1209706"/>
                </a:lnTo>
                <a:lnTo>
                  <a:pt x="860854" y="1211358"/>
                </a:lnTo>
                <a:lnTo>
                  <a:pt x="859657" y="1210522"/>
                </a:lnTo>
                <a:lnTo>
                  <a:pt x="859093" y="1209182"/>
                </a:lnTo>
                <a:lnTo>
                  <a:pt x="859242" y="1206972"/>
                </a:lnTo>
                <a:lnTo>
                  <a:pt x="858923" y="1204966"/>
                </a:lnTo>
                <a:lnTo>
                  <a:pt x="859222" y="1202838"/>
                </a:lnTo>
                <a:lnTo>
                  <a:pt x="860038" y="1199662"/>
                </a:lnTo>
                <a:lnTo>
                  <a:pt x="861187" y="1197534"/>
                </a:lnTo>
                <a:lnTo>
                  <a:pt x="862676" y="1196453"/>
                </a:lnTo>
                <a:lnTo>
                  <a:pt x="864417" y="1196527"/>
                </a:lnTo>
                <a:lnTo>
                  <a:pt x="866403" y="1197758"/>
                </a:lnTo>
                <a:lnTo>
                  <a:pt x="868103" y="1199275"/>
                </a:lnTo>
                <a:close/>
                <a:moveTo>
                  <a:pt x="760118" y="1208883"/>
                </a:moveTo>
                <a:lnTo>
                  <a:pt x="758561" y="1209346"/>
                </a:lnTo>
                <a:lnTo>
                  <a:pt x="758275" y="1209230"/>
                </a:lnTo>
                <a:lnTo>
                  <a:pt x="758411" y="1207754"/>
                </a:lnTo>
                <a:lnTo>
                  <a:pt x="758296" y="1207013"/>
                </a:lnTo>
                <a:lnTo>
                  <a:pt x="757874" y="1206483"/>
                </a:lnTo>
                <a:lnTo>
                  <a:pt x="759248" y="1205306"/>
                </a:lnTo>
                <a:lnTo>
                  <a:pt x="759445" y="1204388"/>
                </a:lnTo>
                <a:lnTo>
                  <a:pt x="759010" y="1203681"/>
                </a:lnTo>
                <a:lnTo>
                  <a:pt x="757133" y="1202342"/>
                </a:lnTo>
                <a:lnTo>
                  <a:pt x="756596" y="1201124"/>
                </a:lnTo>
                <a:lnTo>
                  <a:pt x="756698" y="1200057"/>
                </a:lnTo>
                <a:lnTo>
                  <a:pt x="757432" y="1199139"/>
                </a:lnTo>
                <a:lnTo>
                  <a:pt x="758731" y="1199282"/>
                </a:lnTo>
                <a:lnTo>
                  <a:pt x="761525" y="1201070"/>
                </a:lnTo>
                <a:lnTo>
                  <a:pt x="762804" y="1203538"/>
                </a:lnTo>
                <a:lnTo>
                  <a:pt x="763389" y="1205368"/>
                </a:lnTo>
                <a:lnTo>
                  <a:pt x="762464" y="1205640"/>
                </a:lnTo>
                <a:lnTo>
                  <a:pt x="761736" y="1206374"/>
                </a:lnTo>
                <a:lnTo>
                  <a:pt x="760975" y="1207931"/>
                </a:lnTo>
                <a:lnTo>
                  <a:pt x="760118" y="1208883"/>
                </a:lnTo>
                <a:close/>
                <a:moveTo>
                  <a:pt x="1221508" y="1222531"/>
                </a:moveTo>
                <a:lnTo>
                  <a:pt x="1219101" y="1223150"/>
                </a:lnTo>
                <a:lnTo>
                  <a:pt x="1217319" y="1222830"/>
                </a:lnTo>
                <a:lnTo>
                  <a:pt x="1216163" y="1221565"/>
                </a:lnTo>
                <a:lnTo>
                  <a:pt x="1215279" y="1219852"/>
                </a:lnTo>
                <a:lnTo>
                  <a:pt x="1214185" y="1215527"/>
                </a:lnTo>
                <a:lnTo>
                  <a:pt x="1214593" y="1213507"/>
                </a:lnTo>
                <a:lnTo>
                  <a:pt x="1214722" y="1209876"/>
                </a:lnTo>
                <a:lnTo>
                  <a:pt x="1214919" y="1208509"/>
                </a:lnTo>
                <a:lnTo>
                  <a:pt x="1215348" y="1207829"/>
                </a:lnTo>
                <a:lnTo>
                  <a:pt x="1217850" y="1206544"/>
                </a:lnTo>
                <a:lnTo>
                  <a:pt x="1219346" y="1206687"/>
                </a:lnTo>
                <a:lnTo>
                  <a:pt x="1221542" y="1208081"/>
                </a:lnTo>
                <a:lnTo>
                  <a:pt x="1226282" y="1208502"/>
                </a:lnTo>
                <a:lnTo>
                  <a:pt x="1227458" y="1209781"/>
                </a:lnTo>
                <a:lnTo>
                  <a:pt x="1227744" y="1210556"/>
                </a:lnTo>
                <a:lnTo>
                  <a:pt x="1227723" y="1211508"/>
                </a:lnTo>
                <a:lnTo>
                  <a:pt x="1227390" y="1212637"/>
                </a:lnTo>
                <a:lnTo>
                  <a:pt x="1225044" y="1215921"/>
                </a:lnTo>
                <a:lnTo>
                  <a:pt x="1223915" y="1218179"/>
                </a:lnTo>
                <a:lnTo>
                  <a:pt x="1223113" y="1220872"/>
                </a:lnTo>
                <a:lnTo>
                  <a:pt x="1221508" y="1222531"/>
                </a:lnTo>
                <a:close/>
                <a:moveTo>
                  <a:pt x="969512" y="1207686"/>
                </a:moveTo>
                <a:lnTo>
                  <a:pt x="969940" y="1211046"/>
                </a:lnTo>
                <a:lnTo>
                  <a:pt x="968227" y="1215588"/>
                </a:lnTo>
                <a:lnTo>
                  <a:pt x="967690" y="1216404"/>
                </a:lnTo>
                <a:lnTo>
                  <a:pt x="967023" y="1216703"/>
                </a:lnTo>
                <a:lnTo>
                  <a:pt x="966377" y="1216146"/>
                </a:lnTo>
                <a:lnTo>
                  <a:pt x="964453" y="1212582"/>
                </a:lnTo>
                <a:lnTo>
                  <a:pt x="963929" y="1210352"/>
                </a:lnTo>
                <a:lnTo>
                  <a:pt x="964636" y="1209237"/>
                </a:lnTo>
                <a:lnTo>
                  <a:pt x="966126" y="1207843"/>
                </a:lnTo>
                <a:lnTo>
                  <a:pt x="967180" y="1207163"/>
                </a:lnTo>
                <a:lnTo>
                  <a:pt x="968499" y="1207748"/>
                </a:lnTo>
                <a:lnTo>
                  <a:pt x="968961" y="1206762"/>
                </a:lnTo>
                <a:lnTo>
                  <a:pt x="969512" y="1207686"/>
                </a:lnTo>
                <a:close/>
                <a:moveTo>
                  <a:pt x="1179232" y="1238395"/>
                </a:moveTo>
                <a:lnTo>
                  <a:pt x="1177913" y="1238749"/>
                </a:lnTo>
                <a:lnTo>
                  <a:pt x="1176356" y="1237749"/>
                </a:lnTo>
                <a:lnTo>
                  <a:pt x="1175798" y="1236036"/>
                </a:lnTo>
                <a:lnTo>
                  <a:pt x="1175506" y="1234295"/>
                </a:lnTo>
                <a:lnTo>
                  <a:pt x="1175785" y="1233397"/>
                </a:lnTo>
                <a:lnTo>
                  <a:pt x="1176485" y="1232547"/>
                </a:lnTo>
                <a:lnTo>
                  <a:pt x="1177430" y="1230609"/>
                </a:lnTo>
                <a:lnTo>
                  <a:pt x="1178627" y="1227577"/>
                </a:lnTo>
                <a:lnTo>
                  <a:pt x="1180490" y="1225537"/>
                </a:lnTo>
                <a:lnTo>
                  <a:pt x="1184584" y="1223646"/>
                </a:lnTo>
                <a:lnTo>
                  <a:pt x="1185162" y="1222973"/>
                </a:lnTo>
                <a:lnTo>
                  <a:pt x="1186991" y="1217621"/>
                </a:lnTo>
                <a:lnTo>
                  <a:pt x="1187610" y="1216703"/>
                </a:lnTo>
                <a:lnTo>
                  <a:pt x="1189704" y="1216159"/>
                </a:lnTo>
                <a:lnTo>
                  <a:pt x="1189929" y="1215466"/>
                </a:lnTo>
                <a:lnTo>
                  <a:pt x="1189188" y="1214140"/>
                </a:lnTo>
                <a:lnTo>
                  <a:pt x="1189188" y="1212773"/>
                </a:lnTo>
                <a:lnTo>
                  <a:pt x="1189929" y="1211358"/>
                </a:lnTo>
                <a:lnTo>
                  <a:pt x="1190949" y="1210311"/>
                </a:lnTo>
                <a:lnTo>
                  <a:pt x="1193594" y="1209284"/>
                </a:lnTo>
                <a:lnTo>
                  <a:pt x="1195988" y="1209475"/>
                </a:lnTo>
                <a:lnTo>
                  <a:pt x="1196600" y="1209869"/>
                </a:lnTo>
                <a:lnTo>
                  <a:pt x="1197137" y="1210814"/>
                </a:lnTo>
                <a:lnTo>
                  <a:pt x="1197871" y="1213337"/>
                </a:lnTo>
                <a:lnTo>
                  <a:pt x="1197966" y="1213908"/>
                </a:lnTo>
                <a:lnTo>
                  <a:pt x="1196858" y="1216132"/>
                </a:lnTo>
                <a:lnTo>
                  <a:pt x="1193954" y="1219546"/>
                </a:lnTo>
                <a:lnTo>
                  <a:pt x="1192159" y="1222395"/>
                </a:lnTo>
                <a:lnTo>
                  <a:pt x="1191799" y="1223327"/>
                </a:lnTo>
                <a:lnTo>
                  <a:pt x="1191636" y="1224523"/>
                </a:lnTo>
                <a:lnTo>
                  <a:pt x="1190962" y="1225979"/>
                </a:lnTo>
                <a:lnTo>
                  <a:pt x="1188868" y="1229467"/>
                </a:lnTo>
                <a:lnTo>
                  <a:pt x="1187454" y="1232826"/>
                </a:lnTo>
                <a:lnTo>
                  <a:pt x="1186053" y="1234669"/>
                </a:lnTo>
                <a:lnTo>
                  <a:pt x="1182218" y="1236403"/>
                </a:lnTo>
                <a:lnTo>
                  <a:pt x="1179232" y="1238395"/>
                </a:lnTo>
                <a:close/>
                <a:moveTo>
                  <a:pt x="963922" y="1218376"/>
                </a:moveTo>
                <a:lnTo>
                  <a:pt x="962358" y="1219002"/>
                </a:lnTo>
                <a:lnTo>
                  <a:pt x="961379" y="1216771"/>
                </a:lnTo>
                <a:lnTo>
                  <a:pt x="960583" y="1216309"/>
                </a:lnTo>
                <a:lnTo>
                  <a:pt x="960230" y="1214820"/>
                </a:lnTo>
                <a:lnTo>
                  <a:pt x="958591" y="1214527"/>
                </a:lnTo>
                <a:lnTo>
                  <a:pt x="958707" y="1212181"/>
                </a:lnTo>
                <a:lnTo>
                  <a:pt x="959149" y="1211032"/>
                </a:lnTo>
                <a:lnTo>
                  <a:pt x="960672" y="1210121"/>
                </a:lnTo>
                <a:lnTo>
                  <a:pt x="961875" y="1210468"/>
                </a:lnTo>
                <a:lnTo>
                  <a:pt x="963018" y="1212800"/>
                </a:lnTo>
                <a:lnTo>
                  <a:pt x="963576" y="1214643"/>
                </a:lnTo>
                <a:lnTo>
                  <a:pt x="964058" y="1217002"/>
                </a:lnTo>
                <a:lnTo>
                  <a:pt x="963922" y="1218376"/>
                </a:lnTo>
                <a:close/>
                <a:moveTo>
                  <a:pt x="782585" y="1229481"/>
                </a:moveTo>
                <a:lnTo>
                  <a:pt x="782136" y="1232649"/>
                </a:lnTo>
                <a:lnTo>
                  <a:pt x="779784" y="1231799"/>
                </a:lnTo>
                <a:lnTo>
                  <a:pt x="778743" y="1230657"/>
                </a:lnTo>
                <a:lnTo>
                  <a:pt x="777859" y="1228053"/>
                </a:lnTo>
                <a:lnTo>
                  <a:pt x="777757" y="1227393"/>
                </a:lnTo>
                <a:lnTo>
                  <a:pt x="777954" y="1226393"/>
                </a:lnTo>
                <a:lnTo>
                  <a:pt x="778913" y="1224122"/>
                </a:lnTo>
                <a:lnTo>
                  <a:pt x="779559" y="1223293"/>
                </a:lnTo>
                <a:lnTo>
                  <a:pt x="781096" y="1224258"/>
                </a:lnTo>
                <a:lnTo>
                  <a:pt x="781810" y="1225591"/>
                </a:lnTo>
                <a:lnTo>
                  <a:pt x="782375" y="1227699"/>
                </a:lnTo>
                <a:lnTo>
                  <a:pt x="782585" y="1229481"/>
                </a:lnTo>
                <a:close/>
                <a:moveTo>
                  <a:pt x="778335" y="1240442"/>
                </a:moveTo>
                <a:lnTo>
                  <a:pt x="777730" y="1242115"/>
                </a:lnTo>
                <a:lnTo>
                  <a:pt x="776982" y="1242584"/>
                </a:lnTo>
                <a:lnTo>
                  <a:pt x="775500" y="1244543"/>
                </a:lnTo>
                <a:lnTo>
                  <a:pt x="774894" y="1244808"/>
                </a:lnTo>
                <a:lnTo>
                  <a:pt x="774031" y="1243564"/>
                </a:lnTo>
                <a:lnTo>
                  <a:pt x="773303" y="1241530"/>
                </a:lnTo>
                <a:lnTo>
                  <a:pt x="772997" y="1241211"/>
                </a:lnTo>
                <a:lnTo>
                  <a:pt x="772535" y="1241292"/>
                </a:lnTo>
                <a:lnTo>
                  <a:pt x="771535" y="1242584"/>
                </a:lnTo>
                <a:lnTo>
                  <a:pt x="771093" y="1242564"/>
                </a:lnTo>
                <a:lnTo>
                  <a:pt x="770726" y="1241693"/>
                </a:lnTo>
                <a:lnTo>
                  <a:pt x="770549" y="1239959"/>
                </a:lnTo>
                <a:lnTo>
                  <a:pt x="770563" y="1237348"/>
                </a:lnTo>
                <a:lnTo>
                  <a:pt x="771032" y="1233316"/>
                </a:lnTo>
                <a:lnTo>
                  <a:pt x="771059" y="1231847"/>
                </a:lnTo>
                <a:lnTo>
                  <a:pt x="770808" y="1230725"/>
                </a:lnTo>
                <a:lnTo>
                  <a:pt x="771018" y="1229705"/>
                </a:lnTo>
                <a:lnTo>
                  <a:pt x="771692" y="1228780"/>
                </a:lnTo>
                <a:lnTo>
                  <a:pt x="772555" y="1228345"/>
                </a:lnTo>
                <a:lnTo>
                  <a:pt x="774582" y="1228712"/>
                </a:lnTo>
                <a:lnTo>
                  <a:pt x="776186" y="1230337"/>
                </a:lnTo>
                <a:lnTo>
                  <a:pt x="776968" y="1232459"/>
                </a:lnTo>
                <a:lnTo>
                  <a:pt x="778532" y="1234132"/>
                </a:lnTo>
                <a:lnTo>
                  <a:pt x="779076" y="1235308"/>
                </a:lnTo>
                <a:lnTo>
                  <a:pt x="778335" y="1240442"/>
                </a:lnTo>
                <a:close/>
                <a:moveTo>
                  <a:pt x="747252" y="1252009"/>
                </a:moveTo>
                <a:lnTo>
                  <a:pt x="746463" y="1252077"/>
                </a:lnTo>
                <a:lnTo>
                  <a:pt x="745369" y="1251139"/>
                </a:lnTo>
                <a:lnTo>
                  <a:pt x="739228" y="1247956"/>
                </a:lnTo>
                <a:lnTo>
                  <a:pt x="738426" y="1246991"/>
                </a:lnTo>
                <a:lnTo>
                  <a:pt x="739147" y="1245651"/>
                </a:lnTo>
                <a:lnTo>
                  <a:pt x="741384" y="1243924"/>
                </a:lnTo>
                <a:lnTo>
                  <a:pt x="742893" y="1242156"/>
                </a:lnTo>
                <a:lnTo>
                  <a:pt x="744056" y="1239449"/>
                </a:lnTo>
                <a:lnTo>
                  <a:pt x="747585" y="1240843"/>
                </a:lnTo>
                <a:lnTo>
                  <a:pt x="748905" y="1242122"/>
                </a:lnTo>
                <a:lnTo>
                  <a:pt x="749408" y="1243237"/>
                </a:lnTo>
                <a:lnTo>
                  <a:pt x="749625" y="1244781"/>
                </a:lnTo>
                <a:lnTo>
                  <a:pt x="749428" y="1248562"/>
                </a:lnTo>
                <a:lnTo>
                  <a:pt x="748238" y="1249364"/>
                </a:lnTo>
                <a:lnTo>
                  <a:pt x="747252" y="1252009"/>
                </a:lnTo>
                <a:close/>
                <a:moveTo>
                  <a:pt x="1261860" y="1264351"/>
                </a:moveTo>
                <a:lnTo>
                  <a:pt x="1260364" y="1264684"/>
                </a:lnTo>
                <a:lnTo>
                  <a:pt x="1258201" y="1261482"/>
                </a:lnTo>
                <a:lnTo>
                  <a:pt x="1253666" y="1257830"/>
                </a:lnTo>
                <a:lnTo>
                  <a:pt x="1251945" y="1255178"/>
                </a:lnTo>
                <a:lnTo>
                  <a:pt x="1251884" y="1253893"/>
                </a:lnTo>
                <a:lnTo>
                  <a:pt x="1252020" y="1251873"/>
                </a:lnTo>
                <a:lnTo>
                  <a:pt x="1252516" y="1249405"/>
                </a:lnTo>
                <a:lnTo>
                  <a:pt x="1254094" y="1246698"/>
                </a:lnTo>
                <a:lnTo>
                  <a:pt x="1255767" y="1246263"/>
                </a:lnTo>
                <a:lnTo>
                  <a:pt x="1258154" y="1246862"/>
                </a:lnTo>
                <a:lnTo>
                  <a:pt x="1259888" y="1248806"/>
                </a:lnTo>
                <a:lnTo>
                  <a:pt x="1261778" y="1254185"/>
                </a:lnTo>
                <a:lnTo>
                  <a:pt x="1263036" y="1256803"/>
                </a:lnTo>
                <a:lnTo>
                  <a:pt x="1263431" y="1258700"/>
                </a:lnTo>
                <a:lnTo>
                  <a:pt x="1262805" y="1259591"/>
                </a:lnTo>
                <a:lnTo>
                  <a:pt x="1262859" y="1260468"/>
                </a:lnTo>
                <a:lnTo>
                  <a:pt x="1263145" y="1261012"/>
                </a:lnTo>
                <a:lnTo>
                  <a:pt x="1263036" y="1262005"/>
                </a:lnTo>
                <a:lnTo>
                  <a:pt x="1262533" y="1263460"/>
                </a:lnTo>
                <a:lnTo>
                  <a:pt x="1261860" y="1264351"/>
                </a:lnTo>
                <a:close/>
                <a:moveTo>
                  <a:pt x="695830" y="1261393"/>
                </a:moveTo>
                <a:lnTo>
                  <a:pt x="694776" y="1261584"/>
                </a:lnTo>
                <a:lnTo>
                  <a:pt x="692797" y="1260754"/>
                </a:lnTo>
                <a:lnTo>
                  <a:pt x="689901" y="1258904"/>
                </a:lnTo>
                <a:lnTo>
                  <a:pt x="687725" y="1256939"/>
                </a:lnTo>
                <a:lnTo>
                  <a:pt x="686269" y="1254865"/>
                </a:lnTo>
                <a:lnTo>
                  <a:pt x="686086" y="1253437"/>
                </a:lnTo>
                <a:lnTo>
                  <a:pt x="687181" y="1252642"/>
                </a:lnTo>
                <a:lnTo>
                  <a:pt x="688840" y="1252247"/>
                </a:lnTo>
                <a:lnTo>
                  <a:pt x="692791" y="1252512"/>
                </a:lnTo>
                <a:lnTo>
                  <a:pt x="694667" y="1253301"/>
                </a:lnTo>
                <a:lnTo>
                  <a:pt x="697149" y="1256320"/>
                </a:lnTo>
                <a:lnTo>
                  <a:pt x="697673" y="1258027"/>
                </a:lnTo>
                <a:lnTo>
                  <a:pt x="697755" y="1259129"/>
                </a:lnTo>
                <a:lnTo>
                  <a:pt x="697435" y="1260081"/>
                </a:lnTo>
                <a:lnTo>
                  <a:pt x="695830" y="1261393"/>
                </a:lnTo>
                <a:close/>
                <a:moveTo>
                  <a:pt x="1183584" y="1272382"/>
                </a:moveTo>
                <a:lnTo>
                  <a:pt x="1182027" y="1272947"/>
                </a:lnTo>
                <a:lnTo>
                  <a:pt x="1179926" y="1270220"/>
                </a:lnTo>
                <a:lnTo>
                  <a:pt x="1179912" y="1268703"/>
                </a:lnTo>
                <a:lnTo>
                  <a:pt x="1180320" y="1265052"/>
                </a:lnTo>
                <a:lnTo>
                  <a:pt x="1184156" y="1264134"/>
                </a:lnTo>
                <a:lnTo>
                  <a:pt x="1185754" y="1266337"/>
                </a:lnTo>
                <a:lnTo>
                  <a:pt x="1186522" y="1268506"/>
                </a:lnTo>
                <a:lnTo>
                  <a:pt x="1183584" y="1272382"/>
                </a:lnTo>
                <a:close/>
                <a:moveTo>
                  <a:pt x="1246689" y="1265704"/>
                </a:moveTo>
                <a:lnTo>
                  <a:pt x="1256651" y="1270260"/>
                </a:lnTo>
                <a:lnTo>
                  <a:pt x="1257623" y="1271913"/>
                </a:lnTo>
                <a:lnTo>
                  <a:pt x="1258099" y="1273389"/>
                </a:lnTo>
                <a:lnTo>
                  <a:pt x="1258378" y="1275027"/>
                </a:lnTo>
                <a:lnTo>
                  <a:pt x="1258399" y="1278393"/>
                </a:lnTo>
                <a:lnTo>
                  <a:pt x="1258195" y="1279740"/>
                </a:lnTo>
                <a:lnTo>
                  <a:pt x="1257222" y="1282990"/>
                </a:lnTo>
                <a:lnTo>
                  <a:pt x="1257154" y="1284003"/>
                </a:lnTo>
                <a:lnTo>
                  <a:pt x="1257936" y="1294822"/>
                </a:lnTo>
                <a:lnTo>
                  <a:pt x="1257854" y="1300684"/>
                </a:lnTo>
                <a:lnTo>
                  <a:pt x="1257154" y="1305553"/>
                </a:lnTo>
                <a:lnTo>
                  <a:pt x="1255726" y="1309449"/>
                </a:lnTo>
                <a:lnTo>
                  <a:pt x="1253577" y="1312366"/>
                </a:lnTo>
                <a:lnTo>
                  <a:pt x="1251945" y="1314039"/>
                </a:lnTo>
                <a:lnTo>
                  <a:pt x="1244696" y="1318146"/>
                </a:lnTo>
                <a:lnTo>
                  <a:pt x="1239562" y="1319207"/>
                </a:lnTo>
                <a:lnTo>
                  <a:pt x="1234150" y="1319398"/>
                </a:lnTo>
                <a:lnTo>
                  <a:pt x="1227254" y="1320499"/>
                </a:lnTo>
                <a:lnTo>
                  <a:pt x="1224106" y="1320268"/>
                </a:lnTo>
                <a:lnTo>
                  <a:pt x="1222481" y="1319785"/>
                </a:lnTo>
                <a:lnTo>
                  <a:pt x="1221325" y="1318962"/>
                </a:lnTo>
                <a:lnTo>
                  <a:pt x="1219971" y="1316365"/>
                </a:lnTo>
                <a:lnTo>
                  <a:pt x="1218421" y="1311972"/>
                </a:lnTo>
                <a:lnTo>
                  <a:pt x="1217143" y="1307008"/>
                </a:lnTo>
                <a:lnTo>
                  <a:pt x="1215613" y="1298154"/>
                </a:lnTo>
                <a:lnTo>
                  <a:pt x="1215585" y="1297100"/>
                </a:lnTo>
                <a:lnTo>
                  <a:pt x="1217061" y="1289838"/>
                </a:lnTo>
                <a:lnTo>
                  <a:pt x="1219019" y="1284921"/>
                </a:lnTo>
                <a:lnTo>
                  <a:pt x="1222474" y="1277591"/>
                </a:lnTo>
                <a:lnTo>
                  <a:pt x="1226377" y="1270403"/>
                </a:lnTo>
                <a:lnTo>
                  <a:pt x="1227370" y="1269213"/>
                </a:lnTo>
                <a:lnTo>
                  <a:pt x="1229131" y="1267948"/>
                </a:lnTo>
                <a:lnTo>
                  <a:pt x="1233544" y="1265895"/>
                </a:lnTo>
                <a:lnTo>
                  <a:pt x="1237203" y="1266412"/>
                </a:lnTo>
                <a:lnTo>
                  <a:pt x="1238814" y="1266153"/>
                </a:lnTo>
                <a:lnTo>
                  <a:pt x="1240827" y="1265194"/>
                </a:lnTo>
                <a:lnTo>
                  <a:pt x="1243044" y="1264963"/>
                </a:lnTo>
                <a:lnTo>
                  <a:pt x="1246689" y="1265704"/>
                </a:lnTo>
                <a:close/>
                <a:moveTo>
                  <a:pt x="1038294" y="1295597"/>
                </a:moveTo>
                <a:lnTo>
                  <a:pt x="1037478" y="1295652"/>
                </a:lnTo>
                <a:lnTo>
                  <a:pt x="1036186" y="1294883"/>
                </a:lnTo>
                <a:lnTo>
                  <a:pt x="1033222" y="1291837"/>
                </a:lnTo>
                <a:lnTo>
                  <a:pt x="1032623" y="1290518"/>
                </a:lnTo>
                <a:lnTo>
                  <a:pt x="1032324" y="1288974"/>
                </a:lnTo>
                <a:lnTo>
                  <a:pt x="1032324" y="1287206"/>
                </a:lnTo>
                <a:lnTo>
                  <a:pt x="1032589" y="1285370"/>
                </a:lnTo>
                <a:lnTo>
                  <a:pt x="1033494" y="1281698"/>
                </a:lnTo>
                <a:lnTo>
                  <a:pt x="1031766" y="1278774"/>
                </a:lnTo>
                <a:lnTo>
                  <a:pt x="1031345" y="1277108"/>
                </a:lnTo>
                <a:lnTo>
                  <a:pt x="1031549" y="1276163"/>
                </a:lnTo>
                <a:lnTo>
                  <a:pt x="1032514" y="1273899"/>
                </a:lnTo>
                <a:lnTo>
                  <a:pt x="1032780" y="1272484"/>
                </a:lnTo>
                <a:lnTo>
                  <a:pt x="1033752" y="1270471"/>
                </a:lnTo>
                <a:lnTo>
                  <a:pt x="1036268" y="1266561"/>
                </a:lnTo>
                <a:lnTo>
                  <a:pt x="1038791" y="1267486"/>
                </a:lnTo>
                <a:lnTo>
                  <a:pt x="1041042" y="1270689"/>
                </a:lnTo>
                <a:lnTo>
                  <a:pt x="1041626" y="1272851"/>
                </a:lnTo>
                <a:lnTo>
                  <a:pt x="1041450" y="1275143"/>
                </a:lnTo>
                <a:lnTo>
                  <a:pt x="1041647" y="1278455"/>
                </a:lnTo>
                <a:lnTo>
                  <a:pt x="1042211" y="1282786"/>
                </a:lnTo>
                <a:lnTo>
                  <a:pt x="1042361" y="1285914"/>
                </a:lnTo>
                <a:lnTo>
                  <a:pt x="1042089" y="1287859"/>
                </a:lnTo>
                <a:lnTo>
                  <a:pt x="1041123" y="1291497"/>
                </a:lnTo>
                <a:lnTo>
                  <a:pt x="1040307" y="1293183"/>
                </a:lnTo>
                <a:lnTo>
                  <a:pt x="1039233" y="1294761"/>
                </a:lnTo>
                <a:lnTo>
                  <a:pt x="1038294" y="1295597"/>
                </a:lnTo>
                <a:close/>
                <a:moveTo>
                  <a:pt x="604553" y="1282698"/>
                </a:moveTo>
                <a:lnTo>
                  <a:pt x="603839" y="1282861"/>
                </a:lnTo>
                <a:lnTo>
                  <a:pt x="601221" y="1279835"/>
                </a:lnTo>
                <a:lnTo>
                  <a:pt x="601772" y="1277230"/>
                </a:lnTo>
                <a:lnTo>
                  <a:pt x="604200" y="1279896"/>
                </a:lnTo>
                <a:lnTo>
                  <a:pt x="604546" y="1281555"/>
                </a:lnTo>
                <a:lnTo>
                  <a:pt x="604553" y="1282698"/>
                </a:lnTo>
                <a:close/>
                <a:moveTo>
                  <a:pt x="1285891" y="1293183"/>
                </a:moveTo>
                <a:lnTo>
                  <a:pt x="1276589" y="1293251"/>
                </a:lnTo>
                <a:lnTo>
                  <a:pt x="1271529" y="1292891"/>
                </a:lnTo>
                <a:lnTo>
                  <a:pt x="1269496" y="1292123"/>
                </a:lnTo>
                <a:lnTo>
                  <a:pt x="1267728" y="1290926"/>
                </a:lnTo>
                <a:lnTo>
                  <a:pt x="1265722" y="1287036"/>
                </a:lnTo>
                <a:lnTo>
                  <a:pt x="1264437" y="1283011"/>
                </a:lnTo>
                <a:lnTo>
                  <a:pt x="1264376" y="1281297"/>
                </a:lnTo>
                <a:lnTo>
                  <a:pt x="1264716" y="1279753"/>
                </a:lnTo>
                <a:lnTo>
                  <a:pt x="1265192" y="1278815"/>
                </a:lnTo>
                <a:lnTo>
                  <a:pt x="1271434" y="1277469"/>
                </a:lnTo>
                <a:lnTo>
                  <a:pt x="1276548" y="1279148"/>
                </a:lnTo>
                <a:lnTo>
                  <a:pt x="1280947" y="1281120"/>
                </a:lnTo>
                <a:lnTo>
                  <a:pt x="1286612" y="1281453"/>
                </a:lnTo>
                <a:lnTo>
                  <a:pt x="1288332" y="1282201"/>
                </a:lnTo>
                <a:lnTo>
                  <a:pt x="1288992" y="1282752"/>
                </a:lnTo>
                <a:lnTo>
                  <a:pt x="1289447" y="1283765"/>
                </a:lnTo>
                <a:lnTo>
                  <a:pt x="1290093" y="1288396"/>
                </a:lnTo>
                <a:lnTo>
                  <a:pt x="1290155" y="1290858"/>
                </a:lnTo>
                <a:lnTo>
                  <a:pt x="1289985" y="1292721"/>
                </a:lnTo>
                <a:lnTo>
                  <a:pt x="1285891" y="1293183"/>
                </a:lnTo>
                <a:close/>
                <a:moveTo>
                  <a:pt x="607545" y="1283133"/>
                </a:moveTo>
                <a:lnTo>
                  <a:pt x="609694" y="1283670"/>
                </a:lnTo>
                <a:lnTo>
                  <a:pt x="611285" y="1283269"/>
                </a:lnTo>
                <a:lnTo>
                  <a:pt x="612448" y="1285316"/>
                </a:lnTo>
                <a:lnTo>
                  <a:pt x="612897" y="1287390"/>
                </a:lnTo>
                <a:lnTo>
                  <a:pt x="612747" y="1288097"/>
                </a:lnTo>
                <a:lnTo>
                  <a:pt x="612244" y="1288383"/>
                </a:lnTo>
                <a:lnTo>
                  <a:pt x="608885" y="1286091"/>
                </a:lnTo>
                <a:lnTo>
                  <a:pt x="607634" y="1284683"/>
                </a:lnTo>
                <a:lnTo>
                  <a:pt x="607212" y="1283500"/>
                </a:lnTo>
                <a:lnTo>
                  <a:pt x="607545" y="1283133"/>
                </a:lnTo>
                <a:close/>
                <a:moveTo>
                  <a:pt x="631719" y="1312292"/>
                </a:moveTo>
                <a:lnTo>
                  <a:pt x="630761" y="1316433"/>
                </a:lnTo>
                <a:lnTo>
                  <a:pt x="630393" y="1316045"/>
                </a:lnTo>
                <a:lnTo>
                  <a:pt x="629734" y="1314066"/>
                </a:lnTo>
                <a:lnTo>
                  <a:pt x="628408" y="1313114"/>
                </a:lnTo>
                <a:lnTo>
                  <a:pt x="626905" y="1310911"/>
                </a:lnTo>
                <a:lnTo>
                  <a:pt x="626925" y="1306165"/>
                </a:lnTo>
                <a:lnTo>
                  <a:pt x="627503" y="1304002"/>
                </a:lnTo>
                <a:lnTo>
                  <a:pt x="627374" y="1300976"/>
                </a:lnTo>
                <a:lnTo>
                  <a:pt x="628870" y="1299154"/>
                </a:lnTo>
                <a:lnTo>
                  <a:pt x="629979" y="1301296"/>
                </a:lnTo>
                <a:lnTo>
                  <a:pt x="630285" y="1304934"/>
                </a:lnTo>
                <a:lnTo>
                  <a:pt x="630006" y="1306722"/>
                </a:lnTo>
                <a:lnTo>
                  <a:pt x="631107" y="1308572"/>
                </a:lnTo>
                <a:lnTo>
                  <a:pt x="631617" y="1309041"/>
                </a:lnTo>
                <a:lnTo>
                  <a:pt x="631889" y="1310524"/>
                </a:lnTo>
                <a:lnTo>
                  <a:pt x="631719" y="1312292"/>
                </a:lnTo>
                <a:close/>
                <a:moveTo>
                  <a:pt x="1494680" y="1329312"/>
                </a:moveTo>
                <a:lnTo>
                  <a:pt x="1492313" y="1330659"/>
                </a:lnTo>
                <a:lnTo>
                  <a:pt x="1491049" y="1329006"/>
                </a:lnTo>
                <a:lnTo>
                  <a:pt x="1491940" y="1328544"/>
                </a:lnTo>
                <a:lnTo>
                  <a:pt x="1493238" y="1326558"/>
                </a:lnTo>
                <a:lnTo>
                  <a:pt x="1495006" y="1324811"/>
                </a:lnTo>
                <a:lnTo>
                  <a:pt x="1495748" y="1323403"/>
                </a:lnTo>
                <a:lnTo>
                  <a:pt x="1498719" y="1322757"/>
                </a:lnTo>
                <a:lnTo>
                  <a:pt x="1499732" y="1322832"/>
                </a:lnTo>
                <a:lnTo>
                  <a:pt x="1500120" y="1323335"/>
                </a:lnTo>
                <a:lnTo>
                  <a:pt x="1498433" y="1325497"/>
                </a:lnTo>
                <a:lnTo>
                  <a:pt x="1494680" y="1329312"/>
                </a:lnTo>
                <a:close/>
                <a:moveTo>
                  <a:pt x="628041" y="1331815"/>
                </a:moveTo>
                <a:lnTo>
                  <a:pt x="630448" y="1332202"/>
                </a:lnTo>
                <a:lnTo>
                  <a:pt x="633521" y="1332141"/>
                </a:lnTo>
                <a:lnTo>
                  <a:pt x="632991" y="1335901"/>
                </a:lnTo>
                <a:lnTo>
                  <a:pt x="631815" y="1338309"/>
                </a:lnTo>
                <a:lnTo>
                  <a:pt x="630883" y="1338989"/>
                </a:lnTo>
                <a:lnTo>
                  <a:pt x="630475" y="1337676"/>
                </a:lnTo>
                <a:lnTo>
                  <a:pt x="628666" y="1334664"/>
                </a:lnTo>
                <a:lnTo>
                  <a:pt x="628041" y="1331815"/>
                </a:lnTo>
                <a:close/>
                <a:moveTo>
                  <a:pt x="1104561" y="1366549"/>
                </a:moveTo>
                <a:lnTo>
                  <a:pt x="1106465" y="1367127"/>
                </a:lnTo>
                <a:lnTo>
                  <a:pt x="1107907" y="1367066"/>
                </a:lnTo>
                <a:lnTo>
                  <a:pt x="1108226" y="1367760"/>
                </a:lnTo>
                <a:lnTo>
                  <a:pt x="1106710" y="1370065"/>
                </a:lnTo>
                <a:lnTo>
                  <a:pt x="1105778" y="1370500"/>
                </a:lnTo>
                <a:lnTo>
                  <a:pt x="1104099" y="1368848"/>
                </a:lnTo>
                <a:lnTo>
                  <a:pt x="1102834" y="1366821"/>
                </a:lnTo>
                <a:lnTo>
                  <a:pt x="1102480" y="1365590"/>
                </a:lnTo>
                <a:lnTo>
                  <a:pt x="1102378" y="1364237"/>
                </a:lnTo>
                <a:lnTo>
                  <a:pt x="1102670" y="1363999"/>
                </a:lnTo>
                <a:lnTo>
                  <a:pt x="1104561" y="1366549"/>
                </a:lnTo>
                <a:close/>
                <a:moveTo>
                  <a:pt x="1093062" y="1389370"/>
                </a:moveTo>
                <a:lnTo>
                  <a:pt x="1095510" y="1391193"/>
                </a:lnTo>
                <a:lnTo>
                  <a:pt x="1097958" y="1392226"/>
                </a:lnTo>
                <a:lnTo>
                  <a:pt x="1101895" y="1392784"/>
                </a:lnTo>
                <a:lnTo>
                  <a:pt x="1102460" y="1393165"/>
                </a:lnTo>
                <a:lnTo>
                  <a:pt x="1102460" y="1394021"/>
                </a:lnTo>
                <a:lnTo>
                  <a:pt x="1101895" y="1395347"/>
                </a:lnTo>
                <a:lnTo>
                  <a:pt x="1100583" y="1397047"/>
                </a:lnTo>
                <a:lnTo>
                  <a:pt x="1099645" y="1397095"/>
                </a:lnTo>
                <a:lnTo>
                  <a:pt x="1097468" y="1395898"/>
                </a:lnTo>
                <a:lnTo>
                  <a:pt x="1096673" y="1395286"/>
                </a:lnTo>
                <a:lnTo>
                  <a:pt x="1095796" y="1393919"/>
                </a:lnTo>
                <a:lnTo>
                  <a:pt x="1095354" y="1393790"/>
                </a:lnTo>
                <a:lnTo>
                  <a:pt x="1094783" y="1394246"/>
                </a:lnTo>
                <a:lnTo>
                  <a:pt x="1094633" y="1394844"/>
                </a:lnTo>
                <a:lnTo>
                  <a:pt x="1094898" y="1395592"/>
                </a:lnTo>
                <a:lnTo>
                  <a:pt x="1094538" y="1395803"/>
                </a:lnTo>
                <a:lnTo>
                  <a:pt x="1091899" y="1395286"/>
                </a:lnTo>
                <a:lnTo>
                  <a:pt x="1091484" y="1394851"/>
                </a:lnTo>
                <a:lnTo>
                  <a:pt x="1091695" y="1393382"/>
                </a:lnTo>
                <a:lnTo>
                  <a:pt x="1093531" y="1391240"/>
                </a:lnTo>
                <a:lnTo>
                  <a:pt x="1091920" y="1390581"/>
                </a:lnTo>
                <a:lnTo>
                  <a:pt x="1091403" y="1389785"/>
                </a:lnTo>
                <a:lnTo>
                  <a:pt x="1089009" y="1391131"/>
                </a:lnTo>
                <a:lnTo>
                  <a:pt x="1087683" y="1391458"/>
                </a:lnTo>
                <a:lnTo>
                  <a:pt x="1085589" y="1390513"/>
                </a:lnTo>
                <a:lnTo>
                  <a:pt x="1085364" y="1385596"/>
                </a:lnTo>
                <a:lnTo>
                  <a:pt x="1085113" y="1383794"/>
                </a:lnTo>
                <a:lnTo>
                  <a:pt x="1084161" y="1382570"/>
                </a:lnTo>
                <a:lnTo>
                  <a:pt x="1083596" y="1381278"/>
                </a:lnTo>
                <a:lnTo>
                  <a:pt x="1082678" y="1380299"/>
                </a:lnTo>
                <a:lnTo>
                  <a:pt x="1080788" y="1379306"/>
                </a:lnTo>
                <a:lnTo>
                  <a:pt x="1079251" y="1376838"/>
                </a:lnTo>
                <a:lnTo>
                  <a:pt x="1078932" y="1375716"/>
                </a:lnTo>
                <a:lnTo>
                  <a:pt x="1079142" y="1374866"/>
                </a:lnTo>
                <a:lnTo>
                  <a:pt x="1080081" y="1373703"/>
                </a:lnTo>
                <a:lnTo>
                  <a:pt x="1085514" y="1376205"/>
                </a:lnTo>
                <a:lnTo>
                  <a:pt x="1088792" y="1378572"/>
                </a:lnTo>
                <a:lnTo>
                  <a:pt x="1091913" y="1381462"/>
                </a:lnTo>
                <a:lnTo>
                  <a:pt x="1093545" y="1383597"/>
                </a:lnTo>
                <a:lnTo>
                  <a:pt x="1093688" y="1384984"/>
                </a:lnTo>
                <a:lnTo>
                  <a:pt x="1093280" y="1386365"/>
                </a:lnTo>
                <a:lnTo>
                  <a:pt x="1092321" y="1387745"/>
                </a:lnTo>
                <a:lnTo>
                  <a:pt x="1093062" y="1389370"/>
                </a:lnTo>
                <a:close/>
                <a:moveTo>
                  <a:pt x="1074954" y="1399638"/>
                </a:moveTo>
                <a:lnTo>
                  <a:pt x="1073961" y="1400155"/>
                </a:lnTo>
                <a:lnTo>
                  <a:pt x="1072893" y="1399863"/>
                </a:lnTo>
                <a:lnTo>
                  <a:pt x="1071989" y="1398530"/>
                </a:lnTo>
                <a:lnTo>
                  <a:pt x="1071254" y="1396150"/>
                </a:lnTo>
                <a:lnTo>
                  <a:pt x="1070064" y="1394361"/>
                </a:lnTo>
                <a:lnTo>
                  <a:pt x="1067378" y="1392131"/>
                </a:lnTo>
                <a:lnTo>
                  <a:pt x="1066916" y="1391254"/>
                </a:lnTo>
                <a:lnTo>
                  <a:pt x="1066154" y="1388248"/>
                </a:lnTo>
                <a:lnTo>
                  <a:pt x="1066005" y="1385243"/>
                </a:lnTo>
                <a:lnTo>
                  <a:pt x="1065433" y="1382516"/>
                </a:lnTo>
                <a:lnTo>
                  <a:pt x="1065406" y="1381169"/>
                </a:lnTo>
                <a:lnTo>
                  <a:pt x="1065903" y="1379157"/>
                </a:lnTo>
                <a:lnTo>
                  <a:pt x="1068160" y="1378680"/>
                </a:lnTo>
                <a:lnTo>
                  <a:pt x="1069928" y="1379476"/>
                </a:lnTo>
                <a:lnTo>
                  <a:pt x="1070289" y="1380013"/>
                </a:lnTo>
                <a:lnTo>
                  <a:pt x="1070867" y="1381183"/>
                </a:lnTo>
                <a:lnTo>
                  <a:pt x="1071248" y="1382611"/>
                </a:lnTo>
                <a:lnTo>
                  <a:pt x="1073389" y="1386467"/>
                </a:lnTo>
                <a:lnTo>
                  <a:pt x="1074641" y="1389527"/>
                </a:lnTo>
                <a:lnTo>
                  <a:pt x="1076341" y="1395823"/>
                </a:lnTo>
                <a:lnTo>
                  <a:pt x="1076348" y="1397020"/>
                </a:lnTo>
                <a:lnTo>
                  <a:pt x="1075892" y="1398292"/>
                </a:lnTo>
                <a:lnTo>
                  <a:pt x="1074954" y="1399638"/>
                </a:lnTo>
                <a:close/>
                <a:moveTo>
                  <a:pt x="1070282" y="1414020"/>
                </a:moveTo>
                <a:lnTo>
                  <a:pt x="1070942" y="1414571"/>
                </a:lnTo>
                <a:lnTo>
                  <a:pt x="1071764" y="1414258"/>
                </a:lnTo>
                <a:lnTo>
                  <a:pt x="1073118" y="1412008"/>
                </a:lnTo>
                <a:lnTo>
                  <a:pt x="1076150" y="1405507"/>
                </a:lnTo>
                <a:lnTo>
                  <a:pt x="1077000" y="1404895"/>
                </a:lnTo>
                <a:lnTo>
                  <a:pt x="1078279" y="1404997"/>
                </a:lnTo>
                <a:lnTo>
                  <a:pt x="1082760" y="1409179"/>
                </a:lnTo>
                <a:lnTo>
                  <a:pt x="1084406" y="1411504"/>
                </a:lnTo>
                <a:lnTo>
                  <a:pt x="1085296" y="1414734"/>
                </a:lnTo>
                <a:lnTo>
                  <a:pt x="1086221" y="1415992"/>
                </a:lnTo>
                <a:lnTo>
                  <a:pt x="1089750" y="1417658"/>
                </a:lnTo>
                <a:lnTo>
                  <a:pt x="1093144" y="1418216"/>
                </a:lnTo>
                <a:lnTo>
                  <a:pt x="1097564" y="1419902"/>
                </a:lnTo>
                <a:lnTo>
                  <a:pt x="1099162" y="1421167"/>
                </a:lnTo>
                <a:lnTo>
                  <a:pt x="1102691" y="1427308"/>
                </a:lnTo>
                <a:lnTo>
                  <a:pt x="1103099" y="1427682"/>
                </a:lnTo>
                <a:lnTo>
                  <a:pt x="1107111" y="1430177"/>
                </a:lnTo>
                <a:lnTo>
                  <a:pt x="1113272" y="1435726"/>
                </a:lnTo>
                <a:lnTo>
                  <a:pt x="1114829" y="1436549"/>
                </a:lnTo>
                <a:lnTo>
                  <a:pt x="1120827" y="1438371"/>
                </a:lnTo>
                <a:lnTo>
                  <a:pt x="1122976" y="1439731"/>
                </a:lnTo>
                <a:lnTo>
                  <a:pt x="1125056" y="1441799"/>
                </a:lnTo>
                <a:lnTo>
                  <a:pt x="1127368" y="1445573"/>
                </a:lnTo>
                <a:lnTo>
                  <a:pt x="1130075" y="1451482"/>
                </a:lnTo>
                <a:lnTo>
                  <a:pt x="1132196" y="1460866"/>
                </a:lnTo>
                <a:lnTo>
                  <a:pt x="1132360" y="1462709"/>
                </a:lnTo>
                <a:lnTo>
                  <a:pt x="1132101" y="1463804"/>
                </a:lnTo>
                <a:lnTo>
                  <a:pt x="1131333" y="1464966"/>
                </a:lnTo>
                <a:lnTo>
                  <a:pt x="1127865" y="1468788"/>
                </a:lnTo>
                <a:lnTo>
                  <a:pt x="1128157" y="1469434"/>
                </a:lnTo>
                <a:lnTo>
                  <a:pt x="1131421" y="1469196"/>
                </a:lnTo>
                <a:lnTo>
                  <a:pt x="1138684" y="1466850"/>
                </a:lnTo>
                <a:lnTo>
                  <a:pt x="1143104" y="1468536"/>
                </a:lnTo>
                <a:lnTo>
                  <a:pt x="1144640" y="1468802"/>
                </a:lnTo>
                <a:lnTo>
                  <a:pt x="1144994" y="1468706"/>
                </a:lnTo>
                <a:lnTo>
                  <a:pt x="1146592" y="1465776"/>
                </a:lnTo>
                <a:lnTo>
                  <a:pt x="1148353" y="1466231"/>
                </a:lnTo>
                <a:lnTo>
                  <a:pt x="1150924" y="1469074"/>
                </a:lnTo>
                <a:lnTo>
                  <a:pt x="1152583" y="1471365"/>
                </a:lnTo>
                <a:lnTo>
                  <a:pt x="1153317" y="1473106"/>
                </a:lnTo>
                <a:lnTo>
                  <a:pt x="1153120" y="1474092"/>
                </a:lnTo>
                <a:lnTo>
                  <a:pt x="1151420" y="1474432"/>
                </a:lnTo>
                <a:lnTo>
                  <a:pt x="1155575" y="1476098"/>
                </a:lnTo>
                <a:lnTo>
                  <a:pt x="1159186" y="1478736"/>
                </a:lnTo>
                <a:lnTo>
                  <a:pt x="1158411" y="1480450"/>
                </a:lnTo>
                <a:lnTo>
                  <a:pt x="1154555" y="1484258"/>
                </a:lnTo>
                <a:lnTo>
                  <a:pt x="1150591" y="1487577"/>
                </a:lnTo>
                <a:lnTo>
                  <a:pt x="1145973" y="1492541"/>
                </a:lnTo>
                <a:lnTo>
                  <a:pt x="1144824" y="1493295"/>
                </a:lnTo>
                <a:lnTo>
                  <a:pt x="1144205" y="1493336"/>
                </a:lnTo>
                <a:lnTo>
                  <a:pt x="1141655" y="1492411"/>
                </a:lnTo>
                <a:lnTo>
                  <a:pt x="1137990" y="1490065"/>
                </a:lnTo>
                <a:lnTo>
                  <a:pt x="1126695" y="1484652"/>
                </a:lnTo>
                <a:lnTo>
                  <a:pt x="1123207" y="1483503"/>
                </a:lnTo>
                <a:lnTo>
                  <a:pt x="1118780" y="1482830"/>
                </a:lnTo>
                <a:lnTo>
                  <a:pt x="1118141" y="1481552"/>
                </a:lnTo>
                <a:lnTo>
                  <a:pt x="1117087" y="1473324"/>
                </a:lnTo>
                <a:lnTo>
                  <a:pt x="1115094" y="1471862"/>
                </a:lnTo>
                <a:lnTo>
                  <a:pt x="1108260" y="1470134"/>
                </a:lnTo>
                <a:lnTo>
                  <a:pt x="1106275" y="1469142"/>
                </a:lnTo>
                <a:lnTo>
                  <a:pt x="1106179" y="1467476"/>
                </a:lnTo>
                <a:lnTo>
                  <a:pt x="1106608" y="1464613"/>
                </a:lnTo>
                <a:lnTo>
                  <a:pt x="1105669" y="1463212"/>
                </a:lnTo>
                <a:lnTo>
                  <a:pt x="1103371" y="1463273"/>
                </a:lnTo>
                <a:lnTo>
                  <a:pt x="1101113" y="1463865"/>
                </a:lnTo>
                <a:lnTo>
                  <a:pt x="1097482" y="1465810"/>
                </a:lnTo>
                <a:lnTo>
                  <a:pt x="1095775" y="1467605"/>
                </a:lnTo>
                <a:lnTo>
                  <a:pt x="1095136" y="1469550"/>
                </a:lnTo>
                <a:lnTo>
                  <a:pt x="1094735" y="1473698"/>
                </a:lnTo>
                <a:lnTo>
                  <a:pt x="1094286" y="1475656"/>
                </a:lnTo>
                <a:lnTo>
                  <a:pt x="1093014" y="1478220"/>
                </a:lnTo>
                <a:lnTo>
                  <a:pt x="1087404" y="1484829"/>
                </a:lnTo>
                <a:lnTo>
                  <a:pt x="1085126" y="1486815"/>
                </a:lnTo>
                <a:lnTo>
                  <a:pt x="1082862" y="1487379"/>
                </a:lnTo>
                <a:lnTo>
                  <a:pt x="1081964" y="1488012"/>
                </a:lnTo>
                <a:lnTo>
                  <a:pt x="1080441" y="1490439"/>
                </a:lnTo>
                <a:lnTo>
                  <a:pt x="1078177" y="1496369"/>
                </a:lnTo>
                <a:lnTo>
                  <a:pt x="1077252" y="1498069"/>
                </a:lnTo>
                <a:lnTo>
                  <a:pt x="1075756" y="1499796"/>
                </a:lnTo>
                <a:lnTo>
                  <a:pt x="1072655" y="1502435"/>
                </a:lnTo>
                <a:lnTo>
                  <a:pt x="1069486" y="1504543"/>
                </a:lnTo>
                <a:lnTo>
                  <a:pt x="1064209" y="1506984"/>
                </a:lnTo>
                <a:lnTo>
                  <a:pt x="1061258" y="1507813"/>
                </a:lnTo>
                <a:lnTo>
                  <a:pt x="1059293" y="1506991"/>
                </a:lnTo>
                <a:lnTo>
                  <a:pt x="1057947" y="1501421"/>
                </a:lnTo>
                <a:lnTo>
                  <a:pt x="1055118" y="1484904"/>
                </a:lnTo>
                <a:lnTo>
                  <a:pt x="1054649" y="1483782"/>
                </a:lnTo>
                <a:lnTo>
                  <a:pt x="1054077" y="1483082"/>
                </a:lnTo>
                <a:lnTo>
                  <a:pt x="1053391" y="1482810"/>
                </a:lnTo>
                <a:lnTo>
                  <a:pt x="1043904" y="1484952"/>
                </a:lnTo>
                <a:lnTo>
                  <a:pt x="1038675" y="1484714"/>
                </a:lnTo>
                <a:lnTo>
                  <a:pt x="1033500" y="1488447"/>
                </a:lnTo>
                <a:lnTo>
                  <a:pt x="1032195" y="1488719"/>
                </a:lnTo>
                <a:lnTo>
                  <a:pt x="1029570" y="1488597"/>
                </a:lnTo>
                <a:lnTo>
                  <a:pt x="1027679" y="1488005"/>
                </a:lnTo>
                <a:lnTo>
                  <a:pt x="1027197" y="1487597"/>
                </a:lnTo>
                <a:lnTo>
                  <a:pt x="1026877" y="1485985"/>
                </a:lnTo>
                <a:lnTo>
                  <a:pt x="1026972" y="1484285"/>
                </a:lnTo>
                <a:lnTo>
                  <a:pt x="1027632" y="1482449"/>
                </a:lnTo>
                <a:lnTo>
                  <a:pt x="1029971" y="1477472"/>
                </a:lnTo>
                <a:lnTo>
                  <a:pt x="1031875" y="1474384"/>
                </a:lnTo>
                <a:lnTo>
                  <a:pt x="1032752" y="1473426"/>
                </a:lnTo>
                <a:lnTo>
                  <a:pt x="1041613" y="1467870"/>
                </a:lnTo>
                <a:lnTo>
                  <a:pt x="1043769" y="1466034"/>
                </a:lnTo>
                <a:lnTo>
                  <a:pt x="1044850" y="1464150"/>
                </a:lnTo>
                <a:lnTo>
                  <a:pt x="1044850" y="1462212"/>
                </a:lnTo>
                <a:lnTo>
                  <a:pt x="1044428" y="1459723"/>
                </a:lnTo>
                <a:lnTo>
                  <a:pt x="1042891" y="1453637"/>
                </a:lnTo>
                <a:lnTo>
                  <a:pt x="1042504" y="1448048"/>
                </a:lnTo>
                <a:lnTo>
                  <a:pt x="1042517" y="1445260"/>
                </a:lnTo>
                <a:lnTo>
                  <a:pt x="1043095" y="1440969"/>
                </a:lnTo>
                <a:lnTo>
                  <a:pt x="1045312" y="1430497"/>
                </a:lnTo>
                <a:lnTo>
                  <a:pt x="1046060" y="1425370"/>
                </a:lnTo>
                <a:lnTo>
                  <a:pt x="1047475" y="1406867"/>
                </a:lnTo>
                <a:lnTo>
                  <a:pt x="1048229" y="1401515"/>
                </a:lnTo>
                <a:lnTo>
                  <a:pt x="1049331" y="1396605"/>
                </a:lnTo>
                <a:lnTo>
                  <a:pt x="1050385" y="1393647"/>
                </a:lnTo>
                <a:lnTo>
                  <a:pt x="1053207" y="1387711"/>
                </a:lnTo>
                <a:lnTo>
                  <a:pt x="1055397" y="1385324"/>
                </a:lnTo>
                <a:lnTo>
                  <a:pt x="1058151" y="1383665"/>
                </a:lnTo>
                <a:lnTo>
                  <a:pt x="1058756" y="1383855"/>
                </a:lnTo>
                <a:lnTo>
                  <a:pt x="1059279" y="1384549"/>
                </a:lnTo>
                <a:lnTo>
                  <a:pt x="1060293" y="1387072"/>
                </a:lnTo>
                <a:lnTo>
                  <a:pt x="1064135" y="1389404"/>
                </a:lnTo>
                <a:lnTo>
                  <a:pt x="1065372" y="1391662"/>
                </a:lnTo>
                <a:lnTo>
                  <a:pt x="1066243" y="1394164"/>
                </a:lnTo>
                <a:lnTo>
                  <a:pt x="1066719" y="1397415"/>
                </a:lnTo>
                <a:lnTo>
                  <a:pt x="1066243" y="1398829"/>
                </a:lnTo>
                <a:lnTo>
                  <a:pt x="1064413" y="1400964"/>
                </a:lnTo>
                <a:lnTo>
                  <a:pt x="1064101" y="1401862"/>
                </a:lnTo>
                <a:lnTo>
                  <a:pt x="1064155" y="1402596"/>
                </a:lnTo>
                <a:lnTo>
                  <a:pt x="1067664" y="1405942"/>
                </a:lnTo>
                <a:lnTo>
                  <a:pt x="1070282" y="1414020"/>
                </a:lnTo>
                <a:close/>
                <a:moveTo>
                  <a:pt x="1209166" y="1470488"/>
                </a:moveTo>
                <a:lnTo>
                  <a:pt x="1207792" y="1472494"/>
                </a:lnTo>
                <a:lnTo>
                  <a:pt x="1203692" y="1471787"/>
                </a:lnTo>
                <a:lnTo>
                  <a:pt x="1203134" y="1471175"/>
                </a:lnTo>
                <a:lnTo>
                  <a:pt x="1202985" y="1470440"/>
                </a:lnTo>
                <a:lnTo>
                  <a:pt x="1203645" y="1469488"/>
                </a:lnTo>
                <a:lnTo>
                  <a:pt x="1207854" y="1468584"/>
                </a:lnTo>
                <a:lnTo>
                  <a:pt x="1209642" y="1468516"/>
                </a:lnTo>
                <a:lnTo>
                  <a:pt x="1210553" y="1468815"/>
                </a:lnTo>
                <a:lnTo>
                  <a:pt x="1210662" y="1469176"/>
                </a:lnTo>
                <a:lnTo>
                  <a:pt x="1209166" y="1470488"/>
                </a:lnTo>
                <a:close/>
                <a:moveTo>
                  <a:pt x="1227574" y="1496199"/>
                </a:moveTo>
                <a:lnTo>
                  <a:pt x="1225561" y="1496621"/>
                </a:lnTo>
                <a:lnTo>
                  <a:pt x="1222916" y="1495669"/>
                </a:lnTo>
                <a:lnTo>
                  <a:pt x="1220332" y="1493819"/>
                </a:lnTo>
                <a:lnTo>
                  <a:pt x="1214463" y="1487896"/>
                </a:lnTo>
                <a:lnTo>
                  <a:pt x="1218870" y="1483877"/>
                </a:lnTo>
                <a:lnTo>
                  <a:pt x="1225935" y="1488535"/>
                </a:lnTo>
                <a:lnTo>
                  <a:pt x="1228057" y="1491527"/>
                </a:lnTo>
                <a:lnTo>
                  <a:pt x="1227574" y="1496199"/>
                </a:lnTo>
                <a:close/>
                <a:moveTo>
                  <a:pt x="1204692" y="1492935"/>
                </a:moveTo>
                <a:lnTo>
                  <a:pt x="1206303" y="1494757"/>
                </a:lnTo>
                <a:lnTo>
                  <a:pt x="1207990" y="1494628"/>
                </a:lnTo>
                <a:lnTo>
                  <a:pt x="1208921" y="1496111"/>
                </a:lnTo>
                <a:lnTo>
                  <a:pt x="1211145" y="1500735"/>
                </a:lnTo>
                <a:lnTo>
                  <a:pt x="1211356" y="1501503"/>
                </a:lnTo>
                <a:lnTo>
                  <a:pt x="1211254" y="1502999"/>
                </a:lnTo>
                <a:lnTo>
                  <a:pt x="1210084" y="1504910"/>
                </a:lnTo>
                <a:lnTo>
                  <a:pt x="1208867" y="1505916"/>
                </a:lnTo>
                <a:lnTo>
                  <a:pt x="1206317" y="1507392"/>
                </a:lnTo>
                <a:lnTo>
                  <a:pt x="1203434" y="1508031"/>
                </a:lnTo>
                <a:lnTo>
                  <a:pt x="1201870" y="1506997"/>
                </a:lnTo>
                <a:lnTo>
                  <a:pt x="1197450" y="1502734"/>
                </a:lnTo>
                <a:lnTo>
                  <a:pt x="1193390" y="1497729"/>
                </a:lnTo>
                <a:lnTo>
                  <a:pt x="1192091" y="1494927"/>
                </a:lnTo>
                <a:lnTo>
                  <a:pt x="1192656" y="1493765"/>
                </a:lnTo>
                <a:lnTo>
                  <a:pt x="1194376" y="1492955"/>
                </a:lnTo>
                <a:lnTo>
                  <a:pt x="1197858" y="1492119"/>
                </a:lnTo>
                <a:lnTo>
                  <a:pt x="1203604" y="1492575"/>
                </a:lnTo>
                <a:lnTo>
                  <a:pt x="1204692" y="1492935"/>
                </a:lnTo>
                <a:close/>
                <a:moveTo>
                  <a:pt x="1125988" y="1514770"/>
                </a:moveTo>
                <a:lnTo>
                  <a:pt x="1126749" y="1515939"/>
                </a:lnTo>
                <a:lnTo>
                  <a:pt x="1126981" y="1517708"/>
                </a:lnTo>
                <a:lnTo>
                  <a:pt x="1126682" y="1520060"/>
                </a:lnTo>
                <a:lnTo>
                  <a:pt x="1126192" y="1522202"/>
                </a:lnTo>
                <a:lnTo>
                  <a:pt x="1125512" y="1524127"/>
                </a:lnTo>
                <a:lnTo>
                  <a:pt x="1123832" y="1527364"/>
                </a:lnTo>
                <a:lnTo>
                  <a:pt x="1118596" y="1532878"/>
                </a:lnTo>
                <a:lnTo>
                  <a:pt x="1116631" y="1535864"/>
                </a:lnTo>
                <a:lnTo>
                  <a:pt x="1115155" y="1537652"/>
                </a:lnTo>
                <a:lnTo>
                  <a:pt x="1106615" y="1545581"/>
                </a:lnTo>
                <a:lnTo>
                  <a:pt x="1105554" y="1545969"/>
                </a:lnTo>
                <a:lnTo>
                  <a:pt x="1104439" y="1545819"/>
                </a:lnTo>
                <a:lnTo>
                  <a:pt x="1102099" y="1544643"/>
                </a:lnTo>
                <a:lnTo>
                  <a:pt x="1099726" y="1544432"/>
                </a:lnTo>
                <a:lnTo>
                  <a:pt x="1093579" y="1547614"/>
                </a:lnTo>
                <a:lnTo>
                  <a:pt x="1093280" y="1547070"/>
                </a:lnTo>
                <a:lnTo>
                  <a:pt x="1093008" y="1543650"/>
                </a:lnTo>
                <a:lnTo>
                  <a:pt x="1092389" y="1541753"/>
                </a:lnTo>
                <a:lnTo>
                  <a:pt x="1089676" y="1537693"/>
                </a:lnTo>
                <a:lnTo>
                  <a:pt x="1089499" y="1536741"/>
                </a:lnTo>
                <a:lnTo>
                  <a:pt x="1089533" y="1535558"/>
                </a:lnTo>
                <a:lnTo>
                  <a:pt x="1089750" y="1534640"/>
                </a:lnTo>
                <a:lnTo>
                  <a:pt x="1092810" y="1530825"/>
                </a:lnTo>
                <a:lnTo>
                  <a:pt x="1099733" y="1516837"/>
                </a:lnTo>
                <a:lnTo>
                  <a:pt x="1101392" y="1516143"/>
                </a:lnTo>
                <a:lnTo>
                  <a:pt x="1104799" y="1517708"/>
                </a:lnTo>
                <a:lnTo>
                  <a:pt x="1106417" y="1518211"/>
                </a:lnTo>
                <a:lnTo>
                  <a:pt x="1107573" y="1518136"/>
                </a:lnTo>
                <a:lnTo>
                  <a:pt x="1112524" y="1515178"/>
                </a:lnTo>
                <a:lnTo>
                  <a:pt x="1117229" y="1515532"/>
                </a:lnTo>
                <a:lnTo>
                  <a:pt x="1121520" y="1513797"/>
                </a:lnTo>
                <a:lnTo>
                  <a:pt x="1123533" y="1513791"/>
                </a:lnTo>
                <a:lnTo>
                  <a:pt x="1125090" y="1514090"/>
                </a:lnTo>
                <a:lnTo>
                  <a:pt x="1125988" y="1514770"/>
                </a:lnTo>
                <a:close/>
                <a:moveTo>
                  <a:pt x="1348574" y="1531648"/>
                </a:moveTo>
                <a:lnTo>
                  <a:pt x="1347255" y="1531811"/>
                </a:lnTo>
                <a:lnTo>
                  <a:pt x="1344678" y="1531498"/>
                </a:lnTo>
                <a:lnTo>
                  <a:pt x="1341910" y="1530641"/>
                </a:lnTo>
                <a:lnTo>
                  <a:pt x="1340393" y="1529662"/>
                </a:lnTo>
                <a:lnTo>
                  <a:pt x="1339027" y="1527534"/>
                </a:lnTo>
                <a:lnTo>
                  <a:pt x="1338762" y="1525201"/>
                </a:lnTo>
                <a:lnTo>
                  <a:pt x="1336191" y="1521726"/>
                </a:lnTo>
                <a:lnTo>
                  <a:pt x="1333315" y="1520557"/>
                </a:lnTo>
                <a:lnTo>
                  <a:pt x="1331730" y="1518136"/>
                </a:lnTo>
                <a:lnTo>
                  <a:pt x="1333355" y="1517966"/>
                </a:lnTo>
                <a:lnTo>
                  <a:pt x="1335667" y="1518496"/>
                </a:lnTo>
                <a:lnTo>
                  <a:pt x="1339088" y="1519550"/>
                </a:lnTo>
                <a:lnTo>
                  <a:pt x="1342148" y="1520931"/>
                </a:lnTo>
                <a:lnTo>
                  <a:pt x="1346568" y="1523984"/>
                </a:lnTo>
                <a:lnTo>
                  <a:pt x="1348010" y="1526806"/>
                </a:lnTo>
                <a:lnTo>
                  <a:pt x="1349444" y="1528873"/>
                </a:lnTo>
                <a:lnTo>
                  <a:pt x="1349880" y="1530437"/>
                </a:lnTo>
                <a:lnTo>
                  <a:pt x="1349499" y="1531124"/>
                </a:lnTo>
                <a:lnTo>
                  <a:pt x="1348574" y="1531648"/>
                </a:lnTo>
                <a:close/>
                <a:moveTo>
                  <a:pt x="1278663" y="1528764"/>
                </a:moveTo>
                <a:lnTo>
                  <a:pt x="1277649" y="1529125"/>
                </a:lnTo>
                <a:lnTo>
                  <a:pt x="1273835" y="1528615"/>
                </a:lnTo>
                <a:lnTo>
                  <a:pt x="1269143" y="1526670"/>
                </a:lnTo>
                <a:lnTo>
                  <a:pt x="1266722" y="1524841"/>
                </a:lnTo>
                <a:lnTo>
                  <a:pt x="1266844" y="1524276"/>
                </a:lnTo>
                <a:lnTo>
                  <a:pt x="1267912" y="1523984"/>
                </a:lnTo>
                <a:lnTo>
                  <a:pt x="1269122" y="1524270"/>
                </a:lnTo>
                <a:lnTo>
                  <a:pt x="1271149" y="1525548"/>
                </a:lnTo>
                <a:lnTo>
                  <a:pt x="1276602" y="1526194"/>
                </a:lnTo>
                <a:lnTo>
                  <a:pt x="1278357" y="1526928"/>
                </a:lnTo>
                <a:lnTo>
                  <a:pt x="1278907" y="1528030"/>
                </a:lnTo>
                <a:lnTo>
                  <a:pt x="1278663" y="1528764"/>
                </a:lnTo>
                <a:close/>
                <a:moveTo>
                  <a:pt x="1453791" y="1531233"/>
                </a:moveTo>
                <a:lnTo>
                  <a:pt x="1457456" y="1531675"/>
                </a:lnTo>
                <a:lnTo>
                  <a:pt x="1459680" y="1531518"/>
                </a:lnTo>
                <a:lnTo>
                  <a:pt x="1460639" y="1532171"/>
                </a:lnTo>
                <a:lnTo>
                  <a:pt x="1461536" y="1534177"/>
                </a:lnTo>
                <a:lnTo>
                  <a:pt x="1460387" y="1537040"/>
                </a:lnTo>
                <a:lnTo>
                  <a:pt x="1459089" y="1538135"/>
                </a:lnTo>
                <a:lnTo>
                  <a:pt x="1456967" y="1538454"/>
                </a:lnTo>
                <a:lnTo>
                  <a:pt x="1453533" y="1537523"/>
                </a:lnTo>
                <a:lnTo>
                  <a:pt x="1452316" y="1536911"/>
                </a:lnTo>
                <a:lnTo>
                  <a:pt x="1451262" y="1535374"/>
                </a:lnTo>
                <a:lnTo>
                  <a:pt x="1451751" y="1534272"/>
                </a:lnTo>
                <a:lnTo>
                  <a:pt x="1453451" y="1533892"/>
                </a:lnTo>
                <a:lnTo>
                  <a:pt x="1453737" y="1533450"/>
                </a:lnTo>
                <a:lnTo>
                  <a:pt x="1453302" y="1532600"/>
                </a:lnTo>
                <a:lnTo>
                  <a:pt x="1453322" y="1531858"/>
                </a:lnTo>
                <a:lnTo>
                  <a:pt x="1453791" y="1531233"/>
                </a:lnTo>
                <a:close/>
                <a:moveTo>
                  <a:pt x="1172847" y="1537299"/>
                </a:moveTo>
                <a:lnTo>
                  <a:pt x="1174357" y="1538420"/>
                </a:lnTo>
                <a:lnTo>
                  <a:pt x="1176839" y="1542147"/>
                </a:lnTo>
                <a:lnTo>
                  <a:pt x="1177784" y="1544030"/>
                </a:lnTo>
                <a:lnTo>
                  <a:pt x="1178063" y="1546553"/>
                </a:lnTo>
                <a:lnTo>
                  <a:pt x="1177403" y="1549919"/>
                </a:lnTo>
                <a:lnTo>
                  <a:pt x="1177070" y="1553068"/>
                </a:lnTo>
                <a:lnTo>
                  <a:pt x="1176145" y="1555434"/>
                </a:lnTo>
                <a:lnTo>
                  <a:pt x="1174432" y="1558419"/>
                </a:lnTo>
                <a:lnTo>
                  <a:pt x="1172908" y="1561894"/>
                </a:lnTo>
                <a:lnTo>
                  <a:pt x="1171582" y="1565859"/>
                </a:lnTo>
                <a:lnTo>
                  <a:pt x="1170487" y="1568477"/>
                </a:lnTo>
                <a:lnTo>
                  <a:pt x="1169617" y="1569755"/>
                </a:lnTo>
                <a:lnTo>
                  <a:pt x="1168679" y="1570422"/>
                </a:lnTo>
                <a:lnTo>
                  <a:pt x="1167672" y="1570469"/>
                </a:lnTo>
                <a:lnTo>
                  <a:pt x="1166142" y="1569048"/>
                </a:lnTo>
                <a:lnTo>
                  <a:pt x="1164082" y="1566138"/>
                </a:lnTo>
                <a:lnTo>
                  <a:pt x="1162402" y="1564356"/>
                </a:lnTo>
                <a:lnTo>
                  <a:pt x="1160247" y="1563132"/>
                </a:lnTo>
                <a:lnTo>
                  <a:pt x="1159097" y="1561479"/>
                </a:lnTo>
                <a:lnTo>
                  <a:pt x="1158887" y="1559847"/>
                </a:lnTo>
                <a:lnTo>
                  <a:pt x="1158812" y="1554543"/>
                </a:lnTo>
                <a:lnTo>
                  <a:pt x="1158907" y="1551898"/>
                </a:lnTo>
                <a:lnTo>
                  <a:pt x="1159193" y="1549681"/>
                </a:lnTo>
                <a:lnTo>
                  <a:pt x="1159675" y="1547900"/>
                </a:lnTo>
                <a:lnTo>
                  <a:pt x="1160750" y="1545445"/>
                </a:lnTo>
                <a:lnTo>
                  <a:pt x="1163742" y="1540114"/>
                </a:lnTo>
                <a:lnTo>
                  <a:pt x="1165551" y="1538067"/>
                </a:lnTo>
                <a:lnTo>
                  <a:pt x="1166673" y="1537591"/>
                </a:lnTo>
                <a:lnTo>
                  <a:pt x="1169644" y="1537978"/>
                </a:lnTo>
                <a:lnTo>
                  <a:pt x="1170848" y="1537843"/>
                </a:lnTo>
                <a:lnTo>
                  <a:pt x="1171841" y="1537230"/>
                </a:lnTo>
                <a:lnTo>
                  <a:pt x="1172847" y="1537299"/>
                </a:lnTo>
                <a:close/>
                <a:moveTo>
                  <a:pt x="1449847" y="1559025"/>
                </a:moveTo>
                <a:lnTo>
                  <a:pt x="1450276" y="1559378"/>
                </a:lnTo>
                <a:lnTo>
                  <a:pt x="1450792" y="1558957"/>
                </a:lnTo>
                <a:lnTo>
                  <a:pt x="1451187" y="1559317"/>
                </a:lnTo>
                <a:lnTo>
                  <a:pt x="1451452" y="1560459"/>
                </a:lnTo>
                <a:lnTo>
                  <a:pt x="1451887" y="1561248"/>
                </a:lnTo>
                <a:lnTo>
                  <a:pt x="1453002" y="1562282"/>
                </a:lnTo>
                <a:lnTo>
                  <a:pt x="1453376" y="1563016"/>
                </a:lnTo>
                <a:lnTo>
                  <a:pt x="1453349" y="1563757"/>
                </a:lnTo>
                <a:lnTo>
                  <a:pt x="1452404" y="1564893"/>
                </a:lnTo>
                <a:lnTo>
                  <a:pt x="1451812" y="1564920"/>
                </a:lnTo>
                <a:lnTo>
                  <a:pt x="1447263" y="1562295"/>
                </a:lnTo>
                <a:lnTo>
                  <a:pt x="1446039" y="1559616"/>
                </a:lnTo>
                <a:lnTo>
                  <a:pt x="1445937" y="1558256"/>
                </a:lnTo>
                <a:lnTo>
                  <a:pt x="1446413" y="1557012"/>
                </a:lnTo>
                <a:lnTo>
                  <a:pt x="1447114" y="1556413"/>
                </a:lnTo>
                <a:lnTo>
                  <a:pt x="1448038" y="1556454"/>
                </a:lnTo>
                <a:lnTo>
                  <a:pt x="1449133" y="1557114"/>
                </a:lnTo>
                <a:lnTo>
                  <a:pt x="1449847" y="1559025"/>
                </a:lnTo>
                <a:close/>
                <a:moveTo>
                  <a:pt x="915234" y="1560439"/>
                </a:moveTo>
                <a:lnTo>
                  <a:pt x="914452" y="1560534"/>
                </a:lnTo>
                <a:lnTo>
                  <a:pt x="912704" y="1558474"/>
                </a:lnTo>
                <a:lnTo>
                  <a:pt x="912317" y="1557427"/>
                </a:lnTo>
                <a:lnTo>
                  <a:pt x="914622" y="1556760"/>
                </a:lnTo>
                <a:lnTo>
                  <a:pt x="916199" y="1558596"/>
                </a:lnTo>
                <a:lnTo>
                  <a:pt x="916064" y="1559494"/>
                </a:lnTo>
                <a:lnTo>
                  <a:pt x="915234" y="1560439"/>
                </a:lnTo>
                <a:close/>
                <a:moveTo>
                  <a:pt x="1453628" y="1579595"/>
                </a:moveTo>
                <a:lnTo>
                  <a:pt x="1453166" y="1580057"/>
                </a:lnTo>
                <a:lnTo>
                  <a:pt x="1452730" y="1579948"/>
                </a:lnTo>
                <a:lnTo>
                  <a:pt x="1451309" y="1577827"/>
                </a:lnTo>
                <a:lnTo>
                  <a:pt x="1449398" y="1576970"/>
                </a:lnTo>
                <a:lnTo>
                  <a:pt x="1448691" y="1576134"/>
                </a:lnTo>
                <a:lnTo>
                  <a:pt x="1442918" y="1571741"/>
                </a:lnTo>
                <a:lnTo>
                  <a:pt x="1442292" y="1569816"/>
                </a:lnTo>
                <a:lnTo>
                  <a:pt x="1442190" y="1568273"/>
                </a:lnTo>
                <a:lnTo>
                  <a:pt x="1444108" y="1567518"/>
                </a:lnTo>
                <a:lnTo>
                  <a:pt x="1447957" y="1566818"/>
                </a:lnTo>
                <a:lnTo>
                  <a:pt x="1451302" y="1566838"/>
                </a:lnTo>
                <a:lnTo>
                  <a:pt x="1454444" y="1567756"/>
                </a:lnTo>
                <a:lnTo>
                  <a:pt x="1455083" y="1568742"/>
                </a:lnTo>
                <a:lnTo>
                  <a:pt x="1456736" y="1570530"/>
                </a:lnTo>
                <a:lnTo>
                  <a:pt x="1456328" y="1572679"/>
                </a:lnTo>
                <a:lnTo>
                  <a:pt x="1456226" y="1575386"/>
                </a:lnTo>
                <a:lnTo>
                  <a:pt x="1455539" y="1576705"/>
                </a:lnTo>
                <a:lnTo>
                  <a:pt x="1454485" y="1577704"/>
                </a:lnTo>
                <a:lnTo>
                  <a:pt x="1453628" y="1579595"/>
                </a:lnTo>
                <a:close/>
                <a:moveTo>
                  <a:pt x="1192193" y="1604687"/>
                </a:moveTo>
                <a:lnTo>
                  <a:pt x="1189575" y="1605143"/>
                </a:lnTo>
                <a:lnTo>
                  <a:pt x="1189568" y="1604578"/>
                </a:lnTo>
                <a:lnTo>
                  <a:pt x="1190663" y="1602980"/>
                </a:lnTo>
                <a:lnTo>
                  <a:pt x="1194716" y="1601579"/>
                </a:lnTo>
                <a:lnTo>
                  <a:pt x="1197728" y="1601165"/>
                </a:lnTo>
                <a:lnTo>
                  <a:pt x="1197021" y="1602525"/>
                </a:lnTo>
                <a:lnTo>
                  <a:pt x="1195233" y="1603599"/>
                </a:lnTo>
                <a:lnTo>
                  <a:pt x="1192193" y="1604687"/>
                </a:lnTo>
                <a:close/>
                <a:moveTo>
                  <a:pt x="1388715" y="1623544"/>
                </a:moveTo>
                <a:lnTo>
                  <a:pt x="1386994" y="1623850"/>
                </a:lnTo>
                <a:lnTo>
                  <a:pt x="1386212" y="1623034"/>
                </a:lnTo>
                <a:lnTo>
                  <a:pt x="1386165" y="1620701"/>
                </a:lnTo>
                <a:lnTo>
                  <a:pt x="1386729" y="1618933"/>
                </a:lnTo>
                <a:lnTo>
                  <a:pt x="1388708" y="1615268"/>
                </a:lnTo>
                <a:lnTo>
                  <a:pt x="1390483" y="1611154"/>
                </a:lnTo>
                <a:lnTo>
                  <a:pt x="1391516" y="1610154"/>
                </a:lnTo>
                <a:lnTo>
                  <a:pt x="1393604" y="1610834"/>
                </a:lnTo>
                <a:lnTo>
                  <a:pt x="1394821" y="1612017"/>
                </a:lnTo>
                <a:lnTo>
                  <a:pt x="1396093" y="1613996"/>
                </a:lnTo>
                <a:lnTo>
                  <a:pt x="1396644" y="1615513"/>
                </a:lnTo>
                <a:lnTo>
                  <a:pt x="1396161" y="1617750"/>
                </a:lnTo>
                <a:lnTo>
                  <a:pt x="1394671" y="1619742"/>
                </a:lnTo>
                <a:lnTo>
                  <a:pt x="1392951" y="1621102"/>
                </a:lnTo>
                <a:lnTo>
                  <a:pt x="1388715" y="1623544"/>
                </a:lnTo>
                <a:close/>
                <a:moveTo>
                  <a:pt x="1461747" y="1618695"/>
                </a:moveTo>
                <a:lnTo>
                  <a:pt x="1461081" y="1621361"/>
                </a:lnTo>
                <a:lnTo>
                  <a:pt x="1458864" y="1620382"/>
                </a:lnTo>
                <a:lnTo>
                  <a:pt x="1455430" y="1618369"/>
                </a:lnTo>
                <a:lnTo>
                  <a:pt x="1454077" y="1617029"/>
                </a:lnTo>
                <a:lnTo>
                  <a:pt x="1453601" y="1615560"/>
                </a:lnTo>
                <a:lnTo>
                  <a:pt x="1453553" y="1613527"/>
                </a:lnTo>
                <a:lnTo>
                  <a:pt x="1454580" y="1613194"/>
                </a:lnTo>
                <a:lnTo>
                  <a:pt x="1457178" y="1613003"/>
                </a:lnTo>
                <a:lnTo>
                  <a:pt x="1459347" y="1615832"/>
                </a:lnTo>
                <a:lnTo>
                  <a:pt x="1459973" y="1616267"/>
                </a:lnTo>
                <a:lnTo>
                  <a:pt x="1461747" y="1618695"/>
                </a:lnTo>
                <a:close/>
                <a:moveTo>
                  <a:pt x="1162939" y="1641462"/>
                </a:moveTo>
                <a:lnTo>
                  <a:pt x="1160974" y="1641727"/>
                </a:lnTo>
                <a:lnTo>
                  <a:pt x="1161831" y="1639476"/>
                </a:lnTo>
                <a:lnTo>
                  <a:pt x="1162565" y="1638388"/>
                </a:lnTo>
                <a:lnTo>
                  <a:pt x="1163375" y="1637694"/>
                </a:lnTo>
                <a:lnTo>
                  <a:pt x="1165007" y="1637436"/>
                </a:lnTo>
                <a:lnTo>
                  <a:pt x="1166095" y="1638340"/>
                </a:lnTo>
                <a:lnTo>
                  <a:pt x="1165122" y="1639979"/>
                </a:lnTo>
                <a:lnTo>
                  <a:pt x="1162939" y="1641462"/>
                </a:lnTo>
                <a:close/>
                <a:moveTo>
                  <a:pt x="1158723" y="1647004"/>
                </a:moveTo>
                <a:lnTo>
                  <a:pt x="1158111" y="1647119"/>
                </a:lnTo>
                <a:lnTo>
                  <a:pt x="1157969" y="1646664"/>
                </a:lnTo>
                <a:lnTo>
                  <a:pt x="1158458" y="1645120"/>
                </a:lnTo>
                <a:lnTo>
                  <a:pt x="1159267" y="1644936"/>
                </a:lnTo>
                <a:lnTo>
                  <a:pt x="1160158" y="1643216"/>
                </a:lnTo>
                <a:lnTo>
                  <a:pt x="1160974" y="1643815"/>
                </a:lnTo>
                <a:lnTo>
                  <a:pt x="1160675" y="1644773"/>
                </a:lnTo>
                <a:lnTo>
                  <a:pt x="1159573" y="1646229"/>
                </a:lnTo>
                <a:lnTo>
                  <a:pt x="1158723" y="1647004"/>
                </a:lnTo>
                <a:close/>
                <a:moveTo>
                  <a:pt x="1371041" y="1668812"/>
                </a:moveTo>
                <a:lnTo>
                  <a:pt x="1369885" y="1671498"/>
                </a:lnTo>
                <a:lnTo>
                  <a:pt x="1368342" y="1671164"/>
                </a:lnTo>
                <a:lnTo>
                  <a:pt x="1367784" y="1671722"/>
                </a:lnTo>
                <a:lnTo>
                  <a:pt x="1367363" y="1671749"/>
                </a:lnTo>
                <a:lnTo>
                  <a:pt x="1368063" y="1669226"/>
                </a:lnTo>
                <a:lnTo>
                  <a:pt x="1368158" y="1667526"/>
                </a:lnTo>
                <a:lnTo>
                  <a:pt x="1367805" y="1665806"/>
                </a:lnTo>
                <a:lnTo>
                  <a:pt x="1368315" y="1664929"/>
                </a:lnTo>
                <a:lnTo>
                  <a:pt x="1370375" y="1664881"/>
                </a:lnTo>
                <a:lnTo>
                  <a:pt x="1370395" y="1666860"/>
                </a:lnTo>
                <a:lnTo>
                  <a:pt x="1370647" y="1667601"/>
                </a:lnTo>
                <a:lnTo>
                  <a:pt x="1371130" y="1667941"/>
                </a:lnTo>
                <a:lnTo>
                  <a:pt x="1371041" y="1668812"/>
                </a:lnTo>
                <a:close/>
                <a:moveTo>
                  <a:pt x="1169576" y="1724062"/>
                </a:moveTo>
                <a:lnTo>
                  <a:pt x="1169277" y="1724348"/>
                </a:lnTo>
                <a:lnTo>
                  <a:pt x="1168454" y="1724096"/>
                </a:lnTo>
                <a:lnTo>
                  <a:pt x="1168135" y="1726428"/>
                </a:lnTo>
                <a:lnTo>
                  <a:pt x="1167822" y="1726646"/>
                </a:lnTo>
                <a:lnTo>
                  <a:pt x="1167257" y="1725211"/>
                </a:lnTo>
                <a:lnTo>
                  <a:pt x="1167686" y="1723980"/>
                </a:lnTo>
                <a:lnTo>
                  <a:pt x="1167625" y="1723130"/>
                </a:lnTo>
                <a:lnTo>
                  <a:pt x="1167781" y="1722505"/>
                </a:lnTo>
                <a:lnTo>
                  <a:pt x="1168604" y="1721104"/>
                </a:lnTo>
                <a:lnTo>
                  <a:pt x="1169087" y="1720778"/>
                </a:lnTo>
                <a:lnTo>
                  <a:pt x="1169393" y="1720900"/>
                </a:lnTo>
                <a:lnTo>
                  <a:pt x="1169644" y="1722661"/>
                </a:lnTo>
                <a:lnTo>
                  <a:pt x="1169576" y="1724062"/>
                </a:lnTo>
                <a:close/>
                <a:moveTo>
                  <a:pt x="1512578" y="1722675"/>
                </a:moveTo>
                <a:lnTo>
                  <a:pt x="1514182" y="1723722"/>
                </a:lnTo>
                <a:lnTo>
                  <a:pt x="1514604" y="1727578"/>
                </a:lnTo>
                <a:lnTo>
                  <a:pt x="1511592" y="1727353"/>
                </a:lnTo>
                <a:lnTo>
                  <a:pt x="1508151" y="1724769"/>
                </a:lnTo>
                <a:lnTo>
                  <a:pt x="1507471" y="1722886"/>
                </a:lnTo>
                <a:lnTo>
                  <a:pt x="1507546" y="1722559"/>
                </a:lnTo>
                <a:lnTo>
                  <a:pt x="1508001" y="1722233"/>
                </a:lnTo>
                <a:lnTo>
                  <a:pt x="1508872" y="1722682"/>
                </a:lnTo>
                <a:lnTo>
                  <a:pt x="1509722" y="1722002"/>
                </a:lnTo>
                <a:lnTo>
                  <a:pt x="1510572" y="1721784"/>
                </a:lnTo>
                <a:lnTo>
                  <a:pt x="1512578" y="1722675"/>
                </a:lnTo>
                <a:close/>
                <a:moveTo>
                  <a:pt x="1166707" y="1750072"/>
                </a:moveTo>
                <a:lnTo>
                  <a:pt x="1166183" y="1750677"/>
                </a:lnTo>
                <a:lnTo>
                  <a:pt x="1165245" y="1749990"/>
                </a:lnTo>
                <a:lnTo>
                  <a:pt x="1165204" y="1748243"/>
                </a:lnTo>
                <a:lnTo>
                  <a:pt x="1166108" y="1746910"/>
                </a:lnTo>
                <a:lnTo>
                  <a:pt x="1166822" y="1746971"/>
                </a:lnTo>
                <a:lnTo>
                  <a:pt x="1167468" y="1747679"/>
                </a:lnTo>
                <a:lnTo>
                  <a:pt x="1167312" y="1748624"/>
                </a:lnTo>
                <a:lnTo>
                  <a:pt x="1166707" y="1750072"/>
                </a:lnTo>
                <a:close/>
                <a:moveTo>
                  <a:pt x="1173364" y="1754166"/>
                </a:moveTo>
                <a:lnTo>
                  <a:pt x="1172691" y="1754608"/>
                </a:lnTo>
                <a:lnTo>
                  <a:pt x="1172235" y="1754574"/>
                </a:lnTo>
                <a:lnTo>
                  <a:pt x="1172745" y="1751500"/>
                </a:lnTo>
                <a:lnTo>
                  <a:pt x="1172153" y="1750405"/>
                </a:lnTo>
                <a:lnTo>
                  <a:pt x="1172120" y="1749848"/>
                </a:lnTo>
                <a:lnTo>
                  <a:pt x="1172378" y="1749338"/>
                </a:lnTo>
                <a:lnTo>
                  <a:pt x="1172704" y="1749229"/>
                </a:lnTo>
                <a:lnTo>
                  <a:pt x="1173500" y="1750181"/>
                </a:lnTo>
                <a:lnTo>
                  <a:pt x="1173887" y="1751174"/>
                </a:lnTo>
                <a:lnTo>
                  <a:pt x="1174057" y="1752160"/>
                </a:lnTo>
                <a:lnTo>
                  <a:pt x="1174010" y="1753132"/>
                </a:lnTo>
                <a:lnTo>
                  <a:pt x="1173785" y="1753799"/>
                </a:lnTo>
                <a:lnTo>
                  <a:pt x="1173364" y="1754166"/>
                </a:lnTo>
                <a:close/>
                <a:moveTo>
                  <a:pt x="1184482" y="1767630"/>
                </a:moveTo>
                <a:lnTo>
                  <a:pt x="1182911" y="1771091"/>
                </a:lnTo>
                <a:lnTo>
                  <a:pt x="1181653" y="1774410"/>
                </a:lnTo>
                <a:lnTo>
                  <a:pt x="1179905" y="1780632"/>
                </a:lnTo>
                <a:lnTo>
                  <a:pt x="1178906" y="1780856"/>
                </a:lnTo>
                <a:lnTo>
                  <a:pt x="1178036" y="1779360"/>
                </a:lnTo>
                <a:lnTo>
                  <a:pt x="1180545" y="1772070"/>
                </a:lnTo>
                <a:lnTo>
                  <a:pt x="1180660" y="1771254"/>
                </a:lnTo>
                <a:lnTo>
                  <a:pt x="1180545" y="1770554"/>
                </a:lnTo>
                <a:lnTo>
                  <a:pt x="1179783" y="1769473"/>
                </a:lnTo>
                <a:lnTo>
                  <a:pt x="1179028" y="1770717"/>
                </a:lnTo>
                <a:lnTo>
                  <a:pt x="1175486" y="1778938"/>
                </a:lnTo>
                <a:lnTo>
                  <a:pt x="1174568" y="1780251"/>
                </a:lnTo>
                <a:lnTo>
                  <a:pt x="1173813" y="1780978"/>
                </a:lnTo>
                <a:lnTo>
                  <a:pt x="1173207" y="1781121"/>
                </a:lnTo>
                <a:lnTo>
                  <a:pt x="1171698" y="1780951"/>
                </a:lnTo>
                <a:lnTo>
                  <a:pt x="1168665" y="1783290"/>
                </a:lnTo>
                <a:lnTo>
                  <a:pt x="1173765" y="1773546"/>
                </a:lnTo>
                <a:lnTo>
                  <a:pt x="1173820" y="1772805"/>
                </a:lnTo>
                <a:lnTo>
                  <a:pt x="1172868" y="1772349"/>
                </a:lnTo>
                <a:lnTo>
                  <a:pt x="1172487" y="1772601"/>
                </a:lnTo>
                <a:lnTo>
                  <a:pt x="1168352" y="1778748"/>
                </a:lnTo>
                <a:lnTo>
                  <a:pt x="1165993" y="1781107"/>
                </a:lnTo>
                <a:lnTo>
                  <a:pt x="1164415" y="1780394"/>
                </a:lnTo>
                <a:lnTo>
                  <a:pt x="1164014" y="1779748"/>
                </a:lnTo>
                <a:lnTo>
                  <a:pt x="1164157" y="1779033"/>
                </a:lnTo>
                <a:lnTo>
                  <a:pt x="1168175" y="1772825"/>
                </a:lnTo>
                <a:lnTo>
                  <a:pt x="1171875" y="1768364"/>
                </a:lnTo>
                <a:lnTo>
                  <a:pt x="1173425" y="1765549"/>
                </a:lnTo>
                <a:lnTo>
                  <a:pt x="1174051" y="1762890"/>
                </a:lnTo>
                <a:lnTo>
                  <a:pt x="1174330" y="1760938"/>
                </a:lnTo>
                <a:lnTo>
                  <a:pt x="1174309" y="1758796"/>
                </a:lnTo>
                <a:lnTo>
                  <a:pt x="1174499" y="1758205"/>
                </a:lnTo>
                <a:lnTo>
                  <a:pt x="1174710" y="1758314"/>
                </a:lnTo>
                <a:lnTo>
                  <a:pt x="1174948" y="1759123"/>
                </a:lnTo>
                <a:lnTo>
                  <a:pt x="1175009" y="1761387"/>
                </a:lnTo>
                <a:lnTo>
                  <a:pt x="1174166" y="1766018"/>
                </a:lnTo>
                <a:lnTo>
                  <a:pt x="1173486" y="1768290"/>
                </a:lnTo>
                <a:lnTo>
                  <a:pt x="1172677" y="1770159"/>
                </a:lnTo>
                <a:lnTo>
                  <a:pt x="1173017" y="1770567"/>
                </a:lnTo>
                <a:lnTo>
                  <a:pt x="1174506" y="1769507"/>
                </a:lnTo>
                <a:lnTo>
                  <a:pt x="1175764" y="1767263"/>
                </a:lnTo>
                <a:lnTo>
                  <a:pt x="1176778" y="1763835"/>
                </a:lnTo>
                <a:lnTo>
                  <a:pt x="1177430" y="1760850"/>
                </a:lnTo>
                <a:lnTo>
                  <a:pt x="1178056" y="1756111"/>
                </a:lnTo>
                <a:lnTo>
                  <a:pt x="1178267" y="1756274"/>
                </a:lnTo>
                <a:lnTo>
                  <a:pt x="1178559" y="1757219"/>
                </a:lnTo>
                <a:lnTo>
                  <a:pt x="1179232" y="1757892"/>
                </a:lnTo>
                <a:lnTo>
                  <a:pt x="1180286" y="1758287"/>
                </a:lnTo>
                <a:lnTo>
                  <a:pt x="1180885" y="1758892"/>
                </a:lnTo>
                <a:lnTo>
                  <a:pt x="1181327" y="1760483"/>
                </a:lnTo>
                <a:lnTo>
                  <a:pt x="1181755" y="1761183"/>
                </a:lnTo>
                <a:lnTo>
                  <a:pt x="1183333" y="1761775"/>
                </a:lnTo>
                <a:lnTo>
                  <a:pt x="1183938" y="1762278"/>
                </a:lnTo>
                <a:lnTo>
                  <a:pt x="1184373" y="1764005"/>
                </a:lnTo>
                <a:lnTo>
                  <a:pt x="1184332" y="1764917"/>
                </a:lnTo>
                <a:lnTo>
                  <a:pt x="1184550" y="1765501"/>
                </a:lnTo>
                <a:lnTo>
                  <a:pt x="1185019" y="1765760"/>
                </a:lnTo>
                <a:lnTo>
                  <a:pt x="1184482" y="1767630"/>
                </a:lnTo>
                <a:close/>
                <a:moveTo>
                  <a:pt x="1164599" y="1769656"/>
                </a:moveTo>
                <a:lnTo>
                  <a:pt x="1163619" y="1769915"/>
                </a:lnTo>
                <a:lnTo>
                  <a:pt x="1162470" y="1769418"/>
                </a:lnTo>
                <a:lnTo>
                  <a:pt x="1163069" y="1766895"/>
                </a:lnTo>
                <a:lnTo>
                  <a:pt x="1164068" y="1765848"/>
                </a:lnTo>
                <a:lnTo>
                  <a:pt x="1166557" y="1764801"/>
                </a:lnTo>
                <a:lnTo>
                  <a:pt x="1166985" y="1764155"/>
                </a:lnTo>
                <a:lnTo>
                  <a:pt x="1167781" y="1763835"/>
                </a:lnTo>
                <a:lnTo>
                  <a:pt x="1168951" y="1763835"/>
                </a:lnTo>
                <a:lnTo>
                  <a:pt x="1170249" y="1762890"/>
                </a:lnTo>
                <a:lnTo>
                  <a:pt x="1171684" y="1761000"/>
                </a:lnTo>
                <a:lnTo>
                  <a:pt x="1172181" y="1760741"/>
                </a:lnTo>
                <a:lnTo>
                  <a:pt x="1171174" y="1763489"/>
                </a:lnTo>
                <a:lnTo>
                  <a:pt x="1170114" y="1765542"/>
                </a:lnTo>
                <a:lnTo>
                  <a:pt x="1164599" y="1769656"/>
                </a:lnTo>
                <a:close/>
                <a:moveTo>
                  <a:pt x="1186563" y="1771764"/>
                </a:moveTo>
                <a:lnTo>
                  <a:pt x="1185590" y="1772233"/>
                </a:lnTo>
                <a:lnTo>
                  <a:pt x="1184890" y="1772186"/>
                </a:lnTo>
                <a:lnTo>
                  <a:pt x="1185019" y="1771044"/>
                </a:lnTo>
                <a:lnTo>
                  <a:pt x="1185978" y="1768793"/>
                </a:lnTo>
                <a:lnTo>
                  <a:pt x="1186522" y="1766814"/>
                </a:lnTo>
                <a:lnTo>
                  <a:pt x="1186651" y="1765100"/>
                </a:lnTo>
                <a:lnTo>
                  <a:pt x="1187073" y="1763604"/>
                </a:lnTo>
                <a:lnTo>
                  <a:pt x="1187787" y="1762319"/>
                </a:lnTo>
                <a:lnTo>
                  <a:pt x="1188501" y="1761680"/>
                </a:lnTo>
                <a:lnTo>
                  <a:pt x="1189568" y="1761700"/>
                </a:lnTo>
                <a:lnTo>
                  <a:pt x="1189786" y="1765869"/>
                </a:lnTo>
                <a:lnTo>
                  <a:pt x="1189487" y="1767820"/>
                </a:lnTo>
                <a:lnTo>
                  <a:pt x="1188773" y="1769452"/>
                </a:lnTo>
                <a:lnTo>
                  <a:pt x="1187794" y="1770765"/>
                </a:lnTo>
                <a:lnTo>
                  <a:pt x="1186563" y="1771764"/>
                </a:lnTo>
                <a:close/>
                <a:moveTo>
                  <a:pt x="1526878" y="1775382"/>
                </a:moveTo>
                <a:lnTo>
                  <a:pt x="1527103" y="1776211"/>
                </a:lnTo>
                <a:lnTo>
                  <a:pt x="1524158" y="1775620"/>
                </a:lnTo>
                <a:lnTo>
                  <a:pt x="1523125" y="1775096"/>
                </a:lnTo>
                <a:lnTo>
                  <a:pt x="1523036" y="1774545"/>
                </a:lnTo>
                <a:lnTo>
                  <a:pt x="1523179" y="1773689"/>
                </a:lnTo>
                <a:lnTo>
                  <a:pt x="1523764" y="1772689"/>
                </a:lnTo>
                <a:lnTo>
                  <a:pt x="1525110" y="1771921"/>
                </a:lnTo>
                <a:lnTo>
                  <a:pt x="1525845" y="1772315"/>
                </a:lnTo>
                <a:lnTo>
                  <a:pt x="1527409" y="1773356"/>
                </a:lnTo>
                <a:lnTo>
                  <a:pt x="1527619" y="1773981"/>
                </a:lnTo>
                <a:lnTo>
                  <a:pt x="1526878" y="1775382"/>
                </a:lnTo>
                <a:close/>
                <a:moveTo>
                  <a:pt x="198978" y="1817971"/>
                </a:moveTo>
                <a:lnTo>
                  <a:pt x="200542" y="1815842"/>
                </a:lnTo>
                <a:lnTo>
                  <a:pt x="203989" y="1812143"/>
                </a:lnTo>
                <a:lnTo>
                  <a:pt x="205866" y="1809491"/>
                </a:lnTo>
                <a:lnTo>
                  <a:pt x="206063" y="1812109"/>
                </a:lnTo>
                <a:lnTo>
                  <a:pt x="203282" y="1816495"/>
                </a:lnTo>
                <a:lnTo>
                  <a:pt x="199732" y="1818671"/>
                </a:lnTo>
                <a:lnTo>
                  <a:pt x="198978" y="1817971"/>
                </a:lnTo>
                <a:close/>
                <a:moveTo>
                  <a:pt x="192259" y="1827525"/>
                </a:moveTo>
                <a:lnTo>
                  <a:pt x="191824" y="1827565"/>
                </a:lnTo>
                <a:lnTo>
                  <a:pt x="191654" y="1826879"/>
                </a:lnTo>
                <a:lnTo>
                  <a:pt x="191763" y="1825464"/>
                </a:lnTo>
                <a:lnTo>
                  <a:pt x="192368" y="1823064"/>
                </a:lnTo>
                <a:lnTo>
                  <a:pt x="192654" y="1822506"/>
                </a:lnTo>
                <a:lnTo>
                  <a:pt x="195129" y="1822935"/>
                </a:lnTo>
                <a:lnTo>
                  <a:pt x="195496" y="1823098"/>
                </a:lnTo>
                <a:lnTo>
                  <a:pt x="195584" y="1823560"/>
                </a:lnTo>
                <a:lnTo>
                  <a:pt x="195394" y="1824315"/>
                </a:lnTo>
                <a:lnTo>
                  <a:pt x="194598" y="1825396"/>
                </a:lnTo>
                <a:lnTo>
                  <a:pt x="192259" y="1827525"/>
                </a:lnTo>
                <a:close/>
                <a:moveTo>
                  <a:pt x="159272" y="1839003"/>
                </a:moveTo>
                <a:lnTo>
                  <a:pt x="161020" y="1840914"/>
                </a:lnTo>
                <a:lnTo>
                  <a:pt x="165215" y="1839697"/>
                </a:lnTo>
                <a:lnTo>
                  <a:pt x="165997" y="1839935"/>
                </a:lnTo>
                <a:lnTo>
                  <a:pt x="166793" y="1840662"/>
                </a:lnTo>
                <a:lnTo>
                  <a:pt x="167663" y="1842220"/>
                </a:lnTo>
                <a:lnTo>
                  <a:pt x="168615" y="1844593"/>
                </a:lnTo>
                <a:lnTo>
                  <a:pt x="168826" y="1847177"/>
                </a:lnTo>
                <a:lnTo>
                  <a:pt x="168445" y="1848102"/>
                </a:lnTo>
                <a:lnTo>
                  <a:pt x="167691" y="1849122"/>
                </a:lnTo>
                <a:lnTo>
                  <a:pt x="161006" y="1853215"/>
                </a:lnTo>
                <a:lnTo>
                  <a:pt x="160829" y="1853610"/>
                </a:lnTo>
                <a:lnTo>
                  <a:pt x="160965" y="1853977"/>
                </a:lnTo>
                <a:lnTo>
                  <a:pt x="161584" y="1854371"/>
                </a:lnTo>
                <a:lnTo>
                  <a:pt x="162924" y="1854317"/>
                </a:lnTo>
                <a:lnTo>
                  <a:pt x="168221" y="1853304"/>
                </a:lnTo>
                <a:lnTo>
                  <a:pt x="168507" y="1852596"/>
                </a:lnTo>
                <a:lnTo>
                  <a:pt x="168881" y="1849373"/>
                </a:lnTo>
                <a:lnTo>
                  <a:pt x="169608" y="1847660"/>
                </a:lnTo>
                <a:lnTo>
                  <a:pt x="169669" y="1846368"/>
                </a:lnTo>
                <a:lnTo>
                  <a:pt x="169187" y="1843274"/>
                </a:lnTo>
                <a:lnTo>
                  <a:pt x="169214" y="1842029"/>
                </a:lnTo>
                <a:lnTo>
                  <a:pt x="172906" y="1841777"/>
                </a:lnTo>
                <a:lnTo>
                  <a:pt x="175218" y="1840628"/>
                </a:lnTo>
                <a:lnTo>
                  <a:pt x="177578" y="1838493"/>
                </a:lnTo>
                <a:lnTo>
                  <a:pt x="178115" y="1838554"/>
                </a:lnTo>
                <a:lnTo>
                  <a:pt x="177775" y="1842403"/>
                </a:lnTo>
                <a:lnTo>
                  <a:pt x="177449" y="1843580"/>
                </a:lnTo>
                <a:lnTo>
                  <a:pt x="175184" y="1848258"/>
                </a:lnTo>
                <a:lnTo>
                  <a:pt x="173885" y="1852365"/>
                </a:lnTo>
                <a:lnTo>
                  <a:pt x="173253" y="1856418"/>
                </a:lnTo>
                <a:lnTo>
                  <a:pt x="173144" y="1863096"/>
                </a:lnTo>
                <a:lnTo>
                  <a:pt x="172580" y="1865346"/>
                </a:lnTo>
                <a:lnTo>
                  <a:pt x="171553" y="1866734"/>
                </a:lnTo>
                <a:lnTo>
                  <a:pt x="165141" y="1869148"/>
                </a:lnTo>
                <a:lnTo>
                  <a:pt x="161836" y="1868991"/>
                </a:lnTo>
                <a:lnTo>
                  <a:pt x="158891" y="1866795"/>
                </a:lnTo>
                <a:lnTo>
                  <a:pt x="157504" y="1865292"/>
                </a:lnTo>
                <a:lnTo>
                  <a:pt x="158551" y="1863463"/>
                </a:lnTo>
                <a:lnTo>
                  <a:pt x="159272" y="1863375"/>
                </a:lnTo>
                <a:lnTo>
                  <a:pt x="161346" y="1863735"/>
                </a:lnTo>
                <a:lnTo>
                  <a:pt x="162944" y="1864422"/>
                </a:lnTo>
                <a:lnTo>
                  <a:pt x="163658" y="1864449"/>
                </a:lnTo>
                <a:lnTo>
                  <a:pt x="163536" y="1864020"/>
                </a:lnTo>
                <a:lnTo>
                  <a:pt x="158980" y="1860566"/>
                </a:lnTo>
                <a:lnTo>
                  <a:pt x="155641" y="1858995"/>
                </a:lnTo>
                <a:lnTo>
                  <a:pt x="154635" y="1857234"/>
                </a:lnTo>
                <a:lnTo>
                  <a:pt x="154607" y="1855867"/>
                </a:lnTo>
                <a:lnTo>
                  <a:pt x="154342" y="1855106"/>
                </a:lnTo>
                <a:lnTo>
                  <a:pt x="151690" y="1850312"/>
                </a:lnTo>
                <a:lnTo>
                  <a:pt x="151173" y="1848414"/>
                </a:lnTo>
                <a:lnTo>
                  <a:pt x="150827" y="1845722"/>
                </a:lnTo>
                <a:lnTo>
                  <a:pt x="150827" y="1842961"/>
                </a:lnTo>
                <a:lnTo>
                  <a:pt x="151473" y="1838466"/>
                </a:lnTo>
                <a:lnTo>
                  <a:pt x="151765" y="1837983"/>
                </a:lnTo>
                <a:lnTo>
                  <a:pt x="152853" y="1838017"/>
                </a:lnTo>
                <a:lnTo>
                  <a:pt x="154730" y="1838575"/>
                </a:lnTo>
                <a:lnTo>
                  <a:pt x="159272" y="1839003"/>
                </a:lnTo>
                <a:close/>
                <a:moveTo>
                  <a:pt x="205444" y="1844477"/>
                </a:moveTo>
                <a:lnTo>
                  <a:pt x="204860" y="1845640"/>
                </a:lnTo>
                <a:lnTo>
                  <a:pt x="203513" y="1847462"/>
                </a:lnTo>
                <a:lnTo>
                  <a:pt x="202622" y="1848183"/>
                </a:lnTo>
                <a:lnTo>
                  <a:pt x="202187" y="1847809"/>
                </a:lnTo>
                <a:lnTo>
                  <a:pt x="200984" y="1847612"/>
                </a:lnTo>
                <a:lnTo>
                  <a:pt x="199698" y="1845796"/>
                </a:lnTo>
                <a:lnTo>
                  <a:pt x="198699" y="1845076"/>
                </a:lnTo>
                <a:lnTo>
                  <a:pt x="198032" y="1845035"/>
                </a:lnTo>
                <a:lnTo>
                  <a:pt x="197706" y="1845694"/>
                </a:lnTo>
                <a:lnTo>
                  <a:pt x="197624" y="1846572"/>
                </a:lnTo>
                <a:lnTo>
                  <a:pt x="197781" y="1847666"/>
                </a:lnTo>
                <a:lnTo>
                  <a:pt x="197672" y="1848170"/>
                </a:lnTo>
                <a:lnTo>
                  <a:pt x="197291" y="1848075"/>
                </a:lnTo>
                <a:lnTo>
                  <a:pt x="196910" y="1847558"/>
                </a:lnTo>
                <a:lnTo>
                  <a:pt x="196536" y="1846626"/>
                </a:lnTo>
                <a:lnTo>
                  <a:pt x="196455" y="1845681"/>
                </a:lnTo>
                <a:lnTo>
                  <a:pt x="196679" y="1844715"/>
                </a:lnTo>
                <a:lnTo>
                  <a:pt x="197611" y="1843423"/>
                </a:lnTo>
                <a:lnTo>
                  <a:pt x="200521" y="1840737"/>
                </a:lnTo>
                <a:lnTo>
                  <a:pt x="201412" y="1840254"/>
                </a:lnTo>
                <a:lnTo>
                  <a:pt x="202378" y="1840363"/>
                </a:lnTo>
                <a:lnTo>
                  <a:pt x="203935" y="1841621"/>
                </a:lnTo>
                <a:lnTo>
                  <a:pt x="204268" y="1841988"/>
                </a:lnTo>
                <a:lnTo>
                  <a:pt x="205444" y="1844477"/>
                </a:lnTo>
                <a:close/>
                <a:moveTo>
                  <a:pt x="212843" y="1869828"/>
                </a:moveTo>
                <a:lnTo>
                  <a:pt x="212462" y="1869937"/>
                </a:lnTo>
                <a:lnTo>
                  <a:pt x="211204" y="1869549"/>
                </a:lnTo>
                <a:lnTo>
                  <a:pt x="207063" y="1864170"/>
                </a:lnTo>
                <a:lnTo>
                  <a:pt x="204118" y="1862198"/>
                </a:lnTo>
                <a:lnTo>
                  <a:pt x="202112" y="1859526"/>
                </a:lnTo>
                <a:lnTo>
                  <a:pt x="200072" y="1857819"/>
                </a:lnTo>
                <a:lnTo>
                  <a:pt x="201324" y="1855031"/>
                </a:lnTo>
                <a:lnTo>
                  <a:pt x="202412" y="1855378"/>
                </a:lnTo>
                <a:lnTo>
                  <a:pt x="206226" y="1857642"/>
                </a:lnTo>
                <a:lnTo>
                  <a:pt x="209273" y="1859838"/>
                </a:lnTo>
                <a:lnTo>
                  <a:pt x="211000" y="1861266"/>
                </a:lnTo>
                <a:lnTo>
                  <a:pt x="214625" y="1867373"/>
                </a:lnTo>
                <a:lnTo>
                  <a:pt x="214353" y="1868243"/>
                </a:lnTo>
                <a:lnTo>
                  <a:pt x="212843" y="1869828"/>
                </a:lnTo>
                <a:close/>
                <a:moveTo>
                  <a:pt x="1165347" y="1865496"/>
                </a:moveTo>
                <a:lnTo>
                  <a:pt x="1165326" y="1866448"/>
                </a:lnTo>
                <a:lnTo>
                  <a:pt x="1164089" y="1866265"/>
                </a:lnTo>
                <a:lnTo>
                  <a:pt x="1163415" y="1865720"/>
                </a:lnTo>
                <a:lnTo>
                  <a:pt x="1162871" y="1864864"/>
                </a:lnTo>
                <a:lnTo>
                  <a:pt x="1162749" y="1864218"/>
                </a:lnTo>
                <a:lnTo>
                  <a:pt x="1163211" y="1863579"/>
                </a:lnTo>
                <a:lnTo>
                  <a:pt x="1164646" y="1863966"/>
                </a:lnTo>
                <a:lnTo>
                  <a:pt x="1165347" y="1865496"/>
                </a:lnTo>
                <a:close/>
                <a:moveTo>
                  <a:pt x="225838" y="1871412"/>
                </a:moveTo>
                <a:lnTo>
                  <a:pt x="225729" y="1871637"/>
                </a:lnTo>
                <a:lnTo>
                  <a:pt x="223750" y="1871637"/>
                </a:lnTo>
                <a:lnTo>
                  <a:pt x="223199" y="1871310"/>
                </a:lnTo>
                <a:lnTo>
                  <a:pt x="222853" y="1870644"/>
                </a:lnTo>
                <a:lnTo>
                  <a:pt x="222710" y="1869637"/>
                </a:lnTo>
                <a:lnTo>
                  <a:pt x="223029" y="1868420"/>
                </a:lnTo>
                <a:lnTo>
                  <a:pt x="224199" y="1866095"/>
                </a:lnTo>
                <a:lnTo>
                  <a:pt x="224233" y="1865102"/>
                </a:lnTo>
                <a:lnTo>
                  <a:pt x="224478" y="1864673"/>
                </a:lnTo>
                <a:lnTo>
                  <a:pt x="225301" y="1865843"/>
                </a:lnTo>
                <a:lnTo>
                  <a:pt x="225647" y="1866931"/>
                </a:lnTo>
                <a:lnTo>
                  <a:pt x="225838" y="1871412"/>
                </a:lnTo>
                <a:close/>
                <a:moveTo>
                  <a:pt x="237582" y="1877049"/>
                </a:moveTo>
                <a:lnTo>
                  <a:pt x="238452" y="1887093"/>
                </a:lnTo>
                <a:lnTo>
                  <a:pt x="238391" y="1890296"/>
                </a:lnTo>
                <a:lnTo>
                  <a:pt x="237112" y="1892384"/>
                </a:lnTo>
                <a:lnTo>
                  <a:pt x="236208" y="1895872"/>
                </a:lnTo>
                <a:lnTo>
                  <a:pt x="235161" y="1897436"/>
                </a:lnTo>
                <a:lnTo>
                  <a:pt x="234168" y="1895355"/>
                </a:lnTo>
                <a:lnTo>
                  <a:pt x="234080" y="1891887"/>
                </a:lnTo>
                <a:lnTo>
                  <a:pt x="233814" y="1889126"/>
                </a:lnTo>
                <a:lnTo>
                  <a:pt x="233495" y="1887800"/>
                </a:lnTo>
                <a:lnTo>
                  <a:pt x="233876" y="1882619"/>
                </a:lnTo>
                <a:lnTo>
                  <a:pt x="233433" y="1882999"/>
                </a:lnTo>
                <a:lnTo>
                  <a:pt x="232257" y="1885271"/>
                </a:lnTo>
                <a:lnTo>
                  <a:pt x="230951" y="1885427"/>
                </a:lnTo>
                <a:lnTo>
                  <a:pt x="228605" y="1882850"/>
                </a:lnTo>
                <a:lnTo>
                  <a:pt x="227422" y="1880756"/>
                </a:lnTo>
                <a:lnTo>
                  <a:pt x="227232" y="1878566"/>
                </a:lnTo>
                <a:lnTo>
                  <a:pt x="225681" y="1876261"/>
                </a:lnTo>
                <a:lnTo>
                  <a:pt x="225525" y="1875445"/>
                </a:lnTo>
                <a:lnTo>
                  <a:pt x="225654" y="1874588"/>
                </a:lnTo>
                <a:lnTo>
                  <a:pt x="226926" y="1872283"/>
                </a:lnTo>
                <a:lnTo>
                  <a:pt x="227443" y="1870725"/>
                </a:lnTo>
                <a:lnTo>
                  <a:pt x="227891" y="1867523"/>
                </a:lnTo>
                <a:lnTo>
                  <a:pt x="228408" y="1866271"/>
                </a:lnTo>
                <a:lnTo>
                  <a:pt x="229612" y="1866448"/>
                </a:lnTo>
                <a:lnTo>
                  <a:pt x="231761" y="1867903"/>
                </a:lnTo>
                <a:lnTo>
                  <a:pt x="233998" y="1869481"/>
                </a:lnTo>
                <a:lnTo>
                  <a:pt x="236052" y="1871589"/>
                </a:lnTo>
                <a:lnTo>
                  <a:pt x="237582" y="1877049"/>
                </a:lnTo>
                <a:close/>
                <a:moveTo>
                  <a:pt x="176490" y="1868944"/>
                </a:moveTo>
                <a:lnTo>
                  <a:pt x="178428" y="1871888"/>
                </a:lnTo>
                <a:lnTo>
                  <a:pt x="178999" y="1874513"/>
                </a:lnTo>
                <a:lnTo>
                  <a:pt x="178761" y="1877607"/>
                </a:lnTo>
                <a:lnTo>
                  <a:pt x="175694" y="1878777"/>
                </a:lnTo>
                <a:lnTo>
                  <a:pt x="174083" y="1877845"/>
                </a:lnTo>
                <a:lnTo>
                  <a:pt x="173382" y="1878015"/>
                </a:lnTo>
                <a:lnTo>
                  <a:pt x="172321" y="1878940"/>
                </a:lnTo>
                <a:lnTo>
                  <a:pt x="173607" y="1879355"/>
                </a:lnTo>
                <a:lnTo>
                  <a:pt x="175409" y="1880864"/>
                </a:lnTo>
                <a:lnTo>
                  <a:pt x="176986" y="1882830"/>
                </a:lnTo>
                <a:lnTo>
                  <a:pt x="179210" y="1883183"/>
                </a:lnTo>
                <a:lnTo>
                  <a:pt x="182175" y="1884550"/>
                </a:lnTo>
                <a:lnTo>
                  <a:pt x="179931" y="1887011"/>
                </a:lnTo>
                <a:lnTo>
                  <a:pt x="179591" y="1888426"/>
                </a:lnTo>
                <a:lnTo>
                  <a:pt x="182392" y="1892329"/>
                </a:lnTo>
                <a:lnTo>
                  <a:pt x="182658" y="1893308"/>
                </a:lnTo>
                <a:lnTo>
                  <a:pt x="183555" y="1893506"/>
                </a:lnTo>
                <a:lnTo>
                  <a:pt x="185643" y="1893193"/>
                </a:lnTo>
                <a:lnTo>
                  <a:pt x="185908" y="1893499"/>
                </a:lnTo>
                <a:lnTo>
                  <a:pt x="185908" y="1894308"/>
                </a:lnTo>
                <a:lnTo>
                  <a:pt x="184630" y="1896572"/>
                </a:lnTo>
                <a:lnTo>
                  <a:pt x="184766" y="1897021"/>
                </a:lnTo>
                <a:lnTo>
                  <a:pt x="185922" y="1897382"/>
                </a:lnTo>
                <a:lnTo>
                  <a:pt x="188145" y="1897395"/>
                </a:lnTo>
                <a:lnTo>
                  <a:pt x="188648" y="1899639"/>
                </a:lnTo>
                <a:lnTo>
                  <a:pt x="186636" y="1901672"/>
                </a:lnTo>
                <a:lnTo>
                  <a:pt x="182814" y="1899054"/>
                </a:lnTo>
                <a:lnTo>
                  <a:pt x="181114" y="1896436"/>
                </a:lnTo>
                <a:lnTo>
                  <a:pt x="180142" y="1894009"/>
                </a:lnTo>
                <a:lnTo>
                  <a:pt x="178965" y="1892635"/>
                </a:lnTo>
                <a:lnTo>
                  <a:pt x="175415" y="1889582"/>
                </a:lnTo>
                <a:lnTo>
                  <a:pt x="170023" y="1882959"/>
                </a:lnTo>
                <a:lnTo>
                  <a:pt x="168629" y="1882000"/>
                </a:lnTo>
                <a:lnTo>
                  <a:pt x="167228" y="1879368"/>
                </a:lnTo>
                <a:lnTo>
                  <a:pt x="166820" y="1878097"/>
                </a:lnTo>
                <a:lnTo>
                  <a:pt x="166854" y="1877247"/>
                </a:lnTo>
                <a:lnTo>
                  <a:pt x="167398" y="1876798"/>
                </a:lnTo>
                <a:lnTo>
                  <a:pt x="169010" y="1876499"/>
                </a:lnTo>
                <a:lnTo>
                  <a:pt x="169030" y="1875179"/>
                </a:lnTo>
                <a:lnTo>
                  <a:pt x="162829" y="1872881"/>
                </a:lnTo>
                <a:lnTo>
                  <a:pt x="162135" y="1872412"/>
                </a:lnTo>
                <a:lnTo>
                  <a:pt x="161333" y="1870807"/>
                </a:lnTo>
                <a:lnTo>
                  <a:pt x="161761" y="1870569"/>
                </a:lnTo>
                <a:lnTo>
                  <a:pt x="165175" y="1870848"/>
                </a:lnTo>
                <a:lnTo>
                  <a:pt x="168833" y="1870073"/>
                </a:lnTo>
                <a:lnTo>
                  <a:pt x="171084" y="1869481"/>
                </a:lnTo>
                <a:lnTo>
                  <a:pt x="171968" y="1868760"/>
                </a:lnTo>
                <a:lnTo>
                  <a:pt x="173804" y="1867822"/>
                </a:lnTo>
                <a:lnTo>
                  <a:pt x="174565" y="1867876"/>
                </a:lnTo>
                <a:lnTo>
                  <a:pt x="176490" y="1868944"/>
                </a:lnTo>
                <a:close/>
                <a:moveTo>
                  <a:pt x="1150203" y="1883115"/>
                </a:moveTo>
                <a:lnTo>
                  <a:pt x="1148856" y="1883537"/>
                </a:lnTo>
                <a:lnTo>
                  <a:pt x="1144892" y="1882700"/>
                </a:lnTo>
                <a:lnTo>
                  <a:pt x="1143240" y="1882095"/>
                </a:lnTo>
                <a:lnTo>
                  <a:pt x="1138364" y="1879824"/>
                </a:lnTo>
                <a:lnTo>
                  <a:pt x="1129075" y="1876478"/>
                </a:lnTo>
                <a:lnTo>
                  <a:pt x="1125906" y="1874819"/>
                </a:lnTo>
                <a:lnTo>
                  <a:pt x="1125254" y="1873568"/>
                </a:lnTo>
                <a:lnTo>
                  <a:pt x="1126933" y="1870957"/>
                </a:lnTo>
                <a:lnTo>
                  <a:pt x="1127885" y="1869896"/>
                </a:lnTo>
                <a:lnTo>
                  <a:pt x="1128919" y="1869236"/>
                </a:lnTo>
                <a:lnTo>
                  <a:pt x="1138690" y="1868033"/>
                </a:lnTo>
                <a:lnTo>
                  <a:pt x="1142505" y="1868617"/>
                </a:lnTo>
                <a:lnTo>
                  <a:pt x="1146993" y="1873969"/>
                </a:lnTo>
                <a:lnTo>
                  <a:pt x="1149570" y="1877573"/>
                </a:lnTo>
                <a:lnTo>
                  <a:pt x="1150618" y="1880463"/>
                </a:lnTo>
                <a:lnTo>
                  <a:pt x="1150638" y="1881857"/>
                </a:lnTo>
                <a:lnTo>
                  <a:pt x="1150203" y="1883115"/>
                </a:lnTo>
                <a:close/>
                <a:moveTo>
                  <a:pt x="223050" y="1875397"/>
                </a:moveTo>
                <a:lnTo>
                  <a:pt x="222764" y="1875649"/>
                </a:lnTo>
                <a:lnTo>
                  <a:pt x="221975" y="1875227"/>
                </a:lnTo>
                <a:lnTo>
                  <a:pt x="221221" y="1874397"/>
                </a:lnTo>
                <a:lnTo>
                  <a:pt x="219922" y="1872051"/>
                </a:lnTo>
                <a:lnTo>
                  <a:pt x="219493" y="1871065"/>
                </a:lnTo>
                <a:lnTo>
                  <a:pt x="219215" y="1869461"/>
                </a:lnTo>
                <a:lnTo>
                  <a:pt x="219473" y="1869175"/>
                </a:lnTo>
                <a:lnTo>
                  <a:pt x="220037" y="1869345"/>
                </a:lnTo>
                <a:lnTo>
                  <a:pt x="220432" y="1869610"/>
                </a:lnTo>
                <a:lnTo>
                  <a:pt x="222479" y="1873473"/>
                </a:lnTo>
                <a:lnTo>
                  <a:pt x="223050" y="1875397"/>
                </a:lnTo>
                <a:close/>
                <a:moveTo>
                  <a:pt x="230244" y="1890561"/>
                </a:moveTo>
                <a:lnTo>
                  <a:pt x="229639" y="1891989"/>
                </a:lnTo>
                <a:lnTo>
                  <a:pt x="227089" y="1888548"/>
                </a:lnTo>
                <a:lnTo>
                  <a:pt x="226157" y="1887576"/>
                </a:lnTo>
                <a:lnTo>
                  <a:pt x="224260" y="1883904"/>
                </a:lnTo>
                <a:lnTo>
                  <a:pt x="223934" y="1882326"/>
                </a:lnTo>
                <a:lnTo>
                  <a:pt x="224015" y="1881435"/>
                </a:lnTo>
                <a:lnTo>
                  <a:pt x="224349" y="1881109"/>
                </a:lnTo>
                <a:lnTo>
                  <a:pt x="224933" y="1881340"/>
                </a:lnTo>
                <a:lnTo>
                  <a:pt x="225484" y="1881741"/>
                </a:lnTo>
                <a:lnTo>
                  <a:pt x="229156" y="1885815"/>
                </a:lnTo>
                <a:lnTo>
                  <a:pt x="230176" y="1887726"/>
                </a:lnTo>
                <a:lnTo>
                  <a:pt x="230244" y="1890561"/>
                </a:lnTo>
                <a:close/>
                <a:moveTo>
                  <a:pt x="241084" y="1893968"/>
                </a:moveTo>
                <a:lnTo>
                  <a:pt x="239622" y="1894389"/>
                </a:lnTo>
                <a:lnTo>
                  <a:pt x="240111" y="1892717"/>
                </a:lnTo>
                <a:lnTo>
                  <a:pt x="240254" y="1891724"/>
                </a:lnTo>
                <a:lnTo>
                  <a:pt x="239989" y="1890792"/>
                </a:lnTo>
                <a:lnTo>
                  <a:pt x="239805" y="1888990"/>
                </a:lnTo>
                <a:lnTo>
                  <a:pt x="239730" y="1884727"/>
                </a:lnTo>
                <a:lnTo>
                  <a:pt x="241158" y="1882034"/>
                </a:lnTo>
                <a:lnTo>
                  <a:pt x="243402" y="1881959"/>
                </a:lnTo>
                <a:lnTo>
                  <a:pt x="243382" y="1883319"/>
                </a:lnTo>
                <a:lnTo>
                  <a:pt x="242430" y="1889371"/>
                </a:lnTo>
                <a:lnTo>
                  <a:pt x="241940" y="1892166"/>
                </a:lnTo>
                <a:lnTo>
                  <a:pt x="241560" y="1893193"/>
                </a:lnTo>
                <a:lnTo>
                  <a:pt x="241084" y="1893968"/>
                </a:lnTo>
                <a:close/>
                <a:moveTo>
                  <a:pt x="190308" y="1907602"/>
                </a:moveTo>
                <a:lnTo>
                  <a:pt x="189968" y="1907663"/>
                </a:lnTo>
                <a:lnTo>
                  <a:pt x="189335" y="1907024"/>
                </a:lnTo>
                <a:lnTo>
                  <a:pt x="188900" y="1905991"/>
                </a:lnTo>
                <a:lnTo>
                  <a:pt x="188635" y="1903298"/>
                </a:lnTo>
                <a:lnTo>
                  <a:pt x="188825" y="1902196"/>
                </a:lnTo>
                <a:lnTo>
                  <a:pt x="188995" y="1901761"/>
                </a:lnTo>
                <a:lnTo>
                  <a:pt x="190668" y="1903474"/>
                </a:lnTo>
                <a:lnTo>
                  <a:pt x="190308" y="1907602"/>
                </a:lnTo>
                <a:close/>
                <a:moveTo>
                  <a:pt x="1175921" y="1907901"/>
                </a:moveTo>
                <a:lnTo>
                  <a:pt x="1175132" y="1908119"/>
                </a:lnTo>
                <a:lnTo>
                  <a:pt x="1173316" y="1907867"/>
                </a:lnTo>
                <a:lnTo>
                  <a:pt x="1171861" y="1907092"/>
                </a:lnTo>
                <a:lnTo>
                  <a:pt x="1170964" y="1906099"/>
                </a:lnTo>
                <a:lnTo>
                  <a:pt x="1176859" y="1903372"/>
                </a:lnTo>
                <a:lnTo>
                  <a:pt x="1178070" y="1903726"/>
                </a:lnTo>
                <a:lnTo>
                  <a:pt x="1178090" y="1904216"/>
                </a:lnTo>
                <a:lnTo>
                  <a:pt x="1177206" y="1905678"/>
                </a:lnTo>
                <a:lnTo>
                  <a:pt x="1176968" y="1906657"/>
                </a:lnTo>
                <a:lnTo>
                  <a:pt x="1176540" y="1907398"/>
                </a:lnTo>
                <a:lnTo>
                  <a:pt x="1175921" y="1907901"/>
                </a:lnTo>
                <a:close/>
                <a:moveTo>
                  <a:pt x="1634380" y="1909833"/>
                </a:moveTo>
                <a:lnTo>
                  <a:pt x="1633469" y="1909853"/>
                </a:lnTo>
                <a:lnTo>
                  <a:pt x="1633265" y="1909506"/>
                </a:lnTo>
                <a:lnTo>
                  <a:pt x="1633646" y="1908323"/>
                </a:lnTo>
                <a:lnTo>
                  <a:pt x="1634659" y="1906949"/>
                </a:lnTo>
                <a:lnTo>
                  <a:pt x="1636046" y="1906568"/>
                </a:lnTo>
                <a:lnTo>
                  <a:pt x="1635672" y="1908581"/>
                </a:lnTo>
                <a:lnTo>
                  <a:pt x="1634380" y="1909833"/>
                </a:lnTo>
                <a:close/>
                <a:moveTo>
                  <a:pt x="249563" y="1922589"/>
                </a:moveTo>
                <a:lnTo>
                  <a:pt x="249244" y="1923099"/>
                </a:lnTo>
                <a:lnTo>
                  <a:pt x="248482" y="1923099"/>
                </a:lnTo>
                <a:lnTo>
                  <a:pt x="247272" y="1922589"/>
                </a:lnTo>
                <a:lnTo>
                  <a:pt x="246367" y="1921454"/>
                </a:lnTo>
                <a:lnTo>
                  <a:pt x="245279" y="1917911"/>
                </a:lnTo>
                <a:lnTo>
                  <a:pt x="245402" y="1917299"/>
                </a:lnTo>
                <a:lnTo>
                  <a:pt x="245776" y="1916680"/>
                </a:lnTo>
                <a:lnTo>
                  <a:pt x="247516" y="1915402"/>
                </a:lnTo>
                <a:lnTo>
                  <a:pt x="248142" y="1915545"/>
                </a:lnTo>
                <a:lnTo>
                  <a:pt x="248373" y="1916476"/>
                </a:lnTo>
                <a:lnTo>
                  <a:pt x="249407" y="1918564"/>
                </a:lnTo>
                <a:lnTo>
                  <a:pt x="249713" y="1919176"/>
                </a:lnTo>
                <a:lnTo>
                  <a:pt x="249713" y="1921597"/>
                </a:lnTo>
                <a:lnTo>
                  <a:pt x="249563" y="1922589"/>
                </a:lnTo>
                <a:close/>
                <a:moveTo>
                  <a:pt x="1632517" y="1920678"/>
                </a:moveTo>
                <a:lnTo>
                  <a:pt x="1631109" y="1923718"/>
                </a:lnTo>
                <a:lnTo>
                  <a:pt x="1630137" y="1925194"/>
                </a:lnTo>
                <a:lnTo>
                  <a:pt x="1629233" y="1925670"/>
                </a:lnTo>
                <a:lnTo>
                  <a:pt x="1627329" y="1926105"/>
                </a:lnTo>
                <a:lnTo>
                  <a:pt x="1623310" y="1926581"/>
                </a:lnTo>
                <a:lnTo>
                  <a:pt x="1621596" y="1927023"/>
                </a:lnTo>
                <a:lnTo>
                  <a:pt x="1621351" y="1929049"/>
                </a:lnTo>
                <a:lnTo>
                  <a:pt x="1621603" y="1930110"/>
                </a:lnTo>
                <a:lnTo>
                  <a:pt x="1622188" y="1930953"/>
                </a:lnTo>
                <a:lnTo>
                  <a:pt x="1622929" y="1931191"/>
                </a:lnTo>
                <a:lnTo>
                  <a:pt x="1624595" y="1930695"/>
                </a:lnTo>
                <a:lnTo>
                  <a:pt x="1625214" y="1930783"/>
                </a:lnTo>
                <a:lnTo>
                  <a:pt x="1625710" y="1931205"/>
                </a:lnTo>
                <a:lnTo>
                  <a:pt x="1626084" y="1931960"/>
                </a:lnTo>
                <a:lnTo>
                  <a:pt x="1626275" y="1933014"/>
                </a:lnTo>
                <a:lnTo>
                  <a:pt x="1626288" y="1934360"/>
                </a:lnTo>
                <a:lnTo>
                  <a:pt x="1625996" y="1935985"/>
                </a:lnTo>
                <a:lnTo>
                  <a:pt x="1624629" y="1939793"/>
                </a:lnTo>
                <a:lnTo>
                  <a:pt x="1622902" y="1941901"/>
                </a:lnTo>
                <a:lnTo>
                  <a:pt x="1620685" y="1943608"/>
                </a:lnTo>
                <a:lnTo>
                  <a:pt x="1620141" y="1944261"/>
                </a:lnTo>
                <a:lnTo>
                  <a:pt x="1619862" y="1945030"/>
                </a:lnTo>
                <a:lnTo>
                  <a:pt x="1619583" y="1947518"/>
                </a:lnTo>
                <a:lnTo>
                  <a:pt x="1618434" y="1949504"/>
                </a:lnTo>
                <a:lnTo>
                  <a:pt x="1614871" y="1954522"/>
                </a:lnTo>
                <a:lnTo>
                  <a:pt x="1613497" y="1955631"/>
                </a:lnTo>
                <a:lnTo>
                  <a:pt x="1613490" y="1956508"/>
                </a:lnTo>
                <a:lnTo>
                  <a:pt x="1612933" y="1958881"/>
                </a:lnTo>
                <a:lnTo>
                  <a:pt x="1611872" y="1960785"/>
                </a:lnTo>
                <a:lnTo>
                  <a:pt x="1608921" y="1965151"/>
                </a:lnTo>
                <a:lnTo>
                  <a:pt x="1608193" y="1966695"/>
                </a:lnTo>
                <a:lnTo>
                  <a:pt x="1607867" y="1967912"/>
                </a:lnTo>
                <a:lnTo>
                  <a:pt x="1607914" y="1969625"/>
                </a:lnTo>
                <a:lnTo>
                  <a:pt x="1607778" y="1970380"/>
                </a:lnTo>
                <a:lnTo>
                  <a:pt x="1607098" y="1971828"/>
                </a:lnTo>
                <a:lnTo>
                  <a:pt x="1606160" y="1973182"/>
                </a:lnTo>
                <a:lnTo>
                  <a:pt x="1605976" y="1973841"/>
                </a:lnTo>
                <a:lnTo>
                  <a:pt x="1606344" y="1975038"/>
                </a:lnTo>
                <a:lnTo>
                  <a:pt x="1606724" y="1975460"/>
                </a:lnTo>
                <a:lnTo>
                  <a:pt x="1606772" y="1976548"/>
                </a:lnTo>
                <a:lnTo>
                  <a:pt x="1606480" y="1978309"/>
                </a:lnTo>
                <a:lnTo>
                  <a:pt x="1607724" y="1977187"/>
                </a:lnTo>
                <a:lnTo>
                  <a:pt x="1610512" y="1973182"/>
                </a:lnTo>
                <a:lnTo>
                  <a:pt x="1612606" y="1970768"/>
                </a:lnTo>
                <a:lnTo>
                  <a:pt x="1614007" y="1969952"/>
                </a:lnTo>
                <a:lnTo>
                  <a:pt x="1614986" y="1968877"/>
                </a:lnTo>
                <a:lnTo>
                  <a:pt x="1616027" y="1966504"/>
                </a:lnTo>
                <a:lnTo>
                  <a:pt x="1617455" y="1964240"/>
                </a:lnTo>
                <a:lnTo>
                  <a:pt x="1618747" y="1963499"/>
                </a:lnTo>
                <a:lnTo>
                  <a:pt x="1619338" y="1963934"/>
                </a:lnTo>
                <a:lnTo>
                  <a:pt x="1619842" y="1965049"/>
                </a:lnTo>
                <a:lnTo>
                  <a:pt x="1619740" y="1966463"/>
                </a:lnTo>
                <a:lnTo>
                  <a:pt x="1619039" y="1968177"/>
                </a:lnTo>
                <a:lnTo>
                  <a:pt x="1619094" y="1968680"/>
                </a:lnTo>
                <a:lnTo>
                  <a:pt x="1620739" y="1967422"/>
                </a:lnTo>
                <a:lnTo>
                  <a:pt x="1623568" y="1966382"/>
                </a:lnTo>
                <a:lnTo>
                  <a:pt x="1624588" y="1966524"/>
                </a:lnTo>
                <a:lnTo>
                  <a:pt x="1626662" y="1968082"/>
                </a:lnTo>
                <a:lnTo>
                  <a:pt x="1628383" y="1967905"/>
                </a:lnTo>
                <a:lnTo>
                  <a:pt x="1631137" y="1967000"/>
                </a:lnTo>
                <a:lnTo>
                  <a:pt x="1631653" y="1967415"/>
                </a:lnTo>
                <a:lnTo>
                  <a:pt x="1631198" y="1968789"/>
                </a:lnTo>
                <a:lnTo>
                  <a:pt x="1630117" y="1970101"/>
                </a:lnTo>
                <a:lnTo>
                  <a:pt x="1627560" y="1971971"/>
                </a:lnTo>
                <a:lnTo>
                  <a:pt x="1621406" y="1975636"/>
                </a:lnTo>
                <a:lnTo>
                  <a:pt x="1619495" y="1978153"/>
                </a:lnTo>
                <a:lnTo>
                  <a:pt x="1619855" y="1978078"/>
                </a:lnTo>
                <a:lnTo>
                  <a:pt x="1621181" y="1976997"/>
                </a:lnTo>
                <a:lnTo>
                  <a:pt x="1622575" y="1976419"/>
                </a:lnTo>
                <a:lnTo>
                  <a:pt x="1624037" y="1976337"/>
                </a:lnTo>
                <a:lnTo>
                  <a:pt x="1624649" y="1976650"/>
                </a:lnTo>
                <a:lnTo>
                  <a:pt x="1624411" y="1977357"/>
                </a:lnTo>
                <a:lnTo>
                  <a:pt x="1624228" y="1979288"/>
                </a:lnTo>
                <a:lnTo>
                  <a:pt x="1620501" y="1983049"/>
                </a:lnTo>
                <a:lnTo>
                  <a:pt x="1621379" y="1982906"/>
                </a:lnTo>
                <a:lnTo>
                  <a:pt x="1625690" y="1981192"/>
                </a:lnTo>
                <a:lnTo>
                  <a:pt x="1628308" y="1983559"/>
                </a:lnTo>
                <a:lnTo>
                  <a:pt x="1631905" y="1982743"/>
                </a:lnTo>
                <a:lnTo>
                  <a:pt x="1634074" y="1981947"/>
                </a:lnTo>
                <a:lnTo>
                  <a:pt x="1634013" y="1982437"/>
                </a:lnTo>
                <a:lnTo>
                  <a:pt x="1634482" y="1983463"/>
                </a:lnTo>
                <a:lnTo>
                  <a:pt x="1634469" y="1985130"/>
                </a:lnTo>
                <a:lnTo>
                  <a:pt x="1634686" y="1985361"/>
                </a:lnTo>
                <a:lnTo>
                  <a:pt x="1635713" y="1984803"/>
                </a:lnTo>
                <a:lnTo>
                  <a:pt x="1635903" y="1984191"/>
                </a:lnTo>
                <a:lnTo>
                  <a:pt x="1635849" y="1981233"/>
                </a:lnTo>
                <a:lnTo>
                  <a:pt x="1636169" y="1980941"/>
                </a:lnTo>
                <a:lnTo>
                  <a:pt x="1636876" y="1981403"/>
                </a:lnTo>
                <a:lnTo>
                  <a:pt x="1637304" y="1982171"/>
                </a:lnTo>
                <a:lnTo>
                  <a:pt x="1637433" y="1984320"/>
                </a:lnTo>
                <a:lnTo>
                  <a:pt x="1636964" y="1986476"/>
                </a:lnTo>
                <a:lnTo>
                  <a:pt x="1636311" y="1988455"/>
                </a:lnTo>
                <a:lnTo>
                  <a:pt x="1634720" y="1991331"/>
                </a:lnTo>
                <a:lnTo>
                  <a:pt x="1634924" y="1992569"/>
                </a:lnTo>
                <a:lnTo>
                  <a:pt x="1634516" y="1993908"/>
                </a:lnTo>
                <a:lnTo>
                  <a:pt x="1634870" y="1993949"/>
                </a:lnTo>
                <a:lnTo>
                  <a:pt x="1636441" y="1992698"/>
                </a:lnTo>
                <a:lnTo>
                  <a:pt x="1636536" y="1992181"/>
                </a:lnTo>
                <a:lnTo>
                  <a:pt x="1636413" y="1990984"/>
                </a:lnTo>
                <a:lnTo>
                  <a:pt x="1636590" y="1990400"/>
                </a:lnTo>
                <a:lnTo>
                  <a:pt x="1637896" y="1989101"/>
                </a:lnTo>
                <a:lnTo>
                  <a:pt x="1640051" y="1987557"/>
                </a:lnTo>
                <a:lnTo>
                  <a:pt x="1640759" y="1987319"/>
                </a:lnTo>
                <a:lnTo>
                  <a:pt x="1641058" y="1987680"/>
                </a:lnTo>
                <a:lnTo>
                  <a:pt x="1640949" y="1988631"/>
                </a:lnTo>
                <a:lnTo>
                  <a:pt x="1641588" y="1988407"/>
                </a:lnTo>
                <a:lnTo>
                  <a:pt x="1642962" y="1987000"/>
                </a:lnTo>
                <a:lnTo>
                  <a:pt x="1644240" y="1986149"/>
                </a:lnTo>
                <a:lnTo>
                  <a:pt x="1645417" y="1985857"/>
                </a:lnTo>
                <a:lnTo>
                  <a:pt x="1646641" y="1984892"/>
                </a:lnTo>
                <a:lnTo>
                  <a:pt x="1647919" y="1983253"/>
                </a:lnTo>
                <a:lnTo>
                  <a:pt x="1649293" y="1981899"/>
                </a:lnTo>
                <a:lnTo>
                  <a:pt x="1650755" y="1980832"/>
                </a:lnTo>
                <a:lnTo>
                  <a:pt x="1651387" y="1980757"/>
                </a:lnTo>
                <a:lnTo>
                  <a:pt x="1651169" y="1982532"/>
                </a:lnTo>
                <a:lnTo>
                  <a:pt x="1651455" y="1984545"/>
                </a:lnTo>
                <a:lnTo>
                  <a:pt x="1651496" y="1986265"/>
                </a:lnTo>
                <a:lnTo>
                  <a:pt x="1651782" y="1986626"/>
                </a:lnTo>
                <a:lnTo>
                  <a:pt x="1652910" y="1984789"/>
                </a:lnTo>
                <a:lnTo>
                  <a:pt x="1653543" y="1984116"/>
                </a:lnTo>
                <a:lnTo>
                  <a:pt x="1654291" y="1983851"/>
                </a:lnTo>
                <a:lnTo>
                  <a:pt x="1655168" y="1983994"/>
                </a:lnTo>
                <a:lnTo>
                  <a:pt x="1661145" y="1983334"/>
                </a:lnTo>
                <a:lnTo>
                  <a:pt x="1662961" y="1983790"/>
                </a:lnTo>
                <a:lnTo>
                  <a:pt x="1665014" y="1984987"/>
                </a:lnTo>
                <a:lnTo>
                  <a:pt x="1667598" y="1986843"/>
                </a:lnTo>
                <a:lnTo>
                  <a:pt x="1668550" y="1988523"/>
                </a:lnTo>
                <a:lnTo>
                  <a:pt x="1668727" y="1990638"/>
                </a:lnTo>
                <a:lnTo>
                  <a:pt x="1668476" y="1992106"/>
                </a:lnTo>
                <a:lnTo>
                  <a:pt x="1666613" y="1993956"/>
                </a:lnTo>
                <a:lnTo>
                  <a:pt x="1664953" y="1995180"/>
                </a:lnTo>
                <a:lnTo>
                  <a:pt x="1663974" y="1996397"/>
                </a:lnTo>
                <a:lnTo>
                  <a:pt x="1663675" y="1997614"/>
                </a:lnTo>
                <a:lnTo>
                  <a:pt x="1663287" y="1998362"/>
                </a:lnTo>
                <a:lnTo>
                  <a:pt x="1662179" y="1999409"/>
                </a:lnTo>
                <a:lnTo>
                  <a:pt x="1657256" y="2002347"/>
                </a:lnTo>
                <a:lnTo>
                  <a:pt x="1658432" y="2002429"/>
                </a:lnTo>
                <a:lnTo>
                  <a:pt x="1661268" y="2001796"/>
                </a:lnTo>
                <a:lnTo>
                  <a:pt x="1663131" y="2001660"/>
                </a:lnTo>
                <a:lnTo>
                  <a:pt x="1663233" y="2002089"/>
                </a:lnTo>
                <a:lnTo>
                  <a:pt x="1662485" y="2002925"/>
                </a:lnTo>
                <a:lnTo>
                  <a:pt x="1661064" y="2003762"/>
                </a:lnTo>
                <a:lnTo>
                  <a:pt x="1660914" y="2004170"/>
                </a:lnTo>
                <a:lnTo>
                  <a:pt x="1660982" y="2004693"/>
                </a:lnTo>
                <a:lnTo>
                  <a:pt x="1662505" y="2005326"/>
                </a:lnTo>
                <a:lnTo>
                  <a:pt x="1664457" y="2005020"/>
                </a:lnTo>
                <a:lnTo>
                  <a:pt x="1666096" y="2005468"/>
                </a:lnTo>
                <a:lnTo>
                  <a:pt x="1665939" y="2006169"/>
                </a:lnTo>
                <a:lnTo>
                  <a:pt x="1664634" y="2008447"/>
                </a:lnTo>
                <a:lnTo>
                  <a:pt x="1664253" y="2009882"/>
                </a:lnTo>
                <a:lnTo>
                  <a:pt x="1662519" y="2011085"/>
                </a:lnTo>
                <a:lnTo>
                  <a:pt x="1659037" y="2012969"/>
                </a:lnTo>
                <a:lnTo>
                  <a:pt x="1658146" y="2013690"/>
                </a:lnTo>
                <a:lnTo>
                  <a:pt x="1658344" y="2013839"/>
                </a:lnTo>
                <a:lnTo>
                  <a:pt x="1661533" y="2012452"/>
                </a:lnTo>
                <a:lnTo>
                  <a:pt x="1663138" y="2012098"/>
                </a:lnTo>
                <a:lnTo>
                  <a:pt x="1664158" y="2012092"/>
                </a:lnTo>
                <a:lnTo>
                  <a:pt x="1665307" y="2010752"/>
                </a:lnTo>
                <a:lnTo>
                  <a:pt x="1667109" y="2010310"/>
                </a:lnTo>
                <a:lnTo>
                  <a:pt x="1668870" y="2011153"/>
                </a:lnTo>
                <a:lnTo>
                  <a:pt x="1671556" y="2008848"/>
                </a:lnTo>
                <a:lnTo>
                  <a:pt x="1672515" y="2008549"/>
                </a:lnTo>
                <a:lnTo>
                  <a:pt x="1674147" y="2008814"/>
                </a:lnTo>
                <a:lnTo>
                  <a:pt x="1675201" y="2008392"/>
                </a:lnTo>
                <a:lnTo>
                  <a:pt x="1676976" y="2006822"/>
                </a:lnTo>
                <a:lnTo>
                  <a:pt x="1678315" y="2006060"/>
                </a:lnTo>
                <a:lnTo>
                  <a:pt x="1678594" y="2006128"/>
                </a:lnTo>
                <a:lnTo>
                  <a:pt x="1678880" y="2006760"/>
                </a:lnTo>
                <a:lnTo>
                  <a:pt x="1679009" y="2008576"/>
                </a:lnTo>
                <a:lnTo>
                  <a:pt x="1678696" y="2010181"/>
                </a:lnTo>
                <a:lnTo>
                  <a:pt x="1678261" y="2011201"/>
                </a:lnTo>
                <a:lnTo>
                  <a:pt x="1676819" y="2013452"/>
                </a:lnTo>
                <a:lnTo>
                  <a:pt x="1675935" y="2014240"/>
                </a:lnTo>
                <a:lnTo>
                  <a:pt x="1675113" y="2014540"/>
                </a:lnTo>
                <a:lnTo>
                  <a:pt x="1673664" y="2014417"/>
                </a:lnTo>
                <a:lnTo>
                  <a:pt x="1673032" y="2014764"/>
                </a:lnTo>
                <a:lnTo>
                  <a:pt x="1671672" y="2016525"/>
                </a:lnTo>
                <a:lnTo>
                  <a:pt x="1669271" y="2018314"/>
                </a:lnTo>
                <a:lnTo>
                  <a:pt x="1667775" y="2019007"/>
                </a:lnTo>
                <a:lnTo>
                  <a:pt x="1668721" y="2019973"/>
                </a:lnTo>
                <a:lnTo>
                  <a:pt x="1669067" y="2021836"/>
                </a:lnTo>
                <a:lnTo>
                  <a:pt x="1668544" y="2022414"/>
                </a:lnTo>
                <a:lnTo>
                  <a:pt x="1665967" y="2022985"/>
                </a:lnTo>
                <a:lnTo>
                  <a:pt x="1665858" y="2023298"/>
                </a:lnTo>
                <a:lnTo>
                  <a:pt x="1664940" y="2023713"/>
                </a:lnTo>
                <a:lnTo>
                  <a:pt x="1662811" y="2024359"/>
                </a:lnTo>
                <a:lnTo>
                  <a:pt x="1664260" y="2024644"/>
                </a:lnTo>
                <a:lnTo>
                  <a:pt x="1666946" y="2024189"/>
                </a:lnTo>
                <a:lnTo>
                  <a:pt x="1667231" y="2024502"/>
                </a:lnTo>
                <a:lnTo>
                  <a:pt x="1666864" y="2025807"/>
                </a:lnTo>
                <a:lnTo>
                  <a:pt x="1666150" y="2027154"/>
                </a:lnTo>
                <a:lnTo>
                  <a:pt x="1662968" y="2030615"/>
                </a:lnTo>
                <a:lnTo>
                  <a:pt x="1662927" y="2030962"/>
                </a:lnTo>
                <a:lnTo>
                  <a:pt x="1663423" y="2032655"/>
                </a:lnTo>
                <a:lnTo>
                  <a:pt x="1664042" y="2033934"/>
                </a:lnTo>
                <a:lnTo>
                  <a:pt x="1664810" y="2034838"/>
                </a:lnTo>
                <a:lnTo>
                  <a:pt x="1666578" y="2034885"/>
                </a:lnTo>
                <a:lnTo>
                  <a:pt x="1667884" y="2034491"/>
                </a:lnTo>
                <a:lnTo>
                  <a:pt x="1669795" y="2032186"/>
                </a:lnTo>
                <a:lnTo>
                  <a:pt x="1674011" y="2024985"/>
                </a:lnTo>
                <a:lnTo>
                  <a:pt x="1677778" y="2022972"/>
                </a:lnTo>
                <a:lnTo>
                  <a:pt x="1680913" y="2020735"/>
                </a:lnTo>
                <a:lnTo>
                  <a:pt x="1681634" y="2021183"/>
                </a:lnTo>
                <a:lnTo>
                  <a:pt x="1681967" y="2021707"/>
                </a:lnTo>
                <a:lnTo>
                  <a:pt x="1681851" y="2022251"/>
                </a:lnTo>
                <a:lnTo>
                  <a:pt x="1680267" y="2024094"/>
                </a:lnTo>
                <a:lnTo>
                  <a:pt x="1679437" y="2025610"/>
                </a:lnTo>
                <a:lnTo>
                  <a:pt x="1677288" y="2030268"/>
                </a:lnTo>
                <a:lnTo>
                  <a:pt x="1676466" y="2032458"/>
                </a:lnTo>
                <a:lnTo>
                  <a:pt x="1676051" y="2034763"/>
                </a:lnTo>
                <a:lnTo>
                  <a:pt x="1676160" y="2038734"/>
                </a:lnTo>
                <a:lnTo>
                  <a:pt x="1676391" y="2039421"/>
                </a:lnTo>
                <a:lnTo>
                  <a:pt x="1677064" y="2040339"/>
                </a:lnTo>
                <a:lnTo>
                  <a:pt x="1678315" y="2039550"/>
                </a:lnTo>
                <a:lnTo>
                  <a:pt x="1680444" y="2037585"/>
                </a:lnTo>
                <a:lnTo>
                  <a:pt x="1681817" y="2035708"/>
                </a:lnTo>
                <a:lnTo>
                  <a:pt x="1682892" y="2032641"/>
                </a:lnTo>
                <a:lnTo>
                  <a:pt x="1683551" y="2031465"/>
                </a:lnTo>
                <a:lnTo>
                  <a:pt x="1684265" y="2031479"/>
                </a:lnTo>
                <a:lnTo>
                  <a:pt x="1684904" y="2032152"/>
                </a:lnTo>
                <a:lnTo>
                  <a:pt x="1685061" y="2033627"/>
                </a:lnTo>
                <a:lnTo>
                  <a:pt x="1685653" y="2035640"/>
                </a:lnTo>
                <a:lnTo>
                  <a:pt x="1686006" y="2037680"/>
                </a:lnTo>
                <a:lnTo>
                  <a:pt x="1685721" y="2039924"/>
                </a:lnTo>
                <a:lnTo>
                  <a:pt x="1685435" y="2041148"/>
                </a:lnTo>
                <a:lnTo>
                  <a:pt x="1681069" y="2050206"/>
                </a:lnTo>
                <a:lnTo>
                  <a:pt x="1681532" y="2051811"/>
                </a:lnTo>
                <a:lnTo>
                  <a:pt x="1681647" y="2052783"/>
                </a:lnTo>
                <a:lnTo>
                  <a:pt x="1681511" y="2053810"/>
                </a:lnTo>
                <a:lnTo>
                  <a:pt x="1680124" y="2058121"/>
                </a:lnTo>
                <a:lnTo>
                  <a:pt x="1678784" y="2060807"/>
                </a:lnTo>
                <a:lnTo>
                  <a:pt x="1678064" y="2061956"/>
                </a:lnTo>
                <a:lnTo>
                  <a:pt x="1677207" y="2062664"/>
                </a:lnTo>
                <a:lnTo>
                  <a:pt x="1676214" y="2062922"/>
                </a:lnTo>
                <a:lnTo>
                  <a:pt x="1675323" y="2062534"/>
                </a:lnTo>
                <a:lnTo>
                  <a:pt x="1674534" y="2061501"/>
                </a:lnTo>
                <a:lnTo>
                  <a:pt x="1673841" y="2060964"/>
                </a:lnTo>
                <a:lnTo>
                  <a:pt x="1673236" y="2060930"/>
                </a:lnTo>
                <a:lnTo>
                  <a:pt x="1672114" y="2061120"/>
                </a:lnTo>
                <a:lnTo>
                  <a:pt x="1669169" y="2063310"/>
                </a:lnTo>
                <a:lnTo>
                  <a:pt x="1668564" y="2063425"/>
                </a:lnTo>
                <a:lnTo>
                  <a:pt x="1668142" y="2063133"/>
                </a:lnTo>
                <a:lnTo>
                  <a:pt x="1667639" y="2061984"/>
                </a:lnTo>
                <a:lnTo>
                  <a:pt x="1668040" y="2056197"/>
                </a:lnTo>
                <a:lnTo>
                  <a:pt x="1668306" y="2054279"/>
                </a:lnTo>
                <a:lnTo>
                  <a:pt x="1667721" y="2052797"/>
                </a:lnTo>
                <a:lnTo>
                  <a:pt x="1668340" y="2050308"/>
                </a:lnTo>
                <a:lnTo>
                  <a:pt x="1668360" y="2049363"/>
                </a:lnTo>
                <a:lnTo>
                  <a:pt x="1668000" y="2049009"/>
                </a:lnTo>
                <a:lnTo>
                  <a:pt x="1667258" y="2049240"/>
                </a:lnTo>
                <a:lnTo>
                  <a:pt x="1666130" y="2050492"/>
                </a:lnTo>
                <a:lnTo>
                  <a:pt x="1664620" y="2052756"/>
                </a:lnTo>
                <a:lnTo>
                  <a:pt x="1662981" y="2054769"/>
                </a:lnTo>
                <a:lnTo>
                  <a:pt x="1660125" y="2057550"/>
                </a:lnTo>
                <a:lnTo>
                  <a:pt x="1658860" y="2058101"/>
                </a:lnTo>
                <a:lnTo>
                  <a:pt x="1658357" y="2057965"/>
                </a:lnTo>
                <a:lnTo>
                  <a:pt x="1657779" y="2057584"/>
                </a:lnTo>
                <a:lnTo>
                  <a:pt x="1656997" y="2056421"/>
                </a:lnTo>
                <a:lnTo>
                  <a:pt x="1657004" y="2055394"/>
                </a:lnTo>
                <a:lnTo>
                  <a:pt x="1657344" y="2053994"/>
                </a:lnTo>
                <a:lnTo>
                  <a:pt x="1658541" y="2050682"/>
                </a:lnTo>
                <a:lnTo>
                  <a:pt x="1660873" y="2045766"/>
                </a:lnTo>
                <a:lnTo>
                  <a:pt x="1662811" y="2042257"/>
                </a:lnTo>
                <a:lnTo>
                  <a:pt x="1663185" y="2040754"/>
                </a:lnTo>
                <a:lnTo>
                  <a:pt x="1662641" y="2040101"/>
                </a:lnTo>
                <a:lnTo>
                  <a:pt x="1662206" y="2038816"/>
                </a:lnTo>
                <a:lnTo>
                  <a:pt x="1661465" y="2034994"/>
                </a:lnTo>
                <a:lnTo>
                  <a:pt x="1660526" y="2031846"/>
                </a:lnTo>
                <a:lnTo>
                  <a:pt x="1659411" y="2030445"/>
                </a:lnTo>
                <a:lnTo>
                  <a:pt x="1656650" y="2028908"/>
                </a:lnTo>
                <a:lnTo>
                  <a:pt x="1656140" y="2029282"/>
                </a:lnTo>
                <a:lnTo>
                  <a:pt x="1655848" y="2031411"/>
                </a:lnTo>
                <a:lnTo>
                  <a:pt x="1652591" y="2037503"/>
                </a:lnTo>
                <a:lnTo>
                  <a:pt x="1652019" y="2040142"/>
                </a:lnTo>
                <a:lnTo>
                  <a:pt x="1651611" y="2041121"/>
                </a:lnTo>
                <a:lnTo>
                  <a:pt x="1650999" y="2041788"/>
                </a:lnTo>
                <a:lnTo>
                  <a:pt x="1649578" y="2042597"/>
                </a:lnTo>
                <a:lnTo>
                  <a:pt x="1649966" y="2041189"/>
                </a:lnTo>
                <a:lnTo>
                  <a:pt x="1651476" y="2038061"/>
                </a:lnTo>
                <a:lnTo>
                  <a:pt x="1651272" y="2037755"/>
                </a:lnTo>
                <a:lnTo>
                  <a:pt x="1649354" y="2040271"/>
                </a:lnTo>
                <a:lnTo>
                  <a:pt x="1647892" y="2041665"/>
                </a:lnTo>
                <a:lnTo>
                  <a:pt x="1646110" y="2042025"/>
                </a:lnTo>
                <a:lnTo>
                  <a:pt x="1645022" y="2041937"/>
                </a:lnTo>
                <a:lnTo>
                  <a:pt x="1643968" y="2042325"/>
                </a:lnTo>
                <a:lnTo>
                  <a:pt x="1639507" y="2048241"/>
                </a:lnTo>
                <a:lnTo>
                  <a:pt x="1639344" y="2050213"/>
                </a:lnTo>
                <a:lnTo>
                  <a:pt x="1638569" y="2051824"/>
                </a:lnTo>
                <a:lnTo>
                  <a:pt x="1636373" y="2054728"/>
                </a:lnTo>
                <a:lnTo>
                  <a:pt x="1635210" y="2055734"/>
                </a:lnTo>
                <a:lnTo>
                  <a:pt x="1633578" y="2055911"/>
                </a:lnTo>
                <a:lnTo>
                  <a:pt x="1632088" y="2055408"/>
                </a:lnTo>
                <a:lnTo>
                  <a:pt x="1631109" y="2055503"/>
                </a:lnTo>
                <a:lnTo>
                  <a:pt x="1628791" y="2056408"/>
                </a:lnTo>
                <a:lnTo>
                  <a:pt x="1626193" y="2056802"/>
                </a:lnTo>
                <a:lnTo>
                  <a:pt x="1625118" y="2056618"/>
                </a:lnTo>
                <a:lnTo>
                  <a:pt x="1624432" y="2056244"/>
                </a:lnTo>
                <a:lnTo>
                  <a:pt x="1623113" y="2055116"/>
                </a:lnTo>
                <a:lnTo>
                  <a:pt x="1622956" y="2054313"/>
                </a:lnTo>
                <a:lnTo>
                  <a:pt x="1623024" y="2053844"/>
                </a:lnTo>
                <a:lnTo>
                  <a:pt x="1623697" y="2052627"/>
                </a:lnTo>
                <a:lnTo>
                  <a:pt x="1625241" y="2051097"/>
                </a:lnTo>
                <a:lnTo>
                  <a:pt x="1626513" y="2050525"/>
                </a:lnTo>
                <a:lnTo>
                  <a:pt x="1629600" y="2049757"/>
                </a:lnTo>
                <a:lnTo>
                  <a:pt x="1631864" y="2048608"/>
                </a:lnTo>
                <a:lnTo>
                  <a:pt x="1633584" y="2046908"/>
                </a:lnTo>
                <a:lnTo>
                  <a:pt x="1634353" y="2045867"/>
                </a:lnTo>
                <a:lnTo>
                  <a:pt x="1637597" y="2040523"/>
                </a:lnTo>
                <a:lnTo>
                  <a:pt x="1641704" y="2038632"/>
                </a:lnTo>
                <a:lnTo>
                  <a:pt x="1643730" y="2037089"/>
                </a:lnTo>
                <a:lnTo>
                  <a:pt x="1645145" y="2035130"/>
                </a:lnTo>
                <a:lnTo>
                  <a:pt x="1645349" y="2034437"/>
                </a:lnTo>
                <a:lnTo>
                  <a:pt x="1643315" y="2035429"/>
                </a:lnTo>
                <a:lnTo>
                  <a:pt x="1642268" y="2035674"/>
                </a:lnTo>
                <a:lnTo>
                  <a:pt x="1640568" y="2035307"/>
                </a:lnTo>
                <a:lnTo>
                  <a:pt x="1639813" y="2034641"/>
                </a:lnTo>
                <a:lnTo>
                  <a:pt x="1637488" y="2034851"/>
                </a:lnTo>
                <a:lnTo>
                  <a:pt x="1634251" y="2034539"/>
                </a:lnTo>
                <a:lnTo>
                  <a:pt x="1633782" y="2035055"/>
                </a:lnTo>
                <a:lnTo>
                  <a:pt x="1633360" y="2037667"/>
                </a:lnTo>
                <a:lnTo>
                  <a:pt x="1632938" y="2039047"/>
                </a:lnTo>
                <a:lnTo>
                  <a:pt x="1632442" y="2039516"/>
                </a:lnTo>
                <a:lnTo>
                  <a:pt x="1631721" y="2039788"/>
                </a:lnTo>
                <a:lnTo>
                  <a:pt x="1630239" y="2040067"/>
                </a:lnTo>
                <a:lnTo>
                  <a:pt x="1626451" y="2039135"/>
                </a:lnTo>
                <a:lnTo>
                  <a:pt x="1625751" y="2038625"/>
                </a:lnTo>
                <a:lnTo>
                  <a:pt x="1624785" y="2038238"/>
                </a:lnTo>
                <a:lnTo>
                  <a:pt x="1620603" y="2039088"/>
                </a:lnTo>
                <a:lnTo>
                  <a:pt x="1619726" y="2039006"/>
                </a:lnTo>
                <a:lnTo>
                  <a:pt x="1620556" y="2038401"/>
                </a:lnTo>
                <a:lnTo>
                  <a:pt x="1624690" y="2036490"/>
                </a:lnTo>
                <a:lnTo>
                  <a:pt x="1625125" y="2030962"/>
                </a:lnTo>
                <a:lnTo>
                  <a:pt x="1624867" y="2030078"/>
                </a:lnTo>
                <a:lnTo>
                  <a:pt x="1623711" y="2030853"/>
                </a:lnTo>
                <a:lnTo>
                  <a:pt x="1621766" y="2031648"/>
                </a:lnTo>
                <a:lnTo>
                  <a:pt x="1620440" y="2031417"/>
                </a:lnTo>
                <a:lnTo>
                  <a:pt x="1619835" y="2030928"/>
                </a:lnTo>
                <a:lnTo>
                  <a:pt x="1619277" y="2031343"/>
                </a:lnTo>
                <a:lnTo>
                  <a:pt x="1617924" y="2034260"/>
                </a:lnTo>
                <a:lnTo>
                  <a:pt x="1617128" y="2034627"/>
                </a:lnTo>
                <a:lnTo>
                  <a:pt x="1615932" y="2034736"/>
                </a:lnTo>
                <a:lnTo>
                  <a:pt x="1613382" y="2035797"/>
                </a:lnTo>
                <a:lnTo>
                  <a:pt x="1608370" y="2036497"/>
                </a:lnTo>
                <a:lnTo>
                  <a:pt x="1607377" y="2037265"/>
                </a:lnTo>
                <a:lnTo>
                  <a:pt x="1603977" y="2036993"/>
                </a:lnTo>
                <a:lnTo>
                  <a:pt x="1594036" y="2035395"/>
                </a:lnTo>
                <a:lnTo>
                  <a:pt x="1590479" y="2035552"/>
                </a:lnTo>
                <a:lnTo>
                  <a:pt x="1586202" y="2034573"/>
                </a:lnTo>
                <a:lnTo>
                  <a:pt x="1585413" y="2034151"/>
                </a:lnTo>
                <a:lnTo>
                  <a:pt x="1579422" y="2034321"/>
                </a:lnTo>
                <a:lnTo>
                  <a:pt x="1577634" y="2034097"/>
                </a:lnTo>
                <a:lnTo>
                  <a:pt x="1577756" y="2032879"/>
                </a:lnTo>
                <a:lnTo>
                  <a:pt x="1577566" y="2032567"/>
                </a:lnTo>
                <a:lnTo>
                  <a:pt x="1575825" y="2033906"/>
                </a:lnTo>
                <a:lnTo>
                  <a:pt x="1574281" y="2034777"/>
                </a:lnTo>
                <a:lnTo>
                  <a:pt x="1572296" y="2035518"/>
                </a:lnTo>
                <a:lnTo>
                  <a:pt x="1566040" y="2036810"/>
                </a:lnTo>
                <a:lnTo>
                  <a:pt x="1562680" y="2037089"/>
                </a:lnTo>
                <a:lnTo>
                  <a:pt x="1560729" y="2036191"/>
                </a:lnTo>
                <a:lnTo>
                  <a:pt x="1559954" y="2035300"/>
                </a:lnTo>
                <a:lnTo>
                  <a:pt x="1558791" y="2032397"/>
                </a:lnTo>
                <a:lnTo>
                  <a:pt x="1557995" y="2028745"/>
                </a:lnTo>
                <a:lnTo>
                  <a:pt x="1558002" y="2028085"/>
                </a:lnTo>
                <a:lnTo>
                  <a:pt x="1558410" y="2026814"/>
                </a:lnTo>
                <a:lnTo>
                  <a:pt x="1559722" y="2025053"/>
                </a:lnTo>
                <a:lnTo>
                  <a:pt x="1565659" y="2020388"/>
                </a:lnTo>
                <a:lnTo>
                  <a:pt x="1570439" y="2015655"/>
                </a:lnTo>
                <a:lnTo>
                  <a:pt x="1572452" y="2013186"/>
                </a:lnTo>
                <a:lnTo>
                  <a:pt x="1574404" y="2012303"/>
                </a:lnTo>
                <a:lnTo>
                  <a:pt x="1577593" y="2010249"/>
                </a:lnTo>
                <a:lnTo>
                  <a:pt x="1577695" y="2010004"/>
                </a:lnTo>
                <a:lnTo>
                  <a:pt x="1574601" y="2010262"/>
                </a:lnTo>
                <a:lnTo>
                  <a:pt x="1572425" y="2009698"/>
                </a:lnTo>
                <a:lnTo>
                  <a:pt x="1570201" y="2009474"/>
                </a:lnTo>
                <a:lnTo>
                  <a:pt x="1565978" y="2010018"/>
                </a:lnTo>
                <a:lnTo>
                  <a:pt x="1561722" y="2010018"/>
                </a:lnTo>
                <a:lnTo>
                  <a:pt x="1561708" y="2008964"/>
                </a:lnTo>
                <a:lnTo>
                  <a:pt x="1563701" y="2006978"/>
                </a:lnTo>
                <a:lnTo>
                  <a:pt x="1567930" y="2003558"/>
                </a:lnTo>
                <a:lnTo>
                  <a:pt x="1568359" y="2003544"/>
                </a:lnTo>
                <a:lnTo>
                  <a:pt x="1567067" y="2005135"/>
                </a:lnTo>
                <a:lnTo>
                  <a:pt x="1566699" y="2006325"/>
                </a:lnTo>
                <a:lnTo>
                  <a:pt x="1567257" y="2007114"/>
                </a:lnTo>
                <a:lnTo>
                  <a:pt x="1567903" y="2007617"/>
                </a:lnTo>
                <a:lnTo>
                  <a:pt x="1570324" y="2007828"/>
                </a:lnTo>
                <a:lnTo>
                  <a:pt x="1570881" y="2007134"/>
                </a:lnTo>
                <a:lnTo>
                  <a:pt x="1571752" y="2003462"/>
                </a:lnTo>
                <a:lnTo>
                  <a:pt x="1573588" y="1999205"/>
                </a:lnTo>
                <a:lnTo>
                  <a:pt x="1574580" y="1996125"/>
                </a:lnTo>
                <a:lnTo>
                  <a:pt x="1576301" y="1993772"/>
                </a:lnTo>
                <a:lnTo>
                  <a:pt x="1577158" y="1993419"/>
                </a:lnTo>
                <a:lnTo>
                  <a:pt x="1577919" y="1993861"/>
                </a:lnTo>
                <a:lnTo>
                  <a:pt x="1580449" y="1994425"/>
                </a:lnTo>
                <a:lnTo>
                  <a:pt x="1583053" y="1996581"/>
                </a:lnTo>
                <a:lnTo>
                  <a:pt x="1583897" y="1996764"/>
                </a:lnTo>
                <a:lnTo>
                  <a:pt x="1584182" y="1996567"/>
                </a:lnTo>
                <a:lnTo>
                  <a:pt x="1583230" y="1995935"/>
                </a:lnTo>
                <a:lnTo>
                  <a:pt x="1582441" y="1994921"/>
                </a:lnTo>
                <a:lnTo>
                  <a:pt x="1582115" y="1993970"/>
                </a:lnTo>
                <a:lnTo>
                  <a:pt x="1583067" y="1990991"/>
                </a:lnTo>
                <a:lnTo>
                  <a:pt x="1584182" y="1990134"/>
                </a:lnTo>
                <a:lnTo>
                  <a:pt x="1584379" y="1989543"/>
                </a:lnTo>
                <a:lnTo>
                  <a:pt x="1582149" y="1989536"/>
                </a:lnTo>
                <a:lnTo>
                  <a:pt x="1580354" y="1988700"/>
                </a:lnTo>
                <a:lnTo>
                  <a:pt x="1579823" y="1987346"/>
                </a:lnTo>
                <a:lnTo>
                  <a:pt x="1579925" y="1984959"/>
                </a:lnTo>
                <a:lnTo>
                  <a:pt x="1580510" y="1983538"/>
                </a:lnTo>
                <a:lnTo>
                  <a:pt x="1581945" y="1981655"/>
                </a:lnTo>
                <a:lnTo>
                  <a:pt x="1583693" y="1980397"/>
                </a:lnTo>
                <a:lnTo>
                  <a:pt x="1584733" y="1980716"/>
                </a:lnTo>
                <a:lnTo>
                  <a:pt x="1586739" y="1982409"/>
                </a:lnTo>
                <a:lnTo>
                  <a:pt x="1587977" y="1981933"/>
                </a:lnTo>
                <a:lnTo>
                  <a:pt x="1587834" y="1981389"/>
                </a:lnTo>
                <a:lnTo>
                  <a:pt x="1585950" y="1978697"/>
                </a:lnTo>
                <a:lnTo>
                  <a:pt x="1585352" y="1976697"/>
                </a:lnTo>
                <a:lnTo>
                  <a:pt x="1585406" y="1975745"/>
                </a:lnTo>
                <a:lnTo>
                  <a:pt x="1589486" y="1966178"/>
                </a:lnTo>
                <a:lnTo>
                  <a:pt x="1591479" y="1961016"/>
                </a:lnTo>
                <a:lnTo>
                  <a:pt x="1594199" y="1953122"/>
                </a:lnTo>
                <a:lnTo>
                  <a:pt x="1594824" y="1951857"/>
                </a:lnTo>
                <a:lnTo>
                  <a:pt x="1596205" y="1949518"/>
                </a:lnTo>
                <a:lnTo>
                  <a:pt x="1596776" y="1948878"/>
                </a:lnTo>
                <a:lnTo>
                  <a:pt x="1598551" y="1948872"/>
                </a:lnTo>
                <a:lnTo>
                  <a:pt x="1599652" y="1948586"/>
                </a:lnTo>
                <a:lnTo>
                  <a:pt x="1598041" y="1947552"/>
                </a:lnTo>
                <a:lnTo>
                  <a:pt x="1597463" y="1946832"/>
                </a:lnTo>
                <a:lnTo>
                  <a:pt x="1597395" y="1946070"/>
                </a:lnTo>
                <a:lnTo>
                  <a:pt x="1597837" y="1945274"/>
                </a:lnTo>
                <a:lnTo>
                  <a:pt x="1598462" y="1944683"/>
                </a:lnTo>
                <a:lnTo>
                  <a:pt x="1600570" y="1943404"/>
                </a:lnTo>
                <a:lnTo>
                  <a:pt x="1602066" y="1941296"/>
                </a:lnTo>
                <a:lnTo>
                  <a:pt x="1602978" y="1938808"/>
                </a:lnTo>
                <a:lnTo>
                  <a:pt x="1602841" y="1937957"/>
                </a:lnTo>
                <a:lnTo>
                  <a:pt x="1602372" y="1937114"/>
                </a:lnTo>
                <a:lnTo>
                  <a:pt x="1602399" y="1936659"/>
                </a:lnTo>
                <a:lnTo>
                  <a:pt x="1603535" y="1936142"/>
                </a:lnTo>
                <a:lnTo>
                  <a:pt x="1606425" y="1933177"/>
                </a:lnTo>
                <a:lnTo>
                  <a:pt x="1606799" y="1932613"/>
                </a:lnTo>
                <a:lnTo>
                  <a:pt x="1607853" y="1928648"/>
                </a:lnTo>
                <a:lnTo>
                  <a:pt x="1609145" y="1926887"/>
                </a:lnTo>
                <a:lnTo>
                  <a:pt x="1610356" y="1925983"/>
                </a:lnTo>
                <a:lnTo>
                  <a:pt x="1612287" y="1924861"/>
                </a:lnTo>
                <a:lnTo>
                  <a:pt x="1618217" y="1922134"/>
                </a:lnTo>
                <a:lnTo>
                  <a:pt x="1621684" y="1919693"/>
                </a:lnTo>
                <a:lnTo>
                  <a:pt x="1624044" y="1919828"/>
                </a:lnTo>
                <a:lnTo>
                  <a:pt x="1624738" y="1921528"/>
                </a:lnTo>
                <a:lnTo>
                  <a:pt x="1628090" y="1922657"/>
                </a:lnTo>
                <a:lnTo>
                  <a:pt x="1628675" y="1921447"/>
                </a:lnTo>
                <a:lnTo>
                  <a:pt x="1627893" y="1919965"/>
                </a:lnTo>
                <a:lnTo>
                  <a:pt x="1628546" y="1919366"/>
                </a:lnTo>
                <a:lnTo>
                  <a:pt x="1631307" y="1918829"/>
                </a:lnTo>
                <a:lnTo>
                  <a:pt x="1631783" y="1919026"/>
                </a:lnTo>
                <a:lnTo>
                  <a:pt x="1632612" y="1919869"/>
                </a:lnTo>
                <a:lnTo>
                  <a:pt x="1632517" y="1920678"/>
                </a:lnTo>
                <a:close/>
                <a:moveTo>
                  <a:pt x="263442" y="1947831"/>
                </a:moveTo>
                <a:lnTo>
                  <a:pt x="272915" y="1951571"/>
                </a:lnTo>
                <a:lnTo>
                  <a:pt x="282401" y="1953414"/>
                </a:lnTo>
                <a:lnTo>
                  <a:pt x="289364" y="1955597"/>
                </a:lnTo>
                <a:lnTo>
                  <a:pt x="293634" y="1956263"/>
                </a:lnTo>
                <a:lnTo>
                  <a:pt x="295178" y="1956739"/>
                </a:lnTo>
                <a:lnTo>
                  <a:pt x="296171" y="1957508"/>
                </a:lnTo>
                <a:lnTo>
                  <a:pt x="297347" y="1959357"/>
                </a:lnTo>
                <a:lnTo>
                  <a:pt x="299380" y="1963750"/>
                </a:lnTo>
                <a:lnTo>
                  <a:pt x="300924" y="1966552"/>
                </a:lnTo>
                <a:lnTo>
                  <a:pt x="304106" y="1971400"/>
                </a:lnTo>
                <a:lnTo>
                  <a:pt x="306622" y="1974834"/>
                </a:lnTo>
                <a:lnTo>
                  <a:pt x="307194" y="1976194"/>
                </a:lnTo>
                <a:lnTo>
                  <a:pt x="306663" y="1976629"/>
                </a:lnTo>
                <a:lnTo>
                  <a:pt x="306697" y="1977432"/>
                </a:lnTo>
                <a:lnTo>
                  <a:pt x="308608" y="1980750"/>
                </a:lnTo>
                <a:lnTo>
                  <a:pt x="312192" y="1983722"/>
                </a:lnTo>
                <a:lnTo>
                  <a:pt x="314993" y="1985136"/>
                </a:lnTo>
                <a:lnTo>
                  <a:pt x="320909" y="1987462"/>
                </a:lnTo>
                <a:lnTo>
                  <a:pt x="324541" y="1989699"/>
                </a:lnTo>
                <a:lnTo>
                  <a:pt x="325663" y="1991250"/>
                </a:lnTo>
                <a:lnTo>
                  <a:pt x="327240" y="1992752"/>
                </a:lnTo>
                <a:lnTo>
                  <a:pt x="327900" y="1993786"/>
                </a:lnTo>
                <a:lnTo>
                  <a:pt x="329192" y="1997621"/>
                </a:lnTo>
                <a:lnTo>
                  <a:pt x="331592" y="2001307"/>
                </a:lnTo>
                <a:lnTo>
                  <a:pt x="334067" y="2008277"/>
                </a:lnTo>
                <a:lnTo>
                  <a:pt x="334530" y="2007699"/>
                </a:lnTo>
                <a:lnTo>
                  <a:pt x="334815" y="2005625"/>
                </a:lnTo>
                <a:lnTo>
                  <a:pt x="335101" y="2005162"/>
                </a:lnTo>
                <a:lnTo>
                  <a:pt x="335625" y="2004945"/>
                </a:lnTo>
                <a:lnTo>
                  <a:pt x="336114" y="2005747"/>
                </a:lnTo>
                <a:lnTo>
                  <a:pt x="336563" y="2007583"/>
                </a:lnTo>
                <a:lnTo>
                  <a:pt x="338134" y="2011928"/>
                </a:lnTo>
                <a:lnTo>
                  <a:pt x="337624" y="2013200"/>
                </a:lnTo>
                <a:lnTo>
                  <a:pt x="337168" y="2013329"/>
                </a:lnTo>
                <a:lnTo>
                  <a:pt x="335040" y="2012738"/>
                </a:lnTo>
                <a:lnTo>
                  <a:pt x="334306" y="2013513"/>
                </a:lnTo>
                <a:lnTo>
                  <a:pt x="333313" y="2015090"/>
                </a:lnTo>
                <a:lnTo>
                  <a:pt x="332612" y="2015723"/>
                </a:lnTo>
                <a:lnTo>
                  <a:pt x="332204" y="2015417"/>
                </a:lnTo>
                <a:lnTo>
                  <a:pt x="326050" y="2013900"/>
                </a:lnTo>
                <a:lnTo>
                  <a:pt x="322263" y="2012473"/>
                </a:lnTo>
                <a:lnTo>
                  <a:pt x="317285" y="2010208"/>
                </a:lnTo>
                <a:lnTo>
                  <a:pt x="311308" y="2007848"/>
                </a:lnTo>
                <a:lnTo>
                  <a:pt x="307894" y="2006230"/>
                </a:lnTo>
                <a:lnTo>
                  <a:pt x="305052" y="2004557"/>
                </a:lnTo>
                <a:lnTo>
                  <a:pt x="303073" y="2003136"/>
                </a:lnTo>
                <a:lnTo>
                  <a:pt x="302699" y="2001926"/>
                </a:lnTo>
                <a:lnTo>
                  <a:pt x="302787" y="2001354"/>
                </a:lnTo>
                <a:lnTo>
                  <a:pt x="306622" y="1997478"/>
                </a:lnTo>
                <a:lnTo>
                  <a:pt x="308248" y="1995391"/>
                </a:lnTo>
                <a:lnTo>
                  <a:pt x="308873" y="1993793"/>
                </a:lnTo>
                <a:lnTo>
                  <a:pt x="309193" y="1992100"/>
                </a:lnTo>
                <a:lnTo>
                  <a:pt x="308955" y="1990032"/>
                </a:lnTo>
                <a:lnTo>
                  <a:pt x="308798" y="1990189"/>
                </a:lnTo>
                <a:lnTo>
                  <a:pt x="308459" y="1992174"/>
                </a:lnTo>
                <a:lnTo>
                  <a:pt x="307894" y="1993935"/>
                </a:lnTo>
                <a:lnTo>
                  <a:pt x="307200" y="1995316"/>
                </a:lnTo>
                <a:lnTo>
                  <a:pt x="306765" y="1995805"/>
                </a:lnTo>
                <a:lnTo>
                  <a:pt x="302168" y="1996479"/>
                </a:lnTo>
                <a:lnTo>
                  <a:pt x="298456" y="1996268"/>
                </a:lnTo>
                <a:lnTo>
                  <a:pt x="296592" y="1997927"/>
                </a:lnTo>
                <a:lnTo>
                  <a:pt x="296035" y="1998138"/>
                </a:lnTo>
                <a:lnTo>
                  <a:pt x="295008" y="1997587"/>
                </a:lnTo>
                <a:lnTo>
                  <a:pt x="292771" y="1995370"/>
                </a:lnTo>
                <a:lnTo>
                  <a:pt x="289561" y="1993548"/>
                </a:lnTo>
                <a:lnTo>
                  <a:pt x="289874" y="1993099"/>
                </a:lnTo>
                <a:lnTo>
                  <a:pt x="291968" y="1992174"/>
                </a:lnTo>
                <a:lnTo>
                  <a:pt x="293077" y="1990814"/>
                </a:lnTo>
                <a:lnTo>
                  <a:pt x="292880" y="1990597"/>
                </a:lnTo>
                <a:lnTo>
                  <a:pt x="292138" y="1990678"/>
                </a:lnTo>
                <a:lnTo>
                  <a:pt x="291479" y="1990400"/>
                </a:lnTo>
                <a:lnTo>
                  <a:pt x="290173" y="1988638"/>
                </a:lnTo>
                <a:lnTo>
                  <a:pt x="289432" y="1988155"/>
                </a:lnTo>
                <a:lnTo>
                  <a:pt x="287854" y="1988951"/>
                </a:lnTo>
                <a:lnTo>
                  <a:pt x="287215" y="1988992"/>
                </a:lnTo>
                <a:lnTo>
                  <a:pt x="286603" y="1987829"/>
                </a:lnTo>
                <a:lnTo>
                  <a:pt x="287480" y="1985143"/>
                </a:lnTo>
                <a:lnTo>
                  <a:pt x="287528" y="1984511"/>
                </a:lnTo>
                <a:lnTo>
                  <a:pt x="285910" y="1985490"/>
                </a:lnTo>
                <a:lnTo>
                  <a:pt x="285372" y="1985170"/>
                </a:lnTo>
                <a:lnTo>
                  <a:pt x="284862" y="1984300"/>
                </a:lnTo>
                <a:lnTo>
                  <a:pt x="284386" y="1983933"/>
                </a:lnTo>
                <a:lnTo>
                  <a:pt x="283074" y="1984109"/>
                </a:lnTo>
                <a:lnTo>
                  <a:pt x="281646" y="1983307"/>
                </a:lnTo>
                <a:lnTo>
                  <a:pt x="281150" y="1983620"/>
                </a:lnTo>
                <a:lnTo>
                  <a:pt x="280959" y="1984783"/>
                </a:lnTo>
                <a:lnTo>
                  <a:pt x="280483" y="1985075"/>
                </a:lnTo>
                <a:lnTo>
                  <a:pt x="278307" y="1983117"/>
                </a:lnTo>
                <a:lnTo>
                  <a:pt x="277811" y="1983055"/>
                </a:lnTo>
                <a:lnTo>
                  <a:pt x="276757" y="1984551"/>
                </a:lnTo>
                <a:lnTo>
                  <a:pt x="276389" y="1984647"/>
                </a:lnTo>
                <a:lnTo>
                  <a:pt x="275825" y="1984001"/>
                </a:lnTo>
                <a:lnTo>
                  <a:pt x="275539" y="1980356"/>
                </a:lnTo>
                <a:lnTo>
                  <a:pt x="275662" y="1979322"/>
                </a:lnTo>
                <a:lnTo>
                  <a:pt x="275961" y="1978975"/>
                </a:lnTo>
                <a:lnTo>
                  <a:pt x="277851" y="1978125"/>
                </a:lnTo>
                <a:lnTo>
                  <a:pt x="283291" y="1977221"/>
                </a:lnTo>
                <a:lnTo>
                  <a:pt x="283747" y="1976568"/>
                </a:lnTo>
                <a:lnTo>
                  <a:pt x="279667" y="1976901"/>
                </a:lnTo>
                <a:lnTo>
                  <a:pt x="278606" y="1976405"/>
                </a:lnTo>
                <a:lnTo>
                  <a:pt x="277471" y="1975154"/>
                </a:lnTo>
                <a:lnTo>
                  <a:pt x="276281" y="1975174"/>
                </a:lnTo>
                <a:lnTo>
                  <a:pt x="275655" y="1974766"/>
                </a:lnTo>
                <a:lnTo>
                  <a:pt x="274995" y="1973862"/>
                </a:lnTo>
                <a:lnTo>
                  <a:pt x="273275" y="1970550"/>
                </a:lnTo>
                <a:lnTo>
                  <a:pt x="272099" y="1969707"/>
                </a:lnTo>
                <a:lnTo>
                  <a:pt x="270099" y="1969177"/>
                </a:lnTo>
                <a:lnTo>
                  <a:pt x="269073" y="1968551"/>
                </a:lnTo>
                <a:lnTo>
                  <a:pt x="268637" y="1968830"/>
                </a:lnTo>
                <a:lnTo>
                  <a:pt x="268223" y="1969775"/>
                </a:lnTo>
                <a:lnTo>
                  <a:pt x="267665" y="1970366"/>
                </a:lnTo>
                <a:lnTo>
                  <a:pt x="266298" y="1970700"/>
                </a:lnTo>
                <a:lnTo>
                  <a:pt x="265047" y="1970455"/>
                </a:lnTo>
                <a:lnTo>
                  <a:pt x="264068" y="1969551"/>
                </a:lnTo>
                <a:lnTo>
                  <a:pt x="263490" y="1968408"/>
                </a:lnTo>
                <a:lnTo>
                  <a:pt x="263265" y="1967130"/>
                </a:lnTo>
                <a:lnTo>
                  <a:pt x="263809" y="1965416"/>
                </a:lnTo>
                <a:lnTo>
                  <a:pt x="263803" y="1964736"/>
                </a:lnTo>
                <a:lnTo>
                  <a:pt x="263558" y="1963940"/>
                </a:lnTo>
                <a:lnTo>
                  <a:pt x="263116" y="1963301"/>
                </a:lnTo>
                <a:lnTo>
                  <a:pt x="262463" y="1962812"/>
                </a:lnTo>
                <a:lnTo>
                  <a:pt x="262109" y="1963070"/>
                </a:lnTo>
                <a:lnTo>
                  <a:pt x="262048" y="1964070"/>
                </a:lnTo>
                <a:lnTo>
                  <a:pt x="261695" y="1964804"/>
                </a:lnTo>
                <a:lnTo>
                  <a:pt x="260559" y="1965362"/>
                </a:lnTo>
                <a:lnTo>
                  <a:pt x="259634" y="1964382"/>
                </a:lnTo>
                <a:lnTo>
                  <a:pt x="259022" y="1963023"/>
                </a:lnTo>
                <a:lnTo>
                  <a:pt x="258315" y="1962057"/>
                </a:lnTo>
                <a:lnTo>
                  <a:pt x="254350" y="1962057"/>
                </a:lnTo>
                <a:lnTo>
                  <a:pt x="252521" y="1963308"/>
                </a:lnTo>
                <a:lnTo>
                  <a:pt x="251651" y="1963410"/>
                </a:lnTo>
                <a:lnTo>
                  <a:pt x="250740" y="1963111"/>
                </a:lnTo>
                <a:lnTo>
                  <a:pt x="250570" y="1962445"/>
                </a:lnTo>
                <a:lnTo>
                  <a:pt x="251426" y="1960622"/>
                </a:lnTo>
                <a:lnTo>
                  <a:pt x="251216" y="1958188"/>
                </a:lnTo>
                <a:lnTo>
                  <a:pt x="250991" y="1957576"/>
                </a:lnTo>
                <a:lnTo>
                  <a:pt x="249162" y="1957202"/>
                </a:lnTo>
                <a:lnTo>
                  <a:pt x="248856" y="1956617"/>
                </a:lnTo>
                <a:lnTo>
                  <a:pt x="249944" y="1953652"/>
                </a:lnTo>
                <a:lnTo>
                  <a:pt x="250549" y="1953088"/>
                </a:lnTo>
                <a:lnTo>
                  <a:pt x="251358" y="1952877"/>
                </a:lnTo>
                <a:lnTo>
                  <a:pt x="254990" y="1952632"/>
                </a:lnTo>
                <a:lnTo>
                  <a:pt x="256200" y="1953060"/>
                </a:lnTo>
                <a:lnTo>
                  <a:pt x="257948" y="1954862"/>
                </a:lnTo>
                <a:lnTo>
                  <a:pt x="257893" y="1954182"/>
                </a:lnTo>
                <a:lnTo>
                  <a:pt x="257234" y="1952136"/>
                </a:lnTo>
                <a:lnTo>
                  <a:pt x="257138" y="1950905"/>
                </a:lnTo>
                <a:lnTo>
                  <a:pt x="258342" y="1949518"/>
                </a:lnTo>
                <a:lnTo>
                  <a:pt x="257193" y="1949109"/>
                </a:lnTo>
                <a:lnTo>
                  <a:pt x="252895" y="1948790"/>
                </a:lnTo>
                <a:lnTo>
                  <a:pt x="252929" y="1949674"/>
                </a:lnTo>
                <a:lnTo>
                  <a:pt x="253283" y="1950939"/>
                </a:lnTo>
                <a:lnTo>
                  <a:pt x="250733" y="1952040"/>
                </a:lnTo>
                <a:lnTo>
                  <a:pt x="248842" y="1952224"/>
                </a:lnTo>
                <a:lnTo>
                  <a:pt x="247034" y="1952054"/>
                </a:lnTo>
                <a:lnTo>
                  <a:pt x="245558" y="1951394"/>
                </a:lnTo>
                <a:lnTo>
                  <a:pt x="243042" y="1948736"/>
                </a:lnTo>
                <a:lnTo>
                  <a:pt x="241471" y="1946111"/>
                </a:lnTo>
                <a:lnTo>
                  <a:pt x="241546" y="1944683"/>
                </a:lnTo>
                <a:lnTo>
                  <a:pt x="242410" y="1943180"/>
                </a:lnTo>
                <a:lnTo>
                  <a:pt x="243538" y="1942160"/>
                </a:lnTo>
                <a:lnTo>
                  <a:pt x="246218" y="1941269"/>
                </a:lnTo>
                <a:lnTo>
                  <a:pt x="249713" y="1941188"/>
                </a:lnTo>
                <a:lnTo>
                  <a:pt x="253623" y="1942384"/>
                </a:lnTo>
                <a:lnTo>
                  <a:pt x="263442" y="1947831"/>
                </a:lnTo>
                <a:close/>
                <a:moveTo>
                  <a:pt x="1631041" y="1945451"/>
                </a:moveTo>
                <a:lnTo>
                  <a:pt x="1630402" y="1945784"/>
                </a:lnTo>
                <a:lnTo>
                  <a:pt x="1629811" y="1945778"/>
                </a:lnTo>
                <a:lnTo>
                  <a:pt x="1629267" y="1945424"/>
                </a:lnTo>
                <a:lnTo>
                  <a:pt x="1629178" y="1944846"/>
                </a:lnTo>
                <a:lnTo>
                  <a:pt x="1629736" y="1943622"/>
                </a:lnTo>
                <a:lnTo>
                  <a:pt x="1631211" y="1943003"/>
                </a:lnTo>
                <a:lnTo>
                  <a:pt x="1632320" y="1943146"/>
                </a:lnTo>
                <a:lnTo>
                  <a:pt x="1632252" y="1943765"/>
                </a:lnTo>
                <a:lnTo>
                  <a:pt x="1631660" y="1944778"/>
                </a:lnTo>
                <a:lnTo>
                  <a:pt x="1631041" y="1945451"/>
                </a:lnTo>
                <a:close/>
                <a:moveTo>
                  <a:pt x="301862" y="1964042"/>
                </a:moveTo>
                <a:lnTo>
                  <a:pt x="301652" y="1965607"/>
                </a:lnTo>
                <a:lnTo>
                  <a:pt x="300421" y="1963063"/>
                </a:lnTo>
                <a:lnTo>
                  <a:pt x="298537" y="1957664"/>
                </a:lnTo>
                <a:lnTo>
                  <a:pt x="298789" y="1956399"/>
                </a:lnTo>
                <a:lnTo>
                  <a:pt x="299632" y="1954604"/>
                </a:lnTo>
                <a:lnTo>
                  <a:pt x="300400" y="1954495"/>
                </a:lnTo>
                <a:lnTo>
                  <a:pt x="301638" y="1955332"/>
                </a:lnTo>
                <a:lnTo>
                  <a:pt x="302719" y="1956828"/>
                </a:lnTo>
                <a:lnTo>
                  <a:pt x="302971" y="1957406"/>
                </a:lnTo>
                <a:lnTo>
                  <a:pt x="303637" y="1958970"/>
                </a:lnTo>
                <a:lnTo>
                  <a:pt x="303970" y="1960377"/>
                </a:lnTo>
                <a:lnTo>
                  <a:pt x="303222" y="1962077"/>
                </a:lnTo>
                <a:lnTo>
                  <a:pt x="301862" y="1964042"/>
                </a:lnTo>
                <a:close/>
                <a:moveTo>
                  <a:pt x="305800" y="1966049"/>
                </a:moveTo>
                <a:lnTo>
                  <a:pt x="305344" y="1966307"/>
                </a:lnTo>
                <a:lnTo>
                  <a:pt x="304882" y="1962948"/>
                </a:lnTo>
                <a:lnTo>
                  <a:pt x="305460" y="1961730"/>
                </a:lnTo>
                <a:lnTo>
                  <a:pt x="305623" y="1961119"/>
                </a:lnTo>
                <a:lnTo>
                  <a:pt x="305548" y="1960486"/>
                </a:lnTo>
                <a:lnTo>
                  <a:pt x="306554" y="1962009"/>
                </a:lnTo>
                <a:lnTo>
                  <a:pt x="306962" y="1963029"/>
                </a:lnTo>
                <a:lnTo>
                  <a:pt x="307132" y="1964444"/>
                </a:lnTo>
                <a:lnTo>
                  <a:pt x="307112" y="1964818"/>
                </a:lnTo>
                <a:lnTo>
                  <a:pt x="305800" y="1966049"/>
                </a:lnTo>
                <a:close/>
                <a:moveTo>
                  <a:pt x="1511476" y="1993500"/>
                </a:moveTo>
                <a:lnTo>
                  <a:pt x="1503493" y="1993929"/>
                </a:lnTo>
                <a:lnTo>
                  <a:pt x="1497135" y="1992134"/>
                </a:lnTo>
                <a:lnTo>
                  <a:pt x="1492422" y="1991270"/>
                </a:lnTo>
                <a:lnTo>
                  <a:pt x="1487805" y="1989692"/>
                </a:lnTo>
                <a:lnTo>
                  <a:pt x="1477795" y="1984599"/>
                </a:lnTo>
                <a:lnTo>
                  <a:pt x="1476653" y="1982831"/>
                </a:lnTo>
                <a:lnTo>
                  <a:pt x="1475694" y="1980648"/>
                </a:lnTo>
                <a:lnTo>
                  <a:pt x="1473777" y="1978663"/>
                </a:lnTo>
                <a:lnTo>
                  <a:pt x="1471709" y="1977024"/>
                </a:lnTo>
                <a:lnTo>
                  <a:pt x="1461115" y="1972019"/>
                </a:lnTo>
                <a:lnTo>
                  <a:pt x="1460251" y="1970271"/>
                </a:lnTo>
                <a:lnTo>
                  <a:pt x="1462393" y="1969122"/>
                </a:lnTo>
                <a:lnTo>
                  <a:pt x="1464862" y="1968571"/>
                </a:lnTo>
                <a:lnTo>
                  <a:pt x="1467004" y="1968653"/>
                </a:lnTo>
                <a:lnTo>
                  <a:pt x="1474089" y="1970618"/>
                </a:lnTo>
                <a:lnTo>
                  <a:pt x="1483025" y="1972339"/>
                </a:lnTo>
                <a:lnTo>
                  <a:pt x="1486901" y="1973637"/>
                </a:lnTo>
                <a:lnTo>
                  <a:pt x="1491294" y="1975616"/>
                </a:lnTo>
                <a:lnTo>
                  <a:pt x="1495584" y="1978017"/>
                </a:lnTo>
                <a:lnTo>
                  <a:pt x="1505138" y="1984375"/>
                </a:lnTo>
                <a:lnTo>
                  <a:pt x="1506852" y="1984878"/>
                </a:lnTo>
                <a:lnTo>
                  <a:pt x="1511163" y="1987985"/>
                </a:lnTo>
                <a:lnTo>
                  <a:pt x="1512720" y="1990311"/>
                </a:lnTo>
                <a:lnTo>
                  <a:pt x="1513475" y="1992195"/>
                </a:lnTo>
                <a:lnTo>
                  <a:pt x="1512530" y="1993160"/>
                </a:lnTo>
                <a:lnTo>
                  <a:pt x="1511476" y="1993500"/>
                </a:lnTo>
                <a:close/>
                <a:moveTo>
                  <a:pt x="274057" y="1978547"/>
                </a:moveTo>
                <a:lnTo>
                  <a:pt x="273309" y="1978683"/>
                </a:lnTo>
                <a:lnTo>
                  <a:pt x="272105" y="1978329"/>
                </a:lnTo>
                <a:lnTo>
                  <a:pt x="270752" y="1977486"/>
                </a:lnTo>
                <a:lnTo>
                  <a:pt x="268379" y="1975242"/>
                </a:lnTo>
                <a:lnTo>
                  <a:pt x="268134" y="1974732"/>
                </a:lnTo>
                <a:lnTo>
                  <a:pt x="268345" y="1974297"/>
                </a:lnTo>
                <a:lnTo>
                  <a:pt x="269018" y="1973936"/>
                </a:lnTo>
                <a:lnTo>
                  <a:pt x="269168" y="1973345"/>
                </a:lnTo>
                <a:lnTo>
                  <a:pt x="268617" y="1971727"/>
                </a:lnTo>
                <a:lnTo>
                  <a:pt x="270521" y="1970707"/>
                </a:lnTo>
                <a:lnTo>
                  <a:pt x="272201" y="1971557"/>
                </a:lnTo>
                <a:lnTo>
                  <a:pt x="272962" y="1972597"/>
                </a:lnTo>
                <a:lnTo>
                  <a:pt x="273880" y="1974440"/>
                </a:lnTo>
                <a:lnTo>
                  <a:pt x="274295" y="1976521"/>
                </a:lnTo>
                <a:lnTo>
                  <a:pt x="274336" y="1977942"/>
                </a:lnTo>
                <a:lnTo>
                  <a:pt x="274057" y="1978547"/>
                </a:lnTo>
                <a:close/>
                <a:moveTo>
                  <a:pt x="321528" y="1980737"/>
                </a:moveTo>
                <a:lnTo>
                  <a:pt x="321793" y="1981349"/>
                </a:lnTo>
                <a:lnTo>
                  <a:pt x="317543" y="1979064"/>
                </a:lnTo>
                <a:lnTo>
                  <a:pt x="315735" y="1977711"/>
                </a:lnTo>
                <a:lnTo>
                  <a:pt x="315027" y="1976731"/>
                </a:lnTo>
                <a:lnTo>
                  <a:pt x="314572" y="1976174"/>
                </a:lnTo>
                <a:lnTo>
                  <a:pt x="312416" y="1974719"/>
                </a:lnTo>
                <a:lnTo>
                  <a:pt x="312056" y="1974052"/>
                </a:lnTo>
                <a:lnTo>
                  <a:pt x="312566" y="1973556"/>
                </a:lnTo>
                <a:lnTo>
                  <a:pt x="314021" y="1973869"/>
                </a:lnTo>
                <a:lnTo>
                  <a:pt x="316421" y="1974963"/>
                </a:lnTo>
                <a:lnTo>
                  <a:pt x="318563" y="1976745"/>
                </a:lnTo>
                <a:lnTo>
                  <a:pt x="321528" y="1980737"/>
                </a:lnTo>
                <a:close/>
                <a:moveTo>
                  <a:pt x="1658568" y="1974467"/>
                </a:moveTo>
                <a:lnTo>
                  <a:pt x="1659976" y="1976378"/>
                </a:lnTo>
                <a:lnTo>
                  <a:pt x="1660723" y="1976895"/>
                </a:lnTo>
                <a:lnTo>
                  <a:pt x="1655807" y="1978962"/>
                </a:lnTo>
                <a:lnTo>
                  <a:pt x="1655215" y="1979098"/>
                </a:lnTo>
                <a:lnTo>
                  <a:pt x="1654896" y="1978853"/>
                </a:lnTo>
                <a:lnTo>
                  <a:pt x="1654848" y="1976929"/>
                </a:lnTo>
                <a:lnTo>
                  <a:pt x="1655059" y="1975439"/>
                </a:lnTo>
                <a:lnTo>
                  <a:pt x="1655413" y="1975215"/>
                </a:lnTo>
                <a:lnTo>
                  <a:pt x="1656548" y="1976113"/>
                </a:lnTo>
                <a:lnTo>
                  <a:pt x="1657725" y="1974270"/>
                </a:lnTo>
                <a:lnTo>
                  <a:pt x="1658568" y="1974467"/>
                </a:lnTo>
                <a:close/>
                <a:moveTo>
                  <a:pt x="1649775" y="1979043"/>
                </a:moveTo>
                <a:lnTo>
                  <a:pt x="1646831" y="1980750"/>
                </a:lnTo>
                <a:lnTo>
                  <a:pt x="1646158" y="1981423"/>
                </a:lnTo>
                <a:lnTo>
                  <a:pt x="1645342" y="1981763"/>
                </a:lnTo>
                <a:lnTo>
                  <a:pt x="1644730" y="1981226"/>
                </a:lnTo>
                <a:lnTo>
                  <a:pt x="1643873" y="1979417"/>
                </a:lnTo>
                <a:lnTo>
                  <a:pt x="1644029" y="1978819"/>
                </a:lnTo>
                <a:lnTo>
                  <a:pt x="1644839" y="1978737"/>
                </a:lnTo>
                <a:lnTo>
                  <a:pt x="1645301" y="1978975"/>
                </a:lnTo>
                <a:lnTo>
                  <a:pt x="1645417" y="1979540"/>
                </a:lnTo>
                <a:lnTo>
                  <a:pt x="1645770" y="1979826"/>
                </a:lnTo>
                <a:lnTo>
                  <a:pt x="1646362" y="1979832"/>
                </a:lnTo>
                <a:lnTo>
                  <a:pt x="1648545" y="1978071"/>
                </a:lnTo>
                <a:lnTo>
                  <a:pt x="1649680" y="1977792"/>
                </a:lnTo>
                <a:lnTo>
                  <a:pt x="1650088" y="1978132"/>
                </a:lnTo>
                <a:lnTo>
                  <a:pt x="1649775" y="1979043"/>
                </a:lnTo>
                <a:close/>
                <a:moveTo>
                  <a:pt x="284536" y="1985918"/>
                </a:moveTo>
                <a:lnTo>
                  <a:pt x="285073" y="1988557"/>
                </a:lnTo>
                <a:lnTo>
                  <a:pt x="282734" y="1988135"/>
                </a:lnTo>
                <a:lnTo>
                  <a:pt x="281911" y="1987625"/>
                </a:lnTo>
                <a:lnTo>
                  <a:pt x="281877" y="1986353"/>
                </a:lnTo>
                <a:lnTo>
                  <a:pt x="282312" y="1985163"/>
                </a:lnTo>
                <a:lnTo>
                  <a:pt x="284094" y="1985592"/>
                </a:lnTo>
                <a:lnTo>
                  <a:pt x="284536" y="1985918"/>
                </a:lnTo>
                <a:close/>
                <a:moveTo>
                  <a:pt x="1409877" y="2103321"/>
                </a:moveTo>
                <a:lnTo>
                  <a:pt x="1408999" y="2102981"/>
                </a:lnTo>
                <a:lnTo>
                  <a:pt x="1408190" y="2102696"/>
                </a:lnTo>
                <a:lnTo>
                  <a:pt x="1407496" y="2102471"/>
                </a:lnTo>
                <a:lnTo>
                  <a:pt x="1407095" y="2102852"/>
                </a:lnTo>
                <a:lnTo>
                  <a:pt x="1406715" y="2103362"/>
                </a:lnTo>
                <a:lnTo>
                  <a:pt x="1406245" y="2103743"/>
                </a:lnTo>
                <a:lnTo>
                  <a:pt x="1405259" y="2103206"/>
                </a:lnTo>
                <a:lnTo>
                  <a:pt x="1404634" y="2102226"/>
                </a:lnTo>
                <a:lnTo>
                  <a:pt x="1403627" y="2101213"/>
                </a:lnTo>
                <a:lnTo>
                  <a:pt x="1403246" y="2100452"/>
                </a:lnTo>
                <a:lnTo>
                  <a:pt x="1403444" y="2099568"/>
                </a:lnTo>
                <a:lnTo>
                  <a:pt x="1403892" y="2098711"/>
                </a:lnTo>
                <a:lnTo>
                  <a:pt x="1404096" y="2097691"/>
                </a:lnTo>
                <a:lnTo>
                  <a:pt x="1403607" y="2096521"/>
                </a:lnTo>
                <a:lnTo>
                  <a:pt x="1403158" y="2095855"/>
                </a:lnTo>
                <a:lnTo>
                  <a:pt x="1402845" y="2095093"/>
                </a:lnTo>
                <a:lnTo>
                  <a:pt x="1402961" y="2094359"/>
                </a:lnTo>
                <a:lnTo>
                  <a:pt x="1403586" y="2094012"/>
                </a:lnTo>
                <a:lnTo>
                  <a:pt x="1404165" y="2093563"/>
                </a:lnTo>
                <a:lnTo>
                  <a:pt x="1404369" y="2092604"/>
                </a:lnTo>
                <a:lnTo>
                  <a:pt x="1404008" y="2091584"/>
                </a:lnTo>
                <a:lnTo>
                  <a:pt x="1402981" y="2091169"/>
                </a:lnTo>
                <a:lnTo>
                  <a:pt x="1402131" y="2091326"/>
                </a:lnTo>
                <a:lnTo>
                  <a:pt x="1400900" y="2091101"/>
                </a:lnTo>
                <a:lnTo>
                  <a:pt x="1399710" y="2090462"/>
                </a:lnTo>
                <a:lnTo>
                  <a:pt x="1398928" y="2089728"/>
                </a:lnTo>
                <a:lnTo>
                  <a:pt x="1398323" y="2089313"/>
                </a:lnTo>
                <a:lnTo>
                  <a:pt x="1397854" y="2089313"/>
                </a:lnTo>
                <a:lnTo>
                  <a:pt x="1397296" y="2088898"/>
                </a:lnTo>
                <a:lnTo>
                  <a:pt x="1396963" y="2088191"/>
                </a:lnTo>
                <a:lnTo>
                  <a:pt x="1397004" y="2087042"/>
                </a:lnTo>
                <a:lnTo>
                  <a:pt x="1397160" y="2086335"/>
                </a:lnTo>
                <a:lnTo>
                  <a:pt x="1397473" y="2085729"/>
                </a:lnTo>
                <a:lnTo>
                  <a:pt x="1397494" y="2085056"/>
                </a:lnTo>
                <a:lnTo>
                  <a:pt x="1397358" y="2084573"/>
                </a:lnTo>
                <a:lnTo>
                  <a:pt x="1397337" y="2084186"/>
                </a:lnTo>
                <a:lnTo>
                  <a:pt x="1397425" y="2083703"/>
                </a:lnTo>
                <a:lnTo>
                  <a:pt x="1397630" y="2082744"/>
                </a:lnTo>
                <a:lnTo>
                  <a:pt x="1397296" y="2082037"/>
                </a:lnTo>
                <a:lnTo>
                  <a:pt x="1397262" y="2079589"/>
                </a:lnTo>
                <a:lnTo>
                  <a:pt x="1397201" y="2074999"/>
                </a:lnTo>
                <a:lnTo>
                  <a:pt x="1397154" y="2071477"/>
                </a:lnTo>
                <a:lnTo>
                  <a:pt x="1397092" y="2067029"/>
                </a:lnTo>
                <a:lnTo>
                  <a:pt x="1397058" y="2063786"/>
                </a:lnTo>
                <a:lnTo>
                  <a:pt x="1397011" y="2059230"/>
                </a:lnTo>
                <a:lnTo>
                  <a:pt x="1396963" y="2054891"/>
                </a:lnTo>
                <a:lnTo>
                  <a:pt x="1396888" y="2050784"/>
                </a:lnTo>
                <a:lnTo>
                  <a:pt x="1394447" y="2048411"/>
                </a:lnTo>
                <a:lnTo>
                  <a:pt x="1391353" y="2045405"/>
                </a:lnTo>
                <a:lnTo>
                  <a:pt x="1388701" y="2043413"/>
                </a:lnTo>
                <a:lnTo>
                  <a:pt x="1387266" y="2043175"/>
                </a:lnTo>
                <a:lnTo>
                  <a:pt x="1386369" y="2043454"/>
                </a:lnTo>
                <a:lnTo>
                  <a:pt x="1386008" y="2044249"/>
                </a:lnTo>
                <a:lnTo>
                  <a:pt x="1384030" y="2045099"/>
                </a:lnTo>
                <a:lnTo>
                  <a:pt x="1380439" y="2046010"/>
                </a:lnTo>
                <a:lnTo>
                  <a:pt x="1377379" y="2047418"/>
                </a:lnTo>
                <a:lnTo>
                  <a:pt x="1376257" y="2047432"/>
                </a:lnTo>
                <a:lnTo>
                  <a:pt x="1375305" y="2047193"/>
                </a:lnTo>
                <a:lnTo>
                  <a:pt x="1374047" y="2046486"/>
                </a:lnTo>
                <a:lnTo>
                  <a:pt x="1373177" y="2045446"/>
                </a:lnTo>
                <a:lnTo>
                  <a:pt x="1372877" y="2043637"/>
                </a:lnTo>
                <a:lnTo>
                  <a:pt x="1373149" y="2041148"/>
                </a:lnTo>
                <a:lnTo>
                  <a:pt x="1371313" y="2040638"/>
                </a:lnTo>
                <a:lnTo>
                  <a:pt x="1369471" y="2040121"/>
                </a:lnTo>
                <a:lnTo>
                  <a:pt x="1368342" y="2041835"/>
                </a:lnTo>
                <a:lnTo>
                  <a:pt x="1367261" y="2043277"/>
                </a:lnTo>
                <a:lnTo>
                  <a:pt x="1365112" y="2046418"/>
                </a:lnTo>
                <a:lnTo>
                  <a:pt x="1362093" y="2050818"/>
                </a:lnTo>
                <a:lnTo>
                  <a:pt x="1360413" y="2053232"/>
                </a:lnTo>
                <a:lnTo>
                  <a:pt x="1357469" y="2057468"/>
                </a:lnTo>
                <a:lnTo>
                  <a:pt x="1354871" y="2061188"/>
                </a:lnTo>
                <a:lnTo>
                  <a:pt x="1354293" y="2064996"/>
                </a:lnTo>
                <a:lnTo>
                  <a:pt x="1353735" y="2068600"/>
                </a:lnTo>
                <a:lnTo>
                  <a:pt x="1351593" y="2071334"/>
                </a:lnTo>
                <a:lnTo>
                  <a:pt x="1350288" y="2073836"/>
                </a:lnTo>
                <a:lnTo>
                  <a:pt x="1349703" y="2076610"/>
                </a:lnTo>
                <a:lnTo>
                  <a:pt x="1349213" y="2079154"/>
                </a:lnTo>
                <a:lnTo>
                  <a:pt x="1349179" y="2081282"/>
                </a:lnTo>
                <a:lnTo>
                  <a:pt x="1349546" y="2082397"/>
                </a:lnTo>
                <a:lnTo>
                  <a:pt x="1349376" y="2083302"/>
                </a:lnTo>
                <a:lnTo>
                  <a:pt x="1348669" y="2084342"/>
                </a:lnTo>
                <a:lnTo>
                  <a:pt x="1347248" y="2086144"/>
                </a:lnTo>
                <a:lnTo>
                  <a:pt x="1346996" y="2087878"/>
                </a:lnTo>
                <a:lnTo>
                  <a:pt x="1346133" y="2088735"/>
                </a:lnTo>
                <a:lnTo>
                  <a:pt x="1343658" y="2090442"/>
                </a:lnTo>
                <a:lnTo>
                  <a:pt x="1341638" y="2092965"/>
                </a:lnTo>
                <a:lnTo>
                  <a:pt x="1341536" y="2094386"/>
                </a:lnTo>
                <a:lnTo>
                  <a:pt x="1341822" y="2095569"/>
                </a:lnTo>
                <a:lnTo>
                  <a:pt x="1341869" y="2096297"/>
                </a:lnTo>
                <a:lnTo>
                  <a:pt x="1341461" y="2096807"/>
                </a:lnTo>
                <a:lnTo>
                  <a:pt x="1340652" y="2096773"/>
                </a:lnTo>
                <a:lnTo>
                  <a:pt x="1339775" y="2096929"/>
                </a:lnTo>
                <a:lnTo>
                  <a:pt x="1339040" y="2097976"/>
                </a:lnTo>
                <a:lnTo>
                  <a:pt x="1339061" y="2099479"/>
                </a:lnTo>
                <a:lnTo>
                  <a:pt x="1338524" y="2100560"/>
                </a:lnTo>
                <a:lnTo>
                  <a:pt x="1337891" y="2100785"/>
                </a:lnTo>
                <a:lnTo>
                  <a:pt x="1337354" y="2100023"/>
                </a:lnTo>
                <a:lnTo>
                  <a:pt x="1336708" y="2098881"/>
                </a:lnTo>
                <a:lnTo>
                  <a:pt x="1335953" y="2098765"/>
                </a:lnTo>
                <a:lnTo>
                  <a:pt x="1334804" y="2099527"/>
                </a:lnTo>
                <a:lnTo>
                  <a:pt x="1333383" y="2100778"/>
                </a:lnTo>
                <a:lnTo>
                  <a:pt x="1332104" y="2100846"/>
                </a:lnTo>
                <a:lnTo>
                  <a:pt x="1329704" y="2100044"/>
                </a:lnTo>
                <a:lnTo>
                  <a:pt x="1327956" y="2102471"/>
                </a:lnTo>
                <a:lnTo>
                  <a:pt x="1326073" y="2107666"/>
                </a:lnTo>
                <a:lnTo>
                  <a:pt x="1318137" y="2107680"/>
                </a:lnTo>
                <a:lnTo>
                  <a:pt x="1310195" y="2107694"/>
                </a:lnTo>
                <a:lnTo>
                  <a:pt x="1302252" y="2107707"/>
                </a:lnTo>
                <a:lnTo>
                  <a:pt x="1294316" y="2107721"/>
                </a:lnTo>
                <a:lnTo>
                  <a:pt x="1286374" y="2107735"/>
                </a:lnTo>
                <a:lnTo>
                  <a:pt x="1278431" y="2107741"/>
                </a:lnTo>
                <a:lnTo>
                  <a:pt x="1270489" y="2107755"/>
                </a:lnTo>
                <a:lnTo>
                  <a:pt x="1266049" y="2107762"/>
                </a:lnTo>
                <a:lnTo>
                  <a:pt x="1265178" y="2107762"/>
                </a:lnTo>
                <a:lnTo>
                  <a:pt x="1267898" y="2106748"/>
                </a:lnTo>
                <a:lnTo>
                  <a:pt x="1273569" y="2102791"/>
                </a:lnTo>
                <a:lnTo>
                  <a:pt x="1277751" y="2101356"/>
                </a:lnTo>
                <a:lnTo>
                  <a:pt x="1283192" y="2097187"/>
                </a:lnTo>
                <a:lnTo>
                  <a:pt x="1287135" y="2096385"/>
                </a:lnTo>
                <a:lnTo>
                  <a:pt x="1287884" y="2095467"/>
                </a:lnTo>
                <a:lnTo>
                  <a:pt x="1288543" y="2091999"/>
                </a:lnTo>
                <a:lnTo>
                  <a:pt x="1288904" y="2090762"/>
                </a:lnTo>
                <a:lnTo>
                  <a:pt x="1290746" y="2087348"/>
                </a:lnTo>
                <a:lnTo>
                  <a:pt x="1292956" y="2084458"/>
                </a:lnTo>
                <a:lnTo>
                  <a:pt x="1294738" y="2080452"/>
                </a:lnTo>
                <a:lnTo>
                  <a:pt x="1297975" y="2077889"/>
                </a:lnTo>
                <a:lnTo>
                  <a:pt x="1302871" y="2075740"/>
                </a:lnTo>
                <a:lnTo>
                  <a:pt x="1307400" y="2071041"/>
                </a:lnTo>
                <a:lnTo>
                  <a:pt x="1309882" y="2069606"/>
                </a:lnTo>
                <a:lnTo>
                  <a:pt x="1312289" y="2068580"/>
                </a:lnTo>
                <a:lnTo>
                  <a:pt x="1313295" y="2066662"/>
                </a:lnTo>
                <a:lnTo>
                  <a:pt x="1314785" y="2065567"/>
                </a:lnTo>
                <a:lnTo>
                  <a:pt x="1318763" y="2063330"/>
                </a:lnTo>
                <a:lnTo>
                  <a:pt x="1323149" y="2062725"/>
                </a:lnTo>
                <a:lnTo>
                  <a:pt x="1327576" y="2060869"/>
                </a:lnTo>
                <a:lnTo>
                  <a:pt x="1330976" y="2059882"/>
                </a:lnTo>
                <a:lnTo>
                  <a:pt x="1333056" y="2058135"/>
                </a:lnTo>
                <a:lnTo>
                  <a:pt x="1336089" y="2057217"/>
                </a:lnTo>
                <a:lnTo>
                  <a:pt x="1345133" y="2052192"/>
                </a:lnTo>
                <a:lnTo>
                  <a:pt x="1347642" y="2049832"/>
                </a:lnTo>
                <a:lnTo>
                  <a:pt x="1350893" y="2044990"/>
                </a:lnTo>
                <a:lnTo>
                  <a:pt x="1353722" y="2042522"/>
                </a:lnTo>
                <a:lnTo>
                  <a:pt x="1354721" y="2039890"/>
                </a:lnTo>
                <a:lnTo>
                  <a:pt x="1358822" y="2035606"/>
                </a:lnTo>
                <a:lnTo>
                  <a:pt x="1363044" y="2029942"/>
                </a:lnTo>
                <a:lnTo>
                  <a:pt x="1365146" y="2025869"/>
                </a:lnTo>
                <a:lnTo>
                  <a:pt x="1368287" y="2023604"/>
                </a:lnTo>
                <a:lnTo>
                  <a:pt x="1374380" y="2017103"/>
                </a:lnTo>
                <a:lnTo>
                  <a:pt x="1377651" y="2014499"/>
                </a:lnTo>
                <a:lnTo>
                  <a:pt x="1378977" y="2014200"/>
                </a:lnTo>
                <a:lnTo>
                  <a:pt x="1382676" y="2011881"/>
                </a:lnTo>
                <a:lnTo>
                  <a:pt x="1384975" y="2009460"/>
                </a:lnTo>
                <a:lnTo>
                  <a:pt x="1388660" y="2007026"/>
                </a:lnTo>
                <a:lnTo>
                  <a:pt x="1395324" y="2004020"/>
                </a:lnTo>
                <a:lnTo>
                  <a:pt x="1401587" y="2000409"/>
                </a:lnTo>
                <a:lnTo>
                  <a:pt x="1410046" y="1997274"/>
                </a:lnTo>
                <a:lnTo>
                  <a:pt x="1419961" y="1992569"/>
                </a:lnTo>
                <a:lnTo>
                  <a:pt x="1427971" y="1990039"/>
                </a:lnTo>
                <a:lnTo>
                  <a:pt x="1433609" y="1989672"/>
                </a:lnTo>
                <a:lnTo>
                  <a:pt x="1440470" y="1988496"/>
                </a:lnTo>
                <a:lnTo>
                  <a:pt x="1442898" y="1988618"/>
                </a:lnTo>
                <a:lnTo>
                  <a:pt x="1453580" y="1990665"/>
                </a:lnTo>
                <a:lnTo>
                  <a:pt x="1458708" y="1993194"/>
                </a:lnTo>
                <a:lnTo>
                  <a:pt x="1464542" y="1998498"/>
                </a:lnTo>
                <a:lnTo>
                  <a:pt x="1465413" y="1999892"/>
                </a:lnTo>
                <a:lnTo>
                  <a:pt x="1465555" y="2001844"/>
                </a:lnTo>
                <a:lnTo>
                  <a:pt x="1462461" y="2000899"/>
                </a:lnTo>
                <a:lnTo>
                  <a:pt x="1459735" y="2000838"/>
                </a:lnTo>
                <a:lnTo>
                  <a:pt x="1461625" y="2001919"/>
                </a:lnTo>
                <a:lnTo>
                  <a:pt x="1464841" y="2005169"/>
                </a:lnTo>
                <a:lnTo>
                  <a:pt x="1464698" y="2009222"/>
                </a:lnTo>
                <a:lnTo>
                  <a:pt x="1462883" y="2012874"/>
                </a:lnTo>
                <a:lnTo>
                  <a:pt x="1457456" y="2014669"/>
                </a:lnTo>
                <a:lnTo>
                  <a:pt x="1456069" y="2016097"/>
                </a:lnTo>
                <a:lnTo>
                  <a:pt x="1454947" y="2018457"/>
                </a:lnTo>
                <a:lnTo>
                  <a:pt x="1453846" y="2019361"/>
                </a:lnTo>
                <a:lnTo>
                  <a:pt x="1451214" y="2020408"/>
                </a:lnTo>
                <a:lnTo>
                  <a:pt x="1449759" y="2021938"/>
                </a:lnTo>
                <a:lnTo>
                  <a:pt x="1445495" y="2024359"/>
                </a:lnTo>
                <a:lnTo>
                  <a:pt x="1443578" y="2024644"/>
                </a:lnTo>
                <a:lnTo>
                  <a:pt x="1441367" y="2024067"/>
                </a:lnTo>
                <a:lnTo>
                  <a:pt x="1436043" y="2021789"/>
                </a:lnTo>
                <a:lnTo>
                  <a:pt x="1432765" y="2019585"/>
                </a:lnTo>
                <a:lnTo>
                  <a:pt x="1431127" y="2020789"/>
                </a:lnTo>
                <a:lnTo>
                  <a:pt x="1429780" y="2022047"/>
                </a:lnTo>
                <a:lnTo>
                  <a:pt x="1426618" y="2021625"/>
                </a:lnTo>
                <a:lnTo>
                  <a:pt x="1425177" y="2022183"/>
                </a:lnTo>
                <a:lnTo>
                  <a:pt x="1422797" y="2021564"/>
                </a:lnTo>
                <a:lnTo>
                  <a:pt x="1417921" y="2024332"/>
                </a:lnTo>
                <a:lnTo>
                  <a:pt x="1419308" y="2024651"/>
                </a:lnTo>
                <a:lnTo>
                  <a:pt x="1423177" y="2023060"/>
                </a:lnTo>
                <a:lnTo>
                  <a:pt x="1424497" y="2023237"/>
                </a:lnTo>
                <a:lnTo>
                  <a:pt x="1427346" y="2025290"/>
                </a:lnTo>
                <a:lnTo>
                  <a:pt x="1434234" y="2027494"/>
                </a:lnTo>
                <a:lnTo>
                  <a:pt x="1436023" y="2028949"/>
                </a:lnTo>
                <a:lnTo>
                  <a:pt x="1437729" y="2033580"/>
                </a:lnTo>
                <a:lnTo>
                  <a:pt x="1438858" y="2034321"/>
                </a:lnTo>
                <a:lnTo>
                  <a:pt x="1441218" y="2033838"/>
                </a:lnTo>
                <a:lnTo>
                  <a:pt x="1443883" y="2031553"/>
                </a:lnTo>
                <a:lnTo>
                  <a:pt x="1446094" y="2030329"/>
                </a:lnTo>
                <a:lnTo>
                  <a:pt x="1450412" y="2029323"/>
                </a:lnTo>
                <a:lnTo>
                  <a:pt x="1449562" y="2030846"/>
                </a:lnTo>
                <a:lnTo>
                  <a:pt x="1452853" y="2030724"/>
                </a:lnTo>
                <a:lnTo>
                  <a:pt x="1456110" y="2032771"/>
                </a:lnTo>
                <a:lnTo>
                  <a:pt x="1454906" y="2034226"/>
                </a:lnTo>
                <a:lnTo>
                  <a:pt x="1453268" y="2037150"/>
                </a:lnTo>
                <a:lnTo>
                  <a:pt x="1452125" y="2042814"/>
                </a:lnTo>
                <a:lnTo>
                  <a:pt x="1448807" y="2046595"/>
                </a:lnTo>
                <a:lnTo>
                  <a:pt x="1444366" y="2050308"/>
                </a:lnTo>
                <a:lnTo>
                  <a:pt x="1445488" y="2051199"/>
                </a:lnTo>
                <a:lnTo>
                  <a:pt x="1446787" y="2051750"/>
                </a:lnTo>
                <a:lnTo>
                  <a:pt x="1449643" y="2050655"/>
                </a:lnTo>
                <a:lnTo>
                  <a:pt x="1451554" y="2050729"/>
                </a:lnTo>
                <a:lnTo>
                  <a:pt x="1453676" y="2051437"/>
                </a:lnTo>
                <a:lnTo>
                  <a:pt x="1453016" y="2054306"/>
                </a:lnTo>
                <a:lnTo>
                  <a:pt x="1452254" y="2056251"/>
                </a:lnTo>
                <a:lnTo>
                  <a:pt x="1452696" y="2058067"/>
                </a:lnTo>
                <a:lnTo>
                  <a:pt x="1453954" y="2061515"/>
                </a:lnTo>
                <a:lnTo>
                  <a:pt x="1455688" y="2062269"/>
                </a:lnTo>
                <a:lnTo>
                  <a:pt x="1456382" y="2066676"/>
                </a:lnTo>
                <a:lnTo>
                  <a:pt x="1457300" y="2069069"/>
                </a:lnTo>
                <a:lnTo>
                  <a:pt x="1457171" y="2070987"/>
                </a:lnTo>
                <a:lnTo>
                  <a:pt x="1458905" y="2072218"/>
                </a:lnTo>
                <a:lnTo>
                  <a:pt x="1459197" y="2074176"/>
                </a:lnTo>
                <a:lnTo>
                  <a:pt x="1465487" y="2074734"/>
                </a:lnTo>
                <a:lnTo>
                  <a:pt x="1466766" y="2075482"/>
                </a:lnTo>
                <a:lnTo>
                  <a:pt x="1471138" y="2076223"/>
                </a:lnTo>
                <a:lnTo>
                  <a:pt x="1471968" y="2076760"/>
                </a:lnTo>
                <a:lnTo>
                  <a:pt x="1472743" y="2077835"/>
                </a:lnTo>
                <a:lnTo>
                  <a:pt x="1468459" y="2080187"/>
                </a:lnTo>
                <a:lnTo>
                  <a:pt x="1471927" y="2081887"/>
                </a:lnTo>
                <a:lnTo>
                  <a:pt x="1475205" y="2084655"/>
                </a:lnTo>
                <a:lnTo>
                  <a:pt x="1477782" y="2084111"/>
                </a:lnTo>
                <a:lnTo>
                  <a:pt x="1478897" y="2084199"/>
                </a:lnTo>
                <a:lnTo>
                  <a:pt x="1481780" y="2085933"/>
                </a:lnTo>
                <a:lnTo>
                  <a:pt x="1482583" y="2086790"/>
                </a:lnTo>
                <a:lnTo>
                  <a:pt x="1483025" y="2087552"/>
                </a:lnTo>
                <a:lnTo>
                  <a:pt x="1484473" y="2087389"/>
                </a:lnTo>
                <a:lnTo>
                  <a:pt x="1486554" y="2086722"/>
                </a:lnTo>
                <a:lnTo>
                  <a:pt x="1490314" y="2086885"/>
                </a:lnTo>
                <a:lnTo>
                  <a:pt x="1494326" y="2087865"/>
                </a:lnTo>
                <a:lnTo>
                  <a:pt x="1493986" y="2089354"/>
                </a:lnTo>
                <a:lnTo>
                  <a:pt x="1493381" y="2090381"/>
                </a:lnTo>
                <a:lnTo>
                  <a:pt x="1496516" y="2090041"/>
                </a:lnTo>
                <a:lnTo>
                  <a:pt x="1498474" y="2091095"/>
                </a:lnTo>
                <a:lnTo>
                  <a:pt x="1499154" y="2090585"/>
                </a:lnTo>
                <a:lnTo>
                  <a:pt x="1499637" y="2089925"/>
                </a:lnTo>
                <a:lnTo>
                  <a:pt x="1503534" y="2088123"/>
                </a:lnTo>
                <a:lnTo>
                  <a:pt x="1508539" y="2084376"/>
                </a:lnTo>
                <a:lnTo>
                  <a:pt x="1509144" y="2084839"/>
                </a:lnTo>
                <a:lnTo>
                  <a:pt x="1509375" y="2086260"/>
                </a:lnTo>
                <a:lnTo>
                  <a:pt x="1510035" y="2088572"/>
                </a:lnTo>
                <a:lnTo>
                  <a:pt x="1511959" y="2090163"/>
                </a:lnTo>
                <a:lnTo>
                  <a:pt x="1514237" y="2090530"/>
                </a:lnTo>
                <a:lnTo>
                  <a:pt x="1517378" y="2089313"/>
                </a:lnTo>
                <a:lnTo>
                  <a:pt x="1518616" y="2090367"/>
                </a:lnTo>
                <a:lnTo>
                  <a:pt x="1520085" y="2092393"/>
                </a:lnTo>
                <a:lnTo>
                  <a:pt x="1521486" y="2095046"/>
                </a:lnTo>
                <a:lnTo>
                  <a:pt x="1521390" y="2095991"/>
                </a:lnTo>
                <a:lnTo>
                  <a:pt x="1519595" y="2096820"/>
                </a:lnTo>
                <a:lnTo>
                  <a:pt x="1517977" y="2098010"/>
                </a:lnTo>
                <a:lnTo>
                  <a:pt x="1524736" y="2098500"/>
                </a:lnTo>
                <a:lnTo>
                  <a:pt x="1525423" y="2099003"/>
                </a:lnTo>
                <a:lnTo>
                  <a:pt x="1526171" y="2100044"/>
                </a:lnTo>
                <a:lnTo>
                  <a:pt x="1525477" y="2101091"/>
                </a:lnTo>
                <a:lnTo>
                  <a:pt x="1524838" y="2101614"/>
                </a:lnTo>
                <a:lnTo>
                  <a:pt x="1523614" y="2101002"/>
                </a:lnTo>
                <a:lnTo>
                  <a:pt x="1521350" y="2101560"/>
                </a:lnTo>
                <a:lnTo>
                  <a:pt x="1519371" y="2102920"/>
                </a:lnTo>
                <a:lnTo>
                  <a:pt x="1517256" y="2103675"/>
                </a:lnTo>
                <a:lnTo>
                  <a:pt x="1515903" y="2103756"/>
                </a:lnTo>
                <a:lnTo>
                  <a:pt x="1514400" y="2104389"/>
                </a:lnTo>
                <a:lnTo>
                  <a:pt x="1513026" y="2105361"/>
                </a:lnTo>
                <a:lnTo>
                  <a:pt x="1511605" y="2105633"/>
                </a:lnTo>
                <a:lnTo>
                  <a:pt x="1507158" y="2108054"/>
                </a:lnTo>
                <a:lnTo>
                  <a:pt x="1502616" y="2109611"/>
                </a:lnTo>
                <a:lnTo>
                  <a:pt x="1497862" y="2112100"/>
                </a:lnTo>
                <a:lnTo>
                  <a:pt x="1493014" y="2113671"/>
                </a:lnTo>
                <a:lnTo>
                  <a:pt x="1487982" y="2115555"/>
                </a:lnTo>
                <a:lnTo>
                  <a:pt x="1486887" y="2115718"/>
                </a:lnTo>
                <a:lnTo>
                  <a:pt x="1485616" y="2115643"/>
                </a:lnTo>
                <a:lnTo>
                  <a:pt x="1482746" y="2117486"/>
                </a:lnTo>
                <a:lnTo>
                  <a:pt x="1481325" y="2117234"/>
                </a:lnTo>
                <a:lnTo>
                  <a:pt x="1479876" y="2117554"/>
                </a:lnTo>
                <a:lnTo>
                  <a:pt x="1478203" y="2117146"/>
                </a:lnTo>
                <a:lnTo>
                  <a:pt x="1477068" y="2116391"/>
                </a:lnTo>
                <a:lnTo>
                  <a:pt x="1477938" y="2118336"/>
                </a:lnTo>
                <a:lnTo>
                  <a:pt x="1478197" y="2120124"/>
                </a:lnTo>
                <a:lnTo>
                  <a:pt x="1477761" y="2120906"/>
                </a:lnTo>
                <a:lnTo>
                  <a:pt x="1476959" y="2121824"/>
                </a:lnTo>
                <a:lnTo>
                  <a:pt x="1474069" y="2121654"/>
                </a:lnTo>
                <a:lnTo>
                  <a:pt x="1472933" y="2121008"/>
                </a:lnTo>
                <a:lnTo>
                  <a:pt x="1471587" y="2120056"/>
                </a:lnTo>
                <a:lnTo>
                  <a:pt x="1470968" y="2118519"/>
                </a:lnTo>
                <a:lnTo>
                  <a:pt x="1469520" y="2117418"/>
                </a:lnTo>
                <a:lnTo>
                  <a:pt x="1468663" y="2118941"/>
                </a:lnTo>
                <a:lnTo>
                  <a:pt x="1468663" y="2120077"/>
                </a:lnTo>
                <a:lnTo>
                  <a:pt x="1467589" y="2121620"/>
                </a:lnTo>
                <a:lnTo>
                  <a:pt x="1466324" y="2118975"/>
                </a:lnTo>
                <a:lnTo>
                  <a:pt x="1464052" y="2119947"/>
                </a:lnTo>
                <a:lnTo>
                  <a:pt x="1463053" y="2122763"/>
                </a:lnTo>
                <a:lnTo>
                  <a:pt x="1463556" y="2123565"/>
                </a:lnTo>
                <a:lnTo>
                  <a:pt x="1464256" y="2125714"/>
                </a:lnTo>
                <a:lnTo>
                  <a:pt x="1463135" y="2126836"/>
                </a:lnTo>
                <a:lnTo>
                  <a:pt x="1462298" y="2126530"/>
                </a:lnTo>
                <a:lnTo>
                  <a:pt x="1460571" y="2129671"/>
                </a:lnTo>
                <a:lnTo>
                  <a:pt x="1458477" y="2130814"/>
                </a:lnTo>
                <a:lnTo>
                  <a:pt x="1456321" y="2134010"/>
                </a:lnTo>
                <a:lnTo>
                  <a:pt x="1453764" y="2136444"/>
                </a:lnTo>
                <a:lnTo>
                  <a:pt x="1453064" y="2138070"/>
                </a:lnTo>
                <a:lnTo>
                  <a:pt x="1448779" y="2141775"/>
                </a:lnTo>
                <a:lnTo>
                  <a:pt x="1447154" y="2141660"/>
                </a:lnTo>
                <a:lnTo>
                  <a:pt x="1445958" y="2141782"/>
                </a:lnTo>
                <a:lnTo>
                  <a:pt x="1444149" y="2143326"/>
                </a:lnTo>
                <a:lnTo>
                  <a:pt x="1443863" y="2146440"/>
                </a:lnTo>
                <a:lnTo>
                  <a:pt x="1443067" y="2146025"/>
                </a:lnTo>
                <a:lnTo>
                  <a:pt x="1442258" y="2146128"/>
                </a:lnTo>
                <a:lnTo>
                  <a:pt x="1441837" y="2147107"/>
                </a:lnTo>
                <a:lnTo>
                  <a:pt x="1441245" y="2147263"/>
                </a:lnTo>
                <a:lnTo>
                  <a:pt x="1439667" y="2146338"/>
                </a:lnTo>
                <a:lnTo>
                  <a:pt x="1437811" y="2146841"/>
                </a:lnTo>
                <a:lnTo>
                  <a:pt x="1436356" y="2146141"/>
                </a:lnTo>
                <a:lnTo>
                  <a:pt x="1434506" y="2141578"/>
                </a:lnTo>
                <a:lnTo>
                  <a:pt x="1433520" y="2139974"/>
                </a:lnTo>
                <a:lnTo>
                  <a:pt x="1431773" y="2139457"/>
                </a:lnTo>
                <a:lnTo>
                  <a:pt x="1431317" y="2140429"/>
                </a:lnTo>
                <a:lnTo>
                  <a:pt x="1430637" y="2141374"/>
                </a:lnTo>
                <a:lnTo>
                  <a:pt x="1428957" y="2139484"/>
                </a:lnTo>
                <a:lnTo>
                  <a:pt x="1427679" y="2132466"/>
                </a:lnTo>
                <a:lnTo>
                  <a:pt x="1427672" y="2130766"/>
                </a:lnTo>
                <a:lnTo>
                  <a:pt x="1429454" y="2124823"/>
                </a:lnTo>
                <a:lnTo>
                  <a:pt x="1433874" y="2119458"/>
                </a:lnTo>
                <a:lnTo>
                  <a:pt x="1432459" y="2119281"/>
                </a:lnTo>
                <a:lnTo>
                  <a:pt x="1428556" y="2123001"/>
                </a:lnTo>
                <a:lnTo>
                  <a:pt x="1428957" y="2122103"/>
                </a:lnTo>
                <a:lnTo>
                  <a:pt x="1429617" y="2121164"/>
                </a:lnTo>
                <a:lnTo>
                  <a:pt x="1430936" y="2119648"/>
                </a:lnTo>
                <a:lnTo>
                  <a:pt x="1432929" y="2118227"/>
                </a:lnTo>
                <a:lnTo>
                  <a:pt x="1435587" y="2117390"/>
                </a:lnTo>
                <a:lnTo>
                  <a:pt x="1437417" y="2117268"/>
                </a:lnTo>
                <a:lnTo>
                  <a:pt x="1438682" y="2116479"/>
                </a:lnTo>
                <a:lnTo>
                  <a:pt x="1440511" y="2115078"/>
                </a:lnTo>
                <a:lnTo>
                  <a:pt x="1440851" y="2114337"/>
                </a:lnTo>
                <a:lnTo>
                  <a:pt x="1439232" y="2115194"/>
                </a:lnTo>
                <a:lnTo>
                  <a:pt x="1436539" y="2116031"/>
                </a:lnTo>
                <a:lnTo>
                  <a:pt x="1437226" y="2114929"/>
                </a:lnTo>
                <a:lnTo>
                  <a:pt x="1437906" y="2114344"/>
                </a:lnTo>
                <a:lnTo>
                  <a:pt x="1452288" y="2104661"/>
                </a:lnTo>
                <a:lnTo>
                  <a:pt x="1455185" y="2103056"/>
                </a:lnTo>
                <a:lnTo>
                  <a:pt x="1460958" y="2101009"/>
                </a:lnTo>
                <a:lnTo>
                  <a:pt x="1461761" y="2099670"/>
                </a:lnTo>
                <a:lnTo>
                  <a:pt x="1460972" y="2098813"/>
                </a:lnTo>
                <a:lnTo>
                  <a:pt x="1463216" y="2099568"/>
                </a:lnTo>
                <a:lnTo>
                  <a:pt x="1463032" y="2100683"/>
                </a:lnTo>
                <a:lnTo>
                  <a:pt x="1462679" y="2101492"/>
                </a:lnTo>
                <a:lnTo>
                  <a:pt x="1462550" y="2102872"/>
                </a:lnTo>
                <a:lnTo>
                  <a:pt x="1462767" y="2104191"/>
                </a:lnTo>
                <a:lnTo>
                  <a:pt x="1465039" y="2104838"/>
                </a:lnTo>
                <a:lnTo>
                  <a:pt x="1466936" y="2107292"/>
                </a:lnTo>
                <a:lnTo>
                  <a:pt x="1466038" y="2103954"/>
                </a:lnTo>
                <a:lnTo>
                  <a:pt x="1467745" y="2102063"/>
                </a:lnTo>
                <a:lnTo>
                  <a:pt x="1474327" y="2099527"/>
                </a:lnTo>
                <a:lnTo>
                  <a:pt x="1479829" y="2099248"/>
                </a:lnTo>
                <a:lnTo>
                  <a:pt x="1481590" y="2098065"/>
                </a:lnTo>
                <a:lnTo>
                  <a:pt x="1476891" y="2097269"/>
                </a:lnTo>
                <a:lnTo>
                  <a:pt x="1471315" y="2097704"/>
                </a:lnTo>
                <a:lnTo>
                  <a:pt x="1467867" y="2096820"/>
                </a:lnTo>
                <a:lnTo>
                  <a:pt x="1463107" y="2097398"/>
                </a:lnTo>
                <a:lnTo>
                  <a:pt x="1458075" y="2096841"/>
                </a:lnTo>
                <a:lnTo>
                  <a:pt x="1456532" y="2097575"/>
                </a:lnTo>
                <a:lnTo>
                  <a:pt x="1455280" y="2099160"/>
                </a:lnTo>
                <a:lnTo>
                  <a:pt x="1453655" y="2098459"/>
                </a:lnTo>
                <a:lnTo>
                  <a:pt x="1452866" y="2098344"/>
                </a:lnTo>
                <a:lnTo>
                  <a:pt x="1452112" y="2097793"/>
                </a:lnTo>
                <a:lnTo>
                  <a:pt x="1453744" y="2095066"/>
                </a:lnTo>
                <a:lnTo>
                  <a:pt x="1458844" y="2090993"/>
                </a:lnTo>
                <a:lnTo>
                  <a:pt x="1461951" y="2087443"/>
                </a:lnTo>
                <a:lnTo>
                  <a:pt x="1462828" y="2086695"/>
                </a:lnTo>
                <a:lnTo>
                  <a:pt x="1463522" y="2085267"/>
                </a:lnTo>
                <a:lnTo>
                  <a:pt x="1461815" y="2085505"/>
                </a:lnTo>
                <a:lnTo>
                  <a:pt x="1460326" y="2086069"/>
                </a:lnTo>
                <a:lnTo>
                  <a:pt x="1459293" y="2084424"/>
                </a:lnTo>
                <a:lnTo>
                  <a:pt x="1457450" y="2082241"/>
                </a:lnTo>
                <a:lnTo>
                  <a:pt x="1457273" y="2083152"/>
                </a:lnTo>
                <a:lnTo>
                  <a:pt x="1458198" y="2085872"/>
                </a:lnTo>
                <a:lnTo>
                  <a:pt x="1454668" y="2090646"/>
                </a:lnTo>
                <a:lnTo>
                  <a:pt x="1452390" y="2090986"/>
                </a:lnTo>
                <a:lnTo>
                  <a:pt x="1449351" y="2093209"/>
                </a:lnTo>
                <a:lnTo>
                  <a:pt x="1445053" y="2095141"/>
                </a:lnTo>
                <a:lnTo>
                  <a:pt x="1440042" y="2098820"/>
                </a:lnTo>
                <a:lnTo>
                  <a:pt x="1433561" y="2101914"/>
                </a:lnTo>
                <a:lnTo>
                  <a:pt x="1432208" y="2101927"/>
                </a:lnTo>
                <a:lnTo>
                  <a:pt x="1429263" y="2099377"/>
                </a:lnTo>
                <a:lnTo>
                  <a:pt x="1430086" y="2098221"/>
                </a:lnTo>
                <a:lnTo>
                  <a:pt x="1430855" y="2096650"/>
                </a:lnTo>
                <a:lnTo>
                  <a:pt x="1430120" y="2097099"/>
                </a:lnTo>
                <a:lnTo>
                  <a:pt x="1429651" y="2097786"/>
                </a:lnTo>
                <a:lnTo>
                  <a:pt x="1427876" y="2098881"/>
                </a:lnTo>
                <a:lnTo>
                  <a:pt x="1429311" y="2100996"/>
                </a:lnTo>
                <a:lnTo>
                  <a:pt x="1428617" y="2101791"/>
                </a:lnTo>
                <a:lnTo>
                  <a:pt x="1426564" y="2102832"/>
                </a:lnTo>
                <a:lnTo>
                  <a:pt x="1424646" y="2104341"/>
                </a:lnTo>
                <a:lnTo>
                  <a:pt x="1422967" y="2105348"/>
                </a:lnTo>
                <a:lnTo>
                  <a:pt x="1421613" y="2104069"/>
                </a:lnTo>
                <a:lnTo>
                  <a:pt x="1417867" y="2105681"/>
                </a:lnTo>
                <a:lnTo>
                  <a:pt x="1414711" y="2106116"/>
                </a:lnTo>
                <a:lnTo>
                  <a:pt x="1414024" y="2105300"/>
                </a:lnTo>
                <a:lnTo>
                  <a:pt x="1413827" y="2104008"/>
                </a:lnTo>
                <a:lnTo>
                  <a:pt x="1412719" y="2103695"/>
                </a:lnTo>
                <a:lnTo>
                  <a:pt x="1410672" y="2104056"/>
                </a:lnTo>
                <a:lnTo>
                  <a:pt x="1409877" y="2103321"/>
                </a:lnTo>
                <a:close/>
                <a:moveTo>
                  <a:pt x="336441" y="1999525"/>
                </a:moveTo>
                <a:lnTo>
                  <a:pt x="336203" y="1999838"/>
                </a:lnTo>
                <a:lnTo>
                  <a:pt x="333224" y="1997791"/>
                </a:lnTo>
                <a:lnTo>
                  <a:pt x="331225" y="1995105"/>
                </a:lnTo>
                <a:lnTo>
                  <a:pt x="330395" y="1993466"/>
                </a:lnTo>
                <a:lnTo>
                  <a:pt x="334346" y="1997540"/>
                </a:lnTo>
                <a:lnTo>
                  <a:pt x="336339" y="1998886"/>
                </a:lnTo>
                <a:lnTo>
                  <a:pt x="336441" y="1999525"/>
                </a:lnTo>
                <a:close/>
                <a:moveTo>
                  <a:pt x="335237" y="2003333"/>
                </a:moveTo>
                <a:lnTo>
                  <a:pt x="334435" y="2004074"/>
                </a:lnTo>
                <a:lnTo>
                  <a:pt x="334006" y="2003972"/>
                </a:lnTo>
                <a:lnTo>
                  <a:pt x="333666" y="2003456"/>
                </a:lnTo>
                <a:lnTo>
                  <a:pt x="332429" y="1998376"/>
                </a:lnTo>
                <a:lnTo>
                  <a:pt x="332959" y="1998485"/>
                </a:lnTo>
                <a:lnTo>
                  <a:pt x="334618" y="2000069"/>
                </a:lnTo>
                <a:lnTo>
                  <a:pt x="334244" y="2000695"/>
                </a:lnTo>
                <a:lnTo>
                  <a:pt x="335482" y="2002211"/>
                </a:lnTo>
                <a:lnTo>
                  <a:pt x="335781" y="2003286"/>
                </a:lnTo>
                <a:lnTo>
                  <a:pt x="335237" y="2003333"/>
                </a:lnTo>
                <a:close/>
                <a:moveTo>
                  <a:pt x="1010904" y="2004394"/>
                </a:moveTo>
                <a:lnTo>
                  <a:pt x="1010414" y="2004414"/>
                </a:lnTo>
                <a:lnTo>
                  <a:pt x="1010047" y="2003721"/>
                </a:lnTo>
                <a:lnTo>
                  <a:pt x="1009843" y="2001776"/>
                </a:lnTo>
                <a:lnTo>
                  <a:pt x="1010407" y="2000946"/>
                </a:lnTo>
                <a:lnTo>
                  <a:pt x="1011563" y="2000355"/>
                </a:lnTo>
                <a:lnTo>
                  <a:pt x="1013114" y="2000144"/>
                </a:lnTo>
                <a:lnTo>
                  <a:pt x="1015052" y="2000307"/>
                </a:lnTo>
                <a:lnTo>
                  <a:pt x="1015970" y="2000824"/>
                </a:lnTo>
                <a:lnTo>
                  <a:pt x="1015875" y="2001694"/>
                </a:lnTo>
                <a:lnTo>
                  <a:pt x="1015643" y="2002143"/>
                </a:lnTo>
                <a:lnTo>
                  <a:pt x="1015072" y="2002429"/>
                </a:lnTo>
                <a:lnTo>
                  <a:pt x="1014997" y="2002932"/>
                </a:lnTo>
                <a:lnTo>
                  <a:pt x="1014175" y="2003211"/>
                </a:lnTo>
                <a:lnTo>
                  <a:pt x="1012611" y="2003252"/>
                </a:lnTo>
                <a:lnTo>
                  <a:pt x="1011516" y="2003646"/>
                </a:lnTo>
                <a:lnTo>
                  <a:pt x="1010904" y="2004394"/>
                </a:lnTo>
                <a:close/>
                <a:moveTo>
                  <a:pt x="1018717" y="2003258"/>
                </a:moveTo>
                <a:lnTo>
                  <a:pt x="1017411" y="2003456"/>
                </a:lnTo>
                <a:lnTo>
                  <a:pt x="1016643" y="2003320"/>
                </a:lnTo>
                <a:lnTo>
                  <a:pt x="1016391" y="2003041"/>
                </a:lnTo>
                <a:lnTo>
                  <a:pt x="1016657" y="2002626"/>
                </a:lnTo>
                <a:lnTo>
                  <a:pt x="1016636" y="2002184"/>
                </a:lnTo>
                <a:lnTo>
                  <a:pt x="1016221" y="2001313"/>
                </a:lnTo>
                <a:lnTo>
                  <a:pt x="1016310" y="2001008"/>
                </a:lnTo>
                <a:lnTo>
                  <a:pt x="1016629" y="2000844"/>
                </a:lnTo>
                <a:lnTo>
                  <a:pt x="1017194" y="2000817"/>
                </a:lnTo>
                <a:lnTo>
                  <a:pt x="1017860" y="2001395"/>
                </a:lnTo>
                <a:lnTo>
                  <a:pt x="1018642" y="2002578"/>
                </a:lnTo>
                <a:lnTo>
                  <a:pt x="1018717" y="2003258"/>
                </a:lnTo>
                <a:close/>
                <a:moveTo>
                  <a:pt x="1460428" y="2026113"/>
                </a:moveTo>
                <a:lnTo>
                  <a:pt x="1458232" y="2027582"/>
                </a:lnTo>
                <a:lnTo>
                  <a:pt x="1459197" y="2025372"/>
                </a:lnTo>
                <a:lnTo>
                  <a:pt x="1459598" y="2024801"/>
                </a:lnTo>
                <a:lnTo>
                  <a:pt x="1459973" y="2024549"/>
                </a:lnTo>
                <a:lnTo>
                  <a:pt x="1460333" y="2024747"/>
                </a:lnTo>
                <a:lnTo>
                  <a:pt x="1460428" y="2026113"/>
                </a:lnTo>
                <a:close/>
                <a:moveTo>
                  <a:pt x="1459809" y="2028160"/>
                </a:moveTo>
                <a:lnTo>
                  <a:pt x="1459327" y="2030227"/>
                </a:lnTo>
                <a:lnTo>
                  <a:pt x="1457660" y="2031982"/>
                </a:lnTo>
                <a:lnTo>
                  <a:pt x="1456831" y="2032104"/>
                </a:lnTo>
                <a:lnTo>
                  <a:pt x="1456450" y="2031934"/>
                </a:lnTo>
                <a:lnTo>
                  <a:pt x="1456906" y="2030798"/>
                </a:lnTo>
                <a:lnTo>
                  <a:pt x="1456851" y="2028833"/>
                </a:lnTo>
                <a:lnTo>
                  <a:pt x="1458232" y="2028561"/>
                </a:lnTo>
                <a:lnTo>
                  <a:pt x="1458735" y="2028738"/>
                </a:lnTo>
                <a:lnTo>
                  <a:pt x="1459809" y="2028160"/>
                </a:lnTo>
                <a:close/>
                <a:moveTo>
                  <a:pt x="1056036" y="2032505"/>
                </a:moveTo>
                <a:lnTo>
                  <a:pt x="1052364" y="2032907"/>
                </a:lnTo>
                <a:lnTo>
                  <a:pt x="1050766" y="2032492"/>
                </a:lnTo>
                <a:lnTo>
                  <a:pt x="1050603" y="2032104"/>
                </a:lnTo>
                <a:lnTo>
                  <a:pt x="1050983" y="2031560"/>
                </a:lnTo>
                <a:lnTo>
                  <a:pt x="1051901" y="2030860"/>
                </a:lnTo>
                <a:lnTo>
                  <a:pt x="1052955" y="2030479"/>
                </a:lnTo>
                <a:lnTo>
                  <a:pt x="1054145" y="2030411"/>
                </a:lnTo>
                <a:lnTo>
                  <a:pt x="1056512" y="2031118"/>
                </a:lnTo>
                <a:lnTo>
                  <a:pt x="1057369" y="2031819"/>
                </a:lnTo>
                <a:lnTo>
                  <a:pt x="1057185" y="2032240"/>
                </a:lnTo>
                <a:lnTo>
                  <a:pt x="1056036" y="2032505"/>
                </a:lnTo>
                <a:close/>
                <a:moveTo>
                  <a:pt x="1656025" y="2040740"/>
                </a:moveTo>
                <a:lnTo>
                  <a:pt x="1655093" y="2041719"/>
                </a:lnTo>
                <a:lnTo>
                  <a:pt x="1654141" y="2041679"/>
                </a:lnTo>
                <a:lnTo>
                  <a:pt x="1654257" y="2040822"/>
                </a:lnTo>
                <a:lnTo>
                  <a:pt x="1655426" y="2039156"/>
                </a:lnTo>
                <a:lnTo>
                  <a:pt x="1656025" y="2037966"/>
                </a:lnTo>
                <a:lnTo>
                  <a:pt x="1656045" y="2037245"/>
                </a:lnTo>
                <a:lnTo>
                  <a:pt x="1656263" y="2036694"/>
                </a:lnTo>
                <a:lnTo>
                  <a:pt x="1657153" y="2036075"/>
                </a:lnTo>
                <a:lnTo>
                  <a:pt x="1657922" y="2034953"/>
                </a:lnTo>
                <a:lnTo>
                  <a:pt x="1657555" y="2037034"/>
                </a:lnTo>
                <a:lnTo>
                  <a:pt x="1656025" y="2040740"/>
                </a:lnTo>
                <a:close/>
                <a:moveTo>
                  <a:pt x="1509320" y="2045147"/>
                </a:moveTo>
                <a:lnTo>
                  <a:pt x="1509994" y="2045684"/>
                </a:lnTo>
                <a:lnTo>
                  <a:pt x="1511204" y="2045623"/>
                </a:lnTo>
                <a:lnTo>
                  <a:pt x="1512020" y="2045840"/>
                </a:lnTo>
                <a:lnTo>
                  <a:pt x="1510857" y="2046881"/>
                </a:lnTo>
                <a:lnTo>
                  <a:pt x="1508620" y="2046983"/>
                </a:lnTo>
                <a:lnTo>
                  <a:pt x="1507525" y="2046554"/>
                </a:lnTo>
                <a:lnTo>
                  <a:pt x="1509116" y="2041196"/>
                </a:lnTo>
                <a:lnTo>
                  <a:pt x="1510973" y="2039958"/>
                </a:lnTo>
                <a:lnTo>
                  <a:pt x="1514781" y="2036443"/>
                </a:lnTo>
                <a:lnTo>
                  <a:pt x="1516304" y="2035368"/>
                </a:lnTo>
                <a:lnTo>
                  <a:pt x="1517718" y="2034947"/>
                </a:lnTo>
                <a:lnTo>
                  <a:pt x="1519214" y="2035205"/>
                </a:lnTo>
                <a:lnTo>
                  <a:pt x="1517691" y="2037286"/>
                </a:lnTo>
                <a:lnTo>
                  <a:pt x="1515651" y="2037401"/>
                </a:lnTo>
                <a:lnTo>
                  <a:pt x="1513706" y="2039129"/>
                </a:lnTo>
                <a:lnTo>
                  <a:pt x="1512428" y="2041039"/>
                </a:lnTo>
                <a:lnTo>
                  <a:pt x="1510891" y="2042127"/>
                </a:lnTo>
                <a:lnTo>
                  <a:pt x="1509837" y="2043460"/>
                </a:lnTo>
                <a:lnTo>
                  <a:pt x="1509320" y="2045147"/>
                </a:lnTo>
                <a:close/>
                <a:moveTo>
                  <a:pt x="1473117" y="2067852"/>
                </a:moveTo>
                <a:lnTo>
                  <a:pt x="1473634" y="2068240"/>
                </a:lnTo>
                <a:lnTo>
                  <a:pt x="1474531" y="2067532"/>
                </a:lnTo>
                <a:lnTo>
                  <a:pt x="1475592" y="2065282"/>
                </a:lnTo>
                <a:lnTo>
                  <a:pt x="1478401" y="2065866"/>
                </a:lnTo>
                <a:lnTo>
                  <a:pt x="1479890" y="2066880"/>
                </a:lnTo>
                <a:lnTo>
                  <a:pt x="1480719" y="2066655"/>
                </a:lnTo>
                <a:lnTo>
                  <a:pt x="1481569" y="2066757"/>
                </a:lnTo>
                <a:lnTo>
                  <a:pt x="1483140" y="2068083"/>
                </a:lnTo>
                <a:lnTo>
                  <a:pt x="1486132" y="2069131"/>
                </a:lnTo>
                <a:lnTo>
                  <a:pt x="1489287" y="2068981"/>
                </a:lnTo>
                <a:lnTo>
                  <a:pt x="1494102" y="2068362"/>
                </a:lnTo>
                <a:lnTo>
                  <a:pt x="1494673" y="2068110"/>
                </a:lnTo>
                <a:lnTo>
                  <a:pt x="1499610" y="2067587"/>
                </a:lnTo>
                <a:lnTo>
                  <a:pt x="1504567" y="2067342"/>
                </a:lnTo>
                <a:lnTo>
                  <a:pt x="1506267" y="2067934"/>
                </a:lnTo>
                <a:lnTo>
                  <a:pt x="1506906" y="2068491"/>
                </a:lnTo>
                <a:lnTo>
                  <a:pt x="1507233" y="2069158"/>
                </a:lnTo>
                <a:lnTo>
                  <a:pt x="1504404" y="2070980"/>
                </a:lnTo>
                <a:lnTo>
                  <a:pt x="1501575" y="2073102"/>
                </a:lnTo>
                <a:lnTo>
                  <a:pt x="1497645" y="2075182"/>
                </a:lnTo>
                <a:lnTo>
                  <a:pt x="1497148" y="2076196"/>
                </a:lnTo>
                <a:lnTo>
                  <a:pt x="1497393" y="2078059"/>
                </a:lnTo>
                <a:lnTo>
                  <a:pt x="1497318" y="2079956"/>
                </a:lnTo>
                <a:lnTo>
                  <a:pt x="1498094" y="2080113"/>
                </a:lnTo>
                <a:lnTo>
                  <a:pt x="1498563" y="2080745"/>
                </a:lnTo>
                <a:lnTo>
                  <a:pt x="1497550" y="2081357"/>
                </a:lnTo>
                <a:lnTo>
                  <a:pt x="1493504" y="2081643"/>
                </a:lnTo>
                <a:lnTo>
                  <a:pt x="1492327" y="2081473"/>
                </a:lnTo>
                <a:lnTo>
                  <a:pt x="1490926" y="2080697"/>
                </a:lnTo>
                <a:lnTo>
                  <a:pt x="1490443" y="2078861"/>
                </a:lnTo>
                <a:lnTo>
                  <a:pt x="1488709" y="2079133"/>
                </a:lnTo>
                <a:lnTo>
                  <a:pt x="1488186" y="2078909"/>
                </a:lnTo>
                <a:lnTo>
                  <a:pt x="1490620" y="2077345"/>
                </a:lnTo>
                <a:lnTo>
                  <a:pt x="1489512" y="2075380"/>
                </a:lnTo>
                <a:lnTo>
                  <a:pt x="1488322" y="2075523"/>
                </a:lnTo>
                <a:lnTo>
                  <a:pt x="1487533" y="2074591"/>
                </a:lnTo>
                <a:lnTo>
                  <a:pt x="1487594" y="2073326"/>
                </a:lnTo>
                <a:lnTo>
                  <a:pt x="1488696" y="2072714"/>
                </a:lnTo>
                <a:lnTo>
                  <a:pt x="1489016" y="2072048"/>
                </a:lnTo>
                <a:lnTo>
                  <a:pt x="1487520" y="2072626"/>
                </a:lnTo>
                <a:lnTo>
                  <a:pt x="1486370" y="2073795"/>
                </a:lnTo>
                <a:lnTo>
                  <a:pt x="1484888" y="2074237"/>
                </a:lnTo>
                <a:lnTo>
                  <a:pt x="1483439" y="2075244"/>
                </a:lnTo>
                <a:lnTo>
                  <a:pt x="1485690" y="2075563"/>
                </a:lnTo>
                <a:lnTo>
                  <a:pt x="1484534" y="2076345"/>
                </a:lnTo>
                <a:lnTo>
                  <a:pt x="1483331" y="2076522"/>
                </a:lnTo>
                <a:lnTo>
                  <a:pt x="1477755" y="2074985"/>
                </a:lnTo>
                <a:lnTo>
                  <a:pt x="1476374" y="2074401"/>
                </a:lnTo>
                <a:lnTo>
                  <a:pt x="1474640" y="2072789"/>
                </a:lnTo>
                <a:lnTo>
                  <a:pt x="1473328" y="2070633"/>
                </a:lnTo>
                <a:lnTo>
                  <a:pt x="1474042" y="2070552"/>
                </a:lnTo>
                <a:lnTo>
                  <a:pt x="1474287" y="2070164"/>
                </a:lnTo>
                <a:lnTo>
                  <a:pt x="1474130" y="2069797"/>
                </a:lnTo>
                <a:lnTo>
                  <a:pt x="1472185" y="2069504"/>
                </a:lnTo>
                <a:lnTo>
                  <a:pt x="1469152" y="2069600"/>
                </a:lnTo>
                <a:lnTo>
                  <a:pt x="1467412" y="2069028"/>
                </a:lnTo>
                <a:lnTo>
                  <a:pt x="1467493" y="2065254"/>
                </a:lnTo>
                <a:lnTo>
                  <a:pt x="1466929" y="2064214"/>
                </a:lnTo>
                <a:lnTo>
                  <a:pt x="1465025" y="2063337"/>
                </a:lnTo>
                <a:lnTo>
                  <a:pt x="1462114" y="2063072"/>
                </a:lnTo>
                <a:lnTo>
                  <a:pt x="1461829" y="2061664"/>
                </a:lnTo>
                <a:lnTo>
                  <a:pt x="1462754" y="2059515"/>
                </a:lnTo>
                <a:lnTo>
                  <a:pt x="1464175" y="2057666"/>
                </a:lnTo>
                <a:lnTo>
                  <a:pt x="1465263" y="2055843"/>
                </a:lnTo>
                <a:lnTo>
                  <a:pt x="1466528" y="2054347"/>
                </a:lnTo>
                <a:lnTo>
                  <a:pt x="1469642" y="2051369"/>
                </a:lnTo>
                <a:lnTo>
                  <a:pt x="1469567" y="2053599"/>
                </a:lnTo>
                <a:lnTo>
                  <a:pt x="1469867" y="2055510"/>
                </a:lnTo>
                <a:lnTo>
                  <a:pt x="1467840" y="2059338"/>
                </a:lnTo>
                <a:lnTo>
                  <a:pt x="1471369" y="2063119"/>
                </a:lnTo>
                <a:lnTo>
                  <a:pt x="1471818" y="2063956"/>
                </a:lnTo>
                <a:lnTo>
                  <a:pt x="1472117" y="2064969"/>
                </a:lnTo>
                <a:lnTo>
                  <a:pt x="1471893" y="2065900"/>
                </a:lnTo>
                <a:lnTo>
                  <a:pt x="1471322" y="2066730"/>
                </a:lnTo>
                <a:lnTo>
                  <a:pt x="1472695" y="2067145"/>
                </a:lnTo>
                <a:lnTo>
                  <a:pt x="1473117" y="2067852"/>
                </a:lnTo>
                <a:close/>
                <a:moveTo>
                  <a:pt x="1524756" y="2082255"/>
                </a:moveTo>
                <a:lnTo>
                  <a:pt x="1525402" y="2082465"/>
                </a:lnTo>
                <a:lnTo>
                  <a:pt x="1527973" y="2081139"/>
                </a:lnTo>
                <a:lnTo>
                  <a:pt x="1529333" y="2081194"/>
                </a:lnTo>
                <a:lnTo>
                  <a:pt x="1529272" y="2082146"/>
                </a:lnTo>
                <a:lnTo>
                  <a:pt x="1527062" y="2083186"/>
                </a:lnTo>
                <a:lnTo>
                  <a:pt x="1526049" y="2083961"/>
                </a:lnTo>
                <a:lnTo>
                  <a:pt x="1527327" y="2084682"/>
                </a:lnTo>
                <a:lnTo>
                  <a:pt x="1527313" y="2085172"/>
                </a:lnTo>
                <a:lnTo>
                  <a:pt x="1525776" y="2086341"/>
                </a:lnTo>
                <a:lnTo>
                  <a:pt x="1525008" y="2087613"/>
                </a:lnTo>
                <a:lnTo>
                  <a:pt x="1525641" y="2088844"/>
                </a:lnTo>
                <a:lnTo>
                  <a:pt x="1528095" y="2087633"/>
                </a:lnTo>
                <a:lnTo>
                  <a:pt x="1529102" y="2087620"/>
                </a:lnTo>
                <a:lnTo>
                  <a:pt x="1530469" y="2087899"/>
                </a:lnTo>
                <a:lnTo>
                  <a:pt x="1531767" y="2087531"/>
                </a:lnTo>
                <a:lnTo>
                  <a:pt x="1532509" y="2086933"/>
                </a:lnTo>
                <a:lnTo>
                  <a:pt x="1536833" y="2082200"/>
                </a:lnTo>
                <a:lnTo>
                  <a:pt x="1537058" y="2081595"/>
                </a:lnTo>
                <a:lnTo>
                  <a:pt x="1532393" y="2082574"/>
                </a:lnTo>
                <a:lnTo>
                  <a:pt x="1531849" y="2081928"/>
                </a:lnTo>
                <a:lnTo>
                  <a:pt x="1534902" y="2079059"/>
                </a:lnTo>
                <a:lnTo>
                  <a:pt x="1534664" y="2077542"/>
                </a:lnTo>
                <a:lnTo>
                  <a:pt x="1536208" y="2075148"/>
                </a:lnTo>
                <a:lnTo>
                  <a:pt x="1537622" y="2073727"/>
                </a:lnTo>
                <a:lnTo>
                  <a:pt x="1538656" y="2072932"/>
                </a:lnTo>
                <a:lnTo>
                  <a:pt x="1540159" y="2072197"/>
                </a:lnTo>
                <a:lnTo>
                  <a:pt x="1541192" y="2073333"/>
                </a:lnTo>
                <a:lnTo>
                  <a:pt x="1541525" y="2075380"/>
                </a:lnTo>
                <a:lnTo>
                  <a:pt x="1544082" y="2075094"/>
                </a:lnTo>
                <a:lnTo>
                  <a:pt x="1546585" y="2075509"/>
                </a:lnTo>
                <a:lnTo>
                  <a:pt x="1548428" y="2076373"/>
                </a:lnTo>
                <a:lnTo>
                  <a:pt x="1548713" y="2076869"/>
                </a:lnTo>
                <a:lnTo>
                  <a:pt x="1548733" y="2077651"/>
                </a:lnTo>
                <a:lnTo>
                  <a:pt x="1548121" y="2079059"/>
                </a:lnTo>
                <a:lnTo>
                  <a:pt x="1547108" y="2080215"/>
                </a:lnTo>
                <a:lnTo>
                  <a:pt x="1549128" y="2081697"/>
                </a:lnTo>
                <a:lnTo>
                  <a:pt x="1548856" y="2082343"/>
                </a:lnTo>
                <a:lnTo>
                  <a:pt x="1545544" y="2084016"/>
                </a:lnTo>
                <a:lnTo>
                  <a:pt x="1543661" y="2085695"/>
                </a:lnTo>
                <a:lnTo>
                  <a:pt x="1541933" y="2087763"/>
                </a:lnTo>
                <a:lnTo>
                  <a:pt x="1538479" y="2090170"/>
                </a:lnTo>
                <a:lnTo>
                  <a:pt x="1533005" y="2091904"/>
                </a:lnTo>
                <a:lnTo>
                  <a:pt x="1531271" y="2091904"/>
                </a:lnTo>
                <a:lnTo>
                  <a:pt x="1529211" y="2091360"/>
                </a:lnTo>
                <a:lnTo>
                  <a:pt x="1527171" y="2091482"/>
                </a:lnTo>
                <a:lnTo>
                  <a:pt x="1525164" y="2092128"/>
                </a:lnTo>
                <a:lnTo>
                  <a:pt x="1523199" y="2092054"/>
                </a:lnTo>
                <a:lnTo>
                  <a:pt x="1522247" y="2092393"/>
                </a:lnTo>
                <a:lnTo>
                  <a:pt x="1521343" y="2092359"/>
                </a:lnTo>
                <a:lnTo>
                  <a:pt x="1520588" y="2091686"/>
                </a:lnTo>
                <a:lnTo>
                  <a:pt x="1518970" y="2089769"/>
                </a:lnTo>
                <a:lnTo>
                  <a:pt x="1518181" y="2088483"/>
                </a:lnTo>
                <a:lnTo>
                  <a:pt x="1517310" y="2082336"/>
                </a:lnTo>
                <a:lnTo>
                  <a:pt x="1517589" y="2079093"/>
                </a:lnTo>
                <a:lnTo>
                  <a:pt x="1518963" y="2076060"/>
                </a:lnTo>
                <a:lnTo>
                  <a:pt x="1520996" y="2074040"/>
                </a:lnTo>
                <a:lnTo>
                  <a:pt x="1522172" y="2072428"/>
                </a:lnTo>
                <a:lnTo>
                  <a:pt x="1527096" y="2062813"/>
                </a:lnTo>
                <a:lnTo>
                  <a:pt x="1528061" y="2060624"/>
                </a:lnTo>
                <a:lnTo>
                  <a:pt x="1529238" y="2058754"/>
                </a:lnTo>
                <a:lnTo>
                  <a:pt x="1531346" y="2056904"/>
                </a:lnTo>
                <a:lnTo>
                  <a:pt x="1534073" y="2053776"/>
                </a:lnTo>
                <a:lnTo>
                  <a:pt x="1534943" y="2053137"/>
                </a:lnTo>
                <a:lnTo>
                  <a:pt x="1536507" y="2052831"/>
                </a:lnTo>
                <a:lnTo>
                  <a:pt x="1538051" y="2053001"/>
                </a:lnTo>
                <a:lnTo>
                  <a:pt x="1537609" y="2054136"/>
                </a:lnTo>
                <a:lnTo>
                  <a:pt x="1537724" y="2055245"/>
                </a:lnTo>
                <a:lnTo>
                  <a:pt x="1539513" y="2059563"/>
                </a:lnTo>
                <a:lnTo>
                  <a:pt x="1539492" y="2060420"/>
                </a:lnTo>
                <a:lnTo>
                  <a:pt x="1538513" y="2063847"/>
                </a:lnTo>
                <a:lnTo>
                  <a:pt x="1536636" y="2069369"/>
                </a:lnTo>
                <a:lnTo>
                  <a:pt x="1536153" y="2072408"/>
                </a:lnTo>
                <a:lnTo>
                  <a:pt x="1536405" y="2073319"/>
                </a:lnTo>
                <a:lnTo>
                  <a:pt x="1535643" y="2074856"/>
                </a:lnTo>
                <a:lnTo>
                  <a:pt x="1534834" y="2076019"/>
                </a:lnTo>
                <a:lnTo>
                  <a:pt x="1531631" y="2078202"/>
                </a:lnTo>
                <a:lnTo>
                  <a:pt x="1529993" y="2078712"/>
                </a:lnTo>
                <a:lnTo>
                  <a:pt x="1528435" y="2079521"/>
                </a:lnTo>
                <a:lnTo>
                  <a:pt x="1524756" y="2082255"/>
                </a:lnTo>
                <a:close/>
                <a:moveTo>
                  <a:pt x="1335436" y="2056646"/>
                </a:moveTo>
                <a:lnTo>
                  <a:pt x="1333702" y="2056870"/>
                </a:lnTo>
                <a:lnTo>
                  <a:pt x="1334117" y="2055904"/>
                </a:lnTo>
                <a:lnTo>
                  <a:pt x="1336484" y="2054184"/>
                </a:lnTo>
                <a:lnTo>
                  <a:pt x="1338224" y="2053218"/>
                </a:lnTo>
                <a:lnTo>
                  <a:pt x="1339251" y="2053239"/>
                </a:lnTo>
                <a:lnTo>
                  <a:pt x="1337578" y="2055354"/>
                </a:lnTo>
                <a:lnTo>
                  <a:pt x="1335436" y="2056646"/>
                </a:lnTo>
                <a:close/>
                <a:moveTo>
                  <a:pt x="1091491" y="2076175"/>
                </a:moveTo>
                <a:lnTo>
                  <a:pt x="1091097" y="2076692"/>
                </a:lnTo>
                <a:lnTo>
                  <a:pt x="1090573" y="2076420"/>
                </a:lnTo>
                <a:lnTo>
                  <a:pt x="1090199" y="2076685"/>
                </a:lnTo>
                <a:lnTo>
                  <a:pt x="1089982" y="2077481"/>
                </a:lnTo>
                <a:lnTo>
                  <a:pt x="1089608" y="2078073"/>
                </a:lnTo>
                <a:lnTo>
                  <a:pt x="1089159" y="2078222"/>
                </a:lnTo>
                <a:lnTo>
                  <a:pt x="1088234" y="2077732"/>
                </a:lnTo>
                <a:lnTo>
                  <a:pt x="1087085" y="2075876"/>
                </a:lnTo>
                <a:lnTo>
                  <a:pt x="1086330" y="2074244"/>
                </a:lnTo>
                <a:lnTo>
                  <a:pt x="1085976" y="2072836"/>
                </a:lnTo>
                <a:lnTo>
                  <a:pt x="1086663" y="2072224"/>
                </a:lnTo>
                <a:lnTo>
                  <a:pt x="1088384" y="2072408"/>
                </a:lnTo>
                <a:lnTo>
                  <a:pt x="1089907" y="2072925"/>
                </a:lnTo>
                <a:lnTo>
                  <a:pt x="1091219" y="2073768"/>
                </a:lnTo>
                <a:lnTo>
                  <a:pt x="1091750" y="2074849"/>
                </a:lnTo>
                <a:lnTo>
                  <a:pt x="1091491" y="2076175"/>
                </a:lnTo>
                <a:close/>
                <a:moveTo>
                  <a:pt x="1100583" y="2084016"/>
                </a:moveTo>
                <a:lnTo>
                  <a:pt x="1099543" y="2084335"/>
                </a:lnTo>
                <a:lnTo>
                  <a:pt x="1098264" y="2083907"/>
                </a:lnTo>
                <a:lnTo>
                  <a:pt x="1097754" y="2083295"/>
                </a:lnTo>
                <a:lnTo>
                  <a:pt x="1098012" y="2082493"/>
                </a:lnTo>
                <a:lnTo>
                  <a:pt x="1098570" y="2081751"/>
                </a:lnTo>
                <a:lnTo>
                  <a:pt x="1099427" y="2081065"/>
                </a:lnTo>
                <a:lnTo>
                  <a:pt x="1100325" y="2080942"/>
                </a:lnTo>
                <a:lnTo>
                  <a:pt x="1101256" y="2081377"/>
                </a:lnTo>
                <a:lnTo>
                  <a:pt x="1101739" y="2081799"/>
                </a:lnTo>
                <a:lnTo>
                  <a:pt x="1101773" y="2082207"/>
                </a:lnTo>
                <a:lnTo>
                  <a:pt x="1100583" y="2084016"/>
                </a:lnTo>
                <a:close/>
                <a:moveTo>
                  <a:pt x="1110334" y="2081384"/>
                </a:moveTo>
                <a:lnTo>
                  <a:pt x="1110123" y="2082493"/>
                </a:lnTo>
                <a:lnTo>
                  <a:pt x="1110300" y="2083213"/>
                </a:lnTo>
                <a:lnTo>
                  <a:pt x="1110865" y="2083547"/>
                </a:lnTo>
                <a:lnTo>
                  <a:pt x="1111239" y="2084016"/>
                </a:lnTo>
                <a:lnTo>
                  <a:pt x="1111415" y="2084621"/>
                </a:lnTo>
                <a:lnTo>
                  <a:pt x="1111946" y="2084777"/>
                </a:lnTo>
                <a:lnTo>
                  <a:pt x="1112823" y="2084492"/>
                </a:lnTo>
                <a:lnTo>
                  <a:pt x="1113408" y="2084580"/>
                </a:lnTo>
                <a:lnTo>
                  <a:pt x="1113700" y="2085043"/>
                </a:lnTo>
                <a:lnTo>
                  <a:pt x="1114033" y="2085151"/>
                </a:lnTo>
                <a:lnTo>
                  <a:pt x="1114407" y="2084907"/>
                </a:lnTo>
                <a:lnTo>
                  <a:pt x="1114870" y="2085192"/>
                </a:lnTo>
                <a:lnTo>
                  <a:pt x="1115427" y="2086008"/>
                </a:lnTo>
                <a:lnTo>
                  <a:pt x="1115863" y="2086042"/>
                </a:lnTo>
                <a:lnTo>
                  <a:pt x="1116175" y="2085287"/>
                </a:lnTo>
                <a:lnTo>
                  <a:pt x="1116067" y="2084859"/>
                </a:lnTo>
                <a:lnTo>
                  <a:pt x="1115312" y="2084567"/>
                </a:lnTo>
                <a:lnTo>
                  <a:pt x="1115380" y="2084281"/>
                </a:lnTo>
                <a:lnTo>
                  <a:pt x="1114917" y="2083581"/>
                </a:lnTo>
                <a:lnTo>
                  <a:pt x="1115149" y="2083064"/>
                </a:lnTo>
                <a:lnTo>
                  <a:pt x="1115937" y="2082404"/>
                </a:lnTo>
                <a:lnTo>
                  <a:pt x="1116495" y="2082261"/>
                </a:lnTo>
                <a:lnTo>
                  <a:pt x="1116828" y="2082635"/>
                </a:lnTo>
                <a:lnTo>
                  <a:pt x="1117168" y="2082540"/>
                </a:lnTo>
                <a:lnTo>
                  <a:pt x="1117522" y="2081969"/>
                </a:lnTo>
                <a:lnTo>
                  <a:pt x="1118352" y="2081534"/>
                </a:lnTo>
                <a:lnTo>
                  <a:pt x="1119657" y="2081228"/>
                </a:lnTo>
                <a:lnTo>
                  <a:pt x="1120371" y="2081466"/>
                </a:lnTo>
                <a:lnTo>
                  <a:pt x="1120493" y="2082241"/>
                </a:lnTo>
                <a:lnTo>
                  <a:pt x="1120868" y="2082493"/>
                </a:lnTo>
                <a:lnTo>
                  <a:pt x="1121493" y="2082221"/>
                </a:lnTo>
                <a:lnTo>
                  <a:pt x="1122085" y="2082812"/>
                </a:lnTo>
                <a:lnTo>
                  <a:pt x="1122642" y="2084260"/>
                </a:lnTo>
                <a:lnTo>
                  <a:pt x="1123268" y="2084308"/>
                </a:lnTo>
                <a:lnTo>
                  <a:pt x="1123962" y="2082948"/>
                </a:lnTo>
                <a:lnTo>
                  <a:pt x="1124954" y="2081969"/>
                </a:lnTo>
                <a:lnTo>
                  <a:pt x="1126233" y="2081364"/>
                </a:lnTo>
                <a:lnTo>
                  <a:pt x="1127158" y="2081302"/>
                </a:lnTo>
                <a:lnTo>
                  <a:pt x="1127722" y="2081779"/>
                </a:lnTo>
                <a:lnTo>
                  <a:pt x="1127987" y="2082411"/>
                </a:lnTo>
                <a:lnTo>
                  <a:pt x="1127953" y="2083186"/>
                </a:lnTo>
                <a:lnTo>
                  <a:pt x="1128300" y="2083676"/>
                </a:lnTo>
                <a:lnTo>
                  <a:pt x="1129034" y="2083866"/>
                </a:lnTo>
                <a:lnTo>
                  <a:pt x="1129272" y="2084499"/>
                </a:lnTo>
                <a:lnTo>
                  <a:pt x="1129007" y="2085573"/>
                </a:lnTo>
                <a:lnTo>
                  <a:pt x="1129075" y="2086511"/>
                </a:lnTo>
                <a:lnTo>
                  <a:pt x="1129735" y="2087749"/>
                </a:lnTo>
                <a:lnTo>
                  <a:pt x="1129884" y="2087824"/>
                </a:lnTo>
                <a:lnTo>
                  <a:pt x="1130510" y="2085621"/>
                </a:lnTo>
                <a:lnTo>
                  <a:pt x="1131047" y="2084465"/>
                </a:lnTo>
                <a:lnTo>
                  <a:pt x="1131754" y="2083642"/>
                </a:lnTo>
                <a:lnTo>
                  <a:pt x="1132203" y="2083567"/>
                </a:lnTo>
                <a:lnTo>
                  <a:pt x="1132394" y="2084240"/>
                </a:lnTo>
                <a:lnTo>
                  <a:pt x="1132244" y="2084981"/>
                </a:lnTo>
                <a:lnTo>
                  <a:pt x="1131754" y="2085797"/>
                </a:lnTo>
                <a:lnTo>
                  <a:pt x="1132013" y="2086165"/>
                </a:lnTo>
                <a:lnTo>
                  <a:pt x="1133604" y="2086171"/>
                </a:lnTo>
                <a:lnTo>
                  <a:pt x="1133767" y="2086430"/>
                </a:lnTo>
                <a:lnTo>
                  <a:pt x="1131999" y="2090109"/>
                </a:lnTo>
                <a:lnTo>
                  <a:pt x="1130680" y="2091897"/>
                </a:lnTo>
                <a:lnTo>
                  <a:pt x="1129279" y="2093101"/>
                </a:lnTo>
                <a:lnTo>
                  <a:pt x="1128266" y="2093400"/>
                </a:lnTo>
                <a:lnTo>
                  <a:pt x="1127634" y="2092808"/>
                </a:lnTo>
                <a:lnTo>
                  <a:pt x="1127028" y="2092570"/>
                </a:lnTo>
                <a:lnTo>
                  <a:pt x="1126437" y="2092700"/>
                </a:lnTo>
                <a:lnTo>
                  <a:pt x="1126443" y="2092468"/>
                </a:lnTo>
                <a:lnTo>
                  <a:pt x="1127477" y="2091550"/>
                </a:lnTo>
                <a:lnTo>
                  <a:pt x="1127865" y="2091571"/>
                </a:lnTo>
                <a:lnTo>
                  <a:pt x="1128586" y="2091367"/>
                </a:lnTo>
                <a:lnTo>
                  <a:pt x="1130585" y="2089340"/>
                </a:lnTo>
                <a:lnTo>
                  <a:pt x="1130585" y="2089000"/>
                </a:lnTo>
                <a:lnTo>
                  <a:pt x="1129415" y="2089163"/>
                </a:lnTo>
                <a:lnTo>
                  <a:pt x="1125451" y="2092577"/>
                </a:lnTo>
                <a:lnTo>
                  <a:pt x="1124947" y="2092706"/>
                </a:lnTo>
                <a:lnTo>
                  <a:pt x="1124553" y="2092482"/>
                </a:lnTo>
                <a:lnTo>
                  <a:pt x="1124268" y="2091911"/>
                </a:lnTo>
                <a:lnTo>
                  <a:pt x="1122037" y="2090918"/>
                </a:lnTo>
                <a:lnTo>
                  <a:pt x="1121119" y="2090027"/>
                </a:lnTo>
                <a:lnTo>
                  <a:pt x="1119841" y="2089388"/>
                </a:lnTo>
                <a:lnTo>
                  <a:pt x="1118195" y="2088993"/>
                </a:lnTo>
                <a:lnTo>
                  <a:pt x="1116271" y="2088191"/>
                </a:lnTo>
                <a:lnTo>
                  <a:pt x="1114061" y="2086974"/>
                </a:lnTo>
                <a:lnTo>
                  <a:pt x="1111966" y="2086301"/>
                </a:lnTo>
                <a:lnTo>
                  <a:pt x="1108138" y="2085913"/>
                </a:lnTo>
                <a:lnTo>
                  <a:pt x="1107648" y="2085301"/>
                </a:lnTo>
                <a:lnTo>
                  <a:pt x="1103874" y="2084165"/>
                </a:lnTo>
                <a:lnTo>
                  <a:pt x="1102698" y="2083431"/>
                </a:lnTo>
                <a:lnTo>
                  <a:pt x="1102813" y="2082595"/>
                </a:lnTo>
                <a:lnTo>
                  <a:pt x="1103106" y="2081989"/>
                </a:lnTo>
                <a:lnTo>
                  <a:pt x="1103568" y="2081602"/>
                </a:lnTo>
                <a:lnTo>
                  <a:pt x="1104051" y="2081758"/>
                </a:lnTo>
                <a:lnTo>
                  <a:pt x="1104554" y="2082452"/>
                </a:lnTo>
                <a:lnTo>
                  <a:pt x="1105071" y="2082533"/>
                </a:lnTo>
                <a:lnTo>
                  <a:pt x="1105608" y="2081996"/>
                </a:lnTo>
                <a:lnTo>
                  <a:pt x="1106254" y="2081921"/>
                </a:lnTo>
                <a:lnTo>
                  <a:pt x="1107009" y="2082302"/>
                </a:lnTo>
                <a:lnTo>
                  <a:pt x="1107587" y="2082255"/>
                </a:lnTo>
                <a:lnTo>
                  <a:pt x="1107981" y="2081779"/>
                </a:lnTo>
                <a:lnTo>
                  <a:pt x="1108743" y="2081364"/>
                </a:lnTo>
                <a:lnTo>
                  <a:pt x="1109879" y="2081017"/>
                </a:lnTo>
                <a:lnTo>
                  <a:pt x="1110334" y="2081384"/>
                </a:lnTo>
                <a:close/>
                <a:moveTo>
                  <a:pt x="1286945" y="2095209"/>
                </a:moveTo>
                <a:lnTo>
                  <a:pt x="1285476" y="2095753"/>
                </a:lnTo>
                <a:lnTo>
                  <a:pt x="1282960" y="2095250"/>
                </a:lnTo>
                <a:lnTo>
                  <a:pt x="1280193" y="2095950"/>
                </a:lnTo>
                <a:lnTo>
                  <a:pt x="1279424" y="2095963"/>
                </a:lnTo>
                <a:lnTo>
                  <a:pt x="1281478" y="2093951"/>
                </a:lnTo>
                <a:lnTo>
                  <a:pt x="1284633" y="2092713"/>
                </a:lnTo>
                <a:lnTo>
                  <a:pt x="1287781" y="2088905"/>
                </a:lnTo>
                <a:lnTo>
                  <a:pt x="1288666" y="2088810"/>
                </a:lnTo>
                <a:lnTo>
                  <a:pt x="1287469" y="2093114"/>
                </a:lnTo>
                <a:lnTo>
                  <a:pt x="1287224" y="2094651"/>
                </a:lnTo>
                <a:lnTo>
                  <a:pt x="1286945" y="2095209"/>
                </a:lnTo>
                <a:close/>
                <a:moveTo>
                  <a:pt x="1284490" y="2092054"/>
                </a:moveTo>
                <a:lnTo>
                  <a:pt x="1282192" y="2092611"/>
                </a:lnTo>
                <a:lnTo>
                  <a:pt x="1281396" y="2092373"/>
                </a:lnTo>
                <a:lnTo>
                  <a:pt x="1283939" y="2089701"/>
                </a:lnTo>
                <a:lnTo>
                  <a:pt x="1286843" y="2089082"/>
                </a:lnTo>
                <a:lnTo>
                  <a:pt x="1284490" y="2092054"/>
                </a:lnTo>
                <a:close/>
                <a:moveTo>
                  <a:pt x="1527504" y="2094644"/>
                </a:moveTo>
                <a:lnTo>
                  <a:pt x="1526715" y="2094869"/>
                </a:lnTo>
                <a:lnTo>
                  <a:pt x="1526531" y="2094481"/>
                </a:lnTo>
                <a:lnTo>
                  <a:pt x="1525314" y="2093359"/>
                </a:lnTo>
                <a:lnTo>
                  <a:pt x="1525205" y="2092801"/>
                </a:lnTo>
                <a:lnTo>
                  <a:pt x="1526266" y="2092271"/>
                </a:lnTo>
                <a:lnTo>
                  <a:pt x="1528435" y="2092543"/>
                </a:lnTo>
                <a:lnTo>
                  <a:pt x="1527660" y="2093951"/>
                </a:lnTo>
                <a:lnTo>
                  <a:pt x="1527504" y="2094644"/>
                </a:lnTo>
                <a:close/>
                <a:moveTo>
                  <a:pt x="1130041" y="2095297"/>
                </a:moveTo>
                <a:lnTo>
                  <a:pt x="1129531" y="2095365"/>
                </a:lnTo>
                <a:lnTo>
                  <a:pt x="1129191" y="2095113"/>
                </a:lnTo>
                <a:lnTo>
                  <a:pt x="1129102" y="2094808"/>
                </a:lnTo>
                <a:lnTo>
                  <a:pt x="1129266" y="2094433"/>
                </a:lnTo>
                <a:lnTo>
                  <a:pt x="1131054" y="2093543"/>
                </a:lnTo>
                <a:lnTo>
                  <a:pt x="1131482" y="2093658"/>
                </a:lnTo>
                <a:lnTo>
                  <a:pt x="1131204" y="2094359"/>
                </a:lnTo>
                <a:lnTo>
                  <a:pt x="1130041" y="2095297"/>
                </a:lnTo>
                <a:close/>
                <a:moveTo>
                  <a:pt x="1160838" y="2113011"/>
                </a:moveTo>
                <a:lnTo>
                  <a:pt x="1160859" y="2113351"/>
                </a:lnTo>
                <a:lnTo>
                  <a:pt x="1160043" y="2112644"/>
                </a:lnTo>
                <a:lnTo>
                  <a:pt x="1159716" y="2112086"/>
                </a:lnTo>
                <a:lnTo>
                  <a:pt x="1159648" y="2111522"/>
                </a:lnTo>
                <a:lnTo>
                  <a:pt x="1160043" y="2111332"/>
                </a:lnTo>
                <a:lnTo>
                  <a:pt x="1160886" y="2111515"/>
                </a:lnTo>
                <a:lnTo>
                  <a:pt x="1161151" y="2111971"/>
                </a:lnTo>
                <a:lnTo>
                  <a:pt x="1160838" y="2113011"/>
                </a:lnTo>
                <a:close/>
                <a:moveTo>
                  <a:pt x="1416799" y="2116418"/>
                </a:moveTo>
                <a:lnTo>
                  <a:pt x="1414235" y="2117832"/>
                </a:lnTo>
                <a:lnTo>
                  <a:pt x="1415228" y="2114222"/>
                </a:lnTo>
                <a:lnTo>
                  <a:pt x="1416044" y="2113106"/>
                </a:lnTo>
                <a:lnTo>
                  <a:pt x="1417125" y="2113481"/>
                </a:lnTo>
                <a:lnTo>
                  <a:pt x="1416976" y="2115663"/>
                </a:lnTo>
                <a:lnTo>
                  <a:pt x="1416799" y="2116418"/>
                </a:lnTo>
                <a:close/>
                <a:moveTo>
                  <a:pt x="1426122" y="2126802"/>
                </a:moveTo>
                <a:lnTo>
                  <a:pt x="1425163" y="2127733"/>
                </a:lnTo>
                <a:lnTo>
                  <a:pt x="1425394" y="2126822"/>
                </a:lnTo>
                <a:lnTo>
                  <a:pt x="1426571" y="2124497"/>
                </a:lnTo>
                <a:lnTo>
                  <a:pt x="1427332" y="2124150"/>
                </a:lnTo>
                <a:lnTo>
                  <a:pt x="1426122" y="2126802"/>
                </a:lnTo>
                <a:close/>
                <a:moveTo>
                  <a:pt x="1233538" y="2130413"/>
                </a:moveTo>
                <a:lnTo>
                  <a:pt x="1232436" y="2131337"/>
                </a:lnTo>
                <a:lnTo>
                  <a:pt x="1231545" y="2131256"/>
                </a:lnTo>
                <a:lnTo>
                  <a:pt x="1231260" y="2131167"/>
                </a:lnTo>
                <a:lnTo>
                  <a:pt x="1231450" y="2130807"/>
                </a:lnTo>
                <a:lnTo>
                  <a:pt x="1231409" y="2130508"/>
                </a:lnTo>
                <a:lnTo>
                  <a:pt x="1231123" y="2130263"/>
                </a:lnTo>
                <a:lnTo>
                  <a:pt x="1231280" y="2129828"/>
                </a:lnTo>
                <a:lnTo>
                  <a:pt x="1231892" y="2129195"/>
                </a:lnTo>
                <a:lnTo>
                  <a:pt x="1232293" y="2128543"/>
                </a:lnTo>
                <a:lnTo>
                  <a:pt x="1234238" y="2128216"/>
                </a:lnTo>
                <a:lnTo>
                  <a:pt x="1235183" y="2128019"/>
                </a:lnTo>
                <a:lnTo>
                  <a:pt x="1236176" y="2127822"/>
                </a:lnTo>
                <a:lnTo>
                  <a:pt x="1235985" y="2128393"/>
                </a:lnTo>
                <a:lnTo>
                  <a:pt x="1234218" y="2129053"/>
                </a:lnTo>
                <a:lnTo>
                  <a:pt x="1233776" y="2129909"/>
                </a:lnTo>
                <a:lnTo>
                  <a:pt x="1233538" y="2130413"/>
                </a:lnTo>
                <a:close/>
                <a:moveTo>
                  <a:pt x="1227384" y="2130909"/>
                </a:moveTo>
                <a:lnTo>
                  <a:pt x="1226554" y="2131195"/>
                </a:lnTo>
                <a:lnTo>
                  <a:pt x="1225493" y="2131099"/>
                </a:lnTo>
                <a:lnTo>
                  <a:pt x="1225058" y="2130848"/>
                </a:lnTo>
                <a:lnTo>
                  <a:pt x="1225248" y="2130447"/>
                </a:lnTo>
                <a:lnTo>
                  <a:pt x="1225983" y="2129998"/>
                </a:lnTo>
                <a:lnTo>
                  <a:pt x="1228240" y="2129277"/>
                </a:lnTo>
                <a:lnTo>
                  <a:pt x="1228295" y="2129753"/>
                </a:lnTo>
                <a:lnTo>
                  <a:pt x="1227384" y="2130909"/>
                </a:lnTo>
                <a:close/>
                <a:moveTo>
                  <a:pt x="1549903" y="2136145"/>
                </a:moveTo>
                <a:lnTo>
                  <a:pt x="1547333" y="2137090"/>
                </a:lnTo>
                <a:lnTo>
                  <a:pt x="1545129" y="2137022"/>
                </a:lnTo>
                <a:lnTo>
                  <a:pt x="1543667" y="2136166"/>
                </a:lnTo>
                <a:lnTo>
                  <a:pt x="1543606" y="2135791"/>
                </a:lnTo>
                <a:lnTo>
                  <a:pt x="1547067" y="2136152"/>
                </a:lnTo>
                <a:lnTo>
                  <a:pt x="1548400" y="2135955"/>
                </a:lnTo>
                <a:lnTo>
                  <a:pt x="1551059" y="2134486"/>
                </a:lnTo>
                <a:lnTo>
                  <a:pt x="1549903" y="2136145"/>
                </a:lnTo>
                <a:close/>
                <a:moveTo>
                  <a:pt x="1113816" y="2193021"/>
                </a:moveTo>
                <a:lnTo>
                  <a:pt x="1112932" y="2193299"/>
                </a:lnTo>
                <a:lnTo>
                  <a:pt x="1112918" y="2192755"/>
                </a:lnTo>
                <a:lnTo>
                  <a:pt x="1113129" y="2191504"/>
                </a:lnTo>
                <a:lnTo>
                  <a:pt x="1113510" y="2190960"/>
                </a:lnTo>
                <a:lnTo>
                  <a:pt x="1113727" y="2191266"/>
                </a:lnTo>
                <a:lnTo>
                  <a:pt x="1114027" y="2192395"/>
                </a:lnTo>
                <a:lnTo>
                  <a:pt x="1113816" y="219302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13" name="Google Shape;3713;p208"/>
          <p:cNvSpPr/>
          <p:nvPr/>
        </p:nvSpPr>
        <p:spPr>
          <a:xfrm>
            <a:off x="9476268" y="4762353"/>
            <a:ext cx="1897" cy="1421"/>
          </a:xfrm>
          <a:custGeom>
            <a:rect b="b" l="l" r="r" t="t"/>
            <a:pathLst>
              <a:path extrusionOk="0" h="1421" w="1897">
                <a:moveTo>
                  <a:pt x="272" y="1075"/>
                </a:moveTo>
                <a:lnTo>
                  <a:pt x="496" y="1176"/>
                </a:lnTo>
                <a:lnTo>
                  <a:pt x="789" y="1075"/>
                </a:lnTo>
                <a:lnTo>
                  <a:pt x="911" y="1197"/>
                </a:lnTo>
                <a:lnTo>
                  <a:pt x="456" y="1387"/>
                </a:lnTo>
                <a:lnTo>
                  <a:pt x="170" y="1041"/>
                </a:lnTo>
                <a:lnTo>
                  <a:pt x="34" y="476"/>
                </a:lnTo>
                <a:lnTo>
                  <a:pt x="0" y="0"/>
                </a:lnTo>
                <a:lnTo>
                  <a:pt x="129" y="0"/>
                </a:lnTo>
                <a:lnTo>
                  <a:pt x="129" y="191"/>
                </a:lnTo>
                <a:lnTo>
                  <a:pt x="163" y="347"/>
                </a:lnTo>
                <a:lnTo>
                  <a:pt x="265" y="660"/>
                </a:lnTo>
                <a:lnTo>
                  <a:pt x="191" y="871"/>
                </a:lnTo>
                <a:lnTo>
                  <a:pt x="272" y="1075"/>
                </a:lnTo>
                <a:close/>
                <a:moveTo>
                  <a:pt x="1761" y="1313"/>
                </a:moveTo>
                <a:lnTo>
                  <a:pt x="1544" y="1421"/>
                </a:lnTo>
                <a:lnTo>
                  <a:pt x="1353" y="1340"/>
                </a:lnTo>
                <a:lnTo>
                  <a:pt x="1299" y="1279"/>
                </a:lnTo>
                <a:lnTo>
                  <a:pt x="1278" y="1176"/>
                </a:lnTo>
                <a:lnTo>
                  <a:pt x="1496" y="1163"/>
                </a:lnTo>
                <a:lnTo>
                  <a:pt x="1666" y="1068"/>
                </a:lnTo>
                <a:lnTo>
                  <a:pt x="1775" y="905"/>
                </a:lnTo>
                <a:lnTo>
                  <a:pt x="1809" y="673"/>
                </a:lnTo>
                <a:lnTo>
                  <a:pt x="1897" y="898"/>
                </a:lnTo>
                <a:lnTo>
                  <a:pt x="1884" y="1122"/>
                </a:lnTo>
                <a:lnTo>
                  <a:pt x="1761" y="131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14" name="Google Shape;3714;p208"/>
          <p:cNvSpPr/>
          <p:nvPr/>
        </p:nvSpPr>
        <p:spPr>
          <a:xfrm>
            <a:off x="7861491" y="4429871"/>
            <a:ext cx="363755" cy="358294"/>
          </a:xfrm>
          <a:custGeom>
            <a:rect b="b" l="l" r="r" t="t"/>
            <a:pathLst>
              <a:path extrusionOk="0" h="358294" w="363755">
                <a:moveTo>
                  <a:pt x="289879" y="3862"/>
                </a:moveTo>
                <a:lnTo>
                  <a:pt x="290573" y="5195"/>
                </a:lnTo>
                <a:lnTo>
                  <a:pt x="291559" y="6562"/>
                </a:lnTo>
                <a:lnTo>
                  <a:pt x="294864" y="8874"/>
                </a:lnTo>
                <a:lnTo>
                  <a:pt x="295911" y="10159"/>
                </a:lnTo>
                <a:lnTo>
                  <a:pt x="296720" y="11587"/>
                </a:lnTo>
                <a:lnTo>
                  <a:pt x="297230" y="12703"/>
                </a:lnTo>
                <a:lnTo>
                  <a:pt x="298250" y="13593"/>
                </a:lnTo>
                <a:lnTo>
                  <a:pt x="299678" y="14165"/>
                </a:lnTo>
                <a:lnTo>
                  <a:pt x="300902" y="14844"/>
                </a:lnTo>
                <a:lnTo>
                  <a:pt x="301650" y="15844"/>
                </a:lnTo>
                <a:lnTo>
                  <a:pt x="302772" y="16885"/>
                </a:lnTo>
                <a:lnTo>
                  <a:pt x="304935" y="18299"/>
                </a:lnTo>
                <a:lnTo>
                  <a:pt x="305989" y="18333"/>
                </a:lnTo>
                <a:lnTo>
                  <a:pt x="307206" y="18530"/>
                </a:lnTo>
                <a:lnTo>
                  <a:pt x="308280" y="18904"/>
                </a:lnTo>
                <a:lnTo>
                  <a:pt x="309430" y="18795"/>
                </a:lnTo>
                <a:lnTo>
                  <a:pt x="311286" y="17870"/>
                </a:lnTo>
                <a:lnTo>
                  <a:pt x="313475" y="16320"/>
                </a:lnTo>
                <a:lnTo>
                  <a:pt x="315148" y="15361"/>
                </a:lnTo>
                <a:lnTo>
                  <a:pt x="319194" y="15701"/>
                </a:lnTo>
                <a:lnTo>
                  <a:pt x="321452" y="16483"/>
                </a:lnTo>
                <a:lnTo>
                  <a:pt x="323247" y="17578"/>
                </a:lnTo>
                <a:lnTo>
                  <a:pt x="324648" y="17510"/>
                </a:lnTo>
                <a:lnTo>
                  <a:pt x="327701" y="15484"/>
                </a:lnTo>
                <a:lnTo>
                  <a:pt x="329320" y="13328"/>
                </a:lnTo>
                <a:lnTo>
                  <a:pt x="330891" y="12866"/>
                </a:lnTo>
                <a:lnTo>
                  <a:pt x="333270" y="13804"/>
                </a:lnTo>
                <a:lnTo>
                  <a:pt x="335236" y="15817"/>
                </a:lnTo>
                <a:lnTo>
                  <a:pt x="336963" y="18741"/>
                </a:lnTo>
                <a:lnTo>
                  <a:pt x="338180" y="19856"/>
                </a:lnTo>
                <a:lnTo>
                  <a:pt x="339846" y="21583"/>
                </a:lnTo>
                <a:lnTo>
                  <a:pt x="343158" y="25303"/>
                </a:lnTo>
                <a:lnTo>
                  <a:pt x="347469" y="27166"/>
                </a:lnTo>
                <a:lnTo>
                  <a:pt x="349142" y="28084"/>
                </a:lnTo>
                <a:lnTo>
                  <a:pt x="349686" y="29002"/>
                </a:lnTo>
                <a:lnTo>
                  <a:pt x="350005" y="30226"/>
                </a:lnTo>
                <a:lnTo>
                  <a:pt x="350114" y="31552"/>
                </a:lnTo>
                <a:lnTo>
                  <a:pt x="350638" y="32103"/>
                </a:lnTo>
                <a:lnTo>
                  <a:pt x="351801" y="31913"/>
                </a:lnTo>
                <a:lnTo>
                  <a:pt x="352794" y="31722"/>
                </a:lnTo>
                <a:lnTo>
                  <a:pt x="353888" y="32103"/>
                </a:lnTo>
                <a:lnTo>
                  <a:pt x="354650" y="33069"/>
                </a:lnTo>
                <a:lnTo>
                  <a:pt x="355031" y="33823"/>
                </a:lnTo>
                <a:lnTo>
                  <a:pt x="355445" y="34633"/>
                </a:lnTo>
                <a:lnTo>
                  <a:pt x="356527" y="35150"/>
                </a:lnTo>
                <a:lnTo>
                  <a:pt x="356737" y="36190"/>
                </a:lnTo>
                <a:lnTo>
                  <a:pt x="355996" y="37455"/>
                </a:lnTo>
                <a:lnTo>
                  <a:pt x="355235" y="38590"/>
                </a:lnTo>
                <a:lnTo>
                  <a:pt x="354310" y="40848"/>
                </a:lnTo>
                <a:lnTo>
                  <a:pt x="353827" y="43160"/>
                </a:lnTo>
                <a:lnTo>
                  <a:pt x="354452" y="43928"/>
                </a:lnTo>
                <a:lnTo>
                  <a:pt x="355112" y="44567"/>
                </a:lnTo>
                <a:lnTo>
                  <a:pt x="355466" y="45213"/>
                </a:lnTo>
                <a:lnTo>
                  <a:pt x="355677" y="45968"/>
                </a:lnTo>
                <a:lnTo>
                  <a:pt x="355595" y="46852"/>
                </a:lnTo>
                <a:lnTo>
                  <a:pt x="354126" y="50062"/>
                </a:lnTo>
                <a:lnTo>
                  <a:pt x="353371" y="52864"/>
                </a:lnTo>
                <a:lnTo>
                  <a:pt x="353344" y="54285"/>
                </a:lnTo>
                <a:lnTo>
                  <a:pt x="355282" y="55332"/>
                </a:lnTo>
                <a:lnTo>
                  <a:pt x="357798" y="55278"/>
                </a:lnTo>
                <a:lnTo>
                  <a:pt x="358594" y="55917"/>
                </a:lnTo>
                <a:lnTo>
                  <a:pt x="359389" y="56937"/>
                </a:lnTo>
                <a:lnTo>
                  <a:pt x="360090" y="57460"/>
                </a:lnTo>
                <a:lnTo>
                  <a:pt x="361151" y="57447"/>
                </a:lnTo>
                <a:lnTo>
                  <a:pt x="361885" y="57800"/>
                </a:lnTo>
                <a:lnTo>
                  <a:pt x="362178" y="58521"/>
                </a:lnTo>
                <a:lnTo>
                  <a:pt x="363034" y="59296"/>
                </a:lnTo>
                <a:lnTo>
                  <a:pt x="363755" y="60153"/>
                </a:lnTo>
                <a:lnTo>
                  <a:pt x="363408" y="61248"/>
                </a:lnTo>
                <a:lnTo>
                  <a:pt x="363347" y="62085"/>
                </a:lnTo>
                <a:lnTo>
                  <a:pt x="361552" y="64410"/>
                </a:lnTo>
                <a:lnTo>
                  <a:pt x="357431" y="68946"/>
                </a:lnTo>
                <a:lnTo>
                  <a:pt x="348564" y="77357"/>
                </a:lnTo>
                <a:lnTo>
                  <a:pt x="348557" y="77364"/>
                </a:lnTo>
                <a:lnTo>
                  <a:pt x="345565" y="78377"/>
                </a:lnTo>
                <a:lnTo>
                  <a:pt x="344021" y="79941"/>
                </a:lnTo>
                <a:lnTo>
                  <a:pt x="342927" y="82396"/>
                </a:lnTo>
                <a:lnTo>
                  <a:pt x="340343" y="84477"/>
                </a:lnTo>
                <a:lnTo>
                  <a:pt x="338350" y="85320"/>
                </a:lnTo>
                <a:lnTo>
                  <a:pt x="338139" y="85817"/>
                </a:lnTo>
                <a:lnTo>
                  <a:pt x="337983" y="88074"/>
                </a:lnTo>
                <a:lnTo>
                  <a:pt x="338187" y="91386"/>
                </a:lnTo>
                <a:lnTo>
                  <a:pt x="337255" y="92902"/>
                </a:lnTo>
                <a:lnTo>
                  <a:pt x="335902" y="95854"/>
                </a:lnTo>
                <a:lnTo>
                  <a:pt x="335202" y="97696"/>
                </a:lnTo>
                <a:lnTo>
                  <a:pt x="334658" y="98057"/>
                </a:lnTo>
                <a:lnTo>
                  <a:pt x="334052" y="98982"/>
                </a:lnTo>
                <a:lnTo>
                  <a:pt x="333672" y="101987"/>
                </a:lnTo>
                <a:lnTo>
                  <a:pt x="333413" y="103000"/>
                </a:lnTo>
                <a:lnTo>
                  <a:pt x="332441" y="109223"/>
                </a:lnTo>
                <a:lnTo>
                  <a:pt x="332720" y="110997"/>
                </a:lnTo>
                <a:lnTo>
                  <a:pt x="331965" y="113955"/>
                </a:lnTo>
                <a:lnTo>
                  <a:pt x="331931" y="115696"/>
                </a:lnTo>
                <a:lnTo>
                  <a:pt x="331618" y="117668"/>
                </a:lnTo>
                <a:lnTo>
                  <a:pt x="331081" y="119375"/>
                </a:lnTo>
                <a:lnTo>
                  <a:pt x="331115" y="122109"/>
                </a:lnTo>
                <a:lnTo>
                  <a:pt x="331421" y="126569"/>
                </a:lnTo>
                <a:lnTo>
                  <a:pt x="331367" y="127161"/>
                </a:lnTo>
                <a:lnTo>
                  <a:pt x="330619" y="127576"/>
                </a:lnTo>
                <a:lnTo>
                  <a:pt x="329286" y="128684"/>
                </a:lnTo>
                <a:lnTo>
                  <a:pt x="328028" y="129425"/>
                </a:lnTo>
                <a:lnTo>
                  <a:pt x="327069" y="129616"/>
                </a:lnTo>
                <a:lnTo>
                  <a:pt x="325471" y="131588"/>
                </a:lnTo>
                <a:lnTo>
                  <a:pt x="324111" y="133458"/>
                </a:lnTo>
                <a:lnTo>
                  <a:pt x="323091" y="135280"/>
                </a:lnTo>
                <a:lnTo>
                  <a:pt x="322825" y="136117"/>
                </a:lnTo>
                <a:lnTo>
                  <a:pt x="323036" y="138476"/>
                </a:lnTo>
                <a:lnTo>
                  <a:pt x="323179" y="141271"/>
                </a:lnTo>
                <a:lnTo>
                  <a:pt x="322867" y="142475"/>
                </a:lnTo>
                <a:lnTo>
                  <a:pt x="322390" y="143189"/>
                </a:lnTo>
                <a:lnTo>
                  <a:pt x="320160" y="144705"/>
                </a:lnTo>
                <a:lnTo>
                  <a:pt x="318691" y="145793"/>
                </a:lnTo>
                <a:lnTo>
                  <a:pt x="317998" y="146364"/>
                </a:lnTo>
                <a:lnTo>
                  <a:pt x="317637" y="147241"/>
                </a:lnTo>
                <a:lnTo>
                  <a:pt x="318283" y="149309"/>
                </a:lnTo>
                <a:lnTo>
                  <a:pt x="318331" y="150818"/>
                </a:lnTo>
                <a:lnTo>
                  <a:pt x="318861" y="151709"/>
                </a:lnTo>
                <a:lnTo>
                  <a:pt x="320629" y="152430"/>
                </a:lnTo>
                <a:lnTo>
                  <a:pt x="320622" y="153158"/>
                </a:lnTo>
                <a:lnTo>
                  <a:pt x="320670" y="153940"/>
                </a:lnTo>
                <a:lnTo>
                  <a:pt x="321595" y="154912"/>
                </a:lnTo>
                <a:lnTo>
                  <a:pt x="323281" y="156898"/>
                </a:lnTo>
                <a:lnTo>
                  <a:pt x="324635" y="158761"/>
                </a:lnTo>
                <a:lnTo>
                  <a:pt x="324669" y="160379"/>
                </a:lnTo>
                <a:lnTo>
                  <a:pt x="324410" y="163086"/>
                </a:lnTo>
                <a:lnTo>
                  <a:pt x="324362" y="164643"/>
                </a:lnTo>
                <a:lnTo>
                  <a:pt x="324498" y="166778"/>
                </a:lnTo>
                <a:lnTo>
                  <a:pt x="324492" y="170749"/>
                </a:lnTo>
                <a:lnTo>
                  <a:pt x="324396" y="173578"/>
                </a:lnTo>
                <a:lnTo>
                  <a:pt x="324614" y="175047"/>
                </a:lnTo>
                <a:lnTo>
                  <a:pt x="326681" y="178549"/>
                </a:lnTo>
                <a:lnTo>
                  <a:pt x="327593" y="182432"/>
                </a:lnTo>
                <a:lnTo>
                  <a:pt x="328048" y="185274"/>
                </a:lnTo>
                <a:lnTo>
                  <a:pt x="328069" y="186179"/>
                </a:lnTo>
                <a:lnTo>
                  <a:pt x="327368" y="189449"/>
                </a:lnTo>
                <a:lnTo>
                  <a:pt x="326572" y="192625"/>
                </a:lnTo>
                <a:lnTo>
                  <a:pt x="326525" y="193829"/>
                </a:lnTo>
                <a:lnTo>
                  <a:pt x="326899" y="195433"/>
                </a:lnTo>
                <a:lnTo>
                  <a:pt x="328375" y="199105"/>
                </a:lnTo>
                <a:lnTo>
                  <a:pt x="329449" y="201778"/>
                </a:lnTo>
                <a:lnTo>
                  <a:pt x="329966" y="203390"/>
                </a:lnTo>
                <a:lnTo>
                  <a:pt x="330707" y="205266"/>
                </a:lnTo>
                <a:lnTo>
                  <a:pt x="331693" y="208143"/>
                </a:lnTo>
                <a:lnTo>
                  <a:pt x="331938" y="209510"/>
                </a:lnTo>
                <a:lnTo>
                  <a:pt x="331733" y="210530"/>
                </a:lnTo>
                <a:lnTo>
                  <a:pt x="329721" y="214140"/>
                </a:lnTo>
                <a:lnTo>
                  <a:pt x="329517" y="215276"/>
                </a:lnTo>
                <a:lnTo>
                  <a:pt x="330013" y="218078"/>
                </a:lnTo>
                <a:lnTo>
                  <a:pt x="330673" y="220784"/>
                </a:lnTo>
                <a:lnTo>
                  <a:pt x="331625" y="222321"/>
                </a:lnTo>
                <a:lnTo>
                  <a:pt x="333896" y="226564"/>
                </a:lnTo>
                <a:lnTo>
                  <a:pt x="335589" y="227999"/>
                </a:lnTo>
                <a:lnTo>
                  <a:pt x="338710" y="230121"/>
                </a:lnTo>
                <a:lnTo>
                  <a:pt x="341465" y="232256"/>
                </a:lnTo>
                <a:lnTo>
                  <a:pt x="342525" y="233364"/>
                </a:lnTo>
                <a:lnTo>
                  <a:pt x="343498" y="234602"/>
                </a:lnTo>
                <a:lnTo>
                  <a:pt x="345415" y="237771"/>
                </a:lnTo>
                <a:lnTo>
                  <a:pt x="346585" y="240348"/>
                </a:lnTo>
                <a:lnTo>
                  <a:pt x="347204" y="242680"/>
                </a:lnTo>
                <a:lnTo>
                  <a:pt x="348707" y="245869"/>
                </a:lnTo>
                <a:lnTo>
                  <a:pt x="350107" y="248828"/>
                </a:lnTo>
                <a:lnTo>
                  <a:pt x="351916" y="252445"/>
                </a:lnTo>
                <a:lnTo>
                  <a:pt x="353194" y="255002"/>
                </a:lnTo>
                <a:lnTo>
                  <a:pt x="353773" y="256709"/>
                </a:lnTo>
                <a:lnTo>
                  <a:pt x="350468" y="257219"/>
                </a:lnTo>
                <a:lnTo>
                  <a:pt x="345687" y="257946"/>
                </a:lnTo>
                <a:lnTo>
                  <a:pt x="340417" y="258756"/>
                </a:lnTo>
                <a:lnTo>
                  <a:pt x="334977" y="259585"/>
                </a:lnTo>
                <a:lnTo>
                  <a:pt x="329585" y="260415"/>
                </a:lnTo>
                <a:lnTo>
                  <a:pt x="324471" y="261197"/>
                </a:lnTo>
                <a:lnTo>
                  <a:pt x="319827" y="261904"/>
                </a:lnTo>
                <a:lnTo>
                  <a:pt x="318412" y="262298"/>
                </a:lnTo>
                <a:lnTo>
                  <a:pt x="319106" y="264311"/>
                </a:lnTo>
                <a:lnTo>
                  <a:pt x="318786" y="266426"/>
                </a:lnTo>
                <a:lnTo>
                  <a:pt x="317869" y="268065"/>
                </a:lnTo>
                <a:lnTo>
                  <a:pt x="316413" y="270078"/>
                </a:lnTo>
                <a:lnTo>
                  <a:pt x="315754" y="270880"/>
                </a:lnTo>
                <a:lnTo>
                  <a:pt x="314271" y="272451"/>
                </a:lnTo>
                <a:lnTo>
                  <a:pt x="313033" y="273559"/>
                </a:lnTo>
                <a:lnTo>
                  <a:pt x="310511" y="275422"/>
                </a:lnTo>
                <a:lnTo>
                  <a:pt x="308919" y="276490"/>
                </a:lnTo>
                <a:lnTo>
                  <a:pt x="308906" y="277456"/>
                </a:lnTo>
                <a:lnTo>
                  <a:pt x="311585" y="281971"/>
                </a:lnTo>
                <a:lnTo>
                  <a:pt x="312802" y="285215"/>
                </a:lnTo>
                <a:lnTo>
                  <a:pt x="313299" y="288145"/>
                </a:lnTo>
                <a:lnTo>
                  <a:pt x="313272" y="289832"/>
                </a:lnTo>
                <a:lnTo>
                  <a:pt x="313169" y="293300"/>
                </a:lnTo>
                <a:lnTo>
                  <a:pt x="313047" y="297427"/>
                </a:lnTo>
                <a:lnTo>
                  <a:pt x="312864" y="299053"/>
                </a:lnTo>
                <a:lnTo>
                  <a:pt x="313591" y="301997"/>
                </a:lnTo>
                <a:lnTo>
                  <a:pt x="313462" y="304295"/>
                </a:lnTo>
                <a:lnTo>
                  <a:pt x="311660" y="306866"/>
                </a:lnTo>
                <a:lnTo>
                  <a:pt x="311157" y="309389"/>
                </a:lnTo>
                <a:lnTo>
                  <a:pt x="310246" y="312796"/>
                </a:lnTo>
                <a:lnTo>
                  <a:pt x="308988" y="317528"/>
                </a:lnTo>
                <a:lnTo>
                  <a:pt x="308090" y="320017"/>
                </a:lnTo>
                <a:lnTo>
                  <a:pt x="308586" y="321636"/>
                </a:lnTo>
                <a:lnTo>
                  <a:pt x="309035" y="322724"/>
                </a:lnTo>
                <a:lnTo>
                  <a:pt x="309511" y="324186"/>
                </a:lnTo>
                <a:lnTo>
                  <a:pt x="310477" y="326389"/>
                </a:lnTo>
                <a:lnTo>
                  <a:pt x="311606" y="327688"/>
                </a:lnTo>
                <a:lnTo>
                  <a:pt x="312238" y="328245"/>
                </a:lnTo>
                <a:lnTo>
                  <a:pt x="315951" y="331026"/>
                </a:lnTo>
                <a:lnTo>
                  <a:pt x="317494" y="332366"/>
                </a:lnTo>
                <a:lnTo>
                  <a:pt x="319847" y="335032"/>
                </a:lnTo>
                <a:lnTo>
                  <a:pt x="321588" y="336800"/>
                </a:lnTo>
                <a:lnTo>
                  <a:pt x="324009" y="337215"/>
                </a:lnTo>
                <a:lnTo>
                  <a:pt x="326912" y="337881"/>
                </a:lnTo>
                <a:lnTo>
                  <a:pt x="328517" y="338398"/>
                </a:lnTo>
                <a:lnTo>
                  <a:pt x="329619" y="338146"/>
                </a:lnTo>
                <a:lnTo>
                  <a:pt x="329993" y="337521"/>
                </a:lnTo>
                <a:lnTo>
                  <a:pt x="329938" y="336188"/>
                </a:lnTo>
                <a:lnTo>
                  <a:pt x="329748" y="335208"/>
                </a:lnTo>
                <a:lnTo>
                  <a:pt x="330054" y="334454"/>
                </a:lnTo>
                <a:lnTo>
                  <a:pt x="331040" y="333957"/>
                </a:lnTo>
                <a:lnTo>
                  <a:pt x="333563" y="333876"/>
                </a:lnTo>
                <a:lnTo>
                  <a:pt x="334658" y="333209"/>
                </a:lnTo>
                <a:lnTo>
                  <a:pt x="335528" y="333046"/>
                </a:lnTo>
                <a:lnTo>
                  <a:pt x="335535" y="335970"/>
                </a:lnTo>
                <a:lnTo>
                  <a:pt x="335535" y="338772"/>
                </a:lnTo>
                <a:lnTo>
                  <a:pt x="335542" y="342179"/>
                </a:lnTo>
                <a:lnTo>
                  <a:pt x="335542" y="346089"/>
                </a:lnTo>
                <a:lnTo>
                  <a:pt x="335549" y="349298"/>
                </a:lnTo>
                <a:lnTo>
                  <a:pt x="335549" y="352712"/>
                </a:lnTo>
                <a:lnTo>
                  <a:pt x="335555" y="356656"/>
                </a:lnTo>
                <a:lnTo>
                  <a:pt x="335535" y="357098"/>
                </a:lnTo>
                <a:lnTo>
                  <a:pt x="335147" y="357989"/>
                </a:lnTo>
                <a:lnTo>
                  <a:pt x="334148" y="358295"/>
                </a:lnTo>
                <a:lnTo>
                  <a:pt x="332794" y="357526"/>
                </a:lnTo>
                <a:lnTo>
                  <a:pt x="332713" y="356717"/>
                </a:lnTo>
                <a:lnTo>
                  <a:pt x="332380" y="355269"/>
                </a:lnTo>
                <a:lnTo>
                  <a:pt x="331754" y="354527"/>
                </a:lnTo>
                <a:lnTo>
                  <a:pt x="330931" y="354296"/>
                </a:lnTo>
                <a:lnTo>
                  <a:pt x="329544" y="354670"/>
                </a:lnTo>
                <a:lnTo>
                  <a:pt x="327640" y="355738"/>
                </a:lnTo>
                <a:lnTo>
                  <a:pt x="325199" y="356676"/>
                </a:lnTo>
                <a:lnTo>
                  <a:pt x="324206" y="357214"/>
                </a:lnTo>
                <a:lnTo>
                  <a:pt x="322486" y="357145"/>
                </a:lnTo>
                <a:lnTo>
                  <a:pt x="320622" y="356635"/>
                </a:lnTo>
                <a:lnTo>
                  <a:pt x="319256" y="355432"/>
                </a:lnTo>
                <a:lnTo>
                  <a:pt x="318861" y="353630"/>
                </a:lnTo>
                <a:lnTo>
                  <a:pt x="317658" y="351780"/>
                </a:lnTo>
                <a:lnTo>
                  <a:pt x="316025" y="349101"/>
                </a:lnTo>
                <a:lnTo>
                  <a:pt x="315203" y="348006"/>
                </a:lnTo>
                <a:lnTo>
                  <a:pt x="314115" y="346755"/>
                </a:lnTo>
                <a:lnTo>
                  <a:pt x="313013" y="346612"/>
                </a:lnTo>
                <a:lnTo>
                  <a:pt x="311782" y="346265"/>
                </a:lnTo>
                <a:lnTo>
                  <a:pt x="311027" y="344436"/>
                </a:lnTo>
                <a:lnTo>
                  <a:pt x="310320" y="342124"/>
                </a:lnTo>
                <a:lnTo>
                  <a:pt x="309885" y="341233"/>
                </a:lnTo>
                <a:lnTo>
                  <a:pt x="309151" y="340084"/>
                </a:lnTo>
                <a:lnTo>
                  <a:pt x="308097" y="339384"/>
                </a:lnTo>
                <a:lnTo>
                  <a:pt x="305798" y="338459"/>
                </a:lnTo>
                <a:lnTo>
                  <a:pt x="302589" y="337174"/>
                </a:lnTo>
                <a:lnTo>
                  <a:pt x="298550" y="335555"/>
                </a:lnTo>
                <a:lnTo>
                  <a:pt x="296632" y="335474"/>
                </a:lnTo>
                <a:lnTo>
                  <a:pt x="294483" y="335202"/>
                </a:lnTo>
                <a:lnTo>
                  <a:pt x="293137" y="334433"/>
                </a:lnTo>
                <a:lnTo>
                  <a:pt x="292368" y="333821"/>
                </a:lnTo>
                <a:lnTo>
                  <a:pt x="291484" y="331577"/>
                </a:lnTo>
                <a:lnTo>
                  <a:pt x="290274" y="328952"/>
                </a:lnTo>
                <a:lnTo>
                  <a:pt x="286731" y="325831"/>
                </a:lnTo>
                <a:lnTo>
                  <a:pt x="285935" y="322377"/>
                </a:lnTo>
                <a:lnTo>
                  <a:pt x="285221" y="321880"/>
                </a:lnTo>
                <a:lnTo>
                  <a:pt x="284004" y="322159"/>
                </a:lnTo>
                <a:lnTo>
                  <a:pt x="283066" y="322588"/>
                </a:lnTo>
                <a:lnTo>
                  <a:pt x="282692" y="323519"/>
                </a:lnTo>
                <a:lnTo>
                  <a:pt x="281747" y="326634"/>
                </a:lnTo>
                <a:lnTo>
                  <a:pt x="281223" y="328068"/>
                </a:lnTo>
                <a:lnTo>
                  <a:pt x="280869" y="328470"/>
                </a:lnTo>
                <a:lnTo>
                  <a:pt x="280094" y="328932"/>
                </a:lnTo>
                <a:lnTo>
                  <a:pt x="278829" y="329354"/>
                </a:lnTo>
                <a:lnTo>
                  <a:pt x="277027" y="329564"/>
                </a:lnTo>
                <a:lnTo>
                  <a:pt x="274484" y="329483"/>
                </a:lnTo>
                <a:lnTo>
                  <a:pt x="271302" y="329021"/>
                </a:lnTo>
                <a:lnTo>
                  <a:pt x="269588" y="328674"/>
                </a:lnTo>
                <a:lnTo>
                  <a:pt x="264944" y="328157"/>
                </a:lnTo>
                <a:lnTo>
                  <a:pt x="263597" y="327905"/>
                </a:lnTo>
                <a:lnTo>
                  <a:pt x="261700" y="327225"/>
                </a:lnTo>
                <a:lnTo>
                  <a:pt x="260333" y="326545"/>
                </a:lnTo>
                <a:lnTo>
                  <a:pt x="255831" y="325076"/>
                </a:lnTo>
                <a:lnTo>
                  <a:pt x="253785" y="325253"/>
                </a:lnTo>
                <a:lnTo>
                  <a:pt x="252799" y="324213"/>
                </a:lnTo>
                <a:lnTo>
                  <a:pt x="251908" y="323703"/>
                </a:lnTo>
                <a:lnTo>
                  <a:pt x="250684" y="322724"/>
                </a:lnTo>
                <a:lnTo>
                  <a:pt x="250140" y="321384"/>
                </a:lnTo>
                <a:lnTo>
                  <a:pt x="249412" y="318508"/>
                </a:lnTo>
                <a:lnTo>
                  <a:pt x="249589" y="316971"/>
                </a:lnTo>
                <a:lnTo>
                  <a:pt x="250113" y="315257"/>
                </a:lnTo>
                <a:lnTo>
                  <a:pt x="249528" y="314781"/>
                </a:lnTo>
                <a:lnTo>
                  <a:pt x="248712" y="314781"/>
                </a:lnTo>
                <a:lnTo>
                  <a:pt x="247542" y="315373"/>
                </a:lnTo>
                <a:lnTo>
                  <a:pt x="245468" y="315706"/>
                </a:lnTo>
                <a:lnTo>
                  <a:pt x="241667" y="316461"/>
                </a:lnTo>
                <a:lnTo>
                  <a:pt x="240320" y="316882"/>
                </a:lnTo>
                <a:lnTo>
                  <a:pt x="238831" y="317209"/>
                </a:lnTo>
                <a:lnTo>
                  <a:pt x="237689" y="317501"/>
                </a:lnTo>
                <a:lnTo>
                  <a:pt x="234833" y="319154"/>
                </a:lnTo>
                <a:lnTo>
                  <a:pt x="233840" y="319330"/>
                </a:lnTo>
                <a:lnTo>
                  <a:pt x="232147" y="318739"/>
                </a:lnTo>
                <a:lnTo>
                  <a:pt x="231331" y="317855"/>
                </a:lnTo>
                <a:lnTo>
                  <a:pt x="232147" y="316855"/>
                </a:lnTo>
                <a:lnTo>
                  <a:pt x="232494" y="315611"/>
                </a:lnTo>
                <a:lnTo>
                  <a:pt x="231916" y="313183"/>
                </a:lnTo>
                <a:lnTo>
                  <a:pt x="231038" y="312061"/>
                </a:lnTo>
                <a:lnTo>
                  <a:pt x="228509" y="311259"/>
                </a:lnTo>
                <a:lnTo>
                  <a:pt x="227536" y="311184"/>
                </a:lnTo>
                <a:lnTo>
                  <a:pt x="227128" y="309824"/>
                </a:lnTo>
                <a:lnTo>
                  <a:pt x="226428" y="308586"/>
                </a:lnTo>
                <a:lnTo>
                  <a:pt x="224986" y="308348"/>
                </a:lnTo>
                <a:lnTo>
                  <a:pt x="224293" y="308206"/>
                </a:lnTo>
                <a:lnTo>
                  <a:pt x="223572" y="308586"/>
                </a:lnTo>
                <a:lnTo>
                  <a:pt x="223164" y="309586"/>
                </a:lnTo>
                <a:lnTo>
                  <a:pt x="223048" y="310354"/>
                </a:lnTo>
                <a:lnTo>
                  <a:pt x="221763" y="310939"/>
                </a:lnTo>
                <a:lnTo>
                  <a:pt x="219138" y="310823"/>
                </a:lnTo>
                <a:lnTo>
                  <a:pt x="216534" y="310266"/>
                </a:lnTo>
                <a:lnTo>
                  <a:pt x="214705" y="310082"/>
                </a:lnTo>
                <a:lnTo>
                  <a:pt x="213488" y="310225"/>
                </a:lnTo>
                <a:lnTo>
                  <a:pt x="208836" y="312122"/>
                </a:lnTo>
                <a:lnTo>
                  <a:pt x="207306" y="312374"/>
                </a:lnTo>
                <a:lnTo>
                  <a:pt x="202315" y="312231"/>
                </a:lnTo>
                <a:lnTo>
                  <a:pt x="199486" y="311830"/>
                </a:lnTo>
                <a:lnTo>
                  <a:pt x="197474" y="311762"/>
                </a:lnTo>
                <a:lnTo>
                  <a:pt x="196045" y="312353"/>
                </a:lnTo>
                <a:lnTo>
                  <a:pt x="194264" y="313761"/>
                </a:lnTo>
                <a:lnTo>
                  <a:pt x="192774" y="314516"/>
                </a:lnTo>
                <a:lnTo>
                  <a:pt x="192088" y="314434"/>
                </a:lnTo>
                <a:lnTo>
                  <a:pt x="191666" y="313843"/>
                </a:lnTo>
                <a:lnTo>
                  <a:pt x="191081" y="313040"/>
                </a:lnTo>
                <a:lnTo>
                  <a:pt x="190898" y="310919"/>
                </a:lnTo>
                <a:lnTo>
                  <a:pt x="190157" y="308600"/>
                </a:lnTo>
                <a:lnTo>
                  <a:pt x="190646" y="307383"/>
                </a:lnTo>
                <a:lnTo>
                  <a:pt x="192115" y="306512"/>
                </a:lnTo>
                <a:lnTo>
                  <a:pt x="192625" y="304717"/>
                </a:lnTo>
                <a:lnTo>
                  <a:pt x="192169" y="302024"/>
                </a:lnTo>
                <a:lnTo>
                  <a:pt x="192142" y="300134"/>
                </a:lnTo>
                <a:lnTo>
                  <a:pt x="192537" y="299039"/>
                </a:lnTo>
                <a:lnTo>
                  <a:pt x="192006" y="296387"/>
                </a:lnTo>
                <a:lnTo>
                  <a:pt x="190537" y="292178"/>
                </a:lnTo>
                <a:lnTo>
                  <a:pt x="188463" y="288757"/>
                </a:lnTo>
                <a:lnTo>
                  <a:pt x="185784" y="286112"/>
                </a:lnTo>
                <a:lnTo>
                  <a:pt x="184030" y="283589"/>
                </a:lnTo>
                <a:lnTo>
                  <a:pt x="183200" y="281175"/>
                </a:lnTo>
                <a:lnTo>
                  <a:pt x="183513" y="275402"/>
                </a:lnTo>
                <a:lnTo>
                  <a:pt x="184322" y="270322"/>
                </a:lnTo>
                <a:lnTo>
                  <a:pt x="184961" y="266290"/>
                </a:lnTo>
                <a:lnTo>
                  <a:pt x="184778" y="259538"/>
                </a:lnTo>
                <a:lnTo>
                  <a:pt x="182962" y="255145"/>
                </a:lnTo>
                <a:lnTo>
                  <a:pt x="182568" y="250425"/>
                </a:lnTo>
                <a:lnTo>
                  <a:pt x="183595" y="245380"/>
                </a:lnTo>
                <a:lnTo>
                  <a:pt x="183744" y="241925"/>
                </a:lnTo>
                <a:lnTo>
                  <a:pt x="183064" y="240157"/>
                </a:lnTo>
                <a:lnTo>
                  <a:pt x="182602" y="239892"/>
                </a:lnTo>
                <a:lnTo>
                  <a:pt x="182017" y="239715"/>
                </a:lnTo>
                <a:lnTo>
                  <a:pt x="177427" y="239545"/>
                </a:lnTo>
                <a:lnTo>
                  <a:pt x="171314" y="239321"/>
                </a:lnTo>
                <a:lnTo>
                  <a:pt x="165982" y="239253"/>
                </a:lnTo>
                <a:lnTo>
                  <a:pt x="160196" y="239185"/>
                </a:lnTo>
                <a:lnTo>
                  <a:pt x="159250" y="238546"/>
                </a:lnTo>
                <a:lnTo>
                  <a:pt x="158822" y="237369"/>
                </a:lnTo>
                <a:lnTo>
                  <a:pt x="158842" y="236207"/>
                </a:lnTo>
                <a:lnTo>
                  <a:pt x="160026" y="232643"/>
                </a:lnTo>
                <a:lnTo>
                  <a:pt x="159856" y="232351"/>
                </a:lnTo>
                <a:lnTo>
                  <a:pt x="157802" y="232276"/>
                </a:lnTo>
                <a:lnTo>
                  <a:pt x="152226" y="232854"/>
                </a:lnTo>
                <a:lnTo>
                  <a:pt x="148547" y="233425"/>
                </a:lnTo>
                <a:lnTo>
                  <a:pt x="146215" y="233616"/>
                </a:lnTo>
                <a:lnTo>
                  <a:pt x="142114" y="234588"/>
                </a:lnTo>
                <a:lnTo>
                  <a:pt x="139578" y="236642"/>
                </a:lnTo>
                <a:lnTo>
                  <a:pt x="138748" y="239219"/>
                </a:lnTo>
                <a:lnTo>
                  <a:pt x="138816" y="241347"/>
                </a:lnTo>
                <a:lnTo>
                  <a:pt x="138673" y="242905"/>
                </a:lnTo>
                <a:lnTo>
                  <a:pt x="137517" y="244530"/>
                </a:lnTo>
                <a:lnTo>
                  <a:pt x="136606" y="246400"/>
                </a:lnTo>
                <a:lnTo>
                  <a:pt x="136572" y="247386"/>
                </a:lnTo>
                <a:lnTo>
                  <a:pt x="136015" y="252363"/>
                </a:lnTo>
                <a:lnTo>
                  <a:pt x="132234" y="253030"/>
                </a:lnTo>
                <a:lnTo>
                  <a:pt x="128453" y="253030"/>
                </a:lnTo>
                <a:lnTo>
                  <a:pt x="127569" y="252969"/>
                </a:lnTo>
                <a:lnTo>
                  <a:pt x="122897" y="251779"/>
                </a:lnTo>
                <a:lnTo>
                  <a:pt x="121163" y="251772"/>
                </a:lnTo>
                <a:lnTo>
                  <a:pt x="119681" y="252398"/>
                </a:lnTo>
                <a:lnTo>
                  <a:pt x="116818" y="253010"/>
                </a:lnTo>
                <a:lnTo>
                  <a:pt x="114085" y="253458"/>
                </a:lnTo>
                <a:lnTo>
                  <a:pt x="111330" y="254934"/>
                </a:lnTo>
                <a:lnTo>
                  <a:pt x="110596" y="255063"/>
                </a:lnTo>
                <a:lnTo>
                  <a:pt x="108767" y="254295"/>
                </a:lnTo>
                <a:lnTo>
                  <a:pt x="106210" y="254369"/>
                </a:lnTo>
                <a:lnTo>
                  <a:pt x="103619" y="254737"/>
                </a:lnTo>
                <a:lnTo>
                  <a:pt x="102409" y="254900"/>
                </a:lnTo>
                <a:lnTo>
                  <a:pt x="101572" y="254451"/>
                </a:lnTo>
                <a:lnTo>
                  <a:pt x="99192" y="250738"/>
                </a:lnTo>
                <a:lnTo>
                  <a:pt x="96024" y="245795"/>
                </a:lnTo>
                <a:lnTo>
                  <a:pt x="94303" y="242694"/>
                </a:lnTo>
                <a:lnTo>
                  <a:pt x="93664" y="241885"/>
                </a:lnTo>
                <a:lnTo>
                  <a:pt x="92562" y="240817"/>
                </a:lnTo>
                <a:lnTo>
                  <a:pt x="91053" y="238797"/>
                </a:lnTo>
                <a:lnTo>
                  <a:pt x="90427" y="236880"/>
                </a:lnTo>
                <a:lnTo>
                  <a:pt x="90692" y="235064"/>
                </a:lnTo>
                <a:lnTo>
                  <a:pt x="89808" y="232616"/>
                </a:lnTo>
                <a:lnTo>
                  <a:pt x="87775" y="229536"/>
                </a:lnTo>
                <a:lnTo>
                  <a:pt x="86435" y="226598"/>
                </a:lnTo>
                <a:lnTo>
                  <a:pt x="85796" y="223790"/>
                </a:lnTo>
                <a:lnTo>
                  <a:pt x="85640" y="221396"/>
                </a:lnTo>
                <a:lnTo>
                  <a:pt x="85960" y="219397"/>
                </a:lnTo>
                <a:lnTo>
                  <a:pt x="85572" y="217928"/>
                </a:lnTo>
                <a:lnTo>
                  <a:pt x="84463" y="216983"/>
                </a:lnTo>
                <a:lnTo>
                  <a:pt x="83865" y="215779"/>
                </a:lnTo>
                <a:lnTo>
                  <a:pt x="83430" y="215283"/>
                </a:lnTo>
                <a:lnTo>
                  <a:pt x="82512" y="214147"/>
                </a:lnTo>
                <a:lnTo>
                  <a:pt x="80492" y="212896"/>
                </a:lnTo>
                <a:lnTo>
                  <a:pt x="78276" y="212236"/>
                </a:lnTo>
                <a:lnTo>
                  <a:pt x="73407" y="212223"/>
                </a:lnTo>
                <a:lnTo>
                  <a:pt x="67049" y="212202"/>
                </a:lnTo>
                <a:lnTo>
                  <a:pt x="61289" y="212298"/>
                </a:lnTo>
                <a:lnTo>
                  <a:pt x="54883" y="212406"/>
                </a:lnTo>
                <a:lnTo>
                  <a:pt x="48396" y="212515"/>
                </a:lnTo>
                <a:lnTo>
                  <a:pt x="46648" y="212678"/>
                </a:lnTo>
                <a:lnTo>
                  <a:pt x="41698" y="212753"/>
                </a:lnTo>
                <a:lnTo>
                  <a:pt x="37733" y="212434"/>
                </a:lnTo>
                <a:lnTo>
                  <a:pt x="36265" y="212230"/>
                </a:lnTo>
                <a:lnTo>
                  <a:pt x="33680" y="212073"/>
                </a:lnTo>
                <a:lnTo>
                  <a:pt x="29601" y="212039"/>
                </a:lnTo>
                <a:lnTo>
                  <a:pt x="27391" y="212161"/>
                </a:lnTo>
                <a:lnTo>
                  <a:pt x="22100" y="212168"/>
                </a:lnTo>
                <a:lnTo>
                  <a:pt x="21617" y="212196"/>
                </a:lnTo>
                <a:lnTo>
                  <a:pt x="20781" y="212549"/>
                </a:lnTo>
                <a:lnTo>
                  <a:pt x="18523" y="212060"/>
                </a:lnTo>
                <a:lnTo>
                  <a:pt x="16307" y="212223"/>
                </a:lnTo>
                <a:lnTo>
                  <a:pt x="15069" y="211679"/>
                </a:lnTo>
                <a:lnTo>
                  <a:pt x="12349" y="212019"/>
                </a:lnTo>
                <a:lnTo>
                  <a:pt x="11030" y="212468"/>
                </a:lnTo>
                <a:lnTo>
                  <a:pt x="8915" y="214052"/>
                </a:lnTo>
                <a:lnTo>
                  <a:pt x="5739" y="214875"/>
                </a:lnTo>
                <a:lnTo>
                  <a:pt x="4563" y="214807"/>
                </a:lnTo>
                <a:lnTo>
                  <a:pt x="3781" y="214542"/>
                </a:lnTo>
                <a:lnTo>
                  <a:pt x="1938" y="212801"/>
                </a:lnTo>
                <a:lnTo>
                  <a:pt x="510" y="211128"/>
                </a:lnTo>
                <a:lnTo>
                  <a:pt x="0" y="210196"/>
                </a:lnTo>
                <a:lnTo>
                  <a:pt x="796" y="209965"/>
                </a:lnTo>
                <a:lnTo>
                  <a:pt x="3291" y="209611"/>
                </a:lnTo>
                <a:lnTo>
                  <a:pt x="5168" y="209441"/>
                </a:lnTo>
                <a:lnTo>
                  <a:pt x="5535" y="208999"/>
                </a:lnTo>
                <a:lnTo>
                  <a:pt x="5821" y="203832"/>
                </a:lnTo>
                <a:lnTo>
                  <a:pt x="5889" y="198589"/>
                </a:lnTo>
                <a:lnTo>
                  <a:pt x="5222" y="197895"/>
                </a:lnTo>
                <a:lnTo>
                  <a:pt x="4570" y="197474"/>
                </a:lnTo>
                <a:lnTo>
                  <a:pt x="4542" y="197113"/>
                </a:lnTo>
                <a:lnTo>
                  <a:pt x="5515" y="196453"/>
                </a:lnTo>
                <a:lnTo>
                  <a:pt x="6868" y="195685"/>
                </a:lnTo>
                <a:lnTo>
                  <a:pt x="7303" y="195338"/>
                </a:lnTo>
                <a:lnTo>
                  <a:pt x="8799" y="193951"/>
                </a:lnTo>
                <a:lnTo>
                  <a:pt x="11757" y="190741"/>
                </a:lnTo>
                <a:lnTo>
                  <a:pt x="14008" y="189953"/>
                </a:lnTo>
                <a:lnTo>
                  <a:pt x="16102" y="189109"/>
                </a:lnTo>
                <a:lnTo>
                  <a:pt x="16395" y="188803"/>
                </a:lnTo>
                <a:lnTo>
                  <a:pt x="16674" y="188178"/>
                </a:lnTo>
                <a:lnTo>
                  <a:pt x="17612" y="188225"/>
                </a:lnTo>
                <a:lnTo>
                  <a:pt x="17911" y="188525"/>
                </a:lnTo>
                <a:lnTo>
                  <a:pt x="18374" y="189205"/>
                </a:lnTo>
                <a:lnTo>
                  <a:pt x="19197" y="190157"/>
                </a:lnTo>
                <a:lnTo>
                  <a:pt x="20686" y="191285"/>
                </a:lnTo>
                <a:lnTo>
                  <a:pt x="22182" y="192503"/>
                </a:lnTo>
                <a:lnTo>
                  <a:pt x="22930" y="192659"/>
                </a:lnTo>
                <a:lnTo>
                  <a:pt x="24133" y="192040"/>
                </a:lnTo>
                <a:lnTo>
                  <a:pt x="25534" y="191122"/>
                </a:lnTo>
                <a:lnTo>
                  <a:pt x="27595" y="190456"/>
                </a:lnTo>
                <a:lnTo>
                  <a:pt x="28084" y="189830"/>
                </a:lnTo>
                <a:lnTo>
                  <a:pt x="28349" y="188491"/>
                </a:lnTo>
                <a:lnTo>
                  <a:pt x="28513" y="187063"/>
                </a:lnTo>
                <a:lnTo>
                  <a:pt x="28690" y="185376"/>
                </a:lnTo>
                <a:lnTo>
                  <a:pt x="29111" y="185145"/>
                </a:lnTo>
                <a:lnTo>
                  <a:pt x="29852" y="184982"/>
                </a:lnTo>
                <a:lnTo>
                  <a:pt x="31219" y="185458"/>
                </a:lnTo>
                <a:lnTo>
                  <a:pt x="31845" y="185954"/>
                </a:lnTo>
                <a:lnTo>
                  <a:pt x="32967" y="185954"/>
                </a:lnTo>
                <a:lnTo>
                  <a:pt x="33680" y="185505"/>
                </a:lnTo>
                <a:lnTo>
                  <a:pt x="34986" y="184676"/>
                </a:lnTo>
                <a:lnTo>
                  <a:pt x="36646" y="184343"/>
                </a:lnTo>
                <a:lnTo>
                  <a:pt x="38420" y="183540"/>
                </a:lnTo>
                <a:lnTo>
                  <a:pt x="40127" y="182520"/>
                </a:lnTo>
                <a:lnTo>
                  <a:pt x="40930" y="182425"/>
                </a:lnTo>
                <a:lnTo>
                  <a:pt x="41780" y="183764"/>
                </a:lnTo>
                <a:lnTo>
                  <a:pt x="42541" y="184696"/>
                </a:lnTo>
                <a:lnTo>
                  <a:pt x="42677" y="185281"/>
                </a:lnTo>
                <a:lnTo>
                  <a:pt x="41915" y="186396"/>
                </a:lnTo>
                <a:lnTo>
                  <a:pt x="41065" y="187865"/>
                </a:lnTo>
                <a:lnTo>
                  <a:pt x="41780" y="189694"/>
                </a:lnTo>
                <a:lnTo>
                  <a:pt x="41949" y="191469"/>
                </a:lnTo>
                <a:lnTo>
                  <a:pt x="41929" y="192543"/>
                </a:lnTo>
                <a:lnTo>
                  <a:pt x="42507" y="192979"/>
                </a:lnTo>
                <a:lnTo>
                  <a:pt x="42901" y="193183"/>
                </a:lnTo>
                <a:lnTo>
                  <a:pt x="43514" y="192931"/>
                </a:lnTo>
                <a:lnTo>
                  <a:pt x="44731" y="193006"/>
                </a:lnTo>
                <a:lnTo>
                  <a:pt x="46193" y="193563"/>
                </a:lnTo>
                <a:lnTo>
                  <a:pt x="47600" y="193502"/>
                </a:lnTo>
                <a:lnTo>
                  <a:pt x="48960" y="192816"/>
                </a:lnTo>
                <a:lnTo>
                  <a:pt x="51497" y="190150"/>
                </a:lnTo>
                <a:lnTo>
                  <a:pt x="55203" y="185499"/>
                </a:lnTo>
                <a:lnTo>
                  <a:pt x="58276" y="182581"/>
                </a:lnTo>
                <a:lnTo>
                  <a:pt x="60704" y="181391"/>
                </a:lnTo>
                <a:lnTo>
                  <a:pt x="62350" y="180004"/>
                </a:lnTo>
                <a:lnTo>
                  <a:pt x="63213" y="178406"/>
                </a:lnTo>
                <a:lnTo>
                  <a:pt x="64628" y="177325"/>
                </a:lnTo>
                <a:lnTo>
                  <a:pt x="67579" y="176461"/>
                </a:lnTo>
                <a:lnTo>
                  <a:pt x="69823" y="175482"/>
                </a:lnTo>
                <a:lnTo>
                  <a:pt x="72067" y="172293"/>
                </a:lnTo>
                <a:lnTo>
                  <a:pt x="75059" y="166554"/>
                </a:lnTo>
                <a:lnTo>
                  <a:pt x="75895" y="161433"/>
                </a:lnTo>
                <a:lnTo>
                  <a:pt x="76405" y="158319"/>
                </a:lnTo>
                <a:lnTo>
                  <a:pt x="76113" y="147582"/>
                </a:lnTo>
                <a:lnTo>
                  <a:pt x="75916" y="144059"/>
                </a:lnTo>
                <a:lnTo>
                  <a:pt x="76371" y="142141"/>
                </a:lnTo>
                <a:lnTo>
                  <a:pt x="77487" y="140822"/>
                </a:lnTo>
                <a:lnTo>
                  <a:pt x="80533" y="138027"/>
                </a:lnTo>
                <a:lnTo>
                  <a:pt x="82580" y="135736"/>
                </a:lnTo>
                <a:lnTo>
                  <a:pt x="84144" y="133057"/>
                </a:lnTo>
                <a:lnTo>
                  <a:pt x="87142" y="126943"/>
                </a:lnTo>
                <a:lnTo>
                  <a:pt x="88462" y="124971"/>
                </a:lnTo>
                <a:lnTo>
                  <a:pt x="89053" y="124087"/>
                </a:lnTo>
                <a:lnTo>
                  <a:pt x="90862" y="122462"/>
                </a:lnTo>
                <a:lnTo>
                  <a:pt x="93399" y="121027"/>
                </a:lnTo>
                <a:lnTo>
                  <a:pt x="96663" y="119797"/>
                </a:lnTo>
                <a:lnTo>
                  <a:pt x="101702" y="115540"/>
                </a:lnTo>
                <a:lnTo>
                  <a:pt x="105707" y="111256"/>
                </a:lnTo>
                <a:lnTo>
                  <a:pt x="105163" y="106108"/>
                </a:lnTo>
                <a:lnTo>
                  <a:pt x="106101" y="101837"/>
                </a:lnTo>
                <a:lnTo>
                  <a:pt x="108284" y="96411"/>
                </a:lnTo>
                <a:lnTo>
                  <a:pt x="108998" y="90665"/>
                </a:lnTo>
                <a:lnTo>
                  <a:pt x="108250" y="84606"/>
                </a:lnTo>
                <a:lnTo>
                  <a:pt x="108563" y="79649"/>
                </a:lnTo>
                <a:lnTo>
                  <a:pt x="110657" y="73889"/>
                </a:lnTo>
                <a:lnTo>
                  <a:pt x="111527" y="71747"/>
                </a:lnTo>
                <a:lnTo>
                  <a:pt x="111820" y="68245"/>
                </a:lnTo>
                <a:lnTo>
                  <a:pt x="111806" y="62676"/>
                </a:lnTo>
                <a:lnTo>
                  <a:pt x="114465" y="55060"/>
                </a:lnTo>
                <a:lnTo>
                  <a:pt x="116981" y="50490"/>
                </a:lnTo>
                <a:lnTo>
                  <a:pt x="119796" y="45390"/>
                </a:lnTo>
                <a:lnTo>
                  <a:pt x="120871" y="42303"/>
                </a:lnTo>
                <a:lnTo>
                  <a:pt x="122299" y="38182"/>
                </a:lnTo>
                <a:lnTo>
                  <a:pt x="122074" y="34871"/>
                </a:lnTo>
                <a:lnTo>
                  <a:pt x="121816" y="31063"/>
                </a:lnTo>
                <a:lnTo>
                  <a:pt x="122523" y="25827"/>
                </a:lnTo>
                <a:lnTo>
                  <a:pt x="122258" y="22746"/>
                </a:lnTo>
                <a:lnTo>
                  <a:pt x="121259" y="20067"/>
                </a:lnTo>
                <a:lnTo>
                  <a:pt x="121769" y="18374"/>
                </a:lnTo>
                <a:lnTo>
                  <a:pt x="123788" y="17687"/>
                </a:lnTo>
                <a:lnTo>
                  <a:pt x="126304" y="15008"/>
                </a:lnTo>
                <a:lnTo>
                  <a:pt x="130819" y="8011"/>
                </a:lnTo>
                <a:lnTo>
                  <a:pt x="135688" y="4597"/>
                </a:lnTo>
                <a:lnTo>
                  <a:pt x="139075" y="3516"/>
                </a:lnTo>
                <a:lnTo>
                  <a:pt x="142604" y="3631"/>
                </a:lnTo>
                <a:lnTo>
                  <a:pt x="144909" y="4243"/>
                </a:lnTo>
                <a:lnTo>
                  <a:pt x="145970" y="5345"/>
                </a:lnTo>
                <a:lnTo>
                  <a:pt x="148642" y="6997"/>
                </a:lnTo>
                <a:lnTo>
                  <a:pt x="152913" y="9180"/>
                </a:lnTo>
                <a:lnTo>
                  <a:pt x="156109" y="11914"/>
                </a:lnTo>
                <a:lnTo>
                  <a:pt x="157877" y="14668"/>
                </a:lnTo>
                <a:lnTo>
                  <a:pt x="159250" y="16164"/>
                </a:lnTo>
                <a:lnTo>
                  <a:pt x="160950" y="16681"/>
                </a:lnTo>
                <a:lnTo>
                  <a:pt x="163731" y="16456"/>
                </a:lnTo>
                <a:lnTo>
                  <a:pt x="166839" y="17102"/>
                </a:lnTo>
                <a:lnTo>
                  <a:pt x="170076" y="18646"/>
                </a:lnTo>
                <a:lnTo>
                  <a:pt x="172068" y="19217"/>
                </a:lnTo>
                <a:lnTo>
                  <a:pt x="172803" y="18816"/>
                </a:lnTo>
                <a:lnTo>
                  <a:pt x="174367" y="19040"/>
                </a:lnTo>
                <a:lnTo>
                  <a:pt x="177944" y="20305"/>
                </a:lnTo>
                <a:lnTo>
                  <a:pt x="180793" y="19611"/>
                </a:lnTo>
                <a:lnTo>
                  <a:pt x="185016" y="20135"/>
                </a:lnTo>
                <a:lnTo>
                  <a:pt x="194821" y="22393"/>
                </a:lnTo>
                <a:lnTo>
                  <a:pt x="195345" y="22012"/>
                </a:lnTo>
                <a:lnTo>
                  <a:pt x="195576" y="21923"/>
                </a:lnTo>
                <a:lnTo>
                  <a:pt x="196413" y="21012"/>
                </a:lnTo>
                <a:lnTo>
                  <a:pt x="198541" y="16490"/>
                </a:lnTo>
                <a:lnTo>
                  <a:pt x="200343" y="13709"/>
                </a:lnTo>
                <a:lnTo>
                  <a:pt x="201186" y="12662"/>
                </a:lnTo>
                <a:lnTo>
                  <a:pt x="203267" y="11193"/>
                </a:lnTo>
                <a:lnTo>
                  <a:pt x="205715" y="10819"/>
                </a:lnTo>
                <a:lnTo>
                  <a:pt x="208061" y="10948"/>
                </a:lnTo>
                <a:lnTo>
                  <a:pt x="210027" y="11594"/>
                </a:lnTo>
                <a:lnTo>
                  <a:pt x="211822" y="12342"/>
                </a:lnTo>
                <a:lnTo>
                  <a:pt x="213807" y="12349"/>
                </a:lnTo>
                <a:lnTo>
                  <a:pt x="215840" y="11628"/>
                </a:lnTo>
                <a:lnTo>
                  <a:pt x="218859" y="10302"/>
                </a:lnTo>
                <a:lnTo>
                  <a:pt x="222042" y="9438"/>
                </a:lnTo>
                <a:lnTo>
                  <a:pt x="224776" y="8486"/>
                </a:lnTo>
                <a:lnTo>
                  <a:pt x="229277" y="6820"/>
                </a:lnTo>
                <a:lnTo>
                  <a:pt x="231038" y="6052"/>
                </a:lnTo>
                <a:lnTo>
                  <a:pt x="233276" y="5753"/>
                </a:lnTo>
                <a:lnTo>
                  <a:pt x="239546" y="7276"/>
                </a:lnTo>
                <a:lnTo>
                  <a:pt x="243605" y="6270"/>
                </a:lnTo>
                <a:lnTo>
                  <a:pt x="245264" y="6562"/>
                </a:lnTo>
                <a:lnTo>
                  <a:pt x="248780" y="5481"/>
                </a:lnTo>
                <a:lnTo>
                  <a:pt x="249419" y="4753"/>
                </a:lnTo>
                <a:lnTo>
                  <a:pt x="251656" y="1074"/>
                </a:lnTo>
                <a:lnTo>
                  <a:pt x="254036" y="0"/>
                </a:lnTo>
                <a:lnTo>
                  <a:pt x="257640" y="544"/>
                </a:lnTo>
                <a:lnTo>
                  <a:pt x="259667" y="1115"/>
                </a:lnTo>
                <a:lnTo>
                  <a:pt x="266412" y="2686"/>
                </a:lnTo>
                <a:lnTo>
                  <a:pt x="275171" y="4325"/>
                </a:lnTo>
                <a:lnTo>
                  <a:pt x="277748" y="4576"/>
                </a:lnTo>
                <a:lnTo>
                  <a:pt x="278795" y="4760"/>
                </a:lnTo>
                <a:lnTo>
                  <a:pt x="279707" y="4502"/>
                </a:lnTo>
                <a:lnTo>
                  <a:pt x="282583" y="2434"/>
                </a:lnTo>
                <a:lnTo>
                  <a:pt x="283555" y="2142"/>
                </a:lnTo>
                <a:lnTo>
                  <a:pt x="284378" y="217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15" name="Google Shape;3715;p208"/>
          <p:cNvSpPr/>
          <p:nvPr/>
        </p:nvSpPr>
        <p:spPr>
          <a:xfrm>
            <a:off x="7903808" y="4320962"/>
            <a:ext cx="247562" cy="166709"/>
          </a:xfrm>
          <a:custGeom>
            <a:rect b="b" l="l" r="r" t="t"/>
            <a:pathLst>
              <a:path extrusionOk="0" h="166709" w="247562">
                <a:moveTo>
                  <a:pt x="160862" y="1475"/>
                </a:moveTo>
                <a:lnTo>
                  <a:pt x="162208" y="3876"/>
                </a:lnTo>
                <a:lnTo>
                  <a:pt x="162854" y="4719"/>
                </a:lnTo>
                <a:lnTo>
                  <a:pt x="168417" y="10390"/>
                </a:lnTo>
                <a:lnTo>
                  <a:pt x="169491" y="11737"/>
                </a:lnTo>
                <a:lnTo>
                  <a:pt x="172245" y="15851"/>
                </a:lnTo>
                <a:lnTo>
                  <a:pt x="173932" y="18625"/>
                </a:lnTo>
                <a:lnTo>
                  <a:pt x="175870" y="22617"/>
                </a:lnTo>
                <a:lnTo>
                  <a:pt x="176053" y="24786"/>
                </a:lnTo>
                <a:lnTo>
                  <a:pt x="175802" y="26636"/>
                </a:lnTo>
                <a:lnTo>
                  <a:pt x="175414" y="31892"/>
                </a:lnTo>
                <a:lnTo>
                  <a:pt x="174911" y="33402"/>
                </a:lnTo>
                <a:lnTo>
                  <a:pt x="172470" y="36231"/>
                </a:lnTo>
                <a:lnTo>
                  <a:pt x="172361" y="37502"/>
                </a:lnTo>
                <a:lnTo>
                  <a:pt x="172871" y="38563"/>
                </a:lnTo>
                <a:lnTo>
                  <a:pt x="173606" y="38998"/>
                </a:lnTo>
                <a:lnTo>
                  <a:pt x="174068" y="39522"/>
                </a:lnTo>
                <a:lnTo>
                  <a:pt x="173789" y="41970"/>
                </a:lnTo>
                <a:lnTo>
                  <a:pt x="174666" y="42929"/>
                </a:lnTo>
                <a:lnTo>
                  <a:pt x="176495" y="43568"/>
                </a:lnTo>
                <a:lnTo>
                  <a:pt x="181126" y="44003"/>
                </a:lnTo>
                <a:lnTo>
                  <a:pt x="183533" y="44357"/>
                </a:lnTo>
                <a:lnTo>
                  <a:pt x="185430" y="44846"/>
                </a:lnTo>
                <a:lnTo>
                  <a:pt x="186335" y="45084"/>
                </a:lnTo>
                <a:lnTo>
                  <a:pt x="186831" y="45948"/>
                </a:lnTo>
                <a:lnTo>
                  <a:pt x="186056" y="48770"/>
                </a:lnTo>
                <a:lnTo>
                  <a:pt x="186593" y="50531"/>
                </a:lnTo>
                <a:lnTo>
                  <a:pt x="188178" y="52020"/>
                </a:lnTo>
                <a:lnTo>
                  <a:pt x="189783" y="52653"/>
                </a:lnTo>
                <a:lnTo>
                  <a:pt x="191320" y="53020"/>
                </a:lnTo>
                <a:lnTo>
                  <a:pt x="196678" y="53938"/>
                </a:lnTo>
                <a:lnTo>
                  <a:pt x="198902" y="54972"/>
                </a:lnTo>
                <a:lnTo>
                  <a:pt x="201839" y="58276"/>
                </a:lnTo>
                <a:lnTo>
                  <a:pt x="205525" y="61282"/>
                </a:lnTo>
                <a:lnTo>
                  <a:pt x="206422" y="62873"/>
                </a:lnTo>
                <a:lnTo>
                  <a:pt x="206259" y="64322"/>
                </a:lnTo>
                <a:lnTo>
                  <a:pt x="205165" y="66076"/>
                </a:lnTo>
                <a:lnTo>
                  <a:pt x="205334" y="66797"/>
                </a:lnTo>
                <a:lnTo>
                  <a:pt x="207028" y="68558"/>
                </a:lnTo>
                <a:lnTo>
                  <a:pt x="208965" y="70353"/>
                </a:lnTo>
                <a:lnTo>
                  <a:pt x="212515" y="72352"/>
                </a:lnTo>
                <a:lnTo>
                  <a:pt x="218663" y="75487"/>
                </a:lnTo>
                <a:lnTo>
                  <a:pt x="221484" y="77582"/>
                </a:lnTo>
                <a:lnTo>
                  <a:pt x="222443" y="79166"/>
                </a:lnTo>
                <a:lnTo>
                  <a:pt x="224021" y="80893"/>
                </a:lnTo>
                <a:lnTo>
                  <a:pt x="226218" y="82471"/>
                </a:lnTo>
                <a:lnTo>
                  <a:pt x="227693" y="83688"/>
                </a:lnTo>
                <a:lnTo>
                  <a:pt x="226673" y="87122"/>
                </a:lnTo>
                <a:lnTo>
                  <a:pt x="226979" y="88251"/>
                </a:lnTo>
                <a:lnTo>
                  <a:pt x="227530" y="89230"/>
                </a:lnTo>
                <a:lnTo>
                  <a:pt x="228815" y="90583"/>
                </a:lnTo>
                <a:lnTo>
                  <a:pt x="229325" y="92317"/>
                </a:lnTo>
                <a:lnTo>
                  <a:pt x="230597" y="94487"/>
                </a:lnTo>
                <a:lnTo>
                  <a:pt x="232113" y="95473"/>
                </a:lnTo>
                <a:lnTo>
                  <a:pt x="234650" y="95840"/>
                </a:lnTo>
                <a:lnTo>
                  <a:pt x="235982" y="96846"/>
                </a:lnTo>
                <a:lnTo>
                  <a:pt x="238770" y="98574"/>
                </a:lnTo>
                <a:lnTo>
                  <a:pt x="241463" y="100063"/>
                </a:lnTo>
                <a:lnTo>
                  <a:pt x="242612" y="101083"/>
                </a:lnTo>
                <a:lnTo>
                  <a:pt x="243326" y="101994"/>
                </a:lnTo>
                <a:lnTo>
                  <a:pt x="243938" y="103068"/>
                </a:lnTo>
                <a:lnTo>
                  <a:pt x="244244" y="104143"/>
                </a:lnTo>
                <a:lnTo>
                  <a:pt x="244305" y="106461"/>
                </a:lnTo>
                <a:lnTo>
                  <a:pt x="244768" y="109338"/>
                </a:lnTo>
                <a:lnTo>
                  <a:pt x="246216" y="111303"/>
                </a:lnTo>
                <a:lnTo>
                  <a:pt x="247563" y="112772"/>
                </a:lnTo>
                <a:lnTo>
                  <a:pt x="242061" y="111086"/>
                </a:lnTo>
                <a:lnTo>
                  <a:pt x="241239" y="111052"/>
                </a:lnTo>
                <a:lnTo>
                  <a:pt x="240266" y="111344"/>
                </a:lnTo>
                <a:lnTo>
                  <a:pt x="237390" y="113411"/>
                </a:lnTo>
                <a:lnTo>
                  <a:pt x="236479" y="113669"/>
                </a:lnTo>
                <a:lnTo>
                  <a:pt x="235431" y="113486"/>
                </a:lnTo>
                <a:lnTo>
                  <a:pt x="232854" y="113234"/>
                </a:lnTo>
                <a:lnTo>
                  <a:pt x="224096" y="111596"/>
                </a:lnTo>
                <a:lnTo>
                  <a:pt x="217350" y="110025"/>
                </a:lnTo>
                <a:lnTo>
                  <a:pt x="215323" y="109453"/>
                </a:lnTo>
                <a:lnTo>
                  <a:pt x="211720" y="108910"/>
                </a:lnTo>
                <a:lnTo>
                  <a:pt x="209340" y="109984"/>
                </a:lnTo>
                <a:lnTo>
                  <a:pt x="207102" y="113663"/>
                </a:lnTo>
                <a:lnTo>
                  <a:pt x="206463" y="114390"/>
                </a:lnTo>
                <a:lnTo>
                  <a:pt x="202948" y="115472"/>
                </a:lnTo>
                <a:lnTo>
                  <a:pt x="201288" y="115179"/>
                </a:lnTo>
                <a:lnTo>
                  <a:pt x="197229" y="116186"/>
                </a:lnTo>
                <a:lnTo>
                  <a:pt x="190959" y="114662"/>
                </a:lnTo>
                <a:lnTo>
                  <a:pt x="188722" y="114961"/>
                </a:lnTo>
                <a:lnTo>
                  <a:pt x="186961" y="115730"/>
                </a:lnTo>
                <a:lnTo>
                  <a:pt x="182459" y="117396"/>
                </a:lnTo>
                <a:lnTo>
                  <a:pt x="179725" y="118348"/>
                </a:lnTo>
                <a:lnTo>
                  <a:pt x="176543" y="119212"/>
                </a:lnTo>
                <a:lnTo>
                  <a:pt x="173524" y="120538"/>
                </a:lnTo>
                <a:lnTo>
                  <a:pt x="171490" y="121259"/>
                </a:lnTo>
                <a:lnTo>
                  <a:pt x="169505" y="121252"/>
                </a:lnTo>
                <a:lnTo>
                  <a:pt x="167710" y="120504"/>
                </a:lnTo>
                <a:lnTo>
                  <a:pt x="165745" y="119858"/>
                </a:lnTo>
                <a:lnTo>
                  <a:pt x="163398" y="119728"/>
                </a:lnTo>
                <a:lnTo>
                  <a:pt x="160950" y="120102"/>
                </a:lnTo>
                <a:lnTo>
                  <a:pt x="158869" y="121571"/>
                </a:lnTo>
                <a:lnTo>
                  <a:pt x="158026" y="122618"/>
                </a:lnTo>
                <a:lnTo>
                  <a:pt x="156224" y="125400"/>
                </a:lnTo>
                <a:lnTo>
                  <a:pt x="154096" y="129922"/>
                </a:lnTo>
                <a:lnTo>
                  <a:pt x="153260" y="130833"/>
                </a:lnTo>
                <a:lnTo>
                  <a:pt x="153029" y="130921"/>
                </a:lnTo>
                <a:lnTo>
                  <a:pt x="152505" y="131302"/>
                </a:lnTo>
                <a:lnTo>
                  <a:pt x="142699" y="129045"/>
                </a:lnTo>
                <a:lnTo>
                  <a:pt x="138476" y="128521"/>
                </a:lnTo>
                <a:lnTo>
                  <a:pt x="135627" y="129214"/>
                </a:lnTo>
                <a:lnTo>
                  <a:pt x="132050" y="127950"/>
                </a:lnTo>
                <a:lnTo>
                  <a:pt x="130486" y="127725"/>
                </a:lnTo>
                <a:lnTo>
                  <a:pt x="129752" y="128126"/>
                </a:lnTo>
                <a:lnTo>
                  <a:pt x="127760" y="127555"/>
                </a:lnTo>
                <a:lnTo>
                  <a:pt x="124523" y="126012"/>
                </a:lnTo>
                <a:lnTo>
                  <a:pt x="121415" y="125366"/>
                </a:lnTo>
                <a:lnTo>
                  <a:pt x="118634" y="125590"/>
                </a:lnTo>
                <a:lnTo>
                  <a:pt x="116934" y="125073"/>
                </a:lnTo>
                <a:lnTo>
                  <a:pt x="115560" y="123577"/>
                </a:lnTo>
                <a:lnTo>
                  <a:pt x="113792" y="120823"/>
                </a:lnTo>
                <a:lnTo>
                  <a:pt x="110596" y="118090"/>
                </a:lnTo>
                <a:lnTo>
                  <a:pt x="106326" y="115907"/>
                </a:lnTo>
                <a:lnTo>
                  <a:pt x="103653" y="114254"/>
                </a:lnTo>
                <a:lnTo>
                  <a:pt x="102592" y="113153"/>
                </a:lnTo>
                <a:lnTo>
                  <a:pt x="100287" y="112541"/>
                </a:lnTo>
                <a:lnTo>
                  <a:pt x="96758" y="112425"/>
                </a:lnTo>
                <a:lnTo>
                  <a:pt x="93372" y="113506"/>
                </a:lnTo>
                <a:lnTo>
                  <a:pt x="88503" y="116920"/>
                </a:lnTo>
                <a:lnTo>
                  <a:pt x="83988" y="123917"/>
                </a:lnTo>
                <a:lnTo>
                  <a:pt x="81472" y="126596"/>
                </a:lnTo>
                <a:lnTo>
                  <a:pt x="79452" y="127283"/>
                </a:lnTo>
                <a:lnTo>
                  <a:pt x="78942" y="128976"/>
                </a:lnTo>
                <a:lnTo>
                  <a:pt x="79941" y="131656"/>
                </a:lnTo>
                <a:lnTo>
                  <a:pt x="80206" y="134736"/>
                </a:lnTo>
                <a:lnTo>
                  <a:pt x="79499" y="139972"/>
                </a:lnTo>
                <a:lnTo>
                  <a:pt x="79758" y="143780"/>
                </a:lnTo>
                <a:lnTo>
                  <a:pt x="78683" y="143175"/>
                </a:lnTo>
                <a:lnTo>
                  <a:pt x="77650" y="141393"/>
                </a:lnTo>
                <a:lnTo>
                  <a:pt x="77167" y="141033"/>
                </a:lnTo>
                <a:lnTo>
                  <a:pt x="74182" y="141835"/>
                </a:lnTo>
                <a:lnTo>
                  <a:pt x="72638" y="142556"/>
                </a:lnTo>
                <a:lnTo>
                  <a:pt x="71815" y="143263"/>
                </a:lnTo>
                <a:lnTo>
                  <a:pt x="71183" y="143372"/>
                </a:lnTo>
                <a:lnTo>
                  <a:pt x="70238" y="142400"/>
                </a:lnTo>
                <a:lnTo>
                  <a:pt x="69490" y="142223"/>
                </a:lnTo>
                <a:lnTo>
                  <a:pt x="68320" y="142400"/>
                </a:lnTo>
                <a:lnTo>
                  <a:pt x="67116" y="142386"/>
                </a:lnTo>
                <a:lnTo>
                  <a:pt x="66341" y="142257"/>
                </a:lnTo>
                <a:lnTo>
                  <a:pt x="65824" y="142345"/>
                </a:lnTo>
                <a:lnTo>
                  <a:pt x="64417" y="141767"/>
                </a:lnTo>
                <a:lnTo>
                  <a:pt x="59290" y="140299"/>
                </a:lnTo>
                <a:lnTo>
                  <a:pt x="58413" y="139809"/>
                </a:lnTo>
                <a:lnTo>
                  <a:pt x="57386" y="139863"/>
                </a:lnTo>
                <a:lnTo>
                  <a:pt x="54727" y="141142"/>
                </a:lnTo>
                <a:lnTo>
                  <a:pt x="53319" y="141495"/>
                </a:lnTo>
                <a:lnTo>
                  <a:pt x="49076" y="142291"/>
                </a:lnTo>
                <a:lnTo>
                  <a:pt x="44534" y="142679"/>
                </a:lnTo>
                <a:lnTo>
                  <a:pt x="42793" y="142699"/>
                </a:lnTo>
                <a:lnTo>
                  <a:pt x="41596" y="143270"/>
                </a:lnTo>
                <a:lnTo>
                  <a:pt x="40828" y="144066"/>
                </a:lnTo>
                <a:lnTo>
                  <a:pt x="40304" y="145841"/>
                </a:lnTo>
                <a:lnTo>
                  <a:pt x="39413" y="148901"/>
                </a:lnTo>
                <a:lnTo>
                  <a:pt x="39039" y="149723"/>
                </a:lnTo>
                <a:lnTo>
                  <a:pt x="39107" y="150941"/>
                </a:lnTo>
                <a:lnTo>
                  <a:pt x="38842" y="152987"/>
                </a:lnTo>
                <a:lnTo>
                  <a:pt x="38713" y="154823"/>
                </a:lnTo>
                <a:lnTo>
                  <a:pt x="38883" y="156054"/>
                </a:lnTo>
                <a:lnTo>
                  <a:pt x="37597" y="158536"/>
                </a:lnTo>
                <a:lnTo>
                  <a:pt x="36040" y="161542"/>
                </a:lnTo>
                <a:lnTo>
                  <a:pt x="34748" y="164119"/>
                </a:lnTo>
                <a:lnTo>
                  <a:pt x="33443" y="166710"/>
                </a:lnTo>
                <a:lnTo>
                  <a:pt x="32538" y="164935"/>
                </a:lnTo>
                <a:lnTo>
                  <a:pt x="31981" y="162854"/>
                </a:lnTo>
                <a:lnTo>
                  <a:pt x="31763" y="160468"/>
                </a:lnTo>
                <a:lnTo>
                  <a:pt x="31886" y="159835"/>
                </a:lnTo>
                <a:lnTo>
                  <a:pt x="31539" y="159128"/>
                </a:lnTo>
                <a:lnTo>
                  <a:pt x="31512" y="158972"/>
                </a:lnTo>
                <a:lnTo>
                  <a:pt x="31076" y="157169"/>
                </a:lnTo>
                <a:lnTo>
                  <a:pt x="31518" y="155911"/>
                </a:lnTo>
                <a:lnTo>
                  <a:pt x="31158" y="154599"/>
                </a:lnTo>
                <a:lnTo>
                  <a:pt x="30097" y="153307"/>
                </a:lnTo>
                <a:lnTo>
                  <a:pt x="29138" y="152314"/>
                </a:lnTo>
                <a:lnTo>
                  <a:pt x="28581" y="151423"/>
                </a:lnTo>
                <a:lnTo>
                  <a:pt x="28125" y="151043"/>
                </a:lnTo>
                <a:lnTo>
                  <a:pt x="27071" y="150907"/>
                </a:lnTo>
                <a:lnTo>
                  <a:pt x="25650" y="150444"/>
                </a:lnTo>
                <a:lnTo>
                  <a:pt x="23766" y="148499"/>
                </a:lnTo>
                <a:lnTo>
                  <a:pt x="21944" y="146609"/>
                </a:lnTo>
                <a:lnTo>
                  <a:pt x="19605" y="144188"/>
                </a:lnTo>
                <a:lnTo>
                  <a:pt x="17735" y="142094"/>
                </a:lnTo>
                <a:lnTo>
                  <a:pt x="15436" y="139530"/>
                </a:lnTo>
                <a:lnTo>
                  <a:pt x="13315" y="137157"/>
                </a:lnTo>
                <a:lnTo>
                  <a:pt x="12043" y="134872"/>
                </a:lnTo>
                <a:lnTo>
                  <a:pt x="11526" y="133560"/>
                </a:lnTo>
                <a:lnTo>
                  <a:pt x="12145" y="133430"/>
                </a:lnTo>
                <a:lnTo>
                  <a:pt x="13063" y="133403"/>
                </a:lnTo>
                <a:lnTo>
                  <a:pt x="13451" y="133165"/>
                </a:lnTo>
                <a:lnTo>
                  <a:pt x="13471" y="132553"/>
                </a:lnTo>
                <a:lnTo>
                  <a:pt x="12526" y="130751"/>
                </a:lnTo>
                <a:lnTo>
                  <a:pt x="12077" y="128453"/>
                </a:lnTo>
                <a:lnTo>
                  <a:pt x="11295" y="127052"/>
                </a:lnTo>
                <a:lnTo>
                  <a:pt x="8826" y="124896"/>
                </a:lnTo>
                <a:lnTo>
                  <a:pt x="6474" y="123258"/>
                </a:lnTo>
                <a:lnTo>
                  <a:pt x="5726" y="122414"/>
                </a:lnTo>
                <a:lnTo>
                  <a:pt x="5304" y="121211"/>
                </a:lnTo>
                <a:lnTo>
                  <a:pt x="4400" y="113608"/>
                </a:lnTo>
                <a:lnTo>
                  <a:pt x="3999" y="111446"/>
                </a:lnTo>
                <a:lnTo>
                  <a:pt x="3257" y="110501"/>
                </a:lnTo>
                <a:lnTo>
                  <a:pt x="2720" y="110059"/>
                </a:lnTo>
                <a:lnTo>
                  <a:pt x="2516" y="109522"/>
                </a:lnTo>
                <a:lnTo>
                  <a:pt x="2611" y="108168"/>
                </a:lnTo>
                <a:lnTo>
                  <a:pt x="2924" y="106958"/>
                </a:lnTo>
                <a:lnTo>
                  <a:pt x="2910" y="106482"/>
                </a:lnTo>
                <a:lnTo>
                  <a:pt x="3550" y="105421"/>
                </a:lnTo>
                <a:lnTo>
                  <a:pt x="3550" y="98376"/>
                </a:lnTo>
                <a:lnTo>
                  <a:pt x="3203" y="98016"/>
                </a:lnTo>
                <a:lnTo>
                  <a:pt x="2788" y="97404"/>
                </a:lnTo>
                <a:lnTo>
                  <a:pt x="2128" y="97451"/>
                </a:lnTo>
                <a:lnTo>
                  <a:pt x="1374" y="97390"/>
                </a:lnTo>
                <a:lnTo>
                  <a:pt x="625" y="96363"/>
                </a:lnTo>
                <a:lnTo>
                  <a:pt x="0" y="95071"/>
                </a:lnTo>
                <a:lnTo>
                  <a:pt x="183" y="94153"/>
                </a:lnTo>
                <a:lnTo>
                  <a:pt x="836" y="93392"/>
                </a:lnTo>
                <a:lnTo>
                  <a:pt x="1551" y="92719"/>
                </a:lnTo>
                <a:lnTo>
                  <a:pt x="2455" y="92161"/>
                </a:lnTo>
                <a:lnTo>
                  <a:pt x="5127" y="91032"/>
                </a:lnTo>
                <a:lnTo>
                  <a:pt x="5882" y="90468"/>
                </a:lnTo>
                <a:lnTo>
                  <a:pt x="6358" y="89774"/>
                </a:lnTo>
                <a:lnTo>
                  <a:pt x="6671" y="88836"/>
                </a:lnTo>
                <a:lnTo>
                  <a:pt x="8221" y="85205"/>
                </a:lnTo>
                <a:lnTo>
                  <a:pt x="10533" y="81587"/>
                </a:lnTo>
                <a:lnTo>
                  <a:pt x="11519" y="80839"/>
                </a:lnTo>
                <a:lnTo>
                  <a:pt x="12505" y="78445"/>
                </a:lnTo>
                <a:lnTo>
                  <a:pt x="13859" y="75514"/>
                </a:lnTo>
                <a:lnTo>
                  <a:pt x="14402" y="74148"/>
                </a:lnTo>
                <a:lnTo>
                  <a:pt x="14804" y="72788"/>
                </a:lnTo>
                <a:lnTo>
                  <a:pt x="15552" y="71693"/>
                </a:lnTo>
                <a:lnTo>
                  <a:pt x="18095" y="69884"/>
                </a:lnTo>
                <a:lnTo>
                  <a:pt x="20020" y="66715"/>
                </a:lnTo>
                <a:lnTo>
                  <a:pt x="22107" y="66885"/>
                </a:lnTo>
                <a:lnTo>
                  <a:pt x="24242" y="67388"/>
                </a:lnTo>
                <a:lnTo>
                  <a:pt x="26983" y="67640"/>
                </a:lnTo>
                <a:lnTo>
                  <a:pt x="29131" y="67028"/>
                </a:lnTo>
                <a:lnTo>
                  <a:pt x="30526" y="65790"/>
                </a:lnTo>
                <a:lnTo>
                  <a:pt x="33592" y="64804"/>
                </a:lnTo>
                <a:lnTo>
                  <a:pt x="37176" y="63662"/>
                </a:lnTo>
                <a:lnTo>
                  <a:pt x="37659" y="61962"/>
                </a:lnTo>
                <a:lnTo>
                  <a:pt x="38713" y="61071"/>
                </a:lnTo>
                <a:lnTo>
                  <a:pt x="39930" y="60282"/>
                </a:lnTo>
                <a:lnTo>
                  <a:pt x="40352" y="60180"/>
                </a:lnTo>
                <a:lnTo>
                  <a:pt x="40440" y="60745"/>
                </a:lnTo>
                <a:lnTo>
                  <a:pt x="41181" y="62520"/>
                </a:lnTo>
                <a:lnTo>
                  <a:pt x="42697" y="64267"/>
                </a:lnTo>
                <a:lnTo>
                  <a:pt x="44921" y="66198"/>
                </a:lnTo>
                <a:lnTo>
                  <a:pt x="45553" y="66076"/>
                </a:lnTo>
                <a:lnTo>
                  <a:pt x="46934" y="64614"/>
                </a:lnTo>
                <a:lnTo>
                  <a:pt x="50402" y="63710"/>
                </a:lnTo>
                <a:lnTo>
                  <a:pt x="51279" y="63308"/>
                </a:lnTo>
                <a:lnTo>
                  <a:pt x="53741" y="61180"/>
                </a:lnTo>
                <a:lnTo>
                  <a:pt x="56706" y="59813"/>
                </a:lnTo>
                <a:lnTo>
                  <a:pt x="57358" y="59691"/>
                </a:lnTo>
                <a:lnTo>
                  <a:pt x="58426" y="59330"/>
                </a:lnTo>
                <a:lnTo>
                  <a:pt x="61418" y="57916"/>
                </a:lnTo>
                <a:lnTo>
                  <a:pt x="63547" y="58106"/>
                </a:lnTo>
                <a:lnTo>
                  <a:pt x="66967" y="57882"/>
                </a:lnTo>
                <a:lnTo>
                  <a:pt x="72672" y="57216"/>
                </a:lnTo>
                <a:lnTo>
                  <a:pt x="76793" y="56991"/>
                </a:lnTo>
                <a:lnTo>
                  <a:pt x="78880" y="56726"/>
                </a:lnTo>
                <a:lnTo>
                  <a:pt x="79398" y="56440"/>
                </a:lnTo>
                <a:lnTo>
                  <a:pt x="80206" y="54394"/>
                </a:lnTo>
                <a:lnTo>
                  <a:pt x="80825" y="53816"/>
                </a:lnTo>
                <a:lnTo>
                  <a:pt x="82376" y="52932"/>
                </a:lnTo>
                <a:lnTo>
                  <a:pt x="85409" y="49844"/>
                </a:lnTo>
                <a:lnTo>
                  <a:pt x="87401" y="47233"/>
                </a:lnTo>
                <a:lnTo>
                  <a:pt x="87959" y="46363"/>
                </a:lnTo>
                <a:lnTo>
                  <a:pt x="88006" y="46295"/>
                </a:lnTo>
                <a:lnTo>
                  <a:pt x="88414" y="46132"/>
                </a:lnTo>
                <a:lnTo>
                  <a:pt x="89271" y="45030"/>
                </a:lnTo>
                <a:lnTo>
                  <a:pt x="88421" y="43894"/>
                </a:lnTo>
                <a:lnTo>
                  <a:pt x="85021" y="41575"/>
                </a:lnTo>
                <a:lnTo>
                  <a:pt x="85069" y="41263"/>
                </a:lnTo>
                <a:lnTo>
                  <a:pt x="84878" y="40868"/>
                </a:lnTo>
                <a:lnTo>
                  <a:pt x="85062" y="40549"/>
                </a:lnTo>
                <a:lnTo>
                  <a:pt x="86361" y="39603"/>
                </a:lnTo>
                <a:lnTo>
                  <a:pt x="88108" y="38529"/>
                </a:lnTo>
                <a:lnTo>
                  <a:pt x="89972" y="38128"/>
                </a:lnTo>
                <a:lnTo>
                  <a:pt x="94833" y="38209"/>
                </a:lnTo>
                <a:lnTo>
                  <a:pt x="98982" y="37978"/>
                </a:lnTo>
                <a:lnTo>
                  <a:pt x="99947" y="38033"/>
                </a:lnTo>
                <a:lnTo>
                  <a:pt x="103184" y="37482"/>
                </a:lnTo>
                <a:lnTo>
                  <a:pt x="105394" y="36992"/>
                </a:lnTo>
                <a:lnTo>
                  <a:pt x="107665" y="35877"/>
                </a:lnTo>
                <a:lnTo>
                  <a:pt x="112813" y="35993"/>
                </a:lnTo>
                <a:lnTo>
                  <a:pt x="117097" y="33150"/>
                </a:lnTo>
                <a:lnTo>
                  <a:pt x="118334" y="32647"/>
                </a:lnTo>
                <a:lnTo>
                  <a:pt x="118872" y="32205"/>
                </a:lnTo>
                <a:lnTo>
                  <a:pt x="119035" y="31770"/>
                </a:lnTo>
                <a:lnTo>
                  <a:pt x="121041" y="30641"/>
                </a:lnTo>
                <a:lnTo>
                  <a:pt x="123285" y="28309"/>
                </a:lnTo>
                <a:lnTo>
                  <a:pt x="125060" y="26207"/>
                </a:lnTo>
                <a:lnTo>
                  <a:pt x="125542" y="24725"/>
                </a:lnTo>
                <a:lnTo>
                  <a:pt x="130398" y="19700"/>
                </a:lnTo>
                <a:lnTo>
                  <a:pt x="132091" y="19802"/>
                </a:lnTo>
                <a:lnTo>
                  <a:pt x="132921" y="19183"/>
                </a:lnTo>
                <a:lnTo>
                  <a:pt x="134845" y="15824"/>
                </a:lnTo>
                <a:lnTo>
                  <a:pt x="135444" y="15212"/>
                </a:lnTo>
                <a:lnTo>
                  <a:pt x="136348" y="15001"/>
                </a:lnTo>
                <a:lnTo>
                  <a:pt x="137442" y="14620"/>
                </a:lnTo>
                <a:lnTo>
                  <a:pt x="138395" y="13627"/>
                </a:lnTo>
                <a:lnTo>
                  <a:pt x="139218" y="12145"/>
                </a:lnTo>
                <a:lnTo>
                  <a:pt x="139224" y="10316"/>
                </a:lnTo>
                <a:lnTo>
                  <a:pt x="138850" y="8847"/>
                </a:lnTo>
                <a:lnTo>
                  <a:pt x="138850" y="8133"/>
                </a:lnTo>
                <a:lnTo>
                  <a:pt x="139313" y="7480"/>
                </a:lnTo>
                <a:lnTo>
                  <a:pt x="140088" y="6820"/>
                </a:lnTo>
                <a:lnTo>
                  <a:pt x="143774" y="5012"/>
                </a:lnTo>
                <a:lnTo>
                  <a:pt x="144712" y="4134"/>
                </a:lnTo>
                <a:lnTo>
                  <a:pt x="145269" y="3345"/>
                </a:lnTo>
                <a:lnTo>
                  <a:pt x="146303" y="3203"/>
                </a:lnTo>
                <a:lnTo>
                  <a:pt x="147432" y="3284"/>
                </a:lnTo>
                <a:lnTo>
                  <a:pt x="148146" y="2795"/>
                </a:lnTo>
                <a:lnTo>
                  <a:pt x="148948" y="1972"/>
                </a:lnTo>
                <a:lnTo>
                  <a:pt x="151505" y="863"/>
                </a:lnTo>
                <a:lnTo>
                  <a:pt x="153872" y="0"/>
                </a:lnTo>
                <a:lnTo>
                  <a:pt x="156361" y="360"/>
                </a:lnTo>
                <a:lnTo>
                  <a:pt x="158387" y="809"/>
                </a:lnTo>
                <a:lnTo>
                  <a:pt x="160046" y="133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16" name="Google Shape;3716;p208"/>
          <p:cNvSpPr/>
          <p:nvPr/>
        </p:nvSpPr>
        <p:spPr>
          <a:xfrm>
            <a:off x="7840811" y="4460771"/>
            <a:ext cx="142978" cy="164935"/>
          </a:xfrm>
          <a:custGeom>
            <a:rect b="b" l="l" r="r" t="t"/>
            <a:pathLst>
              <a:path extrusionOk="0" h="164935" w="142978">
                <a:moveTo>
                  <a:pt x="142754" y="3971"/>
                </a:moveTo>
                <a:lnTo>
                  <a:pt x="142978" y="7283"/>
                </a:lnTo>
                <a:lnTo>
                  <a:pt x="141550" y="11404"/>
                </a:lnTo>
                <a:lnTo>
                  <a:pt x="140475" y="14491"/>
                </a:lnTo>
                <a:lnTo>
                  <a:pt x="137660" y="19591"/>
                </a:lnTo>
                <a:lnTo>
                  <a:pt x="135144" y="24160"/>
                </a:lnTo>
                <a:lnTo>
                  <a:pt x="132485" y="31777"/>
                </a:lnTo>
                <a:lnTo>
                  <a:pt x="132499" y="37346"/>
                </a:lnTo>
                <a:lnTo>
                  <a:pt x="132207" y="40848"/>
                </a:lnTo>
                <a:lnTo>
                  <a:pt x="131336" y="42990"/>
                </a:lnTo>
                <a:lnTo>
                  <a:pt x="129242" y="48749"/>
                </a:lnTo>
                <a:lnTo>
                  <a:pt x="128929" y="53707"/>
                </a:lnTo>
                <a:lnTo>
                  <a:pt x="129677" y="59766"/>
                </a:lnTo>
                <a:lnTo>
                  <a:pt x="128963" y="65512"/>
                </a:lnTo>
                <a:lnTo>
                  <a:pt x="126780" y="70938"/>
                </a:lnTo>
                <a:lnTo>
                  <a:pt x="125842" y="75209"/>
                </a:lnTo>
                <a:lnTo>
                  <a:pt x="126386" y="80356"/>
                </a:lnTo>
                <a:lnTo>
                  <a:pt x="122381" y="84640"/>
                </a:lnTo>
                <a:lnTo>
                  <a:pt x="117342" y="88897"/>
                </a:lnTo>
                <a:lnTo>
                  <a:pt x="114078" y="90128"/>
                </a:lnTo>
                <a:lnTo>
                  <a:pt x="111541" y="91563"/>
                </a:lnTo>
                <a:lnTo>
                  <a:pt x="109732" y="93188"/>
                </a:lnTo>
                <a:lnTo>
                  <a:pt x="109141" y="94072"/>
                </a:lnTo>
                <a:lnTo>
                  <a:pt x="107822" y="96044"/>
                </a:lnTo>
                <a:lnTo>
                  <a:pt x="104823" y="102157"/>
                </a:lnTo>
                <a:lnTo>
                  <a:pt x="103259" y="104836"/>
                </a:lnTo>
                <a:lnTo>
                  <a:pt x="101212" y="107128"/>
                </a:lnTo>
                <a:lnTo>
                  <a:pt x="98166" y="109923"/>
                </a:lnTo>
                <a:lnTo>
                  <a:pt x="97050" y="111242"/>
                </a:lnTo>
                <a:lnTo>
                  <a:pt x="96595" y="113160"/>
                </a:lnTo>
                <a:lnTo>
                  <a:pt x="96792" y="116682"/>
                </a:lnTo>
                <a:lnTo>
                  <a:pt x="97084" y="127419"/>
                </a:lnTo>
                <a:lnTo>
                  <a:pt x="96574" y="130534"/>
                </a:lnTo>
                <a:lnTo>
                  <a:pt x="95738" y="135654"/>
                </a:lnTo>
                <a:lnTo>
                  <a:pt x="92746" y="141393"/>
                </a:lnTo>
                <a:lnTo>
                  <a:pt x="90502" y="144583"/>
                </a:lnTo>
                <a:lnTo>
                  <a:pt x="88258" y="145562"/>
                </a:lnTo>
                <a:lnTo>
                  <a:pt x="85307" y="146425"/>
                </a:lnTo>
                <a:lnTo>
                  <a:pt x="83892" y="147507"/>
                </a:lnTo>
                <a:lnTo>
                  <a:pt x="83029" y="149105"/>
                </a:lnTo>
                <a:lnTo>
                  <a:pt x="81383" y="150492"/>
                </a:lnTo>
                <a:lnTo>
                  <a:pt x="78955" y="151682"/>
                </a:lnTo>
                <a:lnTo>
                  <a:pt x="75882" y="154599"/>
                </a:lnTo>
                <a:lnTo>
                  <a:pt x="72176" y="159250"/>
                </a:lnTo>
                <a:lnTo>
                  <a:pt x="69639" y="161916"/>
                </a:lnTo>
                <a:lnTo>
                  <a:pt x="68279" y="162603"/>
                </a:lnTo>
                <a:lnTo>
                  <a:pt x="66872" y="162664"/>
                </a:lnTo>
                <a:lnTo>
                  <a:pt x="65410" y="162106"/>
                </a:lnTo>
                <a:lnTo>
                  <a:pt x="64193" y="162032"/>
                </a:lnTo>
                <a:lnTo>
                  <a:pt x="63581" y="162283"/>
                </a:lnTo>
                <a:lnTo>
                  <a:pt x="63186" y="162079"/>
                </a:lnTo>
                <a:lnTo>
                  <a:pt x="62608" y="161644"/>
                </a:lnTo>
                <a:lnTo>
                  <a:pt x="62628" y="160569"/>
                </a:lnTo>
                <a:lnTo>
                  <a:pt x="62459" y="158795"/>
                </a:lnTo>
                <a:lnTo>
                  <a:pt x="61744" y="156965"/>
                </a:lnTo>
                <a:lnTo>
                  <a:pt x="62594" y="155497"/>
                </a:lnTo>
                <a:lnTo>
                  <a:pt x="63356" y="154382"/>
                </a:lnTo>
                <a:lnTo>
                  <a:pt x="63220" y="153797"/>
                </a:lnTo>
                <a:lnTo>
                  <a:pt x="62459" y="152865"/>
                </a:lnTo>
                <a:lnTo>
                  <a:pt x="61609" y="151525"/>
                </a:lnTo>
                <a:lnTo>
                  <a:pt x="60806" y="151621"/>
                </a:lnTo>
                <a:lnTo>
                  <a:pt x="59099" y="152641"/>
                </a:lnTo>
                <a:lnTo>
                  <a:pt x="57325" y="153443"/>
                </a:lnTo>
                <a:lnTo>
                  <a:pt x="55665" y="153776"/>
                </a:lnTo>
                <a:lnTo>
                  <a:pt x="54360" y="154606"/>
                </a:lnTo>
                <a:lnTo>
                  <a:pt x="53646" y="155055"/>
                </a:lnTo>
                <a:lnTo>
                  <a:pt x="52524" y="155055"/>
                </a:lnTo>
                <a:lnTo>
                  <a:pt x="51898" y="154558"/>
                </a:lnTo>
                <a:lnTo>
                  <a:pt x="50531" y="154082"/>
                </a:lnTo>
                <a:lnTo>
                  <a:pt x="49790" y="154245"/>
                </a:lnTo>
                <a:lnTo>
                  <a:pt x="49369" y="154477"/>
                </a:lnTo>
                <a:lnTo>
                  <a:pt x="49192" y="156163"/>
                </a:lnTo>
                <a:lnTo>
                  <a:pt x="49028" y="157591"/>
                </a:lnTo>
                <a:lnTo>
                  <a:pt x="48763" y="158931"/>
                </a:lnTo>
                <a:lnTo>
                  <a:pt x="48274" y="159556"/>
                </a:lnTo>
                <a:lnTo>
                  <a:pt x="46213" y="160223"/>
                </a:lnTo>
                <a:lnTo>
                  <a:pt x="44812" y="161141"/>
                </a:lnTo>
                <a:lnTo>
                  <a:pt x="43609" y="161760"/>
                </a:lnTo>
                <a:lnTo>
                  <a:pt x="42861" y="161603"/>
                </a:lnTo>
                <a:lnTo>
                  <a:pt x="41365" y="160386"/>
                </a:lnTo>
                <a:lnTo>
                  <a:pt x="39876" y="159257"/>
                </a:lnTo>
                <a:lnTo>
                  <a:pt x="39053" y="158305"/>
                </a:lnTo>
                <a:lnTo>
                  <a:pt x="38590" y="157625"/>
                </a:lnTo>
                <a:lnTo>
                  <a:pt x="38291" y="157326"/>
                </a:lnTo>
                <a:lnTo>
                  <a:pt x="37353" y="157278"/>
                </a:lnTo>
                <a:lnTo>
                  <a:pt x="37074" y="157904"/>
                </a:lnTo>
                <a:lnTo>
                  <a:pt x="36605" y="157611"/>
                </a:lnTo>
                <a:lnTo>
                  <a:pt x="35143" y="156326"/>
                </a:lnTo>
                <a:lnTo>
                  <a:pt x="33415" y="154300"/>
                </a:lnTo>
                <a:lnTo>
                  <a:pt x="32790" y="153987"/>
                </a:lnTo>
                <a:lnTo>
                  <a:pt x="31838" y="154021"/>
                </a:lnTo>
                <a:lnTo>
                  <a:pt x="30328" y="154769"/>
                </a:lnTo>
                <a:lnTo>
                  <a:pt x="28846" y="155932"/>
                </a:lnTo>
                <a:lnTo>
                  <a:pt x="26173" y="157006"/>
                </a:lnTo>
                <a:lnTo>
                  <a:pt x="23943" y="157605"/>
                </a:lnTo>
                <a:lnTo>
                  <a:pt x="23739" y="158339"/>
                </a:lnTo>
                <a:lnTo>
                  <a:pt x="23215" y="159604"/>
                </a:lnTo>
                <a:lnTo>
                  <a:pt x="22481" y="160393"/>
                </a:lnTo>
                <a:lnTo>
                  <a:pt x="20502" y="160638"/>
                </a:lnTo>
                <a:lnTo>
                  <a:pt x="19788" y="161766"/>
                </a:lnTo>
                <a:lnTo>
                  <a:pt x="18081" y="163942"/>
                </a:lnTo>
                <a:lnTo>
                  <a:pt x="16953" y="164935"/>
                </a:lnTo>
                <a:lnTo>
                  <a:pt x="16653" y="164514"/>
                </a:lnTo>
                <a:lnTo>
                  <a:pt x="15967" y="163983"/>
                </a:lnTo>
                <a:lnTo>
                  <a:pt x="14566" y="162297"/>
                </a:lnTo>
                <a:lnTo>
                  <a:pt x="13179" y="160195"/>
                </a:lnTo>
                <a:lnTo>
                  <a:pt x="12811" y="159244"/>
                </a:lnTo>
                <a:lnTo>
                  <a:pt x="12417" y="158699"/>
                </a:lnTo>
                <a:lnTo>
                  <a:pt x="12356" y="156591"/>
                </a:lnTo>
                <a:lnTo>
                  <a:pt x="10268" y="154089"/>
                </a:lnTo>
                <a:lnTo>
                  <a:pt x="5032" y="149642"/>
                </a:lnTo>
                <a:lnTo>
                  <a:pt x="4475" y="148316"/>
                </a:lnTo>
                <a:lnTo>
                  <a:pt x="0" y="144249"/>
                </a:lnTo>
                <a:lnTo>
                  <a:pt x="1142" y="141319"/>
                </a:lnTo>
                <a:lnTo>
                  <a:pt x="1992" y="139959"/>
                </a:lnTo>
                <a:lnTo>
                  <a:pt x="3019" y="139020"/>
                </a:lnTo>
                <a:lnTo>
                  <a:pt x="7140" y="136722"/>
                </a:lnTo>
                <a:lnTo>
                  <a:pt x="7766" y="136810"/>
                </a:lnTo>
                <a:lnTo>
                  <a:pt x="10608" y="139795"/>
                </a:lnTo>
                <a:lnTo>
                  <a:pt x="11513" y="140033"/>
                </a:lnTo>
                <a:lnTo>
                  <a:pt x="12526" y="139952"/>
                </a:lnTo>
                <a:lnTo>
                  <a:pt x="13723" y="140074"/>
                </a:lnTo>
                <a:lnTo>
                  <a:pt x="14314" y="139489"/>
                </a:lnTo>
                <a:lnTo>
                  <a:pt x="14403" y="138721"/>
                </a:lnTo>
                <a:lnTo>
                  <a:pt x="13539" y="137857"/>
                </a:lnTo>
                <a:lnTo>
                  <a:pt x="13410" y="136933"/>
                </a:lnTo>
                <a:lnTo>
                  <a:pt x="14022" y="135933"/>
                </a:lnTo>
                <a:lnTo>
                  <a:pt x="14362" y="134818"/>
                </a:lnTo>
                <a:lnTo>
                  <a:pt x="15253" y="133512"/>
                </a:lnTo>
                <a:lnTo>
                  <a:pt x="15348" y="132893"/>
                </a:lnTo>
                <a:lnTo>
                  <a:pt x="14409" y="132220"/>
                </a:lnTo>
                <a:lnTo>
                  <a:pt x="12485" y="131193"/>
                </a:lnTo>
                <a:lnTo>
                  <a:pt x="11173" y="130201"/>
                </a:lnTo>
                <a:lnTo>
                  <a:pt x="10669" y="129255"/>
                </a:lnTo>
                <a:lnTo>
                  <a:pt x="11030" y="128045"/>
                </a:lnTo>
                <a:lnTo>
                  <a:pt x="12084" y="127059"/>
                </a:lnTo>
                <a:lnTo>
                  <a:pt x="12023" y="126522"/>
                </a:lnTo>
                <a:lnTo>
                  <a:pt x="11091" y="125638"/>
                </a:lnTo>
                <a:lnTo>
                  <a:pt x="10411" y="124692"/>
                </a:lnTo>
                <a:lnTo>
                  <a:pt x="9717" y="124101"/>
                </a:lnTo>
                <a:lnTo>
                  <a:pt x="7779" y="123747"/>
                </a:lnTo>
                <a:lnTo>
                  <a:pt x="8153" y="122476"/>
                </a:lnTo>
                <a:lnTo>
                  <a:pt x="8861" y="120599"/>
                </a:lnTo>
                <a:lnTo>
                  <a:pt x="9037" y="119164"/>
                </a:lnTo>
                <a:lnTo>
                  <a:pt x="8500" y="115397"/>
                </a:lnTo>
                <a:lnTo>
                  <a:pt x="8541" y="114717"/>
                </a:lnTo>
                <a:lnTo>
                  <a:pt x="9071" y="114370"/>
                </a:lnTo>
                <a:lnTo>
                  <a:pt x="10221" y="114785"/>
                </a:lnTo>
                <a:lnTo>
                  <a:pt x="11383" y="115356"/>
                </a:lnTo>
                <a:lnTo>
                  <a:pt x="14552" y="114540"/>
                </a:lnTo>
                <a:lnTo>
                  <a:pt x="15654" y="114411"/>
                </a:lnTo>
                <a:lnTo>
                  <a:pt x="16572" y="115132"/>
                </a:lnTo>
                <a:lnTo>
                  <a:pt x="17830" y="115696"/>
                </a:lnTo>
                <a:lnTo>
                  <a:pt x="25119" y="114125"/>
                </a:lnTo>
                <a:lnTo>
                  <a:pt x="25262" y="112527"/>
                </a:lnTo>
                <a:lnTo>
                  <a:pt x="25677" y="111079"/>
                </a:lnTo>
                <a:lnTo>
                  <a:pt x="25731" y="109998"/>
                </a:lnTo>
                <a:lnTo>
                  <a:pt x="25432" y="109297"/>
                </a:lnTo>
                <a:lnTo>
                  <a:pt x="25072" y="108774"/>
                </a:lnTo>
                <a:lnTo>
                  <a:pt x="24854" y="107686"/>
                </a:lnTo>
                <a:lnTo>
                  <a:pt x="24848" y="106523"/>
                </a:lnTo>
                <a:lnTo>
                  <a:pt x="25548" y="105972"/>
                </a:lnTo>
                <a:lnTo>
                  <a:pt x="27873" y="104585"/>
                </a:lnTo>
                <a:lnTo>
                  <a:pt x="28594" y="104632"/>
                </a:lnTo>
                <a:lnTo>
                  <a:pt x="30219" y="105394"/>
                </a:lnTo>
                <a:lnTo>
                  <a:pt x="31743" y="106577"/>
                </a:lnTo>
                <a:lnTo>
                  <a:pt x="33103" y="109066"/>
                </a:lnTo>
                <a:lnTo>
                  <a:pt x="34034" y="111215"/>
                </a:lnTo>
                <a:lnTo>
                  <a:pt x="35537" y="113812"/>
                </a:lnTo>
                <a:lnTo>
                  <a:pt x="38713" y="114873"/>
                </a:lnTo>
                <a:lnTo>
                  <a:pt x="42507" y="115547"/>
                </a:lnTo>
                <a:lnTo>
                  <a:pt x="44561" y="115370"/>
                </a:lnTo>
                <a:lnTo>
                  <a:pt x="47492" y="113153"/>
                </a:lnTo>
                <a:lnTo>
                  <a:pt x="49151" y="111426"/>
                </a:lnTo>
                <a:lnTo>
                  <a:pt x="49688" y="110494"/>
                </a:lnTo>
                <a:lnTo>
                  <a:pt x="50654" y="110977"/>
                </a:lnTo>
                <a:lnTo>
                  <a:pt x="51749" y="113248"/>
                </a:lnTo>
                <a:lnTo>
                  <a:pt x="52449" y="114132"/>
                </a:lnTo>
                <a:lnTo>
                  <a:pt x="52625" y="114975"/>
                </a:lnTo>
                <a:lnTo>
                  <a:pt x="52136" y="116022"/>
                </a:lnTo>
                <a:lnTo>
                  <a:pt x="52612" y="116696"/>
                </a:lnTo>
                <a:lnTo>
                  <a:pt x="54652" y="117178"/>
                </a:lnTo>
                <a:lnTo>
                  <a:pt x="56441" y="116723"/>
                </a:lnTo>
                <a:lnTo>
                  <a:pt x="57243" y="115798"/>
                </a:lnTo>
                <a:lnTo>
                  <a:pt x="58583" y="114588"/>
                </a:lnTo>
                <a:lnTo>
                  <a:pt x="58596" y="113568"/>
                </a:lnTo>
                <a:lnTo>
                  <a:pt x="57875" y="112908"/>
                </a:lnTo>
                <a:lnTo>
                  <a:pt x="57875" y="111997"/>
                </a:lnTo>
                <a:lnTo>
                  <a:pt x="58623" y="111283"/>
                </a:lnTo>
                <a:lnTo>
                  <a:pt x="59344" y="109324"/>
                </a:lnTo>
                <a:lnTo>
                  <a:pt x="59569" y="107896"/>
                </a:lnTo>
                <a:lnTo>
                  <a:pt x="60276" y="106985"/>
                </a:lnTo>
                <a:lnTo>
                  <a:pt x="61615" y="106353"/>
                </a:lnTo>
                <a:lnTo>
                  <a:pt x="62098" y="105782"/>
                </a:lnTo>
                <a:lnTo>
                  <a:pt x="62846" y="102395"/>
                </a:lnTo>
                <a:lnTo>
                  <a:pt x="62459" y="101171"/>
                </a:lnTo>
                <a:lnTo>
                  <a:pt x="62459" y="100158"/>
                </a:lnTo>
                <a:lnTo>
                  <a:pt x="63309" y="98859"/>
                </a:lnTo>
                <a:lnTo>
                  <a:pt x="63465" y="96737"/>
                </a:lnTo>
                <a:lnTo>
                  <a:pt x="63104" y="93263"/>
                </a:lnTo>
                <a:lnTo>
                  <a:pt x="62867" y="90876"/>
                </a:lnTo>
                <a:lnTo>
                  <a:pt x="62608" y="88373"/>
                </a:lnTo>
                <a:lnTo>
                  <a:pt x="63261" y="85089"/>
                </a:lnTo>
                <a:lnTo>
                  <a:pt x="63941" y="81668"/>
                </a:lnTo>
                <a:lnTo>
                  <a:pt x="63819" y="80818"/>
                </a:lnTo>
                <a:lnTo>
                  <a:pt x="62873" y="79778"/>
                </a:lnTo>
                <a:lnTo>
                  <a:pt x="61710" y="78833"/>
                </a:lnTo>
                <a:lnTo>
                  <a:pt x="58719" y="78051"/>
                </a:lnTo>
                <a:lnTo>
                  <a:pt x="57604" y="76806"/>
                </a:lnTo>
                <a:lnTo>
                  <a:pt x="56733" y="75487"/>
                </a:lnTo>
                <a:lnTo>
                  <a:pt x="56101" y="75066"/>
                </a:lnTo>
                <a:lnTo>
                  <a:pt x="52823" y="74549"/>
                </a:lnTo>
                <a:lnTo>
                  <a:pt x="52102" y="73801"/>
                </a:lnTo>
                <a:lnTo>
                  <a:pt x="52394" y="71666"/>
                </a:lnTo>
                <a:lnTo>
                  <a:pt x="52687" y="68517"/>
                </a:lnTo>
                <a:lnTo>
                  <a:pt x="52571" y="66335"/>
                </a:lnTo>
                <a:lnTo>
                  <a:pt x="53149" y="64566"/>
                </a:lnTo>
                <a:lnTo>
                  <a:pt x="53809" y="63240"/>
                </a:lnTo>
                <a:lnTo>
                  <a:pt x="55257" y="61840"/>
                </a:lnTo>
                <a:lnTo>
                  <a:pt x="56019" y="60187"/>
                </a:lnTo>
                <a:lnTo>
                  <a:pt x="56441" y="59779"/>
                </a:lnTo>
                <a:lnTo>
                  <a:pt x="59181" y="59500"/>
                </a:lnTo>
                <a:lnTo>
                  <a:pt x="60174" y="58814"/>
                </a:lnTo>
                <a:lnTo>
                  <a:pt x="60956" y="58113"/>
                </a:lnTo>
                <a:lnTo>
                  <a:pt x="61289" y="57175"/>
                </a:lnTo>
                <a:lnTo>
                  <a:pt x="62227" y="55618"/>
                </a:lnTo>
                <a:lnTo>
                  <a:pt x="63057" y="54564"/>
                </a:lnTo>
                <a:lnTo>
                  <a:pt x="63152" y="53849"/>
                </a:lnTo>
                <a:lnTo>
                  <a:pt x="62975" y="52857"/>
                </a:lnTo>
                <a:lnTo>
                  <a:pt x="62146" y="50905"/>
                </a:lnTo>
                <a:lnTo>
                  <a:pt x="61153" y="49280"/>
                </a:lnTo>
                <a:lnTo>
                  <a:pt x="60554" y="48695"/>
                </a:lnTo>
                <a:lnTo>
                  <a:pt x="59344" y="44874"/>
                </a:lnTo>
                <a:lnTo>
                  <a:pt x="58222" y="43976"/>
                </a:lnTo>
                <a:lnTo>
                  <a:pt x="56033" y="43486"/>
                </a:lnTo>
                <a:lnTo>
                  <a:pt x="51932" y="43051"/>
                </a:lnTo>
                <a:lnTo>
                  <a:pt x="49450" y="43738"/>
                </a:lnTo>
                <a:lnTo>
                  <a:pt x="45676" y="45023"/>
                </a:lnTo>
                <a:lnTo>
                  <a:pt x="42793" y="45914"/>
                </a:lnTo>
                <a:lnTo>
                  <a:pt x="40916" y="46417"/>
                </a:lnTo>
                <a:lnTo>
                  <a:pt x="39814" y="46281"/>
                </a:lnTo>
                <a:lnTo>
                  <a:pt x="39311" y="45696"/>
                </a:lnTo>
                <a:lnTo>
                  <a:pt x="40046" y="45200"/>
                </a:lnTo>
                <a:lnTo>
                  <a:pt x="40406" y="44037"/>
                </a:lnTo>
                <a:lnTo>
                  <a:pt x="39937" y="42371"/>
                </a:lnTo>
                <a:lnTo>
                  <a:pt x="39209" y="40848"/>
                </a:lnTo>
                <a:lnTo>
                  <a:pt x="38794" y="38699"/>
                </a:lnTo>
                <a:lnTo>
                  <a:pt x="38971" y="36040"/>
                </a:lnTo>
                <a:lnTo>
                  <a:pt x="39678" y="33538"/>
                </a:lnTo>
                <a:lnTo>
                  <a:pt x="41195" y="30287"/>
                </a:lnTo>
                <a:lnTo>
                  <a:pt x="41290" y="28961"/>
                </a:lnTo>
                <a:lnTo>
                  <a:pt x="45867" y="29002"/>
                </a:lnTo>
                <a:lnTo>
                  <a:pt x="50436" y="29043"/>
                </a:lnTo>
                <a:lnTo>
                  <a:pt x="55427" y="29009"/>
                </a:lnTo>
                <a:lnTo>
                  <a:pt x="60249" y="28982"/>
                </a:lnTo>
                <a:lnTo>
                  <a:pt x="64009" y="29091"/>
                </a:lnTo>
                <a:lnTo>
                  <a:pt x="65818" y="28247"/>
                </a:lnTo>
                <a:lnTo>
                  <a:pt x="67538" y="29526"/>
                </a:lnTo>
                <a:lnTo>
                  <a:pt x="68381" y="29805"/>
                </a:lnTo>
                <a:lnTo>
                  <a:pt x="68667" y="29702"/>
                </a:lnTo>
                <a:lnTo>
                  <a:pt x="69327" y="30600"/>
                </a:lnTo>
                <a:lnTo>
                  <a:pt x="71469" y="30505"/>
                </a:lnTo>
                <a:lnTo>
                  <a:pt x="71809" y="30709"/>
                </a:lnTo>
                <a:lnTo>
                  <a:pt x="71992" y="31797"/>
                </a:lnTo>
                <a:lnTo>
                  <a:pt x="73978" y="31770"/>
                </a:lnTo>
                <a:lnTo>
                  <a:pt x="74957" y="32008"/>
                </a:lnTo>
                <a:lnTo>
                  <a:pt x="75752" y="31981"/>
                </a:lnTo>
                <a:lnTo>
                  <a:pt x="76909" y="31355"/>
                </a:lnTo>
                <a:lnTo>
                  <a:pt x="77738" y="31559"/>
                </a:lnTo>
                <a:lnTo>
                  <a:pt x="79248" y="32375"/>
                </a:lnTo>
                <a:lnTo>
                  <a:pt x="80322" y="33075"/>
                </a:lnTo>
                <a:lnTo>
                  <a:pt x="81825" y="32844"/>
                </a:lnTo>
                <a:lnTo>
                  <a:pt x="85307" y="32967"/>
                </a:lnTo>
                <a:lnTo>
                  <a:pt x="88006" y="33640"/>
                </a:lnTo>
                <a:lnTo>
                  <a:pt x="90679" y="35503"/>
                </a:lnTo>
                <a:lnTo>
                  <a:pt x="92467" y="36577"/>
                </a:lnTo>
                <a:lnTo>
                  <a:pt x="94072" y="38169"/>
                </a:lnTo>
                <a:lnTo>
                  <a:pt x="94663" y="37883"/>
                </a:lnTo>
                <a:lnTo>
                  <a:pt x="95221" y="37448"/>
                </a:lnTo>
                <a:lnTo>
                  <a:pt x="95534" y="37258"/>
                </a:lnTo>
                <a:lnTo>
                  <a:pt x="95513" y="35897"/>
                </a:lnTo>
                <a:lnTo>
                  <a:pt x="94616" y="33579"/>
                </a:lnTo>
                <a:lnTo>
                  <a:pt x="94269" y="31613"/>
                </a:lnTo>
                <a:lnTo>
                  <a:pt x="94466" y="30002"/>
                </a:lnTo>
                <a:lnTo>
                  <a:pt x="95147" y="28839"/>
                </a:lnTo>
                <a:lnTo>
                  <a:pt x="96309" y="28139"/>
                </a:lnTo>
                <a:lnTo>
                  <a:pt x="96425" y="27051"/>
                </a:lnTo>
                <a:lnTo>
                  <a:pt x="96439" y="26901"/>
                </a:lnTo>
                <a:lnTo>
                  <a:pt x="97744" y="24310"/>
                </a:lnTo>
                <a:lnTo>
                  <a:pt x="99036" y="21733"/>
                </a:lnTo>
                <a:lnTo>
                  <a:pt x="100593" y="18727"/>
                </a:lnTo>
                <a:lnTo>
                  <a:pt x="101879" y="16245"/>
                </a:lnTo>
                <a:lnTo>
                  <a:pt x="101708" y="15014"/>
                </a:lnTo>
                <a:lnTo>
                  <a:pt x="101837" y="13178"/>
                </a:lnTo>
                <a:lnTo>
                  <a:pt x="102103" y="11132"/>
                </a:lnTo>
                <a:lnTo>
                  <a:pt x="102035" y="9914"/>
                </a:lnTo>
                <a:lnTo>
                  <a:pt x="102409" y="9091"/>
                </a:lnTo>
                <a:lnTo>
                  <a:pt x="103300" y="6032"/>
                </a:lnTo>
                <a:lnTo>
                  <a:pt x="103823" y="4257"/>
                </a:lnTo>
                <a:lnTo>
                  <a:pt x="104592" y="3461"/>
                </a:lnTo>
                <a:lnTo>
                  <a:pt x="105789" y="2890"/>
                </a:lnTo>
                <a:lnTo>
                  <a:pt x="107529" y="2870"/>
                </a:lnTo>
                <a:lnTo>
                  <a:pt x="112072" y="2482"/>
                </a:lnTo>
                <a:lnTo>
                  <a:pt x="116315" y="1686"/>
                </a:lnTo>
                <a:lnTo>
                  <a:pt x="117722" y="1333"/>
                </a:lnTo>
                <a:lnTo>
                  <a:pt x="120382" y="54"/>
                </a:lnTo>
                <a:lnTo>
                  <a:pt x="121408" y="0"/>
                </a:lnTo>
                <a:lnTo>
                  <a:pt x="122285" y="490"/>
                </a:lnTo>
                <a:lnTo>
                  <a:pt x="127413" y="1958"/>
                </a:lnTo>
                <a:lnTo>
                  <a:pt x="128820" y="2536"/>
                </a:lnTo>
                <a:lnTo>
                  <a:pt x="129337" y="2448"/>
                </a:lnTo>
                <a:lnTo>
                  <a:pt x="130112" y="2577"/>
                </a:lnTo>
                <a:lnTo>
                  <a:pt x="131316" y="2591"/>
                </a:lnTo>
                <a:lnTo>
                  <a:pt x="132485" y="2414"/>
                </a:lnTo>
                <a:lnTo>
                  <a:pt x="133233" y="2591"/>
                </a:lnTo>
                <a:lnTo>
                  <a:pt x="134179" y="3563"/>
                </a:lnTo>
                <a:lnTo>
                  <a:pt x="134811" y="3454"/>
                </a:lnTo>
                <a:lnTo>
                  <a:pt x="135634" y="2747"/>
                </a:lnTo>
                <a:lnTo>
                  <a:pt x="137177" y="2026"/>
                </a:lnTo>
                <a:lnTo>
                  <a:pt x="140163" y="1224"/>
                </a:lnTo>
                <a:lnTo>
                  <a:pt x="140646" y="1584"/>
                </a:lnTo>
                <a:lnTo>
                  <a:pt x="141679" y="336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17" name="Google Shape;3717;p208"/>
          <p:cNvSpPr/>
          <p:nvPr/>
        </p:nvSpPr>
        <p:spPr>
          <a:xfrm>
            <a:off x="7742332" y="3495592"/>
            <a:ext cx="85585" cy="54080"/>
          </a:xfrm>
          <a:custGeom>
            <a:rect b="b" l="l" r="r" t="t"/>
            <a:pathLst>
              <a:path extrusionOk="0" h="54080" w="85585">
                <a:moveTo>
                  <a:pt x="67831" y="7099"/>
                </a:moveTo>
                <a:lnTo>
                  <a:pt x="68409" y="7466"/>
                </a:lnTo>
                <a:lnTo>
                  <a:pt x="69769" y="8711"/>
                </a:lnTo>
                <a:lnTo>
                  <a:pt x="69449" y="10826"/>
                </a:lnTo>
                <a:lnTo>
                  <a:pt x="67892" y="14226"/>
                </a:lnTo>
                <a:lnTo>
                  <a:pt x="67069" y="16973"/>
                </a:lnTo>
                <a:lnTo>
                  <a:pt x="66981" y="19074"/>
                </a:lnTo>
                <a:lnTo>
                  <a:pt x="67137" y="20060"/>
                </a:lnTo>
                <a:lnTo>
                  <a:pt x="67416" y="20047"/>
                </a:lnTo>
                <a:lnTo>
                  <a:pt x="68898" y="20196"/>
                </a:lnTo>
                <a:lnTo>
                  <a:pt x="69660" y="20196"/>
                </a:lnTo>
                <a:lnTo>
                  <a:pt x="72047" y="20761"/>
                </a:lnTo>
                <a:lnTo>
                  <a:pt x="73957" y="21590"/>
                </a:lnTo>
                <a:lnTo>
                  <a:pt x="74331" y="22467"/>
                </a:lnTo>
                <a:lnTo>
                  <a:pt x="74576" y="23535"/>
                </a:lnTo>
                <a:lnTo>
                  <a:pt x="76854" y="24990"/>
                </a:lnTo>
                <a:lnTo>
                  <a:pt x="79459" y="25935"/>
                </a:lnTo>
                <a:lnTo>
                  <a:pt x="80343" y="25629"/>
                </a:lnTo>
                <a:lnTo>
                  <a:pt x="83580" y="22223"/>
                </a:lnTo>
                <a:lnTo>
                  <a:pt x="84831" y="22787"/>
                </a:lnTo>
                <a:lnTo>
                  <a:pt x="85585" y="24596"/>
                </a:lnTo>
                <a:lnTo>
                  <a:pt x="85551" y="25561"/>
                </a:lnTo>
                <a:lnTo>
                  <a:pt x="84661" y="29172"/>
                </a:lnTo>
                <a:lnTo>
                  <a:pt x="84504" y="31110"/>
                </a:lnTo>
                <a:lnTo>
                  <a:pt x="85273" y="32389"/>
                </a:lnTo>
                <a:lnTo>
                  <a:pt x="85354" y="33388"/>
                </a:lnTo>
                <a:lnTo>
                  <a:pt x="85130" y="34293"/>
                </a:lnTo>
                <a:lnTo>
                  <a:pt x="83838" y="34374"/>
                </a:lnTo>
                <a:lnTo>
                  <a:pt x="82104" y="33885"/>
                </a:lnTo>
                <a:lnTo>
                  <a:pt x="80642" y="32327"/>
                </a:lnTo>
                <a:lnTo>
                  <a:pt x="79534" y="32518"/>
                </a:lnTo>
                <a:lnTo>
                  <a:pt x="78575" y="32919"/>
                </a:lnTo>
                <a:lnTo>
                  <a:pt x="78078" y="34388"/>
                </a:lnTo>
                <a:lnTo>
                  <a:pt x="77643" y="36142"/>
                </a:lnTo>
                <a:lnTo>
                  <a:pt x="77786" y="37115"/>
                </a:lnTo>
                <a:lnTo>
                  <a:pt x="78473" y="37869"/>
                </a:lnTo>
                <a:lnTo>
                  <a:pt x="79003" y="39461"/>
                </a:lnTo>
                <a:lnTo>
                  <a:pt x="79391" y="41528"/>
                </a:lnTo>
                <a:lnTo>
                  <a:pt x="79683" y="42473"/>
                </a:lnTo>
                <a:lnTo>
                  <a:pt x="79364" y="42895"/>
                </a:lnTo>
                <a:lnTo>
                  <a:pt x="78452" y="43180"/>
                </a:lnTo>
                <a:lnTo>
                  <a:pt x="77691" y="42901"/>
                </a:lnTo>
                <a:lnTo>
                  <a:pt x="76372" y="40433"/>
                </a:lnTo>
                <a:lnTo>
                  <a:pt x="75753" y="39495"/>
                </a:lnTo>
                <a:lnTo>
                  <a:pt x="74705" y="39325"/>
                </a:lnTo>
                <a:lnTo>
                  <a:pt x="72863" y="39930"/>
                </a:lnTo>
                <a:lnTo>
                  <a:pt x="70034" y="41310"/>
                </a:lnTo>
                <a:lnTo>
                  <a:pt x="68885" y="41304"/>
                </a:lnTo>
                <a:lnTo>
                  <a:pt x="67919" y="41025"/>
                </a:lnTo>
                <a:lnTo>
                  <a:pt x="67008" y="39855"/>
                </a:lnTo>
                <a:lnTo>
                  <a:pt x="66233" y="37591"/>
                </a:lnTo>
                <a:lnTo>
                  <a:pt x="65988" y="36169"/>
                </a:lnTo>
                <a:lnTo>
                  <a:pt x="65450" y="36210"/>
                </a:lnTo>
                <a:lnTo>
                  <a:pt x="63635" y="35802"/>
                </a:lnTo>
                <a:lnTo>
                  <a:pt x="62792" y="36367"/>
                </a:lnTo>
                <a:lnTo>
                  <a:pt x="62785" y="38679"/>
                </a:lnTo>
                <a:lnTo>
                  <a:pt x="62622" y="41562"/>
                </a:lnTo>
                <a:lnTo>
                  <a:pt x="61711" y="43418"/>
                </a:lnTo>
                <a:lnTo>
                  <a:pt x="59181" y="46628"/>
                </a:lnTo>
                <a:lnTo>
                  <a:pt x="58256" y="48022"/>
                </a:lnTo>
                <a:lnTo>
                  <a:pt x="57882" y="49028"/>
                </a:lnTo>
                <a:lnTo>
                  <a:pt x="57807" y="49899"/>
                </a:lnTo>
                <a:lnTo>
                  <a:pt x="58195" y="51402"/>
                </a:lnTo>
                <a:lnTo>
                  <a:pt x="58719" y="52836"/>
                </a:lnTo>
                <a:lnTo>
                  <a:pt x="58276" y="53653"/>
                </a:lnTo>
                <a:lnTo>
                  <a:pt x="56944" y="54081"/>
                </a:lnTo>
                <a:lnTo>
                  <a:pt x="55999" y="53210"/>
                </a:lnTo>
                <a:lnTo>
                  <a:pt x="55638" y="51660"/>
                </a:lnTo>
                <a:lnTo>
                  <a:pt x="53591" y="49538"/>
                </a:lnTo>
                <a:lnTo>
                  <a:pt x="54523" y="47763"/>
                </a:lnTo>
                <a:lnTo>
                  <a:pt x="54366" y="47322"/>
                </a:lnTo>
                <a:lnTo>
                  <a:pt x="50987" y="46397"/>
                </a:lnTo>
                <a:lnTo>
                  <a:pt x="49532" y="45050"/>
                </a:lnTo>
                <a:lnTo>
                  <a:pt x="47492" y="42684"/>
                </a:lnTo>
                <a:lnTo>
                  <a:pt x="47111" y="41671"/>
                </a:lnTo>
                <a:lnTo>
                  <a:pt x="47199" y="38366"/>
                </a:lnTo>
                <a:lnTo>
                  <a:pt x="47077" y="37563"/>
                </a:lnTo>
                <a:lnTo>
                  <a:pt x="46805" y="37169"/>
                </a:lnTo>
                <a:lnTo>
                  <a:pt x="45819" y="37196"/>
                </a:lnTo>
                <a:lnTo>
                  <a:pt x="44438" y="38346"/>
                </a:lnTo>
                <a:lnTo>
                  <a:pt x="43167" y="40059"/>
                </a:lnTo>
                <a:lnTo>
                  <a:pt x="40569" y="41997"/>
                </a:lnTo>
                <a:lnTo>
                  <a:pt x="40297" y="42405"/>
                </a:lnTo>
                <a:lnTo>
                  <a:pt x="41174" y="44289"/>
                </a:lnTo>
                <a:lnTo>
                  <a:pt x="41134" y="45016"/>
                </a:lnTo>
                <a:lnTo>
                  <a:pt x="39012" y="48015"/>
                </a:lnTo>
                <a:lnTo>
                  <a:pt x="38611" y="49001"/>
                </a:lnTo>
                <a:lnTo>
                  <a:pt x="35925" y="50871"/>
                </a:lnTo>
                <a:lnTo>
                  <a:pt x="34694" y="51572"/>
                </a:lnTo>
                <a:lnTo>
                  <a:pt x="30968" y="50198"/>
                </a:lnTo>
                <a:lnTo>
                  <a:pt x="29934" y="50035"/>
                </a:lnTo>
                <a:lnTo>
                  <a:pt x="28275" y="50953"/>
                </a:lnTo>
                <a:lnTo>
                  <a:pt x="25922" y="51830"/>
                </a:lnTo>
                <a:lnTo>
                  <a:pt x="22121" y="52707"/>
                </a:lnTo>
                <a:lnTo>
                  <a:pt x="20720" y="52068"/>
                </a:lnTo>
                <a:lnTo>
                  <a:pt x="20060" y="51470"/>
                </a:lnTo>
                <a:lnTo>
                  <a:pt x="19734" y="50558"/>
                </a:lnTo>
                <a:lnTo>
                  <a:pt x="18775" y="48960"/>
                </a:lnTo>
                <a:lnTo>
                  <a:pt x="17701" y="48015"/>
                </a:lnTo>
                <a:lnTo>
                  <a:pt x="16953" y="46982"/>
                </a:lnTo>
                <a:lnTo>
                  <a:pt x="15953" y="45853"/>
                </a:lnTo>
                <a:lnTo>
                  <a:pt x="15307" y="44908"/>
                </a:lnTo>
                <a:lnTo>
                  <a:pt x="16164" y="41875"/>
                </a:lnTo>
                <a:lnTo>
                  <a:pt x="15538" y="40814"/>
                </a:lnTo>
                <a:lnTo>
                  <a:pt x="15219" y="39291"/>
                </a:lnTo>
                <a:lnTo>
                  <a:pt x="15382" y="38257"/>
                </a:lnTo>
                <a:lnTo>
                  <a:pt x="15042" y="38005"/>
                </a:lnTo>
                <a:lnTo>
                  <a:pt x="11608" y="37407"/>
                </a:lnTo>
                <a:lnTo>
                  <a:pt x="8758" y="37597"/>
                </a:lnTo>
                <a:lnTo>
                  <a:pt x="6718" y="38611"/>
                </a:lnTo>
                <a:lnTo>
                  <a:pt x="5053" y="40297"/>
                </a:lnTo>
                <a:lnTo>
                  <a:pt x="4849" y="40664"/>
                </a:lnTo>
                <a:lnTo>
                  <a:pt x="4957" y="40963"/>
                </a:lnTo>
                <a:lnTo>
                  <a:pt x="5787" y="42507"/>
                </a:lnTo>
                <a:lnTo>
                  <a:pt x="4379" y="44139"/>
                </a:lnTo>
                <a:lnTo>
                  <a:pt x="2224" y="45404"/>
                </a:lnTo>
                <a:lnTo>
                  <a:pt x="700" y="45533"/>
                </a:lnTo>
                <a:lnTo>
                  <a:pt x="27" y="45288"/>
                </a:lnTo>
                <a:lnTo>
                  <a:pt x="0" y="43547"/>
                </a:lnTo>
                <a:lnTo>
                  <a:pt x="1265" y="42901"/>
                </a:lnTo>
                <a:lnTo>
                  <a:pt x="2407" y="41766"/>
                </a:lnTo>
                <a:lnTo>
                  <a:pt x="2788" y="40161"/>
                </a:lnTo>
                <a:lnTo>
                  <a:pt x="2924" y="39032"/>
                </a:lnTo>
                <a:lnTo>
                  <a:pt x="1727" y="37665"/>
                </a:lnTo>
                <a:lnTo>
                  <a:pt x="1870" y="36822"/>
                </a:lnTo>
                <a:lnTo>
                  <a:pt x="2618" y="35231"/>
                </a:lnTo>
                <a:lnTo>
                  <a:pt x="3046" y="33823"/>
                </a:lnTo>
                <a:lnTo>
                  <a:pt x="3645" y="32606"/>
                </a:lnTo>
                <a:lnTo>
                  <a:pt x="6018" y="30614"/>
                </a:lnTo>
                <a:lnTo>
                  <a:pt x="8398" y="28601"/>
                </a:lnTo>
                <a:lnTo>
                  <a:pt x="8758" y="26466"/>
                </a:lnTo>
                <a:lnTo>
                  <a:pt x="8949" y="23861"/>
                </a:lnTo>
                <a:lnTo>
                  <a:pt x="9282" y="23236"/>
                </a:lnTo>
                <a:lnTo>
                  <a:pt x="12499" y="21672"/>
                </a:lnTo>
                <a:lnTo>
                  <a:pt x="13301" y="21053"/>
                </a:lnTo>
                <a:lnTo>
                  <a:pt x="13709" y="20169"/>
                </a:lnTo>
                <a:lnTo>
                  <a:pt x="16239" y="17238"/>
                </a:lnTo>
                <a:lnTo>
                  <a:pt x="18741" y="14328"/>
                </a:lnTo>
                <a:lnTo>
                  <a:pt x="19251" y="13349"/>
                </a:lnTo>
                <a:lnTo>
                  <a:pt x="19673" y="12770"/>
                </a:lnTo>
                <a:lnTo>
                  <a:pt x="19673" y="12295"/>
                </a:lnTo>
                <a:lnTo>
                  <a:pt x="19353" y="11927"/>
                </a:lnTo>
                <a:lnTo>
                  <a:pt x="18163" y="11689"/>
                </a:lnTo>
                <a:lnTo>
                  <a:pt x="17755" y="10758"/>
                </a:lnTo>
                <a:lnTo>
                  <a:pt x="19054" y="9099"/>
                </a:lnTo>
                <a:lnTo>
                  <a:pt x="20679" y="8085"/>
                </a:lnTo>
                <a:lnTo>
                  <a:pt x="22257" y="8065"/>
                </a:lnTo>
                <a:lnTo>
                  <a:pt x="22889" y="8534"/>
                </a:lnTo>
                <a:lnTo>
                  <a:pt x="22855" y="9085"/>
                </a:lnTo>
                <a:lnTo>
                  <a:pt x="23535" y="9677"/>
                </a:lnTo>
                <a:lnTo>
                  <a:pt x="24732" y="9867"/>
                </a:lnTo>
                <a:lnTo>
                  <a:pt x="26207" y="9663"/>
                </a:lnTo>
                <a:lnTo>
                  <a:pt x="27676" y="9044"/>
                </a:lnTo>
                <a:lnTo>
                  <a:pt x="28581" y="7569"/>
                </a:lnTo>
                <a:lnTo>
                  <a:pt x="29104" y="6446"/>
                </a:lnTo>
                <a:lnTo>
                  <a:pt x="31410" y="5168"/>
                </a:lnTo>
                <a:lnTo>
                  <a:pt x="32980" y="5814"/>
                </a:lnTo>
                <a:lnTo>
                  <a:pt x="37353" y="5984"/>
                </a:lnTo>
                <a:lnTo>
                  <a:pt x="40535" y="5637"/>
                </a:lnTo>
                <a:lnTo>
                  <a:pt x="42528" y="4767"/>
                </a:lnTo>
                <a:lnTo>
                  <a:pt x="44996" y="4767"/>
                </a:lnTo>
                <a:lnTo>
                  <a:pt x="46655" y="5257"/>
                </a:lnTo>
                <a:lnTo>
                  <a:pt x="46948" y="5182"/>
                </a:lnTo>
                <a:lnTo>
                  <a:pt x="47410" y="5073"/>
                </a:lnTo>
                <a:lnTo>
                  <a:pt x="47859" y="4604"/>
                </a:lnTo>
                <a:lnTo>
                  <a:pt x="49423" y="4284"/>
                </a:lnTo>
                <a:lnTo>
                  <a:pt x="49627" y="3896"/>
                </a:lnTo>
                <a:lnTo>
                  <a:pt x="49566" y="3495"/>
                </a:lnTo>
                <a:lnTo>
                  <a:pt x="49287" y="3298"/>
                </a:lnTo>
                <a:lnTo>
                  <a:pt x="47362" y="3502"/>
                </a:lnTo>
                <a:lnTo>
                  <a:pt x="46635" y="3196"/>
                </a:lnTo>
                <a:lnTo>
                  <a:pt x="46444" y="2489"/>
                </a:lnTo>
                <a:lnTo>
                  <a:pt x="47063" y="1251"/>
                </a:lnTo>
                <a:lnTo>
                  <a:pt x="48478" y="245"/>
                </a:lnTo>
                <a:lnTo>
                  <a:pt x="49674" y="0"/>
                </a:lnTo>
                <a:lnTo>
                  <a:pt x="50538" y="272"/>
                </a:lnTo>
                <a:lnTo>
                  <a:pt x="52639" y="2135"/>
                </a:lnTo>
                <a:lnTo>
                  <a:pt x="53149" y="2196"/>
                </a:lnTo>
                <a:lnTo>
                  <a:pt x="53442" y="1863"/>
                </a:lnTo>
                <a:lnTo>
                  <a:pt x="53877" y="1673"/>
                </a:lnTo>
                <a:lnTo>
                  <a:pt x="54604" y="2040"/>
                </a:lnTo>
                <a:lnTo>
                  <a:pt x="55420" y="3196"/>
                </a:lnTo>
                <a:lnTo>
                  <a:pt x="55563" y="3373"/>
                </a:lnTo>
                <a:lnTo>
                  <a:pt x="60262" y="2965"/>
                </a:lnTo>
                <a:lnTo>
                  <a:pt x="61316" y="2965"/>
                </a:lnTo>
                <a:lnTo>
                  <a:pt x="64505" y="499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18" name="Google Shape;3718;p208"/>
          <p:cNvSpPr/>
          <p:nvPr/>
        </p:nvSpPr>
        <p:spPr>
          <a:xfrm>
            <a:off x="7464187" y="4326225"/>
            <a:ext cx="116389" cy="121904"/>
          </a:xfrm>
          <a:custGeom>
            <a:rect b="b" l="l" r="r" t="t"/>
            <a:pathLst>
              <a:path extrusionOk="0" h="121904" w="116389">
                <a:moveTo>
                  <a:pt x="58800" y="5739"/>
                </a:moveTo>
                <a:lnTo>
                  <a:pt x="59990" y="7018"/>
                </a:lnTo>
                <a:lnTo>
                  <a:pt x="61500" y="7895"/>
                </a:lnTo>
                <a:lnTo>
                  <a:pt x="63791" y="7786"/>
                </a:lnTo>
                <a:lnTo>
                  <a:pt x="65450" y="8310"/>
                </a:lnTo>
                <a:lnTo>
                  <a:pt x="66885" y="9296"/>
                </a:lnTo>
                <a:lnTo>
                  <a:pt x="67851" y="11478"/>
                </a:lnTo>
                <a:lnTo>
                  <a:pt x="68905" y="13049"/>
                </a:lnTo>
                <a:lnTo>
                  <a:pt x="69360" y="15293"/>
                </a:lnTo>
                <a:lnTo>
                  <a:pt x="71026" y="16470"/>
                </a:lnTo>
                <a:lnTo>
                  <a:pt x="72332" y="17007"/>
                </a:lnTo>
                <a:lnTo>
                  <a:pt x="74100" y="18632"/>
                </a:lnTo>
                <a:lnTo>
                  <a:pt x="75929" y="19462"/>
                </a:lnTo>
                <a:lnTo>
                  <a:pt x="77820" y="19271"/>
                </a:lnTo>
                <a:lnTo>
                  <a:pt x="78704" y="20121"/>
                </a:lnTo>
                <a:lnTo>
                  <a:pt x="80118" y="20720"/>
                </a:lnTo>
                <a:lnTo>
                  <a:pt x="81533" y="20761"/>
                </a:lnTo>
                <a:lnTo>
                  <a:pt x="82777" y="18884"/>
                </a:lnTo>
                <a:lnTo>
                  <a:pt x="84422" y="18143"/>
                </a:lnTo>
                <a:lnTo>
                  <a:pt x="88577" y="16647"/>
                </a:lnTo>
                <a:lnTo>
                  <a:pt x="90216" y="15966"/>
                </a:lnTo>
                <a:lnTo>
                  <a:pt x="91875" y="15538"/>
                </a:lnTo>
                <a:lnTo>
                  <a:pt x="95874" y="15402"/>
                </a:lnTo>
                <a:lnTo>
                  <a:pt x="99594" y="15865"/>
                </a:lnTo>
                <a:lnTo>
                  <a:pt x="101436" y="16211"/>
                </a:lnTo>
                <a:lnTo>
                  <a:pt x="102701" y="15953"/>
                </a:lnTo>
                <a:lnTo>
                  <a:pt x="103898" y="16844"/>
                </a:lnTo>
                <a:lnTo>
                  <a:pt x="105136" y="18714"/>
                </a:lnTo>
                <a:lnTo>
                  <a:pt x="106149" y="19312"/>
                </a:lnTo>
                <a:lnTo>
                  <a:pt x="107182" y="19958"/>
                </a:lnTo>
                <a:lnTo>
                  <a:pt x="107951" y="21434"/>
                </a:lnTo>
                <a:lnTo>
                  <a:pt x="108848" y="22896"/>
                </a:lnTo>
                <a:lnTo>
                  <a:pt x="109338" y="23542"/>
                </a:lnTo>
                <a:lnTo>
                  <a:pt x="110453" y="24983"/>
                </a:lnTo>
                <a:lnTo>
                  <a:pt x="111412" y="25004"/>
                </a:lnTo>
                <a:lnTo>
                  <a:pt x="112357" y="24378"/>
                </a:lnTo>
                <a:lnTo>
                  <a:pt x="112765" y="23916"/>
                </a:lnTo>
                <a:lnTo>
                  <a:pt x="112949" y="24868"/>
                </a:lnTo>
                <a:lnTo>
                  <a:pt x="112575" y="26411"/>
                </a:lnTo>
                <a:lnTo>
                  <a:pt x="112650" y="27370"/>
                </a:lnTo>
                <a:lnTo>
                  <a:pt x="113173" y="27737"/>
                </a:lnTo>
                <a:lnTo>
                  <a:pt x="112888" y="28968"/>
                </a:lnTo>
                <a:lnTo>
                  <a:pt x="111793" y="31063"/>
                </a:lnTo>
                <a:lnTo>
                  <a:pt x="111786" y="32300"/>
                </a:lnTo>
                <a:lnTo>
                  <a:pt x="112874" y="32688"/>
                </a:lnTo>
                <a:lnTo>
                  <a:pt x="113649" y="34000"/>
                </a:lnTo>
                <a:lnTo>
                  <a:pt x="114112" y="36244"/>
                </a:lnTo>
                <a:lnTo>
                  <a:pt x="114581" y="36992"/>
                </a:lnTo>
                <a:lnTo>
                  <a:pt x="114628" y="37455"/>
                </a:lnTo>
                <a:lnTo>
                  <a:pt x="115417" y="42888"/>
                </a:lnTo>
                <a:lnTo>
                  <a:pt x="116390" y="48335"/>
                </a:lnTo>
                <a:lnTo>
                  <a:pt x="115771" y="49042"/>
                </a:lnTo>
                <a:lnTo>
                  <a:pt x="114921" y="49253"/>
                </a:lnTo>
                <a:lnTo>
                  <a:pt x="114370" y="49504"/>
                </a:lnTo>
                <a:lnTo>
                  <a:pt x="114214" y="50014"/>
                </a:lnTo>
                <a:lnTo>
                  <a:pt x="114574" y="50756"/>
                </a:lnTo>
                <a:lnTo>
                  <a:pt x="114336" y="51436"/>
                </a:lnTo>
                <a:lnTo>
                  <a:pt x="113275" y="51905"/>
                </a:lnTo>
                <a:lnTo>
                  <a:pt x="110970" y="53632"/>
                </a:lnTo>
                <a:lnTo>
                  <a:pt x="110814" y="54319"/>
                </a:lnTo>
                <a:lnTo>
                  <a:pt x="110202" y="55788"/>
                </a:lnTo>
                <a:lnTo>
                  <a:pt x="109692" y="56685"/>
                </a:lnTo>
                <a:lnTo>
                  <a:pt x="108937" y="58351"/>
                </a:lnTo>
                <a:lnTo>
                  <a:pt x="107740" y="62758"/>
                </a:lnTo>
                <a:lnTo>
                  <a:pt x="107298" y="66409"/>
                </a:lnTo>
                <a:lnTo>
                  <a:pt x="107230" y="67538"/>
                </a:lnTo>
                <a:lnTo>
                  <a:pt x="106768" y="68320"/>
                </a:lnTo>
                <a:lnTo>
                  <a:pt x="106244" y="69456"/>
                </a:lnTo>
                <a:lnTo>
                  <a:pt x="103741" y="72577"/>
                </a:lnTo>
                <a:lnTo>
                  <a:pt x="102463" y="75127"/>
                </a:lnTo>
                <a:lnTo>
                  <a:pt x="102626" y="76235"/>
                </a:lnTo>
                <a:lnTo>
                  <a:pt x="102687" y="77351"/>
                </a:lnTo>
                <a:lnTo>
                  <a:pt x="102307" y="78153"/>
                </a:lnTo>
                <a:lnTo>
                  <a:pt x="102375" y="80309"/>
                </a:lnTo>
                <a:lnTo>
                  <a:pt x="102681" y="82111"/>
                </a:lnTo>
                <a:lnTo>
                  <a:pt x="103129" y="83879"/>
                </a:lnTo>
                <a:lnTo>
                  <a:pt x="104945" y="88884"/>
                </a:lnTo>
                <a:lnTo>
                  <a:pt x="105890" y="91923"/>
                </a:lnTo>
                <a:lnTo>
                  <a:pt x="106475" y="94371"/>
                </a:lnTo>
                <a:lnTo>
                  <a:pt x="106992" y="96017"/>
                </a:lnTo>
                <a:lnTo>
                  <a:pt x="107475" y="96683"/>
                </a:lnTo>
                <a:lnTo>
                  <a:pt x="107672" y="97316"/>
                </a:lnTo>
                <a:lnTo>
                  <a:pt x="110365" y="97771"/>
                </a:lnTo>
                <a:lnTo>
                  <a:pt x="110895" y="98132"/>
                </a:lnTo>
                <a:lnTo>
                  <a:pt x="111630" y="101321"/>
                </a:lnTo>
                <a:lnTo>
                  <a:pt x="111494" y="102762"/>
                </a:lnTo>
                <a:lnTo>
                  <a:pt x="110963" y="103313"/>
                </a:lnTo>
                <a:lnTo>
                  <a:pt x="110977" y="104530"/>
                </a:lnTo>
                <a:lnTo>
                  <a:pt x="110854" y="106047"/>
                </a:lnTo>
                <a:lnTo>
                  <a:pt x="110460" y="106645"/>
                </a:lnTo>
                <a:lnTo>
                  <a:pt x="108950" y="106720"/>
                </a:lnTo>
                <a:lnTo>
                  <a:pt x="107924" y="107291"/>
                </a:lnTo>
                <a:lnTo>
                  <a:pt x="106577" y="107060"/>
                </a:lnTo>
                <a:lnTo>
                  <a:pt x="106448" y="106686"/>
                </a:lnTo>
                <a:lnTo>
                  <a:pt x="105720" y="106550"/>
                </a:lnTo>
                <a:lnTo>
                  <a:pt x="103721" y="105686"/>
                </a:lnTo>
                <a:lnTo>
                  <a:pt x="104048" y="102919"/>
                </a:lnTo>
                <a:lnTo>
                  <a:pt x="103123" y="102803"/>
                </a:lnTo>
                <a:lnTo>
                  <a:pt x="102409" y="103170"/>
                </a:lnTo>
                <a:lnTo>
                  <a:pt x="100987" y="106489"/>
                </a:lnTo>
                <a:lnTo>
                  <a:pt x="100307" y="107060"/>
                </a:lnTo>
                <a:lnTo>
                  <a:pt x="90325" y="105346"/>
                </a:lnTo>
                <a:lnTo>
                  <a:pt x="88156" y="103966"/>
                </a:lnTo>
                <a:lnTo>
                  <a:pt x="85558" y="103653"/>
                </a:lnTo>
                <a:lnTo>
                  <a:pt x="81029" y="103810"/>
                </a:lnTo>
                <a:lnTo>
                  <a:pt x="77296" y="104224"/>
                </a:lnTo>
                <a:lnTo>
                  <a:pt x="76229" y="105061"/>
                </a:lnTo>
                <a:lnTo>
                  <a:pt x="85653" y="104571"/>
                </a:lnTo>
                <a:lnTo>
                  <a:pt x="86667" y="104666"/>
                </a:lnTo>
                <a:lnTo>
                  <a:pt x="87143" y="105170"/>
                </a:lnTo>
                <a:lnTo>
                  <a:pt x="75229" y="106264"/>
                </a:lnTo>
                <a:lnTo>
                  <a:pt x="70686" y="106917"/>
                </a:lnTo>
                <a:lnTo>
                  <a:pt x="69340" y="106740"/>
                </a:lnTo>
                <a:lnTo>
                  <a:pt x="68320" y="105680"/>
                </a:lnTo>
                <a:lnTo>
                  <a:pt x="63383" y="105550"/>
                </a:lnTo>
                <a:lnTo>
                  <a:pt x="62370" y="105897"/>
                </a:lnTo>
                <a:lnTo>
                  <a:pt x="61758" y="106679"/>
                </a:lnTo>
                <a:lnTo>
                  <a:pt x="63703" y="106509"/>
                </a:lnTo>
                <a:lnTo>
                  <a:pt x="66770" y="106468"/>
                </a:lnTo>
                <a:lnTo>
                  <a:pt x="67593" y="107067"/>
                </a:lnTo>
                <a:lnTo>
                  <a:pt x="57991" y="107849"/>
                </a:lnTo>
                <a:lnTo>
                  <a:pt x="51333" y="109345"/>
                </a:lnTo>
                <a:lnTo>
                  <a:pt x="48512" y="110453"/>
                </a:lnTo>
                <a:lnTo>
                  <a:pt x="39223" y="114091"/>
                </a:lnTo>
                <a:lnTo>
                  <a:pt x="33558" y="115805"/>
                </a:lnTo>
                <a:lnTo>
                  <a:pt x="32076" y="116437"/>
                </a:lnTo>
                <a:lnTo>
                  <a:pt x="29499" y="118219"/>
                </a:lnTo>
                <a:lnTo>
                  <a:pt x="26187" y="119341"/>
                </a:lnTo>
                <a:lnTo>
                  <a:pt x="22474" y="121435"/>
                </a:lnTo>
                <a:lnTo>
                  <a:pt x="20210" y="121905"/>
                </a:lnTo>
                <a:lnTo>
                  <a:pt x="19700" y="121238"/>
                </a:lnTo>
                <a:lnTo>
                  <a:pt x="19639" y="117702"/>
                </a:lnTo>
                <a:lnTo>
                  <a:pt x="19326" y="112962"/>
                </a:lnTo>
                <a:lnTo>
                  <a:pt x="19441" y="111147"/>
                </a:lnTo>
                <a:lnTo>
                  <a:pt x="19740" y="109440"/>
                </a:lnTo>
                <a:lnTo>
                  <a:pt x="19747" y="108026"/>
                </a:lnTo>
                <a:lnTo>
                  <a:pt x="20876" y="107495"/>
                </a:lnTo>
                <a:lnTo>
                  <a:pt x="21175" y="106904"/>
                </a:lnTo>
                <a:lnTo>
                  <a:pt x="21345" y="105061"/>
                </a:lnTo>
                <a:lnTo>
                  <a:pt x="22399" y="103381"/>
                </a:lnTo>
                <a:lnTo>
                  <a:pt x="22420" y="100457"/>
                </a:lnTo>
                <a:lnTo>
                  <a:pt x="22732" y="99852"/>
                </a:lnTo>
                <a:lnTo>
                  <a:pt x="22971" y="99077"/>
                </a:lnTo>
                <a:lnTo>
                  <a:pt x="22522" y="97159"/>
                </a:lnTo>
                <a:lnTo>
                  <a:pt x="21937" y="93542"/>
                </a:lnTo>
                <a:lnTo>
                  <a:pt x="21651" y="93304"/>
                </a:lnTo>
                <a:lnTo>
                  <a:pt x="21393" y="93460"/>
                </a:lnTo>
                <a:lnTo>
                  <a:pt x="20801" y="93528"/>
                </a:lnTo>
                <a:lnTo>
                  <a:pt x="18469" y="92277"/>
                </a:lnTo>
                <a:lnTo>
                  <a:pt x="16667" y="92059"/>
                </a:lnTo>
                <a:lnTo>
                  <a:pt x="15402" y="90992"/>
                </a:lnTo>
                <a:lnTo>
                  <a:pt x="15314" y="89774"/>
                </a:lnTo>
                <a:lnTo>
                  <a:pt x="14702" y="89060"/>
                </a:lnTo>
                <a:lnTo>
                  <a:pt x="14273" y="87653"/>
                </a:lnTo>
                <a:lnTo>
                  <a:pt x="13641" y="86041"/>
                </a:lnTo>
                <a:lnTo>
                  <a:pt x="11866" y="85062"/>
                </a:lnTo>
                <a:lnTo>
                  <a:pt x="10200" y="84824"/>
                </a:lnTo>
                <a:lnTo>
                  <a:pt x="9017" y="85035"/>
                </a:lnTo>
                <a:lnTo>
                  <a:pt x="7630" y="84973"/>
                </a:lnTo>
                <a:lnTo>
                  <a:pt x="6038" y="84430"/>
                </a:lnTo>
                <a:lnTo>
                  <a:pt x="4937" y="83817"/>
                </a:lnTo>
                <a:lnTo>
                  <a:pt x="3896" y="82634"/>
                </a:lnTo>
                <a:lnTo>
                  <a:pt x="2931" y="81696"/>
                </a:lnTo>
                <a:lnTo>
                  <a:pt x="2162" y="81811"/>
                </a:lnTo>
                <a:lnTo>
                  <a:pt x="1224" y="81587"/>
                </a:lnTo>
                <a:lnTo>
                  <a:pt x="299" y="81159"/>
                </a:lnTo>
                <a:lnTo>
                  <a:pt x="0" y="80825"/>
                </a:lnTo>
                <a:lnTo>
                  <a:pt x="3862" y="77058"/>
                </a:lnTo>
                <a:lnTo>
                  <a:pt x="5175" y="75215"/>
                </a:lnTo>
                <a:lnTo>
                  <a:pt x="5318" y="74086"/>
                </a:lnTo>
                <a:lnTo>
                  <a:pt x="5331" y="72951"/>
                </a:lnTo>
                <a:lnTo>
                  <a:pt x="5753" y="71788"/>
                </a:lnTo>
                <a:lnTo>
                  <a:pt x="5862" y="70013"/>
                </a:lnTo>
                <a:lnTo>
                  <a:pt x="3726" y="63553"/>
                </a:lnTo>
                <a:lnTo>
                  <a:pt x="3182" y="61554"/>
                </a:lnTo>
                <a:lnTo>
                  <a:pt x="2611" y="60969"/>
                </a:lnTo>
                <a:lnTo>
                  <a:pt x="2244" y="60745"/>
                </a:lnTo>
                <a:lnTo>
                  <a:pt x="3325" y="59915"/>
                </a:lnTo>
                <a:lnTo>
                  <a:pt x="4814" y="60133"/>
                </a:lnTo>
                <a:lnTo>
                  <a:pt x="7099" y="60779"/>
                </a:lnTo>
                <a:lnTo>
                  <a:pt x="7596" y="60140"/>
                </a:lnTo>
                <a:lnTo>
                  <a:pt x="9323" y="56876"/>
                </a:lnTo>
                <a:lnTo>
                  <a:pt x="9275" y="55665"/>
                </a:lnTo>
                <a:lnTo>
                  <a:pt x="9105" y="54829"/>
                </a:lnTo>
                <a:lnTo>
                  <a:pt x="10118" y="52592"/>
                </a:lnTo>
                <a:lnTo>
                  <a:pt x="10921" y="51728"/>
                </a:lnTo>
                <a:lnTo>
                  <a:pt x="11336" y="50796"/>
                </a:lnTo>
                <a:lnTo>
                  <a:pt x="11206" y="49518"/>
                </a:lnTo>
                <a:lnTo>
                  <a:pt x="10601" y="49042"/>
                </a:lnTo>
                <a:lnTo>
                  <a:pt x="9799" y="49130"/>
                </a:lnTo>
                <a:lnTo>
                  <a:pt x="8840" y="48818"/>
                </a:lnTo>
                <a:lnTo>
                  <a:pt x="7378" y="48083"/>
                </a:lnTo>
                <a:lnTo>
                  <a:pt x="6637" y="47430"/>
                </a:lnTo>
                <a:lnTo>
                  <a:pt x="6868" y="44472"/>
                </a:lnTo>
                <a:lnTo>
                  <a:pt x="7004" y="43554"/>
                </a:lnTo>
                <a:lnTo>
                  <a:pt x="7521" y="43024"/>
                </a:lnTo>
                <a:lnTo>
                  <a:pt x="8323" y="42881"/>
                </a:lnTo>
                <a:lnTo>
                  <a:pt x="10588" y="42793"/>
                </a:lnTo>
                <a:lnTo>
                  <a:pt x="12424" y="43133"/>
                </a:lnTo>
                <a:lnTo>
                  <a:pt x="14035" y="43330"/>
                </a:lnTo>
                <a:lnTo>
                  <a:pt x="14892" y="43330"/>
                </a:lnTo>
                <a:lnTo>
                  <a:pt x="15586" y="44207"/>
                </a:lnTo>
                <a:lnTo>
                  <a:pt x="16510" y="45105"/>
                </a:lnTo>
                <a:lnTo>
                  <a:pt x="17327" y="45098"/>
                </a:lnTo>
                <a:lnTo>
                  <a:pt x="17612" y="44432"/>
                </a:lnTo>
                <a:lnTo>
                  <a:pt x="17422" y="41514"/>
                </a:lnTo>
                <a:lnTo>
                  <a:pt x="16878" y="39971"/>
                </a:lnTo>
                <a:lnTo>
                  <a:pt x="15647" y="38481"/>
                </a:lnTo>
                <a:lnTo>
                  <a:pt x="12464" y="37210"/>
                </a:lnTo>
                <a:lnTo>
                  <a:pt x="12390" y="35435"/>
                </a:lnTo>
                <a:lnTo>
                  <a:pt x="12709" y="33511"/>
                </a:lnTo>
                <a:lnTo>
                  <a:pt x="13396" y="32797"/>
                </a:lnTo>
                <a:lnTo>
                  <a:pt x="15762" y="31573"/>
                </a:lnTo>
                <a:lnTo>
                  <a:pt x="15348" y="30913"/>
                </a:lnTo>
                <a:lnTo>
                  <a:pt x="14593" y="30213"/>
                </a:lnTo>
                <a:lnTo>
                  <a:pt x="13090" y="29505"/>
                </a:lnTo>
                <a:lnTo>
                  <a:pt x="13437" y="27200"/>
                </a:lnTo>
                <a:lnTo>
                  <a:pt x="13512" y="25140"/>
                </a:lnTo>
                <a:lnTo>
                  <a:pt x="12240" y="25371"/>
                </a:lnTo>
                <a:lnTo>
                  <a:pt x="10934" y="25493"/>
                </a:lnTo>
                <a:lnTo>
                  <a:pt x="9833" y="24861"/>
                </a:lnTo>
                <a:lnTo>
                  <a:pt x="8908" y="23610"/>
                </a:lnTo>
                <a:lnTo>
                  <a:pt x="8738" y="20169"/>
                </a:lnTo>
                <a:lnTo>
                  <a:pt x="8738" y="16191"/>
                </a:lnTo>
                <a:lnTo>
                  <a:pt x="8561" y="14430"/>
                </a:lnTo>
                <a:lnTo>
                  <a:pt x="8915" y="13491"/>
                </a:lnTo>
                <a:lnTo>
                  <a:pt x="10037" y="12628"/>
                </a:lnTo>
                <a:lnTo>
                  <a:pt x="11261" y="11506"/>
                </a:lnTo>
                <a:lnTo>
                  <a:pt x="11696" y="10792"/>
                </a:lnTo>
                <a:lnTo>
                  <a:pt x="12260" y="10778"/>
                </a:lnTo>
                <a:lnTo>
                  <a:pt x="13729" y="10350"/>
                </a:lnTo>
                <a:lnTo>
                  <a:pt x="15062" y="9370"/>
                </a:lnTo>
                <a:lnTo>
                  <a:pt x="16306" y="7330"/>
                </a:lnTo>
                <a:lnTo>
                  <a:pt x="17986" y="5692"/>
                </a:lnTo>
                <a:lnTo>
                  <a:pt x="19877" y="5814"/>
                </a:lnTo>
                <a:lnTo>
                  <a:pt x="20434" y="5515"/>
                </a:lnTo>
                <a:lnTo>
                  <a:pt x="21101" y="5461"/>
                </a:lnTo>
                <a:lnTo>
                  <a:pt x="21889" y="6542"/>
                </a:lnTo>
                <a:lnTo>
                  <a:pt x="22685" y="7365"/>
                </a:lnTo>
                <a:lnTo>
                  <a:pt x="23249" y="7385"/>
                </a:lnTo>
                <a:lnTo>
                  <a:pt x="23671" y="8942"/>
                </a:lnTo>
                <a:lnTo>
                  <a:pt x="27118" y="9595"/>
                </a:lnTo>
                <a:lnTo>
                  <a:pt x="28594" y="10023"/>
                </a:lnTo>
                <a:lnTo>
                  <a:pt x="29839" y="11159"/>
                </a:lnTo>
                <a:lnTo>
                  <a:pt x="30274" y="11186"/>
                </a:lnTo>
                <a:lnTo>
                  <a:pt x="30797" y="10948"/>
                </a:lnTo>
                <a:lnTo>
                  <a:pt x="31205" y="10554"/>
                </a:lnTo>
                <a:lnTo>
                  <a:pt x="31287" y="10119"/>
                </a:lnTo>
                <a:lnTo>
                  <a:pt x="30750" y="9099"/>
                </a:lnTo>
                <a:lnTo>
                  <a:pt x="30988" y="8180"/>
                </a:lnTo>
                <a:lnTo>
                  <a:pt x="31545" y="7358"/>
                </a:lnTo>
                <a:lnTo>
                  <a:pt x="32436" y="7303"/>
                </a:lnTo>
                <a:lnTo>
                  <a:pt x="33776" y="7072"/>
                </a:lnTo>
                <a:lnTo>
                  <a:pt x="35313" y="7072"/>
                </a:lnTo>
                <a:lnTo>
                  <a:pt x="36455" y="7222"/>
                </a:lnTo>
                <a:lnTo>
                  <a:pt x="36911" y="6399"/>
                </a:lnTo>
                <a:lnTo>
                  <a:pt x="36475" y="4087"/>
                </a:lnTo>
                <a:lnTo>
                  <a:pt x="36591" y="2808"/>
                </a:lnTo>
                <a:lnTo>
                  <a:pt x="36775" y="1734"/>
                </a:lnTo>
                <a:lnTo>
                  <a:pt x="37203" y="1299"/>
                </a:lnTo>
                <a:lnTo>
                  <a:pt x="38910" y="2652"/>
                </a:lnTo>
                <a:lnTo>
                  <a:pt x="40474" y="3142"/>
                </a:lnTo>
                <a:lnTo>
                  <a:pt x="41596" y="3182"/>
                </a:lnTo>
                <a:lnTo>
                  <a:pt x="41909" y="2924"/>
                </a:lnTo>
                <a:lnTo>
                  <a:pt x="41433" y="1448"/>
                </a:lnTo>
                <a:lnTo>
                  <a:pt x="41562" y="1006"/>
                </a:lnTo>
                <a:lnTo>
                  <a:pt x="41977" y="748"/>
                </a:lnTo>
                <a:lnTo>
                  <a:pt x="42711" y="598"/>
                </a:lnTo>
                <a:lnTo>
                  <a:pt x="44704" y="0"/>
                </a:lnTo>
                <a:lnTo>
                  <a:pt x="44908" y="116"/>
                </a:lnTo>
                <a:lnTo>
                  <a:pt x="45282" y="2441"/>
                </a:lnTo>
                <a:lnTo>
                  <a:pt x="45112" y="3203"/>
                </a:lnTo>
                <a:lnTo>
                  <a:pt x="45533" y="4780"/>
                </a:lnTo>
                <a:lnTo>
                  <a:pt x="46050" y="6242"/>
                </a:lnTo>
                <a:lnTo>
                  <a:pt x="46009" y="6841"/>
                </a:lnTo>
                <a:lnTo>
                  <a:pt x="45581" y="7745"/>
                </a:lnTo>
                <a:lnTo>
                  <a:pt x="45078" y="8575"/>
                </a:lnTo>
                <a:lnTo>
                  <a:pt x="45132" y="8915"/>
                </a:lnTo>
                <a:lnTo>
                  <a:pt x="45928" y="9479"/>
                </a:lnTo>
                <a:lnTo>
                  <a:pt x="47451" y="10064"/>
                </a:lnTo>
                <a:lnTo>
                  <a:pt x="49028" y="10200"/>
                </a:lnTo>
                <a:lnTo>
                  <a:pt x="49906" y="9350"/>
                </a:lnTo>
                <a:lnTo>
                  <a:pt x="50817" y="8657"/>
                </a:lnTo>
                <a:lnTo>
                  <a:pt x="51449" y="8038"/>
                </a:lnTo>
                <a:lnTo>
                  <a:pt x="51667" y="7120"/>
                </a:lnTo>
                <a:lnTo>
                  <a:pt x="52666" y="6446"/>
                </a:lnTo>
                <a:lnTo>
                  <a:pt x="55522" y="5603"/>
                </a:lnTo>
                <a:lnTo>
                  <a:pt x="58147" y="5474"/>
                </a:lnTo>
                <a:lnTo>
                  <a:pt x="58800" y="5739"/>
                </a:lnTo>
                <a:close/>
                <a:moveTo>
                  <a:pt x="105306" y="107148"/>
                </a:moveTo>
                <a:lnTo>
                  <a:pt x="104782" y="107903"/>
                </a:lnTo>
                <a:lnTo>
                  <a:pt x="102252" y="107420"/>
                </a:lnTo>
                <a:lnTo>
                  <a:pt x="102851" y="106788"/>
                </a:lnTo>
                <a:lnTo>
                  <a:pt x="105306" y="10714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19" name="Google Shape;3719;p208"/>
          <p:cNvSpPr/>
          <p:nvPr/>
        </p:nvSpPr>
        <p:spPr>
          <a:xfrm>
            <a:off x="4577894" y="4941942"/>
            <a:ext cx="2012" cy="1284"/>
          </a:xfrm>
          <a:custGeom>
            <a:rect b="b" l="l" r="r" t="t"/>
            <a:pathLst>
              <a:path extrusionOk="0" h="1284" w="2012">
                <a:moveTo>
                  <a:pt x="1945" y="1278"/>
                </a:moveTo>
                <a:lnTo>
                  <a:pt x="1333" y="1285"/>
                </a:lnTo>
                <a:lnTo>
                  <a:pt x="558" y="1136"/>
                </a:lnTo>
                <a:lnTo>
                  <a:pt x="54" y="1054"/>
                </a:lnTo>
                <a:lnTo>
                  <a:pt x="0" y="863"/>
                </a:lnTo>
                <a:lnTo>
                  <a:pt x="197" y="286"/>
                </a:lnTo>
                <a:lnTo>
                  <a:pt x="605" y="0"/>
                </a:lnTo>
                <a:lnTo>
                  <a:pt x="1414" y="41"/>
                </a:lnTo>
                <a:lnTo>
                  <a:pt x="1965" y="442"/>
                </a:lnTo>
                <a:lnTo>
                  <a:pt x="2013" y="110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20" name="Google Shape;3720;p208"/>
          <p:cNvSpPr/>
          <p:nvPr/>
        </p:nvSpPr>
        <p:spPr>
          <a:xfrm>
            <a:off x="5539909" y="4867890"/>
            <a:ext cx="820582" cy="948858"/>
          </a:xfrm>
          <a:custGeom>
            <a:rect b="b" l="l" r="r" t="t"/>
            <a:pathLst>
              <a:path extrusionOk="0" h="948858" w="820582">
                <a:moveTo>
                  <a:pt x="806105" y="107515"/>
                </a:moveTo>
                <a:lnTo>
                  <a:pt x="809655" y="111215"/>
                </a:lnTo>
                <a:lnTo>
                  <a:pt x="808111" y="116247"/>
                </a:lnTo>
                <a:lnTo>
                  <a:pt x="805643" y="124291"/>
                </a:lnTo>
                <a:lnTo>
                  <a:pt x="803739" y="130527"/>
                </a:lnTo>
                <a:lnTo>
                  <a:pt x="803426" y="131363"/>
                </a:lnTo>
                <a:lnTo>
                  <a:pt x="803032" y="132587"/>
                </a:lnTo>
                <a:lnTo>
                  <a:pt x="798918" y="134362"/>
                </a:lnTo>
                <a:lnTo>
                  <a:pt x="792920" y="136946"/>
                </a:lnTo>
                <a:lnTo>
                  <a:pt x="789846" y="138300"/>
                </a:lnTo>
                <a:lnTo>
                  <a:pt x="785977" y="140040"/>
                </a:lnTo>
                <a:lnTo>
                  <a:pt x="785039" y="141461"/>
                </a:lnTo>
                <a:lnTo>
                  <a:pt x="783917" y="142230"/>
                </a:lnTo>
                <a:lnTo>
                  <a:pt x="782686" y="143223"/>
                </a:lnTo>
                <a:lnTo>
                  <a:pt x="782217" y="144311"/>
                </a:lnTo>
                <a:lnTo>
                  <a:pt x="781067" y="144997"/>
                </a:lnTo>
                <a:lnTo>
                  <a:pt x="780027" y="147452"/>
                </a:lnTo>
                <a:lnTo>
                  <a:pt x="780027" y="149336"/>
                </a:lnTo>
                <a:lnTo>
                  <a:pt x="780693" y="150621"/>
                </a:lnTo>
                <a:lnTo>
                  <a:pt x="781850" y="151165"/>
                </a:lnTo>
                <a:lnTo>
                  <a:pt x="782217" y="152716"/>
                </a:lnTo>
                <a:lnTo>
                  <a:pt x="782584" y="153803"/>
                </a:lnTo>
                <a:lnTo>
                  <a:pt x="783420" y="154660"/>
                </a:lnTo>
                <a:lnTo>
                  <a:pt x="783209" y="155347"/>
                </a:lnTo>
                <a:lnTo>
                  <a:pt x="782529" y="155864"/>
                </a:lnTo>
                <a:lnTo>
                  <a:pt x="781278" y="156150"/>
                </a:lnTo>
                <a:lnTo>
                  <a:pt x="780428" y="157700"/>
                </a:lnTo>
                <a:lnTo>
                  <a:pt x="779449" y="161549"/>
                </a:lnTo>
                <a:lnTo>
                  <a:pt x="779293" y="162929"/>
                </a:lnTo>
                <a:lnTo>
                  <a:pt x="780408" y="166418"/>
                </a:lnTo>
                <a:lnTo>
                  <a:pt x="781000" y="168301"/>
                </a:lnTo>
                <a:lnTo>
                  <a:pt x="782604" y="175149"/>
                </a:lnTo>
                <a:lnTo>
                  <a:pt x="782842" y="177012"/>
                </a:lnTo>
                <a:lnTo>
                  <a:pt x="780639" y="179623"/>
                </a:lnTo>
                <a:lnTo>
                  <a:pt x="779762" y="181208"/>
                </a:lnTo>
                <a:lnTo>
                  <a:pt x="779449" y="182609"/>
                </a:lnTo>
                <a:lnTo>
                  <a:pt x="779463" y="183717"/>
                </a:lnTo>
                <a:lnTo>
                  <a:pt x="779660" y="184730"/>
                </a:lnTo>
                <a:lnTo>
                  <a:pt x="781496" y="187960"/>
                </a:lnTo>
                <a:lnTo>
                  <a:pt x="783624" y="190850"/>
                </a:lnTo>
                <a:lnTo>
                  <a:pt x="784671" y="192360"/>
                </a:lnTo>
                <a:lnTo>
                  <a:pt x="784671" y="194400"/>
                </a:lnTo>
                <a:lnTo>
                  <a:pt x="784148" y="195562"/>
                </a:lnTo>
                <a:lnTo>
                  <a:pt x="783012" y="195991"/>
                </a:lnTo>
                <a:lnTo>
                  <a:pt x="780496" y="196786"/>
                </a:lnTo>
                <a:lnTo>
                  <a:pt x="779449" y="197949"/>
                </a:lnTo>
                <a:lnTo>
                  <a:pt x="778300" y="198126"/>
                </a:lnTo>
                <a:lnTo>
                  <a:pt x="777205" y="197195"/>
                </a:lnTo>
                <a:lnTo>
                  <a:pt x="776063" y="197426"/>
                </a:lnTo>
                <a:lnTo>
                  <a:pt x="774601" y="198242"/>
                </a:lnTo>
                <a:lnTo>
                  <a:pt x="774050" y="200228"/>
                </a:lnTo>
                <a:lnTo>
                  <a:pt x="772771" y="203614"/>
                </a:lnTo>
                <a:lnTo>
                  <a:pt x="771677" y="204546"/>
                </a:lnTo>
                <a:lnTo>
                  <a:pt x="770861" y="207136"/>
                </a:lnTo>
                <a:lnTo>
                  <a:pt x="769405" y="210856"/>
                </a:lnTo>
                <a:lnTo>
                  <a:pt x="768705" y="213100"/>
                </a:lnTo>
                <a:lnTo>
                  <a:pt x="768338" y="214746"/>
                </a:lnTo>
                <a:lnTo>
                  <a:pt x="766869" y="215800"/>
                </a:lnTo>
                <a:lnTo>
                  <a:pt x="765162" y="217887"/>
                </a:lnTo>
                <a:lnTo>
                  <a:pt x="763850" y="219920"/>
                </a:lnTo>
                <a:lnTo>
                  <a:pt x="763326" y="220512"/>
                </a:lnTo>
                <a:lnTo>
                  <a:pt x="762333" y="220689"/>
                </a:lnTo>
                <a:lnTo>
                  <a:pt x="761606" y="222518"/>
                </a:lnTo>
                <a:lnTo>
                  <a:pt x="759131" y="225279"/>
                </a:lnTo>
                <a:lnTo>
                  <a:pt x="758539" y="228489"/>
                </a:lnTo>
                <a:lnTo>
                  <a:pt x="757641" y="230195"/>
                </a:lnTo>
                <a:lnTo>
                  <a:pt x="757485" y="233289"/>
                </a:lnTo>
                <a:lnTo>
                  <a:pt x="756118" y="238961"/>
                </a:lnTo>
                <a:lnTo>
                  <a:pt x="755866" y="240219"/>
                </a:lnTo>
                <a:lnTo>
                  <a:pt x="754486" y="241211"/>
                </a:lnTo>
                <a:lnTo>
                  <a:pt x="752664" y="243415"/>
                </a:lnTo>
                <a:lnTo>
                  <a:pt x="752072" y="245026"/>
                </a:lnTo>
                <a:lnTo>
                  <a:pt x="752915" y="249854"/>
                </a:lnTo>
                <a:lnTo>
                  <a:pt x="753962" y="254743"/>
                </a:lnTo>
                <a:lnTo>
                  <a:pt x="754031" y="257035"/>
                </a:lnTo>
                <a:lnTo>
                  <a:pt x="753623" y="260156"/>
                </a:lnTo>
                <a:lnTo>
                  <a:pt x="753344" y="261516"/>
                </a:lnTo>
                <a:lnTo>
                  <a:pt x="754037" y="262081"/>
                </a:lnTo>
                <a:lnTo>
                  <a:pt x="755186" y="262441"/>
                </a:lnTo>
                <a:lnTo>
                  <a:pt x="755554" y="263638"/>
                </a:lnTo>
                <a:lnTo>
                  <a:pt x="754717" y="264481"/>
                </a:lnTo>
                <a:lnTo>
                  <a:pt x="754350" y="265984"/>
                </a:lnTo>
                <a:lnTo>
                  <a:pt x="753412" y="267670"/>
                </a:lnTo>
                <a:lnTo>
                  <a:pt x="750631" y="268337"/>
                </a:lnTo>
                <a:lnTo>
                  <a:pt x="749651" y="267732"/>
                </a:lnTo>
                <a:lnTo>
                  <a:pt x="749338" y="268275"/>
                </a:lnTo>
                <a:lnTo>
                  <a:pt x="749495" y="269479"/>
                </a:lnTo>
                <a:lnTo>
                  <a:pt x="748876" y="270901"/>
                </a:lnTo>
                <a:lnTo>
                  <a:pt x="747434" y="274709"/>
                </a:lnTo>
                <a:lnTo>
                  <a:pt x="746482" y="278170"/>
                </a:lnTo>
                <a:lnTo>
                  <a:pt x="745932" y="279686"/>
                </a:lnTo>
                <a:lnTo>
                  <a:pt x="746156" y="280958"/>
                </a:lnTo>
                <a:lnTo>
                  <a:pt x="746625" y="281678"/>
                </a:lnTo>
                <a:lnTo>
                  <a:pt x="746673" y="282345"/>
                </a:lnTo>
                <a:lnTo>
                  <a:pt x="745884" y="283188"/>
                </a:lnTo>
                <a:lnTo>
                  <a:pt x="745163" y="284528"/>
                </a:lnTo>
                <a:lnTo>
                  <a:pt x="744381" y="284711"/>
                </a:lnTo>
                <a:lnTo>
                  <a:pt x="743545" y="284351"/>
                </a:lnTo>
                <a:lnTo>
                  <a:pt x="742661" y="285140"/>
                </a:lnTo>
                <a:lnTo>
                  <a:pt x="742484" y="286792"/>
                </a:lnTo>
                <a:lnTo>
                  <a:pt x="741994" y="288893"/>
                </a:lnTo>
                <a:lnTo>
                  <a:pt x="741770" y="291348"/>
                </a:lnTo>
                <a:lnTo>
                  <a:pt x="741410" y="294497"/>
                </a:lnTo>
                <a:lnTo>
                  <a:pt x="742545" y="296659"/>
                </a:lnTo>
                <a:lnTo>
                  <a:pt x="743980" y="300583"/>
                </a:lnTo>
                <a:lnTo>
                  <a:pt x="745054" y="301521"/>
                </a:lnTo>
                <a:lnTo>
                  <a:pt x="746251" y="301460"/>
                </a:lnTo>
                <a:lnTo>
                  <a:pt x="747190" y="302255"/>
                </a:lnTo>
                <a:lnTo>
                  <a:pt x="747713" y="303173"/>
                </a:lnTo>
                <a:lnTo>
                  <a:pt x="747013" y="304819"/>
                </a:lnTo>
                <a:lnTo>
                  <a:pt x="745775" y="305078"/>
                </a:lnTo>
                <a:lnTo>
                  <a:pt x="745619" y="305996"/>
                </a:lnTo>
                <a:lnTo>
                  <a:pt x="745986" y="308083"/>
                </a:lnTo>
                <a:lnTo>
                  <a:pt x="746455" y="310110"/>
                </a:lnTo>
                <a:lnTo>
                  <a:pt x="747638" y="311082"/>
                </a:lnTo>
                <a:lnTo>
                  <a:pt x="748176" y="313795"/>
                </a:lnTo>
                <a:lnTo>
                  <a:pt x="749325" y="314720"/>
                </a:lnTo>
                <a:lnTo>
                  <a:pt x="749182" y="318202"/>
                </a:lnTo>
                <a:lnTo>
                  <a:pt x="750338" y="322295"/>
                </a:lnTo>
                <a:lnTo>
                  <a:pt x="751562" y="323485"/>
                </a:lnTo>
                <a:lnTo>
                  <a:pt x="752133" y="324043"/>
                </a:lnTo>
                <a:lnTo>
                  <a:pt x="751753" y="325838"/>
                </a:lnTo>
                <a:lnTo>
                  <a:pt x="750780" y="327266"/>
                </a:lnTo>
                <a:lnTo>
                  <a:pt x="750569" y="329558"/>
                </a:lnTo>
                <a:lnTo>
                  <a:pt x="750936" y="331237"/>
                </a:lnTo>
                <a:lnTo>
                  <a:pt x="752181" y="332822"/>
                </a:lnTo>
                <a:lnTo>
                  <a:pt x="753153" y="332998"/>
                </a:lnTo>
                <a:lnTo>
                  <a:pt x="754540" y="332353"/>
                </a:lnTo>
                <a:lnTo>
                  <a:pt x="756003" y="333100"/>
                </a:lnTo>
                <a:lnTo>
                  <a:pt x="756213" y="334467"/>
                </a:lnTo>
                <a:lnTo>
                  <a:pt x="756424" y="335712"/>
                </a:lnTo>
                <a:lnTo>
                  <a:pt x="755642" y="337330"/>
                </a:lnTo>
                <a:lnTo>
                  <a:pt x="754806" y="340316"/>
                </a:lnTo>
                <a:lnTo>
                  <a:pt x="754581" y="343294"/>
                </a:lnTo>
                <a:lnTo>
                  <a:pt x="754826" y="347829"/>
                </a:lnTo>
                <a:lnTo>
                  <a:pt x="755207" y="351359"/>
                </a:lnTo>
                <a:lnTo>
                  <a:pt x="755289" y="353582"/>
                </a:lnTo>
                <a:lnTo>
                  <a:pt x="755384" y="354589"/>
                </a:lnTo>
                <a:lnTo>
                  <a:pt x="754860" y="355282"/>
                </a:lnTo>
                <a:lnTo>
                  <a:pt x="753589" y="355636"/>
                </a:lnTo>
                <a:lnTo>
                  <a:pt x="752507" y="355779"/>
                </a:lnTo>
                <a:lnTo>
                  <a:pt x="751569" y="356343"/>
                </a:lnTo>
                <a:lnTo>
                  <a:pt x="751358" y="357479"/>
                </a:lnTo>
                <a:lnTo>
                  <a:pt x="750624" y="359362"/>
                </a:lnTo>
                <a:lnTo>
                  <a:pt x="749869" y="360763"/>
                </a:lnTo>
                <a:lnTo>
                  <a:pt x="748543" y="362803"/>
                </a:lnTo>
                <a:lnTo>
                  <a:pt x="747700" y="364918"/>
                </a:lnTo>
                <a:lnTo>
                  <a:pt x="747027" y="366312"/>
                </a:lnTo>
                <a:lnTo>
                  <a:pt x="747088" y="367277"/>
                </a:lnTo>
                <a:lnTo>
                  <a:pt x="746605" y="369134"/>
                </a:lnTo>
                <a:lnTo>
                  <a:pt x="746108" y="370685"/>
                </a:lnTo>
                <a:lnTo>
                  <a:pt x="745061" y="375907"/>
                </a:lnTo>
                <a:lnTo>
                  <a:pt x="743661" y="376995"/>
                </a:lnTo>
                <a:lnTo>
                  <a:pt x="742545" y="377532"/>
                </a:lnTo>
                <a:lnTo>
                  <a:pt x="741974" y="378233"/>
                </a:lnTo>
                <a:lnTo>
                  <a:pt x="742409" y="379654"/>
                </a:lnTo>
                <a:lnTo>
                  <a:pt x="743592" y="380082"/>
                </a:lnTo>
                <a:lnTo>
                  <a:pt x="744014" y="381225"/>
                </a:lnTo>
                <a:lnTo>
                  <a:pt x="743858" y="383013"/>
                </a:lnTo>
                <a:lnTo>
                  <a:pt x="744640" y="384672"/>
                </a:lnTo>
                <a:lnTo>
                  <a:pt x="744565" y="386685"/>
                </a:lnTo>
                <a:lnTo>
                  <a:pt x="745320" y="390493"/>
                </a:lnTo>
                <a:lnTo>
                  <a:pt x="744640" y="392989"/>
                </a:lnTo>
                <a:lnTo>
                  <a:pt x="744871" y="395151"/>
                </a:lnTo>
                <a:lnTo>
                  <a:pt x="744850" y="397293"/>
                </a:lnTo>
                <a:lnTo>
                  <a:pt x="743858" y="398966"/>
                </a:lnTo>
                <a:lnTo>
                  <a:pt x="741824" y="399286"/>
                </a:lnTo>
                <a:lnTo>
                  <a:pt x="740703" y="400829"/>
                </a:lnTo>
                <a:lnTo>
                  <a:pt x="738792" y="402509"/>
                </a:lnTo>
                <a:lnTo>
                  <a:pt x="738581" y="403862"/>
                </a:lnTo>
                <a:lnTo>
                  <a:pt x="738268" y="405086"/>
                </a:lnTo>
                <a:lnTo>
                  <a:pt x="737486" y="405535"/>
                </a:lnTo>
                <a:lnTo>
                  <a:pt x="736289" y="405535"/>
                </a:lnTo>
                <a:lnTo>
                  <a:pt x="735296" y="405725"/>
                </a:lnTo>
                <a:lnTo>
                  <a:pt x="733909" y="407316"/>
                </a:lnTo>
                <a:lnTo>
                  <a:pt x="732427" y="408173"/>
                </a:lnTo>
                <a:lnTo>
                  <a:pt x="732087" y="409458"/>
                </a:lnTo>
                <a:lnTo>
                  <a:pt x="732216" y="411022"/>
                </a:lnTo>
                <a:lnTo>
                  <a:pt x="731434" y="411995"/>
                </a:lnTo>
                <a:lnTo>
                  <a:pt x="730441" y="413810"/>
                </a:lnTo>
                <a:lnTo>
                  <a:pt x="729816" y="415755"/>
                </a:lnTo>
                <a:lnTo>
                  <a:pt x="730441" y="417578"/>
                </a:lnTo>
                <a:lnTo>
                  <a:pt x="731121" y="420835"/>
                </a:lnTo>
                <a:lnTo>
                  <a:pt x="731223" y="422202"/>
                </a:lnTo>
                <a:lnTo>
                  <a:pt x="730366" y="424901"/>
                </a:lnTo>
                <a:lnTo>
                  <a:pt x="729659" y="426642"/>
                </a:lnTo>
                <a:lnTo>
                  <a:pt x="730339" y="428866"/>
                </a:lnTo>
                <a:lnTo>
                  <a:pt x="730910" y="430110"/>
                </a:lnTo>
                <a:lnTo>
                  <a:pt x="730373" y="432844"/>
                </a:lnTo>
                <a:lnTo>
                  <a:pt x="729917" y="434564"/>
                </a:lnTo>
                <a:lnTo>
                  <a:pt x="730285" y="437719"/>
                </a:lnTo>
                <a:lnTo>
                  <a:pt x="731645" y="441269"/>
                </a:lnTo>
                <a:lnTo>
                  <a:pt x="732944" y="444431"/>
                </a:lnTo>
                <a:lnTo>
                  <a:pt x="733134" y="448116"/>
                </a:lnTo>
                <a:lnTo>
                  <a:pt x="733467" y="451048"/>
                </a:lnTo>
                <a:lnTo>
                  <a:pt x="734086" y="454223"/>
                </a:lnTo>
                <a:lnTo>
                  <a:pt x="735392" y="455488"/>
                </a:lnTo>
                <a:lnTo>
                  <a:pt x="736384" y="456548"/>
                </a:lnTo>
                <a:lnTo>
                  <a:pt x="736180" y="458079"/>
                </a:lnTo>
                <a:lnTo>
                  <a:pt x="735453" y="459942"/>
                </a:lnTo>
                <a:lnTo>
                  <a:pt x="734405" y="461343"/>
                </a:lnTo>
                <a:lnTo>
                  <a:pt x="731822" y="461805"/>
                </a:lnTo>
                <a:lnTo>
                  <a:pt x="729720" y="463070"/>
                </a:lnTo>
                <a:lnTo>
                  <a:pt x="728027" y="463947"/>
                </a:lnTo>
                <a:lnTo>
                  <a:pt x="726742" y="465008"/>
                </a:lnTo>
                <a:lnTo>
                  <a:pt x="725817" y="466137"/>
                </a:lnTo>
                <a:lnTo>
                  <a:pt x="725362" y="467374"/>
                </a:lnTo>
                <a:lnTo>
                  <a:pt x="725667" y="472767"/>
                </a:lnTo>
                <a:lnTo>
                  <a:pt x="725463" y="474759"/>
                </a:lnTo>
                <a:lnTo>
                  <a:pt x="724600" y="477588"/>
                </a:lnTo>
                <a:lnTo>
                  <a:pt x="723791" y="479873"/>
                </a:lnTo>
                <a:lnTo>
                  <a:pt x="723444" y="480560"/>
                </a:lnTo>
                <a:lnTo>
                  <a:pt x="723342" y="481573"/>
                </a:lnTo>
                <a:lnTo>
                  <a:pt x="723185" y="482518"/>
                </a:lnTo>
                <a:lnTo>
                  <a:pt x="722281" y="482736"/>
                </a:lnTo>
                <a:lnTo>
                  <a:pt x="720996" y="482314"/>
                </a:lnTo>
                <a:lnTo>
                  <a:pt x="720268" y="482586"/>
                </a:lnTo>
                <a:lnTo>
                  <a:pt x="719745" y="483327"/>
                </a:lnTo>
                <a:lnTo>
                  <a:pt x="720187" y="485095"/>
                </a:lnTo>
                <a:lnTo>
                  <a:pt x="720656" y="488217"/>
                </a:lnTo>
                <a:lnTo>
                  <a:pt x="721309" y="489542"/>
                </a:lnTo>
                <a:lnTo>
                  <a:pt x="721132" y="490596"/>
                </a:lnTo>
                <a:lnTo>
                  <a:pt x="720887" y="492868"/>
                </a:lnTo>
                <a:lnTo>
                  <a:pt x="720044" y="494676"/>
                </a:lnTo>
                <a:lnTo>
                  <a:pt x="718915" y="494670"/>
                </a:lnTo>
                <a:lnTo>
                  <a:pt x="718188" y="495418"/>
                </a:lnTo>
                <a:lnTo>
                  <a:pt x="717875" y="496710"/>
                </a:lnTo>
                <a:lnTo>
                  <a:pt x="718215" y="498396"/>
                </a:lnTo>
                <a:lnTo>
                  <a:pt x="719697" y="499776"/>
                </a:lnTo>
                <a:lnTo>
                  <a:pt x="720221" y="500660"/>
                </a:lnTo>
                <a:lnTo>
                  <a:pt x="719955" y="501823"/>
                </a:lnTo>
                <a:lnTo>
                  <a:pt x="718806" y="502299"/>
                </a:lnTo>
                <a:lnTo>
                  <a:pt x="718126" y="503258"/>
                </a:lnTo>
                <a:lnTo>
                  <a:pt x="717480" y="505387"/>
                </a:lnTo>
                <a:lnTo>
                  <a:pt x="716617" y="507794"/>
                </a:lnTo>
                <a:lnTo>
                  <a:pt x="715699" y="509576"/>
                </a:lnTo>
                <a:lnTo>
                  <a:pt x="715522" y="512017"/>
                </a:lnTo>
                <a:lnTo>
                  <a:pt x="716827" y="514628"/>
                </a:lnTo>
                <a:lnTo>
                  <a:pt x="716685" y="517184"/>
                </a:lnTo>
                <a:lnTo>
                  <a:pt x="716589" y="524699"/>
                </a:lnTo>
                <a:lnTo>
                  <a:pt x="716460" y="527256"/>
                </a:lnTo>
                <a:lnTo>
                  <a:pt x="716861" y="531499"/>
                </a:lnTo>
                <a:lnTo>
                  <a:pt x="716358" y="532668"/>
                </a:lnTo>
                <a:lnTo>
                  <a:pt x="716093" y="533784"/>
                </a:lnTo>
                <a:lnTo>
                  <a:pt x="717372" y="536877"/>
                </a:lnTo>
                <a:lnTo>
                  <a:pt x="718793" y="541896"/>
                </a:lnTo>
                <a:lnTo>
                  <a:pt x="719173" y="543895"/>
                </a:lnTo>
                <a:lnTo>
                  <a:pt x="718969" y="545296"/>
                </a:lnTo>
                <a:lnTo>
                  <a:pt x="717059" y="546486"/>
                </a:lnTo>
                <a:lnTo>
                  <a:pt x="715474" y="546982"/>
                </a:lnTo>
                <a:lnTo>
                  <a:pt x="714536" y="546139"/>
                </a:lnTo>
                <a:lnTo>
                  <a:pt x="713910" y="546486"/>
                </a:lnTo>
                <a:lnTo>
                  <a:pt x="713183" y="547962"/>
                </a:lnTo>
                <a:lnTo>
                  <a:pt x="712346" y="549159"/>
                </a:lnTo>
                <a:lnTo>
                  <a:pt x="712033" y="550348"/>
                </a:lnTo>
                <a:lnTo>
                  <a:pt x="712917" y="551899"/>
                </a:lnTo>
                <a:lnTo>
                  <a:pt x="713387" y="554857"/>
                </a:lnTo>
                <a:lnTo>
                  <a:pt x="712394" y="556129"/>
                </a:lnTo>
                <a:lnTo>
                  <a:pt x="711666" y="557543"/>
                </a:lnTo>
                <a:lnTo>
                  <a:pt x="711931" y="559379"/>
                </a:lnTo>
                <a:lnTo>
                  <a:pt x="712244" y="562704"/>
                </a:lnTo>
                <a:lnTo>
                  <a:pt x="711619" y="568233"/>
                </a:lnTo>
                <a:lnTo>
                  <a:pt x="712462" y="570204"/>
                </a:lnTo>
                <a:lnTo>
                  <a:pt x="713373" y="571150"/>
                </a:lnTo>
                <a:lnTo>
                  <a:pt x="716351" y="572279"/>
                </a:lnTo>
                <a:lnTo>
                  <a:pt x="718589" y="572843"/>
                </a:lnTo>
                <a:lnTo>
                  <a:pt x="719180" y="574686"/>
                </a:lnTo>
                <a:lnTo>
                  <a:pt x="718929" y="576182"/>
                </a:lnTo>
                <a:lnTo>
                  <a:pt x="717854" y="576923"/>
                </a:lnTo>
                <a:lnTo>
                  <a:pt x="716236" y="577569"/>
                </a:lnTo>
                <a:lnTo>
                  <a:pt x="716236" y="579990"/>
                </a:lnTo>
                <a:lnTo>
                  <a:pt x="717616" y="582268"/>
                </a:lnTo>
                <a:lnTo>
                  <a:pt x="719180" y="583920"/>
                </a:lnTo>
                <a:lnTo>
                  <a:pt x="719520" y="585410"/>
                </a:lnTo>
                <a:lnTo>
                  <a:pt x="719432" y="586933"/>
                </a:lnTo>
                <a:lnTo>
                  <a:pt x="718337" y="588211"/>
                </a:lnTo>
                <a:lnTo>
                  <a:pt x="719840" y="590979"/>
                </a:lnTo>
                <a:lnTo>
                  <a:pt x="720527" y="592856"/>
                </a:lnTo>
                <a:lnTo>
                  <a:pt x="719840" y="594304"/>
                </a:lnTo>
                <a:lnTo>
                  <a:pt x="718861" y="596480"/>
                </a:lnTo>
                <a:lnTo>
                  <a:pt x="718004" y="597520"/>
                </a:lnTo>
                <a:lnTo>
                  <a:pt x="718004" y="598704"/>
                </a:lnTo>
                <a:lnTo>
                  <a:pt x="717650" y="601111"/>
                </a:lnTo>
                <a:lnTo>
                  <a:pt x="717569" y="603471"/>
                </a:lnTo>
                <a:lnTo>
                  <a:pt x="717854" y="604878"/>
                </a:lnTo>
                <a:lnTo>
                  <a:pt x="727286" y="605993"/>
                </a:lnTo>
                <a:lnTo>
                  <a:pt x="729442" y="606429"/>
                </a:lnTo>
                <a:lnTo>
                  <a:pt x="730618" y="607836"/>
                </a:lnTo>
                <a:lnTo>
                  <a:pt x="730448" y="609604"/>
                </a:lnTo>
                <a:lnTo>
                  <a:pt x="729272" y="611488"/>
                </a:lnTo>
                <a:lnTo>
                  <a:pt x="728517" y="615031"/>
                </a:lnTo>
                <a:lnTo>
                  <a:pt x="726667" y="615622"/>
                </a:lnTo>
                <a:lnTo>
                  <a:pt x="724817" y="614677"/>
                </a:lnTo>
                <a:lnTo>
                  <a:pt x="722811" y="615003"/>
                </a:lnTo>
                <a:lnTo>
                  <a:pt x="721071" y="615234"/>
                </a:lnTo>
                <a:lnTo>
                  <a:pt x="718568" y="615337"/>
                </a:lnTo>
                <a:lnTo>
                  <a:pt x="715243" y="615792"/>
                </a:lnTo>
                <a:lnTo>
                  <a:pt x="713210" y="615269"/>
                </a:lnTo>
                <a:lnTo>
                  <a:pt x="713040" y="616568"/>
                </a:lnTo>
                <a:lnTo>
                  <a:pt x="713631" y="618818"/>
                </a:lnTo>
                <a:lnTo>
                  <a:pt x="718011" y="619526"/>
                </a:lnTo>
                <a:lnTo>
                  <a:pt x="722131" y="620831"/>
                </a:lnTo>
                <a:lnTo>
                  <a:pt x="723369" y="623218"/>
                </a:lnTo>
                <a:lnTo>
                  <a:pt x="725049" y="625924"/>
                </a:lnTo>
                <a:lnTo>
                  <a:pt x="726762" y="627604"/>
                </a:lnTo>
                <a:lnTo>
                  <a:pt x="726844" y="630345"/>
                </a:lnTo>
                <a:lnTo>
                  <a:pt x="724151" y="633214"/>
                </a:lnTo>
                <a:lnTo>
                  <a:pt x="723818" y="635247"/>
                </a:lnTo>
                <a:lnTo>
                  <a:pt x="720282" y="635845"/>
                </a:lnTo>
                <a:lnTo>
                  <a:pt x="719276" y="637042"/>
                </a:lnTo>
                <a:lnTo>
                  <a:pt x="718772" y="641007"/>
                </a:lnTo>
                <a:lnTo>
                  <a:pt x="719194" y="644135"/>
                </a:lnTo>
                <a:lnTo>
                  <a:pt x="720540" y="645216"/>
                </a:lnTo>
                <a:lnTo>
                  <a:pt x="721465" y="647263"/>
                </a:lnTo>
                <a:lnTo>
                  <a:pt x="720459" y="649677"/>
                </a:lnTo>
                <a:lnTo>
                  <a:pt x="718079" y="651343"/>
                </a:lnTo>
                <a:lnTo>
                  <a:pt x="716807" y="652934"/>
                </a:lnTo>
                <a:lnTo>
                  <a:pt x="717603" y="654206"/>
                </a:lnTo>
                <a:lnTo>
                  <a:pt x="718677" y="656219"/>
                </a:lnTo>
                <a:lnTo>
                  <a:pt x="718976" y="657314"/>
                </a:lnTo>
                <a:lnTo>
                  <a:pt x="719561" y="660292"/>
                </a:lnTo>
                <a:lnTo>
                  <a:pt x="720248" y="664454"/>
                </a:lnTo>
                <a:lnTo>
                  <a:pt x="720166" y="666473"/>
                </a:lnTo>
                <a:lnTo>
                  <a:pt x="719534" y="667983"/>
                </a:lnTo>
                <a:lnTo>
                  <a:pt x="717167" y="670362"/>
                </a:lnTo>
                <a:lnTo>
                  <a:pt x="715569" y="671464"/>
                </a:lnTo>
                <a:lnTo>
                  <a:pt x="715257" y="674409"/>
                </a:lnTo>
                <a:lnTo>
                  <a:pt x="715134" y="676612"/>
                </a:lnTo>
                <a:lnTo>
                  <a:pt x="715297" y="678604"/>
                </a:lnTo>
                <a:lnTo>
                  <a:pt x="716324" y="680196"/>
                </a:lnTo>
                <a:lnTo>
                  <a:pt x="716243" y="681800"/>
                </a:lnTo>
                <a:lnTo>
                  <a:pt x="714835" y="682140"/>
                </a:lnTo>
                <a:lnTo>
                  <a:pt x="713631" y="682909"/>
                </a:lnTo>
                <a:lnTo>
                  <a:pt x="712455" y="685751"/>
                </a:lnTo>
                <a:lnTo>
                  <a:pt x="709028" y="688662"/>
                </a:lnTo>
                <a:lnTo>
                  <a:pt x="707824" y="689967"/>
                </a:lnTo>
                <a:lnTo>
                  <a:pt x="707906" y="692204"/>
                </a:lnTo>
                <a:lnTo>
                  <a:pt x="706553" y="695407"/>
                </a:lnTo>
                <a:lnTo>
                  <a:pt x="705417" y="698202"/>
                </a:lnTo>
                <a:lnTo>
                  <a:pt x="704547" y="700813"/>
                </a:lnTo>
                <a:lnTo>
                  <a:pt x="704716" y="703567"/>
                </a:lnTo>
                <a:lnTo>
                  <a:pt x="706648" y="704778"/>
                </a:lnTo>
                <a:lnTo>
                  <a:pt x="708164" y="707464"/>
                </a:lnTo>
                <a:lnTo>
                  <a:pt x="708837" y="710857"/>
                </a:lnTo>
                <a:lnTo>
                  <a:pt x="707661" y="714767"/>
                </a:lnTo>
                <a:lnTo>
                  <a:pt x="704927" y="716242"/>
                </a:lnTo>
                <a:lnTo>
                  <a:pt x="703309" y="717908"/>
                </a:lnTo>
                <a:lnTo>
                  <a:pt x="702819" y="719173"/>
                </a:lnTo>
                <a:lnTo>
                  <a:pt x="703248" y="723287"/>
                </a:lnTo>
                <a:lnTo>
                  <a:pt x="703132" y="725226"/>
                </a:lnTo>
                <a:lnTo>
                  <a:pt x="702704" y="727048"/>
                </a:lnTo>
                <a:lnTo>
                  <a:pt x="701997" y="728462"/>
                </a:lnTo>
                <a:lnTo>
                  <a:pt x="700521" y="730040"/>
                </a:lnTo>
                <a:lnTo>
                  <a:pt x="697910" y="731420"/>
                </a:lnTo>
                <a:lnTo>
                  <a:pt x="695693" y="732372"/>
                </a:lnTo>
                <a:lnTo>
                  <a:pt x="694700" y="733460"/>
                </a:lnTo>
                <a:lnTo>
                  <a:pt x="693537" y="735861"/>
                </a:lnTo>
                <a:lnTo>
                  <a:pt x="692504" y="738513"/>
                </a:lnTo>
                <a:lnTo>
                  <a:pt x="692762" y="741797"/>
                </a:lnTo>
                <a:lnTo>
                  <a:pt x="686533" y="742185"/>
                </a:lnTo>
                <a:lnTo>
                  <a:pt x="686112" y="744633"/>
                </a:lnTo>
                <a:lnTo>
                  <a:pt x="684765" y="746564"/>
                </a:lnTo>
                <a:lnTo>
                  <a:pt x="684344" y="750059"/>
                </a:lnTo>
                <a:lnTo>
                  <a:pt x="685710" y="753439"/>
                </a:lnTo>
                <a:lnTo>
                  <a:pt x="686363" y="756281"/>
                </a:lnTo>
                <a:lnTo>
                  <a:pt x="685248" y="759715"/>
                </a:lnTo>
                <a:lnTo>
                  <a:pt x="685656" y="763251"/>
                </a:lnTo>
                <a:lnTo>
                  <a:pt x="685778" y="766073"/>
                </a:lnTo>
                <a:lnTo>
                  <a:pt x="687968" y="769215"/>
                </a:lnTo>
                <a:lnTo>
                  <a:pt x="689396" y="773112"/>
                </a:lnTo>
                <a:lnTo>
                  <a:pt x="690110" y="776409"/>
                </a:lnTo>
                <a:lnTo>
                  <a:pt x="690538" y="778986"/>
                </a:lnTo>
                <a:lnTo>
                  <a:pt x="691110" y="780551"/>
                </a:lnTo>
                <a:lnTo>
                  <a:pt x="692007" y="782325"/>
                </a:lnTo>
                <a:lnTo>
                  <a:pt x="692422" y="784379"/>
                </a:lnTo>
                <a:lnTo>
                  <a:pt x="693768" y="785046"/>
                </a:lnTo>
                <a:lnTo>
                  <a:pt x="696189" y="783128"/>
                </a:lnTo>
                <a:lnTo>
                  <a:pt x="697896" y="781829"/>
                </a:lnTo>
                <a:lnTo>
                  <a:pt x="699086" y="781367"/>
                </a:lnTo>
                <a:lnTo>
                  <a:pt x="702581" y="781673"/>
                </a:lnTo>
                <a:lnTo>
                  <a:pt x="704689" y="780462"/>
                </a:lnTo>
                <a:lnTo>
                  <a:pt x="705641" y="780591"/>
                </a:lnTo>
                <a:lnTo>
                  <a:pt x="706927" y="781271"/>
                </a:lnTo>
                <a:lnTo>
                  <a:pt x="707926" y="782699"/>
                </a:lnTo>
                <a:lnTo>
                  <a:pt x="708681" y="785943"/>
                </a:lnTo>
                <a:lnTo>
                  <a:pt x="709143" y="789581"/>
                </a:lnTo>
                <a:lnTo>
                  <a:pt x="708552" y="793301"/>
                </a:lnTo>
                <a:lnTo>
                  <a:pt x="707566" y="794110"/>
                </a:lnTo>
                <a:lnTo>
                  <a:pt x="707232" y="795178"/>
                </a:lnTo>
                <a:lnTo>
                  <a:pt x="707566" y="797455"/>
                </a:lnTo>
                <a:lnTo>
                  <a:pt x="708661" y="799060"/>
                </a:lnTo>
                <a:lnTo>
                  <a:pt x="708640" y="801359"/>
                </a:lnTo>
                <a:lnTo>
                  <a:pt x="707430" y="806588"/>
                </a:lnTo>
                <a:lnTo>
                  <a:pt x="706641" y="808744"/>
                </a:lnTo>
                <a:lnTo>
                  <a:pt x="708042" y="811178"/>
                </a:lnTo>
                <a:lnTo>
                  <a:pt x="709293" y="813347"/>
                </a:lnTo>
                <a:lnTo>
                  <a:pt x="711816" y="814966"/>
                </a:lnTo>
                <a:lnTo>
                  <a:pt x="713890" y="817264"/>
                </a:lnTo>
                <a:lnTo>
                  <a:pt x="715318" y="819168"/>
                </a:lnTo>
                <a:lnTo>
                  <a:pt x="714978" y="821752"/>
                </a:lnTo>
                <a:lnTo>
                  <a:pt x="715977" y="822534"/>
                </a:lnTo>
                <a:lnTo>
                  <a:pt x="719833" y="822589"/>
                </a:lnTo>
                <a:lnTo>
                  <a:pt x="725593" y="822677"/>
                </a:lnTo>
                <a:lnTo>
                  <a:pt x="734596" y="822806"/>
                </a:lnTo>
                <a:lnTo>
                  <a:pt x="743382" y="822935"/>
                </a:lnTo>
                <a:lnTo>
                  <a:pt x="753357" y="823119"/>
                </a:lnTo>
                <a:lnTo>
                  <a:pt x="758083" y="825200"/>
                </a:lnTo>
                <a:lnTo>
                  <a:pt x="762361" y="827083"/>
                </a:lnTo>
                <a:lnTo>
                  <a:pt x="767746" y="827083"/>
                </a:lnTo>
                <a:lnTo>
                  <a:pt x="773125" y="829314"/>
                </a:lnTo>
                <a:lnTo>
                  <a:pt x="777117" y="830790"/>
                </a:lnTo>
                <a:lnTo>
                  <a:pt x="779510" y="831340"/>
                </a:lnTo>
                <a:lnTo>
                  <a:pt x="781965" y="831877"/>
                </a:lnTo>
                <a:lnTo>
                  <a:pt x="782305" y="833938"/>
                </a:lnTo>
                <a:lnTo>
                  <a:pt x="771541" y="831014"/>
                </a:lnTo>
                <a:lnTo>
                  <a:pt x="769127" y="829423"/>
                </a:lnTo>
                <a:lnTo>
                  <a:pt x="767080" y="829239"/>
                </a:lnTo>
                <a:lnTo>
                  <a:pt x="763149" y="831225"/>
                </a:lnTo>
                <a:lnTo>
                  <a:pt x="760980" y="835964"/>
                </a:lnTo>
                <a:lnTo>
                  <a:pt x="759844" y="837311"/>
                </a:lnTo>
                <a:lnTo>
                  <a:pt x="757118" y="838589"/>
                </a:lnTo>
                <a:lnTo>
                  <a:pt x="754370" y="838841"/>
                </a:lnTo>
                <a:lnTo>
                  <a:pt x="745143" y="843458"/>
                </a:lnTo>
                <a:lnTo>
                  <a:pt x="741858" y="843852"/>
                </a:lnTo>
                <a:lnTo>
                  <a:pt x="739614" y="845083"/>
                </a:lnTo>
                <a:lnTo>
                  <a:pt x="737425" y="846851"/>
                </a:lnTo>
                <a:lnTo>
                  <a:pt x="736582" y="850666"/>
                </a:lnTo>
                <a:lnTo>
                  <a:pt x="736922" y="852991"/>
                </a:lnTo>
                <a:lnTo>
                  <a:pt x="734426" y="861349"/>
                </a:lnTo>
                <a:lnTo>
                  <a:pt x="733807" y="866027"/>
                </a:lnTo>
                <a:lnTo>
                  <a:pt x="733794" y="868414"/>
                </a:lnTo>
                <a:lnTo>
                  <a:pt x="734508" y="872324"/>
                </a:lnTo>
                <a:lnTo>
                  <a:pt x="733590" y="879036"/>
                </a:lnTo>
                <a:lnTo>
                  <a:pt x="731930" y="880505"/>
                </a:lnTo>
                <a:lnTo>
                  <a:pt x="727830" y="882388"/>
                </a:lnTo>
                <a:lnTo>
                  <a:pt x="725042" y="881021"/>
                </a:lnTo>
                <a:lnTo>
                  <a:pt x="720268" y="879797"/>
                </a:lnTo>
                <a:lnTo>
                  <a:pt x="716868" y="877207"/>
                </a:lnTo>
                <a:lnTo>
                  <a:pt x="712496" y="875378"/>
                </a:lnTo>
                <a:lnTo>
                  <a:pt x="711095" y="874303"/>
                </a:lnTo>
                <a:lnTo>
                  <a:pt x="707232" y="869135"/>
                </a:lnTo>
                <a:lnTo>
                  <a:pt x="706818" y="867428"/>
                </a:lnTo>
                <a:lnTo>
                  <a:pt x="706539" y="865272"/>
                </a:lnTo>
                <a:lnTo>
                  <a:pt x="708579" y="862206"/>
                </a:lnTo>
                <a:lnTo>
                  <a:pt x="709674" y="861981"/>
                </a:lnTo>
                <a:lnTo>
                  <a:pt x="712870" y="862077"/>
                </a:lnTo>
                <a:lnTo>
                  <a:pt x="715529" y="861580"/>
                </a:lnTo>
                <a:lnTo>
                  <a:pt x="717229" y="863226"/>
                </a:lnTo>
                <a:lnTo>
                  <a:pt x="717698" y="866816"/>
                </a:lnTo>
                <a:lnTo>
                  <a:pt x="716950" y="868734"/>
                </a:lnTo>
                <a:lnTo>
                  <a:pt x="716270" y="869917"/>
                </a:lnTo>
                <a:lnTo>
                  <a:pt x="716481" y="870821"/>
                </a:lnTo>
                <a:lnTo>
                  <a:pt x="718391" y="869563"/>
                </a:lnTo>
                <a:lnTo>
                  <a:pt x="719364" y="861525"/>
                </a:lnTo>
                <a:lnTo>
                  <a:pt x="725858" y="857541"/>
                </a:lnTo>
                <a:lnTo>
                  <a:pt x="727986" y="855215"/>
                </a:lnTo>
                <a:lnTo>
                  <a:pt x="730060" y="851638"/>
                </a:lnTo>
                <a:lnTo>
                  <a:pt x="730380" y="850618"/>
                </a:lnTo>
                <a:lnTo>
                  <a:pt x="730536" y="849279"/>
                </a:lnTo>
                <a:lnTo>
                  <a:pt x="729156" y="848177"/>
                </a:lnTo>
                <a:lnTo>
                  <a:pt x="726089" y="846715"/>
                </a:lnTo>
                <a:lnTo>
                  <a:pt x="716351" y="854216"/>
                </a:lnTo>
                <a:lnTo>
                  <a:pt x="711938" y="856194"/>
                </a:lnTo>
                <a:lnTo>
                  <a:pt x="709096" y="858350"/>
                </a:lnTo>
                <a:lnTo>
                  <a:pt x="705655" y="862226"/>
                </a:lnTo>
                <a:lnTo>
                  <a:pt x="705002" y="863375"/>
                </a:lnTo>
                <a:lnTo>
                  <a:pt x="704274" y="865959"/>
                </a:lnTo>
                <a:lnTo>
                  <a:pt x="703928" y="868809"/>
                </a:lnTo>
                <a:lnTo>
                  <a:pt x="700535" y="867510"/>
                </a:lnTo>
                <a:lnTo>
                  <a:pt x="695353" y="863389"/>
                </a:lnTo>
                <a:lnTo>
                  <a:pt x="694312" y="861879"/>
                </a:lnTo>
                <a:lnTo>
                  <a:pt x="695353" y="859771"/>
                </a:lnTo>
                <a:lnTo>
                  <a:pt x="696930" y="858017"/>
                </a:lnTo>
                <a:lnTo>
                  <a:pt x="697039" y="852148"/>
                </a:lnTo>
                <a:lnTo>
                  <a:pt x="697441" y="850095"/>
                </a:lnTo>
                <a:lnTo>
                  <a:pt x="698535" y="848456"/>
                </a:lnTo>
                <a:lnTo>
                  <a:pt x="700521" y="846654"/>
                </a:lnTo>
                <a:lnTo>
                  <a:pt x="701507" y="846232"/>
                </a:lnTo>
                <a:lnTo>
                  <a:pt x="702343" y="847014"/>
                </a:lnTo>
                <a:lnTo>
                  <a:pt x="702452" y="848388"/>
                </a:lnTo>
                <a:lnTo>
                  <a:pt x="705757" y="848286"/>
                </a:lnTo>
                <a:lnTo>
                  <a:pt x="712169" y="843111"/>
                </a:lnTo>
                <a:lnTo>
                  <a:pt x="714808" y="842989"/>
                </a:lnTo>
                <a:lnTo>
                  <a:pt x="718289" y="844145"/>
                </a:lnTo>
                <a:lnTo>
                  <a:pt x="722220" y="843444"/>
                </a:lnTo>
                <a:lnTo>
                  <a:pt x="722927" y="842921"/>
                </a:lnTo>
                <a:lnTo>
                  <a:pt x="723743" y="841710"/>
                </a:lnTo>
                <a:lnTo>
                  <a:pt x="720812" y="840289"/>
                </a:lnTo>
                <a:lnTo>
                  <a:pt x="718004" y="839568"/>
                </a:lnTo>
                <a:lnTo>
                  <a:pt x="710109" y="839072"/>
                </a:lnTo>
                <a:lnTo>
                  <a:pt x="708402" y="839623"/>
                </a:lnTo>
                <a:lnTo>
                  <a:pt x="706063" y="842350"/>
                </a:lnTo>
                <a:lnTo>
                  <a:pt x="705288" y="841669"/>
                </a:lnTo>
                <a:lnTo>
                  <a:pt x="704791" y="840289"/>
                </a:lnTo>
                <a:lnTo>
                  <a:pt x="702112" y="839317"/>
                </a:lnTo>
                <a:lnTo>
                  <a:pt x="700827" y="839514"/>
                </a:lnTo>
                <a:lnTo>
                  <a:pt x="699596" y="840827"/>
                </a:lnTo>
                <a:lnTo>
                  <a:pt x="699793" y="842873"/>
                </a:lnTo>
                <a:lnTo>
                  <a:pt x="699107" y="845063"/>
                </a:lnTo>
                <a:lnTo>
                  <a:pt x="696624" y="847239"/>
                </a:lnTo>
                <a:lnTo>
                  <a:pt x="694938" y="850707"/>
                </a:lnTo>
                <a:lnTo>
                  <a:pt x="695020" y="853413"/>
                </a:lnTo>
                <a:lnTo>
                  <a:pt x="694884" y="854821"/>
                </a:lnTo>
                <a:lnTo>
                  <a:pt x="694265" y="855569"/>
                </a:lnTo>
                <a:lnTo>
                  <a:pt x="692986" y="856467"/>
                </a:lnTo>
                <a:lnTo>
                  <a:pt x="688872" y="855854"/>
                </a:lnTo>
                <a:lnTo>
                  <a:pt x="686547" y="853012"/>
                </a:lnTo>
                <a:lnTo>
                  <a:pt x="685642" y="851074"/>
                </a:lnTo>
                <a:lnTo>
                  <a:pt x="683011" y="848973"/>
                </a:lnTo>
                <a:lnTo>
                  <a:pt x="688723" y="846368"/>
                </a:lnTo>
                <a:lnTo>
                  <a:pt x="690729" y="844886"/>
                </a:lnTo>
                <a:lnTo>
                  <a:pt x="692565" y="841588"/>
                </a:lnTo>
                <a:lnTo>
                  <a:pt x="693932" y="839487"/>
                </a:lnTo>
                <a:lnTo>
                  <a:pt x="692959" y="838018"/>
                </a:lnTo>
                <a:lnTo>
                  <a:pt x="691817" y="838011"/>
                </a:lnTo>
                <a:lnTo>
                  <a:pt x="691926" y="840357"/>
                </a:lnTo>
                <a:lnTo>
                  <a:pt x="690668" y="842275"/>
                </a:lnTo>
                <a:lnTo>
                  <a:pt x="688036" y="841364"/>
                </a:lnTo>
                <a:lnTo>
                  <a:pt x="684153" y="844213"/>
                </a:lnTo>
                <a:lnTo>
                  <a:pt x="681766" y="843451"/>
                </a:lnTo>
                <a:lnTo>
                  <a:pt x="677877" y="844288"/>
                </a:lnTo>
                <a:lnTo>
                  <a:pt x="675973" y="842751"/>
                </a:lnTo>
                <a:lnTo>
                  <a:pt x="675565" y="840806"/>
                </a:lnTo>
                <a:lnTo>
                  <a:pt x="676251" y="838780"/>
                </a:lnTo>
                <a:lnTo>
                  <a:pt x="675538" y="835352"/>
                </a:lnTo>
                <a:lnTo>
                  <a:pt x="674463" y="834523"/>
                </a:lnTo>
                <a:lnTo>
                  <a:pt x="673368" y="834713"/>
                </a:lnTo>
                <a:lnTo>
                  <a:pt x="672879" y="832680"/>
                </a:lnTo>
                <a:lnTo>
                  <a:pt x="671696" y="829110"/>
                </a:lnTo>
                <a:lnTo>
                  <a:pt x="671172" y="828144"/>
                </a:lnTo>
                <a:lnTo>
                  <a:pt x="670607" y="826492"/>
                </a:lnTo>
                <a:lnTo>
                  <a:pt x="671192" y="826084"/>
                </a:lnTo>
                <a:lnTo>
                  <a:pt x="672532" y="826553"/>
                </a:lnTo>
                <a:lnTo>
                  <a:pt x="673701" y="827627"/>
                </a:lnTo>
                <a:lnTo>
                  <a:pt x="675483" y="827763"/>
                </a:lnTo>
                <a:lnTo>
                  <a:pt x="679407" y="830089"/>
                </a:lnTo>
                <a:lnTo>
                  <a:pt x="681039" y="829532"/>
                </a:lnTo>
                <a:lnTo>
                  <a:pt x="681923" y="829001"/>
                </a:lnTo>
                <a:lnTo>
                  <a:pt x="682256" y="827070"/>
                </a:lnTo>
                <a:lnTo>
                  <a:pt x="682276" y="825240"/>
                </a:lnTo>
                <a:lnTo>
                  <a:pt x="682950" y="825240"/>
                </a:lnTo>
                <a:lnTo>
                  <a:pt x="685180" y="827580"/>
                </a:lnTo>
                <a:lnTo>
                  <a:pt x="686594" y="827362"/>
                </a:lnTo>
                <a:lnTo>
                  <a:pt x="689097" y="827981"/>
                </a:lnTo>
                <a:lnTo>
                  <a:pt x="690368" y="827729"/>
                </a:lnTo>
                <a:lnTo>
                  <a:pt x="692714" y="826859"/>
                </a:lnTo>
                <a:lnTo>
                  <a:pt x="696407" y="824289"/>
                </a:lnTo>
                <a:lnTo>
                  <a:pt x="698324" y="821637"/>
                </a:lnTo>
                <a:lnTo>
                  <a:pt x="699242" y="821276"/>
                </a:lnTo>
                <a:lnTo>
                  <a:pt x="700378" y="821616"/>
                </a:lnTo>
                <a:lnTo>
                  <a:pt x="701140" y="822378"/>
                </a:lnTo>
                <a:lnTo>
                  <a:pt x="701153" y="824221"/>
                </a:lnTo>
                <a:lnTo>
                  <a:pt x="702017" y="825934"/>
                </a:lnTo>
                <a:lnTo>
                  <a:pt x="703193" y="827328"/>
                </a:lnTo>
                <a:lnTo>
                  <a:pt x="703520" y="829042"/>
                </a:lnTo>
                <a:lnTo>
                  <a:pt x="703282" y="830721"/>
                </a:lnTo>
                <a:lnTo>
                  <a:pt x="701181" y="833088"/>
                </a:lnTo>
                <a:lnTo>
                  <a:pt x="700786" y="833911"/>
                </a:lnTo>
                <a:lnTo>
                  <a:pt x="701493" y="834788"/>
                </a:lnTo>
                <a:lnTo>
                  <a:pt x="702364" y="834373"/>
                </a:lnTo>
                <a:lnTo>
                  <a:pt x="703561" y="833203"/>
                </a:lnTo>
                <a:lnTo>
                  <a:pt x="704241" y="831598"/>
                </a:lnTo>
                <a:lnTo>
                  <a:pt x="704424" y="830762"/>
                </a:lnTo>
                <a:lnTo>
                  <a:pt x="704499" y="829566"/>
                </a:lnTo>
                <a:lnTo>
                  <a:pt x="704411" y="828110"/>
                </a:lnTo>
                <a:lnTo>
                  <a:pt x="702704" y="823982"/>
                </a:lnTo>
                <a:lnTo>
                  <a:pt x="702486" y="823051"/>
                </a:lnTo>
                <a:lnTo>
                  <a:pt x="702486" y="821188"/>
                </a:lnTo>
                <a:lnTo>
                  <a:pt x="704431" y="819467"/>
                </a:lnTo>
                <a:lnTo>
                  <a:pt x="704982" y="818134"/>
                </a:lnTo>
                <a:lnTo>
                  <a:pt x="705070" y="815557"/>
                </a:lnTo>
                <a:lnTo>
                  <a:pt x="704064" y="813782"/>
                </a:lnTo>
                <a:lnTo>
                  <a:pt x="699889" y="809702"/>
                </a:lnTo>
                <a:lnTo>
                  <a:pt x="692912" y="805623"/>
                </a:lnTo>
                <a:lnTo>
                  <a:pt x="692109" y="806051"/>
                </a:lnTo>
                <a:lnTo>
                  <a:pt x="691565" y="806792"/>
                </a:lnTo>
                <a:lnTo>
                  <a:pt x="692211" y="807323"/>
                </a:lnTo>
                <a:lnTo>
                  <a:pt x="693136" y="807594"/>
                </a:lnTo>
                <a:lnTo>
                  <a:pt x="699351" y="810960"/>
                </a:lnTo>
                <a:lnTo>
                  <a:pt x="700970" y="812912"/>
                </a:lnTo>
                <a:lnTo>
                  <a:pt x="702031" y="813436"/>
                </a:lnTo>
                <a:lnTo>
                  <a:pt x="703289" y="814728"/>
                </a:lnTo>
                <a:lnTo>
                  <a:pt x="702969" y="816632"/>
                </a:lnTo>
                <a:lnTo>
                  <a:pt x="696706" y="818495"/>
                </a:lnTo>
                <a:lnTo>
                  <a:pt x="691742" y="822534"/>
                </a:lnTo>
                <a:lnTo>
                  <a:pt x="688029" y="824989"/>
                </a:lnTo>
                <a:lnTo>
                  <a:pt x="685452" y="824091"/>
                </a:lnTo>
                <a:lnTo>
                  <a:pt x="684228" y="821603"/>
                </a:lnTo>
                <a:lnTo>
                  <a:pt x="682929" y="818386"/>
                </a:lnTo>
                <a:lnTo>
                  <a:pt x="680978" y="816516"/>
                </a:lnTo>
                <a:lnTo>
                  <a:pt x="679869" y="816686"/>
                </a:lnTo>
                <a:lnTo>
                  <a:pt x="678978" y="816339"/>
                </a:lnTo>
                <a:lnTo>
                  <a:pt x="678271" y="815347"/>
                </a:lnTo>
                <a:lnTo>
                  <a:pt x="676768" y="816169"/>
                </a:lnTo>
                <a:lnTo>
                  <a:pt x="673464" y="813946"/>
                </a:lnTo>
                <a:lnTo>
                  <a:pt x="672505" y="812973"/>
                </a:lnTo>
                <a:lnTo>
                  <a:pt x="674926" y="809845"/>
                </a:lnTo>
                <a:lnTo>
                  <a:pt x="677591" y="811049"/>
                </a:lnTo>
                <a:lnTo>
                  <a:pt x="678237" y="802297"/>
                </a:lnTo>
                <a:lnTo>
                  <a:pt x="677408" y="800318"/>
                </a:lnTo>
                <a:lnTo>
                  <a:pt x="673939" y="798163"/>
                </a:lnTo>
                <a:lnTo>
                  <a:pt x="672239" y="798442"/>
                </a:lnTo>
                <a:lnTo>
                  <a:pt x="669914" y="798149"/>
                </a:lnTo>
                <a:lnTo>
                  <a:pt x="668350" y="797163"/>
                </a:lnTo>
                <a:lnTo>
                  <a:pt x="666568" y="796769"/>
                </a:lnTo>
                <a:lnTo>
                  <a:pt x="665059" y="796191"/>
                </a:lnTo>
                <a:lnTo>
                  <a:pt x="663087" y="794858"/>
                </a:lnTo>
                <a:lnTo>
                  <a:pt x="660707" y="794144"/>
                </a:lnTo>
                <a:lnTo>
                  <a:pt x="657490" y="788643"/>
                </a:lnTo>
                <a:lnTo>
                  <a:pt x="656110" y="785766"/>
                </a:lnTo>
                <a:lnTo>
                  <a:pt x="655362" y="782625"/>
                </a:lnTo>
                <a:lnTo>
                  <a:pt x="660285" y="782557"/>
                </a:lnTo>
                <a:lnTo>
                  <a:pt x="663168" y="782047"/>
                </a:lnTo>
                <a:lnTo>
                  <a:pt x="663869" y="780748"/>
                </a:lnTo>
                <a:lnTo>
                  <a:pt x="662855" y="778252"/>
                </a:lnTo>
                <a:lnTo>
                  <a:pt x="661441" y="776301"/>
                </a:lnTo>
                <a:lnTo>
                  <a:pt x="662475" y="774458"/>
                </a:lnTo>
                <a:lnTo>
                  <a:pt x="663950" y="773036"/>
                </a:lnTo>
                <a:lnTo>
                  <a:pt x="665487" y="773669"/>
                </a:lnTo>
                <a:lnTo>
                  <a:pt x="669275" y="776838"/>
                </a:lnTo>
                <a:lnTo>
                  <a:pt x="669927" y="778980"/>
                </a:lnTo>
                <a:lnTo>
                  <a:pt x="672620" y="785535"/>
                </a:lnTo>
                <a:lnTo>
                  <a:pt x="673273" y="786127"/>
                </a:lnTo>
                <a:lnTo>
                  <a:pt x="673593" y="786739"/>
                </a:lnTo>
                <a:lnTo>
                  <a:pt x="679162" y="790424"/>
                </a:lnTo>
                <a:lnTo>
                  <a:pt x="679944" y="790370"/>
                </a:lnTo>
                <a:lnTo>
                  <a:pt x="679597" y="787283"/>
                </a:lnTo>
                <a:lnTo>
                  <a:pt x="681202" y="783094"/>
                </a:lnTo>
                <a:lnTo>
                  <a:pt x="682759" y="781713"/>
                </a:lnTo>
                <a:lnTo>
                  <a:pt x="683541" y="781727"/>
                </a:lnTo>
                <a:lnTo>
                  <a:pt x="683623" y="781027"/>
                </a:lnTo>
                <a:lnTo>
                  <a:pt x="682106" y="779293"/>
                </a:lnTo>
                <a:lnTo>
                  <a:pt x="682847" y="776974"/>
                </a:lnTo>
                <a:lnTo>
                  <a:pt x="682365" y="776899"/>
                </a:lnTo>
                <a:lnTo>
                  <a:pt x="681025" y="778388"/>
                </a:lnTo>
                <a:lnTo>
                  <a:pt x="678332" y="785678"/>
                </a:lnTo>
                <a:lnTo>
                  <a:pt x="676680" y="787011"/>
                </a:lnTo>
                <a:lnTo>
                  <a:pt x="674415" y="783706"/>
                </a:lnTo>
                <a:lnTo>
                  <a:pt x="673130" y="781319"/>
                </a:lnTo>
                <a:lnTo>
                  <a:pt x="672498" y="780476"/>
                </a:lnTo>
                <a:lnTo>
                  <a:pt x="672722" y="776749"/>
                </a:lnTo>
                <a:lnTo>
                  <a:pt x="677210" y="777504"/>
                </a:lnTo>
                <a:lnTo>
                  <a:pt x="675667" y="776280"/>
                </a:lnTo>
                <a:lnTo>
                  <a:pt x="670431" y="774138"/>
                </a:lnTo>
                <a:lnTo>
                  <a:pt x="669125" y="773098"/>
                </a:lnTo>
                <a:lnTo>
                  <a:pt x="668153" y="772710"/>
                </a:lnTo>
                <a:lnTo>
                  <a:pt x="666412" y="770194"/>
                </a:lnTo>
                <a:lnTo>
                  <a:pt x="664249" y="768066"/>
                </a:lnTo>
                <a:lnTo>
                  <a:pt x="667976" y="764238"/>
                </a:lnTo>
                <a:lnTo>
                  <a:pt x="669893" y="761551"/>
                </a:lnTo>
                <a:lnTo>
                  <a:pt x="675891" y="762979"/>
                </a:lnTo>
                <a:lnTo>
                  <a:pt x="677054" y="762150"/>
                </a:lnTo>
                <a:lnTo>
                  <a:pt x="676047" y="760185"/>
                </a:lnTo>
                <a:lnTo>
                  <a:pt x="674864" y="760783"/>
                </a:lnTo>
                <a:lnTo>
                  <a:pt x="672994" y="759559"/>
                </a:lnTo>
                <a:lnTo>
                  <a:pt x="670084" y="755901"/>
                </a:lnTo>
                <a:lnTo>
                  <a:pt x="670186" y="754044"/>
                </a:lnTo>
                <a:lnTo>
                  <a:pt x="670716" y="750630"/>
                </a:lnTo>
                <a:lnTo>
                  <a:pt x="671872" y="749909"/>
                </a:lnTo>
                <a:lnTo>
                  <a:pt x="674320" y="749203"/>
                </a:lnTo>
                <a:lnTo>
                  <a:pt x="677115" y="750311"/>
                </a:lnTo>
                <a:lnTo>
                  <a:pt x="678332" y="751209"/>
                </a:lnTo>
                <a:lnTo>
                  <a:pt x="679386" y="750780"/>
                </a:lnTo>
                <a:lnTo>
                  <a:pt x="678319" y="748264"/>
                </a:lnTo>
                <a:lnTo>
                  <a:pt x="676496" y="747305"/>
                </a:lnTo>
                <a:lnTo>
                  <a:pt x="674463" y="745510"/>
                </a:lnTo>
                <a:lnTo>
                  <a:pt x="674674" y="743524"/>
                </a:lnTo>
                <a:lnTo>
                  <a:pt x="675327" y="741885"/>
                </a:lnTo>
                <a:lnTo>
                  <a:pt x="675816" y="740097"/>
                </a:lnTo>
                <a:lnTo>
                  <a:pt x="676156" y="737588"/>
                </a:lnTo>
                <a:lnTo>
                  <a:pt x="675973" y="735636"/>
                </a:lnTo>
                <a:lnTo>
                  <a:pt x="676551" y="734739"/>
                </a:lnTo>
                <a:lnTo>
                  <a:pt x="677448" y="734331"/>
                </a:lnTo>
                <a:lnTo>
                  <a:pt x="677503" y="733603"/>
                </a:lnTo>
                <a:lnTo>
                  <a:pt x="675735" y="733753"/>
                </a:lnTo>
                <a:lnTo>
                  <a:pt x="675096" y="736214"/>
                </a:lnTo>
                <a:lnTo>
                  <a:pt x="674851" y="738465"/>
                </a:lnTo>
                <a:lnTo>
                  <a:pt x="673593" y="740274"/>
                </a:lnTo>
                <a:lnTo>
                  <a:pt x="673055" y="742321"/>
                </a:lnTo>
                <a:lnTo>
                  <a:pt x="672736" y="744769"/>
                </a:lnTo>
                <a:lnTo>
                  <a:pt x="672035" y="747584"/>
                </a:lnTo>
                <a:lnTo>
                  <a:pt x="670505" y="746509"/>
                </a:lnTo>
                <a:lnTo>
                  <a:pt x="669608" y="745408"/>
                </a:lnTo>
                <a:lnTo>
                  <a:pt x="669261" y="744660"/>
                </a:lnTo>
                <a:lnTo>
                  <a:pt x="669418" y="743225"/>
                </a:lnTo>
                <a:lnTo>
                  <a:pt x="669003" y="734378"/>
                </a:lnTo>
                <a:lnTo>
                  <a:pt x="668962" y="727021"/>
                </a:lnTo>
                <a:lnTo>
                  <a:pt x="669744" y="721316"/>
                </a:lnTo>
                <a:lnTo>
                  <a:pt x="671906" y="719051"/>
                </a:lnTo>
                <a:lnTo>
                  <a:pt x="672892" y="718392"/>
                </a:lnTo>
                <a:lnTo>
                  <a:pt x="673790" y="718684"/>
                </a:lnTo>
                <a:lnTo>
                  <a:pt x="675170" y="718663"/>
                </a:lnTo>
                <a:lnTo>
                  <a:pt x="676081" y="717840"/>
                </a:lnTo>
                <a:lnTo>
                  <a:pt x="672981" y="716481"/>
                </a:lnTo>
                <a:lnTo>
                  <a:pt x="671104" y="717256"/>
                </a:lnTo>
                <a:lnTo>
                  <a:pt x="669710" y="718344"/>
                </a:lnTo>
                <a:lnTo>
                  <a:pt x="667201" y="717528"/>
                </a:lnTo>
                <a:lnTo>
                  <a:pt x="666725" y="714611"/>
                </a:lnTo>
                <a:lnTo>
                  <a:pt x="665242" y="712095"/>
                </a:lnTo>
                <a:lnTo>
                  <a:pt x="664984" y="708878"/>
                </a:lnTo>
                <a:lnTo>
                  <a:pt x="665099" y="704240"/>
                </a:lnTo>
                <a:lnTo>
                  <a:pt x="668615" y="704642"/>
                </a:lnTo>
                <a:lnTo>
                  <a:pt x="671478" y="705546"/>
                </a:lnTo>
                <a:lnTo>
                  <a:pt x="679046" y="705471"/>
                </a:lnTo>
                <a:lnTo>
                  <a:pt x="685262" y="709912"/>
                </a:lnTo>
                <a:lnTo>
                  <a:pt x="688002" y="709320"/>
                </a:lnTo>
                <a:lnTo>
                  <a:pt x="687873" y="708423"/>
                </a:lnTo>
                <a:lnTo>
                  <a:pt x="685772" y="707300"/>
                </a:lnTo>
                <a:lnTo>
                  <a:pt x="684466" y="704818"/>
                </a:lnTo>
                <a:lnTo>
                  <a:pt x="683697" y="704098"/>
                </a:lnTo>
                <a:lnTo>
                  <a:pt x="683337" y="702608"/>
                </a:lnTo>
                <a:lnTo>
                  <a:pt x="683215" y="700868"/>
                </a:lnTo>
                <a:lnTo>
                  <a:pt x="681671" y="694503"/>
                </a:lnTo>
                <a:lnTo>
                  <a:pt x="681052" y="694666"/>
                </a:lnTo>
                <a:lnTo>
                  <a:pt x="680461" y="696842"/>
                </a:lnTo>
                <a:lnTo>
                  <a:pt x="679176" y="700480"/>
                </a:lnTo>
                <a:lnTo>
                  <a:pt x="677380" y="702255"/>
                </a:lnTo>
                <a:lnTo>
                  <a:pt x="674633" y="702969"/>
                </a:lnTo>
                <a:lnTo>
                  <a:pt x="671920" y="703377"/>
                </a:lnTo>
                <a:lnTo>
                  <a:pt x="669560" y="702676"/>
                </a:lnTo>
                <a:lnTo>
                  <a:pt x="669010" y="701167"/>
                </a:lnTo>
                <a:lnTo>
                  <a:pt x="669071" y="699419"/>
                </a:lnTo>
                <a:lnTo>
                  <a:pt x="668051" y="698563"/>
                </a:lnTo>
                <a:lnTo>
                  <a:pt x="665385" y="697815"/>
                </a:lnTo>
                <a:lnTo>
                  <a:pt x="664630" y="697386"/>
                </a:lnTo>
                <a:lnTo>
                  <a:pt x="663753" y="695815"/>
                </a:lnTo>
                <a:lnTo>
                  <a:pt x="665025" y="693428"/>
                </a:lnTo>
                <a:lnTo>
                  <a:pt x="666065" y="692007"/>
                </a:lnTo>
                <a:lnTo>
                  <a:pt x="667343" y="692293"/>
                </a:lnTo>
                <a:lnTo>
                  <a:pt x="668554" y="692939"/>
                </a:lnTo>
                <a:lnTo>
                  <a:pt x="670104" y="694802"/>
                </a:lnTo>
                <a:lnTo>
                  <a:pt x="671627" y="695162"/>
                </a:lnTo>
                <a:lnTo>
                  <a:pt x="673361" y="693673"/>
                </a:lnTo>
                <a:lnTo>
                  <a:pt x="673701" y="692667"/>
                </a:lnTo>
                <a:lnTo>
                  <a:pt x="672614" y="692034"/>
                </a:lnTo>
                <a:lnTo>
                  <a:pt x="671621" y="691783"/>
                </a:lnTo>
                <a:lnTo>
                  <a:pt x="670077" y="690994"/>
                </a:lnTo>
                <a:lnTo>
                  <a:pt x="667044" y="688145"/>
                </a:lnTo>
                <a:lnTo>
                  <a:pt x="668561" y="685255"/>
                </a:lnTo>
                <a:lnTo>
                  <a:pt x="672138" y="681950"/>
                </a:lnTo>
                <a:lnTo>
                  <a:pt x="673232" y="681195"/>
                </a:lnTo>
                <a:lnTo>
                  <a:pt x="672287" y="678414"/>
                </a:lnTo>
                <a:lnTo>
                  <a:pt x="673361" y="675381"/>
                </a:lnTo>
                <a:lnTo>
                  <a:pt x="672260" y="672886"/>
                </a:lnTo>
                <a:lnTo>
                  <a:pt x="670274" y="670199"/>
                </a:lnTo>
                <a:lnTo>
                  <a:pt x="667588" y="669608"/>
                </a:lnTo>
                <a:lnTo>
                  <a:pt x="667017" y="670390"/>
                </a:lnTo>
                <a:lnTo>
                  <a:pt x="666922" y="671491"/>
                </a:lnTo>
                <a:lnTo>
                  <a:pt x="667350" y="672321"/>
                </a:lnTo>
                <a:lnTo>
                  <a:pt x="667099" y="672920"/>
                </a:lnTo>
                <a:lnTo>
                  <a:pt x="666487" y="672899"/>
                </a:lnTo>
                <a:lnTo>
                  <a:pt x="663080" y="672307"/>
                </a:lnTo>
                <a:lnTo>
                  <a:pt x="660795" y="670519"/>
                </a:lnTo>
                <a:lnTo>
                  <a:pt x="657069" y="668894"/>
                </a:lnTo>
                <a:lnTo>
                  <a:pt x="656586" y="667622"/>
                </a:lnTo>
                <a:lnTo>
                  <a:pt x="656178" y="665759"/>
                </a:lnTo>
                <a:lnTo>
                  <a:pt x="657483" y="662549"/>
                </a:lnTo>
                <a:lnTo>
                  <a:pt x="656824" y="662502"/>
                </a:lnTo>
                <a:lnTo>
                  <a:pt x="654403" y="664984"/>
                </a:lnTo>
                <a:lnTo>
                  <a:pt x="650745" y="666283"/>
                </a:lnTo>
                <a:lnTo>
                  <a:pt x="648052" y="666711"/>
                </a:lnTo>
                <a:lnTo>
                  <a:pt x="646869" y="667717"/>
                </a:lnTo>
                <a:lnTo>
                  <a:pt x="646399" y="668554"/>
                </a:lnTo>
                <a:lnTo>
                  <a:pt x="647113" y="669043"/>
                </a:lnTo>
                <a:lnTo>
                  <a:pt x="648670" y="669166"/>
                </a:lnTo>
                <a:lnTo>
                  <a:pt x="649806" y="672280"/>
                </a:lnTo>
                <a:lnTo>
                  <a:pt x="649520" y="673477"/>
                </a:lnTo>
                <a:lnTo>
                  <a:pt x="648963" y="674280"/>
                </a:lnTo>
                <a:lnTo>
                  <a:pt x="647698" y="674436"/>
                </a:lnTo>
                <a:lnTo>
                  <a:pt x="645053" y="672287"/>
                </a:lnTo>
                <a:lnTo>
                  <a:pt x="643659" y="669846"/>
                </a:lnTo>
                <a:lnTo>
                  <a:pt x="643693" y="667915"/>
                </a:lnTo>
                <a:lnTo>
                  <a:pt x="644638" y="665283"/>
                </a:lnTo>
                <a:lnTo>
                  <a:pt x="648834" y="661754"/>
                </a:lnTo>
                <a:lnTo>
                  <a:pt x="649996" y="660264"/>
                </a:lnTo>
                <a:lnTo>
                  <a:pt x="652458" y="658619"/>
                </a:lnTo>
                <a:lnTo>
                  <a:pt x="655743" y="654906"/>
                </a:lnTo>
                <a:lnTo>
                  <a:pt x="658612" y="652846"/>
                </a:lnTo>
                <a:lnTo>
                  <a:pt x="657218" y="651146"/>
                </a:lnTo>
                <a:lnTo>
                  <a:pt x="655749" y="648589"/>
                </a:lnTo>
                <a:lnTo>
                  <a:pt x="655899" y="645046"/>
                </a:lnTo>
                <a:lnTo>
                  <a:pt x="661693" y="643645"/>
                </a:lnTo>
                <a:lnTo>
                  <a:pt x="664202" y="644277"/>
                </a:lnTo>
                <a:lnTo>
                  <a:pt x="667405" y="644169"/>
                </a:lnTo>
                <a:lnTo>
                  <a:pt x="669193" y="643326"/>
                </a:lnTo>
                <a:lnTo>
                  <a:pt x="670492" y="643142"/>
                </a:lnTo>
                <a:lnTo>
                  <a:pt x="673226" y="642169"/>
                </a:lnTo>
                <a:lnTo>
                  <a:pt x="674402" y="640796"/>
                </a:lnTo>
                <a:lnTo>
                  <a:pt x="674681" y="639749"/>
                </a:lnTo>
                <a:lnTo>
                  <a:pt x="674667" y="638838"/>
                </a:lnTo>
                <a:lnTo>
                  <a:pt x="674347" y="637709"/>
                </a:lnTo>
                <a:lnTo>
                  <a:pt x="673905" y="634798"/>
                </a:lnTo>
                <a:lnTo>
                  <a:pt x="674354" y="633826"/>
                </a:lnTo>
                <a:lnTo>
                  <a:pt x="675524" y="632670"/>
                </a:lnTo>
                <a:lnTo>
                  <a:pt x="677061" y="632310"/>
                </a:lnTo>
                <a:lnTo>
                  <a:pt x="677768" y="632398"/>
                </a:lnTo>
                <a:lnTo>
                  <a:pt x="679590" y="633459"/>
                </a:lnTo>
                <a:lnTo>
                  <a:pt x="679223" y="634968"/>
                </a:lnTo>
                <a:lnTo>
                  <a:pt x="678496" y="636784"/>
                </a:lnTo>
                <a:lnTo>
                  <a:pt x="677006" y="644026"/>
                </a:lnTo>
                <a:lnTo>
                  <a:pt x="676258" y="645665"/>
                </a:lnTo>
                <a:lnTo>
                  <a:pt x="675082" y="647086"/>
                </a:lnTo>
                <a:lnTo>
                  <a:pt x="675864" y="650058"/>
                </a:lnTo>
                <a:lnTo>
                  <a:pt x="674688" y="652145"/>
                </a:lnTo>
                <a:lnTo>
                  <a:pt x="669438" y="654369"/>
                </a:lnTo>
                <a:lnTo>
                  <a:pt x="668744" y="654498"/>
                </a:lnTo>
                <a:lnTo>
                  <a:pt x="669139" y="655294"/>
                </a:lnTo>
                <a:lnTo>
                  <a:pt x="672178" y="655103"/>
                </a:lnTo>
                <a:lnTo>
                  <a:pt x="674531" y="654634"/>
                </a:lnTo>
                <a:lnTo>
                  <a:pt x="676864" y="652757"/>
                </a:lnTo>
                <a:lnTo>
                  <a:pt x="677598" y="649901"/>
                </a:lnTo>
                <a:lnTo>
                  <a:pt x="678564" y="644346"/>
                </a:lnTo>
                <a:lnTo>
                  <a:pt x="679828" y="643564"/>
                </a:lnTo>
                <a:lnTo>
                  <a:pt x="681304" y="643387"/>
                </a:lnTo>
                <a:lnTo>
                  <a:pt x="682072" y="644693"/>
                </a:lnTo>
                <a:lnTo>
                  <a:pt x="681821" y="647623"/>
                </a:lnTo>
                <a:lnTo>
                  <a:pt x="681814" y="650459"/>
                </a:lnTo>
                <a:lnTo>
                  <a:pt x="679855" y="658898"/>
                </a:lnTo>
                <a:lnTo>
                  <a:pt x="677489" y="662298"/>
                </a:lnTo>
                <a:lnTo>
                  <a:pt x="677224" y="663196"/>
                </a:lnTo>
                <a:lnTo>
                  <a:pt x="677319" y="664256"/>
                </a:lnTo>
                <a:lnTo>
                  <a:pt x="679196" y="664100"/>
                </a:lnTo>
                <a:lnTo>
                  <a:pt x="680624" y="662270"/>
                </a:lnTo>
                <a:lnTo>
                  <a:pt x="681658" y="659931"/>
                </a:lnTo>
                <a:lnTo>
                  <a:pt x="682691" y="656681"/>
                </a:lnTo>
                <a:lnTo>
                  <a:pt x="682576" y="654335"/>
                </a:lnTo>
                <a:lnTo>
                  <a:pt x="682888" y="652887"/>
                </a:lnTo>
                <a:lnTo>
                  <a:pt x="683317" y="648147"/>
                </a:lnTo>
                <a:lnTo>
                  <a:pt x="684031" y="645753"/>
                </a:lnTo>
                <a:lnTo>
                  <a:pt x="683983" y="642414"/>
                </a:lnTo>
                <a:lnTo>
                  <a:pt x="682691" y="641156"/>
                </a:lnTo>
                <a:lnTo>
                  <a:pt x="680882" y="640395"/>
                </a:lnTo>
                <a:lnTo>
                  <a:pt x="680427" y="638355"/>
                </a:lnTo>
                <a:lnTo>
                  <a:pt x="681372" y="634336"/>
                </a:lnTo>
                <a:lnTo>
                  <a:pt x="684826" y="634438"/>
                </a:lnTo>
                <a:lnTo>
                  <a:pt x="688097" y="631704"/>
                </a:lnTo>
                <a:lnTo>
                  <a:pt x="690239" y="630711"/>
                </a:lnTo>
                <a:lnTo>
                  <a:pt x="691457" y="630916"/>
                </a:lnTo>
                <a:lnTo>
                  <a:pt x="695734" y="633554"/>
                </a:lnTo>
                <a:lnTo>
                  <a:pt x="696584" y="633588"/>
                </a:lnTo>
                <a:lnTo>
                  <a:pt x="696448" y="632636"/>
                </a:lnTo>
                <a:lnTo>
                  <a:pt x="695781" y="631963"/>
                </a:lnTo>
                <a:lnTo>
                  <a:pt x="694095" y="631072"/>
                </a:lnTo>
                <a:lnTo>
                  <a:pt x="690994" y="628243"/>
                </a:lnTo>
                <a:lnTo>
                  <a:pt x="686819" y="627781"/>
                </a:lnTo>
                <a:lnTo>
                  <a:pt x="687587" y="624116"/>
                </a:lnTo>
                <a:lnTo>
                  <a:pt x="688396" y="620777"/>
                </a:lnTo>
                <a:lnTo>
                  <a:pt x="690423" y="620314"/>
                </a:lnTo>
                <a:lnTo>
                  <a:pt x="693823" y="619219"/>
                </a:lnTo>
                <a:lnTo>
                  <a:pt x="700303" y="614228"/>
                </a:lnTo>
                <a:lnTo>
                  <a:pt x="701432" y="610481"/>
                </a:lnTo>
                <a:lnTo>
                  <a:pt x="701738" y="606279"/>
                </a:lnTo>
                <a:lnTo>
                  <a:pt x="698617" y="605184"/>
                </a:lnTo>
                <a:lnTo>
                  <a:pt x="695305" y="602444"/>
                </a:lnTo>
                <a:lnTo>
                  <a:pt x="692633" y="600989"/>
                </a:lnTo>
                <a:lnTo>
                  <a:pt x="690266" y="599159"/>
                </a:lnTo>
                <a:lnTo>
                  <a:pt x="690729" y="596433"/>
                </a:lnTo>
                <a:lnTo>
                  <a:pt x="691035" y="591999"/>
                </a:lnTo>
                <a:lnTo>
                  <a:pt x="694007" y="591047"/>
                </a:lnTo>
                <a:lnTo>
                  <a:pt x="695387" y="584981"/>
                </a:lnTo>
                <a:lnTo>
                  <a:pt x="693395" y="580350"/>
                </a:lnTo>
                <a:lnTo>
                  <a:pt x="693870" y="576909"/>
                </a:lnTo>
                <a:lnTo>
                  <a:pt x="696468" y="573979"/>
                </a:lnTo>
                <a:lnTo>
                  <a:pt x="696930" y="571952"/>
                </a:lnTo>
                <a:lnTo>
                  <a:pt x="697645" y="569729"/>
                </a:lnTo>
                <a:lnTo>
                  <a:pt x="699929" y="569504"/>
                </a:lnTo>
                <a:lnTo>
                  <a:pt x="699984" y="568294"/>
                </a:lnTo>
                <a:lnTo>
                  <a:pt x="699780" y="566091"/>
                </a:lnTo>
                <a:lnTo>
                  <a:pt x="698277" y="563493"/>
                </a:lnTo>
                <a:lnTo>
                  <a:pt x="698216" y="559903"/>
                </a:lnTo>
                <a:lnTo>
                  <a:pt x="699630" y="555666"/>
                </a:lnTo>
                <a:lnTo>
                  <a:pt x="701901" y="555959"/>
                </a:lnTo>
                <a:lnTo>
                  <a:pt x="702336" y="555782"/>
                </a:lnTo>
                <a:lnTo>
                  <a:pt x="700725" y="553225"/>
                </a:lnTo>
                <a:lnTo>
                  <a:pt x="699412" y="550417"/>
                </a:lnTo>
                <a:lnTo>
                  <a:pt x="699637" y="549295"/>
                </a:lnTo>
                <a:lnTo>
                  <a:pt x="700895" y="548343"/>
                </a:lnTo>
                <a:lnTo>
                  <a:pt x="702350" y="547812"/>
                </a:lnTo>
                <a:lnTo>
                  <a:pt x="703928" y="549247"/>
                </a:lnTo>
                <a:lnTo>
                  <a:pt x="706185" y="553830"/>
                </a:lnTo>
                <a:lnTo>
                  <a:pt x="706525" y="552654"/>
                </a:lnTo>
                <a:lnTo>
                  <a:pt x="705614" y="547989"/>
                </a:lnTo>
                <a:lnTo>
                  <a:pt x="704866" y="542202"/>
                </a:lnTo>
                <a:lnTo>
                  <a:pt x="702486" y="542957"/>
                </a:lnTo>
                <a:lnTo>
                  <a:pt x="700303" y="542549"/>
                </a:lnTo>
                <a:lnTo>
                  <a:pt x="699481" y="541658"/>
                </a:lnTo>
                <a:lnTo>
                  <a:pt x="698665" y="540359"/>
                </a:lnTo>
                <a:lnTo>
                  <a:pt x="699433" y="538775"/>
                </a:lnTo>
                <a:lnTo>
                  <a:pt x="700201" y="537598"/>
                </a:lnTo>
                <a:lnTo>
                  <a:pt x="701799" y="536116"/>
                </a:lnTo>
                <a:lnTo>
                  <a:pt x="705118" y="535592"/>
                </a:lnTo>
                <a:lnTo>
                  <a:pt x="707518" y="533736"/>
                </a:lnTo>
                <a:lnTo>
                  <a:pt x="708321" y="529921"/>
                </a:lnTo>
                <a:lnTo>
                  <a:pt x="707532" y="530295"/>
                </a:lnTo>
                <a:lnTo>
                  <a:pt x="706233" y="533654"/>
                </a:lnTo>
                <a:lnTo>
                  <a:pt x="704043" y="534790"/>
                </a:lnTo>
                <a:lnTo>
                  <a:pt x="702928" y="534620"/>
                </a:lnTo>
                <a:lnTo>
                  <a:pt x="701616" y="533995"/>
                </a:lnTo>
                <a:lnTo>
                  <a:pt x="699032" y="531071"/>
                </a:lnTo>
                <a:lnTo>
                  <a:pt x="697604" y="530390"/>
                </a:lnTo>
                <a:lnTo>
                  <a:pt x="696216" y="530316"/>
                </a:lnTo>
                <a:lnTo>
                  <a:pt x="695026" y="531057"/>
                </a:lnTo>
                <a:lnTo>
                  <a:pt x="691994" y="536211"/>
                </a:lnTo>
                <a:lnTo>
                  <a:pt x="690702" y="537082"/>
                </a:lnTo>
                <a:lnTo>
                  <a:pt x="685364" y="537496"/>
                </a:lnTo>
                <a:lnTo>
                  <a:pt x="683405" y="536898"/>
                </a:lnTo>
                <a:lnTo>
                  <a:pt x="681284" y="536103"/>
                </a:lnTo>
                <a:lnTo>
                  <a:pt x="681542" y="534831"/>
                </a:lnTo>
                <a:lnTo>
                  <a:pt x="682188" y="533477"/>
                </a:lnTo>
                <a:lnTo>
                  <a:pt x="683392" y="532777"/>
                </a:lnTo>
                <a:lnTo>
                  <a:pt x="683412" y="532002"/>
                </a:lnTo>
                <a:lnTo>
                  <a:pt x="681753" y="531805"/>
                </a:lnTo>
                <a:lnTo>
                  <a:pt x="679842" y="530384"/>
                </a:lnTo>
                <a:lnTo>
                  <a:pt x="678992" y="528582"/>
                </a:lnTo>
                <a:lnTo>
                  <a:pt x="678591" y="525358"/>
                </a:lnTo>
                <a:lnTo>
                  <a:pt x="676877" y="520279"/>
                </a:lnTo>
                <a:lnTo>
                  <a:pt x="676537" y="516647"/>
                </a:lnTo>
                <a:lnTo>
                  <a:pt x="677747" y="514063"/>
                </a:lnTo>
                <a:lnTo>
                  <a:pt x="680345" y="503959"/>
                </a:lnTo>
                <a:lnTo>
                  <a:pt x="681141" y="498831"/>
                </a:lnTo>
                <a:lnTo>
                  <a:pt x="682535" y="494336"/>
                </a:lnTo>
                <a:lnTo>
                  <a:pt x="682508" y="491378"/>
                </a:lnTo>
                <a:lnTo>
                  <a:pt x="686112" y="488679"/>
                </a:lnTo>
                <a:lnTo>
                  <a:pt x="687485" y="487067"/>
                </a:lnTo>
                <a:lnTo>
                  <a:pt x="690545" y="478017"/>
                </a:lnTo>
                <a:lnTo>
                  <a:pt x="690994" y="473154"/>
                </a:lnTo>
                <a:lnTo>
                  <a:pt x="686139" y="458487"/>
                </a:lnTo>
                <a:lnTo>
                  <a:pt x="685391" y="455698"/>
                </a:lnTo>
                <a:lnTo>
                  <a:pt x="685153" y="452237"/>
                </a:lnTo>
                <a:lnTo>
                  <a:pt x="686309" y="446512"/>
                </a:lnTo>
                <a:lnTo>
                  <a:pt x="686445" y="444343"/>
                </a:lnTo>
                <a:lnTo>
                  <a:pt x="685452" y="441214"/>
                </a:lnTo>
                <a:lnTo>
                  <a:pt x="682684" y="436114"/>
                </a:lnTo>
                <a:lnTo>
                  <a:pt x="682630" y="433517"/>
                </a:lnTo>
                <a:lnTo>
                  <a:pt x="683793" y="430851"/>
                </a:lnTo>
                <a:lnTo>
                  <a:pt x="682664" y="427547"/>
                </a:lnTo>
                <a:lnTo>
                  <a:pt x="683215" y="425506"/>
                </a:lnTo>
                <a:lnTo>
                  <a:pt x="683820" y="423908"/>
                </a:lnTo>
                <a:lnTo>
                  <a:pt x="688158" y="424765"/>
                </a:lnTo>
                <a:lnTo>
                  <a:pt x="690130" y="424357"/>
                </a:lnTo>
                <a:lnTo>
                  <a:pt x="691184" y="423392"/>
                </a:lnTo>
                <a:lnTo>
                  <a:pt x="692007" y="420692"/>
                </a:lnTo>
                <a:lnTo>
                  <a:pt x="692422" y="416476"/>
                </a:lnTo>
                <a:lnTo>
                  <a:pt x="692680" y="414660"/>
                </a:lnTo>
                <a:lnTo>
                  <a:pt x="693054" y="412015"/>
                </a:lnTo>
                <a:lnTo>
                  <a:pt x="695183" y="410954"/>
                </a:lnTo>
                <a:lnTo>
                  <a:pt x="695917" y="408452"/>
                </a:lnTo>
                <a:lnTo>
                  <a:pt x="697699" y="404970"/>
                </a:lnTo>
                <a:lnTo>
                  <a:pt x="699535" y="395273"/>
                </a:lnTo>
                <a:lnTo>
                  <a:pt x="701350" y="392886"/>
                </a:lnTo>
                <a:lnTo>
                  <a:pt x="703186" y="390139"/>
                </a:lnTo>
                <a:lnTo>
                  <a:pt x="702486" y="386073"/>
                </a:lnTo>
                <a:lnTo>
                  <a:pt x="703669" y="384196"/>
                </a:lnTo>
                <a:lnTo>
                  <a:pt x="704757" y="382829"/>
                </a:lnTo>
                <a:lnTo>
                  <a:pt x="705716" y="380354"/>
                </a:lnTo>
                <a:lnTo>
                  <a:pt x="707022" y="378015"/>
                </a:lnTo>
                <a:lnTo>
                  <a:pt x="710129" y="374662"/>
                </a:lnTo>
                <a:lnTo>
                  <a:pt x="710918" y="370575"/>
                </a:lnTo>
                <a:lnTo>
                  <a:pt x="713332" y="363538"/>
                </a:lnTo>
                <a:lnTo>
                  <a:pt x="713808" y="359036"/>
                </a:lnTo>
                <a:lnTo>
                  <a:pt x="714556" y="355996"/>
                </a:lnTo>
                <a:lnTo>
                  <a:pt x="714339" y="353167"/>
                </a:lnTo>
                <a:lnTo>
                  <a:pt x="715787" y="349733"/>
                </a:lnTo>
                <a:lnTo>
                  <a:pt x="717181" y="346843"/>
                </a:lnTo>
                <a:lnTo>
                  <a:pt x="717616" y="345239"/>
                </a:lnTo>
                <a:lnTo>
                  <a:pt x="720792" y="341431"/>
                </a:lnTo>
                <a:lnTo>
                  <a:pt x="721329" y="338391"/>
                </a:lnTo>
                <a:lnTo>
                  <a:pt x="720193" y="336331"/>
                </a:lnTo>
                <a:lnTo>
                  <a:pt x="720173" y="333148"/>
                </a:lnTo>
                <a:lnTo>
                  <a:pt x="719289" y="328748"/>
                </a:lnTo>
                <a:lnTo>
                  <a:pt x="721336" y="327103"/>
                </a:lnTo>
                <a:lnTo>
                  <a:pt x="722165" y="325899"/>
                </a:lnTo>
                <a:lnTo>
                  <a:pt x="724831" y="318895"/>
                </a:lnTo>
                <a:lnTo>
                  <a:pt x="724661" y="316155"/>
                </a:lnTo>
                <a:lnTo>
                  <a:pt x="725430" y="312755"/>
                </a:lnTo>
                <a:lnTo>
                  <a:pt x="723675" y="308736"/>
                </a:lnTo>
                <a:lnTo>
                  <a:pt x="723430" y="299733"/>
                </a:lnTo>
                <a:lnTo>
                  <a:pt x="722451" y="292831"/>
                </a:lnTo>
                <a:lnTo>
                  <a:pt x="720833" y="285561"/>
                </a:lnTo>
                <a:lnTo>
                  <a:pt x="720982" y="281509"/>
                </a:lnTo>
                <a:lnTo>
                  <a:pt x="719996" y="276477"/>
                </a:lnTo>
                <a:lnTo>
                  <a:pt x="719935" y="273580"/>
                </a:lnTo>
                <a:lnTo>
                  <a:pt x="720690" y="267024"/>
                </a:lnTo>
                <a:lnTo>
                  <a:pt x="725824" y="262911"/>
                </a:lnTo>
                <a:lnTo>
                  <a:pt x="726823" y="258307"/>
                </a:lnTo>
                <a:lnTo>
                  <a:pt x="727435" y="252105"/>
                </a:lnTo>
                <a:lnTo>
                  <a:pt x="727225" y="247597"/>
                </a:lnTo>
                <a:lnTo>
                  <a:pt x="726722" y="245577"/>
                </a:lnTo>
                <a:lnTo>
                  <a:pt x="724192" y="242266"/>
                </a:lnTo>
                <a:lnTo>
                  <a:pt x="723553" y="236356"/>
                </a:lnTo>
                <a:lnTo>
                  <a:pt x="724042" y="234813"/>
                </a:lnTo>
                <a:lnTo>
                  <a:pt x="726137" y="233153"/>
                </a:lnTo>
                <a:lnTo>
                  <a:pt x="727612" y="230855"/>
                </a:lnTo>
                <a:lnTo>
                  <a:pt x="728374" y="227292"/>
                </a:lnTo>
                <a:lnTo>
                  <a:pt x="729911" y="224490"/>
                </a:lnTo>
                <a:lnTo>
                  <a:pt x="730516" y="217731"/>
                </a:lnTo>
                <a:lnTo>
                  <a:pt x="731815" y="212365"/>
                </a:lnTo>
                <a:lnTo>
                  <a:pt x="732461" y="210496"/>
                </a:lnTo>
                <a:lnTo>
                  <a:pt x="734501" y="208149"/>
                </a:lnTo>
                <a:lnTo>
                  <a:pt x="734882" y="207524"/>
                </a:lnTo>
                <a:lnTo>
                  <a:pt x="735194" y="205736"/>
                </a:lnTo>
                <a:lnTo>
                  <a:pt x="735099" y="201520"/>
                </a:lnTo>
                <a:lnTo>
                  <a:pt x="735412" y="198949"/>
                </a:lnTo>
                <a:lnTo>
                  <a:pt x="737037" y="193897"/>
                </a:lnTo>
                <a:lnTo>
                  <a:pt x="737228" y="191564"/>
                </a:lnTo>
                <a:lnTo>
                  <a:pt x="739030" y="186383"/>
                </a:lnTo>
                <a:lnTo>
                  <a:pt x="739438" y="182663"/>
                </a:lnTo>
                <a:lnTo>
                  <a:pt x="740206" y="180704"/>
                </a:lnTo>
                <a:lnTo>
                  <a:pt x="739907" y="178501"/>
                </a:lnTo>
                <a:lnTo>
                  <a:pt x="740417" y="173578"/>
                </a:lnTo>
                <a:lnTo>
                  <a:pt x="739193" y="170804"/>
                </a:lnTo>
                <a:lnTo>
                  <a:pt x="738921" y="169185"/>
                </a:lnTo>
                <a:lnTo>
                  <a:pt x="740464" y="164160"/>
                </a:lnTo>
                <a:lnTo>
                  <a:pt x="741512" y="162936"/>
                </a:lnTo>
                <a:lnTo>
                  <a:pt x="743205" y="160603"/>
                </a:lnTo>
                <a:lnTo>
                  <a:pt x="743919" y="157985"/>
                </a:lnTo>
                <a:lnTo>
                  <a:pt x="744048" y="156326"/>
                </a:lnTo>
                <a:lnTo>
                  <a:pt x="741886" y="148078"/>
                </a:lnTo>
                <a:lnTo>
                  <a:pt x="741593" y="145269"/>
                </a:lnTo>
                <a:lnTo>
                  <a:pt x="742124" y="138748"/>
                </a:lnTo>
                <a:lnTo>
                  <a:pt x="742865" y="134546"/>
                </a:lnTo>
                <a:lnTo>
                  <a:pt x="742620" y="131200"/>
                </a:lnTo>
                <a:lnTo>
                  <a:pt x="742865" y="129480"/>
                </a:lnTo>
                <a:lnTo>
                  <a:pt x="743239" y="127324"/>
                </a:lnTo>
                <a:lnTo>
                  <a:pt x="744721" y="124713"/>
                </a:lnTo>
                <a:lnTo>
                  <a:pt x="745061" y="122857"/>
                </a:lnTo>
                <a:lnTo>
                  <a:pt x="744538" y="122081"/>
                </a:lnTo>
                <a:lnTo>
                  <a:pt x="742776" y="121136"/>
                </a:lnTo>
                <a:lnTo>
                  <a:pt x="741321" y="118770"/>
                </a:lnTo>
                <a:lnTo>
                  <a:pt x="741219" y="116437"/>
                </a:lnTo>
                <a:lnTo>
                  <a:pt x="741688" y="114737"/>
                </a:lnTo>
                <a:lnTo>
                  <a:pt x="741797" y="112337"/>
                </a:lnTo>
                <a:lnTo>
                  <a:pt x="743960" y="111868"/>
                </a:lnTo>
                <a:lnTo>
                  <a:pt x="745116" y="110535"/>
                </a:lnTo>
                <a:lnTo>
                  <a:pt x="746211" y="108046"/>
                </a:lnTo>
                <a:lnTo>
                  <a:pt x="747591" y="102028"/>
                </a:lnTo>
                <a:lnTo>
                  <a:pt x="748182" y="94582"/>
                </a:lnTo>
                <a:lnTo>
                  <a:pt x="749005" y="90107"/>
                </a:lnTo>
                <a:lnTo>
                  <a:pt x="749583" y="87898"/>
                </a:lnTo>
                <a:lnTo>
                  <a:pt x="750073" y="83287"/>
                </a:lnTo>
                <a:lnTo>
                  <a:pt x="750875" y="80275"/>
                </a:lnTo>
                <a:lnTo>
                  <a:pt x="751018" y="77500"/>
                </a:lnTo>
                <a:lnTo>
                  <a:pt x="750862" y="75385"/>
                </a:lnTo>
                <a:lnTo>
                  <a:pt x="748788" y="64661"/>
                </a:lnTo>
                <a:lnTo>
                  <a:pt x="748856" y="60724"/>
                </a:lnTo>
                <a:lnTo>
                  <a:pt x="749733" y="54625"/>
                </a:lnTo>
                <a:lnTo>
                  <a:pt x="749719" y="46050"/>
                </a:lnTo>
                <a:lnTo>
                  <a:pt x="749542" y="44051"/>
                </a:lnTo>
                <a:lnTo>
                  <a:pt x="748761" y="42181"/>
                </a:lnTo>
                <a:lnTo>
                  <a:pt x="748529" y="39637"/>
                </a:lnTo>
                <a:lnTo>
                  <a:pt x="747278" y="35231"/>
                </a:lnTo>
                <a:lnTo>
                  <a:pt x="746149" y="26398"/>
                </a:lnTo>
                <a:lnTo>
                  <a:pt x="746129" y="21740"/>
                </a:lnTo>
                <a:lnTo>
                  <a:pt x="745639" y="17796"/>
                </a:lnTo>
                <a:lnTo>
                  <a:pt x="744558" y="16749"/>
                </a:lnTo>
                <a:lnTo>
                  <a:pt x="745333" y="16510"/>
                </a:lnTo>
                <a:lnTo>
                  <a:pt x="747149" y="16347"/>
                </a:lnTo>
                <a:lnTo>
                  <a:pt x="749026" y="16341"/>
                </a:lnTo>
                <a:lnTo>
                  <a:pt x="751406" y="15504"/>
                </a:lnTo>
                <a:lnTo>
                  <a:pt x="753942" y="13954"/>
                </a:lnTo>
                <a:lnTo>
                  <a:pt x="755594" y="11703"/>
                </a:lnTo>
                <a:lnTo>
                  <a:pt x="756302" y="9649"/>
                </a:lnTo>
                <a:lnTo>
                  <a:pt x="756302" y="7847"/>
                </a:lnTo>
                <a:lnTo>
                  <a:pt x="755561" y="5556"/>
                </a:lnTo>
                <a:lnTo>
                  <a:pt x="755357" y="3937"/>
                </a:lnTo>
                <a:lnTo>
                  <a:pt x="756234" y="3162"/>
                </a:lnTo>
                <a:lnTo>
                  <a:pt x="758553" y="2863"/>
                </a:lnTo>
                <a:lnTo>
                  <a:pt x="760429" y="1333"/>
                </a:lnTo>
                <a:lnTo>
                  <a:pt x="761871" y="0"/>
                </a:lnTo>
                <a:lnTo>
                  <a:pt x="762170" y="2257"/>
                </a:lnTo>
                <a:lnTo>
                  <a:pt x="764788" y="5291"/>
                </a:lnTo>
                <a:lnTo>
                  <a:pt x="765638" y="8704"/>
                </a:lnTo>
                <a:lnTo>
                  <a:pt x="766230" y="9133"/>
                </a:lnTo>
                <a:lnTo>
                  <a:pt x="769827" y="10839"/>
                </a:lnTo>
                <a:lnTo>
                  <a:pt x="769888" y="11241"/>
                </a:lnTo>
                <a:lnTo>
                  <a:pt x="769365" y="11880"/>
                </a:lnTo>
                <a:lnTo>
                  <a:pt x="768841" y="12709"/>
                </a:lnTo>
                <a:lnTo>
                  <a:pt x="769208" y="13872"/>
                </a:lnTo>
                <a:lnTo>
                  <a:pt x="769861" y="15470"/>
                </a:lnTo>
                <a:lnTo>
                  <a:pt x="770079" y="16952"/>
                </a:lnTo>
                <a:lnTo>
                  <a:pt x="770480" y="18483"/>
                </a:lnTo>
                <a:lnTo>
                  <a:pt x="770874" y="20828"/>
                </a:lnTo>
                <a:lnTo>
                  <a:pt x="771112" y="22957"/>
                </a:lnTo>
                <a:lnTo>
                  <a:pt x="772030" y="26092"/>
                </a:lnTo>
                <a:lnTo>
                  <a:pt x="772214" y="28030"/>
                </a:lnTo>
                <a:lnTo>
                  <a:pt x="772227" y="29199"/>
                </a:lnTo>
                <a:lnTo>
                  <a:pt x="772942" y="30342"/>
                </a:lnTo>
                <a:lnTo>
                  <a:pt x="774335" y="31715"/>
                </a:lnTo>
                <a:lnTo>
                  <a:pt x="776219" y="33096"/>
                </a:lnTo>
                <a:lnTo>
                  <a:pt x="777715" y="34707"/>
                </a:lnTo>
                <a:lnTo>
                  <a:pt x="778858" y="35802"/>
                </a:lnTo>
                <a:lnTo>
                  <a:pt x="780245" y="36693"/>
                </a:lnTo>
                <a:lnTo>
                  <a:pt x="781312" y="37516"/>
                </a:lnTo>
                <a:lnTo>
                  <a:pt x="781734" y="38080"/>
                </a:lnTo>
                <a:lnTo>
                  <a:pt x="781877" y="38536"/>
                </a:lnTo>
                <a:lnTo>
                  <a:pt x="781414" y="38971"/>
                </a:lnTo>
                <a:lnTo>
                  <a:pt x="779728" y="41100"/>
                </a:lnTo>
                <a:lnTo>
                  <a:pt x="777375" y="44343"/>
                </a:lnTo>
                <a:lnTo>
                  <a:pt x="777416" y="44737"/>
                </a:lnTo>
                <a:lnTo>
                  <a:pt x="779667" y="47070"/>
                </a:lnTo>
                <a:lnTo>
                  <a:pt x="780027" y="47995"/>
                </a:lnTo>
                <a:lnTo>
                  <a:pt x="780000" y="49300"/>
                </a:lnTo>
                <a:lnTo>
                  <a:pt x="779245" y="50871"/>
                </a:lnTo>
                <a:lnTo>
                  <a:pt x="776817" y="51368"/>
                </a:lnTo>
                <a:lnTo>
                  <a:pt x="776273" y="51796"/>
                </a:lnTo>
                <a:lnTo>
                  <a:pt x="776205" y="52299"/>
                </a:lnTo>
                <a:lnTo>
                  <a:pt x="776763" y="52966"/>
                </a:lnTo>
                <a:lnTo>
                  <a:pt x="776675" y="54516"/>
                </a:lnTo>
                <a:lnTo>
                  <a:pt x="777552" y="56230"/>
                </a:lnTo>
                <a:lnTo>
                  <a:pt x="777103" y="56814"/>
                </a:lnTo>
                <a:lnTo>
                  <a:pt x="776205" y="57603"/>
                </a:lnTo>
                <a:lnTo>
                  <a:pt x="776185" y="58379"/>
                </a:lnTo>
                <a:lnTo>
                  <a:pt x="776477" y="59235"/>
                </a:lnTo>
                <a:lnTo>
                  <a:pt x="777423" y="59935"/>
                </a:lnTo>
                <a:lnTo>
                  <a:pt x="781163" y="62343"/>
                </a:lnTo>
                <a:lnTo>
                  <a:pt x="781455" y="62676"/>
                </a:lnTo>
                <a:lnTo>
                  <a:pt x="781401" y="62927"/>
                </a:lnTo>
                <a:lnTo>
                  <a:pt x="779952" y="64539"/>
                </a:lnTo>
                <a:lnTo>
                  <a:pt x="779803" y="65532"/>
                </a:lnTo>
                <a:lnTo>
                  <a:pt x="779843" y="67171"/>
                </a:lnTo>
                <a:lnTo>
                  <a:pt x="780047" y="68232"/>
                </a:lnTo>
                <a:lnTo>
                  <a:pt x="780517" y="68674"/>
                </a:lnTo>
                <a:lnTo>
                  <a:pt x="782393" y="69170"/>
                </a:lnTo>
                <a:lnTo>
                  <a:pt x="784712" y="72856"/>
                </a:lnTo>
                <a:lnTo>
                  <a:pt x="786943" y="76330"/>
                </a:lnTo>
                <a:lnTo>
                  <a:pt x="786916" y="79322"/>
                </a:lnTo>
                <a:lnTo>
                  <a:pt x="787147" y="82818"/>
                </a:lnTo>
                <a:lnTo>
                  <a:pt x="788561" y="85565"/>
                </a:lnTo>
                <a:lnTo>
                  <a:pt x="788758" y="87762"/>
                </a:lnTo>
                <a:lnTo>
                  <a:pt x="789234" y="90264"/>
                </a:lnTo>
                <a:lnTo>
                  <a:pt x="790921" y="91787"/>
                </a:lnTo>
                <a:lnTo>
                  <a:pt x="791580" y="94793"/>
                </a:lnTo>
                <a:lnTo>
                  <a:pt x="791750" y="96398"/>
                </a:lnTo>
                <a:lnTo>
                  <a:pt x="791648" y="97451"/>
                </a:lnTo>
                <a:lnTo>
                  <a:pt x="792961" y="100729"/>
                </a:lnTo>
                <a:lnTo>
                  <a:pt x="793111" y="103551"/>
                </a:lnTo>
                <a:lnTo>
                  <a:pt x="792798" y="105578"/>
                </a:lnTo>
                <a:lnTo>
                  <a:pt x="792811" y="106713"/>
                </a:lnTo>
                <a:lnTo>
                  <a:pt x="792995" y="107509"/>
                </a:lnTo>
                <a:lnTo>
                  <a:pt x="794124" y="108223"/>
                </a:lnTo>
                <a:lnTo>
                  <a:pt x="794620" y="108672"/>
                </a:lnTo>
                <a:lnTo>
                  <a:pt x="796279" y="108869"/>
                </a:lnTo>
                <a:lnTo>
                  <a:pt x="798707" y="108916"/>
                </a:lnTo>
                <a:lnTo>
                  <a:pt x="802862" y="108168"/>
                </a:lnTo>
                <a:lnTo>
                  <a:pt x="806105" y="107515"/>
                </a:lnTo>
                <a:close/>
                <a:moveTo>
                  <a:pt x="2944" y="197977"/>
                </a:moveTo>
                <a:lnTo>
                  <a:pt x="0" y="198636"/>
                </a:lnTo>
                <a:lnTo>
                  <a:pt x="95" y="197460"/>
                </a:lnTo>
                <a:lnTo>
                  <a:pt x="836" y="196440"/>
                </a:lnTo>
                <a:lnTo>
                  <a:pt x="3012" y="197025"/>
                </a:lnTo>
                <a:lnTo>
                  <a:pt x="4032" y="197133"/>
                </a:lnTo>
                <a:lnTo>
                  <a:pt x="2944" y="197977"/>
                </a:lnTo>
                <a:close/>
                <a:moveTo>
                  <a:pt x="584553" y="341335"/>
                </a:moveTo>
                <a:lnTo>
                  <a:pt x="581132" y="341825"/>
                </a:lnTo>
                <a:lnTo>
                  <a:pt x="581017" y="341682"/>
                </a:lnTo>
                <a:lnTo>
                  <a:pt x="581214" y="341281"/>
                </a:lnTo>
                <a:lnTo>
                  <a:pt x="581996" y="340581"/>
                </a:lnTo>
                <a:lnTo>
                  <a:pt x="582948" y="339731"/>
                </a:lnTo>
                <a:lnTo>
                  <a:pt x="583152" y="339703"/>
                </a:lnTo>
                <a:lnTo>
                  <a:pt x="583506" y="339771"/>
                </a:lnTo>
                <a:lnTo>
                  <a:pt x="583900" y="339928"/>
                </a:lnTo>
                <a:lnTo>
                  <a:pt x="584920" y="340499"/>
                </a:lnTo>
                <a:lnTo>
                  <a:pt x="585219" y="340893"/>
                </a:lnTo>
                <a:lnTo>
                  <a:pt x="585110" y="341220"/>
                </a:lnTo>
                <a:lnTo>
                  <a:pt x="584553" y="341335"/>
                </a:lnTo>
                <a:close/>
                <a:moveTo>
                  <a:pt x="680556" y="577522"/>
                </a:moveTo>
                <a:lnTo>
                  <a:pt x="679121" y="578072"/>
                </a:lnTo>
                <a:lnTo>
                  <a:pt x="677781" y="578208"/>
                </a:lnTo>
                <a:lnTo>
                  <a:pt x="676422" y="577807"/>
                </a:lnTo>
                <a:lnTo>
                  <a:pt x="674042" y="577841"/>
                </a:lnTo>
                <a:lnTo>
                  <a:pt x="671675" y="576821"/>
                </a:lnTo>
                <a:lnTo>
                  <a:pt x="669451" y="575380"/>
                </a:lnTo>
                <a:lnTo>
                  <a:pt x="668833" y="574543"/>
                </a:lnTo>
                <a:lnTo>
                  <a:pt x="669105" y="573346"/>
                </a:lnTo>
                <a:lnTo>
                  <a:pt x="670703" y="570579"/>
                </a:lnTo>
                <a:lnTo>
                  <a:pt x="672226" y="565356"/>
                </a:lnTo>
                <a:lnTo>
                  <a:pt x="673239" y="557896"/>
                </a:lnTo>
                <a:lnTo>
                  <a:pt x="672423" y="555075"/>
                </a:lnTo>
                <a:lnTo>
                  <a:pt x="672525" y="553912"/>
                </a:lnTo>
                <a:lnTo>
                  <a:pt x="672899" y="552504"/>
                </a:lnTo>
                <a:lnTo>
                  <a:pt x="673083" y="551063"/>
                </a:lnTo>
                <a:lnTo>
                  <a:pt x="672967" y="549607"/>
                </a:lnTo>
                <a:lnTo>
                  <a:pt x="673158" y="548261"/>
                </a:lnTo>
                <a:lnTo>
                  <a:pt x="674837" y="545425"/>
                </a:lnTo>
                <a:lnTo>
                  <a:pt x="675089" y="544154"/>
                </a:lnTo>
                <a:lnTo>
                  <a:pt x="675136" y="542773"/>
                </a:lnTo>
                <a:lnTo>
                  <a:pt x="675864" y="539924"/>
                </a:lnTo>
                <a:lnTo>
                  <a:pt x="675639" y="538979"/>
                </a:lnTo>
                <a:lnTo>
                  <a:pt x="675021" y="538183"/>
                </a:lnTo>
                <a:lnTo>
                  <a:pt x="675524" y="537483"/>
                </a:lnTo>
                <a:lnTo>
                  <a:pt x="681358" y="539571"/>
                </a:lnTo>
                <a:lnTo>
                  <a:pt x="685234" y="540053"/>
                </a:lnTo>
                <a:lnTo>
                  <a:pt x="685438" y="542216"/>
                </a:lnTo>
                <a:lnTo>
                  <a:pt x="686186" y="543916"/>
                </a:lnTo>
                <a:lnTo>
                  <a:pt x="686628" y="546962"/>
                </a:lnTo>
                <a:lnTo>
                  <a:pt x="687234" y="547656"/>
                </a:lnTo>
                <a:lnTo>
                  <a:pt x="686921" y="549838"/>
                </a:lnTo>
                <a:lnTo>
                  <a:pt x="685132" y="550784"/>
                </a:lnTo>
                <a:lnTo>
                  <a:pt x="685289" y="552796"/>
                </a:lnTo>
                <a:lnTo>
                  <a:pt x="686316" y="554694"/>
                </a:lnTo>
                <a:lnTo>
                  <a:pt x="684820" y="555374"/>
                </a:lnTo>
                <a:lnTo>
                  <a:pt x="683201" y="555782"/>
                </a:lnTo>
                <a:lnTo>
                  <a:pt x="682827" y="556312"/>
                </a:lnTo>
                <a:lnTo>
                  <a:pt x="681658" y="556727"/>
                </a:lnTo>
                <a:lnTo>
                  <a:pt x="680236" y="557781"/>
                </a:lnTo>
                <a:lnTo>
                  <a:pt x="680665" y="558719"/>
                </a:lnTo>
                <a:lnTo>
                  <a:pt x="682453" y="560848"/>
                </a:lnTo>
                <a:lnTo>
                  <a:pt x="684452" y="562330"/>
                </a:lnTo>
                <a:lnTo>
                  <a:pt x="685547" y="564547"/>
                </a:lnTo>
                <a:lnTo>
                  <a:pt x="686968" y="566866"/>
                </a:lnTo>
                <a:lnTo>
                  <a:pt x="686275" y="568341"/>
                </a:lnTo>
                <a:lnTo>
                  <a:pt x="684976" y="570436"/>
                </a:lnTo>
                <a:lnTo>
                  <a:pt x="682902" y="571830"/>
                </a:lnTo>
                <a:lnTo>
                  <a:pt x="680991" y="572666"/>
                </a:lnTo>
                <a:lnTo>
                  <a:pt x="681216" y="576114"/>
                </a:lnTo>
                <a:lnTo>
                  <a:pt x="680556" y="577522"/>
                </a:lnTo>
                <a:close/>
                <a:moveTo>
                  <a:pt x="663474" y="584383"/>
                </a:moveTo>
                <a:lnTo>
                  <a:pt x="660775" y="584845"/>
                </a:lnTo>
                <a:lnTo>
                  <a:pt x="660163" y="584063"/>
                </a:lnTo>
                <a:lnTo>
                  <a:pt x="660169" y="583397"/>
                </a:lnTo>
                <a:lnTo>
                  <a:pt x="660632" y="582853"/>
                </a:lnTo>
                <a:lnTo>
                  <a:pt x="662019" y="582492"/>
                </a:lnTo>
                <a:lnTo>
                  <a:pt x="662923" y="582941"/>
                </a:lnTo>
                <a:lnTo>
                  <a:pt x="663399" y="583580"/>
                </a:lnTo>
                <a:lnTo>
                  <a:pt x="663549" y="584165"/>
                </a:lnTo>
                <a:lnTo>
                  <a:pt x="663474" y="584383"/>
                </a:lnTo>
                <a:close/>
                <a:moveTo>
                  <a:pt x="679849" y="590156"/>
                </a:moveTo>
                <a:lnTo>
                  <a:pt x="680250" y="591455"/>
                </a:lnTo>
                <a:lnTo>
                  <a:pt x="679407" y="591631"/>
                </a:lnTo>
                <a:lnTo>
                  <a:pt x="678060" y="591428"/>
                </a:lnTo>
                <a:lnTo>
                  <a:pt x="677408" y="592454"/>
                </a:lnTo>
                <a:lnTo>
                  <a:pt x="677074" y="592658"/>
                </a:lnTo>
                <a:lnTo>
                  <a:pt x="673980" y="591747"/>
                </a:lnTo>
                <a:lnTo>
                  <a:pt x="673497" y="591339"/>
                </a:lnTo>
                <a:lnTo>
                  <a:pt x="673559" y="589986"/>
                </a:lnTo>
                <a:lnTo>
                  <a:pt x="676857" y="589870"/>
                </a:lnTo>
                <a:lnTo>
                  <a:pt x="678958" y="589007"/>
                </a:lnTo>
                <a:lnTo>
                  <a:pt x="679250" y="589143"/>
                </a:lnTo>
                <a:lnTo>
                  <a:pt x="679849" y="590156"/>
                </a:lnTo>
                <a:close/>
                <a:moveTo>
                  <a:pt x="681284" y="605184"/>
                </a:moveTo>
                <a:lnTo>
                  <a:pt x="680345" y="606326"/>
                </a:lnTo>
                <a:lnTo>
                  <a:pt x="678863" y="606531"/>
                </a:lnTo>
                <a:lnTo>
                  <a:pt x="676558" y="607857"/>
                </a:lnTo>
                <a:lnTo>
                  <a:pt x="676313" y="609006"/>
                </a:lnTo>
                <a:lnTo>
                  <a:pt x="676197" y="610420"/>
                </a:lnTo>
                <a:lnTo>
                  <a:pt x="677788" y="612127"/>
                </a:lnTo>
                <a:lnTo>
                  <a:pt x="678577" y="614113"/>
                </a:lnTo>
                <a:lnTo>
                  <a:pt x="679522" y="617091"/>
                </a:lnTo>
                <a:lnTo>
                  <a:pt x="680209" y="619934"/>
                </a:lnTo>
                <a:lnTo>
                  <a:pt x="680148" y="620811"/>
                </a:lnTo>
                <a:lnTo>
                  <a:pt x="680318" y="622293"/>
                </a:lnTo>
                <a:lnTo>
                  <a:pt x="681454" y="624592"/>
                </a:lnTo>
                <a:lnTo>
                  <a:pt x="681562" y="625632"/>
                </a:lnTo>
                <a:lnTo>
                  <a:pt x="681433" y="626666"/>
                </a:lnTo>
                <a:lnTo>
                  <a:pt x="680978" y="628583"/>
                </a:lnTo>
                <a:lnTo>
                  <a:pt x="680617" y="628842"/>
                </a:lnTo>
                <a:lnTo>
                  <a:pt x="679495" y="629032"/>
                </a:lnTo>
                <a:lnTo>
                  <a:pt x="679407" y="630195"/>
                </a:lnTo>
                <a:lnTo>
                  <a:pt x="679128" y="630576"/>
                </a:lnTo>
                <a:lnTo>
                  <a:pt x="675932" y="630698"/>
                </a:lnTo>
                <a:lnTo>
                  <a:pt x="674354" y="630168"/>
                </a:lnTo>
                <a:lnTo>
                  <a:pt x="674545" y="626666"/>
                </a:lnTo>
                <a:lnTo>
                  <a:pt x="672525" y="625292"/>
                </a:lnTo>
                <a:lnTo>
                  <a:pt x="671138" y="622980"/>
                </a:lnTo>
                <a:lnTo>
                  <a:pt x="669574" y="618995"/>
                </a:lnTo>
                <a:lnTo>
                  <a:pt x="668261" y="617771"/>
                </a:lnTo>
                <a:lnTo>
                  <a:pt x="666731" y="614629"/>
                </a:lnTo>
                <a:lnTo>
                  <a:pt x="664460" y="611950"/>
                </a:lnTo>
                <a:lnTo>
                  <a:pt x="667078" y="610250"/>
                </a:lnTo>
                <a:lnTo>
                  <a:pt x="666670" y="607285"/>
                </a:lnTo>
                <a:lnTo>
                  <a:pt x="668200" y="606272"/>
                </a:lnTo>
                <a:lnTo>
                  <a:pt x="670499" y="605211"/>
                </a:lnTo>
                <a:lnTo>
                  <a:pt x="672192" y="606048"/>
                </a:lnTo>
                <a:lnTo>
                  <a:pt x="673715" y="605755"/>
                </a:lnTo>
                <a:lnTo>
                  <a:pt x="674395" y="605048"/>
                </a:lnTo>
                <a:lnTo>
                  <a:pt x="674191" y="602029"/>
                </a:lnTo>
                <a:lnTo>
                  <a:pt x="674674" y="599656"/>
                </a:lnTo>
                <a:lnTo>
                  <a:pt x="676354" y="598432"/>
                </a:lnTo>
                <a:lnTo>
                  <a:pt x="678162" y="598289"/>
                </a:lnTo>
                <a:lnTo>
                  <a:pt x="678842" y="599628"/>
                </a:lnTo>
                <a:lnTo>
                  <a:pt x="679733" y="600948"/>
                </a:lnTo>
                <a:lnTo>
                  <a:pt x="681923" y="601988"/>
                </a:lnTo>
                <a:lnTo>
                  <a:pt x="681916" y="603348"/>
                </a:lnTo>
                <a:lnTo>
                  <a:pt x="681284" y="605184"/>
                </a:lnTo>
                <a:close/>
                <a:moveTo>
                  <a:pt x="695584" y="615479"/>
                </a:moveTo>
                <a:lnTo>
                  <a:pt x="690960" y="617621"/>
                </a:lnTo>
                <a:lnTo>
                  <a:pt x="688641" y="616900"/>
                </a:lnTo>
                <a:lnTo>
                  <a:pt x="687744" y="615323"/>
                </a:lnTo>
                <a:lnTo>
                  <a:pt x="687308" y="613997"/>
                </a:lnTo>
                <a:lnTo>
                  <a:pt x="686832" y="611753"/>
                </a:lnTo>
                <a:lnTo>
                  <a:pt x="687621" y="610549"/>
                </a:lnTo>
                <a:lnTo>
                  <a:pt x="689321" y="608822"/>
                </a:lnTo>
                <a:lnTo>
                  <a:pt x="689947" y="607707"/>
                </a:lnTo>
                <a:lnTo>
                  <a:pt x="690253" y="606395"/>
                </a:lnTo>
                <a:lnTo>
                  <a:pt x="690144" y="605171"/>
                </a:lnTo>
                <a:lnTo>
                  <a:pt x="690362" y="604001"/>
                </a:lnTo>
                <a:lnTo>
                  <a:pt x="691361" y="603593"/>
                </a:lnTo>
                <a:lnTo>
                  <a:pt x="694782" y="604899"/>
                </a:lnTo>
                <a:lnTo>
                  <a:pt x="698331" y="606857"/>
                </a:lnTo>
                <a:lnTo>
                  <a:pt x="699596" y="608210"/>
                </a:lnTo>
                <a:lnTo>
                  <a:pt x="699834" y="609291"/>
                </a:lnTo>
                <a:lnTo>
                  <a:pt x="698284" y="611678"/>
                </a:lnTo>
                <a:lnTo>
                  <a:pt x="697291" y="613643"/>
                </a:lnTo>
                <a:lnTo>
                  <a:pt x="695584" y="615479"/>
                </a:lnTo>
                <a:close/>
                <a:moveTo>
                  <a:pt x="683255" y="616588"/>
                </a:moveTo>
                <a:lnTo>
                  <a:pt x="682630" y="616894"/>
                </a:lnTo>
                <a:lnTo>
                  <a:pt x="682066" y="616846"/>
                </a:lnTo>
                <a:lnTo>
                  <a:pt x="681488" y="615928"/>
                </a:lnTo>
                <a:lnTo>
                  <a:pt x="681297" y="614718"/>
                </a:lnTo>
                <a:lnTo>
                  <a:pt x="680053" y="612909"/>
                </a:lnTo>
                <a:lnTo>
                  <a:pt x="679699" y="612059"/>
                </a:lnTo>
                <a:lnTo>
                  <a:pt x="679726" y="611039"/>
                </a:lnTo>
                <a:lnTo>
                  <a:pt x="680440" y="609577"/>
                </a:lnTo>
                <a:lnTo>
                  <a:pt x="681501" y="609176"/>
                </a:lnTo>
                <a:lnTo>
                  <a:pt x="682215" y="609230"/>
                </a:lnTo>
                <a:lnTo>
                  <a:pt x="683079" y="610950"/>
                </a:lnTo>
                <a:lnTo>
                  <a:pt x="683330" y="612821"/>
                </a:lnTo>
                <a:lnTo>
                  <a:pt x="683555" y="614752"/>
                </a:lnTo>
                <a:lnTo>
                  <a:pt x="683255" y="616588"/>
                </a:lnTo>
                <a:close/>
                <a:moveTo>
                  <a:pt x="656341" y="618431"/>
                </a:moveTo>
                <a:lnTo>
                  <a:pt x="655865" y="618866"/>
                </a:lnTo>
                <a:lnTo>
                  <a:pt x="655273" y="618737"/>
                </a:lnTo>
                <a:lnTo>
                  <a:pt x="654784" y="617887"/>
                </a:lnTo>
                <a:lnTo>
                  <a:pt x="654444" y="616431"/>
                </a:lnTo>
                <a:lnTo>
                  <a:pt x="655110" y="615881"/>
                </a:lnTo>
                <a:lnTo>
                  <a:pt x="655641" y="615881"/>
                </a:lnTo>
                <a:lnTo>
                  <a:pt x="656232" y="616656"/>
                </a:lnTo>
                <a:lnTo>
                  <a:pt x="656538" y="617907"/>
                </a:lnTo>
                <a:lnTo>
                  <a:pt x="656341" y="618431"/>
                </a:lnTo>
                <a:close/>
                <a:moveTo>
                  <a:pt x="670268" y="640096"/>
                </a:moveTo>
                <a:lnTo>
                  <a:pt x="669207" y="641306"/>
                </a:lnTo>
                <a:lnTo>
                  <a:pt x="667357" y="641884"/>
                </a:lnTo>
                <a:lnTo>
                  <a:pt x="665521" y="640939"/>
                </a:lnTo>
                <a:lnTo>
                  <a:pt x="663304" y="641381"/>
                </a:lnTo>
                <a:lnTo>
                  <a:pt x="663073" y="639307"/>
                </a:lnTo>
                <a:lnTo>
                  <a:pt x="663903" y="637607"/>
                </a:lnTo>
                <a:lnTo>
                  <a:pt x="665582" y="635587"/>
                </a:lnTo>
                <a:lnTo>
                  <a:pt x="666799" y="632887"/>
                </a:lnTo>
                <a:lnTo>
                  <a:pt x="666657" y="629079"/>
                </a:lnTo>
                <a:lnTo>
                  <a:pt x="667656" y="628209"/>
                </a:lnTo>
                <a:lnTo>
                  <a:pt x="668193" y="626869"/>
                </a:lnTo>
                <a:lnTo>
                  <a:pt x="670322" y="626047"/>
                </a:lnTo>
                <a:lnTo>
                  <a:pt x="670805" y="628876"/>
                </a:lnTo>
                <a:lnTo>
                  <a:pt x="670234" y="633935"/>
                </a:lnTo>
                <a:lnTo>
                  <a:pt x="671668" y="636927"/>
                </a:lnTo>
                <a:lnTo>
                  <a:pt x="671872" y="637927"/>
                </a:lnTo>
                <a:lnTo>
                  <a:pt x="671593" y="639076"/>
                </a:lnTo>
                <a:lnTo>
                  <a:pt x="670268" y="640096"/>
                </a:lnTo>
                <a:close/>
                <a:moveTo>
                  <a:pt x="655008" y="699712"/>
                </a:moveTo>
                <a:lnTo>
                  <a:pt x="653601" y="700079"/>
                </a:lnTo>
                <a:lnTo>
                  <a:pt x="653437" y="699154"/>
                </a:lnTo>
                <a:lnTo>
                  <a:pt x="652166" y="697617"/>
                </a:lnTo>
                <a:lnTo>
                  <a:pt x="653274" y="696604"/>
                </a:lnTo>
                <a:lnTo>
                  <a:pt x="655437" y="695550"/>
                </a:lnTo>
                <a:lnTo>
                  <a:pt x="657075" y="695673"/>
                </a:lnTo>
                <a:lnTo>
                  <a:pt x="658551" y="696475"/>
                </a:lnTo>
                <a:lnTo>
                  <a:pt x="658748" y="697420"/>
                </a:lnTo>
                <a:lnTo>
                  <a:pt x="656171" y="698665"/>
                </a:lnTo>
                <a:lnTo>
                  <a:pt x="655539" y="699351"/>
                </a:lnTo>
                <a:lnTo>
                  <a:pt x="655008" y="699712"/>
                </a:lnTo>
                <a:close/>
                <a:moveTo>
                  <a:pt x="665405" y="721254"/>
                </a:moveTo>
                <a:lnTo>
                  <a:pt x="665045" y="721941"/>
                </a:lnTo>
                <a:lnTo>
                  <a:pt x="662692" y="721519"/>
                </a:lnTo>
                <a:lnTo>
                  <a:pt x="658619" y="722240"/>
                </a:lnTo>
                <a:lnTo>
                  <a:pt x="656905" y="719629"/>
                </a:lnTo>
                <a:lnTo>
                  <a:pt x="656157" y="715488"/>
                </a:lnTo>
                <a:lnTo>
                  <a:pt x="655647" y="714638"/>
                </a:lnTo>
                <a:lnTo>
                  <a:pt x="654634" y="712278"/>
                </a:lnTo>
                <a:lnTo>
                  <a:pt x="654124" y="710734"/>
                </a:lnTo>
                <a:lnTo>
                  <a:pt x="653091" y="708341"/>
                </a:lnTo>
                <a:lnTo>
                  <a:pt x="652689" y="705832"/>
                </a:lnTo>
                <a:lnTo>
                  <a:pt x="652431" y="705077"/>
                </a:lnTo>
                <a:lnTo>
                  <a:pt x="653362" y="703588"/>
                </a:lnTo>
                <a:lnTo>
                  <a:pt x="657626" y="702119"/>
                </a:lnTo>
                <a:lnTo>
                  <a:pt x="659143" y="699746"/>
                </a:lnTo>
                <a:lnTo>
                  <a:pt x="660441" y="700058"/>
                </a:lnTo>
                <a:lnTo>
                  <a:pt x="660081" y="704900"/>
                </a:lnTo>
                <a:lnTo>
                  <a:pt x="660863" y="706532"/>
                </a:lnTo>
                <a:lnTo>
                  <a:pt x="662311" y="707892"/>
                </a:lnTo>
                <a:lnTo>
                  <a:pt x="662583" y="708450"/>
                </a:lnTo>
                <a:lnTo>
                  <a:pt x="662828" y="710170"/>
                </a:lnTo>
                <a:lnTo>
                  <a:pt x="663556" y="712842"/>
                </a:lnTo>
                <a:lnTo>
                  <a:pt x="664494" y="714100"/>
                </a:lnTo>
                <a:lnTo>
                  <a:pt x="664739" y="714876"/>
                </a:lnTo>
                <a:lnTo>
                  <a:pt x="664780" y="715535"/>
                </a:lnTo>
                <a:lnTo>
                  <a:pt x="664440" y="716453"/>
                </a:lnTo>
                <a:lnTo>
                  <a:pt x="665405" y="721254"/>
                </a:lnTo>
                <a:close/>
                <a:moveTo>
                  <a:pt x="647412" y="726198"/>
                </a:moveTo>
                <a:lnTo>
                  <a:pt x="645264" y="726232"/>
                </a:lnTo>
                <a:lnTo>
                  <a:pt x="644726" y="721091"/>
                </a:lnTo>
                <a:lnTo>
                  <a:pt x="647256" y="713706"/>
                </a:lnTo>
                <a:lnTo>
                  <a:pt x="647433" y="710898"/>
                </a:lnTo>
                <a:lnTo>
                  <a:pt x="646583" y="708783"/>
                </a:lnTo>
                <a:lnTo>
                  <a:pt x="646236" y="707049"/>
                </a:lnTo>
                <a:lnTo>
                  <a:pt x="646447" y="706342"/>
                </a:lnTo>
                <a:lnTo>
                  <a:pt x="649677" y="704880"/>
                </a:lnTo>
                <a:lnTo>
                  <a:pt x="650683" y="706430"/>
                </a:lnTo>
                <a:lnTo>
                  <a:pt x="651887" y="710544"/>
                </a:lnTo>
                <a:lnTo>
                  <a:pt x="654172" y="716460"/>
                </a:lnTo>
                <a:lnTo>
                  <a:pt x="654117" y="722138"/>
                </a:lnTo>
                <a:lnTo>
                  <a:pt x="652846" y="723539"/>
                </a:lnTo>
                <a:lnTo>
                  <a:pt x="648861" y="724974"/>
                </a:lnTo>
                <a:lnTo>
                  <a:pt x="647412" y="726198"/>
                </a:lnTo>
                <a:close/>
                <a:moveTo>
                  <a:pt x="667146" y="737336"/>
                </a:moveTo>
                <a:lnTo>
                  <a:pt x="667323" y="741614"/>
                </a:lnTo>
                <a:lnTo>
                  <a:pt x="667003" y="745918"/>
                </a:lnTo>
                <a:lnTo>
                  <a:pt x="666269" y="751222"/>
                </a:lnTo>
                <a:lnTo>
                  <a:pt x="666391" y="752303"/>
                </a:lnTo>
                <a:lnTo>
                  <a:pt x="667248" y="752562"/>
                </a:lnTo>
                <a:lnTo>
                  <a:pt x="667480" y="753228"/>
                </a:lnTo>
                <a:lnTo>
                  <a:pt x="667228" y="756030"/>
                </a:lnTo>
                <a:lnTo>
                  <a:pt x="666772" y="758185"/>
                </a:lnTo>
                <a:lnTo>
                  <a:pt x="665881" y="759953"/>
                </a:lnTo>
                <a:lnTo>
                  <a:pt x="665365" y="762075"/>
                </a:lnTo>
                <a:lnTo>
                  <a:pt x="664889" y="762544"/>
                </a:lnTo>
                <a:lnTo>
                  <a:pt x="662815" y="762918"/>
                </a:lnTo>
                <a:lnTo>
                  <a:pt x="661679" y="762687"/>
                </a:lnTo>
                <a:lnTo>
                  <a:pt x="660768" y="760273"/>
                </a:lnTo>
                <a:lnTo>
                  <a:pt x="660503" y="758791"/>
                </a:lnTo>
                <a:lnTo>
                  <a:pt x="660557" y="756853"/>
                </a:lnTo>
                <a:lnTo>
                  <a:pt x="659435" y="754255"/>
                </a:lnTo>
                <a:lnTo>
                  <a:pt x="659401" y="753262"/>
                </a:lnTo>
                <a:lnTo>
                  <a:pt x="659836" y="751555"/>
                </a:lnTo>
                <a:lnTo>
                  <a:pt x="660741" y="750712"/>
                </a:lnTo>
                <a:lnTo>
                  <a:pt x="660877" y="748087"/>
                </a:lnTo>
                <a:lnTo>
                  <a:pt x="661332" y="747305"/>
                </a:lnTo>
                <a:lnTo>
                  <a:pt x="662359" y="746224"/>
                </a:lnTo>
                <a:lnTo>
                  <a:pt x="662515" y="745782"/>
                </a:lnTo>
                <a:lnTo>
                  <a:pt x="662420" y="745394"/>
                </a:lnTo>
                <a:lnTo>
                  <a:pt x="662039" y="745354"/>
                </a:lnTo>
                <a:lnTo>
                  <a:pt x="657912" y="748590"/>
                </a:lnTo>
                <a:lnTo>
                  <a:pt x="657511" y="749509"/>
                </a:lnTo>
                <a:lnTo>
                  <a:pt x="657327" y="750726"/>
                </a:lnTo>
                <a:lnTo>
                  <a:pt x="657279" y="755023"/>
                </a:lnTo>
                <a:lnTo>
                  <a:pt x="656552" y="757512"/>
                </a:lnTo>
                <a:lnTo>
                  <a:pt x="655892" y="757988"/>
                </a:lnTo>
                <a:lnTo>
                  <a:pt x="653968" y="758097"/>
                </a:lnTo>
                <a:lnTo>
                  <a:pt x="651424" y="757845"/>
                </a:lnTo>
                <a:lnTo>
                  <a:pt x="648541" y="755561"/>
                </a:lnTo>
                <a:lnTo>
                  <a:pt x="646658" y="756193"/>
                </a:lnTo>
                <a:lnTo>
                  <a:pt x="646270" y="753419"/>
                </a:lnTo>
                <a:lnTo>
                  <a:pt x="647215" y="751201"/>
                </a:lnTo>
                <a:lnTo>
                  <a:pt x="650724" y="751392"/>
                </a:lnTo>
                <a:lnTo>
                  <a:pt x="651316" y="747455"/>
                </a:lnTo>
                <a:lnTo>
                  <a:pt x="650200" y="746530"/>
                </a:lnTo>
                <a:lnTo>
                  <a:pt x="648963" y="744953"/>
                </a:lnTo>
                <a:lnTo>
                  <a:pt x="648228" y="743504"/>
                </a:lnTo>
                <a:lnTo>
                  <a:pt x="648888" y="742430"/>
                </a:lnTo>
                <a:lnTo>
                  <a:pt x="650921" y="740872"/>
                </a:lnTo>
                <a:lnTo>
                  <a:pt x="652009" y="740709"/>
                </a:lnTo>
                <a:lnTo>
                  <a:pt x="653016" y="741580"/>
                </a:lnTo>
                <a:lnTo>
                  <a:pt x="655511" y="740920"/>
                </a:lnTo>
                <a:lnTo>
                  <a:pt x="655369" y="738451"/>
                </a:lnTo>
                <a:lnTo>
                  <a:pt x="653145" y="737364"/>
                </a:lnTo>
                <a:lnTo>
                  <a:pt x="653641" y="735493"/>
                </a:lnTo>
                <a:lnTo>
                  <a:pt x="656450" y="733705"/>
                </a:lnTo>
                <a:lnTo>
                  <a:pt x="658129" y="731903"/>
                </a:lnTo>
                <a:lnTo>
                  <a:pt x="658204" y="729856"/>
                </a:lnTo>
                <a:lnTo>
                  <a:pt x="657524" y="727816"/>
                </a:lnTo>
                <a:lnTo>
                  <a:pt x="657735" y="727021"/>
                </a:lnTo>
                <a:lnTo>
                  <a:pt x="659136" y="725341"/>
                </a:lnTo>
                <a:lnTo>
                  <a:pt x="661094" y="724532"/>
                </a:lnTo>
                <a:lnTo>
                  <a:pt x="661985" y="724647"/>
                </a:lnTo>
                <a:lnTo>
                  <a:pt x="663801" y="725831"/>
                </a:lnTo>
                <a:lnTo>
                  <a:pt x="665419" y="725974"/>
                </a:lnTo>
                <a:lnTo>
                  <a:pt x="665814" y="726327"/>
                </a:lnTo>
                <a:lnTo>
                  <a:pt x="666106" y="727640"/>
                </a:lnTo>
                <a:lnTo>
                  <a:pt x="667146" y="737336"/>
                </a:lnTo>
                <a:close/>
                <a:moveTo>
                  <a:pt x="655117" y="728306"/>
                </a:moveTo>
                <a:lnTo>
                  <a:pt x="654961" y="730604"/>
                </a:lnTo>
                <a:lnTo>
                  <a:pt x="652139" y="735038"/>
                </a:lnTo>
                <a:lnTo>
                  <a:pt x="649711" y="737663"/>
                </a:lnTo>
                <a:lnTo>
                  <a:pt x="647494" y="739743"/>
                </a:lnTo>
                <a:lnTo>
                  <a:pt x="646080" y="739723"/>
                </a:lnTo>
                <a:lnTo>
                  <a:pt x="644917" y="738724"/>
                </a:lnTo>
                <a:lnTo>
                  <a:pt x="646223" y="737078"/>
                </a:lnTo>
                <a:lnTo>
                  <a:pt x="647848" y="735439"/>
                </a:lnTo>
                <a:lnTo>
                  <a:pt x="647331" y="733317"/>
                </a:lnTo>
                <a:lnTo>
                  <a:pt x="646841" y="732706"/>
                </a:lnTo>
                <a:lnTo>
                  <a:pt x="646154" y="732481"/>
                </a:lnTo>
                <a:lnTo>
                  <a:pt x="644978" y="731379"/>
                </a:lnTo>
                <a:lnTo>
                  <a:pt x="645338" y="729740"/>
                </a:lnTo>
                <a:lnTo>
                  <a:pt x="646025" y="728959"/>
                </a:lnTo>
                <a:lnTo>
                  <a:pt x="646937" y="728360"/>
                </a:lnTo>
                <a:lnTo>
                  <a:pt x="647787" y="728714"/>
                </a:lnTo>
                <a:lnTo>
                  <a:pt x="651472" y="727565"/>
                </a:lnTo>
                <a:lnTo>
                  <a:pt x="652635" y="726633"/>
                </a:lnTo>
                <a:lnTo>
                  <a:pt x="654879" y="726477"/>
                </a:lnTo>
                <a:lnTo>
                  <a:pt x="655117" y="728306"/>
                </a:lnTo>
                <a:close/>
                <a:moveTo>
                  <a:pt x="656103" y="771133"/>
                </a:moveTo>
                <a:lnTo>
                  <a:pt x="652370" y="773526"/>
                </a:lnTo>
                <a:lnTo>
                  <a:pt x="651275" y="772533"/>
                </a:lnTo>
                <a:lnTo>
                  <a:pt x="648582" y="772547"/>
                </a:lnTo>
                <a:lnTo>
                  <a:pt x="649289" y="769956"/>
                </a:lnTo>
                <a:lnTo>
                  <a:pt x="649561" y="768059"/>
                </a:lnTo>
                <a:lnTo>
                  <a:pt x="649969" y="767325"/>
                </a:lnTo>
                <a:lnTo>
                  <a:pt x="650119" y="765686"/>
                </a:lnTo>
                <a:lnTo>
                  <a:pt x="650928" y="762701"/>
                </a:lnTo>
                <a:lnTo>
                  <a:pt x="653158" y="763693"/>
                </a:lnTo>
                <a:lnTo>
                  <a:pt x="654824" y="763986"/>
                </a:lnTo>
                <a:lnTo>
                  <a:pt x="657082" y="764978"/>
                </a:lnTo>
                <a:lnTo>
                  <a:pt x="659530" y="765611"/>
                </a:lnTo>
                <a:lnTo>
                  <a:pt x="660244" y="768209"/>
                </a:lnTo>
                <a:lnTo>
                  <a:pt x="657864" y="769399"/>
                </a:lnTo>
                <a:lnTo>
                  <a:pt x="656103" y="771133"/>
                </a:lnTo>
                <a:close/>
                <a:moveTo>
                  <a:pt x="651384" y="782625"/>
                </a:moveTo>
                <a:lnTo>
                  <a:pt x="650840" y="785399"/>
                </a:lnTo>
                <a:lnTo>
                  <a:pt x="649296" y="785161"/>
                </a:lnTo>
                <a:lnTo>
                  <a:pt x="648779" y="784454"/>
                </a:lnTo>
                <a:lnTo>
                  <a:pt x="648507" y="782693"/>
                </a:lnTo>
                <a:lnTo>
                  <a:pt x="648031" y="781843"/>
                </a:lnTo>
                <a:lnTo>
                  <a:pt x="648698" y="780081"/>
                </a:lnTo>
                <a:lnTo>
                  <a:pt x="649133" y="778130"/>
                </a:lnTo>
                <a:lnTo>
                  <a:pt x="648983" y="776634"/>
                </a:lnTo>
                <a:lnTo>
                  <a:pt x="651350" y="776743"/>
                </a:lnTo>
                <a:lnTo>
                  <a:pt x="654165" y="777130"/>
                </a:lnTo>
                <a:lnTo>
                  <a:pt x="654947" y="777538"/>
                </a:lnTo>
                <a:lnTo>
                  <a:pt x="654083" y="778857"/>
                </a:lnTo>
                <a:lnTo>
                  <a:pt x="653261" y="779639"/>
                </a:lnTo>
                <a:lnTo>
                  <a:pt x="651561" y="780122"/>
                </a:lnTo>
                <a:lnTo>
                  <a:pt x="651384" y="782625"/>
                </a:lnTo>
                <a:close/>
                <a:moveTo>
                  <a:pt x="665576" y="800672"/>
                </a:moveTo>
                <a:lnTo>
                  <a:pt x="665535" y="803222"/>
                </a:lnTo>
                <a:lnTo>
                  <a:pt x="664929" y="804038"/>
                </a:lnTo>
                <a:lnTo>
                  <a:pt x="664399" y="804283"/>
                </a:lnTo>
                <a:lnTo>
                  <a:pt x="663060" y="803508"/>
                </a:lnTo>
                <a:lnTo>
                  <a:pt x="662291" y="803419"/>
                </a:lnTo>
                <a:lnTo>
                  <a:pt x="661019" y="804773"/>
                </a:lnTo>
                <a:lnTo>
                  <a:pt x="659952" y="805459"/>
                </a:lnTo>
                <a:lnTo>
                  <a:pt x="658361" y="805282"/>
                </a:lnTo>
                <a:lnTo>
                  <a:pt x="656246" y="804365"/>
                </a:lnTo>
                <a:lnTo>
                  <a:pt x="654362" y="808213"/>
                </a:lnTo>
                <a:lnTo>
                  <a:pt x="653478" y="809505"/>
                </a:lnTo>
                <a:lnTo>
                  <a:pt x="651635" y="811307"/>
                </a:lnTo>
                <a:lnTo>
                  <a:pt x="651431" y="809192"/>
                </a:lnTo>
                <a:lnTo>
                  <a:pt x="652601" y="806044"/>
                </a:lnTo>
                <a:lnTo>
                  <a:pt x="653145" y="803902"/>
                </a:lnTo>
                <a:lnTo>
                  <a:pt x="654219" y="800720"/>
                </a:lnTo>
                <a:lnTo>
                  <a:pt x="656382" y="801916"/>
                </a:lnTo>
                <a:lnTo>
                  <a:pt x="659415" y="800740"/>
                </a:lnTo>
                <a:lnTo>
                  <a:pt x="662175" y="798557"/>
                </a:lnTo>
                <a:lnTo>
                  <a:pt x="664562" y="798544"/>
                </a:lnTo>
                <a:lnTo>
                  <a:pt x="665344" y="799706"/>
                </a:lnTo>
                <a:lnTo>
                  <a:pt x="665576" y="800672"/>
                </a:lnTo>
                <a:close/>
                <a:moveTo>
                  <a:pt x="660530" y="811457"/>
                </a:moveTo>
                <a:lnTo>
                  <a:pt x="661346" y="817434"/>
                </a:lnTo>
                <a:lnTo>
                  <a:pt x="661931" y="818271"/>
                </a:lnTo>
                <a:lnTo>
                  <a:pt x="663875" y="818713"/>
                </a:lnTo>
                <a:lnTo>
                  <a:pt x="665990" y="821759"/>
                </a:lnTo>
                <a:lnTo>
                  <a:pt x="666085" y="822595"/>
                </a:lnTo>
                <a:lnTo>
                  <a:pt x="663529" y="827798"/>
                </a:lnTo>
                <a:lnTo>
                  <a:pt x="662985" y="831503"/>
                </a:lnTo>
                <a:lnTo>
                  <a:pt x="659986" y="831238"/>
                </a:lnTo>
                <a:lnTo>
                  <a:pt x="658728" y="827559"/>
                </a:lnTo>
                <a:lnTo>
                  <a:pt x="656831" y="824016"/>
                </a:lnTo>
                <a:lnTo>
                  <a:pt x="656191" y="819882"/>
                </a:lnTo>
                <a:lnTo>
                  <a:pt x="655151" y="816339"/>
                </a:lnTo>
                <a:lnTo>
                  <a:pt x="657007" y="814340"/>
                </a:lnTo>
                <a:lnTo>
                  <a:pt x="658782" y="814782"/>
                </a:lnTo>
                <a:lnTo>
                  <a:pt x="658884" y="812076"/>
                </a:lnTo>
                <a:lnTo>
                  <a:pt x="660530" y="811457"/>
                </a:lnTo>
                <a:close/>
                <a:moveTo>
                  <a:pt x="673525" y="820712"/>
                </a:moveTo>
                <a:lnTo>
                  <a:pt x="672954" y="821052"/>
                </a:lnTo>
                <a:lnTo>
                  <a:pt x="670832" y="820338"/>
                </a:lnTo>
                <a:lnTo>
                  <a:pt x="669771" y="819692"/>
                </a:lnTo>
                <a:lnTo>
                  <a:pt x="668153" y="818066"/>
                </a:lnTo>
                <a:lnTo>
                  <a:pt x="667894" y="816387"/>
                </a:lnTo>
                <a:lnTo>
                  <a:pt x="667167" y="814395"/>
                </a:lnTo>
                <a:lnTo>
                  <a:pt x="667636" y="814367"/>
                </a:lnTo>
                <a:lnTo>
                  <a:pt x="669329" y="815156"/>
                </a:lnTo>
                <a:lnTo>
                  <a:pt x="670023" y="815761"/>
                </a:lnTo>
                <a:lnTo>
                  <a:pt x="670947" y="817040"/>
                </a:lnTo>
                <a:lnTo>
                  <a:pt x="673688" y="818869"/>
                </a:lnTo>
                <a:lnTo>
                  <a:pt x="674035" y="819406"/>
                </a:lnTo>
                <a:lnTo>
                  <a:pt x="673967" y="820106"/>
                </a:lnTo>
                <a:lnTo>
                  <a:pt x="673525" y="820712"/>
                </a:lnTo>
                <a:close/>
                <a:moveTo>
                  <a:pt x="778715" y="843172"/>
                </a:moveTo>
                <a:lnTo>
                  <a:pt x="778681" y="852522"/>
                </a:lnTo>
                <a:lnTo>
                  <a:pt x="778647" y="861791"/>
                </a:lnTo>
                <a:lnTo>
                  <a:pt x="778620" y="870515"/>
                </a:lnTo>
                <a:lnTo>
                  <a:pt x="778592" y="879301"/>
                </a:lnTo>
                <a:lnTo>
                  <a:pt x="778565" y="887842"/>
                </a:lnTo>
                <a:lnTo>
                  <a:pt x="778538" y="896662"/>
                </a:lnTo>
                <a:lnTo>
                  <a:pt x="778388" y="906617"/>
                </a:lnTo>
                <a:lnTo>
                  <a:pt x="778279" y="914070"/>
                </a:lnTo>
                <a:lnTo>
                  <a:pt x="775410" y="914070"/>
                </a:lnTo>
                <a:lnTo>
                  <a:pt x="774655" y="914831"/>
                </a:lnTo>
                <a:lnTo>
                  <a:pt x="770113" y="915926"/>
                </a:lnTo>
                <a:lnTo>
                  <a:pt x="762388" y="914240"/>
                </a:lnTo>
                <a:lnTo>
                  <a:pt x="760457" y="912716"/>
                </a:lnTo>
                <a:lnTo>
                  <a:pt x="757866" y="909391"/>
                </a:lnTo>
                <a:lnTo>
                  <a:pt x="756941" y="910289"/>
                </a:lnTo>
                <a:lnTo>
                  <a:pt x="754507" y="911697"/>
                </a:lnTo>
                <a:lnTo>
                  <a:pt x="752004" y="912812"/>
                </a:lnTo>
                <a:lnTo>
                  <a:pt x="749950" y="912934"/>
                </a:lnTo>
                <a:lnTo>
                  <a:pt x="748046" y="911554"/>
                </a:lnTo>
                <a:lnTo>
                  <a:pt x="747638" y="910853"/>
                </a:lnTo>
                <a:lnTo>
                  <a:pt x="747203" y="910704"/>
                </a:lnTo>
                <a:lnTo>
                  <a:pt x="743096" y="912614"/>
                </a:lnTo>
                <a:lnTo>
                  <a:pt x="738554" y="910663"/>
                </a:lnTo>
                <a:lnTo>
                  <a:pt x="734936" y="909473"/>
                </a:lnTo>
                <a:lnTo>
                  <a:pt x="729122" y="908800"/>
                </a:lnTo>
                <a:lnTo>
                  <a:pt x="725083" y="906352"/>
                </a:lnTo>
                <a:lnTo>
                  <a:pt x="717630" y="906563"/>
                </a:lnTo>
                <a:lnTo>
                  <a:pt x="716290" y="905753"/>
                </a:lnTo>
                <a:lnTo>
                  <a:pt x="715794" y="903360"/>
                </a:lnTo>
                <a:lnTo>
                  <a:pt x="716188" y="902251"/>
                </a:lnTo>
                <a:lnTo>
                  <a:pt x="717780" y="901578"/>
                </a:lnTo>
                <a:lnTo>
                  <a:pt x="718222" y="900252"/>
                </a:lnTo>
                <a:lnTo>
                  <a:pt x="719833" y="900571"/>
                </a:lnTo>
                <a:lnTo>
                  <a:pt x="721921" y="902326"/>
                </a:lnTo>
                <a:lnTo>
                  <a:pt x="722560" y="902265"/>
                </a:lnTo>
                <a:lnTo>
                  <a:pt x="723940" y="900613"/>
                </a:lnTo>
                <a:lnTo>
                  <a:pt x="725980" y="899150"/>
                </a:lnTo>
                <a:lnTo>
                  <a:pt x="726708" y="899001"/>
                </a:lnTo>
                <a:lnTo>
                  <a:pt x="730455" y="900803"/>
                </a:lnTo>
                <a:lnTo>
                  <a:pt x="731964" y="900599"/>
                </a:lnTo>
                <a:lnTo>
                  <a:pt x="734127" y="899789"/>
                </a:lnTo>
                <a:lnTo>
                  <a:pt x="734514" y="899082"/>
                </a:lnTo>
                <a:lnTo>
                  <a:pt x="734861" y="897845"/>
                </a:lnTo>
                <a:lnTo>
                  <a:pt x="735432" y="897124"/>
                </a:lnTo>
                <a:lnTo>
                  <a:pt x="737357" y="896770"/>
                </a:lnTo>
                <a:lnTo>
                  <a:pt x="739234" y="897478"/>
                </a:lnTo>
                <a:lnTo>
                  <a:pt x="739451" y="899633"/>
                </a:lnTo>
                <a:lnTo>
                  <a:pt x="739193" y="901945"/>
                </a:lnTo>
                <a:lnTo>
                  <a:pt x="741634" y="902571"/>
                </a:lnTo>
                <a:lnTo>
                  <a:pt x="744599" y="902496"/>
                </a:lnTo>
                <a:lnTo>
                  <a:pt x="746639" y="903360"/>
                </a:lnTo>
                <a:lnTo>
                  <a:pt x="746897" y="901952"/>
                </a:lnTo>
                <a:lnTo>
                  <a:pt x="743640" y="898273"/>
                </a:lnTo>
                <a:lnTo>
                  <a:pt x="742273" y="895995"/>
                </a:lnTo>
                <a:lnTo>
                  <a:pt x="740437" y="894655"/>
                </a:lnTo>
                <a:lnTo>
                  <a:pt x="738078" y="893969"/>
                </a:lnTo>
                <a:lnTo>
                  <a:pt x="736106" y="889712"/>
                </a:lnTo>
                <a:lnTo>
                  <a:pt x="736228" y="885992"/>
                </a:lnTo>
                <a:lnTo>
                  <a:pt x="736017" y="882381"/>
                </a:lnTo>
                <a:lnTo>
                  <a:pt x="740274" y="880402"/>
                </a:lnTo>
                <a:lnTo>
                  <a:pt x="739295" y="877329"/>
                </a:lnTo>
                <a:lnTo>
                  <a:pt x="740764" y="875004"/>
                </a:lnTo>
                <a:lnTo>
                  <a:pt x="742436" y="874112"/>
                </a:lnTo>
                <a:lnTo>
                  <a:pt x="744123" y="882681"/>
                </a:lnTo>
                <a:lnTo>
                  <a:pt x="745333" y="885700"/>
                </a:lnTo>
                <a:lnTo>
                  <a:pt x="743790" y="886312"/>
                </a:lnTo>
                <a:lnTo>
                  <a:pt x="740560" y="886305"/>
                </a:lnTo>
                <a:lnTo>
                  <a:pt x="742362" y="890542"/>
                </a:lnTo>
                <a:lnTo>
                  <a:pt x="745326" y="891997"/>
                </a:lnTo>
                <a:lnTo>
                  <a:pt x="747877" y="895145"/>
                </a:lnTo>
                <a:lnTo>
                  <a:pt x="747931" y="897437"/>
                </a:lnTo>
                <a:lnTo>
                  <a:pt x="749345" y="898470"/>
                </a:lnTo>
                <a:lnTo>
                  <a:pt x="752759" y="898539"/>
                </a:lnTo>
                <a:lnTo>
                  <a:pt x="755112" y="898089"/>
                </a:lnTo>
                <a:lnTo>
                  <a:pt x="756220" y="896560"/>
                </a:lnTo>
                <a:lnTo>
                  <a:pt x="757498" y="896077"/>
                </a:lnTo>
                <a:lnTo>
                  <a:pt x="759790" y="897974"/>
                </a:lnTo>
                <a:lnTo>
                  <a:pt x="763653" y="899381"/>
                </a:lnTo>
                <a:lnTo>
                  <a:pt x="764693" y="900374"/>
                </a:lnTo>
                <a:lnTo>
                  <a:pt x="765448" y="902034"/>
                </a:lnTo>
                <a:lnTo>
                  <a:pt x="765495" y="903822"/>
                </a:lnTo>
                <a:lnTo>
                  <a:pt x="765693" y="904774"/>
                </a:lnTo>
                <a:lnTo>
                  <a:pt x="766815" y="904312"/>
                </a:lnTo>
                <a:lnTo>
                  <a:pt x="768419" y="901884"/>
                </a:lnTo>
                <a:lnTo>
                  <a:pt x="769208" y="901041"/>
                </a:lnTo>
                <a:lnTo>
                  <a:pt x="770174" y="900626"/>
                </a:lnTo>
                <a:lnTo>
                  <a:pt x="770786" y="900082"/>
                </a:lnTo>
                <a:lnTo>
                  <a:pt x="770806" y="899375"/>
                </a:lnTo>
                <a:lnTo>
                  <a:pt x="767916" y="897661"/>
                </a:lnTo>
                <a:lnTo>
                  <a:pt x="752793" y="889671"/>
                </a:lnTo>
                <a:lnTo>
                  <a:pt x="750936" y="886495"/>
                </a:lnTo>
                <a:lnTo>
                  <a:pt x="749685" y="882510"/>
                </a:lnTo>
                <a:lnTo>
                  <a:pt x="749726" y="878410"/>
                </a:lnTo>
                <a:lnTo>
                  <a:pt x="750828" y="877145"/>
                </a:lnTo>
                <a:lnTo>
                  <a:pt x="753527" y="875534"/>
                </a:lnTo>
                <a:lnTo>
                  <a:pt x="758485" y="873262"/>
                </a:lnTo>
                <a:lnTo>
                  <a:pt x="764203" y="870005"/>
                </a:lnTo>
                <a:lnTo>
                  <a:pt x="764917" y="869380"/>
                </a:lnTo>
                <a:lnTo>
                  <a:pt x="764849" y="867346"/>
                </a:lnTo>
                <a:lnTo>
                  <a:pt x="764135" y="865980"/>
                </a:lnTo>
                <a:lnTo>
                  <a:pt x="761864" y="864980"/>
                </a:lnTo>
                <a:lnTo>
                  <a:pt x="759491" y="864728"/>
                </a:lnTo>
                <a:lnTo>
                  <a:pt x="757227" y="864830"/>
                </a:lnTo>
                <a:lnTo>
                  <a:pt x="754962" y="865259"/>
                </a:lnTo>
                <a:lnTo>
                  <a:pt x="750835" y="867415"/>
                </a:lnTo>
                <a:lnTo>
                  <a:pt x="748495" y="867278"/>
                </a:lnTo>
                <a:lnTo>
                  <a:pt x="746272" y="866116"/>
                </a:lnTo>
                <a:lnTo>
                  <a:pt x="744626" y="863790"/>
                </a:lnTo>
                <a:lnTo>
                  <a:pt x="743776" y="860655"/>
                </a:lnTo>
                <a:lnTo>
                  <a:pt x="743783" y="858656"/>
                </a:lnTo>
                <a:lnTo>
                  <a:pt x="744096" y="856820"/>
                </a:lnTo>
                <a:lnTo>
                  <a:pt x="745102" y="854950"/>
                </a:lnTo>
                <a:lnTo>
                  <a:pt x="746455" y="854134"/>
                </a:lnTo>
                <a:lnTo>
                  <a:pt x="747666" y="854243"/>
                </a:lnTo>
                <a:lnTo>
                  <a:pt x="748808" y="853808"/>
                </a:lnTo>
                <a:lnTo>
                  <a:pt x="749488" y="853168"/>
                </a:lnTo>
                <a:lnTo>
                  <a:pt x="750066" y="852312"/>
                </a:lnTo>
                <a:lnTo>
                  <a:pt x="749896" y="851570"/>
                </a:lnTo>
                <a:lnTo>
                  <a:pt x="749454" y="850931"/>
                </a:lnTo>
                <a:lnTo>
                  <a:pt x="747611" y="849612"/>
                </a:lnTo>
                <a:lnTo>
                  <a:pt x="746884" y="848340"/>
                </a:lnTo>
                <a:lnTo>
                  <a:pt x="745306" y="846293"/>
                </a:lnTo>
                <a:lnTo>
                  <a:pt x="746170" y="845722"/>
                </a:lnTo>
                <a:lnTo>
                  <a:pt x="748944" y="845403"/>
                </a:lnTo>
                <a:lnTo>
                  <a:pt x="750882" y="846810"/>
                </a:lnTo>
                <a:lnTo>
                  <a:pt x="752691" y="848477"/>
                </a:lnTo>
                <a:lnTo>
                  <a:pt x="753799" y="848470"/>
                </a:lnTo>
                <a:lnTo>
                  <a:pt x="754792" y="847769"/>
                </a:lnTo>
                <a:lnTo>
                  <a:pt x="757077" y="845641"/>
                </a:lnTo>
                <a:lnTo>
                  <a:pt x="758988" y="842968"/>
                </a:lnTo>
                <a:lnTo>
                  <a:pt x="760729" y="839935"/>
                </a:lnTo>
                <a:lnTo>
                  <a:pt x="762136" y="838120"/>
                </a:lnTo>
                <a:lnTo>
                  <a:pt x="763741" y="837956"/>
                </a:lnTo>
                <a:lnTo>
                  <a:pt x="768453" y="843641"/>
                </a:lnTo>
                <a:lnTo>
                  <a:pt x="770119" y="843852"/>
                </a:lnTo>
                <a:lnTo>
                  <a:pt x="775655" y="840792"/>
                </a:lnTo>
                <a:lnTo>
                  <a:pt x="776273" y="840956"/>
                </a:lnTo>
                <a:lnTo>
                  <a:pt x="778150" y="842506"/>
                </a:lnTo>
                <a:lnTo>
                  <a:pt x="778715" y="843172"/>
                </a:lnTo>
                <a:close/>
                <a:moveTo>
                  <a:pt x="668873" y="851666"/>
                </a:moveTo>
                <a:lnTo>
                  <a:pt x="669186" y="851951"/>
                </a:lnTo>
                <a:lnTo>
                  <a:pt x="669941" y="851883"/>
                </a:lnTo>
                <a:lnTo>
                  <a:pt x="670995" y="852393"/>
                </a:lnTo>
                <a:lnTo>
                  <a:pt x="674980" y="853019"/>
                </a:lnTo>
                <a:lnTo>
                  <a:pt x="678543" y="854501"/>
                </a:lnTo>
                <a:lnTo>
                  <a:pt x="680400" y="855895"/>
                </a:lnTo>
                <a:lnTo>
                  <a:pt x="682841" y="856324"/>
                </a:lnTo>
                <a:lnTo>
                  <a:pt x="684840" y="858098"/>
                </a:lnTo>
                <a:lnTo>
                  <a:pt x="685690" y="858547"/>
                </a:lnTo>
                <a:lnTo>
                  <a:pt x="686717" y="858690"/>
                </a:lnTo>
                <a:lnTo>
                  <a:pt x="689396" y="861975"/>
                </a:lnTo>
                <a:lnTo>
                  <a:pt x="689546" y="862349"/>
                </a:lnTo>
                <a:lnTo>
                  <a:pt x="692585" y="864946"/>
                </a:lnTo>
                <a:lnTo>
                  <a:pt x="692735" y="865361"/>
                </a:lnTo>
                <a:lnTo>
                  <a:pt x="691008" y="865504"/>
                </a:lnTo>
                <a:lnTo>
                  <a:pt x="687506" y="864293"/>
                </a:lnTo>
                <a:lnTo>
                  <a:pt x="685758" y="864225"/>
                </a:lnTo>
                <a:lnTo>
                  <a:pt x="684493" y="863851"/>
                </a:lnTo>
                <a:lnTo>
                  <a:pt x="684201" y="863641"/>
                </a:lnTo>
                <a:lnTo>
                  <a:pt x="683949" y="862138"/>
                </a:lnTo>
                <a:lnTo>
                  <a:pt x="683548" y="861396"/>
                </a:lnTo>
                <a:lnTo>
                  <a:pt x="680182" y="857935"/>
                </a:lnTo>
                <a:lnTo>
                  <a:pt x="678781" y="857180"/>
                </a:lnTo>
                <a:lnTo>
                  <a:pt x="676354" y="856507"/>
                </a:lnTo>
                <a:lnTo>
                  <a:pt x="673593" y="856977"/>
                </a:lnTo>
                <a:lnTo>
                  <a:pt x="671730" y="856535"/>
                </a:lnTo>
                <a:lnTo>
                  <a:pt x="671084" y="856691"/>
                </a:lnTo>
                <a:lnTo>
                  <a:pt x="668330" y="853951"/>
                </a:lnTo>
                <a:lnTo>
                  <a:pt x="665582" y="851638"/>
                </a:lnTo>
                <a:lnTo>
                  <a:pt x="664406" y="848898"/>
                </a:lnTo>
                <a:lnTo>
                  <a:pt x="662658" y="846797"/>
                </a:lnTo>
                <a:lnTo>
                  <a:pt x="662651" y="846185"/>
                </a:lnTo>
                <a:lnTo>
                  <a:pt x="663454" y="845716"/>
                </a:lnTo>
                <a:lnTo>
                  <a:pt x="665331" y="846899"/>
                </a:lnTo>
                <a:lnTo>
                  <a:pt x="667180" y="848925"/>
                </a:lnTo>
                <a:lnTo>
                  <a:pt x="668180" y="849693"/>
                </a:lnTo>
                <a:lnTo>
                  <a:pt x="668873" y="851666"/>
                </a:lnTo>
                <a:close/>
                <a:moveTo>
                  <a:pt x="696788" y="869434"/>
                </a:moveTo>
                <a:lnTo>
                  <a:pt x="697304" y="872039"/>
                </a:lnTo>
                <a:lnTo>
                  <a:pt x="697577" y="872535"/>
                </a:lnTo>
                <a:lnTo>
                  <a:pt x="698964" y="872113"/>
                </a:lnTo>
                <a:lnTo>
                  <a:pt x="701330" y="871875"/>
                </a:lnTo>
                <a:lnTo>
                  <a:pt x="705206" y="872848"/>
                </a:lnTo>
                <a:lnTo>
                  <a:pt x="705648" y="873194"/>
                </a:lnTo>
                <a:lnTo>
                  <a:pt x="707294" y="876044"/>
                </a:lnTo>
                <a:lnTo>
                  <a:pt x="708559" y="877261"/>
                </a:lnTo>
                <a:lnTo>
                  <a:pt x="710490" y="879906"/>
                </a:lnTo>
                <a:lnTo>
                  <a:pt x="708565" y="881674"/>
                </a:lnTo>
                <a:lnTo>
                  <a:pt x="707430" y="884218"/>
                </a:lnTo>
                <a:lnTo>
                  <a:pt x="707369" y="885502"/>
                </a:lnTo>
                <a:lnTo>
                  <a:pt x="706614" y="886251"/>
                </a:lnTo>
                <a:lnTo>
                  <a:pt x="705431" y="887026"/>
                </a:lnTo>
                <a:lnTo>
                  <a:pt x="703669" y="888515"/>
                </a:lnTo>
                <a:lnTo>
                  <a:pt x="701500" y="888678"/>
                </a:lnTo>
                <a:lnTo>
                  <a:pt x="699365" y="889467"/>
                </a:lnTo>
                <a:lnTo>
                  <a:pt x="698372" y="890181"/>
                </a:lnTo>
                <a:lnTo>
                  <a:pt x="697787" y="890229"/>
                </a:lnTo>
                <a:lnTo>
                  <a:pt x="697094" y="889841"/>
                </a:lnTo>
                <a:lnTo>
                  <a:pt x="696353" y="889107"/>
                </a:lnTo>
                <a:lnTo>
                  <a:pt x="696115" y="888257"/>
                </a:lnTo>
                <a:lnTo>
                  <a:pt x="697577" y="887468"/>
                </a:lnTo>
                <a:lnTo>
                  <a:pt x="699487" y="884660"/>
                </a:lnTo>
                <a:lnTo>
                  <a:pt x="699827" y="881749"/>
                </a:lnTo>
                <a:lnTo>
                  <a:pt x="697767" y="881225"/>
                </a:lnTo>
                <a:lnTo>
                  <a:pt x="696536" y="881627"/>
                </a:lnTo>
                <a:lnTo>
                  <a:pt x="695618" y="881613"/>
                </a:lnTo>
                <a:lnTo>
                  <a:pt x="694564" y="880722"/>
                </a:lnTo>
                <a:lnTo>
                  <a:pt x="693925" y="882089"/>
                </a:lnTo>
                <a:lnTo>
                  <a:pt x="693687" y="883402"/>
                </a:lnTo>
                <a:lnTo>
                  <a:pt x="693966" y="885407"/>
                </a:lnTo>
                <a:lnTo>
                  <a:pt x="693775" y="886060"/>
                </a:lnTo>
                <a:lnTo>
                  <a:pt x="693027" y="886428"/>
                </a:lnTo>
                <a:lnTo>
                  <a:pt x="691300" y="885666"/>
                </a:lnTo>
                <a:lnTo>
                  <a:pt x="689505" y="884313"/>
                </a:lnTo>
                <a:lnTo>
                  <a:pt x="689362" y="883531"/>
                </a:lnTo>
                <a:lnTo>
                  <a:pt x="689729" y="880824"/>
                </a:lnTo>
                <a:lnTo>
                  <a:pt x="689695" y="879417"/>
                </a:lnTo>
                <a:lnTo>
                  <a:pt x="689321" y="877390"/>
                </a:lnTo>
                <a:lnTo>
                  <a:pt x="689124" y="877179"/>
                </a:lnTo>
                <a:lnTo>
                  <a:pt x="688451" y="877227"/>
                </a:lnTo>
                <a:lnTo>
                  <a:pt x="686336" y="877615"/>
                </a:lnTo>
                <a:lnTo>
                  <a:pt x="684221" y="875024"/>
                </a:lnTo>
                <a:lnTo>
                  <a:pt x="683079" y="872290"/>
                </a:lnTo>
                <a:lnTo>
                  <a:pt x="679189" y="871508"/>
                </a:lnTo>
                <a:lnTo>
                  <a:pt x="682222" y="867700"/>
                </a:lnTo>
                <a:lnTo>
                  <a:pt x="686792" y="867163"/>
                </a:lnTo>
                <a:lnTo>
                  <a:pt x="688342" y="869087"/>
                </a:lnTo>
                <a:lnTo>
                  <a:pt x="693428" y="870413"/>
                </a:lnTo>
                <a:lnTo>
                  <a:pt x="693122" y="868373"/>
                </a:lnTo>
                <a:lnTo>
                  <a:pt x="693204" y="867646"/>
                </a:lnTo>
                <a:lnTo>
                  <a:pt x="693904" y="866735"/>
                </a:lnTo>
                <a:lnTo>
                  <a:pt x="694299" y="866660"/>
                </a:lnTo>
                <a:lnTo>
                  <a:pt x="694897" y="867299"/>
                </a:lnTo>
                <a:lnTo>
                  <a:pt x="695876" y="867571"/>
                </a:lnTo>
                <a:lnTo>
                  <a:pt x="696325" y="868196"/>
                </a:lnTo>
                <a:lnTo>
                  <a:pt x="696788" y="869434"/>
                </a:lnTo>
                <a:close/>
                <a:moveTo>
                  <a:pt x="726035" y="887189"/>
                </a:moveTo>
                <a:lnTo>
                  <a:pt x="730264" y="889780"/>
                </a:lnTo>
                <a:lnTo>
                  <a:pt x="733066" y="889760"/>
                </a:lnTo>
                <a:lnTo>
                  <a:pt x="733052" y="891378"/>
                </a:lnTo>
                <a:lnTo>
                  <a:pt x="733392" y="894139"/>
                </a:lnTo>
                <a:lnTo>
                  <a:pt x="732950" y="895261"/>
                </a:lnTo>
                <a:lnTo>
                  <a:pt x="731903" y="896410"/>
                </a:lnTo>
                <a:lnTo>
                  <a:pt x="731243" y="898042"/>
                </a:lnTo>
                <a:lnTo>
                  <a:pt x="730754" y="898294"/>
                </a:lnTo>
                <a:lnTo>
                  <a:pt x="727674" y="896321"/>
                </a:lnTo>
                <a:lnTo>
                  <a:pt x="724457" y="893629"/>
                </a:lnTo>
                <a:lnTo>
                  <a:pt x="722839" y="894098"/>
                </a:lnTo>
                <a:lnTo>
                  <a:pt x="720697" y="893439"/>
                </a:lnTo>
                <a:lnTo>
                  <a:pt x="718969" y="893581"/>
                </a:lnTo>
                <a:lnTo>
                  <a:pt x="717895" y="895104"/>
                </a:lnTo>
                <a:lnTo>
                  <a:pt x="715393" y="895900"/>
                </a:lnTo>
                <a:lnTo>
                  <a:pt x="714937" y="892854"/>
                </a:lnTo>
                <a:lnTo>
                  <a:pt x="712666" y="889970"/>
                </a:lnTo>
                <a:lnTo>
                  <a:pt x="710401" y="887665"/>
                </a:lnTo>
                <a:lnTo>
                  <a:pt x="711632" y="884136"/>
                </a:lnTo>
                <a:lnTo>
                  <a:pt x="713101" y="883571"/>
                </a:lnTo>
                <a:lnTo>
                  <a:pt x="714488" y="882395"/>
                </a:lnTo>
                <a:lnTo>
                  <a:pt x="720044" y="883639"/>
                </a:lnTo>
                <a:lnTo>
                  <a:pt x="722927" y="884694"/>
                </a:lnTo>
                <a:lnTo>
                  <a:pt x="726035" y="887189"/>
                </a:lnTo>
                <a:close/>
                <a:moveTo>
                  <a:pt x="733644" y="914545"/>
                </a:moveTo>
                <a:lnTo>
                  <a:pt x="734528" y="916640"/>
                </a:lnTo>
                <a:lnTo>
                  <a:pt x="734854" y="917028"/>
                </a:lnTo>
                <a:lnTo>
                  <a:pt x="737207" y="917850"/>
                </a:lnTo>
                <a:lnTo>
                  <a:pt x="738268" y="917354"/>
                </a:lnTo>
                <a:lnTo>
                  <a:pt x="740825" y="917123"/>
                </a:lnTo>
                <a:lnTo>
                  <a:pt x="742362" y="916314"/>
                </a:lnTo>
                <a:lnTo>
                  <a:pt x="744599" y="915899"/>
                </a:lnTo>
                <a:lnTo>
                  <a:pt x="747162" y="921114"/>
                </a:lnTo>
                <a:lnTo>
                  <a:pt x="746877" y="922706"/>
                </a:lnTo>
                <a:lnTo>
                  <a:pt x="744850" y="924433"/>
                </a:lnTo>
                <a:lnTo>
                  <a:pt x="743484" y="924814"/>
                </a:lnTo>
                <a:lnTo>
                  <a:pt x="742192" y="924290"/>
                </a:lnTo>
                <a:lnTo>
                  <a:pt x="742280" y="923413"/>
                </a:lnTo>
                <a:lnTo>
                  <a:pt x="742042" y="922651"/>
                </a:lnTo>
                <a:lnTo>
                  <a:pt x="741158" y="921658"/>
                </a:lnTo>
                <a:lnTo>
                  <a:pt x="740328" y="921754"/>
                </a:lnTo>
                <a:lnTo>
                  <a:pt x="738989" y="922488"/>
                </a:lnTo>
                <a:lnTo>
                  <a:pt x="738350" y="922393"/>
                </a:lnTo>
                <a:lnTo>
                  <a:pt x="736996" y="921584"/>
                </a:lnTo>
                <a:lnTo>
                  <a:pt x="734623" y="920985"/>
                </a:lnTo>
                <a:lnTo>
                  <a:pt x="734154" y="920251"/>
                </a:lnTo>
                <a:lnTo>
                  <a:pt x="734100" y="919163"/>
                </a:lnTo>
                <a:lnTo>
                  <a:pt x="733651" y="918619"/>
                </a:lnTo>
                <a:lnTo>
                  <a:pt x="731176" y="916871"/>
                </a:lnTo>
                <a:lnTo>
                  <a:pt x="729591" y="915382"/>
                </a:lnTo>
                <a:lnTo>
                  <a:pt x="728251" y="915185"/>
                </a:lnTo>
                <a:lnTo>
                  <a:pt x="727762" y="915362"/>
                </a:lnTo>
                <a:lnTo>
                  <a:pt x="727266" y="916069"/>
                </a:lnTo>
                <a:lnTo>
                  <a:pt x="726062" y="916749"/>
                </a:lnTo>
                <a:lnTo>
                  <a:pt x="725715" y="916633"/>
                </a:lnTo>
                <a:lnTo>
                  <a:pt x="725327" y="916069"/>
                </a:lnTo>
                <a:lnTo>
                  <a:pt x="725130" y="915253"/>
                </a:lnTo>
                <a:lnTo>
                  <a:pt x="725640" y="913607"/>
                </a:lnTo>
                <a:lnTo>
                  <a:pt x="726334" y="913451"/>
                </a:lnTo>
                <a:lnTo>
                  <a:pt x="729713" y="913777"/>
                </a:lnTo>
                <a:lnTo>
                  <a:pt x="731788" y="914539"/>
                </a:lnTo>
                <a:lnTo>
                  <a:pt x="733644" y="914545"/>
                </a:lnTo>
                <a:close/>
                <a:moveTo>
                  <a:pt x="758240" y="916232"/>
                </a:moveTo>
                <a:lnTo>
                  <a:pt x="773547" y="919503"/>
                </a:lnTo>
                <a:lnTo>
                  <a:pt x="778266" y="917517"/>
                </a:lnTo>
                <a:lnTo>
                  <a:pt x="781999" y="917579"/>
                </a:lnTo>
                <a:lnTo>
                  <a:pt x="783108" y="920305"/>
                </a:lnTo>
                <a:lnTo>
                  <a:pt x="779320" y="923182"/>
                </a:lnTo>
                <a:lnTo>
                  <a:pt x="779034" y="924093"/>
                </a:lnTo>
                <a:lnTo>
                  <a:pt x="779565" y="924827"/>
                </a:lnTo>
                <a:lnTo>
                  <a:pt x="783454" y="925290"/>
                </a:lnTo>
                <a:lnTo>
                  <a:pt x="784440" y="926214"/>
                </a:lnTo>
                <a:lnTo>
                  <a:pt x="785345" y="927411"/>
                </a:lnTo>
                <a:lnTo>
                  <a:pt x="784576" y="929186"/>
                </a:lnTo>
                <a:lnTo>
                  <a:pt x="784501" y="930009"/>
                </a:lnTo>
                <a:lnTo>
                  <a:pt x="784909" y="930805"/>
                </a:lnTo>
                <a:lnTo>
                  <a:pt x="787827" y="933498"/>
                </a:lnTo>
                <a:lnTo>
                  <a:pt x="789024" y="934885"/>
                </a:lnTo>
                <a:lnTo>
                  <a:pt x="789629" y="936217"/>
                </a:lnTo>
                <a:lnTo>
                  <a:pt x="789874" y="938556"/>
                </a:lnTo>
                <a:lnTo>
                  <a:pt x="789819" y="940433"/>
                </a:lnTo>
                <a:lnTo>
                  <a:pt x="789166" y="940685"/>
                </a:lnTo>
                <a:lnTo>
                  <a:pt x="787745" y="940114"/>
                </a:lnTo>
                <a:lnTo>
                  <a:pt x="786358" y="939026"/>
                </a:lnTo>
                <a:lnTo>
                  <a:pt x="785141" y="936333"/>
                </a:lnTo>
                <a:lnTo>
                  <a:pt x="784291" y="935796"/>
                </a:lnTo>
                <a:lnTo>
                  <a:pt x="781836" y="935252"/>
                </a:lnTo>
                <a:lnTo>
                  <a:pt x="779401" y="933940"/>
                </a:lnTo>
                <a:lnTo>
                  <a:pt x="777504" y="934014"/>
                </a:lnTo>
                <a:lnTo>
                  <a:pt x="775757" y="933456"/>
                </a:lnTo>
                <a:lnTo>
                  <a:pt x="774193" y="933946"/>
                </a:lnTo>
                <a:lnTo>
                  <a:pt x="773635" y="933062"/>
                </a:lnTo>
                <a:lnTo>
                  <a:pt x="772962" y="931274"/>
                </a:lnTo>
                <a:lnTo>
                  <a:pt x="772948" y="930498"/>
                </a:lnTo>
                <a:lnTo>
                  <a:pt x="773771" y="927683"/>
                </a:lnTo>
                <a:lnTo>
                  <a:pt x="773751" y="926949"/>
                </a:lnTo>
                <a:lnTo>
                  <a:pt x="773322" y="926861"/>
                </a:lnTo>
                <a:lnTo>
                  <a:pt x="771500" y="927432"/>
                </a:lnTo>
                <a:lnTo>
                  <a:pt x="770765" y="927051"/>
                </a:lnTo>
                <a:lnTo>
                  <a:pt x="768780" y="925011"/>
                </a:lnTo>
                <a:lnTo>
                  <a:pt x="767977" y="924624"/>
                </a:lnTo>
                <a:lnTo>
                  <a:pt x="765985" y="924426"/>
                </a:lnTo>
                <a:lnTo>
                  <a:pt x="764856" y="928030"/>
                </a:lnTo>
                <a:lnTo>
                  <a:pt x="764795" y="928928"/>
                </a:lnTo>
                <a:lnTo>
                  <a:pt x="765944" y="931226"/>
                </a:lnTo>
                <a:lnTo>
                  <a:pt x="768202" y="934769"/>
                </a:lnTo>
                <a:lnTo>
                  <a:pt x="767059" y="934837"/>
                </a:lnTo>
                <a:lnTo>
                  <a:pt x="763795" y="933749"/>
                </a:lnTo>
                <a:lnTo>
                  <a:pt x="762959" y="933069"/>
                </a:lnTo>
                <a:lnTo>
                  <a:pt x="761953" y="931280"/>
                </a:lnTo>
                <a:lnTo>
                  <a:pt x="760015" y="930247"/>
                </a:lnTo>
                <a:lnTo>
                  <a:pt x="759335" y="929608"/>
                </a:lnTo>
                <a:lnTo>
                  <a:pt x="759137" y="928860"/>
                </a:lnTo>
                <a:lnTo>
                  <a:pt x="759117" y="926541"/>
                </a:lnTo>
                <a:lnTo>
                  <a:pt x="758689" y="926201"/>
                </a:lnTo>
                <a:lnTo>
                  <a:pt x="755935" y="926793"/>
                </a:lnTo>
                <a:lnTo>
                  <a:pt x="755370" y="926228"/>
                </a:lnTo>
                <a:lnTo>
                  <a:pt x="755139" y="925249"/>
                </a:lnTo>
                <a:lnTo>
                  <a:pt x="754738" y="924705"/>
                </a:lnTo>
                <a:lnTo>
                  <a:pt x="752963" y="923814"/>
                </a:lnTo>
                <a:lnTo>
                  <a:pt x="752807" y="923256"/>
                </a:lnTo>
                <a:lnTo>
                  <a:pt x="753595" y="922597"/>
                </a:lnTo>
                <a:lnTo>
                  <a:pt x="754085" y="920945"/>
                </a:lnTo>
                <a:lnTo>
                  <a:pt x="754778" y="915001"/>
                </a:lnTo>
                <a:lnTo>
                  <a:pt x="758240" y="916232"/>
                </a:lnTo>
                <a:close/>
                <a:moveTo>
                  <a:pt x="808295" y="924039"/>
                </a:moveTo>
                <a:lnTo>
                  <a:pt x="807731" y="925317"/>
                </a:lnTo>
                <a:lnTo>
                  <a:pt x="806527" y="927003"/>
                </a:lnTo>
                <a:lnTo>
                  <a:pt x="804908" y="928309"/>
                </a:lnTo>
                <a:lnTo>
                  <a:pt x="803338" y="928669"/>
                </a:lnTo>
                <a:lnTo>
                  <a:pt x="802202" y="927990"/>
                </a:lnTo>
                <a:lnTo>
                  <a:pt x="801631" y="926793"/>
                </a:lnTo>
                <a:lnTo>
                  <a:pt x="801366" y="925609"/>
                </a:lnTo>
                <a:lnTo>
                  <a:pt x="800978" y="924963"/>
                </a:lnTo>
                <a:lnTo>
                  <a:pt x="800380" y="924821"/>
                </a:lnTo>
                <a:lnTo>
                  <a:pt x="799604" y="924855"/>
                </a:lnTo>
                <a:lnTo>
                  <a:pt x="798652" y="925297"/>
                </a:lnTo>
                <a:lnTo>
                  <a:pt x="796626" y="927003"/>
                </a:lnTo>
                <a:lnTo>
                  <a:pt x="795756" y="927445"/>
                </a:lnTo>
                <a:lnTo>
                  <a:pt x="795171" y="927554"/>
                </a:lnTo>
                <a:lnTo>
                  <a:pt x="789404" y="926276"/>
                </a:lnTo>
                <a:lnTo>
                  <a:pt x="788840" y="925800"/>
                </a:lnTo>
                <a:lnTo>
                  <a:pt x="788160" y="924664"/>
                </a:lnTo>
                <a:lnTo>
                  <a:pt x="787412" y="921285"/>
                </a:lnTo>
                <a:lnTo>
                  <a:pt x="784991" y="918279"/>
                </a:lnTo>
                <a:lnTo>
                  <a:pt x="788697" y="916579"/>
                </a:lnTo>
                <a:lnTo>
                  <a:pt x="793144" y="916586"/>
                </a:lnTo>
                <a:lnTo>
                  <a:pt x="801726" y="917884"/>
                </a:lnTo>
                <a:lnTo>
                  <a:pt x="805147" y="918177"/>
                </a:lnTo>
                <a:lnTo>
                  <a:pt x="807778" y="921033"/>
                </a:lnTo>
                <a:lnTo>
                  <a:pt x="808193" y="922747"/>
                </a:lnTo>
                <a:lnTo>
                  <a:pt x="808295" y="924039"/>
                </a:lnTo>
                <a:close/>
                <a:moveTo>
                  <a:pt x="819896" y="926548"/>
                </a:moveTo>
                <a:lnTo>
                  <a:pt x="818373" y="928010"/>
                </a:lnTo>
                <a:lnTo>
                  <a:pt x="817237" y="927914"/>
                </a:lnTo>
                <a:lnTo>
                  <a:pt x="816870" y="927384"/>
                </a:lnTo>
                <a:lnTo>
                  <a:pt x="816747" y="926718"/>
                </a:lnTo>
                <a:lnTo>
                  <a:pt x="816972" y="926011"/>
                </a:lnTo>
                <a:lnTo>
                  <a:pt x="817448" y="925364"/>
                </a:lnTo>
                <a:lnTo>
                  <a:pt x="818563" y="924555"/>
                </a:lnTo>
                <a:lnTo>
                  <a:pt x="818910" y="924426"/>
                </a:lnTo>
                <a:lnTo>
                  <a:pt x="820583" y="925229"/>
                </a:lnTo>
                <a:lnTo>
                  <a:pt x="819896" y="926548"/>
                </a:lnTo>
                <a:close/>
                <a:moveTo>
                  <a:pt x="804310" y="944969"/>
                </a:moveTo>
                <a:lnTo>
                  <a:pt x="803610" y="945234"/>
                </a:lnTo>
                <a:lnTo>
                  <a:pt x="803093" y="944595"/>
                </a:lnTo>
                <a:lnTo>
                  <a:pt x="802311" y="944146"/>
                </a:lnTo>
                <a:lnTo>
                  <a:pt x="799128" y="943201"/>
                </a:lnTo>
                <a:lnTo>
                  <a:pt x="799061" y="942630"/>
                </a:lnTo>
                <a:lnTo>
                  <a:pt x="799394" y="941814"/>
                </a:lnTo>
                <a:lnTo>
                  <a:pt x="800026" y="941086"/>
                </a:lnTo>
                <a:lnTo>
                  <a:pt x="801250" y="940366"/>
                </a:lnTo>
                <a:lnTo>
                  <a:pt x="802236" y="938495"/>
                </a:lnTo>
                <a:lnTo>
                  <a:pt x="802678" y="938638"/>
                </a:lnTo>
                <a:lnTo>
                  <a:pt x="803127" y="939400"/>
                </a:lnTo>
                <a:lnTo>
                  <a:pt x="803889" y="941984"/>
                </a:lnTo>
                <a:lnTo>
                  <a:pt x="804806" y="943847"/>
                </a:lnTo>
                <a:lnTo>
                  <a:pt x="804711" y="944493"/>
                </a:lnTo>
                <a:lnTo>
                  <a:pt x="804310" y="944969"/>
                </a:lnTo>
                <a:close/>
                <a:moveTo>
                  <a:pt x="798850" y="948791"/>
                </a:moveTo>
                <a:lnTo>
                  <a:pt x="798156" y="948859"/>
                </a:lnTo>
                <a:lnTo>
                  <a:pt x="796470" y="948226"/>
                </a:lnTo>
                <a:lnTo>
                  <a:pt x="793947" y="947948"/>
                </a:lnTo>
                <a:lnTo>
                  <a:pt x="793661" y="947689"/>
                </a:lnTo>
                <a:lnTo>
                  <a:pt x="793600" y="947193"/>
                </a:lnTo>
                <a:lnTo>
                  <a:pt x="793899" y="946683"/>
                </a:lnTo>
                <a:lnTo>
                  <a:pt x="795273" y="946295"/>
                </a:lnTo>
                <a:lnTo>
                  <a:pt x="799414" y="946628"/>
                </a:lnTo>
                <a:lnTo>
                  <a:pt x="799944" y="946859"/>
                </a:lnTo>
                <a:lnTo>
                  <a:pt x="800087" y="947254"/>
                </a:lnTo>
                <a:lnTo>
                  <a:pt x="799414" y="948376"/>
                </a:lnTo>
                <a:lnTo>
                  <a:pt x="798850" y="94879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21" name="Google Shape;3721;p208"/>
          <p:cNvSpPr/>
          <p:nvPr/>
        </p:nvSpPr>
        <p:spPr>
          <a:xfrm>
            <a:off x="7791245" y="4280583"/>
            <a:ext cx="146004" cy="218356"/>
          </a:xfrm>
          <a:custGeom>
            <a:rect b="b" l="l" r="r" t="t"/>
            <a:pathLst>
              <a:path extrusionOk="0" h="218356" w="146004">
                <a:moveTo>
                  <a:pt x="132581" y="107094"/>
                </a:moveTo>
                <a:lnTo>
                  <a:pt x="130656" y="110263"/>
                </a:lnTo>
                <a:lnTo>
                  <a:pt x="128113" y="112072"/>
                </a:lnTo>
                <a:lnTo>
                  <a:pt x="127365" y="113166"/>
                </a:lnTo>
                <a:lnTo>
                  <a:pt x="126964" y="114527"/>
                </a:lnTo>
                <a:lnTo>
                  <a:pt x="126420" y="115893"/>
                </a:lnTo>
                <a:lnTo>
                  <a:pt x="125067" y="118824"/>
                </a:lnTo>
                <a:lnTo>
                  <a:pt x="124081" y="121218"/>
                </a:lnTo>
                <a:lnTo>
                  <a:pt x="123095" y="121966"/>
                </a:lnTo>
                <a:lnTo>
                  <a:pt x="120782" y="125583"/>
                </a:lnTo>
                <a:lnTo>
                  <a:pt x="119232" y="129215"/>
                </a:lnTo>
                <a:lnTo>
                  <a:pt x="118919" y="130153"/>
                </a:lnTo>
                <a:lnTo>
                  <a:pt x="118443" y="130847"/>
                </a:lnTo>
                <a:lnTo>
                  <a:pt x="117689" y="131411"/>
                </a:lnTo>
                <a:lnTo>
                  <a:pt x="115016" y="132540"/>
                </a:lnTo>
                <a:lnTo>
                  <a:pt x="114112" y="133097"/>
                </a:lnTo>
                <a:lnTo>
                  <a:pt x="113398" y="133771"/>
                </a:lnTo>
                <a:lnTo>
                  <a:pt x="112745" y="134532"/>
                </a:lnTo>
                <a:lnTo>
                  <a:pt x="112561" y="135450"/>
                </a:lnTo>
                <a:lnTo>
                  <a:pt x="113187" y="136742"/>
                </a:lnTo>
                <a:lnTo>
                  <a:pt x="113935" y="137769"/>
                </a:lnTo>
                <a:lnTo>
                  <a:pt x="114690" y="137830"/>
                </a:lnTo>
                <a:lnTo>
                  <a:pt x="115350" y="137783"/>
                </a:lnTo>
                <a:lnTo>
                  <a:pt x="115764" y="138395"/>
                </a:lnTo>
                <a:lnTo>
                  <a:pt x="116111" y="138755"/>
                </a:lnTo>
                <a:lnTo>
                  <a:pt x="116111" y="145800"/>
                </a:lnTo>
                <a:lnTo>
                  <a:pt x="115472" y="146861"/>
                </a:lnTo>
                <a:lnTo>
                  <a:pt x="115485" y="147337"/>
                </a:lnTo>
                <a:lnTo>
                  <a:pt x="115173" y="148547"/>
                </a:lnTo>
                <a:lnTo>
                  <a:pt x="115077" y="149900"/>
                </a:lnTo>
                <a:lnTo>
                  <a:pt x="115282" y="150438"/>
                </a:lnTo>
                <a:lnTo>
                  <a:pt x="115819" y="150880"/>
                </a:lnTo>
                <a:lnTo>
                  <a:pt x="116560" y="151825"/>
                </a:lnTo>
                <a:lnTo>
                  <a:pt x="116961" y="153987"/>
                </a:lnTo>
                <a:lnTo>
                  <a:pt x="117866" y="161590"/>
                </a:lnTo>
                <a:lnTo>
                  <a:pt x="118287" y="162793"/>
                </a:lnTo>
                <a:lnTo>
                  <a:pt x="119035" y="163636"/>
                </a:lnTo>
                <a:lnTo>
                  <a:pt x="121388" y="165275"/>
                </a:lnTo>
                <a:lnTo>
                  <a:pt x="123856" y="167431"/>
                </a:lnTo>
                <a:lnTo>
                  <a:pt x="124638" y="168832"/>
                </a:lnTo>
                <a:lnTo>
                  <a:pt x="125087" y="171130"/>
                </a:lnTo>
                <a:lnTo>
                  <a:pt x="126032" y="172932"/>
                </a:lnTo>
                <a:lnTo>
                  <a:pt x="126012" y="173544"/>
                </a:lnTo>
                <a:lnTo>
                  <a:pt x="125624" y="173782"/>
                </a:lnTo>
                <a:lnTo>
                  <a:pt x="124706" y="173809"/>
                </a:lnTo>
                <a:lnTo>
                  <a:pt x="124087" y="173939"/>
                </a:lnTo>
                <a:lnTo>
                  <a:pt x="124604" y="175251"/>
                </a:lnTo>
                <a:lnTo>
                  <a:pt x="125876" y="177536"/>
                </a:lnTo>
                <a:lnTo>
                  <a:pt x="127998" y="179909"/>
                </a:lnTo>
                <a:lnTo>
                  <a:pt x="130296" y="182473"/>
                </a:lnTo>
                <a:lnTo>
                  <a:pt x="132166" y="184567"/>
                </a:lnTo>
                <a:lnTo>
                  <a:pt x="134505" y="186988"/>
                </a:lnTo>
                <a:lnTo>
                  <a:pt x="136327" y="188878"/>
                </a:lnTo>
                <a:lnTo>
                  <a:pt x="138211" y="190823"/>
                </a:lnTo>
                <a:lnTo>
                  <a:pt x="139632" y="191285"/>
                </a:lnTo>
                <a:lnTo>
                  <a:pt x="140686" y="191421"/>
                </a:lnTo>
                <a:lnTo>
                  <a:pt x="141142" y="191802"/>
                </a:lnTo>
                <a:lnTo>
                  <a:pt x="141700" y="192693"/>
                </a:lnTo>
                <a:lnTo>
                  <a:pt x="142659" y="193686"/>
                </a:lnTo>
                <a:lnTo>
                  <a:pt x="143719" y="194978"/>
                </a:lnTo>
                <a:lnTo>
                  <a:pt x="144080" y="196290"/>
                </a:lnTo>
                <a:lnTo>
                  <a:pt x="143638" y="197548"/>
                </a:lnTo>
                <a:lnTo>
                  <a:pt x="144073" y="199350"/>
                </a:lnTo>
                <a:lnTo>
                  <a:pt x="144100" y="199507"/>
                </a:lnTo>
                <a:lnTo>
                  <a:pt x="144447" y="200214"/>
                </a:lnTo>
                <a:lnTo>
                  <a:pt x="144325" y="200846"/>
                </a:lnTo>
                <a:lnTo>
                  <a:pt x="144542" y="203233"/>
                </a:lnTo>
                <a:lnTo>
                  <a:pt x="145100" y="205314"/>
                </a:lnTo>
                <a:lnTo>
                  <a:pt x="146004" y="207089"/>
                </a:lnTo>
                <a:lnTo>
                  <a:pt x="145990" y="207238"/>
                </a:lnTo>
                <a:lnTo>
                  <a:pt x="145875" y="208326"/>
                </a:lnTo>
                <a:lnTo>
                  <a:pt x="144712" y="209027"/>
                </a:lnTo>
                <a:lnTo>
                  <a:pt x="144032" y="210190"/>
                </a:lnTo>
                <a:lnTo>
                  <a:pt x="143835" y="211801"/>
                </a:lnTo>
                <a:lnTo>
                  <a:pt x="144182" y="213766"/>
                </a:lnTo>
                <a:lnTo>
                  <a:pt x="145079" y="216085"/>
                </a:lnTo>
                <a:lnTo>
                  <a:pt x="145100" y="217445"/>
                </a:lnTo>
                <a:lnTo>
                  <a:pt x="144787" y="217636"/>
                </a:lnTo>
                <a:lnTo>
                  <a:pt x="144229" y="218071"/>
                </a:lnTo>
                <a:lnTo>
                  <a:pt x="143638" y="218356"/>
                </a:lnTo>
                <a:lnTo>
                  <a:pt x="142033" y="216765"/>
                </a:lnTo>
                <a:lnTo>
                  <a:pt x="140244" y="215691"/>
                </a:lnTo>
                <a:lnTo>
                  <a:pt x="137572" y="213828"/>
                </a:lnTo>
                <a:lnTo>
                  <a:pt x="134872" y="213154"/>
                </a:lnTo>
                <a:lnTo>
                  <a:pt x="131391" y="213032"/>
                </a:lnTo>
                <a:lnTo>
                  <a:pt x="129888" y="213263"/>
                </a:lnTo>
                <a:lnTo>
                  <a:pt x="128814" y="212563"/>
                </a:lnTo>
                <a:lnTo>
                  <a:pt x="127304" y="211747"/>
                </a:lnTo>
                <a:lnTo>
                  <a:pt x="126474" y="211543"/>
                </a:lnTo>
                <a:lnTo>
                  <a:pt x="125318" y="212169"/>
                </a:lnTo>
                <a:lnTo>
                  <a:pt x="124523" y="212196"/>
                </a:lnTo>
                <a:lnTo>
                  <a:pt x="123543" y="211958"/>
                </a:lnTo>
                <a:lnTo>
                  <a:pt x="121558" y="211985"/>
                </a:lnTo>
                <a:lnTo>
                  <a:pt x="121374" y="210897"/>
                </a:lnTo>
                <a:lnTo>
                  <a:pt x="121034" y="210693"/>
                </a:lnTo>
                <a:lnTo>
                  <a:pt x="118892" y="210788"/>
                </a:lnTo>
                <a:lnTo>
                  <a:pt x="118232" y="209890"/>
                </a:lnTo>
                <a:lnTo>
                  <a:pt x="117947" y="209992"/>
                </a:lnTo>
                <a:lnTo>
                  <a:pt x="117104" y="209714"/>
                </a:lnTo>
                <a:lnTo>
                  <a:pt x="115383" y="208435"/>
                </a:lnTo>
                <a:lnTo>
                  <a:pt x="113574" y="209278"/>
                </a:lnTo>
                <a:lnTo>
                  <a:pt x="109814" y="209170"/>
                </a:lnTo>
                <a:lnTo>
                  <a:pt x="104993" y="209197"/>
                </a:lnTo>
                <a:lnTo>
                  <a:pt x="100002" y="209231"/>
                </a:lnTo>
                <a:lnTo>
                  <a:pt x="95432" y="209190"/>
                </a:lnTo>
                <a:lnTo>
                  <a:pt x="90855" y="209149"/>
                </a:lnTo>
                <a:lnTo>
                  <a:pt x="90400" y="207959"/>
                </a:lnTo>
                <a:lnTo>
                  <a:pt x="89455" y="207347"/>
                </a:lnTo>
                <a:lnTo>
                  <a:pt x="87748" y="207293"/>
                </a:lnTo>
                <a:lnTo>
                  <a:pt x="82723" y="207531"/>
                </a:lnTo>
                <a:lnTo>
                  <a:pt x="78874" y="207340"/>
                </a:lnTo>
                <a:lnTo>
                  <a:pt x="77643" y="207184"/>
                </a:lnTo>
                <a:lnTo>
                  <a:pt x="76276" y="206878"/>
                </a:lnTo>
                <a:lnTo>
                  <a:pt x="73067" y="206599"/>
                </a:lnTo>
                <a:lnTo>
                  <a:pt x="69095" y="206824"/>
                </a:lnTo>
                <a:lnTo>
                  <a:pt x="68191" y="206762"/>
                </a:lnTo>
                <a:lnTo>
                  <a:pt x="65015" y="206803"/>
                </a:lnTo>
                <a:lnTo>
                  <a:pt x="57753" y="206484"/>
                </a:lnTo>
                <a:lnTo>
                  <a:pt x="53734" y="206531"/>
                </a:lnTo>
                <a:lnTo>
                  <a:pt x="53829" y="207259"/>
                </a:lnTo>
                <a:lnTo>
                  <a:pt x="53571" y="207776"/>
                </a:lnTo>
                <a:lnTo>
                  <a:pt x="53360" y="209040"/>
                </a:lnTo>
                <a:lnTo>
                  <a:pt x="48926" y="209034"/>
                </a:lnTo>
                <a:lnTo>
                  <a:pt x="43092" y="209034"/>
                </a:lnTo>
                <a:lnTo>
                  <a:pt x="37584" y="209034"/>
                </a:lnTo>
                <a:lnTo>
                  <a:pt x="33857" y="209034"/>
                </a:lnTo>
                <a:lnTo>
                  <a:pt x="27615" y="209034"/>
                </a:lnTo>
                <a:lnTo>
                  <a:pt x="25521" y="208170"/>
                </a:lnTo>
                <a:lnTo>
                  <a:pt x="24888" y="207612"/>
                </a:lnTo>
                <a:lnTo>
                  <a:pt x="24759" y="206987"/>
                </a:lnTo>
                <a:lnTo>
                  <a:pt x="24684" y="206565"/>
                </a:lnTo>
                <a:lnTo>
                  <a:pt x="24195" y="206443"/>
                </a:lnTo>
                <a:lnTo>
                  <a:pt x="24596" y="201982"/>
                </a:lnTo>
                <a:lnTo>
                  <a:pt x="25473" y="198269"/>
                </a:lnTo>
                <a:lnTo>
                  <a:pt x="25813" y="194821"/>
                </a:lnTo>
                <a:lnTo>
                  <a:pt x="27017" y="191741"/>
                </a:lnTo>
                <a:lnTo>
                  <a:pt x="26377" y="188688"/>
                </a:lnTo>
                <a:lnTo>
                  <a:pt x="25636" y="187355"/>
                </a:lnTo>
                <a:lnTo>
                  <a:pt x="21740" y="183030"/>
                </a:lnTo>
                <a:lnTo>
                  <a:pt x="23528" y="181398"/>
                </a:lnTo>
                <a:lnTo>
                  <a:pt x="21175" y="181623"/>
                </a:lnTo>
                <a:lnTo>
                  <a:pt x="20672" y="180011"/>
                </a:lnTo>
                <a:lnTo>
                  <a:pt x="19530" y="178087"/>
                </a:lnTo>
                <a:lnTo>
                  <a:pt x="20230" y="177774"/>
                </a:lnTo>
                <a:lnTo>
                  <a:pt x="20903" y="176720"/>
                </a:lnTo>
                <a:lnTo>
                  <a:pt x="23032" y="177039"/>
                </a:lnTo>
                <a:lnTo>
                  <a:pt x="22964" y="176523"/>
                </a:lnTo>
                <a:lnTo>
                  <a:pt x="21128" y="174904"/>
                </a:lnTo>
                <a:lnTo>
                  <a:pt x="21305" y="174088"/>
                </a:lnTo>
                <a:lnTo>
                  <a:pt x="22059" y="173177"/>
                </a:lnTo>
                <a:lnTo>
                  <a:pt x="21692" y="172789"/>
                </a:lnTo>
                <a:lnTo>
                  <a:pt x="20373" y="173741"/>
                </a:lnTo>
                <a:lnTo>
                  <a:pt x="19421" y="173707"/>
                </a:lnTo>
                <a:lnTo>
                  <a:pt x="18687" y="173095"/>
                </a:lnTo>
                <a:lnTo>
                  <a:pt x="18143" y="172993"/>
                </a:lnTo>
                <a:lnTo>
                  <a:pt x="18469" y="174231"/>
                </a:lnTo>
                <a:lnTo>
                  <a:pt x="17728" y="175339"/>
                </a:lnTo>
                <a:lnTo>
                  <a:pt x="17027" y="175727"/>
                </a:lnTo>
                <a:lnTo>
                  <a:pt x="15831" y="175659"/>
                </a:lnTo>
                <a:lnTo>
                  <a:pt x="14851" y="175380"/>
                </a:lnTo>
                <a:lnTo>
                  <a:pt x="14586" y="174761"/>
                </a:lnTo>
                <a:lnTo>
                  <a:pt x="13668" y="174292"/>
                </a:lnTo>
                <a:lnTo>
                  <a:pt x="11084" y="173469"/>
                </a:lnTo>
                <a:lnTo>
                  <a:pt x="8915" y="172504"/>
                </a:lnTo>
                <a:lnTo>
                  <a:pt x="8480" y="169865"/>
                </a:lnTo>
                <a:lnTo>
                  <a:pt x="7616" y="168730"/>
                </a:lnTo>
                <a:lnTo>
                  <a:pt x="7263" y="167444"/>
                </a:lnTo>
                <a:lnTo>
                  <a:pt x="7059" y="165976"/>
                </a:lnTo>
                <a:lnTo>
                  <a:pt x="7358" y="163718"/>
                </a:lnTo>
                <a:lnTo>
                  <a:pt x="6800" y="163358"/>
                </a:lnTo>
                <a:lnTo>
                  <a:pt x="6175" y="163235"/>
                </a:lnTo>
                <a:lnTo>
                  <a:pt x="5236" y="163344"/>
                </a:lnTo>
                <a:lnTo>
                  <a:pt x="4372" y="163222"/>
                </a:lnTo>
                <a:lnTo>
                  <a:pt x="3339" y="161970"/>
                </a:lnTo>
                <a:lnTo>
                  <a:pt x="2434" y="161488"/>
                </a:lnTo>
                <a:lnTo>
                  <a:pt x="2992" y="163786"/>
                </a:lnTo>
                <a:lnTo>
                  <a:pt x="2353" y="164432"/>
                </a:lnTo>
                <a:lnTo>
                  <a:pt x="796" y="164248"/>
                </a:lnTo>
                <a:lnTo>
                  <a:pt x="129" y="163378"/>
                </a:lnTo>
                <a:lnTo>
                  <a:pt x="0" y="162725"/>
                </a:lnTo>
                <a:lnTo>
                  <a:pt x="714" y="159951"/>
                </a:lnTo>
                <a:lnTo>
                  <a:pt x="435" y="159890"/>
                </a:lnTo>
                <a:lnTo>
                  <a:pt x="993" y="158414"/>
                </a:lnTo>
                <a:lnTo>
                  <a:pt x="2054" y="156619"/>
                </a:lnTo>
                <a:lnTo>
                  <a:pt x="3488" y="154341"/>
                </a:lnTo>
                <a:lnTo>
                  <a:pt x="5114" y="151471"/>
                </a:lnTo>
                <a:lnTo>
                  <a:pt x="6229" y="146405"/>
                </a:lnTo>
                <a:lnTo>
                  <a:pt x="6984" y="143243"/>
                </a:lnTo>
                <a:lnTo>
                  <a:pt x="7671" y="140360"/>
                </a:lnTo>
                <a:lnTo>
                  <a:pt x="8861" y="137755"/>
                </a:lnTo>
                <a:lnTo>
                  <a:pt x="10064" y="136015"/>
                </a:lnTo>
                <a:lnTo>
                  <a:pt x="13471" y="132642"/>
                </a:lnTo>
                <a:lnTo>
                  <a:pt x="16041" y="130092"/>
                </a:lnTo>
                <a:lnTo>
                  <a:pt x="17354" y="129065"/>
                </a:lnTo>
                <a:lnTo>
                  <a:pt x="18265" y="128201"/>
                </a:lnTo>
                <a:lnTo>
                  <a:pt x="19870" y="127215"/>
                </a:lnTo>
                <a:lnTo>
                  <a:pt x="21509" y="126039"/>
                </a:lnTo>
                <a:lnTo>
                  <a:pt x="22767" y="123788"/>
                </a:lnTo>
                <a:lnTo>
                  <a:pt x="23794" y="121687"/>
                </a:lnTo>
                <a:lnTo>
                  <a:pt x="24575" y="121231"/>
                </a:lnTo>
                <a:lnTo>
                  <a:pt x="25602" y="120864"/>
                </a:lnTo>
                <a:lnTo>
                  <a:pt x="28744" y="118607"/>
                </a:lnTo>
                <a:lnTo>
                  <a:pt x="30736" y="117172"/>
                </a:lnTo>
                <a:lnTo>
                  <a:pt x="31199" y="117886"/>
                </a:lnTo>
                <a:lnTo>
                  <a:pt x="31539" y="118770"/>
                </a:lnTo>
                <a:lnTo>
                  <a:pt x="31919" y="119178"/>
                </a:lnTo>
                <a:lnTo>
                  <a:pt x="33592" y="119457"/>
                </a:lnTo>
                <a:lnTo>
                  <a:pt x="35884" y="119443"/>
                </a:lnTo>
                <a:lnTo>
                  <a:pt x="37203" y="119185"/>
                </a:lnTo>
                <a:lnTo>
                  <a:pt x="37904" y="118436"/>
                </a:lnTo>
                <a:lnTo>
                  <a:pt x="38618" y="116390"/>
                </a:lnTo>
                <a:lnTo>
                  <a:pt x="39032" y="116002"/>
                </a:lnTo>
                <a:lnTo>
                  <a:pt x="39570" y="115900"/>
                </a:lnTo>
                <a:lnTo>
                  <a:pt x="42072" y="117328"/>
                </a:lnTo>
                <a:lnTo>
                  <a:pt x="44153" y="119361"/>
                </a:lnTo>
                <a:lnTo>
                  <a:pt x="46206" y="121374"/>
                </a:lnTo>
                <a:lnTo>
                  <a:pt x="47247" y="122088"/>
                </a:lnTo>
                <a:lnTo>
                  <a:pt x="47702" y="122877"/>
                </a:lnTo>
                <a:lnTo>
                  <a:pt x="48600" y="126542"/>
                </a:lnTo>
                <a:lnTo>
                  <a:pt x="49117" y="127453"/>
                </a:lnTo>
                <a:lnTo>
                  <a:pt x="50008" y="127834"/>
                </a:lnTo>
                <a:lnTo>
                  <a:pt x="51613" y="127589"/>
                </a:lnTo>
                <a:lnTo>
                  <a:pt x="53279" y="126943"/>
                </a:lnTo>
                <a:lnTo>
                  <a:pt x="54747" y="126005"/>
                </a:lnTo>
                <a:lnTo>
                  <a:pt x="56196" y="124788"/>
                </a:lnTo>
                <a:lnTo>
                  <a:pt x="57182" y="123693"/>
                </a:lnTo>
                <a:lnTo>
                  <a:pt x="57610" y="122884"/>
                </a:lnTo>
                <a:lnTo>
                  <a:pt x="57828" y="119885"/>
                </a:lnTo>
                <a:lnTo>
                  <a:pt x="58154" y="119225"/>
                </a:lnTo>
                <a:lnTo>
                  <a:pt x="59630" y="118028"/>
                </a:lnTo>
                <a:lnTo>
                  <a:pt x="62105" y="116029"/>
                </a:lnTo>
                <a:lnTo>
                  <a:pt x="63519" y="114880"/>
                </a:lnTo>
                <a:lnTo>
                  <a:pt x="63397" y="114472"/>
                </a:lnTo>
                <a:lnTo>
                  <a:pt x="62513" y="113248"/>
                </a:lnTo>
                <a:lnTo>
                  <a:pt x="61731" y="111902"/>
                </a:lnTo>
                <a:lnTo>
                  <a:pt x="62527" y="110515"/>
                </a:lnTo>
                <a:lnTo>
                  <a:pt x="63349" y="109447"/>
                </a:lnTo>
                <a:lnTo>
                  <a:pt x="66471" y="105836"/>
                </a:lnTo>
                <a:lnTo>
                  <a:pt x="66484" y="104639"/>
                </a:lnTo>
                <a:lnTo>
                  <a:pt x="66647" y="103191"/>
                </a:lnTo>
                <a:lnTo>
                  <a:pt x="69143" y="99084"/>
                </a:lnTo>
                <a:lnTo>
                  <a:pt x="70578" y="93630"/>
                </a:lnTo>
                <a:lnTo>
                  <a:pt x="70619" y="92576"/>
                </a:lnTo>
                <a:lnTo>
                  <a:pt x="72108" y="89944"/>
                </a:lnTo>
                <a:lnTo>
                  <a:pt x="73869" y="86572"/>
                </a:lnTo>
                <a:lnTo>
                  <a:pt x="77290" y="86027"/>
                </a:lnTo>
                <a:lnTo>
                  <a:pt x="78602" y="85184"/>
                </a:lnTo>
                <a:lnTo>
                  <a:pt x="80118" y="83695"/>
                </a:lnTo>
                <a:lnTo>
                  <a:pt x="81098" y="82308"/>
                </a:lnTo>
                <a:lnTo>
                  <a:pt x="81560" y="80989"/>
                </a:lnTo>
                <a:lnTo>
                  <a:pt x="81900" y="78439"/>
                </a:lnTo>
                <a:lnTo>
                  <a:pt x="82505" y="75535"/>
                </a:lnTo>
                <a:lnTo>
                  <a:pt x="82879" y="72985"/>
                </a:lnTo>
                <a:lnTo>
                  <a:pt x="83906" y="70625"/>
                </a:lnTo>
                <a:lnTo>
                  <a:pt x="85619" y="69435"/>
                </a:lnTo>
                <a:lnTo>
                  <a:pt x="88598" y="68443"/>
                </a:lnTo>
                <a:lnTo>
                  <a:pt x="89047" y="67980"/>
                </a:lnTo>
                <a:lnTo>
                  <a:pt x="89475" y="66416"/>
                </a:lnTo>
                <a:lnTo>
                  <a:pt x="89808" y="63166"/>
                </a:lnTo>
                <a:lnTo>
                  <a:pt x="89904" y="61207"/>
                </a:lnTo>
                <a:lnTo>
                  <a:pt x="90019" y="60357"/>
                </a:lnTo>
                <a:lnTo>
                  <a:pt x="90400" y="58888"/>
                </a:lnTo>
                <a:lnTo>
                  <a:pt x="93161" y="56284"/>
                </a:lnTo>
                <a:lnTo>
                  <a:pt x="94385" y="52204"/>
                </a:lnTo>
                <a:lnTo>
                  <a:pt x="95473" y="47927"/>
                </a:lnTo>
                <a:lnTo>
                  <a:pt x="98608" y="42752"/>
                </a:lnTo>
                <a:lnTo>
                  <a:pt x="102279" y="37597"/>
                </a:lnTo>
                <a:lnTo>
                  <a:pt x="103979" y="36210"/>
                </a:lnTo>
                <a:lnTo>
                  <a:pt x="105414" y="35571"/>
                </a:lnTo>
                <a:lnTo>
                  <a:pt x="107074" y="35503"/>
                </a:lnTo>
                <a:lnTo>
                  <a:pt x="108203" y="35122"/>
                </a:lnTo>
                <a:lnTo>
                  <a:pt x="112153" y="32552"/>
                </a:lnTo>
                <a:lnTo>
                  <a:pt x="113806" y="31681"/>
                </a:lnTo>
                <a:lnTo>
                  <a:pt x="115023" y="30791"/>
                </a:lnTo>
                <a:lnTo>
                  <a:pt x="115316" y="30009"/>
                </a:lnTo>
                <a:lnTo>
                  <a:pt x="115438" y="28873"/>
                </a:lnTo>
                <a:lnTo>
                  <a:pt x="115057" y="26207"/>
                </a:lnTo>
                <a:lnTo>
                  <a:pt x="115737" y="24256"/>
                </a:lnTo>
                <a:lnTo>
                  <a:pt x="116138" y="21216"/>
                </a:lnTo>
                <a:lnTo>
                  <a:pt x="116301" y="18850"/>
                </a:lnTo>
                <a:lnTo>
                  <a:pt x="116158" y="18027"/>
                </a:lnTo>
                <a:lnTo>
                  <a:pt x="115540" y="16891"/>
                </a:lnTo>
                <a:lnTo>
                  <a:pt x="115424" y="16647"/>
                </a:lnTo>
                <a:lnTo>
                  <a:pt x="114241" y="15171"/>
                </a:lnTo>
                <a:lnTo>
                  <a:pt x="112262" y="14280"/>
                </a:lnTo>
                <a:lnTo>
                  <a:pt x="109542" y="14035"/>
                </a:lnTo>
                <a:lnTo>
                  <a:pt x="108100" y="13512"/>
                </a:lnTo>
                <a:lnTo>
                  <a:pt x="107863" y="12274"/>
                </a:lnTo>
                <a:lnTo>
                  <a:pt x="107726" y="11560"/>
                </a:lnTo>
                <a:lnTo>
                  <a:pt x="107584" y="10785"/>
                </a:lnTo>
                <a:lnTo>
                  <a:pt x="107387" y="9065"/>
                </a:lnTo>
                <a:lnTo>
                  <a:pt x="105557" y="0"/>
                </a:lnTo>
                <a:lnTo>
                  <a:pt x="109012" y="27"/>
                </a:lnTo>
                <a:lnTo>
                  <a:pt x="113146" y="1108"/>
                </a:lnTo>
                <a:lnTo>
                  <a:pt x="114187" y="1925"/>
                </a:lnTo>
                <a:lnTo>
                  <a:pt x="114737" y="5025"/>
                </a:lnTo>
                <a:lnTo>
                  <a:pt x="116233" y="6787"/>
                </a:lnTo>
                <a:lnTo>
                  <a:pt x="118865" y="8228"/>
                </a:lnTo>
                <a:lnTo>
                  <a:pt x="120504" y="11213"/>
                </a:lnTo>
                <a:lnTo>
                  <a:pt x="121143" y="15729"/>
                </a:lnTo>
                <a:lnTo>
                  <a:pt x="122591" y="18428"/>
                </a:lnTo>
                <a:lnTo>
                  <a:pt x="122925" y="18857"/>
                </a:lnTo>
                <a:lnTo>
                  <a:pt x="124564" y="22753"/>
                </a:lnTo>
                <a:lnTo>
                  <a:pt x="124971" y="23950"/>
                </a:lnTo>
                <a:lnTo>
                  <a:pt x="125094" y="26296"/>
                </a:lnTo>
                <a:lnTo>
                  <a:pt x="124910" y="27880"/>
                </a:lnTo>
                <a:lnTo>
                  <a:pt x="125747" y="29839"/>
                </a:lnTo>
                <a:lnTo>
                  <a:pt x="124482" y="33184"/>
                </a:lnTo>
                <a:lnTo>
                  <a:pt x="124101" y="35231"/>
                </a:lnTo>
                <a:lnTo>
                  <a:pt x="123992" y="38108"/>
                </a:lnTo>
                <a:lnTo>
                  <a:pt x="124733" y="43180"/>
                </a:lnTo>
                <a:lnTo>
                  <a:pt x="125944" y="47090"/>
                </a:lnTo>
                <a:lnTo>
                  <a:pt x="127256" y="50252"/>
                </a:lnTo>
                <a:lnTo>
                  <a:pt x="128691" y="52707"/>
                </a:lnTo>
                <a:lnTo>
                  <a:pt x="131051" y="55414"/>
                </a:lnTo>
                <a:lnTo>
                  <a:pt x="133574" y="57882"/>
                </a:lnTo>
                <a:lnTo>
                  <a:pt x="135919" y="59439"/>
                </a:lnTo>
                <a:lnTo>
                  <a:pt x="133743" y="60350"/>
                </a:lnTo>
                <a:lnTo>
                  <a:pt x="129527" y="60466"/>
                </a:lnTo>
                <a:lnTo>
                  <a:pt x="127106" y="59942"/>
                </a:lnTo>
                <a:lnTo>
                  <a:pt x="125951" y="59915"/>
                </a:lnTo>
                <a:lnTo>
                  <a:pt x="124788" y="60242"/>
                </a:lnTo>
                <a:lnTo>
                  <a:pt x="120286" y="60711"/>
                </a:lnTo>
                <a:lnTo>
                  <a:pt x="115744" y="60493"/>
                </a:lnTo>
                <a:lnTo>
                  <a:pt x="111535" y="59874"/>
                </a:lnTo>
                <a:lnTo>
                  <a:pt x="108978" y="59977"/>
                </a:lnTo>
                <a:lnTo>
                  <a:pt x="107006" y="61479"/>
                </a:lnTo>
                <a:lnTo>
                  <a:pt x="105401" y="63737"/>
                </a:lnTo>
                <a:lnTo>
                  <a:pt x="103905" y="65525"/>
                </a:lnTo>
                <a:lnTo>
                  <a:pt x="104429" y="67504"/>
                </a:lnTo>
                <a:lnTo>
                  <a:pt x="105557" y="68599"/>
                </a:lnTo>
                <a:lnTo>
                  <a:pt x="107733" y="71006"/>
                </a:lnTo>
                <a:lnTo>
                  <a:pt x="109678" y="73339"/>
                </a:lnTo>
                <a:lnTo>
                  <a:pt x="110678" y="74903"/>
                </a:lnTo>
                <a:lnTo>
                  <a:pt x="114567" y="78330"/>
                </a:lnTo>
                <a:lnTo>
                  <a:pt x="118321" y="81390"/>
                </a:lnTo>
                <a:lnTo>
                  <a:pt x="119055" y="81900"/>
                </a:lnTo>
                <a:lnTo>
                  <a:pt x="120109" y="82451"/>
                </a:lnTo>
                <a:lnTo>
                  <a:pt x="120762" y="82675"/>
                </a:lnTo>
                <a:lnTo>
                  <a:pt x="122809" y="84430"/>
                </a:lnTo>
                <a:lnTo>
                  <a:pt x="125638" y="87306"/>
                </a:lnTo>
                <a:lnTo>
                  <a:pt x="128235" y="91808"/>
                </a:lnTo>
                <a:lnTo>
                  <a:pt x="130078" y="96377"/>
                </a:lnTo>
                <a:lnTo>
                  <a:pt x="131874" y="100818"/>
                </a:lnTo>
                <a:lnTo>
                  <a:pt x="132662" y="101566"/>
                </a:lnTo>
                <a:lnTo>
                  <a:pt x="133914" y="102042"/>
                </a:lnTo>
                <a:lnTo>
                  <a:pt x="134063" y="102994"/>
                </a:lnTo>
                <a:lnTo>
                  <a:pt x="133968" y="104401"/>
                </a:lnTo>
                <a:lnTo>
                  <a:pt x="133580" y="10555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22" name="Google Shape;3722;p208"/>
          <p:cNvSpPr/>
          <p:nvPr/>
        </p:nvSpPr>
        <p:spPr>
          <a:xfrm>
            <a:off x="9033145" y="3321687"/>
            <a:ext cx="1166929" cy="857622"/>
          </a:xfrm>
          <a:custGeom>
            <a:rect b="b" l="l" r="r" t="t"/>
            <a:pathLst>
              <a:path extrusionOk="0" h="857622" w="1166929">
                <a:moveTo>
                  <a:pt x="711497" y="822017"/>
                </a:moveTo>
                <a:lnTo>
                  <a:pt x="712448" y="822915"/>
                </a:lnTo>
                <a:lnTo>
                  <a:pt x="713067" y="824214"/>
                </a:lnTo>
                <a:lnTo>
                  <a:pt x="713577" y="826608"/>
                </a:lnTo>
                <a:lnTo>
                  <a:pt x="713883" y="828811"/>
                </a:lnTo>
                <a:lnTo>
                  <a:pt x="711959" y="830212"/>
                </a:lnTo>
                <a:lnTo>
                  <a:pt x="710231" y="830776"/>
                </a:lnTo>
                <a:lnTo>
                  <a:pt x="706770" y="836141"/>
                </a:lnTo>
                <a:lnTo>
                  <a:pt x="706049" y="837834"/>
                </a:lnTo>
                <a:lnTo>
                  <a:pt x="705465" y="838541"/>
                </a:lnTo>
                <a:lnTo>
                  <a:pt x="705281" y="839276"/>
                </a:lnTo>
                <a:lnTo>
                  <a:pt x="705349" y="840010"/>
                </a:lnTo>
                <a:lnTo>
                  <a:pt x="704452" y="842581"/>
                </a:lnTo>
                <a:lnTo>
                  <a:pt x="703663" y="845743"/>
                </a:lnTo>
                <a:lnTo>
                  <a:pt x="703160" y="847035"/>
                </a:lnTo>
                <a:lnTo>
                  <a:pt x="702167" y="848028"/>
                </a:lnTo>
                <a:lnTo>
                  <a:pt x="700909" y="848531"/>
                </a:lnTo>
                <a:lnTo>
                  <a:pt x="700093" y="848606"/>
                </a:lnTo>
                <a:lnTo>
                  <a:pt x="699352" y="848878"/>
                </a:lnTo>
                <a:lnTo>
                  <a:pt x="697522" y="850598"/>
                </a:lnTo>
                <a:lnTo>
                  <a:pt x="695462" y="851890"/>
                </a:lnTo>
                <a:lnTo>
                  <a:pt x="695809" y="852482"/>
                </a:lnTo>
                <a:lnTo>
                  <a:pt x="695829" y="853046"/>
                </a:lnTo>
                <a:lnTo>
                  <a:pt x="694925" y="853672"/>
                </a:lnTo>
                <a:lnTo>
                  <a:pt x="693925" y="853549"/>
                </a:lnTo>
                <a:lnTo>
                  <a:pt x="691021" y="854059"/>
                </a:lnTo>
                <a:lnTo>
                  <a:pt x="689960" y="855025"/>
                </a:lnTo>
                <a:lnTo>
                  <a:pt x="688873" y="856806"/>
                </a:lnTo>
                <a:lnTo>
                  <a:pt x="688458" y="857051"/>
                </a:lnTo>
                <a:lnTo>
                  <a:pt x="686703" y="857466"/>
                </a:lnTo>
                <a:lnTo>
                  <a:pt x="685370" y="857622"/>
                </a:lnTo>
                <a:lnTo>
                  <a:pt x="683093" y="856364"/>
                </a:lnTo>
                <a:lnTo>
                  <a:pt x="681964" y="855997"/>
                </a:lnTo>
                <a:lnTo>
                  <a:pt x="678958" y="855487"/>
                </a:lnTo>
                <a:lnTo>
                  <a:pt x="676027" y="854637"/>
                </a:lnTo>
                <a:lnTo>
                  <a:pt x="673974" y="853665"/>
                </a:lnTo>
                <a:lnTo>
                  <a:pt x="669764" y="851285"/>
                </a:lnTo>
                <a:lnTo>
                  <a:pt x="669275" y="846980"/>
                </a:lnTo>
                <a:lnTo>
                  <a:pt x="668554" y="844655"/>
                </a:lnTo>
                <a:lnTo>
                  <a:pt x="668506" y="843825"/>
                </a:lnTo>
                <a:lnTo>
                  <a:pt x="668785" y="836651"/>
                </a:lnTo>
                <a:lnTo>
                  <a:pt x="669078" y="835862"/>
                </a:lnTo>
                <a:lnTo>
                  <a:pt x="669615" y="835176"/>
                </a:lnTo>
                <a:lnTo>
                  <a:pt x="671471" y="833571"/>
                </a:lnTo>
                <a:lnTo>
                  <a:pt x="673600" y="832299"/>
                </a:lnTo>
                <a:lnTo>
                  <a:pt x="676653" y="829633"/>
                </a:lnTo>
                <a:lnTo>
                  <a:pt x="678870" y="828416"/>
                </a:lnTo>
                <a:lnTo>
                  <a:pt x="680726" y="826662"/>
                </a:lnTo>
                <a:lnTo>
                  <a:pt x="679638" y="826737"/>
                </a:lnTo>
                <a:lnTo>
                  <a:pt x="678836" y="826512"/>
                </a:lnTo>
                <a:lnTo>
                  <a:pt x="679625" y="825009"/>
                </a:lnTo>
                <a:lnTo>
                  <a:pt x="680475" y="824207"/>
                </a:lnTo>
                <a:lnTo>
                  <a:pt x="681460" y="823772"/>
                </a:lnTo>
                <a:lnTo>
                  <a:pt x="683433" y="824085"/>
                </a:lnTo>
                <a:lnTo>
                  <a:pt x="685255" y="823772"/>
                </a:lnTo>
                <a:lnTo>
                  <a:pt x="686601" y="822439"/>
                </a:lnTo>
                <a:lnTo>
                  <a:pt x="687880" y="822154"/>
                </a:lnTo>
                <a:lnTo>
                  <a:pt x="692749" y="822589"/>
                </a:lnTo>
                <a:lnTo>
                  <a:pt x="696121" y="821977"/>
                </a:lnTo>
                <a:lnTo>
                  <a:pt x="697808" y="820746"/>
                </a:lnTo>
                <a:lnTo>
                  <a:pt x="698603" y="820698"/>
                </a:lnTo>
                <a:lnTo>
                  <a:pt x="701092" y="821045"/>
                </a:lnTo>
                <a:lnTo>
                  <a:pt x="702017" y="822324"/>
                </a:lnTo>
                <a:lnTo>
                  <a:pt x="701936" y="821467"/>
                </a:lnTo>
                <a:lnTo>
                  <a:pt x="702044" y="820630"/>
                </a:lnTo>
                <a:lnTo>
                  <a:pt x="702500" y="820719"/>
                </a:lnTo>
                <a:lnTo>
                  <a:pt x="705757" y="822303"/>
                </a:lnTo>
                <a:lnTo>
                  <a:pt x="705764" y="820365"/>
                </a:lnTo>
                <a:lnTo>
                  <a:pt x="705947" y="819855"/>
                </a:lnTo>
                <a:lnTo>
                  <a:pt x="706961" y="819046"/>
                </a:lnTo>
                <a:lnTo>
                  <a:pt x="707471" y="819059"/>
                </a:lnTo>
                <a:lnTo>
                  <a:pt x="708736" y="820624"/>
                </a:lnTo>
                <a:lnTo>
                  <a:pt x="709966" y="821535"/>
                </a:lnTo>
                <a:lnTo>
                  <a:pt x="711497" y="822017"/>
                </a:lnTo>
                <a:close/>
                <a:moveTo>
                  <a:pt x="701888" y="799706"/>
                </a:moveTo>
                <a:lnTo>
                  <a:pt x="702595" y="800414"/>
                </a:lnTo>
                <a:lnTo>
                  <a:pt x="704486" y="799917"/>
                </a:lnTo>
                <a:lnTo>
                  <a:pt x="704832" y="800815"/>
                </a:lnTo>
                <a:lnTo>
                  <a:pt x="704818" y="801236"/>
                </a:lnTo>
                <a:lnTo>
                  <a:pt x="704145" y="802270"/>
                </a:lnTo>
                <a:lnTo>
                  <a:pt x="702581" y="801474"/>
                </a:lnTo>
                <a:lnTo>
                  <a:pt x="701024" y="801658"/>
                </a:lnTo>
                <a:lnTo>
                  <a:pt x="699895" y="801590"/>
                </a:lnTo>
                <a:lnTo>
                  <a:pt x="699589" y="801101"/>
                </a:lnTo>
                <a:lnTo>
                  <a:pt x="700453" y="800094"/>
                </a:lnTo>
                <a:lnTo>
                  <a:pt x="701888" y="799706"/>
                </a:lnTo>
                <a:close/>
                <a:moveTo>
                  <a:pt x="744993" y="788568"/>
                </a:moveTo>
                <a:lnTo>
                  <a:pt x="743124" y="788996"/>
                </a:lnTo>
                <a:lnTo>
                  <a:pt x="742722" y="788908"/>
                </a:lnTo>
                <a:lnTo>
                  <a:pt x="743375" y="787854"/>
                </a:lnTo>
                <a:lnTo>
                  <a:pt x="745068" y="787126"/>
                </a:lnTo>
                <a:lnTo>
                  <a:pt x="744993" y="788568"/>
                </a:lnTo>
                <a:close/>
                <a:moveTo>
                  <a:pt x="747788" y="789343"/>
                </a:moveTo>
                <a:lnTo>
                  <a:pt x="747421" y="789751"/>
                </a:lnTo>
                <a:lnTo>
                  <a:pt x="746863" y="789010"/>
                </a:lnTo>
                <a:lnTo>
                  <a:pt x="746707" y="787949"/>
                </a:lnTo>
                <a:lnTo>
                  <a:pt x="746306" y="787378"/>
                </a:lnTo>
                <a:lnTo>
                  <a:pt x="747224" y="786657"/>
                </a:lnTo>
                <a:lnTo>
                  <a:pt x="747632" y="785862"/>
                </a:lnTo>
                <a:lnTo>
                  <a:pt x="748720" y="786018"/>
                </a:lnTo>
                <a:lnTo>
                  <a:pt x="749169" y="786256"/>
                </a:lnTo>
                <a:lnTo>
                  <a:pt x="748210" y="787086"/>
                </a:lnTo>
                <a:lnTo>
                  <a:pt x="747985" y="787439"/>
                </a:lnTo>
                <a:lnTo>
                  <a:pt x="747788" y="789343"/>
                </a:lnTo>
                <a:close/>
                <a:moveTo>
                  <a:pt x="762388" y="764700"/>
                </a:moveTo>
                <a:lnTo>
                  <a:pt x="762544" y="765652"/>
                </a:lnTo>
                <a:lnTo>
                  <a:pt x="761055" y="764203"/>
                </a:lnTo>
                <a:lnTo>
                  <a:pt x="760627" y="764122"/>
                </a:lnTo>
                <a:lnTo>
                  <a:pt x="759919" y="763578"/>
                </a:lnTo>
                <a:lnTo>
                  <a:pt x="759505" y="762667"/>
                </a:lnTo>
                <a:lnTo>
                  <a:pt x="760661" y="762633"/>
                </a:lnTo>
                <a:lnTo>
                  <a:pt x="761722" y="763714"/>
                </a:lnTo>
                <a:lnTo>
                  <a:pt x="762388" y="764700"/>
                </a:lnTo>
                <a:close/>
                <a:moveTo>
                  <a:pt x="850707" y="729646"/>
                </a:moveTo>
                <a:lnTo>
                  <a:pt x="850068" y="730904"/>
                </a:lnTo>
                <a:lnTo>
                  <a:pt x="848939" y="730693"/>
                </a:lnTo>
                <a:lnTo>
                  <a:pt x="848905" y="729802"/>
                </a:lnTo>
                <a:lnTo>
                  <a:pt x="848674" y="729544"/>
                </a:lnTo>
                <a:lnTo>
                  <a:pt x="848987" y="728714"/>
                </a:lnTo>
                <a:lnTo>
                  <a:pt x="849190" y="728483"/>
                </a:lnTo>
                <a:lnTo>
                  <a:pt x="850469" y="729190"/>
                </a:lnTo>
                <a:lnTo>
                  <a:pt x="850707" y="729646"/>
                </a:lnTo>
                <a:close/>
                <a:moveTo>
                  <a:pt x="881967" y="709531"/>
                </a:moveTo>
                <a:lnTo>
                  <a:pt x="880546" y="710503"/>
                </a:lnTo>
                <a:lnTo>
                  <a:pt x="879662" y="710041"/>
                </a:lnTo>
                <a:lnTo>
                  <a:pt x="879648" y="708735"/>
                </a:lnTo>
                <a:lnTo>
                  <a:pt x="880097" y="707559"/>
                </a:lnTo>
                <a:lnTo>
                  <a:pt x="879580" y="706709"/>
                </a:lnTo>
                <a:lnTo>
                  <a:pt x="880083" y="705703"/>
                </a:lnTo>
                <a:lnTo>
                  <a:pt x="881137" y="705403"/>
                </a:lnTo>
                <a:lnTo>
                  <a:pt x="881518" y="706036"/>
                </a:lnTo>
                <a:lnTo>
                  <a:pt x="882110" y="706369"/>
                </a:lnTo>
                <a:lnTo>
                  <a:pt x="882293" y="706716"/>
                </a:lnTo>
                <a:lnTo>
                  <a:pt x="882300" y="707375"/>
                </a:lnTo>
                <a:lnTo>
                  <a:pt x="881736" y="708463"/>
                </a:lnTo>
                <a:lnTo>
                  <a:pt x="882178" y="709055"/>
                </a:lnTo>
                <a:lnTo>
                  <a:pt x="881967" y="709531"/>
                </a:lnTo>
                <a:close/>
                <a:moveTo>
                  <a:pt x="909262" y="653621"/>
                </a:moveTo>
                <a:lnTo>
                  <a:pt x="907596" y="654138"/>
                </a:lnTo>
                <a:lnTo>
                  <a:pt x="906971" y="654138"/>
                </a:lnTo>
                <a:lnTo>
                  <a:pt x="907025" y="652574"/>
                </a:lnTo>
                <a:lnTo>
                  <a:pt x="908385" y="651085"/>
                </a:lnTo>
                <a:lnTo>
                  <a:pt x="908936" y="651581"/>
                </a:lnTo>
                <a:lnTo>
                  <a:pt x="909249" y="652356"/>
                </a:lnTo>
                <a:lnTo>
                  <a:pt x="909262" y="653621"/>
                </a:lnTo>
                <a:close/>
                <a:moveTo>
                  <a:pt x="926840" y="619084"/>
                </a:moveTo>
                <a:lnTo>
                  <a:pt x="926772" y="619492"/>
                </a:lnTo>
                <a:lnTo>
                  <a:pt x="925147" y="618070"/>
                </a:lnTo>
                <a:lnTo>
                  <a:pt x="924365" y="617839"/>
                </a:lnTo>
                <a:lnTo>
                  <a:pt x="924739" y="617030"/>
                </a:lnTo>
                <a:lnTo>
                  <a:pt x="925834" y="616826"/>
                </a:lnTo>
                <a:lnTo>
                  <a:pt x="926704" y="618608"/>
                </a:lnTo>
                <a:lnTo>
                  <a:pt x="926840" y="619084"/>
                </a:lnTo>
                <a:close/>
                <a:moveTo>
                  <a:pt x="931261" y="614419"/>
                </a:moveTo>
                <a:lnTo>
                  <a:pt x="931077" y="615432"/>
                </a:lnTo>
                <a:lnTo>
                  <a:pt x="930567" y="615289"/>
                </a:lnTo>
                <a:lnTo>
                  <a:pt x="929887" y="613487"/>
                </a:lnTo>
                <a:lnTo>
                  <a:pt x="930254" y="613045"/>
                </a:lnTo>
                <a:lnTo>
                  <a:pt x="931219" y="613154"/>
                </a:lnTo>
                <a:lnTo>
                  <a:pt x="931261" y="614419"/>
                </a:lnTo>
                <a:close/>
                <a:moveTo>
                  <a:pt x="929200" y="612861"/>
                </a:moveTo>
                <a:lnTo>
                  <a:pt x="928921" y="613290"/>
                </a:lnTo>
                <a:lnTo>
                  <a:pt x="926561" y="612032"/>
                </a:lnTo>
                <a:lnTo>
                  <a:pt x="924005" y="611767"/>
                </a:lnTo>
                <a:lnTo>
                  <a:pt x="923121" y="610658"/>
                </a:lnTo>
                <a:lnTo>
                  <a:pt x="922964" y="608918"/>
                </a:lnTo>
                <a:lnTo>
                  <a:pt x="925657" y="608992"/>
                </a:lnTo>
                <a:lnTo>
                  <a:pt x="928976" y="610563"/>
                </a:lnTo>
                <a:lnTo>
                  <a:pt x="929690" y="611365"/>
                </a:lnTo>
                <a:lnTo>
                  <a:pt x="929200" y="612861"/>
                </a:lnTo>
                <a:close/>
                <a:moveTo>
                  <a:pt x="920924" y="579079"/>
                </a:moveTo>
                <a:lnTo>
                  <a:pt x="919360" y="579718"/>
                </a:lnTo>
                <a:lnTo>
                  <a:pt x="914396" y="577807"/>
                </a:lnTo>
                <a:lnTo>
                  <a:pt x="910887" y="575706"/>
                </a:lnTo>
                <a:lnTo>
                  <a:pt x="908793" y="573156"/>
                </a:lnTo>
                <a:lnTo>
                  <a:pt x="908494" y="572102"/>
                </a:lnTo>
                <a:lnTo>
                  <a:pt x="910935" y="572279"/>
                </a:lnTo>
                <a:lnTo>
                  <a:pt x="913322" y="573197"/>
                </a:lnTo>
                <a:lnTo>
                  <a:pt x="913852" y="574597"/>
                </a:lnTo>
                <a:lnTo>
                  <a:pt x="914818" y="575040"/>
                </a:lnTo>
                <a:lnTo>
                  <a:pt x="915471" y="575856"/>
                </a:lnTo>
                <a:lnTo>
                  <a:pt x="919891" y="577753"/>
                </a:lnTo>
                <a:lnTo>
                  <a:pt x="920571" y="578324"/>
                </a:lnTo>
                <a:lnTo>
                  <a:pt x="920924" y="579079"/>
                </a:lnTo>
                <a:close/>
                <a:moveTo>
                  <a:pt x="951973" y="891"/>
                </a:moveTo>
                <a:lnTo>
                  <a:pt x="952837" y="986"/>
                </a:lnTo>
                <a:lnTo>
                  <a:pt x="953313" y="979"/>
                </a:lnTo>
                <a:lnTo>
                  <a:pt x="954231" y="340"/>
                </a:lnTo>
                <a:lnTo>
                  <a:pt x="956767" y="1476"/>
                </a:lnTo>
                <a:lnTo>
                  <a:pt x="961616" y="4849"/>
                </a:lnTo>
                <a:lnTo>
                  <a:pt x="964655" y="6345"/>
                </a:lnTo>
                <a:lnTo>
                  <a:pt x="965914" y="5977"/>
                </a:lnTo>
                <a:lnTo>
                  <a:pt x="967273" y="6909"/>
                </a:lnTo>
                <a:lnTo>
                  <a:pt x="968762" y="9139"/>
                </a:lnTo>
                <a:lnTo>
                  <a:pt x="970605" y="10452"/>
                </a:lnTo>
                <a:lnTo>
                  <a:pt x="973924" y="11057"/>
                </a:lnTo>
                <a:lnTo>
                  <a:pt x="977215" y="13491"/>
                </a:lnTo>
                <a:lnTo>
                  <a:pt x="978541" y="13627"/>
                </a:lnTo>
                <a:lnTo>
                  <a:pt x="979004" y="12261"/>
                </a:lnTo>
                <a:lnTo>
                  <a:pt x="980234" y="11479"/>
                </a:lnTo>
                <a:lnTo>
                  <a:pt x="982220" y="11275"/>
                </a:lnTo>
                <a:lnTo>
                  <a:pt x="985096" y="12478"/>
                </a:lnTo>
                <a:lnTo>
                  <a:pt x="988857" y="15083"/>
                </a:lnTo>
                <a:lnTo>
                  <a:pt x="991216" y="16225"/>
                </a:lnTo>
                <a:lnTo>
                  <a:pt x="992175" y="15912"/>
                </a:lnTo>
                <a:lnTo>
                  <a:pt x="993182" y="16395"/>
                </a:lnTo>
                <a:lnTo>
                  <a:pt x="993991" y="17612"/>
                </a:lnTo>
                <a:lnTo>
                  <a:pt x="994066" y="19115"/>
                </a:lnTo>
                <a:lnTo>
                  <a:pt x="993787" y="19917"/>
                </a:lnTo>
                <a:lnTo>
                  <a:pt x="994691" y="21182"/>
                </a:lnTo>
                <a:lnTo>
                  <a:pt x="995732" y="21182"/>
                </a:lnTo>
                <a:lnTo>
                  <a:pt x="997432" y="21787"/>
                </a:lnTo>
                <a:lnTo>
                  <a:pt x="998765" y="24018"/>
                </a:lnTo>
                <a:lnTo>
                  <a:pt x="999961" y="25052"/>
                </a:lnTo>
                <a:lnTo>
                  <a:pt x="1000798" y="25942"/>
                </a:lnTo>
                <a:lnTo>
                  <a:pt x="1000947" y="26683"/>
                </a:lnTo>
                <a:lnTo>
                  <a:pt x="1001022" y="27431"/>
                </a:lnTo>
                <a:lnTo>
                  <a:pt x="1000777" y="28010"/>
                </a:lnTo>
                <a:lnTo>
                  <a:pt x="1000322" y="28968"/>
                </a:lnTo>
                <a:lnTo>
                  <a:pt x="1000179" y="29995"/>
                </a:lnTo>
                <a:lnTo>
                  <a:pt x="1000757" y="31151"/>
                </a:lnTo>
                <a:lnTo>
                  <a:pt x="1002872" y="31988"/>
                </a:lnTo>
                <a:lnTo>
                  <a:pt x="1003586" y="32851"/>
                </a:lnTo>
                <a:lnTo>
                  <a:pt x="1003749" y="33953"/>
                </a:lnTo>
                <a:lnTo>
                  <a:pt x="1004408" y="35170"/>
                </a:lnTo>
                <a:lnTo>
                  <a:pt x="1005850" y="36577"/>
                </a:lnTo>
                <a:lnTo>
                  <a:pt x="1006394" y="37754"/>
                </a:lnTo>
                <a:lnTo>
                  <a:pt x="1006061" y="38699"/>
                </a:lnTo>
                <a:lnTo>
                  <a:pt x="1006489" y="39488"/>
                </a:lnTo>
                <a:lnTo>
                  <a:pt x="1007197" y="40107"/>
                </a:lnTo>
                <a:lnTo>
                  <a:pt x="1007346" y="42344"/>
                </a:lnTo>
                <a:lnTo>
                  <a:pt x="1007407" y="43629"/>
                </a:lnTo>
                <a:lnTo>
                  <a:pt x="1008570" y="45071"/>
                </a:lnTo>
                <a:lnTo>
                  <a:pt x="1008808" y="48022"/>
                </a:lnTo>
                <a:lnTo>
                  <a:pt x="1009617" y="51279"/>
                </a:lnTo>
                <a:lnTo>
                  <a:pt x="1012344" y="55733"/>
                </a:lnTo>
                <a:lnTo>
                  <a:pt x="1013249" y="58141"/>
                </a:lnTo>
                <a:lnTo>
                  <a:pt x="1013017" y="60996"/>
                </a:lnTo>
                <a:lnTo>
                  <a:pt x="1013412" y="62336"/>
                </a:lnTo>
                <a:lnTo>
                  <a:pt x="1014656" y="62982"/>
                </a:lnTo>
                <a:lnTo>
                  <a:pt x="1015248" y="64186"/>
                </a:lnTo>
                <a:lnTo>
                  <a:pt x="1015180" y="65947"/>
                </a:lnTo>
                <a:lnTo>
                  <a:pt x="1015663" y="67042"/>
                </a:lnTo>
                <a:lnTo>
                  <a:pt x="1016057" y="68205"/>
                </a:lnTo>
                <a:lnTo>
                  <a:pt x="1015792" y="70013"/>
                </a:lnTo>
                <a:lnTo>
                  <a:pt x="1016186" y="71639"/>
                </a:lnTo>
                <a:lnTo>
                  <a:pt x="1016826" y="72591"/>
                </a:lnTo>
                <a:lnTo>
                  <a:pt x="1017274" y="74345"/>
                </a:lnTo>
                <a:lnTo>
                  <a:pt x="1017526" y="76535"/>
                </a:lnTo>
                <a:lnTo>
                  <a:pt x="1019355" y="79989"/>
                </a:lnTo>
                <a:lnTo>
                  <a:pt x="1022748" y="84708"/>
                </a:lnTo>
                <a:lnTo>
                  <a:pt x="1024829" y="88367"/>
                </a:lnTo>
                <a:lnTo>
                  <a:pt x="1025584" y="90964"/>
                </a:lnTo>
                <a:lnTo>
                  <a:pt x="1025591" y="93100"/>
                </a:lnTo>
                <a:lnTo>
                  <a:pt x="1024850" y="94772"/>
                </a:lnTo>
                <a:lnTo>
                  <a:pt x="1024809" y="95990"/>
                </a:lnTo>
                <a:lnTo>
                  <a:pt x="1025475" y="96751"/>
                </a:lnTo>
                <a:lnTo>
                  <a:pt x="1025672" y="97778"/>
                </a:lnTo>
                <a:lnTo>
                  <a:pt x="1025407" y="99077"/>
                </a:lnTo>
                <a:lnTo>
                  <a:pt x="1026509" y="100614"/>
                </a:lnTo>
                <a:lnTo>
                  <a:pt x="1030235" y="103279"/>
                </a:lnTo>
                <a:lnTo>
                  <a:pt x="1028746" y="107359"/>
                </a:lnTo>
                <a:lnTo>
                  <a:pt x="1028351" y="110222"/>
                </a:lnTo>
                <a:lnTo>
                  <a:pt x="1028549" y="113228"/>
                </a:lnTo>
                <a:lnTo>
                  <a:pt x="1029474" y="115343"/>
                </a:lnTo>
                <a:lnTo>
                  <a:pt x="1031112" y="116566"/>
                </a:lnTo>
                <a:lnTo>
                  <a:pt x="1032132" y="117845"/>
                </a:lnTo>
                <a:lnTo>
                  <a:pt x="1032534" y="119178"/>
                </a:lnTo>
                <a:lnTo>
                  <a:pt x="1034506" y="120626"/>
                </a:lnTo>
                <a:lnTo>
                  <a:pt x="1038042" y="122197"/>
                </a:lnTo>
                <a:lnTo>
                  <a:pt x="1042577" y="122476"/>
                </a:lnTo>
                <a:lnTo>
                  <a:pt x="1048106" y="121449"/>
                </a:lnTo>
                <a:lnTo>
                  <a:pt x="1051485" y="121279"/>
                </a:lnTo>
                <a:lnTo>
                  <a:pt x="1052730" y="121959"/>
                </a:lnTo>
                <a:lnTo>
                  <a:pt x="1053158" y="122993"/>
                </a:lnTo>
                <a:lnTo>
                  <a:pt x="1052757" y="124373"/>
                </a:lnTo>
                <a:lnTo>
                  <a:pt x="1053696" y="125277"/>
                </a:lnTo>
                <a:lnTo>
                  <a:pt x="1055967" y="125713"/>
                </a:lnTo>
                <a:lnTo>
                  <a:pt x="1057524" y="126576"/>
                </a:lnTo>
                <a:lnTo>
                  <a:pt x="1058381" y="127882"/>
                </a:lnTo>
                <a:lnTo>
                  <a:pt x="1059428" y="128249"/>
                </a:lnTo>
                <a:lnTo>
                  <a:pt x="1060672" y="127685"/>
                </a:lnTo>
                <a:lnTo>
                  <a:pt x="1061883" y="127766"/>
                </a:lnTo>
                <a:lnTo>
                  <a:pt x="1063059" y="128487"/>
                </a:lnTo>
                <a:lnTo>
                  <a:pt x="1063820" y="128235"/>
                </a:lnTo>
                <a:lnTo>
                  <a:pt x="1064487" y="127447"/>
                </a:lnTo>
                <a:lnTo>
                  <a:pt x="1065555" y="127447"/>
                </a:lnTo>
                <a:lnTo>
                  <a:pt x="1066649" y="127460"/>
                </a:lnTo>
                <a:lnTo>
                  <a:pt x="1067330" y="129371"/>
                </a:lnTo>
                <a:lnTo>
                  <a:pt x="1068431" y="130445"/>
                </a:lnTo>
                <a:lnTo>
                  <a:pt x="1069954" y="130684"/>
                </a:lnTo>
                <a:lnTo>
                  <a:pt x="1072273" y="133002"/>
                </a:lnTo>
                <a:lnTo>
                  <a:pt x="1076938" y="139592"/>
                </a:lnTo>
                <a:lnTo>
                  <a:pt x="1079971" y="141924"/>
                </a:lnTo>
                <a:lnTo>
                  <a:pt x="1083010" y="142651"/>
                </a:lnTo>
                <a:lnTo>
                  <a:pt x="1086791" y="142801"/>
                </a:lnTo>
                <a:lnTo>
                  <a:pt x="1088015" y="145344"/>
                </a:lnTo>
                <a:lnTo>
                  <a:pt x="1087023" y="148030"/>
                </a:lnTo>
                <a:lnTo>
                  <a:pt x="1086771" y="150267"/>
                </a:lnTo>
                <a:lnTo>
                  <a:pt x="1087628" y="151070"/>
                </a:lnTo>
                <a:lnTo>
                  <a:pt x="1088811" y="153695"/>
                </a:lnTo>
                <a:lnTo>
                  <a:pt x="1090484" y="155218"/>
                </a:lnTo>
                <a:lnTo>
                  <a:pt x="1090803" y="156422"/>
                </a:lnTo>
                <a:lnTo>
                  <a:pt x="1091578" y="157768"/>
                </a:lnTo>
                <a:lnTo>
                  <a:pt x="1091252" y="160250"/>
                </a:lnTo>
                <a:lnTo>
                  <a:pt x="1089817" y="163874"/>
                </a:lnTo>
                <a:lnTo>
                  <a:pt x="1090212" y="166962"/>
                </a:lnTo>
                <a:lnTo>
                  <a:pt x="1092428" y="169512"/>
                </a:lnTo>
                <a:lnTo>
                  <a:pt x="1093707" y="171967"/>
                </a:lnTo>
                <a:lnTo>
                  <a:pt x="1094040" y="174319"/>
                </a:lnTo>
                <a:lnTo>
                  <a:pt x="1094591" y="175747"/>
                </a:lnTo>
                <a:lnTo>
                  <a:pt x="1095373" y="176251"/>
                </a:lnTo>
                <a:lnTo>
                  <a:pt x="1097644" y="176074"/>
                </a:lnTo>
                <a:lnTo>
                  <a:pt x="1101418" y="175224"/>
                </a:lnTo>
                <a:lnTo>
                  <a:pt x="1104179" y="175367"/>
                </a:lnTo>
                <a:lnTo>
                  <a:pt x="1105947" y="176516"/>
                </a:lnTo>
                <a:lnTo>
                  <a:pt x="1110306" y="176557"/>
                </a:lnTo>
                <a:lnTo>
                  <a:pt x="1117262" y="175496"/>
                </a:lnTo>
                <a:lnTo>
                  <a:pt x="1121655" y="175169"/>
                </a:lnTo>
                <a:lnTo>
                  <a:pt x="1123491" y="175577"/>
                </a:lnTo>
                <a:lnTo>
                  <a:pt x="1125123" y="174061"/>
                </a:lnTo>
                <a:lnTo>
                  <a:pt x="1126558" y="170613"/>
                </a:lnTo>
                <a:lnTo>
                  <a:pt x="1127898" y="168995"/>
                </a:lnTo>
                <a:lnTo>
                  <a:pt x="1129156" y="169199"/>
                </a:lnTo>
                <a:lnTo>
                  <a:pt x="1131141" y="168090"/>
                </a:lnTo>
                <a:lnTo>
                  <a:pt x="1133868" y="165663"/>
                </a:lnTo>
                <a:lnTo>
                  <a:pt x="1136235" y="164486"/>
                </a:lnTo>
                <a:lnTo>
                  <a:pt x="1139233" y="164609"/>
                </a:lnTo>
                <a:lnTo>
                  <a:pt x="1142429" y="164731"/>
                </a:lnTo>
                <a:lnTo>
                  <a:pt x="1144428" y="163711"/>
                </a:lnTo>
                <a:lnTo>
                  <a:pt x="1146305" y="161583"/>
                </a:lnTo>
                <a:lnTo>
                  <a:pt x="1149562" y="159699"/>
                </a:lnTo>
                <a:lnTo>
                  <a:pt x="1156505" y="157231"/>
                </a:lnTo>
                <a:lnTo>
                  <a:pt x="1158171" y="156843"/>
                </a:lnTo>
                <a:lnTo>
                  <a:pt x="1158967" y="156979"/>
                </a:lnTo>
                <a:lnTo>
                  <a:pt x="1161279" y="157367"/>
                </a:lnTo>
                <a:lnTo>
                  <a:pt x="1163333" y="158332"/>
                </a:lnTo>
                <a:lnTo>
                  <a:pt x="1165270" y="160270"/>
                </a:lnTo>
                <a:lnTo>
                  <a:pt x="1165570" y="161515"/>
                </a:lnTo>
                <a:lnTo>
                  <a:pt x="1165352" y="163147"/>
                </a:lnTo>
                <a:lnTo>
                  <a:pt x="1164924" y="164092"/>
                </a:lnTo>
                <a:lnTo>
                  <a:pt x="1164128" y="165153"/>
                </a:lnTo>
                <a:lnTo>
                  <a:pt x="1163380" y="166873"/>
                </a:lnTo>
                <a:lnTo>
                  <a:pt x="1163863" y="168213"/>
                </a:lnTo>
                <a:lnTo>
                  <a:pt x="1164985" y="171076"/>
                </a:lnTo>
                <a:lnTo>
                  <a:pt x="1165910" y="173143"/>
                </a:lnTo>
                <a:lnTo>
                  <a:pt x="1166930" y="175577"/>
                </a:lnTo>
                <a:lnTo>
                  <a:pt x="1166474" y="176448"/>
                </a:lnTo>
                <a:lnTo>
                  <a:pt x="1165855" y="178134"/>
                </a:lnTo>
                <a:lnTo>
                  <a:pt x="1163958" y="180984"/>
                </a:lnTo>
                <a:lnTo>
                  <a:pt x="1162925" y="182071"/>
                </a:lnTo>
                <a:lnTo>
                  <a:pt x="1161809" y="183132"/>
                </a:lnTo>
                <a:lnTo>
                  <a:pt x="1159885" y="183391"/>
                </a:lnTo>
                <a:lnTo>
                  <a:pt x="1159062" y="183635"/>
                </a:lnTo>
                <a:lnTo>
                  <a:pt x="1158131" y="184084"/>
                </a:lnTo>
                <a:lnTo>
                  <a:pt x="1157546" y="185091"/>
                </a:lnTo>
                <a:lnTo>
                  <a:pt x="1156879" y="185798"/>
                </a:lnTo>
                <a:lnTo>
                  <a:pt x="1155778" y="187212"/>
                </a:lnTo>
                <a:lnTo>
                  <a:pt x="1155689" y="188430"/>
                </a:lnTo>
                <a:lnTo>
                  <a:pt x="1156186" y="190238"/>
                </a:lnTo>
                <a:lnTo>
                  <a:pt x="1156430" y="192088"/>
                </a:lnTo>
                <a:lnTo>
                  <a:pt x="1155186" y="193740"/>
                </a:lnTo>
                <a:lnTo>
                  <a:pt x="1154220" y="196277"/>
                </a:lnTo>
                <a:lnTo>
                  <a:pt x="1153928" y="197038"/>
                </a:lnTo>
                <a:lnTo>
                  <a:pt x="1153452" y="198956"/>
                </a:lnTo>
                <a:lnTo>
                  <a:pt x="1153309" y="199622"/>
                </a:lnTo>
                <a:lnTo>
                  <a:pt x="1153003" y="203648"/>
                </a:lnTo>
                <a:lnTo>
                  <a:pt x="1151759" y="206388"/>
                </a:lnTo>
                <a:lnTo>
                  <a:pt x="1150025" y="209571"/>
                </a:lnTo>
                <a:lnTo>
                  <a:pt x="1150412" y="211468"/>
                </a:lnTo>
                <a:lnTo>
                  <a:pt x="1150718" y="213223"/>
                </a:lnTo>
                <a:lnTo>
                  <a:pt x="1150290" y="214073"/>
                </a:lnTo>
                <a:lnTo>
                  <a:pt x="1150181" y="214814"/>
                </a:lnTo>
                <a:lnTo>
                  <a:pt x="1149930" y="216500"/>
                </a:lnTo>
                <a:lnTo>
                  <a:pt x="1149386" y="217146"/>
                </a:lnTo>
                <a:lnTo>
                  <a:pt x="1147808" y="218200"/>
                </a:lnTo>
                <a:lnTo>
                  <a:pt x="1146863" y="219472"/>
                </a:lnTo>
                <a:lnTo>
                  <a:pt x="1147060" y="221396"/>
                </a:lnTo>
                <a:lnTo>
                  <a:pt x="1146577" y="223062"/>
                </a:lnTo>
                <a:lnTo>
                  <a:pt x="1145856" y="224531"/>
                </a:lnTo>
                <a:lnTo>
                  <a:pt x="1145102" y="225490"/>
                </a:lnTo>
                <a:lnTo>
                  <a:pt x="1144014" y="226102"/>
                </a:lnTo>
                <a:lnTo>
                  <a:pt x="1143293" y="226619"/>
                </a:lnTo>
                <a:lnTo>
                  <a:pt x="1142749" y="228482"/>
                </a:lnTo>
                <a:lnTo>
                  <a:pt x="1142586" y="229923"/>
                </a:lnTo>
                <a:lnTo>
                  <a:pt x="1142075" y="231358"/>
                </a:lnTo>
                <a:lnTo>
                  <a:pt x="1142388" y="232820"/>
                </a:lnTo>
                <a:lnTo>
                  <a:pt x="1141838" y="234085"/>
                </a:lnTo>
                <a:lnTo>
                  <a:pt x="1140287" y="234969"/>
                </a:lnTo>
                <a:lnTo>
                  <a:pt x="1139410" y="235493"/>
                </a:lnTo>
                <a:lnTo>
                  <a:pt x="1138601" y="235703"/>
                </a:lnTo>
                <a:lnTo>
                  <a:pt x="1137051" y="237077"/>
                </a:lnTo>
                <a:lnTo>
                  <a:pt x="1135663" y="241776"/>
                </a:lnTo>
                <a:lnTo>
                  <a:pt x="1135351" y="244503"/>
                </a:lnTo>
                <a:lnTo>
                  <a:pt x="1135670" y="246924"/>
                </a:lnTo>
                <a:lnTo>
                  <a:pt x="1133725" y="248440"/>
                </a:lnTo>
                <a:lnTo>
                  <a:pt x="1132283" y="249644"/>
                </a:lnTo>
                <a:lnTo>
                  <a:pt x="1131379" y="249208"/>
                </a:lnTo>
                <a:lnTo>
                  <a:pt x="1130420" y="248800"/>
                </a:lnTo>
                <a:lnTo>
                  <a:pt x="1128217" y="248277"/>
                </a:lnTo>
                <a:lnTo>
                  <a:pt x="1127116" y="247923"/>
                </a:lnTo>
                <a:lnTo>
                  <a:pt x="1124898" y="247134"/>
                </a:lnTo>
                <a:lnTo>
                  <a:pt x="1121349" y="246135"/>
                </a:lnTo>
                <a:lnTo>
                  <a:pt x="1117881" y="244972"/>
                </a:lnTo>
                <a:lnTo>
                  <a:pt x="1115705" y="244360"/>
                </a:lnTo>
                <a:lnTo>
                  <a:pt x="1113992" y="243870"/>
                </a:lnTo>
                <a:lnTo>
                  <a:pt x="1112693" y="243068"/>
                </a:lnTo>
                <a:lnTo>
                  <a:pt x="1111598" y="241633"/>
                </a:lnTo>
                <a:lnTo>
                  <a:pt x="1110510" y="242211"/>
                </a:lnTo>
                <a:lnTo>
                  <a:pt x="1109503" y="243911"/>
                </a:lnTo>
                <a:lnTo>
                  <a:pt x="1107824" y="244917"/>
                </a:lnTo>
                <a:lnTo>
                  <a:pt x="1107062" y="246774"/>
                </a:lnTo>
                <a:lnTo>
                  <a:pt x="1106389" y="248195"/>
                </a:lnTo>
                <a:lnTo>
                  <a:pt x="1104648" y="250092"/>
                </a:lnTo>
                <a:lnTo>
                  <a:pt x="1103873" y="250874"/>
                </a:lnTo>
                <a:lnTo>
                  <a:pt x="1100466" y="252160"/>
                </a:lnTo>
                <a:lnTo>
                  <a:pt x="1099698" y="252588"/>
                </a:lnTo>
                <a:lnTo>
                  <a:pt x="1096916" y="252860"/>
                </a:lnTo>
                <a:lnTo>
                  <a:pt x="1095971" y="253424"/>
                </a:lnTo>
                <a:lnTo>
                  <a:pt x="1094992" y="254621"/>
                </a:lnTo>
                <a:lnTo>
                  <a:pt x="1094727" y="255811"/>
                </a:lnTo>
                <a:lnTo>
                  <a:pt x="1095421" y="257062"/>
                </a:lnTo>
                <a:lnTo>
                  <a:pt x="1096502" y="259565"/>
                </a:lnTo>
                <a:lnTo>
                  <a:pt x="1097005" y="261272"/>
                </a:lnTo>
                <a:lnTo>
                  <a:pt x="1097739" y="264651"/>
                </a:lnTo>
                <a:lnTo>
                  <a:pt x="1100208" y="275212"/>
                </a:lnTo>
                <a:lnTo>
                  <a:pt x="1099412" y="277027"/>
                </a:lnTo>
                <a:lnTo>
                  <a:pt x="1098671" y="284895"/>
                </a:lnTo>
                <a:lnTo>
                  <a:pt x="1098848" y="286309"/>
                </a:lnTo>
                <a:lnTo>
                  <a:pt x="1098773" y="288513"/>
                </a:lnTo>
                <a:lnTo>
                  <a:pt x="1098821" y="290124"/>
                </a:lnTo>
                <a:lnTo>
                  <a:pt x="1099331" y="290525"/>
                </a:lnTo>
                <a:lnTo>
                  <a:pt x="1099997" y="291090"/>
                </a:lnTo>
                <a:lnTo>
                  <a:pt x="1100337" y="292028"/>
                </a:lnTo>
                <a:lnTo>
                  <a:pt x="1100248" y="293470"/>
                </a:lnTo>
                <a:lnTo>
                  <a:pt x="1099908" y="294524"/>
                </a:lnTo>
                <a:lnTo>
                  <a:pt x="1099385" y="296612"/>
                </a:lnTo>
                <a:lnTo>
                  <a:pt x="1098691" y="299624"/>
                </a:lnTo>
                <a:lnTo>
                  <a:pt x="1097923" y="300780"/>
                </a:lnTo>
                <a:lnTo>
                  <a:pt x="1097420" y="301698"/>
                </a:lnTo>
                <a:lnTo>
                  <a:pt x="1096991" y="302330"/>
                </a:lnTo>
                <a:lnTo>
                  <a:pt x="1096937" y="304459"/>
                </a:lnTo>
                <a:lnTo>
                  <a:pt x="1096651" y="305860"/>
                </a:lnTo>
                <a:lnTo>
                  <a:pt x="1095448" y="306356"/>
                </a:lnTo>
                <a:lnTo>
                  <a:pt x="1094251" y="307172"/>
                </a:lnTo>
                <a:lnTo>
                  <a:pt x="1092830" y="306873"/>
                </a:lnTo>
                <a:lnTo>
                  <a:pt x="1091578" y="307036"/>
                </a:lnTo>
                <a:lnTo>
                  <a:pt x="1090035" y="307580"/>
                </a:lnTo>
                <a:lnTo>
                  <a:pt x="1087267" y="308212"/>
                </a:lnTo>
                <a:lnTo>
                  <a:pt x="1085662" y="309056"/>
                </a:lnTo>
                <a:lnTo>
                  <a:pt x="1084894" y="309668"/>
                </a:lnTo>
                <a:lnTo>
                  <a:pt x="1084363" y="310402"/>
                </a:lnTo>
                <a:lnTo>
                  <a:pt x="1084268" y="311109"/>
                </a:lnTo>
                <a:lnTo>
                  <a:pt x="1084636" y="311483"/>
                </a:lnTo>
                <a:lnTo>
                  <a:pt x="1086193" y="311769"/>
                </a:lnTo>
                <a:lnTo>
                  <a:pt x="1087260" y="313088"/>
                </a:lnTo>
                <a:lnTo>
                  <a:pt x="1087410" y="314530"/>
                </a:lnTo>
                <a:lnTo>
                  <a:pt x="1086308" y="315352"/>
                </a:lnTo>
                <a:lnTo>
                  <a:pt x="1085765" y="314448"/>
                </a:lnTo>
                <a:lnTo>
                  <a:pt x="1084847" y="314162"/>
                </a:lnTo>
                <a:lnTo>
                  <a:pt x="1083139" y="312891"/>
                </a:lnTo>
                <a:lnTo>
                  <a:pt x="1081889" y="311490"/>
                </a:lnTo>
                <a:lnTo>
                  <a:pt x="1080957" y="309940"/>
                </a:lnTo>
                <a:lnTo>
                  <a:pt x="1080997" y="306628"/>
                </a:lnTo>
                <a:lnTo>
                  <a:pt x="1080841" y="306132"/>
                </a:lnTo>
                <a:lnTo>
                  <a:pt x="1079141" y="305452"/>
                </a:lnTo>
                <a:lnTo>
                  <a:pt x="1078638" y="304459"/>
                </a:lnTo>
                <a:lnTo>
                  <a:pt x="1077829" y="303990"/>
                </a:lnTo>
                <a:lnTo>
                  <a:pt x="1076680" y="304289"/>
                </a:lnTo>
                <a:lnTo>
                  <a:pt x="1075816" y="303976"/>
                </a:lnTo>
                <a:lnTo>
                  <a:pt x="1075129" y="303432"/>
                </a:lnTo>
                <a:lnTo>
                  <a:pt x="1074313" y="303371"/>
                </a:lnTo>
                <a:lnTo>
                  <a:pt x="1073606" y="304228"/>
                </a:lnTo>
                <a:lnTo>
                  <a:pt x="1073225" y="306070"/>
                </a:lnTo>
                <a:lnTo>
                  <a:pt x="1072035" y="309124"/>
                </a:lnTo>
                <a:lnTo>
                  <a:pt x="1071926" y="310966"/>
                </a:lnTo>
                <a:lnTo>
                  <a:pt x="1071416" y="313591"/>
                </a:lnTo>
                <a:lnTo>
                  <a:pt x="1070906" y="316916"/>
                </a:lnTo>
                <a:lnTo>
                  <a:pt x="1070478" y="317610"/>
                </a:lnTo>
                <a:lnTo>
                  <a:pt x="1069152" y="317712"/>
                </a:lnTo>
                <a:lnTo>
                  <a:pt x="1068696" y="317930"/>
                </a:lnTo>
                <a:lnTo>
                  <a:pt x="1067996" y="319059"/>
                </a:lnTo>
                <a:lnTo>
                  <a:pt x="1067159" y="319249"/>
                </a:lnTo>
                <a:lnTo>
                  <a:pt x="1066418" y="318589"/>
                </a:lnTo>
                <a:lnTo>
                  <a:pt x="1065255" y="317930"/>
                </a:lnTo>
                <a:lnTo>
                  <a:pt x="1064147" y="317841"/>
                </a:lnTo>
                <a:lnTo>
                  <a:pt x="1063154" y="318501"/>
                </a:lnTo>
                <a:lnTo>
                  <a:pt x="1061985" y="319936"/>
                </a:lnTo>
                <a:lnTo>
                  <a:pt x="1061318" y="321092"/>
                </a:lnTo>
                <a:lnTo>
                  <a:pt x="1061080" y="322180"/>
                </a:lnTo>
                <a:lnTo>
                  <a:pt x="1060896" y="323519"/>
                </a:lnTo>
                <a:lnTo>
                  <a:pt x="1059713" y="324798"/>
                </a:lnTo>
                <a:lnTo>
                  <a:pt x="1058639" y="325471"/>
                </a:lnTo>
                <a:lnTo>
                  <a:pt x="1056415" y="327355"/>
                </a:lnTo>
                <a:lnTo>
                  <a:pt x="1055708" y="328137"/>
                </a:lnTo>
                <a:lnTo>
                  <a:pt x="1054117" y="328143"/>
                </a:lnTo>
                <a:lnTo>
                  <a:pt x="1052383" y="328068"/>
                </a:lnTo>
                <a:lnTo>
                  <a:pt x="1050044" y="328579"/>
                </a:lnTo>
                <a:lnTo>
                  <a:pt x="1046236" y="328837"/>
                </a:lnTo>
                <a:lnTo>
                  <a:pt x="1043958" y="328449"/>
                </a:lnTo>
                <a:lnTo>
                  <a:pt x="1041143" y="328810"/>
                </a:lnTo>
                <a:lnTo>
                  <a:pt x="1038946" y="329422"/>
                </a:lnTo>
                <a:lnTo>
                  <a:pt x="1038633" y="330340"/>
                </a:lnTo>
                <a:lnTo>
                  <a:pt x="1038715" y="331700"/>
                </a:lnTo>
                <a:lnTo>
                  <a:pt x="1039150" y="332584"/>
                </a:lnTo>
                <a:lnTo>
                  <a:pt x="1039687" y="333175"/>
                </a:lnTo>
                <a:lnTo>
                  <a:pt x="1040598" y="334998"/>
                </a:lnTo>
                <a:lnTo>
                  <a:pt x="1041557" y="336759"/>
                </a:lnTo>
                <a:lnTo>
                  <a:pt x="1043006" y="337895"/>
                </a:lnTo>
                <a:lnTo>
                  <a:pt x="1043611" y="339119"/>
                </a:lnTo>
                <a:lnTo>
                  <a:pt x="1043638" y="340254"/>
                </a:lnTo>
                <a:lnTo>
                  <a:pt x="1042951" y="341682"/>
                </a:lnTo>
                <a:lnTo>
                  <a:pt x="1041911" y="343545"/>
                </a:lnTo>
                <a:lnTo>
                  <a:pt x="1040938" y="344695"/>
                </a:lnTo>
                <a:lnTo>
                  <a:pt x="1040211" y="344654"/>
                </a:lnTo>
                <a:lnTo>
                  <a:pt x="1039096" y="343987"/>
                </a:lnTo>
                <a:lnTo>
                  <a:pt x="1038341" y="343144"/>
                </a:lnTo>
                <a:lnTo>
                  <a:pt x="1036539" y="342831"/>
                </a:lnTo>
                <a:lnTo>
                  <a:pt x="1032132" y="343369"/>
                </a:lnTo>
                <a:lnTo>
                  <a:pt x="1029929" y="342995"/>
                </a:lnTo>
                <a:lnTo>
                  <a:pt x="1028875" y="342308"/>
                </a:lnTo>
                <a:lnTo>
                  <a:pt x="1027032" y="342260"/>
                </a:lnTo>
                <a:lnTo>
                  <a:pt x="1024183" y="341342"/>
                </a:lnTo>
                <a:lnTo>
                  <a:pt x="1022442" y="341050"/>
                </a:lnTo>
                <a:lnTo>
                  <a:pt x="1021619" y="340465"/>
                </a:lnTo>
                <a:lnTo>
                  <a:pt x="1021463" y="339119"/>
                </a:lnTo>
                <a:lnTo>
                  <a:pt x="1020647" y="338194"/>
                </a:lnTo>
                <a:lnTo>
                  <a:pt x="1020185" y="337085"/>
                </a:lnTo>
                <a:lnTo>
                  <a:pt x="1019151" y="335691"/>
                </a:lnTo>
                <a:lnTo>
                  <a:pt x="1018158" y="334991"/>
                </a:lnTo>
                <a:lnTo>
                  <a:pt x="1017179" y="334699"/>
                </a:lnTo>
                <a:lnTo>
                  <a:pt x="1016111" y="335542"/>
                </a:lnTo>
                <a:lnTo>
                  <a:pt x="1014969" y="336303"/>
                </a:lnTo>
                <a:lnTo>
                  <a:pt x="1014119" y="336133"/>
                </a:lnTo>
                <a:lnTo>
                  <a:pt x="1013704" y="336344"/>
                </a:lnTo>
                <a:lnTo>
                  <a:pt x="1013242" y="336976"/>
                </a:lnTo>
                <a:lnTo>
                  <a:pt x="1011406" y="338269"/>
                </a:lnTo>
                <a:lnTo>
                  <a:pt x="1010977" y="339452"/>
                </a:lnTo>
                <a:lnTo>
                  <a:pt x="1010250" y="341961"/>
                </a:lnTo>
                <a:lnTo>
                  <a:pt x="1009740" y="344538"/>
                </a:lnTo>
                <a:lnTo>
                  <a:pt x="1009305" y="345449"/>
                </a:lnTo>
                <a:lnTo>
                  <a:pt x="1008563" y="345606"/>
                </a:lnTo>
                <a:lnTo>
                  <a:pt x="1007808" y="346381"/>
                </a:lnTo>
                <a:lnTo>
                  <a:pt x="1006224" y="348795"/>
                </a:lnTo>
                <a:lnTo>
                  <a:pt x="1004789" y="351019"/>
                </a:lnTo>
                <a:lnTo>
                  <a:pt x="1002708" y="352521"/>
                </a:lnTo>
                <a:lnTo>
                  <a:pt x="1001723" y="353895"/>
                </a:lnTo>
                <a:lnTo>
                  <a:pt x="1001219" y="355146"/>
                </a:lnTo>
                <a:lnTo>
                  <a:pt x="999737" y="356894"/>
                </a:lnTo>
                <a:lnTo>
                  <a:pt x="997561" y="357207"/>
                </a:lnTo>
                <a:lnTo>
                  <a:pt x="995827" y="357717"/>
                </a:lnTo>
                <a:lnTo>
                  <a:pt x="994766" y="357853"/>
                </a:lnTo>
                <a:lnTo>
                  <a:pt x="994005" y="358560"/>
                </a:lnTo>
                <a:lnTo>
                  <a:pt x="993447" y="359634"/>
                </a:lnTo>
                <a:lnTo>
                  <a:pt x="993182" y="360063"/>
                </a:lnTo>
                <a:lnTo>
                  <a:pt x="992196" y="360063"/>
                </a:lnTo>
                <a:lnTo>
                  <a:pt x="991216" y="360974"/>
                </a:lnTo>
                <a:lnTo>
                  <a:pt x="988816" y="363048"/>
                </a:lnTo>
                <a:lnTo>
                  <a:pt x="986858" y="363436"/>
                </a:lnTo>
                <a:lnTo>
                  <a:pt x="984410" y="364816"/>
                </a:lnTo>
                <a:lnTo>
                  <a:pt x="982254" y="365863"/>
                </a:lnTo>
                <a:lnTo>
                  <a:pt x="981357" y="366455"/>
                </a:lnTo>
                <a:lnTo>
                  <a:pt x="981118" y="367108"/>
                </a:lnTo>
                <a:lnTo>
                  <a:pt x="980805" y="367937"/>
                </a:lnTo>
                <a:lnTo>
                  <a:pt x="979765" y="368101"/>
                </a:lnTo>
                <a:lnTo>
                  <a:pt x="978759" y="368060"/>
                </a:lnTo>
                <a:lnTo>
                  <a:pt x="976515" y="369957"/>
                </a:lnTo>
                <a:lnTo>
                  <a:pt x="975379" y="371568"/>
                </a:lnTo>
                <a:lnTo>
                  <a:pt x="970966" y="374996"/>
                </a:lnTo>
                <a:lnTo>
                  <a:pt x="969164" y="376920"/>
                </a:lnTo>
                <a:lnTo>
                  <a:pt x="968701" y="379409"/>
                </a:lnTo>
                <a:lnTo>
                  <a:pt x="968470" y="379225"/>
                </a:lnTo>
                <a:lnTo>
                  <a:pt x="966899" y="381395"/>
                </a:lnTo>
                <a:lnTo>
                  <a:pt x="963812" y="383455"/>
                </a:lnTo>
                <a:lnTo>
                  <a:pt x="957216" y="383917"/>
                </a:lnTo>
                <a:lnTo>
                  <a:pt x="955129" y="382455"/>
                </a:lnTo>
                <a:lnTo>
                  <a:pt x="954374" y="383462"/>
                </a:lnTo>
                <a:lnTo>
                  <a:pt x="953789" y="384815"/>
                </a:lnTo>
                <a:lnTo>
                  <a:pt x="952055" y="385264"/>
                </a:lnTo>
                <a:lnTo>
                  <a:pt x="949355" y="385386"/>
                </a:lnTo>
                <a:lnTo>
                  <a:pt x="947839" y="386277"/>
                </a:lnTo>
                <a:lnTo>
                  <a:pt x="947030" y="387270"/>
                </a:lnTo>
                <a:lnTo>
                  <a:pt x="943324" y="387589"/>
                </a:lnTo>
                <a:lnTo>
                  <a:pt x="941964" y="388915"/>
                </a:lnTo>
                <a:lnTo>
                  <a:pt x="939652" y="389384"/>
                </a:lnTo>
                <a:lnTo>
                  <a:pt x="930016" y="395165"/>
                </a:lnTo>
                <a:lnTo>
                  <a:pt x="927915" y="397592"/>
                </a:lnTo>
                <a:lnTo>
                  <a:pt x="925922" y="400428"/>
                </a:lnTo>
                <a:lnTo>
                  <a:pt x="924529" y="401849"/>
                </a:lnTo>
                <a:lnTo>
                  <a:pt x="923277" y="402842"/>
                </a:lnTo>
                <a:lnTo>
                  <a:pt x="922142" y="403250"/>
                </a:lnTo>
                <a:lnTo>
                  <a:pt x="921026" y="404229"/>
                </a:lnTo>
                <a:lnTo>
                  <a:pt x="919897" y="404352"/>
                </a:lnTo>
                <a:lnTo>
                  <a:pt x="918748" y="403903"/>
                </a:lnTo>
                <a:lnTo>
                  <a:pt x="917463" y="404059"/>
                </a:lnTo>
                <a:lnTo>
                  <a:pt x="916613" y="405242"/>
                </a:lnTo>
                <a:lnTo>
                  <a:pt x="917327" y="406786"/>
                </a:lnTo>
                <a:lnTo>
                  <a:pt x="916933" y="407439"/>
                </a:lnTo>
                <a:lnTo>
                  <a:pt x="914403" y="408275"/>
                </a:lnTo>
                <a:lnTo>
                  <a:pt x="910636" y="408826"/>
                </a:lnTo>
                <a:lnTo>
                  <a:pt x="909045" y="409832"/>
                </a:lnTo>
                <a:lnTo>
                  <a:pt x="908487" y="410403"/>
                </a:lnTo>
                <a:lnTo>
                  <a:pt x="907657" y="410689"/>
                </a:lnTo>
                <a:lnTo>
                  <a:pt x="906855" y="408703"/>
                </a:lnTo>
                <a:lnTo>
                  <a:pt x="906569" y="406079"/>
                </a:lnTo>
                <a:lnTo>
                  <a:pt x="908126" y="405446"/>
                </a:lnTo>
                <a:lnTo>
                  <a:pt x="909561" y="405113"/>
                </a:lnTo>
                <a:lnTo>
                  <a:pt x="917511" y="401482"/>
                </a:lnTo>
                <a:lnTo>
                  <a:pt x="916518" y="398748"/>
                </a:lnTo>
                <a:lnTo>
                  <a:pt x="917225" y="397558"/>
                </a:lnTo>
                <a:lnTo>
                  <a:pt x="919007" y="395620"/>
                </a:lnTo>
                <a:lnTo>
                  <a:pt x="920163" y="394661"/>
                </a:lnTo>
                <a:lnTo>
                  <a:pt x="919537" y="394308"/>
                </a:lnTo>
                <a:lnTo>
                  <a:pt x="914321" y="394947"/>
                </a:lnTo>
                <a:lnTo>
                  <a:pt x="911336" y="394899"/>
                </a:lnTo>
                <a:lnTo>
                  <a:pt x="909800" y="394702"/>
                </a:lnTo>
                <a:lnTo>
                  <a:pt x="910262" y="393043"/>
                </a:lnTo>
                <a:lnTo>
                  <a:pt x="910003" y="391384"/>
                </a:lnTo>
                <a:lnTo>
                  <a:pt x="909643" y="390765"/>
                </a:lnTo>
                <a:lnTo>
                  <a:pt x="912302" y="388875"/>
                </a:lnTo>
                <a:lnTo>
                  <a:pt x="913505" y="388412"/>
                </a:lnTo>
                <a:lnTo>
                  <a:pt x="914424" y="388439"/>
                </a:lnTo>
                <a:lnTo>
                  <a:pt x="914355" y="387297"/>
                </a:lnTo>
                <a:lnTo>
                  <a:pt x="913594" y="385576"/>
                </a:lnTo>
                <a:lnTo>
                  <a:pt x="914416" y="383353"/>
                </a:lnTo>
                <a:lnTo>
                  <a:pt x="919829" y="380735"/>
                </a:lnTo>
                <a:lnTo>
                  <a:pt x="921129" y="378355"/>
                </a:lnTo>
                <a:lnTo>
                  <a:pt x="923298" y="376131"/>
                </a:lnTo>
                <a:lnTo>
                  <a:pt x="927269" y="370596"/>
                </a:lnTo>
                <a:lnTo>
                  <a:pt x="927507" y="369651"/>
                </a:lnTo>
                <a:lnTo>
                  <a:pt x="928663" y="367047"/>
                </a:lnTo>
                <a:lnTo>
                  <a:pt x="928867" y="366006"/>
                </a:lnTo>
                <a:lnTo>
                  <a:pt x="927031" y="364483"/>
                </a:lnTo>
                <a:lnTo>
                  <a:pt x="926303" y="362348"/>
                </a:lnTo>
                <a:lnTo>
                  <a:pt x="920931" y="358485"/>
                </a:lnTo>
                <a:lnTo>
                  <a:pt x="920476" y="355160"/>
                </a:lnTo>
                <a:lnTo>
                  <a:pt x="919972" y="355303"/>
                </a:lnTo>
                <a:lnTo>
                  <a:pt x="919156" y="357628"/>
                </a:lnTo>
                <a:lnTo>
                  <a:pt x="918456" y="358376"/>
                </a:lnTo>
                <a:lnTo>
                  <a:pt x="915967" y="358444"/>
                </a:lnTo>
                <a:lnTo>
                  <a:pt x="914791" y="357567"/>
                </a:lnTo>
                <a:lnTo>
                  <a:pt x="907868" y="356996"/>
                </a:lnTo>
                <a:lnTo>
                  <a:pt x="906175" y="358499"/>
                </a:lnTo>
                <a:lnTo>
                  <a:pt x="904597" y="360818"/>
                </a:lnTo>
                <a:lnTo>
                  <a:pt x="903054" y="362477"/>
                </a:lnTo>
                <a:lnTo>
                  <a:pt x="901503" y="363327"/>
                </a:lnTo>
                <a:lnTo>
                  <a:pt x="900157" y="364836"/>
                </a:lnTo>
                <a:lnTo>
                  <a:pt x="894594" y="373772"/>
                </a:lnTo>
                <a:lnTo>
                  <a:pt x="892493" y="374452"/>
                </a:lnTo>
                <a:lnTo>
                  <a:pt x="882599" y="379830"/>
                </a:lnTo>
                <a:lnTo>
                  <a:pt x="877642" y="381938"/>
                </a:lnTo>
                <a:lnTo>
                  <a:pt x="873827" y="385651"/>
                </a:lnTo>
                <a:lnTo>
                  <a:pt x="872515" y="387895"/>
                </a:lnTo>
                <a:lnTo>
                  <a:pt x="871352" y="390384"/>
                </a:lnTo>
                <a:lnTo>
                  <a:pt x="870645" y="394145"/>
                </a:lnTo>
                <a:lnTo>
                  <a:pt x="867122" y="398707"/>
                </a:lnTo>
                <a:lnTo>
                  <a:pt x="865912" y="399687"/>
                </a:lnTo>
                <a:lnTo>
                  <a:pt x="864681" y="400081"/>
                </a:lnTo>
                <a:lnTo>
                  <a:pt x="863042" y="399938"/>
                </a:lnTo>
                <a:lnTo>
                  <a:pt x="861628" y="400224"/>
                </a:lnTo>
                <a:lnTo>
                  <a:pt x="859221" y="399823"/>
                </a:lnTo>
                <a:lnTo>
                  <a:pt x="856269" y="401264"/>
                </a:lnTo>
                <a:lnTo>
                  <a:pt x="852951" y="402509"/>
                </a:lnTo>
                <a:lnTo>
                  <a:pt x="850088" y="399374"/>
                </a:lnTo>
                <a:lnTo>
                  <a:pt x="848041" y="398599"/>
                </a:lnTo>
                <a:lnTo>
                  <a:pt x="844703" y="399469"/>
                </a:lnTo>
                <a:lnTo>
                  <a:pt x="843152" y="400863"/>
                </a:lnTo>
                <a:lnTo>
                  <a:pt x="839943" y="407752"/>
                </a:lnTo>
                <a:lnTo>
                  <a:pt x="838739" y="411689"/>
                </a:lnTo>
                <a:lnTo>
                  <a:pt x="838821" y="413300"/>
                </a:lnTo>
                <a:lnTo>
                  <a:pt x="840690" y="418183"/>
                </a:lnTo>
                <a:lnTo>
                  <a:pt x="842805" y="420910"/>
                </a:lnTo>
                <a:lnTo>
                  <a:pt x="847545" y="424017"/>
                </a:lnTo>
                <a:lnTo>
                  <a:pt x="857622" y="426152"/>
                </a:lnTo>
                <a:lnTo>
                  <a:pt x="859989" y="425391"/>
                </a:lnTo>
                <a:lnTo>
                  <a:pt x="862525" y="425384"/>
                </a:lnTo>
                <a:lnTo>
                  <a:pt x="865198" y="427410"/>
                </a:lnTo>
                <a:lnTo>
                  <a:pt x="866871" y="430756"/>
                </a:lnTo>
                <a:lnTo>
                  <a:pt x="867020" y="433034"/>
                </a:lnTo>
                <a:lnTo>
                  <a:pt x="867075" y="433823"/>
                </a:lnTo>
                <a:lnTo>
                  <a:pt x="867687" y="434496"/>
                </a:lnTo>
                <a:lnTo>
                  <a:pt x="868047" y="435645"/>
                </a:lnTo>
                <a:lnTo>
                  <a:pt x="866986" y="436597"/>
                </a:lnTo>
                <a:lnTo>
                  <a:pt x="866170" y="437073"/>
                </a:lnTo>
                <a:lnTo>
                  <a:pt x="865483" y="440603"/>
                </a:lnTo>
                <a:lnTo>
                  <a:pt x="865443" y="444499"/>
                </a:lnTo>
                <a:lnTo>
                  <a:pt x="866306" y="445791"/>
                </a:lnTo>
                <a:lnTo>
                  <a:pt x="868475" y="447607"/>
                </a:lnTo>
                <a:lnTo>
                  <a:pt x="871828" y="449103"/>
                </a:lnTo>
                <a:lnTo>
                  <a:pt x="874929" y="449422"/>
                </a:lnTo>
                <a:lnTo>
                  <a:pt x="880852" y="448701"/>
                </a:lnTo>
                <a:lnTo>
                  <a:pt x="883273" y="446355"/>
                </a:lnTo>
                <a:lnTo>
                  <a:pt x="883130" y="445342"/>
                </a:lnTo>
                <a:lnTo>
                  <a:pt x="883191" y="444030"/>
                </a:lnTo>
                <a:lnTo>
                  <a:pt x="888407" y="440582"/>
                </a:lnTo>
                <a:lnTo>
                  <a:pt x="891378" y="437522"/>
                </a:lnTo>
                <a:lnTo>
                  <a:pt x="890916" y="436713"/>
                </a:lnTo>
                <a:lnTo>
                  <a:pt x="890344" y="436176"/>
                </a:lnTo>
                <a:lnTo>
                  <a:pt x="890868" y="435863"/>
                </a:lnTo>
                <a:lnTo>
                  <a:pt x="892493" y="435645"/>
                </a:lnTo>
                <a:lnTo>
                  <a:pt x="899742" y="432449"/>
                </a:lnTo>
                <a:lnTo>
                  <a:pt x="905447" y="435061"/>
                </a:lnTo>
                <a:lnTo>
                  <a:pt x="908705" y="438066"/>
                </a:lnTo>
                <a:lnTo>
                  <a:pt x="911928" y="438569"/>
                </a:lnTo>
                <a:lnTo>
                  <a:pt x="914158" y="440106"/>
                </a:lnTo>
                <a:lnTo>
                  <a:pt x="916735" y="441412"/>
                </a:lnTo>
                <a:lnTo>
                  <a:pt x="920095" y="441500"/>
                </a:lnTo>
                <a:lnTo>
                  <a:pt x="922930" y="441772"/>
                </a:lnTo>
                <a:lnTo>
                  <a:pt x="923794" y="440562"/>
                </a:lnTo>
                <a:lnTo>
                  <a:pt x="924685" y="439766"/>
                </a:lnTo>
                <a:lnTo>
                  <a:pt x="925691" y="439923"/>
                </a:lnTo>
                <a:lnTo>
                  <a:pt x="926827" y="441507"/>
                </a:lnTo>
                <a:lnTo>
                  <a:pt x="930050" y="442724"/>
                </a:lnTo>
                <a:lnTo>
                  <a:pt x="933022" y="442663"/>
                </a:lnTo>
                <a:lnTo>
                  <a:pt x="935103" y="442221"/>
                </a:lnTo>
                <a:lnTo>
                  <a:pt x="936340" y="442785"/>
                </a:lnTo>
                <a:lnTo>
                  <a:pt x="934552" y="444812"/>
                </a:lnTo>
                <a:lnTo>
                  <a:pt x="934817" y="448076"/>
                </a:lnTo>
                <a:lnTo>
                  <a:pt x="933450" y="449109"/>
                </a:lnTo>
                <a:lnTo>
                  <a:pt x="932138" y="450769"/>
                </a:lnTo>
                <a:lnTo>
                  <a:pt x="932913" y="451863"/>
                </a:lnTo>
                <a:lnTo>
                  <a:pt x="933600" y="452326"/>
                </a:lnTo>
                <a:lnTo>
                  <a:pt x="933532" y="453652"/>
                </a:lnTo>
                <a:lnTo>
                  <a:pt x="932335" y="454407"/>
                </a:lnTo>
                <a:lnTo>
                  <a:pt x="930118" y="456379"/>
                </a:lnTo>
                <a:lnTo>
                  <a:pt x="928840" y="456345"/>
                </a:lnTo>
                <a:lnTo>
                  <a:pt x="928234" y="455964"/>
                </a:lnTo>
                <a:lnTo>
                  <a:pt x="927806" y="455257"/>
                </a:lnTo>
                <a:lnTo>
                  <a:pt x="927487" y="454121"/>
                </a:lnTo>
                <a:lnTo>
                  <a:pt x="926711" y="453373"/>
                </a:lnTo>
                <a:lnTo>
                  <a:pt x="924562" y="453087"/>
                </a:lnTo>
                <a:lnTo>
                  <a:pt x="922332" y="453360"/>
                </a:lnTo>
                <a:lnTo>
                  <a:pt x="917313" y="456283"/>
                </a:lnTo>
                <a:lnTo>
                  <a:pt x="912411" y="458609"/>
                </a:lnTo>
                <a:lnTo>
                  <a:pt x="907276" y="460452"/>
                </a:lnTo>
                <a:lnTo>
                  <a:pt x="905556" y="461615"/>
                </a:lnTo>
                <a:lnTo>
                  <a:pt x="904332" y="461934"/>
                </a:lnTo>
                <a:lnTo>
                  <a:pt x="902204" y="461057"/>
                </a:lnTo>
                <a:lnTo>
                  <a:pt x="900918" y="461111"/>
                </a:lnTo>
                <a:lnTo>
                  <a:pt x="900647" y="461717"/>
                </a:lnTo>
                <a:lnTo>
                  <a:pt x="902285" y="463335"/>
                </a:lnTo>
                <a:lnTo>
                  <a:pt x="902714" y="464600"/>
                </a:lnTo>
                <a:lnTo>
                  <a:pt x="902544" y="465572"/>
                </a:lnTo>
                <a:lnTo>
                  <a:pt x="901612" y="466001"/>
                </a:lnTo>
                <a:lnTo>
                  <a:pt x="900259" y="465294"/>
                </a:lnTo>
                <a:lnTo>
                  <a:pt x="899021" y="466307"/>
                </a:lnTo>
                <a:lnTo>
                  <a:pt x="898464" y="468014"/>
                </a:lnTo>
                <a:lnTo>
                  <a:pt x="898436" y="472073"/>
                </a:lnTo>
                <a:lnTo>
                  <a:pt x="897621" y="472978"/>
                </a:lnTo>
                <a:lnTo>
                  <a:pt x="895356" y="473474"/>
                </a:lnTo>
                <a:lnTo>
                  <a:pt x="892949" y="474766"/>
                </a:lnTo>
                <a:lnTo>
                  <a:pt x="892092" y="474168"/>
                </a:lnTo>
                <a:lnTo>
                  <a:pt x="891752" y="473440"/>
                </a:lnTo>
                <a:lnTo>
                  <a:pt x="892004" y="471577"/>
                </a:lnTo>
                <a:lnTo>
                  <a:pt x="891705" y="470666"/>
                </a:lnTo>
                <a:lnTo>
                  <a:pt x="890603" y="470713"/>
                </a:lnTo>
                <a:lnTo>
                  <a:pt x="888944" y="471271"/>
                </a:lnTo>
                <a:lnTo>
                  <a:pt x="887679" y="472495"/>
                </a:lnTo>
                <a:lnTo>
                  <a:pt x="887244" y="473236"/>
                </a:lnTo>
                <a:lnTo>
                  <a:pt x="888910" y="475623"/>
                </a:lnTo>
                <a:lnTo>
                  <a:pt x="890494" y="475868"/>
                </a:lnTo>
                <a:lnTo>
                  <a:pt x="890881" y="476405"/>
                </a:lnTo>
                <a:lnTo>
                  <a:pt x="889623" y="477568"/>
                </a:lnTo>
                <a:lnTo>
                  <a:pt x="886489" y="479295"/>
                </a:lnTo>
                <a:lnTo>
                  <a:pt x="885965" y="480743"/>
                </a:lnTo>
                <a:lnTo>
                  <a:pt x="885034" y="482130"/>
                </a:lnTo>
                <a:lnTo>
                  <a:pt x="883755" y="483232"/>
                </a:lnTo>
                <a:lnTo>
                  <a:pt x="882885" y="484395"/>
                </a:lnTo>
                <a:lnTo>
                  <a:pt x="881824" y="485000"/>
                </a:lnTo>
                <a:lnTo>
                  <a:pt x="880090" y="485680"/>
                </a:lnTo>
                <a:lnTo>
                  <a:pt x="877962" y="488454"/>
                </a:lnTo>
                <a:lnTo>
                  <a:pt x="876404" y="491045"/>
                </a:lnTo>
                <a:lnTo>
                  <a:pt x="874555" y="492378"/>
                </a:lnTo>
                <a:lnTo>
                  <a:pt x="873093" y="496744"/>
                </a:lnTo>
                <a:lnTo>
                  <a:pt x="870475" y="499110"/>
                </a:lnTo>
                <a:lnTo>
                  <a:pt x="869509" y="502891"/>
                </a:lnTo>
                <a:lnTo>
                  <a:pt x="870189" y="505210"/>
                </a:lnTo>
                <a:lnTo>
                  <a:pt x="873065" y="505189"/>
                </a:lnTo>
                <a:lnTo>
                  <a:pt x="874500" y="506006"/>
                </a:lnTo>
                <a:lnTo>
                  <a:pt x="877479" y="509052"/>
                </a:lnTo>
                <a:lnTo>
                  <a:pt x="881042" y="511038"/>
                </a:lnTo>
                <a:lnTo>
                  <a:pt x="884741" y="512153"/>
                </a:lnTo>
                <a:lnTo>
                  <a:pt x="889277" y="514961"/>
                </a:lnTo>
                <a:lnTo>
                  <a:pt x="890528" y="516151"/>
                </a:lnTo>
                <a:lnTo>
                  <a:pt x="891596" y="518565"/>
                </a:lnTo>
                <a:lnTo>
                  <a:pt x="893561" y="525501"/>
                </a:lnTo>
                <a:lnTo>
                  <a:pt x="894975" y="528929"/>
                </a:lnTo>
                <a:lnTo>
                  <a:pt x="895071" y="530717"/>
                </a:lnTo>
                <a:lnTo>
                  <a:pt x="897192" y="534083"/>
                </a:lnTo>
                <a:lnTo>
                  <a:pt x="899457" y="539863"/>
                </a:lnTo>
                <a:lnTo>
                  <a:pt x="902068" y="544854"/>
                </a:lnTo>
                <a:lnTo>
                  <a:pt x="902564" y="548778"/>
                </a:lnTo>
                <a:lnTo>
                  <a:pt x="901721" y="550566"/>
                </a:lnTo>
                <a:lnTo>
                  <a:pt x="901728" y="552885"/>
                </a:lnTo>
                <a:lnTo>
                  <a:pt x="904332" y="555014"/>
                </a:lnTo>
                <a:lnTo>
                  <a:pt x="910126" y="557482"/>
                </a:lnTo>
                <a:lnTo>
                  <a:pt x="911050" y="558210"/>
                </a:lnTo>
                <a:lnTo>
                  <a:pt x="912186" y="559406"/>
                </a:lnTo>
                <a:lnTo>
                  <a:pt x="912241" y="563126"/>
                </a:lnTo>
                <a:lnTo>
                  <a:pt x="913138" y="564309"/>
                </a:lnTo>
                <a:lnTo>
                  <a:pt x="913893" y="565030"/>
                </a:lnTo>
                <a:lnTo>
                  <a:pt x="917402" y="566601"/>
                </a:lnTo>
                <a:lnTo>
                  <a:pt x="918871" y="567906"/>
                </a:lnTo>
                <a:lnTo>
                  <a:pt x="920428" y="569987"/>
                </a:lnTo>
                <a:lnTo>
                  <a:pt x="920877" y="571850"/>
                </a:lnTo>
                <a:lnTo>
                  <a:pt x="921067" y="574373"/>
                </a:lnTo>
                <a:lnTo>
                  <a:pt x="919109" y="574462"/>
                </a:lnTo>
                <a:lnTo>
                  <a:pt x="917531" y="574176"/>
                </a:lnTo>
                <a:lnTo>
                  <a:pt x="911255" y="570898"/>
                </a:lnTo>
                <a:lnTo>
                  <a:pt x="909623" y="570810"/>
                </a:lnTo>
                <a:lnTo>
                  <a:pt x="907318" y="571266"/>
                </a:lnTo>
                <a:lnTo>
                  <a:pt x="904033" y="570660"/>
                </a:lnTo>
                <a:lnTo>
                  <a:pt x="900565" y="567022"/>
                </a:lnTo>
                <a:lnTo>
                  <a:pt x="898063" y="565921"/>
                </a:lnTo>
                <a:lnTo>
                  <a:pt x="895376" y="565363"/>
                </a:lnTo>
                <a:lnTo>
                  <a:pt x="888971" y="568491"/>
                </a:lnTo>
                <a:lnTo>
                  <a:pt x="887339" y="568267"/>
                </a:lnTo>
                <a:lnTo>
                  <a:pt x="886870" y="568620"/>
                </a:lnTo>
                <a:lnTo>
                  <a:pt x="886149" y="569158"/>
                </a:lnTo>
                <a:lnTo>
                  <a:pt x="889120" y="569831"/>
                </a:lnTo>
                <a:lnTo>
                  <a:pt x="892099" y="568804"/>
                </a:lnTo>
                <a:lnTo>
                  <a:pt x="894955" y="567288"/>
                </a:lnTo>
                <a:lnTo>
                  <a:pt x="899123" y="568097"/>
                </a:lnTo>
                <a:lnTo>
                  <a:pt x="899824" y="569464"/>
                </a:lnTo>
                <a:lnTo>
                  <a:pt x="900510" y="571769"/>
                </a:lnTo>
                <a:lnTo>
                  <a:pt x="903366" y="573326"/>
                </a:lnTo>
                <a:lnTo>
                  <a:pt x="905611" y="574013"/>
                </a:lnTo>
                <a:lnTo>
                  <a:pt x="908466" y="576053"/>
                </a:lnTo>
                <a:lnTo>
                  <a:pt x="911255" y="579235"/>
                </a:lnTo>
                <a:lnTo>
                  <a:pt x="917164" y="582921"/>
                </a:lnTo>
                <a:lnTo>
                  <a:pt x="919558" y="586403"/>
                </a:lnTo>
                <a:lnTo>
                  <a:pt x="920482" y="588646"/>
                </a:lnTo>
                <a:lnTo>
                  <a:pt x="921312" y="591849"/>
                </a:lnTo>
                <a:lnTo>
                  <a:pt x="919245" y="592883"/>
                </a:lnTo>
                <a:lnTo>
                  <a:pt x="917443" y="593026"/>
                </a:lnTo>
                <a:lnTo>
                  <a:pt x="914621" y="593529"/>
                </a:lnTo>
                <a:lnTo>
                  <a:pt x="912547" y="594665"/>
                </a:lnTo>
                <a:lnTo>
                  <a:pt x="910466" y="596650"/>
                </a:lnTo>
                <a:lnTo>
                  <a:pt x="904502" y="599771"/>
                </a:lnTo>
                <a:lnTo>
                  <a:pt x="903373" y="601723"/>
                </a:lnTo>
                <a:lnTo>
                  <a:pt x="902598" y="603423"/>
                </a:lnTo>
                <a:lnTo>
                  <a:pt x="901143" y="604259"/>
                </a:lnTo>
                <a:lnTo>
                  <a:pt x="897491" y="603464"/>
                </a:lnTo>
                <a:lnTo>
                  <a:pt x="894050" y="603532"/>
                </a:lnTo>
                <a:lnTo>
                  <a:pt x="890154" y="605823"/>
                </a:lnTo>
                <a:lnTo>
                  <a:pt x="889181" y="606755"/>
                </a:lnTo>
                <a:lnTo>
                  <a:pt x="889828" y="606572"/>
                </a:lnTo>
                <a:lnTo>
                  <a:pt x="890440" y="606279"/>
                </a:lnTo>
                <a:lnTo>
                  <a:pt x="892194" y="606626"/>
                </a:lnTo>
                <a:lnTo>
                  <a:pt x="894907" y="605402"/>
                </a:lnTo>
                <a:lnTo>
                  <a:pt x="897560" y="609135"/>
                </a:lnTo>
                <a:lnTo>
                  <a:pt x="902734" y="608530"/>
                </a:lnTo>
                <a:lnTo>
                  <a:pt x="907596" y="605429"/>
                </a:lnTo>
                <a:lnTo>
                  <a:pt x="909480" y="605375"/>
                </a:lnTo>
                <a:lnTo>
                  <a:pt x="911050" y="605851"/>
                </a:lnTo>
                <a:lnTo>
                  <a:pt x="912812" y="607075"/>
                </a:lnTo>
                <a:lnTo>
                  <a:pt x="917490" y="612508"/>
                </a:lnTo>
                <a:lnTo>
                  <a:pt x="920061" y="613100"/>
                </a:lnTo>
                <a:lnTo>
                  <a:pt x="922577" y="614371"/>
                </a:lnTo>
                <a:lnTo>
                  <a:pt x="923971" y="614514"/>
                </a:lnTo>
                <a:lnTo>
                  <a:pt x="925229" y="614895"/>
                </a:lnTo>
                <a:lnTo>
                  <a:pt x="921842" y="616880"/>
                </a:lnTo>
                <a:lnTo>
                  <a:pt x="917470" y="621164"/>
                </a:lnTo>
                <a:lnTo>
                  <a:pt x="915525" y="622184"/>
                </a:lnTo>
                <a:lnTo>
                  <a:pt x="914219" y="623327"/>
                </a:lnTo>
                <a:lnTo>
                  <a:pt x="917742" y="622755"/>
                </a:lnTo>
                <a:lnTo>
                  <a:pt x="920244" y="620709"/>
                </a:lnTo>
                <a:lnTo>
                  <a:pt x="921509" y="620205"/>
                </a:lnTo>
                <a:lnTo>
                  <a:pt x="922522" y="620681"/>
                </a:lnTo>
                <a:lnTo>
                  <a:pt x="923039" y="623204"/>
                </a:lnTo>
                <a:lnTo>
                  <a:pt x="922074" y="630943"/>
                </a:lnTo>
                <a:lnTo>
                  <a:pt x="920843" y="631079"/>
                </a:lnTo>
                <a:lnTo>
                  <a:pt x="919646" y="628978"/>
                </a:lnTo>
                <a:lnTo>
                  <a:pt x="918245" y="628311"/>
                </a:lnTo>
                <a:lnTo>
                  <a:pt x="917069" y="628746"/>
                </a:lnTo>
                <a:lnTo>
                  <a:pt x="914736" y="628733"/>
                </a:lnTo>
                <a:lnTo>
                  <a:pt x="913845" y="629685"/>
                </a:lnTo>
                <a:lnTo>
                  <a:pt x="913097" y="631031"/>
                </a:lnTo>
                <a:lnTo>
                  <a:pt x="914492" y="631310"/>
                </a:lnTo>
                <a:lnTo>
                  <a:pt x="917239" y="633656"/>
                </a:lnTo>
                <a:lnTo>
                  <a:pt x="917518" y="634900"/>
                </a:lnTo>
                <a:lnTo>
                  <a:pt x="916783" y="635710"/>
                </a:lnTo>
                <a:lnTo>
                  <a:pt x="914858" y="635363"/>
                </a:lnTo>
                <a:lnTo>
                  <a:pt x="917198" y="637111"/>
                </a:lnTo>
                <a:lnTo>
                  <a:pt x="916579" y="638919"/>
                </a:lnTo>
                <a:lnTo>
                  <a:pt x="915824" y="639633"/>
                </a:lnTo>
                <a:lnTo>
                  <a:pt x="914464" y="640089"/>
                </a:lnTo>
                <a:lnTo>
                  <a:pt x="913628" y="641653"/>
                </a:lnTo>
                <a:lnTo>
                  <a:pt x="914831" y="644257"/>
                </a:lnTo>
                <a:lnTo>
                  <a:pt x="916049" y="647589"/>
                </a:lnTo>
                <a:lnTo>
                  <a:pt x="916198" y="649194"/>
                </a:lnTo>
                <a:lnTo>
                  <a:pt x="914294" y="648501"/>
                </a:lnTo>
                <a:lnTo>
                  <a:pt x="911323" y="650534"/>
                </a:lnTo>
                <a:lnTo>
                  <a:pt x="909758" y="650704"/>
                </a:lnTo>
                <a:lnTo>
                  <a:pt x="908698" y="648024"/>
                </a:lnTo>
                <a:lnTo>
                  <a:pt x="907345" y="648446"/>
                </a:lnTo>
                <a:lnTo>
                  <a:pt x="906440" y="649221"/>
                </a:lnTo>
                <a:lnTo>
                  <a:pt x="905237" y="652091"/>
                </a:lnTo>
                <a:lnTo>
                  <a:pt x="903768" y="654682"/>
                </a:lnTo>
                <a:lnTo>
                  <a:pt x="902503" y="655389"/>
                </a:lnTo>
                <a:lnTo>
                  <a:pt x="900987" y="655185"/>
                </a:lnTo>
                <a:lnTo>
                  <a:pt x="899735" y="655260"/>
                </a:lnTo>
                <a:lnTo>
                  <a:pt x="900041" y="655960"/>
                </a:lnTo>
                <a:lnTo>
                  <a:pt x="901360" y="656810"/>
                </a:lnTo>
                <a:lnTo>
                  <a:pt x="901360" y="657803"/>
                </a:lnTo>
                <a:lnTo>
                  <a:pt x="898545" y="660951"/>
                </a:lnTo>
                <a:lnTo>
                  <a:pt x="898090" y="662169"/>
                </a:lnTo>
                <a:lnTo>
                  <a:pt x="898158" y="663202"/>
                </a:lnTo>
                <a:lnTo>
                  <a:pt x="896682" y="664460"/>
                </a:lnTo>
                <a:lnTo>
                  <a:pt x="897478" y="666575"/>
                </a:lnTo>
                <a:lnTo>
                  <a:pt x="897063" y="668064"/>
                </a:lnTo>
                <a:lnTo>
                  <a:pt x="895771" y="670077"/>
                </a:lnTo>
                <a:lnTo>
                  <a:pt x="894411" y="671403"/>
                </a:lnTo>
                <a:lnTo>
                  <a:pt x="892813" y="673552"/>
                </a:lnTo>
                <a:lnTo>
                  <a:pt x="890786" y="674796"/>
                </a:lnTo>
                <a:lnTo>
                  <a:pt x="888114" y="679291"/>
                </a:lnTo>
                <a:lnTo>
                  <a:pt x="887325" y="681535"/>
                </a:lnTo>
                <a:lnTo>
                  <a:pt x="887128" y="683854"/>
                </a:lnTo>
                <a:lnTo>
                  <a:pt x="886292" y="684657"/>
                </a:lnTo>
                <a:lnTo>
                  <a:pt x="884857" y="685663"/>
                </a:lnTo>
                <a:lnTo>
                  <a:pt x="883225" y="685153"/>
                </a:lnTo>
                <a:lnTo>
                  <a:pt x="883170" y="683609"/>
                </a:lnTo>
                <a:lnTo>
                  <a:pt x="882463" y="683473"/>
                </a:lnTo>
                <a:lnTo>
                  <a:pt x="882062" y="682460"/>
                </a:lnTo>
                <a:lnTo>
                  <a:pt x="881940" y="681175"/>
                </a:lnTo>
                <a:lnTo>
                  <a:pt x="882110" y="680134"/>
                </a:lnTo>
                <a:lnTo>
                  <a:pt x="881430" y="680454"/>
                </a:lnTo>
                <a:lnTo>
                  <a:pt x="881008" y="681658"/>
                </a:lnTo>
                <a:lnTo>
                  <a:pt x="879934" y="682637"/>
                </a:lnTo>
                <a:lnTo>
                  <a:pt x="878812" y="682242"/>
                </a:lnTo>
                <a:lnTo>
                  <a:pt x="877601" y="681440"/>
                </a:lnTo>
                <a:lnTo>
                  <a:pt x="877635" y="682596"/>
                </a:lnTo>
                <a:lnTo>
                  <a:pt x="878281" y="683759"/>
                </a:lnTo>
                <a:lnTo>
                  <a:pt x="878560" y="684922"/>
                </a:lnTo>
                <a:lnTo>
                  <a:pt x="880233" y="685173"/>
                </a:lnTo>
                <a:lnTo>
                  <a:pt x="881355" y="686506"/>
                </a:lnTo>
                <a:lnTo>
                  <a:pt x="882239" y="688553"/>
                </a:lnTo>
                <a:lnTo>
                  <a:pt x="882415" y="689321"/>
                </a:lnTo>
                <a:lnTo>
                  <a:pt x="883102" y="690232"/>
                </a:lnTo>
                <a:lnTo>
                  <a:pt x="883198" y="691015"/>
                </a:lnTo>
                <a:lnTo>
                  <a:pt x="881599" y="691735"/>
                </a:lnTo>
                <a:lnTo>
                  <a:pt x="879600" y="693082"/>
                </a:lnTo>
                <a:lnTo>
                  <a:pt x="877200" y="695387"/>
                </a:lnTo>
                <a:lnTo>
                  <a:pt x="875221" y="696924"/>
                </a:lnTo>
                <a:lnTo>
                  <a:pt x="873433" y="696937"/>
                </a:lnTo>
                <a:lnTo>
                  <a:pt x="872352" y="696761"/>
                </a:lnTo>
                <a:lnTo>
                  <a:pt x="870808" y="695877"/>
                </a:lnTo>
                <a:lnTo>
                  <a:pt x="869033" y="695509"/>
                </a:lnTo>
                <a:lnTo>
                  <a:pt x="871413" y="698617"/>
                </a:lnTo>
                <a:lnTo>
                  <a:pt x="872712" y="699168"/>
                </a:lnTo>
                <a:lnTo>
                  <a:pt x="874344" y="699052"/>
                </a:lnTo>
                <a:lnTo>
                  <a:pt x="875928" y="697896"/>
                </a:lnTo>
                <a:lnTo>
                  <a:pt x="878179" y="698019"/>
                </a:lnTo>
                <a:lnTo>
                  <a:pt x="878744" y="699807"/>
                </a:lnTo>
                <a:lnTo>
                  <a:pt x="878145" y="701827"/>
                </a:lnTo>
                <a:lnTo>
                  <a:pt x="876914" y="704444"/>
                </a:lnTo>
                <a:lnTo>
                  <a:pt x="876663" y="706709"/>
                </a:lnTo>
                <a:lnTo>
                  <a:pt x="878186" y="709946"/>
                </a:lnTo>
                <a:lnTo>
                  <a:pt x="878254" y="710918"/>
                </a:lnTo>
                <a:lnTo>
                  <a:pt x="877683" y="711401"/>
                </a:lnTo>
                <a:lnTo>
                  <a:pt x="875894" y="710551"/>
                </a:lnTo>
                <a:lnTo>
                  <a:pt x="874419" y="709477"/>
                </a:lnTo>
                <a:lnTo>
                  <a:pt x="872930" y="709762"/>
                </a:lnTo>
                <a:lnTo>
                  <a:pt x="871386" y="709307"/>
                </a:lnTo>
                <a:lnTo>
                  <a:pt x="869801" y="709688"/>
                </a:lnTo>
                <a:lnTo>
                  <a:pt x="869156" y="710435"/>
                </a:lnTo>
                <a:lnTo>
                  <a:pt x="869591" y="711666"/>
                </a:lnTo>
                <a:lnTo>
                  <a:pt x="871012" y="712686"/>
                </a:lnTo>
                <a:lnTo>
                  <a:pt x="871807" y="714257"/>
                </a:lnTo>
                <a:lnTo>
                  <a:pt x="870856" y="714808"/>
                </a:lnTo>
                <a:lnTo>
                  <a:pt x="866823" y="714441"/>
                </a:lnTo>
                <a:lnTo>
                  <a:pt x="865925" y="714740"/>
                </a:lnTo>
                <a:lnTo>
                  <a:pt x="864722" y="716467"/>
                </a:lnTo>
                <a:lnTo>
                  <a:pt x="865504" y="719024"/>
                </a:lnTo>
                <a:lnTo>
                  <a:pt x="864613" y="720608"/>
                </a:lnTo>
                <a:lnTo>
                  <a:pt x="862954" y="720982"/>
                </a:lnTo>
                <a:lnTo>
                  <a:pt x="860771" y="722261"/>
                </a:lnTo>
                <a:lnTo>
                  <a:pt x="859425" y="722560"/>
                </a:lnTo>
                <a:lnTo>
                  <a:pt x="859493" y="723117"/>
                </a:lnTo>
                <a:lnTo>
                  <a:pt x="860479" y="723675"/>
                </a:lnTo>
                <a:lnTo>
                  <a:pt x="861002" y="724430"/>
                </a:lnTo>
                <a:lnTo>
                  <a:pt x="859812" y="727034"/>
                </a:lnTo>
                <a:lnTo>
                  <a:pt x="857969" y="727891"/>
                </a:lnTo>
                <a:lnTo>
                  <a:pt x="855141" y="727463"/>
                </a:lnTo>
                <a:lnTo>
                  <a:pt x="852917" y="728048"/>
                </a:lnTo>
                <a:lnTo>
                  <a:pt x="850993" y="726939"/>
                </a:lnTo>
                <a:lnTo>
                  <a:pt x="848939" y="726919"/>
                </a:lnTo>
                <a:lnTo>
                  <a:pt x="847545" y="728320"/>
                </a:lnTo>
                <a:lnTo>
                  <a:pt x="847395" y="729945"/>
                </a:lnTo>
                <a:lnTo>
                  <a:pt x="846042" y="730108"/>
                </a:lnTo>
                <a:lnTo>
                  <a:pt x="845314" y="729986"/>
                </a:lnTo>
                <a:lnTo>
                  <a:pt x="844288" y="730101"/>
                </a:lnTo>
                <a:lnTo>
                  <a:pt x="844396" y="730971"/>
                </a:lnTo>
                <a:lnTo>
                  <a:pt x="844981" y="731733"/>
                </a:lnTo>
                <a:lnTo>
                  <a:pt x="847756" y="732073"/>
                </a:lnTo>
                <a:lnTo>
                  <a:pt x="848252" y="733168"/>
                </a:lnTo>
                <a:lnTo>
                  <a:pt x="848361" y="734854"/>
                </a:lnTo>
                <a:lnTo>
                  <a:pt x="845457" y="737758"/>
                </a:lnTo>
                <a:lnTo>
                  <a:pt x="844220" y="739716"/>
                </a:lnTo>
                <a:lnTo>
                  <a:pt x="842356" y="739662"/>
                </a:lnTo>
                <a:lnTo>
                  <a:pt x="840949" y="741233"/>
                </a:lnTo>
                <a:lnTo>
                  <a:pt x="840194" y="743361"/>
                </a:lnTo>
                <a:lnTo>
                  <a:pt x="839263" y="742940"/>
                </a:lnTo>
                <a:lnTo>
                  <a:pt x="837107" y="743280"/>
                </a:lnTo>
                <a:lnTo>
                  <a:pt x="836474" y="744293"/>
                </a:lnTo>
                <a:lnTo>
                  <a:pt x="836978" y="744715"/>
                </a:lnTo>
                <a:lnTo>
                  <a:pt x="837025" y="745442"/>
                </a:lnTo>
                <a:lnTo>
                  <a:pt x="836161" y="747829"/>
                </a:lnTo>
                <a:lnTo>
                  <a:pt x="835223" y="748502"/>
                </a:lnTo>
                <a:lnTo>
                  <a:pt x="834815" y="747523"/>
                </a:lnTo>
                <a:lnTo>
                  <a:pt x="834509" y="746006"/>
                </a:lnTo>
                <a:lnTo>
                  <a:pt x="833754" y="745891"/>
                </a:lnTo>
                <a:lnTo>
                  <a:pt x="832496" y="747285"/>
                </a:lnTo>
                <a:lnTo>
                  <a:pt x="831028" y="748285"/>
                </a:lnTo>
                <a:lnTo>
                  <a:pt x="829769" y="748699"/>
                </a:lnTo>
                <a:lnTo>
                  <a:pt x="828818" y="747774"/>
                </a:lnTo>
                <a:lnTo>
                  <a:pt x="826485" y="747292"/>
                </a:lnTo>
                <a:lnTo>
                  <a:pt x="825533" y="751297"/>
                </a:lnTo>
                <a:lnTo>
                  <a:pt x="823602" y="752752"/>
                </a:lnTo>
                <a:lnTo>
                  <a:pt x="822698" y="753208"/>
                </a:lnTo>
                <a:lnTo>
                  <a:pt x="821120" y="753344"/>
                </a:lnTo>
                <a:lnTo>
                  <a:pt x="822126" y="753894"/>
                </a:lnTo>
                <a:lnTo>
                  <a:pt x="822439" y="754921"/>
                </a:lnTo>
                <a:lnTo>
                  <a:pt x="821875" y="755941"/>
                </a:lnTo>
                <a:lnTo>
                  <a:pt x="820297" y="756145"/>
                </a:lnTo>
                <a:lnTo>
                  <a:pt x="819379" y="756941"/>
                </a:lnTo>
                <a:lnTo>
                  <a:pt x="819026" y="760511"/>
                </a:lnTo>
                <a:lnTo>
                  <a:pt x="818087" y="761762"/>
                </a:lnTo>
                <a:lnTo>
                  <a:pt x="815694" y="761864"/>
                </a:lnTo>
                <a:lnTo>
                  <a:pt x="813905" y="761035"/>
                </a:lnTo>
                <a:lnTo>
                  <a:pt x="813334" y="761687"/>
                </a:lnTo>
                <a:lnTo>
                  <a:pt x="813035" y="762327"/>
                </a:lnTo>
                <a:lnTo>
                  <a:pt x="812096" y="762973"/>
                </a:lnTo>
                <a:lnTo>
                  <a:pt x="810287" y="763143"/>
                </a:lnTo>
                <a:lnTo>
                  <a:pt x="806268" y="764741"/>
                </a:lnTo>
                <a:lnTo>
                  <a:pt x="804426" y="764278"/>
                </a:lnTo>
                <a:lnTo>
                  <a:pt x="802229" y="763673"/>
                </a:lnTo>
                <a:lnTo>
                  <a:pt x="800713" y="764265"/>
                </a:lnTo>
                <a:lnTo>
                  <a:pt x="800210" y="765489"/>
                </a:lnTo>
                <a:lnTo>
                  <a:pt x="799510" y="766441"/>
                </a:lnTo>
                <a:lnTo>
                  <a:pt x="797306" y="766441"/>
                </a:lnTo>
                <a:lnTo>
                  <a:pt x="795538" y="765264"/>
                </a:lnTo>
                <a:lnTo>
                  <a:pt x="793736" y="764414"/>
                </a:lnTo>
                <a:lnTo>
                  <a:pt x="791744" y="765149"/>
                </a:lnTo>
                <a:lnTo>
                  <a:pt x="790228" y="766645"/>
                </a:lnTo>
                <a:lnTo>
                  <a:pt x="788364" y="767148"/>
                </a:lnTo>
                <a:lnTo>
                  <a:pt x="788017" y="768079"/>
                </a:lnTo>
                <a:lnTo>
                  <a:pt x="787208" y="768542"/>
                </a:lnTo>
                <a:lnTo>
                  <a:pt x="785236" y="768345"/>
                </a:lnTo>
                <a:lnTo>
                  <a:pt x="784488" y="766033"/>
                </a:lnTo>
                <a:lnTo>
                  <a:pt x="783352" y="765693"/>
                </a:lnTo>
                <a:lnTo>
                  <a:pt x="782230" y="766862"/>
                </a:lnTo>
                <a:lnTo>
                  <a:pt x="781829" y="767773"/>
                </a:lnTo>
                <a:lnTo>
                  <a:pt x="781306" y="768467"/>
                </a:lnTo>
                <a:lnTo>
                  <a:pt x="781489" y="770351"/>
                </a:lnTo>
                <a:lnTo>
                  <a:pt x="780381" y="770391"/>
                </a:lnTo>
                <a:lnTo>
                  <a:pt x="778933" y="769235"/>
                </a:lnTo>
                <a:lnTo>
                  <a:pt x="777409" y="769031"/>
                </a:lnTo>
                <a:lnTo>
                  <a:pt x="775988" y="770106"/>
                </a:lnTo>
                <a:lnTo>
                  <a:pt x="775267" y="769841"/>
                </a:lnTo>
                <a:lnTo>
                  <a:pt x="774506" y="769616"/>
                </a:lnTo>
                <a:lnTo>
                  <a:pt x="773261" y="769616"/>
                </a:lnTo>
                <a:lnTo>
                  <a:pt x="772785" y="769902"/>
                </a:lnTo>
                <a:lnTo>
                  <a:pt x="771874" y="770072"/>
                </a:lnTo>
                <a:lnTo>
                  <a:pt x="771262" y="770657"/>
                </a:lnTo>
                <a:lnTo>
                  <a:pt x="771207" y="770704"/>
                </a:lnTo>
                <a:lnTo>
                  <a:pt x="769603" y="770310"/>
                </a:lnTo>
                <a:lnTo>
                  <a:pt x="767638" y="768746"/>
                </a:lnTo>
                <a:lnTo>
                  <a:pt x="766230" y="766148"/>
                </a:lnTo>
                <a:lnTo>
                  <a:pt x="764441" y="764747"/>
                </a:lnTo>
                <a:lnTo>
                  <a:pt x="763653" y="763517"/>
                </a:lnTo>
                <a:lnTo>
                  <a:pt x="763347" y="761307"/>
                </a:lnTo>
                <a:lnTo>
                  <a:pt x="763020" y="760253"/>
                </a:lnTo>
                <a:lnTo>
                  <a:pt x="763129" y="759083"/>
                </a:lnTo>
                <a:lnTo>
                  <a:pt x="763673" y="758043"/>
                </a:lnTo>
                <a:lnTo>
                  <a:pt x="761749" y="758566"/>
                </a:lnTo>
                <a:lnTo>
                  <a:pt x="760327" y="759539"/>
                </a:lnTo>
                <a:lnTo>
                  <a:pt x="760620" y="760763"/>
                </a:lnTo>
                <a:lnTo>
                  <a:pt x="760266" y="761898"/>
                </a:lnTo>
                <a:lnTo>
                  <a:pt x="758145" y="762490"/>
                </a:lnTo>
                <a:lnTo>
                  <a:pt x="758274" y="762966"/>
                </a:lnTo>
                <a:lnTo>
                  <a:pt x="758417" y="763469"/>
                </a:lnTo>
                <a:lnTo>
                  <a:pt x="760076" y="765019"/>
                </a:lnTo>
                <a:lnTo>
                  <a:pt x="760416" y="766318"/>
                </a:lnTo>
                <a:lnTo>
                  <a:pt x="761089" y="767012"/>
                </a:lnTo>
                <a:lnTo>
                  <a:pt x="762388" y="769031"/>
                </a:lnTo>
                <a:lnTo>
                  <a:pt x="762354" y="772935"/>
                </a:lnTo>
                <a:lnTo>
                  <a:pt x="763068" y="774036"/>
                </a:lnTo>
                <a:lnTo>
                  <a:pt x="762830" y="775131"/>
                </a:lnTo>
                <a:lnTo>
                  <a:pt x="762313" y="776607"/>
                </a:lnTo>
                <a:lnTo>
                  <a:pt x="762265" y="776627"/>
                </a:lnTo>
                <a:lnTo>
                  <a:pt x="761885" y="776178"/>
                </a:lnTo>
                <a:lnTo>
                  <a:pt x="761259" y="776267"/>
                </a:lnTo>
                <a:lnTo>
                  <a:pt x="761007" y="776763"/>
                </a:lnTo>
                <a:lnTo>
                  <a:pt x="760967" y="777212"/>
                </a:lnTo>
                <a:lnTo>
                  <a:pt x="760858" y="777232"/>
                </a:lnTo>
                <a:lnTo>
                  <a:pt x="759756" y="777559"/>
                </a:lnTo>
                <a:lnTo>
                  <a:pt x="758832" y="777837"/>
                </a:lnTo>
                <a:lnTo>
                  <a:pt x="758083" y="778232"/>
                </a:lnTo>
                <a:lnTo>
                  <a:pt x="756907" y="779395"/>
                </a:lnTo>
                <a:lnTo>
                  <a:pt x="754670" y="779680"/>
                </a:lnTo>
                <a:lnTo>
                  <a:pt x="753521" y="776960"/>
                </a:lnTo>
                <a:lnTo>
                  <a:pt x="751977" y="778776"/>
                </a:lnTo>
                <a:lnTo>
                  <a:pt x="751514" y="782482"/>
                </a:lnTo>
                <a:lnTo>
                  <a:pt x="750943" y="783114"/>
                </a:lnTo>
                <a:lnTo>
                  <a:pt x="749985" y="783645"/>
                </a:lnTo>
                <a:lnTo>
                  <a:pt x="748169" y="782353"/>
                </a:lnTo>
                <a:lnTo>
                  <a:pt x="746585" y="783216"/>
                </a:lnTo>
                <a:lnTo>
                  <a:pt x="745347" y="784094"/>
                </a:lnTo>
                <a:lnTo>
                  <a:pt x="744837" y="784903"/>
                </a:lnTo>
                <a:lnTo>
                  <a:pt x="743926" y="785780"/>
                </a:lnTo>
                <a:lnTo>
                  <a:pt x="742178" y="784930"/>
                </a:lnTo>
                <a:lnTo>
                  <a:pt x="740771" y="783658"/>
                </a:lnTo>
                <a:lnTo>
                  <a:pt x="741124" y="782700"/>
                </a:lnTo>
                <a:lnTo>
                  <a:pt x="740927" y="782074"/>
                </a:lnTo>
                <a:lnTo>
                  <a:pt x="740295" y="781598"/>
                </a:lnTo>
                <a:lnTo>
                  <a:pt x="739594" y="781666"/>
                </a:lnTo>
                <a:lnTo>
                  <a:pt x="739941" y="782910"/>
                </a:lnTo>
                <a:lnTo>
                  <a:pt x="740172" y="785290"/>
                </a:lnTo>
                <a:lnTo>
                  <a:pt x="739533" y="785977"/>
                </a:lnTo>
                <a:lnTo>
                  <a:pt x="738547" y="786508"/>
                </a:lnTo>
                <a:lnTo>
                  <a:pt x="736419" y="786072"/>
                </a:lnTo>
                <a:lnTo>
                  <a:pt x="734970" y="785188"/>
                </a:lnTo>
                <a:lnTo>
                  <a:pt x="733209" y="784440"/>
                </a:lnTo>
                <a:lnTo>
                  <a:pt x="731658" y="784304"/>
                </a:lnTo>
                <a:lnTo>
                  <a:pt x="731319" y="785807"/>
                </a:lnTo>
                <a:lnTo>
                  <a:pt x="730312" y="787018"/>
                </a:lnTo>
                <a:lnTo>
                  <a:pt x="729380" y="787167"/>
                </a:lnTo>
                <a:lnTo>
                  <a:pt x="728449" y="786977"/>
                </a:lnTo>
                <a:lnTo>
                  <a:pt x="727225" y="788282"/>
                </a:lnTo>
                <a:lnTo>
                  <a:pt x="726647" y="789234"/>
                </a:lnTo>
                <a:lnTo>
                  <a:pt x="725137" y="790241"/>
                </a:lnTo>
                <a:lnTo>
                  <a:pt x="721125" y="790731"/>
                </a:lnTo>
                <a:lnTo>
                  <a:pt x="719724" y="791723"/>
                </a:lnTo>
                <a:lnTo>
                  <a:pt x="717847" y="791567"/>
                </a:lnTo>
                <a:lnTo>
                  <a:pt x="716392" y="791805"/>
                </a:lnTo>
                <a:lnTo>
                  <a:pt x="715556" y="791750"/>
                </a:lnTo>
                <a:lnTo>
                  <a:pt x="714808" y="791213"/>
                </a:lnTo>
                <a:lnTo>
                  <a:pt x="713965" y="791200"/>
                </a:lnTo>
                <a:lnTo>
                  <a:pt x="713577" y="792859"/>
                </a:lnTo>
                <a:lnTo>
                  <a:pt x="711306" y="793559"/>
                </a:lnTo>
                <a:lnTo>
                  <a:pt x="709266" y="793750"/>
                </a:lnTo>
                <a:lnTo>
                  <a:pt x="706995" y="795939"/>
                </a:lnTo>
                <a:lnTo>
                  <a:pt x="705376" y="797265"/>
                </a:lnTo>
                <a:lnTo>
                  <a:pt x="704173" y="797401"/>
                </a:lnTo>
                <a:lnTo>
                  <a:pt x="703289" y="796932"/>
                </a:lnTo>
                <a:lnTo>
                  <a:pt x="702847" y="794974"/>
                </a:lnTo>
                <a:lnTo>
                  <a:pt x="702398" y="794743"/>
                </a:lnTo>
                <a:lnTo>
                  <a:pt x="702139" y="796585"/>
                </a:lnTo>
                <a:lnTo>
                  <a:pt x="701711" y="798115"/>
                </a:lnTo>
                <a:lnTo>
                  <a:pt x="700881" y="798952"/>
                </a:lnTo>
                <a:lnTo>
                  <a:pt x="698257" y="800856"/>
                </a:lnTo>
                <a:lnTo>
                  <a:pt x="697502" y="802746"/>
                </a:lnTo>
                <a:lnTo>
                  <a:pt x="698005" y="804494"/>
                </a:lnTo>
                <a:lnTo>
                  <a:pt x="701534" y="804922"/>
                </a:lnTo>
                <a:lnTo>
                  <a:pt x="701970" y="805881"/>
                </a:lnTo>
                <a:lnTo>
                  <a:pt x="701629" y="806663"/>
                </a:lnTo>
                <a:lnTo>
                  <a:pt x="700786" y="807316"/>
                </a:lnTo>
                <a:lnTo>
                  <a:pt x="700535" y="808295"/>
                </a:lnTo>
                <a:lnTo>
                  <a:pt x="704322" y="811409"/>
                </a:lnTo>
                <a:lnTo>
                  <a:pt x="704438" y="812586"/>
                </a:lnTo>
                <a:lnTo>
                  <a:pt x="703853" y="813259"/>
                </a:lnTo>
                <a:lnTo>
                  <a:pt x="703146" y="814707"/>
                </a:lnTo>
                <a:lnTo>
                  <a:pt x="701147" y="815931"/>
                </a:lnTo>
                <a:lnTo>
                  <a:pt x="696917" y="816557"/>
                </a:lnTo>
                <a:lnTo>
                  <a:pt x="693388" y="815925"/>
                </a:lnTo>
                <a:lnTo>
                  <a:pt x="692320" y="814531"/>
                </a:lnTo>
                <a:lnTo>
                  <a:pt x="692388" y="813538"/>
                </a:lnTo>
                <a:lnTo>
                  <a:pt x="693265" y="813823"/>
                </a:lnTo>
                <a:lnTo>
                  <a:pt x="694258" y="813735"/>
                </a:lnTo>
                <a:lnTo>
                  <a:pt x="693959" y="812824"/>
                </a:lnTo>
                <a:lnTo>
                  <a:pt x="693537" y="812293"/>
                </a:lnTo>
                <a:lnTo>
                  <a:pt x="691912" y="811484"/>
                </a:lnTo>
                <a:lnTo>
                  <a:pt x="690593" y="809301"/>
                </a:lnTo>
                <a:lnTo>
                  <a:pt x="690844" y="807486"/>
                </a:lnTo>
                <a:lnTo>
                  <a:pt x="690131" y="806078"/>
                </a:lnTo>
                <a:lnTo>
                  <a:pt x="689342" y="804902"/>
                </a:lnTo>
                <a:lnTo>
                  <a:pt x="688553" y="804194"/>
                </a:lnTo>
                <a:lnTo>
                  <a:pt x="688125" y="803317"/>
                </a:lnTo>
                <a:lnTo>
                  <a:pt x="688927" y="800556"/>
                </a:lnTo>
                <a:lnTo>
                  <a:pt x="688485" y="798952"/>
                </a:lnTo>
                <a:lnTo>
                  <a:pt x="689994" y="796980"/>
                </a:lnTo>
                <a:lnTo>
                  <a:pt x="690368" y="794756"/>
                </a:lnTo>
                <a:lnTo>
                  <a:pt x="693062" y="793960"/>
                </a:lnTo>
                <a:lnTo>
                  <a:pt x="693245" y="791839"/>
                </a:lnTo>
                <a:lnTo>
                  <a:pt x="691314" y="791778"/>
                </a:lnTo>
                <a:lnTo>
                  <a:pt x="689974" y="790220"/>
                </a:lnTo>
                <a:lnTo>
                  <a:pt x="689668" y="790880"/>
                </a:lnTo>
                <a:lnTo>
                  <a:pt x="688594" y="790948"/>
                </a:lnTo>
                <a:lnTo>
                  <a:pt x="686826" y="787942"/>
                </a:lnTo>
                <a:lnTo>
                  <a:pt x="686295" y="787562"/>
                </a:lnTo>
                <a:lnTo>
                  <a:pt x="685438" y="787507"/>
                </a:lnTo>
                <a:lnTo>
                  <a:pt x="685867" y="790676"/>
                </a:lnTo>
                <a:lnTo>
                  <a:pt x="683793" y="791866"/>
                </a:lnTo>
                <a:lnTo>
                  <a:pt x="682093" y="792390"/>
                </a:lnTo>
                <a:lnTo>
                  <a:pt x="679686" y="792607"/>
                </a:lnTo>
                <a:lnTo>
                  <a:pt x="678312" y="792974"/>
                </a:lnTo>
                <a:lnTo>
                  <a:pt x="677033" y="792675"/>
                </a:lnTo>
                <a:lnTo>
                  <a:pt x="677346" y="791716"/>
                </a:lnTo>
                <a:lnTo>
                  <a:pt x="678027" y="790574"/>
                </a:lnTo>
                <a:lnTo>
                  <a:pt x="677421" y="789615"/>
                </a:lnTo>
                <a:lnTo>
                  <a:pt x="676061" y="788881"/>
                </a:lnTo>
                <a:lnTo>
                  <a:pt x="673980" y="788922"/>
                </a:lnTo>
                <a:lnTo>
                  <a:pt x="672546" y="788718"/>
                </a:lnTo>
                <a:lnTo>
                  <a:pt x="671117" y="788799"/>
                </a:lnTo>
                <a:lnTo>
                  <a:pt x="670594" y="788371"/>
                </a:lnTo>
                <a:lnTo>
                  <a:pt x="669268" y="786868"/>
                </a:lnTo>
                <a:lnTo>
                  <a:pt x="668146" y="785936"/>
                </a:lnTo>
                <a:lnTo>
                  <a:pt x="667643" y="785005"/>
                </a:lnTo>
                <a:lnTo>
                  <a:pt x="668146" y="783924"/>
                </a:lnTo>
                <a:lnTo>
                  <a:pt x="667724" y="783264"/>
                </a:lnTo>
                <a:lnTo>
                  <a:pt x="665555" y="783189"/>
                </a:lnTo>
                <a:lnTo>
                  <a:pt x="665569" y="784740"/>
                </a:lnTo>
                <a:lnTo>
                  <a:pt x="665793" y="786569"/>
                </a:lnTo>
                <a:lnTo>
                  <a:pt x="666425" y="787956"/>
                </a:lnTo>
                <a:lnTo>
                  <a:pt x="665977" y="788731"/>
                </a:lnTo>
                <a:lnTo>
                  <a:pt x="664875" y="789262"/>
                </a:lnTo>
                <a:lnTo>
                  <a:pt x="663699" y="787793"/>
                </a:lnTo>
                <a:lnTo>
                  <a:pt x="663162" y="787432"/>
                </a:lnTo>
                <a:lnTo>
                  <a:pt x="662597" y="787500"/>
                </a:lnTo>
                <a:lnTo>
                  <a:pt x="662169" y="788962"/>
                </a:lnTo>
                <a:lnTo>
                  <a:pt x="661101" y="790261"/>
                </a:lnTo>
                <a:lnTo>
                  <a:pt x="659183" y="790118"/>
                </a:lnTo>
                <a:lnTo>
                  <a:pt x="657688" y="790921"/>
                </a:lnTo>
                <a:lnTo>
                  <a:pt x="655879" y="791288"/>
                </a:lnTo>
                <a:lnTo>
                  <a:pt x="654648" y="790214"/>
                </a:lnTo>
                <a:lnTo>
                  <a:pt x="652614" y="788486"/>
                </a:lnTo>
                <a:lnTo>
                  <a:pt x="651806" y="788289"/>
                </a:lnTo>
                <a:lnTo>
                  <a:pt x="649548" y="789132"/>
                </a:lnTo>
                <a:lnTo>
                  <a:pt x="646304" y="789445"/>
                </a:lnTo>
                <a:lnTo>
                  <a:pt x="645583" y="788548"/>
                </a:lnTo>
                <a:lnTo>
                  <a:pt x="644019" y="789228"/>
                </a:lnTo>
                <a:lnTo>
                  <a:pt x="642510" y="787154"/>
                </a:lnTo>
                <a:lnTo>
                  <a:pt x="640721" y="787018"/>
                </a:lnTo>
                <a:lnTo>
                  <a:pt x="638491" y="785447"/>
                </a:lnTo>
                <a:lnTo>
                  <a:pt x="637689" y="784610"/>
                </a:lnTo>
                <a:lnTo>
                  <a:pt x="637437" y="783414"/>
                </a:lnTo>
                <a:lnTo>
                  <a:pt x="636757" y="782788"/>
                </a:lnTo>
                <a:lnTo>
                  <a:pt x="635887" y="782870"/>
                </a:lnTo>
                <a:lnTo>
                  <a:pt x="634914" y="782230"/>
                </a:lnTo>
                <a:lnTo>
                  <a:pt x="633377" y="781598"/>
                </a:lnTo>
                <a:lnTo>
                  <a:pt x="632140" y="781224"/>
                </a:lnTo>
                <a:lnTo>
                  <a:pt x="631528" y="781510"/>
                </a:lnTo>
                <a:lnTo>
                  <a:pt x="630882" y="781659"/>
                </a:lnTo>
                <a:lnTo>
                  <a:pt x="630766" y="780857"/>
                </a:lnTo>
                <a:lnTo>
                  <a:pt x="630814" y="778436"/>
                </a:lnTo>
                <a:lnTo>
                  <a:pt x="630698" y="776287"/>
                </a:lnTo>
                <a:lnTo>
                  <a:pt x="630358" y="775315"/>
                </a:lnTo>
                <a:lnTo>
                  <a:pt x="629529" y="774580"/>
                </a:lnTo>
                <a:lnTo>
                  <a:pt x="628781" y="774227"/>
                </a:lnTo>
                <a:lnTo>
                  <a:pt x="628447" y="773118"/>
                </a:lnTo>
                <a:lnTo>
                  <a:pt x="628719" y="770942"/>
                </a:lnTo>
                <a:lnTo>
                  <a:pt x="629331" y="769467"/>
                </a:lnTo>
                <a:lnTo>
                  <a:pt x="630297" y="769201"/>
                </a:lnTo>
                <a:lnTo>
                  <a:pt x="631603" y="768141"/>
                </a:lnTo>
                <a:lnTo>
                  <a:pt x="632269" y="766631"/>
                </a:lnTo>
                <a:lnTo>
                  <a:pt x="633105" y="765230"/>
                </a:lnTo>
                <a:lnTo>
                  <a:pt x="630127" y="763265"/>
                </a:lnTo>
                <a:lnTo>
                  <a:pt x="628563" y="762558"/>
                </a:lnTo>
                <a:lnTo>
                  <a:pt x="626829" y="762857"/>
                </a:lnTo>
                <a:lnTo>
                  <a:pt x="624673" y="763483"/>
                </a:lnTo>
                <a:lnTo>
                  <a:pt x="623551" y="763605"/>
                </a:lnTo>
                <a:lnTo>
                  <a:pt x="622987" y="763360"/>
                </a:lnTo>
                <a:lnTo>
                  <a:pt x="621729" y="761592"/>
                </a:lnTo>
                <a:lnTo>
                  <a:pt x="621049" y="761286"/>
                </a:lnTo>
                <a:lnTo>
                  <a:pt x="619526" y="761171"/>
                </a:lnTo>
                <a:lnTo>
                  <a:pt x="618240" y="761184"/>
                </a:lnTo>
                <a:lnTo>
                  <a:pt x="617506" y="761953"/>
                </a:lnTo>
                <a:lnTo>
                  <a:pt x="616363" y="762211"/>
                </a:lnTo>
                <a:lnTo>
                  <a:pt x="615221" y="762252"/>
                </a:lnTo>
                <a:lnTo>
                  <a:pt x="614065" y="761293"/>
                </a:lnTo>
                <a:lnTo>
                  <a:pt x="612324" y="760042"/>
                </a:lnTo>
                <a:lnTo>
                  <a:pt x="609597" y="759158"/>
                </a:lnTo>
                <a:lnTo>
                  <a:pt x="609264" y="758145"/>
                </a:lnTo>
                <a:lnTo>
                  <a:pt x="608571" y="756927"/>
                </a:lnTo>
                <a:lnTo>
                  <a:pt x="607537" y="755798"/>
                </a:lnTo>
                <a:lnTo>
                  <a:pt x="605823" y="754302"/>
                </a:lnTo>
                <a:lnTo>
                  <a:pt x="604389" y="753527"/>
                </a:lnTo>
                <a:lnTo>
                  <a:pt x="603688" y="754003"/>
                </a:lnTo>
                <a:lnTo>
                  <a:pt x="602736" y="754853"/>
                </a:lnTo>
                <a:lnTo>
                  <a:pt x="599051" y="756642"/>
                </a:lnTo>
                <a:lnTo>
                  <a:pt x="597419" y="757342"/>
                </a:lnTo>
                <a:lnTo>
                  <a:pt x="596548" y="757839"/>
                </a:lnTo>
                <a:lnTo>
                  <a:pt x="595821" y="758587"/>
                </a:lnTo>
                <a:lnTo>
                  <a:pt x="595596" y="760429"/>
                </a:lnTo>
                <a:lnTo>
                  <a:pt x="595236" y="762483"/>
                </a:lnTo>
                <a:lnTo>
                  <a:pt x="594175" y="763523"/>
                </a:lnTo>
                <a:lnTo>
                  <a:pt x="593169" y="764312"/>
                </a:lnTo>
                <a:lnTo>
                  <a:pt x="592115" y="764394"/>
                </a:lnTo>
                <a:lnTo>
                  <a:pt x="591081" y="764360"/>
                </a:lnTo>
                <a:lnTo>
                  <a:pt x="590109" y="764686"/>
                </a:lnTo>
                <a:lnTo>
                  <a:pt x="587144" y="766747"/>
                </a:lnTo>
                <a:lnTo>
                  <a:pt x="585750" y="766583"/>
                </a:lnTo>
                <a:lnTo>
                  <a:pt x="584601" y="765421"/>
                </a:lnTo>
                <a:lnTo>
                  <a:pt x="584111" y="764577"/>
                </a:lnTo>
                <a:lnTo>
                  <a:pt x="582785" y="764768"/>
                </a:lnTo>
                <a:lnTo>
                  <a:pt x="581085" y="765754"/>
                </a:lnTo>
                <a:lnTo>
                  <a:pt x="580296" y="767522"/>
                </a:lnTo>
                <a:lnTo>
                  <a:pt x="579881" y="769174"/>
                </a:lnTo>
                <a:lnTo>
                  <a:pt x="579507" y="769909"/>
                </a:lnTo>
                <a:lnTo>
                  <a:pt x="578936" y="770120"/>
                </a:lnTo>
                <a:lnTo>
                  <a:pt x="578433" y="770154"/>
                </a:lnTo>
                <a:lnTo>
                  <a:pt x="573136" y="765387"/>
                </a:lnTo>
                <a:lnTo>
                  <a:pt x="572809" y="765142"/>
                </a:lnTo>
                <a:lnTo>
                  <a:pt x="571857" y="766121"/>
                </a:lnTo>
                <a:lnTo>
                  <a:pt x="570994" y="768651"/>
                </a:lnTo>
                <a:lnTo>
                  <a:pt x="570375" y="769133"/>
                </a:lnTo>
                <a:lnTo>
                  <a:pt x="569953" y="768936"/>
                </a:lnTo>
                <a:lnTo>
                  <a:pt x="567764" y="765700"/>
                </a:lnTo>
                <a:lnTo>
                  <a:pt x="567199" y="765393"/>
                </a:lnTo>
                <a:lnTo>
                  <a:pt x="566703" y="765502"/>
                </a:lnTo>
                <a:lnTo>
                  <a:pt x="566043" y="766550"/>
                </a:lnTo>
                <a:lnTo>
                  <a:pt x="564656" y="768093"/>
                </a:lnTo>
                <a:lnTo>
                  <a:pt x="563595" y="769031"/>
                </a:lnTo>
                <a:lnTo>
                  <a:pt x="563568" y="770072"/>
                </a:lnTo>
                <a:lnTo>
                  <a:pt x="562412" y="770990"/>
                </a:lnTo>
                <a:lnTo>
                  <a:pt x="561072" y="771908"/>
                </a:lnTo>
                <a:lnTo>
                  <a:pt x="560624" y="772003"/>
                </a:lnTo>
                <a:lnTo>
                  <a:pt x="559733" y="771636"/>
                </a:lnTo>
                <a:lnTo>
                  <a:pt x="558570" y="770419"/>
                </a:lnTo>
                <a:lnTo>
                  <a:pt x="557727" y="769147"/>
                </a:lnTo>
                <a:lnTo>
                  <a:pt x="555639" y="767882"/>
                </a:lnTo>
                <a:lnTo>
                  <a:pt x="553300" y="766815"/>
                </a:lnTo>
                <a:lnTo>
                  <a:pt x="551750" y="765978"/>
                </a:lnTo>
                <a:lnTo>
                  <a:pt x="550866" y="765774"/>
                </a:lnTo>
                <a:lnTo>
                  <a:pt x="550043" y="766148"/>
                </a:lnTo>
                <a:lnTo>
                  <a:pt x="549628" y="766658"/>
                </a:lnTo>
                <a:lnTo>
                  <a:pt x="549043" y="767923"/>
                </a:lnTo>
                <a:lnTo>
                  <a:pt x="547642" y="769990"/>
                </a:lnTo>
                <a:lnTo>
                  <a:pt x="546391" y="771636"/>
                </a:lnTo>
                <a:lnTo>
                  <a:pt x="545228" y="772690"/>
                </a:lnTo>
                <a:lnTo>
                  <a:pt x="544303" y="773417"/>
                </a:lnTo>
                <a:lnTo>
                  <a:pt x="543610" y="772737"/>
                </a:lnTo>
                <a:lnTo>
                  <a:pt x="542332" y="772180"/>
                </a:lnTo>
                <a:lnTo>
                  <a:pt x="540829" y="772180"/>
                </a:lnTo>
                <a:lnTo>
                  <a:pt x="538850" y="773227"/>
                </a:lnTo>
                <a:lnTo>
                  <a:pt x="537293" y="771133"/>
                </a:lnTo>
                <a:lnTo>
                  <a:pt x="536885" y="771031"/>
                </a:lnTo>
                <a:lnTo>
                  <a:pt x="536286" y="771208"/>
                </a:lnTo>
                <a:lnTo>
                  <a:pt x="535592" y="771704"/>
                </a:lnTo>
                <a:lnTo>
                  <a:pt x="535116" y="772874"/>
                </a:lnTo>
                <a:lnTo>
                  <a:pt x="534613" y="774471"/>
                </a:lnTo>
                <a:lnTo>
                  <a:pt x="533621" y="775519"/>
                </a:lnTo>
                <a:lnTo>
                  <a:pt x="532798" y="775981"/>
                </a:lnTo>
                <a:lnTo>
                  <a:pt x="533036" y="776879"/>
                </a:lnTo>
                <a:lnTo>
                  <a:pt x="533505" y="777851"/>
                </a:lnTo>
                <a:lnTo>
                  <a:pt x="533471" y="778701"/>
                </a:lnTo>
                <a:lnTo>
                  <a:pt x="533770" y="780041"/>
                </a:lnTo>
                <a:lnTo>
                  <a:pt x="534287" y="781380"/>
                </a:lnTo>
                <a:lnTo>
                  <a:pt x="536130" y="783577"/>
                </a:lnTo>
                <a:lnTo>
                  <a:pt x="536837" y="784719"/>
                </a:lnTo>
                <a:lnTo>
                  <a:pt x="536980" y="785712"/>
                </a:lnTo>
                <a:lnTo>
                  <a:pt x="537048" y="789234"/>
                </a:lnTo>
                <a:lnTo>
                  <a:pt x="536973" y="790703"/>
                </a:lnTo>
                <a:lnTo>
                  <a:pt x="536606" y="793532"/>
                </a:lnTo>
                <a:lnTo>
                  <a:pt x="536579" y="795164"/>
                </a:lnTo>
                <a:lnTo>
                  <a:pt x="537347" y="795898"/>
                </a:lnTo>
                <a:lnTo>
                  <a:pt x="538088" y="796776"/>
                </a:lnTo>
                <a:lnTo>
                  <a:pt x="538054" y="797252"/>
                </a:lnTo>
                <a:lnTo>
                  <a:pt x="537728" y="797422"/>
                </a:lnTo>
                <a:lnTo>
                  <a:pt x="536674" y="798394"/>
                </a:lnTo>
                <a:lnTo>
                  <a:pt x="536232" y="798523"/>
                </a:lnTo>
                <a:lnTo>
                  <a:pt x="535538" y="798122"/>
                </a:lnTo>
                <a:lnTo>
                  <a:pt x="534640" y="797823"/>
                </a:lnTo>
                <a:lnTo>
                  <a:pt x="533927" y="797435"/>
                </a:lnTo>
                <a:lnTo>
                  <a:pt x="533131" y="796810"/>
                </a:lnTo>
                <a:lnTo>
                  <a:pt x="531247" y="796878"/>
                </a:lnTo>
                <a:lnTo>
                  <a:pt x="528153" y="797830"/>
                </a:lnTo>
                <a:lnTo>
                  <a:pt x="527514" y="797558"/>
                </a:lnTo>
                <a:lnTo>
                  <a:pt x="527072" y="797020"/>
                </a:lnTo>
                <a:lnTo>
                  <a:pt x="526827" y="795905"/>
                </a:lnTo>
                <a:lnTo>
                  <a:pt x="526977" y="794600"/>
                </a:lnTo>
                <a:lnTo>
                  <a:pt x="526705" y="793763"/>
                </a:lnTo>
                <a:lnTo>
                  <a:pt x="526127" y="793267"/>
                </a:lnTo>
                <a:lnTo>
                  <a:pt x="526542" y="790934"/>
                </a:lnTo>
                <a:lnTo>
                  <a:pt x="525440" y="790010"/>
                </a:lnTo>
                <a:lnTo>
                  <a:pt x="525597" y="789724"/>
                </a:lnTo>
                <a:lnTo>
                  <a:pt x="525229" y="787201"/>
                </a:lnTo>
                <a:lnTo>
                  <a:pt x="525277" y="786576"/>
                </a:lnTo>
                <a:lnTo>
                  <a:pt x="525087" y="786365"/>
                </a:lnTo>
                <a:lnTo>
                  <a:pt x="524311" y="786168"/>
                </a:lnTo>
                <a:lnTo>
                  <a:pt x="523155" y="786562"/>
                </a:lnTo>
                <a:lnTo>
                  <a:pt x="519639" y="788221"/>
                </a:lnTo>
                <a:lnTo>
                  <a:pt x="516620" y="791288"/>
                </a:lnTo>
                <a:lnTo>
                  <a:pt x="515240" y="791968"/>
                </a:lnTo>
                <a:lnTo>
                  <a:pt x="513846" y="792247"/>
                </a:lnTo>
                <a:lnTo>
                  <a:pt x="512207" y="791716"/>
                </a:lnTo>
                <a:lnTo>
                  <a:pt x="510392" y="791370"/>
                </a:lnTo>
                <a:lnTo>
                  <a:pt x="507801" y="792145"/>
                </a:lnTo>
                <a:lnTo>
                  <a:pt x="506523" y="791785"/>
                </a:lnTo>
                <a:lnTo>
                  <a:pt x="505931" y="791159"/>
                </a:lnTo>
                <a:lnTo>
                  <a:pt x="505407" y="790207"/>
                </a:lnTo>
                <a:lnTo>
                  <a:pt x="505727" y="788996"/>
                </a:lnTo>
                <a:lnTo>
                  <a:pt x="505530" y="788106"/>
                </a:lnTo>
                <a:lnTo>
                  <a:pt x="504496" y="787657"/>
                </a:lnTo>
                <a:lnTo>
                  <a:pt x="503292" y="787269"/>
                </a:lnTo>
                <a:lnTo>
                  <a:pt x="502578" y="786106"/>
                </a:lnTo>
                <a:lnTo>
                  <a:pt x="502293" y="784835"/>
                </a:lnTo>
                <a:lnTo>
                  <a:pt x="502572" y="783182"/>
                </a:lnTo>
                <a:lnTo>
                  <a:pt x="502714" y="781408"/>
                </a:lnTo>
                <a:lnTo>
                  <a:pt x="502136" y="780591"/>
                </a:lnTo>
                <a:lnTo>
                  <a:pt x="500375" y="780150"/>
                </a:lnTo>
                <a:lnTo>
                  <a:pt x="495935" y="779340"/>
                </a:lnTo>
                <a:lnTo>
                  <a:pt x="492045" y="778898"/>
                </a:lnTo>
                <a:lnTo>
                  <a:pt x="490413" y="779109"/>
                </a:lnTo>
                <a:lnTo>
                  <a:pt x="489080" y="778912"/>
                </a:lnTo>
                <a:lnTo>
                  <a:pt x="488312" y="778586"/>
                </a:lnTo>
                <a:lnTo>
                  <a:pt x="487938" y="778028"/>
                </a:lnTo>
                <a:lnTo>
                  <a:pt x="487917" y="777225"/>
                </a:lnTo>
                <a:lnTo>
                  <a:pt x="488550" y="775383"/>
                </a:lnTo>
                <a:lnTo>
                  <a:pt x="489264" y="773581"/>
                </a:lnTo>
                <a:lnTo>
                  <a:pt x="491073" y="770956"/>
                </a:lnTo>
                <a:lnTo>
                  <a:pt x="491181" y="769133"/>
                </a:lnTo>
                <a:lnTo>
                  <a:pt x="491086" y="767032"/>
                </a:lnTo>
                <a:lnTo>
                  <a:pt x="491984" y="764224"/>
                </a:lnTo>
                <a:lnTo>
                  <a:pt x="493541" y="762123"/>
                </a:lnTo>
                <a:lnTo>
                  <a:pt x="494309" y="761463"/>
                </a:lnTo>
                <a:lnTo>
                  <a:pt x="494126" y="760525"/>
                </a:lnTo>
                <a:lnTo>
                  <a:pt x="493500" y="759668"/>
                </a:lnTo>
                <a:lnTo>
                  <a:pt x="492609" y="759192"/>
                </a:lnTo>
                <a:lnTo>
                  <a:pt x="491134" y="758641"/>
                </a:lnTo>
                <a:lnTo>
                  <a:pt x="488835" y="758491"/>
                </a:lnTo>
                <a:lnTo>
                  <a:pt x="485680" y="757927"/>
                </a:lnTo>
                <a:lnTo>
                  <a:pt x="482028" y="756676"/>
                </a:lnTo>
                <a:lnTo>
                  <a:pt x="482450" y="754275"/>
                </a:lnTo>
                <a:lnTo>
                  <a:pt x="482389" y="752773"/>
                </a:lnTo>
                <a:lnTo>
                  <a:pt x="481940" y="751535"/>
                </a:lnTo>
                <a:lnTo>
                  <a:pt x="481199" y="750658"/>
                </a:lnTo>
                <a:lnTo>
                  <a:pt x="480777" y="749876"/>
                </a:lnTo>
                <a:lnTo>
                  <a:pt x="481437" y="747727"/>
                </a:lnTo>
                <a:lnTo>
                  <a:pt x="480587" y="745374"/>
                </a:lnTo>
                <a:lnTo>
                  <a:pt x="479588" y="744436"/>
                </a:lnTo>
                <a:lnTo>
                  <a:pt x="478554" y="743219"/>
                </a:lnTo>
                <a:lnTo>
                  <a:pt x="478472" y="741906"/>
                </a:lnTo>
                <a:lnTo>
                  <a:pt x="478941" y="740682"/>
                </a:lnTo>
                <a:lnTo>
                  <a:pt x="481471" y="738050"/>
                </a:lnTo>
                <a:lnTo>
                  <a:pt x="481491" y="737411"/>
                </a:lnTo>
                <a:lnTo>
                  <a:pt x="480866" y="737466"/>
                </a:lnTo>
                <a:lnTo>
                  <a:pt x="480145" y="737520"/>
                </a:lnTo>
                <a:lnTo>
                  <a:pt x="476691" y="738479"/>
                </a:lnTo>
                <a:lnTo>
                  <a:pt x="476317" y="737874"/>
                </a:lnTo>
                <a:lnTo>
                  <a:pt x="475079" y="737527"/>
                </a:lnTo>
                <a:lnTo>
                  <a:pt x="472556" y="737459"/>
                </a:lnTo>
                <a:lnTo>
                  <a:pt x="469605" y="737636"/>
                </a:lnTo>
                <a:lnTo>
                  <a:pt x="465872" y="738574"/>
                </a:lnTo>
                <a:lnTo>
                  <a:pt x="462445" y="740220"/>
                </a:lnTo>
                <a:lnTo>
                  <a:pt x="460887" y="741348"/>
                </a:lnTo>
                <a:lnTo>
                  <a:pt x="459561" y="742049"/>
                </a:lnTo>
                <a:lnTo>
                  <a:pt x="458487" y="742280"/>
                </a:lnTo>
                <a:lnTo>
                  <a:pt x="457242" y="741784"/>
                </a:lnTo>
                <a:lnTo>
                  <a:pt x="457311" y="740172"/>
                </a:lnTo>
                <a:lnTo>
                  <a:pt x="459650" y="737214"/>
                </a:lnTo>
                <a:lnTo>
                  <a:pt x="459983" y="735181"/>
                </a:lnTo>
                <a:lnTo>
                  <a:pt x="459276" y="733433"/>
                </a:lnTo>
                <a:lnTo>
                  <a:pt x="459194" y="732032"/>
                </a:lnTo>
                <a:lnTo>
                  <a:pt x="458371" y="731142"/>
                </a:lnTo>
                <a:lnTo>
                  <a:pt x="457222" y="730706"/>
                </a:lnTo>
                <a:lnTo>
                  <a:pt x="456610" y="729713"/>
                </a:lnTo>
                <a:lnTo>
                  <a:pt x="456569" y="726803"/>
                </a:lnTo>
                <a:lnTo>
                  <a:pt x="457596" y="723804"/>
                </a:lnTo>
                <a:lnTo>
                  <a:pt x="459262" y="722859"/>
                </a:lnTo>
                <a:lnTo>
                  <a:pt x="460275" y="722404"/>
                </a:lnTo>
                <a:lnTo>
                  <a:pt x="460547" y="721819"/>
                </a:lnTo>
                <a:lnTo>
                  <a:pt x="460030" y="719711"/>
                </a:lnTo>
                <a:lnTo>
                  <a:pt x="460112" y="718371"/>
                </a:lnTo>
                <a:lnTo>
                  <a:pt x="461105" y="715780"/>
                </a:lnTo>
                <a:lnTo>
                  <a:pt x="462098" y="713815"/>
                </a:lnTo>
                <a:lnTo>
                  <a:pt x="463974" y="714142"/>
                </a:lnTo>
                <a:lnTo>
                  <a:pt x="464818" y="713652"/>
                </a:lnTo>
                <a:lnTo>
                  <a:pt x="465749" y="712951"/>
                </a:lnTo>
                <a:lnTo>
                  <a:pt x="466762" y="711768"/>
                </a:lnTo>
                <a:lnTo>
                  <a:pt x="467443" y="710361"/>
                </a:lnTo>
                <a:lnTo>
                  <a:pt x="468272" y="707097"/>
                </a:lnTo>
                <a:lnTo>
                  <a:pt x="468837" y="706607"/>
                </a:lnTo>
                <a:lnTo>
                  <a:pt x="471203" y="707151"/>
                </a:lnTo>
                <a:lnTo>
                  <a:pt x="471910" y="706770"/>
                </a:lnTo>
                <a:lnTo>
                  <a:pt x="473202" y="704853"/>
                </a:lnTo>
                <a:lnTo>
                  <a:pt x="474426" y="702513"/>
                </a:lnTo>
                <a:lnTo>
                  <a:pt x="476201" y="701793"/>
                </a:lnTo>
                <a:lnTo>
                  <a:pt x="477480" y="701718"/>
                </a:lnTo>
                <a:lnTo>
                  <a:pt x="478071" y="700943"/>
                </a:lnTo>
                <a:lnTo>
                  <a:pt x="478037" y="699800"/>
                </a:lnTo>
                <a:lnTo>
                  <a:pt x="476820" y="697985"/>
                </a:lnTo>
                <a:lnTo>
                  <a:pt x="476310" y="696536"/>
                </a:lnTo>
                <a:lnTo>
                  <a:pt x="476459" y="695652"/>
                </a:lnTo>
                <a:lnTo>
                  <a:pt x="478200" y="695115"/>
                </a:lnTo>
                <a:lnTo>
                  <a:pt x="478628" y="694061"/>
                </a:lnTo>
                <a:lnTo>
                  <a:pt x="478370" y="691749"/>
                </a:lnTo>
                <a:lnTo>
                  <a:pt x="479084" y="688968"/>
                </a:lnTo>
                <a:lnTo>
                  <a:pt x="479512" y="685711"/>
                </a:lnTo>
                <a:lnTo>
                  <a:pt x="479655" y="683276"/>
                </a:lnTo>
                <a:lnTo>
                  <a:pt x="479635" y="681420"/>
                </a:lnTo>
                <a:lnTo>
                  <a:pt x="479465" y="679468"/>
                </a:lnTo>
                <a:lnTo>
                  <a:pt x="479220" y="675905"/>
                </a:lnTo>
                <a:lnTo>
                  <a:pt x="478425" y="672797"/>
                </a:lnTo>
                <a:lnTo>
                  <a:pt x="478567" y="671628"/>
                </a:lnTo>
                <a:lnTo>
                  <a:pt x="478459" y="667854"/>
                </a:lnTo>
                <a:lnTo>
                  <a:pt x="477969" y="664630"/>
                </a:lnTo>
                <a:lnTo>
                  <a:pt x="476990" y="664066"/>
                </a:lnTo>
                <a:lnTo>
                  <a:pt x="475167" y="663019"/>
                </a:lnTo>
                <a:lnTo>
                  <a:pt x="474175" y="662815"/>
                </a:lnTo>
                <a:lnTo>
                  <a:pt x="473345" y="663196"/>
                </a:lnTo>
                <a:lnTo>
                  <a:pt x="473032" y="664317"/>
                </a:lnTo>
                <a:lnTo>
                  <a:pt x="472230" y="665365"/>
                </a:lnTo>
                <a:lnTo>
                  <a:pt x="471244" y="665106"/>
                </a:lnTo>
                <a:lnTo>
                  <a:pt x="470775" y="664059"/>
                </a:lnTo>
                <a:lnTo>
                  <a:pt x="470142" y="662685"/>
                </a:lnTo>
                <a:lnTo>
                  <a:pt x="468027" y="656151"/>
                </a:lnTo>
                <a:lnTo>
                  <a:pt x="467796" y="654267"/>
                </a:lnTo>
                <a:lnTo>
                  <a:pt x="467422" y="652390"/>
                </a:lnTo>
                <a:lnTo>
                  <a:pt x="466715" y="651452"/>
                </a:lnTo>
                <a:lnTo>
                  <a:pt x="465967" y="650894"/>
                </a:lnTo>
                <a:lnTo>
                  <a:pt x="464280" y="648691"/>
                </a:lnTo>
                <a:lnTo>
                  <a:pt x="463396" y="647773"/>
                </a:lnTo>
                <a:lnTo>
                  <a:pt x="462968" y="647623"/>
                </a:lnTo>
                <a:lnTo>
                  <a:pt x="462043" y="647780"/>
                </a:lnTo>
                <a:lnTo>
                  <a:pt x="461132" y="647780"/>
                </a:lnTo>
                <a:lnTo>
                  <a:pt x="460391" y="646678"/>
                </a:lnTo>
                <a:lnTo>
                  <a:pt x="459711" y="645332"/>
                </a:lnTo>
                <a:lnTo>
                  <a:pt x="459031" y="644672"/>
                </a:lnTo>
                <a:lnTo>
                  <a:pt x="457888" y="644305"/>
                </a:lnTo>
                <a:lnTo>
                  <a:pt x="456719" y="644448"/>
                </a:lnTo>
                <a:lnTo>
                  <a:pt x="456032" y="645611"/>
                </a:lnTo>
                <a:lnTo>
                  <a:pt x="455569" y="646270"/>
                </a:lnTo>
                <a:lnTo>
                  <a:pt x="454685" y="647820"/>
                </a:lnTo>
                <a:lnTo>
                  <a:pt x="453258" y="649963"/>
                </a:lnTo>
                <a:lnTo>
                  <a:pt x="452605" y="650751"/>
                </a:lnTo>
                <a:lnTo>
                  <a:pt x="451972" y="650343"/>
                </a:lnTo>
                <a:lnTo>
                  <a:pt x="449218" y="648113"/>
                </a:lnTo>
                <a:lnTo>
                  <a:pt x="447892" y="647494"/>
                </a:lnTo>
                <a:lnTo>
                  <a:pt x="446084" y="648167"/>
                </a:lnTo>
                <a:lnTo>
                  <a:pt x="443261" y="647637"/>
                </a:lnTo>
                <a:lnTo>
                  <a:pt x="442174" y="647535"/>
                </a:lnTo>
                <a:lnTo>
                  <a:pt x="439821" y="645753"/>
                </a:lnTo>
                <a:lnTo>
                  <a:pt x="438862" y="645536"/>
                </a:lnTo>
                <a:lnTo>
                  <a:pt x="435523" y="646699"/>
                </a:lnTo>
                <a:lnTo>
                  <a:pt x="434789" y="647521"/>
                </a:lnTo>
                <a:lnTo>
                  <a:pt x="434360" y="647535"/>
                </a:lnTo>
                <a:lnTo>
                  <a:pt x="433469" y="647120"/>
                </a:lnTo>
                <a:lnTo>
                  <a:pt x="432742" y="646569"/>
                </a:lnTo>
                <a:lnTo>
                  <a:pt x="432694" y="646223"/>
                </a:lnTo>
                <a:lnTo>
                  <a:pt x="433599" y="645352"/>
                </a:lnTo>
                <a:lnTo>
                  <a:pt x="433666" y="644740"/>
                </a:lnTo>
                <a:lnTo>
                  <a:pt x="433619" y="644121"/>
                </a:lnTo>
                <a:lnTo>
                  <a:pt x="434918" y="642367"/>
                </a:lnTo>
                <a:lnTo>
                  <a:pt x="438461" y="638967"/>
                </a:lnTo>
                <a:lnTo>
                  <a:pt x="437869" y="637539"/>
                </a:lnTo>
                <a:lnTo>
                  <a:pt x="436475" y="634724"/>
                </a:lnTo>
                <a:lnTo>
                  <a:pt x="436292" y="633357"/>
                </a:lnTo>
                <a:lnTo>
                  <a:pt x="435686" y="632738"/>
                </a:lnTo>
                <a:lnTo>
                  <a:pt x="433993" y="633241"/>
                </a:lnTo>
                <a:lnTo>
                  <a:pt x="430471" y="635798"/>
                </a:lnTo>
                <a:lnTo>
                  <a:pt x="429988" y="635519"/>
                </a:lnTo>
                <a:lnTo>
                  <a:pt x="430076" y="634635"/>
                </a:lnTo>
                <a:lnTo>
                  <a:pt x="429709" y="632058"/>
                </a:lnTo>
                <a:lnTo>
                  <a:pt x="430824" y="631283"/>
                </a:lnTo>
                <a:lnTo>
                  <a:pt x="432538" y="630338"/>
                </a:lnTo>
                <a:lnTo>
                  <a:pt x="433857" y="629284"/>
                </a:lnTo>
                <a:lnTo>
                  <a:pt x="434163" y="628434"/>
                </a:lnTo>
                <a:lnTo>
                  <a:pt x="433803" y="628168"/>
                </a:lnTo>
                <a:lnTo>
                  <a:pt x="431858" y="628502"/>
                </a:lnTo>
                <a:lnTo>
                  <a:pt x="431089" y="627924"/>
                </a:lnTo>
                <a:lnTo>
                  <a:pt x="429818" y="625550"/>
                </a:lnTo>
                <a:lnTo>
                  <a:pt x="428886" y="624619"/>
                </a:lnTo>
                <a:lnTo>
                  <a:pt x="428043" y="624116"/>
                </a:lnTo>
                <a:lnTo>
                  <a:pt x="425173" y="625340"/>
                </a:lnTo>
                <a:lnTo>
                  <a:pt x="421841" y="627019"/>
                </a:lnTo>
                <a:lnTo>
                  <a:pt x="418128" y="629358"/>
                </a:lnTo>
                <a:lnTo>
                  <a:pt x="418149" y="630555"/>
                </a:lnTo>
                <a:lnTo>
                  <a:pt x="417707" y="630861"/>
                </a:lnTo>
                <a:lnTo>
                  <a:pt x="417000" y="631616"/>
                </a:lnTo>
                <a:lnTo>
                  <a:pt x="416306" y="632657"/>
                </a:lnTo>
                <a:lnTo>
                  <a:pt x="415715" y="633024"/>
                </a:lnTo>
                <a:lnTo>
                  <a:pt x="415021" y="633058"/>
                </a:lnTo>
                <a:lnTo>
                  <a:pt x="413607" y="632765"/>
                </a:lnTo>
                <a:lnTo>
                  <a:pt x="411043" y="631582"/>
                </a:lnTo>
                <a:lnTo>
                  <a:pt x="408262" y="630603"/>
                </a:lnTo>
                <a:lnTo>
                  <a:pt x="407663" y="630712"/>
                </a:lnTo>
                <a:lnTo>
                  <a:pt x="403883" y="630018"/>
                </a:lnTo>
                <a:lnTo>
                  <a:pt x="403760" y="629460"/>
                </a:lnTo>
                <a:lnTo>
                  <a:pt x="403189" y="628366"/>
                </a:lnTo>
                <a:lnTo>
                  <a:pt x="402114" y="627373"/>
                </a:lnTo>
                <a:lnTo>
                  <a:pt x="401088" y="627040"/>
                </a:lnTo>
                <a:lnTo>
                  <a:pt x="398130" y="629134"/>
                </a:lnTo>
                <a:lnTo>
                  <a:pt x="394791" y="630691"/>
                </a:lnTo>
                <a:lnTo>
                  <a:pt x="392893" y="632534"/>
                </a:lnTo>
                <a:lnTo>
                  <a:pt x="391330" y="634363"/>
                </a:lnTo>
                <a:lnTo>
                  <a:pt x="389534" y="634717"/>
                </a:lnTo>
                <a:lnTo>
                  <a:pt x="389453" y="635846"/>
                </a:lnTo>
                <a:lnTo>
                  <a:pt x="388698" y="636859"/>
                </a:lnTo>
                <a:lnTo>
                  <a:pt x="387338" y="638110"/>
                </a:lnTo>
                <a:lnTo>
                  <a:pt x="384638" y="639701"/>
                </a:lnTo>
                <a:lnTo>
                  <a:pt x="382809" y="640558"/>
                </a:lnTo>
                <a:lnTo>
                  <a:pt x="377002" y="641340"/>
                </a:lnTo>
                <a:lnTo>
                  <a:pt x="374928" y="641870"/>
                </a:lnTo>
                <a:lnTo>
                  <a:pt x="374057" y="642707"/>
                </a:lnTo>
                <a:lnTo>
                  <a:pt x="373126" y="644828"/>
                </a:lnTo>
                <a:lnTo>
                  <a:pt x="372391" y="646780"/>
                </a:lnTo>
                <a:lnTo>
                  <a:pt x="370787" y="648392"/>
                </a:lnTo>
                <a:lnTo>
                  <a:pt x="367862" y="650540"/>
                </a:lnTo>
                <a:lnTo>
                  <a:pt x="364429" y="652281"/>
                </a:lnTo>
                <a:lnTo>
                  <a:pt x="363483" y="653437"/>
                </a:lnTo>
                <a:lnTo>
                  <a:pt x="363313" y="654124"/>
                </a:lnTo>
                <a:lnTo>
                  <a:pt x="363742" y="654376"/>
                </a:lnTo>
                <a:lnTo>
                  <a:pt x="364163" y="654899"/>
                </a:lnTo>
                <a:lnTo>
                  <a:pt x="364163" y="655688"/>
                </a:lnTo>
                <a:lnTo>
                  <a:pt x="363721" y="656545"/>
                </a:lnTo>
                <a:lnTo>
                  <a:pt x="361477" y="658041"/>
                </a:lnTo>
                <a:lnTo>
                  <a:pt x="360212" y="658755"/>
                </a:lnTo>
                <a:lnTo>
                  <a:pt x="358954" y="659211"/>
                </a:lnTo>
                <a:lnTo>
                  <a:pt x="357547" y="659292"/>
                </a:lnTo>
                <a:lnTo>
                  <a:pt x="356194" y="659088"/>
                </a:lnTo>
                <a:lnTo>
                  <a:pt x="355819" y="658843"/>
                </a:lnTo>
                <a:lnTo>
                  <a:pt x="355282" y="659156"/>
                </a:lnTo>
                <a:lnTo>
                  <a:pt x="354045" y="659469"/>
                </a:lnTo>
                <a:lnTo>
                  <a:pt x="352971" y="659571"/>
                </a:lnTo>
                <a:lnTo>
                  <a:pt x="350611" y="661230"/>
                </a:lnTo>
                <a:lnTo>
                  <a:pt x="349312" y="661244"/>
                </a:lnTo>
                <a:lnTo>
                  <a:pt x="347694" y="660884"/>
                </a:lnTo>
                <a:lnTo>
                  <a:pt x="345558" y="660598"/>
                </a:lnTo>
                <a:lnTo>
                  <a:pt x="344015" y="660598"/>
                </a:lnTo>
                <a:lnTo>
                  <a:pt x="343967" y="659721"/>
                </a:lnTo>
                <a:lnTo>
                  <a:pt x="344205" y="657089"/>
                </a:lnTo>
                <a:lnTo>
                  <a:pt x="343505" y="656477"/>
                </a:lnTo>
                <a:lnTo>
                  <a:pt x="341369" y="655831"/>
                </a:lnTo>
                <a:lnTo>
                  <a:pt x="338962" y="654974"/>
                </a:lnTo>
                <a:lnTo>
                  <a:pt x="337806" y="654063"/>
                </a:lnTo>
                <a:lnTo>
                  <a:pt x="337160" y="653757"/>
                </a:lnTo>
                <a:lnTo>
                  <a:pt x="336256" y="653907"/>
                </a:lnTo>
                <a:lnTo>
                  <a:pt x="334808" y="654865"/>
                </a:lnTo>
                <a:lnTo>
                  <a:pt x="333434" y="655994"/>
                </a:lnTo>
                <a:lnTo>
                  <a:pt x="332346" y="656089"/>
                </a:lnTo>
                <a:lnTo>
                  <a:pt x="331231" y="655566"/>
                </a:lnTo>
                <a:lnTo>
                  <a:pt x="330170" y="654872"/>
                </a:lnTo>
                <a:lnTo>
                  <a:pt x="326525" y="653900"/>
                </a:lnTo>
                <a:lnTo>
                  <a:pt x="324893" y="653757"/>
                </a:lnTo>
                <a:lnTo>
                  <a:pt x="321976" y="653920"/>
                </a:lnTo>
                <a:lnTo>
                  <a:pt x="319596" y="653716"/>
                </a:lnTo>
                <a:lnTo>
                  <a:pt x="319222" y="653417"/>
                </a:lnTo>
                <a:lnTo>
                  <a:pt x="319228" y="652873"/>
                </a:lnTo>
                <a:lnTo>
                  <a:pt x="319582" y="651819"/>
                </a:lnTo>
                <a:lnTo>
                  <a:pt x="319786" y="650778"/>
                </a:lnTo>
                <a:lnTo>
                  <a:pt x="319507" y="650187"/>
                </a:lnTo>
                <a:lnTo>
                  <a:pt x="317080" y="649459"/>
                </a:lnTo>
                <a:lnTo>
                  <a:pt x="314863" y="648936"/>
                </a:lnTo>
                <a:lnTo>
                  <a:pt x="312503" y="648739"/>
                </a:lnTo>
                <a:lnTo>
                  <a:pt x="310919" y="649106"/>
                </a:lnTo>
                <a:lnTo>
                  <a:pt x="309368" y="649922"/>
                </a:lnTo>
                <a:lnTo>
                  <a:pt x="308090" y="651390"/>
                </a:lnTo>
                <a:lnTo>
                  <a:pt x="306241" y="652030"/>
                </a:lnTo>
                <a:lnTo>
                  <a:pt x="304030" y="653125"/>
                </a:lnTo>
                <a:lnTo>
                  <a:pt x="302963" y="654145"/>
                </a:lnTo>
                <a:lnTo>
                  <a:pt x="301344" y="656334"/>
                </a:lnTo>
                <a:lnTo>
                  <a:pt x="298991" y="659020"/>
                </a:lnTo>
                <a:lnTo>
                  <a:pt x="296856" y="661638"/>
                </a:lnTo>
                <a:lnTo>
                  <a:pt x="295748" y="664181"/>
                </a:lnTo>
                <a:lnTo>
                  <a:pt x="294279" y="665780"/>
                </a:lnTo>
                <a:lnTo>
                  <a:pt x="292790" y="666929"/>
                </a:lnTo>
                <a:lnTo>
                  <a:pt x="291715" y="670091"/>
                </a:lnTo>
                <a:lnTo>
                  <a:pt x="290593" y="669091"/>
                </a:lnTo>
                <a:lnTo>
                  <a:pt x="289309" y="667656"/>
                </a:lnTo>
                <a:lnTo>
                  <a:pt x="289002" y="665691"/>
                </a:lnTo>
                <a:lnTo>
                  <a:pt x="290525" y="660469"/>
                </a:lnTo>
                <a:lnTo>
                  <a:pt x="290886" y="658293"/>
                </a:lnTo>
                <a:lnTo>
                  <a:pt x="290498" y="657463"/>
                </a:lnTo>
                <a:lnTo>
                  <a:pt x="290022" y="655321"/>
                </a:lnTo>
                <a:lnTo>
                  <a:pt x="289118" y="654614"/>
                </a:lnTo>
                <a:lnTo>
                  <a:pt x="286534" y="653492"/>
                </a:lnTo>
                <a:lnTo>
                  <a:pt x="285711" y="653458"/>
                </a:lnTo>
                <a:lnTo>
                  <a:pt x="284827" y="654233"/>
                </a:lnTo>
                <a:lnTo>
                  <a:pt x="283964" y="654723"/>
                </a:lnTo>
                <a:lnTo>
                  <a:pt x="282814" y="655212"/>
                </a:lnTo>
                <a:lnTo>
                  <a:pt x="279931" y="656130"/>
                </a:lnTo>
                <a:lnTo>
                  <a:pt x="277374" y="656559"/>
                </a:lnTo>
                <a:lnTo>
                  <a:pt x="276762" y="656899"/>
                </a:lnTo>
                <a:lnTo>
                  <a:pt x="276572" y="657511"/>
                </a:lnTo>
                <a:lnTo>
                  <a:pt x="276776" y="658238"/>
                </a:lnTo>
                <a:lnTo>
                  <a:pt x="275130" y="657959"/>
                </a:lnTo>
                <a:lnTo>
                  <a:pt x="273410" y="657803"/>
                </a:lnTo>
                <a:lnTo>
                  <a:pt x="272022" y="657905"/>
                </a:lnTo>
                <a:lnTo>
                  <a:pt x="268629" y="659292"/>
                </a:lnTo>
                <a:lnTo>
                  <a:pt x="267480" y="659428"/>
                </a:lnTo>
                <a:lnTo>
                  <a:pt x="266202" y="659285"/>
                </a:lnTo>
                <a:lnTo>
                  <a:pt x="264461" y="659245"/>
                </a:lnTo>
                <a:lnTo>
                  <a:pt x="261149" y="659285"/>
                </a:lnTo>
                <a:lnTo>
                  <a:pt x="258300" y="658932"/>
                </a:lnTo>
                <a:lnTo>
                  <a:pt x="255981" y="656994"/>
                </a:lnTo>
                <a:lnTo>
                  <a:pt x="254342" y="656137"/>
                </a:lnTo>
                <a:lnTo>
                  <a:pt x="252595" y="655477"/>
                </a:lnTo>
                <a:lnTo>
                  <a:pt x="250834" y="654981"/>
                </a:lnTo>
                <a:lnTo>
                  <a:pt x="250249" y="653940"/>
                </a:lnTo>
                <a:lnTo>
                  <a:pt x="249691" y="653417"/>
                </a:lnTo>
                <a:lnTo>
                  <a:pt x="248243" y="653247"/>
                </a:lnTo>
                <a:lnTo>
                  <a:pt x="247094" y="653628"/>
                </a:lnTo>
                <a:lnTo>
                  <a:pt x="246379" y="656246"/>
                </a:lnTo>
                <a:lnTo>
                  <a:pt x="245768" y="656763"/>
                </a:lnTo>
                <a:lnTo>
                  <a:pt x="244313" y="656994"/>
                </a:lnTo>
                <a:lnTo>
                  <a:pt x="242782" y="656327"/>
                </a:lnTo>
                <a:lnTo>
                  <a:pt x="240668" y="654981"/>
                </a:lnTo>
                <a:lnTo>
                  <a:pt x="239838" y="653485"/>
                </a:lnTo>
                <a:lnTo>
                  <a:pt x="239131" y="653002"/>
                </a:lnTo>
                <a:lnTo>
                  <a:pt x="238016" y="653662"/>
                </a:lnTo>
                <a:lnTo>
                  <a:pt x="237954" y="655579"/>
                </a:lnTo>
                <a:lnTo>
                  <a:pt x="237737" y="656865"/>
                </a:lnTo>
                <a:lnTo>
                  <a:pt x="236411" y="657388"/>
                </a:lnTo>
                <a:lnTo>
                  <a:pt x="235642" y="657007"/>
                </a:lnTo>
                <a:lnTo>
                  <a:pt x="235023" y="655688"/>
                </a:lnTo>
                <a:lnTo>
                  <a:pt x="233466" y="652553"/>
                </a:lnTo>
                <a:lnTo>
                  <a:pt x="231923" y="650717"/>
                </a:lnTo>
                <a:lnTo>
                  <a:pt x="230365" y="649493"/>
                </a:lnTo>
                <a:lnTo>
                  <a:pt x="225259" y="649527"/>
                </a:lnTo>
                <a:lnTo>
                  <a:pt x="221471" y="649167"/>
                </a:lnTo>
                <a:lnTo>
                  <a:pt x="219757" y="648664"/>
                </a:lnTo>
                <a:lnTo>
                  <a:pt x="219111" y="647453"/>
                </a:lnTo>
                <a:lnTo>
                  <a:pt x="219737" y="645032"/>
                </a:lnTo>
                <a:lnTo>
                  <a:pt x="220471" y="643142"/>
                </a:lnTo>
                <a:lnTo>
                  <a:pt x="220451" y="642700"/>
                </a:lnTo>
                <a:lnTo>
                  <a:pt x="219825" y="642476"/>
                </a:lnTo>
                <a:lnTo>
                  <a:pt x="218737" y="642326"/>
                </a:lnTo>
                <a:lnTo>
                  <a:pt x="214651" y="643536"/>
                </a:lnTo>
                <a:lnTo>
                  <a:pt x="213535" y="643394"/>
                </a:lnTo>
                <a:lnTo>
                  <a:pt x="212828" y="642979"/>
                </a:lnTo>
                <a:lnTo>
                  <a:pt x="211965" y="642625"/>
                </a:lnTo>
                <a:lnTo>
                  <a:pt x="211251" y="642061"/>
                </a:lnTo>
                <a:lnTo>
                  <a:pt x="210754" y="641238"/>
                </a:lnTo>
                <a:lnTo>
                  <a:pt x="207218" y="639219"/>
                </a:lnTo>
                <a:lnTo>
                  <a:pt x="206178" y="638110"/>
                </a:lnTo>
                <a:lnTo>
                  <a:pt x="204294" y="636723"/>
                </a:lnTo>
                <a:lnTo>
                  <a:pt x="202703" y="635778"/>
                </a:lnTo>
                <a:lnTo>
                  <a:pt x="201696" y="633071"/>
                </a:lnTo>
                <a:lnTo>
                  <a:pt x="200778" y="630467"/>
                </a:lnTo>
                <a:lnTo>
                  <a:pt x="200275" y="629080"/>
                </a:lnTo>
                <a:lnTo>
                  <a:pt x="198759" y="628345"/>
                </a:lnTo>
                <a:lnTo>
                  <a:pt x="197120" y="627788"/>
                </a:lnTo>
                <a:lnTo>
                  <a:pt x="194346" y="628923"/>
                </a:lnTo>
                <a:lnTo>
                  <a:pt x="192067" y="629787"/>
                </a:lnTo>
                <a:lnTo>
                  <a:pt x="190395" y="629875"/>
                </a:lnTo>
                <a:lnTo>
                  <a:pt x="187981" y="627203"/>
                </a:lnTo>
                <a:lnTo>
                  <a:pt x="186043" y="624313"/>
                </a:lnTo>
                <a:lnTo>
                  <a:pt x="183751" y="621790"/>
                </a:lnTo>
                <a:lnTo>
                  <a:pt x="182228" y="620518"/>
                </a:lnTo>
                <a:lnTo>
                  <a:pt x="179528" y="620396"/>
                </a:lnTo>
                <a:lnTo>
                  <a:pt x="176489" y="618975"/>
                </a:lnTo>
                <a:lnTo>
                  <a:pt x="172409" y="615738"/>
                </a:lnTo>
                <a:lnTo>
                  <a:pt x="169464" y="613324"/>
                </a:lnTo>
                <a:lnTo>
                  <a:pt x="164391" y="610638"/>
                </a:lnTo>
                <a:lnTo>
                  <a:pt x="163208" y="609509"/>
                </a:lnTo>
                <a:lnTo>
                  <a:pt x="162759" y="608550"/>
                </a:lnTo>
                <a:lnTo>
                  <a:pt x="162066" y="606660"/>
                </a:lnTo>
                <a:lnTo>
                  <a:pt x="161005" y="604865"/>
                </a:lnTo>
                <a:lnTo>
                  <a:pt x="157408" y="604083"/>
                </a:lnTo>
                <a:lnTo>
                  <a:pt x="153341" y="603525"/>
                </a:lnTo>
                <a:lnTo>
                  <a:pt x="149050" y="604627"/>
                </a:lnTo>
                <a:lnTo>
                  <a:pt x="145963" y="609999"/>
                </a:lnTo>
                <a:lnTo>
                  <a:pt x="144474" y="611168"/>
                </a:lnTo>
                <a:lnTo>
                  <a:pt x="143196" y="611236"/>
                </a:lnTo>
                <a:lnTo>
                  <a:pt x="142148" y="609869"/>
                </a:lnTo>
                <a:lnTo>
                  <a:pt x="141285" y="608435"/>
                </a:lnTo>
                <a:lnTo>
                  <a:pt x="140816" y="606843"/>
                </a:lnTo>
                <a:lnTo>
                  <a:pt x="138681" y="605667"/>
                </a:lnTo>
                <a:lnTo>
                  <a:pt x="136266" y="604130"/>
                </a:lnTo>
                <a:lnTo>
                  <a:pt x="135029" y="602933"/>
                </a:lnTo>
                <a:lnTo>
                  <a:pt x="133635" y="602185"/>
                </a:lnTo>
                <a:lnTo>
                  <a:pt x="132336" y="601866"/>
                </a:lnTo>
                <a:lnTo>
                  <a:pt x="129834" y="600853"/>
                </a:lnTo>
                <a:lnTo>
                  <a:pt x="126998" y="599710"/>
                </a:lnTo>
                <a:lnTo>
                  <a:pt x="125665" y="599554"/>
                </a:lnTo>
                <a:lnTo>
                  <a:pt x="125570" y="598738"/>
                </a:lnTo>
                <a:lnTo>
                  <a:pt x="125971" y="597004"/>
                </a:lnTo>
                <a:lnTo>
                  <a:pt x="125726" y="595338"/>
                </a:lnTo>
                <a:lnTo>
                  <a:pt x="124870" y="594658"/>
                </a:lnTo>
                <a:lnTo>
                  <a:pt x="123578" y="594835"/>
                </a:lnTo>
                <a:lnTo>
                  <a:pt x="120586" y="592468"/>
                </a:lnTo>
                <a:lnTo>
                  <a:pt x="120436" y="592346"/>
                </a:lnTo>
                <a:lnTo>
                  <a:pt x="119586" y="591673"/>
                </a:lnTo>
                <a:lnTo>
                  <a:pt x="118110" y="590707"/>
                </a:lnTo>
                <a:lnTo>
                  <a:pt x="115621" y="590775"/>
                </a:lnTo>
                <a:lnTo>
                  <a:pt x="113738" y="591128"/>
                </a:lnTo>
                <a:lnTo>
                  <a:pt x="112357" y="590142"/>
                </a:lnTo>
                <a:lnTo>
                  <a:pt x="110358" y="588578"/>
                </a:lnTo>
                <a:lnTo>
                  <a:pt x="109998" y="588232"/>
                </a:lnTo>
                <a:lnTo>
                  <a:pt x="109406" y="587661"/>
                </a:lnTo>
                <a:lnTo>
                  <a:pt x="107380" y="584641"/>
                </a:lnTo>
                <a:lnTo>
                  <a:pt x="104986" y="581064"/>
                </a:lnTo>
                <a:lnTo>
                  <a:pt x="103775" y="580541"/>
                </a:lnTo>
                <a:lnTo>
                  <a:pt x="103150" y="580813"/>
                </a:lnTo>
                <a:lnTo>
                  <a:pt x="102443" y="582710"/>
                </a:lnTo>
                <a:lnTo>
                  <a:pt x="101912" y="582520"/>
                </a:lnTo>
                <a:lnTo>
                  <a:pt x="101022" y="582649"/>
                </a:lnTo>
                <a:lnTo>
                  <a:pt x="99975" y="583315"/>
                </a:lnTo>
                <a:lnTo>
                  <a:pt x="98968" y="583485"/>
                </a:lnTo>
                <a:lnTo>
                  <a:pt x="98322" y="583288"/>
                </a:lnTo>
                <a:lnTo>
                  <a:pt x="98050" y="582819"/>
                </a:lnTo>
                <a:lnTo>
                  <a:pt x="98336" y="580310"/>
                </a:lnTo>
                <a:lnTo>
                  <a:pt x="97724" y="579528"/>
                </a:lnTo>
                <a:lnTo>
                  <a:pt x="98267" y="577780"/>
                </a:lnTo>
                <a:lnTo>
                  <a:pt x="99186" y="576270"/>
                </a:lnTo>
                <a:lnTo>
                  <a:pt x="98247" y="575148"/>
                </a:lnTo>
                <a:lnTo>
                  <a:pt x="97091" y="573543"/>
                </a:lnTo>
                <a:lnTo>
                  <a:pt x="96962" y="572088"/>
                </a:lnTo>
                <a:lnTo>
                  <a:pt x="97588" y="570252"/>
                </a:lnTo>
                <a:lnTo>
                  <a:pt x="97894" y="568681"/>
                </a:lnTo>
                <a:lnTo>
                  <a:pt x="97703" y="568104"/>
                </a:lnTo>
                <a:lnTo>
                  <a:pt x="96792" y="567226"/>
                </a:lnTo>
                <a:lnTo>
                  <a:pt x="93317" y="562902"/>
                </a:lnTo>
                <a:lnTo>
                  <a:pt x="93134" y="562446"/>
                </a:lnTo>
                <a:lnTo>
                  <a:pt x="92549" y="561004"/>
                </a:lnTo>
                <a:lnTo>
                  <a:pt x="92277" y="558828"/>
                </a:lnTo>
                <a:lnTo>
                  <a:pt x="91828" y="557271"/>
                </a:lnTo>
                <a:lnTo>
                  <a:pt x="91298" y="556074"/>
                </a:lnTo>
                <a:lnTo>
                  <a:pt x="91338" y="555510"/>
                </a:lnTo>
                <a:lnTo>
                  <a:pt x="91740" y="555218"/>
                </a:lnTo>
                <a:lnTo>
                  <a:pt x="93909" y="554925"/>
                </a:lnTo>
                <a:lnTo>
                  <a:pt x="95915" y="554741"/>
                </a:lnTo>
                <a:lnTo>
                  <a:pt x="97234" y="554333"/>
                </a:lnTo>
                <a:lnTo>
                  <a:pt x="97921" y="555204"/>
                </a:lnTo>
                <a:lnTo>
                  <a:pt x="98240" y="556537"/>
                </a:lnTo>
                <a:lnTo>
                  <a:pt x="98587" y="557237"/>
                </a:lnTo>
                <a:lnTo>
                  <a:pt x="99859" y="558502"/>
                </a:lnTo>
                <a:lnTo>
                  <a:pt x="101409" y="559712"/>
                </a:lnTo>
                <a:lnTo>
                  <a:pt x="102912" y="559556"/>
                </a:lnTo>
                <a:lnTo>
                  <a:pt x="104238" y="559039"/>
                </a:lnTo>
                <a:lnTo>
                  <a:pt x="105387" y="557067"/>
                </a:lnTo>
                <a:lnTo>
                  <a:pt x="106196" y="556584"/>
                </a:lnTo>
                <a:lnTo>
                  <a:pt x="107142" y="556496"/>
                </a:lnTo>
                <a:lnTo>
                  <a:pt x="107142" y="556353"/>
                </a:lnTo>
                <a:lnTo>
                  <a:pt x="107087" y="555081"/>
                </a:lnTo>
                <a:lnTo>
                  <a:pt x="107420" y="551947"/>
                </a:lnTo>
                <a:lnTo>
                  <a:pt x="107305" y="550689"/>
                </a:lnTo>
                <a:lnTo>
                  <a:pt x="106877" y="549553"/>
                </a:lnTo>
                <a:lnTo>
                  <a:pt x="106951" y="548288"/>
                </a:lnTo>
                <a:lnTo>
                  <a:pt x="106809" y="546452"/>
                </a:lnTo>
                <a:lnTo>
                  <a:pt x="105727" y="545194"/>
                </a:lnTo>
                <a:lnTo>
                  <a:pt x="105020" y="544711"/>
                </a:lnTo>
                <a:lnTo>
                  <a:pt x="104904" y="544031"/>
                </a:lnTo>
                <a:lnTo>
                  <a:pt x="105272" y="542773"/>
                </a:lnTo>
                <a:lnTo>
                  <a:pt x="105523" y="541325"/>
                </a:lnTo>
                <a:lnTo>
                  <a:pt x="105149" y="540257"/>
                </a:lnTo>
                <a:lnTo>
                  <a:pt x="105088" y="540094"/>
                </a:lnTo>
                <a:lnTo>
                  <a:pt x="104211" y="539543"/>
                </a:lnTo>
                <a:lnTo>
                  <a:pt x="103184" y="538612"/>
                </a:lnTo>
                <a:lnTo>
                  <a:pt x="101960" y="537354"/>
                </a:lnTo>
                <a:lnTo>
                  <a:pt x="101355" y="536442"/>
                </a:lnTo>
                <a:lnTo>
                  <a:pt x="100362" y="535436"/>
                </a:lnTo>
                <a:lnTo>
                  <a:pt x="99152" y="533872"/>
                </a:lnTo>
                <a:lnTo>
                  <a:pt x="98927" y="530438"/>
                </a:lnTo>
                <a:lnTo>
                  <a:pt x="98805" y="526820"/>
                </a:lnTo>
                <a:lnTo>
                  <a:pt x="98383" y="525018"/>
                </a:lnTo>
                <a:lnTo>
                  <a:pt x="97710" y="522142"/>
                </a:lnTo>
                <a:lnTo>
                  <a:pt x="97812" y="521176"/>
                </a:lnTo>
                <a:lnTo>
                  <a:pt x="98220" y="520442"/>
                </a:lnTo>
                <a:lnTo>
                  <a:pt x="101634" y="518116"/>
                </a:lnTo>
                <a:lnTo>
                  <a:pt x="102375" y="517212"/>
                </a:lnTo>
                <a:lnTo>
                  <a:pt x="102497" y="516525"/>
                </a:lnTo>
                <a:lnTo>
                  <a:pt x="102361" y="515505"/>
                </a:lnTo>
                <a:lnTo>
                  <a:pt x="101715" y="514369"/>
                </a:lnTo>
                <a:lnTo>
                  <a:pt x="100355" y="513485"/>
                </a:lnTo>
                <a:lnTo>
                  <a:pt x="98410" y="512044"/>
                </a:lnTo>
                <a:lnTo>
                  <a:pt x="96649" y="510541"/>
                </a:lnTo>
                <a:lnTo>
                  <a:pt x="93685" y="509623"/>
                </a:lnTo>
                <a:lnTo>
                  <a:pt x="90087" y="508501"/>
                </a:lnTo>
                <a:lnTo>
                  <a:pt x="89224" y="507406"/>
                </a:lnTo>
                <a:lnTo>
                  <a:pt x="88353" y="504727"/>
                </a:lnTo>
                <a:lnTo>
                  <a:pt x="86871" y="500633"/>
                </a:lnTo>
                <a:lnTo>
                  <a:pt x="85293" y="496261"/>
                </a:lnTo>
                <a:lnTo>
                  <a:pt x="84076" y="493561"/>
                </a:lnTo>
                <a:lnTo>
                  <a:pt x="84015" y="492263"/>
                </a:lnTo>
                <a:lnTo>
                  <a:pt x="84742" y="488944"/>
                </a:lnTo>
                <a:lnTo>
                  <a:pt x="84654" y="488237"/>
                </a:lnTo>
                <a:lnTo>
                  <a:pt x="84015" y="487992"/>
                </a:lnTo>
                <a:lnTo>
                  <a:pt x="82798" y="488427"/>
                </a:lnTo>
                <a:lnTo>
                  <a:pt x="81825" y="488951"/>
                </a:lnTo>
                <a:lnTo>
                  <a:pt x="80995" y="488679"/>
                </a:lnTo>
                <a:lnTo>
                  <a:pt x="80227" y="488121"/>
                </a:lnTo>
                <a:lnTo>
                  <a:pt x="80071" y="487931"/>
                </a:lnTo>
                <a:lnTo>
                  <a:pt x="80009" y="487856"/>
                </a:lnTo>
                <a:lnTo>
                  <a:pt x="78568" y="488217"/>
                </a:lnTo>
                <a:lnTo>
                  <a:pt x="75678" y="488421"/>
                </a:lnTo>
                <a:lnTo>
                  <a:pt x="74678" y="488387"/>
                </a:lnTo>
                <a:lnTo>
                  <a:pt x="73277" y="488339"/>
                </a:lnTo>
                <a:lnTo>
                  <a:pt x="70381" y="487577"/>
                </a:lnTo>
                <a:lnTo>
                  <a:pt x="66471" y="486550"/>
                </a:lnTo>
                <a:lnTo>
                  <a:pt x="62438" y="485122"/>
                </a:lnTo>
                <a:lnTo>
                  <a:pt x="60303" y="483987"/>
                </a:lnTo>
                <a:lnTo>
                  <a:pt x="59555" y="483592"/>
                </a:lnTo>
                <a:lnTo>
                  <a:pt x="57726" y="482409"/>
                </a:lnTo>
                <a:lnTo>
                  <a:pt x="56427" y="481389"/>
                </a:lnTo>
                <a:lnTo>
                  <a:pt x="56196" y="478717"/>
                </a:lnTo>
                <a:lnTo>
                  <a:pt x="55250" y="478921"/>
                </a:lnTo>
                <a:lnTo>
                  <a:pt x="53034" y="479887"/>
                </a:lnTo>
                <a:lnTo>
                  <a:pt x="50477" y="480498"/>
                </a:lnTo>
                <a:lnTo>
                  <a:pt x="49063" y="480505"/>
                </a:lnTo>
                <a:lnTo>
                  <a:pt x="48491" y="480077"/>
                </a:lnTo>
                <a:lnTo>
                  <a:pt x="47641" y="477255"/>
                </a:lnTo>
                <a:lnTo>
                  <a:pt x="47023" y="476459"/>
                </a:lnTo>
                <a:lnTo>
                  <a:pt x="45873" y="476146"/>
                </a:lnTo>
                <a:lnTo>
                  <a:pt x="44622" y="475650"/>
                </a:lnTo>
                <a:lnTo>
                  <a:pt x="43989" y="474916"/>
                </a:lnTo>
                <a:lnTo>
                  <a:pt x="43847" y="473984"/>
                </a:lnTo>
                <a:lnTo>
                  <a:pt x="44405" y="472917"/>
                </a:lnTo>
                <a:lnTo>
                  <a:pt x="45064" y="472094"/>
                </a:lnTo>
                <a:lnTo>
                  <a:pt x="45180" y="467062"/>
                </a:lnTo>
                <a:lnTo>
                  <a:pt x="44751" y="465273"/>
                </a:lnTo>
                <a:lnTo>
                  <a:pt x="44391" y="463770"/>
                </a:lnTo>
                <a:lnTo>
                  <a:pt x="43473" y="461900"/>
                </a:lnTo>
                <a:lnTo>
                  <a:pt x="42616" y="460744"/>
                </a:lnTo>
                <a:lnTo>
                  <a:pt x="41324" y="459670"/>
                </a:lnTo>
                <a:lnTo>
                  <a:pt x="39318" y="458555"/>
                </a:lnTo>
                <a:lnTo>
                  <a:pt x="37530" y="458140"/>
                </a:lnTo>
                <a:lnTo>
                  <a:pt x="35367" y="458956"/>
                </a:lnTo>
                <a:lnTo>
                  <a:pt x="34681" y="458643"/>
                </a:lnTo>
                <a:lnTo>
                  <a:pt x="33776" y="455189"/>
                </a:lnTo>
                <a:lnTo>
                  <a:pt x="33198" y="454482"/>
                </a:lnTo>
                <a:lnTo>
                  <a:pt x="29356" y="453060"/>
                </a:lnTo>
                <a:lnTo>
                  <a:pt x="27615" y="452734"/>
                </a:lnTo>
                <a:lnTo>
                  <a:pt x="25609" y="453176"/>
                </a:lnTo>
                <a:lnTo>
                  <a:pt x="24467" y="453557"/>
                </a:lnTo>
                <a:lnTo>
                  <a:pt x="23549" y="452924"/>
                </a:lnTo>
                <a:lnTo>
                  <a:pt x="22114" y="452122"/>
                </a:lnTo>
                <a:lnTo>
                  <a:pt x="20706" y="451571"/>
                </a:lnTo>
                <a:lnTo>
                  <a:pt x="18959" y="451551"/>
                </a:lnTo>
                <a:lnTo>
                  <a:pt x="17830" y="451891"/>
                </a:lnTo>
                <a:lnTo>
                  <a:pt x="17544" y="451694"/>
                </a:lnTo>
                <a:lnTo>
                  <a:pt x="17000" y="451061"/>
                </a:lnTo>
                <a:lnTo>
                  <a:pt x="14675" y="449150"/>
                </a:lnTo>
                <a:lnTo>
                  <a:pt x="14593" y="448667"/>
                </a:lnTo>
                <a:lnTo>
                  <a:pt x="18156" y="446784"/>
                </a:lnTo>
                <a:lnTo>
                  <a:pt x="20257" y="446070"/>
                </a:lnTo>
                <a:lnTo>
                  <a:pt x="21359" y="445499"/>
                </a:lnTo>
                <a:lnTo>
                  <a:pt x="21590" y="445621"/>
                </a:lnTo>
                <a:lnTo>
                  <a:pt x="22134" y="446491"/>
                </a:lnTo>
                <a:lnTo>
                  <a:pt x="23522" y="447063"/>
                </a:lnTo>
                <a:lnTo>
                  <a:pt x="24501" y="446906"/>
                </a:lnTo>
                <a:lnTo>
                  <a:pt x="25011" y="446471"/>
                </a:lnTo>
                <a:lnTo>
                  <a:pt x="26738" y="445431"/>
                </a:lnTo>
                <a:lnTo>
                  <a:pt x="28084" y="444220"/>
                </a:lnTo>
                <a:lnTo>
                  <a:pt x="28839" y="443227"/>
                </a:lnTo>
                <a:lnTo>
                  <a:pt x="28431" y="441663"/>
                </a:lnTo>
                <a:lnTo>
                  <a:pt x="26310" y="439766"/>
                </a:lnTo>
                <a:lnTo>
                  <a:pt x="24963" y="438753"/>
                </a:lnTo>
                <a:lnTo>
                  <a:pt x="24548" y="438066"/>
                </a:lnTo>
                <a:lnTo>
                  <a:pt x="24895" y="436006"/>
                </a:lnTo>
                <a:lnTo>
                  <a:pt x="25385" y="433959"/>
                </a:lnTo>
                <a:lnTo>
                  <a:pt x="25058" y="433177"/>
                </a:lnTo>
                <a:lnTo>
                  <a:pt x="24657" y="432510"/>
                </a:lnTo>
                <a:lnTo>
                  <a:pt x="24480" y="430273"/>
                </a:lnTo>
                <a:lnTo>
                  <a:pt x="23555" y="427567"/>
                </a:lnTo>
                <a:lnTo>
                  <a:pt x="22549" y="425989"/>
                </a:lnTo>
                <a:lnTo>
                  <a:pt x="22270" y="423854"/>
                </a:lnTo>
                <a:lnTo>
                  <a:pt x="22216" y="421855"/>
                </a:lnTo>
                <a:lnTo>
                  <a:pt x="23433" y="418713"/>
                </a:lnTo>
                <a:lnTo>
                  <a:pt x="22984" y="417353"/>
                </a:lnTo>
                <a:lnTo>
                  <a:pt x="21706" y="416143"/>
                </a:lnTo>
                <a:lnTo>
                  <a:pt x="17299" y="413953"/>
                </a:lnTo>
                <a:lnTo>
                  <a:pt x="12784" y="412505"/>
                </a:lnTo>
                <a:lnTo>
                  <a:pt x="11064" y="412559"/>
                </a:lnTo>
                <a:lnTo>
                  <a:pt x="9996" y="412471"/>
                </a:lnTo>
                <a:lnTo>
                  <a:pt x="8731" y="413749"/>
                </a:lnTo>
                <a:lnTo>
                  <a:pt x="7977" y="415422"/>
                </a:lnTo>
                <a:lnTo>
                  <a:pt x="6922" y="415572"/>
                </a:lnTo>
                <a:lnTo>
                  <a:pt x="4998" y="414864"/>
                </a:lnTo>
                <a:lnTo>
                  <a:pt x="3713" y="413790"/>
                </a:lnTo>
                <a:lnTo>
                  <a:pt x="2802" y="411553"/>
                </a:lnTo>
                <a:lnTo>
                  <a:pt x="2095" y="408669"/>
                </a:lnTo>
                <a:lnTo>
                  <a:pt x="1693" y="407765"/>
                </a:lnTo>
                <a:lnTo>
                  <a:pt x="1897" y="406983"/>
                </a:lnTo>
                <a:lnTo>
                  <a:pt x="2339" y="406290"/>
                </a:lnTo>
                <a:lnTo>
                  <a:pt x="3570" y="405637"/>
                </a:lnTo>
                <a:lnTo>
                  <a:pt x="3774" y="404970"/>
                </a:lnTo>
                <a:lnTo>
                  <a:pt x="3591" y="404148"/>
                </a:lnTo>
                <a:lnTo>
                  <a:pt x="2598" y="403107"/>
                </a:lnTo>
                <a:lnTo>
                  <a:pt x="1585" y="401638"/>
                </a:lnTo>
                <a:lnTo>
                  <a:pt x="0" y="398585"/>
                </a:lnTo>
                <a:lnTo>
                  <a:pt x="306" y="396899"/>
                </a:lnTo>
                <a:lnTo>
                  <a:pt x="558" y="394471"/>
                </a:lnTo>
                <a:lnTo>
                  <a:pt x="462" y="393193"/>
                </a:lnTo>
                <a:lnTo>
                  <a:pt x="2067" y="392859"/>
                </a:lnTo>
                <a:lnTo>
                  <a:pt x="4114" y="392200"/>
                </a:lnTo>
                <a:lnTo>
                  <a:pt x="5066" y="391105"/>
                </a:lnTo>
                <a:lnTo>
                  <a:pt x="5726" y="389990"/>
                </a:lnTo>
                <a:lnTo>
                  <a:pt x="5869" y="389296"/>
                </a:lnTo>
                <a:lnTo>
                  <a:pt x="5250" y="386624"/>
                </a:lnTo>
                <a:lnTo>
                  <a:pt x="4434" y="385434"/>
                </a:lnTo>
                <a:lnTo>
                  <a:pt x="4352" y="384509"/>
                </a:lnTo>
                <a:lnTo>
                  <a:pt x="4753" y="383802"/>
                </a:lnTo>
                <a:lnTo>
                  <a:pt x="5291" y="382584"/>
                </a:lnTo>
                <a:lnTo>
                  <a:pt x="6324" y="380082"/>
                </a:lnTo>
                <a:lnTo>
                  <a:pt x="7330" y="378484"/>
                </a:lnTo>
                <a:lnTo>
                  <a:pt x="7881" y="378083"/>
                </a:lnTo>
                <a:lnTo>
                  <a:pt x="9112" y="377709"/>
                </a:lnTo>
                <a:lnTo>
                  <a:pt x="12118" y="377267"/>
                </a:lnTo>
                <a:lnTo>
                  <a:pt x="15348" y="376145"/>
                </a:lnTo>
                <a:lnTo>
                  <a:pt x="19183" y="372786"/>
                </a:lnTo>
                <a:lnTo>
                  <a:pt x="20462" y="371827"/>
                </a:lnTo>
                <a:lnTo>
                  <a:pt x="22134" y="371344"/>
                </a:lnTo>
                <a:lnTo>
                  <a:pt x="23331" y="371378"/>
                </a:lnTo>
                <a:lnTo>
                  <a:pt x="23549" y="370970"/>
                </a:lnTo>
                <a:lnTo>
                  <a:pt x="22773" y="368882"/>
                </a:lnTo>
                <a:lnTo>
                  <a:pt x="22964" y="368128"/>
                </a:lnTo>
                <a:lnTo>
                  <a:pt x="23420" y="367536"/>
                </a:lnTo>
                <a:lnTo>
                  <a:pt x="23997" y="367264"/>
                </a:lnTo>
                <a:lnTo>
                  <a:pt x="26657" y="368366"/>
                </a:lnTo>
                <a:lnTo>
                  <a:pt x="28689" y="368250"/>
                </a:lnTo>
                <a:lnTo>
                  <a:pt x="31165" y="367597"/>
                </a:lnTo>
                <a:lnTo>
                  <a:pt x="36503" y="363912"/>
                </a:lnTo>
                <a:lnTo>
                  <a:pt x="37169" y="363966"/>
                </a:lnTo>
                <a:lnTo>
                  <a:pt x="37707" y="364462"/>
                </a:lnTo>
                <a:lnTo>
                  <a:pt x="38352" y="366686"/>
                </a:lnTo>
                <a:lnTo>
                  <a:pt x="39087" y="371364"/>
                </a:lnTo>
                <a:lnTo>
                  <a:pt x="39495" y="371949"/>
                </a:lnTo>
                <a:lnTo>
                  <a:pt x="43208" y="372010"/>
                </a:lnTo>
                <a:lnTo>
                  <a:pt x="45737" y="370310"/>
                </a:lnTo>
                <a:lnTo>
                  <a:pt x="46846" y="369909"/>
                </a:lnTo>
                <a:lnTo>
                  <a:pt x="48641" y="370188"/>
                </a:lnTo>
                <a:lnTo>
                  <a:pt x="49593" y="369393"/>
                </a:lnTo>
                <a:lnTo>
                  <a:pt x="50586" y="368835"/>
                </a:lnTo>
                <a:lnTo>
                  <a:pt x="51735" y="370793"/>
                </a:lnTo>
                <a:lnTo>
                  <a:pt x="53217" y="369855"/>
                </a:lnTo>
                <a:lnTo>
                  <a:pt x="54815" y="368366"/>
                </a:lnTo>
                <a:lnTo>
                  <a:pt x="55597" y="366822"/>
                </a:lnTo>
                <a:lnTo>
                  <a:pt x="56679" y="365156"/>
                </a:lnTo>
                <a:lnTo>
                  <a:pt x="57522" y="363041"/>
                </a:lnTo>
                <a:lnTo>
                  <a:pt x="57862" y="361042"/>
                </a:lnTo>
                <a:lnTo>
                  <a:pt x="58276" y="360103"/>
                </a:lnTo>
                <a:lnTo>
                  <a:pt x="59174" y="359138"/>
                </a:lnTo>
                <a:lnTo>
                  <a:pt x="61384" y="355010"/>
                </a:lnTo>
                <a:lnTo>
                  <a:pt x="62975" y="353956"/>
                </a:lnTo>
                <a:lnTo>
                  <a:pt x="64485" y="353582"/>
                </a:lnTo>
                <a:lnTo>
                  <a:pt x="68218" y="354296"/>
                </a:lnTo>
                <a:lnTo>
                  <a:pt x="70156" y="354208"/>
                </a:lnTo>
                <a:lnTo>
                  <a:pt x="75841" y="354752"/>
                </a:lnTo>
                <a:lnTo>
                  <a:pt x="78466" y="353956"/>
                </a:lnTo>
                <a:lnTo>
                  <a:pt x="80302" y="353167"/>
                </a:lnTo>
                <a:lnTo>
                  <a:pt x="82995" y="353290"/>
                </a:lnTo>
                <a:lnTo>
                  <a:pt x="86184" y="352664"/>
                </a:lnTo>
                <a:lnTo>
                  <a:pt x="90434" y="347462"/>
                </a:lnTo>
                <a:lnTo>
                  <a:pt x="90488" y="346354"/>
                </a:lnTo>
                <a:lnTo>
                  <a:pt x="90747" y="345178"/>
                </a:lnTo>
                <a:lnTo>
                  <a:pt x="92284" y="344015"/>
                </a:lnTo>
                <a:lnTo>
                  <a:pt x="94194" y="342947"/>
                </a:lnTo>
                <a:lnTo>
                  <a:pt x="98002" y="340397"/>
                </a:lnTo>
                <a:lnTo>
                  <a:pt x="105748" y="336351"/>
                </a:lnTo>
                <a:lnTo>
                  <a:pt x="108522" y="334726"/>
                </a:lnTo>
                <a:lnTo>
                  <a:pt x="109678" y="334767"/>
                </a:lnTo>
                <a:lnTo>
                  <a:pt x="112534" y="333747"/>
                </a:lnTo>
                <a:lnTo>
                  <a:pt x="117539" y="331761"/>
                </a:lnTo>
                <a:lnTo>
                  <a:pt x="118954" y="329286"/>
                </a:lnTo>
                <a:lnTo>
                  <a:pt x="120273" y="328789"/>
                </a:lnTo>
                <a:lnTo>
                  <a:pt x="126121" y="328347"/>
                </a:lnTo>
                <a:lnTo>
                  <a:pt x="126488" y="328062"/>
                </a:lnTo>
                <a:lnTo>
                  <a:pt x="126692" y="327640"/>
                </a:lnTo>
                <a:lnTo>
                  <a:pt x="126365" y="325845"/>
                </a:lnTo>
                <a:lnTo>
                  <a:pt x="125985" y="324301"/>
                </a:lnTo>
                <a:lnTo>
                  <a:pt x="126440" y="323846"/>
                </a:lnTo>
                <a:lnTo>
                  <a:pt x="126930" y="323139"/>
                </a:lnTo>
                <a:lnTo>
                  <a:pt x="126855" y="322146"/>
                </a:lnTo>
                <a:lnTo>
                  <a:pt x="125910" y="318922"/>
                </a:lnTo>
                <a:lnTo>
                  <a:pt x="125407" y="315862"/>
                </a:lnTo>
                <a:lnTo>
                  <a:pt x="125073" y="313095"/>
                </a:lnTo>
                <a:lnTo>
                  <a:pt x="125135" y="312061"/>
                </a:lnTo>
                <a:lnTo>
                  <a:pt x="125842" y="310273"/>
                </a:lnTo>
                <a:lnTo>
                  <a:pt x="126760" y="308648"/>
                </a:lnTo>
                <a:lnTo>
                  <a:pt x="130071" y="307131"/>
                </a:lnTo>
                <a:lnTo>
                  <a:pt x="132268" y="306676"/>
                </a:lnTo>
                <a:lnTo>
                  <a:pt x="132356" y="305683"/>
                </a:lnTo>
                <a:lnTo>
                  <a:pt x="130581" y="305064"/>
                </a:lnTo>
                <a:lnTo>
                  <a:pt x="129296" y="304071"/>
                </a:lnTo>
                <a:lnTo>
                  <a:pt x="129072" y="303507"/>
                </a:lnTo>
                <a:lnTo>
                  <a:pt x="129133" y="302861"/>
                </a:lnTo>
                <a:lnTo>
                  <a:pt x="129432" y="302269"/>
                </a:lnTo>
                <a:lnTo>
                  <a:pt x="131663" y="301154"/>
                </a:lnTo>
                <a:lnTo>
                  <a:pt x="133764" y="300045"/>
                </a:lnTo>
                <a:lnTo>
                  <a:pt x="136328" y="300719"/>
                </a:lnTo>
                <a:lnTo>
                  <a:pt x="136831" y="300290"/>
                </a:lnTo>
                <a:lnTo>
                  <a:pt x="136981" y="299182"/>
                </a:lnTo>
                <a:lnTo>
                  <a:pt x="136429" y="298067"/>
                </a:lnTo>
                <a:lnTo>
                  <a:pt x="135913" y="296237"/>
                </a:lnTo>
                <a:lnTo>
                  <a:pt x="134729" y="295299"/>
                </a:lnTo>
                <a:lnTo>
                  <a:pt x="134682" y="294177"/>
                </a:lnTo>
                <a:lnTo>
                  <a:pt x="135410" y="292239"/>
                </a:lnTo>
                <a:lnTo>
                  <a:pt x="134403" y="288649"/>
                </a:lnTo>
                <a:lnTo>
                  <a:pt x="133308" y="285473"/>
                </a:lnTo>
                <a:lnTo>
                  <a:pt x="131452" y="280019"/>
                </a:lnTo>
                <a:lnTo>
                  <a:pt x="130221" y="278442"/>
                </a:lnTo>
                <a:lnTo>
                  <a:pt x="129534" y="275919"/>
                </a:lnTo>
                <a:lnTo>
                  <a:pt x="128766" y="274593"/>
                </a:lnTo>
                <a:lnTo>
                  <a:pt x="128834" y="272628"/>
                </a:lnTo>
                <a:lnTo>
                  <a:pt x="128963" y="271247"/>
                </a:lnTo>
                <a:lnTo>
                  <a:pt x="128766" y="268507"/>
                </a:lnTo>
                <a:lnTo>
                  <a:pt x="128405" y="265528"/>
                </a:lnTo>
                <a:lnTo>
                  <a:pt x="128766" y="262502"/>
                </a:lnTo>
                <a:lnTo>
                  <a:pt x="129460" y="260503"/>
                </a:lnTo>
                <a:lnTo>
                  <a:pt x="129276" y="259735"/>
                </a:lnTo>
                <a:lnTo>
                  <a:pt x="129643" y="259164"/>
                </a:lnTo>
                <a:lnTo>
                  <a:pt x="130690" y="258973"/>
                </a:lnTo>
                <a:lnTo>
                  <a:pt x="131187" y="258150"/>
                </a:lnTo>
                <a:lnTo>
                  <a:pt x="130690" y="257307"/>
                </a:lnTo>
                <a:lnTo>
                  <a:pt x="128881" y="256654"/>
                </a:lnTo>
                <a:lnTo>
                  <a:pt x="126862" y="255641"/>
                </a:lnTo>
                <a:lnTo>
                  <a:pt x="124434" y="255757"/>
                </a:lnTo>
                <a:lnTo>
                  <a:pt x="121946" y="255933"/>
                </a:lnTo>
                <a:lnTo>
                  <a:pt x="120701" y="255186"/>
                </a:lnTo>
                <a:lnTo>
                  <a:pt x="119613" y="254227"/>
                </a:lnTo>
                <a:lnTo>
                  <a:pt x="119552" y="253615"/>
                </a:lnTo>
                <a:lnTo>
                  <a:pt x="121048" y="251996"/>
                </a:lnTo>
                <a:lnTo>
                  <a:pt x="123128" y="250317"/>
                </a:lnTo>
                <a:lnTo>
                  <a:pt x="126359" y="249575"/>
                </a:lnTo>
                <a:lnTo>
                  <a:pt x="129915" y="248467"/>
                </a:lnTo>
                <a:lnTo>
                  <a:pt x="131717" y="247665"/>
                </a:lnTo>
                <a:lnTo>
                  <a:pt x="134118" y="247087"/>
                </a:lnTo>
                <a:lnTo>
                  <a:pt x="136892" y="246842"/>
                </a:lnTo>
                <a:lnTo>
                  <a:pt x="138286" y="247005"/>
                </a:lnTo>
                <a:lnTo>
                  <a:pt x="141856" y="245931"/>
                </a:lnTo>
                <a:lnTo>
                  <a:pt x="147473" y="243850"/>
                </a:lnTo>
                <a:lnTo>
                  <a:pt x="152573" y="242102"/>
                </a:lnTo>
                <a:lnTo>
                  <a:pt x="154287" y="241062"/>
                </a:lnTo>
                <a:lnTo>
                  <a:pt x="155565" y="242102"/>
                </a:lnTo>
                <a:lnTo>
                  <a:pt x="156156" y="244394"/>
                </a:lnTo>
                <a:lnTo>
                  <a:pt x="157646" y="245577"/>
                </a:lnTo>
                <a:lnTo>
                  <a:pt x="159121" y="246148"/>
                </a:lnTo>
                <a:lnTo>
                  <a:pt x="159971" y="246121"/>
                </a:lnTo>
                <a:lnTo>
                  <a:pt x="162514" y="245230"/>
                </a:lnTo>
                <a:lnTo>
                  <a:pt x="165262" y="244578"/>
                </a:lnTo>
                <a:lnTo>
                  <a:pt x="166343" y="244931"/>
                </a:lnTo>
                <a:lnTo>
                  <a:pt x="167737" y="246101"/>
                </a:lnTo>
                <a:lnTo>
                  <a:pt x="169301" y="247148"/>
                </a:lnTo>
                <a:lnTo>
                  <a:pt x="170117" y="247100"/>
                </a:lnTo>
                <a:lnTo>
                  <a:pt x="170831" y="246291"/>
                </a:lnTo>
                <a:lnTo>
                  <a:pt x="171552" y="244659"/>
                </a:lnTo>
                <a:lnTo>
                  <a:pt x="172008" y="242578"/>
                </a:lnTo>
                <a:lnTo>
                  <a:pt x="172103" y="240375"/>
                </a:lnTo>
                <a:lnTo>
                  <a:pt x="171831" y="239029"/>
                </a:lnTo>
                <a:lnTo>
                  <a:pt x="171280" y="238532"/>
                </a:lnTo>
                <a:lnTo>
                  <a:pt x="168777" y="237737"/>
                </a:lnTo>
                <a:lnTo>
                  <a:pt x="166390" y="236438"/>
                </a:lnTo>
                <a:lnTo>
                  <a:pt x="166119" y="235248"/>
                </a:lnTo>
                <a:lnTo>
                  <a:pt x="166173" y="234398"/>
                </a:lnTo>
                <a:lnTo>
                  <a:pt x="166805" y="232317"/>
                </a:lnTo>
                <a:lnTo>
                  <a:pt x="168363" y="228489"/>
                </a:lnTo>
                <a:lnTo>
                  <a:pt x="169927" y="223191"/>
                </a:lnTo>
                <a:lnTo>
                  <a:pt x="170756" y="218996"/>
                </a:lnTo>
                <a:lnTo>
                  <a:pt x="173374" y="212719"/>
                </a:lnTo>
                <a:lnTo>
                  <a:pt x="175435" y="206150"/>
                </a:lnTo>
                <a:lnTo>
                  <a:pt x="178767" y="196658"/>
                </a:lnTo>
                <a:lnTo>
                  <a:pt x="179324" y="194774"/>
                </a:lnTo>
                <a:lnTo>
                  <a:pt x="179630" y="191762"/>
                </a:lnTo>
                <a:lnTo>
                  <a:pt x="179807" y="190517"/>
                </a:lnTo>
                <a:lnTo>
                  <a:pt x="180970" y="189864"/>
                </a:lnTo>
                <a:lnTo>
                  <a:pt x="182928" y="190504"/>
                </a:lnTo>
                <a:lnTo>
                  <a:pt x="187709" y="192680"/>
                </a:lnTo>
                <a:lnTo>
                  <a:pt x="191347" y="194509"/>
                </a:lnTo>
                <a:lnTo>
                  <a:pt x="192870" y="195128"/>
                </a:lnTo>
                <a:lnTo>
                  <a:pt x="195135" y="195774"/>
                </a:lnTo>
                <a:lnTo>
                  <a:pt x="198636" y="196535"/>
                </a:lnTo>
                <a:lnTo>
                  <a:pt x="200663" y="196311"/>
                </a:lnTo>
                <a:lnTo>
                  <a:pt x="202438" y="195862"/>
                </a:lnTo>
                <a:lnTo>
                  <a:pt x="204804" y="195821"/>
                </a:lnTo>
                <a:lnTo>
                  <a:pt x="208496" y="196386"/>
                </a:lnTo>
                <a:lnTo>
                  <a:pt x="209639" y="196406"/>
                </a:lnTo>
                <a:lnTo>
                  <a:pt x="211060" y="196481"/>
                </a:lnTo>
                <a:lnTo>
                  <a:pt x="212067" y="197405"/>
                </a:lnTo>
                <a:lnTo>
                  <a:pt x="212570" y="199493"/>
                </a:lnTo>
                <a:lnTo>
                  <a:pt x="213331" y="200432"/>
                </a:lnTo>
                <a:lnTo>
                  <a:pt x="214712" y="200085"/>
                </a:lnTo>
                <a:lnTo>
                  <a:pt x="217649" y="198242"/>
                </a:lnTo>
                <a:lnTo>
                  <a:pt x="219526" y="196794"/>
                </a:lnTo>
                <a:lnTo>
                  <a:pt x="221872" y="194692"/>
                </a:lnTo>
                <a:lnTo>
                  <a:pt x="224198" y="194407"/>
                </a:lnTo>
                <a:lnTo>
                  <a:pt x="226666" y="193938"/>
                </a:lnTo>
                <a:lnTo>
                  <a:pt x="227523" y="192897"/>
                </a:lnTo>
                <a:lnTo>
                  <a:pt x="228434" y="190449"/>
                </a:lnTo>
                <a:lnTo>
                  <a:pt x="229951" y="188600"/>
                </a:lnTo>
                <a:lnTo>
                  <a:pt x="230202" y="186247"/>
                </a:lnTo>
                <a:lnTo>
                  <a:pt x="229672" y="184588"/>
                </a:lnTo>
                <a:lnTo>
                  <a:pt x="228618" y="181881"/>
                </a:lnTo>
                <a:lnTo>
                  <a:pt x="228652" y="180052"/>
                </a:lnTo>
                <a:lnTo>
                  <a:pt x="228142" y="174741"/>
                </a:lnTo>
                <a:lnTo>
                  <a:pt x="227462" y="169947"/>
                </a:lnTo>
                <a:lnTo>
                  <a:pt x="228155" y="166078"/>
                </a:lnTo>
                <a:lnTo>
                  <a:pt x="229379" y="161739"/>
                </a:lnTo>
                <a:lnTo>
                  <a:pt x="229855" y="160407"/>
                </a:lnTo>
                <a:lnTo>
                  <a:pt x="230631" y="158659"/>
                </a:lnTo>
                <a:lnTo>
                  <a:pt x="231726" y="156558"/>
                </a:lnTo>
                <a:lnTo>
                  <a:pt x="233262" y="155898"/>
                </a:lnTo>
                <a:lnTo>
                  <a:pt x="237580" y="155449"/>
                </a:lnTo>
                <a:lnTo>
                  <a:pt x="241579" y="154565"/>
                </a:lnTo>
                <a:lnTo>
                  <a:pt x="243619" y="153654"/>
                </a:lnTo>
                <a:lnTo>
                  <a:pt x="245740" y="153103"/>
                </a:lnTo>
                <a:lnTo>
                  <a:pt x="247005" y="152437"/>
                </a:lnTo>
                <a:lnTo>
                  <a:pt x="249181" y="149356"/>
                </a:lnTo>
                <a:lnTo>
                  <a:pt x="250215" y="147582"/>
                </a:lnTo>
                <a:lnTo>
                  <a:pt x="250976" y="142862"/>
                </a:lnTo>
                <a:lnTo>
                  <a:pt x="250419" y="140591"/>
                </a:lnTo>
                <a:lnTo>
                  <a:pt x="250881" y="138578"/>
                </a:lnTo>
                <a:lnTo>
                  <a:pt x="251935" y="137395"/>
                </a:lnTo>
                <a:lnTo>
                  <a:pt x="253418" y="136205"/>
                </a:lnTo>
                <a:lnTo>
                  <a:pt x="254411" y="136001"/>
                </a:lnTo>
                <a:lnTo>
                  <a:pt x="256525" y="135641"/>
                </a:lnTo>
                <a:lnTo>
                  <a:pt x="259993" y="135763"/>
                </a:lnTo>
                <a:lnTo>
                  <a:pt x="261761" y="136341"/>
                </a:lnTo>
                <a:lnTo>
                  <a:pt x="263556" y="136613"/>
                </a:lnTo>
                <a:lnTo>
                  <a:pt x="264692" y="136185"/>
                </a:lnTo>
                <a:lnTo>
                  <a:pt x="265447" y="135280"/>
                </a:lnTo>
                <a:lnTo>
                  <a:pt x="266610" y="134995"/>
                </a:lnTo>
                <a:lnTo>
                  <a:pt x="268357" y="134559"/>
                </a:lnTo>
                <a:lnTo>
                  <a:pt x="270159" y="134015"/>
                </a:lnTo>
                <a:lnTo>
                  <a:pt x="271152" y="134117"/>
                </a:lnTo>
                <a:lnTo>
                  <a:pt x="271356" y="135457"/>
                </a:lnTo>
                <a:lnTo>
                  <a:pt x="271193" y="136504"/>
                </a:lnTo>
                <a:lnTo>
                  <a:pt x="271540" y="137905"/>
                </a:lnTo>
                <a:lnTo>
                  <a:pt x="272254" y="138830"/>
                </a:lnTo>
                <a:lnTo>
                  <a:pt x="272022" y="139830"/>
                </a:lnTo>
                <a:lnTo>
                  <a:pt x="271016" y="140408"/>
                </a:lnTo>
                <a:lnTo>
                  <a:pt x="270024" y="141189"/>
                </a:lnTo>
                <a:lnTo>
                  <a:pt x="269806" y="142257"/>
                </a:lnTo>
                <a:lnTo>
                  <a:pt x="271064" y="143583"/>
                </a:lnTo>
                <a:lnTo>
                  <a:pt x="271492" y="144855"/>
                </a:lnTo>
                <a:lnTo>
                  <a:pt x="273600" y="145616"/>
                </a:lnTo>
                <a:lnTo>
                  <a:pt x="275239" y="146473"/>
                </a:lnTo>
                <a:lnTo>
                  <a:pt x="275851" y="147296"/>
                </a:lnTo>
                <a:lnTo>
                  <a:pt x="275667" y="148221"/>
                </a:lnTo>
                <a:lnTo>
                  <a:pt x="274913" y="149213"/>
                </a:lnTo>
                <a:lnTo>
                  <a:pt x="274185" y="150281"/>
                </a:lnTo>
                <a:lnTo>
                  <a:pt x="274090" y="150920"/>
                </a:lnTo>
                <a:lnTo>
                  <a:pt x="274321" y="151668"/>
                </a:lnTo>
                <a:lnTo>
                  <a:pt x="275898" y="152165"/>
                </a:lnTo>
                <a:lnTo>
                  <a:pt x="277728" y="152988"/>
                </a:lnTo>
                <a:lnTo>
                  <a:pt x="280625" y="154049"/>
                </a:lnTo>
                <a:lnTo>
                  <a:pt x="282610" y="156020"/>
                </a:lnTo>
                <a:lnTo>
                  <a:pt x="284582" y="156565"/>
                </a:lnTo>
                <a:lnTo>
                  <a:pt x="285534" y="158482"/>
                </a:lnTo>
                <a:lnTo>
                  <a:pt x="285704" y="161263"/>
                </a:lnTo>
                <a:lnTo>
                  <a:pt x="287724" y="162678"/>
                </a:lnTo>
                <a:lnTo>
                  <a:pt x="290709" y="164643"/>
                </a:lnTo>
                <a:lnTo>
                  <a:pt x="292225" y="165003"/>
                </a:lnTo>
                <a:lnTo>
                  <a:pt x="293239" y="166119"/>
                </a:lnTo>
                <a:lnTo>
                  <a:pt x="294701" y="167465"/>
                </a:lnTo>
                <a:lnTo>
                  <a:pt x="295999" y="167886"/>
                </a:lnTo>
                <a:lnTo>
                  <a:pt x="297543" y="168084"/>
                </a:lnTo>
                <a:lnTo>
                  <a:pt x="300086" y="166832"/>
                </a:lnTo>
                <a:lnTo>
                  <a:pt x="302942" y="166710"/>
                </a:lnTo>
                <a:lnTo>
                  <a:pt x="304499" y="167424"/>
                </a:lnTo>
                <a:lnTo>
                  <a:pt x="305982" y="170117"/>
                </a:lnTo>
                <a:lnTo>
                  <a:pt x="307029" y="170967"/>
                </a:lnTo>
                <a:lnTo>
                  <a:pt x="307648" y="171722"/>
                </a:lnTo>
                <a:lnTo>
                  <a:pt x="308648" y="172443"/>
                </a:lnTo>
                <a:lnTo>
                  <a:pt x="309661" y="172551"/>
                </a:lnTo>
                <a:lnTo>
                  <a:pt x="311170" y="171953"/>
                </a:lnTo>
                <a:lnTo>
                  <a:pt x="312089" y="170763"/>
                </a:lnTo>
                <a:lnTo>
                  <a:pt x="313408" y="171008"/>
                </a:lnTo>
                <a:lnTo>
                  <a:pt x="313904" y="171783"/>
                </a:lnTo>
                <a:lnTo>
                  <a:pt x="314149" y="173109"/>
                </a:lnTo>
                <a:lnTo>
                  <a:pt x="314849" y="174755"/>
                </a:lnTo>
                <a:lnTo>
                  <a:pt x="316522" y="175979"/>
                </a:lnTo>
                <a:lnTo>
                  <a:pt x="318861" y="176706"/>
                </a:lnTo>
                <a:lnTo>
                  <a:pt x="319188" y="177305"/>
                </a:lnTo>
                <a:lnTo>
                  <a:pt x="319514" y="178943"/>
                </a:lnTo>
                <a:lnTo>
                  <a:pt x="320147" y="180079"/>
                </a:lnTo>
                <a:lnTo>
                  <a:pt x="320997" y="181561"/>
                </a:lnTo>
                <a:lnTo>
                  <a:pt x="321806" y="184261"/>
                </a:lnTo>
                <a:lnTo>
                  <a:pt x="321976" y="186492"/>
                </a:lnTo>
                <a:lnTo>
                  <a:pt x="322350" y="187715"/>
                </a:lnTo>
                <a:lnTo>
                  <a:pt x="323431" y="189708"/>
                </a:lnTo>
                <a:lnTo>
                  <a:pt x="325158" y="192890"/>
                </a:lnTo>
                <a:lnTo>
                  <a:pt x="326532" y="195583"/>
                </a:lnTo>
                <a:lnTo>
                  <a:pt x="328123" y="196107"/>
                </a:lnTo>
                <a:lnTo>
                  <a:pt x="329476" y="196957"/>
                </a:lnTo>
                <a:lnTo>
                  <a:pt x="330252" y="198942"/>
                </a:lnTo>
                <a:lnTo>
                  <a:pt x="331686" y="202675"/>
                </a:lnTo>
                <a:lnTo>
                  <a:pt x="331918" y="205110"/>
                </a:lnTo>
                <a:lnTo>
                  <a:pt x="332040" y="206926"/>
                </a:lnTo>
                <a:lnTo>
                  <a:pt x="332509" y="207748"/>
                </a:lnTo>
                <a:lnTo>
                  <a:pt x="332611" y="208775"/>
                </a:lnTo>
                <a:lnTo>
                  <a:pt x="331414" y="212672"/>
                </a:lnTo>
                <a:lnTo>
                  <a:pt x="330401" y="214426"/>
                </a:lnTo>
                <a:lnTo>
                  <a:pt x="330272" y="215902"/>
                </a:lnTo>
                <a:lnTo>
                  <a:pt x="330959" y="218465"/>
                </a:lnTo>
                <a:lnTo>
                  <a:pt x="331904" y="220451"/>
                </a:lnTo>
                <a:lnTo>
                  <a:pt x="331999" y="222348"/>
                </a:lnTo>
                <a:lnTo>
                  <a:pt x="331197" y="223735"/>
                </a:lnTo>
                <a:lnTo>
                  <a:pt x="329816" y="225469"/>
                </a:lnTo>
                <a:lnTo>
                  <a:pt x="329150" y="226462"/>
                </a:lnTo>
                <a:lnTo>
                  <a:pt x="328076" y="227333"/>
                </a:lnTo>
                <a:lnTo>
                  <a:pt x="326430" y="230678"/>
                </a:lnTo>
                <a:lnTo>
                  <a:pt x="325689" y="234371"/>
                </a:lnTo>
                <a:lnTo>
                  <a:pt x="325518" y="236268"/>
                </a:lnTo>
                <a:lnTo>
                  <a:pt x="326144" y="237642"/>
                </a:lnTo>
                <a:lnTo>
                  <a:pt x="327191" y="239151"/>
                </a:lnTo>
                <a:lnTo>
                  <a:pt x="327450" y="240457"/>
                </a:lnTo>
                <a:lnTo>
                  <a:pt x="329170" y="243374"/>
                </a:lnTo>
                <a:lnTo>
                  <a:pt x="329626" y="245176"/>
                </a:lnTo>
                <a:lnTo>
                  <a:pt x="330333" y="245237"/>
                </a:lnTo>
                <a:lnTo>
                  <a:pt x="331088" y="244646"/>
                </a:lnTo>
                <a:lnTo>
                  <a:pt x="332931" y="244605"/>
                </a:lnTo>
                <a:lnTo>
                  <a:pt x="334603" y="245244"/>
                </a:lnTo>
                <a:lnTo>
                  <a:pt x="336208" y="246577"/>
                </a:lnTo>
                <a:lnTo>
                  <a:pt x="337929" y="247284"/>
                </a:lnTo>
                <a:lnTo>
                  <a:pt x="340390" y="247107"/>
                </a:lnTo>
                <a:lnTo>
                  <a:pt x="341703" y="247821"/>
                </a:lnTo>
                <a:lnTo>
                  <a:pt x="343117" y="248406"/>
                </a:lnTo>
                <a:lnTo>
                  <a:pt x="346048" y="248610"/>
                </a:lnTo>
                <a:lnTo>
                  <a:pt x="348244" y="248603"/>
                </a:lnTo>
                <a:lnTo>
                  <a:pt x="351617" y="248624"/>
                </a:lnTo>
                <a:lnTo>
                  <a:pt x="354344" y="249521"/>
                </a:lnTo>
                <a:lnTo>
                  <a:pt x="359138" y="250228"/>
                </a:lnTo>
                <a:lnTo>
                  <a:pt x="362103" y="250174"/>
                </a:lnTo>
                <a:lnTo>
                  <a:pt x="366088" y="249508"/>
                </a:lnTo>
                <a:lnTo>
                  <a:pt x="368529" y="249929"/>
                </a:lnTo>
                <a:lnTo>
                  <a:pt x="375757" y="250922"/>
                </a:lnTo>
                <a:lnTo>
                  <a:pt x="379987" y="251962"/>
                </a:lnTo>
                <a:lnTo>
                  <a:pt x="382666" y="253132"/>
                </a:lnTo>
                <a:lnTo>
                  <a:pt x="384550" y="254982"/>
                </a:lnTo>
                <a:lnTo>
                  <a:pt x="386706" y="257865"/>
                </a:lnTo>
                <a:lnTo>
                  <a:pt x="388419" y="259184"/>
                </a:lnTo>
                <a:lnTo>
                  <a:pt x="393023" y="259980"/>
                </a:lnTo>
                <a:lnTo>
                  <a:pt x="396185" y="263339"/>
                </a:lnTo>
                <a:lnTo>
                  <a:pt x="398653" y="264590"/>
                </a:lnTo>
                <a:lnTo>
                  <a:pt x="402808" y="267834"/>
                </a:lnTo>
                <a:lnTo>
                  <a:pt x="405746" y="269098"/>
                </a:lnTo>
                <a:lnTo>
                  <a:pt x="409261" y="270261"/>
                </a:lnTo>
                <a:lnTo>
                  <a:pt x="414994" y="269765"/>
                </a:lnTo>
                <a:lnTo>
                  <a:pt x="415313" y="270200"/>
                </a:lnTo>
                <a:lnTo>
                  <a:pt x="414871" y="271955"/>
                </a:lnTo>
                <a:lnTo>
                  <a:pt x="414525" y="274355"/>
                </a:lnTo>
                <a:lnTo>
                  <a:pt x="414525" y="276089"/>
                </a:lnTo>
                <a:lnTo>
                  <a:pt x="415116" y="276973"/>
                </a:lnTo>
                <a:lnTo>
                  <a:pt x="417306" y="277497"/>
                </a:lnTo>
                <a:lnTo>
                  <a:pt x="418339" y="278347"/>
                </a:lnTo>
                <a:lnTo>
                  <a:pt x="419128" y="279979"/>
                </a:lnTo>
                <a:lnTo>
                  <a:pt x="419584" y="280992"/>
                </a:lnTo>
                <a:lnTo>
                  <a:pt x="421426" y="285983"/>
                </a:lnTo>
                <a:lnTo>
                  <a:pt x="424378" y="293334"/>
                </a:lnTo>
                <a:lnTo>
                  <a:pt x="424718" y="296156"/>
                </a:lnTo>
                <a:lnTo>
                  <a:pt x="425724" y="297971"/>
                </a:lnTo>
                <a:lnTo>
                  <a:pt x="428927" y="300848"/>
                </a:lnTo>
                <a:lnTo>
                  <a:pt x="430607" y="302976"/>
                </a:lnTo>
                <a:lnTo>
                  <a:pt x="433109" y="305207"/>
                </a:lnTo>
                <a:lnTo>
                  <a:pt x="433932" y="307267"/>
                </a:lnTo>
                <a:lnTo>
                  <a:pt x="434115" y="309926"/>
                </a:lnTo>
                <a:lnTo>
                  <a:pt x="434748" y="310613"/>
                </a:lnTo>
                <a:lnTo>
                  <a:pt x="439324" y="310001"/>
                </a:lnTo>
                <a:lnTo>
                  <a:pt x="443289" y="309572"/>
                </a:lnTo>
                <a:lnTo>
                  <a:pt x="450401" y="308811"/>
                </a:lnTo>
                <a:lnTo>
                  <a:pt x="460193" y="310198"/>
                </a:lnTo>
                <a:lnTo>
                  <a:pt x="470292" y="311538"/>
                </a:lnTo>
                <a:lnTo>
                  <a:pt x="479220" y="312721"/>
                </a:lnTo>
                <a:lnTo>
                  <a:pt x="483620" y="313299"/>
                </a:lnTo>
                <a:lnTo>
                  <a:pt x="493562" y="314543"/>
                </a:lnTo>
                <a:lnTo>
                  <a:pt x="499090" y="312959"/>
                </a:lnTo>
                <a:lnTo>
                  <a:pt x="503408" y="311721"/>
                </a:lnTo>
                <a:lnTo>
                  <a:pt x="505366" y="311891"/>
                </a:lnTo>
                <a:lnTo>
                  <a:pt x="513622" y="313285"/>
                </a:lnTo>
                <a:lnTo>
                  <a:pt x="518463" y="314033"/>
                </a:lnTo>
                <a:lnTo>
                  <a:pt x="524556" y="314972"/>
                </a:lnTo>
                <a:lnTo>
                  <a:pt x="528786" y="315318"/>
                </a:lnTo>
                <a:lnTo>
                  <a:pt x="532254" y="315298"/>
                </a:lnTo>
                <a:lnTo>
                  <a:pt x="533852" y="315693"/>
                </a:lnTo>
                <a:lnTo>
                  <a:pt x="535395" y="316298"/>
                </a:lnTo>
                <a:lnTo>
                  <a:pt x="536422" y="317182"/>
                </a:lnTo>
                <a:lnTo>
                  <a:pt x="539591" y="321643"/>
                </a:lnTo>
                <a:lnTo>
                  <a:pt x="541366" y="323608"/>
                </a:lnTo>
                <a:lnTo>
                  <a:pt x="544882" y="325090"/>
                </a:lnTo>
                <a:lnTo>
                  <a:pt x="552865" y="326783"/>
                </a:lnTo>
                <a:lnTo>
                  <a:pt x="557285" y="327810"/>
                </a:lnTo>
                <a:lnTo>
                  <a:pt x="562358" y="328987"/>
                </a:lnTo>
                <a:lnTo>
                  <a:pt x="565703" y="330761"/>
                </a:lnTo>
                <a:lnTo>
                  <a:pt x="569552" y="332822"/>
                </a:lnTo>
                <a:lnTo>
                  <a:pt x="574536" y="335487"/>
                </a:lnTo>
                <a:lnTo>
                  <a:pt x="579997" y="334325"/>
                </a:lnTo>
                <a:lnTo>
                  <a:pt x="585872" y="333067"/>
                </a:lnTo>
                <a:lnTo>
                  <a:pt x="589558" y="332278"/>
                </a:lnTo>
                <a:lnTo>
                  <a:pt x="589558" y="337840"/>
                </a:lnTo>
                <a:lnTo>
                  <a:pt x="594814" y="338282"/>
                </a:lnTo>
                <a:lnTo>
                  <a:pt x="596460" y="338221"/>
                </a:lnTo>
                <a:lnTo>
                  <a:pt x="598786" y="339445"/>
                </a:lnTo>
                <a:lnTo>
                  <a:pt x="600091" y="338928"/>
                </a:lnTo>
                <a:lnTo>
                  <a:pt x="601336" y="337725"/>
                </a:lnTo>
                <a:lnTo>
                  <a:pt x="602893" y="335821"/>
                </a:lnTo>
                <a:lnTo>
                  <a:pt x="605130" y="334984"/>
                </a:lnTo>
                <a:lnTo>
                  <a:pt x="608999" y="332849"/>
                </a:lnTo>
                <a:lnTo>
                  <a:pt x="609944" y="332332"/>
                </a:lnTo>
                <a:lnTo>
                  <a:pt x="615690" y="329293"/>
                </a:lnTo>
                <a:lnTo>
                  <a:pt x="624272" y="325539"/>
                </a:lnTo>
                <a:lnTo>
                  <a:pt x="628121" y="323717"/>
                </a:lnTo>
                <a:lnTo>
                  <a:pt x="629270" y="323309"/>
                </a:lnTo>
                <a:lnTo>
                  <a:pt x="631446" y="322377"/>
                </a:lnTo>
                <a:lnTo>
                  <a:pt x="632915" y="321731"/>
                </a:lnTo>
                <a:lnTo>
                  <a:pt x="635513" y="321214"/>
                </a:lnTo>
                <a:lnTo>
                  <a:pt x="639035" y="320888"/>
                </a:lnTo>
                <a:lnTo>
                  <a:pt x="642884" y="320181"/>
                </a:lnTo>
                <a:lnTo>
                  <a:pt x="651588" y="318848"/>
                </a:lnTo>
                <a:lnTo>
                  <a:pt x="652683" y="318725"/>
                </a:lnTo>
                <a:lnTo>
                  <a:pt x="657572" y="318174"/>
                </a:lnTo>
                <a:lnTo>
                  <a:pt x="659653" y="317658"/>
                </a:lnTo>
                <a:lnTo>
                  <a:pt x="662760" y="317930"/>
                </a:lnTo>
                <a:lnTo>
                  <a:pt x="666820" y="318120"/>
                </a:lnTo>
                <a:lnTo>
                  <a:pt x="669513" y="318460"/>
                </a:lnTo>
                <a:lnTo>
                  <a:pt x="673083" y="318195"/>
                </a:lnTo>
                <a:lnTo>
                  <a:pt x="677993" y="317835"/>
                </a:lnTo>
                <a:lnTo>
                  <a:pt x="681964" y="317889"/>
                </a:lnTo>
                <a:lnTo>
                  <a:pt x="683936" y="317440"/>
                </a:lnTo>
                <a:lnTo>
                  <a:pt x="686846" y="316032"/>
                </a:lnTo>
                <a:lnTo>
                  <a:pt x="688798" y="314917"/>
                </a:lnTo>
                <a:lnTo>
                  <a:pt x="691865" y="313564"/>
                </a:lnTo>
                <a:lnTo>
                  <a:pt x="695673" y="312156"/>
                </a:lnTo>
                <a:lnTo>
                  <a:pt x="698325" y="310878"/>
                </a:lnTo>
                <a:lnTo>
                  <a:pt x="700079" y="310028"/>
                </a:lnTo>
                <a:lnTo>
                  <a:pt x="702207" y="309226"/>
                </a:lnTo>
                <a:lnTo>
                  <a:pt x="702765" y="308192"/>
                </a:lnTo>
                <a:lnTo>
                  <a:pt x="703377" y="307396"/>
                </a:lnTo>
                <a:lnTo>
                  <a:pt x="704506" y="306070"/>
                </a:lnTo>
                <a:lnTo>
                  <a:pt x="706539" y="303595"/>
                </a:lnTo>
                <a:lnTo>
                  <a:pt x="708089" y="301426"/>
                </a:lnTo>
                <a:lnTo>
                  <a:pt x="708851" y="300460"/>
                </a:lnTo>
                <a:lnTo>
                  <a:pt x="710592" y="298291"/>
                </a:lnTo>
                <a:lnTo>
                  <a:pt x="712000" y="296652"/>
                </a:lnTo>
                <a:lnTo>
                  <a:pt x="713795" y="294442"/>
                </a:lnTo>
                <a:lnTo>
                  <a:pt x="715305" y="293728"/>
                </a:lnTo>
                <a:lnTo>
                  <a:pt x="717222" y="293123"/>
                </a:lnTo>
                <a:lnTo>
                  <a:pt x="722261" y="290954"/>
                </a:lnTo>
                <a:lnTo>
                  <a:pt x="723260" y="290485"/>
                </a:lnTo>
                <a:lnTo>
                  <a:pt x="724097" y="290389"/>
                </a:lnTo>
                <a:lnTo>
                  <a:pt x="725879" y="288635"/>
                </a:lnTo>
                <a:lnTo>
                  <a:pt x="727388" y="287112"/>
                </a:lnTo>
                <a:lnTo>
                  <a:pt x="728374" y="285976"/>
                </a:lnTo>
                <a:lnTo>
                  <a:pt x="730421" y="285561"/>
                </a:lnTo>
                <a:lnTo>
                  <a:pt x="731468" y="284739"/>
                </a:lnTo>
                <a:lnTo>
                  <a:pt x="731652" y="283664"/>
                </a:lnTo>
                <a:lnTo>
                  <a:pt x="731441" y="282018"/>
                </a:lnTo>
                <a:lnTo>
                  <a:pt x="730455" y="280332"/>
                </a:lnTo>
                <a:lnTo>
                  <a:pt x="729625" y="278856"/>
                </a:lnTo>
                <a:lnTo>
                  <a:pt x="726701" y="276041"/>
                </a:lnTo>
                <a:lnTo>
                  <a:pt x="725151" y="274294"/>
                </a:lnTo>
                <a:lnTo>
                  <a:pt x="723573" y="272043"/>
                </a:lnTo>
                <a:lnTo>
                  <a:pt x="722927" y="269928"/>
                </a:lnTo>
                <a:lnTo>
                  <a:pt x="721846" y="268582"/>
                </a:lnTo>
                <a:lnTo>
                  <a:pt x="721329" y="267385"/>
                </a:lnTo>
                <a:lnTo>
                  <a:pt x="721492" y="266004"/>
                </a:lnTo>
                <a:lnTo>
                  <a:pt x="722995" y="263543"/>
                </a:lnTo>
                <a:lnTo>
                  <a:pt x="723471" y="261986"/>
                </a:lnTo>
                <a:lnTo>
                  <a:pt x="724097" y="259232"/>
                </a:lnTo>
                <a:lnTo>
                  <a:pt x="725505" y="255104"/>
                </a:lnTo>
                <a:lnTo>
                  <a:pt x="726653" y="253166"/>
                </a:lnTo>
                <a:lnTo>
                  <a:pt x="727979" y="251275"/>
                </a:lnTo>
                <a:lnTo>
                  <a:pt x="730788" y="248732"/>
                </a:lnTo>
                <a:lnTo>
                  <a:pt x="733358" y="248263"/>
                </a:lnTo>
                <a:lnTo>
                  <a:pt x="734889" y="248766"/>
                </a:lnTo>
                <a:lnTo>
                  <a:pt x="738309" y="248766"/>
                </a:lnTo>
                <a:lnTo>
                  <a:pt x="740587" y="248902"/>
                </a:lnTo>
                <a:lnTo>
                  <a:pt x="742266" y="250174"/>
                </a:lnTo>
                <a:lnTo>
                  <a:pt x="744123" y="252683"/>
                </a:lnTo>
                <a:lnTo>
                  <a:pt x="746224" y="253601"/>
                </a:lnTo>
                <a:lnTo>
                  <a:pt x="752766" y="255566"/>
                </a:lnTo>
                <a:lnTo>
                  <a:pt x="755561" y="255981"/>
                </a:lnTo>
                <a:lnTo>
                  <a:pt x="757560" y="256070"/>
                </a:lnTo>
                <a:lnTo>
                  <a:pt x="760518" y="256716"/>
                </a:lnTo>
                <a:lnTo>
                  <a:pt x="761511" y="256858"/>
                </a:lnTo>
                <a:lnTo>
                  <a:pt x="763027" y="257300"/>
                </a:lnTo>
                <a:lnTo>
                  <a:pt x="764278" y="256824"/>
                </a:lnTo>
                <a:lnTo>
                  <a:pt x="766175" y="255145"/>
                </a:lnTo>
                <a:lnTo>
                  <a:pt x="768562" y="253261"/>
                </a:lnTo>
                <a:lnTo>
                  <a:pt x="769589" y="252826"/>
                </a:lnTo>
                <a:lnTo>
                  <a:pt x="771486" y="252010"/>
                </a:lnTo>
                <a:lnTo>
                  <a:pt x="772438" y="251242"/>
                </a:lnTo>
                <a:lnTo>
                  <a:pt x="774104" y="249120"/>
                </a:lnTo>
                <a:lnTo>
                  <a:pt x="776267" y="247474"/>
                </a:lnTo>
                <a:lnTo>
                  <a:pt x="778905" y="244999"/>
                </a:lnTo>
                <a:lnTo>
                  <a:pt x="780204" y="243136"/>
                </a:lnTo>
                <a:lnTo>
                  <a:pt x="780490" y="241932"/>
                </a:lnTo>
                <a:lnTo>
                  <a:pt x="780775" y="240627"/>
                </a:lnTo>
                <a:lnTo>
                  <a:pt x="781591" y="239940"/>
                </a:lnTo>
                <a:lnTo>
                  <a:pt x="783196" y="239308"/>
                </a:lnTo>
                <a:lnTo>
                  <a:pt x="785005" y="239137"/>
                </a:lnTo>
                <a:lnTo>
                  <a:pt x="788446" y="240259"/>
                </a:lnTo>
                <a:lnTo>
                  <a:pt x="793097" y="239940"/>
                </a:lnTo>
                <a:lnTo>
                  <a:pt x="794137" y="239777"/>
                </a:lnTo>
                <a:lnTo>
                  <a:pt x="798374" y="239131"/>
                </a:lnTo>
                <a:lnTo>
                  <a:pt x="800284" y="238600"/>
                </a:lnTo>
                <a:lnTo>
                  <a:pt x="802978" y="238090"/>
                </a:lnTo>
                <a:lnTo>
                  <a:pt x="805045" y="236009"/>
                </a:lnTo>
                <a:lnTo>
                  <a:pt x="807812" y="233527"/>
                </a:lnTo>
                <a:lnTo>
                  <a:pt x="809825" y="232147"/>
                </a:lnTo>
                <a:lnTo>
                  <a:pt x="811165" y="231882"/>
                </a:lnTo>
                <a:lnTo>
                  <a:pt x="812837" y="230447"/>
                </a:lnTo>
                <a:lnTo>
                  <a:pt x="813660" y="228903"/>
                </a:lnTo>
                <a:lnTo>
                  <a:pt x="813442" y="227543"/>
                </a:lnTo>
                <a:lnTo>
                  <a:pt x="813130" y="226421"/>
                </a:lnTo>
                <a:lnTo>
                  <a:pt x="814116" y="224334"/>
                </a:lnTo>
                <a:lnTo>
                  <a:pt x="815897" y="220675"/>
                </a:lnTo>
                <a:lnTo>
                  <a:pt x="817557" y="218969"/>
                </a:lnTo>
                <a:lnTo>
                  <a:pt x="818930" y="217588"/>
                </a:lnTo>
                <a:lnTo>
                  <a:pt x="819808" y="215365"/>
                </a:lnTo>
                <a:lnTo>
                  <a:pt x="820889" y="214725"/>
                </a:lnTo>
                <a:lnTo>
                  <a:pt x="822215" y="214481"/>
                </a:lnTo>
                <a:lnTo>
                  <a:pt x="824085" y="212971"/>
                </a:lnTo>
                <a:lnTo>
                  <a:pt x="825458" y="212665"/>
                </a:lnTo>
                <a:lnTo>
                  <a:pt x="827743" y="213386"/>
                </a:lnTo>
                <a:lnTo>
                  <a:pt x="831123" y="213569"/>
                </a:lnTo>
                <a:lnTo>
                  <a:pt x="833279" y="213644"/>
                </a:lnTo>
                <a:lnTo>
                  <a:pt x="834509" y="213372"/>
                </a:lnTo>
                <a:lnTo>
                  <a:pt x="834958" y="212563"/>
                </a:lnTo>
                <a:lnTo>
                  <a:pt x="834945" y="211312"/>
                </a:lnTo>
                <a:lnTo>
                  <a:pt x="835631" y="208524"/>
                </a:lnTo>
                <a:lnTo>
                  <a:pt x="835890" y="207606"/>
                </a:lnTo>
                <a:lnTo>
                  <a:pt x="836508" y="207177"/>
                </a:lnTo>
                <a:lnTo>
                  <a:pt x="838589" y="207123"/>
                </a:lnTo>
                <a:lnTo>
                  <a:pt x="839990" y="208122"/>
                </a:lnTo>
                <a:lnTo>
                  <a:pt x="840956" y="208952"/>
                </a:lnTo>
                <a:lnTo>
                  <a:pt x="842295" y="209061"/>
                </a:lnTo>
                <a:lnTo>
                  <a:pt x="843676" y="208517"/>
                </a:lnTo>
                <a:lnTo>
                  <a:pt x="845519" y="206259"/>
                </a:lnTo>
                <a:lnTo>
                  <a:pt x="848592" y="204947"/>
                </a:lnTo>
                <a:lnTo>
                  <a:pt x="850224" y="204614"/>
                </a:lnTo>
                <a:lnTo>
                  <a:pt x="853121" y="203546"/>
                </a:lnTo>
                <a:lnTo>
                  <a:pt x="854950" y="203934"/>
                </a:lnTo>
                <a:lnTo>
                  <a:pt x="858309" y="204246"/>
                </a:lnTo>
                <a:lnTo>
                  <a:pt x="859608" y="203974"/>
                </a:lnTo>
                <a:lnTo>
                  <a:pt x="861023" y="204246"/>
                </a:lnTo>
                <a:lnTo>
                  <a:pt x="862308" y="202716"/>
                </a:lnTo>
                <a:lnTo>
                  <a:pt x="863328" y="202349"/>
                </a:lnTo>
                <a:lnTo>
                  <a:pt x="865490" y="203056"/>
                </a:lnTo>
                <a:lnTo>
                  <a:pt x="866850" y="204240"/>
                </a:lnTo>
                <a:lnTo>
                  <a:pt x="869394" y="205722"/>
                </a:lnTo>
                <a:lnTo>
                  <a:pt x="872637" y="206416"/>
                </a:lnTo>
                <a:lnTo>
                  <a:pt x="875350" y="206062"/>
                </a:lnTo>
                <a:lnTo>
                  <a:pt x="878138" y="206688"/>
                </a:lnTo>
                <a:lnTo>
                  <a:pt x="879784" y="206633"/>
                </a:lnTo>
                <a:lnTo>
                  <a:pt x="880566" y="206048"/>
                </a:lnTo>
                <a:lnTo>
                  <a:pt x="882851" y="204804"/>
                </a:lnTo>
                <a:lnTo>
                  <a:pt x="883395" y="203117"/>
                </a:lnTo>
                <a:lnTo>
                  <a:pt x="883170" y="201492"/>
                </a:lnTo>
                <a:lnTo>
                  <a:pt x="883436" y="199650"/>
                </a:lnTo>
                <a:lnTo>
                  <a:pt x="882762" y="198290"/>
                </a:lnTo>
                <a:lnTo>
                  <a:pt x="881348" y="196277"/>
                </a:lnTo>
                <a:lnTo>
                  <a:pt x="880797" y="194930"/>
                </a:lnTo>
                <a:lnTo>
                  <a:pt x="880749" y="193169"/>
                </a:lnTo>
                <a:lnTo>
                  <a:pt x="879865" y="191489"/>
                </a:lnTo>
                <a:lnTo>
                  <a:pt x="877744" y="189463"/>
                </a:lnTo>
                <a:lnTo>
                  <a:pt x="876350" y="188525"/>
                </a:lnTo>
                <a:lnTo>
                  <a:pt x="873480" y="185016"/>
                </a:lnTo>
                <a:lnTo>
                  <a:pt x="872508" y="184193"/>
                </a:lnTo>
                <a:lnTo>
                  <a:pt x="872175" y="183615"/>
                </a:lnTo>
                <a:lnTo>
                  <a:pt x="871841" y="182439"/>
                </a:lnTo>
                <a:lnTo>
                  <a:pt x="870781" y="181874"/>
                </a:lnTo>
                <a:lnTo>
                  <a:pt x="869387" y="180956"/>
                </a:lnTo>
                <a:lnTo>
                  <a:pt x="868639" y="180018"/>
                </a:lnTo>
                <a:lnTo>
                  <a:pt x="868149" y="178386"/>
                </a:lnTo>
                <a:lnTo>
                  <a:pt x="867857" y="177318"/>
                </a:lnTo>
                <a:lnTo>
                  <a:pt x="866626" y="176434"/>
                </a:lnTo>
                <a:lnTo>
                  <a:pt x="865395" y="175938"/>
                </a:lnTo>
                <a:lnTo>
                  <a:pt x="864008" y="175312"/>
                </a:lnTo>
                <a:lnTo>
                  <a:pt x="861709" y="174394"/>
                </a:lnTo>
                <a:lnTo>
                  <a:pt x="860383" y="172565"/>
                </a:lnTo>
                <a:lnTo>
                  <a:pt x="858044" y="169131"/>
                </a:lnTo>
                <a:lnTo>
                  <a:pt x="856718" y="167975"/>
                </a:lnTo>
                <a:lnTo>
                  <a:pt x="851781" y="167533"/>
                </a:lnTo>
                <a:lnTo>
                  <a:pt x="850006" y="166697"/>
                </a:lnTo>
                <a:lnTo>
                  <a:pt x="848001" y="166982"/>
                </a:lnTo>
                <a:lnTo>
                  <a:pt x="846804" y="167533"/>
                </a:lnTo>
                <a:lnTo>
                  <a:pt x="844152" y="167526"/>
                </a:lnTo>
                <a:lnTo>
                  <a:pt x="842778" y="167866"/>
                </a:lnTo>
                <a:lnTo>
                  <a:pt x="841030" y="170131"/>
                </a:lnTo>
                <a:lnTo>
                  <a:pt x="838712" y="173068"/>
                </a:lnTo>
                <a:lnTo>
                  <a:pt x="836801" y="174857"/>
                </a:lnTo>
                <a:lnTo>
                  <a:pt x="835441" y="176713"/>
                </a:lnTo>
                <a:lnTo>
                  <a:pt x="834808" y="177379"/>
                </a:lnTo>
                <a:lnTo>
                  <a:pt x="833571" y="176978"/>
                </a:lnTo>
                <a:lnTo>
                  <a:pt x="831871" y="174890"/>
                </a:lnTo>
                <a:lnTo>
                  <a:pt x="829443" y="173021"/>
                </a:lnTo>
                <a:lnTo>
                  <a:pt x="827192" y="172171"/>
                </a:lnTo>
                <a:lnTo>
                  <a:pt x="826227" y="171701"/>
                </a:lnTo>
                <a:lnTo>
                  <a:pt x="823541" y="171225"/>
                </a:lnTo>
                <a:lnTo>
                  <a:pt x="821467" y="171375"/>
                </a:lnTo>
                <a:lnTo>
                  <a:pt x="818821" y="172082"/>
                </a:lnTo>
                <a:lnTo>
                  <a:pt x="816237" y="171953"/>
                </a:lnTo>
                <a:lnTo>
                  <a:pt x="815075" y="171504"/>
                </a:lnTo>
                <a:lnTo>
                  <a:pt x="813429" y="171552"/>
                </a:lnTo>
                <a:lnTo>
                  <a:pt x="810451" y="173497"/>
                </a:lnTo>
                <a:lnTo>
                  <a:pt x="808907" y="175707"/>
                </a:lnTo>
                <a:lnTo>
                  <a:pt x="807078" y="176400"/>
                </a:lnTo>
                <a:lnTo>
                  <a:pt x="805426" y="174952"/>
                </a:lnTo>
                <a:lnTo>
                  <a:pt x="803521" y="173238"/>
                </a:lnTo>
                <a:lnTo>
                  <a:pt x="801699" y="171089"/>
                </a:lnTo>
                <a:lnTo>
                  <a:pt x="800577" y="169097"/>
                </a:lnTo>
                <a:lnTo>
                  <a:pt x="799952" y="163807"/>
                </a:lnTo>
                <a:lnTo>
                  <a:pt x="802134" y="162229"/>
                </a:lnTo>
                <a:lnTo>
                  <a:pt x="804922" y="160454"/>
                </a:lnTo>
                <a:lnTo>
                  <a:pt x="805133" y="157646"/>
                </a:lnTo>
                <a:lnTo>
                  <a:pt x="805031" y="154511"/>
                </a:lnTo>
                <a:lnTo>
                  <a:pt x="805582" y="151016"/>
                </a:lnTo>
                <a:lnTo>
                  <a:pt x="808125" y="147786"/>
                </a:lnTo>
                <a:lnTo>
                  <a:pt x="809492" y="145106"/>
                </a:lnTo>
                <a:lnTo>
                  <a:pt x="809662" y="143434"/>
                </a:lnTo>
                <a:lnTo>
                  <a:pt x="810886" y="140652"/>
                </a:lnTo>
                <a:lnTo>
                  <a:pt x="812055" y="137715"/>
                </a:lnTo>
                <a:lnTo>
                  <a:pt x="813653" y="133852"/>
                </a:lnTo>
                <a:lnTo>
                  <a:pt x="816679" y="126971"/>
                </a:lnTo>
                <a:lnTo>
                  <a:pt x="820256" y="118797"/>
                </a:lnTo>
                <a:lnTo>
                  <a:pt x="822045" y="114703"/>
                </a:lnTo>
                <a:lnTo>
                  <a:pt x="825968" y="117240"/>
                </a:lnTo>
                <a:lnTo>
                  <a:pt x="828498" y="118559"/>
                </a:lnTo>
                <a:lnTo>
                  <a:pt x="832775" y="120558"/>
                </a:lnTo>
                <a:lnTo>
                  <a:pt x="837188" y="121007"/>
                </a:lnTo>
                <a:lnTo>
                  <a:pt x="841411" y="123169"/>
                </a:lnTo>
                <a:lnTo>
                  <a:pt x="843587" y="123822"/>
                </a:lnTo>
                <a:lnTo>
                  <a:pt x="844750" y="123822"/>
                </a:lnTo>
                <a:lnTo>
                  <a:pt x="850727" y="118559"/>
                </a:lnTo>
                <a:lnTo>
                  <a:pt x="855780" y="114091"/>
                </a:lnTo>
                <a:lnTo>
                  <a:pt x="861587" y="110596"/>
                </a:lnTo>
                <a:lnTo>
                  <a:pt x="865857" y="110120"/>
                </a:lnTo>
                <a:lnTo>
                  <a:pt x="869067" y="109100"/>
                </a:lnTo>
                <a:lnTo>
                  <a:pt x="871202" y="107529"/>
                </a:lnTo>
                <a:lnTo>
                  <a:pt x="872474" y="104904"/>
                </a:lnTo>
                <a:lnTo>
                  <a:pt x="872862" y="101219"/>
                </a:lnTo>
                <a:lnTo>
                  <a:pt x="872005" y="98982"/>
                </a:lnTo>
                <a:lnTo>
                  <a:pt x="869910" y="98206"/>
                </a:lnTo>
                <a:lnTo>
                  <a:pt x="869373" y="97424"/>
                </a:lnTo>
                <a:lnTo>
                  <a:pt x="870380" y="96629"/>
                </a:lnTo>
                <a:lnTo>
                  <a:pt x="871128" y="95085"/>
                </a:lnTo>
                <a:lnTo>
                  <a:pt x="871597" y="92787"/>
                </a:lnTo>
                <a:lnTo>
                  <a:pt x="872807" y="90597"/>
                </a:lnTo>
                <a:lnTo>
                  <a:pt x="874745" y="88530"/>
                </a:lnTo>
                <a:lnTo>
                  <a:pt x="875820" y="86231"/>
                </a:lnTo>
                <a:lnTo>
                  <a:pt x="876017" y="83702"/>
                </a:lnTo>
                <a:lnTo>
                  <a:pt x="877186" y="81172"/>
                </a:lnTo>
                <a:lnTo>
                  <a:pt x="879315" y="78649"/>
                </a:lnTo>
                <a:lnTo>
                  <a:pt x="880484" y="76297"/>
                </a:lnTo>
                <a:lnTo>
                  <a:pt x="880681" y="74121"/>
                </a:lnTo>
                <a:lnTo>
                  <a:pt x="881763" y="71455"/>
                </a:lnTo>
                <a:lnTo>
                  <a:pt x="884700" y="66729"/>
                </a:lnTo>
                <a:lnTo>
                  <a:pt x="886604" y="61269"/>
                </a:lnTo>
                <a:lnTo>
                  <a:pt x="889855" y="57515"/>
                </a:lnTo>
                <a:lnTo>
                  <a:pt x="895077" y="53653"/>
                </a:lnTo>
                <a:lnTo>
                  <a:pt x="898334" y="49810"/>
                </a:lnTo>
                <a:lnTo>
                  <a:pt x="899633" y="45989"/>
                </a:lnTo>
                <a:lnTo>
                  <a:pt x="899531" y="42602"/>
                </a:lnTo>
                <a:lnTo>
                  <a:pt x="898022" y="39665"/>
                </a:lnTo>
                <a:lnTo>
                  <a:pt x="897729" y="36673"/>
                </a:lnTo>
                <a:lnTo>
                  <a:pt x="898668" y="33619"/>
                </a:lnTo>
                <a:lnTo>
                  <a:pt x="897845" y="31335"/>
                </a:lnTo>
                <a:lnTo>
                  <a:pt x="895268" y="29818"/>
                </a:lnTo>
                <a:lnTo>
                  <a:pt x="892194" y="29444"/>
                </a:lnTo>
                <a:lnTo>
                  <a:pt x="888624" y="30213"/>
                </a:lnTo>
                <a:lnTo>
                  <a:pt x="886618" y="29254"/>
                </a:lnTo>
                <a:lnTo>
                  <a:pt x="886176" y="26575"/>
                </a:lnTo>
                <a:lnTo>
                  <a:pt x="887135" y="24406"/>
                </a:lnTo>
                <a:lnTo>
                  <a:pt x="889494" y="22746"/>
                </a:lnTo>
                <a:lnTo>
                  <a:pt x="893370" y="18700"/>
                </a:lnTo>
                <a:lnTo>
                  <a:pt x="898770" y="12240"/>
                </a:lnTo>
                <a:lnTo>
                  <a:pt x="904142" y="8657"/>
                </a:lnTo>
                <a:lnTo>
                  <a:pt x="912152" y="7623"/>
                </a:lnTo>
                <a:lnTo>
                  <a:pt x="918612" y="5495"/>
                </a:lnTo>
                <a:lnTo>
                  <a:pt x="925195" y="3332"/>
                </a:lnTo>
                <a:lnTo>
                  <a:pt x="929948" y="2258"/>
                </a:lnTo>
                <a:lnTo>
                  <a:pt x="930757" y="2979"/>
                </a:lnTo>
                <a:lnTo>
                  <a:pt x="933348" y="3155"/>
                </a:lnTo>
                <a:lnTo>
                  <a:pt x="937720" y="2788"/>
                </a:lnTo>
                <a:lnTo>
                  <a:pt x="941780" y="1856"/>
                </a:lnTo>
                <a:lnTo>
                  <a:pt x="945534" y="354"/>
                </a:lnTo>
                <a:lnTo>
                  <a:pt x="948505" y="0"/>
                </a:lnTo>
                <a:lnTo>
                  <a:pt x="950688" y="796"/>
                </a:lnTo>
                <a:lnTo>
                  <a:pt x="951973" y="89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23" name="Google Shape;3723;p208"/>
          <p:cNvSpPr/>
          <p:nvPr/>
        </p:nvSpPr>
        <p:spPr>
          <a:xfrm>
            <a:off x="6120293" y="4293122"/>
            <a:ext cx="231847" cy="317977"/>
          </a:xfrm>
          <a:custGeom>
            <a:rect b="b" l="l" r="r" t="t"/>
            <a:pathLst>
              <a:path extrusionOk="0" h="317977" w="231847">
                <a:moveTo>
                  <a:pt x="147010" y="11091"/>
                </a:moveTo>
                <a:lnTo>
                  <a:pt x="146323" y="11329"/>
                </a:lnTo>
                <a:lnTo>
                  <a:pt x="145473" y="11839"/>
                </a:lnTo>
                <a:lnTo>
                  <a:pt x="142883" y="12798"/>
                </a:lnTo>
                <a:lnTo>
                  <a:pt x="139381" y="13709"/>
                </a:lnTo>
                <a:lnTo>
                  <a:pt x="134825" y="14879"/>
                </a:lnTo>
                <a:lnTo>
                  <a:pt x="133791" y="16130"/>
                </a:lnTo>
                <a:lnTo>
                  <a:pt x="129283" y="23970"/>
                </a:lnTo>
                <a:lnTo>
                  <a:pt x="125508" y="25555"/>
                </a:lnTo>
                <a:lnTo>
                  <a:pt x="124135" y="26724"/>
                </a:lnTo>
                <a:lnTo>
                  <a:pt x="123101" y="28207"/>
                </a:lnTo>
                <a:lnTo>
                  <a:pt x="120850" y="30934"/>
                </a:lnTo>
                <a:lnTo>
                  <a:pt x="119912" y="33028"/>
                </a:lnTo>
                <a:lnTo>
                  <a:pt x="117430" y="37577"/>
                </a:lnTo>
                <a:lnTo>
                  <a:pt x="116070" y="43276"/>
                </a:lnTo>
                <a:lnTo>
                  <a:pt x="115553" y="46472"/>
                </a:lnTo>
                <a:lnTo>
                  <a:pt x="114805" y="51102"/>
                </a:lnTo>
                <a:lnTo>
                  <a:pt x="113704" y="53428"/>
                </a:lnTo>
                <a:lnTo>
                  <a:pt x="112235" y="55611"/>
                </a:lnTo>
                <a:lnTo>
                  <a:pt x="110650" y="57739"/>
                </a:lnTo>
                <a:lnTo>
                  <a:pt x="109290" y="60079"/>
                </a:lnTo>
                <a:lnTo>
                  <a:pt x="108134" y="61908"/>
                </a:lnTo>
                <a:lnTo>
                  <a:pt x="107944" y="62533"/>
                </a:lnTo>
                <a:lnTo>
                  <a:pt x="108508" y="63037"/>
                </a:lnTo>
                <a:lnTo>
                  <a:pt x="111249" y="62533"/>
                </a:lnTo>
                <a:lnTo>
                  <a:pt x="112330" y="61983"/>
                </a:lnTo>
                <a:lnTo>
                  <a:pt x="113826" y="61275"/>
                </a:lnTo>
                <a:lnTo>
                  <a:pt x="114764" y="61656"/>
                </a:lnTo>
                <a:lnTo>
                  <a:pt x="115703" y="63669"/>
                </a:lnTo>
                <a:lnTo>
                  <a:pt x="116764" y="63921"/>
                </a:lnTo>
                <a:lnTo>
                  <a:pt x="117763" y="63669"/>
                </a:lnTo>
                <a:lnTo>
                  <a:pt x="118824" y="64172"/>
                </a:lnTo>
                <a:lnTo>
                  <a:pt x="120177" y="69177"/>
                </a:lnTo>
                <a:lnTo>
                  <a:pt x="121326" y="73413"/>
                </a:lnTo>
                <a:lnTo>
                  <a:pt x="123992" y="76059"/>
                </a:lnTo>
                <a:lnTo>
                  <a:pt x="126073" y="78119"/>
                </a:lnTo>
                <a:lnTo>
                  <a:pt x="126576" y="79941"/>
                </a:lnTo>
                <a:lnTo>
                  <a:pt x="127073" y="82512"/>
                </a:lnTo>
                <a:lnTo>
                  <a:pt x="127202" y="83770"/>
                </a:lnTo>
                <a:lnTo>
                  <a:pt x="126549" y="84525"/>
                </a:lnTo>
                <a:lnTo>
                  <a:pt x="125515" y="86089"/>
                </a:lnTo>
                <a:lnTo>
                  <a:pt x="125257" y="89074"/>
                </a:lnTo>
                <a:lnTo>
                  <a:pt x="125080" y="90067"/>
                </a:lnTo>
                <a:lnTo>
                  <a:pt x="124890" y="92834"/>
                </a:lnTo>
                <a:lnTo>
                  <a:pt x="125026" y="94534"/>
                </a:lnTo>
                <a:lnTo>
                  <a:pt x="125583" y="95860"/>
                </a:lnTo>
                <a:lnTo>
                  <a:pt x="126508" y="96622"/>
                </a:lnTo>
                <a:lnTo>
                  <a:pt x="128385" y="97016"/>
                </a:lnTo>
                <a:lnTo>
                  <a:pt x="130078" y="97479"/>
                </a:lnTo>
                <a:lnTo>
                  <a:pt x="131051" y="99777"/>
                </a:lnTo>
                <a:lnTo>
                  <a:pt x="132431" y="102701"/>
                </a:lnTo>
                <a:lnTo>
                  <a:pt x="133913" y="103932"/>
                </a:lnTo>
                <a:lnTo>
                  <a:pt x="136089" y="104741"/>
                </a:lnTo>
                <a:lnTo>
                  <a:pt x="137647" y="104449"/>
                </a:lnTo>
                <a:lnTo>
                  <a:pt x="141278" y="103932"/>
                </a:lnTo>
                <a:lnTo>
                  <a:pt x="144399" y="104061"/>
                </a:lnTo>
                <a:lnTo>
                  <a:pt x="148969" y="104843"/>
                </a:lnTo>
                <a:lnTo>
                  <a:pt x="150669" y="104816"/>
                </a:lnTo>
                <a:lnTo>
                  <a:pt x="152865" y="104666"/>
                </a:lnTo>
                <a:lnTo>
                  <a:pt x="156734" y="103082"/>
                </a:lnTo>
                <a:lnTo>
                  <a:pt x="158142" y="102844"/>
                </a:lnTo>
                <a:lnTo>
                  <a:pt x="159706" y="102987"/>
                </a:lnTo>
                <a:lnTo>
                  <a:pt x="161991" y="103796"/>
                </a:lnTo>
                <a:lnTo>
                  <a:pt x="163228" y="104435"/>
                </a:lnTo>
                <a:lnTo>
                  <a:pt x="164813" y="105095"/>
                </a:lnTo>
                <a:lnTo>
                  <a:pt x="167125" y="105564"/>
                </a:lnTo>
                <a:lnTo>
                  <a:pt x="168614" y="105483"/>
                </a:lnTo>
                <a:lnTo>
                  <a:pt x="169743" y="105455"/>
                </a:lnTo>
                <a:lnTo>
                  <a:pt x="170396" y="105754"/>
                </a:lnTo>
                <a:lnTo>
                  <a:pt x="174034" y="110290"/>
                </a:lnTo>
                <a:lnTo>
                  <a:pt x="177189" y="114221"/>
                </a:lnTo>
                <a:lnTo>
                  <a:pt x="179936" y="117519"/>
                </a:lnTo>
                <a:lnTo>
                  <a:pt x="182908" y="121075"/>
                </a:lnTo>
                <a:lnTo>
                  <a:pt x="183139" y="121286"/>
                </a:lnTo>
                <a:lnTo>
                  <a:pt x="184478" y="120830"/>
                </a:lnTo>
                <a:lnTo>
                  <a:pt x="185363" y="121027"/>
                </a:lnTo>
                <a:lnTo>
                  <a:pt x="186178" y="121748"/>
                </a:lnTo>
                <a:lnTo>
                  <a:pt x="187586" y="121449"/>
                </a:lnTo>
                <a:lnTo>
                  <a:pt x="189585" y="120130"/>
                </a:lnTo>
                <a:lnTo>
                  <a:pt x="192496" y="119865"/>
                </a:lnTo>
                <a:lnTo>
                  <a:pt x="196324" y="120653"/>
                </a:lnTo>
                <a:lnTo>
                  <a:pt x="201377" y="120653"/>
                </a:lnTo>
                <a:lnTo>
                  <a:pt x="207646" y="119871"/>
                </a:lnTo>
                <a:lnTo>
                  <a:pt x="211543" y="119021"/>
                </a:lnTo>
                <a:lnTo>
                  <a:pt x="213066" y="118103"/>
                </a:lnTo>
                <a:lnTo>
                  <a:pt x="215582" y="118199"/>
                </a:lnTo>
                <a:lnTo>
                  <a:pt x="218622" y="119021"/>
                </a:lnTo>
                <a:lnTo>
                  <a:pt x="220261" y="120191"/>
                </a:lnTo>
                <a:lnTo>
                  <a:pt x="220458" y="121340"/>
                </a:lnTo>
                <a:lnTo>
                  <a:pt x="221070" y="123142"/>
                </a:lnTo>
                <a:lnTo>
                  <a:pt x="220410" y="124965"/>
                </a:lnTo>
                <a:lnTo>
                  <a:pt x="218479" y="126807"/>
                </a:lnTo>
                <a:lnTo>
                  <a:pt x="217404" y="129167"/>
                </a:lnTo>
                <a:lnTo>
                  <a:pt x="217194" y="132037"/>
                </a:lnTo>
                <a:lnTo>
                  <a:pt x="216194" y="134158"/>
                </a:lnTo>
                <a:lnTo>
                  <a:pt x="214406" y="135532"/>
                </a:lnTo>
                <a:lnTo>
                  <a:pt x="213705" y="137531"/>
                </a:lnTo>
                <a:lnTo>
                  <a:pt x="214100" y="140156"/>
                </a:lnTo>
                <a:lnTo>
                  <a:pt x="213909" y="143991"/>
                </a:lnTo>
                <a:lnTo>
                  <a:pt x="213127" y="149037"/>
                </a:lnTo>
                <a:lnTo>
                  <a:pt x="213127" y="152049"/>
                </a:lnTo>
                <a:lnTo>
                  <a:pt x="213909" y="153035"/>
                </a:lnTo>
                <a:lnTo>
                  <a:pt x="214270" y="154450"/>
                </a:lnTo>
                <a:lnTo>
                  <a:pt x="214208" y="156292"/>
                </a:lnTo>
                <a:lnTo>
                  <a:pt x="214501" y="157924"/>
                </a:lnTo>
                <a:lnTo>
                  <a:pt x="215473" y="160046"/>
                </a:lnTo>
                <a:lnTo>
                  <a:pt x="216826" y="164269"/>
                </a:lnTo>
                <a:lnTo>
                  <a:pt x="217955" y="166085"/>
                </a:lnTo>
                <a:lnTo>
                  <a:pt x="218941" y="166751"/>
                </a:lnTo>
                <a:lnTo>
                  <a:pt x="219941" y="167567"/>
                </a:lnTo>
                <a:lnTo>
                  <a:pt x="222824" y="171885"/>
                </a:lnTo>
                <a:lnTo>
                  <a:pt x="223524" y="172796"/>
                </a:lnTo>
                <a:lnTo>
                  <a:pt x="223314" y="173592"/>
                </a:lnTo>
                <a:lnTo>
                  <a:pt x="223042" y="174183"/>
                </a:lnTo>
                <a:lnTo>
                  <a:pt x="222708" y="174564"/>
                </a:lnTo>
                <a:lnTo>
                  <a:pt x="219635" y="177135"/>
                </a:lnTo>
                <a:lnTo>
                  <a:pt x="213528" y="182724"/>
                </a:lnTo>
                <a:lnTo>
                  <a:pt x="213025" y="183431"/>
                </a:lnTo>
                <a:lnTo>
                  <a:pt x="213066" y="184601"/>
                </a:lnTo>
                <a:lnTo>
                  <a:pt x="214834" y="183846"/>
                </a:lnTo>
                <a:lnTo>
                  <a:pt x="216731" y="184479"/>
                </a:lnTo>
                <a:lnTo>
                  <a:pt x="217656" y="184601"/>
                </a:lnTo>
                <a:lnTo>
                  <a:pt x="218078" y="185064"/>
                </a:lnTo>
                <a:lnTo>
                  <a:pt x="218628" y="186573"/>
                </a:lnTo>
                <a:lnTo>
                  <a:pt x="219261" y="186825"/>
                </a:lnTo>
                <a:lnTo>
                  <a:pt x="220186" y="187450"/>
                </a:lnTo>
                <a:lnTo>
                  <a:pt x="221995" y="189042"/>
                </a:lnTo>
                <a:lnTo>
                  <a:pt x="223511" y="190714"/>
                </a:lnTo>
                <a:lnTo>
                  <a:pt x="224646" y="191517"/>
                </a:lnTo>
                <a:lnTo>
                  <a:pt x="225449" y="192265"/>
                </a:lnTo>
                <a:lnTo>
                  <a:pt x="225700" y="193353"/>
                </a:lnTo>
                <a:lnTo>
                  <a:pt x="225367" y="194441"/>
                </a:lnTo>
                <a:lnTo>
                  <a:pt x="226319" y="196964"/>
                </a:lnTo>
                <a:lnTo>
                  <a:pt x="226965" y="197746"/>
                </a:lnTo>
                <a:lnTo>
                  <a:pt x="227305" y="198704"/>
                </a:lnTo>
                <a:lnTo>
                  <a:pt x="226965" y="199670"/>
                </a:lnTo>
                <a:lnTo>
                  <a:pt x="227768" y="200799"/>
                </a:lnTo>
                <a:lnTo>
                  <a:pt x="228638" y="203022"/>
                </a:lnTo>
                <a:lnTo>
                  <a:pt x="229699" y="205736"/>
                </a:lnTo>
                <a:lnTo>
                  <a:pt x="229828" y="207245"/>
                </a:lnTo>
                <a:lnTo>
                  <a:pt x="230270" y="207939"/>
                </a:lnTo>
                <a:lnTo>
                  <a:pt x="230794" y="209952"/>
                </a:lnTo>
                <a:lnTo>
                  <a:pt x="231685" y="211842"/>
                </a:lnTo>
                <a:lnTo>
                  <a:pt x="231474" y="213134"/>
                </a:lnTo>
                <a:lnTo>
                  <a:pt x="231848" y="214406"/>
                </a:lnTo>
                <a:lnTo>
                  <a:pt x="228237" y="215256"/>
                </a:lnTo>
                <a:lnTo>
                  <a:pt x="227911" y="215120"/>
                </a:lnTo>
                <a:lnTo>
                  <a:pt x="227693" y="214650"/>
                </a:lnTo>
                <a:lnTo>
                  <a:pt x="227795" y="211040"/>
                </a:lnTo>
                <a:lnTo>
                  <a:pt x="227761" y="206960"/>
                </a:lnTo>
                <a:lnTo>
                  <a:pt x="227203" y="205287"/>
                </a:lnTo>
                <a:lnTo>
                  <a:pt x="225551" y="202608"/>
                </a:lnTo>
                <a:lnTo>
                  <a:pt x="223361" y="199058"/>
                </a:lnTo>
                <a:lnTo>
                  <a:pt x="222763" y="198038"/>
                </a:lnTo>
                <a:lnTo>
                  <a:pt x="221838" y="197453"/>
                </a:lnTo>
                <a:lnTo>
                  <a:pt x="220743" y="197372"/>
                </a:lnTo>
                <a:lnTo>
                  <a:pt x="219941" y="197623"/>
                </a:lnTo>
                <a:lnTo>
                  <a:pt x="218866" y="198283"/>
                </a:lnTo>
                <a:lnTo>
                  <a:pt x="217853" y="199004"/>
                </a:lnTo>
                <a:lnTo>
                  <a:pt x="215895" y="201146"/>
                </a:lnTo>
                <a:lnTo>
                  <a:pt x="213923" y="203648"/>
                </a:lnTo>
                <a:lnTo>
                  <a:pt x="212767" y="204212"/>
                </a:lnTo>
                <a:lnTo>
                  <a:pt x="211611" y="204444"/>
                </a:lnTo>
                <a:lnTo>
                  <a:pt x="210591" y="204369"/>
                </a:lnTo>
                <a:lnTo>
                  <a:pt x="209768" y="203696"/>
                </a:lnTo>
                <a:lnTo>
                  <a:pt x="208925" y="202329"/>
                </a:lnTo>
                <a:lnTo>
                  <a:pt x="207912" y="200513"/>
                </a:lnTo>
                <a:lnTo>
                  <a:pt x="206701" y="199922"/>
                </a:lnTo>
                <a:lnTo>
                  <a:pt x="206232" y="200479"/>
                </a:lnTo>
                <a:lnTo>
                  <a:pt x="205831" y="201547"/>
                </a:lnTo>
                <a:lnTo>
                  <a:pt x="205518" y="202608"/>
                </a:lnTo>
                <a:lnTo>
                  <a:pt x="206334" y="203954"/>
                </a:lnTo>
                <a:lnTo>
                  <a:pt x="207034" y="204995"/>
                </a:lnTo>
                <a:lnTo>
                  <a:pt x="205831" y="204960"/>
                </a:lnTo>
                <a:lnTo>
                  <a:pt x="201941" y="204960"/>
                </a:lnTo>
                <a:lnTo>
                  <a:pt x="197453" y="204960"/>
                </a:lnTo>
                <a:lnTo>
                  <a:pt x="192972" y="204960"/>
                </a:lnTo>
                <a:lnTo>
                  <a:pt x="188946" y="204960"/>
                </a:lnTo>
                <a:lnTo>
                  <a:pt x="185220" y="204960"/>
                </a:lnTo>
                <a:lnTo>
                  <a:pt x="183799" y="204872"/>
                </a:lnTo>
                <a:lnTo>
                  <a:pt x="182350" y="204260"/>
                </a:lnTo>
                <a:lnTo>
                  <a:pt x="180963" y="203974"/>
                </a:lnTo>
                <a:lnTo>
                  <a:pt x="180228" y="204022"/>
                </a:lnTo>
                <a:lnTo>
                  <a:pt x="178916" y="204614"/>
                </a:lnTo>
                <a:lnTo>
                  <a:pt x="177209" y="204702"/>
                </a:lnTo>
                <a:lnTo>
                  <a:pt x="176060" y="205266"/>
                </a:lnTo>
                <a:lnTo>
                  <a:pt x="175135" y="205199"/>
                </a:lnTo>
                <a:lnTo>
                  <a:pt x="175122" y="208326"/>
                </a:lnTo>
                <a:lnTo>
                  <a:pt x="175095" y="212781"/>
                </a:lnTo>
                <a:lnTo>
                  <a:pt x="175067" y="217507"/>
                </a:lnTo>
                <a:lnTo>
                  <a:pt x="176101" y="217146"/>
                </a:lnTo>
                <a:lnTo>
                  <a:pt x="176992" y="217180"/>
                </a:lnTo>
                <a:lnTo>
                  <a:pt x="177645" y="217513"/>
                </a:lnTo>
                <a:lnTo>
                  <a:pt x="179481" y="217241"/>
                </a:lnTo>
                <a:lnTo>
                  <a:pt x="180494" y="217384"/>
                </a:lnTo>
                <a:lnTo>
                  <a:pt x="181459" y="217507"/>
                </a:lnTo>
                <a:lnTo>
                  <a:pt x="182350" y="217520"/>
                </a:lnTo>
                <a:lnTo>
                  <a:pt x="182901" y="217894"/>
                </a:lnTo>
                <a:lnTo>
                  <a:pt x="183635" y="217826"/>
                </a:lnTo>
                <a:lnTo>
                  <a:pt x="184424" y="217411"/>
                </a:lnTo>
                <a:lnTo>
                  <a:pt x="185369" y="217670"/>
                </a:lnTo>
                <a:lnTo>
                  <a:pt x="186383" y="218336"/>
                </a:lnTo>
                <a:lnTo>
                  <a:pt x="187035" y="219329"/>
                </a:lnTo>
                <a:lnTo>
                  <a:pt x="187620" y="220560"/>
                </a:lnTo>
                <a:lnTo>
                  <a:pt x="188205" y="221213"/>
                </a:lnTo>
                <a:lnTo>
                  <a:pt x="188171" y="222389"/>
                </a:lnTo>
                <a:lnTo>
                  <a:pt x="188151" y="223314"/>
                </a:lnTo>
                <a:lnTo>
                  <a:pt x="187947" y="224082"/>
                </a:lnTo>
                <a:lnTo>
                  <a:pt x="188205" y="224579"/>
                </a:lnTo>
                <a:lnTo>
                  <a:pt x="188395" y="225109"/>
                </a:lnTo>
                <a:lnTo>
                  <a:pt x="188341" y="225415"/>
                </a:lnTo>
                <a:lnTo>
                  <a:pt x="188001" y="225558"/>
                </a:lnTo>
                <a:lnTo>
                  <a:pt x="187260" y="225660"/>
                </a:lnTo>
                <a:lnTo>
                  <a:pt x="186471" y="225748"/>
                </a:lnTo>
                <a:lnTo>
                  <a:pt x="185920" y="225714"/>
                </a:lnTo>
                <a:lnTo>
                  <a:pt x="185492" y="225238"/>
                </a:lnTo>
                <a:lnTo>
                  <a:pt x="185077" y="225184"/>
                </a:lnTo>
                <a:lnTo>
                  <a:pt x="184478" y="225252"/>
                </a:lnTo>
                <a:lnTo>
                  <a:pt x="183839" y="224966"/>
                </a:lnTo>
                <a:lnTo>
                  <a:pt x="183289" y="224368"/>
                </a:lnTo>
                <a:lnTo>
                  <a:pt x="182309" y="223769"/>
                </a:lnTo>
                <a:lnTo>
                  <a:pt x="181262" y="224028"/>
                </a:lnTo>
                <a:lnTo>
                  <a:pt x="180541" y="224334"/>
                </a:lnTo>
                <a:lnTo>
                  <a:pt x="179800" y="224708"/>
                </a:lnTo>
                <a:lnTo>
                  <a:pt x="179127" y="225102"/>
                </a:lnTo>
                <a:lnTo>
                  <a:pt x="178454" y="225000"/>
                </a:lnTo>
                <a:lnTo>
                  <a:pt x="177597" y="225286"/>
                </a:lnTo>
                <a:lnTo>
                  <a:pt x="176876" y="225728"/>
                </a:lnTo>
                <a:lnTo>
                  <a:pt x="175911" y="226088"/>
                </a:lnTo>
                <a:lnTo>
                  <a:pt x="174863" y="226258"/>
                </a:lnTo>
                <a:lnTo>
                  <a:pt x="173660" y="226428"/>
                </a:lnTo>
                <a:lnTo>
                  <a:pt x="172511" y="226496"/>
                </a:lnTo>
                <a:lnTo>
                  <a:pt x="171205" y="226639"/>
                </a:lnTo>
                <a:lnTo>
                  <a:pt x="171130" y="229128"/>
                </a:lnTo>
                <a:lnTo>
                  <a:pt x="170980" y="234017"/>
                </a:lnTo>
                <a:lnTo>
                  <a:pt x="170878" y="237254"/>
                </a:lnTo>
                <a:lnTo>
                  <a:pt x="170885" y="240239"/>
                </a:lnTo>
                <a:lnTo>
                  <a:pt x="171388" y="241327"/>
                </a:lnTo>
                <a:lnTo>
                  <a:pt x="173700" y="243626"/>
                </a:lnTo>
                <a:lnTo>
                  <a:pt x="175516" y="244836"/>
                </a:lnTo>
                <a:lnTo>
                  <a:pt x="177053" y="246189"/>
                </a:lnTo>
                <a:lnTo>
                  <a:pt x="178583" y="246754"/>
                </a:lnTo>
                <a:lnTo>
                  <a:pt x="179222" y="247263"/>
                </a:lnTo>
                <a:lnTo>
                  <a:pt x="179644" y="248100"/>
                </a:lnTo>
                <a:lnTo>
                  <a:pt x="179855" y="248977"/>
                </a:lnTo>
                <a:lnTo>
                  <a:pt x="180018" y="249725"/>
                </a:lnTo>
                <a:lnTo>
                  <a:pt x="179855" y="250521"/>
                </a:lnTo>
                <a:lnTo>
                  <a:pt x="179474" y="251276"/>
                </a:lnTo>
                <a:lnTo>
                  <a:pt x="179637" y="252071"/>
                </a:lnTo>
                <a:lnTo>
                  <a:pt x="180188" y="252697"/>
                </a:lnTo>
                <a:lnTo>
                  <a:pt x="180358" y="253492"/>
                </a:lnTo>
                <a:lnTo>
                  <a:pt x="180739" y="254247"/>
                </a:lnTo>
                <a:lnTo>
                  <a:pt x="180949" y="255002"/>
                </a:lnTo>
                <a:lnTo>
                  <a:pt x="181412" y="255546"/>
                </a:lnTo>
                <a:lnTo>
                  <a:pt x="181997" y="255920"/>
                </a:lnTo>
                <a:lnTo>
                  <a:pt x="182751" y="256546"/>
                </a:lnTo>
                <a:lnTo>
                  <a:pt x="182833" y="257130"/>
                </a:lnTo>
                <a:lnTo>
                  <a:pt x="182751" y="257797"/>
                </a:lnTo>
                <a:lnTo>
                  <a:pt x="182745" y="258300"/>
                </a:lnTo>
                <a:lnTo>
                  <a:pt x="183465" y="259449"/>
                </a:lnTo>
                <a:lnTo>
                  <a:pt x="183676" y="260258"/>
                </a:lnTo>
                <a:lnTo>
                  <a:pt x="183343" y="261217"/>
                </a:lnTo>
                <a:lnTo>
                  <a:pt x="183016" y="264556"/>
                </a:lnTo>
                <a:lnTo>
                  <a:pt x="182187" y="268357"/>
                </a:lnTo>
                <a:lnTo>
                  <a:pt x="181650" y="271261"/>
                </a:lnTo>
                <a:lnTo>
                  <a:pt x="180786" y="275987"/>
                </a:lnTo>
                <a:lnTo>
                  <a:pt x="179780" y="281488"/>
                </a:lnTo>
                <a:lnTo>
                  <a:pt x="178549" y="288193"/>
                </a:lnTo>
                <a:lnTo>
                  <a:pt x="177332" y="294816"/>
                </a:lnTo>
                <a:lnTo>
                  <a:pt x="176162" y="301229"/>
                </a:lnTo>
                <a:lnTo>
                  <a:pt x="175101" y="307029"/>
                </a:lnTo>
                <a:lnTo>
                  <a:pt x="173932" y="313428"/>
                </a:lnTo>
                <a:lnTo>
                  <a:pt x="173224" y="317304"/>
                </a:lnTo>
                <a:lnTo>
                  <a:pt x="172884" y="317977"/>
                </a:lnTo>
                <a:lnTo>
                  <a:pt x="171905" y="316570"/>
                </a:lnTo>
                <a:lnTo>
                  <a:pt x="170423" y="315244"/>
                </a:lnTo>
                <a:lnTo>
                  <a:pt x="169036" y="314448"/>
                </a:lnTo>
                <a:lnTo>
                  <a:pt x="168444" y="313401"/>
                </a:lnTo>
                <a:lnTo>
                  <a:pt x="167649" y="311266"/>
                </a:lnTo>
                <a:lnTo>
                  <a:pt x="166533" y="310538"/>
                </a:lnTo>
                <a:lnTo>
                  <a:pt x="165751" y="309974"/>
                </a:lnTo>
                <a:lnTo>
                  <a:pt x="164996" y="310055"/>
                </a:lnTo>
                <a:lnTo>
                  <a:pt x="164194" y="310640"/>
                </a:lnTo>
                <a:lnTo>
                  <a:pt x="162956" y="311014"/>
                </a:lnTo>
                <a:lnTo>
                  <a:pt x="162120" y="310960"/>
                </a:lnTo>
                <a:lnTo>
                  <a:pt x="158754" y="309491"/>
                </a:lnTo>
                <a:lnTo>
                  <a:pt x="158203" y="309348"/>
                </a:lnTo>
                <a:lnTo>
                  <a:pt x="160366" y="305989"/>
                </a:lnTo>
                <a:lnTo>
                  <a:pt x="164235" y="299984"/>
                </a:lnTo>
                <a:lnTo>
                  <a:pt x="166696" y="296163"/>
                </a:lnTo>
                <a:lnTo>
                  <a:pt x="169423" y="291926"/>
                </a:lnTo>
                <a:lnTo>
                  <a:pt x="170817" y="289764"/>
                </a:lnTo>
                <a:lnTo>
                  <a:pt x="171001" y="289397"/>
                </a:lnTo>
                <a:lnTo>
                  <a:pt x="171001" y="288839"/>
                </a:lnTo>
                <a:lnTo>
                  <a:pt x="170409" y="288016"/>
                </a:lnTo>
                <a:lnTo>
                  <a:pt x="169097" y="287669"/>
                </a:lnTo>
                <a:lnTo>
                  <a:pt x="167574" y="287037"/>
                </a:lnTo>
                <a:lnTo>
                  <a:pt x="166615" y="286010"/>
                </a:lnTo>
                <a:lnTo>
                  <a:pt x="165289" y="285568"/>
                </a:lnTo>
                <a:lnTo>
                  <a:pt x="164255" y="284841"/>
                </a:lnTo>
                <a:lnTo>
                  <a:pt x="162372" y="284127"/>
                </a:lnTo>
                <a:lnTo>
                  <a:pt x="161243" y="283467"/>
                </a:lnTo>
                <a:lnTo>
                  <a:pt x="159862" y="283229"/>
                </a:lnTo>
                <a:lnTo>
                  <a:pt x="158768" y="282019"/>
                </a:lnTo>
                <a:lnTo>
                  <a:pt x="154776" y="279673"/>
                </a:lnTo>
                <a:lnTo>
                  <a:pt x="153749" y="279455"/>
                </a:lnTo>
                <a:lnTo>
                  <a:pt x="152627" y="279815"/>
                </a:lnTo>
                <a:lnTo>
                  <a:pt x="150981" y="280189"/>
                </a:lnTo>
                <a:lnTo>
                  <a:pt x="149397" y="281468"/>
                </a:lnTo>
                <a:lnTo>
                  <a:pt x="147418" y="281883"/>
                </a:lnTo>
                <a:lnTo>
                  <a:pt x="145569" y="281869"/>
                </a:lnTo>
                <a:lnTo>
                  <a:pt x="144603" y="281107"/>
                </a:lnTo>
                <a:lnTo>
                  <a:pt x="143678" y="280829"/>
                </a:lnTo>
                <a:lnTo>
                  <a:pt x="142468" y="279788"/>
                </a:lnTo>
                <a:lnTo>
                  <a:pt x="140333" y="278986"/>
                </a:lnTo>
                <a:lnTo>
                  <a:pt x="138782" y="278428"/>
                </a:lnTo>
                <a:lnTo>
                  <a:pt x="137823" y="278687"/>
                </a:lnTo>
                <a:lnTo>
                  <a:pt x="136593" y="279849"/>
                </a:lnTo>
                <a:lnTo>
                  <a:pt x="135348" y="281005"/>
                </a:lnTo>
                <a:lnTo>
                  <a:pt x="134362" y="281726"/>
                </a:lnTo>
                <a:lnTo>
                  <a:pt x="133036" y="281685"/>
                </a:lnTo>
                <a:lnTo>
                  <a:pt x="131452" y="282746"/>
                </a:lnTo>
                <a:lnTo>
                  <a:pt x="129895" y="283127"/>
                </a:lnTo>
                <a:lnTo>
                  <a:pt x="128324" y="283290"/>
                </a:lnTo>
                <a:lnTo>
                  <a:pt x="126515" y="283664"/>
                </a:lnTo>
                <a:lnTo>
                  <a:pt x="124509" y="283025"/>
                </a:lnTo>
                <a:lnTo>
                  <a:pt x="122863" y="282461"/>
                </a:lnTo>
                <a:lnTo>
                  <a:pt x="122129" y="282202"/>
                </a:lnTo>
                <a:lnTo>
                  <a:pt x="121462" y="282379"/>
                </a:lnTo>
                <a:lnTo>
                  <a:pt x="120429" y="282971"/>
                </a:lnTo>
                <a:lnTo>
                  <a:pt x="118579" y="283222"/>
                </a:lnTo>
                <a:lnTo>
                  <a:pt x="117131" y="283284"/>
                </a:lnTo>
                <a:lnTo>
                  <a:pt x="116104" y="283005"/>
                </a:lnTo>
                <a:lnTo>
                  <a:pt x="115179" y="281978"/>
                </a:lnTo>
                <a:lnTo>
                  <a:pt x="113683" y="281454"/>
                </a:lnTo>
                <a:lnTo>
                  <a:pt x="112038" y="280815"/>
                </a:lnTo>
                <a:lnTo>
                  <a:pt x="111691" y="279489"/>
                </a:lnTo>
                <a:lnTo>
                  <a:pt x="111929" y="278496"/>
                </a:lnTo>
                <a:lnTo>
                  <a:pt x="112568" y="277068"/>
                </a:lnTo>
                <a:lnTo>
                  <a:pt x="112214" y="275593"/>
                </a:lnTo>
                <a:lnTo>
                  <a:pt x="111521" y="273267"/>
                </a:lnTo>
                <a:lnTo>
                  <a:pt x="111229" y="272315"/>
                </a:lnTo>
                <a:lnTo>
                  <a:pt x="110712" y="271506"/>
                </a:lnTo>
                <a:lnTo>
                  <a:pt x="109902" y="271213"/>
                </a:lnTo>
                <a:lnTo>
                  <a:pt x="108318" y="271431"/>
                </a:lnTo>
                <a:lnTo>
                  <a:pt x="106584" y="270554"/>
                </a:lnTo>
                <a:lnTo>
                  <a:pt x="105516" y="269711"/>
                </a:lnTo>
                <a:lnTo>
                  <a:pt x="104966" y="268684"/>
                </a:lnTo>
                <a:lnTo>
                  <a:pt x="105550" y="266746"/>
                </a:lnTo>
                <a:lnTo>
                  <a:pt x="105034" y="265093"/>
                </a:lnTo>
                <a:lnTo>
                  <a:pt x="104000" y="264182"/>
                </a:lnTo>
                <a:lnTo>
                  <a:pt x="103334" y="262570"/>
                </a:lnTo>
                <a:lnTo>
                  <a:pt x="102300" y="261292"/>
                </a:lnTo>
                <a:lnTo>
                  <a:pt x="100940" y="260632"/>
                </a:lnTo>
                <a:lnTo>
                  <a:pt x="99573" y="260707"/>
                </a:lnTo>
                <a:lnTo>
                  <a:pt x="98506" y="260306"/>
                </a:lnTo>
                <a:lnTo>
                  <a:pt x="97288" y="258946"/>
                </a:lnTo>
                <a:lnTo>
                  <a:pt x="96146" y="258436"/>
                </a:lnTo>
                <a:lnTo>
                  <a:pt x="94854" y="257117"/>
                </a:lnTo>
                <a:lnTo>
                  <a:pt x="92447" y="256532"/>
                </a:lnTo>
                <a:lnTo>
                  <a:pt x="91195" y="256015"/>
                </a:lnTo>
                <a:lnTo>
                  <a:pt x="90481" y="255199"/>
                </a:lnTo>
                <a:lnTo>
                  <a:pt x="89516" y="253744"/>
                </a:lnTo>
                <a:lnTo>
                  <a:pt x="89625" y="252942"/>
                </a:lnTo>
                <a:lnTo>
                  <a:pt x="89156" y="252146"/>
                </a:lnTo>
                <a:lnTo>
                  <a:pt x="88741" y="250725"/>
                </a:lnTo>
                <a:lnTo>
                  <a:pt x="87918" y="248624"/>
                </a:lnTo>
                <a:lnTo>
                  <a:pt x="87013" y="247427"/>
                </a:lnTo>
                <a:lnTo>
                  <a:pt x="86082" y="246529"/>
                </a:lnTo>
                <a:lnTo>
                  <a:pt x="85293" y="245767"/>
                </a:lnTo>
                <a:lnTo>
                  <a:pt x="84123" y="244632"/>
                </a:lnTo>
                <a:lnTo>
                  <a:pt x="82689" y="243972"/>
                </a:lnTo>
                <a:lnTo>
                  <a:pt x="81471" y="243279"/>
                </a:lnTo>
                <a:lnTo>
                  <a:pt x="80995" y="242252"/>
                </a:lnTo>
                <a:lnTo>
                  <a:pt x="80587" y="241409"/>
                </a:lnTo>
                <a:lnTo>
                  <a:pt x="79901" y="241470"/>
                </a:lnTo>
                <a:lnTo>
                  <a:pt x="78921" y="241395"/>
                </a:lnTo>
                <a:lnTo>
                  <a:pt x="77847" y="241177"/>
                </a:lnTo>
                <a:lnTo>
                  <a:pt x="76711" y="240566"/>
                </a:lnTo>
                <a:lnTo>
                  <a:pt x="75759" y="239824"/>
                </a:lnTo>
                <a:lnTo>
                  <a:pt x="74161" y="238566"/>
                </a:lnTo>
                <a:lnTo>
                  <a:pt x="73291" y="238403"/>
                </a:lnTo>
                <a:lnTo>
                  <a:pt x="72516" y="238403"/>
                </a:lnTo>
                <a:lnTo>
                  <a:pt x="71373" y="239634"/>
                </a:lnTo>
                <a:lnTo>
                  <a:pt x="67953" y="238342"/>
                </a:lnTo>
                <a:lnTo>
                  <a:pt x="65022" y="236424"/>
                </a:lnTo>
                <a:lnTo>
                  <a:pt x="61983" y="235928"/>
                </a:lnTo>
                <a:lnTo>
                  <a:pt x="60017" y="234758"/>
                </a:lnTo>
                <a:lnTo>
                  <a:pt x="58202" y="232922"/>
                </a:lnTo>
                <a:lnTo>
                  <a:pt x="57222" y="231678"/>
                </a:lnTo>
                <a:lnTo>
                  <a:pt x="56427" y="231066"/>
                </a:lnTo>
                <a:lnTo>
                  <a:pt x="52558" y="229284"/>
                </a:lnTo>
                <a:lnTo>
                  <a:pt x="51789" y="229114"/>
                </a:lnTo>
                <a:lnTo>
                  <a:pt x="50314" y="229944"/>
                </a:lnTo>
                <a:lnTo>
                  <a:pt x="49838" y="230440"/>
                </a:lnTo>
                <a:lnTo>
                  <a:pt x="49749" y="231861"/>
                </a:lnTo>
                <a:lnTo>
                  <a:pt x="49572" y="232671"/>
                </a:lnTo>
                <a:lnTo>
                  <a:pt x="48287" y="233160"/>
                </a:lnTo>
                <a:lnTo>
                  <a:pt x="46213" y="233051"/>
                </a:lnTo>
                <a:lnTo>
                  <a:pt x="44778" y="232535"/>
                </a:lnTo>
                <a:lnTo>
                  <a:pt x="43813" y="232460"/>
                </a:lnTo>
                <a:lnTo>
                  <a:pt x="43615" y="232868"/>
                </a:lnTo>
                <a:lnTo>
                  <a:pt x="43072" y="233038"/>
                </a:lnTo>
                <a:lnTo>
                  <a:pt x="41895" y="232922"/>
                </a:lnTo>
                <a:lnTo>
                  <a:pt x="40161" y="232528"/>
                </a:lnTo>
                <a:lnTo>
                  <a:pt x="38590" y="232004"/>
                </a:lnTo>
                <a:lnTo>
                  <a:pt x="36462" y="230889"/>
                </a:lnTo>
                <a:lnTo>
                  <a:pt x="35476" y="231032"/>
                </a:lnTo>
                <a:lnTo>
                  <a:pt x="33055" y="230794"/>
                </a:lnTo>
                <a:lnTo>
                  <a:pt x="31076" y="230155"/>
                </a:lnTo>
                <a:lnTo>
                  <a:pt x="30573" y="229570"/>
                </a:lnTo>
                <a:lnTo>
                  <a:pt x="29716" y="225558"/>
                </a:lnTo>
                <a:lnTo>
                  <a:pt x="29451" y="225279"/>
                </a:lnTo>
                <a:lnTo>
                  <a:pt x="28601" y="225109"/>
                </a:lnTo>
                <a:lnTo>
                  <a:pt x="27166" y="224551"/>
                </a:lnTo>
                <a:lnTo>
                  <a:pt x="26262" y="223905"/>
                </a:lnTo>
                <a:lnTo>
                  <a:pt x="25792" y="222790"/>
                </a:lnTo>
                <a:lnTo>
                  <a:pt x="25228" y="221736"/>
                </a:lnTo>
                <a:lnTo>
                  <a:pt x="22814" y="221974"/>
                </a:lnTo>
                <a:lnTo>
                  <a:pt x="18857" y="220580"/>
                </a:lnTo>
                <a:lnTo>
                  <a:pt x="16116" y="219254"/>
                </a:lnTo>
                <a:lnTo>
                  <a:pt x="13607" y="217785"/>
                </a:lnTo>
                <a:lnTo>
                  <a:pt x="9799" y="214889"/>
                </a:lnTo>
                <a:lnTo>
                  <a:pt x="8350" y="214174"/>
                </a:lnTo>
                <a:lnTo>
                  <a:pt x="6555" y="213290"/>
                </a:lnTo>
                <a:lnTo>
                  <a:pt x="5494" y="211862"/>
                </a:lnTo>
                <a:lnTo>
                  <a:pt x="3747" y="210421"/>
                </a:lnTo>
                <a:lnTo>
                  <a:pt x="3162" y="210026"/>
                </a:lnTo>
                <a:lnTo>
                  <a:pt x="2611" y="208728"/>
                </a:lnTo>
                <a:lnTo>
                  <a:pt x="0" y="206837"/>
                </a:lnTo>
                <a:lnTo>
                  <a:pt x="1292" y="204403"/>
                </a:lnTo>
                <a:lnTo>
                  <a:pt x="4434" y="202567"/>
                </a:lnTo>
                <a:lnTo>
                  <a:pt x="8554" y="203988"/>
                </a:lnTo>
                <a:lnTo>
                  <a:pt x="9058" y="201146"/>
                </a:lnTo>
                <a:lnTo>
                  <a:pt x="7568" y="198630"/>
                </a:lnTo>
                <a:lnTo>
                  <a:pt x="7793" y="193876"/>
                </a:lnTo>
                <a:lnTo>
                  <a:pt x="8276" y="192924"/>
                </a:lnTo>
                <a:lnTo>
                  <a:pt x="9364" y="191653"/>
                </a:lnTo>
                <a:lnTo>
                  <a:pt x="10778" y="190769"/>
                </a:lnTo>
                <a:lnTo>
                  <a:pt x="11608" y="190517"/>
                </a:lnTo>
                <a:lnTo>
                  <a:pt x="13022" y="190952"/>
                </a:lnTo>
                <a:lnTo>
                  <a:pt x="13913" y="190000"/>
                </a:lnTo>
                <a:lnTo>
                  <a:pt x="17272" y="190429"/>
                </a:lnTo>
                <a:lnTo>
                  <a:pt x="18292" y="190027"/>
                </a:lnTo>
                <a:lnTo>
                  <a:pt x="18993" y="189381"/>
                </a:lnTo>
                <a:lnTo>
                  <a:pt x="19815" y="188892"/>
                </a:lnTo>
                <a:lnTo>
                  <a:pt x="20863" y="187750"/>
                </a:lnTo>
                <a:lnTo>
                  <a:pt x="21468" y="186430"/>
                </a:lnTo>
                <a:lnTo>
                  <a:pt x="21971" y="185914"/>
                </a:lnTo>
                <a:lnTo>
                  <a:pt x="23134" y="186097"/>
                </a:lnTo>
                <a:lnTo>
                  <a:pt x="23242" y="185526"/>
                </a:lnTo>
                <a:lnTo>
                  <a:pt x="23841" y="184751"/>
                </a:lnTo>
                <a:lnTo>
                  <a:pt x="25874" y="183017"/>
                </a:lnTo>
                <a:lnTo>
                  <a:pt x="25854" y="182248"/>
                </a:lnTo>
                <a:lnTo>
                  <a:pt x="25283" y="180576"/>
                </a:lnTo>
                <a:lnTo>
                  <a:pt x="25425" y="179964"/>
                </a:lnTo>
                <a:lnTo>
                  <a:pt x="26602" y="179753"/>
                </a:lnTo>
                <a:lnTo>
                  <a:pt x="27996" y="179283"/>
                </a:lnTo>
                <a:lnTo>
                  <a:pt x="28737" y="177685"/>
                </a:lnTo>
                <a:lnTo>
                  <a:pt x="29655" y="176291"/>
                </a:lnTo>
                <a:lnTo>
                  <a:pt x="30702" y="174238"/>
                </a:lnTo>
                <a:lnTo>
                  <a:pt x="31858" y="174109"/>
                </a:lnTo>
                <a:lnTo>
                  <a:pt x="32470" y="171708"/>
                </a:lnTo>
                <a:lnTo>
                  <a:pt x="34027" y="169607"/>
                </a:lnTo>
                <a:lnTo>
                  <a:pt x="37196" y="163378"/>
                </a:lnTo>
                <a:lnTo>
                  <a:pt x="36237" y="163514"/>
                </a:lnTo>
                <a:lnTo>
                  <a:pt x="35476" y="164350"/>
                </a:lnTo>
                <a:lnTo>
                  <a:pt x="34612" y="164249"/>
                </a:lnTo>
                <a:lnTo>
                  <a:pt x="33626" y="163759"/>
                </a:lnTo>
                <a:lnTo>
                  <a:pt x="33912" y="160950"/>
                </a:lnTo>
                <a:lnTo>
                  <a:pt x="33348" y="160617"/>
                </a:lnTo>
                <a:lnTo>
                  <a:pt x="31817" y="162780"/>
                </a:lnTo>
                <a:lnTo>
                  <a:pt x="30498" y="160577"/>
                </a:lnTo>
                <a:lnTo>
                  <a:pt x="30376" y="159237"/>
                </a:lnTo>
                <a:lnTo>
                  <a:pt x="30933" y="157911"/>
                </a:lnTo>
                <a:lnTo>
                  <a:pt x="30852" y="157020"/>
                </a:lnTo>
                <a:lnTo>
                  <a:pt x="28717" y="157687"/>
                </a:lnTo>
                <a:lnTo>
                  <a:pt x="28819" y="156857"/>
                </a:lnTo>
                <a:lnTo>
                  <a:pt x="30145" y="156007"/>
                </a:lnTo>
                <a:lnTo>
                  <a:pt x="30750" y="155123"/>
                </a:lnTo>
                <a:lnTo>
                  <a:pt x="31906" y="154157"/>
                </a:lnTo>
                <a:lnTo>
                  <a:pt x="32389" y="152702"/>
                </a:lnTo>
                <a:lnTo>
                  <a:pt x="32667" y="150438"/>
                </a:lnTo>
                <a:lnTo>
                  <a:pt x="33191" y="148010"/>
                </a:lnTo>
                <a:lnTo>
                  <a:pt x="32803" y="146813"/>
                </a:lnTo>
                <a:lnTo>
                  <a:pt x="32178" y="145793"/>
                </a:lnTo>
                <a:lnTo>
                  <a:pt x="31654" y="141264"/>
                </a:lnTo>
                <a:lnTo>
                  <a:pt x="31797" y="138626"/>
                </a:lnTo>
                <a:lnTo>
                  <a:pt x="31525" y="136552"/>
                </a:lnTo>
                <a:lnTo>
                  <a:pt x="30981" y="134797"/>
                </a:lnTo>
                <a:lnTo>
                  <a:pt x="28445" y="132492"/>
                </a:lnTo>
                <a:lnTo>
                  <a:pt x="32450" y="129854"/>
                </a:lnTo>
                <a:lnTo>
                  <a:pt x="33885" y="127861"/>
                </a:lnTo>
                <a:lnTo>
                  <a:pt x="32062" y="123761"/>
                </a:lnTo>
                <a:lnTo>
                  <a:pt x="29682" y="120300"/>
                </a:lnTo>
                <a:lnTo>
                  <a:pt x="29614" y="118226"/>
                </a:lnTo>
                <a:lnTo>
                  <a:pt x="30240" y="118491"/>
                </a:lnTo>
                <a:lnTo>
                  <a:pt x="31042" y="118430"/>
                </a:lnTo>
                <a:lnTo>
                  <a:pt x="31770" y="114050"/>
                </a:lnTo>
                <a:lnTo>
                  <a:pt x="31600" y="112697"/>
                </a:lnTo>
                <a:lnTo>
                  <a:pt x="30260" y="110508"/>
                </a:lnTo>
                <a:lnTo>
                  <a:pt x="28601" y="110453"/>
                </a:lnTo>
                <a:lnTo>
                  <a:pt x="27146" y="107699"/>
                </a:lnTo>
                <a:lnTo>
                  <a:pt x="26309" y="107080"/>
                </a:lnTo>
                <a:lnTo>
                  <a:pt x="25636" y="105346"/>
                </a:lnTo>
                <a:lnTo>
                  <a:pt x="23290" y="101967"/>
                </a:lnTo>
                <a:lnTo>
                  <a:pt x="21434" y="100206"/>
                </a:lnTo>
                <a:lnTo>
                  <a:pt x="22828" y="96126"/>
                </a:lnTo>
                <a:lnTo>
                  <a:pt x="24045" y="95344"/>
                </a:lnTo>
                <a:lnTo>
                  <a:pt x="24439" y="94330"/>
                </a:lnTo>
                <a:lnTo>
                  <a:pt x="23963" y="91821"/>
                </a:lnTo>
                <a:lnTo>
                  <a:pt x="24099" y="91236"/>
                </a:lnTo>
                <a:lnTo>
                  <a:pt x="24385" y="90985"/>
                </a:lnTo>
                <a:lnTo>
                  <a:pt x="24671" y="90998"/>
                </a:lnTo>
                <a:lnTo>
                  <a:pt x="25160" y="91379"/>
                </a:lnTo>
                <a:lnTo>
                  <a:pt x="26071" y="92460"/>
                </a:lnTo>
                <a:lnTo>
                  <a:pt x="26833" y="93800"/>
                </a:lnTo>
                <a:lnTo>
                  <a:pt x="27445" y="94208"/>
                </a:lnTo>
                <a:lnTo>
                  <a:pt x="28370" y="93766"/>
                </a:lnTo>
                <a:lnTo>
                  <a:pt x="31947" y="91094"/>
                </a:lnTo>
                <a:lnTo>
                  <a:pt x="31715" y="90264"/>
                </a:lnTo>
                <a:lnTo>
                  <a:pt x="32042" y="88591"/>
                </a:lnTo>
                <a:lnTo>
                  <a:pt x="33239" y="87224"/>
                </a:lnTo>
                <a:lnTo>
                  <a:pt x="34517" y="86755"/>
                </a:lnTo>
                <a:lnTo>
                  <a:pt x="34898" y="85994"/>
                </a:lnTo>
                <a:lnTo>
                  <a:pt x="34592" y="84817"/>
                </a:lnTo>
                <a:lnTo>
                  <a:pt x="33245" y="81886"/>
                </a:lnTo>
                <a:lnTo>
                  <a:pt x="32049" y="80309"/>
                </a:lnTo>
                <a:lnTo>
                  <a:pt x="31280" y="78738"/>
                </a:lnTo>
                <a:lnTo>
                  <a:pt x="30872" y="77289"/>
                </a:lnTo>
                <a:lnTo>
                  <a:pt x="29512" y="75923"/>
                </a:lnTo>
                <a:lnTo>
                  <a:pt x="30083" y="74631"/>
                </a:lnTo>
                <a:lnTo>
                  <a:pt x="31137" y="73121"/>
                </a:lnTo>
                <a:lnTo>
                  <a:pt x="31498" y="72856"/>
                </a:lnTo>
                <a:lnTo>
                  <a:pt x="32069" y="73271"/>
                </a:lnTo>
                <a:lnTo>
                  <a:pt x="33647" y="76011"/>
                </a:lnTo>
                <a:lnTo>
                  <a:pt x="36156" y="77793"/>
                </a:lnTo>
                <a:lnTo>
                  <a:pt x="38787" y="80669"/>
                </a:lnTo>
                <a:lnTo>
                  <a:pt x="39869" y="82655"/>
                </a:lnTo>
                <a:lnTo>
                  <a:pt x="40725" y="83015"/>
                </a:lnTo>
                <a:lnTo>
                  <a:pt x="41467" y="83729"/>
                </a:lnTo>
                <a:lnTo>
                  <a:pt x="41140" y="84266"/>
                </a:lnTo>
                <a:lnTo>
                  <a:pt x="40318" y="84831"/>
                </a:lnTo>
                <a:lnTo>
                  <a:pt x="40079" y="85980"/>
                </a:lnTo>
                <a:lnTo>
                  <a:pt x="40617" y="86626"/>
                </a:lnTo>
                <a:lnTo>
                  <a:pt x="41181" y="87041"/>
                </a:lnTo>
                <a:lnTo>
                  <a:pt x="42718" y="86776"/>
                </a:lnTo>
                <a:lnTo>
                  <a:pt x="43561" y="85429"/>
                </a:lnTo>
                <a:lnTo>
                  <a:pt x="42997" y="79520"/>
                </a:lnTo>
                <a:lnTo>
                  <a:pt x="42113" y="76562"/>
                </a:lnTo>
                <a:lnTo>
                  <a:pt x="41086" y="75644"/>
                </a:lnTo>
                <a:lnTo>
                  <a:pt x="40168" y="74474"/>
                </a:lnTo>
                <a:lnTo>
                  <a:pt x="40787" y="73590"/>
                </a:lnTo>
                <a:lnTo>
                  <a:pt x="42426" y="73189"/>
                </a:lnTo>
                <a:lnTo>
                  <a:pt x="44574" y="72156"/>
                </a:lnTo>
                <a:lnTo>
                  <a:pt x="52449" y="66504"/>
                </a:lnTo>
                <a:lnTo>
                  <a:pt x="55148" y="61194"/>
                </a:lnTo>
                <a:lnTo>
                  <a:pt x="57216" y="59269"/>
                </a:lnTo>
                <a:lnTo>
                  <a:pt x="59548" y="58018"/>
                </a:lnTo>
                <a:lnTo>
                  <a:pt x="62404" y="58311"/>
                </a:lnTo>
                <a:lnTo>
                  <a:pt x="64621" y="57644"/>
                </a:lnTo>
                <a:lnTo>
                  <a:pt x="65308" y="55951"/>
                </a:lnTo>
                <a:lnTo>
                  <a:pt x="64702" y="53659"/>
                </a:lnTo>
                <a:lnTo>
                  <a:pt x="63852" y="52272"/>
                </a:lnTo>
                <a:lnTo>
                  <a:pt x="64668" y="50266"/>
                </a:lnTo>
                <a:lnTo>
                  <a:pt x="65518" y="47213"/>
                </a:lnTo>
                <a:lnTo>
                  <a:pt x="65457" y="44649"/>
                </a:lnTo>
                <a:lnTo>
                  <a:pt x="66552" y="43119"/>
                </a:lnTo>
                <a:lnTo>
                  <a:pt x="66171" y="42521"/>
                </a:lnTo>
                <a:lnTo>
                  <a:pt x="64573" y="43758"/>
                </a:lnTo>
                <a:lnTo>
                  <a:pt x="63308" y="44316"/>
                </a:lnTo>
                <a:lnTo>
                  <a:pt x="64022" y="43296"/>
                </a:lnTo>
                <a:lnTo>
                  <a:pt x="66260" y="40766"/>
                </a:lnTo>
                <a:lnTo>
                  <a:pt x="67422" y="36911"/>
                </a:lnTo>
                <a:lnTo>
                  <a:pt x="68313" y="35306"/>
                </a:lnTo>
                <a:lnTo>
                  <a:pt x="71469" y="33062"/>
                </a:lnTo>
                <a:lnTo>
                  <a:pt x="72094" y="31981"/>
                </a:lnTo>
                <a:lnTo>
                  <a:pt x="74481" y="30294"/>
                </a:lnTo>
                <a:lnTo>
                  <a:pt x="78323" y="26677"/>
                </a:lnTo>
                <a:lnTo>
                  <a:pt x="79792" y="25670"/>
                </a:lnTo>
                <a:lnTo>
                  <a:pt x="87238" y="28003"/>
                </a:lnTo>
                <a:lnTo>
                  <a:pt x="89604" y="27853"/>
                </a:lnTo>
                <a:lnTo>
                  <a:pt x="89183" y="28282"/>
                </a:lnTo>
                <a:lnTo>
                  <a:pt x="88088" y="28424"/>
                </a:lnTo>
                <a:lnTo>
                  <a:pt x="86510" y="29057"/>
                </a:lnTo>
                <a:lnTo>
                  <a:pt x="86055" y="30451"/>
                </a:lnTo>
                <a:lnTo>
                  <a:pt x="87122" y="31906"/>
                </a:lnTo>
                <a:lnTo>
                  <a:pt x="88258" y="32327"/>
                </a:lnTo>
                <a:lnTo>
                  <a:pt x="89223" y="31389"/>
                </a:lnTo>
                <a:lnTo>
                  <a:pt x="90182" y="28717"/>
                </a:lnTo>
                <a:lnTo>
                  <a:pt x="91726" y="25759"/>
                </a:lnTo>
                <a:lnTo>
                  <a:pt x="92086" y="22658"/>
                </a:lnTo>
                <a:lnTo>
                  <a:pt x="93181" y="21590"/>
                </a:lnTo>
                <a:lnTo>
                  <a:pt x="94779" y="21203"/>
                </a:lnTo>
                <a:lnTo>
                  <a:pt x="97635" y="21815"/>
                </a:lnTo>
                <a:lnTo>
                  <a:pt x="99804" y="22454"/>
                </a:lnTo>
                <a:lnTo>
                  <a:pt x="102069" y="22536"/>
                </a:lnTo>
                <a:lnTo>
                  <a:pt x="109012" y="22066"/>
                </a:lnTo>
                <a:lnTo>
                  <a:pt x="120300" y="14008"/>
                </a:lnTo>
                <a:lnTo>
                  <a:pt x="125542" y="12274"/>
                </a:lnTo>
                <a:lnTo>
                  <a:pt x="128827" y="10574"/>
                </a:lnTo>
                <a:lnTo>
                  <a:pt x="130921" y="7263"/>
                </a:lnTo>
                <a:lnTo>
                  <a:pt x="131486" y="4774"/>
                </a:lnTo>
                <a:lnTo>
                  <a:pt x="133029" y="3808"/>
                </a:lnTo>
                <a:lnTo>
                  <a:pt x="134648" y="3808"/>
                </a:lnTo>
                <a:lnTo>
                  <a:pt x="135389" y="3203"/>
                </a:lnTo>
                <a:lnTo>
                  <a:pt x="135620" y="2434"/>
                </a:lnTo>
                <a:lnTo>
                  <a:pt x="139523" y="279"/>
                </a:lnTo>
                <a:lnTo>
                  <a:pt x="141761" y="0"/>
                </a:lnTo>
                <a:lnTo>
                  <a:pt x="143739" y="41"/>
                </a:lnTo>
                <a:lnTo>
                  <a:pt x="148160" y="1918"/>
                </a:lnTo>
                <a:lnTo>
                  <a:pt x="150206" y="5236"/>
                </a:lnTo>
                <a:lnTo>
                  <a:pt x="150546" y="7521"/>
                </a:lnTo>
                <a:lnTo>
                  <a:pt x="147745" y="10003"/>
                </a:lnTo>
                <a:lnTo>
                  <a:pt x="147010" y="11091"/>
                </a:lnTo>
                <a:close/>
                <a:moveTo>
                  <a:pt x="17354" y="189402"/>
                </a:moveTo>
                <a:lnTo>
                  <a:pt x="16837" y="189823"/>
                </a:lnTo>
                <a:lnTo>
                  <a:pt x="15851" y="189076"/>
                </a:lnTo>
                <a:lnTo>
                  <a:pt x="15518" y="188123"/>
                </a:lnTo>
                <a:lnTo>
                  <a:pt x="16123" y="187416"/>
                </a:lnTo>
                <a:lnTo>
                  <a:pt x="16898" y="187647"/>
                </a:lnTo>
                <a:lnTo>
                  <a:pt x="17252" y="188226"/>
                </a:lnTo>
                <a:lnTo>
                  <a:pt x="17354" y="18940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24" name="Google Shape;3724;p208"/>
          <p:cNvSpPr/>
          <p:nvPr/>
        </p:nvSpPr>
        <p:spPr>
          <a:xfrm>
            <a:off x="5988893" y="4317228"/>
            <a:ext cx="63825" cy="59983"/>
          </a:xfrm>
          <a:custGeom>
            <a:rect b="b" l="l" r="r" t="t"/>
            <a:pathLst>
              <a:path extrusionOk="0" h="59983" w="63825">
                <a:moveTo>
                  <a:pt x="43241" y="5257"/>
                </a:moveTo>
                <a:lnTo>
                  <a:pt x="43718" y="6025"/>
                </a:lnTo>
                <a:lnTo>
                  <a:pt x="44268" y="7228"/>
                </a:lnTo>
                <a:lnTo>
                  <a:pt x="44513" y="8779"/>
                </a:lnTo>
                <a:lnTo>
                  <a:pt x="46941" y="13967"/>
                </a:lnTo>
                <a:lnTo>
                  <a:pt x="48879" y="16864"/>
                </a:lnTo>
                <a:lnTo>
                  <a:pt x="53122" y="22141"/>
                </a:lnTo>
                <a:lnTo>
                  <a:pt x="54951" y="23113"/>
                </a:lnTo>
                <a:lnTo>
                  <a:pt x="58045" y="27350"/>
                </a:lnTo>
                <a:lnTo>
                  <a:pt x="59113" y="28050"/>
                </a:lnTo>
                <a:lnTo>
                  <a:pt x="59725" y="29301"/>
                </a:lnTo>
                <a:lnTo>
                  <a:pt x="62934" y="30328"/>
                </a:lnTo>
                <a:lnTo>
                  <a:pt x="63825" y="31090"/>
                </a:lnTo>
                <a:lnTo>
                  <a:pt x="63716" y="31443"/>
                </a:lnTo>
                <a:lnTo>
                  <a:pt x="63383" y="31817"/>
                </a:lnTo>
                <a:lnTo>
                  <a:pt x="62914" y="32192"/>
                </a:lnTo>
                <a:lnTo>
                  <a:pt x="62288" y="32450"/>
                </a:lnTo>
                <a:lnTo>
                  <a:pt x="60779" y="31675"/>
                </a:lnTo>
                <a:lnTo>
                  <a:pt x="59290" y="30797"/>
                </a:lnTo>
                <a:lnTo>
                  <a:pt x="58474" y="31199"/>
                </a:lnTo>
                <a:lnTo>
                  <a:pt x="58168" y="32341"/>
                </a:lnTo>
                <a:lnTo>
                  <a:pt x="57617" y="32926"/>
                </a:lnTo>
                <a:lnTo>
                  <a:pt x="56930" y="33157"/>
                </a:lnTo>
                <a:lnTo>
                  <a:pt x="56644" y="33538"/>
                </a:lnTo>
                <a:lnTo>
                  <a:pt x="56583" y="37387"/>
                </a:lnTo>
                <a:lnTo>
                  <a:pt x="56638" y="41011"/>
                </a:lnTo>
                <a:lnTo>
                  <a:pt x="57760" y="41093"/>
                </a:lnTo>
                <a:lnTo>
                  <a:pt x="59636" y="42351"/>
                </a:lnTo>
                <a:lnTo>
                  <a:pt x="60439" y="43092"/>
                </a:lnTo>
                <a:lnTo>
                  <a:pt x="60690" y="43779"/>
                </a:lnTo>
                <a:lnTo>
                  <a:pt x="60459" y="44112"/>
                </a:lnTo>
                <a:lnTo>
                  <a:pt x="59086" y="44901"/>
                </a:lnTo>
                <a:lnTo>
                  <a:pt x="57746" y="45900"/>
                </a:lnTo>
                <a:lnTo>
                  <a:pt x="57080" y="47145"/>
                </a:lnTo>
                <a:lnTo>
                  <a:pt x="58249" y="49164"/>
                </a:lnTo>
                <a:lnTo>
                  <a:pt x="58501" y="50531"/>
                </a:lnTo>
                <a:lnTo>
                  <a:pt x="58460" y="51966"/>
                </a:lnTo>
                <a:lnTo>
                  <a:pt x="58134" y="52653"/>
                </a:lnTo>
                <a:lnTo>
                  <a:pt x="55543" y="54292"/>
                </a:lnTo>
                <a:lnTo>
                  <a:pt x="54978" y="54870"/>
                </a:lnTo>
                <a:lnTo>
                  <a:pt x="55046" y="55284"/>
                </a:lnTo>
                <a:lnTo>
                  <a:pt x="56481" y="56420"/>
                </a:lnTo>
                <a:lnTo>
                  <a:pt x="57154" y="57515"/>
                </a:lnTo>
                <a:lnTo>
                  <a:pt x="57719" y="58834"/>
                </a:lnTo>
                <a:lnTo>
                  <a:pt x="57800" y="59983"/>
                </a:lnTo>
                <a:lnTo>
                  <a:pt x="56502" y="57855"/>
                </a:lnTo>
                <a:lnTo>
                  <a:pt x="54706" y="55822"/>
                </a:lnTo>
                <a:lnTo>
                  <a:pt x="53142" y="54570"/>
                </a:lnTo>
                <a:lnTo>
                  <a:pt x="53020" y="51653"/>
                </a:lnTo>
                <a:lnTo>
                  <a:pt x="52394" y="50069"/>
                </a:lnTo>
                <a:lnTo>
                  <a:pt x="50042" y="48607"/>
                </a:lnTo>
                <a:lnTo>
                  <a:pt x="48029" y="47580"/>
                </a:lnTo>
                <a:lnTo>
                  <a:pt x="46533" y="47791"/>
                </a:lnTo>
                <a:lnTo>
                  <a:pt x="47451" y="49470"/>
                </a:lnTo>
                <a:lnTo>
                  <a:pt x="49810" y="51626"/>
                </a:lnTo>
                <a:lnTo>
                  <a:pt x="49967" y="52449"/>
                </a:lnTo>
                <a:lnTo>
                  <a:pt x="49933" y="53557"/>
                </a:lnTo>
                <a:lnTo>
                  <a:pt x="48307" y="53387"/>
                </a:lnTo>
                <a:lnTo>
                  <a:pt x="46866" y="52938"/>
                </a:lnTo>
                <a:lnTo>
                  <a:pt x="45118" y="52796"/>
                </a:lnTo>
                <a:lnTo>
                  <a:pt x="43955" y="52136"/>
                </a:lnTo>
                <a:lnTo>
                  <a:pt x="41487" y="49559"/>
                </a:lnTo>
                <a:lnTo>
                  <a:pt x="43241" y="47369"/>
                </a:lnTo>
                <a:lnTo>
                  <a:pt x="43786" y="45928"/>
                </a:lnTo>
                <a:lnTo>
                  <a:pt x="43738" y="42935"/>
                </a:lnTo>
                <a:lnTo>
                  <a:pt x="43337" y="41487"/>
                </a:lnTo>
                <a:lnTo>
                  <a:pt x="41433" y="39284"/>
                </a:lnTo>
                <a:lnTo>
                  <a:pt x="38407" y="36856"/>
                </a:lnTo>
                <a:lnTo>
                  <a:pt x="34163" y="34877"/>
                </a:lnTo>
                <a:lnTo>
                  <a:pt x="32171" y="33280"/>
                </a:lnTo>
                <a:lnTo>
                  <a:pt x="27200" y="32055"/>
                </a:lnTo>
                <a:lnTo>
                  <a:pt x="25310" y="31246"/>
                </a:lnTo>
                <a:lnTo>
                  <a:pt x="23834" y="29743"/>
                </a:lnTo>
                <a:lnTo>
                  <a:pt x="23617" y="28662"/>
                </a:lnTo>
                <a:lnTo>
                  <a:pt x="24140" y="26996"/>
                </a:lnTo>
                <a:lnTo>
                  <a:pt x="22767" y="24881"/>
                </a:lnTo>
                <a:lnTo>
                  <a:pt x="16851" y="20713"/>
                </a:lnTo>
                <a:lnTo>
                  <a:pt x="13539" y="19183"/>
                </a:lnTo>
                <a:lnTo>
                  <a:pt x="12832" y="18278"/>
                </a:lnTo>
                <a:lnTo>
                  <a:pt x="12308" y="18000"/>
                </a:lnTo>
                <a:lnTo>
                  <a:pt x="12811" y="20876"/>
                </a:lnTo>
                <a:lnTo>
                  <a:pt x="14260" y="22610"/>
                </a:lnTo>
                <a:lnTo>
                  <a:pt x="18034" y="24222"/>
                </a:lnTo>
                <a:lnTo>
                  <a:pt x="19074" y="25167"/>
                </a:lnTo>
                <a:lnTo>
                  <a:pt x="19496" y="26391"/>
                </a:lnTo>
                <a:lnTo>
                  <a:pt x="17306" y="28730"/>
                </a:lnTo>
                <a:lnTo>
                  <a:pt x="16184" y="29322"/>
                </a:lnTo>
                <a:lnTo>
                  <a:pt x="15858" y="30600"/>
                </a:lnTo>
                <a:lnTo>
                  <a:pt x="15144" y="30988"/>
                </a:lnTo>
                <a:lnTo>
                  <a:pt x="14389" y="30253"/>
                </a:lnTo>
                <a:lnTo>
                  <a:pt x="11329" y="26581"/>
                </a:lnTo>
                <a:lnTo>
                  <a:pt x="5406" y="24820"/>
                </a:lnTo>
                <a:lnTo>
                  <a:pt x="4332" y="23739"/>
                </a:lnTo>
                <a:lnTo>
                  <a:pt x="2128" y="20380"/>
                </a:lnTo>
                <a:lnTo>
                  <a:pt x="1115" y="17320"/>
                </a:lnTo>
                <a:lnTo>
                  <a:pt x="1476" y="15273"/>
                </a:lnTo>
                <a:lnTo>
                  <a:pt x="3910" y="12084"/>
                </a:lnTo>
                <a:lnTo>
                  <a:pt x="4672" y="10696"/>
                </a:lnTo>
                <a:lnTo>
                  <a:pt x="4515" y="9840"/>
                </a:lnTo>
                <a:lnTo>
                  <a:pt x="4590" y="8582"/>
                </a:lnTo>
                <a:lnTo>
                  <a:pt x="3686" y="7704"/>
                </a:lnTo>
                <a:lnTo>
                  <a:pt x="1435" y="6555"/>
                </a:lnTo>
                <a:lnTo>
                  <a:pt x="0" y="5637"/>
                </a:lnTo>
                <a:lnTo>
                  <a:pt x="394" y="5182"/>
                </a:lnTo>
                <a:lnTo>
                  <a:pt x="2972" y="3944"/>
                </a:lnTo>
                <a:lnTo>
                  <a:pt x="3135" y="2829"/>
                </a:lnTo>
                <a:lnTo>
                  <a:pt x="3121" y="2462"/>
                </a:lnTo>
                <a:lnTo>
                  <a:pt x="3543" y="2380"/>
                </a:lnTo>
                <a:lnTo>
                  <a:pt x="3917" y="2088"/>
                </a:lnTo>
                <a:lnTo>
                  <a:pt x="4148" y="1775"/>
                </a:lnTo>
                <a:lnTo>
                  <a:pt x="4848" y="700"/>
                </a:lnTo>
                <a:lnTo>
                  <a:pt x="5467" y="95"/>
                </a:lnTo>
                <a:lnTo>
                  <a:pt x="6181" y="0"/>
                </a:lnTo>
                <a:lnTo>
                  <a:pt x="7045" y="442"/>
                </a:lnTo>
                <a:lnTo>
                  <a:pt x="10295" y="1605"/>
                </a:lnTo>
                <a:lnTo>
                  <a:pt x="13913" y="2890"/>
                </a:lnTo>
                <a:lnTo>
                  <a:pt x="19061" y="4712"/>
                </a:lnTo>
                <a:lnTo>
                  <a:pt x="21196" y="3543"/>
                </a:lnTo>
                <a:lnTo>
                  <a:pt x="23032" y="2652"/>
                </a:lnTo>
                <a:lnTo>
                  <a:pt x="24310" y="2781"/>
                </a:lnTo>
                <a:lnTo>
                  <a:pt x="27078" y="3822"/>
                </a:lnTo>
                <a:lnTo>
                  <a:pt x="28744" y="4155"/>
                </a:lnTo>
                <a:lnTo>
                  <a:pt x="29764" y="4046"/>
                </a:lnTo>
                <a:lnTo>
                  <a:pt x="31532" y="5576"/>
                </a:lnTo>
                <a:lnTo>
                  <a:pt x="32497" y="6725"/>
                </a:lnTo>
                <a:lnTo>
                  <a:pt x="32661" y="7487"/>
                </a:lnTo>
                <a:lnTo>
                  <a:pt x="33198" y="7902"/>
                </a:lnTo>
                <a:lnTo>
                  <a:pt x="34578" y="7990"/>
                </a:lnTo>
                <a:lnTo>
                  <a:pt x="37951" y="8765"/>
                </a:lnTo>
                <a:lnTo>
                  <a:pt x="40011" y="8616"/>
                </a:lnTo>
                <a:lnTo>
                  <a:pt x="41888" y="7793"/>
                </a:lnTo>
                <a:lnTo>
                  <a:pt x="42922" y="680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25" name="Google Shape;3725;p208"/>
          <p:cNvSpPr/>
          <p:nvPr/>
        </p:nvSpPr>
        <p:spPr>
          <a:xfrm>
            <a:off x="6008315" y="4078404"/>
            <a:ext cx="205184" cy="68054"/>
          </a:xfrm>
          <a:custGeom>
            <a:rect b="b" l="l" r="r" t="t"/>
            <a:pathLst>
              <a:path extrusionOk="0" h="68054" w="205184">
                <a:moveTo>
                  <a:pt x="58263" y="592"/>
                </a:moveTo>
                <a:lnTo>
                  <a:pt x="63261" y="1550"/>
                </a:lnTo>
                <a:lnTo>
                  <a:pt x="67300" y="1278"/>
                </a:lnTo>
                <a:lnTo>
                  <a:pt x="69231" y="714"/>
                </a:lnTo>
                <a:lnTo>
                  <a:pt x="69055" y="1292"/>
                </a:lnTo>
                <a:lnTo>
                  <a:pt x="70829" y="2713"/>
                </a:lnTo>
                <a:lnTo>
                  <a:pt x="71475" y="2808"/>
                </a:lnTo>
                <a:lnTo>
                  <a:pt x="74087" y="2088"/>
                </a:lnTo>
                <a:lnTo>
                  <a:pt x="80907" y="1816"/>
                </a:lnTo>
                <a:lnTo>
                  <a:pt x="81607" y="2217"/>
                </a:lnTo>
                <a:lnTo>
                  <a:pt x="82811" y="3604"/>
                </a:lnTo>
                <a:lnTo>
                  <a:pt x="84552" y="4461"/>
                </a:lnTo>
                <a:lnTo>
                  <a:pt x="86354" y="5114"/>
                </a:lnTo>
                <a:lnTo>
                  <a:pt x="88238" y="5284"/>
                </a:lnTo>
                <a:lnTo>
                  <a:pt x="90114" y="4991"/>
                </a:lnTo>
                <a:lnTo>
                  <a:pt x="91876" y="5134"/>
                </a:lnTo>
                <a:lnTo>
                  <a:pt x="94079" y="6480"/>
                </a:lnTo>
                <a:lnTo>
                  <a:pt x="94772" y="6637"/>
                </a:lnTo>
                <a:lnTo>
                  <a:pt x="96744" y="6270"/>
                </a:lnTo>
                <a:lnTo>
                  <a:pt x="96166" y="7507"/>
                </a:lnTo>
                <a:lnTo>
                  <a:pt x="99485" y="9234"/>
                </a:lnTo>
                <a:lnTo>
                  <a:pt x="101919" y="12635"/>
                </a:lnTo>
                <a:lnTo>
                  <a:pt x="103687" y="14028"/>
                </a:lnTo>
                <a:lnTo>
                  <a:pt x="105557" y="15280"/>
                </a:lnTo>
                <a:lnTo>
                  <a:pt x="107135" y="16130"/>
                </a:lnTo>
                <a:lnTo>
                  <a:pt x="108903" y="16538"/>
                </a:lnTo>
                <a:lnTo>
                  <a:pt x="114268" y="16374"/>
                </a:lnTo>
                <a:lnTo>
                  <a:pt x="115540" y="16477"/>
                </a:lnTo>
                <a:lnTo>
                  <a:pt x="116675" y="16959"/>
                </a:lnTo>
                <a:lnTo>
                  <a:pt x="117757" y="17150"/>
                </a:lnTo>
                <a:lnTo>
                  <a:pt x="118382" y="16966"/>
                </a:lnTo>
                <a:lnTo>
                  <a:pt x="128745" y="22243"/>
                </a:lnTo>
                <a:lnTo>
                  <a:pt x="132044" y="25058"/>
                </a:lnTo>
                <a:lnTo>
                  <a:pt x="134056" y="26520"/>
                </a:lnTo>
                <a:lnTo>
                  <a:pt x="138415" y="28628"/>
                </a:lnTo>
                <a:lnTo>
                  <a:pt x="140163" y="29091"/>
                </a:lnTo>
                <a:lnTo>
                  <a:pt x="141081" y="28812"/>
                </a:lnTo>
                <a:lnTo>
                  <a:pt x="140904" y="28349"/>
                </a:lnTo>
                <a:lnTo>
                  <a:pt x="139625" y="27180"/>
                </a:lnTo>
                <a:lnTo>
                  <a:pt x="139435" y="26751"/>
                </a:lnTo>
                <a:lnTo>
                  <a:pt x="141074" y="27112"/>
                </a:lnTo>
                <a:lnTo>
                  <a:pt x="144032" y="29492"/>
                </a:lnTo>
                <a:lnTo>
                  <a:pt x="144848" y="30369"/>
                </a:lnTo>
                <a:lnTo>
                  <a:pt x="146324" y="31185"/>
                </a:lnTo>
                <a:lnTo>
                  <a:pt x="147813" y="31770"/>
                </a:lnTo>
                <a:lnTo>
                  <a:pt x="147106" y="32708"/>
                </a:lnTo>
                <a:lnTo>
                  <a:pt x="145895" y="32790"/>
                </a:lnTo>
                <a:lnTo>
                  <a:pt x="143576" y="32402"/>
                </a:lnTo>
                <a:lnTo>
                  <a:pt x="145419" y="33932"/>
                </a:lnTo>
                <a:lnTo>
                  <a:pt x="145732" y="35041"/>
                </a:lnTo>
                <a:lnTo>
                  <a:pt x="146589" y="35136"/>
                </a:lnTo>
                <a:lnTo>
                  <a:pt x="147867" y="33919"/>
                </a:lnTo>
                <a:lnTo>
                  <a:pt x="148676" y="32892"/>
                </a:lnTo>
                <a:lnTo>
                  <a:pt x="151934" y="35544"/>
                </a:lnTo>
                <a:lnTo>
                  <a:pt x="153688" y="36754"/>
                </a:lnTo>
                <a:lnTo>
                  <a:pt x="153239" y="37462"/>
                </a:lnTo>
                <a:lnTo>
                  <a:pt x="153096" y="38162"/>
                </a:lnTo>
                <a:lnTo>
                  <a:pt x="155055" y="37509"/>
                </a:lnTo>
                <a:lnTo>
                  <a:pt x="155796" y="37584"/>
                </a:lnTo>
                <a:lnTo>
                  <a:pt x="156510" y="37958"/>
                </a:lnTo>
                <a:lnTo>
                  <a:pt x="157292" y="39093"/>
                </a:lnTo>
                <a:lnTo>
                  <a:pt x="159121" y="39345"/>
                </a:lnTo>
                <a:lnTo>
                  <a:pt x="160964" y="39318"/>
                </a:lnTo>
                <a:lnTo>
                  <a:pt x="164704" y="40256"/>
                </a:lnTo>
                <a:lnTo>
                  <a:pt x="168247" y="42167"/>
                </a:lnTo>
                <a:lnTo>
                  <a:pt x="171579" y="42555"/>
                </a:lnTo>
                <a:lnTo>
                  <a:pt x="174938" y="42623"/>
                </a:lnTo>
                <a:lnTo>
                  <a:pt x="176638" y="43629"/>
                </a:lnTo>
                <a:lnTo>
                  <a:pt x="177359" y="44989"/>
                </a:lnTo>
                <a:lnTo>
                  <a:pt x="176543" y="45948"/>
                </a:lnTo>
                <a:lnTo>
                  <a:pt x="176081" y="46947"/>
                </a:lnTo>
                <a:lnTo>
                  <a:pt x="177332" y="48178"/>
                </a:lnTo>
                <a:lnTo>
                  <a:pt x="174605" y="48702"/>
                </a:lnTo>
                <a:lnTo>
                  <a:pt x="174217" y="49443"/>
                </a:lnTo>
                <a:lnTo>
                  <a:pt x="174360" y="50239"/>
                </a:lnTo>
                <a:lnTo>
                  <a:pt x="174904" y="50674"/>
                </a:lnTo>
                <a:lnTo>
                  <a:pt x="176461" y="50293"/>
                </a:lnTo>
                <a:lnTo>
                  <a:pt x="178719" y="50633"/>
                </a:lnTo>
                <a:lnTo>
                  <a:pt x="182275" y="50932"/>
                </a:lnTo>
                <a:lnTo>
                  <a:pt x="184656" y="50688"/>
                </a:lnTo>
                <a:lnTo>
                  <a:pt x="189497" y="51524"/>
                </a:lnTo>
                <a:lnTo>
                  <a:pt x="190966" y="51973"/>
                </a:lnTo>
                <a:lnTo>
                  <a:pt x="193836" y="53544"/>
                </a:lnTo>
                <a:lnTo>
                  <a:pt x="195161" y="54577"/>
                </a:lnTo>
                <a:lnTo>
                  <a:pt x="198011" y="57365"/>
                </a:lnTo>
                <a:lnTo>
                  <a:pt x="200465" y="58460"/>
                </a:lnTo>
                <a:lnTo>
                  <a:pt x="202594" y="58725"/>
                </a:lnTo>
                <a:lnTo>
                  <a:pt x="203335" y="58542"/>
                </a:lnTo>
                <a:lnTo>
                  <a:pt x="204009" y="58848"/>
                </a:lnTo>
                <a:lnTo>
                  <a:pt x="204600" y="59235"/>
                </a:lnTo>
                <a:lnTo>
                  <a:pt x="205185" y="60453"/>
                </a:lnTo>
                <a:lnTo>
                  <a:pt x="204859" y="61731"/>
                </a:lnTo>
                <a:lnTo>
                  <a:pt x="203641" y="62771"/>
                </a:lnTo>
                <a:lnTo>
                  <a:pt x="202968" y="63526"/>
                </a:lnTo>
                <a:lnTo>
                  <a:pt x="199928" y="63615"/>
                </a:lnTo>
                <a:lnTo>
                  <a:pt x="195678" y="63961"/>
                </a:lnTo>
                <a:lnTo>
                  <a:pt x="191571" y="65090"/>
                </a:lnTo>
                <a:lnTo>
                  <a:pt x="189565" y="65988"/>
                </a:lnTo>
                <a:lnTo>
                  <a:pt x="188647" y="66579"/>
                </a:lnTo>
                <a:lnTo>
                  <a:pt x="186485" y="67130"/>
                </a:lnTo>
                <a:lnTo>
                  <a:pt x="186342" y="66661"/>
                </a:lnTo>
                <a:lnTo>
                  <a:pt x="186383" y="66069"/>
                </a:lnTo>
                <a:lnTo>
                  <a:pt x="185818" y="64974"/>
                </a:lnTo>
                <a:lnTo>
                  <a:pt x="185329" y="65961"/>
                </a:lnTo>
                <a:lnTo>
                  <a:pt x="184526" y="66681"/>
                </a:lnTo>
                <a:lnTo>
                  <a:pt x="183173" y="67293"/>
                </a:lnTo>
                <a:lnTo>
                  <a:pt x="178182" y="67334"/>
                </a:lnTo>
                <a:lnTo>
                  <a:pt x="176176" y="66504"/>
                </a:lnTo>
                <a:lnTo>
                  <a:pt x="174115" y="65940"/>
                </a:lnTo>
                <a:lnTo>
                  <a:pt x="166608" y="65349"/>
                </a:lnTo>
                <a:lnTo>
                  <a:pt x="164806" y="65396"/>
                </a:lnTo>
                <a:lnTo>
                  <a:pt x="159794" y="66015"/>
                </a:lnTo>
                <a:lnTo>
                  <a:pt x="154756" y="66348"/>
                </a:lnTo>
                <a:lnTo>
                  <a:pt x="152648" y="66729"/>
                </a:lnTo>
                <a:lnTo>
                  <a:pt x="150560" y="67300"/>
                </a:lnTo>
                <a:lnTo>
                  <a:pt x="146500" y="67280"/>
                </a:lnTo>
                <a:lnTo>
                  <a:pt x="141706" y="67932"/>
                </a:lnTo>
                <a:lnTo>
                  <a:pt x="136899" y="68055"/>
                </a:lnTo>
                <a:lnTo>
                  <a:pt x="139979" y="63478"/>
                </a:lnTo>
                <a:lnTo>
                  <a:pt x="146473" y="59065"/>
                </a:lnTo>
                <a:lnTo>
                  <a:pt x="147697" y="58113"/>
                </a:lnTo>
                <a:lnTo>
                  <a:pt x="148568" y="56896"/>
                </a:lnTo>
                <a:lnTo>
                  <a:pt x="148772" y="55978"/>
                </a:lnTo>
                <a:lnTo>
                  <a:pt x="148486" y="55196"/>
                </a:lnTo>
                <a:lnTo>
                  <a:pt x="146936" y="53809"/>
                </a:lnTo>
                <a:lnTo>
                  <a:pt x="146623" y="52782"/>
                </a:lnTo>
                <a:lnTo>
                  <a:pt x="146160" y="52116"/>
                </a:lnTo>
                <a:lnTo>
                  <a:pt x="143910" y="51538"/>
                </a:lnTo>
                <a:lnTo>
                  <a:pt x="141632" y="51191"/>
                </a:lnTo>
                <a:lnTo>
                  <a:pt x="139231" y="51184"/>
                </a:lnTo>
                <a:lnTo>
                  <a:pt x="134192" y="50708"/>
                </a:lnTo>
                <a:lnTo>
                  <a:pt x="131513" y="50674"/>
                </a:lnTo>
                <a:lnTo>
                  <a:pt x="129242" y="49729"/>
                </a:lnTo>
                <a:lnTo>
                  <a:pt x="125475" y="46370"/>
                </a:lnTo>
                <a:lnTo>
                  <a:pt x="123713" y="45424"/>
                </a:lnTo>
                <a:lnTo>
                  <a:pt x="122809" y="44670"/>
                </a:lnTo>
                <a:lnTo>
                  <a:pt x="122102" y="43799"/>
                </a:lnTo>
                <a:lnTo>
                  <a:pt x="121218" y="38849"/>
                </a:lnTo>
                <a:lnTo>
                  <a:pt x="120470" y="36469"/>
                </a:lnTo>
                <a:lnTo>
                  <a:pt x="119327" y="34395"/>
                </a:lnTo>
                <a:lnTo>
                  <a:pt x="117587" y="32824"/>
                </a:lnTo>
                <a:lnTo>
                  <a:pt x="115764" y="32287"/>
                </a:lnTo>
                <a:lnTo>
                  <a:pt x="108774" y="33633"/>
                </a:lnTo>
                <a:lnTo>
                  <a:pt x="107148" y="33429"/>
                </a:lnTo>
                <a:lnTo>
                  <a:pt x="105564" y="32973"/>
                </a:lnTo>
                <a:lnTo>
                  <a:pt x="95010" y="29757"/>
                </a:lnTo>
                <a:lnTo>
                  <a:pt x="90658" y="27989"/>
                </a:lnTo>
                <a:lnTo>
                  <a:pt x="88884" y="27112"/>
                </a:lnTo>
                <a:lnTo>
                  <a:pt x="87367" y="25861"/>
                </a:lnTo>
                <a:lnTo>
                  <a:pt x="85796" y="23807"/>
                </a:lnTo>
                <a:lnTo>
                  <a:pt x="84035" y="21971"/>
                </a:lnTo>
                <a:lnTo>
                  <a:pt x="84042" y="22712"/>
                </a:lnTo>
                <a:lnTo>
                  <a:pt x="83770" y="23195"/>
                </a:lnTo>
                <a:lnTo>
                  <a:pt x="74937" y="23413"/>
                </a:lnTo>
                <a:lnTo>
                  <a:pt x="73529" y="22991"/>
                </a:lnTo>
                <a:lnTo>
                  <a:pt x="72625" y="22488"/>
                </a:lnTo>
                <a:lnTo>
                  <a:pt x="71985" y="21747"/>
                </a:lnTo>
                <a:lnTo>
                  <a:pt x="71509" y="20257"/>
                </a:lnTo>
                <a:lnTo>
                  <a:pt x="70666" y="19006"/>
                </a:lnTo>
                <a:lnTo>
                  <a:pt x="70394" y="20339"/>
                </a:lnTo>
                <a:lnTo>
                  <a:pt x="69959" y="21570"/>
                </a:lnTo>
                <a:lnTo>
                  <a:pt x="68776" y="22257"/>
                </a:lnTo>
                <a:lnTo>
                  <a:pt x="67423" y="22372"/>
                </a:lnTo>
                <a:lnTo>
                  <a:pt x="65784" y="20740"/>
                </a:lnTo>
                <a:lnTo>
                  <a:pt x="58623" y="20400"/>
                </a:lnTo>
                <a:lnTo>
                  <a:pt x="57991" y="20121"/>
                </a:lnTo>
                <a:lnTo>
                  <a:pt x="55638" y="18537"/>
                </a:lnTo>
                <a:lnTo>
                  <a:pt x="53632" y="16551"/>
                </a:lnTo>
                <a:lnTo>
                  <a:pt x="55624" y="15851"/>
                </a:lnTo>
                <a:lnTo>
                  <a:pt x="59745" y="14933"/>
                </a:lnTo>
                <a:lnTo>
                  <a:pt x="60636" y="14321"/>
                </a:lnTo>
                <a:lnTo>
                  <a:pt x="61153" y="13532"/>
                </a:lnTo>
                <a:lnTo>
                  <a:pt x="60779" y="12362"/>
                </a:lnTo>
                <a:lnTo>
                  <a:pt x="59956" y="11512"/>
                </a:lnTo>
                <a:lnTo>
                  <a:pt x="59113" y="11016"/>
                </a:lnTo>
                <a:lnTo>
                  <a:pt x="58181" y="10703"/>
                </a:lnTo>
                <a:lnTo>
                  <a:pt x="56950" y="10567"/>
                </a:lnTo>
                <a:lnTo>
                  <a:pt x="41018" y="10357"/>
                </a:lnTo>
                <a:lnTo>
                  <a:pt x="40100" y="10996"/>
                </a:lnTo>
                <a:lnTo>
                  <a:pt x="38672" y="12295"/>
                </a:lnTo>
                <a:lnTo>
                  <a:pt x="35843" y="13961"/>
                </a:lnTo>
                <a:lnTo>
                  <a:pt x="33980" y="15688"/>
                </a:lnTo>
                <a:lnTo>
                  <a:pt x="33280" y="16578"/>
                </a:lnTo>
                <a:lnTo>
                  <a:pt x="32409" y="17218"/>
                </a:lnTo>
                <a:lnTo>
                  <a:pt x="30451" y="18285"/>
                </a:lnTo>
                <a:lnTo>
                  <a:pt x="28778" y="19931"/>
                </a:lnTo>
                <a:lnTo>
                  <a:pt x="26751" y="20665"/>
                </a:lnTo>
                <a:lnTo>
                  <a:pt x="25643" y="20216"/>
                </a:lnTo>
                <a:lnTo>
                  <a:pt x="24548" y="20223"/>
                </a:lnTo>
                <a:lnTo>
                  <a:pt x="23753" y="20631"/>
                </a:lnTo>
                <a:lnTo>
                  <a:pt x="22916" y="20815"/>
                </a:lnTo>
                <a:lnTo>
                  <a:pt x="18829" y="21012"/>
                </a:lnTo>
                <a:lnTo>
                  <a:pt x="18217" y="21434"/>
                </a:lnTo>
                <a:lnTo>
                  <a:pt x="17633" y="22610"/>
                </a:lnTo>
                <a:lnTo>
                  <a:pt x="16966" y="24902"/>
                </a:lnTo>
                <a:lnTo>
                  <a:pt x="16341" y="25657"/>
                </a:lnTo>
                <a:lnTo>
                  <a:pt x="14294" y="25942"/>
                </a:lnTo>
                <a:lnTo>
                  <a:pt x="12342" y="26568"/>
                </a:lnTo>
                <a:lnTo>
                  <a:pt x="8371" y="28744"/>
                </a:lnTo>
                <a:lnTo>
                  <a:pt x="7344" y="29063"/>
                </a:lnTo>
                <a:lnTo>
                  <a:pt x="7569" y="27465"/>
                </a:lnTo>
                <a:lnTo>
                  <a:pt x="7371" y="25908"/>
                </a:lnTo>
                <a:lnTo>
                  <a:pt x="6249" y="25854"/>
                </a:lnTo>
                <a:lnTo>
                  <a:pt x="4971" y="26112"/>
                </a:lnTo>
                <a:lnTo>
                  <a:pt x="3903" y="26547"/>
                </a:lnTo>
                <a:lnTo>
                  <a:pt x="1931" y="27710"/>
                </a:lnTo>
                <a:lnTo>
                  <a:pt x="932" y="28003"/>
                </a:lnTo>
                <a:lnTo>
                  <a:pt x="0" y="27411"/>
                </a:lnTo>
                <a:lnTo>
                  <a:pt x="190" y="26649"/>
                </a:lnTo>
                <a:lnTo>
                  <a:pt x="6766" y="23848"/>
                </a:lnTo>
                <a:lnTo>
                  <a:pt x="7501" y="23637"/>
                </a:lnTo>
                <a:lnTo>
                  <a:pt x="8670" y="23848"/>
                </a:lnTo>
                <a:lnTo>
                  <a:pt x="9813" y="23753"/>
                </a:lnTo>
                <a:lnTo>
                  <a:pt x="10703" y="22964"/>
                </a:lnTo>
                <a:lnTo>
                  <a:pt x="9622" y="19251"/>
                </a:lnTo>
                <a:lnTo>
                  <a:pt x="10037" y="16721"/>
                </a:lnTo>
                <a:lnTo>
                  <a:pt x="11560" y="14763"/>
                </a:lnTo>
                <a:lnTo>
                  <a:pt x="14607" y="11791"/>
                </a:lnTo>
                <a:lnTo>
                  <a:pt x="16075" y="10812"/>
                </a:lnTo>
                <a:lnTo>
                  <a:pt x="31097" y="4604"/>
                </a:lnTo>
                <a:lnTo>
                  <a:pt x="32634" y="4284"/>
                </a:lnTo>
                <a:lnTo>
                  <a:pt x="42398" y="3033"/>
                </a:lnTo>
                <a:lnTo>
                  <a:pt x="43888" y="2598"/>
                </a:lnTo>
                <a:lnTo>
                  <a:pt x="48416" y="755"/>
                </a:lnTo>
                <a:lnTo>
                  <a:pt x="53170" y="0"/>
                </a:lnTo>
                <a:lnTo>
                  <a:pt x="58263" y="592"/>
                </a:lnTo>
                <a:close/>
                <a:moveTo>
                  <a:pt x="105741" y="10866"/>
                </a:moveTo>
                <a:lnTo>
                  <a:pt x="105775" y="11411"/>
                </a:lnTo>
                <a:lnTo>
                  <a:pt x="102436" y="9901"/>
                </a:lnTo>
                <a:lnTo>
                  <a:pt x="101001" y="8330"/>
                </a:lnTo>
                <a:lnTo>
                  <a:pt x="100423" y="7970"/>
                </a:lnTo>
                <a:lnTo>
                  <a:pt x="101362" y="7936"/>
                </a:lnTo>
                <a:lnTo>
                  <a:pt x="105122" y="10513"/>
                </a:lnTo>
                <a:lnTo>
                  <a:pt x="105741" y="10866"/>
                </a:lnTo>
                <a:close/>
                <a:moveTo>
                  <a:pt x="119470" y="13165"/>
                </a:moveTo>
                <a:lnTo>
                  <a:pt x="122088" y="13600"/>
                </a:lnTo>
                <a:lnTo>
                  <a:pt x="122999" y="13335"/>
                </a:lnTo>
                <a:lnTo>
                  <a:pt x="123870" y="13260"/>
                </a:lnTo>
                <a:lnTo>
                  <a:pt x="124788" y="13444"/>
                </a:lnTo>
                <a:lnTo>
                  <a:pt x="126073" y="15150"/>
                </a:lnTo>
                <a:lnTo>
                  <a:pt x="124944" y="15361"/>
                </a:lnTo>
                <a:lnTo>
                  <a:pt x="124047" y="15361"/>
                </a:lnTo>
                <a:lnTo>
                  <a:pt x="123387" y="15055"/>
                </a:lnTo>
                <a:lnTo>
                  <a:pt x="121034" y="14981"/>
                </a:lnTo>
                <a:lnTo>
                  <a:pt x="119484" y="14484"/>
                </a:lnTo>
                <a:lnTo>
                  <a:pt x="118634" y="14056"/>
                </a:lnTo>
                <a:lnTo>
                  <a:pt x="118219" y="13539"/>
                </a:lnTo>
                <a:lnTo>
                  <a:pt x="119470" y="13165"/>
                </a:lnTo>
                <a:close/>
                <a:moveTo>
                  <a:pt x="130976" y="18646"/>
                </a:moveTo>
                <a:lnTo>
                  <a:pt x="130588" y="18986"/>
                </a:lnTo>
                <a:lnTo>
                  <a:pt x="129555" y="18224"/>
                </a:lnTo>
                <a:lnTo>
                  <a:pt x="128059" y="17891"/>
                </a:lnTo>
                <a:lnTo>
                  <a:pt x="127181" y="16701"/>
                </a:lnTo>
                <a:lnTo>
                  <a:pt x="126338" y="16245"/>
                </a:lnTo>
                <a:lnTo>
                  <a:pt x="126270" y="15810"/>
                </a:lnTo>
                <a:lnTo>
                  <a:pt x="127657" y="15524"/>
                </a:lnTo>
                <a:lnTo>
                  <a:pt x="128623" y="15654"/>
                </a:lnTo>
                <a:lnTo>
                  <a:pt x="129697" y="16558"/>
                </a:lnTo>
                <a:lnTo>
                  <a:pt x="130316" y="18231"/>
                </a:lnTo>
                <a:lnTo>
                  <a:pt x="130976" y="18646"/>
                </a:lnTo>
                <a:close/>
                <a:moveTo>
                  <a:pt x="133798" y="21882"/>
                </a:moveTo>
                <a:lnTo>
                  <a:pt x="133172" y="21937"/>
                </a:lnTo>
                <a:lnTo>
                  <a:pt x="131275" y="21087"/>
                </a:lnTo>
                <a:lnTo>
                  <a:pt x="130711" y="20373"/>
                </a:lnTo>
                <a:lnTo>
                  <a:pt x="131377" y="19414"/>
                </a:lnTo>
                <a:lnTo>
                  <a:pt x="131520" y="18374"/>
                </a:lnTo>
                <a:lnTo>
                  <a:pt x="131778" y="18306"/>
                </a:lnTo>
                <a:lnTo>
                  <a:pt x="132084" y="19570"/>
                </a:lnTo>
                <a:lnTo>
                  <a:pt x="133533" y="20108"/>
                </a:lnTo>
                <a:lnTo>
                  <a:pt x="133621" y="20387"/>
                </a:lnTo>
                <a:lnTo>
                  <a:pt x="134512" y="21454"/>
                </a:lnTo>
                <a:lnTo>
                  <a:pt x="133798" y="21882"/>
                </a:lnTo>
                <a:close/>
                <a:moveTo>
                  <a:pt x="137817" y="25473"/>
                </a:moveTo>
                <a:lnTo>
                  <a:pt x="137035" y="26099"/>
                </a:lnTo>
                <a:lnTo>
                  <a:pt x="136178" y="25194"/>
                </a:lnTo>
                <a:lnTo>
                  <a:pt x="135634" y="25099"/>
                </a:lnTo>
                <a:lnTo>
                  <a:pt x="134879" y="24739"/>
                </a:lnTo>
                <a:lnTo>
                  <a:pt x="133417" y="23732"/>
                </a:lnTo>
                <a:lnTo>
                  <a:pt x="133063" y="22692"/>
                </a:lnTo>
                <a:lnTo>
                  <a:pt x="134281" y="22610"/>
                </a:lnTo>
                <a:lnTo>
                  <a:pt x="135817" y="22794"/>
                </a:lnTo>
                <a:lnTo>
                  <a:pt x="138503" y="23385"/>
                </a:lnTo>
                <a:lnTo>
                  <a:pt x="138265" y="24562"/>
                </a:lnTo>
                <a:lnTo>
                  <a:pt x="137817" y="25473"/>
                </a:lnTo>
                <a:close/>
                <a:moveTo>
                  <a:pt x="44438" y="33239"/>
                </a:moveTo>
                <a:lnTo>
                  <a:pt x="42664" y="34320"/>
                </a:lnTo>
                <a:lnTo>
                  <a:pt x="38876" y="35843"/>
                </a:lnTo>
                <a:lnTo>
                  <a:pt x="36843" y="35897"/>
                </a:lnTo>
                <a:lnTo>
                  <a:pt x="34789" y="35326"/>
                </a:lnTo>
                <a:lnTo>
                  <a:pt x="33375" y="34055"/>
                </a:lnTo>
                <a:lnTo>
                  <a:pt x="32565" y="32797"/>
                </a:lnTo>
                <a:lnTo>
                  <a:pt x="32634" y="32192"/>
                </a:lnTo>
                <a:lnTo>
                  <a:pt x="33919" y="33198"/>
                </a:lnTo>
                <a:lnTo>
                  <a:pt x="35027" y="33694"/>
                </a:lnTo>
                <a:lnTo>
                  <a:pt x="35938" y="33361"/>
                </a:lnTo>
                <a:lnTo>
                  <a:pt x="36584" y="32817"/>
                </a:lnTo>
                <a:lnTo>
                  <a:pt x="34503" y="28751"/>
                </a:lnTo>
                <a:lnTo>
                  <a:pt x="34599" y="27894"/>
                </a:lnTo>
                <a:lnTo>
                  <a:pt x="36251" y="25657"/>
                </a:lnTo>
                <a:lnTo>
                  <a:pt x="40746" y="26337"/>
                </a:lnTo>
                <a:lnTo>
                  <a:pt x="41528" y="26731"/>
                </a:lnTo>
                <a:lnTo>
                  <a:pt x="42154" y="28145"/>
                </a:lnTo>
                <a:lnTo>
                  <a:pt x="43153" y="29254"/>
                </a:lnTo>
                <a:lnTo>
                  <a:pt x="44330" y="32219"/>
                </a:lnTo>
                <a:lnTo>
                  <a:pt x="44438" y="33239"/>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26" name="Google Shape;3726;p208"/>
          <p:cNvSpPr/>
          <p:nvPr/>
        </p:nvSpPr>
        <p:spPr>
          <a:xfrm>
            <a:off x="7144771" y="4199717"/>
            <a:ext cx="50755" cy="46872"/>
          </a:xfrm>
          <a:custGeom>
            <a:rect b="b" l="l" r="r" t="t"/>
            <a:pathLst>
              <a:path extrusionOk="0" h="46872" w="50755">
                <a:moveTo>
                  <a:pt x="3278" y="4903"/>
                </a:moveTo>
                <a:lnTo>
                  <a:pt x="1421" y="5311"/>
                </a:lnTo>
                <a:lnTo>
                  <a:pt x="633" y="5114"/>
                </a:lnTo>
                <a:lnTo>
                  <a:pt x="374" y="3536"/>
                </a:lnTo>
                <a:lnTo>
                  <a:pt x="0" y="2496"/>
                </a:lnTo>
                <a:lnTo>
                  <a:pt x="88" y="2033"/>
                </a:lnTo>
                <a:lnTo>
                  <a:pt x="4352" y="0"/>
                </a:lnTo>
                <a:lnTo>
                  <a:pt x="5855" y="340"/>
                </a:lnTo>
                <a:lnTo>
                  <a:pt x="6902" y="1965"/>
                </a:lnTo>
                <a:lnTo>
                  <a:pt x="6188" y="2863"/>
                </a:lnTo>
                <a:lnTo>
                  <a:pt x="3278" y="4903"/>
                </a:lnTo>
                <a:close/>
                <a:moveTo>
                  <a:pt x="8670" y="7446"/>
                </a:moveTo>
                <a:lnTo>
                  <a:pt x="7106" y="7922"/>
                </a:lnTo>
                <a:lnTo>
                  <a:pt x="6134" y="7861"/>
                </a:lnTo>
                <a:lnTo>
                  <a:pt x="4740" y="7161"/>
                </a:lnTo>
                <a:lnTo>
                  <a:pt x="5175" y="6406"/>
                </a:lnTo>
                <a:lnTo>
                  <a:pt x="6684" y="5562"/>
                </a:lnTo>
                <a:lnTo>
                  <a:pt x="7725" y="5386"/>
                </a:lnTo>
                <a:lnTo>
                  <a:pt x="8575" y="6888"/>
                </a:lnTo>
                <a:lnTo>
                  <a:pt x="8670" y="7446"/>
                </a:lnTo>
                <a:close/>
                <a:moveTo>
                  <a:pt x="46818" y="10601"/>
                </a:moveTo>
                <a:lnTo>
                  <a:pt x="46206" y="11615"/>
                </a:lnTo>
                <a:lnTo>
                  <a:pt x="45458" y="10125"/>
                </a:lnTo>
                <a:lnTo>
                  <a:pt x="45050" y="9772"/>
                </a:lnTo>
                <a:lnTo>
                  <a:pt x="44853" y="7637"/>
                </a:lnTo>
                <a:lnTo>
                  <a:pt x="45962" y="6997"/>
                </a:lnTo>
                <a:lnTo>
                  <a:pt x="46499" y="6943"/>
                </a:lnTo>
                <a:lnTo>
                  <a:pt x="46512" y="9153"/>
                </a:lnTo>
                <a:lnTo>
                  <a:pt x="46818" y="10601"/>
                </a:lnTo>
                <a:close/>
                <a:moveTo>
                  <a:pt x="23929" y="11322"/>
                </a:moveTo>
                <a:lnTo>
                  <a:pt x="24718" y="11900"/>
                </a:lnTo>
                <a:lnTo>
                  <a:pt x="24977" y="12322"/>
                </a:lnTo>
                <a:lnTo>
                  <a:pt x="23807" y="12539"/>
                </a:lnTo>
                <a:lnTo>
                  <a:pt x="20965" y="11778"/>
                </a:lnTo>
                <a:lnTo>
                  <a:pt x="20210" y="12240"/>
                </a:lnTo>
                <a:lnTo>
                  <a:pt x="19455" y="13879"/>
                </a:lnTo>
                <a:lnTo>
                  <a:pt x="18007" y="11397"/>
                </a:lnTo>
                <a:lnTo>
                  <a:pt x="18108" y="10486"/>
                </a:lnTo>
                <a:lnTo>
                  <a:pt x="18415" y="10220"/>
                </a:lnTo>
                <a:lnTo>
                  <a:pt x="20427" y="10873"/>
                </a:lnTo>
                <a:lnTo>
                  <a:pt x="23929" y="11322"/>
                </a:lnTo>
                <a:close/>
                <a:moveTo>
                  <a:pt x="46254" y="18938"/>
                </a:moveTo>
                <a:lnTo>
                  <a:pt x="47845" y="19299"/>
                </a:lnTo>
                <a:lnTo>
                  <a:pt x="48450" y="19169"/>
                </a:lnTo>
                <a:lnTo>
                  <a:pt x="49464" y="19251"/>
                </a:lnTo>
                <a:lnTo>
                  <a:pt x="50552" y="20285"/>
                </a:lnTo>
                <a:lnTo>
                  <a:pt x="50756" y="21386"/>
                </a:lnTo>
                <a:lnTo>
                  <a:pt x="50218" y="22767"/>
                </a:lnTo>
                <a:lnTo>
                  <a:pt x="48110" y="23902"/>
                </a:lnTo>
                <a:lnTo>
                  <a:pt x="46893" y="23766"/>
                </a:lnTo>
                <a:lnTo>
                  <a:pt x="45458" y="22733"/>
                </a:lnTo>
                <a:lnTo>
                  <a:pt x="46281" y="20693"/>
                </a:lnTo>
                <a:lnTo>
                  <a:pt x="46254" y="18938"/>
                </a:lnTo>
                <a:close/>
                <a:moveTo>
                  <a:pt x="36204" y="43146"/>
                </a:moveTo>
                <a:lnTo>
                  <a:pt x="35054" y="44948"/>
                </a:lnTo>
                <a:lnTo>
                  <a:pt x="32525" y="44806"/>
                </a:lnTo>
                <a:lnTo>
                  <a:pt x="31226" y="44064"/>
                </a:lnTo>
                <a:lnTo>
                  <a:pt x="29703" y="41800"/>
                </a:lnTo>
                <a:lnTo>
                  <a:pt x="29750" y="40046"/>
                </a:lnTo>
                <a:lnTo>
                  <a:pt x="30287" y="38522"/>
                </a:lnTo>
                <a:lnTo>
                  <a:pt x="30192" y="37203"/>
                </a:lnTo>
                <a:lnTo>
                  <a:pt x="30410" y="36856"/>
                </a:lnTo>
                <a:lnTo>
                  <a:pt x="31192" y="37088"/>
                </a:lnTo>
                <a:lnTo>
                  <a:pt x="31321" y="37978"/>
                </a:lnTo>
                <a:lnTo>
                  <a:pt x="33619" y="40154"/>
                </a:lnTo>
                <a:lnTo>
                  <a:pt x="34469" y="40576"/>
                </a:lnTo>
                <a:lnTo>
                  <a:pt x="36204" y="43146"/>
                </a:lnTo>
                <a:close/>
                <a:moveTo>
                  <a:pt x="41208" y="40617"/>
                </a:moveTo>
                <a:lnTo>
                  <a:pt x="40678" y="40692"/>
                </a:lnTo>
                <a:lnTo>
                  <a:pt x="39882" y="39808"/>
                </a:lnTo>
                <a:lnTo>
                  <a:pt x="40059" y="38584"/>
                </a:lnTo>
                <a:lnTo>
                  <a:pt x="39971" y="38264"/>
                </a:lnTo>
                <a:lnTo>
                  <a:pt x="40678" y="36958"/>
                </a:lnTo>
                <a:lnTo>
                  <a:pt x="42065" y="37074"/>
                </a:lnTo>
                <a:lnTo>
                  <a:pt x="42419" y="38046"/>
                </a:lnTo>
                <a:lnTo>
                  <a:pt x="42487" y="40046"/>
                </a:lnTo>
                <a:lnTo>
                  <a:pt x="41208" y="40617"/>
                </a:lnTo>
                <a:close/>
                <a:moveTo>
                  <a:pt x="19720" y="46125"/>
                </a:moveTo>
                <a:lnTo>
                  <a:pt x="18238" y="46873"/>
                </a:lnTo>
                <a:lnTo>
                  <a:pt x="17197" y="46546"/>
                </a:lnTo>
                <a:lnTo>
                  <a:pt x="16211" y="45771"/>
                </a:lnTo>
                <a:lnTo>
                  <a:pt x="15735" y="44649"/>
                </a:lnTo>
                <a:lnTo>
                  <a:pt x="16123" y="43684"/>
                </a:lnTo>
                <a:lnTo>
                  <a:pt x="18122" y="42548"/>
                </a:lnTo>
                <a:lnTo>
                  <a:pt x="19319" y="42915"/>
                </a:lnTo>
                <a:lnTo>
                  <a:pt x="19958" y="44683"/>
                </a:lnTo>
                <a:lnTo>
                  <a:pt x="19720" y="4612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27" name="Google Shape;3727;p208"/>
          <p:cNvSpPr/>
          <p:nvPr/>
        </p:nvSpPr>
        <p:spPr>
          <a:xfrm>
            <a:off x="6308541" y="4294163"/>
            <a:ext cx="7779" cy="6493"/>
          </a:xfrm>
          <a:custGeom>
            <a:rect b="b" l="l" r="r" t="t"/>
            <a:pathLst>
              <a:path extrusionOk="0" h="6493" w="7779">
                <a:moveTo>
                  <a:pt x="7779" y="6215"/>
                </a:moveTo>
                <a:lnTo>
                  <a:pt x="6786" y="6494"/>
                </a:lnTo>
                <a:lnTo>
                  <a:pt x="3121" y="4624"/>
                </a:lnTo>
                <a:lnTo>
                  <a:pt x="95" y="1584"/>
                </a:lnTo>
                <a:lnTo>
                  <a:pt x="0" y="0"/>
                </a:lnTo>
                <a:lnTo>
                  <a:pt x="775" y="136"/>
                </a:lnTo>
                <a:lnTo>
                  <a:pt x="1564" y="741"/>
                </a:lnTo>
                <a:lnTo>
                  <a:pt x="2781" y="2890"/>
                </a:lnTo>
                <a:lnTo>
                  <a:pt x="6324" y="430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28" name="Google Shape;3728;p208"/>
          <p:cNvSpPr/>
          <p:nvPr/>
        </p:nvSpPr>
        <p:spPr>
          <a:xfrm>
            <a:off x="9643415" y="4729563"/>
            <a:ext cx="2692" cy="2577"/>
          </a:xfrm>
          <a:custGeom>
            <a:rect b="b" l="l" r="r" t="t"/>
            <a:pathLst>
              <a:path extrusionOk="0" h="2577" w="2692">
                <a:moveTo>
                  <a:pt x="2693" y="1204"/>
                </a:moveTo>
                <a:lnTo>
                  <a:pt x="2149" y="2577"/>
                </a:lnTo>
                <a:lnTo>
                  <a:pt x="1149" y="1822"/>
                </a:lnTo>
                <a:lnTo>
                  <a:pt x="0" y="1578"/>
                </a:lnTo>
                <a:lnTo>
                  <a:pt x="225" y="558"/>
                </a:lnTo>
                <a:lnTo>
                  <a:pt x="1170" y="415"/>
                </a:lnTo>
                <a:lnTo>
                  <a:pt x="1639" y="360"/>
                </a:lnTo>
                <a:lnTo>
                  <a:pt x="2312" y="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29" name="Google Shape;3729;p208"/>
          <p:cNvSpPr/>
          <p:nvPr/>
        </p:nvSpPr>
        <p:spPr>
          <a:xfrm>
            <a:off x="8244848" y="3805660"/>
            <a:ext cx="43037" cy="25371"/>
          </a:xfrm>
          <a:custGeom>
            <a:rect b="b" l="l" r="r" t="t"/>
            <a:pathLst>
              <a:path extrusionOk="0" h="25371" w="43037">
                <a:moveTo>
                  <a:pt x="41263" y="1598"/>
                </a:moveTo>
                <a:lnTo>
                  <a:pt x="31315" y="8629"/>
                </a:lnTo>
                <a:lnTo>
                  <a:pt x="30668" y="10717"/>
                </a:lnTo>
                <a:lnTo>
                  <a:pt x="31110" y="12159"/>
                </a:lnTo>
                <a:lnTo>
                  <a:pt x="32511" y="13906"/>
                </a:lnTo>
                <a:lnTo>
                  <a:pt x="32878" y="14362"/>
                </a:lnTo>
                <a:lnTo>
                  <a:pt x="33381" y="15688"/>
                </a:lnTo>
                <a:lnTo>
                  <a:pt x="31212" y="16082"/>
                </a:lnTo>
                <a:lnTo>
                  <a:pt x="29036" y="16211"/>
                </a:lnTo>
                <a:lnTo>
                  <a:pt x="27826" y="16035"/>
                </a:lnTo>
                <a:lnTo>
                  <a:pt x="26683" y="16116"/>
                </a:lnTo>
                <a:lnTo>
                  <a:pt x="23154" y="19904"/>
                </a:lnTo>
                <a:lnTo>
                  <a:pt x="21257" y="21189"/>
                </a:lnTo>
                <a:lnTo>
                  <a:pt x="18999" y="21951"/>
                </a:lnTo>
                <a:lnTo>
                  <a:pt x="16701" y="22406"/>
                </a:lnTo>
                <a:lnTo>
                  <a:pt x="15545" y="22467"/>
                </a:lnTo>
                <a:lnTo>
                  <a:pt x="14525" y="22944"/>
                </a:lnTo>
                <a:lnTo>
                  <a:pt x="13811" y="23821"/>
                </a:lnTo>
                <a:lnTo>
                  <a:pt x="13798" y="24671"/>
                </a:lnTo>
                <a:lnTo>
                  <a:pt x="13491" y="25371"/>
                </a:lnTo>
                <a:lnTo>
                  <a:pt x="12227" y="25228"/>
                </a:lnTo>
                <a:lnTo>
                  <a:pt x="11703" y="23855"/>
                </a:lnTo>
                <a:lnTo>
                  <a:pt x="10806" y="23263"/>
                </a:lnTo>
                <a:lnTo>
                  <a:pt x="8568" y="23569"/>
                </a:lnTo>
                <a:lnTo>
                  <a:pt x="7480" y="23528"/>
                </a:lnTo>
                <a:lnTo>
                  <a:pt x="3903" y="22223"/>
                </a:lnTo>
                <a:lnTo>
                  <a:pt x="2822" y="21679"/>
                </a:lnTo>
                <a:lnTo>
                  <a:pt x="2149" y="20557"/>
                </a:lnTo>
                <a:lnTo>
                  <a:pt x="306" y="16504"/>
                </a:lnTo>
                <a:lnTo>
                  <a:pt x="0" y="13491"/>
                </a:lnTo>
                <a:lnTo>
                  <a:pt x="1714" y="14267"/>
                </a:lnTo>
                <a:lnTo>
                  <a:pt x="3319" y="13328"/>
                </a:lnTo>
                <a:lnTo>
                  <a:pt x="4862" y="11798"/>
                </a:lnTo>
                <a:lnTo>
                  <a:pt x="6705" y="11173"/>
                </a:lnTo>
                <a:lnTo>
                  <a:pt x="7854" y="11445"/>
                </a:lnTo>
                <a:lnTo>
                  <a:pt x="8996" y="11717"/>
                </a:lnTo>
                <a:lnTo>
                  <a:pt x="11050" y="11227"/>
                </a:lnTo>
                <a:lnTo>
                  <a:pt x="11934" y="8956"/>
                </a:lnTo>
                <a:lnTo>
                  <a:pt x="12227" y="6345"/>
                </a:lnTo>
                <a:lnTo>
                  <a:pt x="15695" y="7092"/>
                </a:lnTo>
                <a:lnTo>
                  <a:pt x="19217" y="7480"/>
                </a:lnTo>
                <a:lnTo>
                  <a:pt x="22094" y="7609"/>
                </a:lnTo>
                <a:lnTo>
                  <a:pt x="24936" y="7188"/>
                </a:lnTo>
                <a:lnTo>
                  <a:pt x="33633" y="4393"/>
                </a:lnTo>
                <a:lnTo>
                  <a:pt x="36095" y="2720"/>
                </a:lnTo>
                <a:lnTo>
                  <a:pt x="37625" y="2149"/>
                </a:lnTo>
                <a:lnTo>
                  <a:pt x="40270" y="768"/>
                </a:lnTo>
                <a:lnTo>
                  <a:pt x="43038" y="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30" name="Google Shape;3730;p208"/>
          <p:cNvSpPr/>
          <p:nvPr/>
        </p:nvSpPr>
        <p:spPr>
          <a:xfrm>
            <a:off x="7859125" y="3400140"/>
            <a:ext cx="128677" cy="72610"/>
          </a:xfrm>
          <a:custGeom>
            <a:rect b="b" l="l" r="r" t="t"/>
            <a:pathLst>
              <a:path extrusionOk="0" h="72610" w="128677">
                <a:moveTo>
                  <a:pt x="51905" y="5399"/>
                </a:moveTo>
                <a:lnTo>
                  <a:pt x="53550" y="5324"/>
                </a:lnTo>
                <a:lnTo>
                  <a:pt x="55216" y="4570"/>
                </a:lnTo>
                <a:lnTo>
                  <a:pt x="55353" y="3339"/>
                </a:lnTo>
                <a:lnTo>
                  <a:pt x="55243" y="1040"/>
                </a:lnTo>
                <a:lnTo>
                  <a:pt x="55420" y="707"/>
                </a:lnTo>
                <a:lnTo>
                  <a:pt x="57943" y="1360"/>
                </a:lnTo>
                <a:lnTo>
                  <a:pt x="60473" y="2394"/>
                </a:lnTo>
                <a:lnTo>
                  <a:pt x="60827" y="4678"/>
                </a:lnTo>
                <a:lnTo>
                  <a:pt x="61506" y="5800"/>
                </a:lnTo>
                <a:lnTo>
                  <a:pt x="62309" y="6827"/>
                </a:lnTo>
                <a:lnTo>
                  <a:pt x="63070" y="7290"/>
                </a:lnTo>
                <a:lnTo>
                  <a:pt x="64396" y="7364"/>
                </a:lnTo>
                <a:lnTo>
                  <a:pt x="67830" y="8718"/>
                </a:lnTo>
                <a:lnTo>
                  <a:pt x="69483" y="8990"/>
                </a:lnTo>
                <a:lnTo>
                  <a:pt x="71176" y="9928"/>
                </a:lnTo>
                <a:lnTo>
                  <a:pt x="72604" y="10880"/>
                </a:lnTo>
                <a:lnTo>
                  <a:pt x="73645" y="11084"/>
                </a:lnTo>
                <a:lnTo>
                  <a:pt x="74127" y="12124"/>
                </a:lnTo>
                <a:lnTo>
                  <a:pt x="74767" y="12839"/>
                </a:lnTo>
                <a:lnTo>
                  <a:pt x="75895" y="12288"/>
                </a:lnTo>
                <a:lnTo>
                  <a:pt x="80016" y="11519"/>
                </a:lnTo>
                <a:lnTo>
                  <a:pt x="81499" y="12546"/>
                </a:lnTo>
                <a:lnTo>
                  <a:pt x="82498" y="13634"/>
                </a:lnTo>
                <a:lnTo>
                  <a:pt x="82634" y="13974"/>
                </a:lnTo>
                <a:lnTo>
                  <a:pt x="82111" y="14933"/>
                </a:lnTo>
                <a:lnTo>
                  <a:pt x="81859" y="15674"/>
                </a:lnTo>
                <a:lnTo>
                  <a:pt x="81430" y="16170"/>
                </a:lnTo>
                <a:lnTo>
                  <a:pt x="80016" y="16694"/>
                </a:lnTo>
                <a:lnTo>
                  <a:pt x="79220" y="17537"/>
                </a:lnTo>
                <a:lnTo>
                  <a:pt x="78636" y="18462"/>
                </a:lnTo>
                <a:lnTo>
                  <a:pt x="79030" y="19346"/>
                </a:lnTo>
                <a:lnTo>
                  <a:pt x="80186" y="20013"/>
                </a:lnTo>
                <a:lnTo>
                  <a:pt x="81002" y="20162"/>
                </a:lnTo>
                <a:lnTo>
                  <a:pt x="81315" y="20808"/>
                </a:lnTo>
                <a:lnTo>
                  <a:pt x="83933" y="23691"/>
                </a:lnTo>
                <a:lnTo>
                  <a:pt x="86014" y="27452"/>
                </a:lnTo>
                <a:lnTo>
                  <a:pt x="86823" y="28037"/>
                </a:lnTo>
                <a:lnTo>
                  <a:pt x="87585" y="28179"/>
                </a:lnTo>
                <a:lnTo>
                  <a:pt x="88469" y="27629"/>
                </a:lnTo>
                <a:lnTo>
                  <a:pt x="89488" y="26405"/>
                </a:lnTo>
                <a:lnTo>
                  <a:pt x="90692" y="25527"/>
                </a:lnTo>
                <a:lnTo>
                  <a:pt x="91712" y="25072"/>
                </a:lnTo>
                <a:lnTo>
                  <a:pt x="93514" y="24031"/>
                </a:lnTo>
                <a:lnTo>
                  <a:pt x="93589" y="23358"/>
                </a:lnTo>
                <a:lnTo>
                  <a:pt x="92080" y="20808"/>
                </a:lnTo>
                <a:lnTo>
                  <a:pt x="91216" y="18741"/>
                </a:lnTo>
                <a:lnTo>
                  <a:pt x="91420" y="18367"/>
                </a:lnTo>
                <a:lnTo>
                  <a:pt x="93344" y="18693"/>
                </a:lnTo>
                <a:lnTo>
                  <a:pt x="96608" y="19822"/>
                </a:lnTo>
                <a:lnTo>
                  <a:pt x="101633" y="23501"/>
                </a:lnTo>
                <a:lnTo>
                  <a:pt x="102538" y="23501"/>
                </a:lnTo>
                <a:lnTo>
                  <a:pt x="104292" y="23222"/>
                </a:lnTo>
                <a:lnTo>
                  <a:pt x="106203" y="22624"/>
                </a:lnTo>
                <a:lnTo>
                  <a:pt x="107115" y="21944"/>
                </a:lnTo>
                <a:lnTo>
                  <a:pt x="107454" y="22195"/>
                </a:lnTo>
                <a:lnTo>
                  <a:pt x="107747" y="24215"/>
                </a:lnTo>
                <a:lnTo>
                  <a:pt x="107244" y="25323"/>
                </a:lnTo>
                <a:lnTo>
                  <a:pt x="104959" y="26398"/>
                </a:lnTo>
                <a:lnTo>
                  <a:pt x="105088" y="26928"/>
                </a:lnTo>
                <a:lnTo>
                  <a:pt x="105680" y="27615"/>
                </a:lnTo>
                <a:lnTo>
                  <a:pt x="106707" y="28077"/>
                </a:lnTo>
                <a:lnTo>
                  <a:pt x="107957" y="29383"/>
                </a:lnTo>
                <a:lnTo>
                  <a:pt x="108821" y="30872"/>
                </a:lnTo>
                <a:lnTo>
                  <a:pt x="109576" y="31559"/>
                </a:lnTo>
                <a:lnTo>
                  <a:pt x="110405" y="31885"/>
                </a:lnTo>
                <a:lnTo>
                  <a:pt x="112486" y="31090"/>
                </a:lnTo>
                <a:lnTo>
                  <a:pt x="113071" y="30464"/>
                </a:lnTo>
                <a:lnTo>
                  <a:pt x="113336" y="30022"/>
                </a:lnTo>
                <a:lnTo>
                  <a:pt x="113738" y="30117"/>
                </a:lnTo>
                <a:lnTo>
                  <a:pt x="114465" y="30852"/>
                </a:lnTo>
                <a:lnTo>
                  <a:pt x="114689" y="31280"/>
                </a:lnTo>
                <a:lnTo>
                  <a:pt x="116709" y="32110"/>
                </a:lnTo>
                <a:lnTo>
                  <a:pt x="117879" y="33130"/>
                </a:lnTo>
                <a:lnTo>
                  <a:pt x="118620" y="33606"/>
                </a:lnTo>
                <a:lnTo>
                  <a:pt x="119443" y="33143"/>
                </a:lnTo>
                <a:lnTo>
                  <a:pt x="122646" y="33953"/>
                </a:lnTo>
                <a:lnTo>
                  <a:pt x="123530" y="34633"/>
                </a:lnTo>
                <a:lnTo>
                  <a:pt x="123808" y="35761"/>
                </a:lnTo>
                <a:lnTo>
                  <a:pt x="123652" y="36448"/>
                </a:lnTo>
                <a:lnTo>
                  <a:pt x="124142" y="38216"/>
                </a:lnTo>
                <a:lnTo>
                  <a:pt x="128195" y="42453"/>
                </a:lnTo>
                <a:lnTo>
                  <a:pt x="128616" y="44615"/>
                </a:lnTo>
                <a:lnTo>
                  <a:pt x="128677" y="45479"/>
                </a:lnTo>
                <a:lnTo>
                  <a:pt x="128195" y="45520"/>
                </a:lnTo>
                <a:lnTo>
                  <a:pt x="127100" y="45968"/>
                </a:lnTo>
                <a:lnTo>
                  <a:pt x="125699" y="46132"/>
                </a:lnTo>
                <a:lnTo>
                  <a:pt x="124182" y="46043"/>
                </a:lnTo>
                <a:lnTo>
                  <a:pt x="122999" y="46825"/>
                </a:lnTo>
                <a:lnTo>
                  <a:pt x="121884" y="48103"/>
                </a:lnTo>
                <a:lnTo>
                  <a:pt x="120728" y="48987"/>
                </a:lnTo>
                <a:lnTo>
                  <a:pt x="120109" y="49770"/>
                </a:lnTo>
                <a:lnTo>
                  <a:pt x="119755" y="50586"/>
                </a:lnTo>
                <a:lnTo>
                  <a:pt x="115866" y="52884"/>
                </a:lnTo>
                <a:lnTo>
                  <a:pt x="115322" y="53843"/>
                </a:lnTo>
                <a:lnTo>
                  <a:pt x="114894" y="55148"/>
                </a:lnTo>
                <a:lnTo>
                  <a:pt x="114710" y="56903"/>
                </a:lnTo>
                <a:lnTo>
                  <a:pt x="114438" y="58480"/>
                </a:lnTo>
                <a:lnTo>
                  <a:pt x="113765" y="59310"/>
                </a:lnTo>
                <a:lnTo>
                  <a:pt x="111663" y="60024"/>
                </a:lnTo>
                <a:lnTo>
                  <a:pt x="111140" y="60405"/>
                </a:lnTo>
                <a:lnTo>
                  <a:pt x="110746" y="61207"/>
                </a:lnTo>
                <a:lnTo>
                  <a:pt x="109569" y="62438"/>
                </a:lnTo>
                <a:lnTo>
                  <a:pt x="108189" y="63608"/>
                </a:lnTo>
                <a:lnTo>
                  <a:pt x="105646" y="64947"/>
                </a:lnTo>
                <a:lnTo>
                  <a:pt x="102919" y="65355"/>
                </a:lnTo>
                <a:lnTo>
                  <a:pt x="99376" y="64920"/>
                </a:lnTo>
                <a:lnTo>
                  <a:pt x="97302" y="64396"/>
                </a:lnTo>
                <a:lnTo>
                  <a:pt x="96302" y="64974"/>
                </a:lnTo>
                <a:lnTo>
                  <a:pt x="94915" y="66715"/>
                </a:lnTo>
                <a:lnTo>
                  <a:pt x="93433" y="69707"/>
                </a:lnTo>
                <a:lnTo>
                  <a:pt x="92814" y="71958"/>
                </a:lnTo>
                <a:lnTo>
                  <a:pt x="92338" y="71319"/>
                </a:lnTo>
                <a:lnTo>
                  <a:pt x="91488" y="68939"/>
                </a:lnTo>
                <a:lnTo>
                  <a:pt x="90529" y="68633"/>
                </a:lnTo>
                <a:lnTo>
                  <a:pt x="89217" y="68409"/>
                </a:lnTo>
                <a:lnTo>
                  <a:pt x="88231" y="68055"/>
                </a:lnTo>
                <a:lnTo>
                  <a:pt x="86096" y="66681"/>
                </a:lnTo>
                <a:lnTo>
                  <a:pt x="85001" y="66266"/>
                </a:lnTo>
                <a:lnTo>
                  <a:pt x="83743" y="66158"/>
                </a:lnTo>
                <a:lnTo>
                  <a:pt x="82546" y="66967"/>
                </a:lnTo>
                <a:lnTo>
                  <a:pt x="81635" y="67919"/>
                </a:lnTo>
                <a:lnTo>
                  <a:pt x="78812" y="67905"/>
                </a:lnTo>
                <a:lnTo>
                  <a:pt x="75719" y="67463"/>
                </a:lnTo>
                <a:lnTo>
                  <a:pt x="71292" y="64294"/>
                </a:lnTo>
                <a:lnTo>
                  <a:pt x="70143" y="64267"/>
                </a:lnTo>
                <a:lnTo>
                  <a:pt x="68919" y="64410"/>
                </a:lnTo>
                <a:lnTo>
                  <a:pt x="66980" y="63655"/>
                </a:lnTo>
                <a:lnTo>
                  <a:pt x="63234" y="61602"/>
                </a:lnTo>
                <a:lnTo>
                  <a:pt x="61472" y="61119"/>
                </a:lnTo>
                <a:lnTo>
                  <a:pt x="60364" y="61411"/>
                </a:lnTo>
                <a:lnTo>
                  <a:pt x="59351" y="61874"/>
                </a:lnTo>
                <a:lnTo>
                  <a:pt x="58623" y="61928"/>
                </a:lnTo>
                <a:lnTo>
                  <a:pt x="58208" y="61255"/>
                </a:lnTo>
                <a:lnTo>
                  <a:pt x="56814" y="60432"/>
                </a:lnTo>
                <a:lnTo>
                  <a:pt x="55414" y="60337"/>
                </a:lnTo>
                <a:lnTo>
                  <a:pt x="55012" y="60833"/>
                </a:lnTo>
                <a:lnTo>
                  <a:pt x="54536" y="65355"/>
                </a:lnTo>
                <a:lnTo>
                  <a:pt x="54067" y="66987"/>
                </a:lnTo>
                <a:lnTo>
                  <a:pt x="52143" y="66912"/>
                </a:lnTo>
                <a:lnTo>
                  <a:pt x="51456" y="67674"/>
                </a:lnTo>
                <a:lnTo>
                  <a:pt x="49946" y="69857"/>
                </a:lnTo>
                <a:lnTo>
                  <a:pt x="49654" y="71944"/>
                </a:lnTo>
                <a:lnTo>
                  <a:pt x="47029" y="71543"/>
                </a:lnTo>
                <a:lnTo>
                  <a:pt x="45785" y="71190"/>
                </a:lnTo>
                <a:lnTo>
                  <a:pt x="44683" y="71455"/>
                </a:lnTo>
                <a:lnTo>
                  <a:pt x="43473" y="72611"/>
                </a:lnTo>
                <a:lnTo>
                  <a:pt x="40079" y="72543"/>
                </a:lnTo>
                <a:lnTo>
                  <a:pt x="37393" y="71856"/>
                </a:lnTo>
                <a:lnTo>
                  <a:pt x="36244" y="69265"/>
                </a:lnTo>
                <a:lnTo>
                  <a:pt x="35013" y="68232"/>
                </a:lnTo>
                <a:lnTo>
                  <a:pt x="33463" y="67320"/>
                </a:lnTo>
                <a:lnTo>
                  <a:pt x="32926" y="67110"/>
                </a:lnTo>
                <a:lnTo>
                  <a:pt x="32069" y="65695"/>
                </a:lnTo>
                <a:lnTo>
                  <a:pt x="30444" y="63941"/>
                </a:lnTo>
                <a:lnTo>
                  <a:pt x="27826" y="61534"/>
                </a:lnTo>
                <a:lnTo>
                  <a:pt x="25786" y="61656"/>
                </a:lnTo>
                <a:lnTo>
                  <a:pt x="25031" y="61017"/>
                </a:lnTo>
                <a:lnTo>
                  <a:pt x="24698" y="60133"/>
                </a:lnTo>
                <a:lnTo>
                  <a:pt x="23847" y="58603"/>
                </a:lnTo>
                <a:lnTo>
                  <a:pt x="22882" y="57542"/>
                </a:lnTo>
                <a:lnTo>
                  <a:pt x="21719" y="57127"/>
                </a:lnTo>
                <a:lnTo>
                  <a:pt x="20053" y="55767"/>
                </a:lnTo>
                <a:lnTo>
                  <a:pt x="17823" y="52802"/>
                </a:lnTo>
                <a:lnTo>
                  <a:pt x="15783" y="50749"/>
                </a:lnTo>
                <a:lnTo>
                  <a:pt x="13811" y="50783"/>
                </a:lnTo>
                <a:lnTo>
                  <a:pt x="12566" y="49708"/>
                </a:lnTo>
                <a:lnTo>
                  <a:pt x="11288" y="48294"/>
                </a:lnTo>
                <a:lnTo>
                  <a:pt x="10349" y="46927"/>
                </a:lnTo>
                <a:lnTo>
                  <a:pt x="8894" y="43595"/>
                </a:lnTo>
                <a:lnTo>
                  <a:pt x="7834" y="41691"/>
                </a:lnTo>
                <a:lnTo>
                  <a:pt x="7011" y="40515"/>
                </a:lnTo>
                <a:lnTo>
                  <a:pt x="6079" y="39535"/>
                </a:lnTo>
                <a:lnTo>
                  <a:pt x="5739" y="38753"/>
                </a:lnTo>
                <a:lnTo>
                  <a:pt x="6882" y="36972"/>
                </a:lnTo>
                <a:lnTo>
                  <a:pt x="7296" y="36088"/>
                </a:lnTo>
                <a:lnTo>
                  <a:pt x="7786" y="35408"/>
                </a:lnTo>
                <a:lnTo>
                  <a:pt x="8072" y="34687"/>
                </a:lnTo>
                <a:lnTo>
                  <a:pt x="8058" y="34150"/>
                </a:lnTo>
                <a:lnTo>
                  <a:pt x="7024" y="32382"/>
                </a:lnTo>
                <a:lnTo>
                  <a:pt x="5624" y="31103"/>
                </a:lnTo>
                <a:lnTo>
                  <a:pt x="3563" y="29811"/>
                </a:lnTo>
                <a:lnTo>
                  <a:pt x="2251" y="28172"/>
                </a:lnTo>
                <a:lnTo>
                  <a:pt x="1775" y="26677"/>
                </a:lnTo>
                <a:lnTo>
                  <a:pt x="1632" y="25847"/>
                </a:lnTo>
                <a:lnTo>
                  <a:pt x="728" y="24732"/>
                </a:lnTo>
                <a:lnTo>
                  <a:pt x="0" y="23093"/>
                </a:lnTo>
                <a:lnTo>
                  <a:pt x="0" y="22107"/>
                </a:lnTo>
                <a:lnTo>
                  <a:pt x="183" y="21828"/>
                </a:lnTo>
                <a:lnTo>
                  <a:pt x="863" y="21828"/>
                </a:lnTo>
                <a:lnTo>
                  <a:pt x="1625" y="22501"/>
                </a:lnTo>
                <a:lnTo>
                  <a:pt x="2699" y="23793"/>
                </a:lnTo>
                <a:lnTo>
                  <a:pt x="3583" y="25684"/>
                </a:lnTo>
                <a:lnTo>
                  <a:pt x="4121" y="24963"/>
                </a:lnTo>
                <a:lnTo>
                  <a:pt x="5134" y="22950"/>
                </a:lnTo>
                <a:lnTo>
                  <a:pt x="6929" y="20672"/>
                </a:lnTo>
                <a:lnTo>
                  <a:pt x="8765" y="19366"/>
                </a:lnTo>
                <a:lnTo>
                  <a:pt x="10418" y="19258"/>
                </a:lnTo>
                <a:lnTo>
                  <a:pt x="11771" y="18897"/>
                </a:lnTo>
                <a:lnTo>
                  <a:pt x="12893" y="18244"/>
                </a:lnTo>
                <a:lnTo>
                  <a:pt x="14858" y="18510"/>
                </a:lnTo>
                <a:lnTo>
                  <a:pt x="16279" y="18979"/>
                </a:lnTo>
                <a:lnTo>
                  <a:pt x="16742" y="18686"/>
                </a:lnTo>
                <a:lnTo>
                  <a:pt x="17320" y="17497"/>
                </a:lnTo>
                <a:lnTo>
                  <a:pt x="17687" y="16470"/>
                </a:lnTo>
                <a:lnTo>
                  <a:pt x="20828" y="15871"/>
                </a:lnTo>
                <a:lnTo>
                  <a:pt x="21910" y="13886"/>
                </a:lnTo>
                <a:lnTo>
                  <a:pt x="22515" y="13892"/>
                </a:lnTo>
                <a:lnTo>
                  <a:pt x="23215" y="13600"/>
                </a:lnTo>
                <a:lnTo>
                  <a:pt x="23882" y="12845"/>
                </a:lnTo>
                <a:lnTo>
                  <a:pt x="24521" y="12532"/>
                </a:lnTo>
                <a:lnTo>
                  <a:pt x="25031" y="12913"/>
                </a:lnTo>
                <a:lnTo>
                  <a:pt x="25697" y="13158"/>
                </a:lnTo>
                <a:lnTo>
                  <a:pt x="26391" y="12682"/>
                </a:lnTo>
                <a:lnTo>
                  <a:pt x="27424" y="10397"/>
                </a:lnTo>
                <a:lnTo>
                  <a:pt x="27996" y="10044"/>
                </a:lnTo>
                <a:lnTo>
                  <a:pt x="30757" y="9690"/>
                </a:lnTo>
                <a:lnTo>
                  <a:pt x="34524" y="8344"/>
                </a:lnTo>
                <a:lnTo>
                  <a:pt x="36428" y="7147"/>
                </a:lnTo>
                <a:lnTo>
                  <a:pt x="38298" y="6494"/>
                </a:lnTo>
                <a:lnTo>
                  <a:pt x="40311" y="5331"/>
                </a:lnTo>
                <a:lnTo>
                  <a:pt x="43500" y="4202"/>
                </a:lnTo>
                <a:lnTo>
                  <a:pt x="43650" y="3740"/>
                </a:lnTo>
                <a:lnTo>
                  <a:pt x="42174" y="2577"/>
                </a:lnTo>
                <a:lnTo>
                  <a:pt x="41677" y="1843"/>
                </a:lnTo>
                <a:lnTo>
                  <a:pt x="41337" y="1088"/>
                </a:lnTo>
                <a:lnTo>
                  <a:pt x="41861" y="252"/>
                </a:lnTo>
                <a:lnTo>
                  <a:pt x="42561" y="0"/>
                </a:lnTo>
                <a:lnTo>
                  <a:pt x="43466" y="347"/>
                </a:lnTo>
                <a:lnTo>
                  <a:pt x="46138" y="843"/>
                </a:lnTo>
                <a:lnTo>
                  <a:pt x="46873" y="1326"/>
                </a:lnTo>
                <a:lnTo>
                  <a:pt x="47138" y="2502"/>
                </a:lnTo>
                <a:lnTo>
                  <a:pt x="47818" y="3597"/>
                </a:lnTo>
                <a:lnTo>
                  <a:pt x="48362" y="3720"/>
                </a:lnTo>
                <a:lnTo>
                  <a:pt x="48165" y="5501"/>
                </a:lnTo>
                <a:lnTo>
                  <a:pt x="49015" y="6195"/>
                </a:lnTo>
                <a:lnTo>
                  <a:pt x="50266" y="6732"/>
                </a:lnTo>
                <a:lnTo>
                  <a:pt x="51089" y="6623"/>
                </a:lnTo>
                <a:lnTo>
                  <a:pt x="51680" y="590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31" name="Google Shape;3731;p208"/>
          <p:cNvSpPr/>
          <p:nvPr/>
        </p:nvSpPr>
        <p:spPr>
          <a:xfrm>
            <a:off x="7740190" y="3272672"/>
            <a:ext cx="174822" cy="236893"/>
          </a:xfrm>
          <a:custGeom>
            <a:rect b="b" l="l" r="r" t="t"/>
            <a:pathLst>
              <a:path extrusionOk="0" h="236893" w="174822">
                <a:moveTo>
                  <a:pt x="46757" y="9010"/>
                </a:moveTo>
                <a:lnTo>
                  <a:pt x="46315" y="9663"/>
                </a:lnTo>
                <a:lnTo>
                  <a:pt x="46526" y="4991"/>
                </a:lnTo>
                <a:lnTo>
                  <a:pt x="48614" y="0"/>
                </a:lnTo>
                <a:lnTo>
                  <a:pt x="49498" y="116"/>
                </a:lnTo>
                <a:lnTo>
                  <a:pt x="48593" y="1469"/>
                </a:lnTo>
                <a:lnTo>
                  <a:pt x="48328" y="2414"/>
                </a:lnTo>
                <a:lnTo>
                  <a:pt x="47961" y="4298"/>
                </a:lnTo>
                <a:lnTo>
                  <a:pt x="48124" y="5277"/>
                </a:lnTo>
                <a:lnTo>
                  <a:pt x="52891" y="5549"/>
                </a:lnTo>
                <a:lnTo>
                  <a:pt x="52333" y="6419"/>
                </a:lnTo>
                <a:lnTo>
                  <a:pt x="47498" y="7004"/>
                </a:lnTo>
                <a:lnTo>
                  <a:pt x="46757" y="9010"/>
                </a:lnTo>
                <a:close/>
                <a:moveTo>
                  <a:pt x="74087" y="7738"/>
                </a:moveTo>
                <a:lnTo>
                  <a:pt x="74202" y="8344"/>
                </a:lnTo>
                <a:lnTo>
                  <a:pt x="76997" y="9221"/>
                </a:lnTo>
                <a:lnTo>
                  <a:pt x="78173" y="10622"/>
                </a:lnTo>
                <a:lnTo>
                  <a:pt x="79479" y="12743"/>
                </a:lnTo>
                <a:lnTo>
                  <a:pt x="79608" y="15790"/>
                </a:lnTo>
                <a:lnTo>
                  <a:pt x="77935" y="17979"/>
                </a:lnTo>
                <a:lnTo>
                  <a:pt x="76548" y="19367"/>
                </a:lnTo>
                <a:lnTo>
                  <a:pt x="81791" y="18843"/>
                </a:lnTo>
                <a:lnTo>
                  <a:pt x="82315" y="20094"/>
                </a:lnTo>
                <a:lnTo>
                  <a:pt x="83110" y="21448"/>
                </a:lnTo>
                <a:lnTo>
                  <a:pt x="85932" y="20482"/>
                </a:lnTo>
                <a:lnTo>
                  <a:pt x="93018" y="24474"/>
                </a:lnTo>
                <a:lnTo>
                  <a:pt x="97302" y="22529"/>
                </a:lnTo>
                <a:lnTo>
                  <a:pt x="98397" y="22413"/>
                </a:lnTo>
                <a:lnTo>
                  <a:pt x="99369" y="25636"/>
                </a:lnTo>
                <a:lnTo>
                  <a:pt x="98302" y="28873"/>
                </a:lnTo>
                <a:lnTo>
                  <a:pt x="94528" y="32314"/>
                </a:lnTo>
                <a:lnTo>
                  <a:pt x="95364" y="34436"/>
                </a:lnTo>
                <a:lnTo>
                  <a:pt x="96574" y="34905"/>
                </a:lnTo>
                <a:lnTo>
                  <a:pt x="100131" y="34456"/>
                </a:lnTo>
                <a:lnTo>
                  <a:pt x="105768" y="36544"/>
                </a:lnTo>
                <a:lnTo>
                  <a:pt x="106945" y="35891"/>
                </a:lnTo>
                <a:lnTo>
                  <a:pt x="111514" y="31069"/>
                </a:lnTo>
                <a:lnTo>
                  <a:pt x="113343" y="30029"/>
                </a:lnTo>
                <a:lnTo>
                  <a:pt x="119355" y="29288"/>
                </a:lnTo>
                <a:lnTo>
                  <a:pt x="120449" y="27411"/>
                </a:lnTo>
                <a:lnTo>
                  <a:pt x="122884" y="25528"/>
                </a:lnTo>
                <a:lnTo>
                  <a:pt x="124448" y="23467"/>
                </a:lnTo>
                <a:lnTo>
                  <a:pt x="128208" y="19530"/>
                </a:lnTo>
                <a:lnTo>
                  <a:pt x="132098" y="20237"/>
                </a:lnTo>
                <a:lnTo>
                  <a:pt x="134369" y="20992"/>
                </a:lnTo>
                <a:lnTo>
                  <a:pt x="136858" y="21373"/>
                </a:lnTo>
                <a:lnTo>
                  <a:pt x="139122" y="25568"/>
                </a:lnTo>
                <a:lnTo>
                  <a:pt x="144862" y="30186"/>
                </a:lnTo>
                <a:lnTo>
                  <a:pt x="150132" y="29784"/>
                </a:lnTo>
                <a:lnTo>
                  <a:pt x="152002" y="34143"/>
                </a:lnTo>
                <a:lnTo>
                  <a:pt x="152831" y="39502"/>
                </a:lnTo>
                <a:lnTo>
                  <a:pt x="154449" y="41181"/>
                </a:lnTo>
                <a:lnTo>
                  <a:pt x="155871" y="42276"/>
                </a:lnTo>
                <a:lnTo>
                  <a:pt x="160162" y="43418"/>
                </a:lnTo>
                <a:lnTo>
                  <a:pt x="160332" y="43486"/>
                </a:lnTo>
                <a:lnTo>
                  <a:pt x="160475" y="44207"/>
                </a:lnTo>
                <a:lnTo>
                  <a:pt x="160740" y="46859"/>
                </a:lnTo>
                <a:lnTo>
                  <a:pt x="161100" y="49049"/>
                </a:lnTo>
                <a:lnTo>
                  <a:pt x="163310" y="57767"/>
                </a:lnTo>
                <a:lnTo>
                  <a:pt x="163269" y="59888"/>
                </a:lnTo>
                <a:lnTo>
                  <a:pt x="163242" y="60453"/>
                </a:lnTo>
                <a:lnTo>
                  <a:pt x="162433" y="63424"/>
                </a:lnTo>
                <a:lnTo>
                  <a:pt x="160998" y="65920"/>
                </a:lnTo>
                <a:lnTo>
                  <a:pt x="159101" y="67327"/>
                </a:lnTo>
                <a:lnTo>
                  <a:pt x="158054" y="68891"/>
                </a:lnTo>
                <a:lnTo>
                  <a:pt x="157863" y="70612"/>
                </a:lnTo>
                <a:lnTo>
                  <a:pt x="160250" y="73624"/>
                </a:lnTo>
                <a:lnTo>
                  <a:pt x="165221" y="77929"/>
                </a:lnTo>
                <a:lnTo>
                  <a:pt x="167227" y="81601"/>
                </a:lnTo>
                <a:lnTo>
                  <a:pt x="166282" y="84647"/>
                </a:lnTo>
                <a:lnTo>
                  <a:pt x="165996" y="86877"/>
                </a:lnTo>
                <a:lnTo>
                  <a:pt x="166363" y="88292"/>
                </a:lnTo>
                <a:lnTo>
                  <a:pt x="167159" y="89427"/>
                </a:lnTo>
                <a:lnTo>
                  <a:pt x="168383" y="90284"/>
                </a:lnTo>
                <a:lnTo>
                  <a:pt x="168873" y="91604"/>
                </a:lnTo>
                <a:lnTo>
                  <a:pt x="168621" y="93385"/>
                </a:lnTo>
                <a:lnTo>
                  <a:pt x="168852" y="94623"/>
                </a:lnTo>
                <a:lnTo>
                  <a:pt x="169770" y="95500"/>
                </a:lnTo>
                <a:lnTo>
                  <a:pt x="169682" y="95840"/>
                </a:lnTo>
                <a:lnTo>
                  <a:pt x="169240" y="97078"/>
                </a:lnTo>
                <a:lnTo>
                  <a:pt x="168634" y="99329"/>
                </a:lnTo>
                <a:lnTo>
                  <a:pt x="168288" y="100974"/>
                </a:lnTo>
                <a:lnTo>
                  <a:pt x="166887" y="103204"/>
                </a:lnTo>
                <a:lnTo>
                  <a:pt x="167315" y="105102"/>
                </a:lnTo>
                <a:lnTo>
                  <a:pt x="168410" y="107332"/>
                </a:lnTo>
                <a:lnTo>
                  <a:pt x="169247" y="108454"/>
                </a:lnTo>
                <a:lnTo>
                  <a:pt x="169512" y="109515"/>
                </a:lnTo>
                <a:lnTo>
                  <a:pt x="168981" y="112031"/>
                </a:lnTo>
                <a:lnTo>
                  <a:pt x="169247" y="112677"/>
                </a:lnTo>
                <a:lnTo>
                  <a:pt x="172708" y="114527"/>
                </a:lnTo>
                <a:lnTo>
                  <a:pt x="173272" y="115377"/>
                </a:lnTo>
                <a:lnTo>
                  <a:pt x="173605" y="117151"/>
                </a:lnTo>
                <a:lnTo>
                  <a:pt x="174823" y="120939"/>
                </a:lnTo>
                <a:lnTo>
                  <a:pt x="173816" y="125726"/>
                </a:lnTo>
                <a:lnTo>
                  <a:pt x="172932" y="128344"/>
                </a:lnTo>
                <a:lnTo>
                  <a:pt x="170960" y="132485"/>
                </a:lnTo>
                <a:lnTo>
                  <a:pt x="170865" y="132866"/>
                </a:lnTo>
                <a:lnTo>
                  <a:pt x="170641" y="133369"/>
                </a:lnTo>
                <a:lnTo>
                  <a:pt x="170049" y="134090"/>
                </a:lnTo>
                <a:lnTo>
                  <a:pt x="169226" y="134199"/>
                </a:lnTo>
                <a:lnTo>
                  <a:pt x="167982" y="133662"/>
                </a:lnTo>
                <a:lnTo>
                  <a:pt x="167132" y="132968"/>
                </a:lnTo>
                <a:lnTo>
                  <a:pt x="167329" y="131187"/>
                </a:lnTo>
                <a:lnTo>
                  <a:pt x="166778" y="131064"/>
                </a:lnTo>
                <a:lnTo>
                  <a:pt x="166098" y="129969"/>
                </a:lnTo>
                <a:lnTo>
                  <a:pt x="165833" y="128793"/>
                </a:lnTo>
                <a:lnTo>
                  <a:pt x="165099" y="128310"/>
                </a:lnTo>
                <a:lnTo>
                  <a:pt x="162426" y="127814"/>
                </a:lnTo>
                <a:lnTo>
                  <a:pt x="161515" y="127467"/>
                </a:lnTo>
                <a:lnTo>
                  <a:pt x="160815" y="127719"/>
                </a:lnTo>
                <a:lnTo>
                  <a:pt x="160291" y="128555"/>
                </a:lnTo>
                <a:lnTo>
                  <a:pt x="160624" y="129310"/>
                </a:lnTo>
                <a:lnTo>
                  <a:pt x="161120" y="130044"/>
                </a:lnTo>
                <a:lnTo>
                  <a:pt x="162603" y="131207"/>
                </a:lnTo>
                <a:lnTo>
                  <a:pt x="162453" y="131669"/>
                </a:lnTo>
                <a:lnTo>
                  <a:pt x="159257" y="132805"/>
                </a:lnTo>
                <a:lnTo>
                  <a:pt x="157251" y="133961"/>
                </a:lnTo>
                <a:lnTo>
                  <a:pt x="155381" y="134614"/>
                </a:lnTo>
                <a:lnTo>
                  <a:pt x="153477" y="135811"/>
                </a:lnTo>
                <a:lnTo>
                  <a:pt x="149717" y="137157"/>
                </a:lnTo>
                <a:lnTo>
                  <a:pt x="146956" y="137511"/>
                </a:lnTo>
                <a:lnTo>
                  <a:pt x="146385" y="137864"/>
                </a:lnTo>
                <a:lnTo>
                  <a:pt x="145358" y="140142"/>
                </a:lnTo>
                <a:lnTo>
                  <a:pt x="144664" y="140618"/>
                </a:lnTo>
                <a:lnTo>
                  <a:pt x="143991" y="140373"/>
                </a:lnTo>
                <a:lnTo>
                  <a:pt x="143488" y="140000"/>
                </a:lnTo>
                <a:lnTo>
                  <a:pt x="142849" y="140306"/>
                </a:lnTo>
                <a:lnTo>
                  <a:pt x="142182" y="141060"/>
                </a:lnTo>
                <a:lnTo>
                  <a:pt x="141482" y="141353"/>
                </a:lnTo>
                <a:lnTo>
                  <a:pt x="140877" y="141346"/>
                </a:lnTo>
                <a:lnTo>
                  <a:pt x="139796" y="143332"/>
                </a:lnTo>
                <a:lnTo>
                  <a:pt x="136654" y="143930"/>
                </a:lnTo>
                <a:lnTo>
                  <a:pt x="136287" y="144957"/>
                </a:lnTo>
                <a:lnTo>
                  <a:pt x="135709" y="146147"/>
                </a:lnTo>
                <a:lnTo>
                  <a:pt x="135246" y="146439"/>
                </a:lnTo>
                <a:lnTo>
                  <a:pt x="133832" y="145970"/>
                </a:lnTo>
                <a:lnTo>
                  <a:pt x="131867" y="145705"/>
                </a:lnTo>
                <a:lnTo>
                  <a:pt x="130738" y="146358"/>
                </a:lnTo>
                <a:lnTo>
                  <a:pt x="129385" y="146718"/>
                </a:lnTo>
                <a:lnTo>
                  <a:pt x="127732" y="146827"/>
                </a:lnTo>
                <a:lnTo>
                  <a:pt x="125889" y="148126"/>
                </a:lnTo>
                <a:lnTo>
                  <a:pt x="124094" y="150404"/>
                </a:lnTo>
                <a:lnTo>
                  <a:pt x="123088" y="152416"/>
                </a:lnTo>
                <a:lnTo>
                  <a:pt x="122544" y="153137"/>
                </a:lnTo>
                <a:lnTo>
                  <a:pt x="121667" y="151247"/>
                </a:lnTo>
                <a:lnTo>
                  <a:pt x="120592" y="149955"/>
                </a:lnTo>
                <a:lnTo>
                  <a:pt x="119831" y="149282"/>
                </a:lnTo>
                <a:lnTo>
                  <a:pt x="119151" y="149282"/>
                </a:lnTo>
                <a:lnTo>
                  <a:pt x="118974" y="149560"/>
                </a:lnTo>
                <a:lnTo>
                  <a:pt x="118974" y="150546"/>
                </a:lnTo>
                <a:lnTo>
                  <a:pt x="119701" y="152185"/>
                </a:lnTo>
                <a:lnTo>
                  <a:pt x="120599" y="153307"/>
                </a:lnTo>
                <a:lnTo>
                  <a:pt x="120742" y="154137"/>
                </a:lnTo>
                <a:lnTo>
                  <a:pt x="121224" y="155633"/>
                </a:lnTo>
                <a:lnTo>
                  <a:pt x="122537" y="157272"/>
                </a:lnTo>
                <a:lnTo>
                  <a:pt x="124591" y="158564"/>
                </a:lnTo>
                <a:lnTo>
                  <a:pt x="125991" y="159842"/>
                </a:lnTo>
                <a:lnTo>
                  <a:pt x="127032" y="161610"/>
                </a:lnTo>
                <a:lnTo>
                  <a:pt x="127039" y="162154"/>
                </a:lnTo>
                <a:lnTo>
                  <a:pt x="126753" y="162875"/>
                </a:lnTo>
                <a:lnTo>
                  <a:pt x="126264" y="163555"/>
                </a:lnTo>
                <a:lnTo>
                  <a:pt x="125849" y="164439"/>
                </a:lnTo>
                <a:lnTo>
                  <a:pt x="124706" y="166220"/>
                </a:lnTo>
                <a:lnTo>
                  <a:pt x="125046" y="167003"/>
                </a:lnTo>
                <a:lnTo>
                  <a:pt x="125978" y="167982"/>
                </a:lnTo>
                <a:lnTo>
                  <a:pt x="126801" y="169158"/>
                </a:lnTo>
                <a:lnTo>
                  <a:pt x="127861" y="171062"/>
                </a:lnTo>
                <a:lnTo>
                  <a:pt x="129317" y="174394"/>
                </a:lnTo>
                <a:lnTo>
                  <a:pt x="130255" y="175761"/>
                </a:lnTo>
                <a:lnTo>
                  <a:pt x="131534" y="177175"/>
                </a:lnTo>
                <a:lnTo>
                  <a:pt x="132785" y="178250"/>
                </a:lnTo>
                <a:lnTo>
                  <a:pt x="134757" y="178216"/>
                </a:lnTo>
                <a:lnTo>
                  <a:pt x="136797" y="180269"/>
                </a:lnTo>
                <a:lnTo>
                  <a:pt x="139027" y="183234"/>
                </a:lnTo>
                <a:lnTo>
                  <a:pt x="140693" y="184588"/>
                </a:lnTo>
                <a:lnTo>
                  <a:pt x="141856" y="185002"/>
                </a:lnTo>
                <a:lnTo>
                  <a:pt x="142822" y="186070"/>
                </a:lnTo>
                <a:lnTo>
                  <a:pt x="143672" y="187600"/>
                </a:lnTo>
                <a:lnTo>
                  <a:pt x="144005" y="188484"/>
                </a:lnTo>
                <a:lnTo>
                  <a:pt x="144759" y="189123"/>
                </a:lnTo>
                <a:lnTo>
                  <a:pt x="146799" y="189001"/>
                </a:lnTo>
                <a:lnTo>
                  <a:pt x="149425" y="191408"/>
                </a:lnTo>
                <a:lnTo>
                  <a:pt x="151043" y="193162"/>
                </a:lnTo>
                <a:lnTo>
                  <a:pt x="151899" y="194577"/>
                </a:lnTo>
                <a:lnTo>
                  <a:pt x="151675" y="195141"/>
                </a:lnTo>
                <a:lnTo>
                  <a:pt x="151567" y="196902"/>
                </a:lnTo>
                <a:lnTo>
                  <a:pt x="151594" y="198766"/>
                </a:lnTo>
                <a:lnTo>
                  <a:pt x="151335" y="199752"/>
                </a:lnTo>
                <a:lnTo>
                  <a:pt x="150166" y="201050"/>
                </a:lnTo>
                <a:lnTo>
                  <a:pt x="149560" y="201329"/>
                </a:lnTo>
                <a:lnTo>
                  <a:pt x="149234" y="201608"/>
                </a:lnTo>
                <a:lnTo>
                  <a:pt x="145637" y="199915"/>
                </a:lnTo>
                <a:lnTo>
                  <a:pt x="145351" y="200200"/>
                </a:lnTo>
                <a:lnTo>
                  <a:pt x="145127" y="200411"/>
                </a:lnTo>
                <a:lnTo>
                  <a:pt x="144161" y="205300"/>
                </a:lnTo>
                <a:lnTo>
                  <a:pt x="143501" y="206239"/>
                </a:lnTo>
                <a:lnTo>
                  <a:pt x="142509" y="207103"/>
                </a:lnTo>
                <a:lnTo>
                  <a:pt x="140455" y="207946"/>
                </a:lnTo>
                <a:lnTo>
                  <a:pt x="139027" y="208286"/>
                </a:lnTo>
                <a:lnTo>
                  <a:pt x="137912" y="208714"/>
                </a:lnTo>
                <a:lnTo>
                  <a:pt x="134383" y="210754"/>
                </a:lnTo>
                <a:lnTo>
                  <a:pt x="132798" y="211978"/>
                </a:lnTo>
                <a:lnTo>
                  <a:pt x="131772" y="213515"/>
                </a:lnTo>
                <a:lnTo>
                  <a:pt x="131765" y="214399"/>
                </a:lnTo>
                <a:lnTo>
                  <a:pt x="133478" y="216990"/>
                </a:lnTo>
                <a:lnTo>
                  <a:pt x="135457" y="219669"/>
                </a:lnTo>
                <a:lnTo>
                  <a:pt x="135464" y="222015"/>
                </a:lnTo>
                <a:lnTo>
                  <a:pt x="134593" y="223769"/>
                </a:lnTo>
                <a:lnTo>
                  <a:pt x="134389" y="224443"/>
                </a:lnTo>
                <a:lnTo>
                  <a:pt x="134974" y="224701"/>
                </a:lnTo>
                <a:lnTo>
                  <a:pt x="136069" y="224796"/>
                </a:lnTo>
                <a:lnTo>
                  <a:pt x="136987" y="225095"/>
                </a:lnTo>
                <a:lnTo>
                  <a:pt x="137375" y="226333"/>
                </a:lnTo>
                <a:lnTo>
                  <a:pt x="137259" y="228475"/>
                </a:lnTo>
                <a:lnTo>
                  <a:pt x="136946" y="230481"/>
                </a:lnTo>
                <a:lnTo>
                  <a:pt x="136620" y="231324"/>
                </a:lnTo>
                <a:lnTo>
                  <a:pt x="135736" y="231392"/>
                </a:lnTo>
                <a:lnTo>
                  <a:pt x="134036" y="230529"/>
                </a:lnTo>
                <a:lnTo>
                  <a:pt x="132710" y="229522"/>
                </a:lnTo>
                <a:lnTo>
                  <a:pt x="132200" y="228903"/>
                </a:lnTo>
                <a:lnTo>
                  <a:pt x="132173" y="228162"/>
                </a:lnTo>
                <a:lnTo>
                  <a:pt x="132458" y="227693"/>
                </a:lnTo>
                <a:lnTo>
                  <a:pt x="131989" y="226782"/>
                </a:lnTo>
                <a:lnTo>
                  <a:pt x="130357" y="225932"/>
                </a:lnTo>
                <a:lnTo>
                  <a:pt x="128609" y="226299"/>
                </a:lnTo>
                <a:lnTo>
                  <a:pt x="127324" y="226864"/>
                </a:lnTo>
                <a:lnTo>
                  <a:pt x="126488" y="226829"/>
                </a:lnTo>
                <a:lnTo>
                  <a:pt x="125590" y="226014"/>
                </a:lnTo>
                <a:lnTo>
                  <a:pt x="124203" y="225388"/>
                </a:lnTo>
                <a:lnTo>
                  <a:pt x="122394" y="224973"/>
                </a:lnTo>
                <a:lnTo>
                  <a:pt x="121265" y="224538"/>
                </a:lnTo>
                <a:lnTo>
                  <a:pt x="121027" y="224796"/>
                </a:lnTo>
                <a:lnTo>
                  <a:pt x="121157" y="226557"/>
                </a:lnTo>
                <a:lnTo>
                  <a:pt x="120810" y="227326"/>
                </a:lnTo>
                <a:lnTo>
                  <a:pt x="111861" y="228346"/>
                </a:lnTo>
                <a:lnTo>
                  <a:pt x="109134" y="229298"/>
                </a:lnTo>
                <a:lnTo>
                  <a:pt x="107149" y="230529"/>
                </a:lnTo>
                <a:lnTo>
                  <a:pt x="105680" y="231059"/>
                </a:lnTo>
                <a:lnTo>
                  <a:pt x="105319" y="231814"/>
                </a:lnTo>
                <a:lnTo>
                  <a:pt x="103864" y="232807"/>
                </a:lnTo>
                <a:lnTo>
                  <a:pt x="102225" y="233119"/>
                </a:lnTo>
                <a:lnTo>
                  <a:pt x="101824" y="232800"/>
                </a:lnTo>
                <a:lnTo>
                  <a:pt x="100770" y="233255"/>
                </a:lnTo>
                <a:lnTo>
                  <a:pt x="98975" y="233697"/>
                </a:lnTo>
                <a:lnTo>
                  <a:pt x="97812" y="233555"/>
                </a:lnTo>
                <a:lnTo>
                  <a:pt x="97261" y="232752"/>
                </a:lnTo>
                <a:lnTo>
                  <a:pt x="96153" y="231522"/>
                </a:lnTo>
                <a:lnTo>
                  <a:pt x="95704" y="230672"/>
                </a:lnTo>
                <a:lnTo>
                  <a:pt x="95751" y="230121"/>
                </a:lnTo>
                <a:lnTo>
                  <a:pt x="93242" y="230012"/>
                </a:lnTo>
                <a:lnTo>
                  <a:pt x="91665" y="229359"/>
                </a:lnTo>
                <a:lnTo>
                  <a:pt x="88306" y="229509"/>
                </a:lnTo>
                <a:lnTo>
                  <a:pt x="87476" y="229230"/>
                </a:lnTo>
                <a:lnTo>
                  <a:pt x="87306" y="229522"/>
                </a:lnTo>
                <a:lnTo>
                  <a:pt x="86803" y="233018"/>
                </a:lnTo>
                <a:lnTo>
                  <a:pt x="86136" y="234446"/>
                </a:lnTo>
                <a:lnTo>
                  <a:pt x="85062" y="235921"/>
                </a:lnTo>
                <a:lnTo>
                  <a:pt x="83681" y="236744"/>
                </a:lnTo>
                <a:lnTo>
                  <a:pt x="82587" y="236893"/>
                </a:lnTo>
                <a:lnTo>
                  <a:pt x="82634" y="235819"/>
                </a:lnTo>
                <a:lnTo>
                  <a:pt x="82913" y="234520"/>
                </a:lnTo>
                <a:lnTo>
                  <a:pt x="82118" y="234214"/>
                </a:lnTo>
                <a:lnTo>
                  <a:pt x="80927" y="234072"/>
                </a:lnTo>
                <a:lnTo>
                  <a:pt x="80356" y="233684"/>
                </a:lnTo>
                <a:lnTo>
                  <a:pt x="80506" y="232691"/>
                </a:lnTo>
                <a:lnTo>
                  <a:pt x="80227" y="232113"/>
                </a:lnTo>
                <a:lnTo>
                  <a:pt x="79737" y="231419"/>
                </a:lnTo>
                <a:lnTo>
                  <a:pt x="78541" y="230529"/>
                </a:lnTo>
                <a:lnTo>
                  <a:pt x="76011" y="229209"/>
                </a:lnTo>
                <a:lnTo>
                  <a:pt x="74291" y="228550"/>
                </a:lnTo>
                <a:lnTo>
                  <a:pt x="73645" y="229250"/>
                </a:lnTo>
                <a:lnTo>
                  <a:pt x="72414" y="229951"/>
                </a:lnTo>
                <a:lnTo>
                  <a:pt x="70476" y="229719"/>
                </a:lnTo>
                <a:lnTo>
                  <a:pt x="70000" y="229998"/>
                </a:lnTo>
                <a:lnTo>
                  <a:pt x="66675" y="227890"/>
                </a:lnTo>
                <a:lnTo>
                  <a:pt x="63485" y="225864"/>
                </a:lnTo>
                <a:lnTo>
                  <a:pt x="62431" y="225864"/>
                </a:lnTo>
                <a:lnTo>
                  <a:pt x="57733" y="226272"/>
                </a:lnTo>
                <a:lnTo>
                  <a:pt x="57596" y="226095"/>
                </a:lnTo>
                <a:lnTo>
                  <a:pt x="56774" y="224939"/>
                </a:lnTo>
                <a:lnTo>
                  <a:pt x="56053" y="224572"/>
                </a:lnTo>
                <a:lnTo>
                  <a:pt x="55618" y="224762"/>
                </a:lnTo>
                <a:lnTo>
                  <a:pt x="55325" y="225095"/>
                </a:lnTo>
                <a:lnTo>
                  <a:pt x="54822" y="225041"/>
                </a:lnTo>
                <a:lnTo>
                  <a:pt x="52714" y="223178"/>
                </a:lnTo>
                <a:lnTo>
                  <a:pt x="51850" y="222906"/>
                </a:lnTo>
                <a:lnTo>
                  <a:pt x="50654" y="223157"/>
                </a:lnTo>
                <a:lnTo>
                  <a:pt x="49239" y="224164"/>
                </a:lnTo>
                <a:lnTo>
                  <a:pt x="48620" y="225395"/>
                </a:lnTo>
                <a:lnTo>
                  <a:pt x="48811" y="226102"/>
                </a:lnTo>
                <a:lnTo>
                  <a:pt x="49538" y="226408"/>
                </a:lnTo>
                <a:lnTo>
                  <a:pt x="51463" y="226204"/>
                </a:lnTo>
                <a:lnTo>
                  <a:pt x="51742" y="226408"/>
                </a:lnTo>
                <a:lnTo>
                  <a:pt x="51810" y="226809"/>
                </a:lnTo>
                <a:lnTo>
                  <a:pt x="51599" y="227197"/>
                </a:lnTo>
                <a:lnTo>
                  <a:pt x="50042" y="227516"/>
                </a:lnTo>
                <a:lnTo>
                  <a:pt x="49593" y="227985"/>
                </a:lnTo>
                <a:lnTo>
                  <a:pt x="49137" y="228101"/>
                </a:lnTo>
                <a:lnTo>
                  <a:pt x="48845" y="228176"/>
                </a:lnTo>
                <a:lnTo>
                  <a:pt x="47186" y="227686"/>
                </a:lnTo>
                <a:lnTo>
                  <a:pt x="44717" y="227686"/>
                </a:lnTo>
                <a:lnTo>
                  <a:pt x="42725" y="228550"/>
                </a:lnTo>
                <a:lnTo>
                  <a:pt x="39542" y="228897"/>
                </a:lnTo>
                <a:lnTo>
                  <a:pt x="35170" y="228727"/>
                </a:lnTo>
                <a:lnTo>
                  <a:pt x="33599" y="228081"/>
                </a:lnTo>
                <a:lnTo>
                  <a:pt x="32640" y="227693"/>
                </a:lnTo>
                <a:lnTo>
                  <a:pt x="31947" y="225789"/>
                </a:lnTo>
                <a:lnTo>
                  <a:pt x="32123" y="222967"/>
                </a:lnTo>
                <a:lnTo>
                  <a:pt x="33164" y="219220"/>
                </a:lnTo>
                <a:lnTo>
                  <a:pt x="33456" y="216466"/>
                </a:lnTo>
                <a:lnTo>
                  <a:pt x="32994" y="214712"/>
                </a:lnTo>
                <a:lnTo>
                  <a:pt x="33613" y="212073"/>
                </a:lnTo>
                <a:lnTo>
                  <a:pt x="35313" y="208551"/>
                </a:lnTo>
                <a:lnTo>
                  <a:pt x="36448" y="204831"/>
                </a:lnTo>
                <a:lnTo>
                  <a:pt x="37013" y="200901"/>
                </a:lnTo>
                <a:lnTo>
                  <a:pt x="37835" y="198337"/>
                </a:lnTo>
                <a:lnTo>
                  <a:pt x="39454" y="196535"/>
                </a:lnTo>
                <a:lnTo>
                  <a:pt x="43296" y="191489"/>
                </a:lnTo>
                <a:lnTo>
                  <a:pt x="43609" y="191109"/>
                </a:lnTo>
                <a:lnTo>
                  <a:pt x="43500" y="188586"/>
                </a:lnTo>
                <a:lnTo>
                  <a:pt x="42466" y="188226"/>
                </a:lnTo>
                <a:lnTo>
                  <a:pt x="40950" y="187498"/>
                </a:lnTo>
                <a:lnTo>
                  <a:pt x="37094" y="186600"/>
                </a:lnTo>
                <a:lnTo>
                  <a:pt x="33504" y="186022"/>
                </a:lnTo>
                <a:lnTo>
                  <a:pt x="31872" y="185308"/>
                </a:lnTo>
                <a:lnTo>
                  <a:pt x="30444" y="183397"/>
                </a:lnTo>
                <a:lnTo>
                  <a:pt x="29560" y="183370"/>
                </a:lnTo>
                <a:lnTo>
                  <a:pt x="27826" y="184057"/>
                </a:lnTo>
                <a:lnTo>
                  <a:pt x="25664" y="184519"/>
                </a:lnTo>
                <a:lnTo>
                  <a:pt x="24086" y="184118"/>
                </a:lnTo>
                <a:lnTo>
                  <a:pt x="23100" y="184193"/>
                </a:lnTo>
                <a:lnTo>
                  <a:pt x="22549" y="184547"/>
                </a:lnTo>
                <a:lnTo>
                  <a:pt x="22270" y="184234"/>
                </a:lnTo>
                <a:lnTo>
                  <a:pt x="21876" y="182595"/>
                </a:lnTo>
                <a:lnTo>
                  <a:pt x="21053" y="182167"/>
                </a:lnTo>
                <a:lnTo>
                  <a:pt x="19775" y="181786"/>
                </a:lnTo>
                <a:lnTo>
                  <a:pt x="18979" y="181949"/>
                </a:lnTo>
                <a:lnTo>
                  <a:pt x="18428" y="182765"/>
                </a:lnTo>
                <a:lnTo>
                  <a:pt x="17578" y="183336"/>
                </a:lnTo>
                <a:lnTo>
                  <a:pt x="16803" y="183153"/>
                </a:lnTo>
                <a:lnTo>
                  <a:pt x="14362" y="179358"/>
                </a:lnTo>
                <a:lnTo>
                  <a:pt x="13736" y="178515"/>
                </a:lnTo>
                <a:lnTo>
                  <a:pt x="13580" y="177740"/>
                </a:lnTo>
                <a:lnTo>
                  <a:pt x="12968" y="176325"/>
                </a:lnTo>
                <a:lnTo>
                  <a:pt x="11513" y="174911"/>
                </a:lnTo>
                <a:lnTo>
                  <a:pt x="10064" y="174462"/>
                </a:lnTo>
                <a:lnTo>
                  <a:pt x="9343" y="174619"/>
                </a:lnTo>
                <a:lnTo>
                  <a:pt x="9425" y="172864"/>
                </a:lnTo>
                <a:lnTo>
                  <a:pt x="9989" y="170314"/>
                </a:lnTo>
                <a:lnTo>
                  <a:pt x="10533" y="168981"/>
                </a:lnTo>
                <a:lnTo>
                  <a:pt x="11254" y="167893"/>
                </a:lnTo>
                <a:lnTo>
                  <a:pt x="12023" y="167132"/>
                </a:lnTo>
                <a:lnTo>
                  <a:pt x="12192" y="165758"/>
                </a:lnTo>
                <a:lnTo>
                  <a:pt x="12070" y="164459"/>
                </a:lnTo>
                <a:lnTo>
                  <a:pt x="11186" y="164255"/>
                </a:lnTo>
                <a:lnTo>
                  <a:pt x="8969" y="163296"/>
                </a:lnTo>
                <a:lnTo>
                  <a:pt x="7657" y="162283"/>
                </a:lnTo>
                <a:lnTo>
                  <a:pt x="6684" y="161012"/>
                </a:lnTo>
                <a:lnTo>
                  <a:pt x="5406" y="159264"/>
                </a:lnTo>
                <a:lnTo>
                  <a:pt x="4862" y="157483"/>
                </a:lnTo>
                <a:lnTo>
                  <a:pt x="4835" y="155708"/>
                </a:lnTo>
                <a:lnTo>
                  <a:pt x="4984" y="154912"/>
                </a:lnTo>
                <a:lnTo>
                  <a:pt x="5080" y="154361"/>
                </a:lnTo>
                <a:lnTo>
                  <a:pt x="6107" y="151587"/>
                </a:lnTo>
                <a:lnTo>
                  <a:pt x="9724" y="149098"/>
                </a:lnTo>
                <a:lnTo>
                  <a:pt x="9323" y="146589"/>
                </a:lnTo>
                <a:lnTo>
                  <a:pt x="9269" y="145045"/>
                </a:lnTo>
                <a:lnTo>
                  <a:pt x="8391" y="144039"/>
                </a:lnTo>
                <a:lnTo>
                  <a:pt x="6637" y="143631"/>
                </a:lnTo>
                <a:lnTo>
                  <a:pt x="6175" y="142930"/>
                </a:lnTo>
                <a:lnTo>
                  <a:pt x="5977" y="142244"/>
                </a:lnTo>
                <a:lnTo>
                  <a:pt x="7263" y="140700"/>
                </a:lnTo>
                <a:lnTo>
                  <a:pt x="5705" y="139483"/>
                </a:lnTo>
                <a:lnTo>
                  <a:pt x="4998" y="138279"/>
                </a:lnTo>
                <a:lnTo>
                  <a:pt x="2836" y="136688"/>
                </a:lnTo>
                <a:lnTo>
                  <a:pt x="2604" y="136137"/>
                </a:lnTo>
                <a:lnTo>
                  <a:pt x="3645" y="131479"/>
                </a:lnTo>
                <a:lnTo>
                  <a:pt x="2849" y="130119"/>
                </a:lnTo>
                <a:lnTo>
                  <a:pt x="1863" y="129426"/>
                </a:lnTo>
                <a:lnTo>
                  <a:pt x="714" y="129085"/>
                </a:lnTo>
                <a:lnTo>
                  <a:pt x="184" y="128439"/>
                </a:lnTo>
                <a:lnTo>
                  <a:pt x="0" y="127698"/>
                </a:lnTo>
                <a:lnTo>
                  <a:pt x="204" y="127243"/>
                </a:lnTo>
                <a:lnTo>
                  <a:pt x="1557" y="127379"/>
                </a:lnTo>
                <a:lnTo>
                  <a:pt x="1979" y="126896"/>
                </a:lnTo>
                <a:lnTo>
                  <a:pt x="5202" y="124149"/>
                </a:lnTo>
                <a:lnTo>
                  <a:pt x="5338" y="123618"/>
                </a:lnTo>
                <a:lnTo>
                  <a:pt x="4889" y="123319"/>
                </a:lnTo>
                <a:lnTo>
                  <a:pt x="4304" y="123163"/>
                </a:lnTo>
                <a:lnTo>
                  <a:pt x="4155" y="122585"/>
                </a:lnTo>
                <a:lnTo>
                  <a:pt x="4175" y="121823"/>
                </a:lnTo>
                <a:lnTo>
                  <a:pt x="5896" y="117845"/>
                </a:lnTo>
                <a:lnTo>
                  <a:pt x="6406" y="116145"/>
                </a:lnTo>
                <a:lnTo>
                  <a:pt x="6521" y="114941"/>
                </a:lnTo>
                <a:lnTo>
                  <a:pt x="6413" y="113751"/>
                </a:lnTo>
                <a:lnTo>
                  <a:pt x="5420" y="111881"/>
                </a:lnTo>
                <a:lnTo>
                  <a:pt x="4461" y="110385"/>
                </a:lnTo>
                <a:lnTo>
                  <a:pt x="4427" y="109195"/>
                </a:lnTo>
                <a:lnTo>
                  <a:pt x="3726" y="108570"/>
                </a:lnTo>
                <a:lnTo>
                  <a:pt x="1741" y="105367"/>
                </a:lnTo>
                <a:lnTo>
                  <a:pt x="1741" y="104129"/>
                </a:lnTo>
                <a:lnTo>
                  <a:pt x="2863" y="103164"/>
                </a:lnTo>
                <a:lnTo>
                  <a:pt x="4434" y="102552"/>
                </a:lnTo>
                <a:lnTo>
                  <a:pt x="4957" y="102042"/>
                </a:lnTo>
                <a:lnTo>
                  <a:pt x="5896" y="101722"/>
                </a:lnTo>
                <a:lnTo>
                  <a:pt x="8391" y="102647"/>
                </a:lnTo>
                <a:lnTo>
                  <a:pt x="9507" y="103449"/>
                </a:lnTo>
                <a:lnTo>
                  <a:pt x="9819" y="103286"/>
                </a:lnTo>
                <a:lnTo>
                  <a:pt x="10826" y="102416"/>
                </a:lnTo>
                <a:lnTo>
                  <a:pt x="12594" y="102552"/>
                </a:lnTo>
                <a:lnTo>
                  <a:pt x="16871" y="100797"/>
                </a:lnTo>
                <a:lnTo>
                  <a:pt x="17510" y="99954"/>
                </a:lnTo>
                <a:lnTo>
                  <a:pt x="17986" y="99056"/>
                </a:lnTo>
                <a:lnTo>
                  <a:pt x="18027" y="98662"/>
                </a:lnTo>
                <a:lnTo>
                  <a:pt x="16368" y="96928"/>
                </a:lnTo>
                <a:lnTo>
                  <a:pt x="16320" y="96289"/>
                </a:lnTo>
                <a:lnTo>
                  <a:pt x="16538" y="95568"/>
                </a:lnTo>
                <a:lnTo>
                  <a:pt x="17007" y="94997"/>
                </a:lnTo>
                <a:lnTo>
                  <a:pt x="17986" y="94609"/>
                </a:lnTo>
                <a:lnTo>
                  <a:pt x="19027" y="93848"/>
                </a:lnTo>
                <a:lnTo>
                  <a:pt x="21359" y="91685"/>
                </a:lnTo>
                <a:lnTo>
                  <a:pt x="22168" y="89808"/>
                </a:lnTo>
                <a:lnTo>
                  <a:pt x="22420" y="87768"/>
                </a:lnTo>
                <a:lnTo>
                  <a:pt x="22467" y="86245"/>
                </a:lnTo>
                <a:lnTo>
                  <a:pt x="21828" y="85035"/>
                </a:lnTo>
                <a:lnTo>
                  <a:pt x="21182" y="84253"/>
                </a:lnTo>
                <a:lnTo>
                  <a:pt x="20305" y="84375"/>
                </a:lnTo>
                <a:lnTo>
                  <a:pt x="18598" y="84314"/>
                </a:lnTo>
                <a:lnTo>
                  <a:pt x="17000" y="83634"/>
                </a:lnTo>
                <a:lnTo>
                  <a:pt x="16123" y="82532"/>
                </a:lnTo>
                <a:lnTo>
                  <a:pt x="15905" y="81567"/>
                </a:lnTo>
                <a:lnTo>
                  <a:pt x="16307" y="80955"/>
                </a:lnTo>
                <a:lnTo>
                  <a:pt x="16429" y="80207"/>
                </a:lnTo>
                <a:lnTo>
                  <a:pt x="16171" y="79452"/>
                </a:lnTo>
                <a:lnTo>
                  <a:pt x="16273" y="78819"/>
                </a:lnTo>
                <a:lnTo>
                  <a:pt x="16993" y="78310"/>
                </a:lnTo>
                <a:lnTo>
                  <a:pt x="22046" y="78323"/>
                </a:lnTo>
                <a:lnTo>
                  <a:pt x="22427" y="77765"/>
                </a:lnTo>
                <a:lnTo>
                  <a:pt x="22767" y="74828"/>
                </a:lnTo>
                <a:lnTo>
                  <a:pt x="24031" y="70347"/>
                </a:lnTo>
                <a:lnTo>
                  <a:pt x="25221" y="67844"/>
                </a:lnTo>
                <a:lnTo>
                  <a:pt x="25419" y="66790"/>
                </a:lnTo>
                <a:lnTo>
                  <a:pt x="25398" y="60840"/>
                </a:lnTo>
                <a:lnTo>
                  <a:pt x="25561" y="57814"/>
                </a:lnTo>
                <a:lnTo>
                  <a:pt x="24698" y="56393"/>
                </a:lnTo>
                <a:lnTo>
                  <a:pt x="22814" y="54836"/>
                </a:lnTo>
                <a:lnTo>
                  <a:pt x="23215" y="51585"/>
                </a:lnTo>
                <a:lnTo>
                  <a:pt x="23841" y="49042"/>
                </a:lnTo>
                <a:lnTo>
                  <a:pt x="25738" y="45914"/>
                </a:lnTo>
                <a:lnTo>
                  <a:pt x="27241" y="45057"/>
                </a:lnTo>
                <a:lnTo>
                  <a:pt x="33803" y="44547"/>
                </a:lnTo>
                <a:lnTo>
                  <a:pt x="41052" y="44758"/>
                </a:lnTo>
                <a:lnTo>
                  <a:pt x="44064" y="49484"/>
                </a:lnTo>
                <a:lnTo>
                  <a:pt x="42949" y="51905"/>
                </a:lnTo>
                <a:lnTo>
                  <a:pt x="44710" y="53034"/>
                </a:lnTo>
                <a:lnTo>
                  <a:pt x="45560" y="52619"/>
                </a:lnTo>
                <a:lnTo>
                  <a:pt x="46206" y="50511"/>
                </a:lnTo>
                <a:lnTo>
                  <a:pt x="46635" y="48172"/>
                </a:lnTo>
                <a:lnTo>
                  <a:pt x="47254" y="47464"/>
                </a:lnTo>
                <a:lnTo>
                  <a:pt x="49498" y="49212"/>
                </a:lnTo>
                <a:lnTo>
                  <a:pt x="50287" y="50409"/>
                </a:lnTo>
                <a:lnTo>
                  <a:pt x="50334" y="54244"/>
                </a:lnTo>
                <a:lnTo>
                  <a:pt x="51164" y="49042"/>
                </a:lnTo>
                <a:lnTo>
                  <a:pt x="50545" y="45390"/>
                </a:lnTo>
                <a:lnTo>
                  <a:pt x="50966" y="41841"/>
                </a:lnTo>
                <a:lnTo>
                  <a:pt x="51871" y="39991"/>
                </a:lnTo>
                <a:lnTo>
                  <a:pt x="52700" y="38815"/>
                </a:lnTo>
                <a:lnTo>
                  <a:pt x="58018" y="40086"/>
                </a:lnTo>
                <a:lnTo>
                  <a:pt x="63893" y="39434"/>
                </a:lnTo>
                <a:lnTo>
                  <a:pt x="66117" y="40807"/>
                </a:lnTo>
                <a:lnTo>
                  <a:pt x="71142" y="47655"/>
                </a:lnTo>
                <a:lnTo>
                  <a:pt x="72822" y="48777"/>
                </a:lnTo>
                <a:lnTo>
                  <a:pt x="74937" y="49130"/>
                </a:lnTo>
                <a:lnTo>
                  <a:pt x="72019" y="47668"/>
                </a:lnTo>
                <a:lnTo>
                  <a:pt x="65927" y="39332"/>
                </a:lnTo>
                <a:lnTo>
                  <a:pt x="64104" y="38298"/>
                </a:lnTo>
                <a:lnTo>
                  <a:pt x="61303" y="37985"/>
                </a:lnTo>
                <a:lnTo>
                  <a:pt x="59555" y="37169"/>
                </a:lnTo>
                <a:lnTo>
                  <a:pt x="58453" y="35904"/>
                </a:lnTo>
                <a:lnTo>
                  <a:pt x="58134" y="34769"/>
                </a:lnTo>
                <a:lnTo>
                  <a:pt x="58195" y="26303"/>
                </a:lnTo>
                <a:lnTo>
                  <a:pt x="57148" y="25038"/>
                </a:lnTo>
                <a:lnTo>
                  <a:pt x="55788" y="24603"/>
                </a:lnTo>
                <a:lnTo>
                  <a:pt x="54938" y="25181"/>
                </a:lnTo>
                <a:lnTo>
                  <a:pt x="53197" y="25187"/>
                </a:lnTo>
                <a:lnTo>
                  <a:pt x="52830" y="23263"/>
                </a:lnTo>
                <a:lnTo>
                  <a:pt x="53258" y="21835"/>
                </a:lnTo>
                <a:lnTo>
                  <a:pt x="56753" y="20856"/>
                </a:lnTo>
                <a:lnTo>
                  <a:pt x="59058" y="19544"/>
                </a:lnTo>
                <a:lnTo>
                  <a:pt x="59161" y="17225"/>
                </a:lnTo>
                <a:lnTo>
                  <a:pt x="57705" y="15395"/>
                </a:lnTo>
                <a:lnTo>
                  <a:pt x="55965" y="12036"/>
                </a:lnTo>
                <a:lnTo>
                  <a:pt x="53918" y="8874"/>
                </a:lnTo>
                <a:lnTo>
                  <a:pt x="53687" y="5188"/>
                </a:lnTo>
                <a:lnTo>
                  <a:pt x="53693" y="5188"/>
                </a:lnTo>
                <a:lnTo>
                  <a:pt x="57257" y="5257"/>
                </a:lnTo>
                <a:lnTo>
                  <a:pt x="58127" y="5399"/>
                </a:lnTo>
                <a:lnTo>
                  <a:pt x="63526" y="7126"/>
                </a:lnTo>
                <a:lnTo>
                  <a:pt x="64845" y="8337"/>
                </a:lnTo>
                <a:lnTo>
                  <a:pt x="66504" y="8391"/>
                </a:lnTo>
                <a:lnTo>
                  <a:pt x="69497" y="7263"/>
                </a:lnTo>
                <a:lnTo>
                  <a:pt x="71734" y="6766"/>
                </a:lnTo>
                <a:lnTo>
                  <a:pt x="72597" y="7467"/>
                </a:lnTo>
                <a:lnTo>
                  <a:pt x="73815" y="7759"/>
                </a:lnTo>
                <a:lnTo>
                  <a:pt x="74087" y="7759"/>
                </a:lnTo>
                <a:close/>
                <a:moveTo>
                  <a:pt x="52102" y="11465"/>
                </a:moveTo>
                <a:lnTo>
                  <a:pt x="51361" y="12274"/>
                </a:lnTo>
                <a:lnTo>
                  <a:pt x="49538" y="12179"/>
                </a:lnTo>
                <a:lnTo>
                  <a:pt x="48518" y="11417"/>
                </a:lnTo>
                <a:lnTo>
                  <a:pt x="48852" y="10608"/>
                </a:lnTo>
                <a:lnTo>
                  <a:pt x="49817" y="9989"/>
                </a:lnTo>
                <a:lnTo>
                  <a:pt x="50620" y="9894"/>
                </a:lnTo>
                <a:lnTo>
                  <a:pt x="51830" y="10275"/>
                </a:lnTo>
                <a:lnTo>
                  <a:pt x="52102" y="11465"/>
                </a:lnTo>
                <a:close/>
                <a:moveTo>
                  <a:pt x="149839" y="22291"/>
                </a:moveTo>
                <a:lnTo>
                  <a:pt x="150315" y="24487"/>
                </a:lnTo>
                <a:lnTo>
                  <a:pt x="149805" y="25609"/>
                </a:lnTo>
                <a:lnTo>
                  <a:pt x="147663" y="23746"/>
                </a:lnTo>
                <a:lnTo>
                  <a:pt x="145507" y="23773"/>
                </a:lnTo>
                <a:lnTo>
                  <a:pt x="144222" y="26636"/>
                </a:lnTo>
                <a:lnTo>
                  <a:pt x="143264" y="26758"/>
                </a:lnTo>
                <a:lnTo>
                  <a:pt x="139938" y="24154"/>
                </a:lnTo>
                <a:lnTo>
                  <a:pt x="139401" y="22882"/>
                </a:lnTo>
                <a:lnTo>
                  <a:pt x="139292" y="21821"/>
                </a:lnTo>
                <a:lnTo>
                  <a:pt x="139768" y="18149"/>
                </a:lnTo>
                <a:lnTo>
                  <a:pt x="139680" y="16993"/>
                </a:lnTo>
                <a:lnTo>
                  <a:pt x="140727" y="15729"/>
                </a:lnTo>
                <a:lnTo>
                  <a:pt x="140890" y="13893"/>
                </a:lnTo>
                <a:lnTo>
                  <a:pt x="142733" y="11961"/>
                </a:lnTo>
                <a:lnTo>
                  <a:pt x="144379" y="11887"/>
                </a:lnTo>
                <a:lnTo>
                  <a:pt x="144896" y="13525"/>
                </a:lnTo>
                <a:lnTo>
                  <a:pt x="145684" y="14654"/>
                </a:lnTo>
                <a:lnTo>
                  <a:pt x="148445" y="15919"/>
                </a:lnTo>
                <a:lnTo>
                  <a:pt x="148860" y="16490"/>
                </a:lnTo>
                <a:lnTo>
                  <a:pt x="149112" y="17286"/>
                </a:lnTo>
                <a:lnTo>
                  <a:pt x="147826" y="18836"/>
                </a:lnTo>
                <a:lnTo>
                  <a:pt x="147391" y="19632"/>
                </a:lnTo>
                <a:lnTo>
                  <a:pt x="147799" y="20903"/>
                </a:lnTo>
                <a:lnTo>
                  <a:pt x="149839" y="22291"/>
                </a:lnTo>
                <a:close/>
                <a:moveTo>
                  <a:pt x="103538" y="21141"/>
                </a:moveTo>
                <a:lnTo>
                  <a:pt x="100607" y="21203"/>
                </a:lnTo>
                <a:lnTo>
                  <a:pt x="99485" y="19897"/>
                </a:lnTo>
                <a:lnTo>
                  <a:pt x="98363" y="19564"/>
                </a:lnTo>
                <a:lnTo>
                  <a:pt x="98968" y="17952"/>
                </a:lnTo>
                <a:lnTo>
                  <a:pt x="99757" y="17361"/>
                </a:lnTo>
                <a:lnTo>
                  <a:pt x="102592" y="18415"/>
                </a:lnTo>
                <a:lnTo>
                  <a:pt x="103483" y="20475"/>
                </a:lnTo>
                <a:lnTo>
                  <a:pt x="103538" y="21141"/>
                </a:lnTo>
                <a:close/>
                <a:moveTo>
                  <a:pt x="159420" y="36353"/>
                </a:moveTo>
                <a:lnTo>
                  <a:pt x="159169" y="37366"/>
                </a:lnTo>
                <a:lnTo>
                  <a:pt x="159461" y="38924"/>
                </a:lnTo>
                <a:lnTo>
                  <a:pt x="158673" y="38808"/>
                </a:lnTo>
                <a:lnTo>
                  <a:pt x="156306" y="39175"/>
                </a:lnTo>
                <a:lnTo>
                  <a:pt x="153967" y="38658"/>
                </a:lnTo>
                <a:lnTo>
                  <a:pt x="153518" y="36720"/>
                </a:lnTo>
                <a:lnTo>
                  <a:pt x="153892" y="34857"/>
                </a:lnTo>
                <a:lnTo>
                  <a:pt x="152954" y="33572"/>
                </a:lnTo>
                <a:lnTo>
                  <a:pt x="152090" y="32817"/>
                </a:lnTo>
                <a:lnTo>
                  <a:pt x="151961" y="31743"/>
                </a:lnTo>
                <a:lnTo>
                  <a:pt x="152104" y="30621"/>
                </a:lnTo>
                <a:lnTo>
                  <a:pt x="156136" y="33626"/>
                </a:lnTo>
                <a:lnTo>
                  <a:pt x="159420" y="3635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32" name="Google Shape;3732;p208"/>
          <p:cNvSpPr/>
          <p:nvPr/>
        </p:nvSpPr>
        <p:spPr>
          <a:xfrm>
            <a:off x="8425458" y="4287777"/>
            <a:ext cx="31389" cy="34244"/>
          </a:xfrm>
          <a:custGeom>
            <a:rect b="b" l="l" r="r" t="t"/>
            <a:pathLst>
              <a:path extrusionOk="0" h="34244" w="31389">
                <a:moveTo>
                  <a:pt x="28268" y="23447"/>
                </a:moveTo>
                <a:lnTo>
                  <a:pt x="26615" y="26037"/>
                </a:lnTo>
                <a:lnTo>
                  <a:pt x="24501" y="29356"/>
                </a:lnTo>
                <a:lnTo>
                  <a:pt x="22100" y="33123"/>
                </a:lnTo>
                <a:lnTo>
                  <a:pt x="20598" y="33150"/>
                </a:lnTo>
                <a:lnTo>
                  <a:pt x="19435" y="32933"/>
                </a:lnTo>
                <a:lnTo>
                  <a:pt x="18632" y="32293"/>
                </a:lnTo>
                <a:lnTo>
                  <a:pt x="16987" y="31593"/>
                </a:lnTo>
                <a:lnTo>
                  <a:pt x="15130" y="31545"/>
                </a:lnTo>
                <a:lnTo>
                  <a:pt x="13362" y="32198"/>
                </a:lnTo>
                <a:lnTo>
                  <a:pt x="10370" y="33007"/>
                </a:lnTo>
                <a:lnTo>
                  <a:pt x="7664" y="33273"/>
                </a:lnTo>
                <a:lnTo>
                  <a:pt x="5481" y="33721"/>
                </a:lnTo>
                <a:lnTo>
                  <a:pt x="3679" y="34245"/>
                </a:lnTo>
                <a:lnTo>
                  <a:pt x="2047" y="33959"/>
                </a:lnTo>
                <a:lnTo>
                  <a:pt x="640" y="33490"/>
                </a:lnTo>
                <a:lnTo>
                  <a:pt x="327" y="29478"/>
                </a:lnTo>
                <a:lnTo>
                  <a:pt x="0" y="25126"/>
                </a:lnTo>
                <a:lnTo>
                  <a:pt x="34" y="21719"/>
                </a:lnTo>
                <a:lnTo>
                  <a:pt x="530" y="19843"/>
                </a:lnTo>
                <a:lnTo>
                  <a:pt x="972" y="19108"/>
                </a:lnTo>
                <a:lnTo>
                  <a:pt x="3530" y="16517"/>
                </a:lnTo>
                <a:lnTo>
                  <a:pt x="4414" y="15456"/>
                </a:lnTo>
                <a:lnTo>
                  <a:pt x="7330" y="11159"/>
                </a:lnTo>
                <a:lnTo>
                  <a:pt x="9840" y="7466"/>
                </a:lnTo>
                <a:lnTo>
                  <a:pt x="11710" y="4712"/>
                </a:lnTo>
                <a:lnTo>
                  <a:pt x="12288" y="4168"/>
                </a:lnTo>
                <a:lnTo>
                  <a:pt x="13077" y="3638"/>
                </a:lnTo>
                <a:lnTo>
                  <a:pt x="13634" y="3794"/>
                </a:lnTo>
                <a:lnTo>
                  <a:pt x="17279" y="6453"/>
                </a:lnTo>
                <a:lnTo>
                  <a:pt x="17918" y="6378"/>
                </a:lnTo>
                <a:lnTo>
                  <a:pt x="19136" y="5556"/>
                </a:lnTo>
                <a:lnTo>
                  <a:pt x="20237" y="2713"/>
                </a:lnTo>
                <a:lnTo>
                  <a:pt x="21012" y="1673"/>
                </a:lnTo>
                <a:lnTo>
                  <a:pt x="21346" y="1700"/>
                </a:lnTo>
                <a:lnTo>
                  <a:pt x="23685" y="904"/>
                </a:lnTo>
                <a:lnTo>
                  <a:pt x="25799" y="0"/>
                </a:lnTo>
                <a:lnTo>
                  <a:pt x="26072" y="938"/>
                </a:lnTo>
                <a:lnTo>
                  <a:pt x="29268" y="4760"/>
                </a:lnTo>
                <a:lnTo>
                  <a:pt x="30322" y="6637"/>
                </a:lnTo>
                <a:lnTo>
                  <a:pt x="31389" y="10078"/>
                </a:lnTo>
                <a:lnTo>
                  <a:pt x="30832" y="11988"/>
                </a:lnTo>
                <a:lnTo>
                  <a:pt x="29995" y="13240"/>
                </a:lnTo>
                <a:lnTo>
                  <a:pt x="28765" y="14348"/>
                </a:lnTo>
                <a:lnTo>
                  <a:pt x="24487" y="17075"/>
                </a:lnTo>
                <a:lnTo>
                  <a:pt x="19734" y="18809"/>
                </a:lnTo>
                <a:lnTo>
                  <a:pt x="16701" y="22284"/>
                </a:lnTo>
                <a:lnTo>
                  <a:pt x="14443" y="22046"/>
                </a:lnTo>
                <a:lnTo>
                  <a:pt x="14790" y="23358"/>
                </a:lnTo>
                <a:lnTo>
                  <a:pt x="15627" y="23508"/>
                </a:lnTo>
                <a:lnTo>
                  <a:pt x="16946" y="23256"/>
                </a:lnTo>
                <a:lnTo>
                  <a:pt x="19564" y="22250"/>
                </a:lnTo>
                <a:lnTo>
                  <a:pt x="21883" y="21767"/>
                </a:lnTo>
                <a:lnTo>
                  <a:pt x="24392" y="21733"/>
                </a:lnTo>
                <a:lnTo>
                  <a:pt x="26663" y="2216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33" name="Google Shape;3733;p208"/>
          <p:cNvSpPr/>
          <p:nvPr/>
        </p:nvSpPr>
        <p:spPr>
          <a:xfrm>
            <a:off x="7783385" y="3180498"/>
            <a:ext cx="133899" cy="106400"/>
          </a:xfrm>
          <a:custGeom>
            <a:rect b="b" l="l" r="r" t="t"/>
            <a:pathLst>
              <a:path extrusionOk="0" h="106400" w="133899">
                <a:moveTo>
                  <a:pt x="30893" y="99913"/>
                </a:moveTo>
                <a:lnTo>
                  <a:pt x="30607" y="99913"/>
                </a:lnTo>
                <a:lnTo>
                  <a:pt x="29390" y="99621"/>
                </a:lnTo>
                <a:lnTo>
                  <a:pt x="28526" y="98920"/>
                </a:lnTo>
                <a:lnTo>
                  <a:pt x="26289" y="99417"/>
                </a:lnTo>
                <a:lnTo>
                  <a:pt x="23297" y="100546"/>
                </a:lnTo>
                <a:lnTo>
                  <a:pt x="21638" y="100491"/>
                </a:lnTo>
                <a:lnTo>
                  <a:pt x="20318" y="99281"/>
                </a:lnTo>
                <a:lnTo>
                  <a:pt x="14919" y="97554"/>
                </a:lnTo>
                <a:lnTo>
                  <a:pt x="14049" y="97411"/>
                </a:lnTo>
                <a:lnTo>
                  <a:pt x="10486" y="97343"/>
                </a:lnTo>
                <a:lnTo>
                  <a:pt x="10479" y="97343"/>
                </a:lnTo>
                <a:lnTo>
                  <a:pt x="10309" y="94609"/>
                </a:lnTo>
                <a:lnTo>
                  <a:pt x="9867" y="92630"/>
                </a:lnTo>
                <a:lnTo>
                  <a:pt x="8616" y="89679"/>
                </a:lnTo>
                <a:lnTo>
                  <a:pt x="10465" y="88965"/>
                </a:lnTo>
                <a:lnTo>
                  <a:pt x="10105" y="83185"/>
                </a:lnTo>
                <a:lnTo>
                  <a:pt x="9432" y="80186"/>
                </a:lnTo>
                <a:lnTo>
                  <a:pt x="4270" y="77092"/>
                </a:lnTo>
                <a:lnTo>
                  <a:pt x="204" y="74080"/>
                </a:lnTo>
                <a:lnTo>
                  <a:pt x="1142" y="63880"/>
                </a:lnTo>
                <a:lnTo>
                  <a:pt x="1544" y="61119"/>
                </a:lnTo>
                <a:lnTo>
                  <a:pt x="0" y="55747"/>
                </a:lnTo>
                <a:lnTo>
                  <a:pt x="163" y="49532"/>
                </a:lnTo>
                <a:lnTo>
                  <a:pt x="816" y="39685"/>
                </a:lnTo>
                <a:lnTo>
                  <a:pt x="2108" y="39298"/>
                </a:lnTo>
                <a:lnTo>
                  <a:pt x="3060" y="39345"/>
                </a:lnTo>
                <a:lnTo>
                  <a:pt x="6718" y="41120"/>
                </a:lnTo>
                <a:lnTo>
                  <a:pt x="8241" y="41297"/>
                </a:lnTo>
                <a:lnTo>
                  <a:pt x="9289" y="42881"/>
                </a:lnTo>
                <a:lnTo>
                  <a:pt x="10513" y="43534"/>
                </a:lnTo>
                <a:lnTo>
                  <a:pt x="11397" y="41854"/>
                </a:lnTo>
                <a:lnTo>
                  <a:pt x="11744" y="38978"/>
                </a:lnTo>
                <a:lnTo>
                  <a:pt x="14640" y="35245"/>
                </a:lnTo>
                <a:lnTo>
                  <a:pt x="16674" y="33864"/>
                </a:lnTo>
                <a:lnTo>
                  <a:pt x="18061" y="33205"/>
                </a:lnTo>
                <a:lnTo>
                  <a:pt x="19462" y="34714"/>
                </a:lnTo>
                <a:lnTo>
                  <a:pt x="20529" y="36408"/>
                </a:lnTo>
                <a:lnTo>
                  <a:pt x="20781" y="32702"/>
                </a:lnTo>
                <a:lnTo>
                  <a:pt x="21644" y="25609"/>
                </a:lnTo>
                <a:lnTo>
                  <a:pt x="18890" y="24494"/>
                </a:lnTo>
                <a:lnTo>
                  <a:pt x="16640" y="25460"/>
                </a:lnTo>
                <a:lnTo>
                  <a:pt x="14416" y="29961"/>
                </a:lnTo>
                <a:lnTo>
                  <a:pt x="12431" y="35598"/>
                </a:lnTo>
                <a:lnTo>
                  <a:pt x="9207" y="36115"/>
                </a:lnTo>
                <a:lnTo>
                  <a:pt x="6637" y="37706"/>
                </a:lnTo>
                <a:lnTo>
                  <a:pt x="4318" y="36054"/>
                </a:lnTo>
                <a:lnTo>
                  <a:pt x="2822" y="34599"/>
                </a:lnTo>
                <a:lnTo>
                  <a:pt x="2788" y="32470"/>
                </a:lnTo>
                <a:lnTo>
                  <a:pt x="3128" y="31185"/>
                </a:lnTo>
                <a:lnTo>
                  <a:pt x="5855" y="26575"/>
                </a:lnTo>
                <a:lnTo>
                  <a:pt x="9513" y="22134"/>
                </a:lnTo>
                <a:lnTo>
                  <a:pt x="13199" y="22175"/>
                </a:lnTo>
                <a:lnTo>
                  <a:pt x="15885" y="20754"/>
                </a:lnTo>
                <a:lnTo>
                  <a:pt x="17490" y="20584"/>
                </a:lnTo>
                <a:lnTo>
                  <a:pt x="22501" y="20890"/>
                </a:lnTo>
                <a:lnTo>
                  <a:pt x="25072" y="19911"/>
                </a:lnTo>
                <a:lnTo>
                  <a:pt x="27377" y="17871"/>
                </a:lnTo>
                <a:lnTo>
                  <a:pt x="32355" y="9187"/>
                </a:lnTo>
                <a:lnTo>
                  <a:pt x="35163" y="5549"/>
                </a:lnTo>
                <a:lnTo>
                  <a:pt x="40827" y="4271"/>
                </a:lnTo>
                <a:lnTo>
                  <a:pt x="46063" y="54"/>
                </a:lnTo>
                <a:lnTo>
                  <a:pt x="47525" y="0"/>
                </a:lnTo>
                <a:lnTo>
                  <a:pt x="45064" y="3142"/>
                </a:lnTo>
                <a:lnTo>
                  <a:pt x="44670" y="4359"/>
                </a:lnTo>
                <a:lnTo>
                  <a:pt x="44370" y="6215"/>
                </a:lnTo>
                <a:lnTo>
                  <a:pt x="46132" y="10241"/>
                </a:lnTo>
                <a:lnTo>
                  <a:pt x="45757" y="12689"/>
                </a:lnTo>
                <a:lnTo>
                  <a:pt x="45887" y="17490"/>
                </a:lnTo>
                <a:lnTo>
                  <a:pt x="44221" y="19985"/>
                </a:lnTo>
                <a:lnTo>
                  <a:pt x="42344" y="25276"/>
                </a:lnTo>
                <a:lnTo>
                  <a:pt x="41535" y="26051"/>
                </a:lnTo>
                <a:lnTo>
                  <a:pt x="41358" y="32198"/>
                </a:lnTo>
                <a:lnTo>
                  <a:pt x="41541" y="33660"/>
                </a:lnTo>
                <a:lnTo>
                  <a:pt x="41270" y="39223"/>
                </a:lnTo>
                <a:lnTo>
                  <a:pt x="43194" y="41494"/>
                </a:lnTo>
                <a:lnTo>
                  <a:pt x="45227" y="42677"/>
                </a:lnTo>
                <a:lnTo>
                  <a:pt x="52014" y="42636"/>
                </a:lnTo>
                <a:lnTo>
                  <a:pt x="52721" y="43629"/>
                </a:lnTo>
                <a:lnTo>
                  <a:pt x="53550" y="45336"/>
                </a:lnTo>
                <a:lnTo>
                  <a:pt x="52945" y="48233"/>
                </a:lnTo>
                <a:lnTo>
                  <a:pt x="52217" y="50416"/>
                </a:lnTo>
                <a:lnTo>
                  <a:pt x="50252" y="52252"/>
                </a:lnTo>
                <a:lnTo>
                  <a:pt x="47729" y="53618"/>
                </a:lnTo>
                <a:lnTo>
                  <a:pt x="46159" y="53680"/>
                </a:lnTo>
                <a:lnTo>
                  <a:pt x="44024" y="51082"/>
                </a:lnTo>
                <a:lnTo>
                  <a:pt x="43010" y="51925"/>
                </a:lnTo>
                <a:lnTo>
                  <a:pt x="41963" y="53251"/>
                </a:lnTo>
                <a:lnTo>
                  <a:pt x="40202" y="60337"/>
                </a:lnTo>
                <a:lnTo>
                  <a:pt x="39366" y="65104"/>
                </a:lnTo>
                <a:lnTo>
                  <a:pt x="38917" y="65491"/>
                </a:lnTo>
                <a:lnTo>
                  <a:pt x="37924" y="64784"/>
                </a:lnTo>
                <a:lnTo>
                  <a:pt x="36210" y="64730"/>
                </a:lnTo>
                <a:lnTo>
                  <a:pt x="34041" y="65858"/>
                </a:lnTo>
                <a:lnTo>
                  <a:pt x="35156" y="66865"/>
                </a:lnTo>
                <a:lnTo>
                  <a:pt x="36333" y="68612"/>
                </a:lnTo>
                <a:lnTo>
                  <a:pt x="35863" y="69490"/>
                </a:lnTo>
                <a:lnTo>
                  <a:pt x="33953" y="70435"/>
                </a:lnTo>
                <a:lnTo>
                  <a:pt x="32259" y="72346"/>
                </a:lnTo>
                <a:lnTo>
                  <a:pt x="31552" y="73787"/>
                </a:lnTo>
                <a:lnTo>
                  <a:pt x="29424" y="75494"/>
                </a:lnTo>
                <a:lnTo>
                  <a:pt x="28077" y="77657"/>
                </a:lnTo>
                <a:lnTo>
                  <a:pt x="28737" y="80329"/>
                </a:lnTo>
                <a:lnTo>
                  <a:pt x="29016" y="82675"/>
                </a:lnTo>
                <a:lnTo>
                  <a:pt x="29601" y="85259"/>
                </a:lnTo>
                <a:lnTo>
                  <a:pt x="29070" y="87319"/>
                </a:lnTo>
                <a:lnTo>
                  <a:pt x="26425" y="90271"/>
                </a:lnTo>
                <a:lnTo>
                  <a:pt x="25452" y="92821"/>
                </a:lnTo>
                <a:lnTo>
                  <a:pt x="27717" y="92787"/>
                </a:lnTo>
                <a:lnTo>
                  <a:pt x="29111" y="93372"/>
                </a:lnTo>
                <a:lnTo>
                  <a:pt x="29927" y="94126"/>
                </a:lnTo>
                <a:lnTo>
                  <a:pt x="30770" y="95194"/>
                </a:lnTo>
                <a:lnTo>
                  <a:pt x="30253" y="96513"/>
                </a:lnTo>
                <a:lnTo>
                  <a:pt x="30893" y="99913"/>
                </a:lnTo>
                <a:close/>
                <a:moveTo>
                  <a:pt x="55937" y="17136"/>
                </a:moveTo>
                <a:lnTo>
                  <a:pt x="55162" y="17959"/>
                </a:lnTo>
                <a:lnTo>
                  <a:pt x="52537" y="16796"/>
                </a:lnTo>
                <a:lnTo>
                  <a:pt x="53693" y="15164"/>
                </a:lnTo>
                <a:lnTo>
                  <a:pt x="56576" y="14409"/>
                </a:lnTo>
                <a:lnTo>
                  <a:pt x="58270" y="14661"/>
                </a:lnTo>
                <a:lnTo>
                  <a:pt x="56406" y="16279"/>
                </a:lnTo>
                <a:lnTo>
                  <a:pt x="55937" y="17136"/>
                </a:lnTo>
                <a:close/>
                <a:moveTo>
                  <a:pt x="84885" y="67810"/>
                </a:moveTo>
                <a:lnTo>
                  <a:pt x="84933" y="71197"/>
                </a:lnTo>
                <a:lnTo>
                  <a:pt x="84436" y="72183"/>
                </a:lnTo>
                <a:lnTo>
                  <a:pt x="83709" y="72835"/>
                </a:lnTo>
                <a:lnTo>
                  <a:pt x="81805" y="73522"/>
                </a:lnTo>
                <a:lnTo>
                  <a:pt x="80152" y="74481"/>
                </a:lnTo>
                <a:lnTo>
                  <a:pt x="78676" y="76161"/>
                </a:lnTo>
                <a:lnTo>
                  <a:pt x="78133" y="78561"/>
                </a:lnTo>
                <a:lnTo>
                  <a:pt x="79282" y="80315"/>
                </a:lnTo>
                <a:lnTo>
                  <a:pt x="81376" y="81274"/>
                </a:lnTo>
                <a:lnTo>
                  <a:pt x="81913" y="84606"/>
                </a:lnTo>
                <a:lnTo>
                  <a:pt x="80186" y="86245"/>
                </a:lnTo>
                <a:lnTo>
                  <a:pt x="75752" y="87877"/>
                </a:lnTo>
                <a:lnTo>
                  <a:pt x="75290" y="91814"/>
                </a:lnTo>
                <a:lnTo>
                  <a:pt x="75433" y="94908"/>
                </a:lnTo>
                <a:lnTo>
                  <a:pt x="75351" y="97152"/>
                </a:lnTo>
                <a:lnTo>
                  <a:pt x="74998" y="100253"/>
                </a:lnTo>
                <a:lnTo>
                  <a:pt x="71414" y="101661"/>
                </a:lnTo>
                <a:lnTo>
                  <a:pt x="69095" y="96942"/>
                </a:lnTo>
                <a:lnTo>
                  <a:pt x="69075" y="95044"/>
                </a:lnTo>
                <a:lnTo>
                  <a:pt x="68381" y="92828"/>
                </a:lnTo>
                <a:lnTo>
                  <a:pt x="68252" y="90937"/>
                </a:lnTo>
                <a:lnTo>
                  <a:pt x="67429" y="87911"/>
                </a:lnTo>
                <a:lnTo>
                  <a:pt x="64036" y="87088"/>
                </a:lnTo>
                <a:lnTo>
                  <a:pt x="62717" y="86980"/>
                </a:lnTo>
                <a:lnTo>
                  <a:pt x="60874" y="87544"/>
                </a:lnTo>
                <a:lnTo>
                  <a:pt x="60418" y="87326"/>
                </a:lnTo>
                <a:lnTo>
                  <a:pt x="58208" y="83178"/>
                </a:lnTo>
                <a:lnTo>
                  <a:pt x="58576" y="78581"/>
                </a:lnTo>
                <a:lnTo>
                  <a:pt x="57399" y="76256"/>
                </a:lnTo>
                <a:lnTo>
                  <a:pt x="57236" y="75202"/>
                </a:lnTo>
                <a:lnTo>
                  <a:pt x="57263" y="74032"/>
                </a:lnTo>
                <a:lnTo>
                  <a:pt x="56291" y="73067"/>
                </a:lnTo>
                <a:lnTo>
                  <a:pt x="55121" y="72557"/>
                </a:lnTo>
                <a:lnTo>
                  <a:pt x="54550" y="69952"/>
                </a:lnTo>
                <a:lnTo>
                  <a:pt x="55896" y="69320"/>
                </a:lnTo>
                <a:lnTo>
                  <a:pt x="59235" y="69626"/>
                </a:lnTo>
                <a:lnTo>
                  <a:pt x="60214" y="69449"/>
                </a:lnTo>
                <a:lnTo>
                  <a:pt x="61105" y="68905"/>
                </a:lnTo>
                <a:lnTo>
                  <a:pt x="63805" y="64607"/>
                </a:lnTo>
                <a:lnTo>
                  <a:pt x="63723" y="63655"/>
                </a:lnTo>
                <a:lnTo>
                  <a:pt x="64009" y="62424"/>
                </a:lnTo>
                <a:lnTo>
                  <a:pt x="66926" y="61969"/>
                </a:lnTo>
                <a:lnTo>
                  <a:pt x="68225" y="63635"/>
                </a:lnTo>
                <a:lnTo>
                  <a:pt x="67960" y="66301"/>
                </a:lnTo>
                <a:lnTo>
                  <a:pt x="68123" y="69701"/>
                </a:lnTo>
                <a:lnTo>
                  <a:pt x="69891" y="70625"/>
                </a:lnTo>
                <a:lnTo>
                  <a:pt x="70578" y="70761"/>
                </a:lnTo>
                <a:lnTo>
                  <a:pt x="71319" y="68252"/>
                </a:lnTo>
                <a:lnTo>
                  <a:pt x="71836" y="67028"/>
                </a:lnTo>
                <a:lnTo>
                  <a:pt x="72536" y="66341"/>
                </a:lnTo>
                <a:lnTo>
                  <a:pt x="72774" y="64043"/>
                </a:lnTo>
                <a:lnTo>
                  <a:pt x="72359" y="62635"/>
                </a:lnTo>
                <a:lnTo>
                  <a:pt x="71475" y="61581"/>
                </a:lnTo>
                <a:lnTo>
                  <a:pt x="74780" y="58725"/>
                </a:lnTo>
                <a:lnTo>
                  <a:pt x="78201" y="56454"/>
                </a:lnTo>
                <a:lnTo>
                  <a:pt x="80193" y="56332"/>
                </a:lnTo>
                <a:lnTo>
                  <a:pt x="82192" y="56889"/>
                </a:lnTo>
                <a:lnTo>
                  <a:pt x="84055" y="57651"/>
                </a:lnTo>
                <a:lnTo>
                  <a:pt x="85062" y="58311"/>
                </a:lnTo>
                <a:lnTo>
                  <a:pt x="85626" y="59371"/>
                </a:lnTo>
                <a:lnTo>
                  <a:pt x="84375" y="61894"/>
                </a:lnTo>
                <a:lnTo>
                  <a:pt x="84028" y="63268"/>
                </a:lnTo>
                <a:lnTo>
                  <a:pt x="84885" y="67810"/>
                </a:lnTo>
                <a:close/>
                <a:moveTo>
                  <a:pt x="47451" y="67878"/>
                </a:moveTo>
                <a:lnTo>
                  <a:pt x="47124" y="68483"/>
                </a:lnTo>
                <a:lnTo>
                  <a:pt x="45914" y="67851"/>
                </a:lnTo>
                <a:lnTo>
                  <a:pt x="45785" y="65661"/>
                </a:lnTo>
                <a:lnTo>
                  <a:pt x="46240" y="63689"/>
                </a:lnTo>
                <a:lnTo>
                  <a:pt x="45703" y="61921"/>
                </a:lnTo>
                <a:lnTo>
                  <a:pt x="46295" y="60786"/>
                </a:lnTo>
                <a:lnTo>
                  <a:pt x="47995" y="63431"/>
                </a:lnTo>
                <a:lnTo>
                  <a:pt x="48478" y="64675"/>
                </a:lnTo>
                <a:lnTo>
                  <a:pt x="47818" y="66158"/>
                </a:lnTo>
                <a:lnTo>
                  <a:pt x="47451" y="67878"/>
                </a:lnTo>
                <a:close/>
                <a:moveTo>
                  <a:pt x="86734" y="74175"/>
                </a:moveTo>
                <a:lnTo>
                  <a:pt x="84939" y="75610"/>
                </a:lnTo>
                <a:lnTo>
                  <a:pt x="84545" y="75535"/>
                </a:lnTo>
                <a:lnTo>
                  <a:pt x="83960" y="73570"/>
                </a:lnTo>
                <a:lnTo>
                  <a:pt x="84912" y="72373"/>
                </a:lnTo>
                <a:lnTo>
                  <a:pt x="85470" y="71360"/>
                </a:lnTo>
                <a:lnTo>
                  <a:pt x="85871" y="71387"/>
                </a:lnTo>
                <a:lnTo>
                  <a:pt x="86415" y="72489"/>
                </a:lnTo>
                <a:lnTo>
                  <a:pt x="86734" y="74175"/>
                </a:lnTo>
                <a:close/>
                <a:moveTo>
                  <a:pt x="48171" y="73733"/>
                </a:moveTo>
                <a:lnTo>
                  <a:pt x="48967" y="75487"/>
                </a:lnTo>
                <a:lnTo>
                  <a:pt x="49946" y="79227"/>
                </a:lnTo>
                <a:lnTo>
                  <a:pt x="51497" y="83403"/>
                </a:lnTo>
                <a:lnTo>
                  <a:pt x="50851" y="85143"/>
                </a:lnTo>
                <a:lnTo>
                  <a:pt x="51293" y="87374"/>
                </a:lnTo>
                <a:lnTo>
                  <a:pt x="50851" y="89693"/>
                </a:lnTo>
                <a:lnTo>
                  <a:pt x="47770" y="92385"/>
                </a:lnTo>
                <a:lnTo>
                  <a:pt x="44316" y="92508"/>
                </a:lnTo>
                <a:lnTo>
                  <a:pt x="40725" y="91209"/>
                </a:lnTo>
                <a:lnTo>
                  <a:pt x="35653" y="88700"/>
                </a:lnTo>
                <a:lnTo>
                  <a:pt x="35245" y="87292"/>
                </a:lnTo>
                <a:lnTo>
                  <a:pt x="34537" y="86510"/>
                </a:lnTo>
                <a:lnTo>
                  <a:pt x="33177" y="82219"/>
                </a:lnTo>
                <a:lnTo>
                  <a:pt x="33205" y="76909"/>
                </a:lnTo>
                <a:lnTo>
                  <a:pt x="35755" y="76235"/>
                </a:lnTo>
                <a:lnTo>
                  <a:pt x="41324" y="73692"/>
                </a:lnTo>
                <a:lnTo>
                  <a:pt x="42609" y="74093"/>
                </a:lnTo>
                <a:lnTo>
                  <a:pt x="43955" y="75392"/>
                </a:lnTo>
                <a:lnTo>
                  <a:pt x="45506" y="75467"/>
                </a:lnTo>
                <a:lnTo>
                  <a:pt x="47750" y="73624"/>
                </a:lnTo>
                <a:lnTo>
                  <a:pt x="48171" y="73733"/>
                </a:lnTo>
                <a:close/>
                <a:moveTo>
                  <a:pt x="132955" y="93405"/>
                </a:moveTo>
                <a:lnTo>
                  <a:pt x="132247" y="93970"/>
                </a:lnTo>
                <a:lnTo>
                  <a:pt x="129092" y="93038"/>
                </a:lnTo>
                <a:lnTo>
                  <a:pt x="125250" y="90733"/>
                </a:lnTo>
                <a:lnTo>
                  <a:pt x="125815" y="86204"/>
                </a:lnTo>
                <a:lnTo>
                  <a:pt x="126800" y="84239"/>
                </a:lnTo>
                <a:lnTo>
                  <a:pt x="133811" y="89319"/>
                </a:lnTo>
                <a:lnTo>
                  <a:pt x="133900" y="91230"/>
                </a:lnTo>
                <a:lnTo>
                  <a:pt x="132955" y="93405"/>
                </a:lnTo>
                <a:close/>
                <a:moveTo>
                  <a:pt x="49871" y="102382"/>
                </a:moveTo>
                <a:lnTo>
                  <a:pt x="49021" y="102565"/>
                </a:lnTo>
                <a:lnTo>
                  <a:pt x="47872" y="99893"/>
                </a:lnTo>
                <a:lnTo>
                  <a:pt x="47723" y="99050"/>
                </a:lnTo>
                <a:lnTo>
                  <a:pt x="49076" y="97336"/>
                </a:lnTo>
                <a:lnTo>
                  <a:pt x="49946" y="95391"/>
                </a:lnTo>
                <a:lnTo>
                  <a:pt x="52211" y="92399"/>
                </a:lnTo>
                <a:lnTo>
                  <a:pt x="53510" y="88884"/>
                </a:lnTo>
                <a:lnTo>
                  <a:pt x="54006" y="88938"/>
                </a:lnTo>
                <a:lnTo>
                  <a:pt x="53428" y="92073"/>
                </a:lnTo>
                <a:lnTo>
                  <a:pt x="50456" y="100770"/>
                </a:lnTo>
                <a:lnTo>
                  <a:pt x="49871" y="102382"/>
                </a:lnTo>
                <a:close/>
                <a:moveTo>
                  <a:pt x="37026" y="97900"/>
                </a:moveTo>
                <a:lnTo>
                  <a:pt x="35041" y="98356"/>
                </a:lnTo>
                <a:lnTo>
                  <a:pt x="34027" y="97554"/>
                </a:lnTo>
                <a:lnTo>
                  <a:pt x="32164" y="97247"/>
                </a:lnTo>
                <a:lnTo>
                  <a:pt x="31498" y="92141"/>
                </a:lnTo>
                <a:lnTo>
                  <a:pt x="31688" y="91835"/>
                </a:lnTo>
                <a:lnTo>
                  <a:pt x="32626" y="92195"/>
                </a:lnTo>
                <a:lnTo>
                  <a:pt x="35843" y="94582"/>
                </a:lnTo>
                <a:lnTo>
                  <a:pt x="36965" y="97186"/>
                </a:lnTo>
                <a:lnTo>
                  <a:pt x="37026" y="97900"/>
                </a:lnTo>
                <a:close/>
                <a:moveTo>
                  <a:pt x="84511" y="95269"/>
                </a:moveTo>
                <a:lnTo>
                  <a:pt x="83783" y="95765"/>
                </a:lnTo>
                <a:lnTo>
                  <a:pt x="80853" y="95405"/>
                </a:lnTo>
                <a:lnTo>
                  <a:pt x="77548" y="97703"/>
                </a:lnTo>
                <a:lnTo>
                  <a:pt x="76297" y="96976"/>
                </a:lnTo>
                <a:lnTo>
                  <a:pt x="76772" y="95507"/>
                </a:lnTo>
                <a:lnTo>
                  <a:pt x="77119" y="94970"/>
                </a:lnTo>
                <a:lnTo>
                  <a:pt x="78228" y="94344"/>
                </a:lnTo>
                <a:lnTo>
                  <a:pt x="78969" y="93433"/>
                </a:lnTo>
                <a:lnTo>
                  <a:pt x="79261" y="92005"/>
                </a:lnTo>
                <a:lnTo>
                  <a:pt x="79948" y="92773"/>
                </a:lnTo>
                <a:lnTo>
                  <a:pt x="81995" y="93093"/>
                </a:lnTo>
                <a:lnTo>
                  <a:pt x="82995" y="93548"/>
                </a:lnTo>
                <a:lnTo>
                  <a:pt x="83831" y="94222"/>
                </a:lnTo>
                <a:lnTo>
                  <a:pt x="84511" y="95269"/>
                </a:lnTo>
                <a:close/>
                <a:moveTo>
                  <a:pt x="45105" y="99179"/>
                </a:moveTo>
                <a:lnTo>
                  <a:pt x="43826" y="99526"/>
                </a:lnTo>
                <a:lnTo>
                  <a:pt x="42364" y="98805"/>
                </a:lnTo>
                <a:lnTo>
                  <a:pt x="39977" y="96092"/>
                </a:lnTo>
                <a:lnTo>
                  <a:pt x="39678" y="95371"/>
                </a:lnTo>
                <a:lnTo>
                  <a:pt x="40929" y="95826"/>
                </a:lnTo>
                <a:lnTo>
                  <a:pt x="42487" y="97247"/>
                </a:lnTo>
                <a:lnTo>
                  <a:pt x="43758" y="97554"/>
                </a:lnTo>
                <a:lnTo>
                  <a:pt x="45499" y="98750"/>
                </a:lnTo>
                <a:lnTo>
                  <a:pt x="45105" y="99179"/>
                </a:lnTo>
                <a:close/>
                <a:moveTo>
                  <a:pt x="61840" y="97724"/>
                </a:moveTo>
                <a:lnTo>
                  <a:pt x="65219" y="99777"/>
                </a:lnTo>
                <a:lnTo>
                  <a:pt x="67504" y="99655"/>
                </a:lnTo>
                <a:lnTo>
                  <a:pt x="69061" y="100505"/>
                </a:lnTo>
                <a:lnTo>
                  <a:pt x="69435" y="101817"/>
                </a:lnTo>
                <a:lnTo>
                  <a:pt x="69571" y="104728"/>
                </a:lnTo>
                <a:lnTo>
                  <a:pt x="67939" y="105578"/>
                </a:lnTo>
                <a:lnTo>
                  <a:pt x="66137" y="105292"/>
                </a:lnTo>
                <a:lnTo>
                  <a:pt x="63682" y="106400"/>
                </a:lnTo>
                <a:lnTo>
                  <a:pt x="55631" y="101647"/>
                </a:lnTo>
                <a:lnTo>
                  <a:pt x="55747" y="97669"/>
                </a:lnTo>
                <a:lnTo>
                  <a:pt x="56066" y="96105"/>
                </a:lnTo>
                <a:lnTo>
                  <a:pt x="59881" y="95731"/>
                </a:lnTo>
                <a:lnTo>
                  <a:pt x="61840" y="9772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34" name="Google Shape;3734;p208"/>
          <p:cNvSpPr/>
          <p:nvPr/>
        </p:nvSpPr>
        <p:spPr>
          <a:xfrm>
            <a:off x="6455062" y="4230575"/>
            <a:ext cx="4392" cy="7983"/>
          </a:xfrm>
          <a:custGeom>
            <a:rect b="b" l="l" r="r" t="t"/>
            <a:pathLst>
              <a:path extrusionOk="0" h="7983" w="4392">
                <a:moveTo>
                  <a:pt x="3808" y="7555"/>
                </a:moveTo>
                <a:lnTo>
                  <a:pt x="2020" y="7983"/>
                </a:lnTo>
                <a:lnTo>
                  <a:pt x="1251" y="4590"/>
                </a:lnTo>
                <a:lnTo>
                  <a:pt x="0" y="2122"/>
                </a:lnTo>
                <a:lnTo>
                  <a:pt x="218" y="585"/>
                </a:lnTo>
                <a:lnTo>
                  <a:pt x="442" y="0"/>
                </a:lnTo>
                <a:lnTo>
                  <a:pt x="3074" y="945"/>
                </a:lnTo>
                <a:lnTo>
                  <a:pt x="3896" y="2095"/>
                </a:lnTo>
                <a:lnTo>
                  <a:pt x="4393" y="511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35" name="Google Shape;3735;p208"/>
          <p:cNvSpPr/>
          <p:nvPr/>
        </p:nvSpPr>
        <p:spPr>
          <a:xfrm>
            <a:off x="6254309" y="4145276"/>
            <a:ext cx="69877" cy="45655"/>
          </a:xfrm>
          <a:custGeom>
            <a:rect b="b" l="l" r="r" t="t"/>
            <a:pathLst>
              <a:path extrusionOk="0" h="45655" w="69877">
                <a:moveTo>
                  <a:pt x="4434" y="37618"/>
                </a:moveTo>
                <a:lnTo>
                  <a:pt x="4515" y="34326"/>
                </a:lnTo>
                <a:lnTo>
                  <a:pt x="5025" y="32987"/>
                </a:lnTo>
                <a:lnTo>
                  <a:pt x="4556" y="31579"/>
                </a:lnTo>
                <a:lnTo>
                  <a:pt x="2441" y="30083"/>
                </a:lnTo>
                <a:lnTo>
                  <a:pt x="1149" y="28152"/>
                </a:lnTo>
                <a:lnTo>
                  <a:pt x="0" y="26445"/>
                </a:lnTo>
                <a:lnTo>
                  <a:pt x="258" y="26201"/>
                </a:lnTo>
                <a:lnTo>
                  <a:pt x="2557" y="26126"/>
                </a:lnTo>
                <a:lnTo>
                  <a:pt x="3366" y="25493"/>
                </a:lnTo>
                <a:lnTo>
                  <a:pt x="4910" y="23746"/>
                </a:lnTo>
                <a:lnTo>
                  <a:pt x="5216" y="22338"/>
                </a:lnTo>
                <a:lnTo>
                  <a:pt x="5093" y="21270"/>
                </a:lnTo>
                <a:lnTo>
                  <a:pt x="4087" y="19999"/>
                </a:lnTo>
                <a:lnTo>
                  <a:pt x="3692" y="18652"/>
                </a:lnTo>
                <a:lnTo>
                  <a:pt x="4930" y="17483"/>
                </a:lnTo>
                <a:lnTo>
                  <a:pt x="6555" y="15769"/>
                </a:lnTo>
                <a:lnTo>
                  <a:pt x="6780" y="15110"/>
                </a:lnTo>
                <a:lnTo>
                  <a:pt x="6746" y="14457"/>
                </a:lnTo>
                <a:lnTo>
                  <a:pt x="4849" y="12655"/>
                </a:lnTo>
                <a:lnTo>
                  <a:pt x="4719" y="11873"/>
                </a:lnTo>
                <a:lnTo>
                  <a:pt x="5603" y="9914"/>
                </a:lnTo>
                <a:lnTo>
                  <a:pt x="5515" y="8616"/>
                </a:lnTo>
                <a:lnTo>
                  <a:pt x="4638" y="4556"/>
                </a:lnTo>
                <a:lnTo>
                  <a:pt x="4223" y="3951"/>
                </a:lnTo>
                <a:lnTo>
                  <a:pt x="5066" y="3611"/>
                </a:lnTo>
                <a:lnTo>
                  <a:pt x="5624" y="2400"/>
                </a:lnTo>
                <a:lnTo>
                  <a:pt x="6358" y="1319"/>
                </a:lnTo>
                <a:lnTo>
                  <a:pt x="7337" y="741"/>
                </a:lnTo>
                <a:lnTo>
                  <a:pt x="8453" y="374"/>
                </a:lnTo>
                <a:lnTo>
                  <a:pt x="10662" y="408"/>
                </a:lnTo>
                <a:lnTo>
                  <a:pt x="13723" y="1346"/>
                </a:lnTo>
                <a:lnTo>
                  <a:pt x="14593" y="1333"/>
                </a:lnTo>
                <a:lnTo>
                  <a:pt x="17531" y="476"/>
                </a:lnTo>
                <a:lnTo>
                  <a:pt x="19965" y="0"/>
                </a:lnTo>
                <a:lnTo>
                  <a:pt x="22263" y="544"/>
                </a:lnTo>
                <a:lnTo>
                  <a:pt x="23195" y="1278"/>
                </a:lnTo>
                <a:lnTo>
                  <a:pt x="25085" y="2441"/>
                </a:lnTo>
                <a:lnTo>
                  <a:pt x="26037" y="2788"/>
                </a:lnTo>
                <a:lnTo>
                  <a:pt x="29030" y="2768"/>
                </a:lnTo>
                <a:lnTo>
                  <a:pt x="29852" y="2883"/>
                </a:lnTo>
                <a:lnTo>
                  <a:pt x="32361" y="4801"/>
                </a:lnTo>
                <a:lnTo>
                  <a:pt x="34476" y="5569"/>
                </a:lnTo>
                <a:lnTo>
                  <a:pt x="35707" y="5603"/>
                </a:lnTo>
                <a:lnTo>
                  <a:pt x="37910" y="4862"/>
                </a:lnTo>
                <a:lnTo>
                  <a:pt x="39005" y="4882"/>
                </a:lnTo>
                <a:lnTo>
                  <a:pt x="40256" y="6535"/>
                </a:lnTo>
                <a:lnTo>
                  <a:pt x="40501" y="8881"/>
                </a:lnTo>
                <a:lnTo>
                  <a:pt x="41548" y="11016"/>
                </a:lnTo>
                <a:lnTo>
                  <a:pt x="43153" y="12383"/>
                </a:lnTo>
                <a:lnTo>
                  <a:pt x="51062" y="11812"/>
                </a:lnTo>
                <a:lnTo>
                  <a:pt x="52823" y="12934"/>
                </a:lnTo>
                <a:lnTo>
                  <a:pt x="52224" y="13858"/>
                </a:lnTo>
                <a:lnTo>
                  <a:pt x="51102" y="14355"/>
                </a:lnTo>
                <a:lnTo>
                  <a:pt x="47342" y="14137"/>
                </a:lnTo>
                <a:lnTo>
                  <a:pt x="45703" y="14246"/>
                </a:lnTo>
                <a:lnTo>
                  <a:pt x="45370" y="15171"/>
                </a:lnTo>
                <a:lnTo>
                  <a:pt x="45363" y="16028"/>
                </a:lnTo>
                <a:lnTo>
                  <a:pt x="47560" y="16232"/>
                </a:lnTo>
                <a:lnTo>
                  <a:pt x="49715" y="16660"/>
                </a:lnTo>
                <a:lnTo>
                  <a:pt x="51918" y="17354"/>
                </a:lnTo>
                <a:lnTo>
                  <a:pt x="54149" y="17823"/>
                </a:lnTo>
                <a:lnTo>
                  <a:pt x="56665" y="18129"/>
                </a:lnTo>
                <a:lnTo>
                  <a:pt x="59147" y="18625"/>
                </a:lnTo>
                <a:lnTo>
                  <a:pt x="63281" y="20305"/>
                </a:lnTo>
                <a:lnTo>
                  <a:pt x="67844" y="24113"/>
                </a:lnTo>
                <a:lnTo>
                  <a:pt x="69068" y="24983"/>
                </a:lnTo>
                <a:lnTo>
                  <a:pt x="69877" y="26173"/>
                </a:lnTo>
                <a:lnTo>
                  <a:pt x="69490" y="27649"/>
                </a:lnTo>
                <a:lnTo>
                  <a:pt x="67858" y="30056"/>
                </a:lnTo>
                <a:lnTo>
                  <a:pt x="66933" y="30825"/>
                </a:lnTo>
                <a:lnTo>
                  <a:pt x="65586" y="31301"/>
                </a:lnTo>
                <a:lnTo>
                  <a:pt x="64662" y="32280"/>
                </a:lnTo>
                <a:lnTo>
                  <a:pt x="63771" y="33959"/>
                </a:lnTo>
                <a:lnTo>
                  <a:pt x="63227" y="34102"/>
                </a:lnTo>
                <a:lnTo>
                  <a:pt x="62588" y="34034"/>
                </a:lnTo>
                <a:lnTo>
                  <a:pt x="61493" y="33082"/>
                </a:lnTo>
                <a:lnTo>
                  <a:pt x="60711" y="31620"/>
                </a:lnTo>
                <a:lnTo>
                  <a:pt x="58501" y="30247"/>
                </a:lnTo>
                <a:lnTo>
                  <a:pt x="55883" y="30423"/>
                </a:lnTo>
                <a:lnTo>
                  <a:pt x="52020" y="29614"/>
                </a:lnTo>
                <a:lnTo>
                  <a:pt x="49688" y="30002"/>
                </a:lnTo>
                <a:lnTo>
                  <a:pt x="47349" y="30097"/>
                </a:lnTo>
                <a:lnTo>
                  <a:pt x="44962" y="29682"/>
                </a:lnTo>
                <a:lnTo>
                  <a:pt x="42555" y="29539"/>
                </a:lnTo>
                <a:lnTo>
                  <a:pt x="40154" y="30056"/>
                </a:lnTo>
                <a:lnTo>
                  <a:pt x="37829" y="30933"/>
                </a:lnTo>
                <a:lnTo>
                  <a:pt x="36972" y="31498"/>
                </a:lnTo>
                <a:lnTo>
                  <a:pt x="35476" y="32864"/>
                </a:lnTo>
                <a:lnTo>
                  <a:pt x="34680" y="33375"/>
                </a:lnTo>
                <a:lnTo>
                  <a:pt x="29016" y="34061"/>
                </a:lnTo>
                <a:lnTo>
                  <a:pt x="27391" y="33055"/>
                </a:lnTo>
                <a:lnTo>
                  <a:pt x="25874" y="31681"/>
                </a:lnTo>
                <a:lnTo>
                  <a:pt x="23698" y="31498"/>
                </a:lnTo>
                <a:lnTo>
                  <a:pt x="20536" y="32559"/>
                </a:lnTo>
                <a:lnTo>
                  <a:pt x="18564" y="32946"/>
                </a:lnTo>
                <a:lnTo>
                  <a:pt x="17762" y="33395"/>
                </a:lnTo>
                <a:lnTo>
                  <a:pt x="17524" y="33918"/>
                </a:lnTo>
                <a:lnTo>
                  <a:pt x="17517" y="35836"/>
                </a:lnTo>
                <a:lnTo>
                  <a:pt x="17075" y="36999"/>
                </a:lnTo>
                <a:lnTo>
                  <a:pt x="13995" y="41392"/>
                </a:lnTo>
                <a:lnTo>
                  <a:pt x="12261" y="44493"/>
                </a:lnTo>
                <a:lnTo>
                  <a:pt x="11546" y="45445"/>
                </a:lnTo>
                <a:lnTo>
                  <a:pt x="10717" y="45655"/>
                </a:lnTo>
                <a:lnTo>
                  <a:pt x="9200" y="43874"/>
                </a:lnTo>
                <a:lnTo>
                  <a:pt x="8235" y="43235"/>
                </a:lnTo>
                <a:lnTo>
                  <a:pt x="7038" y="42908"/>
                </a:lnTo>
                <a:lnTo>
                  <a:pt x="6528" y="41963"/>
                </a:lnTo>
                <a:lnTo>
                  <a:pt x="6549" y="40617"/>
                </a:lnTo>
                <a:lnTo>
                  <a:pt x="6236" y="39311"/>
                </a:lnTo>
                <a:lnTo>
                  <a:pt x="5495" y="3828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36" name="Google Shape;3736;p208"/>
          <p:cNvSpPr/>
          <p:nvPr/>
        </p:nvSpPr>
        <p:spPr>
          <a:xfrm>
            <a:off x="7462685" y="3771905"/>
            <a:ext cx="394110" cy="392029"/>
          </a:xfrm>
          <a:custGeom>
            <a:rect b="b" l="l" r="r" t="t"/>
            <a:pathLst>
              <a:path extrusionOk="0" h="392029" w="394110">
                <a:moveTo>
                  <a:pt x="329395" y="3692"/>
                </a:moveTo>
                <a:lnTo>
                  <a:pt x="329796" y="4957"/>
                </a:lnTo>
                <a:lnTo>
                  <a:pt x="329864" y="6140"/>
                </a:lnTo>
                <a:lnTo>
                  <a:pt x="328055" y="7242"/>
                </a:lnTo>
                <a:lnTo>
                  <a:pt x="326865" y="7881"/>
                </a:lnTo>
                <a:lnTo>
                  <a:pt x="325437" y="10921"/>
                </a:lnTo>
                <a:lnTo>
                  <a:pt x="322792" y="12981"/>
                </a:lnTo>
                <a:lnTo>
                  <a:pt x="322350" y="13607"/>
                </a:lnTo>
                <a:lnTo>
                  <a:pt x="322370" y="14171"/>
                </a:lnTo>
                <a:lnTo>
                  <a:pt x="324165" y="15103"/>
                </a:lnTo>
                <a:lnTo>
                  <a:pt x="324764" y="15987"/>
                </a:lnTo>
                <a:lnTo>
                  <a:pt x="325042" y="17170"/>
                </a:lnTo>
                <a:lnTo>
                  <a:pt x="324240" y="21400"/>
                </a:lnTo>
                <a:lnTo>
                  <a:pt x="323737" y="24636"/>
                </a:lnTo>
                <a:lnTo>
                  <a:pt x="323077" y="28873"/>
                </a:lnTo>
                <a:lnTo>
                  <a:pt x="323104" y="30485"/>
                </a:lnTo>
                <a:lnTo>
                  <a:pt x="323784" y="32416"/>
                </a:lnTo>
                <a:lnTo>
                  <a:pt x="324458" y="33919"/>
                </a:lnTo>
                <a:lnTo>
                  <a:pt x="324668" y="35619"/>
                </a:lnTo>
                <a:lnTo>
                  <a:pt x="324430" y="39801"/>
                </a:lnTo>
                <a:lnTo>
                  <a:pt x="325253" y="42215"/>
                </a:lnTo>
                <a:lnTo>
                  <a:pt x="325913" y="44438"/>
                </a:lnTo>
                <a:lnTo>
                  <a:pt x="324342" y="47206"/>
                </a:lnTo>
                <a:lnTo>
                  <a:pt x="323669" y="49647"/>
                </a:lnTo>
                <a:lnTo>
                  <a:pt x="323247" y="53136"/>
                </a:lnTo>
                <a:lnTo>
                  <a:pt x="323077" y="55332"/>
                </a:lnTo>
                <a:lnTo>
                  <a:pt x="322064" y="57358"/>
                </a:lnTo>
                <a:lnTo>
                  <a:pt x="320745" y="59256"/>
                </a:lnTo>
                <a:lnTo>
                  <a:pt x="319256" y="60439"/>
                </a:lnTo>
                <a:lnTo>
                  <a:pt x="317420" y="61459"/>
                </a:lnTo>
                <a:lnTo>
                  <a:pt x="315305" y="62798"/>
                </a:lnTo>
                <a:lnTo>
                  <a:pt x="313591" y="66382"/>
                </a:lnTo>
                <a:lnTo>
                  <a:pt x="309885" y="69361"/>
                </a:lnTo>
                <a:lnTo>
                  <a:pt x="309110" y="70381"/>
                </a:lnTo>
                <a:lnTo>
                  <a:pt x="308763" y="72761"/>
                </a:lnTo>
                <a:lnTo>
                  <a:pt x="308852" y="76059"/>
                </a:lnTo>
                <a:lnTo>
                  <a:pt x="309504" y="78677"/>
                </a:lnTo>
                <a:lnTo>
                  <a:pt x="311279" y="82539"/>
                </a:lnTo>
                <a:lnTo>
                  <a:pt x="312836" y="86782"/>
                </a:lnTo>
                <a:lnTo>
                  <a:pt x="313258" y="88911"/>
                </a:lnTo>
                <a:lnTo>
                  <a:pt x="313856" y="89720"/>
                </a:lnTo>
                <a:lnTo>
                  <a:pt x="316046" y="91107"/>
                </a:lnTo>
                <a:lnTo>
                  <a:pt x="319834" y="92984"/>
                </a:lnTo>
                <a:lnTo>
                  <a:pt x="320534" y="93752"/>
                </a:lnTo>
                <a:lnTo>
                  <a:pt x="322411" y="96663"/>
                </a:lnTo>
                <a:lnTo>
                  <a:pt x="324192" y="101871"/>
                </a:lnTo>
                <a:lnTo>
                  <a:pt x="324750" y="105312"/>
                </a:lnTo>
                <a:lnTo>
                  <a:pt x="328218" y="108046"/>
                </a:lnTo>
                <a:lnTo>
                  <a:pt x="331421" y="110562"/>
                </a:lnTo>
                <a:lnTo>
                  <a:pt x="334495" y="112772"/>
                </a:lnTo>
                <a:lnTo>
                  <a:pt x="337833" y="115166"/>
                </a:lnTo>
                <a:lnTo>
                  <a:pt x="338316" y="115900"/>
                </a:lnTo>
                <a:lnTo>
                  <a:pt x="339425" y="120966"/>
                </a:lnTo>
                <a:lnTo>
                  <a:pt x="340533" y="125985"/>
                </a:lnTo>
                <a:lnTo>
                  <a:pt x="341743" y="131499"/>
                </a:lnTo>
                <a:lnTo>
                  <a:pt x="342967" y="137021"/>
                </a:lnTo>
                <a:lnTo>
                  <a:pt x="344409" y="143501"/>
                </a:lnTo>
                <a:lnTo>
                  <a:pt x="345225" y="147167"/>
                </a:lnTo>
                <a:lnTo>
                  <a:pt x="346211" y="151607"/>
                </a:lnTo>
                <a:lnTo>
                  <a:pt x="347374" y="156802"/>
                </a:lnTo>
                <a:lnTo>
                  <a:pt x="345504" y="157904"/>
                </a:lnTo>
                <a:lnTo>
                  <a:pt x="343396" y="159312"/>
                </a:lnTo>
                <a:lnTo>
                  <a:pt x="344933" y="161977"/>
                </a:lnTo>
                <a:lnTo>
                  <a:pt x="347898" y="166309"/>
                </a:lnTo>
                <a:lnTo>
                  <a:pt x="349686" y="169797"/>
                </a:lnTo>
                <a:lnTo>
                  <a:pt x="350311" y="171314"/>
                </a:lnTo>
                <a:lnTo>
                  <a:pt x="351706" y="175632"/>
                </a:lnTo>
                <a:lnTo>
                  <a:pt x="352841" y="179807"/>
                </a:lnTo>
                <a:lnTo>
                  <a:pt x="353133" y="181160"/>
                </a:lnTo>
                <a:lnTo>
                  <a:pt x="353548" y="184370"/>
                </a:lnTo>
                <a:lnTo>
                  <a:pt x="353038" y="193183"/>
                </a:lnTo>
                <a:lnTo>
                  <a:pt x="353854" y="204328"/>
                </a:lnTo>
                <a:lnTo>
                  <a:pt x="354956" y="209863"/>
                </a:lnTo>
                <a:lnTo>
                  <a:pt x="353222" y="214848"/>
                </a:lnTo>
                <a:lnTo>
                  <a:pt x="351740" y="219601"/>
                </a:lnTo>
                <a:lnTo>
                  <a:pt x="351835" y="221988"/>
                </a:lnTo>
                <a:lnTo>
                  <a:pt x="352651" y="225707"/>
                </a:lnTo>
                <a:lnTo>
                  <a:pt x="353453" y="228455"/>
                </a:lnTo>
                <a:lnTo>
                  <a:pt x="354541" y="229896"/>
                </a:lnTo>
                <a:lnTo>
                  <a:pt x="354330" y="234513"/>
                </a:lnTo>
                <a:lnTo>
                  <a:pt x="353875" y="236186"/>
                </a:lnTo>
                <a:lnTo>
                  <a:pt x="350543" y="238600"/>
                </a:lnTo>
                <a:lnTo>
                  <a:pt x="346850" y="240810"/>
                </a:lnTo>
                <a:lnTo>
                  <a:pt x="345830" y="242680"/>
                </a:lnTo>
                <a:lnTo>
                  <a:pt x="345538" y="244761"/>
                </a:lnTo>
                <a:lnTo>
                  <a:pt x="346027" y="246454"/>
                </a:lnTo>
                <a:lnTo>
                  <a:pt x="348564" y="250194"/>
                </a:lnTo>
                <a:lnTo>
                  <a:pt x="352379" y="255791"/>
                </a:lnTo>
                <a:lnTo>
                  <a:pt x="356574" y="261938"/>
                </a:lnTo>
                <a:lnTo>
                  <a:pt x="356921" y="263482"/>
                </a:lnTo>
                <a:lnTo>
                  <a:pt x="357091" y="267834"/>
                </a:lnTo>
                <a:lnTo>
                  <a:pt x="358839" y="273294"/>
                </a:lnTo>
                <a:lnTo>
                  <a:pt x="360729" y="275674"/>
                </a:lnTo>
                <a:lnTo>
                  <a:pt x="361436" y="277449"/>
                </a:lnTo>
                <a:lnTo>
                  <a:pt x="362776" y="278721"/>
                </a:lnTo>
                <a:lnTo>
                  <a:pt x="364109" y="279652"/>
                </a:lnTo>
                <a:lnTo>
                  <a:pt x="364938" y="279761"/>
                </a:lnTo>
                <a:lnTo>
                  <a:pt x="369651" y="278279"/>
                </a:lnTo>
                <a:lnTo>
                  <a:pt x="377709" y="280726"/>
                </a:lnTo>
                <a:lnTo>
                  <a:pt x="385332" y="283215"/>
                </a:lnTo>
                <a:lnTo>
                  <a:pt x="385889" y="283705"/>
                </a:lnTo>
                <a:lnTo>
                  <a:pt x="387555" y="286853"/>
                </a:lnTo>
                <a:lnTo>
                  <a:pt x="390282" y="291987"/>
                </a:lnTo>
                <a:lnTo>
                  <a:pt x="392302" y="296088"/>
                </a:lnTo>
                <a:lnTo>
                  <a:pt x="394111" y="299753"/>
                </a:lnTo>
                <a:lnTo>
                  <a:pt x="384230" y="306064"/>
                </a:lnTo>
                <a:lnTo>
                  <a:pt x="374343" y="312360"/>
                </a:lnTo>
                <a:lnTo>
                  <a:pt x="364462" y="318644"/>
                </a:lnTo>
                <a:lnTo>
                  <a:pt x="354582" y="324906"/>
                </a:lnTo>
                <a:lnTo>
                  <a:pt x="344701" y="331163"/>
                </a:lnTo>
                <a:lnTo>
                  <a:pt x="334814" y="337405"/>
                </a:lnTo>
                <a:lnTo>
                  <a:pt x="324934" y="343634"/>
                </a:lnTo>
                <a:lnTo>
                  <a:pt x="315053" y="349842"/>
                </a:lnTo>
                <a:lnTo>
                  <a:pt x="308498" y="353956"/>
                </a:lnTo>
                <a:lnTo>
                  <a:pt x="304330" y="357587"/>
                </a:lnTo>
                <a:lnTo>
                  <a:pt x="299100" y="362123"/>
                </a:lnTo>
                <a:lnTo>
                  <a:pt x="294163" y="366625"/>
                </a:lnTo>
                <a:lnTo>
                  <a:pt x="290281" y="370168"/>
                </a:lnTo>
                <a:lnTo>
                  <a:pt x="285249" y="374737"/>
                </a:lnTo>
                <a:lnTo>
                  <a:pt x="282712" y="377042"/>
                </a:lnTo>
                <a:lnTo>
                  <a:pt x="277102" y="382136"/>
                </a:lnTo>
                <a:lnTo>
                  <a:pt x="275416" y="383040"/>
                </a:lnTo>
                <a:lnTo>
                  <a:pt x="267983" y="384543"/>
                </a:lnTo>
                <a:lnTo>
                  <a:pt x="261163" y="385917"/>
                </a:lnTo>
                <a:lnTo>
                  <a:pt x="254866" y="387188"/>
                </a:lnTo>
                <a:lnTo>
                  <a:pt x="250561" y="388058"/>
                </a:lnTo>
                <a:lnTo>
                  <a:pt x="246393" y="388895"/>
                </a:lnTo>
                <a:lnTo>
                  <a:pt x="240334" y="390078"/>
                </a:lnTo>
                <a:lnTo>
                  <a:pt x="236009" y="390928"/>
                </a:lnTo>
                <a:lnTo>
                  <a:pt x="231345" y="391839"/>
                </a:lnTo>
                <a:lnTo>
                  <a:pt x="230617" y="391996"/>
                </a:lnTo>
                <a:lnTo>
                  <a:pt x="229774" y="392030"/>
                </a:lnTo>
                <a:lnTo>
                  <a:pt x="229141" y="391996"/>
                </a:lnTo>
                <a:lnTo>
                  <a:pt x="227849" y="391492"/>
                </a:lnTo>
                <a:lnTo>
                  <a:pt x="226292" y="390303"/>
                </a:lnTo>
                <a:lnTo>
                  <a:pt x="225252" y="389691"/>
                </a:lnTo>
                <a:lnTo>
                  <a:pt x="224993" y="388752"/>
                </a:lnTo>
                <a:lnTo>
                  <a:pt x="225598" y="387501"/>
                </a:lnTo>
                <a:lnTo>
                  <a:pt x="226353" y="386379"/>
                </a:lnTo>
                <a:lnTo>
                  <a:pt x="226639" y="385495"/>
                </a:lnTo>
                <a:lnTo>
                  <a:pt x="227156" y="384822"/>
                </a:lnTo>
                <a:lnTo>
                  <a:pt x="227822" y="384278"/>
                </a:lnTo>
                <a:lnTo>
                  <a:pt x="227849" y="383509"/>
                </a:lnTo>
                <a:lnTo>
                  <a:pt x="227298" y="382245"/>
                </a:lnTo>
                <a:lnTo>
                  <a:pt x="226816" y="380497"/>
                </a:lnTo>
                <a:lnTo>
                  <a:pt x="226836" y="377321"/>
                </a:lnTo>
                <a:lnTo>
                  <a:pt x="226850" y="376260"/>
                </a:lnTo>
                <a:lnTo>
                  <a:pt x="226850" y="375880"/>
                </a:lnTo>
                <a:lnTo>
                  <a:pt x="225456" y="374662"/>
                </a:lnTo>
                <a:lnTo>
                  <a:pt x="222824" y="373316"/>
                </a:lnTo>
                <a:lnTo>
                  <a:pt x="220403" y="372527"/>
                </a:lnTo>
                <a:lnTo>
                  <a:pt x="219302" y="372255"/>
                </a:lnTo>
                <a:lnTo>
                  <a:pt x="216629" y="371779"/>
                </a:lnTo>
                <a:lnTo>
                  <a:pt x="212937" y="370929"/>
                </a:lnTo>
                <a:lnTo>
                  <a:pt x="211638" y="370344"/>
                </a:lnTo>
                <a:lnTo>
                  <a:pt x="209244" y="367386"/>
                </a:lnTo>
                <a:lnTo>
                  <a:pt x="208068" y="366631"/>
                </a:lnTo>
                <a:lnTo>
                  <a:pt x="202526" y="366128"/>
                </a:lnTo>
                <a:lnTo>
                  <a:pt x="200683" y="365639"/>
                </a:lnTo>
                <a:lnTo>
                  <a:pt x="199174" y="364938"/>
                </a:lnTo>
                <a:lnTo>
                  <a:pt x="197882" y="363986"/>
                </a:lnTo>
                <a:lnTo>
                  <a:pt x="197154" y="362361"/>
                </a:lnTo>
                <a:lnTo>
                  <a:pt x="196936" y="361035"/>
                </a:lnTo>
                <a:lnTo>
                  <a:pt x="196453" y="360403"/>
                </a:lnTo>
                <a:lnTo>
                  <a:pt x="190340" y="357193"/>
                </a:lnTo>
                <a:lnTo>
                  <a:pt x="188783" y="356105"/>
                </a:lnTo>
                <a:lnTo>
                  <a:pt x="187960" y="355092"/>
                </a:lnTo>
                <a:lnTo>
                  <a:pt x="187933" y="353589"/>
                </a:lnTo>
                <a:lnTo>
                  <a:pt x="188096" y="351746"/>
                </a:lnTo>
                <a:lnTo>
                  <a:pt x="187838" y="350107"/>
                </a:lnTo>
                <a:lnTo>
                  <a:pt x="187579" y="349305"/>
                </a:lnTo>
                <a:lnTo>
                  <a:pt x="184785" y="347360"/>
                </a:lnTo>
                <a:lnTo>
                  <a:pt x="178535" y="342995"/>
                </a:lnTo>
                <a:lnTo>
                  <a:pt x="172286" y="338629"/>
                </a:lnTo>
                <a:lnTo>
                  <a:pt x="166037" y="334257"/>
                </a:lnTo>
                <a:lnTo>
                  <a:pt x="159788" y="329877"/>
                </a:lnTo>
                <a:lnTo>
                  <a:pt x="153538" y="325491"/>
                </a:lnTo>
                <a:lnTo>
                  <a:pt x="147289" y="321098"/>
                </a:lnTo>
                <a:lnTo>
                  <a:pt x="141040" y="316699"/>
                </a:lnTo>
                <a:lnTo>
                  <a:pt x="134791" y="312292"/>
                </a:lnTo>
                <a:lnTo>
                  <a:pt x="128541" y="307872"/>
                </a:lnTo>
                <a:lnTo>
                  <a:pt x="122285" y="303459"/>
                </a:lnTo>
                <a:lnTo>
                  <a:pt x="116043" y="299025"/>
                </a:lnTo>
                <a:lnTo>
                  <a:pt x="109794" y="294592"/>
                </a:lnTo>
                <a:lnTo>
                  <a:pt x="103544" y="290151"/>
                </a:lnTo>
                <a:lnTo>
                  <a:pt x="97288" y="285697"/>
                </a:lnTo>
                <a:lnTo>
                  <a:pt x="91039" y="281237"/>
                </a:lnTo>
                <a:lnTo>
                  <a:pt x="84790" y="276769"/>
                </a:lnTo>
                <a:lnTo>
                  <a:pt x="79506" y="272995"/>
                </a:lnTo>
                <a:lnTo>
                  <a:pt x="73679" y="268997"/>
                </a:lnTo>
                <a:lnTo>
                  <a:pt x="69347" y="266066"/>
                </a:lnTo>
                <a:lnTo>
                  <a:pt x="65049" y="263142"/>
                </a:lnTo>
                <a:lnTo>
                  <a:pt x="60425" y="260007"/>
                </a:lnTo>
                <a:lnTo>
                  <a:pt x="57420" y="258062"/>
                </a:lnTo>
                <a:lnTo>
                  <a:pt x="53836" y="255736"/>
                </a:lnTo>
                <a:lnTo>
                  <a:pt x="50246" y="253404"/>
                </a:lnTo>
                <a:lnTo>
                  <a:pt x="46655" y="251071"/>
                </a:lnTo>
                <a:lnTo>
                  <a:pt x="43065" y="248739"/>
                </a:lnTo>
                <a:lnTo>
                  <a:pt x="39474" y="246407"/>
                </a:lnTo>
                <a:lnTo>
                  <a:pt x="35884" y="244067"/>
                </a:lnTo>
                <a:lnTo>
                  <a:pt x="32300" y="241728"/>
                </a:lnTo>
                <a:lnTo>
                  <a:pt x="28710" y="239382"/>
                </a:lnTo>
                <a:lnTo>
                  <a:pt x="25119" y="237036"/>
                </a:lnTo>
                <a:lnTo>
                  <a:pt x="21536" y="234690"/>
                </a:lnTo>
                <a:lnTo>
                  <a:pt x="17945" y="232344"/>
                </a:lnTo>
                <a:lnTo>
                  <a:pt x="14355" y="229991"/>
                </a:lnTo>
                <a:lnTo>
                  <a:pt x="10765" y="227639"/>
                </a:lnTo>
                <a:lnTo>
                  <a:pt x="7174" y="225279"/>
                </a:lnTo>
                <a:lnTo>
                  <a:pt x="3584" y="222919"/>
                </a:lnTo>
                <a:lnTo>
                  <a:pt x="0" y="220560"/>
                </a:lnTo>
                <a:lnTo>
                  <a:pt x="0" y="216194"/>
                </a:lnTo>
                <a:lnTo>
                  <a:pt x="0" y="212638"/>
                </a:lnTo>
                <a:lnTo>
                  <a:pt x="0" y="207402"/>
                </a:lnTo>
                <a:lnTo>
                  <a:pt x="0" y="202845"/>
                </a:lnTo>
                <a:lnTo>
                  <a:pt x="0" y="198290"/>
                </a:lnTo>
                <a:lnTo>
                  <a:pt x="0" y="195148"/>
                </a:lnTo>
                <a:lnTo>
                  <a:pt x="0" y="191870"/>
                </a:lnTo>
                <a:lnTo>
                  <a:pt x="95" y="190388"/>
                </a:lnTo>
                <a:lnTo>
                  <a:pt x="449" y="189755"/>
                </a:lnTo>
                <a:lnTo>
                  <a:pt x="2387" y="188688"/>
                </a:lnTo>
                <a:lnTo>
                  <a:pt x="5420" y="186253"/>
                </a:lnTo>
                <a:lnTo>
                  <a:pt x="6542" y="185172"/>
                </a:lnTo>
                <a:lnTo>
                  <a:pt x="7976" y="184077"/>
                </a:lnTo>
                <a:lnTo>
                  <a:pt x="13056" y="180779"/>
                </a:lnTo>
                <a:lnTo>
                  <a:pt x="14110" y="179855"/>
                </a:lnTo>
                <a:lnTo>
                  <a:pt x="19047" y="176053"/>
                </a:lnTo>
                <a:lnTo>
                  <a:pt x="20203" y="175496"/>
                </a:lnTo>
                <a:lnTo>
                  <a:pt x="22855" y="175122"/>
                </a:lnTo>
                <a:lnTo>
                  <a:pt x="23963" y="174408"/>
                </a:lnTo>
                <a:lnTo>
                  <a:pt x="25453" y="172885"/>
                </a:lnTo>
                <a:lnTo>
                  <a:pt x="27642" y="171144"/>
                </a:lnTo>
                <a:lnTo>
                  <a:pt x="29063" y="170314"/>
                </a:lnTo>
                <a:lnTo>
                  <a:pt x="29403" y="170164"/>
                </a:lnTo>
                <a:lnTo>
                  <a:pt x="30315" y="170042"/>
                </a:lnTo>
                <a:lnTo>
                  <a:pt x="34877" y="170559"/>
                </a:lnTo>
                <a:lnTo>
                  <a:pt x="36795" y="170947"/>
                </a:lnTo>
                <a:lnTo>
                  <a:pt x="39087" y="171273"/>
                </a:lnTo>
                <a:lnTo>
                  <a:pt x="39801" y="171048"/>
                </a:lnTo>
                <a:lnTo>
                  <a:pt x="40413" y="170505"/>
                </a:lnTo>
                <a:lnTo>
                  <a:pt x="41276" y="169287"/>
                </a:lnTo>
                <a:lnTo>
                  <a:pt x="41460" y="167839"/>
                </a:lnTo>
                <a:lnTo>
                  <a:pt x="41514" y="166574"/>
                </a:lnTo>
                <a:lnTo>
                  <a:pt x="41650" y="166023"/>
                </a:lnTo>
                <a:lnTo>
                  <a:pt x="42051" y="165772"/>
                </a:lnTo>
                <a:lnTo>
                  <a:pt x="43051" y="165867"/>
                </a:lnTo>
                <a:lnTo>
                  <a:pt x="44384" y="166037"/>
                </a:lnTo>
                <a:lnTo>
                  <a:pt x="47111" y="165982"/>
                </a:lnTo>
                <a:lnTo>
                  <a:pt x="48036" y="165806"/>
                </a:lnTo>
                <a:lnTo>
                  <a:pt x="51130" y="165534"/>
                </a:lnTo>
                <a:lnTo>
                  <a:pt x="55502" y="164711"/>
                </a:lnTo>
                <a:lnTo>
                  <a:pt x="58970" y="163636"/>
                </a:lnTo>
                <a:lnTo>
                  <a:pt x="61731" y="162786"/>
                </a:lnTo>
                <a:lnTo>
                  <a:pt x="64689" y="160549"/>
                </a:lnTo>
                <a:lnTo>
                  <a:pt x="66858" y="158190"/>
                </a:lnTo>
                <a:lnTo>
                  <a:pt x="69109" y="154667"/>
                </a:lnTo>
                <a:lnTo>
                  <a:pt x="70897" y="151607"/>
                </a:lnTo>
                <a:lnTo>
                  <a:pt x="74522" y="149696"/>
                </a:lnTo>
                <a:lnTo>
                  <a:pt x="77548" y="148533"/>
                </a:lnTo>
                <a:lnTo>
                  <a:pt x="79282" y="148078"/>
                </a:lnTo>
                <a:lnTo>
                  <a:pt x="83212" y="146459"/>
                </a:lnTo>
                <a:lnTo>
                  <a:pt x="86538" y="144012"/>
                </a:lnTo>
                <a:lnTo>
                  <a:pt x="89659" y="141713"/>
                </a:lnTo>
                <a:lnTo>
                  <a:pt x="92046" y="141407"/>
                </a:lnTo>
                <a:lnTo>
                  <a:pt x="95065" y="141026"/>
                </a:lnTo>
                <a:lnTo>
                  <a:pt x="95738" y="140598"/>
                </a:lnTo>
                <a:lnTo>
                  <a:pt x="96500" y="139782"/>
                </a:lnTo>
                <a:lnTo>
                  <a:pt x="96540" y="138340"/>
                </a:lnTo>
                <a:lnTo>
                  <a:pt x="95629" y="137327"/>
                </a:lnTo>
                <a:lnTo>
                  <a:pt x="94528" y="136797"/>
                </a:lnTo>
                <a:lnTo>
                  <a:pt x="93746" y="136212"/>
                </a:lnTo>
                <a:lnTo>
                  <a:pt x="92970" y="136103"/>
                </a:lnTo>
                <a:lnTo>
                  <a:pt x="92555" y="135409"/>
                </a:lnTo>
                <a:lnTo>
                  <a:pt x="92787" y="134131"/>
                </a:lnTo>
                <a:lnTo>
                  <a:pt x="92902" y="132948"/>
                </a:lnTo>
                <a:lnTo>
                  <a:pt x="93399" y="131765"/>
                </a:lnTo>
                <a:lnTo>
                  <a:pt x="93263" y="130092"/>
                </a:lnTo>
                <a:lnTo>
                  <a:pt x="92488" y="128419"/>
                </a:lnTo>
                <a:lnTo>
                  <a:pt x="92250" y="127215"/>
                </a:lnTo>
                <a:lnTo>
                  <a:pt x="92304" y="126019"/>
                </a:lnTo>
                <a:lnTo>
                  <a:pt x="92685" y="125087"/>
                </a:lnTo>
                <a:lnTo>
                  <a:pt x="93800" y="124468"/>
                </a:lnTo>
                <a:lnTo>
                  <a:pt x="95099" y="124230"/>
                </a:lnTo>
                <a:lnTo>
                  <a:pt x="96921" y="124529"/>
                </a:lnTo>
                <a:lnTo>
                  <a:pt x="100070" y="124128"/>
                </a:lnTo>
                <a:lnTo>
                  <a:pt x="108128" y="121231"/>
                </a:lnTo>
                <a:lnTo>
                  <a:pt x="108685" y="120340"/>
                </a:lnTo>
                <a:lnTo>
                  <a:pt x="109202" y="118335"/>
                </a:lnTo>
                <a:lnTo>
                  <a:pt x="109780" y="116573"/>
                </a:lnTo>
                <a:lnTo>
                  <a:pt x="110616" y="115982"/>
                </a:lnTo>
                <a:lnTo>
                  <a:pt x="111072" y="115852"/>
                </a:lnTo>
                <a:lnTo>
                  <a:pt x="113758" y="115377"/>
                </a:lnTo>
                <a:lnTo>
                  <a:pt x="117559" y="114710"/>
                </a:lnTo>
                <a:lnTo>
                  <a:pt x="118987" y="114615"/>
                </a:lnTo>
                <a:lnTo>
                  <a:pt x="123135" y="114805"/>
                </a:lnTo>
                <a:lnTo>
                  <a:pt x="126155" y="114948"/>
                </a:lnTo>
                <a:lnTo>
                  <a:pt x="131037" y="115179"/>
                </a:lnTo>
                <a:lnTo>
                  <a:pt x="134505" y="115295"/>
                </a:lnTo>
                <a:lnTo>
                  <a:pt x="137524" y="115397"/>
                </a:lnTo>
                <a:lnTo>
                  <a:pt x="141373" y="115533"/>
                </a:lnTo>
                <a:lnTo>
                  <a:pt x="142318" y="115125"/>
                </a:lnTo>
                <a:lnTo>
                  <a:pt x="142318" y="113840"/>
                </a:lnTo>
                <a:lnTo>
                  <a:pt x="141625" y="111446"/>
                </a:lnTo>
                <a:lnTo>
                  <a:pt x="142046" y="109950"/>
                </a:lnTo>
                <a:lnTo>
                  <a:pt x="143529" y="108563"/>
                </a:lnTo>
                <a:lnTo>
                  <a:pt x="145378" y="107012"/>
                </a:lnTo>
                <a:lnTo>
                  <a:pt x="144515" y="105122"/>
                </a:lnTo>
                <a:lnTo>
                  <a:pt x="143039" y="103857"/>
                </a:lnTo>
                <a:lnTo>
                  <a:pt x="140979" y="102334"/>
                </a:lnTo>
                <a:lnTo>
                  <a:pt x="139911" y="101715"/>
                </a:lnTo>
                <a:lnTo>
                  <a:pt x="138041" y="99872"/>
                </a:lnTo>
                <a:lnTo>
                  <a:pt x="136899" y="97771"/>
                </a:lnTo>
                <a:lnTo>
                  <a:pt x="136123" y="93338"/>
                </a:lnTo>
                <a:lnTo>
                  <a:pt x="134702" y="90849"/>
                </a:lnTo>
                <a:lnTo>
                  <a:pt x="133669" y="87775"/>
                </a:lnTo>
                <a:lnTo>
                  <a:pt x="134587" y="82124"/>
                </a:lnTo>
                <a:lnTo>
                  <a:pt x="133213" y="78704"/>
                </a:lnTo>
                <a:lnTo>
                  <a:pt x="133002" y="77221"/>
                </a:lnTo>
                <a:lnTo>
                  <a:pt x="132989" y="75474"/>
                </a:lnTo>
                <a:lnTo>
                  <a:pt x="133410" y="72448"/>
                </a:lnTo>
                <a:lnTo>
                  <a:pt x="133138" y="68184"/>
                </a:lnTo>
                <a:lnTo>
                  <a:pt x="131520" y="63778"/>
                </a:lnTo>
                <a:lnTo>
                  <a:pt x="132281" y="62275"/>
                </a:lnTo>
                <a:lnTo>
                  <a:pt x="132635" y="61493"/>
                </a:lnTo>
                <a:lnTo>
                  <a:pt x="132519" y="60820"/>
                </a:lnTo>
                <a:lnTo>
                  <a:pt x="131044" y="59419"/>
                </a:lnTo>
                <a:lnTo>
                  <a:pt x="130418" y="58256"/>
                </a:lnTo>
                <a:lnTo>
                  <a:pt x="130745" y="57168"/>
                </a:lnTo>
                <a:lnTo>
                  <a:pt x="131513" y="55584"/>
                </a:lnTo>
                <a:lnTo>
                  <a:pt x="131445" y="54917"/>
                </a:lnTo>
                <a:lnTo>
                  <a:pt x="129058" y="52986"/>
                </a:lnTo>
                <a:lnTo>
                  <a:pt x="125033" y="49851"/>
                </a:lnTo>
                <a:lnTo>
                  <a:pt x="123904" y="48478"/>
                </a:lnTo>
                <a:lnTo>
                  <a:pt x="123353" y="46757"/>
                </a:lnTo>
                <a:lnTo>
                  <a:pt x="127209" y="47199"/>
                </a:lnTo>
                <a:lnTo>
                  <a:pt x="129201" y="46988"/>
                </a:lnTo>
                <a:lnTo>
                  <a:pt x="133771" y="44921"/>
                </a:lnTo>
                <a:lnTo>
                  <a:pt x="137402" y="42126"/>
                </a:lnTo>
                <a:lnTo>
                  <a:pt x="140224" y="40705"/>
                </a:lnTo>
                <a:lnTo>
                  <a:pt x="142706" y="37638"/>
                </a:lnTo>
                <a:lnTo>
                  <a:pt x="144957" y="35700"/>
                </a:lnTo>
                <a:lnTo>
                  <a:pt x="148207" y="33606"/>
                </a:lnTo>
                <a:lnTo>
                  <a:pt x="157584" y="29084"/>
                </a:lnTo>
                <a:lnTo>
                  <a:pt x="159019" y="29050"/>
                </a:lnTo>
                <a:lnTo>
                  <a:pt x="162106" y="30077"/>
                </a:lnTo>
                <a:lnTo>
                  <a:pt x="164793" y="29757"/>
                </a:lnTo>
                <a:lnTo>
                  <a:pt x="166628" y="28173"/>
                </a:lnTo>
                <a:lnTo>
                  <a:pt x="168607" y="24351"/>
                </a:lnTo>
                <a:lnTo>
                  <a:pt x="171674" y="22019"/>
                </a:lnTo>
                <a:lnTo>
                  <a:pt x="175543" y="19679"/>
                </a:lnTo>
                <a:lnTo>
                  <a:pt x="180807" y="17442"/>
                </a:lnTo>
                <a:lnTo>
                  <a:pt x="184254" y="15382"/>
                </a:lnTo>
                <a:lnTo>
                  <a:pt x="189708" y="13593"/>
                </a:lnTo>
                <a:lnTo>
                  <a:pt x="203396" y="12458"/>
                </a:lnTo>
                <a:lnTo>
                  <a:pt x="210428" y="11445"/>
                </a:lnTo>
                <a:lnTo>
                  <a:pt x="215208" y="11676"/>
                </a:lnTo>
                <a:lnTo>
                  <a:pt x="220036" y="8398"/>
                </a:lnTo>
                <a:lnTo>
                  <a:pt x="222450" y="7317"/>
                </a:lnTo>
                <a:lnTo>
                  <a:pt x="232902" y="7065"/>
                </a:lnTo>
                <a:lnTo>
                  <a:pt x="237832" y="4665"/>
                </a:lnTo>
                <a:lnTo>
                  <a:pt x="256518" y="4665"/>
                </a:lnTo>
                <a:lnTo>
                  <a:pt x="258803" y="5467"/>
                </a:lnTo>
                <a:lnTo>
                  <a:pt x="261047" y="6759"/>
                </a:lnTo>
                <a:lnTo>
                  <a:pt x="264869" y="9867"/>
                </a:lnTo>
                <a:lnTo>
                  <a:pt x="266773" y="10547"/>
                </a:lnTo>
                <a:lnTo>
                  <a:pt x="269241" y="9901"/>
                </a:lnTo>
                <a:lnTo>
                  <a:pt x="274980" y="6957"/>
                </a:lnTo>
                <a:lnTo>
                  <a:pt x="281454" y="5420"/>
                </a:lnTo>
                <a:lnTo>
                  <a:pt x="284977" y="3665"/>
                </a:lnTo>
                <a:lnTo>
                  <a:pt x="286473" y="1102"/>
                </a:lnTo>
                <a:lnTo>
                  <a:pt x="289505" y="156"/>
                </a:lnTo>
                <a:lnTo>
                  <a:pt x="291212" y="2128"/>
                </a:lnTo>
                <a:lnTo>
                  <a:pt x="297924" y="4114"/>
                </a:lnTo>
                <a:lnTo>
                  <a:pt x="302045" y="3543"/>
                </a:lnTo>
                <a:lnTo>
                  <a:pt x="303853" y="2945"/>
                </a:lnTo>
                <a:lnTo>
                  <a:pt x="303201" y="0"/>
                </a:lnTo>
                <a:lnTo>
                  <a:pt x="307560" y="782"/>
                </a:lnTo>
                <a:lnTo>
                  <a:pt x="310905" y="2203"/>
                </a:lnTo>
                <a:lnTo>
                  <a:pt x="314407" y="5046"/>
                </a:lnTo>
                <a:lnTo>
                  <a:pt x="316678" y="5610"/>
                </a:lnTo>
                <a:lnTo>
                  <a:pt x="320813" y="433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37" name="Google Shape;3737;p208"/>
          <p:cNvSpPr/>
          <p:nvPr/>
        </p:nvSpPr>
        <p:spPr>
          <a:xfrm>
            <a:off x="5879228" y="4503094"/>
            <a:ext cx="313067" cy="122346"/>
          </a:xfrm>
          <a:custGeom>
            <a:rect b="b" l="l" r="r" t="t"/>
            <a:pathLst>
              <a:path extrusionOk="0" h="122346" w="313067">
                <a:moveTo>
                  <a:pt x="312408" y="29641"/>
                </a:moveTo>
                <a:lnTo>
                  <a:pt x="311340" y="30321"/>
                </a:lnTo>
                <a:lnTo>
                  <a:pt x="310232" y="30396"/>
                </a:lnTo>
                <a:lnTo>
                  <a:pt x="308756" y="30607"/>
                </a:lnTo>
                <a:lnTo>
                  <a:pt x="306696" y="29954"/>
                </a:lnTo>
                <a:lnTo>
                  <a:pt x="305887" y="29954"/>
                </a:lnTo>
                <a:lnTo>
                  <a:pt x="305771" y="30614"/>
                </a:lnTo>
                <a:lnTo>
                  <a:pt x="307138" y="31416"/>
                </a:lnTo>
                <a:lnTo>
                  <a:pt x="308464" y="32334"/>
                </a:lnTo>
                <a:lnTo>
                  <a:pt x="308940" y="33728"/>
                </a:lnTo>
                <a:lnTo>
                  <a:pt x="309729" y="35381"/>
                </a:lnTo>
                <a:lnTo>
                  <a:pt x="311626" y="37230"/>
                </a:lnTo>
                <a:lnTo>
                  <a:pt x="312809" y="38155"/>
                </a:lnTo>
                <a:lnTo>
                  <a:pt x="312884" y="38815"/>
                </a:lnTo>
                <a:lnTo>
                  <a:pt x="312510" y="40025"/>
                </a:lnTo>
                <a:lnTo>
                  <a:pt x="312415" y="41031"/>
                </a:lnTo>
                <a:lnTo>
                  <a:pt x="313068" y="45676"/>
                </a:lnTo>
                <a:lnTo>
                  <a:pt x="312632" y="45962"/>
                </a:lnTo>
                <a:lnTo>
                  <a:pt x="311932" y="45982"/>
                </a:lnTo>
                <a:lnTo>
                  <a:pt x="311191" y="45962"/>
                </a:lnTo>
                <a:lnTo>
                  <a:pt x="310579" y="45458"/>
                </a:lnTo>
                <a:lnTo>
                  <a:pt x="310048" y="45159"/>
                </a:lnTo>
                <a:lnTo>
                  <a:pt x="309810" y="45873"/>
                </a:lnTo>
                <a:lnTo>
                  <a:pt x="309260" y="47940"/>
                </a:lnTo>
                <a:lnTo>
                  <a:pt x="308022" y="52591"/>
                </a:lnTo>
                <a:lnTo>
                  <a:pt x="306941" y="56665"/>
                </a:lnTo>
                <a:lnTo>
                  <a:pt x="305581" y="58106"/>
                </a:lnTo>
                <a:lnTo>
                  <a:pt x="303615" y="60398"/>
                </a:lnTo>
                <a:lnTo>
                  <a:pt x="300923" y="63533"/>
                </a:lnTo>
                <a:lnTo>
                  <a:pt x="297019" y="68075"/>
                </a:lnTo>
                <a:lnTo>
                  <a:pt x="294136" y="70183"/>
                </a:lnTo>
                <a:lnTo>
                  <a:pt x="291865" y="71843"/>
                </a:lnTo>
                <a:lnTo>
                  <a:pt x="289206" y="73760"/>
                </a:lnTo>
                <a:lnTo>
                  <a:pt x="285779" y="76235"/>
                </a:lnTo>
                <a:lnTo>
                  <a:pt x="281930" y="77622"/>
                </a:lnTo>
                <a:lnTo>
                  <a:pt x="276572" y="79554"/>
                </a:lnTo>
                <a:lnTo>
                  <a:pt x="272777" y="80921"/>
                </a:lnTo>
                <a:lnTo>
                  <a:pt x="269982" y="81872"/>
                </a:lnTo>
                <a:lnTo>
                  <a:pt x="267072" y="82865"/>
                </a:lnTo>
                <a:lnTo>
                  <a:pt x="263223" y="84178"/>
                </a:lnTo>
                <a:lnTo>
                  <a:pt x="261741" y="85415"/>
                </a:lnTo>
                <a:lnTo>
                  <a:pt x="259272" y="88448"/>
                </a:lnTo>
                <a:lnTo>
                  <a:pt x="258123" y="89910"/>
                </a:lnTo>
                <a:lnTo>
                  <a:pt x="257076" y="91168"/>
                </a:lnTo>
                <a:lnTo>
                  <a:pt x="256858" y="91739"/>
                </a:lnTo>
                <a:lnTo>
                  <a:pt x="257001" y="92107"/>
                </a:lnTo>
                <a:lnTo>
                  <a:pt x="257504" y="92719"/>
                </a:lnTo>
                <a:lnTo>
                  <a:pt x="257552" y="93351"/>
                </a:lnTo>
                <a:lnTo>
                  <a:pt x="256858" y="93745"/>
                </a:lnTo>
                <a:lnTo>
                  <a:pt x="256260" y="93807"/>
                </a:lnTo>
                <a:lnTo>
                  <a:pt x="255995" y="93494"/>
                </a:lnTo>
                <a:lnTo>
                  <a:pt x="255797" y="92800"/>
                </a:lnTo>
                <a:lnTo>
                  <a:pt x="255158" y="92093"/>
                </a:lnTo>
                <a:lnTo>
                  <a:pt x="254417" y="91889"/>
                </a:lnTo>
                <a:lnTo>
                  <a:pt x="253989" y="92059"/>
                </a:lnTo>
                <a:lnTo>
                  <a:pt x="253955" y="92705"/>
                </a:lnTo>
                <a:lnTo>
                  <a:pt x="252982" y="95813"/>
                </a:lnTo>
                <a:lnTo>
                  <a:pt x="252948" y="97322"/>
                </a:lnTo>
                <a:lnTo>
                  <a:pt x="252540" y="97921"/>
                </a:lnTo>
                <a:lnTo>
                  <a:pt x="252568" y="99274"/>
                </a:lnTo>
                <a:lnTo>
                  <a:pt x="251588" y="100532"/>
                </a:lnTo>
                <a:lnTo>
                  <a:pt x="251160" y="101654"/>
                </a:lnTo>
                <a:lnTo>
                  <a:pt x="250861" y="102606"/>
                </a:lnTo>
                <a:lnTo>
                  <a:pt x="250072" y="103266"/>
                </a:lnTo>
                <a:lnTo>
                  <a:pt x="249786" y="104299"/>
                </a:lnTo>
                <a:lnTo>
                  <a:pt x="249059" y="106502"/>
                </a:lnTo>
                <a:lnTo>
                  <a:pt x="248209" y="108230"/>
                </a:lnTo>
                <a:lnTo>
                  <a:pt x="247610" y="109705"/>
                </a:lnTo>
                <a:lnTo>
                  <a:pt x="247501" y="110814"/>
                </a:lnTo>
                <a:lnTo>
                  <a:pt x="247957" y="111596"/>
                </a:lnTo>
                <a:lnTo>
                  <a:pt x="248113" y="112228"/>
                </a:lnTo>
                <a:lnTo>
                  <a:pt x="247705" y="113364"/>
                </a:lnTo>
                <a:lnTo>
                  <a:pt x="247481" y="114214"/>
                </a:lnTo>
                <a:lnTo>
                  <a:pt x="246393" y="114792"/>
                </a:lnTo>
                <a:lnTo>
                  <a:pt x="244135" y="116165"/>
                </a:lnTo>
                <a:lnTo>
                  <a:pt x="243258" y="117110"/>
                </a:lnTo>
                <a:lnTo>
                  <a:pt x="242911" y="118178"/>
                </a:lnTo>
                <a:lnTo>
                  <a:pt x="243136" y="119089"/>
                </a:lnTo>
                <a:lnTo>
                  <a:pt x="243041" y="119844"/>
                </a:lnTo>
                <a:lnTo>
                  <a:pt x="241966" y="120130"/>
                </a:lnTo>
                <a:lnTo>
                  <a:pt x="241585" y="120776"/>
                </a:lnTo>
                <a:lnTo>
                  <a:pt x="240858" y="121938"/>
                </a:lnTo>
                <a:lnTo>
                  <a:pt x="240035" y="122347"/>
                </a:lnTo>
                <a:lnTo>
                  <a:pt x="237927" y="121728"/>
                </a:lnTo>
                <a:lnTo>
                  <a:pt x="236370" y="121721"/>
                </a:lnTo>
                <a:lnTo>
                  <a:pt x="235166" y="121156"/>
                </a:lnTo>
                <a:lnTo>
                  <a:pt x="233861" y="119484"/>
                </a:lnTo>
                <a:lnTo>
                  <a:pt x="232786" y="118076"/>
                </a:lnTo>
                <a:lnTo>
                  <a:pt x="231909" y="116254"/>
                </a:lnTo>
                <a:lnTo>
                  <a:pt x="231637" y="113758"/>
                </a:lnTo>
                <a:lnTo>
                  <a:pt x="230460" y="113024"/>
                </a:lnTo>
                <a:lnTo>
                  <a:pt x="229304" y="112153"/>
                </a:lnTo>
                <a:lnTo>
                  <a:pt x="227917" y="112398"/>
                </a:lnTo>
                <a:lnTo>
                  <a:pt x="226272" y="112561"/>
                </a:lnTo>
                <a:lnTo>
                  <a:pt x="225360" y="111983"/>
                </a:lnTo>
                <a:lnTo>
                  <a:pt x="223110" y="110929"/>
                </a:lnTo>
                <a:lnTo>
                  <a:pt x="221192" y="109732"/>
                </a:lnTo>
                <a:lnTo>
                  <a:pt x="219744" y="109134"/>
                </a:lnTo>
                <a:lnTo>
                  <a:pt x="218635" y="109420"/>
                </a:lnTo>
                <a:lnTo>
                  <a:pt x="217969" y="110140"/>
                </a:lnTo>
                <a:lnTo>
                  <a:pt x="216806" y="111426"/>
                </a:lnTo>
                <a:lnTo>
                  <a:pt x="215086" y="112316"/>
                </a:lnTo>
                <a:lnTo>
                  <a:pt x="214310" y="112276"/>
                </a:lnTo>
                <a:lnTo>
                  <a:pt x="213270" y="111684"/>
                </a:lnTo>
                <a:lnTo>
                  <a:pt x="213080" y="110990"/>
                </a:lnTo>
                <a:lnTo>
                  <a:pt x="213930" y="109889"/>
                </a:lnTo>
                <a:lnTo>
                  <a:pt x="215664" y="107468"/>
                </a:lnTo>
                <a:lnTo>
                  <a:pt x="213739" y="107407"/>
                </a:lnTo>
                <a:lnTo>
                  <a:pt x="213073" y="106652"/>
                </a:lnTo>
                <a:lnTo>
                  <a:pt x="212978" y="105775"/>
                </a:lnTo>
                <a:lnTo>
                  <a:pt x="212665" y="104829"/>
                </a:lnTo>
                <a:lnTo>
                  <a:pt x="213046" y="103694"/>
                </a:lnTo>
                <a:lnTo>
                  <a:pt x="214052" y="103095"/>
                </a:lnTo>
                <a:lnTo>
                  <a:pt x="215568" y="103565"/>
                </a:lnTo>
                <a:lnTo>
                  <a:pt x="216609" y="103599"/>
                </a:lnTo>
                <a:lnTo>
                  <a:pt x="217302" y="102531"/>
                </a:lnTo>
                <a:lnTo>
                  <a:pt x="217996" y="102062"/>
                </a:lnTo>
                <a:lnTo>
                  <a:pt x="218690" y="101715"/>
                </a:lnTo>
                <a:lnTo>
                  <a:pt x="218975" y="101178"/>
                </a:lnTo>
                <a:lnTo>
                  <a:pt x="218241" y="99471"/>
                </a:lnTo>
                <a:lnTo>
                  <a:pt x="218023" y="98540"/>
                </a:lnTo>
                <a:lnTo>
                  <a:pt x="218248" y="98002"/>
                </a:lnTo>
                <a:lnTo>
                  <a:pt x="218214" y="96935"/>
                </a:lnTo>
                <a:lnTo>
                  <a:pt x="218186" y="96146"/>
                </a:lnTo>
                <a:lnTo>
                  <a:pt x="217744" y="95452"/>
                </a:lnTo>
                <a:lnTo>
                  <a:pt x="217710" y="94419"/>
                </a:lnTo>
                <a:lnTo>
                  <a:pt x="217330" y="93854"/>
                </a:lnTo>
                <a:lnTo>
                  <a:pt x="217200" y="93256"/>
                </a:lnTo>
                <a:lnTo>
                  <a:pt x="217173" y="92562"/>
                </a:lnTo>
                <a:lnTo>
                  <a:pt x="216697" y="92216"/>
                </a:lnTo>
                <a:lnTo>
                  <a:pt x="216194" y="91862"/>
                </a:lnTo>
                <a:lnTo>
                  <a:pt x="216609" y="91617"/>
                </a:lnTo>
                <a:lnTo>
                  <a:pt x="219342" y="90658"/>
                </a:lnTo>
                <a:lnTo>
                  <a:pt x="220478" y="89699"/>
                </a:lnTo>
                <a:lnTo>
                  <a:pt x="221886" y="88829"/>
                </a:lnTo>
                <a:lnTo>
                  <a:pt x="223096" y="87489"/>
                </a:lnTo>
                <a:lnTo>
                  <a:pt x="223892" y="86211"/>
                </a:lnTo>
                <a:lnTo>
                  <a:pt x="225775" y="80261"/>
                </a:lnTo>
                <a:lnTo>
                  <a:pt x="227550" y="76507"/>
                </a:lnTo>
                <a:lnTo>
                  <a:pt x="227251" y="74712"/>
                </a:lnTo>
                <a:lnTo>
                  <a:pt x="225782" y="72285"/>
                </a:lnTo>
                <a:lnTo>
                  <a:pt x="225449" y="68708"/>
                </a:lnTo>
                <a:lnTo>
                  <a:pt x="225585" y="67620"/>
                </a:lnTo>
                <a:lnTo>
                  <a:pt x="225401" y="66797"/>
                </a:lnTo>
                <a:lnTo>
                  <a:pt x="224422" y="68279"/>
                </a:lnTo>
                <a:lnTo>
                  <a:pt x="224674" y="73549"/>
                </a:lnTo>
                <a:lnTo>
                  <a:pt x="223810" y="75922"/>
                </a:lnTo>
                <a:lnTo>
                  <a:pt x="222600" y="76494"/>
                </a:lnTo>
                <a:lnTo>
                  <a:pt x="221811" y="76079"/>
                </a:lnTo>
                <a:lnTo>
                  <a:pt x="222260" y="72230"/>
                </a:lnTo>
                <a:lnTo>
                  <a:pt x="221376" y="72931"/>
                </a:lnTo>
                <a:lnTo>
                  <a:pt x="219961" y="75542"/>
                </a:lnTo>
                <a:lnTo>
                  <a:pt x="217642" y="77480"/>
                </a:lnTo>
                <a:lnTo>
                  <a:pt x="217513" y="78126"/>
                </a:lnTo>
                <a:lnTo>
                  <a:pt x="216949" y="78921"/>
                </a:lnTo>
                <a:lnTo>
                  <a:pt x="215160" y="78187"/>
                </a:lnTo>
                <a:lnTo>
                  <a:pt x="213794" y="77391"/>
                </a:lnTo>
                <a:lnTo>
                  <a:pt x="209312" y="73046"/>
                </a:lnTo>
                <a:lnTo>
                  <a:pt x="206368" y="72135"/>
                </a:lnTo>
                <a:lnTo>
                  <a:pt x="204593" y="70618"/>
                </a:lnTo>
                <a:lnTo>
                  <a:pt x="204219" y="69979"/>
                </a:lnTo>
                <a:lnTo>
                  <a:pt x="204008" y="69102"/>
                </a:lnTo>
                <a:lnTo>
                  <a:pt x="205824" y="68191"/>
                </a:lnTo>
                <a:lnTo>
                  <a:pt x="207680" y="66967"/>
                </a:lnTo>
                <a:lnTo>
                  <a:pt x="207864" y="64274"/>
                </a:lnTo>
                <a:lnTo>
                  <a:pt x="207816" y="62159"/>
                </a:lnTo>
                <a:lnTo>
                  <a:pt x="206443" y="58541"/>
                </a:lnTo>
                <a:lnTo>
                  <a:pt x="207089" y="53822"/>
                </a:lnTo>
                <a:lnTo>
                  <a:pt x="206735" y="51973"/>
                </a:lnTo>
                <a:lnTo>
                  <a:pt x="205164" y="48049"/>
                </a:lnTo>
                <a:lnTo>
                  <a:pt x="206327" y="46070"/>
                </a:lnTo>
                <a:lnTo>
                  <a:pt x="210482" y="44629"/>
                </a:lnTo>
                <a:lnTo>
                  <a:pt x="211815" y="43663"/>
                </a:lnTo>
                <a:lnTo>
                  <a:pt x="212746" y="40549"/>
                </a:lnTo>
                <a:lnTo>
                  <a:pt x="213692" y="38685"/>
                </a:lnTo>
                <a:lnTo>
                  <a:pt x="215541" y="39433"/>
                </a:lnTo>
                <a:lnTo>
                  <a:pt x="216990" y="39345"/>
                </a:lnTo>
                <a:lnTo>
                  <a:pt x="215031" y="38651"/>
                </a:lnTo>
                <a:lnTo>
                  <a:pt x="213440" y="35843"/>
                </a:lnTo>
                <a:lnTo>
                  <a:pt x="213175" y="34565"/>
                </a:lnTo>
                <a:lnTo>
                  <a:pt x="216248" y="30729"/>
                </a:lnTo>
                <a:lnTo>
                  <a:pt x="217860" y="29730"/>
                </a:lnTo>
                <a:lnTo>
                  <a:pt x="219839" y="27703"/>
                </a:lnTo>
                <a:lnTo>
                  <a:pt x="221505" y="24643"/>
                </a:lnTo>
                <a:lnTo>
                  <a:pt x="221906" y="19815"/>
                </a:lnTo>
                <a:lnTo>
                  <a:pt x="221219" y="16368"/>
                </a:lnTo>
                <a:lnTo>
                  <a:pt x="220702" y="12716"/>
                </a:lnTo>
                <a:lnTo>
                  <a:pt x="221695" y="11771"/>
                </a:lnTo>
                <a:lnTo>
                  <a:pt x="224225" y="11288"/>
                </a:lnTo>
                <a:lnTo>
                  <a:pt x="226279" y="10112"/>
                </a:lnTo>
                <a:lnTo>
                  <a:pt x="227319" y="9024"/>
                </a:lnTo>
                <a:lnTo>
                  <a:pt x="229760" y="9187"/>
                </a:lnTo>
                <a:lnTo>
                  <a:pt x="232582" y="7500"/>
                </a:lnTo>
                <a:lnTo>
                  <a:pt x="237091" y="6650"/>
                </a:lnTo>
                <a:lnTo>
                  <a:pt x="243374" y="4726"/>
                </a:lnTo>
                <a:lnTo>
                  <a:pt x="244761" y="3026"/>
                </a:lnTo>
                <a:lnTo>
                  <a:pt x="244135" y="0"/>
                </a:lnTo>
                <a:lnTo>
                  <a:pt x="244720" y="394"/>
                </a:lnTo>
                <a:lnTo>
                  <a:pt x="246468" y="1836"/>
                </a:lnTo>
                <a:lnTo>
                  <a:pt x="247529" y="3264"/>
                </a:lnTo>
                <a:lnTo>
                  <a:pt x="249324" y="4148"/>
                </a:lnTo>
                <a:lnTo>
                  <a:pt x="250772" y="4862"/>
                </a:lnTo>
                <a:lnTo>
                  <a:pt x="254580" y="7759"/>
                </a:lnTo>
                <a:lnTo>
                  <a:pt x="257089" y="9228"/>
                </a:lnTo>
                <a:lnTo>
                  <a:pt x="259830" y="10554"/>
                </a:lnTo>
                <a:lnTo>
                  <a:pt x="263788" y="11948"/>
                </a:lnTo>
                <a:lnTo>
                  <a:pt x="266202" y="11710"/>
                </a:lnTo>
                <a:lnTo>
                  <a:pt x="266766" y="12764"/>
                </a:lnTo>
                <a:lnTo>
                  <a:pt x="267235" y="13879"/>
                </a:lnTo>
                <a:lnTo>
                  <a:pt x="268140" y="14525"/>
                </a:lnTo>
                <a:lnTo>
                  <a:pt x="269574" y="15082"/>
                </a:lnTo>
                <a:lnTo>
                  <a:pt x="270424" y="15252"/>
                </a:lnTo>
                <a:lnTo>
                  <a:pt x="270690" y="15531"/>
                </a:lnTo>
                <a:lnTo>
                  <a:pt x="271546" y="19543"/>
                </a:lnTo>
                <a:lnTo>
                  <a:pt x="272050" y="20128"/>
                </a:lnTo>
                <a:lnTo>
                  <a:pt x="274029" y="20767"/>
                </a:lnTo>
                <a:lnTo>
                  <a:pt x="276449" y="21005"/>
                </a:lnTo>
                <a:lnTo>
                  <a:pt x="277435" y="20863"/>
                </a:lnTo>
                <a:lnTo>
                  <a:pt x="279564" y="21978"/>
                </a:lnTo>
                <a:lnTo>
                  <a:pt x="281134" y="22501"/>
                </a:lnTo>
                <a:lnTo>
                  <a:pt x="282869" y="22896"/>
                </a:lnTo>
                <a:lnTo>
                  <a:pt x="284045" y="23011"/>
                </a:lnTo>
                <a:lnTo>
                  <a:pt x="284589" y="22841"/>
                </a:lnTo>
                <a:lnTo>
                  <a:pt x="284786" y="22433"/>
                </a:lnTo>
                <a:lnTo>
                  <a:pt x="285752" y="22508"/>
                </a:lnTo>
                <a:lnTo>
                  <a:pt x="287187" y="23025"/>
                </a:lnTo>
                <a:lnTo>
                  <a:pt x="289261" y="23134"/>
                </a:lnTo>
                <a:lnTo>
                  <a:pt x="290546" y="22644"/>
                </a:lnTo>
                <a:lnTo>
                  <a:pt x="290723" y="21835"/>
                </a:lnTo>
                <a:lnTo>
                  <a:pt x="290811" y="20414"/>
                </a:lnTo>
                <a:lnTo>
                  <a:pt x="291287" y="19917"/>
                </a:lnTo>
                <a:lnTo>
                  <a:pt x="292762" y="19088"/>
                </a:lnTo>
                <a:lnTo>
                  <a:pt x="293531" y="19258"/>
                </a:lnTo>
                <a:lnTo>
                  <a:pt x="297400" y="21039"/>
                </a:lnTo>
                <a:lnTo>
                  <a:pt x="298196" y="21651"/>
                </a:lnTo>
                <a:lnTo>
                  <a:pt x="299175" y="22896"/>
                </a:lnTo>
                <a:lnTo>
                  <a:pt x="300991" y="24732"/>
                </a:lnTo>
                <a:lnTo>
                  <a:pt x="302956" y="25901"/>
                </a:lnTo>
                <a:lnTo>
                  <a:pt x="305995" y="26398"/>
                </a:lnTo>
                <a:lnTo>
                  <a:pt x="308926" y="28315"/>
                </a:lnTo>
                <a:lnTo>
                  <a:pt x="312408" y="29641"/>
                </a:lnTo>
                <a:close/>
                <a:moveTo>
                  <a:pt x="243231" y="3876"/>
                </a:moveTo>
                <a:lnTo>
                  <a:pt x="242157" y="4019"/>
                </a:lnTo>
                <a:lnTo>
                  <a:pt x="241660" y="3114"/>
                </a:lnTo>
                <a:lnTo>
                  <a:pt x="242966" y="2060"/>
                </a:lnTo>
                <a:lnTo>
                  <a:pt x="243415" y="1856"/>
                </a:lnTo>
                <a:lnTo>
                  <a:pt x="243231" y="3876"/>
                </a:lnTo>
                <a:close/>
                <a:moveTo>
                  <a:pt x="7290" y="27146"/>
                </a:moveTo>
                <a:lnTo>
                  <a:pt x="8473" y="28370"/>
                </a:lnTo>
                <a:lnTo>
                  <a:pt x="9119" y="31851"/>
                </a:lnTo>
                <a:lnTo>
                  <a:pt x="12947" y="35523"/>
                </a:lnTo>
                <a:lnTo>
                  <a:pt x="13423" y="37577"/>
                </a:lnTo>
                <a:lnTo>
                  <a:pt x="13083" y="38529"/>
                </a:lnTo>
                <a:lnTo>
                  <a:pt x="13260" y="38903"/>
                </a:lnTo>
                <a:lnTo>
                  <a:pt x="15103" y="40351"/>
                </a:lnTo>
                <a:lnTo>
                  <a:pt x="16306" y="41875"/>
                </a:lnTo>
                <a:lnTo>
                  <a:pt x="14287" y="45445"/>
                </a:lnTo>
                <a:lnTo>
                  <a:pt x="9982" y="46947"/>
                </a:lnTo>
                <a:lnTo>
                  <a:pt x="5392" y="46900"/>
                </a:lnTo>
                <a:lnTo>
                  <a:pt x="4488" y="46512"/>
                </a:lnTo>
                <a:lnTo>
                  <a:pt x="3257" y="45145"/>
                </a:lnTo>
                <a:lnTo>
                  <a:pt x="3033" y="43942"/>
                </a:lnTo>
                <a:lnTo>
                  <a:pt x="3740" y="42779"/>
                </a:lnTo>
                <a:lnTo>
                  <a:pt x="6113" y="41011"/>
                </a:lnTo>
                <a:lnTo>
                  <a:pt x="9731" y="39433"/>
                </a:lnTo>
                <a:lnTo>
                  <a:pt x="10180" y="38223"/>
                </a:lnTo>
                <a:lnTo>
                  <a:pt x="8731" y="37047"/>
                </a:lnTo>
                <a:lnTo>
                  <a:pt x="7732" y="34707"/>
                </a:lnTo>
                <a:lnTo>
                  <a:pt x="5447" y="33068"/>
                </a:lnTo>
                <a:lnTo>
                  <a:pt x="4311" y="28071"/>
                </a:lnTo>
                <a:lnTo>
                  <a:pt x="3550" y="27819"/>
                </a:lnTo>
                <a:lnTo>
                  <a:pt x="1999" y="28506"/>
                </a:lnTo>
                <a:lnTo>
                  <a:pt x="1238" y="27901"/>
                </a:lnTo>
                <a:lnTo>
                  <a:pt x="1108" y="27581"/>
                </a:lnTo>
                <a:lnTo>
                  <a:pt x="2781" y="26445"/>
                </a:lnTo>
                <a:lnTo>
                  <a:pt x="3128" y="25629"/>
                </a:lnTo>
                <a:lnTo>
                  <a:pt x="5603" y="25235"/>
                </a:lnTo>
                <a:lnTo>
                  <a:pt x="6664" y="25888"/>
                </a:lnTo>
                <a:lnTo>
                  <a:pt x="7290" y="27146"/>
                </a:lnTo>
                <a:close/>
                <a:moveTo>
                  <a:pt x="20618" y="33959"/>
                </a:moveTo>
                <a:lnTo>
                  <a:pt x="19734" y="34531"/>
                </a:lnTo>
                <a:lnTo>
                  <a:pt x="16137" y="33871"/>
                </a:lnTo>
                <a:lnTo>
                  <a:pt x="15014" y="32769"/>
                </a:lnTo>
                <a:lnTo>
                  <a:pt x="15919" y="31267"/>
                </a:lnTo>
                <a:lnTo>
                  <a:pt x="16680" y="30668"/>
                </a:lnTo>
                <a:lnTo>
                  <a:pt x="18829" y="31226"/>
                </a:lnTo>
                <a:lnTo>
                  <a:pt x="21012" y="32905"/>
                </a:lnTo>
                <a:lnTo>
                  <a:pt x="20618" y="33959"/>
                </a:lnTo>
                <a:close/>
                <a:moveTo>
                  <a:pt x="4359" y="36360"/>
                </a:moveTo>
                <a:lnTo>
                  <a:pt x="2441" y="36693"/>
                </a:lnTo>
                <a:lnTo>
                  <a:pt x="830" y="36040"/>
                </a:lnTo>
                <a:lnTo>
                  <a:pt x="143" y="35034"/>
                </a:lnTo>
                <a:lnTo>
                  <a:pt x="0" y="33517"/>
                </a:lnTo>
                <a:lnTo>
                  <a:pt x="143" y="33014"/>
                </a:lnTo>
                <a:lnTo>
                  <a:pt x="3699" y="32463"/>
                </a:lnTo>
                <a:lnTo>
                  <a:pt x="4862" y="33735"/>
                </a:lnTo>
                <a:lnTo>
                  <a:pt x="4848" y="35598"/>
                </a:lnTo>
                <a:lnTo>
                  <a:pt x="4359" y="36360"/>
                </a:lnTo>
                <a:close/>
                <a:moveTo>
                  <a:pt x="25181" y="42249"/>
                </a:moveTo>
                <a:lnTo>
                  <a:pt x="24188" y="42283"/>
                </a:lnTo>
                <a:lnTo>
                  <a:pt x="21230" y="40447"/>
                </a:lnTo>
                <a:lnTo>
                  <a:pt x="21427" y="38645"/>
                </a:lnTo>
                <a:lnTo>
                  <a:pt x="22610" y="37434"/>
                </a:lnTo>
                <a:lnTo>
                  <a:pt x="26439" y="36815"/>
                </a:lnTo>
                <a:lnTo>
                  <a:pt x="28043" y="37958"/>
                </a:lnTo>
                <a:lnTo>
                  <a:pt x="27901" y="40113"/>
                </a:lnTo>
                <a:lnTo>
                  <a:pt x="26595" y="41691"/>
                </a:lnTo>
                <a:lnTo>
                  <a:pt x="25561" y="41977"/>
                </a:lnTo>
                <a:lnTo>
                  <a:pt x="25181" y="42249"/>
                </a:lnTo>
                <a:close/>
                <a:moveTo>
                  <a:pt x="42663" y="44894"/>
                </a:moveTo>
                <a:lnTo>
                  <a:pt x="40413" y="45676"/>
                </a:lnTo>
                <a:lnTo>
                  <a:pt x="39637" y="45322"/>
                </a:lnTo>
                <a:lnTo>
                  <a:pt x="39155" y="44935"/>
                </a:lnTo>
                <a:lnTo>
                  <a:pt x="39039" y="44466"/>
                </a:lnTo>
                <a:lnTo>
                  <a:pt x="40283" y="43296"/>
                </a:lnTo>
                <a:lnTo>
                  <a:pt x="41494" y="42663"/>
                </a:lnTo>
                <a:lnTo>
                  <a:pt x="42582" y="41317"/>
                </a:lnTo>
                <a:lnTo>
                  <a:pt x="44574" y="40515"/>
                </a:lnTo>
                <a:lnTo>
                  <a:pt x="45159" y="40698"/>
                </a:lnTo>
                <a:lnTo>
                  <a:pt x="45553" y="40977"/>
                </a:lnTo>
                <a:lnTo>
                  <a:pt x="45703" y="41426"/>
                </a:lnTo>
                <a:lnTo>
                  <a:pt x="45023" y="42514"/>
                </a:lnTo>
                <a:lnTo>
                  <a:pt x="43813" y="43275"/>
                </a:lnTo>
                <a:lnTo>
                  <a:pt x="42663" y="44894"/>
                </a:lnTo>
                <a:close/>
                <a:moveTo>
                  <a:pt x="23480" y="53027"/>
                </a:moveTo>
                <a:lnTo>
                  <a:pt x="22712" y="53061"/>
                </a:lnTo>
                <a:lnTo>
                  <a:pt x="21658" y="52245"/>
                </a:lnTo>
                <a:lnTo>
                  <a:pt x="22467" y="50762"/>
                </a:lnTo>
                <a:lnTo>
                  <a:pt x="23331" y="51123"/>
                </a:lnTo>
                <a:lnTo>
                  <a:pt x="23963" y="51551"/>
                </a:lnTo>
                <a:lnTo>
                  <a:pt x="24337" y="52122"/>
                </a:lnTo>
                <a:lnTo>
                  <a:pt x="23480" y="53027"/>
                </a:lnTo>
                <a:close/>
                <a:moveTo>
                  <a:pt x="219907" y="84008"/>
                </a:moveTo>
                <a:lnTo>
                  <a:pt x="219540" y="84742"/>
                </a:lnTo>
                <a:lnTo>
                  <a:pt x="217724" y="84674"/>
                </a:lnTo>
                <a:lnTo>
                  <a:pt x="217200" y="84436"/>
                </a:lnTo>
                <a:lnTo>
                  <a:pt x="217214" y="83600"/>
                </a:lnTo>
                <a:lnTo>
                  <a:pt x="217642" y="80941"/>
                </a:lnTo>
                <a:lnTo>
                  <a:pt x="218139" y="79826"/>
                </a:lnTo>
                <a:lnTo>
                  <a:pt x="219628" y="78745"/>
                </a:lnTo>
                <a:lnTo>
                  <a:pt x="220872" y="78221"/>
                </a:lnTo>
                <a:lnTo>
                  <a:pt x="222464" y="78316"/>
                </a:lnTo>
                <a:lnTo>
                  <a:pt x="224150" y="79302"/>
                </a:lnTo>
                <a:lnTo>
                  <a:pt x="222164" y="81084"/>
                </a:lnTo>
                <a:lnTo>
                  <a:pt x="221056" y="81356"/>
                </a:lnTo>
                <a:lnTo>
                  <a:pt x="220628" y="81587"/>
                </a:lnTo>
                <a:lnTo>
                  <a:pt x="219907" y="8400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38" name="Google Shape;3738;p208"/>
          <p:cNvSpPr/>
          <p:nvPr/>
        </p:nvSpPr>
        <p:spPr>
          <a:xfrm>
            <a:off x="8099848" y="3897142"/>
            <a:ext cx="232221" cy="205858"/>
          </a:xfrm>
          <a:custGeom>
            <a:rect b="b" l="l" r="r" t="t"/>
            <a:pathLst>
              <a:path extrusionOk="0" h="205858" w="232221">
                <a:moveTo>
                  <a:pt x="181201" y="7405"/>
                </a:moveTo>
                <a:lnTo>
                  <a:pt x="181480" y="8079"/>
                </a:lnTo>
                <a:lnTo>
                  <a:pt x="182106" y="9942"/>
                </a:lnTo>
                <a:lnTo>
                  <a:pt x="183690" y="14675"/>
                </a:lnTo>
                <a:lnTo>
                  <a:pt x="185077" y="18374"/>
                </a:lnTo>
                <a:lnTo>
                  <a:pt x="186770" y="23487"/>
                </a:lnTo>
                <a:lnTo>
                  <a:pt x="187301" y="25446"/>
                </a:lnTo>
                <a:lnTo>
                  <a:pt x="187525" y="26799"/>
                </a:lnTo>
                <a:lnTo>
                  <a:pt x="189987" y="32402"/>
                </a:lnTo>
                <a:lnTo>
                  <a:pt x="191449" y="36992"/>
                </a:lnTo>
                <a:lnTo>
                  <a:pt x="192517" y="40719"/>
                </a:lnTo>
                <a:lnTo>
                  <a:pt x="194026" y="46145"/>
                </a:lnTo>
                <a:lnTo>
                  <a:pt x="194679" y="48036"/>
                </a:lnTo>
                <a:lnTo>
                  <a:pt x="193611" y="49022"/>
                </a:lnTo>
                <a:lnTo>
                  <a:pt x="191476" y="52537"/>
                </a:lnTo>
                <a:lnTo>
                  <a:pt x="189198" y="63669"/>
                </a:lnTo>
                <a:lnTo>
                  <a:pt x="185941" y="72325"/>
                </a:lnTo>
                <a:lnTo>
                  <a:pt x="185574" y="77731"/>
                </a:lnTo>
                <a:lnTo>
                  <a:pt x="185050" y="79676"/>
                </a:lnTo>
                <a:lnTo>
                  <a:pt x="183500" y="82410"/>
                </a:lnTo>
                <a:lnTo>
                  <a:pt x="181623" y="85082"/>
                </a:lnTo>
                <a:lnTo>
                  <a:pt x="178284" y="83702"/>
                </a:lnTo>
                <a:lnTo>
                  <a:pt x="172844" y="78996"/>
                </a:lnTo>
                <a:lnTo>
                  <a:pt x="169675" y="74522"/>
                </a:lnTo>
                <a:lnTo>
                  <a:pt x="166275" y="71625"/>
                </a:lnTo>
                <a:lnTo>
                  <a:pt x="163066" y="67783"/>
                </a:lnTo>
                <a:lnTo>
                  <a:pt x="162188" y="65015"/>
                </a:lnTo>
                <a:lnTo>
                  <a:pt x="162222" y="63234"/>
                </a:lnTo>
                <a:lnTo>
                  <a:pt x="160821" y="58888"/>
                </a:lnTo>
                <a:lnTo>
                  <a:pt x="159781" y="56828"/>
                </a:lnTo>
                <a:lnTo>
                  <a:pt x="155864" y="52197"/>
                </a:lnTo>
                <a:lnTo>
                  <a:pt x="154742" y="49722"/>
                </a:lnTo>
                <a:lnTo>
                  <a:pt x="153885" y="48627"/>
                </a:lnTo>
                <a:lnTo>
                  <a:pt x="153022" y="47063"/>
                </a:lnTo>
                <a:lnTo>
                  <a:pt x="151600" y="41018"/>
                </a:lnTo>
                <a:lnTo>
                  <a:pt x="150050" y="37169"/>
                </a:lnTo>
                <a:lnTo>
                  <a:pt x="148282" y="38237"/>
                </a:lnTo>
                <a:lnTo>
                  <a:pt x="148595" y="39855"/>
                </a:lnTo>
                <a:lnTo>
                  <a:pt x="147051" y="42092"/>
                </a:lnTo>
                <a:lnTo>
                  <a:pt x="146120" y="44683"/>
                </a:lnTo>
                <a:lnTo>
                  <a:pt x="146834" y="46798"/>
                </a:lnTo>
                <a:lnTo>
                  <a:pt x="150037" y="50014"/>
                </a:lnTo>
                <a:lnTo>
                  <a:pt x="150682" y="51422"/>
                </a:lnTo>
                <a:lnTo>
                  <a:pt x="151431" y="54462"/>
                </a:lnTo>
                <a:lnTo>
                  <a:pt x="151308" y="58589"/>
                </a:lnTo>
                <a:lnTo>
                  <a:pt x="151825" y="59983"/>
                </a:lnTo>
                <a:lnTo>
                  <a:pt x="154226" y="63043"/>
                </a:lnTo>
                <a:lnTo>
                  <a:pt x="155082" y="64859"/>
                </a:lnTo>
                <a:lnTo>
                  <a:pt x="155599" y="66423"/>
                </a:lnTo>
                <a:lnTo>
                  <a:pt x="156395" y="67837"/>
                </a:lnTo>
                <a:lnTo>
                  <a:pt x="158774" y="70489"/>
                </a:lnTo>
                <a:lnTo>
                  <a:pt x="162195" y="75535"/>
                </a:lnTo>
                <a:lnTo>
                  <a:pt x="165439" y="78935"/>
                </a:lnTo>
                <a:lnTo>
                  <a:pt x="167785" y="80574"/>
                </a:lnTo>
                <a:lnTo>
                  <a:pt x="168777" y="82213"/>
                </a:lnTo>
                <a:lnTo>
                  <a:pt x="169002" y="86435"/>
                </a:lnTo>
                <a:lnTo>
                  <a:pt x="168825" y="88448"/>
                </a:lnTo>
                <a:lnTo>
                  <a:pt x="170885" y="92236"/>
                </a:lnTo>
                <a:lnTo>
                  <a:pt x="171647" y="94147"/>
                </a:lnTo>
                <a:lnTo>
                  <a:pt x="173632" y="95704"/>
                </a:lnTo>
                <a:lnTo>
                  <a:pt x="174544" y="97479"/>
                </a:lnTo>
                <a:lnTo>
                  <a:pt x="175380" y="100369"/>
                </a:lnTo>
                <a:lnTo>
                  <a:pt x="176638" y="108889"/>
                </a:lnTo>
                <a:lnTo>
                  <a:pt x="178366" y="110977"/>
                </a:lnTo>
                <a:lnTo>
                  <a:pt x="183703" y="122122"/>
                </a:lnTo>
                <a:lnTo>
                  <a:pt x="188205" y="129147"/>
                </a:lnTo>
                <a:lnTo>
                  <a:pt x="190381" y="134383"/>
                </a:lnTo>
                <a:lnTo>
                  <a:pt x="193706" y="140734"/>
                </a:lnTo>
                <a:lnTo>
                  <a:pt x="200214" y="154633"/>
                </a:lnTo>
                <a:lnTo>
                  <a:pt x="204083" y="158904"/>
                </a:lnTo>
                <a:lnTo>
                  <a:pt x="205627" y="161304"/>
                </a:lnTo>
                <a:lnTo>
                  <a:pt x="208428" y="163147"/>
                </a:lnTo>
                <a:lnTo>
                  <a:pt x="211462" y="165812"/>
                </a:lnTo>
                <a:lnTo>
                  <a:pt x="208571" y="165554"/>
                </a:lnTo>
                <a:lnTo>
                  <a:pt x="207837" y="165711"/>
                </a:lnTo>
                <a:lnTo>
                  <a:pt x="206824" y="166166"/>
                </a:lnTo>
                <a:lnTo>
                  <a:pt x="206341" y="167785"/>
                </a:lnTo>
                <a:lnTo>
                  <a:pt x="206130" y="169104"/>
                </a:lnTo>
                <a:lnTo>
                  <a:pt x="206484" y="176074"/>
                </a:lnTo>
                <a:lnTo>
                  <a:pt x="207279" y="179623"/>
                </a:lnTo>
                <a:lnTo>
                  <a:pt x="209823" y="186321"/>
                </a:lnTo>
                <a:lnTo>
                  <a:pt x="211720" y="188327"/>
                </a:lnTo>
                <a:lnTo>
                  <a:pt x="212644" y="189626"/>
                </a:lnTo>
                <a:lnTo>
                  <a:pt x="213936" y="190571"/>
                </a:lnTo>
                <a:lnTo>
                  <a:pt x="219968" y="192856"/>
                </a:lnTo>
                <a:lnTo>
                  <a:pt x="223497" y="197671"/>
                </a:lnTo>
                <a:lnTo>
                  <a:pt x="231426" y="203750"/>
                </a:lnTo>
                <a:lnTo>
                  <a:pt x="232202" y="205430"/>
                </a:lnTo>
                <a:lnTo>
                  <a:pt x="232222" y="205817"/>
                </a:lnTo>
                <a:lnTo>
                  <a:pt x="225959" y="205824"/>
                </a:lnTo>
                <a:lnTo>
                  <a:pt x="219696" y="205824"/>
                </a:lnTo>
                <a:lnTo>
                  <a:pt x="213433" y="205824"/>
                </a:lnTo>
                <a:lnTo>
                  <a:pt x="207170" y="205824"/>
                </a:lnTo>
                <a:lnTo>
                  <a:pt x="200914" y="205824"/>
                </a:lnTo>
                <a:lnTo>
                  <a:pt x="194645" y="205831"/>
                </a:lnTo>
                <a:lnTo>
                  <a:pt x="188389" y="205831"/>
                </a:lnTo>
                <a:lnTo>
                  <a:pt x="182126" y="205831"/>
                </a:lnTo>
                <a:lnTo>
                  <a:pt x="175863" y="205831"/>
                </a:lnTo>
                <a:lnTo>
                  <a:pt x="169600" y="205831"/>
                </a:lnTo>
                <a:lnTo>
                  <a:pt x="163337" y="205831"/>
                </a:lnTo>
                <a:lnTo>
                  <a:pt x="157081" y="205831"/>
                </a:lnTo>
                <a:lnTo>
                  <a:pt x="150818" y="205838"/>
                </a:lnTo>
                <a:lnTo>
                  <a:pt x="144555" y="205838"/>
                </a:lnTo>
                <a:lnTo>
                  <a:pt x="138293" y="205838"/>
                </a:lnTo>
                <a:lnTo>
                  <a:pt x="132030" y="205838"/>
                </a:lnTo>
                <a:lnTo>
                  <a:pt x="128460" y="205838"/>
                </a:lnTo>
                <a:lnTo>
                  <a:pt x="129072" y="204015"/>
                </a:lnTo>
                <a:lnTo>
                  <a:pt x="129446" y="202730"/>
                </a:lnTo>
                <a:lnTo>
                  <a:pt x="129024" y="201832"/>
                </a:lnTo>
                <a:lnTo>
                  <a:pt x="127807" y="201608"/>
                </a:lnTo>
                <a:lnTo>
                  <a:pt x="127012" y="201894"/>
                </a:lnTo>
                <a:lnTo>
                  <a:pt x="125141" y="205708"/>
                </a:lnTo>
                <a:lnTo>
                  <a:pt x="124162" y="205858"/>
                </a:lnTo>
                <a:lnTo>
                  <a:pt x="121939" y="205858"/>
                </a:lnTo>
                <a:lnTo>
                  <a:pt x="114649" y="205858"/>
                </a:lnTo>
                <a:lnTo>
                  <a:pt x="107353" y="205858"/>
                </a:lnTo>
                <a:lnTo>
                  <a:pt x="100063" y="205858"/>
                </a:lnTo>
                <a:lnTo>
                  <a:pt x="92773" y="205851"/>
                </a:lnTo>
                <a:lnTo>
                  <a:pt x="85484" y="205851"/>
                </a:lnTo>
                <a:lnTo>
                  <a:pt x="78194" y="205851"/>
                </a:lnTo>
                <a:lnTo>
                  <a:pt x="70904" y="205851"/>
                </a:lnTo>
                <a:lnTo>
                  <a:pt x="63615" y="205851"/>
                </a:lnTo>
                <a:lnTo>
                  <a:pt x="56325" y="205844"/>
                </a:lnTo>
                <a:lnTo>
                  <a:pt x="49029" y="205844"/>
                </a:lnTo>
                <a:lnTo>
                  <a:pt x="41739" y="205844"/>
                </a:lnTo>
                <a:lnTo>
                  <a:pt x="34449" y="205844"/>
                </a:lnTo>
                <a:lnTo>
                  <a:pt x="27160" y="205844"/>
                </a:lnTo>
                <a:lnTo>
                  <a:pt x="19870" y="205844"/>
                </a:lnTo>
                <a:lnTo>
                  <a:pt x="12573" y="205838"/>
                </a:lnTo>
                <a:lnTo>
                  <a:pt x="5284" y="205838"/>
                </a:lnTo>
                <a:lnTo>
                  <a:pt x="5284" y="201241"/>
                </a:lnTo>
                <a:lnTo>
                  <a:pt x="5284" y="196630"/>
                </a:lnTo>
                <a:lnTo>
                  <a:pt x="5284" y="192013"/>
                </a:lnTo>
                <a:lnTo>
                  <a:pt x="5284" y="187396"/>
                </a:lnTo>
                <a:lnTo>
                  <a:pt x="5284" y="182765"/>
                </a:lnTo>
                <a:lnTo>
                  <a:pt x="5284" y="178127"/>
                </a:lnTo>
                <a:lnTo>
                  <a:pt x="5284" y="173483"/>
                </a:lnTo>
                <a:lnTo>
                  <a:pt x="5284" y="168832"/>
                </a:lnTo>
                <a:lnTo>
                  <a:pt x="5284" y="164167"/>
                </a:lnTo>
                <a:lnTo>
                  <a:pt x="5284" y="159502"/>
                </a:lnTo>
                <a:lnTo>
                  <a:pt x="5284" y="154824"/>
                </a:lnTo>
                <a:lnTo>
                  <a:pt x="5284" y="150132"/>
                </a:lnTo>
                <a:lnTo>
                  <a:pt x="5284" y="145440"/>
                </a:lnTo>
                <a:lnTo>
                  <a:pt x="5284" y="140734"/>
                </a:lnTo>
                <a:lnTo>
                  <a:pt x="5284" y="136022"/>
                </a:lnTo>
                <a:lnTo>
                  <a:pt x="5284" y="131302"/>
                </a:lnTo>
                <a:lnTo>
                  <a:pt x="5284" y="126569"/>
                </a:lnTo>
                <a:lnTo>
                  <a:pt x="5284" y="121830"/>
                </a:lnTo>
                <a:lnTo>
                  <a:pt x="5284" y="117083"/>
                </a:lnTo>
                <a:lnTo>
                  <a:pt x="5284" y="112330"/>
                </a:lnTo>
                <a:lnTo>
                  <a:pt x="5284" y="107557"/>
                </a:lnTo>
                <a:lnTo>
                  <a:pt x="5284" y="102783"/>
                </a:lnTo>
                <a:lnTo>
                  <a:pt x="5284" y="97996"/>
                </a:lnTo>
                <a:lnTo>
                  <a:pt x="5284" y="93201"/>
                </a:lnTo>
                <a:lnTo>
                  <a:pt x="5284" y="88394"/>
                </a:lnTo>
                <a:lnTo>
                  <a:pt x="5284" y="83580"/>
                </a:lnTo>
                <a:lnTo>
                  <a:pt x="5284" y="78751"/>
                </a:lnTo>
                <a:lnTo>
                  <a:pt x="5284" y="73917"/>
                </a:lnTo>
                <a:lnTo>
                  <a:pt x="5284" y="69068"/>
                </a:lnTo>
                <a:lnTo>
                  <a:pt x="5284" y="64213"/>
                </a:lnTo>
                <a:lnTo>
                  <a:pt x="5284" y="59344"/>
                </a:lnTo>
                <a:lnTo>
                  <a:pt x="5284" y="54468"/>
                </a:lnTo>
                <a:lnTo>
                  <a:pt x="5121" y="53557"/>
                </a:lnTo>
                <a:lnTo>
                  <a:pt x="4060" y="50232"/>
                </a:lnTo>
                <a:lnTo>
                  <a:pt x="3101" y="46002"/>
                </a:lnTo>
                <a:lnTo>
                  <a:pt x="2054" y="40793"/>
                </a:lnTo>
                <a:lnTo>
                  <a:pt x="1918" y="39100"/>
                </a:lnTo>
                <a:lnTo>
                  <a:pt x="164" y="33715"/>
                </a:lnTo>
                <a:lnTo>
                  <a:pt x="0" y="32185"/>
                </a:lnTo>
                <a:lnTo>
                  <a:pt x="442" y="31097"/>
                </a:lnTo>
                <a:lnTo>
                  <a:pt x="3325" y="26548"/>
                </a:lnTo>
                <a:lnTo>
                  <a:pt x="4196" y="24331"/>
                </a:lnTo>
                <a:lnTo>
                  <a:pt x="4923" y="21672"/>
                </a:lnTo>
                <a:lnTo>
                  <a:pt x="5168" y="19509"/>
                </a:lnTo>
                <a:lnTo>
                  <a:pt x="4318" y="16191"/>
                </a:lnTo>
                <a:lnTo>
                  <a:pt x="3325" y="13206"/>
                </a:lnTo>
                <a:lnTo>
                  <a:pt x="2992" y="10146"/>
                </a:lnTo>
                <a:lnTo>
                  <a:pt x="2849" y="7133"/>
                </a:lnTo>
                <a:lnTo>
                  <a:pt x="4325" y="5073"/>
                </a:lnTo>
                <a:lnTo>
                  <a:pt x="6093" y="3142"/>
                </a:lnTo>
                <a:lnTo>
                  <a:pt x="6753" y="1958"/>
                </a:lnTo>
                <a:lnTo>
                  <a:pt x="7800" y="626"/>
                </a:lnTo>
                <a:lnTo>
                  <a:pt x="8534" y="0"/>
                </a:lnTo>
                <a:lnTo>
                  <a:pt x="9969" y="2706"/>
                </a:lnTo>
                <a:lnTo>
                  <a:pt x="12961" y="3169"/>
                </a:lnTo>
                <a:lnTo>
                  <a:pt x="22712" y="762"/>
                </a:lnTo>
                <a:lnTo>
                  <a:pt x="33477" y="3189"/>
                </a:lnTo>
                <a:lnTo>
                  <a:pt x="39413" y="4114"/>
                </a:lnTo>
                <a:lnTo>
                  <a:pt x="48566" y="6175"/>
                </a:lnTo>
                <a:lnTo>
                  <a:pt x="54135" y="9846"/>
                </a:lnTo>
                <a:lnTo>
                  <a:pt x="55665" y="10309"/>
                </a:lnTo>
                <a:lnTo>
                  <a:pt x="59671" y="10234"/>
                </a:lnTo>
                <a:lnTo>
                  <a:pt x="62295" y="12403"/>
                </a:lnTo>
                <a:lnTo>
                  <a:pt x="72740" y="13444"/>
                </a:lnTo>
                <a:lnTo>
                  <a:pt x="78316" y="15831"/>
                </a:lnTo>
                <a:lnTo>
                  <a:pt x="81478" y="17735"/>
                </a:lnTo>
                <a:lnTo>
                  <a:pt x="83376" y="18319"/>
                </a:lnTo>
                <a:lnTo>
                  <a:pt x="85055" y="18224"/>
                </a:lnTo>
                <a:lnTo>
                  <a:pt x="87319" y="17510"/>
                </a:lnTo>
                <a:lnTo>
                  <a:pt x="90182" y="16171"/>
                </a:lnTo>
                <a:lnTo>
                  <a:pt x="93290" y="14307"/>
                </a:lnTo>
                <a:lnTo>
                  <a:pt x="99743" y="9513"/>
                </a:lnTo>
                <a:lnTo>
                  <a:pt x="102028" y="8670"/>
                </a:lnTo>
                <a:lnTo>
                  <a:pt x="103517" y="8895"/>
                </a:lnTo>
                <a:lnTo>
                  <a:pt x="105333" y="8826"/>
                </a:lnTo>
                <a:lnTo>
                  <a:pt x="106088" y="7528"/>
                </a:lnTo>
                <a:lnTo>
                  <a:pt x="107046" y="6637"/>
                </a:lnTo>
                <a:lnTo>
                  <a:pt x="107645" y="5624"/>
                </a:lnTo>
                <a:lnTo>
                  <a:pt x="108624" y="4400"/>
                </a:lnTo>
                <a:lnTo>
                  <a:pt x="111983" y="4060"/>
                </a:lnTo>
                <a:lnTo>
                  <a:pt x="118709" y="1965"/>
                </a:lnTo>
                <a:lnTo>
                  <a:pt x="117954" y="2958"/>
                </a:lnTo>
                <a:lnTo>
                  <a:pt x="111827" y="5304"/>
                </a:lnTo>
                <a:lnTo>
                  <a:pt x="114452" y="5596"/>
                </a:lnTo>
                <a:lnTo>
                  <a:pt x="117138" y="4794"/>
                </a:lnTo>
                <a:lnTo>
                  <a:pt x="120205" y="4284"/>
                </a:lnTo>
                <a:lnTo>
                  <a:pt x="120762" y="3284"/>
                </a:lnTo>
                <a:lnTo>
                  <a:pt x="121164" y="1414"/>
                </a:lnTo>
                <a:lnTo>
                  <a:pt x="121748" y="1149"/>
                </a:lnTo>
                <a:lnTo>
                  <a:pt x="123870" y="1503"/>
                </a:lnTo>
                <a:lnTo>
                  <a:pt x="130173" y="4386"/>
                </a:lnTo>
                <a:lnTo>
                  <a:pt x="131744" y="4441"/>
                </a:lnTo>
                <a:lnTo>
                  <a:pt x="136185" y="2870"/>
                </a:lnTo>
                <a:lnTo>
                  <a:pt x="137130" y="2537"/>
                </a:lnTo>
                <a:lnTo>
                  <a:pt x="138572" y="3407"/>
                </a:lnTo>
                <a:lnTo>
                  <a:pt x="141849" y="6991"/>
                </a:lnTo>
                <a:lnTo>
                  <a:pt x="140707" y="6916"/>
                </a:lnTo>
                <a:lnTo>
                  <a:pt x="137198" y="3842"/>
                </a:lnTo>
                <a:lnTo>
                  <a:pt x="136885" y="5379"/>
                </a:lnTo>
                <a:lnTo>
                  <a:pt x="134886" y="8072"/>
                </a:lnTo>
                <a:lnTo>
                  <a:pt x="137381" y="9234"/>
                </a:lnTo>
                <a:lnTo>
                  <a:pt x="139415" y="9670"/>
                </a:lnTo>
                <a:lnTo>
                  <a:pt x="140503" y="11173"/>
                </a:lnTo>
                <a:lnTo>
                  <a:pt x="141189" y="12505"/>
                </a:lnTo>
                <a:lnTo>
                  <a:pt x="143196" y="11921"/>
                </a:lnTo>
                <a:lnTo>
                  <a:pt x="144631" y="10105"/>
                </a:lnTo>
                <a:lnTo>
                  <a:pt x="143882" y="9092"/>
                </a:lnTo>
                <a:lnTo>
                  <a:pt x="143379" y="8045"/>
                </a:lnTo>
                <a:lnTo>
                  <a:pt x="144032" y="8017"/>
                </a:lnTo>
                <a:lnTo>
                  <a:pt x="145426" y="8881"/>
                </a:lnTo>
                <a:lnTo>
                  <a:pt x="149418" y="12329"/>
                </a:lnTo>
                <a:lnTo>
                  <a:pt x="150764" y="13042"/>
                </a:lnTo>
                <a:lnTo>
                  <a:pt x="152315" y="12920"/>
                </a:lnTo>
                <a:lnTo>
                  <a:pt x="155558" y="11954"/>
                </a:lnTo>
                <a:lnTo>
                  <a:pt x="156463" y="12104"/>
                </a:lnTo>
                <a:lnTo>
                  <a:pt x="160815" y="10833"/>
                </a:lnTo>
                <a:lnTo>
                  <a:pt x="161324" y="11764"/>
                </a:lnTo>
                <a:lnTo>
                  <a:pt x="162045" y="12689"/>
                </a:lnTo>
                <a:lnTo>
                  <a:pt x="165554" y="11655"/>
                </a:lnTo>
                <a:lnTo>
                  <a:pt x="171056" y="11669"/>
                </a:lnTo>
                <a:lnTo>
                  <a:pt x="175564" y="10547"/>
                </a:lnTo>
                <a:lnTo>
                  <a:pt x="180786" y="781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39" name="Google Shape;3739;p208"/>
          <p:cNvSpPr/>
          <p:nvPr/>
        </p:nvSpPr>
        <p:spPr>
          <a:xfrm>
            <a:off x="8045482" y="3110723"/>
            <a:ext cx="120157" cy="77269"/>
          </a:xfrm>
          <a:custGeom>
            <a:rect b="b" l="l" r="r" t="t"/>
            <a:pathLst>
              <a:path extrusionOk="0" h="77269" w="120157">
                <a:moveTo>
                  <a:pt x="117519" y="5821"/>
                </a:moveTo>
                <a:lnTo>
                  <a:pt x="118532" y="6984"/>
                </a:lnTo>
                <a:lnTo>
                  <a:pt x="119810" y="8860"/>
                </a:lnTo>
                <a:lnTo>
                  <a:pt x="120157" y="9935"/>
                </a:lnTo>
                <a:lnTo>
                  <a:pt x="119722" y="10567"/>
                </a:lnTo>
                <a:lnTo>
                  <a:pt x="118444" y="11104"/>
                </a:lnTo>
                <a:lnTo>
                  <a:pt x="118151" y="11682"/>
                </a:lnTo>
                <a:lnTo>
                  <a:pt x="117586" y="12655"/>
                </a:lnTo>
                <a:lnTo>
                  <a:pt x="116091" y="12832"/>
                </a:lnTo>
                <a:lnTo>
                  <a:pt x="115322" y="13552"/>
                </a:lnTo>
                <a:lnTo>
                  <a:pt x="114404" y="16715"/>
                </a:lnTo>
                <a:lnTo>
                  <a:pt x="112650" y="21937"/>
                </a:lnTo>
                <a:lnTo>
                  <a:pt x="110059" y="25894"/>
                </a:lnTo>
                <a:lnTo>
                  <a:pt x="107985" y="28057"/>
                </a:lnTo>
                <a:lnTo>
                  <a:pt x="107060" y="29716"/>
                </a:lnTo>
                <a:lnTo>
                  <a:pt x="106482" y="31702"/>
                </a:lnTo>
                <a:lnTo>
                  <a:pt x="106346" y="33694"/>
                </a:lnTo>
                <a:lnTo>
                  <a:pt x="108332" y="44574"/>
                </a:lnTo>
                <a:lnTo>
                  <a:pt x="108311" y="46533"/>
                </a:lnTo>
                <a:lnTo>
                  <a:pt x="107842" y="48539"/>
                </a:lnTo>
                <a:lnTo>
                  <a:pt x="107502" y="50572"/>
                </a:lnTo>
                <a:lnTo>
                  <a:pt x="107781" y="52333"/>
                </a:lnTo>
                <a:lnTo>
                  <a:pt x="109093" y="55339"/>
                </a:lnTo>
                <a:lnTo>
                  <a:pt x="110488" y="59813"/>
                </a:lnTo>
                <a:lnTo>
                  <a:pt x="111052" y="62662"/>
                </a:lnTo>
                <a:lnTo>
                  <a:pt x="111977" y="63703"/>
                </a:lnTo>
                <a:lnTo>
                  <a:pt x="112867" y="64471"/>
                </a:lnTo>
                <a:lnTo>
                  <a:pt x="113051" y="64954"/>
                </a:lnTo>
                <a:lnTo>
                  <a:pt x="113024" y="65450"/>
                </a:lnTo>
                <a:lnTo>
                  <a:pt x="112562" y="66015"/>
                </a:lnTo>
                <a:lnTo>
                  <a:pt x="108543" y="67504"/>
                </a:lnTo>
                <a:lnTo>
                  <a:pt x="108019" y="68762"/>
                </a:lnTo>
                <a:lnTo>
                  <a:pt x="107584" y="70170"/>
                </a:lnTo>
                <a:lnTo>
                  <a:pt x="105830" y="72244"/>
                </a:lnTo>
                <a:lnTo>
                  <a:pt x="105292" y="74175"/>
                </a:lnTo>
                <a:lnTo>
                  <a:pt x="104959" y="76385"/>
                </a:lnTo>
                <a:lnTo>
                  <a:pt x="104918" y="77174"/>
                </a:lnTo>
                <a:lnTo>
                  <a:pt x="104435" y="77269"/>
                </a:lnTo>
                <a:lnTo>
                  <a:pt x="101770" y="76813"/>
                </a:lnTo>
                <a:lnTo>
                  <a:pt x="98832" y="75379"/>
                </a:lnTo>
                <a:lnTo>
                  <a:pt x="97547" y="74297"/>
                </a:lnTo>
                <a:lnTo>
                  <a:pt x="96282" y="74311"/>
                </a:lnTo>
                <a:lnTo>
                  <a:pt x="94752" y="75018"/>
                </a:lnTo>
                <a:lnTo>
                  <a:pt x="89271" y="77065"/>
                </a:lnTo>
                <a:lnTo>
                  <a:pt x="87925" y="76589"/>
                </a:lnTo>
                <a:lnTo>
                  <a:pt x="84797" y="74576"/>
                </a:lnTo>
                <a:lnTo>
                  <a:pt x="83212" y="72380"/>
                </a:lnTo>
                <a:lnTo>
                  <a:pt x="79683" y="68001"/>
                </a:lnTo>
                <a:lnTo>
                  <a:pt x="79398" y="66953"/>
                </a:lnTo>
                <a:lnTo>
                  <a:pt x="78935" y="66117"/>
                </a:lnTo>
                <a:lnTo>
                  <a:pt x="75168" y="65029"/>
                </a:lnTo>
                <a:lnTo>
                  <a:pt x="73774" y="63404"/>
                </a:lnTo>
                <a:lnTo>
                  <a:pt x="72618" y="63179"/>
                </a:lnTo>
                <a:lnTo>
                  <a:pt x="70918" y="62363"/>
                </a:lnTo>
                <a:lnTo>
                  <a:pt x="66505" y="58888"/>
                </a:lnTo>
                <a:lnTo>
                  <a:pt x="65410" y="58562"/>
                </a:lnTo>
                <a:lnTo>
                  <a:pt x="65145" y="59147"/>
                </a:lnTo>
                <a:lnTo>
                  <a:pt x="65219" y="59970"/>
                </a:lnTo>
                <a:lnTo>
                  <a:pt x="64941" y="60446"/>
                </a:lnTo>
                <a:lnTo>
                  <a:pt x="64376" y="60432"/>
                </a:lnTo>
                <a:lnTo>
                  <a:pt x="63356" y="59154"/>
                </a:lnTo>
                <a:lnTo>
                  <a:pt x="62132" y="58025"/>
                </a:lnTo>
                <a:lnTo>
                  <a:pt x="58318" y="60146"/>
                </a:lnTo>
                <a:lnTo>
                  <a:pt x="56937" y="60711"/>
                </a:lnTo>
                <a:lnTo>
                  <a:pt x="55726" y="60840"/>
                </a:lnTo>
                <a:lnTo>
                  <a:pt x="49681" y="63614"/>
                </a:lnTo>
                <a:lnTo>
                  <a:pt x="47839" y="65110"/>
                </a:lnTo>
                <a:lnTo>
                  <a:pt x="47077" y="64954"/>
                </a:lnTo>
                <a:lnTo>
                  <a:pt x="47254" y="63546"/>
                </a:lnTo>
                <a:lnTo>
                  <a:pt x="49770" y="56495"/>
                </a:lnTo>
                <a:lnTo>
                  <a:pt x="50218" y="50871"/>
                </a:lnTo>
                <a:lnTo>
                  <a:pt x="51137" y="50096"/>
                </a:lnTo>
                <a:lnTo>
                  <a:pt x="51408" y="49314"/>
                </a:lnTo>
                <a:lnTo>
                  <a:pt x="51014" y="47512"/>
                </a:lnTo>
                <a:lnTo>
                  <a:pt x="48403" y="46356"/>
                </a:lnTo>
                <a:lnTo>
                  <a:pt x="47349" y="46526"/>
                </a:lnTo>
                <a:lnTo>
                  <a:pt x="46397" y="48464"/>
                </a:lnTo>
                <a:lnTo>
                  <a:pt x="45411" y="49858"/>
                </a:lnTo>
                <a:lnTo>
                  <a:pt x="43105" y="50708"/>
                </a:lnTo>
                <a:lnTo>
                  <a:pt x="41120" y="49239"/>
                </a:lnTo>
                <a:lnTo>
                  <a:pt x="36476" y="47274"/>
                </a:lnTo>
                <a:lnTo>
                  <a:pt x="35306" y="44649"/>
                </a:lnTo>
                <a:lnTo>
                  <a:pt x="35027" y="42004"/>
                </a:lnTo>
                <a:lnTo>
                  <a:pt x="32573" y="39447"/>
                </a:lnTo>
                <a:lnTo>
                  <a:pt x="31552" y="36421"/>
                </a:lnTo>
                <a:lnTo>
                  <a:pt x="31960" y="34306"/>
                </a:lnTo>
                <a:lnTo>
                  <a:pt x="34191" y="32912"/>
                </a:lnTo>
                <a:lnTo>
                  <a:pt x="34823" y="31702"/>
                </a:lnTo>
                <a:lnTo>
                  <a:pt x="32015" y="31892"/>
                </a:lnTo>
                <a:lnTo>
                  <a:pt x="31444" y="31600"/>
                </a:lnTo>
                <a:lnTo>
                  <a:pt x="31321" y="30512"/>
                </a:lnTo>
                <a:lnTo>
                  <a:pt x="30077" y="26785"/>
                </a:lnTo>
                <a:lnTo>
                  <a:pt x="31178" y="25317"/>
                </a:lnTo>
                <a:lnTo>
                  <a:pt x="31661" y="23889"/>
                </a:lnTo>
                <a:lnTo>
                  <a:pt x="30757" y="22671"/>
                </a:lnTo>
                <a:lnTo>
                  <a:pt x="30995" y="21277"/>
                </a:lnTo>
                <a:lnTo>
                  <a:pt x="31702" y="19870"/>
                </a:lnTo>
                <a:lnTo>
                  <a:pt x="31273" y="16599"/>
                </a:lnTo>
                <a:lnTo>
                  <a:pt x="34062" y="14865"/>
                </a:lnTo>
                <a:lnTo>
                  <a:pt x="36768" y="13641"/>
                </a:lnTo>
                <a:lnTo>
                  <a:pt x="42514" y="13015"/>
                </a:lnTo>
                <a:lnTo>
                  <a:pt x="41950" y="10010"/>
                </a:lnTo>
                <a:lnTo>
                  <a:pt x="44268" y="9874"/>
                </a:lnTo>
                <a:lnTo>
                  <a:pt x="48179" y="6249"/>
                </a:lnTo>
                <a:lnTo>
                  <a:pt x="52055" y="6888"/>
                </a:lnTo>
                <a:lnTo>
                  <a:pt x="57665" y="4400"/>
                </a:lnTo>
                <a:lnTo>
                  <a:pt x="68470" y="4434"/>
                </a:lnTo>
                <a:lnTo>
                  <a:pt x="69945" y="2992"/>
                </a:lnTo>
                <a:lnTo>
                  <a:pt x="69687" y="1544"/>
                </a:lnTo>
                <a:lnTo>
                  <a:pt x="69721" y="0"/>
                </a:lnTo>
                <a:lnTo>
                  <a:pt x="71754" y="428"/>
                </a:lnTo>
                <a:lnTo>
                  <a:pt x="75154" y="156"/>
                </a:lnTo>
                <a:lnTo>
                  <a:pt x="87884" y="3196"/>
                </a:lnTo>
                <a:lnTo>
                  <a:pt x="91019" y="3196"/>
                </a:lnTo>
                <a:lnTo>
                  <a:pt x="95351" y="6276"/>
                </a:lnTo>
                <a:lnTo>
                  <a:pt x="97690" y="7072"/>
                </a:lnTo>
                <a:lnTo>
                  <a:pt x="104578" y="7072"/>
                </a:lnTo>
                <a:lnTo>
                  <a:pt x="115207" y="8432"/>
                </a:lnTo>
                <a:lnTo>
                  <a:pt x="117294" y="6351"/>
                </a:lnTo>
                <a:lnTo>
                  <a:pt x="117519" y="5821"/>
                </a:lnTo>
                <a:close/>
                <a:moveTo>
                  <a:pt x="20407" y="30247"/>
                </a:moveTo>
                <a:lnTo>
                  <a:pt x="18843" y="32062"/>
                </a:lnTo>
                <a:lnTo>
                  <a:pt x="17912" y="31341"/>
                </a:lnTo>
                <a:lnTo>
                  <a:pt x="17422" y="30471"/>
                </a:lnTo>
                <a:lnTo>
                  <a:pt x="15402" y="34578"/>
                </a:lnTo>
                <a:lnTo>
                  <a:pt x="13131" y="35279"/>
                </a:lnTo>
                <a:lnTo>
                  <a:pt x="11805" y="34469"/>
                </a:lnTo>
                <a:lnTo>
                  <a:pt x="11927" y="32939"/>
                </a:lnTo>
                <a:lnTo>
                  <a:pt x="10635" y="28907"/>
                </a:lnTo>
                <a:lnTo>
                  <a:pt x="8657" y="27724"/>
                </a:lnTo>
                <a:lnTo>
                  <a:pt x="5875" y="27615"/>
                </a:lnTo>
                <a:lnTo>
                  <a:pt x="3862" y="25949"/>
                </a:lnTo>
                <a:lnTo>
                  <a:pt x="11622" y="24813"/>
                </a:lnTo>
                <a:lnTo>
                  <a:pt x="12424" y="22882"/>
                </a:lnTo>
                <a:lnTo>
                  <a:pt x="14001" y="20856"/>
                </a:lnTo>
                <a:lnTo>
                  <a:pt x="15185" y="20638"/>
                </a:lnTo>
                <a:lnTo>
                  <a:pt x="16191" y="21107"/>
                </a:lnTo>
                <a:lnTo>
                  <a:pt x="16381" y="22678"/>
                </a:lnTo>
                <a:lnTo>
                  <a:pt x="16633" y="23304"/>
                </a:lnTo>
                <a:lnTo>
                  <a:pt x="20149" y="24188"/>
                </a:lnTo>
                <a:lnTo>
                  <a:pt x="21522" y="26826"/>
                </a:lnTo>
                <a:lnTo>
                  <a:pt x="22039" y="29988"/>
                </a:lnTo>
                <a:lnTo>
                  <a:pt x="20407" y="30247"/>
                </a:lnTo>
                <a:close/>
                <a:moveTo>
                  <a:pt x="28418" y="40385"/>
                </a:moveTo>
                <a:lnTo>
                  <a:pt x="26833" y="40766"/>
                </a:lnTo>
                <a:lnTo>
                  <a:pt x="23073" y="38169"/>
                </a:lnTo>
                <a:lnTo>
                  <a:pt x="23943" y="36408"/>
                </a:lnTo>
                <a:lnTo>
                  <a:pt x="25017" y="35714"/>
                </a:lnTo>
                <a:lnTo>
                  <a:pt x="28214" y="36795"/>
                </a:lnTo>
                <a:lnTo>
                  <a:pt x="28662" y="39467"/>
                </a:lnTo>
                <a:lnTo>
                  <a:pt x="28418" y="40385"/>
                </a:lnTo>
                <a:close/>
                <a:moveTo>
                  <a:pt x="14559" y="37795"/>
                </a:moveTo>
                <a:lnTo>
                  <a:pt x="15912" y="38679"/>
                </a:lnTo>
                <a:lnTo>
                  <a:pt x="17164" y="38400"/>
                </a:lnTo>
                <a:lnTo>
                  <a:pt x="18435" y="37781"/>
                </a:lnTo>
                <a:lnTo>
                  <a:pt x="21182" y="38359"/>
                </a:lnTo>
                <a:lnTo>
                  <a:pt x="27452" y="42820"/>
                </a:lnTo>
                <a:lnTo>
                  <a:pt x="28030" y="44010"/>
                </a:lnTo>
                <a:lnTo>
                  <a:pt x="24283" y="44554"/>
                </a:lnTo>
                <a:lnTo>
                  <a:pt x="23433" y="45914"/>
                </a:lnTo>
                <a:lnTo>
                  <a:pt x="22536" y="46866"/>
                </a:lnTo>
                <a:lnTo>
                  <a:pt x="21475" y="47172"/>
                </a:lnTo>
                <a:lnTo>
                  <a:pt x="19666" y="49083"/>
                </a:lnTo>
                <a:lnTo>
                  <a:pt x="17225" y="50912"/>
                </a:lnTo>
                <a:lnTo>
                  <a:pt x="16715" y="52007"/>
                </a:lnTo>
                <a:lnTo>
                  <a:pt x="12288" y="51803"/>
                </a:lnTo>
                <a:lnTo>
                  <a:pt x="9874" y="52496"/>
                </a:lnTo>
                <a:lnTo>
                  <a:pt x="7922" y="54536"/>
                </a:lnTo>
                <a:lnTo>
                  <a:pt x="7120" y="58467"/>
                </a:lnTo>
                <a:lnTo>
                  <a:pt x="5692" y="61527"/>
                </a:lnTo>
                <a:lnTo>
                  <a:pt x="4237" y="62628"/>
                </a:lnTo>
                <a:lnTo>
                  <a:pt x="2720" y="62798"/>
                </a:lnTo>
                <a:lnTo>
                  <a:pt x="2360" y="61656"/>
                </a:lnTo>
                <a:lnTo>
                  <a:pt x="2503" y="60514"/>
                </a:lnTo>
                <a:lnTo>
                  <a:pt x="5692" y="56189"/>
                </a:lnTo>
                <a:lnTo>
                  <a:pt x="6358" y="54781"/>
                </a:lnTo>
                <a:lnTo>
                  <a:pt x="4767" y="54156"/>
                </a:lnTo>
                <a:lnTo>
                  <a:pt x="3434" y="52646"/>
                </a:lnTo>
                <a:lnTo>
                  <a:pt x="524" y="50878"/>
                </a:lnTo>
                <a:lnTo>
                  <a:pt x="0" y="49457"/>
                </a:lnTo>
                <a:lnTo>
                  <a:pt x="694" y="49348"/>
                </a:lnTo>
                <a:lnTo>
                  <a:pt x="1333" y="48940"/>
                </a:lnTo>
                <a:lnTo>
                  <a:pt x="2108" y="47743"/>
                </a:lnTo>
                <a:lnTo>
                  <a:pt x="2469" y="46370"/>
                </a:lnTo>
                <a:lnTo>
                  <a:pt x="143" y="42344"/>
                </a:lnTo>
                <a:lnTo>
                  <a:pt x="1326" y="41718"/>
                </a:lnTo>
                <a:lnTo>
                  <a:pt x="2809" y="41861"/>
                </a:lnTo>
                <a:lnTo>
                  <a:pt x="4325" y="43031"/>
                </a:lnTo>
                <a:lnTo>
                  <a:pt x="5991" y="41657"/>
                </a:lnTo>
                <a:lnTo>
                  <a:pt x="6698" y="41453"/>
                </a:lnTo>
                <a:lnTo>
                  <a:pt x="7861" y="41943"/>
                </a:lnTo>
                <a:lnTo>
                  <a:pt x="9038" y="39277"/>
                </a:lnTo>
                <a:lnTo>
                  <a:pt x="11832" y="38400"/>
                </a:lnTo>
                <a:lnTo>
                  <a:pt x="13220" y="37577"/>
                </a:lnTo>
                <a:lnTo>
                  <a:pt x="14559" y="3779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40" name="Google Shape;3740;p208"/>
          <p:cNvSpPr/>
          <p:nvPr/>
        </p:nvSpPr>
        <p:spPr>
          <a:xfrm>
            <a:off x="7302079" y="3984543"/>
            <a:ext cx="160624" cy="142678"/>
          </a:xfrm>
          <a:custGeom>
            <a:rect b="b" l="l" r="r" t="t"/>
            <a:pathLst>
              <a:path extrusionOk="0" h="142678" w="160624">
                <a:moveTo>
                  <a:pt x="160604" y="7922"/>
                </a:moveTo>
                <a:lnTo>
                  <a:pt x="160611" y="11479"/>
                </a:lnTo>
                <a:lnTo>
                  <a:pt x="160611" y="15701"/>
                </a:lnTo>
                <a:lnTo>
                  <a:pt x="160617" y="19911"/>
                </a:lnTo>
                <a:lnTo>
                  <a:pt x="160624" y="24698"/>
                </a:lnTo>
                <a:lnTo>
                  <a:pt x="160624" y="29458"/>
                </a:lnTo>
                <a:lnTo>
                  <a:pt x="160624" y="32919"/>
                </a:lnTo>
                <a:lnTo>
                  <a:pt x="160624" y="35326"/>
                </a:lnTo>
                <a:lnTo>
                  <a:pt x="156741" y="35326"/>
                </a:lnTo>
                <a:lnTo>
                  <a:pt x="153185" y="35326"/>
                </a:lnTo>
                <a:lnTo>
                  <a:pt x="149628" y="35326"/>
                </a:lnTo>
                <a:lnTo>
                  <a:pt x="146079" y="35326"/>
                </a:lnTo>
                <a:lnTo>
                  <a:pt x="142522" y="35326"/>
                </a:lnTo>
                <a:lnTo>
                  <a:pt x="138966" y="35326"/>
                </a:lnTo>
                <a:lnTo>
                  <a:pt x="135410" y="35326"/>
                </a:lnTo>
                <a:lnTo>
                  <a:pt x="131853" y="35326"/>
                </a:lnTo>
                <a:lnTo>
                  <a:pt x="128297" y="35326"/>
                </a:lnTo>
                <a:lnTo>
                  <a:pt x="124740" y="35326"/>
                </a:lnTo>
                <a:lnTo>
                  <a:pt x="121184" y="35326"/>
                </a:lnTo>
                <a:lnTo>
                  <a:pt x="117627" y="35326"/>
                </a:lnTo>
                <a:lnTo>
                  <a:pt x="114071" y="35326"/>
                </a:lnTo>
                <a:lnTo>
                  <a:pt x="110515" y="35326"/>
                </a:lnTo>
                <a:lnTo>
                  <a:pt x="106958" y="35326"/>
                </a:lnTo>
                <a:lnTo>
                  <a:pt x="103408" y="35326"/>
                </a:lnTo>
                <a:lnTo>
                  <a:pt x="99852" y="35326"/>
                </a:lnTo>
                <a:lnTo>
                  <a:pt x="96996" y="35326"/>
                </a:lnTo>
                <a:lnTo>
                  <a:pt x="96996" y="37849"/>
                </a:lnTo>
                <a:lnTo>
                  <a:pt x="96996" y="40712"/>
                </a:lnTo>
                <a:lnTo>
                  <a:pt x="96996" y="43582"/>
                </a:lnTo>
                <a:lnTo>
                  <a:pt x="96996" y="46444"/>
                </a:lnTo>
                <a:lnTo>
                  <a:pt x="96996" y="49307"/>
                </a:lnTo>
                <a:lnTo>
                  <a:pt x="96996" y="52163"/>
                </a:lnTo>
                <a:lnTo>
                  <a:pt x="96996" y="55019"/>
                </a:lnTo>
                <a:lnTo>
                  <a:pt x="96996" y="57869"/>
                </a:lnTo>
                <a:lnTo>
                  <a:pt x="96996" y="60718"/>
                </a:lnTo>
                <a:lnTo>
                  <a:pt x="96996" y="63560"/>
                </a:lnTo>
                <a:lnTo>
                  <a:pt x="96996" y="66403"/>
                </a:lnTo>
                <a:lnTo>
                  <a:pt x="96996" y="69245"/>
                </a:lnTo>
                <a:lnTo>
                  <a:pt x="96996" y="72074"/>
                </a:lnTo>
                <a:lnTo>
                  <a:pt x="96996" y="74910"/>
                </a:lnTo>
                <a:lnTo>
                  <a:pt x="96996" y="77738"/>
                </a:lnTo>
                <a:lnTo>
                  <a:pt x="96996" y="80567"/>
                </a:lnTo>
                <a:lnTo>
                  <a:pt x="96996" y="83389"/>
                </a:lnTo>
                <a:lnTo>
                  <a:pt x="96996" y="85905"/>
                </a:lnTo>
                <a:lnTo>
                  <a:pt x="96860" y="88156"/>
                </a:lnTo>
                <a:lnTo>
                  <a:pt x="95718" y="88822"/>
                </a:lnTo>
                <a:lnTo>
                  <a:pt x="92991" y="90019"/>
                </a:lnTo>
                <a:lnTo>
                  <a:pt x="90189" y="91250"/>
                </a:lnTo>
                <a:lnTo>
                  <a:pt x="86633" y="91814"/>
                </a:lnTo>
                <a:lnTo>
                  <a:pt x="85463" y="92216"/>
                </a:lnTo>
                <a:lnTo>
                  <a:pt x="83192" y="93834"/>
                </a:lnTo>
                <a:lnTo>
                  <a:pt x="80207" y="95962"/>
                </a:lnTo>
                <a:lnTo>
                  <a:pt x="77623" y="97805"/>
                </a:lnTo>
                <a:lnTo>
                  <a:pt x="75916" y="100199"/>
                </a:lnTo>
                <a:lnTo>
                  <a:pt x="75297" y="101511"/>
                </a:lnTo>
                <a:lnTo>
                  <a:pt x="75045" y="102892"/>
                </a:lnTo>
                <a:lnTo>
                  <a:pt x="75243" y="104211"/>
                </a:lnTo>
                <a:lnTo>
                  <a:pt x="76174" y="106849"/>
                </a:lnTo>
                <a:lnTo>
                  <a:pt x="76426" y="108182"/>
                </a:lnTo>
                <a:lnTo>
                  <a:pt x="76569" y="110501"/>
                </a:lnTo>
                <a:lnTo>
                  <a:pt x="76725" y="113017"/>
                </a:lnTo>
                <a:lnTo>
                  <a:pt x="76895" y="115730"/>
                </a:lnTo>
                <a:lnTo>
                  <a:pt x="77065" y="118443"/>
                </a:lnTo>
                <a:lnTo>
                  <a:pt x="77242" y="121320"/>
                </a:lnTo>
                <a:lnTo>
                  <a:pt x="77426" y="124203"/>
                </a:lnTo>
                <a:lnTo>
                  <a:pt x="77609" y="127093"/>
                </a:lnTo>
                <a:lnTo>
                  <a:pt x="77745" y="129242"/>
                </a:lnTo>
                <a:lnTo>
                  <a:pt x="77915" y="131948"/>
                </a:lnTo>
                <a:lnTo>
                  <a:pt x="75025" y="131955"/>
                </a:lnTo>
                <a:lnTo>
                  <a:pt x="70653" y="131955"/>
                </a:lnTo>
                <a:lnTo>
                  <a:pt x="66273" y="131962"/>
                </a:lnTo>
                <a:lnTo>
                  <a:pt x="61894" y="131969"/>
                </a:lnTo>
                <a:lnTo>
                  <a:pt x="57522" y="131976"/>
                </a:lnTo>
                <a:lnTo>
                  <a:pt x="53149" y="131982"/>
                </a:lnTo>
                <a:lnTo>
                  <a:pt x="48770" y="131989"/>
                </a:lnTo>
                <a:lnTo>
                  <a:pt x="44391" y="131989"/>
                </a:lnTo>
                <a:lnTo>
                  <a:pt x="40018" y="131996"/>
                </a:lnTo>
                <a:lnTo>
                  <a:pt x="35639" y="132003"/>
                </a:lnTo>
                <a:lnTo>
                  <a:pt x="31267" y="132010"/>
                </a:lnTo>
                <a:lnTo>
                  <a:pt x="26894" y="132016"/>
                </a:lnTo>
                <a:lnTo>
                  <a:pt x="22515" y="132023"/>
                </a:lnTo>
                <a:lnTo>
                  <a:pt x="18136" y="132030"/>
                </a:lnTo>
                <a:lnTo>
                  <a:pt x="13763" y="132030"/>
                </a:lnTo>
                <a:lnTo>
                  <a:pt x="9384" y="132037"/>
                </a:lnTo>
                <a:lnTo>
                  <a:pt x="5012" y="132043"/>
                </a:lnTo>
                <a:lnTo>
                  <a:pt x="2564" y="132050"/>
                </a:lnTo>
                <a:lnTo>
                  <a:pt x="1775" y="135851"/>
                </a:lnTo>
                <a:lnTo>
                  <a:pt x="1075" y="138578"/>
                </a:lnTo>
                <a:lnTo>
                  <a:pt x="667" y="140802"/>
                </a:lnTo>
                <a:lnTo>
                  <a:pt x="966" y="142679"/>
                </a:lnTo>
                <a:lnTo>
                  <a:pt x="0" y="141652"/>
                </a:lnTo>
                <a:lnTo>
                  <a:pt x="1700" y="131071"/>
                </a:lnTo>
                <a:lnTo>
                  <a:pt x="1822" y="130180"/>
                </a:lnTo>
                <a:lnTo>
                  <a:pt x="3210" y="120395"/>
                </a:lnTo>
                <a:lnTo>
                  <a:pt x="5828" y="115077"/>
                </a:lnTo>
                <a:lnTo>
                  <a:pt x="7915" y="112731"/>
                </a:lnTo>
                <a:lnTo>
                  <a:pt x="11152" y="111514"/>
                </a:lnTo>
                <a:lnTo>
                  <a:pt x="14124" y="106156"/>
                </a:lnTo>
                <a:lnTo>
                  <a:pt x="15164" y="101212"/>
                </a:lnTo>
                <a:lnTo>
                  <a:pt x="17116" y="98934"/>
                </a:lnTo>
                <a:lnTo>
                  <a:pt x="17728" y="97152"/>
                </a:lnTo>
                <a:lnTo>
                  <a:pt x="16959" y="95792"/>
                </a:lnTo>
                <a:lnTo>
                  <a:pt x="18802" y="93120"/>
                </a:lnTo>
                <a:lnTo>
                  <a:pt x="21033" y="89026"/>
                </a:lnTo>
                <a:lnTo>
                  <a:pt x="22066" y="86395"/>
                </a:lnTo>
                <a:lnTo>
                  <a:pt x="24671" y="82322"/>
                </a:lnTo>
                <a:lnTo>
                  <a:pt x="24990" y="81417"/>
                </a:lnTo>
                <a:lnTo>
                  <a:pt x="24759" y="80397"/>
                </a:lnTo>
                <a:lnTo>
                  <a:pt x="23732" y="81261"/>
                </a:lnTo>
                <a:lnTo>
                  <a:pt x="22637" y="82770"/>
                </a:lnTo>
                <a:lnTo>
                  <a:pt x="21339" y="83960"/>
                </a:lnTo>
                <a:lnTo>
                  <a:pt x="21869" y="82498"/>
                </a:lnTo>
                <a:lnTo>
                  <a:pt x="22889" y="80349"/>
                </a:lnTo>
                <a:lnTo>
                  <a:pt x="25208" y="78092"/>
                </a:lnTo>
                <a:lnTo>
                  <a:pt x="28866" y="75610"/>
                </a:lnTo>
                <a:lnTo>
                  <a:pt x="36455" y="67157"/>
                </a:lnTo>
                <a:lnTo>
                  <a:pt x="39311" y="65695"/>
                </a:lnTo>
                <a:lnTo>
                  <a:pt x="41881" y="62125"/>
                </a:lnTo>
                <a:lnTo>
                  <a:pt x="42800" y="58950"/>
                </a:lnTo>
                <a:lnTo>
                  <a:pt x="43051" y="51646"/>
                </a:lnTo>
                <a:lnTo>
                  <a:pt x="43969" y="47784"/>
                </a:lnTo>
                <a:lnTo>
                  <a:pt x="45642" y="44772"/>
                </a:lnTo>
                <a:lnTo>
                  <a:pt x="47641" y="39270"/>
                </a:lnTo>
                <a:lnTo>
                  <a:pt x="49164" y="36815"/>
                </a:lnTo>
                <a:lnTo>
                  <a:pt x="50157" y="31784"/>
                </a:lnTo>
                <a:lnTo>
                  <a:pt x="51238" y="29873"/>
                </a:lnTo>
                <a:lnTo>
                  <a:pt x="53176" y="28955"/>
                </a:lnTo>
                <a:lnTo>
                  <a:pt x="55924" y="26445"/>
                </a:lnTo>
                <a:lnTo>
                  <a:pt x="60051" y="24888"/>
                </a:lnTo>
                <a:lnTo>
                  <a:pt x="64941" y="21617"/>
                </a:lnTo>
                <a:lnTo>
                  <a:pt x="67232" y="19659"/>
                </a:lnTo>
                <a:lnTo>
                  <a:pt x="68762" y="16735"/>
                </a:lnTo>
                <a:lnTo>
                  <a:pt x="70401" y="10900"/>
                </a:lnTo>
                <a:lnTo>
                  <a:pt x="73332" y="4746"/>
                </a:lnTo>
                <a:lnTo>
                  <a:pt x="74835" y="95"/>
                </a:lnTo>
                <a:lnTo>
                  <a:pt x="158026" y="0"/>
                </a:lnTo>
                <a:lnTo>
                  <a:pt x="158040" y="7"/>
                </a:lnTo>
                <a:lnTo>
                  <a:pt x="158040" y="0"/>
                </a:lnTo>
                <a:lnTo>
                  <a:pt x="160604" y="0"/>
                </a:lnTo>
                <a:lnTo>
                  <a:pt x="160604" y="355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41" name="Google Shape;3741;p208"/>
          <p:cNvSpPr/>
          <p:nvPr/>
        </p:nvSpPr>
        <p:spPr>
          <a:xfrm>
            <a:off x="8323559" y="4183553"/>
            <a:ext cx="127698" cy="110684"/>
          </a:xfrm>
          <a:custGeom>
            <a:rect b="b" l="l" r="r" t="t"/>
            <a:pathLst>
              <a:path extrusionOk="0" h="110684" w="127698">
                <a:moveTo>
                  <a:pt x="127698" y="104224"/>
                </a:moveTo>
                <a:lnTo>
                  <a:pt x="125577" y="105129"/>
                </a:lnTo>
                <a:lnTo>
                  <a:pt x="123237" y="105924"/>
                </a:lnTo>
                <a:lnTo>
                  <a:pt x="122904" y="105897"/>
                </a:lnTo>
                <a:lnTo>
                  <a:pt x="122129" y="106937"/>
                </a:lnTo>
                <a:lnTo>
                  <a:pt x="121021" y="109780"/>
                </a:lnTo>
                <a:lnTo>
                  <a:pt x="119804" y="110610"/>
                </a:lnTo>
                <a:lnTo>
                  <a:pt x="119164" y="110684"/>
                </a:lnTo>
                <a:lnTo>
                  <a:pt x="115526" y="108026"/>
                </a:lnTo>
                <a:lnTo>
                  <a:pt x="114962" y="107876"/>
                </a:lnTo>
                <a:lnTo>
                  <a:pt x="114173" y="108399"/>
                </a:lnTo>
                <a:lnTo>
                  <a:pt x="113602" y="108944"/>
                </a:lnTo>
                <a:lnTo>
                  <a:pt x="111909" y="106924"/>
                </a:lnTo>
                <a:lnTo>
                  <a:pt x="110671" y="105142"/>
                </a:lnTo>
                <a:lnTo>
                  <a:pt x="108944" y="103014"/>
                </a:lnTo>
                <a:lnTo>
                  <a:pt x="107264" y="102055"/>
                </a:lnTo>
                <a:lnTo>
                  <a:pt x="105462" y="100852"/>
                </a:lnTo>
                <a:lnTo>
                  <a:pt x="103694" y="98057"/>
                </a:lnTo>
                <a:lnTo>
                  <a:pt x="101892" y="94976"/>
                </a:lnTo>
                <a:lnTo>
                  <a:pt x="99220" y="92453"/>
                </a:lnTo>
                <a:lnTo>
                  <a:pt x="94222" y="88815"/>
                </a:lnTo>
                <a:lnTo>
                  <a:pt x="89632" y="84205"/>
                </a:lnTo>
                <a:lnTo>
                  <a:pt x="86123" y="79384"/>
                </a:lnTo>
                <a:lnTo>
                  <a:pt x="83858" y="76868"/>
                </a:lnTo>
                <a:lnTo>
                  <a:pt x="82893" y="76229"/>
                </a:lnTo>
                <a:lnTo>
                  <a:pt x="78214" y="74651"/>
                </a:lnTo>
                <a:lnTo>
                  <a:pt x="74950" y="72441"/>
                </a:lnTo>
                <a:lnTo>
                  <a:pt x="72434" y="70618"/>
                </a:lnTo>
                <a:lnTo>
                  <a:pt x="70890" y="70129"/>
                </a:lnTo>
                <a:lnTo>
                  <a:pt x="69395" y="70068"/>
                </a:lnTo>
                <a:lnTo>
                  <a:pt x="66205" y="70428"/>
                </a:lnTo>
                <a:lnTo>
                  <a:pt x="63553" y="69286"/>
                </a:lnTo>
                <a:lnTo>
                  <a:pt x="62438" y="69286"/>
                </a:lnTo>
                <a:lnTo>
                  <a:pt x="60663" y="68952"/>
                </a:lnTo>
                <a:lnTo>
                  <a:pt x="59269" y="68544"/>
                </a:lnTo>
                <a:lnTo>
                  <a:pt x="57631" y="69034"/>
                </a:lnTo>
                <a:lnTo>
                  <a:pt x="54271" y="69850"/>
                </a:lnTo>
                <a:lnTo>
                  <a:pt x="52891" y="69673"/>
                </a:lnTo>
                <a:lnTo>
                  <a:pt x="52143" y="68538"/>
                </a:lnTo>
                <a:lnTo>
                  <a:pt x="51701" y="67667"/>
                </a:lnTo>
                <a:lnTo>
                  <a:pt x="50531" y="66763"/>
                </a:lnTo>
                <a:lnTo>
                  <a:pt x="49566" y="66763"/>
                </a:lnTo>
                <a:lnTo>
                  <a:pt x="49029" y="67572"/>
                </a:lnTo>
                <a:lnTo>
                  <a:pt x="45520" y="69619"/>
                </a:lnTo>
                <a:lnTo>
                  <a:pt x="39651" y="70755"/>
                </a:lnTo>
                <a:lnTo>
                  <a:pt x="38257" y="70673"/>
                </a:lnTo>
                <a:lnTo>
                  <a:pt x="37217" y="69850"/>
                </a:lnTo>
                <a:lnTo>
                  <a:pt x="34252" y="66334"/>
                </a:lnTo>
                <a:lnTo>
                  <a:pt x="33402" y="65763"/>
                </a:lnTo>
                <a:lnTo>
                  <a:pt x="32729" y="65709"/>
                </a:lnTo>
                <a:lnTo>
                  <a:pt x="31355" y="65294"/>
                </a:lnTo>
                <a:lnTo>
                  <a:pt x="30070" y="64621"/>
                </a:lnTo>
                <a:lnTo>
                  <a:pt x="28941" y="63179"/>
                </a:lnTo>
                <a:lnTo>
                  <a:pt x="27805" y="62356"/>
                </a:lnTo>
                <a:lnTo>
                  <a:pt x="26588" y="65178"/>
                </a:lnTo>
                <a:lnTo>
                  <a:pt x="24453" y="70102"/>
                </a:lnTo>
                <a:lnTo>
                  <a:pt x="23311" y="72740"/>
                </a:lnTo>
                <a:lnTo>
                  <a:pt x="21835" y="76133"/>
                </a:lnTo>
                <a:lnTo>
                  <a:pt x="21373" y="76235"/>
                </a:lnTo>
                <a:lnTo>
                  <a:pt x="20618" y="75990"/>
                </a:lnTo>
                <a:lnTo>
                  <a:pt x="17687" y="71761"/>
                </a:lnTo>
                <a:lnTo>
                  <a:pt x="15844" y="70170"/>
                </a:lnTo>
                <a:lnTo>
                  <a:pt x="14470" y="70319"/>
                </a:lnTo>
                <a:lnTo>
                  <a:pt x="13471" y="71101"/>
                </a:lnTo>
                <a:lnTo>
                  <a:pt x="12839" y="72516"/>
                </a:lnTo>
                <a:lnTo>
                  <a:pt x="12152" y="73386"/>
                </a:lnTo>
                <a:lnTo>
                  <a:pt x="11411" y="73726"/>
                </a:lnTo>
                <a:lnTo>
                  <a:pt x="9812" y="73556"/>
                </a:lnTo>
                <a:lnTo>
                  <a:pt x="7358" y="72883"/>
                </a:lnTo>
                <a:lnTo>
                  <a:pt x="4821" y="73026"/>
                </a:lnTo>
                <a:lnTo>
                  <a:pt x="2210" y="73991"/>
                </a:lnTo>
                <a:lnTo>
                  <a:pt x="1863" y="74018"/>
                </a:lnTo>
                <a:lnTo>
                  <a:pt x="1251" y="68388"/>
                </a:lnTo>
                <a:lnTo>
                  <a:pt x="843" y="64621"/>
                </a:lnTo>
                <a:lnTo>
                  <a:pt x="408" y="60629"/>
                </a:lnTo>
                <a:lnTo>
                  <a:pt x="0" y="56855"/>
                </a:lnTo>
                <a:lnTo>
                  <a:pt x="1816" y="54536"/>
                </a:lnTo>
                <a:lnTo>
                  <a:pt x="2659" y="52333"/>
                </a:lnTo>
                <a:lnTo>
                  <a:pt x="4821" y="45166"/>
                </a:lnTo>
                <a:lnTo>
                  <a:pt x="5685" y="43738"/>
                </a:lnTo>
                <a:lnTo>
                  <a:pt x="7385" y="39896"/>
                </a:lnTo>
                <a:lnTo>
                  <a:pt x="7623" y="38781"/>
                </a:lnTo>
                <a:lnTo>
                  <a:pt x="9303" y="33925"/>
                </a:lnTo>
                <a:lnTo>
                  <a:pt x="9146" y="30695"/>
                </a:lnTo>
                <a:lnTo>
                  <a:pt x="8806" y="27431"/>
                </a:lnTo>
                <a:lnTo>
                  <a:pt x="9724" y="25493"/>
                </a:lnTo>
                <a:lnTo>
                  <a:pt x="10540" y="23943"/>
                </a:lnTo>
                <a:lnTo>
                  <a:pt x="10486" y="22637"/>
                </a:lnTo>
                <a:lnTo>
                  <a:pt x="10853" y="19584"/>
                </a:lnTo>
                <a:lnTo>
                  <a:pt x="11118" y="18822"/>
                </a:lnTo>
                <a:lnTo>
                  <a:pt x="12118" y="18775"/>
                </a:lnTo>
                <a:lnTo>
                  <a:pt x="14178" y="19169"/>
                </a:lnTo>
                <a:lnTo>
                  <a:pt x="15695" y="18863"/>
                </a:lnTo>
                <a:lnTo>
                  <a:pt x="17442" y="18863"/>
                </a:lnTo>
                <a:lnTo>
                  <a:pt x="18789" y="18768"/>
                </a:lnTo>
                <a:lnTo>
                  <a:pt x="19584" y="17836"/>
                </a:lnTo>
                <a:lnTo>
                  <a:pt x="20679" y="14273"/>
                </a:lnTo>
                <a:lnTo>
                  <a:pt x="21386" y="13559"/>
                </a:lnTo>
                <a:lnTo>
                  <a:pt x="21937" y="13342"/>
                </a:lnTo>
                <a:lnTo>
                  <a:pt x="23481" y="12682"/>
                </a:lnTo>
                <a:lnTo>
                  <a:pt x="24800" y="11642"/>
                </a:lnTo>
                <a:lnTo>
                  <a:pt x="25874" y="10900"/>
                </a:lnTo>
                <a:lnTo>
                  <a:pt x="26275" y="10751"/>
                </a:lnTo>
                <a:lnTo>
                  <a:pt x="27411" y="10656"/>
                </a:lnTo>
                <a:lnTo>
                  <a:pt x="28547" y="10220"/>
                </a:lnTo>
                <a:lnTo>
                  <a:pt x="29070" y="9717"/>
                </a:lnTo>
                <a:lnTo>
                  <a:pt x="30505" y="9316"/>
                </a:lnTo>
                <a:lnTo>
                  <a:pt x="31913" y="9540"/>
                </a:lnTo>
                <a:lnTo>
                  <a:pt x="32858" y="9098"/>
                </a:lnTo>
                <a:lnTo>
                  <a:pt x="33490" y="8813"/>
                </a:lnTo>
                <a:lnTo>
                  <a:pt x="34204" y="8792"/>
                </a:lnTo>
                <a:lnTo>
                  <a:pt x="34864" y="8378"/>
                </a:lnTo>
                <a:lnTo>
                  <a:pt x="35129" y="7745"/>
                </a:lnTo>
                <a:lnTo>
                  <a:pt x="35557" y="7337"/>
                </a:lnTo>
                <a:lnTo>
                  <a:pt x="36652" y="6412"/>
                </a:lnTo>
                <a:lnTo>
                  <a:pt x="37155" y="5739"/>
                </a:lnTo>
                <a:lnTo>
                  <a:pt x="37380" y="5059"/>
                </a:lnTo>
                <a:lnTo>
                  <a:pt x="37604" y="4522"/>
                </a:lnTo>
                <a:lnTo>
                  <a:pt x="38087" y="3611"/>
                </a:lnTo>
                <a:lnTo>
                  <a:pt x="40005" y="1326"/>
                </a:lnTo>
                <a:lnTo>
                  <a:pt x="41657" y="0"/>
                </a:lnTo>
                <a:lnTo>
                  <a:pt x="47424" y="11506"/>
                </a:lnTo>
                <a:lnTo>
                  <a:pt x="49763" y="18292"/>
                </a:lnTo>
                <a:lnTo>
                  <a:pt x="51830" y="25357"/>
                </a:lnTo>
                <a:lnTo>
                  <a:pt x="53360" y="35945"/>
                </a:lnTo>
                <a:lnTo>
                  <a:pt x="54815" y="41331"/>
                </a:lnTo>
                <a:lnTo>
                  <a:pt x="57168" y="43983"/>
                </a:lnTo>
                <a:lnTo>
                  <a:pt x="58780" y="48994"/>
                </a:lnTo>
                <a:lnTo>
                  <a:pt x="60160" y="49185"/>
                </a:lnTo>
                <a:lnTo>
                  <a:pt x="61160" y="50558"/>
                </a:lnTo>
                <a:lnTo>
                  <a:pt x="62874" y="55257"/>
                </a:lnTo>
                <a:lnTo>
                  <a:pt x="64104" y="57005"/>
                </a:lnTo>
                <a:lnTo>
                  <a:pt x="64750" y="55502"/>
                </a:lnTo>
                <a:lnTo>
                  <a:pt x="64675" y="54638"/>
                </a:lnTo>
                <a:lnTo>
                  <a:pt x="64193" y="53190"/>
                </a:lnTo>
                <a:lnTo>
                  <a:pt x="64635" y="51327"/>
                </a:lnTo>
                <a:lnTo>
                  <a:pt x="65593" y="50212"/>
                </a:lnTo>
                <a:lnTo>
                  <a:pt x="67783" y="51735"/>
                </a:lnTo>
                <a:lnTo>
                  <a:pt x="68980" y="52884"/>
                </a:lnTo>
                <a:lnTo>
                  <a:pt x="69300" y="55189"/>
                </a:lnTo>
                <a:lnTo>
                  <a:pt x="69803" y="56468"/>
                </a:lnTo>
                <a:lnTo>
                  <a:pt x="72087" y="59174"/>
                </a:lnTo>
                <a:lnTo>
                  <a:pt x="74019" y="59963"/>
                </a:lnTo>
                <a:lnTo>
                  <a:pt x="76521" y="60160"/>
                </a:lnTo>
                <a:lnTo>
                  <a:pt x="78616" y="60752"/>
                </a:lnTo>
                <a:lnTo>
                  <a:pt x="80295" y="61744"/>
                </a:lnTo>
                <a:lnTo>
                  <a:pt x="83443" y="64492"/>
                </a:lnTo>
                <a:lnTo>
                  <a:pt x="90645" y="66899"/>
                </a:lnTo>
                <a:lnTo>
                  <a:pt x="96432" y="74270"/>
                </a:lnTo>
                <a:lnTo>
                  <a:pt x="99838" y="79370"/>
                </a:lnTo>
                <a:lnTo>
                  <a:pt x="111038" y="87088"/>
                </a:lnTo>
                <a:lnTo>
                  <a:pt x="112976" y="90781"/>
                </a:lnTo>
                <a:lnTo>
                  <a:pt x="113983" y="94398"/>
                </a:lnTo>
                <a:lnTo>
                  <a:pt x="116336" y="94228"/>
                </a:lnTo>
                <a:lnTo>
                  <a:pt x="120375" y="98179"/>
                </a:lnTo>
                <a:lnTo>
                  <a:pt x="121551" y="101178"/>
                </a:lnTo>
                <a:lnTo>
                  <a:pt x="124856" y="102266"/>
                </a:lnTo>
                <a:lnTo>
                  <a:pt x="125420" y="100491"/>
                </a:lnTo>
                <a:lnTo>
                  <a:pt x="127018" y="101946"/>
                </a:lnTo>
                <a:lnTo>
                  <a:pt x="127698" y="104224"/>
                </a:lnTo>
                <a:close/>
                <a:moveTo>
                  <a:pt x="69680" y="38162"/>
                </a:moveTo>
                <a:lnTo>
                  <a:pt x="70319" y="40066"/>
                </a:lnTo>
                <a:lnTo>
                  <a:pt x="68456" y="39338"/>
                </a:lnTo>
                <a:lnTo>
                  <a:pt x="68150" y="38944"/>
                </a:lnTo>
                <a:lnTo>
                  <a:pt x="68966" y="38189"/>
                </a:lnTo>
                <a:lnTo>
                  <a:pt x="69143" y="37727"/>
                </a:lnTo>
                <a:lnTo>
                  <a:pt x="69680" y="38162"/>
                </a:lnTo>
                <a:close/>
                <a:moveTo>
                  <a:pt x="70911" y="45778"/>
                </a:moveTo>
                <a:lnTo>
                  <a:pt x="71700" y="46825"/>
                </a:lnTo>
                <a:lnTo>
                  <a:pt x="72251" y="46723"/>
                </a:lnTo>
                <a:lnTo>
                  <a:pt x="72686" y="46376"/>
                </a:lnTo>
                <a:lnTo>
                  <a:pt x="72992" y="45635"/>
                </a:lnTo>
                <a:lnTo>
                  <a:pt x="76004" y="47097"/>
                </a:lnTo>
                <a:lnTo>
                  <a:pt x="75834" y="48070"/>
                </a:lnTo>
                <a:lnTo>
                  <a:pt x="74032" y="48117"/>
                </a:lnTo>
                <a:lnTo>
                  <a:pt x="71958" y="47702"/>
                </a:lnTo>
                <a:lnTo>
                  <a:pt x="70034" y="47845"/>
                </a:lnTo>
                <a:lnTo>
                  <a:pt x="67742" y="47424"/>
                </a:lnTo>
                <a:lnTo>
                  <a:pt x="67212" y="45771"/>
                </a:lnTo>
                <a:lnTo>
                  <a:pt x="68674" y="46567"/>
                </a:lnTo>
                <a:lnTo>
                  <a:pt x="69429" y="46370"/>
                </a:lnTo>
                <a:lnTo>
                  <a:pt x="69565" y="46159"/>
                </a:lnTo>
                <a:lnTo>
                  <a:pt x="68531" y="45043"/>
                </a:lnTo>
                <a:lnTo>
                  <a:pt x="67076" y="44819"/>
                </a:lnTo>
                <a:lnTo>
                  <a:pt x="67178" y="43942"/>
                </a:lnTo>
                <a:lnTo>
                  <a:pt x="67831" y="43595"/>
                </a:lnTo>
                <a:lnTo>
                  <a:pt x="68232" y="43167"/>
                </a:lnTo>
                <a:lnTo>
                  <a:pt x="67395" y="41963"/>
                </a:lnTo>
                <a:lnTo>
                  <a:pt x="69034" y="42235"/>
                </a:lnTo>
                <a:lnTo>
                  <a:pt x="70068" y="42963"/>
                </a:lnTo>
                <a:lnTo>
                  <a:pt x="70748" y="43813"/>
                </a:lnTo>
                <a:lnTo>
                  <a:pt x="70911" y="4577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42" name="Google Shape;3742;p208"/>
          <p:cNvSpPr/>
          <p:nvPr/>
        </p:nvSpPr>
        <p:spPr>
          <a:xfrm>
            <a:off x="7281815" y="3605113"/>
            <a:ext cx="429069" cy="379640"/>
          </a:xfrm>
          <a:custGeom>
            <a:rect b="b" l="l" r="r" t="t"/>
            <a:pathLst>
              <a:path extrusionOk="0" h="379640" w="429069">
                <a:moveTo>
                  <a:pt x="312347" y="9309"/>
                </a:moveTo>
                <a:lnTo>
                  <a:pt x="312374" y="10221"/>
                </a:lnTo>
                <a:lnTo>
                  <a:pt x="313122" y="11472"/>
                </a:lnTo>
                <a:lnTo>
                  <a:pt x="313897" y="11934"/>
                </a:lnTo>
                <a:lnTo>
                  <a:pt x="315529" y="12573"/>
                </a:lnTo>
                <a:lnTo>
                  <a:pt x="316787" y="12662"/>
                </a:lnTo>
                <a:lnTo>
                  <a:pt x="318501" y="12961"/>
                </a:lnTo>
                <a:lnTo>
                  <a:pt x="319664" y="13682"/>
                </a:lnTo>
                <a:lnTo>
                  <a:pt x="319732" y="14804"/>
                </a:lnTo>
                <a:lnTo>
                  <a:pt x="319439" y="16055"/>
                </a:lnTo>
                <a:lnTo>
                  <a:pt x="318732" y="17204"/>
                </a:lnTo>
                <a:lnTo>
                  <a:pt x="318331" y="18082"/>
                </a:lnTo>
                <a:lnTo>
                  <a:pt x="318705" y="18585"/>
                </a:lnTo>
                <a:lnTo>
                  <a:pt x="319317" y="18979"/>
                </a:lnTo>
                <a:lnTo>
                  <a:pt x="319976" y="19088"/>
                </a:lnTo>
                <a:lnTo>
                  <a:pt x="320425" y="18959"/>
                </a:lnTo>
                <a:lnTo>
                  <a:pt x="320765" y="18265"/>
                </a:lnTo>
                <a:lnTo>
                  <a:pt x="321411" y="17415"/>
                </a:lnTo>
                <a:lnTo>
                  <a:pt x="321772" y="17306"/>
                </a:lnTo>
                <a:lnTo>
                  <a:pt x="321744" y="17789"/>
                </a:lnTo>
                <a:lnTo>
                  <a:pt x="322050" y="18387"/>
                </a:lnTo>
                <a:lnTo>
                  <a:pt x="324152" y="19387"/>
                </a:lnTo>
                <a:lnTo>
                  <a:pt x="328762" y="21250"/>
                </a:lnTo>
                <a:lnTo>
                  <a:pt x="330571" y="21284"/>
                </a:lnTo>
                <a:lnTo>
                  <a:pt x="332033" y="21502"/>
                </a:lnTo>
                <a:lnTo>
                  <a:pt x="332461" y="22284"/>
                </a:lnTo>
                <a:lnTo>
                  <a:pt x="335399" y="25153"/>
                </a:lnTo>
                <a:lnTo>
                  <a:pt x="336099" y="25079"/>
                </a:lnTo>
                <a:lnTo>
                  <a:pt x="337405" y="25147"/>
                </a:lnTo>
                <a:lnTo>
                  <a:pt x="338983" y="24915"/>
                </a:lnTo>
                <a:lnTo>
                  <a:pt x="340125" y="24378"/>
                </a:lnTo>
                <a:lnTo>
                  <a:pt x="340873" y="24467"/>
                </a:lnTo>
                <a:lnTo>
                  <a:pt x="341703" y="25024"/>
                </a:lnTo>
                <a:lnTo>
                  <a:pt x="342668" y="25507"/>
                </a:lnTo>
                <a:lnTo>
                  <a:pt x="343919" y="26452"/>
                </a:lnTo>
                <a:lnTo>
                  <a:pt x="345035" y="27615"/>
                </a:lnTo>
                <a:lnTo>
                  <a:pt x="345803" y="27996"/>
                </a:lnTo>
                <a:lnTo>
                  <a:pt x="350434" y="27214"/>
                </a:lnTo>
                <a:lnTo>
                  <a:pt x="351468" y="27901"/>
                </a:lnTo>
                <a:lnTo>
                  <a:pt x="352562" y="27894"/>
                </a:lnTo>
                <a:lnTo>
                  <a:pt x="353793" y="27717"/>
                </a:lnTo>
                <a:lnTo>
                  <a:pt x="356472" y="28078"/>
                </a:lnTo>
                <a:lnTo>
                  <a:pt x="358648" y="27989"/>
                </a:lnTo>
                <a:lnTo>
                  <a:pt x="358846" y="27703"/>
                </a:lnTo>
                <a:lnTo>
                  <a:pt x="359029" y="25119"/>
                </a:lnTo>
                <a:lnTo>
                  <a:pt x="359376" y="24202"/>
                </a:lnTo>
                <a:lnTo>
                  <a:pt x="359893" y="23957"/>
                </a:lnTo>
                <a:lnTo>
                  <a:pt x="361178" y="24140"/>
                </a:lnTo>
                <a:lnTo>
                  <a:pt x="365863" y="25670"/>
                </a:lnTo>
                <a:lnTo>
                  <a:pt x="367794" y="26629"/>
                </a:lnTo>
                <a:lnTo>
                  <a:pt x="369651" y="27377"/>
                </a:lnTo>
                <a:lnTo>
                  <a:pt x="371269" y="27459"/>
                </a:lnTo>
                <a:lnTo>
                  <a:pt x="372344" y="27962"/>
                </a:lnTo>
                <a:lnTo>
                  <a:pt x="373846" y="30410"/>
                </a:lnTo>
                <a:lnTo>
                  <a:pt x="373588" y="31641"/>
                </a:lnTo>
                <a:lnTo>
                  <a:pt x="373724" y="32096"/>
                </a:lnTo>
                <a:lnTo>
                  <a:pt x="373880" y="32946"/>
                </a:lnTo>
                <a:lnTo>
                  <a:pt x="373840" y="33892"/>
                </a:lnTo>
                <a:lnTo>
                  <a:pt x="374234" y="34510"/>
                </a:lnTo>
                <a:lnTo>
                  <a:pt x="374948" y="34585"/>
                </a:lnTo>
                <a:lnTo>
                  <a:pt x="375859" y="34402"/>
                </a:lnTo>
                <a:lnTo>
                  <a:pt x="376859" y="34034"/>
                </a:lnTo>
                <a:lnTo>
                  <a:pt x="378613" y="32987"/>
                </a:lnTo>
                <a:lnTo>
                  <a:pt x="379137" y="32817"/>
                </a:lnTo>
                <a:lnTo>
                  <a:pt x="382074" y="34007"/>
                </a:lnTo>
                <a:lnTo>
                  <a:pt x="383373" y="34803"/>
                </a:lnTo>
                <a:lnTo>
                  <a:pt x="383822" y="35666"/>
                </a:lnTo>
                <a:lnTo>
                  <a:pt x="384495" y="36550"/>
                </a:lnTo>
                <a:lnTo>
                  <a:pt x="385373" y="36680"/>
                </a:lnTo>
                <a:lnTo>
                  <a:pt x="386624" y="35843"/>
                </a:lnTo>
                <a:lnTo>
                  <a:pt x="388575" y="34946"/>
                </a:lnTo>
                <a:lnTo>
                  <a:pt x="391894" y="35734"/>
                </a:lnTo>
                <a:lnTo>
                  <a:pt x="395586" y="36877"/>
                </a:lnTo>
                <a:lnTo>
                  <a:pt x="397184" y="37013"/>
                </a:lnTo>
                <a:lnTo>
                  <a:pt x="397239" y="36455"/>
                </a:lnTo>
                <a:lnTo>
                  <a:pt x="397531" y="35660"/>
                </a:lnTo>
                <a:lnTo>
                  <a:pt x="398136" y="35258"/>
                </a:lnTo>
                <a:lnTo>
                  <a:pt x="399047" y="35143"/>
                </a:lnTo>
                <a:lnTo>
                  <a:pt x="400312" y="34721"/>
                </a:lnTo>
                <a:lnTo>
                  <a:pt x="401754" y="34028"/>
                </a:lnTo>
                <a:lnTo>
                  <a:pt x="403257" y="33742"/>
                </a:lnTo>
                <a:lnTo>
                  <a:pt x="404827" y="34259"/>
                </a:lnTo>
                <a:lnTo>
                  <a:pt x="406725" y="34680"/>
                </a:lnTo>
                <a:lnTo>
                  <a:pt x="407860" y="34674"/>
                </a:lnTo>
                <a:lnTo>
                  <a:pt x="408404" y="36306"/>
                </a:lnTo>
                <a:lnTo>
                  <a:pt x="409322" y="36924"/>
                </a:lnTo>
                <a:lnTo>
                  <a:pt x="409683" y="38339"/>
                </a:lnTo>
                <a:lnTo>
                  <a:pt x="407996" y="39073"/>
                </a:lnTo>
                <a:lnTo>
                  <a:pt x="407003" y="39175"/>
                </a:lnTo>
                <a:lnTo>
                  <a:pt x="406697" y="41589"/>
                </a:lnTo>
                <a:lnTo>
                  <a:pt x="407173" y="42269"/>
                </a:lnTo>
                <a:lnTo>
                  <a:pt x="408119" y="42909"/>
                </a:lnTo>
                <a:lnTo>
                  <a:pt x="408377" y="43650"/>
                </a:lnTo>
                <a:lnTo>
                  <a:pt x="408567" y="47186"/>
                </a:lnTo>
                <a:lnTo>
                  <a:pt x="406636" y="49314"/>
                </a:lnTo>
                <a:lnTo>
                  <a:pt x="403930" y="51701"/>
                </a:lnTo>
                <a:lnTo>
                  <a:pt x="390683" y="59351"/>
                </a:lnTo>
                <a:lnTo>
                  <a:pt x="387528" y="63043"/>
                </a:lnTo>
                <a:lnTo>
                  <a:pt x="386324" y="63893"/>
                </a:lnTo>
                <a:lnTo>
                  <a:pt x="376478" y="66212"/>
                </a:lnTo>
                <a:lnTo>
                  <a:pt x="369596" y="68687"/>
                </a:lnTo>
                <a:lnTo>
                  <a:pt x="366298" y="69585"/>
                </a:lnTo>
                <a:lnTo>
                  <a:pt x="362177" y="73876"/>
                </a:lnTo>
                <a:lnTo>
                  <a:pt x="360226" y="75603"/>
                </a:lnTo>
                <a:lnTo>
                  <a:pt x="361783" y="76079"/>
                </a:lnTo>
                <a:lnTo>
                  <a:pt x="363599" y="78126"/>
                </a:lnTo>
                <a:lnTo>
                  <a:pt x="362987" y="79030"/>
                </a:lnTo>
                <a:lnTo>
                  <a:pt x="360342" y="80431"/>
                </a:lnTo>
                <a:lnTo>
                  <a:pt x="359185" y="80860"/>
                </a:lnTo>
                <a:lnTo>
                  <a:pt x="358560" y="80635"/>
                </a:lnTo>
                <a:lnTo>
                  <a:pt x="357968" y="80826"/>
                </a:lnTo>
                <a:lnTo>
                  <a:pt x="353535" y="88204"/>
                </a:lnTo>
                <a:lnTo>
                  <a:pt x="349618" y="93494"/>
                </a:lnTo>
                <a:lnTo>
                  <a:pt x="347415" y="95792"/>
                </a:lnTo>
                <a:lnTo>
                  <a:pt x="345157" y="99213"/>
                </a:lnTo>
                <a:lnTo>
                  <a:pt x="340349" y="108005"/>
                </a:lnTo>
                <a:lnTo>
                  <a:pt x="340315" y="110535"/>
                </a:lnTo>
                <a:lnTo>
                  <a:pt x="342682" y="119232"/>
                </a:lnTo>
                <a:lnTo>
                  <a:pt x="344042" y="121510"/>
                </a:lnTo>
                <a:lnTo>
                  <a:pt x="345946" y="123421"/>
                </a:lnTo>
                <a:lnTo>
                  <a:pt x="349550" y="125046"/>
                </a:lnTo>
                <a:lnTo>
                  <a:pt x="350441" y="126644"/>
                </a:lnTo>
                <a:lnTo>
                  <a:pt x="349196" y="128168"/>
                </a:lnTo>
                <a:lnTo>
                  <a:pt x="345592" y="130867"/>
                </a:lnTo>
                <a:lnTo>
                  <a:pt x="339323" y="134512"/>
                </a:lnTo>
                <a:lnTo>
                  <a:pt x="336657" y="137381"/>
                </a:lnTo>
                <a:lnTo>
                  <a:pt x="336092" y="140142"/>
                </a:lnTo>
                <a:lnTo>
                  <a:pt x="334257" y="141387"/>
                </a:lnTo>
                <a:lnTo>
                  <a:pt x="333563" y="145242"/>
                </a:lnTo>
                <a:lnTo>
                  <a:pt x="332448" y="147792"/>
                </a:lnTo>
                <a:lnTo>
                  <a:pt x="332237" y="148656"/>
                </a:lnTo>
                <a:lnTo>
                  <a:pt x="331054" y="150587"/>
                </a:lnTo>
                <a:lnTo>
                  <a:pt x="330897" y="151995"/>
                </a:lnTo>
                <a:lnTo>
                  <a:pt x="332835" y="153926"/>
                </a:lnTo>
                <a:lnTo>
                  <a:pt x="331876" y="154762"/>
                </a:lnTo>
                <a:lnTo>
                  <a:pt x="330918" y="155130"/>
                </a:lnTo>
                <a:lnTo>
                  <a:pt x="328708" y="155354"/>
                </a:lnTo>
                <a:lnTo>
                  <a:pt x="321275" y="155599"/>
                </a:lnTo>
                <a:lnTo>
                  <a:pt x="315298" y="159767"/>
                </a:lnTo>
                <a:lnTo>
                  <a:pt x="312313" y="163453"/>
                </a:lnTo>
                <a:lnTo>
                  <a:pt x="309606" y="170287"/>
                </a:lnTo>
                <a:lnTo>
                  <a:pt x="306322" y="174306"/>
                </a:lnTo>
                <a:lnTo>
                  <a:pt x="304873" y="175047"/>
                </a:lnTo>
                <a:lnTo>
                  <a:pt x="302623" y="173286"/>
                </a:lnTo>
                <a:lnTo>
                  <a:pt x="299807" y="173014"/>
                </a:lnTo>
                <a:lnTo>
                  <a:pt x="297081" y="173599"/>
                </a:lnTo>
                <a:lnTo>
                  <a:pt x="295653" y="174999"/>
                </a:lnTo>
                <a:lnTo>
                  <a:pt x="293422" y="175781"/>
                </a:lnTo>
                <a:lnTo>
                  <a:pt x="291239" y="175108"/>
                </a:lnTo>
                <a:lnTo>
                  <a:pt x="286520" y="174741"/>
                </a:lnTo>
                <a:lnTo>
                  <a:pt x="284419" y="174809"/>
                </a:lnTo>
                <a:lnTo>
                  <a:pt x="281134" y="175945"/>
                </a:lnTo>
                <a:lnTo>
                  <a:pt x="278319" y="175190"/>
                </a:lnTo>
                <a:lnTo>
                  <a:pt x="273566" y="174802"/>
                </a:lnTo>
                <a:lnTo>
                  <a:pt x="263277" y="175707"/>
                </a:lnTo>
                <a:lnTo>
                  <a:pt x="261979" y="176128"/>
                </a:lnTo>
                <a:lnTo>
                  <a:pt x="260694" y="177815"/>
                </a:lnTo>
                <a:lnTo>
                  <a:pt x="257416" y="180718"/>
                </a:lnTo>
                <a:lnTo>
                  <a:pt x="252431" y="180820"/>
                </a:lnTo>
                <a:lnTo>
                  <a:pt x="247923" y="182670"/>
                </a:lnTo>
                <a:lnTo>
                  <a:pt x="246794" y="183853"/>
                </a:lnTo>
                <a:lnTo>
                  <a:pt x="244904" y="187110"/>
                </a:lnTo>
                <a:lnTo>
                  <a:pt x="244312" y="189484"/>
                </a:lnTo>
                <a:lnTo>
                  <a:pt x="243918" y="189504"/>
                </a:lnTo>
                <a:lnTo>
                  <a:pt x="243428" y="188919"/>
                </a:lnTo>
                <a:lnTo>
                  <a:pt x="242735" y="189110"/>
                </a:lnTo>
                <a:lnTo>
                  <a:pt x="242374" y="190918"/>
                </a:lnTo>
                <a:lnTo>
                  <a:pt x="240681" y="191741"/>
                </a:lnTo>
                <a:lnTo>
                  <a:pt x="239267" y="192040"/>
                </a:lnTo>
                <a:lnTo>
                  <a:pt x="235778" y="190578"/>
                </a:lnTo>
                <a:lnTo>
                  <a:pt x="232868" y="188382"/>
                </a:lnTo>
                <a:lnTo>
                  <a:pt x="231345" y="188226"/>
                </a:lnTo>
                <a:lnTo>
                  <a:pt x="228869" y="184798"/>
                </a:lnTo>
                <a:lnTo>
                  <a:pt x="227802" y="182615"/>
                </a:lnTo>
                <a:lnTo>
                  <a:pt x="227047" y="180249"/>
                </a:lnTo>
                <a:lnTo>
                  <a:pt x="227203" y="179345"/>
                </a:lnTo>
                <a:lnTo>
                  <a:pt x="226992" y="178590"/>
                </a:lnTo>
                <a:lnTo>
                  <a:pt x="224796" y="177631"/>
                </a:lnTo>
                <a:lnTo>
                  <a:pt x="224259" y="175455"/>
                </a:lnTo>
                <a:lnTo>
                  <a:pt x="225864" y="172619"/>
                </a:lnTo>
                <a:lnTo>
                  <a:pt x="227176" y="171416"/>
                </a:lnTo>
                <a:lnTo>
                  <a:pt x="227992" y="171069"/>
                </a:lnTo>
                <a:lnTo>
                  <a:pt x="226006" y="171191"/>
                </a:lnTo>
                <a:lnTo>
                  <a:pt x="224572" y="173014"/>
                </a:lnTo>
                <a:lnTo>
                  <a:pt x="222736" y="170090"/>
                </a:lnTo>
                <a:lnTo>
                  <a:pt x="215249" y="164385"/>
                </a:lnTo>
                <a:lnTo>
                  <a:pt x="215732" y="163072"/>
                </a:lnTo>
                <a:lnTo>
                  <a:pt x="215650" y="162365"/>
                </a:lnTo>
                <a:lnTo>
                  <a:pt x="214392" y="163895"/>
                </a:lnTo>
                <a:lnTo>
                  <a:pt x="213535" y="164289"/>
                </a:lnTo>
                <a:lnTo>
                  <a:pt x="209707" y="164045"/>
                </a:lnTo>
                <a:lnTo>
                  <a:pt x="205300" y="164745"/>
                </a:lnTo>
                <a:lnTo>
                  <a:pt x="204137" y="158802"/>
                </a:lnTo>
                <a:lnTo>
                  <a:pt x="203587" y="156517"/>
                </a:lnTo>
                <a:lnTo>
                  <a:pt x="203444" y="155034"/>
                </a:lnTo>
                <a:lnTo>
                  <a:pt x="204579" y="151607"/>
                </a:lnTo>
                <a:lnTo>
                  <a:pt x="205824" y="150206"/>
                </a:lnTo>
                <a:lnTo>
                  <a:pt x="207476" y="147316"/>
                </a:lnTo>
                <a:lnTo>
                  <a:pt x="209516" y="144909"/>
                </a:lnTo>
                <a:lnTo>
                  <a:pt x="211672" y="144338"/>
                </a:lnTo>
                <a:lnTo>
                  <a:pt x="212624" y="143984"/>
                </a:lnTo>
                <a:lnTo>
                  <a:pt x="213419" y="142121"/>
                </a:lnTo>
                <a:lnTo>
                  <a:pt x="213868" y="140530"/>
                </a:lnTo>
                <a:lnTo>
                  <a:pt x="213542" y="140373"/>
                </a:lnTo>
                <a:lnTo>
                  <a:pt x="211026" y="140700"/>
                </a:lnTo>
                <a:lnTo>
                  <a:pt x="206511" y="134002"/>
                </a:lnTo>
                <a:lnTo>
                  <a:pt x="206653" y="132934"/>
                </a:lnTo>
                <a:lnTo>
                  <a:pt x="207218" y="131350"/>
                </a:lnTo>
                <a:lnTo>
                  <a:pt x="207592" y="129344"/>
                </a:lnTo>
                <a:lnTo>
                  <a:pt x="207687" y="127760"/>
                </a:lnTo>
                <a:lnTo>
                  <a:pt x="208864" y="126393"/>
                </a:lnTo>
                <a:lnTo>
                  <a:pt x="210665" y="125019"/>
                </a:lnTo>
                <a:lnTo>
                  <a:pt x="212182" y="123061"/>
                </a:lnTo>
                <a:lnTo>
                  <a:pt x="212944" y="121150"/>
                </a:lnTo>
                <a:lnTo>
                  <a:pt x="213100" y="119409"/>
                </a:lnTo>
                <a:lnTo>
                  <a:pt x="212243" y="118165"/>
                </a:lnTo>
                <a:lnTo>
                  <a:pt x="209775" y="117478"/>
                </a:lnTo>
                <a:lnTo>
                  <a:pt x="207225" y="112500"/>
                </a:lnTo>
                <a:lnTo>
                  <a:pt x="206660" y="109379"/>
                </a:lnTo>
                <a:lnTo>
                  <a:pt x="206137" y="109053"/>
                </a:lnTo>
                <a:lnTo>
                  <a:pt x="204566" y="107631"/>
                </a:lnTo>
                <a:lnTo>
                  <a:pt x="203056" y="104952"/>
                </a:lnTo>
                <a:lnTo>
                  <a:pt x="202839" y="104530"/>
                </a:lnTo>
                <a:lnTo>
                  <a:pt x="204396" y="104061"/>
                </a:lnTo>
                <a:lnTo>
                  <a:pt x="210815" y="104041"/>
                </a:lnTo>
                <a:lnTo>
                  <a:pt x="212155" y="103449"/>
                </a:lnTo>
                <a:lnTo>
                  <a:pt x="212359" y="103245"/>
                </a:lnTo>
                <a:lnTo>
                  <a:pt x="213528" y="101158"/>
                </a:lnTo>
                <a:lnTo>
                  <a:pt x="214752" y="97724"/>
                </a:lnTo>
                <a:lnTo>
                  <a:pt x="215038" y="95622"/>
                </a:lnTo>
                <a:lnTo>
                  <a:pt x="214650" y="94752"/>
                </a:lnTo>
                <a:lnTo>
                  <a:pt x="212522" y="92624"/>
                </a:lnTo>
                <a:lnTo>
                  <a:pt x="212427" y="91998"/>
                </a:lnTo>
                <a:lnTo>
                  <a:pt x="212767" y="90992"/>
                </a:lnTo>
                <a:lnTo>
                  <a:pt x="214032" y="89917"/>
                </a:lnTo>
                <a:lnTo>
                  <a:pt x="215738" y="88693"/>
                </a:lnTo>
                <a:lnTo>
                  <a:pt x="216670" y="87639"/>
                </a:lnTo>
                <a:lnTo>
                  <a:pt x="216446" y="86810"/>
                </a:lnTo>
                <a:lnTo>
                  <a:pt x="215949" y="85946"/>
                </a:lnTo>
                <a:lnTo>
                  <a:pt x="215868" y="85137"/>
                </a:lnTo>
                <a:lnTo>
                  <a:pt x="216180" y="84144"/>
                </a:lnTo>
                <a:lnTo>
                  <a:pt x="216296" y="80744"/>
                </a:lnTo>
                <a:lnTo>
                  <a:pt x="216514" y="79873"/>
                </a:lnTo>
                <a:lnTo>
                  <a:pt x="216180" y="76773"/>
                </a:lnTo>
                <a:lnTo>
                  <a:pt x="215766" y="74236"/>
                </a:lnTo>
                <a:lnTo>
                  <a:pt x="214412" y="70945"/>
                </a:lnTo>
                <a:lnTo>
                  <a:pt x="214657" y="70217"/>
                </a:lnTo>
                <a:lnTo>
                  <a:pt x="215283" y="69605"/>
                </a:lnTo>
                <a:lnTo>
                  <a:pt x="217330" y="68463"/>
                </a:lnTo>
                <a:lnTo>
                  <a:pt x="218962" y="65770"/>
                </a:lnTo>
                <a:lnTo>
                  <a:pt x="221335" y="63513"/>
                </a:lnTo>
                <a:lnTo>
                  <a:pt x="224442" y="61697"/>
                </a:lnTo>
                <a:lnTo>
                  <a:pt x="226618" y="59677"/>
                </a:lnTo>
                <a:lnTo>
                  <a:pt x="227475" y="58127"/>
                </a:lnTo>
                <a:lnTo>
                  <a:pt x="228080" y="57719"/>
                </a:lnTo>
                <a:lnTo>
                  <a:pt x="227904" y="56998"/>
                </a:lnTo>
                <a:lnTo>
                  <a:pt x="227496" y="55951"/>
                </a:lnTo>
                <a:lnTo>
                  <a:pt x="226258" y="54924"/>
                </a:lnTo>
                <a:lnTo>
                  <a:pt x="224660" y="54339"/>
                </a:lnTo>
                <a:lnTo>
                  <a:pt x="222885" y="54367"/>
                </a:lnTo>
                <a:lnTo>
                  <a:pt x="221784" y="54156"/>
                </a:lnTo>
                <a:lnTo>
                  <a:pt x="221464" y="53353"/>
                </a:lnTo>
                <a:lnTo>
                  <a:pt x="221586" y="51177"/>
                </a:lnTo>
                <a:lnTo>
                  <a:pt x="221491" y="49022"/>
                </a:lnTo>
                <a:lnTo>
                  <a:pt x="221151" y="48029"/>
                </a:lnTo>
                <a:lnTo>
                  <a:pt x="220328" y="47281"/>
                </a:lnTo>
                <a:lnTo>
                  <a:pt x="218703" y="47478"/>
                </a:lnTo>
                <a:lnTo>
                  <a:pt x="217296" y="46866"/>
                </a:lnTo>
                <a:lnTo>
                  <a:pt x="216228" y="46723"/>
                </a:lnTo>
                <a:lnTo>
                  <a:pt x="215609" y="47206"/>
                </a:lnTo>
                <a:lnTo>
                  <a:pt x="212461" y="47063"/>
                </a:lnTo>
                <a:lnTo>
                  <a:pt x="211148" y="46717"/>
                </a:lnTo>
                <a:lnTo>
                  <a:pt x="210230" y="46288"/>
                </a:lnTo>
                <a:lnTo>
                  <a:pt x="209646" y="46526"/>
                </a:lnTo>
                <a:lnTo>
                  <a:pt x="209312" y="46948"/>
                </a:lnTo>
                <a:lnTo>
                  <a:pt x="209258" y="47607"/>
                </a:lnTo>
                <a:lnTo>
                  <a:pt x="209040" y="48478"/>
                </a:lnTo>
                <a:lnTo>
                  <a:pt x="207911" y="49267"/>
                </a:lnTo>
                <a:lnTo>
                  <a:pt x="205334" y="50048"/>
                </a:lnTo>
                <a:lnTo>
                  <a:pt x="203253" y="49987"/>
                </a:lnTo>
                <a:lnTo>
                  <a:pt x="201343" y="49430"/>
                </a:lnTo>
                <a:lnTo>
                  <a:pt x="200731" y="49015"/>
                </a:lnTo>
                <a:lnTo>
                  <a:pt x="199813" y="48648"/>
                </a:lnTo>
                <a:lnTo>
                  <a:pt x="195930" y="49103"/>
                </a:lnTo>
                <a:lnTo>
                  <a:pt x="195461" y="48770"/>
                </a:lnTo>
                <a:lnTo>
                  <a:pt x="194121" y="49579"/>
                </a:lnTo>
                <a:lnTo>
                  <a:pt x="192149" y="50545"/>
                </a:lnTo>
                <a:lnTo>
                  <a:pt x="191041" y="50599"/>
                </a:lnTo>
                <a:lnTo>
                  <a:pt x="190639" y="50395"/>
                </a:lnTo>
                <a:lnTo>
                  <a:pt x="190496" y="49967"/>
                </a:lnTo>
                <a:lnTo>
                  <a:pt x="189667" y="48464"/>
                </a:lnTo>
                <a:lnTo>
                  <a:pt x="189885" y="47668"/>
                </a:lnTo>
                <a:lnTo>
                  <a:pt x="191476" y="45336"/>
                </a:lnTo>
                <a:lnTo>
                  <a:pt x="191299" y="44778"/>
                </a:lnTo>
                <a:lnTo>
                  <a:pt x="190646" y="44024"/>
                </a:lnTo>
                <a:lnTo>
                  <a:pt x="190061" y="42936"/>
                </a:lnTo>
                <a:lnTo>
                  <a:pt x="189891" y="42371"/>
                </a:lnTo>
                <a:lnTo>
                  <a:pt x="188878" y="42276"/>
                </a:lnTo>
                <a:lnTo>
                  <a:pt x="187797" y="42847"/>
                </a:lnTo>
                <a:lnTo>
                  <a:pt x="183683" y="44024"/>
                </a:lnTo>
                <a:lnTo>
                  <a:pt x="182697" y="44452"/>
                </a:lnTo>
                <a:lnTo>
                  <a:pt x="180915" y="45581"/>
                </a:lnTo>
                <a:lnTo>
                  <a:pt x="179113" y="47308"/>
                </a:lnTo>
                <a:lnTo>
                  <a:pt x="177679" y="47668"/>
                </a:lnTo>
                <a:lnTo>
                  <a:pt x="177182" y="47159"/>
                </a:lnTo>
                <a:lnTo>
                  <a:pt x="177012" y="43106"/>
                </a:lnTo>
                <a:lnTo>
                  <a:pt x="179202" y="40406"/>
                </a:lnTo>
                <a:lnTo>
                  <a:pt x="180759" y="38774"/>
                </a:lnTo>
                <a:lnTo>
                  <a:pt x="180031" y="38441"/>
                </a:lnTo>
                <a:lnTo>
                  <a:pt x="178379" y="38488"/>
                </a:lnTo>
                <a:lnTo>
                  <a:pt x="178495" y="37224"/>
                </a:lnTo>
                <a:lnTo>
                  <a:pt x="179270" y="36611"/>
                </a:lnTo>
                <a:lnTo>
                  <a:pt x="180018" y="35231"/>
                </a:lnTo>
                <a:lnTo>
                  <a:pt x="179141" y="34640"/>
                </a:lnTo>
                <a:lnTo>
                  <a:pt x="178454" y="33728"/>
                </a:lnTo>
                <a:lnTo>
                  <a:pt x="178495" y="31348"/>
                </a:lnTo>
                <a:lnTo>
                  <a:pt x="178685" y="30383"/>
                </a:lnTo>
                <a:lnTo>
                  <a:pt x="178460" y="29336"/>
                </a:lnTo>
                <a:lnTo>
                  <a:pt x="175094" y="30750"/>
                </a:lnTo>
                <a:lnTo>
                  <a:pt x="174231" y="30539"/>
                </a:lnTo>
                <a:lnTo>
                  <a:pt x="174197" y="28771"/>
                </a:lnTo>
                <a:lnTo>
                  <a:pt x="176060" y="26071"/>
                </a:lnTo>
                <a:lnTo>
                  <a:pt x="176250" y="25242"/>
                </a:lnTo>
                <a:lnTo>
                  <a:pt x="174068" y="24841"/>
                </a:lnTo>
                <a:lnTo>
                  <a:pt x="172436" y="23515"/>
                </a:lnTo>
                <a:lnTo>
                  <a:pt x="171443" y="22325"/>
                </a:lnTo>
                <a:lnTo>
                  <a:pt x="170382" y="20618"/>
                </a:lnTo>
                <a:lnTo>
                  <a:pt x="170375" y="19081"/>
                </a:lnTo>
                <a:lnTo>
                  <a:pt x="171477" y="15484"/>
                </a:lnTo>
                <a:lnTo>
                  <a:pt x="173048" y="14437"/>
                </a:lnTo>
                <a:lnTo>
                  <a:pt x="174408" y="13791"/>
                </a:lnTo>
                <a:lnTo>
                  <a:pt x="177284" y="11295"/>
                </a:lnTo>
                <a:lnTo>
                  <a:pt x="181249" y="11757"/>
                </a:lnTo>
                <a:lnTo>
                  <a:pt x="183703" y="11220"/>
                </a:lnTo>
                <a:lnTo>
                  <a:pt x="185907" y="9942"/>
                </a:lnTo>
                <a:lnTo>
                  <a:pt x="187171" y="9656"/>
                </a:lnTo>
                <a:lnTo>
                  <a:pt x="189205" y="8541"/>
                </a:lnTo>
                <a:lnTo>
                  <a:pt x="189137" y="7031"/>
                </a:lnTo>
                <a:lnTo>
                  <a:pt x="188436" y="5909"/>
                </a:lnTo>
                <a:lnTo>
                  <a:pt x="189048" y="4855"/>
                </a:lnTo>
                <a:lnTo>
                  <a:pt x="191326" y="3563"/>
                </a:lnTo>
                <a:lnTo>
                  <a:pt x="193856" y="1850"/>
                </a:lnTo>
                <a:lnTo>
                  <a:pt x="196759" y="1517"/>
                </a:lnTo>
                <a:lnTo>
                  <a:pt x="199711" y="0"/>
                </a:lnTo>
                <a:lnTo>
                  <a:pt x="201690" y="979"/>
                </a:lnTo>
                <a:lnTo>
                  <a:pt x="203423" y="646"/>
                </a:lnTo>
                <a:lnTo>
                  <a:pt x="205416" y="1809"/>
                </a:lnTo>
                <a:lnTo>
                  <a:pt x="208034" y="4468"/>
                </a:lnTo>
                <a:lnTo>
                  <a:pt x="211869" y="5535"/>
                </a:lnTo>
                <a:lnTo>
                  <a:pt x="214929" y="4699"/>
                </a:lnTo>
                <a:lnTo>
                  <a:pt x="220335" y="4522"/>
                </a:lnTo>
                <a:lnTo>
                  <a:pt x="223035" y="4876"/>
                </a:lnTo>
                <a:lnTo>
                  <a:pt x="227836" y="4216"/>
                </a:lnTo>
                <a:lnTo>
                  <a:pt x="230583" y="4454"/>
                </a:lnTo>
                <a:lnTo>
                  <a:pt x="235037" y="3135"/>
                </a:lnTo>
                <a:lnTo>
                  <a:pt x="238485" y="4780"/>
                </a:lnTo>
                <a:lnTo>
                  <a:pt x="245169" y="5549"/>
                </a:lnTo>
                <a:lnTo>
                  <a:pt x="249181" y="6895"/>
                </a:lnTo>
                <a:lnTo>
                  <a:pt x="260292" y="9153"/>
                </a:lnTo>
                <a:lnTo>
                  <a:pt x="264304" y="9180"/>
                </a:lnTo>
                <a:lnTo>
                  <a:pt x="269982" y="7909"/>
                </a:lnTo>
                <a:lnTo>
                  <a:pt x="272390" y="6957"/>
                </a:lnTo>
                <a:lnTo>
                  <a:pt x="274593" y="7521"/>
                </a:lnTo>
                <a:lnTo>
                  <a:pt x="277823" y="6426"/>
                </a:lnTo>
                <a:lnTo>
                  <a:pt x="279373" y="6651"/>
                </a:lnTo>
                <a:lnTo>
                  <a:pt x="281393" y="8208"/>
                </a:lnTo>
                <a:lnTo>
                  <a:pt x="288499" y="10309"/>
                </a:lnTo>
                <a:lnTo>
                  <a:pt x="290362" y="8527"/>
                </a:lnTo>
                <a:lnTo>
                  <a:pt x="291749" y="8140"/>
                </a:lnTo>
                <a:lnTo>
                  <a:pt x="296863" y="9228"/>
                </a:lnTo>
                <a:lnTo>
                  <a:pt x="302018" y="11445"/>
                </a:lnTo>
                <a:lnTo>
                  <a:pt x="304697" y="11601"/>
                </a:lnTo>
                <a:lnTo>
                  <a:pt x="308614" y="10996"/>
                </a:lnTo>
                <a:lnTo>
                  <a:pt x="311721" y="9541"/>
                </a:lnTo>
                <a:lnTo>
                  <a:pt x="312347" y="9309"/>
                </a:lnTo>
                <a:close/>
                <a:moveTo>
                  <a:pt x="428526" y="100036"/>
                </a:moveTo>
                <a:lnTo>
                  <a:pt x="428179" y="100321"/>
                </a:lnTo>
                <a:lnTo>
                  <a:pt x="422310" y="97458"/>
                </a:lnTo>
                <a:lnTo>
                  <a:pt x="420393" y="97139"/>
                </a:lnTo>
                <a:lnTo>
                  <a:pt x="419924" y="96704"/>
                </a:lnTo>
                <a:lnTo>
                  <a:pt x="419978" y="95214"/>
                </a:lnTo>
                <a:lnTo>
                  <a:pt x="420128" y="94555"/>
                </a:lnTo>
                <a:lnTo>
                  <a:pt x="424058" y="94256"/>
                </a:lnTo>
                <a:lnTo>
                  <a:pt x="427234" y="95317"/>
                </a:lnTo>
                <a:lnTo>
                  <a:pt x="428940" y="98172"/>
                </a:lnTo>
                <a:lnTo>
                  <a:pt x="429070" y="98662"/>
                </a:lnTo>
                <a:lnTo>
                  <a:pt x="428526" y="100036"/>
                </a:lnTo>
                <a:close/>
                <a:moveTo>
                  <a:pt x="406609" y="101314"/>
                </a:moveTo>
                <a:lnTo>
                  <a:pt x="408438" y="102137"/>
                </a:lnTo>
                <a:lnTo>
                  <a:pt x="410369" y="101396"/>
                </a:lnTo>
                <a:lnTo>
                  <a:pt x="411396" y="101627"/>
                </a:lnTo>
                <a:lnTo>
                  <a:pt x="412409" y="102028"/>
                </a:lnTo>
                <a:lnTo>
                  <a:pt x="412654" y="103592"/>
                </a:lnTo>
                <a:lnTo>
                  <a:pt x="411757" y="105333"/>
                </a:lnTo>
                <a:lnTo>
                  <a:pt x="410499" y="107101"/>
                </a:lnTo>
                <a:lnTo>
                  <a:pt x="409438" y="109039"/>
                </a:lnTo>
                <a:lnTo>
                  <a:pt x="408513" y="111262"/>
                </a:lnTo>
                <a:lnTo>
                  <a:pt x="406793" y="112575"/>
                </a:lnTo>
                <a:lnTo>
                  <a:pt x="405235" y="113364"/>
                </a:lnTo>
                <a:lnTo>
                  <a:pt x="401944" y="111711"/>
                </a:lnTo>
                <a:lnTo>
                  <a:pt x="400027" y="111296"/>
                </a:lnTo>
                <a:lnTo>
                  <a:pt x="399455" y="110678"/>
                </a:lnTo>
                <a:lnTo>
                  <a:pt x="399000" y="108216"/>
                </a:lnTo>
                <a:lnTo>
                  <a:pt x="398136" y="107434"/>
                </a:lnTo>
                <a:lnTo>
                  <a:pt x="396865" y="107087"/>
                </a:lnTo>
                <a:lnTo>
                  <a:pt x="395749" y="107720"/>
                </a:lnTo>
                <a:lnTo>
                  <a:pt x="394294" y="109019"/>
                </a:lnTo>
                <a:lnTo>
                  <a:pt x="393519" y="107720"/>
                </a:lnTo>
                <a:lnTo>
                  <a:pt x="392288" y="107475"/>
                </a:lnTo>
                <a:lnTo>
                  <a:pt x="391826" y="106693"/>
                </a:lnTo>
                <a:lnTo>
                  <a:pt x="391846" y="105687"/>
                </a:lnTo>
                <a:lnTo>
                  <a:pt x="399741" y="99709"/>
                </a:lnTo>
                <a:lnTo>
                  <a:pt x="402026" y="98383"/>
                </a:lnTo>
                <a:lnTo>
                  <a:pt x="406874" y="96840"/>
                </a:lnTo>
                <a:lnTo>
                  <a:pt x="407615" y="97071"/>
                </a:lnTo>
                <a:lnTo>
                  <a:pt x="406983" y="97982"/>
                </a:lnTo>
                <a:lnTo>
                  <a:pt x="407031" y="98397"/>
                </a:lnTo>
                <a:lnTo>
                  <a:pt x="407636" y="98839"/>
                </a:lnTo>
                <a:lnTo>
                  <a:pt x="407493" y="99546"/>
                </a:lnTo>
                <a:lnTo>
                  <a:pt x="406881" y="100158"/>
                </a:lnTo>
                <a:lnTo>
                  <a:pt x="406609" y="101314"/>
                </a:lnTo>
                <a:close/>
                <a:moveTo>
                  <a:pt x="374159" y="122734"/>
                </a:moveTo>
                <a:lnTo>
                  <a:pt x="373466" y="124237"/>
                </a:lnTo>
                <a:lnTo>
                  <a:pt x="370562" y="123707"/>
                </a:lnTo>
                <a:lnTo>
                  <a:pt x="369923" y="123102"/>
                </a:lnTo>
                <a:lnTo>
                  <a:pt x="370548" y="121402"/>
                </a:lnTo>
                <a:lnTo>
                  <a:pt x="371385" y="121198"/>
                </a:lnTo>
                <a:lnTo>
                  <a:pt x="371439" y="119987"/>
                </a:lnTo>
                <a:lnTo>
                  <a:pt x="372316" y="118770"/>
                </a:lnTo>
                <a:lnTo>
                  <a:pt x="376437" y="117784"/>
                </a:lnTo>
                <a:lnTo>
                  <a:pt x="377369" y="118613"/>
                </a:lnTo>
                <a:lnTo>
                  <a:pt x="377566" y="119803"/>
                </a:lnTo>
                <a:lnTo>
                  <a:pt x="375104" y="122401"/>
                </a:lnTo>
                <a:lnTo>
                  <a:pt x="374159" y="122734"/>
                </a:lnTo>
                <a:close/>
                <a:moveTo>
                  <a:pt x="377002" y="128752"/>
                </a:moveTo>
                <a:lnTo>
                  <a:pt x="376573" y="129072"/>
                </a:lnTo>
                <a:lnTo>
                  <a:pt x="375308" y="128779"/>
                </a:lnTo>
                <a:lnTo>
                  <a:pt x="373411" y="128779"/>
                </a:lnTo>
                <a:lnTo>
                  <a:pt x="373336" y="127793"/>
                </a:lnTo>
                <a:lnTo>
                  <a:pt x="373629" y="127107"/>
                </a:lnTo>
                <a:lnTo>
                  <a:pt x="373996" y="126406"/>
                </a:lnTo>
                <a:lnTo>
                  <a:pt x="375152" y="127780"/>
                </a:lnTo>
                <a:lnTo>
                  <a:pt x="376981" y="128038"/>
                </a:lnTo>
                <a:lnTo>
                  <a:pt x="377002" y="128752"/>
                </a:lnTo>
                <a:close/>
                <a:moveTo>
                  <a:pt x="84824" y="352372"/>
                </a:moveTo>
                <a:lnTo>
                  <a:pt x="83525" y="353800"/>
                </a:lnTo>
                <a:lnTo>
                  <a:pt x="82076" y="353283"/>
                </a:lnTo>
                <a:lnTo>
                  <a:pt x="82770" y="350155"/>
                </a:lnTo>
                <a:lnTo>
                  <a:pt x="83443" y="349224"/>
                </a:lnTo>
                <a:lnTo>
                  <a:pt x="86082" y="347857"/>
                </a:lnTo>
                <a:lnTo>
                  <a:pt x="88278" y="347306"/>
                </a:lnTo>
                <a:lnTo>
                  <a:pt x="88924" y="345851"/>
                </a:lnTo>
                <a:lnTo>
                  <a:pt x="89645" y="345286"/>
                </a:lnTo>
                <a:lnTo>
                  <a:pt x="90420" y="346150"/>
                </a:lnTo>
                <a:lnTo>
                  <a:pt x="89835" y="347156"/>
                </a:lnTo>
                <a:lnTo>
                  <a:pt x="89373" y="350298"/>
                </a:lnTo>
                <a:lnTo>
                  <a:pt x="87911" y="351304"/>
                </a:lnTo>
                <a:lnTo>
                  <a:pt x="84824" y="352372"/>
                </a:lnTo>
                <a:close/>
                <a:moveTo>
                  <a:pt x="6229" y="361423"/>
                </a:moveTo>
                <a:lnTo>
                  <a:pt x="5753" y="361586"/>
                </a:lnTo>
                <a:lnTo>
                  <a:pt x="5318" y="359879"/>
                </a:lnTo>
                <a:lnTo>
                  <a:pt x="3053" y="355690"/>
                </a:lnTo>
                <a:lnTo>
                  <a:pt x="4427" y="353820"/>
                </a:lnTo>
                <a:lnTo>
                  <a:pt x="6929" y="353773"/>
                </a:lnTo>
                <a:lnTo>
                  <a:pt x="7942" y="355078"/>
                </a:lnTo>
                <a:lnTo>
                  <a:pt x="8282" y="356425"/>
                </a:lnTo>
                <a:lnTo>
                  <a:pt x="7806" y="357200"/>
                </a:lnTo>
                <a:lnTo>
                  <a:pt x="7949" y="358771"/>
                </a:lnTo>
                <a:lnTo>
                  <a:pt x="7684" y="359784"/>
                </a:lnTo>
                <a:lnTo>
                  <a:pt x="6229" y="361423"/>
                </a:lnTo>
                <a:close/>
                <a:moveTo>
                  <a:pt x="75644" y="368406"/>
                </a:moveTo>
                <a:lnTo>
                  <a:pt x="73053" y="370848"/>
                </a:lnTo>
                <a:lnTo>
                  <a:pt x="70462" y="370283"/>
                </a:lnTo>
                <a:lnTo>
                  <a:pt x="70020" y="369882"/>
                </a:lnTo>
                <a:lnTo>
                  <a:pt x="72618" y="369263"/>
                </a:lnTo>
                <a:lnTo>
                  <a:pt x="74977" y="367407"/>
                </a:lnTo>
                <a:lnTo>
                  <a:pt x="76494" y="363293"/>
                </a:lnTo>
                <a:lnTo>
                  <a:pt x="78867" y="358737"/>
                </a:lnTo>
                <a:lnTo>
                  <a:pt x="79343" y="356806"/>
                </a:lnTo>
                <a:lnTo>
                  <a:pt x="80281" y="356051"/>
                </a:lnTo>
                <a:lnTo>
                  <a:pt x="81573" y="355983"/>
                </a:lnTo>
                <a:lnTo>
                  <a:pt x="82131" y="356126"/>
                </a:lnTo>
                <a:lnTo>
                  <a:pt x="82702" y="357139"/>
                </a:lnTo>
                <a:lnTo>
                  <a:pt x="82695" y="359430"/>
                </a:lnTo>
                <a:lnTo>
                  <a:pt x="82022" y="363232"/>
                </a:lnTo>
                <a:lnTo>
                  <a:pt x="80778" y="366591"/>
                </a:lnTo>
                <a:lnTo>
                  <a:pt x="75644" y="368406"/>
                </a:lnTo>
                <a:close/>
                <a:moveTo>
                  <a:pt x="34850" y="363871"/>
                </a:moveTo>
                <a:lnTo>
                  <a:pt x="33252" y="368794"/>
                </a:lnTo>
                <a:lnTo>
                  <a:pt x="31763" y="370719"/>
                </a:lnTo>
                <a:lnTo>
                  <a:pt x="30879" y="371364"/>
                </a:lnTo>
                <a:lnTo>
                  <a:pt x="28683" y="371902"/>
                </a:lnTo>
                <a:lnTo>
                  <a:pt x="26071" y="368848"/>
                </a:lnTo>
                <a:lnTo>
                  <a:pt x="24711" y="365741"/>
                </a:lnTo>
                <a:lnTo>
                  <a:pt x="23963" y="364741"/>
                </a:lnTo>
                <a:lnTo>
                  <a:pt x="25153" y="363952"/>
                </a:lnTo>
                <a:lnTo>
                  <a:pt x="26887" y="364089"/>
                </a:lnTo>
                <a:lnTo>
                  <a:pt x="30614" y="363429"/>
                </a:lnTo>
                <a:lnTo>
                  <a:pt x="31368" y="363164"/>
                </a:lnTo>
                <a:lnTo>
                  <a:pt x="35156" y="360022"/>
                </a:lnTo>
                <a:lnTo>
                  <a:pt x="38883" y="359634"/>
                </a:lnTo>
                <a:lnTo>
                  <a:pt x="38971" y="360668"/>
                </a:lnTo>
                <a:lnTo>
                  <a:pt x="34850" y="363871"/>
                </a:lnTo>
                <a:close/>
                <a:moveTo>
                  <a:pt x="18625" y="371575"/>
                </a:moveTo>
                <a:lnTo>
                  <a:pt x="17843" y="371759"/>
                </a:lnTo>
                <a:lnTo>
                  <a:pt x="16918" y="371222"/>
                </a:lnTo>
                <a:lnTo>
                  <a:pt x="15939" y="369515"/>
                </a:lnTo>
                <a:lnTo>
                  <a:pt x="16599" y="368250"/>
                </a:lnTo>
                <a:lnTo>
                  <a:pt x="17204" y="367672"/>
                </a:lnTo>
                <a:lnTo>
                  <a:pt x="18047" y="367760"/>
                </a:lnTo>
                <a:lnTo>
                  <a:pt x="19666" y="368692"/>
                </a:lnTo>
                <a:lnTo>
                  <a:pt x="20162" y="369658"/>
                </a:lnTo>
                <a:lnTo>
                  <a:pt x="20210" y="370256"/>
                </a:lnTo>
                <a:lnTo>
                  <a:pt x="18625" y="371575"/>
                </a:lnTo>
                <a:close/>
                <a:moveTo>
                  <a:pt x="52673" y="368876"/>
                </a:moveTo>
                <a:lnTo>
                  <a:pt x="52558" y="370535"/>
                </a:lnTo>
                <a:lnTo>
                  <a:pt x="53006" y="372208"/>
                </a:lnTo>
                <a:lnTo>
                  <a:pt x="52891" y="374744"/>
                </a:lnTo>
                <a:lnTo>
                  <a:pt x="51979" y="376118"/>
                </a:lnTo>
                <a:lnTo>
                  <a:pt x="49640" y="377485"/>
                </a:lnTo>
                <a:lnTo>
                  <a:pt x="47798" y="377240"/>
                </a:lnTo>
                <a:lnTo>
                  <a:pt x="46757" y="376689"/>
                </a:lnTo>
                <a:lnTo>
                  <a:pt x="44908" y="374465"/>
                </a:lnTo>
                <a:lnTo>
                  <a:pt x="44867" y="372167"/>
                </a:lnTo>
                <a:lnTo>
                  <a:pt x="46560" y="370671"/>
                </a:lnTo>
                <a:lnTo>
                  <a:pt x="47287" y="368733"/>
                </a:lnTo>
                <a:lnTo>
                  <a:pt x="51680" y="369100"/>
                </a:lnTo>
                <a:lnTo>
                  <a:pt x="52061" y="368726"/>
                </a:lnTo>
                <a:lnTo>
                  <a:pt x="52387" y="368617"/>
                </a:lnTo>
                <a:lnTo>
                  <a:pt x="52673" y="368876"/>
                </a:lnTo>
                <a:close/>
                <a:moveTo>
                  <a:pt x="5202" y="376138"/>
                </a:moveTo>
                <a:lnTo>
                  <a:pt x="3359" y="379640"/>
                </a:lnTo>
                <a:lnTo>
                  <a:pt x="1033" y="378335"/>
                </a:lnTo>
                <a:lnTo>
                  <a:pt x="469" y="377899"/>
                </a:lnTo>
                <a:lnTo>
                  <a:pt x="0" y="377179"/>
                </a:lnTo>
                <a:lnTo>
                  <a:pt x="2237" y="377036"/>
                </a:lnTo>
                <a:lnTo>
                  <a:pt x="4502" y="375275"/>
                </a:lnTo>
                <a:lnTo>
                  <a:pt x="5202" y="37613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43" name="Google Shape;3743;p208"/>
          <p:cNvSpPr/>
          <p:nvPr/>
        </p:nvSpPr>
        <p:spPr>
          <a:xfrm>
            <a:off x="8258169" y="4245923"/>
            <a:ext cx="285867" cy="219240"/>
          </a:xfrm>
          <a:custGeom>
            <a:rect b="b" l="l" r="r" t="t"/>
            <a:pathLst>
              <a:path extrusionOk="0" h="219240" w="285867">
                <a:moveTo>
                  <a:pt x="103673" y="8303"/>
                </a:moveTo>
                <a:lnTo>
                  <a:pt x="105068" y="8384"/>
                </a:lnTo>
                <a:lnTo>
                  <a:pt x="110936" y="7249"/>
                </a:lnTo>
                <a:lnTo>
                  <a:pt x="114445" y="5202"/>
                </a:lnTo>
                <a:lnTo>
                  <a:pt x="114975" y="4393"/>
                </a:lnTo>
                <a:lnTo>
                  <a:pt x="115941" y="4393"/>
                </a:lnTo>
                <a:lnTo>
                  <a:pt x="117110" y="5297"/>
                </a:lnTo>
                <a:lnTo>
                  <a:pt x="117552" y="6168"/>
                </a:lnTo>
                <a:lnTo>
                  <a:pt x="118300" y="7310"/>
                </a:lnTo>
                <a:lnTo>
                  <a:pt x="119681" y="7487"/>
                </a:lnTo>
                <a:lnTo>
                  <a:pt x="123033" y="6678"/>
                </a:lnTo>
                <a:lnTo>
                  <a:pt x="124679" y="6188"/>
                </a:lnTo>
                <a:lnTo>
                  <a:pt x="126066" y="6589"/>
                </a:lnTo>
                <a:lnTo>
                  <a:pt x="127841" y="6922"/>
                </a:lnTo>
                <a:lnTo>
                  <a:pt x="128956" y="6922"/>
                </a:lnTo>
                <a:lnTo>
                  <a:pt x="131608" y="8072"/>
                </a:lnTo>
                <a:lnTo>
                  <a:pt x="134790" y="7704"/>
                </a:lnTo>
                <a:lnTo>
                  <a:pt x="136293" y="7766"/>
                </a:lnTo>
                <a:lnTo>
                  <a:pt x="137837" y="8255"/>
                </a:lnTo>
                <a:lnTo>
                  <a:pt x="140346" y="10078"/>
                </a:lnTo>
                <a:lnTo>
                  <a:pt x="143617" y="12288"/>
                </a:lnTo>
                <a:lnTo>
                  <a:pt x="148295" y="13865"/>
                </a:lnTo>
                <a:lnTo>
                  <a:pt x="149261" y="14504"/>
                </a:lnTo>
                <a:lnTo>
                  <a:pt x="151519" y="17020"/>
                </a:lnTo>
                <a:lnTo>
                  <a:pt x="155027" y="21842"/>
                </a:lnTo>
                <a:lnTo>
                  <a:pt x="159617" y="26452"/>
                </a:lnTo>
                <a:lnTo>
                  <a:pt x="164622" y="30090"/>
                </a:lnTo>
                <a:lnTo>
                  <a:pt x="167295" y="32606"/>
                </a:lnTo>
                <a:lnTo>
                  <a:pt x="169097" y="35687"/>
                </a:lnTo>
                <a:lnTo>
                  <a:pt x="170865" y="38481"/>
                </a:lnTo>
                <a:lnTo>
                  <a:pt x="172667" y="39685"/>
                </a:lnTo>
                <a:lnTo>
                  <a:pt x="174340" y="40637"/>
                </a:lnTo>
                <a:lnTo>
                  <a:pt x="176074" y="42766"/>
                </a:lnTo>
                <a:lnTo>
                  <a:pt x="177311" y="44547"/>
                </a:lnTo>
                <a:lnTo>
                  <a:pt x="178998" y="46567"/>
                </a:lnTo>
                <a:lnTo>
                  <a:pt x="177128" y="49321"/>
                </a:lnTo>
                <a:lnTo>
                  <a:pt x="174618" y="53013"/>
                </a:lnTo>
                <a:lnTo>
                  <a:pt x="171701" y="57311"/>
                </a:lnTo>
                <a:lnTo>
                  <a:pt x="170817" y="58372"/>
                </a:lnTo>
                <a:lnTo>
                  <a:pt x="168260" y="60962"/>
                </a:lnTo>
                <a:lnTo>
                  <a:pt x="167818" y="61697"/>
                </a:lnTo>
                <a:lnTo>
                  <a:pt x="167322" y="63574"/>
                </a:lnTo>
                <a:lnTo>
                  <a:pt x="167288" y="66981"/>
                </a:lnTo>
                <a:lnTo>
                  <a:pt x="167614" y="71332"/>
                </a:lnTo>
                <a:lnTo>
                  <a:pt x="167927" y="75344"/>
                </a:lnTo>
                <a:lnTo>
                  <a:pt x="169335" y="75814"/>
                </a:lnTo>
                <a:lnTo>
                  <a:pt x="170967" y="76099"/>
                </a:lnTo>
                <a:lnTo>
                  <a:pt x="172769" y="75576"/>
                </a:lnTo>
                <a:lnTo>
                  <a:pt x="174952" y="75127"/>
                </a:lnTo>
                <a:lnTo>
                  <a:pt x="177658" y="74862"/>
                </a:lnTo>
                <a:lnTo>
                  <a:pt x="180650" y="74052"/>
                </a:lnTo>
                <a:lnTo>
                  <a:pt x="182418" y="73400"/>
                </a:lnTo>
                <a:lnTo>
                  <a:pt x="184275" y="73447"/>
                </a:lnTo>
                <a:lnTo>
                  <a:pt x="185920" y="74148"/>
                </a:lnTo>
                <a:lnTo>
                  <a:pt x="186723" y="74787"/>
                </a:lnTo>
                <a:lnTo>
                  <a:pt x="187885" y="75005"/>
                </a:lnTo>
                <a:lnTo>
                  <a:pt x="189388" y="74977"/>
                </a:lnTo>
                <a:lnTo>
                  <a:pt x="189068" y="75732"/>
                </a:lnTo>
                <a:lnTo>
                  <a:pt x="188246" y="76834"/>
                </a:lnTo>
                <a:lnTo>
                  <a:pt x="187233" y="77935"/>
                </a:lnTo>
                <a:lnTo>
                  <a:pt x="186342" y="79078"/>
                </a:lnTo>
                <a:lnTo>
                  <a:pt x="184363" y="82274"/>
                </a:lnTo>
                <a:lnTo>
                  <a:pt x="184302" y="82682"/>
                </a:lnTo>
                <a:lnTo>
                  <a:pt x="184546" y="83314"/>
                </a:lnTo>
                <a:lnTo>
                  <a:pt x="185614" y="84769"/>
                </a:lnTo>
                <a:lnTo>
                  <a:pt x="186729" y="87129"/>
                </a:lnTo>
                <a:lnTo>
                  <a:pt x="187355" y="89291"/>
                </a:lnTo>
                <a:lnTo>
                  <a:pt x="187838" y="90339"/>
                </a:lnTo>
                <a:lnTo>
                  <a:pt x="189191" y="91535"/>
                </a:lnTo>
                <a:lnTo>
                  <a:pt x="191143" y="94004"/>
                </a:lnTo>
                <a:lnTo>
                  <a:pt x="192176" y="95670"/>
                </a:lnTo>
                <a:lnTo>
                  <a:pt x="194332" y="96561"/>
                </a:lnTo>
                <a:lnTo>
                  <a:pt x="195032" y="98669"/>
                </a:lnTo>
                <a:lnTo>
                  <a:pt x="196644" y="101770"/>
                </a:lnTo>
                <a:lnTo>
                  <a:pt x="198385" y="104245"/>
                </a:lnTo>
                <a:lnTo>
                  <a:pt x="200071" y="106183"/>
                </a:lnTo>
                <a:lnTo>
                  <a:pt x="201948" y="106931"/>
                </a:lnTo>
                <a:lnTo>
                  <a:pt x="202702" y="106992"/>
                </a:lnTo>
                <a:lnTo>
                  <a:pt x="206640" y="110576"/>
                </a:lnTo>
                <a:lnTo>
                  <a:pt x="209639" y="113302"/>
                </a:lnTo>
                <a:lnTo>
                  <a:pt x="210380" y="113738"/>
                </a:lnTo>
                <a:lnTo>
                  <a:pt x="215786" y="115526"/>
                </a:lnTo>
                <a:lnTo>
                  <a:pt x="222008" y="117580"/>
                </a:lnTo>
                <a:lnTo>
                  <a:pt x="226999" y="119225"/>
                </a:lnTo>
                <a:lnTo>
                  <a:pt x="233357" y="121320"/>
                </a:lnTo>
                <a:lnTo>
                  <a:pt x="239627" y="123394"/>
                </a:lnTo>
                <a:lnTo>
                  <a:pt x="245509" y="125366"/>
                </a:lnTo>
                <a:lnTo>
                  <a:pt x="253764" y="128140"/>
                </a:lnTo>
                <a:lnTo>
                  <a:pt x="260415" y="130377"/>
                </a:lnTo>
                <a:lnTo>
                  <a:pt x="265664" y="132145"/>
                </a:lnTo>
                <a:lnTo>
                  <a:pt x="266780" y="132696"/>
                </a:lnTo>
                <a:lnTo>
                  <a:pt x="273029" y="132696"/>
                </a:lnTo>
                <a:lnTo>
                  <a:pt x="279373" y="132696"/>
                </a:lnTo>
                <a:lnTo>
                  <a:pt x="285867" y="132696"/>
                </a:lnTo>
                <a:lnTo>
                  <a:pt x="281162" y="137245"/>
                </a:lnTo>
                <a:lnTo>
                  <a:pt x="275837" y="142393"/>
                </a:lnTo>
                <a:lnTo>
                  <a:pt x="270248" y="147792"/>
                </a:lnTo>
                <a:lnTo>
                  <a:pt x="266643" y="151267"/>
                </a:lnTo>
                <a:lnTo>
                  <a:pt x="260938" y="156782"/>
                </a:lnTo>
                <a:lnTo>
                  <a:pt x="256185" y="161365"/>
                </a:lnTo>
                <a:lnTo>
                  <a:pt x="251296" y="166370"/>
                </a:lnTo>
                <a:lnTo>
                  <a:pt x="246876" y="170899"/>
                </a:lnTo>
                <a:lnTo>
                  <a:pt x="241123" y="177168"/>
                </a:lnTo>
                <a:lnTo>
                  <a:pt x="237397" y="181221"/>
                </a:lnTo>
                <a:lnTo>
                  <a:pt x="231562" y="187579"/>
                </a:lnTo>
                <a:lnTo>
                  <a:pt x="227897" y="191564"/>
                </a:lnTo>
                <a:lnTo>
                  <a:pt x="227339" y="191795"/>
                </a:lnTo>
                <a:lnTo>
                  <a:pt x="222097" y="191496"/>
                </a:lnTo>
                <a:lnTo>
                  <a:pt x="216997" y="191197"/>
                </a:lnTo>
                <a:lnTo>
                  <a:pt x="210482" y="190823"/>
                </a:lnTo>
                <a:lnTo>
                  <a:pt x="209734" y="190837"/>
                </a:lnTo>
                <a:lnTo>
                  <a:pt x="207837" y="191211"/>
                </a:lnTo>
                <a:lnTo>
                  <a:pt x="206687" y="191578"/>
                </a:lnTo>
                <a:lnTo>
                  <a:pt x="201995" y="192652"/>
                </a:lnTo>
                <a:lnTo>
                  <a:pt x="201132" y="192931"/>
                </a:lnTo>
                <a:lnTo>
                  <a:pt x="197236" y="194638"/>
                </a:lnTo>
                <a:lnTo>
                  <a:pt x="193257" y="196651"/>
                </a:lnTo>
                <a:lnTo>
                  <a:pt x="191163" y="198201"/>
                </a:lnTo>
                <a:lnTo>
                  <a:pt x="189544" y="200445"/>
                </a:lnTo>
                <a:lnTo>
                  <a:pt x="188851" y="202043"/>
                </a:lnTo>
                <a:lnTo>
                  <a:pt x="188123" y="202744"/>
                </a:lnTo>
                <a:lnTo>
                  <a:pt x="186886" y="203356"/>
                </a:lnTo>
                <a:lnTo>
                  <a:pt x="178556" y="204872"/>
                </a:lnTo>
                <a:lnTo>
                  <a:pt x="176135" y="205076"/>
                </a:lnTo>
                <a:lnTo>
                  <a:pt x="172238" y="206286"/>
                </a:lnTo>
                <a:lnTo>
                  <a:pt x="170158" y="208313"/>
                </a:lnTo>
                <a:lnTo>
                  <a:pt x="169566" y="209333"/>
                </a:lnTo>
                <a:lnTo>
                  <a:pt x="166771" y="209306"/>
                </a:lnTo>
                <a:lnTo>
                  <a:pt x="161889" y="209605"/>
                </a:lnTo>
                <a:lnTo>
                  <a:pt x="159801" y="209931"/>
                </a:lnTo>
                <a:lnTo>
                  <a:pt x="158781" y="209986"/>
                </a:lnTo>
                <a:lnTo>
                  <a:pt x="156911" y="209979"/>
                </a:lnTo>
                <a:lnTo>
                  <a:pt x="155374" y="209611"/>
                </a:lnTo>
                <a:lnTo>
                  <a:pt x="154354" y="209061"/>
                </a:lnTo>
                <a:lnTo>
                  <a:pt x="153090" y="207816"/>
                </a:lnTo>
                <a:lnTo>
                  <a:pt x="150261" y="205294"/>
                </a:lnTo>
                <a:lnTo>
                  <a:pt x="148207" y="203716"/>
                </a:lnTo>
                <a:lnTo>
                  <a:pt x="143698" y="205532"/>
                </a:lnTo>
                <a:lnTo>
                  <a:pt x="139639" y="207333"/>
                </a:lnTo>
                <a:lnTo>
                  <a:pt x="133879" y="209897"/>
                </a:lnTo>
                <a:lnTo>
                  <a:pt x="130595" y="211733"/>
                </a:lnTo>
                <a:lnTo>
                  <a:pt x="129609" y="213576"/>
                </a:lnTo>
                <a:lnTo>
                  <a:pt x="127072" y="216928"/>
                </a:lnTo>
                <a:lnTo>
                  <a:pt x="124808" y="218989"/>
                </a:lnTo>
                <a:lnTo>
                  <a:pt x="123958" y="219240"/>
                </a:lnTo>
                <a:lnTo>
                  <a:pt x="118824" y="218812"/>
                </a:lnTo>
                <a:lnTo>
                  <a:pt x="116974" y="218390"/>
                </a:lnTo>
                <a:lnTo>
                  <a:pt x="113914" y="218016"/>
                </a:lnTo>
                <a:lnTo>
                  <a:pt x="109800" y="217289"/>
                </a:lnTo>
                <a:lnTo>
                  <a:pt x="107046" y="216507"/>
                </a:lnTo>
                <a:lnTo>
                  <a:pt x="104054" y="216412"/>
                </a:lnTo>
                <a:lnTo>
                  <a:pt x="99743" y="216146"/>
                </a:lnTo>
                <a:lnTo>
                  <a:pt x="97084" y="215582"/>
                </a:lnTo>
                <a:lnTo>
                  <a:pt x="94385" y="213719"/>
                </a:lnTo>
                <a:lnTo>
                  <a:pt x="90917" y="211482"/>
                </a:lnTo>
                <a:lnTo>
                  <a:pt x="87340" y="209176"/>
                </a:lnTo>
                <a:lnTo>
                  <a:pt x="83654" y="206803"/>
                </a:lnTo>
                <a:lnTo>
                  <a:pt x="79302" y="204069"/>
                </a:lnTo>
                <a:lnTo>
                  <a:pt x="74549" y="201084"/>
                </a:lnTo>
                <a:lnTo>
                  <a:pt x="73461" y="200785"/>
                </a:lnTo>
                <a:lnTo>
                  <a:pt x="72985" y="200731"/>
                </a:lnTo>
                <a:lnTo>
                  <a:pt x="67824" y="200595"/>
                </a:lnTo>
                <a:lnTo>
                  <a:pt x="62458" y="200452"/>
                </a:lnTo>
                <a:lnTo>
                  <a:pt x="58834" y="200357"/>
                </a:lnTo>
                <a:lnTo>
                  <a:pt x="57692" y="200010"/>
                </a:lnTo>
                <a:lnTo>
                  <a:pt x="56862" y="199330"/>
                </a:lnTo>
                <a:lnTo>
                  <a:pt x="55740" y="197120"/>
                </a:lnTo>
                <a:lnTo>
                  <a:pt x="54325" y="195549"/>
                </a:lnTo>
                <a:lnTo>
                  <a:pt x="52748" y="193543"/>
                </a:lnTo>
                <a:lnTo>
                  <a:pt x="52619" y="190837"/>
                </a:lnTo>
                <a:lnTo>
                  <a:pt x="53054" y="187879"/>
                </a:lnTo>
                <a:lnTo>
                  <a:pt x="53462" y="186899"/>
                </a:lnTo>
                <a:lnTo>
                  <a:pt x="53231" y="185927"/>
                </a:lnTo>
                <a:lnTo>
                  <a:pt x="53292" y="184587"/>
                </a:lnTo>
                <a:lnTo>
                  <a:pt x="52408" y="183343"/>
                </a:lnTo>
                <a:lnTo>
                  <a:pt x="47131" y="181915"/>
                </a:lnTo>
                <a:lnTo>
                  <a:pt x="46274" y="182024"/>
                </a:lnTo>
                <a:lnTo>
                  <a:pt x="45397" y="182561"/>
                </a:lnTo>
                <a:lnTo>
                  <a:pt x="44397" y="182942"/>
                </a:lnTo>
                <a:lnTo>
                  <a:pt x="43677" y="182581"/>
                </a:lnTo>
                <a:lnTo>
                  <a:pt x="43235" y="182051"/>
                </a:lnTo>
                <a:lnTo>
                  <a:pt x="43221" y="181174"/>
                </a:lnTo>
                <a:lnTo>
                  <a:pt x="43309" y="180521"/>
                </a:lnTo>
                <a:lnTo>
                  <a:pt x="43003" y="180160"/>
                </a:lnTo>
                <a:lnTo>
                  <a:pt x="41324" y="178828"/>
                </a:lnTo>
                <a:lnTo>
                  <a:pt x="39746" y="177073"/>
                </a:lnTo>
                <a:lnTo>
                  <a:pt x="38794" y="175135"/>
                </a:lnTo>
                <a:lnTo>
                  <a:pt x="37869" y="173544"/>
                </a:lnTo>
                <a:lnTo>
                  <a:pt x="37407" y="169988"/>
                </a:lnTo>
                <a:lnTo>
                  <a:pt x="36237" y="167798"/>
                </a:lnTo>
                <a:lnTo>
                  <a:pt x="35095" y="165119"/>
                </a:lnTo>
                <a:lnTo>
                  <a:pt x="33402" y="160012"/>
                </a:lnTo>
                <a:lnTo>
                  <a:pt x="32667" y="158251"/>
                </a:lnTo>
                <a:lnTo>
                  <a:pt x="31294" y="157068"/>
                </a:lnTo>
                <a:lnTo>
                  <a:pt x="29845" y="155973"/>
                </a:lnTo>
                <a:lnTo>
                  <a:pt x="28342" y="153708"/>
                </a:lnTo>
                <a:lnTo>
                  <a:pt x="24432" y="151709"/>
                </a:lnTo>
                <a:lnTo>
                  <a:pt x="22930" y="150152"/>
                </a:lnTo>
                <a:lnTo>
                  <a:pt x="20325" y="147452"/>
                </a:lnTo>
                <a:lnTo>
                  <a:pt x="19679" y="146086"/>
                </a:lnTo>
                <a:lnTo>
                  <a:pt x="19489" y="144732"/>
                </a:lnTo>
                <a:lnTo>
                  <a:pt x="18680" y="143461"/>
                </a:lnTo>
                <a:lnTo>
                  <a:pt x="17238" y="142026"/>
                </a:lnTo>
                <a:lnTo>
                  <a:pt x="12730" y="138938"/>
                </a:lnTo>
                <a:lnTo>
                  <a:pt x="11485" y="138571"/>
                </a:lnTo>
                <a:lnTo>
                  <a:pt x="9873" y="138238"/>
                </a:lnTo>
                <a:lnTo>
                  <a:pt x="7507" y="137932"/>
                </a:lnTo>
                <a:lnTo>
                  <a:pt x="4331" y="137225"/>
                </a:lnTo>
                <a:lnTo>
                  <a:pt x="1557" y="136015"/>
                </a:lnTo>
                <a:lnTo>
                  <a:pt x="299" y="135158"/>
                </a:lnTo>
                <a:lnTo>
                  <a:pt x="0" y="134566"/>
                </a:lnTo>
                <a:lnTo>
                  <a:pt x="258" y="133573"/>
                </a:lnTo>
                <a:lnTo>
                  <a:pt x="1265" y="131867"/>
                </a:lnTo>
                <a:lnTo>
                  <a:pt x="3169" y="127834"/>
                </a:lnTo>
                <a:lnTo>
                  <a:pt x="4488" y="125053"/>
                </a:lnTo>
                <a:lnTo>
                  <a:pt x="5386" y="124264"/>
                </a:lnTo>
                <a:lnTo>
                  <a:pt x="7827" y="124067"/>
                </a:lnTo>
                <a:lnTo>
                  <a:pt x="10424" y="124148"/>
                </a:lnTo>
                <a:lnTo>
                  <a:pt x="12321" y="124352"/>
                </a:lnTo>
                <a:lnTo>
                  <a:pt x="15001" y="124386"/>
                </a:lnTo>
                <a:lnTo>
                  <a:pt x="18210" y="124148"/>
                </a:lnTo>
                <a:lnTo>
                  <a:pt x="19482" y="123217"/>
                </a:lnTo>
                <a:lnTo>
                  <a:pt x="20489" y="122197"/>
                </a:lnTo>
                <a:lnTo>
                  <a:pt x="20910" y="121483"/>
                </a:lnTo>
                <a:lnTo>
                  <a:pt x="21046" y="119681"/>
                </a:lnTo>
                <a:lnTo>
                  <a:pt x="21039" y="118232"/>
                </a:lnTo>
                <a:lnTo>
                  <a:pt x="20835" y="112677"/>
                </a:lnTo>
                <a:lnTo>
                  <a:pt x="20713" y="109277"/>
                </a:lnTo>
                <a:lnTo>
                  <a:pt x="20570" y="105387"/>
                </a:lnTo>
                <a:lnTo>
                  <a:pt x="20590" y="104605"/>
                </a:lnTo>
                <a:lnTo>
                  <a:pt x="20618" y="103606"/>
                </a:lnTo>
                <a:lnTo>
                  <a:pt x="21400" y="99451"/>
                </a:lnTo>
                <a:lnTo>
                  <a:pt x="22134" y="97071"/>
                </a:lnTo>
                <a:lnTo>
                  <a:pt x="22637" y="95813"/>
                </a:lnTo>
                <a:lnTo>
                  <a:pt x="24663" y="91841"/>
                </a:lnTo>
                <a:lnTo>
                  <a:pt x="25044" y="90570"/>
                </a:lnTo>
                <a:lnTo>
                  <a:pt x="25113" y="89407"/>
                </a:lnTo>
                <a:lnTo>
                  <a:pt x="24365" y="84069"/>
                </a:lnTo>
                <a:lnTo>
                  <a:pt x="25663" y="81553"/>
                </a:lnTo>
                <a:lnTo>
                  <a:pt x="27336" y="79064"/>
                </a:lnTo>
                <a:lnTo>
                  <a:pt x="28798" y="77997"/>
                </a:lnTo>
                <a:lnTo>
                  <a:pt x="30015" y="77276"/>
                </a:lnTo>
                <a:lnTo>
                  <a:pt x="30587" y="77582"/>
                </a:lnTo>
                <a:lnTo>
                  <a:pt x="31987" y="78731"/>
                </a:lnTo>
                <a:lnTo>
                  <a:pt x="33823" y="79867"/>
                </a:lnTo>
                <a:lnTo>
                  <a:pt x="34680" y="79615"/>
                </a:lnTo>
                <a:lnTo>
                  <a:pt x="35938" y="78622"/>
                </a:lnTo>
                <a:lnTo>
                  <a:pt x="36877" y="77575"/>
                </a:lnTo>
                <a:lnTo>
                  <a:pt x="36754" y="75698"/>
                </a:lnTo>
                <a:lnTo>
                  <a:pt x="37597" y="71843"/>
                </a:lnTo>
                <a:lnTo>
                  <a:pt x="37434" y="69612"/>
                </a:lnTo>
                <a:lnTo>
                  <a:pt x="38339" y="66851"/>
                </a:lnTo>
                <a:lnTo>
                  <a:pt x="39324" y="62955"/>
                </a:lnTo>
                <a:lnTo>
                  <a:pt x="39766" y="60493"/>
                </a:lnTo>
                <a:lnTo>
                  <a:pt x="40331" y="59167"/>
                </a:lnTo>
                <a:lnTo>
                  <a:pt x="43003" y="56447"/>
                </a:lnTo>
                <a:lnTo>
                  <a:pt x="45302" y="52598"/>
                </a:lnTo>
                <a:lnTo>
                  <a:pt x="46764" y="49783"/>
                </a:lnTo>
                <a:lnTo>
                  <a:pt x="49566" y="45186"/>
                </a:lnTo>
                <a:lnTo>
                  <a:pt x="50980" y="43507"/>
                </a:lnTo>
                <a:lnTo>
                  <a:pt x="52129" y="42786"/>
                </a:lnTo>
                <a:lnTo>
                  <a:pt x="53843" y="42324"/>
                </a:lnTo>
                <a:lnTo>
                  <a:pt x="57032" y="41902"/>
                </a:lnTo>
                <a:lnTo>
                  <a:pt x="59324" y="41514"/>
                </a:lnTo>
                <a:lnTo>
                  <a:pt x="59657" y="40916"/>
                </a:lnTo>
                <a:lnTo>
                  <a:pt x="59854" y="39977"/>
                </a:lnTo>
                <a:lnTo>
                  <a:pt x="59888" y="37917"/>
                </a:lnTo>
                <a:lnTo>
                  <a:pt x="60330" y="34374"/>
                </a:lnTo>
                <a:lnTo>
                  <a:pt x="61323" y="30913"/>
                </a:lnTo>
                <a:lnTo>
                  <a:pt x="62492" y="28288"/>
                </a:lnTo>
                <a:lnTo>
                  <a:pt x="63125" y="27091"/>
                </a:lnTo>
                <a:lnTo>
                  <a:pt x="63880" y="25942"/>
                </a:lnTo>
                <a:lnTo>
                  <a:pt x="64730" y="23990"/>
                </a:lnTo>
                <a:lnTo>
                  <a:pt x="65804" y="19774"/>
                </a:lnTo>
                <a:lnTo>
                  <a:pt x="65743" y="16912"/>
                </a:lnTo>
                <a:lnTo>
                  <a:pt x="67280" y="11662"/>
                </a:lnTo>
                <a:lnTo>
                  <a:pt x="67620" y="11635"/>
                </a:lnTo>
                <a:lnTo>
                  <a:pt x="70231" y="10669"/>
                </a:lnTo>
                <a:lnTo>
                  <a:pt x="72767" y="10527"/>
                </a:lnTo>
                <a:lnTo>
                  <a:pt x="75222" y="11200"/>
                </a:lnTo>
                <a:lnTo>
                  <a:pt x="76820" y="11370"/>
                </a:lnTo>
                <a:lnTo>
                  <a:pt x="77568" y="11030"/>
                </a:lnTo>
                <a:lnTo>
                  <a:pt x="78255" y="10159"/>
                </a:lnTo>
                <a:lnTo>
                  <a:pt x="78887" y="8745"/>
                </a:lnTo>
                <a:lnTo>
                  <a:pt x="79894" y="7963"/>
                </a:lnTo>
                <a:lnTo>
                  <a:pt x="81267" y="7813"/>
                </a:lnTo>
                <a:lnTo>
                  <a:pt x="83103" y="9404"/>
                </a:lnTo>
                <a:lnTo>
                  <a:pt x="86034" y="13627"/>
                </a:lnTo>
                <a:lnTo>
                  <a:pt x="86789" y="13879"/>
                </a:lnTo>
                <a:lnTo>
                  <a:pt x="87258" y="13770"/>
                </a:lnTo>
                <a:lnTo>
                  <a:pt x="88727" y="10377"/>
                </a:lnTo>
                <a:lnTo>
                  <a:pt x="89876" y="7745"/>
                </a:lnTo>
                <a:lnTo>
                  <a:pt x="92012" y="2822"/>
                </a:lnTo>
                <a:lnTo>
                  <a:pt x="93228" y="0"/>
                </a:lnTo>
                <a:lnTo>
                  <a:pt x="94364" y="816"/>
                </a:lnTo>
                <a:lnTo>
                  <a:pt x="95493" y="2258"/>
                </a:lnTo>
                <a:lnTo>
                  <a:pt x="96771" y="2931"/>
                </a:lnTo>
                <a:lnTo>
                  <a:pt x="98152" y="3346"/>
                </a:lnTo>
                <a:lnTo>
                  <a:pt x="98818" y="3400"/>
                </a:lnTo>
                <a:lnTo>
                  <a:pt x="99668" y="3971"/>
                </a:lnTo>
                <a:lnTo>
                  <a:pt x="102633" y="748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44" name="Google Shape;3744;p208"/>
          <p:cNvSpPr/>
          <p:nvPr/>
        </p:nvSpPr>
        <p:spPr>
          <a:xfrm>
            <a:off x="8021933" y="2636453"/>
            <a:ext cx="208305" cy="467612"/>
          </a:xfrm>
          <a:custGeom>
            <a:rect b="b" l="l" r="r" t="t"/>
            <a:pathLst>
              <a:path extrusionOk="0" h="467612" w="208305">
                <a:moveTo>
                  <a:pt x="159264" y="56862"/>
                </a:moveTo>
                <a:lnTo>
                  <a:pt x="157985" y="57522"/>
                </a:lnTo>
                <a:lnTo>
                  <a:pt x="154041" y="60106"/>
                </a:lnTo>
                <a:lnTo>
                  <a:pt x="151634" y="61846"/>
                </a:lnTo>
                <a:lnTo>
                  <a:pt x="148737" y="63125"/>
                </a:lnTo>
                <a:lnTo>
                  <a:pt x="149485" y="64818"/>
                </a:lnTo>
                <a:lnTo>
                  <a:pt x="154300" y="65172"/>
                </a:lnTo>
                <a:lnTo>
                  <a:pt x="155041" y="65654"/>
                </a:lnTo>
                <a:lnTo>
                  <a:pt x="155578" y="66518"/>
                </a:lnTo>
                <a:lnTo>
                  <a:pt x="155667" y="67905"/>
                </a:lnTo>
                <a:lnTo>
                  <a:pt x="155184" y="70143"/>
                </a:lnTo>
                <a:lnTo>
                  <a:pt x="149975" y="82389"/>
                </a:lnTo>
                <a:lnTo>
                  <a:pt x="149812" y="84953"/>
                </a:lnTo>
                <a:lnTo>
                  <a:pt x="151512" y="92052"/>
                </a:lnTo>
                <a:lnTo>
                  <a:pt x="153898" y="100376"/>
                </a:lnTo>
                <a:lnTo>
                  <a:pt x="161114" y="104054"/>
                </a:lnTo>
                <a:lnTo>
                  <a:pt x="166472" y="106917"/>
                </a:lnTo>
                <a:lnTo>
                  <a:pt x="169913" y="113677"/>
                </a:lnTo>
                <a:lnTo>
                  <a:pt x="175591" y="122523"/>
                </a:lnTo>
                <a:lnTo>
                  <a:pt x="178596" y="125815"/>
                </a:lnTo>
                <a:lnTo>
                  <a:pt x="178767" y="126835"/>
                </a:lnTo>
                <a:lnTo>
                  <a:pt x="177875" y="132880"/>
                </a:lnTo>
                <a:lnTo>
                  <a:pt x="174238" y="138905"/>
                </a:lnTo>
                <a:lnTo>
                  <a:pt x="170838" y="143964"/>
                </a:lnTo>
                <a:lnTo>
                  <a:pt x="167315" y="150030"/>
                </a:lnTo>
                <a:lnTo>
                  <a:pt x="164561" y="155177"/>
                </a:lnTo>
                <a:lnTo>
                  <a:pt x="161576" y="161318"/>
                </a:lnTo>
                <a:lnTo>
                  <a:pt x="161229" y="163303"/>
                </a:lnTo>
                <a:lnTo>
                  <a:pt x="161175" y="165173"/>
                </a:lnTo>
                <a:lnTo>
                  <a:pt x="161691" y="167234"/>
                </a:lnTo>
                <a:lnTo>
                  <a:pt x="165513" y="174666"/>
                </a:lnTo>
                <a:lnTo>
                  <a:pt x="167002" y="178440"/>
                </a:lnTo>
                <a:lnTo>
                  <a:pt x="168777" y="182507"/>
                </a:lnTo>
                <a:lnTo>
                  <a:pt x="170307" y="186927"/>
                </a:lnTo>
                <a:lnTo>
                  <a:pt x="171191" y="190877"/>
                </a:lnTo>
                <a:lnTo>
                  <a:pt x="172721" y="194706"/>
                </a:lnTo>
                <a:lnTo>
                  <a:pt x="173673" y="196657"/>
                </a:lnTo>
                <a:lnTo>
                  <a:pt x="175251" y="199391"/>
                </a:lnTo>
                <a:lnTo>
                  <a:pt x="177155" y="203444"/>
                </a:lnTo>
                <a:lnTo>
                  <a:pt x="177787" y="206647"/>
                </a:lnTo>
                <a:lnTo>
                  <a:pt x="180664" y="217690"/>
                </a:lnTo>
                <a:lnTo>
                  <a:pt x="180956" y="220485"/>
                </a:lnTo>
                <a:lnTo>
                  <a:pt x="180813" y="222552"/>
                </a:lnTo>
                <a:lnTo>
                  <a:pt x="179549" y="223055"/>
                </a:lnTo>
                <a:lnTo>
                  <a:pt x="176754" y="223382"/>
                </a:lnTo>
                <a:lnTo>
                  <a:pt x="173721" y="224735"/>
                </a:lnTo>
                <a:lnTo>
                  <a:pt x="173571" y="225190"/>
                </a:lnTo>
                <a:lnTo>
                  <a:pt x="175550" y="227761"/>
                </a:lnTo>
                <a:lnTo>
                  <a:pt x="173802" y="232147"/>
                </a:lnTo>
                <a:lnTo>
                  <a:pt x="173551" y="238396"/>
                </a:lnTo>
                <a:lnTo>
                  <a:pt x="171688" y="241660"/>
                </a:lnTo>
                <a:lnTo>
                  <a:pt x="171511" y="242415"/>
                </a:lnTo>
                <a:lnTo>
                  <a:pt x="171592" y="243047"/>
                </a:lnTo>
                <a:lnTo>
                  <a:pt x="171925" y="243544"/>
                </a:lnTo>
                <a:lnTo>
                  <a:pt x="175373" y="244414"/>
                </a:lnTo>
                <a:lnTo>
                  <a:pt x="175672" y="245298"/>
                </a:lnTo>
                <a:lnTo>
                  <a:pt x="175686" y="247128"/>
                </a:lnTo>
                <a:lnTo>
                  <a:pt x="175380" y="248814"/>
                </a:lnTo>
                <a:lnTo>
                  <a:pt x="173646" y="250065"/>
                </a:lnTo>
                <a:lnTo>
                  <a:pt x="171790" y="251908"/>
                </a:lnTo>
                <a:lnTo>
                  <a:pt x="171375" y="253608"/>
                </a:lnTo>
                <a:lnTo>
                  <a:pt x="171436" y="255118"/>
                </a:lnTo>
                <a:lnTo>
                  <a:pt x="172068" y="257668"/>
                </a:lnTo>
                <a:lnTo>
                  <a:pt x="173299" y="260632"/>
                </a:lnTo>
                <a:lnTo>
                  <a:pt x="174856" y="262489"/>
                </a:lnTo>
                <a:lnTo>
                  <a:pt x="180385" y="264250"/>
                </a:lnTo>
                <a:lnTo>
                  <a:pt x="181099" y="265698"/>
                </a:lnTo>
                <a:lnTo>
                  <a:pt x="181398" y="267684"/>
                </a:lnTo>
                <a:lnTo>
                  <a:pt x="181283" y="269622"/>
                </a:lnTo>
                <a:lnTo>
                  <a:pt x="178712" y="273484"/>
                </a:lnTo>
                <a:lnTo>
                  <a:pt x="178733" y="274967"/>
                </a:lnTo>
                <a:lnTo>
                  <a:pt x="179786" y="278544"/>
                </a:lnTo>
                <a:lnTo>
                  <a:pt x="181051" y="281951"/>
                </a:lnTo>
                <a:lnTo>
                  <a:pt x="186444" y="285636"/>
                </a:lnTo>
                <a:lnTo>
                  <a:pt x="188300" y="287649"/>
                </a:lnTo>
                <a:lnTo>
                  <a:pt x="188790" y="289247"/>
                </a:lnTo>
                <a:lnTo>
                  <a:pt x="189062" y="291824"/>
                </a:lnTo>
                <a:lnTo>
                  <a:pt x="189028" y="294612"/>
                </a:lnTo>
                <a:lnTo>
                  <a:pt x="188606" y="297081"/>
                </a:lnTo>
                <a:lnTo>
                  <a:pt x="186913" y="300256"/>
                </a:lnTo>
                <a:lnTo>
                  <a:pt x="183003" y="306499"/>
                </a:lnTo>
                <a:lnTo>
                  <a:pt x="179065" y="308913"/>
                </a:lnTo>
                <a:lnTo>
                  <a:pt x="178828" y="309436"/>
                </a:lnTo>
                <a:lnTo>
                  <a:pt x="180045" y="311422"/>
                </a:lnTo>
                <a:lnTo>
                  <a:pt x="186974" y="319351"/>
                </a:lnTo>
                <a:lnTo>
                  <a:pt x="191496" y="323043"/>
                </a:lnTo>
                <a:lnTo>
                  <a:pt x="197589" y="328007"/>
                </a:lnTo>
                <a:lnTo>
                  <a:pt x="201519" y="331917"/>
                </a:lnTo>
                <a:lnTo>
                  <a:pt x="202791" y="334719"/>
                </a:lnTo>
                <a:lnTo>
                  <a:pt x="204491" y="337833"/>
                </a:lnTo>
                <a:lnTo>
                  <a:pt x="206402" y="340370"/>
                </a:lnTo>
                <a:lnTo>
                  <a:pt x="207782" y="342566"/>
                </a:lnTo>
                <a:lnTo>
                  <a:pt x="208306" y="343981"/>
                </a:lnTo>
                <a:lnTo>
                  <a:pt x="208258" y="345497"/>
                </a:lnTo>
                <a:lnTo>
                  <a:pt x="206415" y="350060"/>
                </a:lnTo>
                <a:lnTo>
                  <a:pt x="205368" y="353575"/>
                </a:lnTo>
                <a:lnTo>
                  <a:pt x="203525" y="358710"/>
                </a:lnTo>
                <a:lnTo>
                  <a:pt x="201635" y="362273"/>
                </a:lnTo>
                <a:lnTo>
                  <a:pt x="196848" y="368760"/>
                </a:lnTo>
                <a:lnTo>
                  <a:pt x="189783" y="376784"/>
                </a:lnTo>
                <a:lnTo>
                  <a:pt x="188144" y="379198"/>
                </a:lnTo>
                <a:lnTo>
                  <a:pt x="184839" y="383394"/>
                </a:lnTo>
                <a:lnTo>
                  <a:pt x="179175" y="391778"/>
                </a:lnTo>
                <a:lnTo>
                  <a:pt x="177712" y="393621"/>
                </a:lnTo>
                <a:lnTo>
                  <a:pt x="173075" y="400258"/>
                </a:lnTo>
                <a:lnTo>
                  <a:pt x="170960" y="402366"/>
                </a:lnTo>
                <a:lnTo>
                  <a:pt x="169294" y="404331"/>
                </a:lnTo>
                <a:lnTo>
                  <a:pt x="164704" y="410553"/>
                </a:lnTo>
                <a:lnTo>
                  <a:pt x="159767" y="415252"/>
                </a:lnTo>
                <a:lnTo>
                  <a:pt x="154925" y="419604"/>
                </a:lnTo>
                <a:lnTo>
                  <a:pt x="153470" y="421800"/>
                </a:lnTo>
                <a:lnTo>
                  <a:pt x="151661" y="423480"/>
                </a:lnTo>
                <a:lnTo>
                  <a:pt x="149506" y="425071"/>
                </a:lnTo>
                <a:lnTo>
                  <a:pt x="148601" y="425962"/>
                </a:lnTo>
                <a:lnTo>
                  <a:pt x="143726" y="431871"/>
                </a:lnTo>
                <a:lnTo>
                  <a:pt x="136960" y="440018"/>
                </a:lnTo>
                <a:lnTo>
                  <a:pt x="136273" y="440147"/>
                </a:lnTo>
                <a:lnTo>
                  <a:pt x="134511" y="441459"/>
                </a:lnTo>
                <a:lnTo>
                  <a:pt x="131758" y="441779"/>
                </a:lnTo>
                <a:lnTo>
                  <a:pt x="130561" y="442779"/>
                </a:lnTo>
                <a:lnTo>
                  <a:pt x="126352" y="439923"/>
                </a:lnTo>
                <a:lnTo>
                  <a:pt x="125651" y="439739"/>
                </a:lnTo>
                <a:lnTo>
                  <a:pt x="123176" y="440446"/>
                </a:lnTo>
                <a:lnTo>
                  <a:pt x="120803" y="442520"/>
                </a:lnTo>
                <a:lnTo>
                  <a:pt x="116417" y="443153"/>
                </a:lnTo>
                <a:lnTo>
                  <a:pt x="114241" y="443826"/>
                </a:lnTo>
                <a:lnTo>
                  <a:pt x="112853" y="444785"/>
                </a:lnTo>
                <a:lnTo>
                  <a:pt x="112568" y="442520"/>
                </a:lnTo>
                <a:lnTo>
                  <a:pt x="113166" y="439644"/>
                </a:lnTo>
                <a:lnTo>
                  <a:pt x="114132" y="437719"/>
                </a:lnTo>
                <a:lnTo>
                  <a:pt x="114220" y="436468"/>
                </a:lnTo>
                <a:lnTo>
                  <a:pt x="113513" y="436597"/>
                </a:lnTo>
                <a:lnTo>
                  <a:pt x="112105" y="439419"/>
                </a:lnTo>
                <a:lnTo>
                  <a:pt x="111357" y="442711"/>
                </a:lnTo>
                <a:lnTo>
                  <a:pt x="109855" y="444363"/>
                </a:lnTo>
                <a:lnTo>
                  <a:pt x="106550" y="445036"/>
                </a:lnTo>
                <a:lnTo>
                  <a:pt x="103333" y="442398"/>
                </a:lnTo>
                <a:lnTo>
                  <a:pt x="101803" y="442418"/>
                </a:lnTo>
                <a:lnTo>
                  <a:pt x="102762" y="444309"/>
                </a:lnTo>
                <a:lnTo>
                  <a:pt x="103408" y="446383"/>
                </a:lnTo>
                <a:lnTo>
                  <a:pt x="103326" y="447539"/>
                </a:lnTo>
                <a:lnTo>
                  <a:pt x="101613" y="447335"/>
                </a:lnTo>
                <a:lnTo>
                  <a:pt x="99702" y="448572"/>
                </a:lnTo>
                <a:lnTo>
                  <a:pt x="98029" y="450381"/>
                </a:lnTo>
                <a:lnTo>
                  <a:pt x="97213" y="450388"/>
                </a:lnTo>
                <a:lnTo>
                  <a:pt x="96084" y="447858"/>
                </a:lnTo>
                <a:lnTo>
                  <a:pt x="94017" y="449041"/>
                </a:lnTo>
                <a:lnTo>
                  <a:pt x="92249" y="450626"/>
                </a:lnTo>
                <a:lnTo>
                  <a:pt x="88666" y="451115"/>
                </a:lnTo>
                <a:lnTo>
                  <a:pt x="86530" y="453196"/>
                </a:lnTo>
                <a:lnTo>
                  <a:pt x="82749" y="454604"/>
                </a:lnTo>
                <a:lnTo>
                  <a:pt x="80675" y="454570"/>
                </a:lnTo>
                <a:lnTo>
                  <a:pt x="75936" y="456256"/>
                </a:lnTo>
                <a:lnTo>
                  <a:pt x="74359" y="458854"/>
                </a:lnTo>
                <a:lnTo>
                  <a:pt x="72978" y="459806"/>
                </a:lnTo>
                <a:lnTo>
                  <a:pt x="71013" y="459003"/>
                </a:lnTo>
                <a:lnTo>
                  <a:pt x="64954" y="460268"/>
                </a:lnTo>
                <a:lnTo>
                  <a:pt x="59160" y="461928"/>
                </a:lnTo>
                <a:lnTo>
                  <a:pt x="56699" y="461832"/>
                </a:lnTo>
                <a:lnTo>
                  <a:pt x="54237" y="461145"/>
                </a:lnTo>
                <a:lnTo>
                  <a:pt x="51626" y="463444"/>
                </a:lnTo>
                <a:lnTo>
                  <a:pt x="48851" y="466518"/>
                </a:lnTo>
                <a:lnTo>
                  <a:pt x="45798" y="467612"/>
                </a:lnTo>
                <a:lnTo>
                  <a:pt x="44703" y="467218"/>
                </a:lnTo>
                <a:lnTo>
                  <a:pt x="45580" y="465606"/>
                </a:lnTo>
                <a:lnTo>
                  <a:pt x="47600" y="463940"/>
                </a:lnTo>
                <a:lnTo>
                  <a:pt x="48987" y="461676"/>
                </a:lnTo>
                <a:lnTo>
                  <a:pt x="49178" y="459786"/>
                </a:lnTo>
                <a:lnTo>
                  <a:pt x="48226" y="459044"/>
                </a:lnTo>
                <a:lnTo>
                  <a:pt x="46920" y="458813"/>
                </a:lnTo>
                <a:lnTo>
                  <a:pt x="45282" y="456855"/>
                </a:lnTo>
                <a:lnTo>
                  <a:pt x="43711" y="452598"/>
                </a:lnTo>
                <a:lnTo>
                  <a:pt x="42861" y="452360"/>
                </a:lnTo>
                <a:lnTo>
                  <a:pt x="42432" y="453482"/>
                </a:lnTo>
                <a:lnTo>
                  <a:pt x="41949" y="456739"/>
                </a:lnTo>
                <a:lnTo>
                  <a:pt x="41460" y="457678"/>
                </a:lnTo>
                <a:lnTo>
                  <a:pt x="40630" y="458426"/>
                </a:lnTo>
                <a:lnTo>
                  <a:pt x="39630" y="459174"/>
                </a:lnTo>
                <a:lnTo>
                  <a:pt x="38651" y="459541"/>
                </a:lnTo>
                <a:lnTo>
                  <a:pt x="35149" y="459493"/>
                </a:lnTo>
                <a:lnTo>
                  <a:pt x="34687" y="457847"/>
                </a:lnTo>
                <a:lnTo>
                  <a:pt x="34687" y="457161"/>
                </a:lnTo>
                <a:lnTo>
                  <a:pt x="35313" y="454991"/>
                </a:lnTo>
                <a:lnTo>
                  <a:pt x="34769" y="454611"/>
                </a:lnTo>
                <a:lnTo>
                  <a:pt x="35285" y="452911"/>
                </a:lnTo>
                <a:lnTo>
                  <a:pt x="36108" y="453006"/>
                </a:lnTo>
                <a:lnTo>
                  <a:pt x="37087" y="452747"/>
                </a:lnTo>
                <a:lnTo>
                  <a:pt x="37577" y="451877"/>
                </a:lnTo>
                <a:lnTo>
                  <a:pt x="37543" y="450830"/>
                </a:lnTo>
                <a:lnTo>
                  <a:pt x="36183" y="450558"/>
                </a:lnTo>
                <a:lnTo>
                  <a:pt x="36101" y="449844"/>
                </a:lnTo>
                <a:lnTo>
                  <a:pt x="37312" y="446852"/>
                </a:lnTo>
                <a:lnTo>
                  <a:pt x="37482" y="446022"/>
                </a:lnTo>
                <a:lnTo>
                  <a:pt x="37013" y="445852"/>
                </a:lnTo>
                <a:lnTo>
                  <a:pt x="36258" y="446179"/>
                </a:lnTo>
                <a:lnTo>
                  <a:pt x="31246" y="445240"/>
                </a:lnTo>
                <a:lnTo>
                  <a:pt x="25065" y="441405"/>
                </a:lnTo>
                <a:lnTo>
                  <a:pt x="23542" y="441208"/>
                </a:lnTo>
                <a:lnTo>
                  <a:pt x="22610" y="437774"/>
                </a:lnTo>
                <a:lnTo>
                  <a:pt x="21121" y="438209"/>
                </a:lnTo>
                <a:lnTo>
                  <a:pt x="18945" y="440222"/>
                </a:lnTo>
                <a:lnTo>
                  <a:pt x="17313" y="438692"/>
                </a:lnTo>
                <a:lnTo>
                  <a:pt x="15558" y="437685"/>
                </a:lnTo>
                <a:lnTo>
                  <a:pt x="15076" y="436115"/>
                </a:lnTo>
                <a:lnTo>
                  <a:pt x="15103" y="433789"/>
                </a:lnTo>
                <a:lnTo>
                  <a:pt x="14953" y="431035"/>
                </a:lnTo>
                <a:lnTo>
                  <a:pt x="14477" y="427805"/>
                </a:lnTo>
                <a:lnTo>
                  <a:pt x="14130" y="423201"/>
                </a:lnTo>
                <a:lnTo>
                  <a:pt x="14457" y="419590"/>
                </a:lnTo>
                <a:lnTo>
                  <a:pt x="15858" y="416911"/>
                </a:lnTo>
                <a:lnTo>
                  <a:pt x="16395" y="415198"/>
                </a:lnTo>
                <a:lnTo>
                  <a:pt x="17047" y="410812"/>
                </a:lnTo>
                <a:lnTo>
                  <a:pt x="17197" y="405664"/>
                </a:lnTo>
                <a:lnTo>
                  <a:pt x="16823" y="403910"/>
                </a:lnTo>
                <a:lnTo>
                  <a:pt x="16918" y="402740"/>
                </a:lnTo>
                <a:lnTo>
                  <a:pt x="18034" y="402740"/>
                </a:lnTo>
                <a:lnTo>
                  <a:pt x="17789" y="401733"/>
                </a:lnTo>
                <a:lnTo>
                  <a:pt x="17299" y="401183"/>
                </a:lnTo>
                <a:lnTo>
                  <a:pt x="16755" y="400040"/>
                </a:lnTo>
                <a:lnTo>
                  <a:pt x="17218" y="399435"/>
                </a:lnTo>
                <a:lnTo>
                  <a:pt x="18550" y="399394"/>
                </a:lnTo>
                <a:lnTo>
                  <a:pt x="18659" y="399007"/>
                </a:lnTo>
                <a:lnTo>
                  <a:pt x="18809" y="398463"/>
                </a:lnTo>
                <a:lnTo>
                  <a:pt x="17775" y="395443"/>
                </a:lnTo>
                <a:lnTo>
                  <a:pt x="17653" y="394002"/>
                </a:lnTo>
                <a:lnTo>
                  <a:pt x="16225" y="389616"/>
                </a:lnTo>
                <a:lnTo>
                  <a:pt x="14586" y="385441"/>
                </a:lnTo>
                <a:lnTo>
                  <a:pt x="12131" y="382414"/>
                </a:lnTo>
                <a:lnTo>
                  <a:pt x="13002" y="377416"/>
                </a:lnTo>
                <a:lnTo>
                  <a:pt x="13994" y="372881"/>
                </a:lnTo>
                <a:lnTo>
                  <a:pt x="13797" y="370691"/>
                </a:lnTo>
                <a:lnTo>
                  <a:pt x="13416" y="368019"/>
                </a:lnTo>
                <a:lnTo>
                  <a:pt x="10404" y="365081"/>
                </a:lnTo>
                <a:lnTo>
                  <a:pt x="9962" y="360933"/>
                </a:lnTo>
                <a:lnTo>
                  <a:pt x="9228" y="356459"/>
                </a:lnTo>
                <a:lnTo>
                  <a:pt x="9506" y="353712"/>
                </a:lnTo>
                <a:lnTo>
                  <a:pt x="9996" y="351597"/>
                </a:lnTo>
                <a:lnTo>
                  <a:pt x="10989" y="349489"/>
                </a:lnTo>
                <a:lnTo>
                  <a:pt x="15987" y="342825"/>
                </a:lnTo>
                <a:lnTo>
                  <a:pt x="16293" y="339329"/>
                </a:lnTo>
                <a:lnTo>
                  <a:pt x="19679" y="339071"/>
                </a:lnTo>
                <a:lnTo>
                  <a:pt x="18108" y="335943"/>
                </a:lnTo>
                <a:lnTo>
                  <a:pt x="17741" y="334182"/>
                </a:lnTo>
                <a:lnTo>
                  <a:pt x="17660" y="332121"/>
                </a:lnTo>
                <a:lnTo>
                  <a:pt x="22528" y="330707"/>
                </a:lnTo>
                <a:lnTo>
                  <a:pt x="24351" y="331870"/>
                </a:lnTo>
                <a:lnTo>
                  <a:pt x="28635" y="330435"/>
                </a:lnTo>
                <a:lnTo>
                  <a:pt x="32443" y="327627"/>
                </a:lnTo>
                <a:lnTo>
                  <a:pt x="32375" y="326131"/>
                </a:lnTo>
                <a:lnTo>
                  <a:pt x="31790" y="324791"/>
                </a:lnTo>
                <a:lnTo>
                  <a:pt x="30981" y="322207"/>
                </a:lnTo>
                <a:lnTo>
                  <a:pt x="31552" y="321486"/>
                </a:lnTo>
                <a:lnTo>
                  <a:pt x="32939" y="322017"/>
                </a:lnTo>
                <a:lnTo>
                  <a:pt x="32300" y="320731"/>
                </a:lnTo>
                <a:lnTo>
                  <a:pt x="32416" y="319371"/>
                </a:lnTo>
                <a:lnTo>
                  <a:pt x="33932" y="319936"/>
                </a:lnTo>
                <a:lnTo>
                  <a:pt x="36400" y="316134"/>
                </a:lnTo>
                <a:lnTo>
                  <a:pt x="36489" y="313224"/>
                </a:lnTo>
                <a:lnTo>
                  <a:pt x="40759" y="311701"/>
                </a:lnTo>
                <a:lnTo>
                  <a:pt x="45690" y="305730"/>
                </a:lnTo>
                <a:lnTo>
                  <a:pt x="47961" y="303867"/>
                </a:lnTo>
                <a:lnTo>
                  <a:pt x="50157" y="302514"/>
                </a:lnTo>
                <a:lnTo>
                  <a:pt x="54835" y="296509"/>
                </a:lnTo>
                <a:lnTo>
                  <a:pt x="56835" y="296231"/>
                </a:lnTo>
                <a:lnTo>
                  <a:pt x="57861" y="292164"/>
                </a:lnTo>
                <a:lnTo>
                  <a:pt x="61840" y="286731"/>
                </a:lnTo>
                <a:lnTo>
                  <a:pt x="63050" y="286037"/>
                </a:lnTo>
                <a:lnTo>
                  <a:pt x="64906" y="281114"/>
                </a:lnTo>
                <a:lnTo>
                  <a:pt x="69796" y="275402"/>
                </a:lnTo>
                <a:lnTo>
                  <a:pt x="72896" y="268078"/>
                </a:lnTo>
                <a:lnTo>
                  <a:pt x="74603" y="265467"/>
                </a:lnTo>
                <a:lnTo>
                  <a:pt x="75133" y="262679"/>
                </a:lnTo>
                <a:lnTo>
                  <a:pt x="77038" y="262441"/>
                </a:lnTo>
                <a:lnTo>
                  <a:pt x="78751" y="260388"/>
                </a:lnTo>
                <a:lnTo>
                  <a:pt x="82464" y="258960"/>
                </a:lnTo>
                <a:lnTo>
                  <a:pt x="86136" y="259354"/>
                </a:lnTo>
                <a:lnTo>
                  <a:pt x="87666" y="260333"/>
                </a:lnTo>
                <a:lnTo>
                  <a:pt x="89074" y="260027"/>
                </a:lnTo>
                <a:lnTo>
                  <a:pt x="88931" y="257511"/>
                </a:lnTo>
                <a:lnTo>
                  <a:pt x="87925" y="255954"/>
                </a:lnTo>
                <a:lnTo>
                  <a:pt x="88747" y="254451"/>
                </a:lnTo>
                <a:lnTo>
                  <a:pt x="90685" y="253316"/>
                </a:lnTo>
                <a:lnTo>
                  <a:pt x="90488" y="250800"/>
                </a:lnTo>
                <a:lnTo>
                  <a:pt x="90067" y="249283"/>
                </a:lnTo>
                <a:lnTo>
                  <a:pt x="88455" y="247263"/>
                </a:lnTo>
                <a:lnTo>
                  <a:pt x="89257" y="242721"/>
                </a:lnTo>
                <a:lnTo>
                  <a:pt x="89448" y="237723"/>
                </a:lnTo>
                <a:lnTo>
                  <a:pt x="90209" y="231923"/>
                </a:lnTo>
                <a:lnTo>
                  <a:pt x="88190" y="228842"/>
                </a:lnTo>
                <a:lnTo>
                  <a:pt x="80506" y="223579"/>
                </a:lnTo>
                <a:lnTo>
                  <a:pt x="79078" y="223763"/>
                </a:lnTo>
                <a:lnTo>
                  <a:pt x="77371" y="223096"/>
                </a:lnTo>
                <a:lnTo>
                  <a:pt x="75589" y="219091"/>
                </a:lnTo>
                <a:lnTo>
                  <a:pt x="76385" y="215623"/>
                </a:lnTo>
                <a:lnTo>
                  <a:pt x="76480" y="214344"/>
                </a:lnTo>
                <a:lnTo>
                  <a:pt x="75786" y="214385"/>
                </a:lnTo>
                <a:lnTo>
                  <a:pt x="74657" y="216078"/>
                </a:lnTo>
                <a:lnTo>
                  <a:pt x="72209" y="218010"/>
                </a:lnTo>
                <a:lnTo>
                  <a:pt x="69027" y="216527"/>
                </a:lnTo>
                <a:lnTo>
                  <a:pt x="67463" y="216854"/>
                </a:lnTo>
                <a:lnTo>
                  <a:pt x="65430" y="208238"/>
                </a:lnTo>
                <a:lnTo>
                  <a:pt x="64390" y="204926"/>
                </a:lnTo>
                <a:lnTo>
                  <a:pt x="62724" y="200792"/>
                </a:lnTo>
                <a:lnTo>
                  <a:pt x="59752" y="198772"/>
                </a:lnTo>
                <a:lnTo>
                  <a:pt x="59167" y="197623"/>
                </a:lnTo>
                <a:lnTo>
                  <a:pt x="58772" y="195862"/>
                </a:lnTo>
                <a:lnTo>
                  <a:pt x="58643" y="193414"/>
                </a:lnTo>
                <a:lnTo>
                  <a:pt x="58263" y="189783"/>
                </a:lnTo>
                <a:lnTo>
                  <a:pt x="58419" y="186797"/>
                </a:lnTo>
                <a:lnTo>
                  <a:pt x="58786" y="185016"/>
                </a:lnTo>
                <a:lnTo>
                  <a:pt x="60072" y="183819"/>
                </a:lnTo>
                <a:lnTo>
                  <a:pt x="61921" y="180426"/>
                </a:lnTo>
                <a:lnTo>
                  <a:pt x="62309" y="177957"/>
                </a:lnTo>
                <a:lnTo>
                  <a:pt x="62465" y="174163"/>
                </a:lnTo>
                <a:lnTo>
                  <a:pt x="63315" y="170838"/>
                </a:lnTo>
                <a:lnTo>
                  <a:pt x="64260" y="169151"/>
                </a:lnTo>
                <a:lnTo>
                  <a:pt x="64022" y="167805"/>
                </a:lnTo>
                <a:lnTo>
                  <a:pt x="63369" y="165887"/>
                </a:lnTo>
                <a:lnTo>
                  <a:pt x="61982" y="163154"/>
                </a:lnTo>
                <a:lnTo>
                  <a:pt x="59874" y="159815"/>
                </a:lnTo>
                <a:lnTo>
                  <a:pt x="58317" y="156612"/>
                </a:lnTo>
                <a:lnTo>
                  <a:pt x="57630" y="153613"/>
                </a:lnTo>
                <a:lnTo>
                  <a:pt x="57277" y="150920"/>
                </a:lnTo>
                <a:lnTo>
                  <a:pt x="57331" y="148472"/>
                </a:lnTo>
                <a:lnTo>
                  <a:pt x="57916" y="146799"/>
                </a:lnTo>
                <a:lnTo>
                  <a:pt x="59901" y="144691"/>
                </a:lnTo>
                <a:lnTo>
                  <a:pt x="60167" y="143794"/>
                </a:lnTo>
                <a:lnTo>
                  <a:pt x="59378" y="139122"/>
                </a:lnTo>
                <a:lnTo>
                  <a:pt x="57991" y="138272"/>
                </a:lnTo>
                <a:lnTo>
                  <a:pt x="55631" y="137817"/>
                </a:lnTo>
                <a:lnTo>
                  <a:pt x="54312" y="137776"/>
                </a:lnTo>
                <a:lnTo>
                  <a:pt x="54060" y="137259"/>
                </a:lnTo>
                <a:lnTo>
                  <a:pt x="53992" y="136321"/>
                </a:lnTo>
                <a:lnTo>
                  <a:pt x="54264" y="134396"/>
                </a:lnTo>
                <a:lnTo>
                  <a:pt x="55006" y="132186"/>
                </a:lnTo>
                <a:lnTo>
                  <a:pt x="55624" y="130772"/>
                </a:lnTo>
                <a:lnTo>
                  <a:pt x="55706" y="129575"/>
                </a:lnTo>
                <a:lnTo>
                  <a:pt x="54917" y="125468"/>
                </a:lnTo>
                <a:lnTo>
                  <a:pt x="54679" y="120415"/>
                </a:lnTo>
                <a:lnTo>
                  <a:pt x="54951" y="116444"/>
                </a:lnTo>
                <a:lnTo>
                  <a:pt x="57453" y="113506"/>
                </a:lnTo>
                <a:lnTo>
                  <a:pt x="57569" y="112432"/>
                </a:lnTo>
                <a:lnTo>
                  <a:pt x="54427" y="109229"/>
                </a:lnTo>
                <a:lnTo>
                  <a:pt x="52163" y="105591"/>
                </a:lnTo>
                <a:lnTo>
                  <a:pt x="51456" y="103463"/>
                </a:lnTo>
                <a:lnTo>
                  <a:pt x="48865" y="103143"/>
                </a:lnTo>
                <a:lnTo>
                  <a:pt x="47247" y="96928"/>
                </a:lnTo>
                <a:lnTo>
                  <a:pt x="44907" y="93895"/>
                </a:lnTo>
                <a:lnTo>
                  <a:pt x="42595" y="91264"/>
                </a:lnTo>
                <a:lnTo>
                  <a:pt x="41229" y="90039"/>
                </a:lnTo>
                <a:lnTo>
                  <a:pt x="33205" y="86252"/>
                </a:lnTo>
                <a:lnTo>
                  <a:pt x="30022" y="85531"/>
                </a:lnTo>
                <a:lnTo>
                  <a:pt x="26248" y="83314"/>
                </a:lnTo>
                <a:lnTo>
                  <a:pt x="23440" y="80526"/>
                </a:lnTo>
                <a:lnTo>
                  <a:pt x="21032" y="78731"/>
                </a:lnTo>
                <a:lnTo>
                  <a:pt x="18972" y="76507"/>
                </a:lnTo>
                <a:lnTo>
                  <a:pt x="16095" y="74427"/>
                </a:lnTo>
                <a:lnTo>
                  <a:pt x="15273" y="72645"/>
                </a:lnTo>
                <a:lnTo>
                  <a:pt x="12165" y="69340"/>
                </a:lnTo>
                <a:lnTo>
                  <a:pt x="10710" y="67157"/>
                </a:lnTo>
                <a:lnTo>
                  <a:pt x="5657" y="63030"/>
                </a:lnTo>
                <a:lnTo>
                  <a:pt x="5474" y="61398"/>
                </a:lnTo>
                <a:lnTo>
                  <a:pt x="5440" y="59820"/>
                </a:lnTo>
                <a:lnTo>
                  <a:pt x="5209" y="59160"/>
                </a:lnTo>
                <a:lnTo>
                  <a:pt x="0" y="56128"/>
                </a:lnTo>
                <a:lnTo>
                  <a:pt x="1027" y="54387"/>
                </a:lnTo>
                <a:lnTo>
                  <a:pt x="5100" y="54278"/>
                </a:lnTo>
                <a:lnTo>
                  <a:pt x="8466" y="55863"/>
                </a:lnTo>
                <a:lnTo>
                  <a:pt x="9207" y="55182"/>
                </a:lnTo>
                <a:lnTo>
                  <a:pt x="9649" y="53775"/>
                </a:lnTo>
                <a:lnTo>
                  <a:pt x="8214" y="48117"/>
                </a:lnTo>
                <a:lnTo>
                  <a:pt x="8473" y="46635"/>
                </a:lnTo>
                <a:lnTo>
                  <a:pt x="9955" y="44853"/>
                </a:lnTo>
                <a:lnTo>
                  <a:pt x="12308" y="43432"/>
                </a:lnTo>
                <a:lnTo>
                  <a:pt x="16014" y="43228"/>
                </a:lnTo>
                <a:lnTo>
                  <a:pt x="18544" y="43439"/>
                </a:lnTo>
                <a:lnTo>
                  <a:pt x="19081" y="43595"/>
                </a:lnTo>
                <a:lnTo>
                  <a:pt x="22855" y="49838"/>
                </a:lnTo>
                <a:lnTo>
                  <a:pt x="26098" y="55896"/>
                </a:lnTo>
                <a:lnTo>
                  <a:pt x="27819" y="58467"/>
                </a:lnTo>
                <a:lnTo>
                  <a:pt x="32028" y="65729"/>
                </a:lnTo>
                <a:lnTo>
                  <a:pt x="33606" y="69911"/>
                </a:lnTo>
                <a:lnTo>
                  <a:pt x="34143" y="72897"/>
                </a:lnTo>
                <a:lnTo>
                  <a:pt x="35856" y="72883"/>
                </a:lnTo>
                <a:lnTo>
                  <a:pt x="41779" y="74189"/>
                </a:lnTo>
                <a:lnTo>
                  <a:pt x="46757" y="75290"/>
                </a:lnTo>
                <a:lnTo>
                  <a:pt x="48144" y="76956"/>
                </a:lnTo>
                <a:lnTo>
                  <a:pt x="51571" y="76623"/>
                </a:lnTo>
                <a:lnTo>
                  <a:pt x="54217" y="75120"/>
                </a:lnTo>
                <a:lnTo>
                  <a:pt x="58882" y="73223"/>
                </a:lnTo>
                <a:lnTo>
                  <a:pt x="60133" y="70884"/>
                </a:lnTo>
                <a:lnTo>
                  <a:pt x="61690" y="68375"/>
                </a:lnTo>
                <a:lnTo>
                  <a:pt x="64424" y="68769"/>
                </a:lnTo>
                <a:lnTo>
                  <a:pt x="67416" y="70748"/>
                </a:lnTo>
                <a:lnTo>
                  <a:pt x="70809" y="73345"/>
                </a:lnTo>
                <a:lnTo>
                  <a:pt x="73835" y="74542"/>
                </a:lnTo>
                <a:lnTo>
                  <a:pt x="77894" y="76419"/>
                </a:lnTo>
                <a:lnTo>
                  <a:pt x="79785" y="78840"/>
                </a:lnTo>
                <a:lnTo>
                  <a:pt x="82437" y="79533"/>
                </a:lnTo>
                <a:lnTo>
                  <a:pt x="85211" y="77113"/>
                </a:lnTo>
                <a:lnTo>
                  <a:pt x="86850" y="70510"/>
                </a:lnTo>
                <a:lnTo>
                  <a:pt x="88305" y="67552"/>
                </a:lnTo>
                <a:lnTo>
                  <a:pt x="90366" y="65383"/>
                </a:lnTo>
                <a:lnTo>
                  <a:pt x="92725" y="64424"/>
                </a:lnTo>
                <a:lnTo>
                  <a:pt x="94528" y="64077"/>
                </a:lnTo>
                <a:lnTo>
                  <a:pt x="95894" y="62384"/>
                </a:lnTo>
                <a:lnTo>
                  <a:pt x="97832" y="58617"/>
                </a:lnTo>
                <a:lnTo>
                  <a:pt x="98213" y="54033"/>
                </a:lnTo>
                <a:lnTo>
                  <a:pt x="97839" y="45710"/>
                </a:lnTo>
                <a:lnTo>
                  <a:pt x="98192" y="42949"/>
                </a:lnTo>
                <a:lnTo>
                  <a:pt x="99777" y="38420"/>
                </a:lnTo>
                <a:lnTo>
                  <a:pt x="101905" y="26343"/>
                </a:lnTo>
                <a:lnTo>
                  <a:pt x="102857" y="22835"/>
                </a:lnTo>
                <a:lnTo>
                  <a:pt x="104020" y="20699"/>
                </a:lnTo>
                <a:lnTo>
                  <a:pt x="105618" y="19428"/>
                </a:lnTo>
                <a:lnTo>
                  <a:pt x="108522" y="15729"/>
                </a:lnTo>
                <a:lnTo>
                  <a:pt x="112670" y="8357"/>
                </a:lnTo>
                <a:lnTo>
                  <a:pt x="113792" y="7732"/>
                </a:lnTo>
                <a:lnTo>
                  <a:pt x="116770" y="7358"/>
                </a:lnTo>
                <a:lnTo>
                  <a:pt x="120469" y="7630"/>
                </a:lnTo>
                <a:lnTo>
                  <a:pt x="123802" y="8928"/>
                </a:lnTo>
                <a:lnTo>
                  <a:pt x="124162" y="8826"/>
                </a:lnTo>
                <a:lnTo>
                  <a:pt x="125658" y="8146"/>
                </a:lnTo>
                <a:lnTo>
                  <a:pt x="128371" y="5848"/>
                </a:lnTo>
                <a:lnTo>
                  <a:pt x="133022" y="1265"/>
                </a:lnTo>
                <a:lnTo>
                  <a:pt x="136001" y="0"/>
                </a:lnTo>
                <a:lnTo>
                  <a:pt x="138707" y="177"/>
                </a:lnTo>
                <a:lnTo>
                  <a:pt x="141706" y="5195"/>
                </a:lnTo>
                <a:lnTo>
                  <a:pt x="145943" y="10765"/>
                </a:lnTo>
                <a:lnTo>
                  <a:pt x="148663" y="13457"/>
                </a:lnTo>
                <a:lnTo>
                  <a:pt x="156081" y="18496"/>
                </a:lnTo>
                <a:lnTo>
                  <a:pt x="162596" y="21794"/>
                </a:lnTo>
                <a:lnTo>
                  <a:pt x="166254" y="32634"/>
                </a:lnTo>
                <a:lnTo>
                  <a:pt x="164446" y="36924"/>
                </a:lnTo>
                <a:lnTo>
                  <a:pt x="163548" y="38400"/>
                </a:lnTo>
                <a:lnTo>
                  <a:pt x="160359" y="42650"/>
                </a:lnTo>
                <a:lnTo>
                  <a:pt x="156952" y="48620"/>
                </a:lnTo>
                <a:lnTo>
                  <a:pt x="156693" y="51721"/>
                </a:lnTo>
                <a:lnTo>
                  <a:pt x="157822" y="54842"/>
                </a:lnTo>
                <a:lnTo>
                  <a:pt x="159264" y="56862"/>
                </a:lnTo>
                <a:close/>
                <a:moveTo>
                  <a:pt x="80683" y="254091"/>
                </a:moveTo>
                <a:lnTo>
                  <a:pt x="77833" y="255587"/>
                </a:lnTo>
                <a:lnTo>
                  <a:pt x="75541" y="254655"/>
                </a:lnTo>
                <a:lnTo>
                  <a:pt x="75501" y="251752"/>
                </a:lnTo>
                <a:lnTo>
                  <a:pt x="76922" y="250344"/>
                </a:lnTo>
                <a:lnTo>
                  <a:pt x="79492" y="249780"/>
                </a:lnTo>
                <a:lnTo>
                  <a:pt x="83015" y="251187"/>
                </a:lnTo>
                <a:lnTo>
                  <a:pt x="83532" y="251935"/>
                </a:lnTo>
                <a:lnTo>
                  <a:pt x="81512" y="252500"/>
                </a:lnTo>
                <a:lnTo>
                  <a:pt x="80683" y="254091"/>
                </a:lnTo>
                <a:close/>
                <a:moveTo>
                  <a:pt x="11397" y="330510"/>
                </a:moveTo>
                <a:lnTo>
                  <a:pt x="11601" y="331299"/>
                </a:lnTo>
                <a:lnTo>
                  <a:pt x="12716" y="331081"/>
                </a:lnTo>
                <a:lnTo>
                  <a:pt x="14226" y="329639"/>
                </a:lnTo>
                <a:lnTo>
                  <a:pt x="15293" y="330312"/>
                </a:lnTo>
                <a:lnTo>
                  <a:pt x="15171" y="332366"/>
                </a:lnTo>
                <a:lnTo>
                  <a:pt x="14450" y="332285"/>
                </a:lnTo>
                <a:lnTo>
                  <a:pt x="14253" y="331945"/>
                </a:lnTo>
                <a:lnTo>
                  <a:pt x="13321" y="333114"/>
                </a:lnTo>
                <a:lnTo>
                  <a:pt x="13158" y="333821"/>
                </a:lnTo>
                <a:lnTo>
                  <a:pt x="12084" y="334270"/>
                </a:lnTo>
                <a:lnTo>
                  <a:pt x="10098" y="332264"/>
                </a:lnTo>
                <a:lnTo>
                  <a:pt x="8847" y="328959"/>
                </a:lnTo>
                <a:lnTo>
                  <a:pt x="11757" y="328952"/>
                </a:lnTo>
                <a:lnTo>
                  <a:pt x="11478" y="329741"/>
                </a:lnTo>
                <a:lnTo>
                  <a:pt x="11397" y="330510"/>
                </a:lnTo>
                <a:close/>
                <a:moveTo>
                  <a:pt x="15844" y="440249"/>
                </a:moveTo>
                <a:lnTo>
                  <a:pt x="15579" y="442051"/>
                </a:lnTo>
                <a:lnTo>
                  <a:pt x="14280" y="441854"/>
                </a:lnTo>
                <a:lnTo>
                  <a:pt x="12961" y="442180"/>
                </a:lnTo>
                <a:lnTo>
                  <a:pt x="11900" y="440392"/>
                </a:lnTo>
                <a:lnTo>
                  <a:pt x="11336" y="437373"/>
                </a:lnTo>
                <a:lnTo>
                  <a:pt x="11533" y="436720"/>
                </a:lnTo>
                <a:lnTo>
                  <a:pt x="12362" y="436033"/>
                </a:lnTo>
                <a:lnTo>
                  <a:pt x="12995" y="437692"/>
                </a:lnTo>
                <a:lnTo>
                  <a:pt x="15844" y="440249"/>
                </a:lnTo>
                <a:close/>
                <a:moveTo>
                  <a:pt x="26214" y="447695"/>
                </a:moveTo>
                <a:lnTo>
                  <a:pt x="24820" y="447865"/>
                </a:lnTo>
                <a:lnTo>
                  <a:pt x="22855" y="445954"/>
                </a:lnTo>
                <a:lnTo>
                  <a:pt x="22610" y="445206"/>
                </a:lnTo>
                <a:lnTo>
                  <a:pt x="23378" y="444771"/>
                </a:lnTo>
                <a:lnTo>
                  <a:pt x="22868" y="443234"/>
                </a:lnTo>
                <a:lnTo>
                  <a:pt x="23018" y="442554"/>
                </a:lnTo>
                <a:lnTo>
                  <a:pt x="24534" y="443771"/>
                </a:lnTo>
                <a:lnTo>
                  <a:pt x="25364" y="445186"/>
                </a:lnTo>
                <a:lnTo>
                  <a:pt x="24555" y="445512"/>
                </a:lnTo>
                <a:lnTo>
                  <a:pt x="25929" y="446974"/>
                </a:lnTo>
                <a:lnTo>
                  <a:pt x="26214" y="447695"/>
                </a:lnTo>
                <a:close/>
                <a:moveTo>
                  <a:pt x="29668" y="446389"/>
                </a:moveTo>
                <a:lnTo>
                  <a:pt x="32082" y="447280"/>
                </a:lnTo>
                <a:lnTo>
                  <a:pt x="33095" y="446961"/>
                </a:lnTo>
                <a:lnTo>
                  <a:pt x="34252" y="448980"/>
                </a:lnTo>
                <a:lnTo>
                  <a:pt x="32293" y="450259"/>
                </a:lnTo>
                <a:lnTo>
                  <a:pt x="32157" y="451850"/>
                </a:lnTo>
                <a:lnTo>
                  <a:pt x="32932" y="452836"/>
                </a:lnTo>
                <a:lnTo>
                  <a:pt x="33205" y="454264"/>
                </a:lnTo>
                <a:lnTo>
                  <a:pt x="31253" y="454264"/>
                </a:lnTo>
                <a:lnTo>
                  <a:pt x="30321" y="453060"/>
                </a:lnTo>
                <a:lnTo>
                  <a:pt x="29913" y="451530"/>
                </a:lnTo>
                <a:lnTo>
                  <a:pt x="29002" y="450449"/>
                </a:lnTo>
                <a:lnTo>
                  <a:pt x="27792" y="449626"/>
                </a:lnTo>
                <a:lnTo>
                  <a:pt x="28383" y="448525"/>
                </a:lnTo>
                <a:lnTo>
                  <a:pt x="28723" y="446947"/>
                </a:lnTo>
                <a:lnTo>
                  <a:pt x="29668" y="446389"/>
                </a:lnTo>
                <a:close/>
                <a:moveTo>
                  <a:pt x="23140" y="455223"/>
                </a:moveTo>
                <a:lnTo>
                  <a:pt x="21229" y="456535"/>
                </a:lnTo>
                <a:lnTo>
                  <a:pt x="20502" y="456222"/>
                </a:lnTo>
                <a:lnTo>
                  <a:pt x="20686" y="454005"/>
                </a:lnTo>
                <a:lnTo>
                  <a:pt x="21821" y="452992"/>
                </a:lnTo>
                <a:lnTo>
                  <a:pt x="23732" y="452877"/>
                </a:lnTo>
                <a:lnTo>
                  <a:pt x="23140" y="455223"/>
                </a:lnTo>
                <a:close/>
                <a:moveTo>
                  <a:pt x="19230" y="456474"/>
                </a:moveTo>
                <a:lnTo>
                  <a:pt x="17558" y="456855"/>
                </a:lnTo>
                <a:lnTo>
                  <a:pt x="16517" y="455746"/>
                </a:lnTo>
                <a:lnTo>
                  <a:pt x="16912" y="454923"/>
                </a:lnTo>
                <a:lnTo>
                  <a:pt x="18074" y="454005"/>
                </a:lnTo>
                <a:lnTo>
                  <a:pt x="19339" y="454135"/>
                </a:lnTo>
                <a:lnTo>
                  <a:pt x="19611" y="455209"/>
                </a:lnTo>
                <a:lnTo>
                  <a:pt x="19230" y="45647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45" name="Google Shape;3745;p208"/>
          <p:cNvSpPr/>
          <p:nvPr/>
        </p:nvSpPr>
        <p:spPr>
          <a:xfrm>
            <a:off x="10960305" y="4769160"/>
            <a:ext cx="136667" cy="183370"/>
          </a:xfrm>
          <a:custGeom>
            <a:rect b="b" l="l" r="r" t="t"/>
            <a:pathLst>
              <a:path extrusionOk="0" h="183370" w="136667">
                <a:moveTo>
                  <a:pt x="48362" y="551"/>
                </a:moveTo>
                <a:lnTo>
                  <a:pt x="47614" y="748"/>
                </a:lnTo>
                <a:lnTo>
                  <a:pt x="46410" y="585"/>
                </a:lnTo>
                <a:lnTo>
                  <a:pt x="46166" y="272"/>
                </a:lnTo>
                <a:lnTo>
                  <a:pt x="46547" y="204"/>
                </a:lnTo>
                <a:lnTo>
                  <a:pt x="47335" y="0"/>
                </a:lnTo>
                <a:lnTo>
                  <a:pt x="48301" y="102"/>
                </a:lnTo>
                <a:lnTo>
                  <a:pt x="48471" y="306"/>
                </a:lnTo>
                <a:lnTo>
                  <a:pt x="48362" y="551"/>
                </a:lnTo>
                <a:close/>
                <a:moveTo>
                  <a:pt x="104129" y="71883"/>
                </a:moveTo>
                <a:lnTo>
                  <a:pt x="103293" y="72264"/>
                </a:lnTo>
                <a:lnTo>
                  <a:pt x="103293" y="72019"/>
                </a:lnTo>
                <a:lnTo>
                  <a:pt x="103293" y="71958"/>
                </a:lnTo>
                <a:lnTo>
                  <a:pt x="103878" y="71428"/>
                </a:lnTo>
                <a:lnTo>
                  <a:pt x="104347" y="71428"/>
                </a:lnTo>
                <a:lnTo>
                  <a:pt x="104129" y="71883"/>
                </a:lnTo>
                <a:close/>
                <a:moveTo>
                  <a:pt x="104639" y="78867"/>
                </a:moveTo>
                <a:lnTo>
                  <a:pt x="103293" y="79601"/>
                </a:lnTo>
                <a:lnTo>
                  <a:pt x="103293" y="78588"/>
                </a:lnTo>
                <a:lnTo>
                  <a:pt x="104367" y="77650"/>
                </a:lnTo>
                <a:lnTo>
                  <a:pt x="105183" y="77453"/>
                </a:lnTo>
                <a:lnTo>
                  <a:pt x="104680" y="78398"/>
                </a:lnTo>
                <a:lnTo>
                  <a:pt x="104639" y="78867"/>
                </a:lnTo>
                <a:close/>
                <a:moveTo>
                  <a:pt x="123210" y="94133"/>
                </a:moveTo>
                <a:lnTo>
                  <a:pt x="122728" y="94813"/>
                </a:lnTo>
                <a:lnTo>
                  <a:pt x="122306" y="94568"/>
                </a:lnTo>
                <a:lnTo>
                  <a:pt x="122843" y="93426"/>
                </a:lnTo>
                <a:lnTo>
                  <a:pt x="122925" y="92936"/>
                </a:lnTo>
                <a:lnTo>
                  <a:pt x="122095" y="92338"/>
                </a:lnTo>
                <a:lnTo>
                  <a:pt x="122041" y="91916"/>
                </a:lnTo>
                <a:lnTo>
                  <a:pt x="122286" y="91658"/>
                </a:lnTo>
                <a:lnTo>
                  <a:pt x="123278" y="92331"/>
                </a:lnTo>
                <a:lnTo>
                  <a:pt x="123883" y="92855"/>
                </a:lnTo>
                <a:lnTo>
                  <a:pt x="124006" y="93140"/>
                </a:lnTo>
                <a:lnTo>
                  <a:pt x="123822" y="93650"/>
                </a:lnTo>
                <a:lnTo>
                  <a:pt x="123210" y="94133"/>
                </a:lnTo>
                <a:close/>
                <a:moveTo>
                  <a:pt x="136668" y="107665"/>
                </a:moveTo>
                <a:lnTo>
                  <a:pt x="135607" y="107876"/>
                </a:lnTo>
                <a:lnTo>
                  <a:pt x="134641" y="107026"/>
                </a:lnTo>
                <a:lnTo>
                  <a:pt x="135253" y="106129"/>
                </a:lnTo>
                <a:lnTo>
                  <a:pt x="136110" y="106339"/>
                </a:lnTo>
                <a:lnTo>
                  <a:pt x="136600" y="107210"/>
                </a:lnTo>
                <a:lnTo>
                  <a:pt x="136668" y="107665"/>
                </a:lnTo>
                <a:close/>
                <a:moveTo>
                  <a:pt x="122605" y="108141"/>
                </a:moveTo>
                <a:lnTo>
                  <a:pt x="122027" y="108440"/>
                </a:lnTo>
                <a:lnTo>
                  <a:pt x="121626" y="108372"/>
                </a:lnTo>
                <a:lnTo>
                  <a:pt x="121157" y="108053"/>
                </a:lnTo>
                <a:lnTo>
                  <a:pt x="120871" y="107489"/>
                </a:lnTo>
                <a:lnTo>
                  <a:pt x="121470" y="107013"/>
                </a:lnTo>
                <a:lnTo>
                  <a:pt x="122394" y="107550"/>
                </a:lnTo>
                <a:lnTo>
                  <a:pt x="122605" y="108141"/>
                </a:lnTo>
                <a:close/>
                <a:moveTo>
                  <a:pt x="126923" y="113275"/>
                </a:moveTo>
                <a:lnTo>
                  <a:pt x="126699" y="113642"/>
                </a:lnTo>
                <a:lnTo>
                  <a:pt x="125679" y="113044"/>
                </a:lnTo>
                <a:lnTo>
                  <a:pt x="125284" y="112636"/>
                </a:lnTo>
                <a:lnTo>
                  <a:pt x="126372" y="112323"/>
                </a:lnTo>
                <a:lnTo>
                  <a:pt x="126902" y="112425"/>
                </a:lnTo>
                <a:lnTo>
                  <a:pt x="126923" y="113275"/>
                </a:lnTo>
                <a:close/>
                <a:moveTo>
                  <a:pt x="107115" y="127413"/>
                </a:moveTo>
                <a:lnTo>
                  <a:pt x="107162" y="128004"/>
                </a:lnTo>
                <a:lnTo>
                  <a:pt x="106877" y="127970"/>
                </a:lnTo>
                <a:lnTo>
                  <a:pt x="106536" y="127719"/>
                </a:lnTo>
                <a:lnTo>
                  <a:pt x="106367" y="127841"/>
                </a:lnTo>
                <a:lnTo>
                  <a:pt x="106244" y="128025"/>
                </a:lnTo>
                <a:lnTo>
                  <a:pt x="106183" y="128440"/>
                </a:lnTo>
                <a:lnTo>
                  <a:pt x="106135" y="128671"/>
                </a:lnTo>
                <a:lnTo>
                  <a:pt x="105870" y="128589"/>
                </a:lnTo>
                <a:lnTo>
                  <a:pt x="105822" y="128181"/>
                </a:lnTo>
                <a:lnTo>
                  <a:pt x="105911" y="127895"/>
                </a:lnTo>
                <a:lnTo>
                  <a:pt x="106040" y="127474"/>
                </a:lnTo>
                <a:lnTo>
                  <a:pt x="106516" y="127093"/>
                </a:lnTo>
                <a:lnTo>
                  <a:pt x="107115" y="127413"/>
                </a:lnTo>
                <a:close/>
                <a:moveTo>
                  <a:pt x="131255" y="131941"/>
                </a:moveTo>
                <a:lnTo>
                  <a:pt x="131044" y="132125"/>
                </a:lnTo>
                <a:lnTo>
                  <a:pt x="130520" y="131921"/>
                </a:lnTo>
                <a:lnTo>
                  <a:pt x="130092" y="131642"/>
                </a:lnTo>
                <a:lnTo>
                  <a:pt x="130037" y="131356"/>
                </a:lnTo>
                <a:lnTo>
                  <a:pt x="130214" y="130990"/>
                </a:lnTo>
                <a:lnTo>
                  <a:pt x="130629" y="130799"/>
                </a:lnTo>
                <a:lnTo>
                  <a:pt x="130840" y="130874"/>
                </a:lnTo>
                <a:lnTo>
                  <a:pt x="130718" y="130996"/>
                </a:lnTo>
                <a:lnTo>
                  <a:pt x="130466" y="131125"/>
                </a:lnTo>
                <a:lnTo>
                  <a:pt x="130507" y="131486"/>
                </a:lnTo>
                <a:lnTo>
                  <a:pt x="130833" y="131703"/>
                </a:lnTo>
                <a:lnTo>
                  <a:pt x="131146" y="131764"/>
                </a:lnTo>
                <a:lnTo>
                  <a:pt x="131255" y="131941"/>
                </a:lnTo>
                <a:close/>
                <a:moveTo>
                  <a:pt x="127882" y="162249"/>
                </a:moveTo>
                <a:lnTo>
                  <a:pt x="127923" y="162304"/>
                </a:lnTo>
                <a:lnTo>
                  <a:pt x="127814" y="162297"/>
                </a:lnTo>
                <a:lnTo>
                  <a:pt x="127664" y="162229"/>
                </a:lnTo>
                <a:lnTo>
                  <a:pt x="127542" y="162093"/>
                </a:lnTo>
                <a:lnTo>
                  <a:pt x="127515" y="161943"/>
                </a:lnTo>
                <a:lnTo>
                  <a:pt x="127576" y="161794"/>
                </a:lnTo>
                <a:lnTo>
                  <a:pt x="127637" y="161801"/>
                </a:lnTo>
                <a:lnTo>
                  <a:pt x="127739" y="161936"/>
                </a:lnTo>
                <a:lnTo>
                  <a:pt x="127834" y="162086"/>
                </a:lnTo>
                <a:lnTo>
                  <a:pt x="127882" y="162249"/>
                </a:lnTo>
                <a:close/>
                <a:moveTo>
                  <a:pt x="103279" y="72264"/>
                </a:moveTo>
                <a:lnTo>
                  <a:pt x="100396" y="74896"/>
                </a:lnTo>
                <a:lnTo>
                  <a:pt x="99362" y="76256"/>
                </a:lnTo>
                <a:lnTo>
                  <a:pt x="98485" y="77759"/>
                </a:lnTo>
                <a:lnTo>
                  <a:pt x="96030" y="79370"/>
                </a:lnTo>
                <a:lnTo>
                  <a:pt x="94983" y="81533"/>
                </a:lnTo>
                <a:lnTo>
                  <a:pt x="95058" y="83715"/>
                </a:lnTo>
                <a:lnTo>
                  <a:pt x="97520" y="81431"/>
                </a:lnTo>
                <a:lnTo>
                  <a:pt x="100260" y="79568"/>
                </a:lnTo>
                <a:lnTo>
                  <a:pt x="101103" y="79187"/>
                </a:lnTo>
                <a:lnTo>
                  <a:pt x="101967" y="79207"/>
                </a:lnTo>
                <a:lnTo>
                  <a:pt x="101892" y="79846"/>
                </a:lnTo>
                <a:lnTo>
                  <a:pt x="101498" y="80479"/>
                </a:lnTo>
                <a:lnTo>
                  <a:pt x="101192" y="82131"/>
                </a:lnTo>
                <a:lnTo>
                  <a:pt x="101912" y="83668"/>
                </a:lnTo>
                <a:lnTo>
                  <a:pt x="99866" y="83518"/>
                </a:lnTo>
                <a:lnTo>
                  <a:pt x="97839" y="83647"/>
                </a:lnTo>
                <a:lnTo>
                  <a:pt x="95439" y="84504"/>
                </a:lnTo>
                <a:lnTo>
                  <a:pt x="93079" y="84885"/>
                </a:lnTo>
                <a:lnTo>
                  <a:pt x="92195" y="84892"/>
                </a:lnTo>
                <a:lnTo>
                  <a:pt x="91352" y="84606"/>
                </a:lnTo>
                <a:lnTo>
                  <a:pt x="90801" y="84164"/>
                </a:lnTo>
                <a:lnTo>
                  <a:pt x="90373" y="83144"/>
                </a:lnTo>
                <a:lnTo>
                  <a:pt x="89938" y="82995"/>
                </a:lnTo>
                <a:lnTo>
                  <a:pt x="88067" y="83042"/>
                </a:lnTo>
                <a:lnTo>
                  <a:pt x="85266" y="85042"/>
                </a:lnTo>
                <a:lnTo>
                  <a:pt x="84335" y="86755"/>
                </a:lnTo>
                <a:lnTo>
                  <a:pt x="83260" y="86830"/>
                </a:lnTo>
                <a:lnTo>
                  <a:pt x="81982" y="86476"/>
                </a:lnTo>
                <a:lnTo>
                  <a:pt x="80438" y="87789"/>
                </a:lnTo>
                <a:lnTo>
                  <a:pt x="78595" y="88258"/>
                </a:lnTo>
                <a:lnTo>
                  <a:pt x="77806" y="87143"/>
                </a:lnTo>
                <a:lnTo>
                  <a:pt x="77290" y="85783"/>
                </a:lnTo>
                <a:lnTo>
                  <a:pt x="76630" y="84783"/>
                </a:lnTo>
                <a:lnTo>
                  <a:pt x="74603" y="84531"/>
                </a:lnTo>
                <a:lnTo>
                  <a:pt x="74916" y="83307"/>
                </a:lnTo>
                <a:lnTo>
                  <a:pt x="75453" y="82804"/>
                </a:lnTo>
                <a:lnTo>
                  <a:pt x="75943" y="82077"/>
                </a:lnTo>
                <a:lnTo>
                  <a:pt x="76242" y="81247"/>
                </a:lnTo>
                <a:lnTo>
                  <a:pt x="77215" y="81771"/>
                </a:lnTo>
                <a:lnTo>
                  <a:pt x="78208" y="82111"/>
                </a:lnTo>
                <a:lnTo>
                  <a:pt x="79316" y="81492"/>
                </a:lnTo>
                <a:lnTo>
                  <a:pt x="80472" y="81438"/>
                </a:lnTo>
                <a:lnTo>
                  <a:pt x="81628" y="79629"/>
                </a:lnTo>
                <a:lnTo>
                  <a:pt x="83443" y="78493"/>
                </a:lnTo>
                <a:lnTo>
                  <a:pt x="85939" y="77595"/>
                </a:lnTo>
                <a:lnTo>
                  <a:pt x="88482" y="76956"/>
                </a:lnTo>
                <a:lnTo>
                  <a:pt x="89795" y="76827"/>
                </a:lnTo>
                <a:lnTo>
                  <a:pt x="91053" y="76460"/>
                </a:lnTo>
                <a:lnTo>
                  <a:pt x="93263" y="74760"/>
                </a:lnTo>
                <a:lnTo>
                  <a:pt x="94725" y="73889"/>
                </a:lnTo>
                <a:lnTo>
                  <a:pt x="96316" y="73366"/>
                </a:lnTo>
                <a:lnTo>
                  <a:pt x="97839" y="73060"/>
                </a:lnTo>
                <a:lnTo>
                  <a:pt x="99247" y="73332"/>
                </a:lnTo>
                <a:lnTo>
                  <a:pt x="100383" y="73189"/>
                </a:lnTo>
                <a:lnTo>
                  <a:pt x="103279" y="71979"/>
                </a:lnTo>
                <a:lnTo>
                  <a:pt x="103279" y="72264"/>
                </a:lnTo>
                <a:close/>
                <a:moveTo>
                  <a:pt x="103293" y="79608"/>
                </a:moveTo>
                <a:lnTo>
                  <a:pt x="103048" y="79629"/>
                </a:lnTo>
                <a:lnTo>
                  <a:pt x="103001" y="79248"/>
                </a:lnTo>
                <a:lnTo>
                  <a:pt x="103293" y="78588"/>
                </a:lnTo>
                <a:lnTo>
                  <a:pt x="103293" y="79608"/>
                </a:lnTo>
                <a:close/>
                <a:moveTo>
                  <a:pt x="105952" y="82539"/>
                </a:moveTo>
                <a:lnTo>
                  <a:pt x="105326" y="82784"/>
                </a:lnTo>
                <a:lnTo>
                  <a:pt x="103293" y="84470"/>
                </a:lnTo>
                <a:lnTo>
                  <a:pt x="103293" y="84470"/>
                </a:lnTo>
                <a:lnTo>
                  <a:pt x="101980" y="86259"/>
                </a:lnTo>
                <a:lnTo>
                  <a:pt x="101328" y="88000"/>
                </a:lnTo>
                <a:lnTo>
                  <a:pt x="101878" y="88720"/>
                </a:lnTo>
                <a:lnTo>
                  <a:pt x="103293" y="87979"/>
                </a:lnTo>
                <a:lnTo>
                  <a:pt x="103769" y="87224"/>
                </a:lnTo>
                <a:lnTo>
                  <a:pt x="105816" y="85749"/>
                </a:lnTo>
                <a:lnTo>
                  <a:pt x="106686" y="84062"/>
                </a:lnTo>
                <a:lnTo>
                  <a:pt x="105952" y="82539"/>
                </a:lnTo>
                <a:close/>
                <a:moveTo>
                  <a:pt x="50511" y="91638"/>
                </a:moveTo>
                <a:lnTo>
                  <a:pt x="49525" y="91971"/>
                </a:lnTo>
                <a:lnTo>
                  <a:pt x="50048" y="90393"/>
                </a:lnTo>
                <a:lnTo>
                  <a:pt x="50599" y="89897"/>
                </a:lnTo>
                <a:lnTo>
                  <a:pt x="50953" y="89795"/>
                </a:lnTo>
                <a:lnTo>
                  <a:pt x="51517" y="89686"/>
                </a:lnTo>
                <a:lnTo>
                  <a:pt x="51300" y="90801"/>
                </a:lnTo>
                <a:lnTo>
                  <a:pt x="50511" y="91638"/>
                </a:lnTo>
                <a:close/>
                <a:moveTo>
                  <a:pt x="92270" y="96003"/>
                </a:moveTo>
                <a:lnTo>
                  <a:pt x="91631" y="96540"/>
                </a:lnTo>
                <a:lnTo>
                  <a:pt x="91332" y="93807"/>
                </a:lnTo>
                <a:lnTo>
                  <a:pt x="91991" y="93827"/>
                </a:lnTo>
                <a:lnTo>
                  <a:pt x="92467" y="94113"/>
                </a:lnTo>
                <a:lnTo>
                  <a:pt x="92739" y="94806"/>
                </a:lnTo>
                <a:lnTo>
                  <a:pt x="92270" y="96003"/>
                </a:lnTo>
                <a:close/>
                <a:moveTo>
                  <a:pt x="70476" y="96105"/>
                </a:moveTo>
                <a:lnTo>
                  <a:pt x="70476" y="96982"/>
                </a:lnTo>
                <a:lnTo>
                  <a:pt x="71033" y="97363"/>
                </a:lnTo>
                <a:lnTo>
                  <a:pt x="71591" y="97424"/>
                </a:lnTo>
                <a:lnTo>
                  <a:pt x="72965" y="99111"/>
                </a:lnTo>
                <a:lnTo>
                  <a:pt x="75107" y="100559"/>
                </a:lnTo>
                <a:lnTo>
                  <a:pt x="76412" y="101668"/>
                </a:lnTo>
                <a:lnTo>
                  <a:pt x="76487" y="102613"/>
                </a:lnTo>
                <a:lnTo>
                  <a:pt x="76086" y="103613"/>
                </a:lnTo>
                <a:lnTo>
                  <a:pt x="76643" y="105408"/>
                </a:lnTo>
                <a:lnTo>
                  <a:pt x="76909" y="107264"/>
                </a:lnTo>
                <a:lnTo>
                  <a:pt x="77861" y="110215"/>
                </a:lnTo>
                <a:lnTo>
                  <a:pt x="76521" y="110780"/>
                </a:lnTo>
                <a:lnTo>
                  <a:pt x="74406" y="110848"/>
                </a:lnTo>
                <a:lnTo>
                  <a:pt x="73917" y="111378"/>
                </a:lnTo>
                <a:lnTo>
                  <a:pt x="73203" y="111086"/>
                </a:lnTo>
                <a:lnTo>
                  <a:pt x="71448" y="111310"/>
                </a:lnTo>
                <a:lnTo>
                  <a:pt x="69775" y="112282"/>
                </a:lnTo>
                <a:lnTo>
                  <a:pt x="68184" y="113602"/>
                </a:lnTo>
                <a:lnTo>
                  <a:pt x="66342" y="113602"/>
                </a:lnTo>
                <a:lnTo>
                  <a:pt x="64267" y="113874"/>
                </a:lnTo>
                <a:lnTo>
                  <a:pt x="62200" y="113690"/>
                </a:lnTo>
                <a:lnTo>
                  <a:pt x="60745" y="112983"/>
                </a:lnTo>
                <a:lnTo>
                  <a:pt x="58181" y="112214"/>
                </a:lnTo>
                <a:lnTo>
                  <a:pt x="54761" y="111562"/>
                </a:lnTo>
                <a:lnTo>
                  <a:pt x="53347" y="111011"/>
                </a:lnTo>
                <a:lnTo>
                  <a:pt x="52163" y="110154"/>
                </a:lnTo>
                <a:lnTo>
                  <a:pt x="51062" y="107985"/>
                </a:lnTo>
                <a:lnTo>
                  <a:pt x="50898" y="106911"/>
                </a:lnTo>
                <a:lnTo>
                  <a:pt x="51068" y="105884"/>
                </a:lnTo>
                <a:lnTo>
                  <a:pt x="52068" y="105537"/>
                </a:lnTo>
                <a:lnTo>
                  <a:pt x="52905" y="105020"/>
                </a:lnTo>
                <a:lnTo>
                  <a:pt x="53020" y="104340"/>
                </a:lnTo>
                <a:lnTo>
                  <a:pt x="53394" y="103864"/>
                </a:lnTo>
                <a:lnTo>
                  <a:pt x="53870" y="103694"/>
                </a:lnTo>
                <a:lnTo>
                  <a:pt x="54108" y="103368"/>
                </a:lnTo>
                <a:lnTo>
                  <a:pt x="53768" y="102266"/>
                </a:lnTo>
                <a:lnTo>
                  <a:pt x="53673" y="101266"/>
                </a:lnTo>
                <a:lnTo>
                  <a:pt x="55658" y="99430"/>
                </a:lnTo>
                <a:lnTo>
                  <a:pt x="57814" y="97866"/>
                </a:lnTo>
                <a:lnTo>
                  <a:pt x="61636" y="96425"/>
                </a:lnTo>
                <a:lnTo>
                  <a:pt x="63968" y="96561"/>
                </a:lnTo>
                <a:lnTo>
                  <a:pt x="67545" y="95452"/>
                </a:lnTo>
                <a:lnTo>
                  <a:pt x="68694" y="94929"/>
                </a:lnTo>
                <a:lnTo>
                  <a:pt x="69830" y="95248"/>
                </a:lnTo>
                <a:lnTo>
                  <a:pt x="70476" y="96105"/>
                </a:lnTo>
                <a:close/>
                <a:moveTo>
                  <a:pt x="80921" y="103205"/>
                </a:moveTo>
                <a:lnTo>
                  <a:pt x="79935" y="103558"/>
                </a:lnTo>
                <a:lnTo>
                  <a:pt x="79391" y="102341"/>
                </a:lnTo>
                <a:lnTo>
                  <a:pt x="80139" y="101117"/>
                </a:lnTo>
                <a:lnTo>
                  <a:pt x="80982" y="101008"/>
                </a:lnTo>
                <a:lnTo>
                  <a:pt x="81397" y="102252"/>
                </a:lnTo>
                <a:lnTo>
                  <a:pt x="80921" y="103205"/>
                </a:lnTo>
                <a:close/>
                <a:moveTo>
                  <a:pt x="90876" y="110650"/>
                </a:moveTo>
                <a:lnTo>
                  <a:pt x="90706" y="110814"/>
                </a:lnTo>
                <a:lnTo>
                  <a:pt x="89054" y="109222"/>
                </a:lnTo>
                <a:lnTo>
                  <a:pt x="89108" y="108590"/>
                </a:lnTo>
                <a:lnTo>
                  <a:pt x="89401" y="108026"/>
                </a:lnTo>
                <a:lnTo>
                  <a:pt x="90067" y="107495"/>
                </a:lnTo>
                <a:lnTo>
                  <a:pt x="90665" y="108400"/>
                </a:lnTo>
                <a:lnTo>
                  <a:pt x="91135" y="109909"/>
                </a:lnTo>
                <a:lnTo>
                  <a:pt x="90876" y="110650"/>
                </a:lnTo>
                <a:close/>
                <a:moveTo>
                  <a:pt x="74440" y="128093"/>
                </a:moveTo>
                <a:lnTo>
                  <a:pt x="74433" y="128956"/>
                </a:lnTo>
                <a:lnTo>
                  <a:pt x="71979" y="129527"/>
                </a:lnTo>
                <a:lnTo>
                  <a:pt x="71156" y="128820"/>
                </a:lnTo>
                <a:lnTo>
                  <a:pt x="70625" y="128691"/>
                </a:lnTo>
                <a:lnTo>
                  <a:pt x="69163" y="129956"/>
                </a:lnTo>
                <a:lnTo>
                  <a:pt x="68735" y="130472"/>
                </a:lnTo>
                <a:lnTo>
                  <a:pt x="68592" y="130860"/>
                </a:lnTo>
                <a:lnTo>
                  <a:pt x="68211" y="131057"/>
                </a:lnTo>
                <a:lnTo>
                  <a:pt x="65519" y="131663"/>
                </a:lnTo>
                <a:lnTo>
                  <a:pt x="64335" y="131057"/>
                </a:lnTo>
                <a:lnTo>
                  <a:pt x="65131" y="130649"/>
                </a:lnTo>
                <a:lnTo>
                  <a:pt x="66117" y="129827"/>
                </a:lnTo>
                <a:lnTo>
                  <a:pt x="67110" y="129949"/>
                </a:lnTo>
                <a:lnTo>
                  <a:pt x="68103" y="129180"/>
                </a:lnTo>
                <a:lnTo>
                  <a:pt x="69095" y="128011"/>
                </a:lnTo>
                <a:lnTo>
                  <a:pt x="70503" y="127759"/>
                </a:lnTo>
                <a:lnTo>
                  <a:pt x="71496" y="127311"/>
                </a:lnTo>
                <a:lnTo>
                  <a:pt x="73135" y="127637"/>
                </a:lnTo>
                <a:lnTo>
                  <a:pt x="74440" y="128093"/>
                </a:lnTo>
                <a:close/>
                <a:moveTo>
                  <a:pt x="803" y="183146"/>
                </a:moveTo>
                <a:lnTo>
                  <a:pt x="660" y="183370"/>
                </a:lnTo>
                <a:lnTo>
                  <a:pt x="109" y="183295"/>
                </a:lnTo>
                <a:lnTo>
                  <a:pt x="0" y="182840"/>
                </a:lnTo>
                <a:lnTo>
                  <a:pt x="320" y="182581"/>
                </a:lnTo>
                <a:lnTo>
                  <a:pt x="769" y="182752"/>
                </a:lnTo>
                <a:lnTo>
                  <a:pt x="803" y="18314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46" name="Google Shape;3746;p208"/>
          <p:cNvSpPr/>
          <p:nvPr/>
        </p:nvSpPr>
        <p:spPr>
          <a:xfrm>
            <a:off x="6461482" y="5668344"/>
            <a:ext cx="63981" cy="31973"/>
          </a:xfrm>
          <a:custGeom>
            <a:rect b="b" l="l" r="r" t="t"/>
            <a:pathLst>
              <a:path extrusionOk="0" h="31973" w="63981">
                <a:moveTo>
                  <a:pt x="43792" y="0"/>
                </a:moveTo>
                <a:lnTo>
                  <a:pt x="46709" y="1788"/>
                </a:lnTo>
                <a:lnTo>
                  <a:pt x="50361" y="1163"/>
                </a:lnTo>
                <a:lnTo>
                  <a:pt x="51898" y="1652"/>
                </a:lnTo>
                <a:lnTo>
                  <a:pt x="52796" y="3141"/>
                </a:lnTo>
                <a:lnTo>
                  <a:pt x="52258" y="4522"/>
                </a:lnTo>
                <a:lnTo>
                  <a:pt x="51102" y="4325"/>
                </a:lnTo>
                <a:lnTo>
                  <a:pt x="50109" y="4699"/>
                </a:lnTo>
                <a:lnTo>
                  <a:pt x="50307" y="6521"/>
                </a:lnTo>
                <a:lnTo>
                  <a:pt x="50980" y="7303"/>
                </a:lnTo>
                <a:lnTo>
                  <a:pt x="54836" y="9309"/>
                </a:lnTo>
                <a:lnTo>
                  <a:pt x="55543" y="9431"/>
                </a:lnTo>
                <a:lnTo>
                  <a:pt x="55414" y="8588"/>
                </a:lnTo>
                <a:lnTo>
                  <a:pt x="54740" y="7208"/>
                </a:lnTo>
                <a:lnTo>
                  <a:pt x="54489" y="5726"/>
                </a:lnTo>
                <a:lnTo>
                  <a:pt x="55060" y="4495"/>
                </a:lnTo>
                <a:lnTo>
                  <a:pt x="56066" y="4107"/>
                </a:lnTo>
                <a:lnTo>
                  <a:pt x="60459" y="3488"/>
                </a:lnTo>
                <a:lnTo>
                  <a:pt x="61486" y="4073"/>
                </a:lnTo>
                <a:lnTo>
                  <a:pt x="63662" y="7568"/>
                </a:lnTo>
                <a:lnTo>
                  <a:pt x="61622" y="8051"/>
                </a:lnTo>
                <a:lnTo>
                  <a:pt x="60765" y="9568"/>
                </a:lnTo>
                <a:lnTo>
                  <a:pt x="62561" y="10227"/>
                </a:lnTo>
                <a:lnTo>
                  <a:pt x="63982" y="11199"/>
                </a:lnTo>
                <a:lnTo>
                  <a:pt x="63227" y="12689"/>
                </a:lnTo>
                <a:lnTo>
                  <a:pt x="63091" y="13437"/>
                </a:lnTo>
                <a:lnTo>
                  <a:pt x="59929" y="14491"/>
                </a:lnTo>
                <a:lnTo>
                  <a:pt x="57127" y="15171"/>
                </a:lnTo>
                <a:lnTo>
                  <a:pt x="55849" y="16925"/>
                </a:lnTo>
                <a:lnTo>
                  <a:pt x="53591" y="18204"/>
                </a:lnTo>
                <a:lnTo>
                  <a:pt x="46954" y="20434"/>
                </a:lnTo>
                <a:lnTo>
                  <a:pt x="47730" y="22250"/>
                </a:lnTo>
                <a:lnTo>
                  <a:pt x="47832" y="23120"/>
                </a:lnTo>
                <a:lnTo>
                  <a:pt x="47546" y="25480"/>
                </a:lnTo>
                <a:lnTo>
                  <a:pt x="38413" y="22658"/>
                </a:lnTo>
                <a:lnTo>
                  <a:pt x="37176" y="22957"/>
                </a:lnTo>
                <a:lnTo>
                  <a:pt x="39617" y="27771"/>
                </a:lnTo>
                <a:lnTo>
                  <a:pt x="37808" y="28662"/>
                </a:lnTo>
                <a:lnTo>
                  <a:pt x="36020" y="28084"/>
                </a:lnTo>
                <a:lnTo>
                  <a:pt x="34395" y="28485"/>
                </a:lnTo>
                <a:lnTo>
                  <a:pt x="33361" y="31974"/>
                </a:lnTo>
                <a:lnTo>
                  <a:pt x="30757" y="29743"/>
                </a:lnTo>
                <a:lnTo>
                  <a:pt x="28533" y="26574"/>
                </a:lnTo>
                <a:lnTo>
                  <a:pt x="28526" y="24807"/>
                </a:lnTo>
                <a:lnTo>
                  <a:pt x="30675" y="21508"/>
                </a:lnTo>
                <a:lnTo>
                  <a:pt x="30022" y="20115"/>
                </a:lnTo>
                <a:lnTo>
                  <a:pt x="35020" y="15647"/>
                </a:lnTo>
                <a:lnTo>
                  <a:pt x="35918" y="14321"/>
                </a:lnTo>
                <a:lnTo>
                  <a:pt x="37475" y="13566"/>
                </a:lnTo>
                <a:lnTo>
                  <a:pt x="39093" y="13307"/>
                </a:lnTo>
                <a:lnTo>
                  <a:pt x="39780" y="12736"/>
                </a:lnTo>
                <a:lnTo>
                  <a:pt x="39665" y="11649"/>
                </a:lnTo>
                <a:lnTo>
                  <a:pt x="39019" y="9799"/>
                </a:lnTo>
                <a:lnTo>
                  <a:pt x="39073" y="6793"/>
                </a:lnTo>
                <a:lnTo>
                  <a:pt x="43078" y="2720"/>
                </a:lnTo>
                <a:lnTo>
                  <a:pt x="42493" y="102"/>
                </a:lnTo>
                <a:lnTo>
                  <a:pt x="43792" y="0"/>
                </a:lnTo>
                <a:close/>
                <a:moveTo>
                  <a:pt x="19720" y="3835"/>
                </a:moveTo>
                <a:lnTo>
                  <a:pt x="17102" y="3835"/>
                </a:lnTo>
                <a:lnTo>
                  <a:pt x="16585" y="2842"/>
                </a:lnTo>
                <a:lnTo>
                  <a:pt x="16592" y="326"/>
                </a:lnTo>
                <a:lnTo>
                  <a:pt x="18578" y="109"/>
                </a:lnTo>
                <a:lnTo>
                  <a:pt x="20516" y="1156"/>
                </a:lnTo>
                <a:lnTo>
                  <a:pt x="20386" y="2210"/>
                </a:lnTo>
                <a:lnTo>
                  <a:pt x="19720" y="3835"/>
                </a:lnTo>
                <a:close/>
                <a:moveTo>
                  <a:pt x="16388" y="5855"/>
                </a:moveTo>
                <a:lnTo>
                  <a:pt x="19149" y="6433"/>
                </a:lnTo>
                <a:lnTo>
                  <a:pt x="21685" y="4284"/>
                </a:lnTo>
                <a:lnTo>
                  <a:pt x="23433" y="3597"/>
                </a:lnTo>
                <a:lnTo>
                  <a:pt x="24875" y="4060"/>
                </a:lnTo>
                <a:lnTo>
                  <a:pt x="25888" y="5358"/>
                </a:lnTo>
                <a:lnTo>
                  <a:pt x="27357" y="5154"/>
                </a:lnTo>
                <a:lnTo>
                  <a:pt x="31511" y="3828"/>
                </a:lnTo>
                <a:lnTo>
                  <a:pt x="32055" y="4277"/>
                </a:lnTo>
                <a:lnTo>
                  <a:pt x="33538" y="2733"/>
                </a:lnTo>
                <a:lnTo>
                  <a:pt x="34809" y="3447"/>
                </a:lnTo>
                <a:lnTo>
                  <a:pt x="35816" y="4794"/>
                </a:lnTo>
                <a:lnTo>
                  <a:pt x="35326" y="6351"/>
                </a:lnTo>
                <a:lnTo>
                  <a:pt x="34177" y="7344"/>
                </a:lnTo>
                <a:lnTo>
                  <a:pt x="33449" y="8731"/>
                </a:lnTo>
                <a:lnTo>
                  <a:pt x="32599" y="9846"/>
                </a:lnTo>
                <a:lnTo>
                  <a:pt x="31131" y="10887"/>
                </a:lnTo>
                <a:lnTo>
                  <a:pt x="30002" y="12546"/>
                </a:lnTo>
                <a:lnTo>
                  <a:pt x="27295" y="16442"/>
                </a:lnTo>
                <a:lnTo>
                  <a:pt x="23351" y="21434"/>
                </a:lnTo>
                <a:lnTo>
                  <a:pt x="22046" y="21882"/>
                </a:lnTo>
                <a:lnTo>
                  <a:pt x="19326" y="22182"/>
                </a:lnTo>
                <a:lnTo>
                  <a:pt x="18156" y="21835"/>
                </a:lnTo>
                <a:lnTo>
                  <a:pt x="17157" y="21950"/>
                </a:lnTo>
                <a:lnTo>
                  <a:pt x="16354" y="24657"/>
                </a:lnTo>
                <a:lnTo>
                  <a:pt x="15110" y="26710"/>
                </a:lnTo>
                <a:lnTo>
                  <a:pt x="14525" y="27139"/>
                </a:lnTo>
                <a:lnTo>
                  <a:pt x="13233" y="27329"/>
                </a:lnTo>
                <a:lnTo>
                  <a:pt x="12621" y="27642"/>
                </a:lnTo>
                <a:lnTo>
                  <a:pt x="12158" y="28404"/>
                </a:lnTo>
                <a:lnTo>
                  <a:pt x="8758" y="28207"/>
                </a:lnTo>
                <a:lnTo>
                  <a:pt x="6358" y="26942"/>
                </a:lnTo>
                <a:lnTo>
                  <a:pt x="3516" y="24140"/>
                </a:lnTo>
                <a:lnTo>
                  <a:pt x="7310" y="20713"/>
                </a:lnTo>
                <a:lnTo>
                  <a:pt x="10581" y="20869"/>
                </a:lnTo>
                <a:lnTo>
                  <a:pt x="13281" y="18571"/>
                </a:lnTo>
                <a:lnTo>
                  <a:pt x="15477" y="17408"/>
                </a:lnTo>
                <a:lnTo>
                  <a:pt x="16347" y="16231"/>
                </a:lnTo>
                <a:lnTo>
                  <a:pt x="17306" y="15327"/>
                </a:lnTo>
                <a:lnTo>
                  <a:pt x="17313" y="14151"/>
                </a:lnTo>
                <a:lnTo>
                  <a:pt x="16578" y="13627"/>
                </a:lnTo>
                <a:lnTo>
                  <a:pt x="15586" y="13681"/>
                </a:lnTo>
                <a:lnTo>
                  <a:pt x="14607" y="14192"/>
                </a:lnTo>
                <a:lnTo>
                  <a:pt x="12308" y="14858"/>
                </a:lnTo>
                <a:lnTo>
                  <a:pt x="10737" y="13512"/>
                </a:lnTo>
                <a:lnTo>
                  <a:pt x="11771" y="13008"/>
                </a:lnTo>
                <a:lnTo>
                  <a:pt x="12934" y="13036"/>
                </a:lnTo>
                <a:lnTo>
                  <a:pt x="16490" y="11771"/>
                </a:lnTo>
                <a:lnTo>
                  <a:pt x="17170" y="11240"/>
                </a:lnTo>
                <a:lnTo>
                  <a:pt x="16075" y="9452"/>
                </a:lnTo>
                <a:lnTo>
                  <a:pt x="13933" y="8364"/>
                </a:lnTo>
                <a:lnTo>
                  <a:pt x="12199" y="6541"/>
                </a:lnTo>
                <a:lnTo>
                  <a:pt x="11880" y="5862"/>
                </a:lnTo>
                <a:lnTo>
                  <a:pt x="11968" y="4780"/>
                </a:lnTo>
                <a:lnTo>
                  <a:pt x="11009" y="2645"/>
                </a:lnTo>
                <a:lnTo>
                  <a:pt x="12016" y="2536"/>
                </a:lnTo>
                <a:lnTo>
                  <a:pt x="13355" y="3910"/>
                </a:lnTo>
                <a:lnTo>
                  <a:pt x="16388" y="5855"/>
                </a:lnTo>
                <a:close/>
                <a:moveTo>
                  <a:pt x="2407" y="15783"/>
                </a:moveTo>
                <a:lnTo>
                  <a:pt x="3774" y="16204"/>
                </a:lnTo>
                <a:lnTo>
                  <a:pt x="5134" y="16048"/>
                </a:lnTo>
                <a:lnTo>
                  <a:pt x="4366" y="19217"/>
                </a:lnTo>
                <a:lnTo>
                  <a:pt x="3767" y="20740"/>
                </a:lnTo>
                <a:lnTo>
                  <a:pt x="2156" y="20618"/>
                </a:lnTo>
                <a:lnTo>
                  <a:pt x="558" y="18544"/>
                </a:lnTo>
                <a:lnTo>
                  <a:pt x="0" y="17442"/>
                </a:lnTo>
                <a:lnTo>
                  <a:pt x="1782" y="16653"/>
                </a:lnTo>
                <a:lnTo>
                  <a:pt x="2407" y="15783"/>
                </a:lnTo>
                <a:close/>
                <a:moveTo>
                  <a:pt x="51646" y="22732"/>
                </a:moveTo>
                <a:lnTo>
                  <a:pt x="51762" y="25452"/>
                </a:lnTo>
                <a:lnTo>
                  <a:pt x="50232" y="24589"/>
                </a:lnTo>
                <a:lnTo>
                  <a:pt x="49688" y="23270"/>
                </a:lnTo>
                <a:lnTo>
                  <a:pt x="50538" y="22372"/>
                </a:lnTo>
                <a:lnTo>
                  <a:pt x="51238" y="22440"/>
                </a:lnTo>
                <a:lnTo>
                  <a:pt x="51646" y="22732"/>
                </a:lnTo>
                <a:close/>
                <a:moveTo>
                  <a:pt x="27907" y="29566"/>
                </a:moveTo>
                <a:lnTo>
                  <a:pt x="26683" y="30165"/>
                </a:lnTo>
                <a:lnTo>
                  <a:pt x="26343" y="29900"/>
                </a:lnTo>
                <a:lnTo>
                  <a:pt x="25956" y="28730"/>
                </a:lnTo>
                <a:lnTo>
                  <a:pt x="25935" y="27221"/>
                </a:lnTo>
                <a:lnTo>
                  <a:pt x="25793" y="26540"/>
                </a:lnTo>
                <a:lnTo>
                  <a:pt x="26554" y="26758"/>
                </a:lnTo>
                <a:lnTo>
                  <a:pt x="27935" y="27962"/>
                </a:lnTo>
                <a:lnTo>
                  <a:pt x="27907" y="2956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47" name="Google Shape;3747;p208"/>
          <p:cNvSpPr/>
          <p:nvPr/>
        </p:nvSpPr>
        <p:spPr>
          <a:xfrm>
            <a:off x="10263239" y="4348005"/>
            <a:ext cx="475792" cy="82532"/>
          </a:xfrm>
          <a:custGeom>
            <a:rect b="b" l="l" r="r" t="t"/>
            <a:pathLst>
              <a:path extrusionOk="0" h="82532" w="475792">
                <a:moveTo>
                  <a:pt x="1544" y="1775"/>
                </a:moveTo>
                <a:lnTo>
                  <a:pt x="95" y="3339"/>
                </a:lnTo>
                <a:lnTo>
                  <a:pt x="0" y="2829"/>
                </a:lnTo>
                <a:lnTo>
                  <a:pt x="435" y="1890"/>
                </a:lnTo>
                <a:lnTo>
                  <a:pt x="1047" y="823"/>
                </a:lnTo>
                <a:lnTo>
                  <a:pt x="1619" y="184"/>
                </a:lnTo>
                <a:lnTo>
                  <a:pt x="2360" y="0"/>
                </a:lnTo>
                <a:lnTo>
                  <a:pt x="2890" y="884"/>
                </a:lnTo>
                <a:lnTo>
                  <a:pt x="2292" y="1652"/>
                </a:lnTo>
                <a:lnTo>
                  <a:pt x="1544" y="1775"/>
                </a:lnTo>
                <a:close/>
                <a:moveTo>
                  <a:pt x="263733" y="41426"/>
                </a:moveTo>
                <a:lnTo>
                  <a:pt x="263400" y="41528"/>
                </a:lnTo>
                <a:lnTo>
                  <a:pt x="263250" y="41433"/>
                </a:lnTo>
                <a:lnTo>
                  <a:pt x="263325" y="40943"/>
                </a:lnTo>
                <a:lnTo>
                  <a:pt x="263434" y="40773"/>
                </a:lnTo>
                <a:lnTo>
                  <a:pt x="263747" y="40759"/>
                </a:lnTo>
                <a:lnTo>
                  <a:pt x="264291" y="40896"/>
                </a:lnTo>
                <a:lnTo>
                  <a:pt x="264332" y="41018"/>
                </a:lnTo>
                <a:lnTo>
                  <a:pt x="263733" y="41426"/>
                </a:lnTo>
                <a:close/>
                <a:moveTo>
                  <a:pt x="259272" y="43065"/>
                </a:moveTo>
                <a:lnTo>
                  <a:pt x="259116" y="43316"/>
                </a:lnTo>
                <a:lnTo>
                  <a:pt x="257953" y="43221"/>
                </a:lnTo>
                <a:lnTo>
                  <a:pt x="257790" y="43078"/>
                </a:lnTo>
                <a:lnTo>
                  <a:pt x="257892" y="42970"/>
                </a:lnTo>
                <a:lnTo>
                  <a:pt x="258450" y="42854"/>
                </a:lnTo>
                <a:lnTo>
                  <a:pt x="258518" y="42507"/>
                </a:lnTo>
                <a:lnTo>
                  <a:pt x="258232" y="42432"/>
                </a:lnTo>
                <a:lnTo>
                  <a:pt x="258477" y="42249"/>
                </a:lnTo>
                <a:lnTo>
                  <a:pt x="258932" y="42215"/>
                </a:lnTo>
                <a:lnTo>
                  <a:pt x="259191" y="42432"/>
                </a:lnTo>
                <a:lnTo>
                  <a:pt x="259334" y="42745"/>
                </a:lnTo>
                <a:lnTo>
                  <a:pt x="259272" y="43065"/>
                </a:lnTo>
                <a:close/>
                <a:moveTo>
                  <a:pt x="386508" y="53238"/>
                </a:moveTo>
                <a:lnTo>
                  <a:pt x="385400" y="53666"/>
                </a:lnTo>
                <a:lnTo>
                  <a:pt x="384006" y="53469"/>
                </a:lnTo>
                <a:lnTo>
                  <a:pt x="383577" y="51912"/>
                </a:lnTo>
                <a:lnTo>
                  <a:pt x="382938" y="51497"/>
                </a:lnTo>
                <a:lnTo>
                  <a:pt x="383081" y="50728"/>
                </a:lnTo>
                <a:lnTo>
                  <a:pt x="384060" y="50103"/>
                </a:lnTo>
                <a:lnTo>
                  <a:pt x="386134" y="50613"/>
                </a:lnTo>
                <a:lnTo>
                  <a:pt x="386903" y="51721"/>
                </a:lnTo>
                <a:lnTo>
                  <a:pt x="386413" y="52456"/>
                </a:lnTo>
                <a:lnTo>
                  <a:pt x="386508" y="53238"/>
                </a:lnTo>
                <a:close/>
                <a:moveTo>
                  <a:pt x="475596" y="81607"/>
                </a:moveTo>
                <a:lnTo>
                  <a:pt x="475793" y="82532"/>
                </a:lnTo>
                <a:lnTo>
                  <a:pt x="474576" y="82083"/>
                </a:lnTo>
                <a:lnTo>
                  <a:pt x="474412" y="81757"/>
                </a:lnTo>
                <a:lnTo>
                  <a:pt x="475120" y="81431"/>
                </a:lnTo>
                <a:lnTo>
                  <a:pt x="475596" y="8160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48" name="Google Shape;3748;p208"/>
          <p:cNvSpPr/>
          <p:nvPr/>
        </p:nvSpPr>
        <p:spPr>
          <a:xfrm>
            <a:off x="7486743" y="3003887"/>
            <a:ext cx="19400" cy="38073"/>
          </a:xfrm>
          <a:custGeom>
            <a:rect b="b" l="l" r="r" t="t"/>
            <a:pathLst>
              <a:path extrusionOk="0" h="38073" w="19400">
                <a:moveTo>
                  <a:pt x="19401" y="3978"/>
                </a:moveTo>
                <a:lnTo>
                  <a:pt x="18489" y="6929"/>
                </a:lnTo>
                <a:lnTo>
                  <a:pt x="17136" y="6467"/>
                </a:lnTo>
                <a:lnTo>
                  <a:pt x="16762" y="6147"/>
                </a:lnTo>
                <a:lnTo>
                  <a:pt x="16470" y="5379"/>
                </a:lnTo>
                <a:lnTo>
                  <a:pt x="16612" y="3182"/>
                </a:lnTo>
                <a:lnTo>
                  <a:pt x="16565" y="0"/>
                </a:lnTo>
                <a:lnTo>
                  <a:pt x="18122" y="2618"/>
                </a:lnTo>
                <a:lnTo>
                  <a:pt x="19401" y="3978"/>
                </a:lnTo>
                <a:close/>
                <a:moveTo>
                  <a:pt x="15110" y="5236"/>
                </a:moveTo>
                <a:lnTo>
                  <a:pt x="14634" y="10717"/>
                </a:lnTo>
                <a:lnTo>
                  <a:pt x="13858" y="10690"/>
                </a:lnTo>
                <a:lnTo>
                  <a:pt x="12471" y="9173"/>
                </a:lnTo>
                <a:lnTo>
                  <a:pt x="11431" y="8860"/>
                </a:lnTo>
                <a:lnTo>
                  <a:pt x="11104" y="9670"/>
                </a:lnTo>
                <a:lnTo>
                  <a:pt x="11159" y="10642"/>
                </a:lnTo>
                <a:lnTo>
                  <a:pt x="11696" y="11254"/>
                </a:lnTo>
                <a:lnTo>
                  <a:pt x="13355" y="14912"/>
                </a:lnTo>
                <a:lnTo>
                  <a:pt x="13505" y="15980"/>
                </a:lnTo>
                <a:lnTo>
                  <a:pt x="13301" y="16497"/>
                </a:lnTo>
                <a:lnTo>
                  <a:pt x="11689" y="15443"/>
                </a:lnTo>
                <a:lnTo>
                  <a:pt x="7800" y="10710"/>
                </a:lnTo>
                <a:lnTo>
                  <a:pt x="4774" y="2883"/>
                </a:lnTo>
                <a:lnTo>
                  <a:pt x="8854" y="1625"/>
                </a:lnTo>
                <a:lnTo>
                  <a:pt x="11812" y="3686"/>
                </a:lnTo>
                <a:lnTo>
                  <a:pt x="15110" y="5236"/>
                </a:lnTo>
                <a:close/>
                <a:moveTo>
                  <a:pt x="4502" y="8854"/>
                </a:moveTo>
                <a:lnTo>
                  <a:pt x="6215" y="10431"/>
                </a:lnTo>
                <a:lnTo>
                  <a:pt x="6820" y="11546"/>
                </a:lnTo>
                <a:lnTo>
                  <a:pt x="5834" y="12621"/>
                </a:lnTo>
                <a:lnTo>
                  <a:pt x="4645" y="12900"/>
                </a:lnTo>
                <a:lnTo>
                  <a:pt x="3203" y="12648"/>
                </a:lnTo>
                <a:lnTo>
                  <a:pt x="830" y="11485"/>
                </a:lnTo>
                <a:lnTo>
                  <a:pt x="0" y="8820"/>
                </a:lnTo>
                <a:lnTo>
                  <a:pt x="1639" y="8881"/>
                </a:lnTo>
                <a:lnTo>
                  <a:pt x="3577" y="8371"/>
                </a:lnTo>
                <a:lnTo>
                  <a:pt x="4502" y="8854"/>
                </a:lnTo>
                <a:close/>
                <a:moveTo>
                  <a:pt x="15259" y="22372"/>
                </a:moveTo>
                <a:lnTo>
                  <a:pt x="14885" y="23888"/>
                </a:lnTo>
                <a:lnTo>
                  <a:pt x="14362" y="23875"/>
                </a:lnTo>
                <a:lnTo>
                  <a:pt x="12566" y="21998"/>
                </a:lnTo>
                <a:lnTo>
                  <a:pt x="11138" y="20971"/>
                </a:lnTo>
                <a:lnTo>
                  <a:pt x="10662" y="20101"/>
                </a:lnTo>
                <a:lnTo>
                  <a:pt x="10261" y="18612"/>
                </a:lnTo>
                <a:lnTo>
                  <a:pt x="11084" y="18428"/>
                </a:lnTo>
                <a:lnTo>
                  <a:pt x="12063" y="18768"/>
                </a:lnTo>
                <a:lnTo>
                  <a:pt x="14518" y="20128"/>
                </a:lnTo>
                <a:lnTo>
                  <a:pt x="15212" y="21543"/>
                </a:lnTo>
                <a:lnTo>
                  <a:pt x="15259" y="22372"/>
                </a:lnTo>
                <a:close/>
                <a:moveTo>
                  <a:pt x="13797" y="36863"/>
                </a:moveTo>
                <a:lnTo>
                  <a:pt x="14178" y="38073"/>
                </a:lnTo>
                <a:lnTo>
                  <a:pt x="13736" y="37937"/>
                </a:lnTo>
                <a:lnTo>
                  <a:pt x="12451" y="36557"/>
                </a:lnTo>
                <a:lnTo>
                  <a:pt x="10207" y="33266"/>
                </a:lnTo>
                <a:lnTo>
                  <a:pt x="9425" y="30539"/>
                </a:lnTo>
                <a:lnTo>
                  <a:pt x="9316" y="29274"/>
                </a:lnTo>
                <a:lnTo>
                  <a:pt x="9874" y="29417"/>
                </a:lnTo>
                <a:lnTo>
                  <a:pt x="10336" y="30539"/>
                </a:lnTo>
                <a:lnTo>
                  <a:pt x="12465" y="31273"/>
                </a:lnTo>
                <a:lnTo>
                  <a:pt x="13029" y="31831"/>
                </a:lnTo>
                <a:lnTo>
                  <a:pt x="13022" y="33198"/>
                </a:lnTo>
                <a:lnTo>
                  <a:pt x="13736" y="34816"/>
                </a:lnTo>
                <a:lnTo>
                  <a:pt x="13797" y="3686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49" name="Google Shape;3749;p208"/>
          <p:cNvSpPr/>
          <p:nvPr/>
        </p:nvSpPr>
        <p:spPr>
          <a:xfrm>
            <a:off x="7537492" y="3398392"/>
            <a:ext cx="273287" cy="268105"/>
          </a:xfrm>
          <a:custGeom>
            <a:rect b="b" l="l" r="r" t="t"/>
            <a:pathLst>
              <a:path extrusionOk="0" h="268105" w="273287">
                <a:moveTo>
                  <a:pt x="145535" y="11451"/>
                </a:moveTo>
                <a:lnTo>
                  <a:pt x="146670" y="11118"/>
                </a:lnTo>
                <a:lnTo>
                  <a:pt x="148595" y="9921"/>
                </a:lnTo>
                <a:lnTo>
                  <a:pt x="150199" y="9541"/>
                </a:lnTo>
                <a:lnTo>
                  <a:pt x="151117" y="10458"/>
                </a:lnTo>
                <a:lnTo>
                  <a:pt x="151634" y="10982"/>
                </a:lnTo>
                <a:lnTo>
                  <a:pt x="152641" y="13049"/>
                </a:lnTo>
                <a:lnTo>
                  <a:pt x="152926" y="15198"/>
                </a:lnTo>
                <a:lnTo>
                  <a:pt x="153375" y="16987"/>
                </a:lnTo>
                <a:lnTo>
                  <a:pt x="154191" y="17707"/>
                </a:lnTo>
                <a:lnTo>
                  <a:pt x="157258" y="17945"/>
                </a:lnTo>
                <a:lnTo>
                  <a:pt x="159522" y="18605"/>
                </a:lnTo>
                <a:lnTo>
                  <a:pt x="160121" y="19203"/>
                </a:lnTo>
                <a:lnTo>
                  <a:pt x="160896" y="23161"/>
                </a:lnTo>
                <a:lnTo>
                  <a:pt x="161318" y="23719"/>
                </a:lnTo>
                <a:lnTo>
                  <a:pt x="161882" y="23256"/>
                </a:lnTo>
                <a:lnTo>
                  <a:pt x="162440" y="22603"/>
                </a:lnTo>
                <a:lnTo>
                  <a:pt x="163215" y="22502"/>
                </a:lnTo>
                <a:lnTo>
                  <a:pt x="164541" y="22753"/>
                </a:lnTo>
                <a:lnTo>
                  <a:pt x="166288" y="22835"/>
                </a:lnTo>
                <a:lnTo>
                  <a:pt x="168090" y="23270"/>
                </a:lnTo>
                <a:lnTo>
                  <a:pt x="170579" y="25500"/>
                </a:lnTo>
                <a:lnTo>
                  <a:pt x="170484" y="26235"/>
                </a:lnTo>
                <a:lnTo>
                  <a:pt x="170001" y="27520"/>
                </a:lnTo>
                <a:lnTo>
                  <a:pt x="169831" y="28547"/>
                </a:lnTo>
                <a:lnTo>
                  <a:pt x="170260" y="28961"/>
                </a:lnTo>
                <a:lnTo>
                  <a:pt x="170919" y="30022"/>
                </a:lnTo>
                <a:lnTo>
                  <a:pt x="170763" y="31246"/>
                </a:lnTo>
                <a:lnTo>
                  <a:pt x="170124" y="32103"/>
                </a:lnTo>
                <a:lnTo>
                  <a:pt x="169865" y="32810"/>
                </a:lnTo>
                <a:lnTo>
                  <a:pt x="169865" y="33266"/>
                </a:lnTo>
                <a:lnTo>
                  <a:pt x="170103" y="33647"/>
                </a:lnTo>
                <a:lnTo>
                  <a:pt x="170613" y="33980"/>
                </a:lnTo>
                <a:lnTo>
                  <a:pt x="174292" y="34429"/>
                </a:lnTo>
                <a:lnTo>
                  <a:pt x="177658" y="33980"/>
                </a:lnTo>
                <a:lnTo>
                  <a:pt x="179780" y="32729"/>
                </a:lnTo>
                <a:lnTo>
                  <a:pt x="180140" y="31410"/>
                </a:lnTo>
                <a:lnTo>
                  <a:pt x="180738" y="29927"/>
                </a:lnTo>
                <a:lnTo>
                  <a:pt x="182003" y="28676"/>
                </a:lnTo>
                <a:lnTo>
                  <a:pt x="182874" y="28254"/>
                </a:lnTo>
                <a:lnTo>
                  <a:pt x="183676" y="28764"/>
                </a:lnTo>
                <a:lnTo>
                  <a:pt x="182330" y="33994"/>
                </a:lnTo>
                <a:lnTo>
                  <a:pt x="183316" y="35326"/>
                </a:lnTo>
                <a:lnTo>
                  <a:pt x="183459" y="37312"/>
                </a:lnTo>
                <a:lnTo>
                  <a:pt x="183812" y="39053"/>
                </a:lnTo>
                <a:lnTo>
                  <a:pt x="185016" y="39019"/>
                </a:lnTo>
                <a:lnTo>
                  <a:pt x="186471" y="39338"/>
                </a:lnTo>
                <a:lnTo>
                  <a:pt x="187505" y="39977"/>
                </a:lnTo>
                <a:lnTo>
                  <a:pt x="188708" y="41011"/>
                </a:lnTo>
                <a:lnTo>
                  <a:pt x="190442" y="41963"/>
                </a:lnTo>
                <a:lnTo>
                  <a:pt x="191659" y="42296"/>
                </a:lnTo>
                <a:lnTo>
                  <a:pt x="192101" y="43085"/>
                </a:lnTo>
                <a:lnTo>
                  <a:pt x="193087" y="44003"/>
                </a:lnTo>
                <a:lnTo>
                  <a:pt x="194638" y="45921"/>
                </a:lnTo>
                <a:lnTo>
                  <a:pt x="196025" y="47199"/>
                </a:lnTo>
                <a:lnTo>
                  <a:pt x="196698" y="47199"/>
                </a:lnTo>
                <a:lnTo>
                  <a:pt x="197990" y="46696"/>
                </a:lnTo>
                <a:lnTo>
                  <a:pt x="199908" y="46376"/>
                </a:lnTo>
                <a:lnTo>
                  <a:pt x="201417" y="46404"/>
                </a:lnTo>
                <a:lnTo>
                  <a:pt x="202064" y="47376"/>
                </a:lnTo>
                <a:lnTo>
                  <a:pt x="203553" y="47825"/>
                </a:lnTo>
                <a:lnTo>
                  <a:pt x="204076" y="48185"/>
                </a:lnTo>
                <a:lnTo>
                  <a:pt x="204661" y="48858"/>
                </a:lnTo>
                <a:lnTo>
                  <a:pt x="205654" y="49130"/>
                </a:lnTo>
                <a:lnTo>
                  <a:pt x="206851" y="48858"/>
                </a:lnTo>
                <a:lnTo>
                  <a:pt x="207721" y="47968"/>
                </a:lnTo>
                <a:lnTo>
                  <a:pt x="208884" y="47560"/>
                </a:lnTo>
                <a:lnTo>
                  <a:pt x="210053" y="47696"/>
                </a:lnTo>
                <a:lnTo>
                  <a:pt x="210727" y="48185"/>
                </a:lnTo>
                <a:lnTo>
                  <a:pt x="212005" y="48913"/>
                </a:lnTo>
                <a:lnTo>
                  <a:pt x="212726" y="48756"/>
                </a:lnTo>
                <a:lnTo>
                  <a:pt x="214174" y="49205"/>
                </a:lnTo>
                <a:lnTo>
                  <a:pt x="215630" y="50620"/>
                </a:lnTo>
                <a:lnTo>
                  <a:pt x="216242" y="52034"/>
                </a:lnTo>
                <a:lnTo>
                  <a:pt x="216398" y="52809"/>
                </a:lnTo>
                <a:lnTo>
                  <a:pt x="217024" y="53653"/>
                </a:lnTo>
                <a:lnTo>
                  <a:pt x="219465" y="57447"/>
                </a:lnTo>
                <a:lnTo>
                  <a:pt x="220240" y="57630"/>
                </a:lnTo>
                <a:lnTo>
                  <a:pt x="221090" y="57059"/>
                </a:lnTo>
                <a:lnTo>
                  <a:pt x="221641" y="56243"/>
                </a:lnTo>
                <a:lnTo>
                  <a:pt x="222436" y="56080"/>
                </a:lnTo>
                <a:lnTo>
                  <a:pt x="223715" y="56461"/>
                </a:lnTo>
                <a:lnTo>
                  <a:pt x="224538" y="56889"/>
                </a:lnTo>
                <a:lnTo>
                  <a:pt x="224932" y="58528"/>
                </a:lnTo>
                <a:lnTo>
                  <a:pt x="225211" y="58841"/>
                </a:lnTo>
                <a:lnTo>
                  <a:pt x="225762" y="58487"/>
                </a:lnTo>
                <a:lnTo>
                  <a:pt x="226748" y="58412"/>
                </a:lnTo>
                <a:lnTo>
                  <a:pt x="228325" y="58814"/>
                </a:lnTo>
                <a:lnTo>
                  <a:pt x="230488" y="58351"/>
                </a:lnTo>
                <a:lnTo>
                  <a:pt x="232222" y="57665"/>
                </a:lnTo>
                <a:lnTo>
                  <a:pt x="233106" y="57692"/>
                </a:lnTo>
                <a:lnTo>
                  <a:pt x="234534" y="59603"/>
                </a:lnTo>
                <a:lnTo>
                  <a:pt x="236166" y="60316"/>
                </a:lnTo>
                <a:lnTo>
                  <a:pt x="239756" y="60895"/>
                </a:lnTo>
                <a:lnTo>
                  <a:pt x="243612" y="61792"/>
                </a:lnTo>
                <a:lnTo>
                  <a:pt x="245128" y="62520"/>
                </a:lnTo>
                <a:lnTo>
                  <a:pt x="246162" y="62880"/>
                </a:lnTo>
                <a:lnTo>
                  <a:pt x="246271" y="65403"/>
                </a:lnTo>
                <a:lnTo>
                  <a:pt x="245958" y="65784"/>
                </a:lnTo>
                <a:lnTo>
                  <a:pt x="242116" y="70829"/>
                </a:lnTo>
                <a:lnTo>
                  <a:pt x="240497" y="72631"/>
                </a:lnTo>
                <a:lnTo>
                  <a:pt x="239675" y="75195"/>
                </a:lnTo>
                <a:lnTo>
                  <a:pt x="239110" y="79126"/>
                </a:lnTo>
                <a:lnTo>
                  <a:pt x="237975" y="82845"/>
                </a:lnTo>
                <a:lnTo>
                  <a:pt x="236275" y="86368"/>
                </a:lnTo>
                <a:lnTo>
                  <a:pt x="235656" y="89006"/>
                </a:lnTo>
                <a:lnTo>
                  <a:pt x="236118" y="90760"/>
                </a:lnTo>
                <a:lnTo>
                  <a:pt x="235826" y="93514"/>
                </a:lnTo>
                <a:lnTo>
                  <a:pt x="234785" y="97261"/>
                </a:lnTo>
                <a:lnTo>
                  <a:pt x="234609" y="100083"/>
                </a:lnTo>
                <a:lnTo>
                  <a:pt x="235302" y="101987"/>
                </a:lnTo>
                <a:lnTo>
                  <a:pt x="236261" y="102375"/>
                </a:lnTo>
                <a:lnTo>
                  <a:pt x="233956" y="103653"/>
                </a:lnTo>
                <a:lnTo>
                  <a:pt x="233432" y="104775"/>
                </a:lnTo>
                <a:lnTo>
                  <a:pt x="232528" y="106251"/>
                </a:lnTo>
                <a:lnTo>
                  <a:pt x="231059" y="106870"/>
                </a:lnTo>
                <a:lnTo>
                  <a:pt x="229583" y="107074"/>
                </a:lnTo>
                <a:lnTo>
                  <a:pt x="228387" y="106883"/>
                </a:lnTo>
                <a:lnTo>
                  <a:pt x="227706" y="106292"/>
                </a:lnTo>
                <a:lnTo>
                  <a:pt x="227741" y="105741"/>
                </a:lnTo>
                <a:lnTo>
                  <a:pt x="227108" y="105272"/>
                </a:lnTo>
                <a:lnTo>
                  <a:pt x="225537" y="105285"/>
                </a:lnTo>
                <a:lnTo>
                  <a:pt x="223912" y="106299"/>
                </a:lnTo>
                <a:lnTo>
                  <a:pt x="222613" y="107958"/>
                </a:lnTo>
                <a:lnTo>
                  <a:pt x="223014" y="108882"/>
                </a:lnTo>
                <a:lnTo>
                  <a:pt x="224211" y="109127"/>
                </a:lnTo>
                <a:lnTo>
                  <a:pt x="224524" y="109495"/>
                </a:lnTo>
                <a:lnTo>
                  <a:pt x="224524" y="109970"/>
                </a:lnTo>
                <a:lnTo>
                  <a:pt x="224102" y="110542"/>
                </a:lnTo>
                <a:lnTo>
                  <a:pt x="223599" y="111521"/>
                </a:lnTo>
                <a:lnTo>
                  <a:pt x="221090" y="114431"/>
                </a:lnTo>
                <a:lnTo>
                  <a:pt x="218560" y="117362"/>
                </a:lnTo>
                <a:lnTo>
                  <a:pt x="218152" y="118246"/>
                </a:lnTo>
                <a:lnTo>
                  <a:pt x="217350" y="118865"/>
                </a:lnTo>
                <a:lnTo>
                  <a:pt x="214134" y="120429"/>
                </a:lnTo>
                <a:lnTo>
                  <a:pt x="213800" y="121055"/>
                </a:lnTo>
                <a:lnTo>
                  <a:pt x="213617" y="123659"/>
                </a:lnTo>
                <a:lnTo>
                  <a:pt x="213256" y="125794"/>
                </a:lnTo>
                <a:lnTo>
                  <a:pt x="210869" y="127800"/>
                </a:lnTo>
                <a:lnTo>
                  <a:pt x="208496" y="129793"/>
                </a:lnTo>
                <a:lnTo>
                  <a:pt x="207905" y="131010"/>
                </a:lnTo>
                <a:lnTo>
                  <a:pt x="207476" y="132418"/>
                </a:lnTo>
                <a:lnTo>
                  <a:pt x="206735" y="134009"/>
                </a:lnTo>
                <a:lnTo>
                  <a:pt x="206586" y="134852"/>
                </a:lnTo>
                <a:lnTo>
                  <a:pt x="207789" y="136219"/>
                </a:lnTo>
                <a:lnTo>
                  <a:pt x="207646" y="137347"/>
                </a:lnTo>
                <a:lnTo>
                  <a:pt x="207265" y="138952"/>
                </a:lnTo>
                <a:lnTo>
                  <a:pt x="206130" y="140088"/>
                </a:lnTo>
                <a:lnTo>
                  <a:pt x="204865" y="140734"/>
                </a:lnTo>
                <a:lnTo>
                  <a:pt x="204892" y="142475"/>
                </a:lnTo>
                <a:lnTo>
                  <a:pt x="205565" y="142720"/>
                </a:lnTo>
                <a:lnTo>
                  <a:pt x="207089" y="142590"/>
                </a:lnTo>
                <a:lnTo>
                  <a:pt x="209244" y="141326"/>
                </a:lnTo>
                <a:lnTo>
                  <a:pt x="210652" y="139693"/>
                </a:lnTo>
                <a:lnTo>
                  <a:pt x="209822" y="138150"/>
                </a:lnTo>
                <a:lnTo>
                  <a:pt x="209720" y="137851"/>
                </a:lnTo>
                <a:lnTo>
                  <a:pt x="209924" y="137484"/>
                </a:lnTo>
                <a:lnTo>
                  <a:pt x="211590" y="135797"/>
                </a:lnTo>
                <a:lnTo>
                  <a:pt x="213630" y="134784"/>
                </a:lnTo>
                <a:lnTo>
                  <a:pt x="216480" y="134593"/>
                </a:lnTo>
                <a:lnTo>
                  <a:pt x="219914" y="135192"/>
                </a:lnTo>
                <a:lnTo>
                  <a:pt x="220254" y="135443"/>
                </a:lnTo>
                <a:lnTo>
                  <a:pt x="220090" y="136477"/>
                </a:lnTo>
                <a:lnTo>
                  <a:pt x="220410" y="138000"/>
                </a:lnTo>
                <a:lnTo>
                  <a:pt x="221029" y="139068"/>
                </a:lnTo>
                <a:lnTo>
                  <a:pt x="220179" y="142094"/>
                </a:lnTo>
                <a:lnTo>
                  <a:pt x="220825" y="143039"/>
                </a:lnTo>
                <a:lnTo>
                  <a:pt x="221825" y="144175"/>
                </a:lnTo>
                <a:lnTo>
                  <a:pt x="222572" y="145208"/>
                </a:lnTo>
                <a:lnTo>
                  <a:pt x="223647" y="146154"/>
                </a:lnTo>
                <a:lnTo>
                  <a:pt x="224606" y="147751"/>
                </a:lnTo>
                <a:lnTo>
                  <a:pt x="224932" y="148656"/>
                </a:lnTo>
                <a:lnTo>
                  <a:pt x="223395" y="150220"/>
                </a:lnTo>
                <a:lnTo>
                  <a:pt x="220798" y="151689"/>
                </a:lnTo>
                <a:lnTo>
                  <a:pt x="220505" y="152634"/>
                </a:lnTo>
                <a:lnTo>
                  <a:pt x="220539" y="153702"/>
                </a:lnTo>
                <a:lnTo>
                  <a:pt x="220832" y="154545"/>
                </a:lnTo>
                <a:lnTo>
                  <a:pt x="222267" y="155626"/>
                </a:lnTo>
                <a:lnTo>
                  <a:pt x="223810" y="158067"/>
                </a:lnTo>
                <a:lnTo>
                  <a:pt x="224789" y="160243"/>
                </a:lnTo>
                <a:lnTo>
                  <a:pt x="226931" y="162324"/>
                </a:lnTo>
                <a:lnTo>
                  <a:pt x="227455" y="162943"/>
                </a:lnTo>
                <a:lnTo>
                  <a:pt x="227319" y="163460"/>
                </a:lnTo>
                <a:lnTo>
                  <a:pt x="226754" y="164344"/>
                </a:lnTo>
                <a:lnTo>
                  <a:pt x="226020" y="167295"/>
                </a:lnTo>
                <a:lnTo>
                  <a:pt x="225143" y="167757"/>
                </a:lnTo>
                <a:lnTo>
                  <a:pt x="224164" y="167948"/>
                </a:lnTo>
                <a:lnTo>
                  <a:pt x="221512" y="170103"/>
                </a:lnTo>
                <a:lnTo>
                  <a:pt x="220328" y="169838"/>
                </a:lnTo>
                <a:lnTo>
                  <a:pt x="218649" y="169865"/>
                </a:lnTo>
                <a:lnTo>
                  <a:pt x="217418" y="170573"/>
                </a:lnTo>
                <a:lnTo>
                  <a:pt x="217554" y="171912"/>
                </a:lnTo>
                <a:lnTo>
                  <a:pt x="218635" y="173136"/>
                </a:lnTo>
                <a:lnTo>
                  <a:pt x="219268" y="174469"/>
                </a:lnTo>
                <a:lnTo>
                  <a:pt x="219526" y="175856"/>
                </a:lnTo>
                <a:lnTo>
                  <a:pt x="220723" y="176883"/>
                </a:lnTo>
                <a:lnTo>
                  <a:pt x="222409" y="177495"/>
                </a:lnTo>
                <a:lnTo>
                  <a:pt x="223375" y="177536"/>
                </a:lnTo>
                <a:lnTo>
                  <a:pt x="224000" y="177903"/>
                </a:lnTo>
                <a:lnTo>
                  <a:pt x="224381" y="178379"/>
                </a:lnTo>
                <a:lnTo>
                  <a:pt x="225109" y="181344"/>
                </a:lnTo>
                <a:lnTo>
                  <a:pt x="224674" y="182085"/>
                </a:lnTo>
                <a:lnTo>
                  <a:pt x="223763" y="182398"/>
                </a:lnTo>
                <a:lnTo>
                  <a:pt x="223218" y="183615"/>
                </a:lnTo>
                <a:lnTo>
                  <a:pt x="222137" y="185403"/>
                </a:lnTo>
                <a:lnTo>
                  <a:pt x="221525" y="186838"/>
                </a:lnTo>
                <a:lnTo>
                  <a:pt x="222205" y="188103"/>
                </a:lnTo>
                <a:lnTo>
                  <a:pt x="222491" y="189042"/>
                </a:lnTo>
                <a:lnTo>
                  <a:pt x="222130" y="190007"/>
                </a:lnTo>
                <a:lnTo>
                  <a:pt x="222613" y="191503"/>
                </a:lnTo>
                <a:lnTo>
                  <a:pt x="223892" y="192985"/>
                </a:lnTo>
                <a:lnTo>
                  <a:pt x="227367" y="195066"/>
                </a:lnTo>
                <a:lnTo>
                  <a:pt x="230596" y="196759"/>
                </a:lnTo>
                <a:lnTo>
                  <a:pt x="231596" y="197038"/>
                </a:lnTo>
                <a:lnTo>
                  <a:pt x="235962" y="195950"/>
                </a:lnTo>
                <a:lnTo>
                  <a:pt x="236683" y="196046"/>
                </a:lnTo>
                <a:lnTo>
                  <a:pt x="237213" y="197338"/>
                </a:lnTo>
                <a:lnTo>
                  <a:pt x="237444" y="198208"/>
                </a:lnTo>
                <a:lnTo>
                  <a:pt x="236954" y="199513"/>
                </a:lnTo>
                <a:lnTo>
                  <a:pt x="235751" y="201356"/>
                </a:lnTo>
                <a:lnTo>
                  <a:pt x="234472" y="202791"/>
                </a:lnTo>
                <a:lnTo>
                  <a:pt x="233697" y="204008"/>
                </a:lnTo>
                <a:lnTo>
                  <a:pt x="233861" y="205117"/>
                </a:lnTo>
                <a:lnTo>
                  <a:pt x="233908" y="206586"/>
                </a:lnTo>
                <a:lnTo>
                  <a:pt x="232868" y="207021"/>
                </a:lnTo>
                <a:lnTo>
                  <a:pt x="232834" y="206735"/>
                </a:lnTo>
                <a:lnTo>
                  <a:pt x="232405" y="206484"/>
                </a:lnTo>
                <a:lnTo>
                  <a:pt x="232038" y="206626"/>
                </a:lnTo>
                <a:lnTo>
                  <a:pt x="231753" y="206946"/>
                </a:lnTo>
                <a:lnTo>
                  <a:pt x="231712" y="207511"/>
                </a:lnTo>
                <a:lnTo>
                  <a:pt x="229495" y="208449"/>
                </a:lnTo>
                <a:lnTo>
                  <a:pt x="227965" y="209421"/>
                </a:lnTo>
                <a:lnTo>
                  <a:pt x="221920" y="215215"/>
                </a:lnTo>
                <a:lnTo>
                  <a:pt x="219091" y="216908"/>
                </a:lnTo>
                <a:lnTo>
                  <a:pt x="218533" y="217928"/>
                </a:lnTo>
                <a:lnTo>
                  <a:pt x="217955" y="219832"/>
                </a:lnTo>
                <a:lnTo>
                  <a:pt x="216296" y="221464"/>
                </a:lnTo>
                <a:lnTo>
                  <a:pt x="214841" y="222239"/>
                </a:lnTo>
                <a:lnTo>
                  <a:pt x="211244" y="223035"/>
                </a:lnTo>
                <a:lnTo>
                  <a:pt x="207626" y="224762"/>
                </a:lnTo>
                <a:lnTo>
                  <a:pt x="205994" y="224014"/>
                </a:lnTo>
                <a:lnTo>
                  <a:pt x="201778" y="224096"/>
                </a:lnTo>
                <a:lnTo>
                  <a:pt x="199146" y="222015"/>
                </a:lnTo>
                <a:lnTo>
                  <a:pt x="194087" y="220696"/>
                </a:lnTo>
                <a:lnTo>
                  <a:pt x="192441" y="217656"/>
                </a:lnTo>
                <a:lnTo>
                  <a:pt x="190136" y="217459"/>
                </a:lnTo>
                <a:lnTo>
                  <a:pt x="188627" y="217554"/>
                </a:lnTo>
                <a:lnTo>
                  <a:pt x="187722" y="217092"/>
                </a:lnTo>
                <a:lnTo>
                  <a:pt x="187491" y="216051"/>
                </a:lnTo>
                <a:lnTo>
                  <a:pt x="187471" y="215052"/>
                </a:lnTo>
                <a:lnTo>
                  <a:pt x="185873" y="215514"/>
                </a:lnTo>
                <a:lnTo>
                  <a:pt x="184649" y="215514"/>
                </a:lnTo>
                <a:lnTo>
                  <a:pt x="183921" y="215915"/>
                </a:lnTo>
                <a:lnTo>
                  <a:pt x="183350" y="216378"/>
                </a:lnTo>
                <a:lnTo>
                  <a:pt x="182670" y="216085"/>
                </a:lnTo>
                <a:lnTo>
                  <a:pt x="182275" y="216187"/>
                </a:lnTo>
                <a:lnTo>
                  <a:pt x="182309" y="216772"/>
                </a:lnTo>
                <a:lnTo>
                  <a:pt x="180841" y="216922"/>
                </a:lnTo>
                <a:lnTo>
                  <a:pt x="179242" y="216561"/>
                </a:lnTo>
                <a:lnTo>
                  <a:pt x="175060" y="214990"/>
                </a:lnTo>
                <a:lnTo>
                  <a:pt x="174421" y="214746"/>
                </a:lnTo>
                <a:lnTo>
                  <a:pt x="171518" y="214140"/>
                </a:lnTo>
                <a:lnTo>
                  <a:pt x="170348" y="213508"/>
                </a:lnTo>
                <a:lnTo>
                  <a:pt x="169396" y="211951"/>
                </a:lnTo>
                <a:lnTo>
                  <a:pt x="168675" y="211461"/>
                </a:lnTo>
                <a:lnTo>
                  <a:pt x="168247" y="211169"/>
                </a:lnTo>
                <a:lnTo>
                  <a:pt x="165540" y="211958"/>
                </a:lnTo>
                <a:lnTo>
                  <a:pt x="164602" y="213182"/>
                </a:lnTo>
                <a:lnTo>
                  <a:pt x="163140" y="214616"/>
                </a:lnTo>
                <a:lnTo>
                  <a:pt x="153103" y="221634"/>
                </a:lnTo>
                <a:lnTo>
                  <a:pt x="151267" y="224565"/>
                </a:lnTo>
                <a:lnTo>
                  <a:pt x="149145" y="228869"/>
                </a:lnTo>
                <a:lnTo>
                  <a:pt x="148982" y="230875"/>
                </a:lnTo>
                <a:lnTo>
                  <a:pt x="149894" y="237267"/>
                </a:lnTo>
                <a:lnTo>
                  <a:pt x="151933" y="240613"/>
                </a:lnTo>
                <a:lnTo>
                  <a:pt x="152192" y="241388"/>
                </a:lnTo>
                <a:lnTo>
                  <a:pt x="151056" y="241395"/>
                </a:lnTo>
                <a:lnTo>
                  <a:pt x="149159" y="240973"/>
                </a:lnTo>
                <a:lnTo>
                  <a:pt x="147588" y="240457"/>
                </a:lnTo>
                <a:lnTo>
                  <a:pt x="146086" y="240742"/>
                </a:lnTo>
                <a:lnTo>
                  <a:pt x="144644" y="241436"/>
                </a:lnTo>
                <a:lnTo>
                  <a:pt x="143379" y="241858"/>
                </a:lnTo>
                <a:lnTo>
                  <a:pt x="142468" y="241973"/>
                </a:lnTo>
                <a:lnTo>
                  <a:pt x="141863" y="242374"/>
                </a:lnTo>
                <a:lnTo>
                  <a:pt x="141570" y="243170"/>
                </a:lnTo>
                <a:lnTo>
                  <a:pt x="141516" y="243728"/>
                </a:lnTo>
                <a:lnTo>
                  <a:pt x="139918" y="243592"/>
                </a:lnTo>
                <a:lnTo>
                  <a:pt x="136225" y="242449"/>
                </a:lnTo>
                <a:lnTo>
                  <a:pt x="132907" y="241660"/>
                </a:lnTo>
                <a:lnTo>
                  <a:pt x="130955" y="242558"/>
                </a:lnTo>
                <a:lnTo>
                  <a:pt x="129704" y="243394"/>
                </a:lnTo>
                <a:lnTo>
                  <a:pt x="128827" y="243265"/>
                </a:lnTo>
                <a:lnTo>
                  <a:pt x="128154" y="242381"/>
                </a:lnTo>
                <a:lnTo>
                  <a:pt x="127705" y="241517"/>
                </a:lnTo>
                <a:lnTo>
                  <a:pt x="126406" y="240722"/>
                </a:lnTo>
                <a:lnTo>
                  <a:pt x="123468" y="239532"/>
                </a:lnTo>
                <a:lnTo>
                  <a:pt x="123618" y="238961"/>
                </a:lnTo>
                <a:lnTo>
                  <a:pt x="124121" y="238158"/>
                </a:lnTo>
                <a:lnTo>
                  <a:pt x="124108" y="237662"/>
                </a:lnTo>
                <a:lnTo>
                  <a:pt x="123543" y="236927"/>
                </a:lnTo>
                <a:lnTo>
                  <a:pt x="120837" y="236139"/>
                </a:lnTo>
                <a:lnTo>
                  <a:pt x="119559" y="235942"/>
                </a:lnTo>
                <a:lnTo>
                  <a:pt x="118749" y="236485"/>
                </a:lnTo>
                <a:lnTo>
                  <a:pt x="118164" y="237152"/>
                </a:lnTo>
                <a:lnTo>
                  <a:pt x="116662" y="234704"/>
                </a:lnTo>
                <a:lnTo>
                  <a:pt x="115587" y="234201"/>
                </a:lnTo>
                <a:lnTo>
                  <a:pt x="113969" y="234119"/>
                </a:lnTo>
                <a:lnTo>
                  <a:pt x="112112" y="233371"/>
                </a:lnTo>
                <a:lnTo>
                  <a:pt x="110181" y="232412"/>
                </a:lnTo>
                <a:lnTo>
                  <a:pt x="105496" y="230882"/>
                </a:lnTo>
                <a:lnTo>
                  <a:pt x="104211" y="230699"/>
                </a:lnTo>
                <a:lnTo>
                  <a:pt x="103694" y="230943"/>
                </a:lnTo>
                <a:lnTo>
                  <a:pt x="103347" y="231861"/>
                </a:lnTo>
                <a:lnTo>
                  <a:pt x="103164" y="234446"/>
                </a:lnTo>
                <a:lnTo>
                  <a:pt x="102966" y="234731"/>
                </a:lnTo>
                <a:lnTo>
                  <a:pt x="100790" y="234819"/>
                </a:lnTo>
                <a:lnTo>
                  <a:pt x="98111" y="234459"/>
                </a:lnTo>
                <a:lnTo>
                  <a:pt x="96880" y="234636"/>
                </a:lnTo>
                <a:lnTo>
                  <a:pt x="95786" y="234643"/>
                </a:lnTo>
                <a:lnTo>
                  <a:pt x="94752" y="233956"/>
                </a:lnTo>
                <a:lnTo>
                  <a:pt x="90121" y="234738"/>
                </a:lnTo>
                <a:lnTo>
                  <a:pt x="89353" y="234357"/>
                </a:lnTo>
                <a:lnTo>
                  <a:pt x="88237" y="233194"/>
                </a:lnTo>
                <a:lnTo>
                  <a:pt x="86986" y="232249"/>
                </a:lnTo>
                <a:lnTo>
                  <a:pt x="86021" y="231766"/>
                </a:lnTo>
                <a:lnTo>
                  <a:pt x="85191" y="231209"/>
                </a:lnTo>
                <a:lnTo>
                  <a:pt x="84443" y="231120"/>
                </a:lnTo>
                <a:lnTo>
                  <a:pt x="83301" y="231657"/>
                </a:lnTo>
                <a:lnTo>
                  <a:pt x="81723" y="231889"/>
                </a:lnTo>
                <a:lnTo>
                  <a:pt x="80417" y="231821"/>
                </a:lnTo>
                <a:lnTo>
                  <a:pt x="79717" y="231895"/>
                </a:lnTo>
                <a:lnTo>
                  <a:pt x="76779" y="229026"/>
                </a:lnTo>
                <a:lnTo>
                  <a:pt x="76351" y="228244"/>
                </a:lnTo>
                <a:lnTo>
                  <a:pt x="74889" y="228026"/>
                </a:lnTo>
                <a:lnTo>
                  <a:pt x="73080" y="227992"/>
                </a:lnTo>
                <a:lnTo>
                  <a:pt x="68470" y="226129"/>
                </a:lnTo>
                <a:lnTo>
                  <a:pt x="66368" y="225129"/>
                </a:lnTo>
                <a:lnTo>
                  <a:pt x="66062" y="224531"/>
                </a:lnTo>
                <a:lnTo>
                  <a:pt x="66090" y="224048"/>
                </a:lnTo>
                <a:lnTo>
                  <a:pt x="65729" y="224157"/>
                </a:lnTo>
                <a:lnTo>
                  <a:pt x="65083" y="225007"/>
                </a:lnTo>
                <a:lnTo>
                  <a:pt x="64743" y="225701"/>
                </a:lnTo>
                <a:lnTo>
                  <a:pt x="64294" y="225830"/>
                </a:lnTo>
                <a:lnTo>
                  <a:pt x="63635" y="225721"/>
                </a:lnTo>
                <a:lnTo>
                  <a:pt x="63023" y="225327"/>
                </a:lnTo>
                <a:lnTo>
                  <a:pt x="62649" y="224823"/>
                </a:lnTo>
                <a:lnTo>
                  <a:pt x="63050" y="223946"/>
                </a:lnTo>
                <a:lnTo>
                  <a:pt x="63757" y="222797"/>
                </a:lnTo>
                <a:lnTo>
                  <a:pt x="64050" y="221546"/>
                </a:lnTo>
                <a:lnTo>
                  <a:pt x="63982" y="220424"/>
                </a:lnTo>
                <a:lnTo>
                  <a:pt x="62819" y="219703"/>
                </a:lnTo>
                <a:lnTo>
                  <a:pt x="61105" y="219404"/>
                </a:lnTo>
                <a:lnTo>
                  <a:pt x="59847" y="219315"/>
                </a:lnTo>
                <a:lnTo>
                  <a:pt x="58215" y="218676"/>
                </a:lnTo>
                <a:lnTo>
                  <a:pt x="57440" y="218214"/>
                </a:lnTo>
                <a:lnTo>
                  <a:pt x="56692" y="216962"/>
                </a:lnTo>
                <a:lnTo>
                  <a:pt x="56665" y="216051"/>
                </a:lnTo>
                <a:lnTo>
                  <a:pt x="59772" y="215249"/>
                </a:lnTo>
                <a:lnTo>
                  <a:pt x="62567" y="211951"/>
                </a:lnTo>
                <a:lnTo>
                  <a:pt x="65219" y="199928"/>
                </a:lnTo>
                <a:lnTo>
                  <a:pt x="67137" y="185587"/>
                </a:lnTo>
                <a:lnTo>
                  <a:pt x="68558" y="182867"/>
                </a:lnTo>
                <a:lnTo>
                  <a:pt x="70353" y="182119"/>
                </a:lnTo>
                <a:lnTo>
                  <a:pt x="68905" y="180134"/>
                </a:lnTo>
                <a:lnTo>
                  <a:pt x="68001" y="181140"/>
                </a:lnTo>
                <a:lnTo>
                  <a:pt x="67620" y="182207"/>
                </a:lnTo>
                <a:lnTo>
                  <a:pt x="67144" y="182745"/>
                </a:lnTo>
                <a:lnTo>
                  <a:pt x="68211" y="169451"/>
                </a:lnTo>
                <a:lnTo>
                  <a:pt x="68973" y="164554"/>
                </a:lnTo>
                <a:lnTo>
                  <a:pt x="70272" y="159414"/>
                </a:lnTo>
                <a:lnTo>
                  <a:pt x="72931" y="161454"/>
                </a:lnTo>
                <a:lnTo>
                  <a:pt x="75134" y="163528"/>
                </a:lnTo>
                <a:lnTo>
                  <a:pt x="76269" y="165323"/>
                </a:lnTo>
                <a:lnTo>
                  <a:pt x="77711" y="171280"/>
                </a:lnTo>
                <a:lnTo>
                  <a:pt x="78806" y="172531"/>
                </a:lnTo>
                <a:lnTo>
                  <a:pt x="80438" y="173782"/>
                </a:lnTo>
                <a:lnTo>
                  <a:pt x="79792" y="172415"/>
                </a:lnTo>
                <a:lnTo>
                  <a:pt x="78670" y="171368"/>
                </a:lnTo>
                <a:lnTo>
                  <a:pt x="76915" y="163419"/>
                </a:lnTo>
                <a:lnTo>
                  <a:pt x="75814" y="161154"/>
                </a:lnTo>
                <a:lnTo>
                  <a:pt x="74100" y="159250"/>
                </a:lnTo>
                <a:lnTo>
                  <a:pt x="68578" y="155232"/>
                </a:lnTo>
                <a:lnTo>
                  <a:pt x="68082" y="154450"/>
                </a:lnTo>
                <a:lnTo>
                  <a:pt x="67810" y="152913"/>
                </a:lnTo>
                <a:lnTo>
                  <a:pt x="69639" y="152981"/>
                </a:lnTo>
                <a:lnTo>
                  <a:pt x="71217" y="153729"/>
                </a:lnTo>
                <a:lnTo>
                  <a:pt x="71033" y="152872"/>
                </a:lnTo>
                <a:lnTo>
                  <a:pt x="70564" y="151974"/>
                </a:lnTo>
                <a:lnTo>
                  <a:pt x="69830" y="148704"/>
                </a:lnTo>
                <a:lnTo>
                  <a:pt x="69218" y="141040"/>
                </a:lnTo>
                <a:lnTo>
                  <a:pt x="69299" y="139727"/>
                </a:lnTo>
                <a:lnTo>
                  <a:pt x="69027" y="138109"/>
                </a:lnTo>
                <a:lnTo>
                  <a:pt x="67259" y="137749"/>
                </a:lnTo>
                <a:lnTo>
                  <a:pt x="65845" y="137688"/>
                </a:lnTo>
                <a:lnTo>
                  <a:pt x="64322" y="137048"/>
                </a:lnTo>
                <a:lnTo>
                  <a:pt x="56801" y="132506"/>
                </a:lnTo>
                <a:lnTo>
                  <a:pt x="54230" y="127800"/>
                </a:lnTo>
                <a:lnTo>
                  <a:pt x="51599" y="124319"/>
                </a:lnTo>
                <a:lnTo>
                  <a:pt x="50966" y="122795"/>
                </a:lnTo>
                <a:lnTo>
                  <a:pt x="51007" y="121252"/>
                </a:lnTo>
                <a:lnTo>
                  <a:pt x="52374" y="117988"/>
                </a:lnTo>
                <a:lnTo>
                  <a:pt x="51170" y="115920"/>
                </a:lnTo>
                <a:lnTo>
                  <a:pt x="49994" y="115512"/>
                </a:lnTo>
                <a:lnTo>
                  <a:pt x="48974" y="114486"/>
                </a:lnTo>
                <a:lnTo>
                  <a:pt x="49899" y="112779"/>
                </a:lnTo>
                <a:lnTo>
                  <a:pt x="50667" y="111684"/>
                </a:lnTo>
                <a:lnTo>
                  <a:pt x="52211" y="111392"/>
                </a:lnTo>
                <a:lnTo>
                  <a:pt x="54230" y="111752"/>
                </a:lnTo>
                <a:lnTo>
                  <a:pt x="56148" y="112745"/>
                </a:lnTo>
                <a:lnTo>
                  <a:pt x="57651" y="113010"/>
                </a:lnTo>
                <a:lnTo>
                  <a:pt x="53210" y="110351"/>
                </a:lnTo>
                <a:lnTo>
                  <a:pt x="46002" y="111249"/>
                </a:lnTo>
                <a:lnTo>
                  <a:pt x="44445" y="110909"/>
                </a:lnTo>
                <a:lnTo>
                  <a:pt x="43139" y="110317"/>
                </a:lnTo>
                <a:lnTo>
                  <a:pt x="42623" y="108359"/>
                </a:lnTo>
                <a:lnTo>
                  <a:pt x="43650" y="107482"/>
                </a:lnTo>
                <a:lnTo>
                  <a:pt x="44574" y="105850"/>
                </a:lnTo>
                <a:lnTo>
                  <a:pt x="43527" y="104707"/>
                </a:lnTo>
                <a:lnTo>
                  <a:pt x="42167" y="104272"/>
                </a:lnTo>
                <a:lnTo>
                  <a:pt x="40032" y="104292"/>
                </a:lnTo>
                <a:lnTo>
                  <a:pt x="38039" y="104639"/>
                </a:lnTo>
                <a:lnTo>
                  <a:pt x="37536" y="103980"/>
                </a:lnTo>
                <a:lnTo>
                  <a:pt x="38754" y="102157"/>
                </a:lnTo>
                <a:lnTo>
                  <a:pt x="37720" y="101491"/>
                </a:lnTo>
                <a:lnTo>
                  <a:pt x="36339" y="101804"/>
                </a:lnTo>
                <a:lnTo>
                  <a:pt x="34340" y="102178"/>
                </a:lnTo>
                <a:lnTo>
                  <a:pt x="32429" y="101606"/>
                </a:lnTo>
                <a:lnTo>
                  <a:pt x="30621" y="99532"/>
                </a:lnTo>
                <a:lnTo>
                  <a:pt x="29424" y="99546"/>
                </a:lnTo>
                <a:lnTo>
                  <a:pt x="28601" y="99804"/>
                </a:lnTo>
                <a:lnTo>
                  <a:pt x="27384" y="99002"/>
                </a:lnTo>
                <a:lnTo>
                  <a:pt x="26098" y="98805"/>
                </a:lnTo>
                <a:lnTo>
                  <a:pt x="25181" y="99070"/>
                </a:lnTo>
                <a:lnTo>
                  <a:pt x="23963" y="97880"/>
                </a:lnTo>
                <a:lnTo>
                  <a:pt x="16456" y="95486"/>
                </a:lnTo>
                <a:lnTo>
                  <a:pt x="13219" y="95194"/>
                </a:lnTo>
                <a:lnTo>
                  <a:pt x="10248" y="96275"/>
                </a:lnTo>
                <a:lnTo>
                  <a:pt x="8609" y="95901"/>
                </a:lnTo>
                <a:lnTo>
                  <a:pt x="7405" y="94351"/>
                </a:lnTo>
                <a:lnTo>
                  <a:pt x="6399" y="91753"/>
                </a:lnTo>
                <a:lnTo>
                  <a:pt x="1612" y="89747"/>
                </a:lnTo>
                <a:lnTo>
                  <a:pt x="2557" y="88428"/>
                </a:lnTo>
                <a:lnTo>
                  <a:pt x="4787" y="88115"/>
                </a:lnTo>
                <a:lnTo>
                  <a:pt x="7351" y="87204"/>
                </a:lnTo>
                <a:lnTo>
                  <a:pt x="8276" y="86027"/>
                </a:lnTo>
                <a:lnTo>
                  <a:pt x="6270" y="84661"/>
                </a:lnTo>
                <a:lnTo>
                  <a:pt x="4787" y="84321"/>
                </a:lnTo>
                <a:lnTo>
                  <a:pt x="4175" y="83831"/>
                </a:lnTo>
                <a:lnTo>
                  <a:pt x="3550" y="82600"/>
                </a:lnTo>
                <a:lnTo>
                  <a:pt x="4433" y="82036"/>
                </a:lnTo>
                <a:lnTo>
                  <a:pt x="5059" y="82335"/>
                </a:lnTo>
                <a:lnTo>
                  <a:pt x="6868" y="82512"/>
                </a:lnTo>
                <a:lnTo>
                  <a:pt x="9955" y="82213"/>
                </a:lnTo>
                <a:lnTo>
                  <a:pt x="8806" y="80968"/>
                </a:lnTo>
                <a:lnTo>
                  <a:pt x="7609" y="80689"/>
                </a:lnTo>
                <a:lnTo>
                  <a:pt x="7058" y="80377"/>
                </a:lnTo>
                <a:lnTo>
                  <a:pt x="4542" y="80241"/>
                </a:lnTo>
                <a:lnTo>
                  <a:pt x="3400" y="80669"/>
                </a:lnTo>
                <a:lnTo>
                  <a:pt x="829" y="80506"/>
                </a:lnTo>
                <a:lnTo>
                  <a:pt x="272" y="79166"/>
                </a:lnTo>
                <a:lnTo>
                  <a:pt x="0" y="78010"/>
                </a:lnTo>
                <a:lnTo>
                  <a:pt x="796" y="75440"/>
                </a:lnTo>
                <a:lnTo>
                  <a:pt x="4413" y="73135"/>
                </a:lnTo>
                <a:lnTo>
                  <a:pt x="13430" y="70612"/>
                </a:lnTo>
                <a:lnTo>
                  <a:pt x="17306" y="70979"/>
                </a:lnTo>
                <a:lnTo>
                  <a:pt x="19992" y="70523"/>
                </a:lnTo>
                <a:lnTo>
                  <a:pt x="23215" y="68932"/>
                </a:lnTo>
                <a:lnTo>
                  <a:pt x="24636" y="67565"/>
                </a:lnTo>
                <a:lnTo>
                  <a:pt x="29220" y="66763"/>
                </a:lnTo>
                <a:lnTo>
                  <a:pt x="33572" y="68211"/>
                </a:lnTo>
                <a:lnTo>
                  <a:pt x="37584" y="73679"/>
                </a:lnTo>
                <a:lnTo>
                  <a:pt x="39501" y="75528"/>
                </a:lnTo>
                <a:lnTo>
                  <a:pt x="44200" y="72319"/>
                </a:lnTo>
                <a:lnTo>
                  <a:pt x="51198" y="72414"/>
                </a:lnTo>
                <a:lnTo>
                  <a:pt x="52639" y="74223"/>
                </a:lnTo>
                <a:lnTo>
                  <a:pt x="53224" y="72699"/>
                </a:lnTo>
                <a:lnTo>
                  <a:pt x="54509" y="70911"/>
                </a:lnTo>
                <a:lnTo>
                  <a:pt x="55536" y="71727"/>
                </a:lnTo>
                <a:lnTo>
                  <a:pt x="56060" y="72835"/>
                </a:lnTo>
                <a:lnTo>
                  <a:pt x="63444" y="72523"/>
                </a:lnTo>
                <a:lnTo>
                  <a:pt x="64607" y="72203"/>
                </a:lnTo>
                <a:lnTo>
                  <a:pt x="62622" y="70904"/>
                </a:lnTo>
                <a:lnTo>
                  <a:pt x="61003" y="67790"/>
                </a:lnTo>
                <a:lnTo>
                  <a:pt x="60663" y="56277"/>
                </a:lnTo>
                <a:lnTo>
                  <a:pt x="58616" y="53047"/>
                </a:lnTo>
                <a:lnTo>
                  <a:pt x="56270" y="47872"/>
                </a:lnTo>
                <a:lnTo>
                  <a:pt x="55189" y="44792"/>
                </a:lnTo>
                <a:lnTo>
                  <a:pt x="55087" y="43724"/>
                </a:lnTo>
                <a:lnTo>
                  <a:pt x="55448" y="42181"/>
                </a:lnTo>
                <a:lnTo>
                  <a:pt x="58331" y="42262"/>
                </a:lnTo>
                <a:lnTo>
                  <a:pt x="60561" y="42657"/>
                </a:lnTo>
                <a:lnTo>
                  <a:pt x="64811" y="41494"/>
                </a:lnTo>
                <a:lnTo>
                  <a:pt x="66851" y="42289"/>
                </a:lnTo>
                <a:lnTo>
                  <a:pt x="66729" y="44697"/>
                </a:lnTo>
                <a:lnTo>
                  <a:pt x="67355" y="47730"/>
                </a:lnTo>
                <a:lnTo>
                  <a:pt x="68062" y="49198"/>
                </a:lnTo>
                <a:lnTo>
                  <a:pt x="69143" y="50864"/>
                </a:lnTo>
                <a:lnTo>
                  <a:pt x="72563" y="50715"/>
                </a:lnTo>
                <a:lnTo>
                  <a:pt x="76256" y="51694"/>
                </a:lnTo>
                <a:lnTo>
                  <a:pt x="80927" y="51844"/>
                </a:lnTo>
                <a:lnTo>
                  <a:pt x="87748" y="53530"/>
                </a:lnTo>
                <a:lnTo>
                  <a:pt x="90651" y="52551"/>
                </a:lnTo>
                <a:lnTo>
                  <a:pt x="93467" y="50463"/>
                </a:lnTo>
                <a:lnTo>
                  <a:pt x="98825" y="49090"/>
                </a:lnTo>
                <a:lnTo>
                  <a:pt x="99253" y="48369"/>
                </a:lnTo>
                <a:lnTo>
                  <a:pt x="96166" y="48654"/>
                </a:lnTo>
                <a:lnTo>
                  <a:pt x="93337" y="47329"/>
                </a:lnTo>
                <a:lnTo>
                  <a:pt x="92957" y="45894"/>
                </a:lnTo>
                <a:lnTo>
                  <a:pt x="93283" y="44602"/>
                </a:lnTo>
                <a:lnTo>
                  <a:pt x="94432" y="41623"/>
                </a:lnTo>
                <a:lnTo>
                  <a:pt x="102633" y="36911"/>
                </a:lnTo>
                <a:lnTo>
                  <a:pt x="108508" y="35517"/>
                </a:lnTo>
                <a:lnTo>
                  <a:pt x="114642" y="32912"/>
                </a:lnTo>
                <a:lnTo>
                  <a:pt x="117729" y="30240"/>
                </a:lnTo>
                <a:lnTo>
                  <a:pt x="119769" y="26779"/>
                </a:lnTo>
                <a:lnTo>
                  <a:pt x="120429" y="26017"/>
                </a:lnTo>
                <a:lnTo>
                  <a:pt x="121279" y="25378"/>
                </a:lnTo>
                <a:lnTo>
                  <a:pt x="120490" y="24133"/>
                </a:lnTo>
                <a:lnTo>
                  <a:pt x="121021" y="10805"/>
                </a:lnTo>
                <a:lnTo>
                  <a:pt x="121592" y="8391"/>
                </a:lnTo>
                <a:lnTo>
                  <a:pt x="122789" y="6412"/>
                </a:lnTo>
                <a:lnTo>
                  <a:pt x="124611" y="4883"/>
                </a:lnTo>
                <a:lnTo>
                  <a:pt x="127372" y="3223"/>
                </a:lnTo>
                <a:lnTo>
                  <a:pt x="137551" y="932"/>
                </a:lnTo>
                <a:lnTo>
                  <a:pt x="139061" y="0"/>
                </a:lnTo>
                <a:lnTo>
                  <a:pt x="139272" y="1442"/>
                </a:lnTo>
                <a:lnTo>
                  <a:pt x="140013" y="3284"/>
                </a:lnTo>
                <a:lnTo>
                  <a:pt x="140523" y="4291"/>
                </a:lnTo>
                <a:lnTo>
                  <a:pt x="140095" y="5603"/>
                </a:lnTo>
                <a:lnTo>
                  <a:pt x="140428" y="6684"/>
                </a:lnTo>
                <a:lnTo>
                  <a:pt x="141808" y="8629"/>
                </a:lnTo>
                <a:lnTo>
                  <a:pt x="143529" y="10458"/>
                </a:lnTo>
                <a:lnTo>
                  <a:pt x="145065" y="11628"/>
                </a:lnTo>
                <a:lnTo>
                  <a:pt x="145535" y="11451"/>
                </a:lnTo>
                <a:close/>
                <a:moveTo>
                  <a:pt x="68422" y="149261"/>
                </a:moveTo>
                <a:lnTo>
                  <a:pt x="67749" y="151655"/>
                </a:lnTo>
                <a:lnTo>
                  <a:pt x="66470" y="149452"/>
                </a:lnTo>
                <a:lnTo>
                  <a:pt x="64784" y="147520"/>
                </a:lnTo>
                <a:lnTo>
                  <a:pt x="64396" y="145732"/>
                </a:lnTo>
                <a:lnTo>
                  <a:pt x="64396" y="145256"/>
                </a:lnTo>
                <a:lnTo>
                  <a:pt x="66375" y="146562"/>
                </a:lnTo>
                <a:lnTo>
                  <a:pt x="68422" y="149261"/>
                </a:lnTo>
                <a:close/>
                <a:moveTo>
                  <a:pt x="271832" y="231712"/>
                </a:moveTo>
                <a:lnTo>
                  <a:pt x="271336" y="235513"/>
                </a:lnTo>
                <a:lnTo>
                  <a:pt x="271696" y="236621"/>
                </a:lnTo>
                <a:lnTo>
                  <a:pt x="272390" y="237397"/>
                </a:lnTo>
                <a:lnTo>
                  <a:pt x="272709" y="238247"/>
                </a:lnTo>
                <a:lnTo>
                  <a:pt x="273287" y="248324"/>
                </a:lnTo>
                <a:lnTo>
                  <a:pt x="273179" y="249127"/>
                </a:lnTo>
                <a:lnTo>
                  <a:pt x="270846" y="253159"/>
                </a:lnTo>
                <a:lnTo>
                  <a:pt x="270322" y="254336"/>
                </a:lnTo>
                <a:lnTo>
                  <a:pt x="270207" y="259313"/>
                </a:lnTo>
                <a:lnTo>
                  <a:pt x="269812" y="260646"/>
                </a:lnTo>
                <a:lnTo>
                  <a:pt x="268983" y="261958"/>
                </a:lnTo>
                <a:lnTo>
                  <a:pt x="267507" y="266202"/>
                </a:lnTo>
                <a:lnTo>
                  <a:pt x="266229" y="268106"/>
                </a:lnTo>
                <a:lnTo>
                  <a:pt x="262734" y="265780"/>
                </a:lnTo>
                <a:lnTo>
                  <a:pt x="260673" y="264774"/>
                </a:lnTo>
                <a:lnTo>
                  <a:pt x="259667" y="263692"/>
                </a:lnTo>
                <a:lnTo>
                  <a:pt x="259007" y="262944"/>
                </a:lnTo>
                <a:lnTo>
                  <a:pt x="259435" y="261945"/>
                </a:lnTo>
                <a:lnTo>
                  <a:pt x="260374" y="260904"/>
                </a:lnTo>
                <a:lnTo>
                  <a:pt x="260523" y="260082"/>
                </a:lnTo>
                <a:lnTo>
                  <a:pt x="258314" y="259157"/>
                </a:lnTo>
                <a:lnTo>
                  <a:pt x="257300" y="258538"/>
                </a:lnTo>
                <a:lnTo>
                  <a:pt x="257314" y="257450"/>
                </a:lnTo>
                <a:lnTo>
                  <a:pt x="258076" y="255757"/>
                </a:lnTo>
                <a:lnTo>
                  <a:pt x="257729" y="254356"/>
                </a:lnTo>
                <a:lnTo>
                  <a:pt x="256450" y="254424"/>
                </a:lnTo>
                <a:lnTo>
                  <a:pt x="255457" y="254213"/>
                </a:lnTo>
                <a:lnTo>
                  <a:pt x="255328" y="253486"/>
                </a:lnTo>
                <a:lnTo>
                  <a:pt x="256056" y="252554"/>
                </a:lnTo>
                <a:lnTo>
                  <a:pt x="256994" y="251337"/>
                </a:lnTo>
                <a:lnTo>
                  <a:pt x="256967" y="249990"/>
                </a:lnTo>
                <a:lnTo>
                  <a:pt x="255831" y="249412"/>
                </a:lnTo>
                <a:lnTo>
                  <a:pt x="254805" y="248317"/>
                </a:lnTo>
                <a:lnTo>
                  <a:pt x="254390" y="246828"/>
                </a:lnTo>
                <a:lnTo>
                  <a:pt x="255185" y="245808"/>
                </a:lnTo>
                <a:lnTo>
                  <a:pt x="256477" y="245155"/>
                </a:lnTo>
                <a:lnTo>
                  <a:pt x="255526" y="243625"/>
                </a:lnTo>
                <a:lnTo>
                  <a:pt x="254886" y="243592"/>
                </a:lnTo>
                <a:lnTo>
                  <a:pt x="254376" y="243258"/>
                </a:lnTo>
                <a:lnTo>
                  <a:pt x="254798" y="242551"/>
                </a:lnTo>
                <a:lnTo>
                  <a:pt x="255798" y="241490"/>
                </a:lnTo>
                <a:lnTo>
                  <a:pt x="257191" y="238315"/>
                </a:lnTo>
                <a:lnTo>
                  <a:pt x="259130" y="236812"/>
                </a:lnTo>
                <a:lnTo>
                  <a:pt x="262570" y="235846"/>
                </a:lnTo>
                <a:lnTo>
                  <a:pt x="263502" y="235418"/>
                </a:lnTo>
                <a:lnTo>
                  <a:pt x="264352" y="234296"/>
                </a:lnTo>
                <a:lnTo>
                  <a:pt x="265297" y="233575"/>
                </a:lnTo>
                <a:lnTo>
                  <a:pt x="266446" y="233670"/>
                </a:lnTo>
                <a:lnTo>
                  <a:pt x="267507" y="234099"/>
                </a:lnTo>
                <a:lnTo>
                  <a:pt x="268160" y="234561"/>
                </a:lnTo>
                <a:lnTo>
                  <a:pt x="268650" y="234078"/>
                </a:lnTo>
                <a:lnTo>
                  <a:pt x="269126" y="232684"/>
                </a:lnTo>
                <a:lnTo>
                  <a:pt x="268833" y="231460"/>
                </a:lnTo>
                <a:lnTo>
                  <a:pt x="268983" y="228094"/>
                </a:lnTo>
                <a:lnTo>
                  <a:pt x="269595" y="226183"/>
                </a:lnTo>
                <a:lnTo>
                  <a:pt x="270588" y="226075"/>
                </a:lnTo>
                <a:lnTo>
                  <a:pt x="271499" y="227129"/>
                </a:lnTo>
                <a:lnTo>
                  <a:pt x="271458" y="228060"/>
                </a:lnTo>
                <a:lnTo>
                  <a:pt x="271798" y="230263"/>
                </a:lnTo>
                <a:lnTo>
                  <a:pt x="271832" y="23171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50" name="Google Shape;3750;p208"/>
          <p:cNvSpPr/>
          <p:nvPr/>
        </p:nvSpPr>
        <p:spPr>
          <a:xfrm>
            <a:off x="7794496" y="4487067"/>
            <a:ext cx="110255" cy="117953"/>
          </a:xfrm>
          <a:custGeom>
            <a:rect b="b" l="l" r="r" t="t"/>
            <a:pathLst>
              <a:path extrusionOk="0" h="117953" w="110255">
                <a:moveTo>
                  <a:pt x="87605" y="2666"/>
                </a:moveTo>
                <a:lnTo>
                  <a:pt x="87510" y="3991"/>
                </a:lnTo>
                <a:lnTo>
                  <a:pt x="85993" y="7242"/>
                </a:lnTo>
                <a:lnTo>
                  <a:pt x="85286" y="9744"/>
                </a:lnTo>
                <a:lnTo>
                  <a:pt x="85109" y="12403"/>
                </a:lnTo>
                <a:lnTo>
                  <a:pt x="85524" y="14552"/>
                </a:lnTo>
                <a:lnTo>
                  <a:pt x="86252" y="16075"/>
                </a:lnTo>
                <a:lnTo>
                  <a:pt x="86721" y="17741"/>
                </a:lnTo>
                <a:lnTo>
                  <a:pt x="86361" y="18904"/>
                </a:lnTo>
                <a:lnTo>
                  <a:pt x="85626" y="19401"/>
                </a:lnTo>
                <a:lnTo>
                  <a:pt x="86129" y="19985"/>
                </a:lnTo>
                <a:lnTo>
                  <a:pt x="87231" y="20121"/>
                </a:lnTo>
                <a:lnTo>
                  <a:pt x="89108" y="19618"/>
                </a:lnTo>
                <a:lnTo>
                  <a:pt x="91991" y="18727"/>
                </a:lnTo>
                <a:lnTo>
                  <a:pt x="95765" y="17442"/>
                </a:lnTo>
                <a:lnTo>
                  <a:pt x="98247" y="16755"/>
                </a:lnTo>
                <a:lnTo>
                  <a:pt x="102348" y="17190"/>
                </a:lnTo>
                <a:lnTo>
                  <a:pt x="104537" y="17680"/>
                </a:lnTo>
                <a:lnTo>
                  <a:pt x="105659" y="18578"/>
                </a:lnTo>
                <a:lnTo>
                  <a:pt x="106869" y="22399"/>
                </a:lnTo>
                <a:lnTo>
                  <a:pt x="107468" y="22984"/>
                </a:lnTo>
                <a:lnTo>
                  <a:pt x="108461" y="24609"/>
                </a:lnTo>
                <a:lnTo>
                  <a:pt x="109290" y="26561"/>
                </a:lnTo>
                <a:lnTo>
                  <a:pt x="109467" y="27554"/>
                </a:lnTo>
                <a:lnTo>
                  <a:pt x="109372" y="28268"/>
                </a:lnTo>
                <a:lnTo>
                  <a:pt x="108542" y="29322"/>
                </a:lnTo>
                <a:lnTo>
                  <a:pt x="107604" y="30879"/>
                </a:lnTo>
                <a:lnTo>
                  <a:pt x="107271" y="31817"/>
                </a:lnTo>
                <a:lnTo>
                  <a:pt x="106489" y="32518"/>
                </a:lnTo>
                <a:lnTo>
                  <a:pt x="105496" y="33205"/>
                </a:lnTo>
                <a:lnTo>
                  <a:pt x="102756" y="33483"/>
                </a:lnTo>
                <a:lnTo>
                  <a:pt x="102334" y="33891"/>
                </a:lnTo>
                <a:lnTo>
                  <a:pt x="101572" y="35544"/>
                </a:lnTo>
                <a:lnTo>
                  <a:pt x="100124" y="36945"/>
                </a:lnTo>
                <a:lnTo>
                  <a:pt x="99464" y="38271"/>
                </a:lnTo>
                <a:lnTo>
                  <a:pt x="98886" y="40039"/>
                </a:lnTo>
                <a:lnTo>
                  <a:pt x="99002" y="42221"/>
                </a:lnTo>
                <a:lnTo>
                  <a:pt x="98709" y="45370"/>
                </a:lnTo>
                <a:lnTo>
                  <a:pt x="98417" y="47505"/>
                </a:lnTo>
                <a:lnTo>
                  <a:pt x="99138" y="48253"/>
                </a:lnTo>
                <a:lnTo>
                  <a:pt x="102416" y="48770"/>
                </a:lnTo>
                <a:lnTo>
                  <a:pt x="103048" y="49191"/>
                </a:lnTo>
                <a:lnTo>
                  <a:pt x="103918" y="50511"/>
                </a:lnTo>
                <a:lnTo>
                  <a:pt x="105034" y="51755"/>
                </a:lnTo>
                <a:lnTo>
                  <a:pt x="108025" y="52537"/>
                </a:lnTo>
                <a:lnTo>
                  <a:pt x="109188" y="53482"/>
                </a:lnTo>
                <a:lnTo>
                  <a:pt x="110134" y="54523"/>
                </a:lnTo>
                <a:lnTo>
                  <a:pt x="110256" y="55373"/>
                </a:lnTo>
                <a:lnTo>
                  <a:pt x="109576" y="58793"/>
                </a:lnTo>
                <a:lnTo>
                  <a:pt x="108923" y="62078"/>
                </a:lnTo>
                <a:lnTo>
                  <a:pt x="109182" y="64580"/>
                </a:lnTo>
                <a:lnTo>
                  <a:pt x="109419" y="66967"/>
                </a:lnTo>
                <a:lnTo>
                  <a:pt x="109780" y="70442"/>
                </a:lnTo>
                <a:lnTo>
                  <a:pt x="109624" y="72563"/>
                </a:lnTo>
                <a:lnTo>
                  <a:pt x="108774" y="73862"/>
                </a:lnTo>
                <a:lnTo>
                  <a:pt x="108774" y="74875"/>
                </a:lnTo>
                <a:lnTo>
                  <a:pt x="109161" y="76099"/>
                </a:lnTo>
                <a:lnTo>
                  <a:pt x="108413" y="79486"/>
                </a:lnTo>
                <a:lnTo>
                  <a:pt x="107930" y="80057"/>
                </a:lnTo>
                <a:lnTo>
                  <a:pt x="106591" y="80689"/>
                </a:lnTo>
                <a:lnTo>
                  <a:pt x="105884" y="81601"/>
                </a:lnTo>
                <a:lnTo>
                  <a:pt x="105659" y="83029"/>
                </a:lnTo>
                <a:lnTo>
                  <a:pt x="104938" y="84987"/>
                </a:lnTo>
                <a:lnTo>
                  <a:pt x="104190" y="85701"/>
                </a:lnTo>
                <a:lnTo>
                  <a:pt x="104190" y="86612"/>
                </a:lnTo>
                <a:lnTo>
                  <a:pt x="104911" y="87272"/>
                </a:lnTo>
                <a:lnTo>
                  <a:pt x="104898" y="88292"/>
                </a:lnTo>
                <a:lnTo>
                  <a:pt x="103558" y="89502"/>
                </a:lnTo>
                <a:lnTo>
                  <a:pt x="102756" y="90427"/>
                </a:lnTo>
                <a:lnTo>
                  <a:pt x="100967" y="90883"/>
                </a:lnTo>
                <a:lnTo>
                  <a:pt x="98927" y="90400"/>
                </a:lnTo>
                <a:lnTo>
                  <a:pt x="98451" y="89727"/>
                </a:lnTo>
                <a:lnTo>
                  <a:pt x="98940" y="88679"/>
                </a:lnTo>
                <a:lnTo>
                  <a:pt x="98764" y="87836"/>
                </a:lnTo>
                <a:lnTo>
                  <a:pt x="98063" y="86952"/>
                </a:lnTo>
                <a:lnTo>
                  <a:pt x="96969" y="84681"/>
                </a:lnTo>
                <a:lnTo>
                  <a:pt x="96003" y="84198"/>
                </a:lnTo>
                <a:lnTo>
                  <a:pt x="95466" y="85130"/>
                </a:lnTo>
                <a:lnTo>
                  <a:pt x="93807" y="86857"/>
                </a:lnTo>
                <a:lnTo>
                  <a:pt x="90876" y="89074"/>
                </a:lnTo>
                <a:lnTo>
                  <a:pt x="88822" y="89251"/>
                </a:lnTo>
                <a:lnTo>
                  <a:pt x="85028" y="88577"/>
                </a:lnTo>
                <a:lnTo>
                  <a:pt x="81852" y="87517"/>
                </a:lnTo>
                <a:lnTo>
                  <a:pt x="80349" y="84919"/>
                </a:lnTo>
                <a:lnTo>
                  <a:pt x="79418" y="82770"/>
                </a:lnTo>
                <a:lnTo>
                  <a:pt x="78058" y="80281"/>
                </a:lnTo>
                <a:lnTo>
                  <a:pt x="76534" y="79098"/>
                </a:lnTo>
                <a:lnTo>
                  <a:pt x="74909" y="78337"/>
                </a:lnTo>
                <a:lnTo>
                  <a:pt x="74188" y="78289"/>
                </a:lnTo>
                <a:lnTo>
                  <a:pt x="71863" y="79676"/>
                </a:lnTo>
                <a:lnTo>
                  <a:pt x="71163" y="80227"/>
                </a:lnTo>
                <a:lnTo>
                  <a:pt x="71169" y="81390"/>
                </a:lnTo>
                <a:lnTo>
                  <a:pt x="71387" y="82478"/>
                </a:lnTo>
                <a:lnTo>
                  <a:pt x="71747" y="83001"/>
                </a:lnTo>
                <a:lnTo>
                  <a:pt x="72046" y="83702"/>
                </a:lnTo>
                <a:lnTo>
                  <a:pt x="71992" y="84783"/>
                </a:lnTo>
                <a:lnTo>
                  <a:pt x="71577" y="86231"/>
                </a:lnTo>
                <a:lnTo>
                  <a:pt x="71434" y="87829"/>
                </a:lnTo>
                <a:lnTo>
                  <a:pt x="64145" y="89400"/>
                </a:lnTo>
                <a:lnTo>
                  <a:pt x="62887" y="88836"/>
                </a:lnTo>
                <a:lnTo>
                  <a:pt x="61969" y="88115"/>
                </a:lnTo>
                <a:lnTo>
                  <a:pt x="60867" y="88244"/>
                </a:lnTo>
                <a:lnTo>
                  <a:pt x="57698" y="89060"/>
                </a:lnTo>
                <a:lnTo>
                  <a:pt x="56536" y="88489"/>
                </a:lnTo>
                <a:lnTo>
                  <a:pt x="55386" y="88074"/>
                </a:lnTo>
                <a:lnTo>
                  <a:pt x="54856" y="88421"/>
                </a:lnTo>
                <a:lnTo>
                  <a:pt x="54815" y="89101"/>
                </a:lnTo>
                <a:lnTo>
                  <a:pt x="55352" y="92868"/>
                </a:lnTo>
                <a:lnTo>
                  <a:pt x="55176" y="94303"/>
                </a:lnTo>
                <a:lnTo>
                  <a:pt x="54468" y="96180"/>
                </a:lnTo>
                <a:lnTo>
                  <a:pt x="54094" y="97451"/>
                </a:lnTo>
                <a:lnTo>
                  <a:pt x="56032" y="97805"/>
                </a:lnTo>
                <a:lnTo>
                  <a:pt x="56726" y="98397"/>
                </a:lnTo>
                <a:lnTo>
                  <a:pt x="57406" y="99342"/>
                </a:lnTo>
                <a:lnTo>
                  <a:pt x="58338" y="100226"/>
                </a:lnTo>
                <a:lnTo>
                  <a:pt x="58399" y="100763"/>
                </a:lnTo>
                <a:lnTo>
                  <a:pt x="57345" y="101749"/>
                </a:lnTo>
                <a:lnTo>
                  <a:pt x="56984" y="102960"/>
                </a:lnTo>
                <a:lnTo>
                  <a:pt x="57487" y="103905"/>
                </a:lnTo>
                <a:lnTo>
                  <a:pt x="58800" y="104898"/>
                </a:lnTo>
                <a:lnTo>
                  <a:pt x="60724" y="105924"/>
                </a:lnTo>
                <a:lnTo>
                  <a:pt x="61663" y="106598"/>
                </a:lnTo>
                <a:lnTo>
                  <a:pt x="61568" y="107216"/>
                </a:lnTo>
                <a:lnTo>
                  <a:pt x="60677" y="108522"/>
                </a:lnTo>
                <a:lnTo>
                  <a:pt x="60337" y="109637"/>
                </a:lnTo>
                <a:lnTo>
                  <a:pt x="59725" y="110637"/>
                </a:lnTo>
                <a:lnTo>
                  <a:pt x="59854" y="111561"/>
                </a:lnTo>
                <a:lnTo>
                  <a:pt x="60718" y="112425"/>
                </a:lnTo>
                <a:lnTo>
                  <a:pt x="60629" y="113194"/>
                </a:lnTo>
                <a:lnTo>
                  <a:pt x="60038" y="113778"/>
                </a:lnTo>
                <a:lnTo>
                  <a:pt x="58841" y="113656"/>
                </a:lnTo>
                <a:lnTo>
                  <a:pt x="57828" y="113738"/>
                </a:lnTo>
                <a:lnTo>
                  <a:pt x="56923" y="113500"/>
                </a:lnTo>
                <a:lnTo>
                  <a:pt x="54081" y="110514"/>
                </a:lnTo>
                <a:lnTo>
                  <a:pt x="53455" y="110426"/>
                </a:lnTo>
                <a:lnTo>
                  <a:pt x="49334" y="112724"/>
                </a:lnTo>
                <a:lnTo>
                  <a:pt x="48307" y="113663"/>
                </a:lnTo>
                <a:lnTo>
                  <a:pt x="47457" y="115023"/>
                </a:lnTo>
                <a:lnTo>
                  <a:pt x="46315" y="117954"/>
                </a:lnTo>
                <a:lnTo>
                  <a:pt x="44445" y="116247"/>
                </a:lnTo>
                <a:lnTo>
                  <a:pt x="42827" y="113126"/>
                </a:lnTo>
                <a:lnTo>
                  <a:pt x="40943" y="111201"/>
                </a:lnTo>
                <a:lnTo>
                  <a:pt x="36979" y="108107"/>
                </a:lnTo>
                <a:lnTo>
                  <a:pt x="35918" y="105822"/>
                </a:lnTo>
                <a:lnTo>
                  <a:pt x="31382" y="100797"/>
                </a:lnTo>
                <a:lnTo>
                  <a:pt x="24868" y="95772"/>
                </a:lnTo>
                <a:lnTo>
                  <a:pt x="20155" y="91413"/>
                </a:lnTo>
                <a:lnTo>
                  <a:pt x="19441" y="90447"/>
                </a:lnTo>
                <a:lnTo>
                  <a:pt x="20237" y="90563"/>
                </a:lnTo>
                <a:lnTo>
                  <a:pt x="24786" y="92739"/>
                </a:lnTo>
                <a:lnTo>
                  <a:pt x="25405" y="92494"/>
                </a:lnTo>
                <a:lnTo>
                  <a:pt x="25929" y="92005"/>
                </a:lnTo>
                <a:lnTo>
                  <a:pt x="23970" y="90862"/>
                </a:lnTo>
                <a:lnTo>
                  <a:pt x="22093" y="89965"/>
                </a:lnTo>
                <a:lnTo>
                  <a:pt x="20332" y="89407"/>
                </a:lnTo>
                <a:lnTo>
                  <a:pt x="18571" y="89455"/>
                </a:lnTo>
                <a:lnTo>
                  <a:pt x="17585" y="88537"/>
                </a:lnTo>
                <a:lnTo>
                  <a:pt x="16946" y="87136"/>
                </a:lnTo>
                <a:lnTo>
                  <a:pt x="16619" y="85939"/>
                </a:lnTo>
                <a:lnTo>
                  <a:pt x="15837" y="84681"/>
                </a:lnTo>
                <a:lnTo>
                  <a:pt x="13342" y="82097"/>
                </a:lnTo>
                <a:lnTo>
                  <a:pt x="12736" y="81097"/>
                </a:lnTo>
                <a:lnTo>
                  <a:pt x="11370" y="79737"/>
                </a:lnTo>
                <a:lnTo>
                  <a:pt x="12199" y="79554"/>
                </a:lnTo>
                <a:lnTo>
                  <a:pt x="14878" y="80859"/>
                </a:lnTo>
                <a:lnTo>
                  <a:pt x="15116" y="80336"/>
                </a:lnTo>
                <a:lnTo>
                  <a:pt x="14885" y="79574"/>
                </a:lnTo>
                <a:lnTo>
                  <a:pt x="12192" y="78337"/>
                </a:lnTo>
                <a:lnTo>
                  <a:pt x="10737" y="78255"/>
                </a:lnTo>
                <a:lnTo>
                  <a:pt x="10397" y="77384"/>
                </a:lnTo>
                <a:lnTo>
                  <a:pt x="10594" y="76378"/>
                </a:lnTo>
                <a:lnTo>
                  <a:pt x="8670" y="72618"/>
                </a:lnTo>
                <a:lnTo>
                  <a:pt x="6671" y="69796"/>
                </a:lnTo>
                <a:lnTo>
                  <a:pt x="6358" y="68463"/>
                </a:lnTo>
                <a:lnTo>
                  <a:pt x="11750" y="74596"/>
                </a:lnTo>
                <a:lnTo>
                  <a:pt x="12471" y="74698"/>
                </a:lnTo>
                <a:lnTo>
                  <a:pt x="13423" y="74644"/>
                </a:lnTo>
                <a:lnTo>
                  <a:pt x="15654" y="73957"/>
                </a:lnTo>
                <a:lnTo>
                  <a:pt x="15225" y="73134"/>
                </a:lnTo>
                <a:lnTo>
                  <a:pt x="14219" y="72257"/>
                </a:lnTo>
                <a:lnTo>
                  <a:pt x="13246" y="72665"/>
                </a:lnTo>
                <a:lnTo>
                  <a:pt x="11975" y="72747"/>
                </a:lnTo>
                <a:lnTo>
                  <a:pt x="11308" y="72380"/>
                </a:lnTo>
                <a:lnTo>
                  <a:pt x="11009" y="71747"/>
                </a:lnTo>
                <a:lnTo>
                  <a:pt x="12281" y="68769"/>
                </a:lnTo>
                <a:lnTo>
                  <a:pt x="11730" y="68925"/>
                </a:lnTo>
                <a:lnTo>
                  <a:pt x="11329" y="69449"/>
                </a:lnTo>
                <a:lnTo>
                  <a:pt x="10628" y="69707"/>
                </a:lnTo>
                <a:lnTo>
                  <a:pt x="9554" y="69857"/>
                </a:lnTo>
                <a:lnTo>
                  <a:pt x="6895" y="68266"/>
                </a:lnTo>
                <a:lnTo>
                  <a:pt x="4556" y="63968"/>
                </a:lnTo>
                <a:lnTo>
                  <a:pt x="3937" y="63084"/>
                </a:lnTo>
                <a:lnTo>
                  <a:pt x="3312" y="61588"/>
                </a:lnTo>
                <a:lnTo>
                  <a:pt x="2693" y="60969"/>
                </a:lnTo>
                <a:lnTo>
                  <a:pt x="0" y="54856"/>
                </a:lnTo>
                <a:lnTo>
                  <a:pt x="1027" y="55311"/>
                </a:lnTo>
                <a:lnTo>
                  <a:pt x="2258" y="57080"/>
                </a:lnTo>
                <a:lnTo>
                  <a:pt x="4644" y="56706"/>
                </a:lnTo>
                <a:lnTo>
                  <a:pt x="5576" y="55686"/>
                </a:lnTo>
                <a:lnTo>
                  <a:pt x="6385" y="55720"/>
                </a:lnTo>
                <a:lnTo>
                  <a:pt x="7222" y="55488"/>
                </a:lnTo>
                <a:lnTo>
                  <a:pt x="8269" y="54523"/>
                </a:lnTo>
                <a:lnTo>
                  <a:pt x="11329" y="50307"/>
                </a:lnTo>
                <a:lnTo>
                  <a:pt x="12138" y="44758"/>
                </a:lnTo>
                <a:lnTo>
                  <a:pt x="11873" y="41460"/>
                </a:lnTo>
                <a:lnTo>
                  <a:pt x="11424" y="38182"/>
                </a:lnTo>
                <a:lnTo>
                  <a:pt x="12437" y="37135"/>
                </a:lnTo>
                <a:lnTo>
                  <a:pt x="12839" y="37829"/>
                </a:lnTo>
                <a:lnTo>
                  <a:pt x="13036" y="38991"/>
                </a:lnTo>
                <a:lnTo>
                  <a:pt x="13512" y="39855"/>
                </a:lnTo>
                <a:lnTo>
                  <a:pt x="14600" y="40624"/>
                </a:lnTo>
                <a:lnTo>
                  <a:pt x="16626" y="40827"/>
                </a:lnTo>
                <a:lnTo>
                  <a:pt x="19754" y="42045"/>
                </a:lnTo>
                <a:lnTo>
                  <a:pt x="20869" y="42813"/>
                </a:lnTo>
                <a:lnTo>
                  <a:pt x="21175" y="41270"/>
                </a:lnTo>
                <a:lnTo>
                  <a:pt x="24779" y="39957"/>
                </a:lnTo>
                <a:lnTo>
                  <a:pt x="23684" y="39488"/>
                </a:lnTo>
                <a:lnTo>
                  <a:pt x="20489" y="40005"/>
                </a:lnTo>
                <a:lnTo>
                  <a:pt x="16096" y="38039"/>
                </a:lnTo>
                <a:lnTo>
                  <a:pt x="14634" y="36795"/>
                </a:lnTo>
                <a:lnTo>
                  <a:pt x="13274" y="34422"/>
                </a:lnTo>
                <a:lnTo>
                  <a:pt x="11866" y="33184"/>
                </a:lnTo>
                <a:lnTo>
                  <a:pt x="11961" y="32076"/>
                </a:lnTo>
                <a:lnTo>
                  <a:pt x="15116" y="31049"/>
                </a:lnTo>
                <a:lnTo>
                  <a:pt x="15953" y="31164"/>
                </a:lnTo>
                <a:lnTo>
                  <a:pt x="16286" y="32389"/>
                </a:lnTo>
                <a:lnTo>
                  <a:pt x="17136" y="32892"/>
                </a:lnTo>
                <a:lnTo>
                  <a:pt x="17456" y="32722"/>
                </a:lnTo>
                <a:lnTo>
                  <a:pt x="17598" y="31681"/>
                </a:lnTo>
                <a:lnTo>
                  <a:pt x="17605" y="28880"/>
                </a:lnTo>
                <a:lnTo>
                  <a:pt x="16647" y="24861"/>
                </a:lnTo>
                <a:lnTo>
                  <a:pt x="16939" y="24086"/>
                </a:lnTo>
                <a:lnTo>
                  <a:pt x="17802" y="23807"/>
                </a:lnTo>
                <a:lnTo>
                  <a:pt x="18571" y="23276"/>
                </a:lnTo>
                <a:lnTo>
                  <a:pt x="19108" y="23181"/>
                </a:lnTo>
                <a:lnTo>
                  <a:pt x="20176" y="23276"/>
                </a:lnTo>
                <a:lnTo>
                  <a:pt x="20713" y="24208"/>
                </a:lnTo>
                <a:lnTo>
                  <a:pt x="21005" y="24718"/>
                </a:lnTo>
                <a:lnTo>
                  <a:pt x="22086" y="24956"/>
                </a:lnTo>
                <a:lnTo>
                  <a:pt x="22971" y="25452"/>
                </a:lnTo>
                <a:lnTo>
                  <a:pt x="23732" y="25317"/>
                </a:lnTo>
                <a:lnTo>
                  <a:pt x="24364" y="24739"/>
                </a:lnTo>
                <a:lnTo>
                  <a:pt x="25289" y="24616"/>
                </a:lnTo>
                <a:lnTo>
                  <a:pt x="28166" y="24630"/>
                </a:lnTo>
                <a:lnTo>
                  <a:pt x="30770" y="24636"/>
                </a:lnTo>
                <a:lnTo>
                  <a:pt x="35952" y="24650"/>
                </a:lnTo>
                <a:lnTo>
                  <a:pt x="41140" y="24671"/>
                </a:lnTo>
                <a:lnTo>
                  <a:pt x="46329" y="24684"/>
                </a:lnTo>
                <a:lnTo>
                  <a:pt x="50232" y="24698"/>
                </a:lnTo>
                <a:lnTo>
                  <a:pt x="50218" y="22406"/>
                </a:lnTo>
                <a:lnTo>
                  <a:pt x="50198" y="18863"/>
                </a:lnTo>
                <a:lnTo>
                  <a:pt x="50178" y="14674"/>
                </a:lnTo>
                <a:lnTo>
                  <a:pt x="50150" y="10656"/>
                </a:lnTo>
                <a:lnTo>
                  <a:pt x="50130" y="6943"/>
                </a:lnTo>
                <a:lnTo>
                  <a:pt x="50109" y="2557"/>
                </a:lnTo>
                <a:lnTo>
                  <a:pt x="50320" y="1292"/>
                </a:lnTo>
                <a:lnTo>
                  <a:pt x="50579" y="775"/>
                </a:lnTo>
                <a:lnTo>
                  <a:pt x="50483" y="48"/>
                </a:lnTo>
                <a:lnTo>
                  <a:pt x="54502" y="0"/>
                </a:lnTo>
                <a:lnTo>
                  <a:pt x="61765" y="320"/>
                </a:lnTo>
                <a:lnTo>
                  <a:pt x="64940" y="279"/>
                </a:lnTo>
                <a:lnTo>
                  <a:pt x="65845" y="340"/>
                </a:lnTo>
                <a:lnTo>
                  <a:pt x="69816" y="116"/>
                </a:lnTo>
                <a:lnTo>
                  <a:pt x="73026" y="394"/>
                </a:lnTo>
                <a:lnTo>
                  <a:pt x="74392" y="700"/>
                </a:lnTo>
                <a:lnTo>
                  <a:pt x="75623" y="857"/>
                </a:lnTo>
                <a:lnTo>
                  <a:pt x="79472" y="1047"/>
                </a:lnTo>
                <a:lnTo>
                  <a:pt x="84497" y="809"/>
                </a:lnTo>
                <a:lnTo>
                  <a:pt x="86204" y="863"/>
                </a:lnTo>
                <a:lnTo>
                  <a:pt x="87150" y="147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51" name="Google Shape;3751;p208"/>
          <p:cNvSpPr/>
          <p:nvPr/>
        </p:nvSpPr>
        <p:spPr>
          <a:xfrm>
            <a:off x="7472939" y="3064938"/>
            <a:ext cx="188803" cy="365638"/>
          </a:xfrm>
          <a:custGeom>
            <a:rect b="b" l="l" r="r" t="t"/>
            <a:pathLst>
              <a:path extrusionOk="0" h="365638" w="188803">
                <a:moveTo>
                  <a:pt x="135124" y="345681"/>
                </a:moveTo>
                <a:lnTo>
                  <a:pt x="133526" y="346714"/>
                </a:lnTo>
                <a:lnTo>
                  <a:pt x="133023" y="347931"/>
                </a:lnTo>
                <a:lnTo>
                  <a:pt x="132635" y="348407"/>
                </a:lnTo>
                <a:lnTo>
                  <a:pt x="131581" y="348720"/>
                </a:lnTo>
                <a:lnTo>
                  <a:pt x="130534" y="348727"/>
                </a:lnTo>
                <a:lnTo>
                  <a:pt x="126549" y="346293"/>
                </a:lnTo>
                <a:lnTo>
                  <a:pt x="125631" y="346401"/>
                </a:lnTo>
                <a:lnTo>
                  <a:pt x="126542" y="345286"/>
                </a:lnTo>
                <a:lnTo>
                  <a:pt x="129017" y="344375"/>
                </a:lnTo>
                <a:lnTo>
                  <a:pt x="130411" y="343171"/>
                </a:lnTo>
                <a:lnTo>
                  <a:pt x="133628" y="344334"/>
                </a:lnTo>
                <a:lnTo>
                  <a:pt x="135124" y="345681"/>
                </a:lnTo>
                <a:close/>
                <a:moveTo>
                  <a:pt x="75365" y="264284"/>
                </a:moveTo>
                <a:lnTo>
                  <a:pt x="76167" y="264876"/>
                </a:lnTo>
                <a:lnTo>
                  <a:pt x="78180" y="264780"/>
                </a:lnTo>
                <a:lnTo>
                  <a:pt x="77514" y="266100"/>
                </a:lnTo>
                <a:lnTo>
                  <a:pt x="75297" y="267568"/>
                </a:lnTo>
                <a:lnTo>
                  <a:pt x="73808" y="269017"/>
                </a:lnTo>
                <a:lnTo>
                  <a:pt x="72006" y="270227"/>
                </a:lnTo>
                <a:lnTo>
                  <a:pt x="71135" y="268833"/>
                </a:lnTo>
                <a:lnTo>
                  <a:pt x="70122" y="268888"/>
                </a:lnTo>
                <a:lnTo>
                  <a:pt x="68572" y="266208"/>
                </a:lnTo>
                <a:lnTo>
                  <a:pt x="68293" y="262196"/>
                </a:lnTo>
                <a:lnTo>
                  <a:pt x="70319" y="261149"/>
                </a:lnTo>
                <a:lnTo>
                  <a:pt x="73121" y="261210"/>
                </a:lnTo>
                <a:lnTo>
                  <a:pt x="75365" y="264284"/>
                </a:lnTo>
                <a:close/>
                <a:moveTo>
                  <a:pt x="33796" y="201642"/>
                </a:moveTo>
                <a:lnTo>
                  <a:pt x="36489" y="202478"/>
                </a:lnTo>
                <a:lnTo>
                  <a:pt x="38495" y="202465"/>
                </a:lnTo>
                <a:lnTo>
                  <a:pt x="40277" y="204892"/>
                </a:lnTo>
                <a:lnTo>
                  <a:pt x="41229" y="208714"/>
                </a:lnTo>
                <a:lnTo>
                  <a:pt x="43452" y="212481"/>
                </a:lnTo>
                <a:lnTo>
                  <a:pt x="46363" y="215745"/>
                </a:lnTo>
                <a:lnTo>
                  <a:pt x="46478" y="217738"/>
                </a:lnTo>
                <a:lnTo>
                  <a:pt x="45438" y="218805"/>
                </a:lnTo>
                <a:lnTo>
                  <a:pt x="43269" y="220131"/>
                </a:lnTo>
                <a:lnTo>
                  <a:pt x="43276" y="221552"/>
                </a:lnTo>
                <a:lnTo>
                  <a:pt x="44710" y="220838"/>
                </a:lnTo>
                <a:lnTo>
                  <a:pt x="45948" y="220512"/>
                </a:lnTo>
                <a:lnTo>
                  <a:pt x="48926" y="220825"/>
                </a:lnTo>
                <a:lnTo>
                  <a:pt x="49967" y="222267"/>
                </a:lnTo>
                <a:lnTo>
                  <a:pt x="50688" y="224422"/>
                </a:lnTo>
                <a:lnTo>
                  <a:pt x="51068" y="226190"/>
                </a:lnTo>
                <a:lnTo>
                  <a:pt x="50810" y="228108"/>
                </a:lnTo>
                <a:lnTo>
                  <a:pt x="50008" y="227496"/>
                </a:lnTo>
                <a:lnTo>
                  <a:pt x="49192" y="225782"/>
                </a:lnTo>
                <a:lnTo>
                  <a:pt x="48287" y="224993"/>
                </a:lnTo>
                <a:lnTo>
                  <a:pt x="47233" y="224565"/>
                </a:lnTo>
                <a:lnTo>
                  <a:pt x="47709" y="226925"/>
                </a:lnTo>
                <a:lnTo>
                  <a:pt x="47519" y="230073"/>
                </a:lnTo>
                <a:lnTo>
                  <a:pt x="47974" y="230365"/>
                </a:lnTo>
                <a:lnTo>
                  <a:pt x="49389" y="230420"/>
                </a:lnTo>
                <a:lnTo>
                  <a:pt x="48457" y="233629"/>
                </a:lnTo>
                <a:lnTo>
                  <a:pt x="46519" y="234500"/>
                </a:lnTo>
                <a:lnTo>
                  <a:pt x="44268" y="234826"/>
                </a:lnTo>
                <a:lnTo>
                  <a:pt x="43724" y="235962"/>
                </a:lnTo>
                <a:lnTo>
                  <a:pt x="43316" y="237424"/>
                </a:lnTo>
                <a:lnTo>
                  <a:pt x="42140" y="239600"/>
                </a:lnTo>
                <a:lnTo>
                  <a:pt x="40589" y="240831"/>
                </a:lnTo>
                <a:lnTo>
                  <a:pt x="38672" y="240579"/>
                </a:lnTo>
                <a:lnTo>
                  <a:pt x="36795" y="239607"/>
                </a:lnTo>
                <a:lnTo>
                  <a:pt x="35156" y="239409"/>
                </a:lnTo>
                <a:lnTo>
                  <a:pt x="34014" y="239987"/>
                </a:lnTo>
                <a:lnTo>
                  <a:pt x="33273" y="240525"/>
                </a:lnTo>
                <a:lnTo>
                  <a:pt x="32552" y="240429"/>
                </a:lnTo>
                <a:lnTo>
                  <a:pt x="30491" y="240633"/>
                </a:lnTo>
                <a:lnTo>
                  <a:pt x="28553" y="240592"/>
                </a:lnTo>
                <a:lnTo>
                  <a:pt x="28275" y="239742"/>
                </a:lnTo>
                <a:lnTo>
                  <a:pt x="28608" y="237186"/>
                </a:lnTo>
                <a:lnTo>
                  <a:pt x="28173" y="236492"/>
                </a:lnTo>
                <a:lnTo>
                  <a:pt x="26323" y="236138"/>
                </a:lnTo>
                <a:lnTo>
                  <a:pt x="25636" y="235526"/>
                </a:lnTo>
                <a:lnTo>
                  <a:pt x="24569" y="233759"/>
                </a:lnTo>
                <a:lnTo>
                  <a:pt x="24358" y="232929"/>
                </a:lnTo>
                <a:lnTo>
                  <a:pt x="24208" y="231787"/>
                </a:lnTo>
                <a:lnTo>
                  <a:pt x="23079" y="230311"/>
                </a:lnTo>
                <a:lnTo>
                  <a:pt x="21713" y="229250"/>
                </a:lnTo>
                <a:lnTo>
                  <a:pt x="20910" y="229196"/>
                </a:lnTo>
                <a:lnTo>
                  <a:pt x="19312" y="230923"/>
                </a:lnTo>
                <a:lnTo>
                  <a:pt x="17993" y="232671"/>
                </a:lnTo>
                <a:lnTo>
                  <a:pt x="18455" y="233548"/>
                </a:lnTo>
                <a:lnTo>
                  <a:pt x="18884" y="234697"/>
                </a:lnTo>
                <a:lnTo>
                  <a:pt x="18170" y="235526"/>
                </a:lnTo>
                <a:lnTo>
                  <a:pt x="16001" y="237417"/>
                </a:lnTo>
                <a:lnTo>
                  <a:pt x="15661" y="238151"/>
                </a:lnTo>
                <a:lnTo>
                  <a:pt x="15076" y="238553"/>
                </a:lnTo>
                <a:lnTo>
                  <a:pt x="14042" y="238029"/>
                </a:lnTo>
                <a:lnTo>
                  <a:pt x="11465" y="238151"/>
                </a:lnTo>
                <a:lnTo>
                  <a:pt x="10282" y="237818"/>
                </a:lnTo>
                <a:lnTo>
                  <a:pt x="8901" y="236424"/>
                </a:lnTo>
                <a:lnTo>
                  <a:pt x="5535" y="235492"/>
                </a:lnTo>
                <a:lnTo>
                  <a:pt x="4971" y="233255"/>
                </a:lnTo>
                <a:lnTo>
                  <a:pt x="4325" y="232834"/>
                </a:lnTo>
                <a:lnTo>
                  <a:pt x="510" y="228992"/>
                </a:lnTo>
                <a:lnTo>
                  <a:pt x="0" y="227706"/>
                </a:lnTo>
                <a:lnTo>
                  <a:pt x="496" y="226938"/>
                </a:lnTo>
                <a:lnTo>
                  <a:pt x="1918" y="225775"/>
                </a:lnTo>
                <a:lnTo>
                  <a:pt x="6698" y="223844"/>
                </a:lnTo>
                <a:lnTo>
                  <a:pt x="7453" y="223069"/>
                </a:lnTo>
                <a:lnTo>
                  <a:pt x="7609" y="222382"/>
                </a:lnTo>
                <a:lnTo>
                  <a:pt x="6202" y="221600"/>
                </a:lnTo>
                <a:lnTo>
                  <a:pt x="4937" y="220730"/>
                </a:lnTo>
                <a:lnTo>
                  <a:pt x="4508" y="220165"/>
                </a:lnTo>
                <a:lnTo>
                  <a:pt x="4474" y="219669"/>
                </a:lnTo>
                <a:lnTo>
                  <a:pt x="5195" y="219023"/>
                </a:lnTo>
                <a:lnTo>
                  <a:pt x="6637" y="218975"/>
                </a:lnTo>
                <a:lnTo>
                  <a:pt x="7779" y="219268"/>
                </a:lnTo>
                <a:lnTo>
                  <a:pt x="8684" y="218690"/>
                </a:lnTo>
                <a:lnTo>
                  <a:pt x="10275" y="218105"/>
                </a:lnTo>
                <a:lnTo>
                  <a:pt x="11342" y="217370"/>
                </a:lnTo>
                <a:lnTo>
                  <a:pt x="12261" y="215473"/>
                </a:lnTo>
                <a:lnTo>
                  <a:pt x="13233" y="213766"/>
                </a:lnTo>
                <a:lnTo>
                  <a:pt x="13335" y="212842"/>
                </a:lnTo>
                <a:lnTo>
                  <a:pt x="14185" y="209584"/>
                </a:lnTo>
                <a:lnTo>
                  <a:pt x="14654" y="208775"/>
                </a:lnTo>
                <a:lnTo>
                  <a:pt x="17673" y="206640"/>
                </a:lnTo>
                <a:lnTo>
                  <a:pt x="18435" y="207810"/>
                </a:lnTo>
                <a:lnTo>
                  <a:pt x="19924" y="208095"/>
                </a:lnTo>
                <a:lnTo>
                  <a:pt x="21257" y="207021"/>
                </a:lnTo>
                <a:lnTo>
                  <a:pt x="22855" y="203628"/>
                </a:lnTo>
                <a:lnTo>
                  <a:pt x="23964" y="203417"/>
                </a:lnTo>
                <a:lnTo>
                  <a:pt x="25187" y="203695"/>
                </a:lnTo>
                <a:lnTo>
                  <a:pt x="27595" y="203267"/>
                </a:lnTo>
                <a:lnTo>
                  <a:pt x="31865" y="201683"/>
                </a:lnTo>
                <a:lnTo>
                  <a:pt x="33796" y="201642"/>
                </a:lnTo>
                <a:close/>
                <a:moveTo>
                  <a:pt x="58025" y="194706"/>
                </a:moveTo>
                <a:lnTo>
                  <a:pt x="55618" y="194733"/>
                </a:lnTo>
                <a:lnTo>
                  <a:pt x="54747" y="194441"/>
                </a:lnTo>
                <a:lnTo>
                  <a:pt x="53707" y="193625"/>
                </a:lnTo>
                <a:lnTo>
                  <a:pt x="52537" y="189001"/>
                </a:lnTo>
                <a:lnTo>
                  <a:pt x="52959" y="187362"/>
                </a:lnTo>
                <a:lnTo>
                  <a:pt x="53435" y="186559"/>
                </a:lnTo>
                <a:lnTo>
                  <a:pt x="53965" y="185934"/>
                </a:lnTo>
                <a:lnTo>
                  <a:pt x="55237" y="185675"/>
                </a:lnTo>
                <a:lnTo>
                  <a:pt x="56502" y="186553"/>
                </a:lnTo>
                <a:lnTo>
                  <a:pt x="56978" y="187369"/>
                </a:lnTo>
                <a:lnTo>
                  <a:pt x="58038" y="190497"/>
                </a:lnTo>
                <a:lnTo>
                  <a:pt x="58236" y="193176"/>
                </a:lnTo>
                <a:lnTo>
                  <a:pt x="58025" y="194706"/>
                </a:lnTo>
                <a:close/>
                <a:moveTo>
                  <a:pt x="38495" y="178426"/>
                </a:moveTo>
                <a:lnTo>
                  <a:pt x="39182" y="182785"/>
                </a:lnTo>
                <a:lnTo>
                  <a:pt x="39855" y="185478"/>
                </a:lnTo>
                <a:lnTo>
                  <a:pt x="39903" y="186396"/>
                </a:lnTo>
                <a:lnTo>
                  <a:pt x="39270" y="187675"/>
                </a:lnTo>
                <a:lnTo>
                  <a:pt x="36122" y="189375"/>
                </a:lnTo>
                <a:lnTo>
                  <a:pt x="35129" y="189381"/>
                </a:lnTo>
                <a:lnTo>
                  <a:pt x="35088" y="188967"/>
                </a:lnTo>
                <a:lnTo>
                  <a:pt x="35796" y="187239"/>
                </a:lnTo>
                <a:lnTo>
                  <a:pt x="35184" y="185274"/>
                </a:lnTo>
                <a:lnTo>
                  <a:pt x="35483" y="183778"/>
                </a:lnTo>
                <a:lnTo>
                  <a:pt x="35190" y="183506"/>
                </a:lnTo>
                <a:lnTo>
                  <a:pt x="34578" y="183717"/>
                </a:lnTo>
                <a:lnTo>
                  <a:pt x="32321" y="186090"/>
                </a:lnTo>
                <a:lnTo>
                  <a:pt x="31566" y="186321"/>
                </a:lnTo>
                <a:lnTo>
                  <a:pt x="31484" y="185839"/>
                </a:lnTo>
                <a:lnTo>
                  <a:pt x="32042" y="183894"/>
                </a:lnTo>
                <a:lnTo>
                  <a:pt x="32110" y="182561"/>
                </a:lnTo>
                <a:lnTo>
                  <a:pt x="32443" y="181745"/>
                </a:lnTo>
                <a:lnTo>
                  <a:pt x="33055" y="180990"/>
                </a:lnTo>
                <a:lnTo>
                  <a:pt x="33783" y="180426"/>
                </a:lnTo>
                <a:lnTo>
                  <a:pt x="34374" y="180344"/>
                </a:lnTo>
                <a:lnTo>
                  <a:pt x="35000" y="180929"/>
                </a:lnTo>
                <a:lnTo>
                  <a:pt x="36822" y="179297"/>
                </a:lnTo>
                <a:lnTo>
                  <a:pt x="38495" y="178426"/>
                </a:lnTo>
                <a:close/>
                <a:moveTo>
                  <a:pt x="41528" y="182371"/>
                </a:moveTo>
                <a:lnTo>
                  <a:pt x="41127" y="182731"/>
                </a:lnTo>
                <a:lnTo>
                  <a:pt x="40161" y="182629"/>
                </a:lnTo>
                <a:lnTo>
                  <a:pt x="39801" y="182078"/>
                </a:lnTo>
                <a:lnTo>
                  <a:pt x="39604" y="181235"/>
                </a:lnTo>
                <a:lnTo>
                  <a:pt x="39583" y="179691"/>
                </a:lnTo>
                <a:lnTo>
                  <a:pt x="40168" y="178583"/>
                </a:lnTo>
                <a:lnTo>
                  <a:pt x="42643" y="176910"/>
                </a:lnTo>
                <a:lnTo>
                  <a:pt x="41521" y="176318"/>
                </a:lnTo>
                <a:lnTo>
                  <a:pt x="41480" y="175897"/>
                </a:lnTo>
                <a:lnTo>
                  <a:pt x="42120" y="174503"/>
                </a:lnTo>
                <a:lnTo>
                  <a:pt x="44778" y="172334"/>
                </a:lnTo>
                <a:lnTo>
                  <a:pt x="45492" y="171939"/>
                </a:lnTo>
                <a:lnTo>
                  <a:pt x="46200" y="172001"/>
                </a:lnTo>
                <a:lnTo>
                  <a:pt x="44826" y="175849"/>
                </a:lnTo>
                <a:lnTo>
                  <a:pt x="41528" y="182371"/>
                </a:lnTo>
                <a:close/>
                <a:moveTo>
                  <a:pt x="45193" y="164289"/>
                </a:moveTo>
                <a:lnTo>
                  <a:pt x="37591" y="166200"/>
                </a:lnTo>
                <a:lnTo>
                  <a:pt x="34973" y="166030"/>
                </a:lnTo>
                <a:lnTo>
                  <a:pt x="34735" y="165092"/>
                </a:lnTo>
                <a:lnTo>
                  <a:pt x="35258" y="164466"/>
                </a:lnTo>
                <a:lnTo>
                  <a:pt x="37427" y="163861"/>
                </a:lnTo>
                <a:lnTo>
                  <a:pt x="38305" y="159257"/>
                </a:lnTo>
                <a:lnTo>
                  <a:pt x="35027" y="157129"/>
                </a:lnTo>
                <a:lnTo>
                  <a:pt x="34857" y="156537"/>
                </a:lnTo>
                <a:lnTo>
                  <a:pt x="35115" y="155524"/>
                </a:lnTo>
                <a:lnTo>
                  <a:pt x="35496" y="155068"/>
                </a:lnTo>
                <a:lnTo>
                  <a:pt x="37482" y="153994"/>
                </a:lnTo>
                <a:lnTo>
                  <a:pt x="38318" y="153756"/>
                </a:lnTo>
                <a:lnTo>
                  <a:pt x="38998" y="153899"/>
                </a:lnTo>
                <a:lnTo>
                  <a:pt x="40399" y="155143"/>
                </a:lnTo>
                <a:lnTo>
                  <a:pt x="41977" y="157748"/>
                </a:lnTo>
                <a:lnTo>
                  <a:pt x="44092" y="158162"/>
                </a:lnTo>
                <a:lnTo>
                  <a:pt x="45526" y="159264"/>
                </a:lnTo>
                <a:lnTo>
                  <a:pt x="45193" y="164289"/>
                </a:lnTo>
                <a:close/>
                <a:moveTo>
                  <a:pt x="29356" y="155993"/>
                </a:moveTo>
                <a:lnTo>
                  <a:pt x="28275" y="156183"/>
                </a:lnTo>
                <a:lnTo>
                  <a:pt x="28193" y="155694"/>
                </a:lnTo>
                <a:lnTo>
                  <a:pt x="30077" y="153355"/>
                </a:lnTo>
                <a:lnTo>
                  <a:pt x="31294" y="152967"/>
                </a:lnTo>
                <a:lnTo>
                  <a:pt x="31722" y="153198"/>
                </a:lnTo>
                <a:lnTo>
                  <a:pt x="30838" y="154558"/>
                </a:lnTo>
                <a:lnTo>
                  <a:pt x="29356" y="155993"/>
                </a:lnTo>
                <a:close/>
                <a:moveTo>
                  <a:pt x="13913" y="142767"/>
                </a:moveTo>
                <a:lnTo>
                  <a:pt x="12233" y="143243"/>
                </a:lnTo>
                <a:lnTo>
                  <a:pt x="11615" y="142964"/>
                </a:lnTo>
                <a:lnTo>
                  <a:pt x="11506" y="142522"/>
                </a:lnTo>
                <a:lnTo>
                  <a:pt x="11887" y="141319"/>
                </a:lnTo>
                <a:lnTo>
                  <a:pt x="13172" y="140890"/>
                </a:lnTo>
                <a:lnTo>
                  <a:pt x="14103" y="141543"/>
                </a:lnTo>
                <a:lnTo>
                  <a:pt x="14253" y="142135"/>
                </a:lnTo>
                <a:lnTo>
                  <a:pt x="13913" y="142767"/>
                </a:lnTo>
                <a:close/>
                <a:moveTo>
                  <a:pt x="35632" y="142794"/>
                </a:moveTo>
                <a:lnTo>
                  <a:pt x="35068" y="143243"/>
                </a:lnTo>
                <a:lnTo>
                  <a:pt x="34354" y="143155"/>
                </a:lnTo>
                <a:lnTo>
                  <a:pt x="33647" y="142577"/>
                </a:lnTo>
                <a:lnTo>
                  <a:pt x="32708" y="140931"/>
                </a:lnTo>
                <a:lnTo>
                  <a:pt x="34816" y="139789"/>
                </a:lnTo>
                <a:lnTo>
                  <a:pt x="35660" y="140462"/>
                </a:lnTo>
                <a:lnTo>
                  <a:pt x="35979" y="141230"/>
                </a:lnTo>
                <a:lnTo>
                  <a:pt x="35993" y="142080"/>
                </a:lnTo>
                <a:lnTo>
                  <a:pt x="35632" y="142794"/>
                </a:lnTo>
                <a:close/>
                <a:moveTo>
                  <a:pt x="17102" y="137517"/>
                </a:moveTo>
                <a:lnTo>
                  <a:pt x="16293" y="137715"/>
                </a:lnTo>
                <a:lnTo>
                  <a:pt x="15239" y="137524"/>
                </a:lnTo>
                <a:lnTo>
                  <a:pt x="14586" y="136980"/>
                </a:lnTo>
                <a:lnTo>
                  <a:pt x="13927" y="134825"/>
                </a:lnTo>
                <a:lnTo>
                  <a:pt x="13804" y="133519"/>
                </a:lnTo>
                <a:lnTo>
                  <a:pt x="14096" y="131085"/>
                </a:lnTo>
                <a:lnTo>
                  <a:pt x="14028" y="128167"/>
                </a:lnTo>
                <a:lnTo>
                  <a:pt x="16204" y="128079"/>
                </a:lnTo>
                <a:lnTo>
                  <a:pt x="16769" y="128501"/>
                </a:lnTo>
                <a:lnTo>
                  <a:pt x="17143" y="137143"/>
                </a:lnTo>
                <a:lnTo>
                  <a:pt x="17102" y="137517"/>
                </a:lnTo>
                <a:close/>
                <a:moveTo>
                  <a:pt x="38196" y="123781"/>
                </a:moveTo>
                <a:lnTo>
                  <a:pt x="38169" y="125345"/>
                </a:lnTo>
                <a:lnTo>
                  <a:pt x="37829" y="127188"/>
                </a:lnTo>
                <a:lnTo>
                  <a:pt x="38264" y="129140"/>
                </a:lnTo>
                <a:lnTo>
                  <a:pt x="38366" y="130534"/>
                </a:lnTo>
                <a:lnTo>
                  <a:pt x="39168" y="130976"/>
                </a:lnTo>
                <a:lnTo>
                  <a:pt x="39658" y="131615"/>
                </a:lnTo>
                <a:lnTo>
                  <a:pt x="43235" y="132329"/>
                </a:lnTo>
                <a:lnTo>
                  <a:pt x="46560" y="132125"/>
                </a:lnTo>
                <a:lnTo>
                  <a:pt x="47199" y="132696"/>
                </a:lnTo>
                <a:lnTo>
                  <a:pt x="47274" y="133607"/>
                </a:lnTo>
                <a:lnTo>
                  <a:pt x="46750" y="134607"/>
                </a:lnTo>
                <a:lnTo>
                  <a:pt x="44853" y="136429"/>
                </a:lnTo>
                <a:lnTo>
                  <a:pt x="42596" y="139374"/>
                </a:lnTo>
                <a:lnTo>
                  <a:pt x="41922" y="139986"/>
                </a:lnTo>
                <a:lnTo>
                  <a:pt x="41195" y="140013"/>
                </a:lnTo>
                <a:lnTo>
                  <a:pt x="40671" y="139748"/>
                </a:lnTo>
                <a:lnTo>
                  <a:pt x="40297" y="134512"/>
                </a:lnTo>
                <a:lnTo>
                  <a:pt x="37849" y="135185"/>
                </a:lnTo>
                <a:lnTo>
                  <a:pt x="35877" y="135110"/>
                </a:lnTo>
                <a:lnTo>
                  <a:pt x="34796" y="134471"/>
                </a:lnTo>
                <a:lnTo>
                  <a:pt x="34041" y="133240"/>
                </a:lnTo>
                <a:lnTo>
                  <a:pt x="32511" y="130071"/>
                </a:lnTo>
                <a:lnTo>
                  <a:pt x="28064" y="128820"/>
                </a:lnTo>
                <a:lnTo>
                  <a:pt x="26806" y="127066"/>
                </a:lnTo>
                <a:lnTo>
                  <a:pt x="26425" y="126005"/>
                </a:lnTo>
                <a:lnTo>
                  <a:pt x="26581" y="125420"/>
                </a:lnTo>
                <a:lnTo>
                  <a:pt x="27506" y="124114"/>
                </a:lnTo>
                <a:lnTo>
                  <a:pt x="28662" y="124577"/>
                </a:lnTo>
                <a:lnTo>
                  <a:pt x="29376" y="124291"/>
                </a:lnTo>
                <a:lnTo>
                  <a:pt x="29811" y="123706"/>
                </a:lnTo>
                <a:lnTo>
                  <a:pt x="29805" y="123224"/>
                </a:lnTo>
                <a:lnTo>
                  <a:pt x="29199" y="122088"/>
                </a:lnTo>
                <a:lnTo>
                  <a:pt x="29172" y="121735"/>
                </a:lnTo>
                <a:lnTo>
                  <a:pt x="33722" y="120293"/>
                </a:lnTo>
                <a:lnTo>
                  <a:pt x="34123" y="118035"/>
                </a:lnTo>
                <a:lnTo>
                  <a:pt x="35109" y="117852"/>
                </a:lnTo>
                <a:lnTo>
                  <a:pt x="36238" y="118593"/>
                </a:lnTo>
                <a:lnTo>
                  <a:pt x="37781" y="120939"/>
                </a:lnTo>
                <a:lnTo>
                  <a:pt x="38196" y="123781"/>
                </a:lnTo>
                <a:close/>
                <a:moveTo>
                  <a:pt x="17945" y="117457"/>
                </a:moveTo>
                <a:lnTo>
                  <a:pt x="20101" y="119456"/>
                </a:lnTo>
                <a:lnTo>
                  <a:pt x="18387" y="122775"/>
                </a:lnTo>
                <a:lnTo>
                  <a:pt x="15756" y="122761"/>
                </a:lnTo>
                <a:lnTo>
                  <a:pt x="12050" y="120340"/>
                </a:lnTo>
                <a:lnTo>
                  <a:pt x="12036" y="119844"/>
                </a:lnTo>
                <a:lnTo>
                  <a:pt x="12342" y="119116"/>
                </a:lnTo>
                <a:lnTo>
                  <a:pt x="12900" y="118539"/>
                </a:lnTo>
                <a:lnTo>
                  <a:pt x="13478" y="118402"/>
                </a:lnTo>
                <a:lnTo>
                  <a:pt x="14396" y="118797"/>
                </a:lnTo>
                <a:lnTo>
                  <a:pt x="15674" y="118158"/>
                </a:lnTo>
                <a:lnTo>
                  <a:pt x="16694" y="118362"/>
                </a:lnTo>
                <a:lnTo>
                  <a:pt x="17945" y="117457"/>
                </a:lnTo>
                <a:close/>
                <a:moveTo>
                  <a:pt x="37162" y="92984"/>
                </a:moveTo>
                <a:lnTo>
                  <a:pt x="34735" y="99301"/>
                </a:lnTo>
                <a:lnTo>
                  <a:pt x="33783" y="99458"/>
                </a:lnTo>
                <a:lnTo>
                  <a:pt x="32946" y="101035"/>
                </a:lnTo>
                <a:lnTo>
                  <a:pt x="30362" y="102769"/>
                </a:lnTo>
                <a:lnTo>
                  <a:pt x="32620" y="102803"/>
                </a:lnTo>
                <a:lnTo>
                  <a:pt x="33252" y="103381"/>
                </a:lnTo>
                <a:lnTo>
                  <a:pt x="33266" y="104625"/>
                </a:lnTo>
                <a:lnTo>
                  <a:pt x="32838" y="105346"/>
                </a:lnTo>
                <a:lnTo>
                  <a:pt x="29920" y="108216"/>
                </a:lnTo>
                <a:lnTo>
                  <a:pt x="27914" y="109304"/>
                </a:lnTo>
                <a:lnTo>
                  <a:pt x="25752" y="112296"/>
                </a:lnTo>
                <a:lnTo>
                  <a:pt x="24657" y="112330"/>
                </a:lnTo>
                <a:lnTo>
                  <a:pt x="23576" y="114227"/>
                </a:lnTo>
                <a:lnTo>
                  <a:pt x="22692" y="115064"/>
                </a:lnTo>
                <a:lnTo>
                  <a:pt x="22189" y="115064"/>
                </a:lnTo>
                <a:lnTo>
                  <a:pt x="21617" y="114642"/>
                </a:lnTo>
                <a:lnTo>
                  <a:pt x="20278" y="112786"/>
                </a:lnTo>
                <a:lnTo>
                  <a:pt x="22712" y="110956"/>
                </a:lnTo>
                <a:lnTo>
                  <a:pt x="22937" y="109930"/>
                </a:lnTo>
                <a:lnTo>
                  <a:pt x="24603" y="108855"/>
                </a:lnTo>
                <a:lnTo>
                  <a:pt x="24460" y="108522"/>
                </a:lnTo>
                <a:lnTo>
                  <a:pt x="21815" y="107012"/>
                </a:lnTo>
                <a:lnTo>
                  <a:pt x="20774" y="105999"/>
                </a:lnTo>
                <a:lnTo>
                  <a:pt x="20869" y="105469"/>
                </a:lnTo>
                <a:lnTo>
                  <a:pt x="22141" y="104299"/>
                </a:lnTo>
                <a:lnTo>
                  <a:pt x="21543" y="104150"/>
                </a:lnTo>
                <a:lnTo>
                  <a:pt x="21135" y="103517"/>
                </a:lnTo>
                <a:lnTo>
                  <a:pt x="20400" y="103272"/>
                </a:lnTo>
                <a:lnTo>
                  <a:pt x="20176" y="102687"/>
                </a:lnTo>
                <a:lnTo>
                  <a:pt x="20040" y="101137"/>
                </a:lnTo>
                <a:lnTo>
                  <a:pt x="20237" y="99553"/>
                </a:lnTo>
                <a:lnTo>
                  <a:pt x="21005" y="98852"/>
                </a:lnTo>
                <a:lnTo>
                  <a:pt x="21318" y="98104"/>
                </a:lnTo>
                <a:lnTo>
                  <a:pt x="21631" y="97873"/>
                </a:lnTo>
                <a:lnTo>
                  <a:pt x="22821" y="98274"/>
                </a:lnTo>
                <a:lnTo>
                  <a:pt x="24031" y="99546"/>
                </a:lnTo>
                <a:lnTo>
                  <a:pt x="25446" y="99056"/>
                </a:lnTo>
                <a:lnTo>
                  <a:pt x="27085" y="99294"/>
                </a:lnTo>
                <a:lnTo>
                  <a:pt x="27119" y="99002"/>
                </a:lnTo>
                <a:lnTo>
                  <a:pt x="25915" y="95881"/>
                </a:lnTo>
                <a:lnTo>
                  <a:pt x="26133" y="95241"/>
                </a:lnTo>
                <a:lnTo>
                  <a:pt x="26785" y="94514"/>
                </a:lnTo>
                <a:lnTo>
                  <a:pt x="30566" y="92277"/>
                </a:lnTo>
                <a:lnTo>
                  <a:pt x="35279" y="88509"/>
                </a:lnTo>
                <a:lnTo>
                  <a:pt x="36421" y="87918"/>
                </a:lnTo>
                <a:lnTo>
                  <a:pt x="36768" y="88435"/>
                </a:lnTo>
                <a:lnTo>
                  <a:pt x="37244" y="90386"/>
                </a:lnTo>
                <a:lnTo>
                  <a:pt x="37162" y="92984"/>
                </a:lnTo>
                <a:close/>
                <a:moveTo>
                  <a:pt x="96112" y="87442"/>
                </a:moveTo>
                <a:lnTo>
                  <a:pt x="96275" y="90420"/>
                </a:lnTo>
                <a:lnTo>
                  <a:pt x="96051" y="91325"/>
                </a:lnTo>
                <a:lnTo>
                  <a:pt x="95595" y="92440"/>
                </a:lnTo>
                <a:lnTo>
                  <a:pt x="94154" y="94514"/>
                </a:lnTo>
                <a:lnTo>
                  <a:pt x="90359" y="97472"/>
                </a:lnTo>
                <a:lnTo>
                  <a:pt x="83416" y="104245"/>
                </a:lnTo>
                <a:lnTo>
                  <a:pt x="79309" y="107590"/>
                </a:lnTo>
                <a:lnTo>
                  <a:pt x="78745" y="109195"/>
                </a:lnTo>
                <a:lnTo>
                  <a:pt x="78439" y="111426"/>
                </a:lnTo>
                <a:lnTo>
                  <a:pt x="80893" y="111868"/>
                </a:lnTo>
                <a:lnTo>
                  <a:pt x="81845" y="112622"/>
                </a:lnTo>
                <a:lnTo>
                  <a:pt x="81261" y="113751"/>
                </a:lnTo>
                <a:lnTo>
                  <a:pt x="77623" y="117675"/>
                </a:lnTo>
                <a:lnTo>
                  <a:pt x="76555" y="121211"/>
                </a:lnTo>
                <a:lnTo>
                  <a:pt x="79343" y="121082"/>
                </a:lnTo>
                <a:lnTo>
                  <a:pt x="81642" y="120402"/>
                </a:lnTo>
                <a:lnTo>
                  <a:pt x="86218" y="118198"/>
                </a:lnTo>
                <a:lnTo>
                  <a:pt x="90522" y="116560"/>
                </a:lnTo>
                <a:lnTo>
                  <a:pt x="92589" y="116492"/>
                </a:lnTo>
                <a:lnTo>
                  <a:pt x="96608" y="117797"/>
                </a:lnTo>
                <a:lnTo>
                  <a:pt x="97520" y="117838"/>
                </a:lnTo>
                <a:lnTo>
                  <a:pt x="99226" y="117233"/>
                </a:lnTo>
                <a:lnTo>
                  <a:pt x="100954" y="117124"/>
                </a:lnTo>
                <a:lnTo>
                  <a:pt x="112636" y="117532"/>
                </a:lnTo>
                <a:lnTo>
                  <a:pt x="115886" y="116764"/>
                </a:lnTo>
                <a:lnTo>
                  <a:pt x="118035" y="117682"/>
                </a:lnTo>
                <a:lnTo>
                  <a:pt x="119831" y="119966"/>
                </a:lnTo>
                <a:lnTo>
                  <a:pt x="121537" y="124176"/>
                </a:lnTo>
                <a:lnTo>
                  <a:pt x="121483" y="124876"/>
                </a:lnTo>
                <a:lnTo>
                  <a:pt x="120449" y="126787"/>
                </a:lnTo>
                <a:lnTo>
                  <a:pt x="118545" y="129181"/>
                </a:lnTo>
                <a:lnTo>
                  <a:pt x="116907" y="132472"/>
                </a:lnTo>
                <a:lnTo>
                  <a:pt x="116431" y="134240"/>
                </a:lnTo>
                <a:lnTo>
                  <a:pt x="116111" y="136178"/>
                </a:lnTo>
                <a:lnTo>
                  <a:pt x="115594" y="137966"/>
                </a:lnTo>
                <a:lnTo>
                  <a:pt x="112337" y="146330"/>
                </a:lnTo>
                <a:lnTo>
                  <a:pt x="109161" y="150941"/>
                </a:lnTo>
                <a:lnTo>
                  <a:pt x="107747" y="154205"/>
                </a:lnTo>
                <a:lnTo>
                  <a:pt x="105999" y="156795"/>
                </a:lnTo>
                <a:lnTo>
                  <a:pt x="104313" y="158428"/>
                </a:lnTo>
                <a:lnTo>
                  <a:pt x="102518" y="159516"/>
                </a:lnTo>
                <a:lnTo>
                  <a:pt x="97322" y="160672"/>
                </a:lnTo>
                <a:lnTo>
                  <a:pt x="95867" y="161501"/>
                </a:lnTo>
                <a:lnTo>
                  <a:pt x="94133" y="162922"/>
                </a:lnTo>
                <a:lnTo>
                  <a:pt x="92311" y="163630"/>
                </a:lnTo>
                <a:lnTo>
                  <a:pt x="94446" y="163541"/>
                </a:lnTo>
                <a:lnTo>
                  <a:pt x="96561" y="162752"/>
                </a:lnTo>
                <a:lnTo>
                  <a:pt x="100416" y="162467"/>
                </a:lnTo>
                <a:lnTo>
                  <a:pt x="104850" y="165187"/>
                </a:lnTo>
                <a:lnTo>
                  <a:pt x="104435" y="167410"/>
                </a:lnTo>
                <a:lnTo>
                  <a:pt x="102654" y="169165"/>
                </a:lnTo>
                <a:lnTo>
                  <a:pt x="98601" y="169444"/>
                </a:lnTo>
                <a:lnTo>
                  <a:pt x="94813" y="173340"/>
                </a:lnTo>
                <a:lnTo>
                  <a:pt x="93106" y="174537"/>
                </a:lnTo>
                <a:lnTo>
                  <a:pt x="91297" y="175129"/>
                </a:lnTo>
                <a:lnTo>
                  <a:pt x="89040" y="174952"/>
                </a:lnTo>
                <a:lnTo>
                  <a:pt x="84939" y="173911"/>
                </a:lnTo>
                <a:lnTo>
                  <a:pt x="83144" y="172823"/>
                </a:lnTo>
                <a:lnTo>
                  <a:pt x="84763" y="174598"/>
                </a:lnTo>
                <a:lnTo>
                  <a:pt x="86605" y="175523"/>
                </a:lnTo>
                <a:lnTo>
                  <a:pt x="97275" y="177706"/>
                </a:lnTo>
                <a:lnTo>
                  <a:pt x="97921" y="177475"/>
                </a:lnTo>
                <a:lnTo>
                  <a:pt x="101321" y="175176"/>
                </a:lnTo>
                <a:lnTo>
                  <a:pt x="105857" y="175142"/>
                </a:lnTo>
                <a:lnTo>
                  <a:pt x="114486" y="179372"/>
                </a:lnTo>
                <a:lnTo>
                  <a:pt x="116968" y="182602"/>
                </a:lnTo>
                <a:lnTo>
                  <a:pt x="120531" y="187205"/>
                </a:lnTo>
                <a:lnTo>
                  <a:pt x="122469" y="189001"/>
                </a:lnTo>
                <a:lnTo>
                  <a:pt x="123870" y="190626"/>
                </a:lnTo>
                <a:lnTo>
                  <a:pt x="124733" y="193053"/>
                </a:lnTo>
                <a:lnTo>
                  <a:pt x="126406" y="201050"/>
                </a:lnTo>
                <a:lnTo>
                  <a:pt x="128317" y="208816"/>
                </a:lnTo>
                <a:lnTo>
                  <a:pt x="130813" y="217180"/>
                </a:lnTo>
                <a:lnTo>
                  <a:pt x="131948" y="219492"/>
                </a:lnTo>
                <a:lnTo>
                  <a:pt x="133438" y="221110"/>
                </a:lnTo>
                <a:lnTo>
                  <a:pt x="140972" y="224823"/>
                </a:lnTo>
                <a:lnTo>
                  <a:pt x="142651" y="226054"/>
                </a:lnTo>
                <a:lnTo>
                  <a:pt x="145575" y="229617"/>
                </a:lnTo>
                <a:lnTo>
                  <a:pt x="148398" y="233405"/>
                </a:lnTo>
                <a:lnTo>
                  <a:pt x="151022" y="236309"/>
                </a:lnTo>
                <a:lnTo>
                  <a:pt x="153858" y="238655"/>
                </a:lnTo>
                <a:lnTo>
                  <a:pt x="152484" y="239872"/>
                </a:lnTo>
                <a:lnTo>
                  <a:pt x="151546" y="241783"/>
                </a:lnTo>
                <a:lnTo>
                  <a:pt x="152253" y="244373"/>
                </a:lnTo>
                <a:lnTo>
                  <a:pt x="153402" y="246842"/>
                </a:lnTo>
                <a:lnTo>
                  <a:pt x="155667" y="250786"/>
                </a:lnTo>
                <a:lnTo>
                  <a:pt x="157666" y="255077"/>
                </a:lnTo>
                <a:lnTo>
                  <a:pt x="156932" y="254431"/>
                </a:lnTo>
                <a:lnTo>
                  <a:pt x="156156" y="254077"/>
                </a:lnTo>
                <a:lnTo>
                  <a:pt x="155096" y="254186"/>
                </a:lnTo>
                <a:lnTo>
                  <a:pt x="154062" y="253982"/>
                </a:lnTo>
                <a:lnTo>
                  <a:pt x="152151" y="252636"/>
                </a:lnTo>
                <a:lnTo>
                  <a:pt x="150315" y="250983"/>
                </a:lnTo>
                <a:lnTo>
                  <a:pt x="146663" y="251649"/>
                </a:lnTo>
                <a:lnTo>
                  <a:pt x="144637" y="251350"/>
                </a:lnTo>
                <a:lnTo>
                  <a:pt x="142876" y="251398"/>
                </a:lnTo>
                <a:lnTo>
                  <a:pt x="146215" y="252350"/>
                </a:lnTo>
                <a:lnTo>
                  <a:pt x="149866" y="252418"/>
                </a:lnTo>
                <a:lnTo>
                  <a:pt x="157918" y="259606"/>
                </a:lnTo>
                <a:lnTo>
                  <a:pt x="160638" y="263849"/>
                </a:lnTo>
                <a:lnTo>
                  <a:pt x="162256" y="269432"/>
                </a:lnTo>
                <a:lnTo>
                  <a:pt x="161154" y="271934"/>
                </a:lnTo>
                <a:lnTo>
                  <a:pt x="159441" y="273552"/>
                </a:lnTo>
                <a:lnTo>
                  <a:pt x="157843" y="275395"/>
                </a:lnTo>
                <a:lnTo>
                  <a:pt x="156340" y="277483"/>
                </a:lnTo>
                <a:lnTo>
                  <a:pt x="160808" y="280536"/>
                </a:lnTo>
                <a:lnTo>
                  <a:pt x="161773" y="280448"/>
                </a:lnTo>
                <a:lnTo>
                  <a:pt x="162759" y="280019"/>
                </a:lnTo>
                <a:lnTo>
                  <a:pt x="163711" y="278979"/>
                </a:lnTo>
                <a:lnTo>
                  <a:pt x="165309" y="276442"/>
                </a:lnTo>
                <a:lnTo>
                  <a:pt x="166132" y="275545"/>
                </a:lnTo>
                <a:lnTo>
                  <a:pt x="168913" y="275218"/>
                </a:lnTo>
                <a:lnTo>
                  <a:pt x="171246" y="275416"/>
                </a:lnTo>
                <a:lnTo>
                  <a:pt x="173565" y="275980"/>
                </a:lnTo>
                <a:lnTo>
                  <a:pt x="175611" y="275803"/>
                </a:lnTo>
                <a:lnTo>
                  <a:pt x="179725" y="276891"/>
                </a:lnTo>
                <a:lnTo>
                  <a:pt x="181840" y="277871"/>
                </a:lnTo>
                <a:lnTo>
                  <a:pt x="187083" y="282270"/>
                </a:lnTo>
                <a:lnTo>
                  <a:pt x="188219" y="284677"/>
                </a:lnTo>
                <a:lnTo>
                  <a:pt x="188742" y="287778"/>
                </a:lnTo>
                <a:lnTo>
                  <a:pt x="188804" y="291205"/>
                </a:lnTo>
                <a:lnTo>
                  <a:pt x="187919" y="294327"/>
                </a:lnTo>
                <a:lnTo>
                  <a:pt x="186906" y="297142"/>
                </a:lnTo>
                <a:lnTo>
                  <a:pt x="186281" y="300766"/>
                </a:lnTo>
                <a:lnTo>
                  <a:pt x="185839" y="302072"/>
                </a:lnTo>
                <a:lnTo>
                  <a:pt x="185220" y="303092"/>
                </a:lnTo>
                <a:lnTo>
                  <a:pt x="182446" y="305941"/>
                </a:lnTo>
                <a:lnTo>
                  <a:pt x="180603" y="307111"/>
                </a:lnTo>
                <a:lnTo>
                  <a:pt x="179827" y="306601"/>
                </a:lnTo>
                <a:lnTo>
                  <a:pt x="178991" y="306669"/>
                </a:lnTo>
                <a:lnTo>
                  <a:pt x="178902" y="307356"/>
                </a:lnTo>
                <a:lnTo>
                  <a:pt x="179780" y="308804"/>
                </a:lnTo>
                <a:lnTo>
                  <a:pt x="179787" y="310552"/>
                </a:lnTo>
                <a:lnTo>
                  <a:pt x="178148" y="311844"/>
                </a:lnTo>
                <a:lnTo>
                  <a:pt x="176482" y="312394"/>
                </a:lnTo>
                <a:lnTo>
                  <a:pt x="173694" y="311707"/>
                </a:lnTo>
                <a:lnTo>
                  <a:pt x="169824" y="314115"/>
                </a:lnTo>
                <a:lnTo>
                  <a:pt x="172606" y="315352"/>
                </a:lnTo>
                <a:lnTo>
                  <a:pt x="173170" y="316665"/>
                </a:lnTo>
                <a:lnTo>
                  <a:pt x="172477" y="318970"/>
                </a:lnTo>
                <a:lnTo>
                  <a:pt x="170729" y="319997"/>
                </a:lnTo>
                <a:lnTo>
                  <a:pt x="168784" y="320452"/>
                </a:lnTo>
                <a:lnTo>
                  <a:pt x="166798" y="320561"/>
                </a:lnTo>
                <a:lnTo>
                  <a:pt x="165153" y="321126"/>
                </a:lnTo>
                <a:lnTo>
                  <a:pt x="163575" y="322214"/>
                </a:lnTo>
                <a:lnTo>
                  <a:pt x="165554" y="321642"/>
                </a:lnTo>
                <a:lnTo>
                  <a:pt x="166928" y="322146"/>
                </a:lnTo>
                <a:lnTo>
                  <a:pt x="167791" y="324077"/>
                </a:lnTo>
                <a:lnTo>
                  <a:pt x="168573" y="324634"/>
                </a:lnTo>
                <a:lnTo>
                  <a:pt x="172449" y="325457"/>
                </a:lnTo>
                <a:lnTo>
                  <a:pt x="174843" y="325450"/>
                </a:lnTo>
                <a:lnTo>
                  <a:pt x="179467" y="324981"/>
                </a:lnTo>
                <a:lnTo>
                  <a:pt x="181691" y="324988"/>
                </a:lnTo>
                <a:lnTo>
                  <a:pt x="182479" y="325342"/>
                </a:lnTo>
                <a:lnTo>
                  <a:pt x="182493" y="326940"/>
                </a:lnTo>
                <a:lnTo>
                  <a:pt x="182153" y="330856"/>
                </a:lnTo>
                <a:lnTo>
                  <a:pt x="181541" y="331666"/>
                </a:lnTo>
                <a:lnTo>
                  <a:pt x="175414" y="334943"/>
                </a:lnTo>
                <a:lnTo>
                  <a:pt x="174156" y="337228"/>
                </a:lnTo>
                <a:lnTo>
                  <a:pt x="173809" y="338608"/>
                </a:lnTo>
                <a:lnTo>
                  <a:pt x="170226" y="338364"/>
                </a:lnTo>
                <a:lnTo>
                  <a:pt x="168546" y="339826"/>
                </a:lnTo>
                <a:lnTo>
                  <a:pt x="165643" y="340798"/>
                </a:lnTo>
                <a:lnTo>
                  <a:pt x="163398" y="341825"/>
                </a:lnTo>
                <a:lnTo>
                  <a:pt x="161202" y="343124"/>
                </a:lnTo>
                <a:lnTo>
                  <a:pt x="159393" y="343511"/>
                </a:lnTo>
                <a:lnTo>
                  <a:pt x="151594" y="341968"/>
                </a:lnTo>
                <a:lnTo>
                  <a:pt x="146881" y="342097"/>
                </a:lnTo>
                <a:lnTo>
                  <a:pt x="140496" y="343443"/>
                </a:lnTo>
                <a:lnTo>
                  <a:pt x="138850" y="343219"/>
                </a:lnTo>
                <a:lnTo>
                  <a:pt x="136389" y="341934"/>
                </a:lnTo>
                <a:lnTo>
                  <a:pt x="133859" y="341063"/>
                </a:lnTo>
                <a:lnTo>
                  <a:pt x="130955" y="340683"/>
                </a:lnTo>
                <a:lnTo>
                  <a:pt x="128446" y="339486"/>
                </a:lnTo>
                <a:lnTo>
                  <a:pt x="130010" y="341777"/>
                </a:lnTo>
                <a:lnTo>
                  <a:pt x="126535" y="343987"/>
                </a:lnTo>
                <a:lnTo>
                  <a:pt x="124931" y="344423"/>
                </a:lnTo>
                <a:lnTo>
                  <a:pt x="123265" y="344354"/>
                </a:lnTo>
                <a:lnTo>
                  <a:pt x="119865" y="344953"/>
                </a:lnTo>
                <a:lnTo>
                  <a:pt x="116703" y="344627"/>
                </a:lnTo>
                <a:lnTo>
                  <a:pt x="117178" y="346191"/>
                </a:lnTo>
                <a:lnTo>
                  <a:pt x="118022" y="347557"/>
                </a:lnTo>
                <a:lnTo>
                  <a:pt x="117335" y="348149"/>
                </a:lnTo>
                <a:lnTo>
                  <a:pt x="116614" y="348299"/>
                </a:lnTo>
                <a:lnTo>
                  <a:pt x="110616" y="347272"/>
                </a:lnTo>
                <a:lnTo>
                  <a:pt x="109766" y="347462"/>
                </a:lnTo>
                <a:lnTo>
                  <a:pt x="109025" y="348414"/>
                </a:lnTo>
                <a:lnTo>
                  <a:pt x="106842" y="347904"/>
                </a:lnTo>
                <a:lnTo>
                  <a:pt x="104721" y="346306"/>
                </a:lnTo>
                <a:lnTo>
                  <a:pt x="102470" y="345225"/>
                </a:lnTo>
                <a:lnTo>
                  <a:pt x="100104" y="344715"/>
                </a:lnTo>
                <a:lnTo>
                  <a:pt x="98227" y="344892"/>
                </a:lnTo>
                <a:lnTo>
                  <a:pt x="90495" y="347421"/>
                </a:lnTo>
                <a:lnTo>
                  <a:pt x="88951" y="349951"/>
                </a:lnTo>
                <a:lnTo>
                  <a:pt x="88176" y="353535"/>
                </a:lnTo>
                <a:lnTo>
                  <a:pt x="87061" y="356710"/>
                </a:lnTo>
                <a:lnTo>
                  <a:pt x="85239" y="359152"/>
                </a:lnTo>
                <a:lnTo>
                  <a:pt x="83069" y="359471"/>
                </a:lnTo>
                <a:lnTo>
                  <a:pt x="81030" y="357778"/>
                </a:lnTo>
                <a:lnTo>
                  <a:pt x="77153" y="355915"/>
                </a:lnTo>
                <a:lnTo>
                  <a:pt x="75834" y="354650"/>
                </a:lnTo>
                <a:lnTo>
                  <a:pt x="75413" y="354575"/>
                </a:lnTo>
                <a:lnTo>
                  <a:pt x="74977" y="355024"/>
                </a:lnTo>
                <a:lnTo>
                  <a:pt x="73454" y="355595"/>
                </a:lnTo>
                <a:lnTo>
                  <a:pt x="71883" y="355622"/>
                </a:lnTo>
                <a:lnTo>
                  <a:pt x="69456" y="356126"/>
                </a:lnTo>
                <a:lnTo>
                  <a:pt x="65233" y="357642"/>
                </a:lnTo>
                <a:lnTo>
                  <a:pt x="63526" y="358669"/>
                </a:lnTo>
                <a:lnTo>
                  <a:pt x="59861" y="361504"/>
                </a:lnTo>
                <a:lnTo>
                  <a:pt x="59113" y="362286"/>
                </a:lnTo>
                <a:lnTo>
                  <a:pt x="57780" y="365135"/>
                </a:lnTo>
                <a:lnTo>
                  <a:pt x="55747" y="365639"/>
                </a:lnTo>
                <a:lnTo>
                  <a:pt x="53884" y="363816"/>
                </a:lnTo>
                <a:lnTo>
                  <a:pt x="51762" y="363177"/>
                </a:lnTo>
                <a:lnTo>
                  <a:pt x="49525" y="363796"/>
                </a:lnTo>
                <a:lnTo>
                  <a:pt x="48172" y="364768"/>
                </a:lnTo>
                <a:lnTo>
                  <a:pt x="47539" y="363980"/>
                </a:lnTo>
                <a:lnTo>
                  <a:pt x="47519" y="362361"/>
                </a:lnTo>
                <a:lnTo>
                  <a:pt x="49151" y="360430"/>
                </a:lnTo>
                <a:lnTo>
                  <a:pt x="53510" y="358968"/>
                </a:lnTo>
                <a:lnTo>
                  <a:pt x="57338" y="355167"/>
                </a:lnTo>
                <a:lnTo>
                  <a:pt x="59215" y="352848"/>
                </a:lnTo>
                <a:lnTo>
                  <a:pt x="59963" y="351535"/>
                </a:lnTo>
                <a:lnTo>
                  <a:pt x="60881" y="350699"/>
                </a:lnTo>
                <a:lnTo>
                  <a:pt x="62078" y="350386"/>
                </a:lnTo>
                <a:lnTo>
                  <a:pt x="62696" y="348938"/>
                </a:lnTo>
                <a:lnTo>
                  <a:pt x="68007" y="343103"/>
                </a:lnTo>
                <a:lnTo>
                  <a:pt x="68443" y="341764"/>
                </a:lnTo>
                <a:lnTo>
                  <a:pt x="68708" y="339357"/>
                </a:lnTo>
                <a:lnTo>
                  <a:pt x="69143" y="337038"/>
                </a:lnTo>
                <a:lnTo>
                  <a:pt x="73468" y="335535"/>
                </a:lnTo>
                <a:lnTo>
                  <a:pt x="75535" y="330646"/>
                </a:lnTo>
                <a:lnTo>
                  <a:pt x="76106" y="330258"/>
                </a:lnTo>
                <a:lnTo>
                  <a:pt x="82138" y="329360"/>
                </a:lnTo>
                <a:lnTo>
                  <a:pt x="86612" y="329435"/>
                </a:lnTo>
                <a:lnTo>
                  <a:pt x="91059" y="330394"/>
                </a:lnTo>
                <a:lnTo>
                  <a:pt x="93338" y="330483"/>
                </a:lnTo>
                <a:lnTo>
                  <a:pt x="95622" y="330149"/>
                </a:lnTo>
                <a:lnTo>
                  <a:pt x="97417" y="328823"/>
                </a:lnTo>
                <a:lnTo>
                  <a:pt x="100484" y="324036"/>
                </a:lnTo>
                <a:lnTo>
                  <a:pt x="102212" y="321921"/>
                </a:lnTo>
                <a:lnTo>
                  <a:pt x="104190" y="320010"/>
                </a:lnTo>
                <a:lnTo>
                  <a:pt x="106040" y="317827"/>
                </a:lnTo>
                <a:lnTo>
                  <a:pt x="109039" y="313775"/>
                </a:lnTo>
                <a:lnTo>
                  <a:pt x="107012" y="315176"/>
                </a:lnTo>
                <a:lnTo>
                  <a:pt x="104564" y="317392"/>
                </a:lnTo>
                <a:lnTo>
                  <a:pt x="103143" y="318677"/>
                </a:lnTo>
                <a:lnTo>
                  <a:pt x="98628" y="319970"/>
                </a:lnTo>
                <a:lnTo>
                  <a:pt x="96683" y="321289"/>
                </a:lnTo>
                <a:lnTo>
                  <a:pt x="93276" y="324260"/>
                </a:lnTo>
                <a:lnTo>
                  <a:pt x="92624" y="324505"/>
                </a:lnTo>
                <a:lnTo>
                  <a:pt x="87483" y="323791"/>
                </a:lnTo>
                <a:lnTo>
                  <a:pt x="83661" y="319935"/>
                </a:lnTo>
                <a:lnTo>
                  <a:pt x="81220" y="318358"/>
                </a:lnTo>
                <a:lnTo>
                  <a:pt x="80213" y="318174"/>
                </a:lnTo>
                <a:lnTo>
                  <a:pt x="79166" y="318644"/>
                </a:lnTo>
                <a:lnTo>
                  <a:pt x="76936" y="319126"/>
                </a:lnTo>
                <a:lnTo>
                  <a:pt x="74665" y="319045"/>
                </a:lnTo>
                <a:lnTo>
                  <a:pt x="75827" y="317256"/>
                </a:lnTo>
                <a:lnTo>
                  <a:pt x="77405" y="316257"/>
                </a:lnTo>
                <a:lnTo>
                  <a:pt x="73869" y="315563"/>
                </a:lnTo>
                <a:lnTo>
                  <a:pt x="72883" y="315019"/>
                </a:lnTo>
                <a:lnTo>
                  <a:pt x="71761" y="313761"/>
                </a:lnTo>
                <a:lnTo>
                  <a:pt x="68986" y="313550"/>
                </a:lnTo>
                <a:lnTo>
                  <a:pt x="67667" y="313870"/>
                </a:lnTo>
                <a:lnTo>
                  <a:pt x="65437" y="315529"/>
                </a:lnTo>
                <a:lnTo>
                  <a:pt x="61915" y="317290"/>
                </a:lnTo>
                <a:lnTo>
                  <a:pt x="57665" y="314849"/>
                </a:lnTo>
                <a:lnTo>
                  <a:pt x="56835" y="313781"/>
                </a:lnTo>
                <a:lnTo>
                  <a:pt x="56855" y="311707"/>
                </a:lnTo>
                <a:lnTo>
                  <a:pt x="56216" y="310062"/>
                </a:lnTo>
                <a:lnTo>
                  <a:pt x="55040" y="309484"/>
                </a:lnTo>
                <a:lnTo>
                  <a:pt x="56542" y="307342"/>
                </a:lnTo>
                <a:lnTo>
                  <a:pt x="58365" y="305914"/>
                </a:lnTo>
                <a:lnTo>
                  <a:pt x="62363" y="304493"/>
                </a:lnTo>
                <a:lnTo>
                  <a:pt x="68422" y="301113"/>
                </a:lnTo>
                <a:lnTo>
                  <a:pt x="71822" y="299671"/>
                </a:lnTo>
                <a:lnTo>
                  <a:pt x="74977" y="297183"/>
                </a:lnTo>
                <a:lnTo>
                  <a:pt x="76283" y="295659"/>
                </a:lnTo>
                <a:lnTo>
                  <a:pt x="77228" y="293572"/>
                </a:lnTo>
                <a:lnTo>
                  <a:pt x="78167" y="291015"/>
                </a:lnTo>
                <a:lnTo>
                  <a:pt x="79506" y="288927"/>
                </a:lnTo>
                <a:lnTo>
                  <a:pt x="78207" y="288431"/>
                </a:lnTo>
                <a:lnTo>
                  <a:pt x="77623" y="286860"/>
                </a:lnTo>
                <a:lnTo>
                  <a:pt x="77779" y="285262"/>
                </a:lnTo>
                <a:lnTo>
                  <a:pt x="78377" y="283841"/>
                </a:lnTo>
                <a:lnTo>
                  <a:pt x="77840" y="282059"/>
                </a:lnTo>
                <a:lnTo>
                  <a:pt x="76881" y="280196"/>
                </a:lnTo>
                <a:lnTo>
                  <a:pt x="76936" y="278741"/>
                </a:lnTo>
                <a:lnTo>
                  <a:pt x="77194" y="277184"/>
                </a:lnTo>
                <a:lnTo>
                  <a:pt x="74760" y="277265"/>
                </a:lnTo>
                <a:lnTo>
                  <a:pt x="72332" y="277755"/>
                </a:lnTo>
                <a:lnTo>
                  <a:pt x="70129" y="278856"/>
                </a:lnTo>
                <a:lnTo>
                  <a:pt x="67994" y="280352"/>
                </a:lnTo>
                <a:lnTo>
                  <a:pt x="66097" y="280631"/>
                </a:lnTo>
                <a:lnTo>
                  <a:pt x="66124" y="279434"/>
                </a:lnTo>
                <a:lnTo>
                  <a:pt x="66947" y="277952"/>
                </a:lnTo>
                <a:lnTo>
                  <a:pt x="69095" y="275830"/>
                </a:lnTo>
                <a:lnTo>
                  <a:pt x="71394" y="274069"/>
                </a:lnTo>
                <a:lnTo>
                  <a:pt x="72210" y="272730"/>
                </a:lnTo>
                <a:lnTo>
                  <a:pt x="72856" y="271172"/>
                </a:lnTo>
                <a:lnTo>
                  <a:pt x="73998" y="269921"/>
                </a:lnTo>
                <a:lnTo>
                  <a:pt x="77004" y="267555"/>
                </a:lnTo>
                <a:lnTo>
                  <a:pt x="82763" y="264889"/>
                </a:lnTo>
                <a:lnTo>
                  <a:pt x="83620" y="264733"/>
                </a:lnTo>
                <a:lnTo>
                  <a:pt x="85878" y="265046"/>
                </a:lnTo>
                <a:lnTo>
                  <a:pt x="88101" y="264638"/>
                </a:lnTo>
                <a:lnTo>
                  <a:pt x="90046" y="263679"/>
                </a:lnTo>
                <a:lnTo>
                  <a:pt x="91984" y="263475"/>
                </a:lnTo>
                <a:lnTo>
                  <a:pt x="96350" y="266242"/>
                </a:lnTo>
                <a:lnTo>
                  <a:pt x="95051" y="261958"/>
                </a:lnTo>
                <a:lnTo>
                  <a:pt x="96976" y="260932"/>
                </a:lnTo>
                <a:lnTo>
                  <a:pt x="99763" y="264808"/>
                </a:lnTo>
                <a:lnTo>
                  <a:pt x="100797" y="265215"/>
                </a:lnTo>
                <a:lnTo>
                  <a:pt x="102987" y="264651"/>
                </a:lnTo>
                <a:lnTo>
                  <a:pt x="102144" y="263998"/>
                </a:lnTo>
                <a:lnTo>
                  <a:pt x="101158" y="263958"/>
                </a:lnTo>
                <a:lnTo>
                  <a:pt x="99866" y="263373"/>
                </a:lnTo>
                <a:lnTo>
                  <a:pt x="98778" y="262128"/>
                </a:lnTo>
                <a:lnTo>
                  <a:pt x="96969" y="258171"/>
                </a:lnTo>
                <a:lnTo>
                  <a:pt x="97071" y="255818"/>
                </a:lnTo>
                <a:lnTo>
                  <a:pt x="98288" y="253370"/>
                </a:lnTo>
                <a:lnTo>
                  <a:pt x="99634" y="251112"/>
                </a:lnTo>
                <a:lnTo>
                  <a:pt x="98505" y="250663"/>
                </a:lnTo>
                <a:lnTo>
                  <a:pt x="97601" y="249800"/>
                </a:lnTo>
                <a:lnTo>
                  <a:pt x="97343" y="247536"/>
                </a:lnTo>
                <a:lnTo>
                  <a:pt x="97696" y="245529"/>
                </a:lnTo>
                <a:lnTo>
                  <a:pt x="100117" y="243761"/>
                </a:lnTo>
                <a:lnTo>
                  <a:pt x="100831" y="241069"/>
                </a:lnTo>
                <a:lnTo>
                  <a:pt x="101130" y="238097"/>
                </a:lnTo>
                <a:lnTo>
                  <a:pt x="100729" y="236730"/>
                </a:lnTo>
                <a:lnTo>
                  <a:pt x="98322" y="236948"/>
                </a:lnTo>
                <a:lnTo>
                  <a:pt x="97152" y="237505"/>
                </a:lnTo>
                <a:lnTo>
                  <a:pt x="96105" y="238383"/>
                </a:lnTo>
                <a:lnTo>
                  <a:pt x="95031" y="238328"/>
                </a:lnTo>
                <a:lnTo>
                  <a:pt x="92059" y="235037"/>
                </a:lnTo>
                <a:lnTo>
                  <a:pt x="90366" y="232541"/>
                </a:lnTo>
                <a:lnTo>
                  <a:pt x="87326" y="227251"/>
                </a:lnTo>
                <a:lnTo>
                  <a:pt x="86898" y="224075"/>
                </a:lnTo>
                <a:lnTo>
                  <a:pt x="89326" y="217207"/>
                </a:lnTo>
                <a:lnTo>
                  <a:pt x="93079" y="212794"/>
                </a:lnTo>
                <a:lnTo>
                  <a:pt x="97499" y="211250"/>
                </a:lnTo>
                <a:lnTo>
                  <a:pt x="96642" y="210958"/>
                </a:lnTo>
                <a:lnTo>
                  <a:pt x="89904" y="210897"/>
                </a:lnTo>
                <a:lnTo>
                  <a:pt x="87680" y="211441"/>
                </a:lnTo>
                <a:lnTo>
                  <a:pt x="85619" y="213250"/>
                </a:lnTo>
                <a:lnTo>
                  <a:pt x="84457" y="213807"/>
                </a:lnTo>
                <a:lnTo>
                  <a:pt x="83233" y="214011"/>
                </a:lnTo>
                <a:lnTo>
                  <a:pt x="82117" y="214909"/>
                </a:lnTo>
                <a:lnTo>
                  <a:pt x="81030" y="216153"/>
                </a:lnTo>
                <a:lnTo>
                  <a:pt x="79894" y="216956"/>
                </a:lnTo>
                <a:lnTo>
                  <a:pt x="77643" y="216745"/>
                </a:lnTo>
                <a:lnTo>
                  <a:pt x="76555" y="217010"/>
                </a:lnTo>
                <a:lnTo>
                  <a:pt x="75773" y="216289"/>
                </a:lnTo>
                <a:lnTo>
                  <a:pt x="75113" y="215099"/>
                </a:lnTo>
                <a:lnTo>
                  <a:pt x="74257" y="214780"/>
                </a:lnTo>
                <a:lnTo>
                  <a:pt x="73298" y="215147"/>
                </a:lnTo>
                <a:lnTo>
                  <a:pt x="71271" y="216752"/>
                </a:lnTo>
                <a:lnTo>
                  <a:pt x="69218" y="217697"/>
                </a:lnTo>
                <a:lnTo>
                  <a:pt x="66736" y="216684"/>
                </a:lnTo>
                <a:lnTo>
                  <a:pt x="63478" y="214793"/>
                </a:lnTo>
                <a:lnTo>
                  <a:pt x="62839" y="215487"/>
                </a:lnTo>
                <a:lnTo>
                  <a:pt x="62119" y="217241"/>
                </a:lnTo>
                <a:lnTo>
                  <a:pt x="61704" y="219968"/>
                </a:lnTo>
                <a:lnTo>
                  <a:pt x="59392" y="217595"/>
                </a:lnTo>
                <a:lnTo>
                  <a:pt x="57426" y="214419"/>
                </a:lnTo>
                <a:lnTo>
                  <a:pt x="56760" y="212420"/>
                </a:lnTo>
                <a:lnTo>
                  <a:pt x="56712" y="210162"/>
                </a:lnTo>
                <a:lnTo>
                  <a:pt x="57780" y="209285"/>
                </a:lnTo>
                <a:lnTo>
                  <a:pt x="58943" y="210088"/>
                </a:lnTo>
                <a:lnTo>
                  <a:pt x="60670" y="204722"/>
                </a:lnTo>
                <a:lnTo>
                  <a:pt x="64111" y="197705"/>
                </a:lnTo>
                <a:lnTo>
                  <a:pt x="65328" y="195644"/>
                </a:lnTo>
                <a:lnTo>
                  <a:pt x="66178" y="192945"/>
                </a:lnTo>
                <a:lnTo>
                  <a:pt x="66035" y="191177"/>
                </a:lnTo>
                <a:lnTo>
                  <a:pt x="65281" y="189681"/>
                </a:lnTo>
                <a:lnTo>
                  <a:pt x="62078" y="186280"/>
                </a:lnTo>
                <a:lnTo>
                  <a:pt x="62119" y="183499"/>
                </a:lnTo>
                <a:lnTo>
                  <a:pt x="62458" y="180358"/>
                </a:lnTo>
                <a:lnTo>
                  <a:pt x="63329" y="178467"/>
                </a:lnTo>
                <a:lnTo>
                  <a:pt x="63696" y="178107"/>
                </a:lnTo>
                <a:lnTo>
                  <a:pt x="67946" y="178155"/>
                </a:lnTo>
                <a:lnTo>
                  <a:pt x="66287" y="177175"/>
                </a:lnTo>
                <a:lnTo>
                  <a:pt x="62982" y="174326"/>
                </a:lnTo>
                <a:lnTo>
                  <a:pt x="63043" y="173313"/>
                </a:lnTo>
                <a:lnTo>
                  <a:pt x="63819" y="170668"/>
                </a:lnTo>
                <a:lnTo>
                  <a:pt x="63458" y="170933"/>
                </a:lnTo>
                <a:lnTo>
                  <a:pt x="62751" y="172157"/>
                </a:lnTo>
                <a:lnTo>
                  <a:pt x="61398" y="175115"/>
                </a:lnTo>
                <a:lnTo>
                  <a:pt x="60575" y="175802"/>
                </a:lnTo>
                <a:lnTo>
                  <a:pt x="58236" y="176502"/>
                </a:lnTo>
                <a:lnTo>
                  <a:pt x="57807" y="177951"/>
                </a:lnTo>
                <a:lnTo>
                  <a:pt x="57433" y="178331"/>
                </a:lnTo>
                <a:lnTo>
                  <a:pt x="56270" y="178494"/>
                </a:lnTo>
                <a:lnTo>
                  <a:pt x="55910" y="179848"/>
                </a:lnTo>
                <a:lnTo>
                  <a:pt x="55652" y="179936"/>
                </a:lnTo>
                <a:lnTo>
                  <a:pt x="55318" y="178481"/>
                </a:lnTo>
                <a:lnTo>
                  <a:pt x="55284" y="176060"/>
                </a:lnTo>
                <a:lnTo>
                  <a:pt x="55747" y="173830"/>
                </a:lnTo>
                <a:lnTo>
                  <a:pt x="56631" y="172082"/>
                </a:lnTo>
                <a:lnTo>
                  <a:pt x="60058" y="168104"/>
                </a:lnTo>
                <a:lnTo>
                  <a:pt x="58392" y="169335"/>
                </a:lnTo>
                <a:lnTo>
                  <a:pt x="54611" y="173014"/>
                </a:lnTo>
                <a:lnTo>
                  <a:pt x="52680" y="175428"/>
                </a:lnTo>
                <a:lnTo>
                  <a:pt x="52163" y="176244"/>
                </a:lnTo>
                <a:lnTo>
                  <a:pt x="52007" y="176930"/>
                </a:lnTo>
                <a:lnTo>
                  <a:pt x="52014" y="177719"/>
                </a:lnTo>
                <a:lnTo>
                  <a:pt x="52877" y="181942"/>
                </a:lnTo>
                <a:lnTo>
                  <a:pt x="52626" y="183894"/>
                </a:lnTo>
                <a:lnTo>
                  <a:pt x="49368" y="196712"/>
                </a:lnTo>
                <a:lnTo>
                  <a:pt x="48750" y="197990"/>
                </a:lnTo>
                <a:lnTo>
                  <a:pt x="48185" y="198657"/>
                </a:lnTo>
                <a:lnTo>
                  <a:pt x="47648" y="198813"/>
                </a:lnTo>
                <a:lnTo>
                  <a:pt x="46043" y="198568"/>
                </a:lnTo>
                <a:lnTo>
                  <a:pt x="45329" y="197609"/>
                </a:lnTo>
                <a:lnTo>
                  <a:pt x="45336" y="196528"/>
                </a:lnTo>
                <a:lnTo>
                  <a:pt x="45635" y="194903"/>
                </a:lnTo>
                <a:lnTo>
                  <a:pt x="46988" y="188831"/>
                </a:lnTo>
                <a:lnTo>
                  <a:pt x="47573" y="187137"/>
                </a:lnTo>
                <a:lnTo>
                  <a:pt x="48444" y="185560"/>
                </a:lnTo>
                <a:lnTo>
                  <a:pt x="50361" y="182799"/>
                </a:lnTo>
                <a:lnTo>
                  <a:pt x="50314" y="182615"/>
                </a:lnTo>
                <a:lnTo>
                  <a:pt x="49035" y="183159"/>
                </a:lnTo>
                <a:lnTo>
                  <a:pt x="48491" y="182983"/>
                </a:lnTo>
                <a:lnTo>
                  <a:pt x="48097" y="182432"/>
                </a:lnTo>
                <a:lnTo>
                  <a:pt x="48348" y="174197"/>
                </a:lnTo>
                <a:lnTo>
                  <a:pt x="49389" y="171477"/>
                </a:lnTo>
                <a:lnTo>
                  <a:pt x="49776" y="167512"/>
                </a:lnTo>
                <a:lnTo>
                  <a:pt x="50674" y="164106"/>
                </a:lnTo>
                <a:lnTo>
                  <a:pt x="51714" y="161617"/>
                </a:lnTo>
                <a:lnTo>
                  <a:pt x="52510" y="158428"/>
                </a:lnTo>
                <a:lnTo>
                  <a:pt x="53700" y="157006"/>
                </a:lnTo>
                <a:lnTo>
                  <a:pt x="54020" y="154830"/>
                </a:lnTo>
                <a:lnTo>
                  <a:pt x="55359" y="152471"/>
                </a:lnTo>
                <a:lnTo>
                  <a:pt x="56393" y="150002"/>
                </a:lnTo>
                <a:lnTo>
                  <a:pt x="55835" y="150247"/>
                </a:lnTo>
                <a:lnTo>
                  <a:pt x="49219" y="156666"/>
                </a:lnTo>
                <a:lnTo>
                  <a:pt x="47532" y="157829"/>
                </a:lnTo>
                <a:lnTo>
                  <a:pt x="45234" y="157516"/>
                </a:lnTo>
                <a:lnTo>
                  <a:pt x="43480" y="156795"/>
                </a:lnTo>
                <a:lnTo>
                  <a:pt x="42106" y="155279"/>
                </a:lnTo>
                <a:lnTo>
                  <a:pt x="41494" y="152362"/>
                </a:lnTo>
                <a:lnTo>
                  <a:pt x="39801" y="152287"/>
                </a:lnTo>
                <a:lnTo>
                  <a:pt x="38352" y="151784"/>
                </a:lnTo>
                <a:lnTo>
                  <a:pt x="38366" y="151390"/>
                </a:lnTo>
                <a:lnTo>
                  <a:pt x="40236" y="149798"/>
                </a:lnTo>
                <a:lnTo>
                  <a:pt x="43235" y="149254"/>
                </a:lnTo>
                <a:lnTo>
                  <a:pt x="46043" y="146697"/>
                </a:lnTo>
                <a:lnTo>
                  <a:pt x="43547" y="144970"/>
                </a:lnTo>
                <a:lnTo>
                  <a:pt x="43758" y="144420"/>
                </a:lnTo>
                <a:lnTo>
                  <a:pt x="45934" y="142944"/>
                </a:lnTo>
                <a:lnTo>
                  <a:pt x="48702" y="137987"/>
                </a:lnTo>
                <a:lnTo>
                  <a:pt x="49260" y="133410"/>
                </a:lnTo>
                <a:lnTo>
                  <a:pt x="47940" y="131255"/>
                </a:lnTo>
                <a:lnTo>
                  <a:pt x="47464" y="129840"/>
                </a:lnTo>
                <a:lnTo>
                  <a:pt x="44819" y="128263"/>
                </a:lnTo>
                <a:lnTo>
                  <a:pt x="44377" y="126243"/>
                </a:lnTo>
                <a:lnTo>
                  <a:pt x="44683" y="125107"/>
                </a:lnTo>
                <a:lnTo>
                  <a:pt x="45547" y="123999"/>
                </a:lnTo>
                <a:lnTo>
                  <a:pt x="46846" y="123142"/>
                </a:lnTo>
                <a:lnTo>
                  <a:pt x="48886" y="122313"/>
                </a:lnTo>
                <a:lnTo>
                  <a:pt x="47036" y="121428"/>
                </a:lnTo>
                <a:lnTo>
                  <a:pt x="46342" y="120381"/>
                </a:lnTo>
                <a:lnTo>
                  <a:pt x="45819" y="118865"/>
                </a:lnTo>
                <a:lnTo>
                  <a:pt x="45771" y="117988"/>
                </a:lnTo>
                <a:lnTo>
                  <a:pt x="46730" y="114071"/>
                </a:lnTo>
                <a:lnTo>
                  <a:pt x="47288" y="112452"/>
                </a:lnTo>
                <a:lnTo>
                  <a:pt x="48382" y="110385"/>
                </a:lnTo>
                <a:lnTo>
                  <a:pt x="53333" y="110501"/>
                </a:lnTo>
                <a:lnTo>
                  <a:pt x="53904" y="109590"/>
                </a:lnTo>
                <a:lnTo>
                  <a:pt x="54468" y="109556"/>
                </a:lnTo>
                <a:lnTo>
                  <a:pt x="56998" y="110392"/>
                </a:lnTo>
                <a:lnTo>
                  <a:pt x="56624" y="109494"/>
                </a:lnTo>
                <a:lnTo>
                  <a:pt x="52483" y="104564"/>
                </a:lnTo>
                <a:lnTo>
                  <a:pt x="52109" y="103626"/>
                </a:lnTo>
                <a:lnTo>
                  <a:pt x="53292" y="100960"/>
                </a:lnTo>
                <a:lnTo>
                  <a:pt x="53374" y="99770"/>
                </a:lnTo>
                <a:lnTo>
                  <a:pt x="53204" y="98499"/>
                </a:lnTo>
                <a:lnTo>
                  <a:pt x="53544" y="97526"/>
                </a:lnTo>
                <a:lnTo>
                  <a:pt x="54856" y="97071"/>
                </a:lnTo>
                <a:lnTo>
                  <a:pt x="58854" y="97112"/>
                </a:lnTo>
                <a:lnTo>
                  <a:pt x="59841" y="96663"/>
                </a:lnTo>
                <a:lnTo>
                  <a:pt x="59392" y="95371"/>
                </a:lnTo>
                <a:lnTo>
                  <a:pt x="58460" y="93671"/>
                </a:lnTo>
                <a:lnTo>
                  <a:pt x="58276" y="92243"/>
                </a:lnTo>
                <a:lnTo>
                  <a:pt x="58494" y="90978"/>
                </a:lnTo>
                <a:lnTo>
                  <a:pt x="58542" y="88428"/>
                </a:lnTo>
                <a:lnTo>
                  <a:pt x="58725" y="87299"/>
                </a:lnTo>
                <a:lnTo>
                  <a:pt x="59677" y="85606"/>
                </a:lnTo>
                <a:lnTo>
                  <a:pt x="60459" y="85103"/>
                </a:lnTo>
                <a:lnTo>
                  <a:pt x="61432" y="84810"/>
                </a:lnTo>
                <a:lnTo>
                  <a:pt x="63628" y="85375"/>
                </a:lnTo>
                <a:lnTo>
                  <a:pt x="64465" y="86055"/>
                </a:lnTo>
                <a:lnTo>
                  <a:pt x="65430" y="87666"/>
                </a:lnTo>
                <a:lnTo>
                  <a:pt x="66137" y="87537"/>
                </a:lnTo>
                <a:lnTo>
                  <a:pt x="68871" y="85783"/>
                </a:lnTo>
                <a:lnTo>
                  <a:pt x="69694" y="85531"/>
                </a:lnTo>
                <a:lnTo>
                  <a:pt x="70816" y="87564"/>
                </a:lnTo>
                <a:lnTo>
                  <a:pt x="75487" y="85946"/>
                </a:lnTo>
                <a:lnTo>
                  <a:pt x="81764" y="85225"/>
                </a:lnTo>
                <a:lnTo>
                  <a:pt x="85538" y="84157"/>
                </a:lnTo>
                <a:lnTo>
                  <a:pt x="89509" y="83770"/>
                </a:lnTo>
                <a:lnTo>
                  <a:pt x="93215" y="82553"/>
                </a:lnTo>
                <a:lnTo>
                  <a:pt x="97146" y="83110"/>
                </a:lnTo>
                <a:lnTo>
                  <a:pt x="97282" y="83817"/>
                </a:lnTo>
                <a:lnTo>
                  <a:pt x="97078" y="84797"/>
                </a:lnTo>
                <a:lnTo>
                  <a:pt x="96112" y="87442"/>
                </a:lnTo>
                <a:close/>
                <a:moveTo>
                  <a:pt x="99559" y="79166"/>
                </a:moveTo>
                <a:lnTo>
                  <a:pt x="99376" y="79275"/>
                </a:lnTo>
                <a:lnTo>
                  <a:pt x="98676" y="78602"/>
                </a:lnTo>
                <a:lnTo>
                  <a:pt x="97533" y="76188"/>
                </a:lnTo>
                <a:lnTo>
                  <a:pt x="99335" y="75705"/>
                </a:lnTo>
                <a:lnTo>
                  <a:pt x="100185" y="76004"/>
                </a:lnTo>
                <a:lnTo>
                  <a:pt x="99866" y="77031"/>
                </a:lnTo>
                <a:lnTo>
                  <a:pt x="99559" y="79166"/>
                </a:lnTo>
                <a:close/>
                <a:moveTo>
                  <a:pt x="95058" y="77235"/>
                </a:moveTo>
                <a:lnTo>
                  <a:pt x="93963" y="77725"/>
                </a:lnTo>
                <a:lnTo>
                  <a:pt x="92882" y="77691"/>
                </a:lnTo>
                <a:lnTo>
                  <a:pt x="91196" y="75562"/>
                </a:lnTo>
                <a:lnTo>
                  <a:pt x="90556" y="74012"/>
                </a:lnTo>
                <a:lnTo>
                  <a:pt x="90672" y="72985"/>
                </a:lnTo>
                <a:lnTo>
                  <a:pt x="91379" y="72638"/>
                </a:lnTo>
                <a:lnTo>
                  <a:pt x="93011" y="73141"/>
                </a:lnTo>
                <a:lnTo>
                  <a:pt x="93854" y="74916"/>
                </a:lnTo>
                <a:lnTo>
                  <a:pt x="93963" y="76065"/>
                </a:lnTo>
                <a:lnTo>
                  <a:pt x="94160" y="76514"/>
                </a:lnTo>
                <a:lnTo>
                  <a:pt x="95174" y="76970"/>
                </a:lnTo>
                <a:lnTo>
                  <a:pt x="95058" y="77235"/>
                </a:lnTo>
                <a:close/>
                <a:moveTo>
                  <a:pt x="97112" y="68551"/>
                </a:moveTo>
                <a:lnTo>
                  <a:pt x="96853" y="69463"/>
                </a:lnTo>
                <a:lnTo>
                  <a:pt x="98302" y="69442"/>
                </a:lnTo>
                <a:lnTo>
                  <a:pt x="100403" y="70217"/>
                </a:lnTo>
                <a:lnTo>
                  <a:pt x="101674" y="70313"/>
                </a:lnTo>
                <a:lnTo>
                  <a:pt x="102735" y="71278"/>
                </a:lnTo>
                <a:lnTo>
                  <a:pt x="102150" y="73080"/>
                </a:lnTo>
                <a:lnTo>
                  <a:pt x="101518" y="73590"/>
                </a:lnTo>
                <a:lnTo>
                  <a:pt x="100804" y="73692"/>
                </a:lnTo>
                <a:lnTo>
                  <a:pt x="98302" y="71890"/>
                </a:lnTo>
                <a:lnTo>
                  <a:pt x="95024" y="72638"/>
                </a:lnTo>
                <a:lnTo>
                  <a:pt x="94371" y="72407"/>
                </a:lnTo>
                <a:lnTo>
                  <a:pt x="93943" y="71910"/>
                </a:lnTo>
                <a:lnTo>
                  <a:pt x="93766" y="71292"/>
                </a:lnTo>
                <a:lnTo>
                  <a:pt x="93766" y="70027"/>
                </a:lnTo>
                <a:lnTo>
                  <a:pt x="93589" y="69653"/>
                </a:lnTo>
                <a:lnTo>
                  <a:pt x="92399" y="70850"/>
                </a:lnTo>
                <a:lnTo>
                  <a:pt x="91882" y="70707"/>
                </a:lnTo>
                <a:lnTo>
                  <a:pt x="91590" y="70136"/>
                </a:lnTo>
                <a:lnTo>
                  <a:pt x="91461" y="68952"/>
                </a:lnTo>
                <a:lnTo>
                  <a:pt x="91590" y="67246"/>
                </a:lnTo>
                <a:lnTo>
                  <a:pt x="92290" y="64804"/>
                </a:lnTo>
                <a:lnTo>
                  <a:pt x="93467" y="64315"/>
                </a:lnTo>
                <a:lnTo>
                  <a:pt x="95221" y="64600"/>
                </a:lnTo>
                <a:lnTo>
                  <a:pt x="97234" y="65981"/>
                </a:lnTo>
                <a:lnTo>
                  <a:pt x="97839" y="66831"/>
                </a:lnTo>
                <a:lnTo>
                  <a:pt x="97826" y="67511"/>
                </a:lnTo>
                <a:lnTo>
                  <a:pt x="97112" y="68551"/>
                </a:lnTo>
                <a:close/>
                <a:moveTo>
                  <a:pt x="106815" y="61058"/>
                </a:moveTo>
                <a:lnTo>
                  <a:pt x="104660" y="61098"/>
                </a:lnTo>
                <a:lnTo>
                  <a:pt x="105775" y="58895"/>
                </a:lnTo>
                <a:lnTo>
                  <a:pt x="107074" y="58338"/>
                </a:lnTo>
                <a:lnTo>
                  <a:pt x="109528" y="58582"/>
                </a:lnTo>
                <a:lnTo>
                  <a:pt x="109093" y="59575"/>
                </a:lnTo>
                <a:lnTo>
                  <a:pt x="106815" y="61058"/>
                </a:lnTo>
                <a:close/>
                <a:moveTo>
                  <a:pt x="103374" y="62717"/>
                </a:moveTo>
                <a:lnTo>
                  <a:pt x="101736" y="63642"/>
                </a:lnTo>
                <a:lnTo>
                  <a:pt x="101035" y="62880"/>
                </a:lnTo>
                <a:lnTo>
                  <a:pt x="100852" y="60486"/>
                </a:lnTo>
                <a:lnTo>
                  <a:pt x="98900" y="59460"/>
                </a:lnTo>
                <a:lnTo>
                  <a:pt x="97948" y="58820"/>
                </a:lnTo>
                <a:lnTo>
                  <a:pt x="97213" y="57610"/>
                </a:lnTo>
                <a:lnTo>
                  <a:pt x="97397" y="57236"/>
                </a:lnTo>
                <a:lnTo>
                  <a:pt x="98669" y="56740"/>
                </a:lnTo>
                <a:lnTo>
                  <a:pt x="100845" y="58936"/>
                </a:lnTo>
                <a:lnTo>
                  <a:pt x="101736" y="60704"/>
                </a:lnTo>
                <a:lnTo>
                  <a:pt x="103347" y="61228"/>
                </a:lnTo>
                <a:lnTo>
                  <a:pt x="103551" y="61500"/>
                </a:lnTo>
                <a:lnTo>
                  <a:pt x="103374" y="62717"/>
                </a:lnTo>
                <a:close/>
                <a:moveTo>
                  <a:pt x="130493" y="11458"/>
                </a:moveTo>
                <a:lnTo>
                  <a:pt x="130888" y="14185"/>
                </a:lnTo>
                <a:lnTo>
                  <a:pt x="131873" y="13478"/>
                </a:lnTo>
                <a:lnTo>
                  <a:pt x="133363" y="16089"/>
                </a:lnTo>
                <a:lnTo>
                  <a:pt x="134124" y="16089"/>
                </a:lnTo>
                <a:lnTo>
                  <a:pt x="135375" y="15055"/>
                </a:lnTo>
                <a:lnTo>
                  <a:pt x="135124" y="17483"/>
                </a:lnTo>
                <a:lnTo>
                  <a:pt x="133825" y="24195"/>
                </a:lnTo>
                <a:lnTo>
                  <a:pt x="133458" y="25330"/>
                </a:lnTo>
                <a:lnTo>
                  <a:pt x="133213" y="27363"/>
                </a:lnTo>
                <a:lnTo>
                  <a:pt x="132955" y="27765"/>
                </a:lnTo>
                <a:lnTo>
                  <a:pt x="132574" y="31865"/>
                </a:lnTo>
                <a:lnTo>
                  <a:pt x="131697" y="33211"/>
                </a:lnTo>
                <a:lnTo>
                  <a:pt x="130962" y="36421"/>
                </a:lnTo>
                <a:lnTo>
                  <a:pt x="130663" y="36734"/>
                </a:lnTo>
                <a:lnTo>
                  <a:pt x="129589" y="35503"/>
                </a:lnTo>
                <a:lnTo>
                  <a:pt x="130663" y="30600"/>
                </a:lnTo>
                <a:lnTo>
                  <a:pt x="131105" y="27744"/>
                </a:lnTo>
                <a:lnTo>
                  <a:pt x="130819" y="26262"/>
                </a:lnTo>
                <a:lnTo>
                  <a:pt x="130214" y="24922"/>
                </a:lnTo>
                <a:lnTo>
                  <a:pt x="128569" y="24881"/>
                </a:lnTo>
                <a:lnTo>
                  <a:pt x="127181" y="25500"/>
                </a:lnTo>
                <a:lnTo>
                  <a:pt x="126889" y="24711"/>
                </a:lnTo>
                <a:lnTo>
                  <a:pt x="126848" y="23651"/>
                </a:lnTo>
                <a:lnTo>
                  <a:pt x="126515" y="23297"/>
                </a:lnTo>
                <a:lnTo>
                  <a:pt x="124672" y="23372"/>
                </a:lnTo>
                <a:lnTo>
                  <a:pt x="124128" y="23079"/>
                </a:lnTo>
                <a:lnTo>
                  <a:pt x="123768" y="22100"/>
                </a:lnTo>
                <a:lnTo>
                  <a:pt x="123700" y="21318"/>
                </a:lnTo>
                <a:lnTo>
                  <a:pt x="125366" y="20706"/>
                </a:lnTo>
                <a:lnTo>
                  <a:pt x="126930" y="20937"/>
                </a:lnTo>
                <a:lnTo>
                  <a:pt x="129215" y="19380"/>
                </a:lnTo>
                <a:lnTo>
                  <a:pt x="127787" y="14151"/>
                </a:lnTo>
                <a:lnTo>
                  <a:pt x="125889" y="13654"/>
                </a:lnTo>
                <a:lnTo>
                  <a:pt x="125454" y="13144"/>
                </a:lnTo>
                <a:lnTo>
                  <a:pt x="125821" y="12254"/>
                </a:lnTo>
                <a:lnTo>
                  <a:pt x="126862" y="11771"/>
                </a:lnTo>
                <a:lnTo>
                  <a:pt x="128460" y="9098"/>
                </a:lnTo>
                <a:lnTo>
                  <a:pt x="129419" y="8677"/>
                </a:lnTo>
                <a:lnTo>
                  <a:pt x="130609" y="8752"/>
                </a:lnTo>
                <a:lnTo>
                  <a:pt x="130493" y="11458"/>
                </a:lnTo>
                <a:close/>
                <a:moveTo>
                  <a:pt x="135566" y="12376"/>
                </a:moveTo>
                <a:lnTo>
                  <a:pt x="135083" y="12818"/>
                </a:lnTo>
                <a:lnTo>
                  <a:pt x="133220" y="8881"/>
                </a:lnTo>
                <a:lnTo>
                  <a:pt x="134600" y="4359"/>
                </a:lnTo>
                <a:lnTo>
                  <a:pt x="136273" y="4502"/>
                </a:lnTo>
                <a:lnTo>
                  <a:pt x="136538" y="5685"/>
                </a:lnTo>
                <a:lnTo>
                  <a:pt x="136375" y="6780"/>
                </a:lnTo>
                <a:lnTo>
                  <a:pt x="135525" y="6875"/>
                </a:lnTo>
                <a:lnTo>
                  <a:pt x="135450" y="7208"/>
                </a:lnTo>
                <a:lnTo>
                  <a:pt x="135715" y="9309"/>
                </a:lnTo>
                <a:lnTo>
                  <a:pt x="135729" y="11744"/>
                </a:lnTo>
                <a:lnTo>
                  <a:pt x="135566" y="12376"/>
                </a:lnTo>
                <a:close/>
                <a:moveTo>
                  <a:pt x="140679" y="775"/>
                </a:moveTo>
                <a:lnTo>
                  <a:pt x="140679" y="1224"/>
                </a:lnTo>
                <a:lnTo>
                  <a:pt x="139687" y="4515"/>
                </a:lnTo>
                <a:lnTo>
                  <a:pt x="139700" y="5773"/>
                </a:lnTo>
                <a:lnTo>
                  <a:pt x="138102" y="5651"/>
                </a:lnTo>
                <a:lnTo>
                  <a:pt x="137851" y="5250"/>
                </a:lnTo>
                <a:lnTo>
                  <a:pt x="137551" y="3366"/>
                </a:lnTo>
                <a:lnTo>
                  <a:pt x="137755" y="1360"/>
                </a:lnTo>
                <a:lnTo>
                  <a:pt x="137980" y="836"/>
                </a:lnTo>
                <a:lnTo>
                  <a:pt x="138442" y="626"/>
                </a:lnTo>
                <a:lnTo>
                  <a:pt x="138946" y="1020"/>
                </a:lnTo>
                <a:lnTo>
                  <a:pt x="139741" y="0"/>
                </a:lnTo>
                <a:lnTo>
                  <a:pt x="140156" y="20"/>
                </a:lnTo>
                <a:lnTo>
                  <a:pt x="140679" y="77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52" name="Google Shape;3752;p208"/>
          <p:cNvSpPr/>
          <p:nvPr/>
        </p:nvSpPr>
        <p:spPr>
          <a:xfrm>
            <a:off x="8391363" y="3610166"/>
            <a:ext cx="127759" cy="64287"/>
          </a:xfrm>
          <a:custGeom>
            <a:rect b="b" l="l" r="r" t="t"/>
            <a:pathLst>
              <a:path extrusionOk="0" h="64287" w="127759">
                <a:moveTo>
                  <a:pt x="123122" y="43466"/>
                </a:moveTo>
                <a:lnTo>
                  <a:pt x="122660" y="44377"/>
                </a:lnTo>
                <a:lnTo>
                  <a:pt x="121565" y="46030"/>
                </a:lnTo>
                <a:lnTo>
                  <a:pt x="120694" y="46873"/>
                </a:lnTo>
                <a:lnTo>
                  <a:pt x="119728" y="47009"/>
                </a:lnTo>
                <a:lnTo>
                  <a:pt x="118770" y="47396"/>
                </a:lnTo>
                <a:lnTo>
                  <a:pt x="118436" y="48280"/>
                </a:lnTo>
                <a:lnTo>
                  <a:pt x="118396" y="49423"/>
                </a:lnTo>
                <a:lnTo>
                  <a:pt x="118559" y="50246"/>
                </a:lnTo>
                <a:lnTo>
                  <a:pt x="118804" y="50552"/>
                </a:lnTo>
                <a:lnTo>
                  <a:pt x="119783" y="50824"/>
                </a:lnTo>
                <a:lnTo>
                  <a:pt x="120749" y="53224"/>
                </a:lnTo>
                <a:lnTo>
                  <a:pt x="122265" y="54434"/>
                </a:lnTo>
                <a:lnTo>
                  <a:pt x="124631" y="55808"/>
                </a:lnTo>
                <a:lnTo>
                  <a:pt x="126733" y="57379"/>
                </a:lnTo>
                <a:lnTo>
                  <a:pt x="127760" y="58820"/>
                </a:lnTo>
                <a:lnTo>
                  <a:pt x="127562" y="59868"/>
                </a:lnTo>
                <a:lnTo>
                  <a:pt x="126876" y="62030"/>
                </a:lnTo>
                <a:lnTo>
                  <a:pt x="125121" y="63832"/>
                </a:lnTo>
                <a:lnTo>
                  <a:pt x="123659" y="64288"/>
                </a:lnTo>
                <a:lnTo>
                  <a:pt x="123142" y="64118"/>
                </a:lnTo>
                <a:lnTo>
                  <a:pt x="122190" y="63560"/>
                </a:lnTo>
                <a:lnTo>
                  <a:pt x="120266" y="62166"/>
                </a:lnTo>
                <a:lnTo>
                  <a:pt x="118178" y="61065"/>
                </a:lnTo>
                <a:lnTo>
                  <a:pt x="116573" y="61425"/>
                </a:lnTo>
                <a:lnTo>
                  <a:pt x="115519" y="61840"/>
                </a:lnTo>
                <a:lnTo>
                  <a:pt x="113432" y="61350"/>
                </a:lnTo>
                <a:lnTo>
                  <a:pt x="110963" y="60398"/>
                </a:lnTo>
                <a:lnTo>
                  <a:pt x="109678" y="59460"/>
                </a:lnTo>
                <a:lnTo>
                  <a:pt x="109114" y="58766"/>
                </a:lnTo>
                <a:lnTo>
                  <a:pt x="109494" y="57535"/>
                </a:lnTo>
                <a:lnTo>
                  <a:pt x="103898" y="55312"/>
                </a:lnTo>
                <a:lnTo>
                  <a:pt x="101198" y="54693"/>
                </a:lnTo>
                <a:lnTo>
                  <a:pt x="99981" y="55366"/>
                </a:lnTo>
                <a:lnTo>
                  <a:pt x="95867" y="58712"/>
                </a:lnTo>
                <a:lnTo>
                  <a:pt x="95378" y="59052"/>
                </a:lnTo>
                <a:lnTo>
                  <a:pt x="92236" y="59514"/>
                </a:lnTo>
                <a:lnTo>
                  <a:pt x="92229" y="59786"/>
                </a:lnTo>
                <a:lnTo>
                  <a:pt x="92943" y="60507"/>
                </a:lnTo>
                <a:lnTo>
                  <a:pt x="92807" y="60731"/>
                </a:lnTo>
                <a:lnTo>
                  <a:pt x="87537" y="60806"/>
                </a:lnTo>
                <a:lnTo>
                  <a:pt x="85783" y="61241"/>
                </a:lnTo>
                <a:lnTo>
                  <a:pt x="81091" y="60677"/>
                </a:lnTo>
                <a:lnTo>
                  <a:pt x="79547" y="60928"/>
                </a:lnTo>
                <a:lnTo>
                  <a:pt x="78228" y="61452"/>
                </a:lnTo>
                <a:lnTo>
                  <a:pt x="75018" y="62050"/>
                </a:lnTo>
                <a:lnTo>
                  <a:pt x="72801" y="62751"/>
                </a:lnTo>
                <a:lnTo>
                  <a:pt x="69972" y="63118"/>
                </a:lnTo>
                <a:lnTo>
                  <a:pt x="67055" y="63152"/>
                </a:lnTo>
                <a:lnTo>
                  <a:pt x="66056" y="63363"/>
                </a:lnTo>
                <a:lnTo>
                  <a:pt x="66097" y="62880"/>
                </a:lnTo>
                <a:lnTo>
                  <a:pt x="65940" y="62139"/>
                </a:lnTo>
                <a:lnTo>
                  <a:pt x="65348" y="61602"/>
                </a:lnTo>
                <a:lnTo>
                  <a:pt x="64519" y="61262"/>
                </a:lnTo>
                <a:lnTo>
                  <a:pt x="62996" y="61391"/>
                </a:lnTo>
                <a:lnTo>
                  <a:pt x="61588" y="61031"/>
                </a:lnTo>
                <a:lnTo>
                  <a:pt x="60589" y="60092"/>
                </a:lnTo>
                <a:lnTo>
                  <a:pt x="60357" y="59371"/>
                </a:lnTo>
                <a:lnTo>
                  <a:pt x="60935" y="58786"/>
                </a:lnTo>
                <a:lnTo>
                  <a:pt x="60514" y="58304"/>
                </a:lnTo>
                <a:lnTo>
                  <a:pt x="58759" y="57148"/>
                </a:lnTo>
                <a:lnTo>
                  <a:pt x="55890" y="54258"/>
                </a:lnTo>
                <a:lnTo>
                  <a:pt x="54264" y="53612"/>
                </a:lnTo>
                <a:lnTo>
                  <a:pt x="53618" y="51796"/>
                </a:lnTo>
                <a:lnTo>
                  <a:pt x="52972" y="51408"/>
                </a:lnTo>
                <a:lnTo>
                  <a:pt x="51606" y="51238"/>
                </a:lnTo>
                <a:lnTo>
                  <a:pt x="50164" y="51415"/>
                </a:lnTo>
                <a:lnTo>
                  <a:pt x="49851" y="51619"/>
                </a:lnTo>
                <a:lnTo>
                  <a:pt x="49409" y="51912"/>
                </a:lnTo>
                <a:lnTo>
                  <a:pt x="48280" y="54176"/>
                </a:lnTo>
                <a:lnTo>
                  <a:pt x="47485" y="54945"/>
                </a:lnTo>
                <a:lnTo>
                  <a:pt x="45540" y="54584"/>
                </a:lnTo>
                <a:lnTo>
                  <a:pt x="43928" y="54054"/>
                </a:lnTo>
                <a:lnTo>
                  <a:pt x="42616" y="53754"/>
                </a:lnTo>
                <a:lnTo>
                  <a:pt x="40066" y="53564"/>
                </a:lnTo>
                <a:lnTo>
                  <a:pt x="37169" y="53523"/>
                </a:lnTo>
                <a:lnTo>
                  <a:pt x="35218" y="55135"/>
                </a:lnTo>
                <a:lnTo>
                  <a:pt x="34374" y="54924"/>
                </a:lnTo>
                <a:lnTo>
                  <a:pt x="32892" y="54135"/>
                </a:lnTo>
                <a:lnTo>
                  <a:pt x="30498" y="53482"/>
                </a:lnTo>
                <a:lnTo>
                  <a:pt x="29233" y="52972"/>
                </a:lnTo>
                <a:lnTo>
                  <a:pt x="32892" y="48192"/>
                </a:lnTo>
                <a:lnTo>
                  <a:pt x="33980" y="45343"/>
                </a:lnTo>
                <a:lnTo>
                  <a:pt x="34014" y="43616"/>
                </a:lnTo>
                <a:lnTo>
                  <a:pt x="34062" y="41439"/>
                </a:lnTo>
                <a:lnTo>
                  <a:pt x="32157" y="36911"/>
                </a:lnTo>
                <a:lnTo>
                  <a:pt x="30526" y="30464"/>
                </a:lnTo>
                <a:lnTo>
                  <a:pt x="28826" y="23719"/>
                </a:lnTo>
                <a:lnTo>
                  <a:pt x="27499" y="21692"/>
                </a:lnTo>
                <a:lnTo>
                  <a:pt x="21957" y="19346"/>
                </a:lnTo>
                <a:lnTo>
                  <a:pt x="20672" y="16681"/>
                </a:lnTo>
                <a:lnTo>
                  <a:pt x="16381" y="13233"/>
                </a:lnTo>
                <a:lnTo>
                  <a:pt x="10418" y="11730"/>
                </a:lnTo>
                <a:lnTo>
                  <a:pt x="9235" y="11091"/>
                </a:lnTo>
                <a:lnTo>
                  <a:pt x="4053" y="6739"/>
                </a:lnTo>
                <a:lnTo>
                  <a:pt x="0" y="3930"/>
                </a:lnTo>
                <a:lnTo>
                  <a:pt x="870" y="2230"/>
                </a:lnTo>
                <a:lnTo>
                  <a:pt x="2027" y="435"/>
                </a:lnTo>
                <a:lnTo>
                  <a:pt x="3278" y="0"/>
                </a:lnTo>
                <a:lnTo>
                  <a:pt x="6943" y="707"/>
                </a:lnTo>
                <a:lnTo>
                  <a:pt x="10323" y="1516"/>
                </a:lnTo>
                <a:lnTo>
                  <a:pt x="12784" y="938"/>
                </a:lnTo>
                <a:lnTo>
                  <a:pt x="15715" y="2353"/>
                </a:lnTo>
                <a:lnTo>
                  <a:pt x="18394" y="3971"/>
                </a:lnTo>
                <a:lnTo>
                  <a:pt x="21087" y="5114"/>
                </a:lnTo>
                <a:lnTo>
                  <a:pt x="26337" y="6195"/>
                </a:lnTo>
                <a:lnTo>
                  <a:pt x="28295" y="7684"/>
                </a:lnTo>
                <a:lnTo>
                  <a:pt x="30580" y="9173"/>
                </a:lnTo>
                <a:lnTo>
                  <a:pt x="39536" y="9928"/>
                </a:lnTo>
                <a:lnTo>
                  <a:pt x="40256" y="9697"/>
                </a:lnTo>
                <a:lnTo>
                  <a:pt x="40916" y="9479"/>
                </a:lnTo>
                <a:lnTo>
                  <a:pt x="43921" y="8942"/>
                </a:lnTo>
                <a:lnTo>
                  <a:pt x="46580" y="9037"/>
                </a:lnTo>
                <a:lnTo>
                  <a:pt x="49389" y="10846"/>
                </a:lnTo>
                <a:lnTo>
                  <a:pt x="51184" y="10737"/>
                </a:lnTo>
                <a:lnTo>
                  <a:pt x="53102" y="10465"/>
                </a:lnTo>
                <a:lnTo>
                  <a:pt x="55570" y="11431"/>
                </a:lnTo>
                <a:lnTo>
                  <a:pt x="57508" y="12505"/>
                </a:lnTo>
                <a:lnTo>
                  <a:pt x="57671" y="13587"/>
                </a:lnTo>
                <a:lnTo>
                  <a:pt x="59371" y="15164"/>
                </a:lnTo>
                <a:lnTo>
                  <a:pt x="64308" y="17565"/>
                </a:lnTo>
                <a:lnTo>
                  <a:pt x="68313" y="18924"/>
                </a:lnTo>
                <a:lnTo>
                  <a:pt x="69558" y="19877"/>
                </a:lnTo>
                <a:lnTo>
                  <a:pt x="72604" y="21447"/>
                </a:lnTo>
                <a:lnTo>
                  <a:pt x="72910" y="21944"/>
                </a:lnTo>
                <a:lnTo>
                  <a:pt x="72849" y="22590"/>
                </a:lnTo>
                <a:lnTo>
                  <a:pt x="71979" y="23766"/>
                </a:lnTo>
                <a:lnTo>
                  <a:pt x="71761" y="24807"/>
                </a:lnTo>
                <a:lnTo>
                  <a:pt x="72169" y="25412"/>
                </a:lnTo>
                <a:lnTo>
                  <a:pt x="73434" y="25983"/>
                </a:lnTo>
                <a:lnTo>
                  <a:pt x="75936" y="26112"/>
                </a:lnTo>
                <a:lnTo>
                  <a:pt x="76841" y="25364"/>
                </a:lnTo>
                <a:lnTo>
                  <a:pt x="78711" y="24827"/>
                </a:lnTo>
                <a:lnTo>
                  <a:pt x="80567" y="23861"/>
                </a:lnTo>
                <a:lnTo>
                  <a:pt x="83042" y="22576"/>
                </a:lnTo>
                <a:lnTo>
                  <a:pt x="86408" y="21407"/>
                </a:lnTo>
                <a:lnTo>
                  <a:pt x="87755" y="21407"/>
                </a:lnTo>
                <a:lnTo>
                  <a:pt x="89047" y="21767"/>
                </a:lnTo>
                <a:lnTo>
                  <a:pt x="89951" y="22413"/>
                </a:lnTo>
                <a:lnTo>
                  <a:pt x="91467" y="24814"/>
                </a:lnTo>
                <a:lnTo>
                  <a:pt x="92984" y="21454"/>
                </a:lnTo>
                <a:lnTo>
                  <a:pt x="93372" y="21203"/>
                </a:lnTo>
                <a:lnTo>
                  <a:pt x="94759" y="21883"/>
                </a:lnTo>
                <a:lnTo>
                  <a:pt x="97200" y="22814"/>
                </a:lnTo>
                <a:lnTo>
                  <a:pt x="98893" y="23311"/>
                </a:lnTo>
                <a:lnTo>
                  <a:pt x="99811" y="24004"/>
                </a:lnTo>
                <a:lnTo>
                  <a:pt x="102395" y="27064"/>
                </a:lnTo>
                <a:lnTo>
                  <a:pt x="106577" y="26908"/>
                </a:lnTo>
                <a:lnTo>
                  <a:pt x="108345" y="27377"/>
                </a:lnTo>
                <a:lnTo>
                  <a:pt x="109297" y="27880"/>
                </a:lnTo>
                <a:lnTo>
                  <a:pt x="109719" y="28472"/>
                </a:lnTo>
                <a:lnTo>
                  <a:pt x="108971" y="31505"/>
                </a:lnTo>
                <a:lnTo>
                  <a:pt x="107937" y="34660"/>
                </a:lnTo>
                <a:lnTo>
                  <a:pt x="108026" y="35415"/>
                </a:lnTo>
                <a:lnTo>
                  <a:pt x="109699" y="36605"/>
                </a:lnTo>
                <a:lnTo>
                  <a:pt x="111983" y="37856"/>
                </a:lnTo>
                <a:lnTo>
                  <a:pt x="113207" y="38862"/>
                </a:lnTo>
                <a:lnTo>
                  <a:pt x="114044" y="39767"/>
                </a:lnTo>
                <a:lnTo>
                  <a:pt x="115846" y="40454"/>
                </a:lnTo>
                <a:lnTo>
                  <a:pt x="117974" y="40875"/>
                </a:lnTo>
                <a:lnTo>
                  <a:pt x="118981" y="40930"/>
                </a:lnTo>
                <a:lnTo>
                  <a:pt x="120034" y="41691"/>
                </a:lnTo>
                <a:lnTo>
                  <a:pt x="122775" y="4311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53" name="Google Shape;3753;p208"/>
          <p:cNvSpPr/>
          <p:nvPr/>
        </p:nvSpPr>
        <p:spPr>
          <a:xfrm>
            <a:off x="6449323" y="4296944"/>
            <a:ext cx="3338" cy="4426"/>
          </a:xfrm>
          <a:custGeom>
            <a:rect b="b" l="l" r="r" t="t"/>
            <a:pathLst>
              <a:path extrusionOk="0" h="4426" w="3338">
                <a:moveTo>
                  <a:pt x="1271" y="4352"/>
                </a:moveTo>
                <a:lnTo>
                  <a:pt x="0" y="4427"/>
                </a:lnTo>
                <a:lnTo>
                  <a:pt x="503" y="3713"/>
                </a:lnTo>
                <a:lnTo>
                  <a:pt x="612" y="2489"/>
                </a:lnTo>
                <a:lnTo>
                  <a:pt x="1278" y="1000"/>
                </a:lnTo>
                <a:lnTo>
                  <a:pt x="2319" y="0"/>
                </a:lnTo>
                <a:lnTo>
                  <a:pt x="3339" y="265"/>
                </a:lnTo>
                <a:lnTo>
                  <a:pt x="2958" y="354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54" name="Google Shape;3754;p208"/>
          <p:cNvSpPr/>
          <p:nvPr/>
        </p:nvSpPr>
        <p:spPr>
          <a:xfrm>
            <a:off x="6586081" y="4420915"/>
            <a:ext cx="56556" cy="69584"/>
          </a:xfrm>
          <a:custGeom>
            <a:rect b="b" l="l" r="r" t="t"/>
            <a:pathLst>
              <a:path extrusionOk="0" h="69584" w="56556">
                <a:moveTo>
                  <a:pt x="56556" y="32749"/>
                </a:moveTo>
                <a:lnTo>
                  <a:pt x="55965" y="33157"/>
                </a:lnTo>
                <a:lnTo>
                  <a:pt x="54373" y="34055"/>
                </a:lnTo>
                <a:lnTo>
                  <a:pt x="53646" y="35245"/>
                </a:lnTo>
                <a:lnTo>
                  <a:pt x="53217" y="36394"/>
                </a:lnTo>
                <a:lnTo>
                  <a:pt x="52231" y="37169"/>
                </a:lnTo>
                <a:lnTo>
                  <a:pt x="51286" y="38155"/>
                </a:lnTo>
                <a:lnTo>
                  <a:pt x="50987" y="38944"/>
                </a:lnTo>
                <a:lnTo>
                  <a:pt x="50109" y="39576"/>
                </a:lnTo>
                <a:lnTo>
                  <a:pt x="49940" y="40624"/>
                </a:lnTo>
                <a:lnTo>
                  <a:pt x="47716" y="44323"/>
                </a:lnTo>
                <a:lnTo>
                  <a:pt x="46825" y="45982"/>
                </a:lnTo>
                <a:lnTo>
                  <a:pt x="45547" y="47750"/>
                </a:lnTo>
                <a:lnTo>
                  <a:pt x="44751" y="48410"/>
                </a:lnTo>
                <a:lnTo>
                  <a:pt x="43670" y="49457"/>
                </a:lnTo>
                <a:lnTo>
                  <a:pt x="43119" y="50674"/>
                </a:lnTo>
                <a:lnTo>
                  <a:pt x="43119" y="51932"/>
                </a:lnTo>
                <a:lnTo>
                  <a:pt x="42364" y="53435"/>
                </a:lnTo>
                <a:lnTo>
                  <a:pt x="41943" y="54734"/>
                </a:lnTo>
                <a:lnTo>
                  <a:pt x="41229" y="55488"/>
                </a:lnTo>
                <a:lnTo>
                  <a:pt x="39345" y="59596"/>
                </a:lnTo>
                <a:lnTo>
                  <a:pt x="39250" y="61010"/>
                </a:lnTo>
                <a:lnTo>
                  <a:pt x="38801" y="61846"/>
                </a:lnTo>
                <a:lnTo>
                  <a:pt x="37462" y="63805"/>
                </a:lnTo>
                <a:lnTo>
                  <a:pt x="36557" y="64981"/>
                </a:lnTo>
                <a:lnTo>
                  <a:pt x="34973" y="65865"/>
                </a:lnTo>
                <a:lnTo>
                  <a:pt x="33314" y="66824"/>
                </a:lnTo>
                <a:lnTo>
                  <a:pt x="32688" y="67871"/>
                </a:lnTo>
                <a:lnTo>
                  <a:pt x="31511" y="68402"/>
                </a:lnTo>
                <a:lnTo>
                  <a:pt x="30655" y="68436"/>
                </a:lnTo>
                <a:lnTo>
                  <a:pt x="29274" y="68055"/>
                </a:lnTo>
                <a:lnTo>
                  <a:pt x="27404" y="67871"/>
                </a:lnTo>
                <a:lnTo>
                  <a:pt x="26459" y="67994"/>
                </a:lnTo>
                <a:lnTo>
                  <a:pt x="26031" y="67477"/>
                </a:lnTo>
                <a:lnTo>
                  <a:pt x="25391" y="66287"/>
                </a:lnTo>
                <a:lnTo>
                  <a:pt x="24460" y="65437"/>
                </a:lnTo>
                <a:lnTo>
                  <a:pt x="23861" y="65729"/>
                </a:lnTo>
                <a:lnTo>
                  <a:pt x="22603" y="66579"/>
                </a:lnTo>
                <a:lnTo>
                  <a:pt x="21128" y="67083"/>
                </a:lnTo>
                <a:lnTo>
                  <a:pt x="20081" y="66913"/>
                </a:lnTo>
                <a:lnTo>
                  <a:pt x="17796" y="66328"/>
                </a:lnTo>
                <a:lnTo>
                  <a:pt x="16823" y="66029"/>
                </a:lnTo>
                <a:lnTo>
                  <a:pt x="16531" y="65525"/>
                </a:lnTo>
                <a:lnTo>
                  <a:pt x="16191" y="65151"/>
                </a:lnTo>
                <a:lnTo>
                  <a:pt x="15688" y="65315"/>
                </a:lnTo>
                <a:lnTo>
                  <a:pt x="15015" y="65947"/>
                </a:lnTo>
                <a:lnTo>
                  <a:pt x="14117" y="66600"/>
                </a:lnTo>
                <a:lnTo>
                  <a:pt x="12784" y="67470"/>
                </a:lnTo>
                <a:lnTo>
                  <a:pt x="10044" y="69027"/>
                </a:lnTo>
                <a:lnTo>
                  <a:pt x="9275" y="69585"/>
                </a:lnTo>
                <a:lnTo>
                  <a:pt x="8568" y="69279"/>
                </a:lnTo>
                <a:lnTo>
                  <a:pt x="7405" y="68973"/>
                </a:lnTo>
                <a:lnTo>
                  <a:pt x="6168" y="68959"/>
                </a:lnTo>
                <a:lnTo>
                  <a:pt x="3495" y="67946"/>
                </a:lnTo>
                <a:lnTo>
                  <a:pt x="1931" y="67225"/>
                </a:lnTo>
                <a:lnTo>
                  <a:pt x="1251" y="66321"/>
                </a:lnTo>
                <a:lnTo>
                  <a:pt x="462" y="65933"/>
                </a:lnTo>
                <a:lnTo>
                  <a:pt x="0" y="65682"/>
                </a:lnTo>
                <a:lnTo>
                  <a:pt x="218" y="65512"/>
                </a:lnTo>
                <a:lnTo>
                  <a:pt x="911" y="65383"/>
                </a:lnTo>
                <a:lnTo>
                  <a:pt x="1530" y="65369"/>
                </a:lnTo>
                <a:lnTo>
                  <a:pt x="2496" y="63989"/>
                </a:lnTo>
                <a:lnTo>
                  <a:pt x="4087" y="63125"/>
                </a:lnTo>
                <a:lnTo>
                  <a:pt x="6861" y="58345"/>
                </a:lnTo>
                <a:lnTo>
                  <a:pt x="8031" y="56366"/>
                </a:lnTo>
                <a:lnTo>
                  <a:pt x="8174" y="55284"/>
                </a:lnTo>
                <a:lnTo>
                  <a:pt x="8500" y="53027"/>
                </a:lnTo>
                <a:lnTo>
                  <a:pt x="7881" y="50280"/>
                </a:lnTo>
                <a:lnTo>
                  <a:pt x="8174" y="49511"/>
                </a:lnTo>
                <a:lnTo>
                  <a:pt x="10554" y="46200"/>
                </a:lnTo>
                <a:lnTo>
                  <a:pt x="11581" y="44391"/>
                </a:lnTo>
                <a:lnTo>
                  <a:pt x="11642" y="42834"/>
                </a:lnTo>
                <a:lnTo>
                  <a:pt x="11941" y="41712"/>
                </a:lnTo>
                <a:lnTo>
                  <a:pt x="11649" y="41127"/>
                </a:lnTo>
                <a:lnTo>
                  <a:pt x="11104" y="40957"/>
                </a:lnTo>
                <a:lnTo>
                  <a:pt x="10193" y="39502"/>
                </a:lnTo>
                <a:lnTo>
                  <a:pt x="9608" y="38298"/>
                </a:lnTo>
                <a:lnTo>
                  <a:pt x="7990" y="37060"/>
                </a:lnTo>
                <a:lnTo>
                  <a:pt x="6882" y="35796"/>
                </a:lnTo>
                <a:lnTo>
                  <a:pt x="5066" y="32885"/>
                </a:lnTo>
                <a:lnTo>
                  <a:pt x="5229" y="31253"/>
                </a:lnTo>
                <a:lnTo>
                  <a:pt x="4712" y="30668"/>
                </a:lnTo>
                <a:lnTo>
                  <a:pt x="4155" y="30063"/>
                </a:lnTo>
                <a:lnTo>
                  <a:pt x="4196" y="29329"/>
                </a:lnTo>
                <a:lnTo>
                  <a:pt x="3815" y="27493"/>
                </a:lnTo>
                <a:lnTo>
                  <a:pt x="3353" y="25779"/>
                </a:lnTo>
                <a:lnTo>
                  <a:pt x="3176" y="24691"/>
                </a:lnTo>
                <a:lnTo>
                  <a:pt x="3631" y="22828"/>
                </a:lnTo>
                <a:lnTo>
                  <a:pt x="3359" y="20761"/>
                </a:lnTo>
                <a:lnTo>
                  <a:pt x="2768" y="19673"/>
                </a:lnTo>
                <a:lnTo>
                  <a:pt x="2604" y="18007"/>
                </a:lnTo>
                <a:lnTo>
                  <a:pt x="2727" y="16524"/>
                </a:lnTo>
                <a:lnTo>
                  <a:pt x="3230" y="15681"/>
                </a:lnTo>
                <a:lnTo>
                  <a:pt x="3128" y="14641"/>
                </a:lnTo>
                <a:lnTo>
                  <a:pt x="5426" y="11329"/>
                </a:lnTo>
                <a:lnTo>
                  <a:pt x="7174" y="9411"/>
                </a:lnTo>
                <a:lnTo>
                  <a:pt x="8779" y="8065"/>
                </a:lnTo>
                <a:lnTo>
                  <a:pt x="10132" y="7059"/>
                </a:lnTo>
                <a:lnTo>
                  <a:pt x="11961" y="2026"/>
                </a:lnTo>
                <a:lnTo>
                  <a:pt x="13287" y="259"/>
                </a:lnTo>
                <a:lnTo>
                  <a:pt x="14674" y="0"/>
                </a:lnTo>
                <a:lnTo>
                  <a:pt x="22168" y="4168"/>
                </a:lnTo>
                <a:lnTo>
                  <a:pt x="25684" y="4556"/>
                </a:lnTo>
                <a:lnTo>
                  <a:pt x="32763" y="6807"/>
                </a:lnTo>
                <a:lnTo>
                  <a:pt x="35326" y="9690"/>
                </a:lnTo>
                <a:lnTo>
                  <a:pt x="41263" y="14491"/>
                </a:lnTo>
                <a:lnTo>
                  <a:pt x="44384" y="16001"/>
                </a:lnTo>
                <a:lnTo>
                  <a:pt x="44411" y="17259"/>
                </a:lnTo>
                <a:lnTo>
                  <a:pt x="43731" y="19258"/>
                </a:lnTo>
                <a:lnTo>
                  <a:pt x="45730" y="17510"/>
                </a:lnTo>
                <a:lnTo>
                  <a:pt x="48818" y="20278"/>
                </a:lnTo>
                <a:lnTo>
                  <a:pt x="49695" y="21631"/>
                </a:lnTo>
                <a:lnTo>
                  <a:pt x="50654" y="24133"/>
                </a:lnTo>
                <a:lnTo>
                  <a:pt x="50320" y="25745"/>
                </a:lnTo>
                <a:lnTo>
                  <a:pt x="49892" y="26575"/>
                </a:lnTo>
                <a:lnTo>
                  <a:pt x="49872" y="27221"/>
                </a:lnTo>
                <a:lnTo>
                  <a:pt x="50790" y="26330"/>
                </a:lnTo>
                <a:lnTo>
                  <a:pt x="51306" y="25629"/>
                </a:lnTo>
                <a:lnTo>
                  <a:pt x="51463" y="23950"/>
                </a:lnTo>
                <a:lnTo>
                  <a:pt x="52211" y="21869"/>
                </a:lnTo>
                <a:lnTo>
                  <a:pt x="53217" y="21828"/>
                </a:lnTo>
                <a:lnTo>
                  <a:pt x="54020" y="23073"/>
                </a:lnTo>
                <a:lnTo>
                  <a:pt x="55679" y="28465"/>
                </a:lnTo>
                <a:lnTo>
                  <a:pt x="56304" y="29567"/>
                </a:lnTo>
                <a:lnTo>
                  <a:pt x="56542" y="31280"/>
                </a:lnTo>
                <a:lnTo>
                  <a:pt x="56454" y="3204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55" name="Google Shape;3755;p208"/>
          <p:cNvSpPr/>
          <p:nvPr/>
        </p:nvSpPr>
        <p:spPr>
          <a:xfrm>
            <a:off x="7577899" y="3445741"/>
            <a:ext cx="2556" cy="2277"/>
          </a:xfrm>
          <a:custGeom>
            <a:rect b="b" l="l" r="r" t="t"/>
            <a:pathLst>
              <a:path extrusionOk="0" h="2277" w="2556">
                <a:moveTo>
                  <a:pt x="2557" y="347"/>
                </a:moveTo>
                <a:lnTo>
                  <a:pt x="1884" y="2278"/>
                </a:lnTo>
                <a:lnTo>
                  <a:pt x="136" y="1625"/>
                </a:lnTo>
                <a:lnTo>
                  <a:pt x="0" y="1122"/>
                </a:lnTo>
                <a:lnTo>
                  <a:pt x="1986" y="0"/>
                </a:lnTo>
                <a:lnTo>
                  <a:pt x="2394" y="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56" name="Google Shape;3756;p208"/>
          <p:cNvSpPr/>
          <p:nvPr/>
        </p:nvSpPr>
        <p:spPr>
          <a:xfrm>
            <a:off x="7566495" y="4317664"/>
            <a:ext cx="84565" cy="122666"/>
          </a:xfrm>
          <a:custGeom>
            <a:rect b="b" l="l" r="r" t="t"/>
            <a:pathLst>
              <a:path extrusionOk="0" h="122666" w="84565">
                <a:moveTo>
                  <a:pt x="60595" y="986"/>
                </a:moveTo>
                <a:lnTo>
                  <a:pt x="61812" y="2149"/>
                </a:lnTo>
                <a:lnTo>
                  <a:pt x="62085" y="2815"/>
                </a:lnTo>
                <a:lnTo>
                  <a:pt x="61642" y="5324"/>
                </a:lnTo>
                <a:lnTo>
                  <a:pt x="60745" y="7072"/>
                </a:lnTo>
                <a:lnTo>
                  <a:pt x="60180" y="8718"/>
                </a:lnTo>
                <a:lnTo>
                  <a:pt x="60262" y="9534"/>
                </a:lnTo>
                <a:lnTo>
                  <a:pt x="60806" y="10357"/>
                </a:lnTo>
                <a:lnTo>
                  <a:pt x="62662" y="11642"/>
                </a:lnTo>
                <a:lnTo>
                  <a:pt x="63608" y="12478"/>
                </a:lnTo>
                <a:lnTo>
                  <a:pt x="64737" y="13743"/>
                </a:lnTo>
                <a:lnTo>
                  <a:pt x="66029" y="14981"/>
                </a:lnTo>
                <a:lnTo>
                  <a:pt x="68239" y="16592"/>
                </a:lnTo>
                <a:lnTo>
                  <a:pt x="69177" y="16885"/>
                </a:lnTo>
                <a:lnTo>
                  <a:pt x="69129" y="17333"/>
                </a:lnTo>
                <a:lnTo>
                  <a:pt x="68823" y="17952"/>
                </a:lnTo>
                <a:lnTo>
                  <a:pt x="68619" y="23950"/>
                </a:lnTo>
                <a:lnTo>
                  <a:pt x="68449" y="25500"/>
                </a:lnTo>
                <a:lnTo>
                  <a:pt x="68293" y="26282"/>
                </a:lnTo>
                <a:lnTo>
                  <a:pt x="68082" y="28519"/>
                </a:lnTo>
                <a:lnTo>
                  <a:pt x="67851" y="28839"/>
                </a:lnTo>
                <a:lnTo>
                  <a:pt x="67436" y="28812"/>
                </a:lnTo>
                <a:lnTo>
                  <a:pt x="67049" y="28900"/>
                </a:lnTo>
                <a:lnTo>
                  <a:pt x="66953" y="29342"/>
                </a:lnTo>
                <a:lnTo>
                  <a:pt x="67110" y="29805"/>
                </a:lnTo>
                <a:lnTo>
                  <a:pt x="68443" y="30124"/>
                </a:lnTo>
                <a:lnTo>
                  <a:pt x="68150" y="30464"/>
                </a:lnTo>
                <a:lnTo>
                  <a:pt x="67164" y="30770"/>
                </a:lnTo>
                <a:lnTo>
                  <a:pt x="66702" y="31443"/>
                </a:lnTo>
                <a:lnTo>
                  <a:pt x="66906" y="32212"/>
                </a:lnTo>
                <a:lnTo>
                  <a:pt x="66355" y="32831"/>
                </a:lnTo>
                <a:lnTo>
                  <a:pt x="66511" y="33246"/>
                </a:lnTo>
                <a:lnTo>
                  <a:pt x="66865" y="33545"/>
                </a:lnTo>
                <a:lnTo>
                  <a:pt x="67429" y="33436"/>
                </a:lnTo>
                <a:lnTo>
                  <a:pt x="68987" y="32402"/>
                </a:lnTo>
                <a:lnTo>
                  <a:pt x="69639" y="32293"/>
                </a:lnTo>
                <a:lnTo>
                  <a:pt x="70449" y="32504"/>
                </a:lnTo>
                <a:lnTo>
                  <a:pt x="71938" y="34082"/>
                </a:lnTo>
                <a:lnTo>
                  <a:pt x="71999" y="34850"/>
                </a:lnTo>
                <a:lnTo>
                  <a:pt x="71394" y="37482"/>
                </a:lnTo>
                <a:lnTo>
                  <a:pt x="70802" y="39515"/>
                </a:lnTo>
                <a:lnTo>
                  <a:pt x="70693" y="42228"/>
                </a:lnTo>
                <a:lnTo>
                  <a:pt x="71319" y="43745"/>
                </a:lnTo>
                <a:lnTo>
                  <a:pt x="71231" y="44581"/>
                </a:lnTo>
                <a:lnTo>
                  <a:pt x="70551" y="45302"/>
                </a:lnTo>
                <a:lnTo>
                  <a:pt x="69014" y="46349"/>
                </a:lnTo>
                <a:lnTo>
                  <a:pt x="69129" y="47063"/>
                </a:lnTo>
                <a:lnTo>
                  <a:pt x="69830" y="48396"/>
                </a:lnTo>
                <a:lnTo>
                  <a:pt x="71129" y="49878"/>
                </a:lnTo>
                <a:lnTo>
                  <a:pt x="73665" y="51714"/>
                </a:lnTo>
                <a:lnTo>
                  <a:pt x="74998" y="54101"/>
                </a:lnTo>
                <a:lnTo>
                  <a:pt x="75032" y="55074"/>
                </a:lnTo>
                <a:lnTo>
                  <a:pt x="74257" y="56046"/>
                </a:lnTo>
                <a:lnTo>
                  <a:pt x="73339" y="56889"/>
                </a:lnTo>
                <a:lnTo>
                  <a:pt x="73039" y="58107"/>
                </a:lnTo>
                <a:lnTo>
                  <a:pt x="73454" y="66103"/>
                </a:lnTo>
                <a:lnTo>
                  <a:pt x="71448" y="69571"/>
                </a:lnTo>
                <a:lnTo>
                  <a:pt x="71428" y="70564"/>
                </a:lnTo>
                <a:lnTo>
                  <a:pt x="71632" y="71707"/>
                </a:lnTo>
                <a:lnTo>
                  <a:pt x="72162" y="72407"/>
                </a:lnTo>
                <a:lnTo>
                  <a:pt x="73182" y="72597"/>
                </a:lnTo>
                <a:lnTo>
                  <a:pt x="74019" y="73264"/>
                </a:lnTo>
                <a:lnTo>
                  <a:pt x="73726" y="75698"/>
                </a:lnTo>
                <a:lnTo>
                  <a:pt x="73284" y="78173"/>
                </a:lnTo>
                <a:lnTo>
                  <a:pt x="73210" y="79377"/>
                </a:lnTo>
                <a:lnTo>
                  <a:pt x="72965" y="79948"/>
                </a:lnTo>
                <a:lnTo>
                  <a:pt x="72169" y="80411"/>
                </a:lnTo>
                <a:lnTo>
                  <a:pt x="71883" y="81193"/>
                </a:lnTo>
                <a:lnTo>
                  <a:pt x="72087" y="82158"/>
                </a:lnTo>
                <a:lnTo>
                  <a:pt x="71938" y="82872"/>
                </a:lnTo>
                <a:lnTo>
                  <a:pt x="72359" y="83797"/>
                </a:lnTo>
                <a:lnTo>
                  <a:pt x="73277" y="84946"/>
                </a:lnTo>
                <a:lnTo>
                  <a:pt x="74746" y="87802"/>
                </a:lnTo>
                <a:lnTo>
                  <a:pt x="75304" y="88027"/>
                </a:lnTo>
                <a:lnTo>
                  <a:pt x="75562" y="88632"/>
                </a:lnTo>
                <a:lnTo>
                  <a:pt x="75399" y="89210"/>
                </a:lnTo>
                <a:lnTo>
                  <a:pt x="75970" y="90475"/>
                </a:lnTo>
                <a:lnTo>
                  <a:pt x="77602" y="91739"/>
                </a:lnTo>
                <a:lnTo>
                  <a:pt x="79316" y="92841"/>
                </a:lnTo>
                <a:lnTo>
                  <a:pt x="80703" y="92997"/>
                </a:lnTo>
                <a:lnTo>
                  <a:pt x="81030" y="93984"/>
                </a:lnTo>
                <a:lnTo>
                  <a:pt x="81941" y="95242"/>
                </a:lnTo>
                <a:lnTo>
                  <a:pt x="82600" y="95792"/>
                </a:lnTo>
                <a:lnTo>
                  <a:pt x="83654" y="96153"/>
                </a:lnTo>
                <a:lnTo>
                  <a:pt x="84518" y="96343"/>
                </a:lnTo>
                <a:lnTo>
                  <a:pt x="84565" y="97404"/>
                </a:lnTo>
                <a:lnTo>
                  <a:pt x="83001" y="98125"/>
                </a:lnTo>
                <a:lnTo>
                  <a:pt x="81947" y="99220"/>
                </a:lnTo>
                <a:lnTo>
                  <a:pt x="81145" y="100886"/>
                </a:lnTo>
                <a:lnTo>
                  <a:pt x="80030" y="102722"/>
                </a:lnTo>
                <a:lnTo>
                  <a:pt x="76195" y="103674"/>
                </a:lnTo>
                <a:lnTo>
                  <a:pt x="74726" y="103680"/>
                </a:lnTo>
                <a:lnTo>
                  <a:pt x="66858" y="103728"/>
                </a:lnTo>
                <a:lnTo>
                  <a:pt x="59494" y="107332"/>
                </a:lnTo>
                <a:lnTo>
                  <a:pt x="55250" y="108617"/>
                </a:lnTo>
                <a:lnTo>
                  <a:pt x="52639" y="110644"/>
                </a:lnTo>
                <a:lnTo>
                  <a:pt x="49130" y="112085"/>
                </a:lnTo>
                <a:lnTo>
                  <a:pt x="46682" y="113840"/>
                </a:lnTo>
                <a:lnTo>
                  <a:pt x="41589" y="114676"/>
                </a:lnTo>
                <a:lnTo>
                  <a:pt x="33246" y="117423"/>
                </a:lnTo>
                <a:lnTo>
                  <a:pt x="30634" y="118518"/>
                </a:lnTo>
                <a:lnTo>
                  <a:pt x="27996" y="120429"/>
                </a:lnTo>
                <a:lnTo>
                  <a:pt x="23705" y="122666"/>
                </a:lnTo>
                <a:lnTo>
                  <a:pt x="22012" y="122639"/>
                </a:lnTo>
                <a:lnTo>
                  <a:pt x="18653" y="120544"/>
                </a:lnTo>
                <a:lnTo>
                  <a:pt x="16123" y="119497"/>
                </a:lnTo>
                <a:lnTo>
                  <a:pt x="9935" y="117893"/>
                </a:lnTo>
                <a:lnTo>
                  <a:pt x="5318" y="117267"/>
                </a:lnTo>
                <a:lnTo>
                  <a:pt x="3087" y="116580"/>
                </a:lnTo>
                <a:lnTo>
                  <a:pt x="2475" y="116465"/>
                </a:lnTo>
                <a:lnTo>
                  <a:pt x="2999" y="115710"/>
                </a:lnTo>
                <a:lnTo>
                  <a:pt x="4291" y="115662"/>
                </a:lnTo>
                <a:lnTo>
                  <a:pt x="5637" y="115886"/>
                </a:lnTo>
                <a:lnTo>
                  <a:pt x="6664" y="115315"/>
                </a:lnTo>
                <a:lnTo>
                  <a:pt x="8167" y="115240"/>
                </a:lnTo>
                <a:lnTo>
                  <a:pt x="8561" y="114635"/>
                </a:lnTo>
                <a:lnTo>
                  <a:pt x="8684" y="113126"/>
                </a:lnTo>
                <a:lnTo>
                  <a:pt x="8670" y="111902"/>
                </a:lnTo>
                <a:lnTo>
                  <a:pt x="9194" y="111358"/>
                </a:lnTo>
                <a:lnTo>
                  <a:pt x="9330" y="109916"/>
                </a:lnTo>
                <a:lnTo>
                  <a:pt x="8588" y="106727"/>
                </a:lnTo>
                <a:lnTo>
                  <a:pt x="8065" y="106360"/>
                </a:lnTo>
                <a:lnTo>
                  <a:pt x="5372" y="105911"/>
                </a:lnTo>
                <a:lnTo>
                  <a:pt x="5168" y="105272"/>
                </a:lnTo>
                <a:lnTo>
                  <a:pt x="4685" y="104605"/>
                </a:lnTo>
                <a:lnTo>
                  <a:pt x="4168" y="102960"/>
                </a:lnTo>
                <a:lnTo>
                  <a:pt x="3584" y="100512"/>
                </a:lnTo>
                <a:lnTo>
                  <a:pt x="2638" y="97472"/>
                </a:lnTo>
                <a:lnTo>
                  <a:pt x="823" y="92467"/>
                </a:lnTo>
                <a:lnTo>
                  <a:pt x="374" y="90692"/>
                </a:lnTo>
                <a:lnTo>
                  <a:pt x="68" y="88890"/>
                </a:lnTo>
                <a:lnTo>
                  <a:pt x="0" y="86735"/>
                </a:lnTo>
                <a:lnTo>
                  <a:pt x="374" y="85932"/>
                </a:lnTo>
                <a:lnTo>
                  <a:pt x="320" y="84817"/>
                </a:lnTo>
                <a:lnTo>
                  <a:pt x="150" y="83702"/>
                </a:lnTo>
                <a:lnTo>
                  <a:pt x="1428" y="81152"/>
                </a:lnTo>
                <a:lnTo>
                  <a:pt x="3930" y="78024"/>
                </a:lnTo>
                <a:lnTo>
                  <a:pt x="4454" y="76895"/>
                </a:lnTo>
                <a:lnTo>
                  <a:pt x="4923" y="76113"/>
                </a:lnTo>
                <a:lnTo>
                  <a:pt x="4991" y="74984"/>
                </a:lnTo>
                <a:lnTo>
                  <a:pt x="5433" y="71339"/>
                </a:lnTo>
                <a:lnTo>
                  <a:pt x="6630" y="66933"/>
                </a:lnTo>
                <a:lnTo>
                  <a:pt x="7385" y="65267"/>
                </a:lnTo>
                <a:lnTo>
                  <a:pt x="7895" y="64362"/>
                </a:lnTo>
                <a:lnTo>
                  <a:pt x="8507" y="62894"/>
                </a:lnTo>
                <a:lnTo>
                  <a:pt x="8663" y="62207"/>
                </a:lnTo>
                <a:lnTo>
                  <a:pt x="10969" y="60473"/>
                </a:lnTo>
                <a:lnTo>
                  <a:pt x="12029" y="60011"/>
                </a:lnTo>
                <a:lnTo>
                  <a:pt x="12267" y="59324"/>
                </a:lnTo>
                <a:lnTo>
                  <a:pt x="11907" y="58582"/>
                </a:lnTo>
                <a:lnTo>
                  <a:pt x="12063" y="58072"/>
                </a:lnTo>
                <a:lnTo>
                  <a:pt x="12614" y="57821"/>
                </a:lnTo>
                <a:lnTo>
                  <a:pt x="13464" y="57617"/>
                </a:lnTo>
                <a:lnTo>
                  <a:pt x="14083" y="56903"/>
                </a:lnTo>
                <a:lnTo>
                  <a:pt x="13111" y="51456"/>
                </a:lnTo>
                <a:lnTo>
                  <a:pt x="12322" y="46023"/>
                </a:lnTo>
                <a:lnTo>
                  <a:pt x="12274" y="45560"/>
                </a:lnTo>
                <a:lnTo>
                  <a:pt x="11812" y="44812"/>
                </a:lnTo>
                <a:lnTo>
                  <a:pt x="11349" y="42568"/>
                </a:lnTo>
                <a:lnTo>
                  <a:pt x="10567" y="41249"/>
                </a:lnTo>
                <a:lnTo>
                  <a:pt x="9479" y="40868"/>
                </a:lnTo>
                <a:lnTo>
                  <a:pt x="9486" y="39631"/>
                </a:lnTo>
                <a:lnTo>
                  <a:pt x="10581" y="37530"/>
                </a:lnTo>
                <a:lnTo>
                  <a:pt x="10867" y="36305"/>
                </a:lnTo>
                <a:lnTo>
                  <a:pt x="10343" y="35938"/>
                </a:lnTo>
                <a:lnTo>
                  <a:pt x="10268" y="34980"/>
                </a:lnTo>
                <a:lnTo>
                  <a:pt x="10642" y="33436"/>
                </a:lnTo>
                <a:lnTo>
                  <a:pt x="10458" y="32484"/>
                </a:lnTo>
                <a:lnTo>
                  <a:pt x="10254" y="31477"/>
                </a:lnTo>
                <a:lnTo>
                  <a:pt x="9119" y="29091"/>
                </a:lnTo>
                <a:lnTo>
                  <a:pt x="8840" y="27397"/>
                </a:lnTo>
                <a:lnTo>
                  <a:pt x="9425" y="26411"/>
                </a:lnTo>
                <a:lnTo>
                  <a:pt x="9404" y="24249"/>
                </a:lnTo>
                <a:lnTo>
                  <a:pt x="8792" y="20910"/>
                </a:lnTo>
                <a:lnTo>
                  <a:pt x="8691" y="18802"/>
                </a:lnTo>
                <a:lnTo>
                  <a:pt x="9112" y="17925"/>
                </a:lnTo>
                <a:lnTo>
                  <a:pt x="8908" y="17082"/>
                </a:lnTo>
                <a:lnTo>
                  <a:pt x="8079" y="16286"/>
                </a:lnTo>
                <a:lnTo>
                  <a:pt x="8017" y="15518"/>
                </a:lnTo>
                <a:lnTo>
                  <a:pt x="8725" y="14763"/>
                </a:lnTo>
                <a:lnTo>
                  <a:pt x="8636" y="14178"/>
                </a:lnTo>
                <a:lnTo>
                  <a:pt x="7759" y="13750"/>
                </a:lnTo>
                <a:lnTo>
                  <a:pt x="6977" y="12716"/>
                </a:lnTo>
                <a:lnTo>
                  <a:pt x="6276" y="11091"/>
                </a:lnTo>
                <a:lnTo>
                  <a:pt x="6419" y="8473"/>
                </a:lnTo>
                <a:lnTo>
                  <a:pt x="7732" y="3658"/>
                </a:lnTo>
                <a:lnTo>
                  <a:pt x="7895" y="3257"/>
                </a:lnTo>
                <a:lnTo>
                  <a:pt x="9384" y="3284"/>
                </a:lnTo>
                <a:lnTo>
                  <a:pt x="9391" y="3488"/>
                </a:lnTo>
                <a:lnTo>
                  <a:pt x="14022" y="3441"/>
                </a:lnTo>
                <a:lnTo>
                  <a:pt x="19312" y="3387"/>
                </a:lnTo>
                <a:lnTo>
                  <a:pt x="25629" y="3325"/>
                </a:lnTo>
                <a:lnTo>
                  <a:pt x="31376" y="3271"/>
                </a:lnTo>
                <a:lnTo>
                  <a:pt x="31627" y="3053"/>
                </a:lnTo>
                <a:lnTo>
                  <a:pt x="32579" y="2788"/>
                </a:lnTo>
                <a:lnTo>
                  <a:pt x="38380" y="3278"/>
                </a:lnTo>
                <a:lnTo>
                  <a:pt x="42011" y="3033"/>
                </a:lnTo>
                <a:lnTo>
                  <a:pt x="43548" y="3189"/>
                </a:lnTo>
                <a:lnTo>
                  <a:pt x="44676" y="3516"/>
                </a:lnTo>
                <a:lnTo>
                  <a:pt x="47179" y="3318"/>
                </a:lnTo>
                <a:lnTo>
                  <a:pt x="48518" y="3441"/>
                </a:lnTo>
                <a:lnTo>
                  <a:pt x="49525" y="4638"/>
                </a:lnTo>
                <a:lnTo>
                  <a:pt x="49933" y="4631"/>
                </a:lnTo>
                <a:lnTo>
                  <a:pt x="50497" y="4121"/>
                </a:lnTo>
                <a:lnTo>
                  <a:pt x="51497" y="3536"/>
                </a:lnTo>
                <a:lnTo>
                  <a:pt x="52517" y="3080"/>
                </a:lnTo>
                <a:lnTo>
                  <a:pt x="53251" y="2135"/>
                </a:lnTo>
                <a:lnTo>
                  <a:pt x="53693" y="1421"/>
                </a:lnTo>
                <a:lnTo>
                  <a:pt x="54353" y="1564"/>
                </a:lnTo>
                <a:lnTo>
                  <a:pt x="55305" y="1523"/>
                </a:lnTo>
                <a:lnTo>
                  <a:pt x="55937" y="925"/>
                </a:lnTo>
                <a:lnTo>
                  <a:pt x="56189" y="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57" name="Google Shape;3757;p208"/>
          <p:cNvSpPr/>
          <p:nvPr/>
        </p:nvSpPr>
        <p:spPr>
          <a:xfrm>
            <a:off x="7526177" y="3793917"/>
            <a:ext cx="421" cy="1189"/>
          </a:xfrm>
          <a:custGeom>
            <a:rect b="b" l="l" r="r" t="t"/>
            <a:pathLst>
              <a:path extrusionOk="0" h="1189" w="421">
                <a:moveTo>
                  <a:pt x="421" y="0"/>
                </a:moveTo>
                <a:lnTo>
                  <a:pt x="360" y="320"/>
                </a:lnTo>
                <a:lnTo>
                  <a:pt x="394" y="551"/>
                </a:lnTo>
                <a:lnTo>
                  <a:pt x="347" y="1190"/>
                </a:lnTo>
                <a:lnTo>
                  <a:pt x="217" y="1176"/>
                </a:lnTo>
                <a:lnTo>
                  <a:pt x="0" y="850"/>
                </a:lnTo>
                <a:lnTo>
                  <a:pt x="20" y="408"/>
                </a:lnTo>
                <a:lnTo>
                  <a:pt x="231" y="292"/>
                </a:lnTo>
                <a:lnTo>
                  <a:pt x="88" y="2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58" name="Google Shape;3758;p208"/>
          <p:cNvSpPr/>
          <p:nvPr/>
        </p:nvSpPr>
        <p:spPr>
          <a:xfrm>
            <a:off x="6238710" y="1384539"/>
            <a:ext cx="1171621" cy="1719499"/>
          </a:xfrm>
          <a:custGeom>
            <a:rect b="b" l="l" r="r" t="t"/>
            <a:pathLst>
              <a:path extrusionOk="0" h="1719499" w="1171621">
                <a:moveTo>
                  <a:pt x="818046" y="5936"/>
                </a:moveTo>
                <a:lnTo>
                  <a:pt x="836386" y="16116"/>
                </a:lnTo>
                <a:lnTo>
                  <a:pt x="846083" y="27839"/>
                </a:lnTo>
                <a:lnTo>
                  <a:pt x="848116" y="27452"/>
                </a:lnTo>
                <a:lnTo>
                  <a:pt x="861261" y="31919"/>
                </a:lnTo>
                <a:lnTo>
                  <a:pt x="873739" y="37475"/>
                </a:lnTo>
                <a:lnTo>
                  <a:pt x="894486" y="51823"/>
                </a:lnTo>
                <a:lnTo>
                  <a:pt x="897396" y="56495"/>
                </a:lnTo>
                <a:lnTo>
                  <a:pt x="895152" y="60303"/>
                </a:lnTo>
                <a:lnTo>
                  <a:pt x="889998" y="62914"/>
                </a:lnTo>
                <a:lnTo>
                  <a:pt x="863484" y="67552"/>
                </a:lnTo>
                <a:lnTo>
                  <a:pt x="815387" y="73216"/>
                </a:lnTo>
                <a:lnTo>
                  <a:pt x="787868" y="84130"/>
                </a:lnTo>
                <a:lnTo>
                  <a:pt x="779116" y="84688"/>
                </a:lnTo>
                <a:lnTo>
                  <a:pt x="778354" y="100722"/>
                </a:lnTo>
                <a:lnTo>
                  <a:pt x="782094" y="101593"/>
                </a:lnTo>
                <a:lnTo>
                  <a:pt x="788221" y="99451"/>
                </a:lnTo>
                <a:lnTo>
                  <a:pt x="809777" y="83369"/>
                </a:lnTo>
                <a:lnTo>
                  <a:pt x="817842" y="80703"/>
                </a:lnTo>
                <a:lnTo>
                  <a:pt x="832891" y="82049"/>
                </a:lnTo>
                <a:lnTo>
                  <a:pt x="852427" y="88115"/>
                </a:lnTo>
                <a:lnTo>
                  <a:pt x="860309" y="85987"/>
                </a:lnTo>
                <a:lnTo>
                  <a:pt x="874364" y="87571"/>
                </a:lnTo>
                <a:lnTo>
                  <a:pt x="890800" y="82933"/>
                </a:lnTo>
                <a:lnTo>
                  <a:pt x="910214" y="72863"/>
                </a:lnTo>
                <a:lnTo>
                  <a:pt x="915525" y="95235"/>
                </a:lnTo>
                <a:lnTo>
                  <a:pt x="922679" y="117178"/>
                </a:lnTo>
                <a:lnTo>
                  <a:pt x="928343" y="114771"/>
                </a:lnTo>
                <a:lnTo>
                  <a:pt x="933192" y="115995"/>
                </a:lnTo>
                <a:lnTo>
                  <a:pt x="934830" y="123108"/>
                </a:lnTo>
                <a:lnTo>
                  <a:pt x="937482" y="126107"/>
                </a:lnTo>
                <a:lnTo>
                  <a:pt x="942977" y="124502"/>
                </a:lnTo>
                <a:lnTo>
                  <a:pt x="959807" y="130670"/>
                </a:lnTo>
                <a:lnTo>
                  <a:pt x="971360" y="141679"/>
                </a:lnTo>
                <a:lnTo>
                  <a:pt x="975712" y="146772"/>
                </a:lnTo>
                <a:lnTo>
                  <a:pt x="977800" y="153994"/>
                </a:lnTo>
                <a:lnTo>
                  <a:pt x="978983" y="159747"/>
                </a:lnTo>
                <a:lnTo>
                  <a:pt x="977168" y="166785"/>
                </a:lnTo>
                <a:lnTo>
                  <a:pt x="969946" y="179215"/>
                </a:lnTo>
                <a:lnTo>
                  <a:pt x="960813" y="190510"/>
                </a:lnTo>
                <a:lnTo>
                  <a:pt x="948492" y="199126"/>
                </a:lnTo>
                <a:lnTo>
                  <a:pt x="934293" y="204491"/>
                </a:lnTo>
                <a:lnTo>
                  <a:pt x="825186" y="222246"/>
                </a:lnTo>
                <a:lnTo>
                  <a:pt x="821494" y="226428"/>
                </a:lnTo>
                <a:lnTo>
                  <a:pt x="819304" y="237029"/>
                </a:lnTo>
                <a:lnTo>
                  <a:pt x="820759" y="250657"/>
                </a:lnTo>
                <a:lnTo>
                  <a:pt x="825860" y="252771"/>
                </a:lnTo>
                <a:lnTo>
                  <a:pt x="837773" y="245135"/>
                </a:lnTo>
                <a:lnTo>
                  <a:pt x="858384" y="237845"/>
                </a:lnTo>
                <a:lnTo>
                  <a:pt x="873528" y="238192"/>
                </a:lnTo>
                <a:lnTo>
                  <a:pt x="909731" y="244414"/>
                </a:lnTo>
                <a:lnTo>
                  <a:pt x="920414" y="260524"/>
                </a:lnTo>
                <a:lnTo>
                  <a:pt x="926065" y="284827"/>
                </a:lnTo>
                <a:lnTo>
                  <a:pt x="938591" y="279414"/>
                </a:lnTo>
                <a:lnTo>
                  <a:pt x="941270" y="275259"/>
                </a:lnTo>
                <a:lnTo>
                  <a:pt x="943242" y="268017"/>
                </a:lnTo>
                <a:lnTo>
                  <a:pt x="944813" y="260190"/>
                </a:lnTo>
                <a:lnTo>
                  <a:pt x="945989" y="251785"/>
                </a:lnTo>
                <a:lnTo>
                  <a:pt x="947302" y="246026"/>
                </a:lnTo>
                <a:lnTo>
                  <a:pt x="948757" y="242959"/>
                </a:lnTo>
                <a:lnTo>
                  <a:pt x="951878" y="240389"/>
                </a:lnTo>
                <a:lnTo>
                  <a:pt x="959066" y="237281"/>
                </a:lnTo>
                <a:lnTo>
                  <a:pt x="977915" y="234255"/>
                </a:lnTo>
                <a:lnTo>
                  <a:pt x="982451" y="235119"/>
                </a:lnTo>
                <a:lnTo>
                  <a:pt x="985708" y="246794"/>
                </a:lnTo>
                <a:lnTo>
                  <a:pt x="986415" y="253560"/>
                </a:lnTo>
                <a:lnTo>
                  <a:pt x="986654" y="262312"/>
                </a:lnTo>
                <a:lnTo>
                  <a:pt x="986552" y="273015"/>
                </a:lnTo>
                <a:lnTo>
                  <a:pt x="986110" y="285609"/>
                </a:lnTo>
                <a:lnTo>
                  <a:pt x="984505" y="297931"/>
                </a:lnTo>
                <a:lnTo>
                  <a:pt x="979289" y="319133"/>
                </a:lnTo>
                <a:lnTo>
                  <a:pt x="975094" y="330510"/>
                </a:lnTo>
                <a:lnTo>
                  <a:pt x="970565" y="338643"/>
                </a:lnTo>
                <a:lnTo>
                  <a:pt x="961895" y="356975"/>
                </a:lnTo>
                <a:lnTo>
                  <a:pt x="958889" y="361824"/>
                </a:lnTo>
                <a:lnTo>
                  <a:pt x="949355" y="382734"/>
                </a:lnTo>
                <a:lnTo>
                  <a:pt x="946989" y="392295"/>
                </a:lnTo>
                <a:lnTo>
                  <a:pt x="946846" y="399238"/>
                </a:lnTo>
                <a:lnTo>
                  <a:pt x="948485" y="400557"/>
                </a:lnTo>
                <a:lnTo>
                  <a:pt x="951252" y="394036"/>
                </a:lnTo>
                <a:lnTo>
                  <a:pt x="952279" y="389357"/>
                </a:lnTo>
                <a:lnTo>
                  <a:pt x="954061" y="384434"/>
                </a:lnTo>
                <a:lnTo>
                  <a:pt x="968110" y="371358"/>
                </a:lnTo>
                <a:lnTo>
                  <a:pt x="971122" y="367686"/>
                </a:lnTo>
                <a:lnTo>
                  <a:pt x="980316" y="351869"/>
                </a:lnTo>
                <a:lnTo>
                  <a:pt x="986184" y="345891"/>
                </a:lnTo>
                <a:lnTo>
                  <a:pt x="991006" y="339588"/>
                </a:lnTo>
                <a:lnTo>
                  <a:pt x="993563" y="335100"/>
                </a:lnTo>
                <a:lnTo>
                  <a:pt x="1007686" y="302752"/>
                </a:lnTo>
                <a:lnTo>
                  <a:pt x="1015050" y="292885"/>
                </a:lnTo>
                <a:lnTo>
                  <a:pt x="1022782" y="292865"/>
                </a:lnTo>
                <a:lnTo>
                  <a:pt x="1024149" y="309518"/>
                </a:lnTo>
                <a:lnTo>
                  <a:pt x="1033418" y="312068"/>
                </a:lnTo>
                <a:lnTo>
                  <a:pt x="1037443" y="311354"/>
                </a:lnTo>
                <a:lnTo>
                  <a:pt x="1043910" y="315366"/>
                </a:lnTo>
                <a:lnTo>
                  <a:pt x="1046746" y="318657"/>
                </a:lnTo>
                <a:lnTo>
                  <a:pt x="1051567" y="320330"/>
                </a:lnTo>
                <a:lnTo>
                  <a:pt x="1056538" y="324220"/>
                </a:lnTo>
                <a:lnTo>
                  <a:pt x="1060924" y="320038"/>
                </a:lnTo>
                <a:lnTo>
                  <a:pt x="1062202" y="317406"/>
                </a:lnTo>
                <a:lnTo>
                  <a:pt x="1066439" y="305404"/>
                </a:lnTo>
                <a:lnTo>
                  <a:pt x="1072164" y="294667"/>
                </a:lnTo>
                <a:lnTo>
                  <a:pt x="1077468" y="281114"/>
                </a:lnTo>
                <a:lnTo>
                  <a:pt x="1079230" y="277802"/>
                </a:lnTo>
                <a:lnTo>
                  <a:pt x="1082018" y="274790"/>
                </a:lnTo>
                <a:lnTo>
                  <a:pt x="1084914" y="273600"/>
                </a:lnTo>
                <a:lnTo>
                  <a:pt x="1092802" y="267160"/>
                </a:lnTo>
                <a:lnTo>
                  <a:pt x="1094802" y="266712"/>
                </a:lnTo>
                <a:lnTo>
                  <a:pt x="1099058" y="268752"/>
                </a:lnTo>
                <a:lnTo>
                  <a:pt x="1117867" y="269812"/>
                </a:lnTo>
                <a:lnTo>
                  <a:pt x="1128129" y="273131"/>
                </a:lnTo>
                <a:lnTo>
                  <a:pt x="1142416" y="282291"/>
                </a:lnTo>
                <a:lnTo>
                  <a:pt x="1152371" y="287275"/>
                </a:lnTo>
                <a:lnTo>
                  <a:pt x="1156981" y="291668"/>
                </a:lnTo>
                <a:lnTo>
                  <a:pt x="1163693" y="301031"/>
                </a:lnTo>
                <a:lnTo>
                  <a:pt x="1169106" y="310749"/>
                </a:lnTo>
                <a:lnTo>
                  <a:pt x="1171622" y="313584"/>
                </a:lnTo>
                <a:lnTo>
                  <a:pt x="1171527" y="316644"/>
                </a:lnTo>
                <a:lnTo>
                  <a:pt x="1169657" y="320854"/>
                </a:lnTo>
                <a:lnTo>
                  <a:pt x="1156247" y="335447"/>
                </a:lnTo>
                <a:lnTo>
                  <a:pt x="1151854" y="345096"/>
                </a:lnTo>
                <a:lnTo>
                  <a:pt x="1139165" y="363062"/>
                </a:lnTo>
                <a:lnTo>
                  <a:pt x="1132964" y="369168"/>
                </a:lnTo>
                <a:lnTo>
                  <a:pt x="1126225" y="371555"/>
                </a:lnTo>
                <a:lnTo>
                  <a:pt x="1118724" y="372126"/>
                </a:lnTo>
                <a:lnTo>
                  <a:pt x="1113855" y="374669"/>
                </a:lnTo>
                <a:lnTo>
                  <a:pt x="1113135" y="377083"/>
                </a:lnTo>
                <a:lnTo>
                  <a:pt x="1116603" y="384359"/>
                </a:lnTo>
                <a:lnTo>
                  <a:pt x="1118126" y="389514"/>
                </a:lnTo>
                <a:lnTo>
                  <a:pt x="1117908" y="394077"/>
                </a:lnTo>
                <a:lnTo>
                  <a:pt x="1114257" y="400809"/>
                </a:lnTo>
                <a:lnTo>
                  <a:pt x="1112876" y="402325"/>
                </a:lnTo>
                <a:lnTo>
                  <a:pt x="1099698" y="407289"/>
                </a:lnTo>
                <a:lnTo>
                  <a:pt x="1093047" y="415667"/>
                </a:lnTo>
                <a:lnTo>
                  <a:pt x="1084370" y="416680"/>
                </a:lnTo>
                <a:lnTo>
                  <a:pt x="1078237" y="415728"/>
                </a:lnTo>
                <a:lnTo>
                  <a:pt x="1069805" y="424670"/>
                </a:lnTo>
                <a:lnTo>
                  <a:pt x="1073103" y="431892"/>
                </a:lnTo>
                <a:lnTo>
                  <a:pt x="1076122" y="435006"/>
                </a:lnTo>
                <a:lnTo>
                  <a:pt x="1085513" y="441520"/>
                </a:lnTo>
                <a:lnTo>
                  <a:pt x="1085601" y="445247"/>
                </a:lnTo>
                <a:lnTo>
                  <a:pt x="1081113" y="452734"/>
                </a:lnTo>
                <a:lnTo>
                  <a:pt x="1074986" y="461499"/>
                </a:lnTo>
                <a:lnTo>
                  <a:pt x="1067744" y="467538"/>
                </a:lnTo>
                <a:lnTo>
                  <a:pt x="1065024" y="468435"/>
                </a:lnTo>
                <a:lnTo>
                  <a:pt x="1061590" y="466919"/>
                </a:lnTo>
                <a:lnTo>
                  <a:pt x="1058421" y="467245"/>
                </a:lnTo>
                <a:lnTo>
                  <a:pt x="1051445" y="470020"/>
                </a:lnTo>
                <a:lnTo>
                  <a:pt x="1044801" y="470462"/>
                </a:lnTo>
                <a:lnTo>
                  <a:pt x="1032935" y="466538"/>
                </a:lnTo>
                <a:lnTo>
                  <a:pt x="1026515" y="461982"/>
                </a:lnTo>
                <a:lnTo>
                  <a:pt x="1023136" y="460404"/>
                </a:lnTo>
                <a:lnTo>
                  <a:pt x="1018879" y="460839"/>
                </a:lnTo>
                <a:lnTo>
                  <a:pt x="1017240" y="462682"/>
                </a:lnTo>
                <a:lnTo>
                  <a:pt x="1010529" y="473515"/>
                </a:lnTo>
                <a:lnTo>
                  <a:pt x="1007237" y="480845"/>
                </a:lnTo>
                <a:lnTo>
                  <a:pt x="1005122" y="488298"/>
                </a:lnTo>
                <a:lnTo>
                  <a:pt x="1004218" y="496363"/>
                </a:lnTo>
                <a:lnTo>
                  <a:pt x="1004524" y="505026"/>
                </a:lnTo>
                <a:lnTo>
                  <a:pt x="1005340" y="510929"/>
                </a:lnTo>
                <a:lnTo>
                  <a:pt x="1006666" y="514111"/>
                </a:lnTo>
                <a:lnTo>
                  <a:pt x="1008257" y="516035"/>
                </a:lnTo>
                <a:lnTo>
                  <a:pt x="1011045" y="517042"/>
                </a:lnTo>
                <a:lnTo>
                  <a:pt x="1017179" y="516090"/>
                </a:lnTo>
                <a:lnTo>
                  <a:pt x="1019586" y="516634"/>
                </a:lnTo>
                <a:lnTo>
                  <a:pt x="1020321" y="518361"/>
                </a:lnTo>
                <a:lnTo>
                  <a:pt x="1021647" y="523815"/>
                </a:lnTo>
                <a:lnTo>
                  <a:pt x="1021415" y="528928"/>
                </a:lnTo>
                <a:lnTo>
                  <a:pt x="1020300" y="536082"/>
                </a:lnTo>
                <a:lnTo>
                  <a:pt x="1019444" y="544371"/>
                </a:lnTo>
                <a:lnTo>
                  <a:pt x="1018831" y="553769"/>
                </a:lnTo>
                <a:lnTo>
                  <a:pt x="1019158" y="558869"/>
                </a:lnTo>
                <a:lnTo>
                  <a:pt x="1021640" y="559984"/>
                </a:lnTo>
                <a:lnTo>
                  <a:pt x="1022803" y="559617"/>
                </a:lnTo>
                <a:lnTo>
                  <a:pt x="1024156" y="561290"/>
                </a:lnTo>
                <a:lnTo>
                  <a:pt x="1025693" y="564982"/>
                </a:lnTo>
                <a:lnTo>
                  <a:pt x="1026849" y="568879"/>
                </a:lnTo>
                <a:lnTo>
                  <a:pt x="1027617" y="572972"/>
                </a:lnTo>
                <a:lnTo>
                  <a:pt x="1027216" y="576338"/>
                </a:lnTo>
                <a:lnTo>
                  <a:pt x="1025631" y="578977"/>
                </a:lnTo>
                <a:lnTo>
                  <a:pt x="1022061" y="581948"/>
                </a:lnTo>
                <a:lnTo>
                  <a:pt x="1013269" y="587790"/>
                </a:lnTo>
                <a:lnTo>
                  <a:pt x="1012378" y="589564"/>
                </a:lnTo>
                <a:lnTo>
                  <a:pt x="1011684" y="593100"/>
                </a:lnTo>
                <a:lnTo>
                  <a:pt x="1011195" y="598391"/>
                </a:lnTo>
                <a:lnTo>
                  <a:pt x="1010134" y="603185"/>
                </a:lnTo>
                <a:lnTo>
                  <a:pt x="1008502" y="607469"/>
                </a:lnTo>
                <a:lnTo>
                  <a:pt x="1007020" y="610019"/>
                </a:lnTo>
                <a:lnTo>
                  <a:pt x="1004171" y="611148"/>
                </a:lnTo>
                <a:lnTo>
                  <a:pt x="1000437" y="611297"/>
                </a:lnTo>
                <a:lnTo>
                  <a:pt x="996242" y="613745"/>
                </a:lnTo>
                <a:lnTo>
                  <a:pt x="986354" y="627924"/>
                </a:lnTo>
                <a:lnTo>
                  <a:pt x="986205" y="629488"/>
                </a:lnTo>
                <a:lnTo>
                  <a:pt x="989904" y="633996"/>
                </a:lnTo>
                <a:lnTo>
                  <a:pt x="989748" y="637926"/>
                </a:lnTo>
                <a:lnTo>
                  <a:pt x="985185" y="654648"/>
                </a:lnTo>
                <a:lnTo>
                  <a:pt x="983934" y="662842"/>
                </a:lnTo>
                <a:lnTo>
                  <a:pt x="982941" y="673980"/>
                </a:lnTo>
                <a:lnTo>
                  <a:pt x="981315" y="683287"/>
                </a:lnTo>
                <a:lnTo>
                  <a:pt x="979051" y="690808"/>
                </a:lnTo>
                <a:lnTo>
                  <a:pt x="976821" y="699430"/>
                </a:lnTo>
                <a:lnTo>
                  <a:pt x="974631" y="709113"/>
                </a:lnTo>
                <a:lnTo>
                  <a:pt x="974971" y="716491"/>
                </a:lnTo>
                <a:lnTo>
                  <a:pt x="977848" y="721598"/>
                </a:lnTo>
                <a:lnTo>
                  <a:pt x="981649" y="717471"/>
                </a:lnTo>
                <a:lnTo>
                  <a:pt x="986375" y="703993"/>
                </a:lnTo>
                <a:lnTo>
                  <a:pt x="991516" y="698118"/>
                </a:lnTo>
                <a:lnTo>
                  <a:pt x="997064" y="699961"/>
                </a:lnTo>
                <a:lnTo>
                  <a:pt x="1001899" y="702653"/>
                </a:lnTo>
                <a:lnTo>
                  <a:pt x="1008074" y="707951"/>
                </a:lnTo>
                <a:lnTo>
                  <a:pt x="1013242" y="711242"/>
                </a:lnTo>
                <a:lnTo>
                  <a:pt x="1017703" y="715560"/>
                </a:lnTo>
                <a:lnTo>
                  <a:pt x="1019545" y="719184"/>
                </a:lnTo>
                <a:lnTo>
                  <a:pt x="1021395" y="724278"/>
                </a:lnTo>
                <a:lnTo>
                  <a:pt x="1021409" y="727480"/>
                </a:lnTo>
                <a:lnTo>
                  <a:pt x="1018138" y="729201"/>
                </a:lnTo>
                <a:lnTo>
                  <a:pt x="1017057" y="728650"/>
                </a:lnTo>
                <a:lnTo>
                  <a:pt x="1008869" y="720252"/>
                </a:lnTo>
                <a:lnTo>
                  <a:pt x="1004884" y="718151"/>
                </a:lnTo>
                <a:lnTo>
                  <a:pt x="999594" y="720680"/>
                </a:lnTo>
                <a:lnTo>
                  <a:pt x="994984" y="724482"/>
                </a:lnTo>
                <a:lnTo>
                  <a:pt x="999125" y="739652"/>
                </a:lnTo>
                <a:lnTo>
                  <a:pt x="1003552" y="746561"/>
                </a:lnTo>
                <a:lnTo>
                  <a:pt x="1011630" y="749696"/>
                </a:lnTo>
                <a:lnTo>
                  <a:pt x="1015846" y="752987"/>
                </a:lnTo>
                <a:lnTo>
                  <a:pt x="1018927" y="757183"/>
                </a:lnTo>
                <a:lnTo>
                  <a:pt x="1021334" y="759223"/>
                </a:lnTo>
                <a:lnTo>
                  <a:pt x="1024564" y="758325"/>
                </a:lnTo>
                <a:lnTo>
                  <a:pt x="1028909" y="754205"/>
                </a:lnTo>
                <a:lnTo>
                  <a:pt x="1034968" y="753980"/>
                </a:lnTo>
                <a:lnTo>
                  <a:pt x="1037702" y="756027"/>
                </a:lnTo>
                <a:lnTo>
                  <a:pt x="1039680" y="759835"/>
                </a:lnTo>
                <a:lnTo>
                  <a:pt x="1040571" y="766921"/>
                </a:lnTo>
                <a:lnTo>
                  <a:pt x="1040374" y="777216"/>
                </a:lnTo>
                <a:lnTo>
                  <a:pt x="1039714" y="784907"/>
                </a:lnTo>
                <a:lnTo>
                  <a:pt x="1038592" y="790048"/>
                </a:lnTo>
                <a:lnTo>
                  <a:pt x="1036410" y="796902"/>
                </a:lnTo>
                <a:lnTo>
                  <a:pt x="1034587" y="798146"/>
                </a:lnTo>
                <a:lnTo>
                  <a:pt x="1032023" y="797772"/>
                </a:lnTo>
                <a:lnTo>
                  <a:pt x="1029637" y="796372"/>
                </a:lnTo>
                <a:lnTo>
                  <a:pt x="1027427" y="793930"/>
                </a:lnTo>
                <a:lnTo>
                  <a:pt x="1024081" y="792026"/>
                </a:lnTo>
                <a:lnTo>
                  <a:pt x="1017356" y="789966"/>
                </a:lnTo>
                <a:lnTo>
                  <a:pt x="1010556" y="785478"/>
                </a:lnTo>
                <a:lnTo>
                  <a:pt x="1006748" y="784370"/>
                </a:lnTo>
                <a:lnTo>
                  <a:pt x="998690" y="784941"/>
                </a:lnTo>
                <a:lnTo>
                  <a:pt x="989999" y="787783"/>
                </a:lnTo>
                <a:lnTo>
                  <a:pt x="989659" y="791503"/>
                </a:lnTo>
                <a:lnTo>
                  <a:pt x="977161" y="804403"/>
                </a:lnTo>
                <a:lnTo>
                  <a:pt x="974597" y="804226"/>
                </a:lnTo>
                <a:lnTo>
                  <a:pt x="971129" y="799813"/>
                </a:lnTo>
                <a:lnTo>
                  <a:pt x="966274" y="795569"/>
                </a:lnTo>
                <a:lnTo>
                  <a:pt x="963431" y="795596"/>
                </a:lnTo>
                <a:lnTo>
                  <a:pt x="959229" y="800969"/>
                </a:lnTo>
                <a:lnTo>
                  <a:pt x="958182" y="803043"/>
                </a:lnTo>
                <a:lnTo>
                  <a:pt x="958236" y="804994"/>
                </a:lnTo>
                <a:lnTo>
                  <a:pt x="961330" y="809598"/>
                </a:lnTo>
                <a:lnTo>
                  <a:pt x="962588" y="810652"/>
                </a:lnTo>
                <a:lnTo>
                  <a:pt x="964186" y="811536"/>
                </a:lnTo>
                <a:lnTo>
                  <a:pt x="969742" y="812637"/>
                </a:lnTo>
                <a:lnTo>
                  <a:pt x="972156" y="813841"/>
                </a:lnTo>
                <a:lnTo>
                  <a:pt x="974427" y="827958"/>
                </a:lnTo>
                <a:lnTo>
                  <a:pt x="978031" y="836594"/>
                </a:lnTo>
                <a:lnTo>
                  <a:pt x="979575" y="838348"/>
                </a:lnTo>
                <a:lnTo>
                  <a:pt x="980935" y="838981"/>
                </a:lnTo>
                <a:lnTo>
                  <a:pt x="985355" y="838668"/>
                </a:lnTo>
                <a:lnTo>
                  <a:pt x="991040" y="835764"/>
                </a:lnTo>
                <a:lnTo>
                  <a:pt x="993025" y="838090"/>
                </a:lnTo>
                <a:lnTo>
                  <a:pt x="997214" y="840926"/>
                </a:lnTo>
                <a:lnTo>
                  <a:pt x="999662" y="841633"/>
                </a:lnTo>
                <a:lnTo>
                  <a:pt x="1002641" y="841517"/>
                </a:lnTo>
                <a:lnTo>
                  <a:pt x="1005993" y="842592"/>
                </a:lnTo>
                <a:lnTo>
                  <a:pt x="1010590" y="850446"/>
                </a:lnTo>
                <a:lnTo>
                  <a:pt x="1008781" y="860265"/>
                </a:lnTo>
                <a:lnTo>
                  <a:pt x="1011657" y="868065"/>
                </a:lnTo>
                <a:lnTo>
                  <a:pt x="1016254" y="876055"/>
                </a:lnTo>
                <a:lnTo>
                  <a:pt x="1017342" y="878965"/>
                </a:lnTo>
                <a:lnTo>
                  <a:pt x="1017784" y="884215"/>
                </a:lnTo>
                <a:lnTo>
                  <a:pt x="1017886" y="887662"/>
                </a:lnTo>
                <a:lnTo>
                  <a:pt x="1018233" y="890811"/>
                </a:lnTo>
                <a:lnTo>
                  <a:pt x="1018818" y="893640"/>
                </a:lnTo>
                <a:lnTo>
                  <a:pt x="1019423" y="899175"/>
                </a:lnTo>
                <a:lnTo>
                  <a:pt x="1020055" y="907376"/>
                </a:lnTo>
                <a:lnTo>
                  <a:pt x="1019892" y="914026"/>
                </a:lnTo>
                <a:lnTo>
                  <a:pt x="1018920" y="919153"/>
                </a:lnTo>
                <a:lnTo>
                  <a:pt x="1017002" y="922859"/>
                </a:lnTo>
                <a:lnTo>
                  <a:pt x="1014146" y="925158"/>
                </a:lnTo>
                <a:lnTo>
                  <a:pt x="1011814" y="924553"/>
                </a:lnTo>
                <a:lnTo>
                  <a:pt x="1010005" y="921044"/>
                </a:lnTo>
                <a:lnTo>
                  <a:pt x="1007455" y="917290"/>
                </a:lnTo>
                <a:lnTo>
                  <a:pt x="1004171" y="913292"/>
                </a:lnTo>
                <a:lnTo>
                  <a:pt x="998710" y="912823"/>
                </a:lnTo>
                <a:lnTo>
                  <a:pt x="990672" y="924600"/>
                </a:lnTo>
                <a:lnTo>
                  <a:pt x="987089" y="925185"/>
                </a:lnTo>
                <a:lnTo>
                  <a:pt x="984172" y="926348"/>
                </a:lnTo>
                <a:lnTo>
                  <a:pt x="981064" y="931441"/>
                </a:lnTo>
                <a:lnTo>
                  <a:pt x="976487" y="934494"/>
                </a:lnTo>
                <a:lnTo>
                  <a:pt x="972448" y="933284"/>
                </a:lnTo>
                <a:lnTo>
                  <a:pt x="965356" y="927368"/>
                </a:lnTo>
                <a:lnTo>
                  <a:pt x="967933" y="931326"/>
                </a:lnTo>
                <a:lnTo>
                  <a:pt x="971619" y="935943"/>
                </a:lnTo>
                <a:lnTo>
                  <a:pt x="973917" y="938330"/>
                </a:lnTo>
                <a:lnTo>
                  <a:pt x="975610" y="938846"/>
                </a:lnTo>
                <a:lnTo>
                  <a:pt x="977467" y="938296"/>
                </a:lnTo>
                <a:lnTo>
                  <a:pt x="980146" y="936412"/>
                </a:lnTo>
                <a:lnTo>
                  <a:pt x="986191" y="931169"/>
                </a:lnTo>
                <a:lnTo>
                  <a:pt x="987789" y="930367"/>
                </a:lnTo>
                <a:lnTo>
                  <a:pt x="989142" y="930741"/>
                </a:lnTo>
                <a:lnTo>
                  <a:pt x="990251" y="932291"/>
                </a:lnTo>
                <a:lnTo>
                  <a:pt x="991529" y="936786"/>
                </a:lnTo>
                <a:lnTo>
                  <a:pt x="992964" y="944184"/>
                </a:lnTo>
                <a:lnTo>
                  <a:pt x="992780" y="950447"/>
                </a:lnTo>
                <a:lnTo>
                  <a:pt x="990972" y="955581"/>
                </a:lnTo>
                <a:lnTo>
                  <a:pt x="989421" y="958866"/>
                </a:lnTo>
                <a:lnTo>
                  <a:pt x="988136" y="960307"/>
                </a:lnTo>
                <a:lnTo>
                  <a:pt x="988136" y="961443"/>
                </a:lnTo>
                <a:lnTo>
                  <a:pt x="991516" y="962748"/>
                </a:lnTo>
                <a:lnTo>
                  <a:pt x="996296" y="956091"/>
                </a:lnTo>
                <a:lnTo>
                  <a:pt x="997813" y="947754"/>
                </a:lnTo>
                <a:lnTo>
                  <a:pt x="1000002" y="938064"/>
                </a:lnTo>
                <a:lnTo>
                  <a:pt x="1003871" y="934821"/>
                </a:lnTo>
                <a:lnTo>
                  <a:pt x="1008250" y="938064"/>
                </a:lnTo>
                <a:lnTo>
                  <a:pt x="1011787" y="947115"/>
                </a:lnTo>
                <a:lnTo>
                  <a:pt x="1016785" y="963578"/>
                </a:lnTo>
                <a:lnTo>
                  <a:pt x="1018893" y="965278"/>
                </a:lnTo>
                <a:lnTo>
                  <a:pt x="1021572" y="969188"/>
                </a:lnTo>
                <a:lnTo>
                  <a:pt x="1022755" y="973969"/>
                </a:lnTo>
                <a:lnTo>
                  <a:pt x="1022442" y="979606"/>
                </a:lnTo>
                <a:lnTo>
                  <a:pt x="1021871" y="983686"/>
                </a:lnTo>
                <a:lnTo>
                  <a:pt x="1021041" y="986215"/>
                </a:lnTo>
                <a:lnTo>
                  <a:pt x="1020008" y="987820"/>
                </a:lnTo>
                <a:lnTo>
                  <a:pt x="1018145" y="988840"/>
                </a:lnTo>
                <a:lnTo>
                  <a:pt x="1014717" y="989656"/>
                </a:lnTo>
                <a:lnTo>
                  <a:pt x="1007061" y="987950"/>
                </a:lnTo>
                <a:lnTo>
                  <a:pt x="1003076" y="987909"/>
                </a:lnTo>
                <a:lnTo>
                  <a:pt x="1003572" y="993403"/>
                </a:lnTo>
                <a:lnTo>
                  <a:pt x="995507" y="998109"/>
                </a:lnTo>
                <a:lnTo>
                  <a:pt x="986415" y="999952"/>
                </a:lnTo>
                <a:lnTo>
                  <a:pt x="977807" y="996280"/>
                </a:lnTo>
                <a:lnTo>
                  <a:pt x="970660" y="990615"/>
                </a:lnTo>
                <a:lnTo>
                  <a:pt x="973006" y="982652"/>
                </a:lnTo>
                <a:lnTo>
                  <a:pt x="974345" y="973744"/>
                </a:lnTo>
                <a:lnTo>
                  <a:pt x="970891" y="967808"/>
                </a:lnTo>
                <a:lnTo>
                  <a:pt x="970136" y="967679"/>
                </a:lnTo>
                <a:lnTo>
                  <a:pt x="971326" y="976838"/>
                </a:lnTo>
                <a:lnTo>
                  <a:pt x="970327" y="980327"/>
                </a:lnTo>
                <a:lnTo>
                  <a:pt x="966424" y="984563"/>
                </a:lnTo>
                <a:lnTo>
                  <a:pt x="963669" y="986515"/>
                </a:lnTo>
                <a:lnTo>
                  <a:pt x="963425" y="987650"/>
                </a:lnTo>
                <a:lnTo>
                  <a:pt x="964778" y="988636"/>
                </a:lnTo>
                <a:lnTo>
                  <a:pt x="965655" y="990527"/>
                </a:lnTo>
                <a:lnTo>
                  <a:pt x="966070" y="993322"/>
                </a:lnTo>
                <a:lnTo>
                  <a:pt x="965607" y="996137"/>
                </a:lnTo>
                <a:lnTo>
                  <a:pt x="964261" y="998972"/>
                </a:lnTo>
                <a:lnTo>
                  <a:pt x="963527" y="1001346"/>
                </a:lnTo>
                <a:lnTo>
                  <a:pt x="963404" y="1003263"/>
                </a:lnTo>
                <a:lnTo>
                  <a:pt x="964635" y="1005589"/>
                </a:lnTo>
                <a:lnTo>
                  <a:pt x="967226" y="1008316"/>
                </a:lnTo>
                <a:lnTo>
                  <a:pt x="970034" y="1009662"/>
                </a:lnTo>
                <a:lnTo>
                  <a:pt x="983192" y="1010247"/>
                </a:lnTo>
                <a:lnTo>
                  <a:pt x="988462" y="1011709"/>
                </a:lnTo>
                <a:lnTo>
                  <a:pt x="1000961" y="1018108"/>
                </a:lnTo>
                <a:lnTo>
                  <a:pt x="1001518" y="1020066"/>
                </a:lnTo>
                <a:lnTo>
                  <a:pt x="999404" y="1031415"/>
                </a:lnTo>
                <a:lnTo>
                  <a:pt x="998248" y="1042214"/>
                </a:lnTo>
                <a:lnTo>
                  <a:pt x="995820" y="1044179"/>
                </a:lnTo>
                <a:lnTo>
                  <a:pt x="982669" y="1044641"/>
                </a:lnTo>
                <a:lnTo>
                  <a:pt x="978432" y="1046314"/>
                </a:lnTo>
                <a:lnTo>
                  <a:pt x="972231" y="1051224"/>
                </a:lnTo>
                <a:lnTo>
                  <a:pt x="966274" y="1057086"/>
                </a:lnTo>
                <a:lnTo>
                  <a:pt x="963187" y="1057127"/>
                </a:lnTo>
                <a:lnTo>
                  <a:pt x="950960" y="1052013"/>
                </a:lnTo>
                <a:lnTo>
                  <a:pt x="946275" y="1048586"/>
                </a:lnTo>
                <a:lnTo>
                  <a:pt x="936211" y="1038834"/>
                </a:lnTo>
                <a:lnTo>
                  <a:pt x="928636" y="1023833"/>
                </a:lnTo>
                <a:lnTo>
                  <a:pt x="925161" y="1030096"/>
                </a:lnTo>
                <a:lnTo>
                  <a:pt x="923032" y="1033075"/>
                </a:lnTo>
                <a:lnTo>
                  <a:pt x="920836" y="1034618"/>
                </a:lnTo>
                <a:lnTo>
                  <a:pt x="918721" y="1034856"/>
                </a:lnTo>
                <a:lnTo>
                  <a:pt x="916681" y="1033789"/>
                </a:lnTo>
                <a:lnTo>
                  <a:pt x="914369" y="1031429"/>
                </a:lnTo>
                <a:lnTo>
                  <a:pt x="910486" y="1025935"/>
                </a:lnTo>
                <a:lnTo>
                  <a:pt x="905855" y="1020474"/>
                </a:lnTo>
                <a:lnTo>
                  <a:pt x="902612" y="1017870"/>
                </a:lnTo>
                <a:lnTo>
                  <a:pt x="902489" y="1018611"/>
                </a:lnTo>
                <a:lnTo>
                  <a:pt x="904407" y="1021827"/>
                </a:lnTo>
                <a:lnTo>
                  <a:pt x="907209" y="1025527"/>
                </a:lnTo>
                <a:lnTo>
                  <a:pt x="914301" y="1036332"/>
                </a:lnTo>
                <a:lnTo>
                  <a:pt x="916797" y="1039045"/>
                </a:lnTo>
                <a:lnTo>
                  <a:pt x="916545" y="1040970"/>
                </a:lnTo>
                <a:lnTo>
                  <a:pt x="912071" y="1042676"/>
                </a:lnTo>
                <a:lnTo>
                  <a:pt x="906630" y="1046348"/>
                </a:lnTo>
                <a:lnTo>
                  <a:pt x="903972" y="1049041"/>
                </a:lnTo>
                <a:lnTo>
                  <a:pt x="899864" y="1055556"/>
                </a:lnTo>
                <a:lnTo>
                  <a:pt x="898436" y="1056562"/>
                </a:lnTo>
                <a:lnTo>
                  <a:pt x="892289" y="1058194"/>
                </a:lnTo>
                <a:lnTo>
                  <a:pt x="890263" y="1057800"/>
                </a:lnTo>
                <a:lnTo>
                  <a:pt x="885720" y="1054223"/>
                </a:lnTo>
                <a:lnTo>
                  <a:pt x="878873" y="1051877"/>
                </a:lnTo>
                <a:lnTo>
                  <a:pt x="874840" y="1049789"/>
                </a:lnTo>
                <a:lnTo>
                  <a:pt x="869237" y="1045995"/>
                </a:lnTo>
                <a:lnTo>
                  <a:pt x="871168" y="1050143"/>
                </a:lnTo>
                <a:lnTo>
                  <a:pt x="881960" y="1056433"/>
                </a:lnTo>
                <a:lnTo>
                  <a:pt x="883143" y="1058452"/>
                </a:lnTo>
                <a:lnTo>
                  <a:pt x="880933" y="1062206"/>
                </a:lnTo>
                <a:lnTo>
                  <a:pt x="879580" y="1063573"/>
                </a:lnTo>
                <a:lnTo>
                  <a:pt x="877010" y="1063858"/>
                </a:lnTo>
                <a:lnTo>
                  <a:pt x="873222" y="1063077"/>
                </a:lnTo>
                <a:lnTo>
                  <a:pt x="869346" y="1063233"/>
                </a:lnTo>
                <a:lnTo>
                  <a:pt x="865381" y="1064335"/>
                </a:lnTo>
                <a:lnTo>
                  <a:pt x="863681" y="1065735"/>
                </a:lnTo>
                <a:lnTo>
                  <a:pt x="864239" y="1067442"/>
                </a:lnTo>
                <a:lnTo>
                  <a:pt x="865184" y="1068993"/>
                </a:lnTo>
                <a:lnTo>
                  <a:pt x="866517" y="1070393"/>
                </a:lnTo>
                <a:lnTo>
                  <a:pt x="867768" y="1070380"/>
                </a:lnTo>
                <a:lnTo>
                  <a:pt x="870787" y="1066143"/>
                </a:lnTo>
                <a:lnTo>
                  <a:pt x="873072" y="1065844"/>
                </a:lnTo>
                <a:lnTo>
                  <a:pt x="879118" y="1066891"/>
                </a:lnTo>
                <a:lnTo>
                  <a:pt x="885231" y="1063580"/>
                </a:lnTo>
                <a:lnTo>
                  <a:pt x="889637" y="1062145"/>
                </a:lnTo>
                <a:lnTo>
                  <a:pt x="892942" y="1061778"/>
                </a:lnTo>
                <a:lnTo>
                  <a:pt x="904958" y="1056684"/>
                </a:lnTo>
                <a:lnTo>
                  <a:pt x="907453" y="1050959"/>
                </a:lnTo>
                <a:lnTo>
                  <a:pt x="911486" y="1048654"/>
                </a:lnTo>
                <a:lnTo>
                  <a:pt x="920448" y="1046886"/>
                </a:lnTo>
                <a:lnTo>
                  <a:pt x="929125" y="1047790"/>
                </a:lnTo>
                <a:lnTo>
                  <a:pt x="933586" y="1048531"/>
                </a:lnTo>
                <a:lnTo>
                  <a:pt x="937197" y="1053958"/>
                </a:lnTo>
                <a:lnTo>
                  <a:pt x="942038" y="1057786"/>
                </a:lnTo>
                <a:lnTo>
                  <a:pt x="946078" y="1062138"/>
                </a:lnTo>
                <a:lnTo>
                  <a:pt x="950810" y="1063566"/>
                </a:lnTo>
                <a:lnTo>
                  <a:pt x="953551" y="1069326"/>
                </a:lnTo>
                <a:lnTo>
                  <a:pt x="961221" y="1075725"/>
                </a:lnTo>
                <a:lnTo>
                  <a:pt x="966104" y="1077098"/>
                </a:lnTo>
                <a:lnTo>
                  <a:pt x="969116" y="1080131"/>
                </a:lnTo>
                <a:lnTo>
                  <a:pt x="969361" y="1092895"/>
                </a:lnTo>
                <a:lnTo>
                  <a:pt x="969681" y="1098362"/>
                </a:lnTo>
                <a:lnTo>
                  <a:pt x="968382" y="1113363"/>
                </a:lnTo>
                <a:lnTo>
                  <a:pt x="964458" y="1116790"/>
                </a:lnTo>
                <a:lnTo>
                  <a:pt x="965240" y="1124597"/>
                </a:lnTo>
                <a:lnTo>
                  <a:pt x="964213" y="1130866"/>
                </a:lnTo>
                <a:lnTo>
                  <a:pt x="960317" y="1128493"/>
                </a:lnTo>
                <a:lnTo>
                  <a:pt x="956325" y="1124365"/>
                </a:lnTo>
                <a:lnTo>
                  <a:pt x="946758" y="1117932"/>
                </a:lnTo>
                <a:lnTo>
                  <a:pt x="937856" y="1113778"/>
                </a:lnTo>
                <a:lnTo>
                  <a:pt x="934395" y="1109997"/>
                </a:lnTo>
                <a:lnTo>
                  <a:pt x="930322" y="1107059"/>
                </a:lnTo>
                <a:lnTo>
                  <a:pt x="924794" y="1095037"/>
                </a:lnTo>
                <a:lnTo>
                  <a:pt x="921196" y="1079907"/>
                </a:lnTo>
                <a:lnTo>
                  <a:pt x="919619" y="1072352"/>
                </a:lnTo>
                <a:lnTo>
                  <a:pt x="916593" y="1071930"/>
                </a:lnTo>
                <a:lnTo>
                  <a:pt x="912703" y="1073957"/>
                </a:lnTo>
                <a:lnTo>
                  <a:pt x="909303" y="1076099"/>
                </a:lnTo>
                <a:lnTo>
                  <a:pt x="907678" y="1079750"/>
                </a:lnTo>
                <a:lnTo>
                  <a:pt x="896131" y="1084755"/>
                </a:lnTo>
                <a:lnTo>
                  <a:pt x="891936" y="1088169"/>
                </a:lnTo>
                <a:lnTo>
                  <a:pt x="889542" y="1088067"/>
                </a:lnTo>
                <a:lnTo>
                  <a:pt x="880920" y="1093194"/>
                </a:lnTo>
                <a:lnTo>
                  <a:pt x="884374" y="1095642"/>
                </a:lnTo>
                <a:lnTo>
                  <a:pt x="885986" y="1095948"/>
                </a:lnTo>
                <a:lnTo>
                  <a:pt x="889474" y="1094568"/>
                </a:lnTo>
                <a:lnTo>
                  <a:pt x="891568" y="1092799"/>
                </a:lnTo>
                <a:lnTo>
                  <a:pt x="899429" y="1087944"/>
                </a:lnTo>
                <a:lnTo>
                  <a:pt x="905740" y="1087108"/>
                </a:lnTo>
                <a:lnTo>
                  <a:pt x="908031" y="1085007"/>
                </a:lnTo>
                <a:lnTo>
                  <a:pt x="912853" y="1082001"/>
                </a:lnTo>
                <a:lnTo>
                  <a:pt x="916124" y="1081205"/>
                </a:lnTo>
                <a:lnTo>
                  <a:pt x="916579" y="1081967"/>
                </a:lnTo>
                <a:lnTo>
                  <a:pt x="916933" y="1083341"/>
                </a:lnTo>
                <a:lnTo>
                  <a:pt x="919238" y="1101721"/>
                </a:lnTo>
                <a:lnTo>
                  <a:pt x="918272" y="1106563"/>
                </a:lnTo>
                <a:lnTo>
                  <a:pt x="915675" y="1108657"/>
                </a:lnTo>
                <a:lnTo>
                  <a:pt x="910119" y="1112078"/>
                </a:lnTo>
                <a:lnTo>
                  <a:pt x="908677" y="1113737"/>
                </a:lnTo>
                <a:lnTo>
                  <a:pt x="910316" y="1116634"/>
                </a:lnTo>
                <a:lnTo>
                  <a:pt x="915539" y="1113907"/>
                </a:lnTo>
                <a:lnTo>
                  <a:pt x="918925" y="1110935"/>
                </a:lnTo>
                <a:lnTo>
                  <a:pt x="920734" y="1112016"/>
                </a:lnTo>
                <a:lnTo>
                  <a:pt x="923692" y="1116552"/>
                </a:lnTo>
                <a:lnTo>
                  <a:pt x="927031" y="1118871"/>
                </a:lnTo>
                <a:lnTo>
                  <a:pt x="935517" y="1125793"/>
                </a:lnTo>
                <a:lnTo>
                  <a:pt x="939536" y="1129588"/>
                </a:lnTo>
                <a:lnTo>
                  <a:pt x="945194" y="1133239"/>
                </a:lnTo>
                <a:lnTo>
                  <a:pt x="951586" y="1138285"/>
                </a:lnTo>
                <a:lnTo>
                  <a:pt x="953252" y="1140060"/>
                </a:lnTo>
                <a:lnTo>
                  <a:pt x="959093" y="1142664"/>
                </a:lnTo>
                <a:lnTo>
                  <a:pt x="960344" y="1143555"/>
                </a:lnTo>
                <a:lnTo>
                  <a:pt x="962758" y="1152368"/>
                </a:lnTo>
                <a:lnTo>
                  <a:pt x="964771" y="1153347"/>
                </a:lnTo>
                <a:lnTo>
                  <a:pt x="970585" y="1153905"/>
                </a:lnTo>
                <a:lnTo>
                  <a:pt x="969565" y="1157305"/>
                </a:lnTo>
                <a:lnTo>
                  <a:pt x="963887" y="1164819"/>
                </a:lnTo>
                <a:lnTo>
                  <a:pt x="960949" y="1167213"/>
                </a:lnTo>
                <a:lnTo>
                  <a:pt x="960222" y="1168681"/>
                </a:lnTo>
                <a:lnTo>
                  <a:pt x="960501" y="1171306"/>
                </a:lnTo>
                <a:lnTo>
                  <a:pt x="960671" y="1175692"/>
                </a:lnTo>
                <a:lnTo>
                  <a:pt x="961854" y="1183716"/>
                </a:lnTo>
                <a:lnTo>
                  <a:pt x="963187" y="1176291"/>
                </a:lnTo>
                <a:lnTo>
                  <a:pt x="964118" y="1172768"/>
                </a:lnTo>
                <a:lnTo>
                  <a:pt x="965363" y="1171714"/>
                </a:lnTo>
                <a:lnTo>
                  <a:pt x="966587" y="1171558"/>
                </a:lnTo>
                <a:lnTo>
                  <a:pt x="970558" y="1168212"/>
                </a:lnTo>
                <a:lnTo>
                  <a:pt x="974549" y="1170007"/>
                </a:lnTo>
                <a:lnTo>
                  <a:pt x="975583" y="1178433"/>
                </a:lnTo>
                <a:lnTo>
                  <a:pt x="976093" y="1186239"/>
                </a:lnTo>
                <a:lnTo>
                  <a:pt x="975746" y="1192944"/>
                </a:lnTo>
                <a:lnTo>
                  <a:pt x="976182" y="1203287"/>
                </a:lnTo>
                <a:lnTo>
                  <a:pt x="976032" y="1206762"/>
                </a:lnTo>
                <a:lnTo>
                  <a:pt x="976977" y="1209760"/>
                </a:lnTo>
                <a:lnTo>
                  <a:pt x="977956" y="1222109"/>
                </a:lnTo>
                <a:lnTo>
                  <a:pt x="978936" y="1225795"/>
                </a:lnTo>
                <a:lnTo>
                  <a:pt x="976970" y="1229086"/>
                </a:lnTo>
                <a:lnTo>
                  <a:pt x="970898" y="1230514"/>
                </a:lnTo>
                <a:lnTo>
                  <a:pt x="968497" y="1228896"/>
                </a:lnTo>
                <a:lnTo>
                  <a:pt x="962493" y="1229440"/>
                </a:lnTo>
                <a:lnTo>
                  <a:pt x="962486" y="1226543"/>
                </a:lnTo>
                <a:lnTo>
                  <a:pt x="962194" y="1223211"/>
                </a:lnTo>
                <a:lnTo>
                  <a:pt x="962173" y="1220878"/>
                </a:lnTo>
                <a:lnTo>
                  <a:pt x="961772" y="1218764"/>
                </a:lnTo>
                <a:lnTo>
                  <a:pt x="961487" y="1206537"/>
                </a:lnTo>
                <a:lnTo>
                  <a:pt x="959787" y="1209570"/>
                </a:lnTo>
                <a:lnTo>
                  <a:pt x="959684" y="1212052"/>
                </a:lnTo>
                <a:lnTo>
                  <a:pt x="959236" y="1214575"/>
                </a:lnTo>
                <a:lnTo>
                  <a:pt x="958195" y="1227679"/>
                </a:lnTo>
                <a:lnTo>
                  <a:pt x="956645" y="1230875"/>
                </a:lnTo>
                <a:lnTo>
                  <a:pt x="951837" y="1230106"/>
                </a:lnTo>
                <a:lnTo>
                  <a:pt x="947105" y="1230575"/>
                </a:lnTo>
                <a:lnTo>
                  <a:pt x="944486" y="1230093"/>
                </a:lnTo>
                <a:lnTo>
                  <a:pt x="935633" y="1224142"/>
                </a:lnTo>
                <a:lnTo>
                  <a:pt x="932206" y="1218730"/>
                </a:lnTo>
                <a:lnTo>
                  <a:pt x="929173" y="1210549"/>
                </a:lnTo>
                <a:lnTo>
                  <a:pt x="927303" y="1202858"/>
                </a:lnTo>
                <a:lnTo>
                  <a:pt x="926595" y="1195657"/>
                </a:lnTo>
                <a:lnTo>
                  <a:pt x="924467" y="1189768"/>
                </a:lnTo>
                <a:lnTo>
                  <a:pt x="920931" y="1185205"/>
                </a:lnTo>
                <a:lnTo>
                  <a:pt x="916756" y="1181499"/>
                </a:lnTo>
                <a:lnTo>
                  <a:pt x="911941" y="1178650"/>
                </a:lnTo>
                <a:lnTo>
                  <a:pt x="907712" y="1174965"/>
                </a:lnTo>
                <a:lnTo>
                  <a:pt x="904067" y="1170436"/>
                </a:lnTo>
                <a:lnTo>
                  <a:pt x="900062" y="1166900"/>
                </a:lnTo>
                <a:lnTo>
                  <a:pt x="895682" y="1164370"/>
                </a:lnTo>
                <a:lnTo>
                  <a:pt x="889454" y="1163282"/>
                </a:lnTo>
                <a:lnTo>
                  <a:pt x="880348" y="1163683"/>
                </a:lnTo>
                <a:lnTo>
                  <a:pt x="874201" y="1160827"/>
                </a:lnTo>
                <a:lnTo>
                  <a:pt x="872739" y="1161072"/>
                </a:lnTo>
                <a:lnTo>
                  <a:pt x="871304" y="1162548"/>
                </a:lnTo>
                <a:lnTo>
                  <a:pt x="872358" y="1166743"/>
                </a:lnTo>
                <a:lnTo>
                  <a:pt x="879417" y="1168661"/>
                </a:lnTo>
                <a:lnTo>
                  <a:pt x="884857" y="1169096"/>
                </a:lnTo>
                <a:lnTo>
                  <a:pt x="892072" y="1168824"/>
                </a:lnTo>
                <a:lnTo>
                  <a:pt x="896485" y="1169899"/>
                </a:lnTo>
                <a:lnTo>
                  <a:pt x="898103" y="1172313"/>
                </a:lnTo>
                <a:lnTo>
                  <a:pt x="899218" y="1176597"/>
                </a:lnTo>
                <a:lnTo>
                  <a:pt x="899830" y="1182730"/>
                </a:lnTo>
                <a:lnTo>
                  <a:pt x="898402" y="1187572"/>
                </a:lnTo>
                <a:lnTo>
                  <a:pt x="893214" y="1192923"/>
                </a:lnTo>
                <a:lnTo>
                  <a:pt x="890480" y="1195426"/>
                </a:lnTo>
                <a:lnTo>
                  <a:pt x="882490" y="1200213"/>
                </a:lnTo>
                <a:lnTo>
                  <a:pt x="879784" y="1201274"/>
                </a:lnTo>
                <a:lnTo>
                  <a:pt x="873120" y="1201600"/>
                </a:lnTo>
                <a:lnTo>
                  <a:pt x="867999" y="1201145"/>
                </a:lnTo>
                <a:lnTo>
                  <a:pt x="861261" y="1198765"/>
                </a:lnTo>
                <a:lnTo>
                  <a:pt x="857439" y="1198282"/>
                </a:lnTo>
                <a:lnTo>
                  <a:pt x="849531" y="1197962"/>
                </a:lnTo>
                <a:lnTo>
                  <a:pt x="847715" y="1198758"/>
                </a:lnTo>
                <a:lnTo>
                  <a:pt x="849755" y="1201308"/>
                </a:lnTo>
                <a:lnTo>
                  <a:pt x="853107" y="1202750"/>
                </a:lnTo>
                <a:lnTo>
                  <a:pt x="855467" y="1204463"/>
                </a:lnTo>
                <a:lnTo>
                  <a:pt x="855712" y="1207707"/>
                </a:lnTo>
                <a:lnTo>
                  <a:pt x="854862" y="1212501"/>
                </a:lnTo>
                <a:lnTo>
                  <a:pt x="853985" y="1215840"/>
                </a:lnTo>
                <a:lnTo>
                  <a:pt x="852536" y="1218342"/>
                </a:lnTo>
                <a:lnTo>
                  <a:pt x="847348" y="1223061"/>
                </a:lnTo>
                <a:lnTo>
                  <a:pt x="845199" y="1224550"/>
                </a:lnTo>
                <a:lnTo>
                  <a:pt x="835529" y="1229467"/>
                </a:lnTo>
                <a:lnTo>
                  <a:pt x="834856" y="1230412"/>
                </a:lnTo>
                <a:lnTo>
                  <a:pt x="837120" y="1230283"/>
                </a:lnTo>
                <a:lnTo>
                  <a:pt x="843234" y="1228542"/>
                </a:lnTo>
                <a:lnTo>
                  <a:pt x="844995" y="1228590"/>
                </a:lnTo>
                <a:lnTo>
                  <a:pt x="855032" y="1232840"/>
                </a:lnTo>
                <a:lnTo>
                  <a:pt x="863029" y="1232588"/>
                </a:lnTo>
                <a:lnTo>
                  <a:pt x="879226" y="1228665"/>
                </a:lnTo>
                <a:lnTo>
                  <a:pt x="880559" y="1228739"/>
                </a:lnTo>
                <a:lnTo>
                  <a:pt x="881620" y="1229358"/>
                </a:lnTo>
                <a:lnTo>
                  <a:pt x="882694" y="1230827"/>
                </a:lnTo>
                <a:lnTo>
                  <a:pt x="883782" y="1233153"/>
                </a:lnTo>
                <a:lnTo>
                  <a:pt x="882477" y="1235403"/>
                </a:lnTo>
                <a:lnTo>
                  <a:pt x="878778" y="1237566"/>
                </a:lnTo>
                <a:lnTo>
                  <a:pt x="873018" y="1239694"/>
                </a:lnTo>
                <a:lnTo>
                  <a:pt x="870522" y="1241129"/>
                </a:lnTo>
                <a:lnTo>
                  <a:pt x="868136" y="1243305"/>
                </a:lnTo>
                <a:lnTo>
                  <a:pt x="863695" y="1248521"/>
                </a:lnTo>
                <a:lnTo>
                  <a:pt x="862396" y="1253906"/>
                </a:lnTo>
                <a:lnTo>
                  <a:pt x="867068" y="1255946"/>
                </a:lnTo>
                <a:lnTo>
                  <a:pt x="869169" y="1253362"/>
                </a:lnTo>
                <a:lnTo>
                  <a:pt x="871644" y="1247603"/>
                </a:lnTo>
                <a:lnTo>
                  <a:pt x="873875" y="1244209"/>
                </a:lnTo>
                <a:lnTo>
                  <a:pt x="879131" y="1241904"/>
                </a:lnTo>
                <a:lnTo>
                  <a:pt x="885550" y="1243074"/>
                </a:lnTo>
                <a:lnTo>
                  <a:pt x="890508" y="1241707"/>
                </a:lnTo>
                <a:lnTo>
                  <a:pt x="900640" y="1235975"/>
                </a:lnTo>
                <a:lnTo>
                  <a:pt x="902455" y="1235621"/>
                </a:lnTo>
                <a:lnTo>
                  <a:pt x="917361" y="1238905"/>
                </a:lnTo>
                <a:lnTo>
                  <a:pt x="930873" y="1245331"/>
                </a:lnTo>
                <a:lnTo>
                  <a:pt x="937999" y="1247684"/>
                </a:lnTo>
                <a:lnTo>
                  <a:pt x="947431" y="1249071"/>
                </a:lnTo>
                <a:lnTo>
                  <a:pt x="964390" y="1248439"/>
                </a:lnTo>
                <a:lnTo>
                  <a:pt x="965879" y="1249446"/>
                </a:lnTo>
                <a:lnTo>
                  <a:pt x="965329" y="1251710"/>
                </a:lnTo>
                <a:lnTo>
                  <a:pt x="964343" y="1253621"/>
                </a:lnTo>
                <a:lnTo>
                  <a:pt x="961514" y="1256280"/>
                </a:lnTo>
                <a:lnTo>
                  <a:pt x="958080" y="1258034"/>
                </a:lnTo>
                <a:lnTo>
                  <a:pt x="955958" y="1258530"/>
                </a:lnTo>
                <a:lnTo>
                  <a:pt x="954149" y="1259782"/>
                </a:lnTo>
                <a:lnTo>
                  <a:pt x="950090" y="1261006"/>
                </a:lnTo>
                <a:lnTo>
                  <a:pt x="949049" y="1261998"/>
                </a:lnTo>
                <a:lnTo>
                  <a:pt x="950457" y="1266323"/>
                </a:lnTo>
                <a:lnTo>
                  <a:pt x="949790" y="1266990"/>
                </a:lnTo>
                <a:lnTo>
                  <a:pt x="946214" y="1267064"/>
                </a:lnTo>
                <a:lnTo>
                  <a:pt x="940189" y="1269873"/>
                </a:lnTo>
                <a:lnTo>
                  <a:pt x="935245" y="1269676"/>
                </a:lnTo>
                <a:lnTo>
                  <a:pt x="934211" y="1270084"/>
                </a:lnTo>
                <a:lnTo>
                  <a:pt x="935150" y="1271124"/>
                </a:lnTo>
                <a:lnTo>
                  <a:pt x="936143" y="1273130"/>
                </a:lnTo>
                <a:lnTo>
                  <a:pt x="937197" y="1276095"/>
                </a:lnTo>
                <a:lnTo>
                  <a:pt x="936619" y="1278210"/>
                </a:lnTo>
                <a:lnTo>
                  <a:pt x="934402" y="1279468"/>
                </a:lnTo>
                <a:lnTo>
                  <a:pt x="932722" y="1279876"/>
                </a:lnTo>
                <a:lnTo>
                  <a:pt x="926922" y="1278114"/>
                </a:lnTo>
                <a:lnTo>
                  <a:pt x="925983" y="1278380"/>
                </a:lnTo>
                <a:lnTo>
                  <a:pt x="926833" y="1279651"/>
                </a:lnTo>
                <a:lnTo>
                  <a:pt x="927316" y="1281583"/>
                </a:lnTo>
                <a:lnTo>
                  <a:pt x="927432" y="1284180"/>
                </a:lnTo>
                <a:lnTo>
                  <a:pt x="926011" y="1286349"/>
                </a:lnTo>
                <a:lnTo>
                  <a:pt x="923046" y="1288097"/>
                </a:lnTo>
                <a:lnTo>
                  <a:pt x="917517" y="1292898"/>
                </a:lnTo>
                <a:lnTo>
                  <a:pt x="915110" y="1294265"/>
                </a:lnTo>
                <a:lnTo>
                  <a:pt x="910037" y="1295393"/>
                </a:lnTo>
                <a:lnTo>
                  <a:pt x="908970" y="1296019"/>
                </a:lnTo>
                <a:lnTo>
                  <a:pt x="911030" y="1299677"/>
                </a:lnTo>
                <a:lnTo>
                  <a:pt x="910799" y="1301139"/>
                </a:lnTo>
                <a:lnTo>
                  <a:pt x="907372" y="1305077"/>
                </a:lnTo>
                <a:lnTo>
                  <a:pt x="902183" y="1307525"/>
                </a:lnTo>
                <a:lnTo>
                  <a:pt x="901476" y="1308844"/>
                </a:lnTo>
                <a:lnTo>
                  <a:pt x="901000" y="1312380"/>
                </a:lnTo>
                <a:lnTo>
                  <a:pt x="900619" y="1313788"/>
                </a:lnTo>
                <a:lnTo>
                  <a:pt x="899246" y="1315807"/>
                </a:lnTo>
                <a:lnTo>
                  <a:pt x="894322" y="1319642"/>
                </a:lnTo>
                <a:lnTo>
                  <a:pt x="890834" y="1321546"/>
                </a:lnTo>
                <a:lnTo>
                  <a:pt x="889107" y="1323104"/>
                </a:lnTo>
                <a:lnTo>
                  <a:pt x="886965" y="1325701"/>
                </a:lnTo>
                <a:lnTo>
                  <a:pt x="884265" y="1327075"/>
                </a:lnTo>
                <a:lnTo>
                  <a:pt x="881008" y="1327231"/>
                </a:lnTo>
                <a:lnTo>
                  <a:pt x="877921" y="1328204"/>
                </a:lnTo>
                <a:lnTo>
                  <a:pt x="872848" y="1330958"/>
                </a:lnTo>
                <a:lnTo>
                  <a:pt x="869312" y="1331869"/>
                </a:lnTo>
                <a:lnTo>
                  <a:pt x="858146" y="1336602"/>
                </a:lnTo>
                <a:lnTo>
                  <a:pt x="852897" y="1337357"/>
                </a:lnTo>
                <a:lnTo>
                  <a:pt x="848354" y="1339043"/>
                </a:lnTo>
                <a:lnTo>
                  <a:pt x="839004" y="1343538"/>
                </a:lnTo>
                <a:lnTo>
                  <a:pt x="834550" y="1344979"/>
                </a:lnTo>
                <a:lnTo>
                  <a:pt x="831463" y="1346686"/>
                </a:lnTo>
                <a:lnTo>
                  <a:pt x="828090" y="1347176"/>
                </a:lnTo>
                <a:lnTo>
                  <a:pt x="822602" y="1346067"/>
                </a:lnTo>
                <a:lnTo>
                  <a:pt x="819644" y="1346027"/>
                </a:lnTo>
                <a:lnTo>
                  <a:pt x="817822" y="1346700"/>
                </a:lnTo>
                <a:lnTo>
                  <a:pt x="816156" y="1348073"/>
                </a:lnTo>
                <a:lnTo>
                  <a:pt x="813402" y="1351827"/>
                </a:lnTo>
                <a:lnTo>
                  <a:pt x="811063" y="1352113"/>
                </a:lnTo>
                <a:lnTo>
                  <a:pt x="803392" y="1349141"/>
                </a:lnTo>
                <a:lnTo>
                  <a:pt x="803549" y="1350487"/>
                </a:lnTo>
                <a:lnTo>
                  <a:pt x="805575" y="1353704"/>
                </a:lnTo>
                <a:lnTo>
                  <a:pt x="805480" y="1355975"/>
                </a:lnTo>
                <a:lnTo>
                  <a:pt x="800917" y="1358280"/>
                </a:lnTo>
                <a:lnTo>
                  <a:pt x="798462" y="1358865"/>
                </a:lnTo>
                <a:lnTo>
                  <a:pt x="794838" y="1357920"/>
                </a:lnTo>
                <a:lnTo>
                  <a:pt x="790044" y="1355431"/>
                </a:lnTo>
                <a:lnTo>
                  <a:pt x="783890" y="1350222"/>
                </a:lnTo>
                <a:lnTo>
                  <a:pt x="776348" y="1342232"/>
                </a:lnTo>
                <a:lnTo>
                  <a:pt x="772717" y="1339519"/>
                </a:lnTo>
                <a:lnTo>
                  <a:pt x="772982" y="1342096"/>
                </a:lnTo>
                <a:lnTo>
                  <a:pt x="773825" y="1344612"/>
                </a:lnTo>
                <a:lnTo>
                  <a:pt x="775247" y="1347053"/>
                </a:lnTo>
                <a:lnTo>
                  <a:pt x="775532" y="1348821"/>
                </a:lnTo>
                <a:lnTo>
                  <a:pt x="774689" y="1349916"/>
                </a:lnTo>
                <a:lnTo>
                  <a:pt x="773581" y="1350467"/>
                </a:lnTo>
                <a:lnTo>
                  <a:pt x="772200" y="1350474"/>
                </a:lnTo>
                <a:lnTo>
                  <a:pt x="771962" y="1351093"/>
                </a:lnTo>
                <a:lnTo>
                  <a:pt x="774213" y="1354887"/>
                </a:lnTo>
                <a:lnTo>
                  <a:pt x="775988" y="1358770"/>
                </a:lnTo>
                <a:lnTo>
                  <a:pt x="775825" y="1362442"/>
                </a:lnTo>
                <a:lnTo>
                  <a:pt x="773717" y="1365910"/>
                </a:lnTo>
                <a:lnTo>
                  <a:pt x="771908" y="1367936"/>
                </a:lnTo>
                <a:lnTo>
                  <a:pt x="770398" y="1368535"/>
                </a:lnTo>
                <a:lnTo>
                  <a:pt x="761443" y="1377116"/>
                </a:lnTo>
                <a:lnTo>
                  <a:pt x="758947" y="1378198"/>
                </a:lnTo>
                <a:lnTo>
                  <a:pt x="757811" y="1379252"/>
                </a:lnTo>
                <a:lnTo>
                  <a:pt x="756880" y="1380829"/>
                </a:lnTo>
                <a:lnTo>
                  <a:pt x="754275" y="1387867"/>
                </a:lnTo>
                <a:lnTo>
                  <a:pt x="753221" y="1390009"/>
                </a:lnTo>
                <a:lnTo>
                  <a:pt x="751127" y="1392791"/>
                </a:lnTo>
                <a:lnTo>
                  <a:pt x="750250" y="1393273"/>
                </a:lnTo>
                <a:lnTo>
                  <a:pt x="749998" y="1394409"/>
                </a:lnTo>
                <a:lnTo>
                  <a:pt x="750379" y="1396191"/>
                </a:lnTo>
                <a:lnTo>
                  <a:pt x="749801" y="1399155"/>
                </a:lnTo>
                <a:lnTo>
                  <a:pt x="748271" y="1403290"/>
                </a:lnTo>
                <a:lnTo>
                  <a:pt x="743055" y="1414632"/>
                </a:lnTo>
                <a:lnTo>
                  <a:pt x="738853" y="1425118"/>
                </a:lnTo>
                <a:lnTo>
                  <a:pt x="737010" y="1428532"/>
                </a:lnTo>
                <a:lnTo>
                  <a:pt x="735664" y="1429973"/>
                </a:lnTo>
                <a:lnTo>
                  <a:pt x="734814" y="1429456"/>
                </a:lnTo>
                <a:lnTo>
                  <a:pt x="732726" y="1429722"/>
                </a:lnTo>
                <a:lnTo>
                  <a:pt x="731713" y="1431551"/>
                </a:lnTo>
                <a:lnTo>
                  <a:pt x="730795" y="1434849"/>
                </a:lnTo>
                <a:lnTo>
                  <a:pt x="729795" y="1437358"/>
                </a:lnTo>
                <a:lnTo>
                  <a:pt x="728714" y="1439079"/>
                </a:lnTo>
                <a:lnTo>
                  <a:pt x="720282" y="1446477"/>
                </a:lnTo>
                <a:lnTo>
                  <a:pt x="718113" y="1447844"/>
                </a:lnTo>
                <a:lnTo>
                  <a:pt x="716161" y="1446980"/>
                </a:lnTo>
                <a:lnTo>
                  <a:pt x="713856" y="1447313"/>
                </a:lnTo>
                <a:lnTo>
                  <a:pt x="709076" y="1443417"/>
                </a:lnTo>
                <a:lnTo>
                  <a:pt x="708246" y="1441982"/>
                </a:lnTo>
                <a:lnTo>
                  <a:pt x="705159" y="1438766"/>
                </a:lnTo>
                <a:lnTo>
                  <a:pt x="705261" y="1440445"/>
                </a:lnTo>
                <a:lnTo>
                  <a:pt x="705777" y="1441370"/>
                </a:lnTo>
                <a:lnTo>
                  <a:pt x="706206" y="1442723"/>
                </a:lnTo>
                <a:lnTo>
                  <a:pt x="707287" y="1444383"/>
                </a:lnTo>
                <a:lnTo>
                  <a:pt x="709681" y="1453066"/>
                </a:lnTo>
                <a:lnTo>
                  <a:pt x="707790" y="1454841"/>
                </a:lnTo>
                <a:lnTo>
                  <a:pt x="706097" y="1456861"/>
                </a:lnTo>
                <a:lnTo>
                  <a:pt x="701779" y="1460267"/>
                </a:lnTo>
                <a:lnTo>
                  <a:pt x="697107" y="1465952"/>
                </a:lnTo>
                <a:lnTo>
                  <a:pt x="695387" y="1467537"/>
                </a:lnTo>
                <a:lnTo>
                  <a:pt x="694999" y="1462906"/>
                </a:lnTo>
                <a:lnTo>
                  <a:pt x="695197" y="1461519"/>
                </a:lnTo>
                <a:lnTo>
                  <a:pt x="692558" y="1459268"/>
                </a:lnTo>
                <a:lnTo>
                  <a:pt x="692640" y="1460886"/>
                </a:lnTo>
                <a:lnTo>
                  <a:pt x="692368" y="1462396"/>
                </a:lnTo>
                <a:lnTo>
                  <a:pt x="690457" y="1468394"/>
                </a:lnTo>
                <a:lnTo>
                  <a:pt x="689927" y="1469427"/>
                </a:lnTo>
                <a:lnTo>
                  <a:pt x="688981" y="1469196"/>
                </a:lnTo>
                <a:lnTo>
                  <a:pt x="686928" y="1470298"/>
                </a:lnTo>
                <a:lnTo>
                  <a:pt x="684827" y="1469774"/>
                </a:lnTo>
                <a:lnTo>
                  <a:pt x="683038" y="1467054"/>
                </a:lnTo>
                <a:lnTo>
                  <a:pt x="682331" y="1465640"/>
                </a:lnTo>
                <a:lnTo>
                  <a:pt x="679080" y="1469522"/>
                </a:lnTo>
                <a:lnTo>
                  <a:pt x="677503" y="1469420"/>
                </a:lnTo>
                <a:lnTo>
                  <a:pt x="677238" y="1472671"/>
                </a:lnTo>
                <a:lnTo>
                  <a:pt x="675708" y="1475629"/>
                </a:lnTo>
                <a:lnTo>
                  <a:pt x="673688" y="1476907"/>
                </a:lnTo>
                <a:lnTo>
                  <a:pt x="670866" y="1476805"/>
                </a:lnTo>
                <a:lnTo>
                  <a:pt x="669139" y="1478553"/>
                </a:lnTo>
                <a:lnTo>
                  <a:pt x="665310" y="1476683"/>
                </a:lnTo>
                <a:lnTo>
                  <a:pt x="664426" y="1473167"/>
                </a:lnTo>
                <a:lnTo>
                  <a:pt x="667459" y="1468332"/>
                </a:lnTo>
                <a:lnTo>
                  <a:pt x="668316" y="1466333"/>
                </a:lnTo>
                <a:lnTo>
                  <a:pt x="667758" y="1463865"/>
                </a:lnTo>
                <a:lnTo>
                  <a:pt x="668493" y="1460669"/>
                </a:lnTo>
                <a:lnTo>
                  <a:pt x="674286" y="1450475"/>
                </a:lnTo>
                <a:lnTo>
                  <a:pt x="678210" y="1445280"/>
                </a:lnTo>
                <a:lnTo>
                  <a:pt x="677986" y="1444349"/>
                </a:lnTo>
                <a:lnTo>
                  <a:pt x="672654" y="1443213"/>
                </a:lnTo>
                <a:lnTo>
                  <a:pt x="667996" y="1441425"/>
                </a:lnTo>
                <a:lnTo>
                  <a:pt x="663461" y="1440813"/>
                </a:lnTo>
                <a:lnTo>
                  <a:pt x="661455" y="1441418"/>
                </a:lnTo>
                <a:lnTo>
                  <a:pt x="664651" y="1444410"/>
                </a:lnTo>
                <a:lnTo>
                  <a:pt x="669173" y="1447307"/>
                </a:lnTo>
                <a:lnTo>
                  <a:pt x="666949" y="1450067"/>
                </a:lnTo>
                <a:lnTo>
                  <a:pt x="665031" y="1452991"/>
                </a:lnTo>
                <a:lnTo>
                  <a:pt x="663046" y="1460913"/>
                </a:lnTo>
                <a:lnTo>
                  <a:pt x="661774" y="1464144"/>
                </a:lnTo>
                <a:lnTo>
                  <a:pt x="656844" y="1460438"/>
                </a:lnTo>
                <a:lnTo>
                  <a:pt x="654512" y="1459180"/>
                </a:lnTo>
                <a:lnTo>
                  <a:pt x="655994" y="1463294"/>
                </a:lnTo>
                <a:lnTo>
                  <a:pt x="660312" y="1467183"/>
                </a:lnTo>
                <a:lnTo>
                  <a:pt x="660591" y="1468462"/>
                </a:lnTo>
                <a:lnTo>
                  <a:pt x="660564" y="1473065"/>
                </a:lnTo>
                <a:lnTo>
                  <a:pt x="652295" y="1477111"/>
                </a:lnTo>
                <a:lnTo>
                  <a:pt x="643666" y="1477723"/>
                </a:lnTo>
                <a:lnTo>
                  <a:pt x="637471" y="1478866"/>
                </a:lnTo>
                <a:lnTo>
                  <a:pt x="627019" y="1480253"/>
                </a:lnTo>
                <a:lnTo>
                  <a:pt x="622960" y="1480253"/>
                </a:lnTo>
                <a:lnTo>
                  <a:pt x="622613" y="1481803"/>
                </a:lnTo>
                <a:lnTo>
                  <a:pt x="632833" y="1488848"/>
                </a:lnTo>
                <a:lnTo>
                  <a:pt x="634323" y="1490133"/>
                </a:lnTo>
                <a:lnTo>
                  <a:pt x="632901" y="1492547"/>
                </a:lnTo>
                <a:lnTo>
                  <a:pt x="630787" y="1494043"/>
                </a:lnTo>
                <a:lnTo>
                  <a:pt x="627468" y="1499191"/>
                </a:lnTo>
                <a:lnTo>
                  <a:pt x="625734" y="1500959"/>
                </a:lnTo>
                <a:lnTo>
                  <a:pt x="621436" y="1503387"/>
                </a:lnTo>
                <a:lnTo>
                  <a:pt x="613528" y="1500680"/>
                </a:lnTo>
                <a:lnTo>
                  <a:pt x="609461" y="1501891"/>
                </a:lnTo>
                <a:lnTo>
                  <a:pt x="605572" y="1501041"/>
                </a:lnTo>
                <a:lnTo>
                  <a:pt x="605490" y="1503999"/>
                </a:lnTo>
                <a:lnTo>
                  <a:pt x="606653" y="1506154"/>
                </a:lnTo>
                <a:lnTo>
                  <a:pt x="607830" y="1511492"/>
                </a:lnTo>
                <a:lnTo>
                  <a:pt x="610441" y="1511077"/>
                </a:lnTo>
                <a:lnTo>
                  <a:pt x="613759" y="1509398"/>
                </a:lnTo>
                <a:lnTo>
                  <a:pt x="616323" y="1513430"/>
                </a:lnTo>
                <a:lnTo>
                  <a:pt x="618009" y="1520230"/>
                </a:lnTo>
                <a:lnTo>
                  <a:pt x="620954" y="1523664"/>
                </a:lnTo>
                <a:lnTo>
                  <a:pt x="622259" y="1526316"/>
                </a:lnTo>
                <a:lnTo>
                  <a:pt x="622790" y="1528812"/>
                </a:lnTo>
                <a:lnTo>
                  <a:pt x="620954" y="1531294"/>
                </a:lnTo>
                <a:lnTo>
                  <a:pt x="617152" y="1534789"/>
                </a:lnTo>
                <a:lnTo>
                  <a:pt x="612936" y="1535442"/>
                </a:lnTo>
                <a:lnTo>
                  <a:pt x="613168" y="1538203"/>
                </a:lnTo>
                <a:lnTo>
                  <a:pt x="611345" y="1540182"/>
                </a:lnTo>
                <a:lnTo>
                  <a:pt x="607476" y="1539604"/>
                </a:lnTo>
                <a:lnTo>
                  <a:pt x="605667" y="1538216"/>
                </a:lnTo>
                <a:lnTo>
                  <a:pt x="603790" y="1537564"/>
                </a:lnTo>
                <a:lnTo>
                  <a:pt x="596093" y="1536823"/>
                </a:lnTo>
                <a:lnTo>
                  <a:pt x="603845" y="1542127"/>
                </a:lnTo>
                <a:lnTo>
                  <a:pt x="606599" y="1544588"/>
                </a:lnTo>
                <a:lnTo>
                  <a:pt x="607823" y="1543133"/>
                </a:lnTo>
                <a:lnTo>
                  <a:pt x="610509" y="1542779"/>
                </a:lnTo>
                <a:lnTo>
                  <a:pt x="614473" y="1544126"/>
                </a:lnTo>
                <a:lnTo>
                  <a:pt x="613814" y="1553007"/>
                </a:lnTo>
                <a:lnTo>
                  <a:pt x="615547" y="1560153"/>
                </a:lnTo>
                <a:lnTo>
                  <a:pt x="615758" y="1561751"/>
                </a:lnTo>
                <a:lnTo>
                  <a:pt x="611535" y="1566008"/>
                </a:lnTo>
                <a:lnTo>
                  <a:pt x="611468" y="1569973"/>
                </a:lnTo>
                <a:lnTo>
                  <a:pt x="608952" y="1571074"/>
                </a:lnTo>
                <a:lnTo>
                  <a:pt x="606245" y="1570823"/>
                </a:lnTo>
                <a:lnTo>
                  <a:pt x="606102" y="1575154"/>
                </a:lnTo>
                <a:lnTo>
                  <a:pt x="604266" y="1577847"/>
                </a:lnTo>
                <a:lnTo>
                  <a:pt x="604593" y="1579534"/>
                </a:lnTo>
                <a:lnTo>
                  <a:pt x="605116" y="1581036"/>
                </a:lnTo>
                <a:lnTo>
                  <a:pt x="603443" y="1583770"/>
                </a:lnTo>
                <a:lnTo>
                  <a:pt x="601934" y="1587088"/>
                </a:lnTo>
                <a:lnTo>
                  <a:pt x="599772" y="1589985"/>
                </a:lnTo>
                <a:lnTo>
                  <a:pt x="598629" y="1589686"/>
                </a:lnTo>
                <a:lnTo>
                  <a:pt x="595195" y="1589876"/>
                </a:lnTo>
                <a:lnTo>
                  <a:pt x="591067" y="1589632"/>
                </a:lnTo>
                <a:lnTo>
                  <a:pt x="587722" y="1585864"/>
                </a:lnTo>
                <a:lnTo>
                  <a:pt x="586335" y="1584606"/>
                </a:lnTo>
                <a:lnTo>
                  <a:pt x="584771" y="1583784"/>
                </a:lnTo>
                <a:lnTo>
                  <a:pt x="585369" y="1586211"/>
                </a:lnTo>
                <a:lnTo>
                  <a:pt x="586307" y="1587666"/>
                </a:lnTo>
                <a:lnTo>
                  <a:pt x="589395" y="1590387"/>
                </a:lnTo>
                <a:lnTo>
                  <a:pt x="595079" y="1593739"/>
                </a:lnTo>
                <a:lnTo>
                  <a:pt x="594903" y="1596112"/>
                </a:lnTo>
                <a:lnTo>
                  <a:pt x="593386" y="1597139"/>
                </a:lnTo>
                <a:lnTo>
                  <a:pt x="589843" y="1603565"/>
                </a:lnTo>
                <a:lnTo>
                  <a:pt x="588585" y="1603708"/>
                </a:lnTo>
                <a:lnTo>
                  <a:pt x="586994" y="1605360"/>
                </a:lnTo>
                <a:lnTo>
                  <a:pt x="582084" y="1604803"/>
                </a:lnTo>
                <a:lnTo>
                  <a:pt x="580024" y="1604143"/>
                </a:lnTo>
                <a:lnTo>
                  <a:pt x="573965" y="1604565"/>
                </a:lnTo>
                <a:lnTo>
                  <a:pt x="571905" y="1604000"/>
                </a:lnTo>
                <a:lnTo>
                  <a:pt x="570137" y="1604272"/>
                </a:lnTo>
                <a:lnTo>
                  <a:pt x="571783" y="1606081"/>
                </a:lnTo>
                <a:lnTo>
                  <a:pt x="575250" y="1607706"/>
                </a:lnTo>
                <a:lnTo>
                  <a:pt x="579195" y="1609338"/>
                </a:lnTo>
                <a:lnTo>
                  <a:pt x="585192" y="1610569"/>
                </a:lnTo>
                <a:lnTo>
                  <a:pt x="584975" y="1612895"/>
                </a:lnTo>
                <a:lnTo>
                  <a:pt x="583472" y="1614799"/>
                </a:lnTo>
                <a:lnTo>
                  <a:pt x="584335" y="1617634"/>
                </a:lnTo>
                <a:lnTo>
                  <a:pt x="583662" y="1619661"/>
                </a:lnTo>
                <a:lnTo>
                  <a:pt x="583377" y="1622068"/>
                </a:lnTo>
                <a:lnTo>
                  <a:pt x="581976" y="1627644"/>
                </a:lnTo>
                <a:lnTo>
                  <a:pt x="583608" y="1631452"/>
                </a:lnTo>
                <a:lnTo>
                  <a:pt x="585383" y="1633308"/>
                </a:lnTo>
                <a:lnTo>
                  <a:pt x="585179" y="1635750"/>
                </a:lnTo>
                <a:lnTo>
                  <a:pt x="586015" y="1639639"/>
                </a:lnTo>
                <a:lnTo>
                  <a:pt x="583349" y="1643100"/>
                </a:lnTo>
                <a:lnTo>
                  <a:pt x="581139" y="1642971"/>
                </a:lnTo>
                <a:lnTo>
                  <a:pt x="577991" y="1643747"/>
                </a:lnTo>
                <a:lnTo>
                  <a:pt x="576944" y="1645270"/>
                </a:lnTo>
                <a:lnTo>
                  <a:pt x="581935" y="1646705"/>
                </a:lnTo>
                <a:lnTo>
                  <a:pt x="581479" y="1649282"/>
                </a:lnTo>
                <a:lnTo>
                  <a:pt x="580119" y="1652505"/>
                </a:lnTo>
                <a:lnTo>
                  <a:pt x="578691" y="1659448"/>
                </a:lnTo>
                <a:lnTo>
                  <a:pt x="575788" y="1671266"/>
                </a:lnTo>
                <a:lnTo>
                  <a:pt x="574428" y="1682894"/>
                </a:lnTo>
                <a:lnTo>
                  <a:pt x="568192" y="1692374"/>
                </a:lnTo>
                <a:lnTo>
                  <a:pt x="565982" y="1692639"/>
                </a:lnTo>
                <a:lnTo>
                  <a:pt x="565424" y="1693013"/>
                </a:lnTo>
                <a:lnTo>
                  <a:pt x="562385" y="1692530"/>
                </a:lnTo>
                <a:lnTo>
                  <a:pt x="557611" y="1690347"/>
                </a:lnTo>
                <a:lnTo>
                  <a:pt x="553919" y="1689626"/>
                </a:lnTo>
                <a:lnTo>
                  <a:pt x="551423" y="1689599"/>
                </a:lnTo>
                <a:lnTo>
                  <a:pt x="551103" y="1690687"/>
                </a:lnTo>
                <a:lnTo>
                  <a:pt x="553171" y="1692442"/>
                </a:lnTo>
                <a:lnTo>
                  <a:pt x="556333" y="1693176"/>
                </a:lnTo>
                <a:lnTo>
                  <a:pt x="558862" y="1694339"/>
                </a:lnTo>
                <a:lnTo>
                  <a:pt x="563398" y="1695420"/>
                </a:lnTo>
                <a:lnTo>
                  <a:pt x="564976" y="1697514"/>
                </a:lnTo>
                <a:lnTo>
                  <a:pt x="566057" y="1699745"/>
                </a:lnTo>
                <a:lnTo>
                  <a:pt x="565900" y="1700969"/>
                </a:lnTo>
                <a:lnTo>
                  <a:pt x="565894" y="1702411"/>
                </a:lnTo>
                <a:lnTo>
                  <a:pt x="566703" y="1710156"/>
                </a:lnTo>
                <a:lnTo>
                  <a:pt x="564568" y="1712821"/>
                </a:lnTo>
                <a:lnTo>
                  <a:pt x="562935" y="1715229"/>
                </a:lnTo>
                <a:lnTo>
                  <a:pt x="557271" y="1714895"/>
                </a:lnTo>
                <a:lnTo>
                  <a:pt x="556285" y="1714052"/>
                </a:lnTo>
                <a:lnTo>
                  <a:pt x="550818" y="1711516"/>
                </a:lnTo>
                <a:lnTo>
                  <a:pt x="551151" y="1712706"/>
                </a:lnTo>
                <a:lnTo>
                  <a:pt x="555109" y="1716147"/>
                </a:lnTo>
                <a:lnTo>
                  <a:pt x="556489" y="1717860"/>
                </a:lnTo>
                <a:lnTo>
                  <a:pt x="555564" y="1718214"/>
                </a:lnTo>
                <a:lnTo>
                  <a:pt x="553966" y="1718343"/>
                </a:lnTo>
                <a:lnTo>
                  <a:pt x="551743" y="1719499"/>
                </a:lnTo>
                <a:lnTo>
                  <a:pt x="547724" y="1718873"/>
                </a:lnTo>
                <a:lnTo>
                  <a:pt x="547948" y="1717139"/>
                </a:lnTo>
                <a:lnTo>
                  <a:pt x="548710" y="1715351"/>
                </a:lnTo>
                <a:lnTo>
                  <a:pt x="546874" y="1715657"/>
                </a:lnTo>
                <a:lnTo>
                  <a:pt x="544827" y="1716561"/>
                </a:lnTo>
                <a:lnTo>
                  <a:pt x="543637" y="1716228"/>
                </a:lnTo>
                <a:lnTo>
                  <a:pt x="542644" y="1716330"/>
                </a:lnTo>
                <a:lnTo>
                  <a:pt x="542080" y="1715433"/>
                </a:lnTo>
                <a:lnTo>
                  <a:pt x="541305" y="1711931"/>
                </a:lnTo>
                <a:lnTo>
                  <a:pt x="542229" y="1710169"/>
                </a:lnTo>
                <a:lnTo>
                  <a:pt x="545541" y="1705600"/>
                </a:lnTo>
                <a:lnTo>
                  <a:pt x="546595" y="1703138"/>
                </a:lnTo>
                <a:lnTo>
                  <a:pt x="545677" y="1702016"/>
                </a:lnTo>
                <a:lnTo>
                  <a:pt x="543311" y="1704655"/>
                </a:lnTo>
                <a:lnTo>
                  <a:pt x="540869" y="1708837"/>
                </a:lnTo>
                <a:lnTo>
                  <a:pt x="539781" y="1711359"/>
                </a:lnTo>
                <a:lnTo>
                  <a:pt x="538251" y="1711849"/>
                </a:lnTo>
                <a:lnTo>
                  <a:pt x="534450" y="1710577"/>
                </a:lnTo>
                <a:lnTo>
                  <a:pt x="523631" y="1704723"/>
                </a:lnTo>
                <a:lnTo>
                  <a:pt x="523951" y="1701153"/>
                </a:lnTo>
                <a:lnTo>
                  <a:pt x="523849" y="1698188"/>
                </a:lnTo>
                <a:lnTo>
                  <a:pt x="527004" y="1697814"/>
                </a:lnTo>
                <a:lnTo>
                  <a:pt x="529296" y="1696522"/>
                </a:lnTo>
                <a:lnTo>
                  <a:pt x="531349" y="1694937"/>
                </a:lnTo>
                <a:lnTo>
                  <a:pt x="533661" y="1692047"/>
                </a:lnTo>
                <a:lnTo>
                  <a:pt x="535783" y="1687260"/>
                </a:lnTo>
                <a:lnTo>
                  <a:pt x="535511" y="1686893"/>
                </a:lnTo>
                <a:lnTo>
                  <a:pt x="529289" y="1692999"/>
                </a:lnTo>
                <a:lnTo>
                  <a:pt x="525460" y="1695032"/>
                </a:lnTo>
                <a:lnTo>
                  <a:pt x="523611" y="1695406"/>
                </a:lnTo>
                <a:lnTo>
                  <a:pt x="522686" y="1694509"/>
                </a:lnTo>
                <a:lnTo>
                  <a:pt x="519606" y="1692550"/>
                </a:lnTo>
                <a:lnTo>
                  <a:pt x="517606" y="1691660"/>
                </a:lnTo>
                <a:lnTo>
                  <a:pt x="513044" y="1690204"/>
                </a:lnTo>
                <a:lnTo>
                  <a:pt x="512234" y="1689422"/>
                </a:lnTo>
                <a:lnTo>
                  <a:pt x="510895" y="1688797"/>
                </a:lnTo>
                <a:lnTo>
                  <a:pt x="509072" y="1682541"/>
                </a:lnTo>
                <a:lnTo>
                  <a:pt x="511425" y="1674897"/>
                </a:lnTo>
                <a:lnTo>
                  <a:pt x="513044" y="1672667"/>
                </a:lnTo>
                <a:lnTo>
                  <a:pt x="514070" y="1670083"/>
                </a:lnTo>
                <a:lnTo>
                  <a:pt x="514648" y="1666649"/>
                </a:lnTo>
                <a:lnTo>
                  <a:pt x="514247" y="1665180"/>
                </a:lnTo>
                <a:lnTo>
                  <a:pt x="512873" y="1665683"/>
                </a:lnTo>
                <a:lnTo>
                  <a:pt x="512234" y="1666860"/>
                </a:lnTo>
                <a:lnTo>
                  <a:pt x="512336" y="1668703"/>
                </a:lnTo>
                <a:lnTo>
                  <a:pt x="511548" y="1669981"/>
                </a:lnTo>
                <a:lnTo>
                  <a:pt x="506107" y="1672912"/>
                </a:lnTo>
                <a:lnTo>
                  <a:pt x="500654" y="1675285"/>
                </a:lnTo>
                <a:lnTo>
                  <a:pt x="498070" y="1677529"/>
                </a:lnTo>
                <a:lnTo>
                  <a:pt x="496390" y="1679277"/>
                </a:lnTo>
                <a:lnTo>
                  <a:pt x="495078" y="1680990"/>
                </a:lnTo>
                <a:lnTo>
                  <a:pt x="493072" y="1680841"/>
                </a:lnTo>
                <a:lnTo>
                  <a:pt x="490304" y="1681188"/>
                </a:lnTo>
                <a:lnTo>
                  <a:pt x="488407" y="1682303"/>
                </a:lnTo>
                <a:lnTo>
                  <a:pt x="485633" y="1681616"/>
                </a:lnTo>
                <a:lnTo>
                  <a:pt x="483824" y="1679963"/>
                </a:lnTo>
                <a:lnTo>
                  <a:pt x="481641" y="1679773"/>
                </a:lnTo>
                <a:lnTo>
                  <a:pt x="479193" y="1680569"/>
                </a:lnTo>
                <a:lnTo>
                  <a:pt x="477500" y="1680501"/>
                </a:lnTo>
                <a:lnTo>
                  <a:pt x="477642" y="1681623"/>
                </a:lnTo>
                <a:lnTo>
                  <a:pt x="478771" y="1684377"/>
                </a:lnTo>
                <a:lnTo>
                  <a:pt x="476901" y="1684560"/>
                </a:lnTo>
                <a:lnTo>
                  <a:pt x="473352" y="1684669"/>
                </a:lnTo>
                <a:lnTo>
                  <a:pt x="471563" y="1683867"/>
                </a:lnTo>
                <a:lnTo>
                  <a:pt x="470163" y="1682820"/>
                </a:lnTo>
                <a:lnTo>
                  <a:pt x="469000" y="1681358"/>
                </a:lnTo>
                <a:lnTo>
                  <a:pt x="469700" y="1679440"/>
                </a:lnTo>
                <a:lnTo>
                  <a:pt x="475412" y="1675917"/>
                </a:lnTo>
                <a:lnTo>
                  <a:pt x="478003" y="1673871"/>
                </a:lnTo>
                <a:lnTo>
                  <a:pt x="476310" y="1673170"/>
                </a:lnTo>
                <a:lnTo>
                  <a:pt x="470829" y="1673803"/>
                </a:lnTo>
                <a:lnTo>
                  <a:pt x="469918" y="1673272"/>
                </a:lnTo>
                <a:lnTo>
                  <a:pt x="466246" y="1673592"/>
                </a:lnTo>
                <a:lnTo>
                  <a:pt x="466402" y="1668322"/>
                </a:lnTo>
                <a:lnTo>
                  <a:pt x="465511" y="1667009"/>
                </a:lnTo>
                <a:lnTo>
                  <a:pt x="465450" y="1666391"/>
                </a:lnTo>
                <a:lnTo>
                  <a:pt x="464178" y="1664915"/>
                </a:lnTo>
                <a:lnTo>
                  <a:pt x="462975" y="1664548"/>
                </a:lnTo>
                <a:lnTo>
                  <a:pt x="462227" y="1664017"/>
                </a:lnTo>
                <a:lnTo>
                  <a:pt x="456025" y="1662827"/>
                </a:lnTo>
                <a:lnTo>
                  <a:pt x="455216" y="1659869"/>
                </a:lnTo>
                <a:lnTo>
                  <a:pt x="454787" y="1656816"/>
                </a:lnTo>
                <a:lnTo>
                  <a:pt x="453604" y="1653015"/>
                </a:lnTo>
                <a:lnTo>
                  <a:pt x="450633" y="1652022"/>
                </a:lnTo>
                <a:lnTo>
                  <a:pt x="449028" y="1650370"/>
                </a:lnTo>
                <a:lnTo>
                  <a:pt x="450306" y="1648676"/>
                </a:lnTo>
                <a:lnTo>
                  <a:pt x="450864" y="1646528"/>
                </a:lnTo>
                <a:lnTo>
                  <a:pt x="449490" y="1645542"/>
                </a:lnTo>
                <a:lnTo>
                  <a:pt x="448613" y="1644025"/>
                </a:lnTo>
                <a:lnTo>
                  <a:pt x="448742" y="1643039"/>
                </a:lnTo>
                <a:lnTo>
                  <a:pt x="447627" y="1640367"/>
                </a:lnTo>
                <a:lnTo>
                  <a:pt x="447294" y="1638279"/>
                </a:lnTo>
                <a:lnTo>
                  <a:pt x="448572" y="1636314"/>
                </a:lnTo>
                <a:lnTo>
                  <a:pt x="452081" y="1634090"/>
                </a:lnTo>
                <a:lnTo>
                  <a:pt x="453217" y="1633193"/>
                </a:lnTo>
                <a:lnTo>
                  <a:pt x="453802" y="1632220"/>
                </a:lnTo>
                <a:lnTo>
                  <a:pt x="457827" y="1630582"/>
                </a:lnTo>
                <a:lnTo>
                  <a:pt x="454400" y="1629426"/>
                </a:lnTo>
                <a:lnTo>
                  <a:pt x="452258" y="1629249"/>
                </a:lnTo>
                <a:lnTo>
                  <a:pt x="450694" y="1629793"/>
                </a:lnTo>
                <a:lnTo>
                  <a:pt x="449252" y="1631969"/>
                </a:lnTo>
                <a:lnTo>
                  <a:pt x="447906" y="1633410"/>
                </a:lnTo>
                <a:lnTo>
                  <a:pt x="442656" y="1633880"/>
                </a:lnTo>
                <a:lnTo>
                  <a:pt x="441881" y="1633132"/>
                </a:lnTo>
                <a:lnTo>
                  <a:pt x="441514" y="1630058"/>
                </a:lnTo>
                <a:lnTo>
                  <a:pt x="441813" y="1627685"/>
                </a:lnTo>
                <a:lnTo>
                  <a:pt x="443996" y="1624339"/>
                </a:lnTo>
                <a:lnTo>
                  <a:pt x="441480" y="1622680"/>
                </a:lnTo>
                <a:lnTo>
                  <a:pt x="439175" y="1622136"/>
                </a:lnTo>
                <a:lnTo>
                  <a:pt x="436557" y="1620579"/>
                </a:lnTo>
                <a:lnTo>
                  <a:pt x="434136" y="1618933"/>
                </a:lnTo>
                <a:lnTo>
                  <a:pt x="432055" y="1617016"/>
                </a:lnTo>
                <a:lnTo>
                  <a:pt x="430029" y="1614751"/>
                </a:lnTo>
                <a:lnTo>
                  <a:pt x="429383" y="1614465"/>
                </a:lnTo>
                <a:lnTo>
                  <a:pt x="430110" y="1612092"/>
                </a:lnTo>
                <a:lnTo>
                  <a:pt x="430525" y="1610134"/>
                </a:lnTo>
                <a:lnTo>
                  <a:pt x="430586" y="1605918"/>
                </a:lnTo>
                <a:lnTo>
                  <a:pt x="429770" y="1604163"/>
                </a:lnTo>
                <a:lnTo>
                  <a:pt x="431586" y="1600546"/>
                </a:lnTo>
                <a:lnTo>
                  <a:pt x="434027" y="1596581"/>
                </a:lnTo>
                <a:lnTo>
                  <a:pt x="439426" y="1590672"/>
                </a:lnTo>
                <a:lnTo>
                  <a:pt x="433714" y="1593521"/>
                </a:lnTo>
                <a:lnTo>
                  <a:pt x="429022" y="1599716"/>
                </a:lnTo>
                <a:lnTo>
                  <a:pt x="428029" y="1600002"/>
                </a:lnTo>
                <a:lnTo>
                  <a:pt x="427683" y="1598880"/>
                </a:lnTo>
                <a:lnTo>
                  <a:pt x="425901" y="1594861"/>
                </a:lnTo>
                <a:lnTo>
                  <a:pt x="424561" y="1593759"/>
                </a:lnTo>
                <a:lnTo>
                  <a:pt x="423963" y="1592549"/>
                </a:lnTo>
                <a:lnTo>
                  <a:pt x="421290" y="1590393"/>
                </a:lnTo>
                <a:lnTo>
                  <a:pt x="420134" y="1588734"/>
                </a:lnTo>
                <a:lnTo>
                  <a:pt x="418489" y="1585524"/>
                </a:lnTo>
                <a:lnTo>
                  <a:pt x="416150" y="1581689"/>
                </a:lnTo>
                <a:lnTo>
                  <a:pt x="412824" y="1574094"/>
                </a:lnTo>
                <a:lnTo>
                  <a:pt x="407452" y="1565287"/>
                </a:lnTo>
                <a:lnTo>
                  <a:pt x="406126" y="1560310"/>
                </a:lnTo>
                <a:lnTo>
                  <a:pt x="407792" y="1553965"/>
                </a:lnTo>
                <a:lnTo>
                  <a:pt x="405949" y="1549573"/>
                </a:lnTo>
                <a:lnTo>
                  <a:pt x="411050" y="1547533"/>
                </a:lnTo>
                <a:lnTo>
                  <a:pt x="418346" y="1545241"/>
                </a:lnTo>
                <a:lnTo>
                  <a:pt x="422134" y="1543330"/>
                </a:lnTo>
                <a:lnTo>
                  <a:pt x="424317" y="1542759"/>
                </a:lnTo>
                <a:lnTo>
                  <a:pt x="428954" y="1542405"/>
                </a:lnTo>
                <a:lnTo>
                  <a:pt x="430505" y="1540481"/>
                </a:lnTo>
                <a:lnTo>
                  <a:pt x="427927" y="1540971"/>
                </a:lnTo>
                <a:lnTo>
                  <a:pt x="426193" y="1540719"/>
                </a:lnTo>
                <a:lnTo>
                  <a:pt x="426084" y="1539821"/>
                </a:lnTo>
                <a:lnTo>
                  <a:pt x="426724" y="1538223"/>
                </a:lnTo>
                <a:lnTo>
                  <a:pt x="427138" y="1536156"/>
                </a:lnTo>
                <a:lnTo>
                  <a:pt x="426255" y="1536530"/>
                </a:lnTo>
                <a:lnTo>
                  <a:pt x="421719" y="1540087"/>
                </a:lnTo>
                <a:lnTo>
                  <a:pt x="415014" y="1542902"/>
                </a:lnTo>
                <a:lnTo>
                  <a:pt x="409778" y="1544466"/>
                </a:lnTo>
                <a:lnTo>
                  <a:pt x="408928" y="1544384"/>
                </a:lnTo>
                <a:lnTo>
                  <a:pt x="407092" y="1545329"/>
                </a:lnTo>
                <a:lnTo>
                  <a:pt x="406038" y="1545601"/>
                </a:lnTo>
                <a:lnTo>
                  <a:pt x="405222" y="1545329"/>
                </a:lnTo>
                <a:lnTo>
                  <a:pt x="403372" y="1542637"/>
                </a:lnTo>
                <a:lnTo>
                  <a:pt x="402876" y="1540875"/>
                </a:lnTo>
                <a:lnTo>
                  <a:pt x="406201" y="1536081"/>
                </a:lnTo>
                <a:lnTo>
                  <a:pt x="408683" y="1529512"/>
                </a:lnTo>
                <a:lnTo>
                  <a:pt x="411968" y="1525194"/>
                </a:lnTo>
                <a:lnTo>
                  <a:pt x="414286" y="1524650"/>
                </a:lnTo>
                <a:lnTo>
                  <a:pt x="418169" y="1524882"/>
                </a:lnTo>
                <a:lnTo>
                  <a:pt x="419536" y="1525262"/>
                </a:lnTo>
                <a:lnTo>
                  <a:pt x="419101" y="1522699"/>
                </a:lnTo>
                <a:lnTo>
                  <a:pt x="419264" y="1521454"/>
                </a:lnTo>
                <a:lnTo>
                  <a:pt x="422413" y="1519958"/>
                </a:lnTo>
                <a:lnTo>
                  <a:pt x="426084" y="1519292"/>
                </a:lnTo>
                <a:lnTo>
                  <a:pt x="428696" y="1519761"/>
                </a:lnTo>
                <a:lnTo>
                  <a:pt x="430341" y="1522780"/>
                </a:lnTo>
                <a:lnTo>
                  <a:pt x="432456" y="1528329"/>
                </a:lnTo>
                <a:lnTo>
                  <a:pt x="435305" y="1530199"/>
                </a:lnTo>
                <a:lnTo>
                  <a:pt x="435176" y="1527540"/>
                </a:lnTo>
                <a:lnTo>
                  <a:pt x="433701" y="1524106"/>
                </a:lnTo>
                <a:lnTo>
                  <a:pt x="433150" y="1518816"/>
                </a:lnTo>
                <a:lnTo>
                  <a:pt x="431273" y="1516579"/>
                </a:lnTo>
                <a:lnTo>
                  <a:pt x="429770" y="1515477"/>
                </a:lnTo>
                <a:lnTo>
                  <a:pt x="425609" y="1516014"/>
                </a:lnTo>
                <a:lnTo>
                  <a:pt x="423106" y="1512125"/>
                </a:lnTo>
                <a:lnTo>
                  <a:pt x="422542" y="1510697"/>
                </a:lnTo>
                <a:lnTo>
                  <a:pt x="422480" y="1508793"/>
                </a:lnTo>
                <a:lnTo>
                  <a:pt x="419978" y="1503189"/>
                </a:lnTo>
                <a:lnTo>
                  <a:pt x="419176" y="1500374"/>
                </a:lnTo>
                <a:lnTo>
                  <a:pt x="417850" y="1496621"/>
                </a:lnTo>
                <a:lnTo>
                  <a:pt x="417143" y="1496417"/>
                </a:lnTo>
                <a:lnTo>
                  <a:pt x="418040" y="1501143"/>
                </a:lnTo>
                <a:lnTo>
                  <a:pt x="419210" y="1504454"/>
                </a:lnTo>
                <a:lnTo>
                  <a:pt x="420882" y="1511703"/>
                </a:lnTo>
                <a:lnTo>
                  <a:pt x="421712" y="1514613"/>
                </a:lnTo>
                <a:lnTo>
                  <a:pt x="420590" y="1516912"/>
                </a:lnTo>
                <a:lnTo>
                  <a:pt x="418475" y="1519183"/>
                </a:lnTo>
                <a:lnTo>
                  <a:pt x="416605" y="1520536"/>
                </a:lnTo>
                <a:lnTo>
                  <a:pt x="412185" y="1522155"/>
                </a:lnTo>
                <a:lnTo>
                  <a:pt x="413137" y="1518619"/>
                </a:lnTo>
                <a:lnTo>
                  <a:pt x="413743" y="1515137"/>
                </a:lnTo>
                <a:lnTo>
                  <a:pt x="411519" y="1516375"/>
                </a:lnTo>
                <a:lnTo>
                  <a:pt x="409452" y="1518904"/>
                </a:lnTo>
                <a:lnTo>
                  <a:pt x="408738" y="1522400"/>
                </a:lnTo>
                <a:lnTo>
                  <a:pt x="407412" y="1525562"/>
                </a:lnTo>
                <a:lnTo>
                  <a:pt x="403474" y="1533293"/>
                </a:lnTo>
                <a:lnTo>
                  <a:pt x="401924" y="1537564"/>
                </a:lnTo>
                <a:lnTo>
                  <a:pt x="400455" y="1539665"/>
                </a:lnTo>
                <a:lnTo>
                  <a:pt x="398782" y="1540243"/>
                </a:lnTo>
                <a:lnTo>
                  <a:pt x="397334" y="1538577"/>
                </a:lnTo>
                <a:lnTo>
                  <a:pt x="396103" y="1534653"/>
                </a:lnTo>
                <a:lnTo>
                  <a:pt x="395525" y="1531573"/>
                </a:lnTo>
                <a:lnTo>
                  <a:pt x="395457" y="1523549"/>
                </a:lnTo>
                <a:lnTo>
                  <a:pt x="395613" y="1519788"/>
                </a:lnTo>
                <a:lnTo>
                  <a:pt x="394940" y="1514702"/>
                </a:lnTo>
                <a:lnTo>
                  <a:pt x="392812" y="1502781"/>
                </a:lnTo>
                <a:lnTo>
                  <a:pt x="392363" y="1498504"/>
                </a:lnTo>
                <a:lnTo>
                  <a:pt x="388766" y="1496226"/>
                </a:lnTo>
                <a:lnTo>
                  <a:pt x="388712" y="1495492"/>
                </a:lnTo>
                <a:lnTo>
                  <a:pt x="387773" y="1493044"/>
                </a:lnTo>
                <a:lnTo>
                  <a:pt x="387045" y="1490589"/>
                </a:lnTo>
                <a:lnTo>
                  <a:pt x="387644" y="1489691"/>
                </a:lnTo>
                <a:lnTo>
                  <a:pt x="388501" y="1489045"/>
                </a:lnTo>
                <a:lnTo>
                  <a:pt x="393879" y="1485414"/>
                </a:lnTo>
                <a:lnTo>
                  <a:pt x="397864" y="1481334"/>
                </a:lnTo>
                <a:lnTo>
                  <a:pt x="402631" y="1474908"/>
                </a:lnTo>
                <a:lnTo>
                  <a:pt x="404576" y="1472909"/>
                </a:lnTo>
                <a:lnTo>
                  <a:pt x="411566" y="1471365"/>
                </a:lnTo>
                <a:lnTo>
                  <a:pt x="414667" y="1471154"/>
                </a:lnTo>
                <a:lnTo>
                  <a:pt x="414640" y="1470005"/>
                </a:lnTo>
                <a:lnTo>
                  <a:pt x="413600" y="1469550"/>
                </a:lnTo>
                <a:lnTo>
                  <a:pt x="408880" y="1469849"/>
                </a:lnTo>
                <a:lnTo>
                  <a:pt x="402590" y="1472433"/>
                </a:lnTo>
                <a:lnTo>
                  <a:pt x="401509" y="1473364"/>
                </a:lnTo>
                <a:lnTo>
                  <a:pt x="398755" y="1477370"/>
                </a:lnTo>
                <a:lnTo>
                  <a:pt x="396633" y="1479552"/>
                </a:lnTo>
                <a:lnTo>
                  <a:pt x="390663" y="1484523"/>
                </a:lnTo>
                <a:lnTo>
                  <a:pt x="386787" y="1484523"/>
                </a:lnTo>
                <a:lnTo>
                  <a:pt x="382789" y="1478566"/>
                </a:lnTo>
                <a:lnTo>
                  <a:pt x="378321" y="1479709"/>
                </a:lnTo>
                <a:lnTo>
                  <a:pt x="375309" y="1479314"/>
                </a:lnTo>
                <a:lnTo>
                  <a:pt x="374431" y="1478417"/>
                </a:lnTo>
                <a:lnTo>
                  <a:pt x="373765" y="1470230"/>
                </a:lnTo>
                <a:lnTo>
                  <a:pt x="376193" y="1460607"/>
                </a:lnTo>
                <a:lnTo>
                  <a:pt x="373568" y="1460512"/>
                </a:lnTo>
                <a:lnTo>
                  <a:pt x="373024" y="1460125"/>
                </a:lnTo>
                <a:lnTo>
                  <a:pt x="371636" y="1457921"/>
                </a:lnTo>
                <a:lnTo>
                  <a:pt x="370732" y="1457262"/>
                </a:lnTo>
                <a:lnTo>
                  <a:pt x="371405" y="1456092"/>
                </a:lnTo>
                <a:lnTo>
                  <a:pt x="377872" y="1451495"/>
                </a:lnTo>
                <a:lnTo>
                  <a:pt x="387549" y="1442424"/>
                </a:lnTo>
                <a:lnTo>
                  <a:pt x="391710" y="1438840"/>
                </a:lnTo>
                <a:lnTo>
                  <a:pt x="394281" y="1437290"/>
                </a:lnTo>
                <a:lnTo>
                  <a:pt x="396225" y="1435515"/>
                </a:lnTo>
                <a:lnTo>
                  <a:pt x="398592" y="1431653"/>
                </a:lnTo>
                <a:lnTo>
                  <a:pt x="399374" y="1429960"/>
                </a:lnTo>
                <a:lnTo>
                  <a:pt x="400693" y="1428593"/>
                </a:lnTo>
                <a:lnTo>
                  <a:pt x="403474" y="1427049"/>
                </a:lnTo>
                <a:lnTo>
                  <a:pt x="406514" y="1424710"/>
                </a:lnTo>
                <a:lnTo>
                  <a:pt x="411444" y="1419433"/>
                </a:lnTo>
                <a:lnTo>
                  <a:pt x="412090" y="1417475"/>
                </a:lnTo>
                <a:lnTo>
                  <a:pt x="411016" y="1417019"/>
                </a:lnTo>
                <a:lnTo>
                  <a:pt x="408710" y="1418828"/>
                </a:lnTo>
                <a:lnTo>
                  <a:pt x="404025" y="1423656"/>
                </a:lnTo>
                <a:lnTo>
                  <a:pt x="400679" y="1426362"/>
                </a:lnTo>
                <a:lnTo>
                  <a:pt x="389262" y="1438405"/>
                </a:lnTo>
                <a:lnTo>
                  <a:pt x="384400" y="1442757"/>
                </a:lnTo>
                <a:lnTo>
                  <a:pt x="381755" y="1445532"/>
                </a:lnTo>
                <a:lnTo>
                  <a:pt x="379701" y="1448170"/>
                </a:lnTo>
                <a:lnTo>
                  <a:pt x="377532" y="1450047"/>
                </a:lnTo>
                <a:lnTo>
                  <a:pt x="375234" y="1451169"/>
                </a:lnTo>
                <a:lnTo>
                  <a:pt x="370338" y="1452005"/>
                </a:lnTo>
                <a:lnTo>
                  <a:pt x="367931" y="1452978"/>
                </a:lnTo>
                <a:lnTo>
                  <a:pt x="366482" y="1452271"/>
                </a:lnTo>
                <a:lnTo>
                  <a:pt x="365843" y="1446640"/>
                </a:lnTo>
                <a:lnTo>
                  <a:pt x="366332" y="1443295"/>
                </a:lnTo>
                <a:lnTo>
                  <a:pt x="366101" y="1439983"/>
                </a:lnTo>
                <a:lnTo>
                  <a:pt x="367325" y="1435223"/>
                </a:lnTo>
                <a:lnTo>
                  <a:pt x="369141" y="1431843"/>
                </a:lnTo>
                <a:lnTo>
                  <a:pt x="369902" y="1430001"/>
                </a:lnTo>
                <a:lnTo>
                  <a:pt x="370222" y="1428736"/>
                </a:lnTo>
                <a:lnTo>
                  <a:pt x="373962" y="1425220"/>
                </a:lnTo>
                <a:lnTo>
                  <a:pt x="376022" y="1423663"/>
                </a:lnTo>
                <a:lnTo>
                  <a:pt x="377478" y="1420127"/>
                </a:lnTo>
                <a:lnTo>
                  <a:pt x="385781" y="1418869"/>
                </a:lnTo>
                <a:lnTo>
                  <a:pt x="387923" y="1418998"/>
                </a:lnTo>
                <a:lnTo>
                  <a:pt x="389058" y="1418522"/>
                </a:lnTo>
                <a:lnTo>
                  <a:pt x="389908" y="1417495"/>
                </a:lnTo>
                <a:lnTo>
                  <a:pt x="389085" y="1416700"/>
                </a:lnTo>
                <a:lnTo>
                  <a:pt x="386597" y="1416135"/>
                </a:lnTo>
                <a:lnTo>
                  <a:pt x="379980" y="1416244"/>
                </a:lnTo>
                <a:lnTo>
                  <a:pt x="373867" y="1415639"/>
                </a:lnTo>
                <a:lnTo>
                  <a:pt x="371079" y="1415027"/>
                </a:lnTo>
                <a:lnTo>
                  <a:pt x="369732" y="1415380"/>
                </a:lnTo>
                <a:lnTo>
                  <a:pt x="367509" y="1414347"/>
                </a:lnTo>
                <a:lnTo>
                  <a:pt x="365081" y="1412368"/>
                </a:lnTo>
                <a:lnTo>
                  <a:pt x="361314" y="1405078"/>
                </a:lnTo>
                <a:lnTo>
                  <a:pt x="362824" y="1395653"/>
                </a:lnTo>
                <a:lnTo>
                  <a:pt x="362953" y="1391125"/>
                </a:lnTo>
                <a:lnTo>
                  <a:pt x="367740" y="1387147"/>
                </a:lnTo>
                <a:lnTo>
                  <a:pt x="370297" y="1385827"/>
                </a:lnTo>
                <a:lnTo>
                  <a:pt x="373928" y="1382822"/>
                </a:lnTo>
                <a:lnTo>
                  <a:pt x="378776" y="1377695"/>
                </a:lnTo>
                <a:lnTo>
                  <a:pt x="384563" y="1374553"/>
                </a:lnTo>
                <a:lnTo>
                  <a:pt x="387515" y="1373968"/>
                </a:lnTo>
                <a:lnTo>
                  <a:pt x="389963" y="1374417"/>
                </a:lnTo>
                <a:lnTo>
                  <a:pt x="399020" y="1378871"/>
                </a:lnTo>
                <a:lnTo>
                  <a:pt x="403678" y="1379741"/>
                </a:lnTo>
                <a:lnTo>
                  <a:pt x="407772" y="1378674"/>
                </a:lnTo>
                <a:lnTo>
                  <a:pt x="412906" y="1380231"/>
                </a:lnTo>
                <a:lnTo>
                  <a:pt x="421991" y="1386609"/>
                </a:lnTo>
                <a:lnTo>
                  <a:pt x="423745" y="1385664"/>
                </a:lnTo>
                <a:lnTo>
                  <a:pt x="423235" y="1384121"/>
                </a:lnTo>
                <a:lnTo>
                  <a:pt x="413103" y="1377368"/>
                </a:lnTo>
                <a:lnTo>
                  <a:pt x="413158" y="1375342"/>
                </a:lnTo>
                <a:lnTo>
                  <a:pt x="415748" y="1374811"/>
                </a:lnTo>
                <a:lnTo>
                  <a:pt x="418516" y="1372839"/>
                </a:lnTo>
                <a:lnTo>
                  <a:pt x="416959" y="1371670"/>
                </a:lnTo>
                <a:lnTo>
                  <a:pt x="410227" y="1372683"/>
                </a:lnTo>
                <a:lnTo>
                  <a:pt x="408282" y="1374301"/>
                </a:lnTo>
                <a:lnTo>
                  <a:pt x="401754" y="1375138"/>
                </a:lnTo>
                <a:lnTo>
                  <a:pt x="398347" y="1373764"/>
                </a:lnTo>
                <a:lnTo>
                  <a:pt x="395287" y="1373077"/>
                </a:lnTo>
                <a:lnTo>
                  <a:pt x="390697" y="1370140"/>
                </a:lnTo>
                <a:lnTo>
                  <a:pt x="386855" y="1371098"/>
                </a:lnTo>
                <a:lnTo>
                  <a:pt x="384427" y="1372254"/>
                </a:lnTo>
                <a:lnTo>
                  <a:pt x="380137" y="1373349"/>
                </a:lnTo>
                <a:lnTo>
                  <a:pt x="378586" y="1374131"/>
                </a:lnTo>
                <a:lnTo>
                  <a:pt x="370202" y="1383325"/>
                </a:lnTo>
                <a:lnTo>
                  <a:pt x="366672" y="1385229"/>
                </a:lnTo>
                <a:lnTo>
                  <a:pt x="364163" y="1384603"/>
                </a:lnTo>
                <a:lnTo>
                  <a:pt x="365924" y="1378633"/>
                </a:lnTo>
                <a:lnTo>
                  <a:pt x="366435" y="1376266"/>
                </a:lnTo>
                <a:lnTo>
                  <a:pt x="366435" y="1373689"/>
                </a:lnTo>
                <a:lnTo>
                  <a:pt x="367162" y="1370146"/>
                </a:lnTo>
                <a:lnTo>
                  <a:pt x="371460" y="1363367"/>
                </a:lnTo>
                <a:lnTo>
                  <a:pt x="374159" y="1355900"/>
                </a:lnTo>
                <a:lnTo>
                  <a:pt x="375302" y="1351242"/>
                </a:lnTo>
                <a:lnTo>
                  <a:pt x="377417" y="1350719"/>
                </a:lnTo>
                <a:lnTo>
                  <a:pt x="380300" y="1351405"/>
                </a:lnTo>
                <a:lnTo>
                  <a:pt x="388963" y="1354425"/>
                </a:lnTo>
                <a:lnTo>
                  <a:pt x="396171" y="1358015"/>
                </a:lnTo>
                <a:lnTo>
                  <a:pt x="401489" y="1358974"/>
                </a:lnTo>
                <a:lnTo>
                  <a:pt x="404984" y="1359076"/>
                </a:lnTo>
                <a:lnTo>
                  <a:pt x="406480" y="1357934"/>
                </a:lnTo>
                <a:lnTo>
                  <a:pt x="407663" y="1355941"/>
                </a:lnTo>
                <a:lnTo>
                  <a:pt x="408119" y="1354561"/>
                </a:lnTo>
                <a:lnTo>
                  <a:pt x="408459" y="1351732"/>
                </a:lnTo>
                <a:lnTo>
                  <a:pt x="408860" y="1350725"/>
                </a:lnTo>
                <a:lnTo>
                  <a:pt x="410030" y="1349488"/>
                </a:lnTo>
                <a:lnTo>
                  <a:pt x="412416" y="1345170"/>
                </a:lnTo>
                <a:lnTo>
                  <a:pt x="413144" y="1342089"/>
                </a:lnTo>
                <a:lnTo>
                  <a:pt x="412362" y="1340287"/>
                </a:lnTo>
                <a:lnTo>
                  <a:pt x="410771" y="1340471"/>
                </a:lnTo>
                <a:lnTo>
                  <a:pt x="407663" y="1341654"/>
                </a:lnTo>
                <a:lnTo>
                  <a:pt x="407242" y="1342144"/>
                </a:lnTo>
                <a:lnTo>
                  <a:pt x="407296" y="1343109"/>
                </a:lnTo>
                <a:lnTo>
                  <a:pt x="404297" y="1347876"/>
                </a:lnTo>
                <a:lnTo>
                  <a:pt x="401026" y="1348971"/>
                </a:lnTo>
                <a:lnTo>
                  <a:pt x="393499" y="1350562"/>
                </a:lnTo>
                <a:lnTo>
                  <a:pt x="390065" y="1350678"/>
                </a:lnTo>
                <a:lnTo>
                  <a:pt x="383958" y="1348468"/>
                </a:lnTo>
                <a:lnTo>
                  <a:pt x="383033" y="1347604"/>
                </a:lnTo>
                <a:lnTo>
                  <a:pt x="382401" y="1345979"/>
                </a:lnTo>
                <a:lnTo>
                  <a:pt x="374907" y="1346346"/>
                </a:lnTo>
                <a:lnTo>
                  <a:pt x="372670" y="1346836"/>
                </a:lnTo>
                <a:lnTo>
                  <a:pt x="370889" y="1346625"/>
                </a:lnTo>
                <a:lnTo>
                  <a:pt x="371759" y="1343796"/>
                </a:lnTo>
                <a:lnTo>
                  <a:pt x="374125" y="1340648"/>
                </a:lnTo>
                <a:lnTo>
                  <a:pt x="377444" y="1330346"/>
                </a:lnTo>
                <a:lnTo>
                  <a:pt x="380225" y="1327694"/>
                </a:lnTo>
                <a:lnTo>
                  <a:pt x="385747" y="1325218"/>
                </a:lnTo>
                <a:lnTo>
                  <a:pt x="391506" y="1325620"/>
                </a:lnTo>
                <a:lnTo>
                  <a:pt x="401468" y="1333623"/>
                </a:lnTo>
                <a:lnTo>
                  <a:pt x="404474" y="1334317"/>
                </a:lnTo>
                <a:lnTo>
                  <a:pt x="407228" y="1333671"/>
                </a:lnTo>
                <a:lnTo>
                  <a:pt x="413817" y="1330999"/>
                </a:lnTo>
                <a:lnTo>
                  <a:pt x="415028" y="1329910"/>
                </a:lnTo>
                <a:lnTo>
                  <a:pt x="417401" y="1326585"/>
                </a:lnTo>
                <a:lnTo>
                  <a:pt x="420168" y="1320873"/>
                </a:lnTo>
                <a:lnTo>
                  <a:pt x="420032" y="1319520"/>
                </a:lnTo>
                <a:lnTo>
                  <a:pt x="415782" y="1322716"/>
                </a:lnTo>
                <a:lnTo>
                  <a:pt x="413518" y="1323573"/>
                </a:lnTo>
                <a:lnTo>
                  <a:pt x="411600" y="1323573"/>
                </a:lnTo>
                <a:lnTo>
                  <a:pt x="413382" y="1313087"/>
                </a:lnTo>
                <a:lnTo>
                  <a:pt x="414076" y="1304995"/>
                </a:lnTo>
                <a:lnTo>
                  <a:pt x="414742" y="1302976"/>
                </a:lnTo>
                <a:lnTo>
                  <a:pt x="420325" y="1303581"/>
                </a:lnTo>
                <a:lnTo>
                  <a:pt x="427955" y="1302479"/>
                </a:lnTo>
                <a:lnTo>
                  <a:pt x="429770" y="1300698"/>
                </a:lnTo>
                <a:lnTo>
                  <a:pt x="429743" y="1299909"/>
                </a:lnTo>
                <a:lnTo>
                  <a:pt x="426683" y="1298827"/>
                </a:lnTo>
                <a:lnTo>
                  <a:pt x="425207" y="1296550"/>
                </a:lnTo>
                <a:lnTo>
                  <a:pt x="422644" y="1297270"/>
                </a:lnTo>
                <a:lnTo>
                  <a:pt x="419210" y="1298787"/>
                </a:lnTo>
                <a:lnTo>
                  <a:pt x="414898" y="1298617"/>
                </a:lnTo>
                <a:lnTo>
                  <a:pt x="415259" y="1295101"/>
                </a:lnTo>
                <a:lnTo>
                  <a:pt x="418421" y="1287696"/>
                </a:lnTo>
                <a:lnTo>
                  <a:pt x="418747" y="1284303"/>
                </a:lnTo>
                <a:lnTo>
                  <a:pt x="419978" y="1277496"/>
                </a:lnTo>
                <a:lnTo>
                  <a:pt x="420107" y="1273987"/>
                </a:lnTo>
                <a:lnTo>
                  <a:pt x="421705" y="1270567"/>
                </a:lnTo>
                <a:lnTo>
                  <a:pt x="426690" y="1268125"/>
                </a:lnTo>
                <a:lnTo>
                  <a:pt x="428784" y="1266663"/>
                </a:lnTo>
                <a:lnTo>
                  <a:pt x="428900" y="1265058"/>
                </a:lnTo>
                <a:lnTo>
                  <a:pt x="425914" y="1258932"/>
                </a:lnTo>
                <a:lnTo>
                  <a:pt x="426669" y="1257232"/>
                </a:lnTo>
                <a:lnTo>
                  <a:pt x="429015" y="1255681"/>
                </a:lnTo>
                <a:lnTo>
                  <a:pt x="429886" y="1254546"/>
                </a:lnTo>
                <a:lnTo>
                  <a:pt x="429287" y="1253838"/>
                </a:lnTo>
                <a:lnTo>
                  <a:pt x="427132" y="1253158"/>
                </a:lnTo>
                <a:lnTo>
                  <a:pt x="423813" y="1254518"/>
                </a:lnTo>
                <a:lnTo>
                  <a:pt x="420141" y="1255171"/>
                </a:lnTo>
                <a:lnTo>
                  <a:pt x="416891" y="1253124"/>
                </a:lnTo>
                <a:lnTo>
                  <a:pt x="414348" y="1252138"/>
                </a:lnTo>
                <a:lnTo>
                  <a:pt x="412743" y="1252444"/>
                </a:lnTo>
                <a:lnTo>
                  <a:pt x="408370" y="1255946"/>
                </a:lnTo>
                <a:lnTo>
                  <a:pt x="406840" y="1256062"/>
                </a:lnTo>
                <a:lnTo>
                  <a:pt x="404950" y="1255090"/>
                </a:lnTo>
                <a:lnTo>
                  <a:pt x="392424" y="1252057"/>
                </a:lnTo>
                <a:lnTo>
                  <a:pt x="390867" y="1250982"/>
                </a:lnTo>
                <a:lnTo>
                  <a:pt x="386379" y="1245712"/>
                </a:lnTo>
                <a:lnTo>
                  <a:pt x="382680" y="1242217"/>
                </a:lnTo>
                <a:lnTo>
                  <a:pt x="377756" y="1238389"/>
                </a:lnTo>
                <a:lnTo>
                  <a:pt x="371371" y="1235471"/>
                </a:lnTo>
                <a:lnTo>
                  <a:pt x="363531" y="1233472"/>
                </a:lnTo>
                <a:lnTo>
                  <a:pt x="358839" y="1231589"/>
                </a:lnTo>
                <a:lnTo>
                  <a:pt x="356527" y="1228923"/>
                </a:lnTo>
                <a:lnTo>
                  <a:pt x="352562" y="1223041"/>
                </a:lnTo>
                <a:lnTo>
                  <a:pt x="349550" y="1218118"/>
                </a:lnTo>
                <a:lnTo>
                  <a:pt x="348986" y="1215676"/>
                </a:lnTo>
                <a:lnTo>
                  <a:pt x="350754" y="1212650"/>
                </a:lnTo>
                <a:lnTo>
                  <a:pt x="352556" y="1210474"/>
                </a:lnTo>
                <a:lnTo>
                  <a:pt x="355949" y="1208686"/>
                </a:lnTo>
                <a:lnTo>
                  <a:pt x="361804" y="1209278"/>
                </a:lnTo>
                <a:lnTo>
                  <a:pt x="364945" y="1210073"/>
                </a:lnTo>
                <a:lnTo>
                  <a:pt x="368406" y="1211780"/>
                </a:lnTo>
                <a:lnTo>
                  <a:pt x="371025" y="1212100"/>
                </a:lnTo>
                <a:lnTo>
                  <a:pt x="376458" y="1211617"/>
                </a:lnTo>
                <a:lnTo>
                  <a:pt x="381986" y="1212705"/>
                </a:lnTo>
                <a:lnTo>
                  <a:pt x="385257" y="1213902"/>
                </a:lnTo>
                <a:lnTo>
                  <a:pt x="389555" y="1216390"/>
                </a:lnTo>
                <a:lnTo>
                  <a:pt x="401414" y="1226924"/>
                </a:lnTo>
                <a:lnTo>
                  <a:pt x="406364" y="1230562"/>
                </a:lnTo>
                <a:lnTo>
                  <a:pt x="408513" y="1230997"/>
                </a:lnTo>
                <a:lnTo>
                  <a:pt x="417387" y="1234873"/>
                </a:lnTo>
                <a:lnTo>
                  <a:pt x="418809" y="1234798"/>
                </a:lnTo>
                <a:lnTo>
                  <a:pt x="422440" y="1232983"/>
                </a:lnTo>
                <a:lnTo>
                  <a:pt x="422800" y="1231806"/>
                </a:lnTo>
                <a:lnTo>
                  <a:pt x="421576" y="1230643"/>
                </a:lnTo>
                <a:lnTo>
                  <a:pt x="417659" y="1229739"/>
                </a:lnTo>
                <a:lnTo>
                  <a:pt x="413062" y="1225441"/>
                </a:lnTo>
                <a:lnTo>
                  <a:pt x="410213" y="1222021"/>
                </a:lnTo>
                <a:lnTo>
                  <a:pt x="409887" y="1216343"/>
                </a:lnTo>
                <a:lnTo>
                  <a:pt x="410261" y="1213147"/>
                </a:lnTo>
                <a:lnTo>
                  <a:pt x="410975" y="1211692"/>
                </a:lnTo>
                <a:lnTo>
                  <a:pt x="411478" y="1206775"/>
                </a:lnTo>
                <a:lnTo>
                  <a:pt x="408812" y="1203844"/>
                </a:lnTo>
                <a:lnTo>
                  <a:pt x="406956" y="1202920"/>
                </a:lnTo>
                <a:lnTo>
                  <a:pt x="402012" y="1198629"/>
                </a:lnTo>
                <a:lnTo>
                  <a:pt x="401598" y="1197561"/>
                </a:lnTo>
                <a:lnTo>
                  <a:pt x="403971" y="1197058"/>
                </a:lnTo>
                <a:lnTo>
                  <a:pt x="406296" y="1197350"/>
                </a:lnTo>
                <a:lnTo>
                  <a:pt x="411281" y="1199526"/>
                </a:lnTo>
                <a:lnTo>
                  <a:pt x="413892" y="1199826"/>
                </a:lnTo>
                <a:lnTo>
                  <a:pt x="415796" y="1198976"/>
                </a:lnTo>
                <a:lnTo>
                  <a:pt x="416014" y="1198098"/>
                </a:lnTo>
                <a:lnTo>
                  <a:pt x="412981" y="1195623"/>
                </a:lnTo>
                <a:lnTo>
                  <a:pt x="409186" y="1191183"/>
                </a:lnTo>
                <a:lnTo>
                  <a:pt x="401257" y="1190523"/>
                </a:lnTo>
                <a:lnTo>
                  <a:pt x="396117" y="1191026"/>
                </a:lnTo>
                <a:lnTo>
                  <a:pt x="392832" y="1189496"/>
                </a:lnTo>
                <a:lnTo>
                  <a:pt x="389337" y="1187007"/>
                </a:lnTo>
                <a:lnTo>
                  <a:pt x="387086" y="1186368"/>
                </a:lnTo>
                <a:lnTo>
                  <a:pt x="382496" y="1187932"/>
                </a:lnTo>
                <a:lnTo>
                  <a:pt x="380177" y="1188129"/>
                </a:lnTo>
                <a:lnTo>
                  <a:pt x="378063" y="1187579"/>
                </a:lnTo>
                <a:lnTo>
                  <a:pt x="375975" y="1179691"/>
                </a:lnTo>
                <a:lnTo>
                  <a:pt x="376533" y="1177317"/>
                </a:lnTo>
                <a:lnTo>
                  <a:pt x="378171" y="1176291"/>
                </a:lnTo>
                <a:lnTo>
                  <a:pt x="379409" y="1173727"/>
                </a:lnTo>
                <a:lnTo>
                  <a:pt x="380272" y="1171041"/>
                </a:lnTo>
                <a:lnTo>
                  <a:pt x="382993" y="1168409"/>
                </a:lnTo>
                <a:lnTo>
                  <a:pt x="397919" y="1162527"/>
                </a:lnTo>
                <a:lnTo>
                  <a:pt x="401686" y="1158134"/>
                </a:lnTo>
                <a:lnTo>
                  <a:pt x="401523" y="1157454"/>
                </a:lnTo>
                <a:lnTo>
                  <a:pt x="398979" y="1158270"/>
                </a:lnTo>
                <a:lnTo>
                  <a:pt x="395729" y="1160256"/>
                </a:lnTo>
                <a:lnTo>
                  <a:pt x="393560" y="1160664"/>
                </a:lnTo>
                <a:lnTo>
                  <a:pt x="384774" y="1158100"/>
                </a:lnTo>
                <a:lnTo>
                  <a:pt x="383401" y="1158685"/>
                </a:lnTo>
                <a:lnTo>
                  <a:pt x="379844" y="1162364"/>
                </a:lnTo>
                <a:lnTo>
                  <a:pt x="375016" y="1166342"/>
                </a:lnTo>
                <a:lnTo>
                  <a:pt x="372793" y="1166097"/>
                </a:lnTo>
                <a:lnTo>
                  <a:pt x="369814" y="1163745"/>
                </a:lnTo>
                <a:lnTo>
                  <a:pt x="369345" y="1162065"/>
                </a:lnTo>
                <a:lnTo>
                  <a:pt x="369127" y="1160045"/>
                </a:lnTo>
                <a:lnTo>
                  <a:pt x="372398" y="1157271"/>
                </a:lnTo>
                <a:lnTo>
                  <a:pt x="373445" y="1155802"/>
                </a:lnTo>
                <a:lnTo>
                  <a:pt x="375560" y="1151838"/>
                </a:lnTo>
                <a:lnTo>
                  <a:pt x="375451" y="1149872"/>
                </a:lnTo>
                <a:lnTo>
                  <a:pt x="371840" y="1150954"/>
                </a:lnTo>
                <a:lnTo>
                  <a:pt x="371371" y="1149124"/>
                </a:lnTo>
                <a:lnTo>
                  <a:pt x="371426" y="1145990"/>
                </a:lnTo>
                <a:lnTo>
                  <a:pt x="371079" y="1142011"/>
                </a:lnTo>
                <a:lnTo>
                  <a:pt x="370195" y="1138068"/>
                </a:lnTo>
                <a:lnTo>
                  <a:pt x="367230" y="1131981"/>
                </a:lnTo>
                <a:lnTo>
                  <a:pt x="365999" y="1130417"/>
                </a:lnTo>
                <a:lnTo>
                  <a:pt x="364986" y="1128153"/>
                </a:lnTo>
                <a:lnTo>
                  <a:pt x="362749" y="1119850"/>
                </a:lnTo>
                <a:lnTo>
                  <a:pt x="363395" y="1117763"/>
                </a:lnTo>
                <a:lnTo>
                  <a:pt x="365381" y="1116178"/>
                </a:lnTo>
                <a:lnTo>
                  <a:pt x="365761" y="1115451"/>
                </a:lnTo>
                <a:lnTo>
                  <a:pt x="361022" y="1116763"/>
                </a:lnTo>
                <a:lnTo>
                  <a:pt x="360505" y="1118205"/>
                </a:lnTo>
                <a:lnTo>
                  <a:pt x="361396" y="1120333"/>
                </a:lnTo>
                <a:lnTo>
                  <a:pt x="362035" y="1123162"/>
                </a:lnTo>
                <a:lnTo>
                  <a:pt x="362416" y="1126684"/>
                </a:lnTo>
                <a:lnTo>
                  <a:pt x="363075" y="1129758"/>
                </a:lnTo>
                <a:lnTo>
                  <a:pt x="364789" y="1133117"/>
                </a:lnTo>
                <a:lnTo>
                  <a:pt x="366162" y="1134878"/>
                </a:lnTo>
                <a:lnTo>
                  <a:pt x="368400" y="1139530"/>
                </a:lnTo>
                <a:lnTo>
                  <a:pt x="369379" y="1144623"/>
                </a:lnTo>
                <a:lnTo>
                  <a:pt x="369093" y="1147295"/>
                </a:lnTo>
                <a:lnTo>
                  <a:pt x="367359" y="1150008"/>
                </a:lnTo>
                <a:lnTo>
                  <a:pt x="364558" y="1152926"/>
                </a:lnTo>
                <a:lnTo>
                  <a:pt x="363708" y="1155340"/>
                </a:lnTo>
                <a:lnTo>
                  <a:pt x="363327" y="1157740"/>
                </a:lnTo>
                <a:lnTo>
                  <a:pt x="361144" y="1159957"/>
                </a:lnTo>
                <a:lnTo>
                  <a:pt x="359804" y="1159127"/>
                </a:lnTo>
                <a:lnTo>
                  <a:pt x="358744" y="1158998"/>
                </a:lnTo>
                <a:lnTo>
                  <a:pt x="359995" y="1162942"/>
                </a:lnTo>
                <a:lnTo>
                  <a:pt x="360804" y="1166968"/>
                </a:lnTo>
                <a:lnTo>
                  <a:pt x="359832" y="1170986"/>
                </a:lnTo>
                <a:lnTo>
                  <a:pt x="357241" y="1173414"/>
                </a:lnTo>
                <a:lnTo>
                  <a:pt x="355833" y="1173489"/>
                </a:lnTo>
                <a:lnTo>
                  <a:pt x="353066" y="1175454"/>
                </a:lnTo>
                <a:lnTo>
                  <a:pt x="345980" y="1176481"/>
                </a:lnTo>
                <a:lnTo>
                  <a:pt x="343512" y="1175998"/>
                </a:lnTo>
                <a:lnTo>
                  <a:pt x="338989" y="1174006"/>
                </a:lnTo>
                <a:lnTo>
                  <a:pt x="333624" y="1172918"/>
                </a:lnTo>
                <a:lnTo>
                  <a:pt x="331496" y="1170225"/>
                </a:lnTo>
                <a:lnTo>
                  <a:pt x="328708" y="1165308"/>
                </a:lnTo>
                <a:lnTo>
                  <a:pt x="327300" y="1160888"/>
                </a:lnTo>
                <a:lnTo>
                  <a:pt x="327273" y="1156965"/>
                </a:lnTo>
                <a:lnTo>
                  <a:pt x="328028" y="1154102"/>
                </a:lnTo>
                <a:lnTo>
                  <a:pt x="329564" y="1152293"/>
                </a:lnTo>
                <a:lnTo>
                  <a:pt x="331414" y="1140686"/>
                </a:lnTo>
                <a:lnTo>
                  <a:pt x="334025" y="1131227"/>
                </a:lnTo>
                <a:lnTo>
                  <a:pt x="340601" y="1121394"/>
                </a:lnTo>
                <a:lnTo>
                  <a:pt x="342478" y="1117817"/>
                </a:lnTo>
                <a:lnTo>
                  <a:pt x="343097" y="1115893"/>
                </a:lnTo>
                <a:lnTo>
                  <a:pt x="343090" y="1114424"/>
                </a:lnTo>
                <a:lnTo>
                  <a:pt x="342029" y="1113492"/>
                </a:lnTo>
                <a:lnTo>
                  <a:pt x="333944" y="1125698"/>
                </a:lnTo>
                <a:lnTo>
                  <a:pt x="328959" y="1126990"/>
                </a:lnTo>
                <a:lnTo>
                  <a:pt x="327470" y="1124257"/>
                </a:lnTo>
                <a:lnTo>
                  <a:pt x="327919" y="1119388"/>
                </a:lnTo>
                <a:lnTo>
                  <a:pt x="328810" y="1118252"/>
                </a:lnTo>
                <a:lnTo>
                  <a:pt x="332842" y="1118715"/>
                </a:lnTo>
                <a:lnTo>
                  <a:pt x="334406" y="1115995"/>
                </a:lnTo>
                <a:lnTo>
                  <a:pt x="331883" y="1111874"/>
                </a:lnTo>
                <a:lnTo>
                  <a:pt x="329197" y="1110786"/>
                </a:lnTo>
                <a:lnTo>
                  <a:pt x="328572" y="1109745"/>
                </a:lnTo>
                <a:lnTo>
                  <a:pt x="331333" y="1106590"/>
                </a:lnTo>
                <a:lnTo>
                  <a:pt x="337725" y="1106821"/>
                </a:lnTo>
                <a:lnTo>
                  <a:pt x="339166" y="1104611"/>
                </a:lnTo>
                <a:lnTo>
                  <a:pt x="341478" y="1102224"/>
                </a:lnTo>
                <a:lnTo>
                  <a:pt x="344049" y="1097777"/>
                </a:lnTo>
                <a:lnTo>
                  <a:pt x="345008" y="1094024"/>
                </a:lnTo>
                <a:lnTo>
                  <a:pt x="345225" y="1090793"/>
                </a:lnTo>
                <a:lnTo>
                  <a:pt x="344667" y="1088182"/>
                </a:lnTo>
                <a:lnTo>
                  <a:pt x="344613" y="1085558"/>
                </a:lnTo>
                <a:lnTo>
                  <a:pt x="345048" y="1082919"/>
                </a:lnTo>
                <a:lnTo>
                  <a:pt x="344375" y="1079995"/>
                </a:lnTo>
                <a:lnTo>
                  <a:pt x="342600" y="1076785"/>
                </a:lnTo>
                <a:lnTo>
                  <a:pt x="338650" y="1073644"/>
                </a:lnTo>
                <a:lnTo>
                  <a:pt x="337487" y="1077193"/>
                </a:lnTo>
                <a:lnTo>
                  <a:pt x="336256" y="1078649"/>
                </a:lnTo>
                <a:lnTo>
                  <a:pt x="334529" y="1078975"/>
                </a:lnTo>
                <a:lnTo>
                  <a:pt x="332937" y="1077479"/>
                </a:lnTo>
                <a:lnTo>
                  <a:pt x="331271" y="1076942"/>
                </a:lnTo>
                <a:lnTo>
                  <a:pt x="329639" y="1075609"/>
                </a:lnTo>
                <a:lnTo>
                  <a:pt x="327939" y="1075181"/>
                </a:lnTo>
                <a:lnTo>
                  <a:pt x="327280" y="1074106"/>
                </a:lnTo>
                <a:lnTo>
                  <a:pt x="326851" y="1071087"/>
                </a:lnTo>
                <a:lnTo>
                  <a:pt x="326817" y="1067238"/>
                </a:lnTo>
                <a:lnTo>
                  <a:pt x="328735" y="1065429"/>
                </a:lnTo>
                <a:lnTo>
                  <a:pt x="331407" y="1064008"/>
                </a:lnTo>
                <a:lnTo>
                  <a:pt x="333196" y="1061308"/>
                </a:lnTo>
                <a:lnTo>
                  <a:pt x="334372" y="1057385"/>
                </a:lnTo>
                <a:lnTo>
                  <a:pt x="334542" y="1053080"/>
                </a:lnTo>
                <a:lnTo>
                  <a:pt x="333706" y="1048402"/>
                </a:lnTo>
                <a:lnTo>
                  <a:pt x="331537" y="1044179"/>
                </a:lnTo>
                <a:lnTo>
                  <a:pt x="327518" y="1048286"/>
                </a:lnTo>
                <a:lnTo>
                  <a:pt x="325940" y="1049293"/>
                </a:lnTo>
                <a:lnTo>
                  <a:pt x="325580" y="1046355"/>
                </a:lnTo>
                <a:lnTo>
                  <a:pt x="325022" y="1044179"/>
                </a:lnTo>
                <a:lnTo>
                  <a:pt x="323336" y="1041214"/>
                </a:lnTo>
                <a:lnTo>
                  <a:pt x="321112" y="1039052"/>
                </a:lnTo>
                <a:lnTo>
                  <a:pt x="318977" y="1037610"/>
                </a:lnTo>
                <a:lnTo>
                  <a:pt x="318882" y="1035414"/>
                </a:lnTo>
                <a:lnTo>
                  <a:pt x="319385" y="1032932"/>
                </a:lnTo>
                <a:lnTo>
                  <a:pt x="320337" y="1030035"/>
                </a:lnTo>
                <a:lnTo>
                  <a:pt x="321568" y="1023963"/>
                </a:lnTo>
                <a:lnTo>
                  <a:pt x="322921" y="1024507"/>
                </a:lnTo>
                <a:lnTo>
                  <a:pt x="324050" y="1023949"/>
                </a:lnTo>
                <a:lnTo>
                  <a:pt x="323397" y="1018910"/>
                </a:lnTo>
                <a:lnTo>
                  <a:pt x="322309" y="1014660"/>
                </a:lnTo>
                <a:lnTo>
                  <a:pt x="321031" y="1012233"/>
                </a:lnTo>
                <a:lnTo>
                  <a:pt x="320983" y="1011179"/>
                </a:lnTo>
                <a:lnTo>
                  <a:pt x="320690" y="1009941"/>
                </a:lnTo>
                <a:lnTo>
                  <a:pt x="319705" y="1006942"/>
                </a:lnTo>
                <a:lnTo>
                  <a:pt x="318596" y="1004739"/>
                </a:lnTo>
                <a:lnTo>
                  <a:pt x="316665" y="998476"/>
                </a:lnTo>
                <a:lnTo>
                  <a:pt x="315271" y="996076"/>
                </a:lnTo>
                <a:lnTo>
                  <a:pt x="313482" y="994831"/>
                </a:lnTo>
                <a:lnTo>
                  <a:pt x="311558" y="994763"/>
                </a:lnTo>
                <a:lnTo>
                  <a:pt x="308464" y="996422"/>
                </a:lnTo>
                <a:lnTo>
                  <a:pt x="302759" y="998326"/>
                </a:lnTo>
                <a:lnTo>
                  <a:pt x="298237" y="999231"/>
                </a:lnTo>
                <a:lnTo>
                  <a:pt x="297482" y="998734"/>
                </a:lnTo>
                <a:lnTo>
                  <a:pt x="299746" y="996348"/>
                </a:lnTo>
                <a:lnTo>
                  <a:pt x="303078" y="993859"/>
                </a:lnTo>
                <a:lnTo>
                  <a:pt x="307485" y="992166"/>
                </a:lnTo>
                <a:lnTo>
                  <a:pt x="308770" y="988004"/>
                </a:lnTo>
                <a:lnTo>
                  <a:pt x="308294" y="984393"/>
                </a:lnTo>
                <a:lnTo>
                  <a:pt x="308478" y="980959"/>
                </a:lnTo>
                <a:lnTo>
                  <a:pt x="307267" y="977335"/>
                </a:lnTo>
                <a:lnTo>
                  <a:pt x="308444" y="975322"/>
                </a:lnTo>
                <a:lnTo>
                  <a:pt x="312456" y="973289"/>
                </a:lnTo>
                <a:lnTo>
                  <a:pt x="314278" y="972976"/>
                </a:lnTo>
                <a:lnTo>
                  <a:pt x="316087" y="970385"/>
                </a:lnTo>
                <a:lnTo>
                  <a:pt x="311000" y="964109"/>
                </a:lnTo>
                <a:lnTo>
                  <a:pt x="305669" y="959981"/>
                </a:lnTo>
                <a:lnTo>
                  <a:pt x="304336" y="958294"/>
                </a:lnTo>
                <a:lnTo>
                  <a:pt x="303167" y="955520"/>
                </a:lnTo>
                <a:lnTo>
                  <a:pt x="302160" y="951644"/>
                </a:lnTo>
                <a:lnTo>
                  <a:pt x="300515" y="947754"/>
                </a:lnTo>
                <a:lnTo>
                  <a:pt x="298244" y="943838"/>
                </a:lnTo>
                <a:lnTo>
                  <a:pt x="294925" y="940050"/>
                </a:lnTo>
                <a:lnTo>
                  <a:pt x="286371" y="933087"/>
                </a:lnTo>
                <a:lnTo>
                  <a:pt x="283433" y="928259"/>
                </a:lnTo>
                <a:lnTo>
                  <a:pt x="280727" y="920833"/>
                </a:lnTo>
                <a:lnTo>
                  <a:pt x="279373" y="917651"/>
                </a:lnTo>
                <a:lnTo>
                  <a:pt x="277966" y="915291"/>
                </a:lnTo>
                <a:lnTo>
                  <a:pt x="272009" y="909742"/>
                </a:lnTo>
                <a:lnTo>
                  <a:pt x="271288" y="907280"/>
                </a:lnTo>
                <a:lnTo>
                  <a:pt x="277442" y="900698"/>
                </a:lnTo>
                <a:lnTo>
                  <a:pt x="278041" y="898060"/>
                </a:lnTo>
                <a:lnTo>
                  <a:pt x="275525" y="890002"/>
                </a:lnTo>
                <a:lnTo>
                  <a:pt x="272954" y="884072"/>
                </a:lnTo>
                <a:lnTo>
                  <a:pt x="270152" y="881957"/>
                </a:lnTo>
                <a:lnTo>
                  <a:pt x="265984" y="880869"/>
                </a:lnTo>
                <a:lnTo>
                  <a:pt x="262162" y="878217"/>
                </a:lnTo>
                <a:lnTo>
                  <a:pt x="258688" y="874001"/>
                </a:lnTo>
                <a:lnTo>
                  <a:pt x="255220" y="870907"/>
                </a:lnTo>
                <a:lnTo>
                  <a:pt x="250024" y="867956"/>
                </a:lnTo>
                <a:lnTo>
                  <a:pt x="241334" y="860333"/>
                </a:lnTo>
                <a:lnTo>
                  <a:pt x="227938" y="852118"/>
                </a:lnTo>
                <a:lnTo>
                  <a:pt x="221954" y="847290"/>
                </a:lnTo>
                <a:lnTo>
                  <a:pt x="218390" y="845529"/>
                </a:lnTo>
                <a:lnTo>
                  <a:pt x="213699" y="845080"/>
                </a:lnTo>
                <a:lnTo>
                  <a:pt x="204620" y="840545"/>
                </a:lnTo>
                <a:lnTo>
                  <a:pt x="196991" y="839090"/>
                </a:lnTo>
                <a:lnTo>
                  <a:pt x="192285" y="839756"/>
                </a:lnTo>
                <a:lnTo>
                  <a:pt x="190748" y="839001"/>
                </a:lnTo>
                <a:lnTo>
                  <a:pt x="187267" y="834370"/>
                </a:lnTo>
                <a:lnTo>
                  <a:pt x="181820" y="831705"/>
                </a:lnTo>
                <a:lnTo>
                  <a:pt x="179005" y="832718"/>
                </a:lnTo>
                <a:lnTo>
                  <a:pt x="175509" y="837682"/>
                </a:lnTo>
                <a:lnTo>
                  <a:pt x="171293" y="842558"/>
                </a:lnTo>
                <a:lnTo>
                  <a:pt x="169049" y="843217"/>
                </a:lnTo>
                <a:lnTo>
                  <a:pt x="165717" y="838763"/>
                </a:lnTo>
                <a:lnTo>
                  <a:pt x="164038" y="835642"/>
                </a:lnTo>
                <a:lnTo>
                  <a:pt x="162433" y="834574"/>
                </a:lnTo>
                <a:lnTo>
                  <a:pt x="160903" y="835581"/>
                </a:lnTo>
                <a:lnTo>
                  <a:pt x="157924" y="839681"/>
                </a:lnTo>
                <a:lnTo>
                  <a:pt x="155089" y="842632"/>
                </a:lnTo>
                <a:lnTo>
                  <a:pt x="150893" y="846128"/>
                </a:lnTo>
                <a:lnTo>
                  <a:pt x="147541" y="847800"/>
                </a:lnTo>
                <a:lnTo>
                  <a:pt x="143236" y="848208"/>
                </a:lnTo>
                <a:lnTo>
                  <a:pt x="142155" y="849473"/>
                </a:lnTo>
                <a:lnTo>
                  <a:pt x="140496" y="849528"/>
                </a:lnTo>
                <a:lnTo>
                  <a:pt x="138266" y="848385"/>
                </a:lnTo>
                <a:lnTo>
                  <a:pt x="136171" y="846114"/>
                </a:lnTo>
                <a:lnTo>
                  <a:pt x="134219" y="842707"/>
                </a:lnTo>
                <a:lnTo>
                  <a:pt x="132499" y="840864"/>
                </a:lnTo>
                <a:lnTo>
                  <a:pt x="131003" y="840592"/>
                </a:lnTo>
                <a:lnTo>
                  <a:pt x="127569" y="842360"/>
                </a:lnTo>
                <a:lnTo>
                  <a:pt x="123224" y="847542"/>
                </a:lnTo>
                <a:lnTo>
                  <a:pt x="121238" y="848786"/>
                </a:lnTo>
                <a:lnTo>
                  <a:pt x="119572" y="848249"/>
                </a:lnTo>
                <a:lnTo>
                  <a:pt x="117532" y="846638"/>
                </a:lnTo>
                <a:lnTo>
                  <a:pt x="113445" y="842503"/>
                </a:lnTo>
                <a:lnTo>
                  <a:pt x="111181" y="842904"/>
                </a:lnTo>
                <a:lnTo>
                  <a:pt x="109535" y="844353"/>
                </a:lnTo>
                <a:lnTo>
                  <a:pt x="109991" y="847780"/>
                </a:lnTo>
                <a:lnTo>
                  <a:pt x="113819" y="855872"/>
                </a:lnTo>
                <a:lnTo>
                  <a:pt x="117240" y="861605"/>
                </a:lnTo>
                <a:lnTo>
                  <a:pt x="114350" y="862278"/>
                </a:lnTo>
                <a:lnTo>
                  <a:pt x="89108" y="854519"/>
                </a:lnTo>
                <a:lnTo>
                  <a:pt x="85892" y="852642"/>
                </a:lnTo>
                <a:lnTo>
                  <a:pt x="81247" y="847916"/>
                </a:lnTo>
                <a:lnTo>
                  <a:pt x="77385" y="845006"/>
                </a:lnTo>
                <a:lnTo>
                  <a:pt x="70809" y="837451"/>
                </a:lnTo>
                <a:lnTo>
                  <a:pt x="65743" y="833344"/>
                </a:lnTo>
                <a:lnTo>
                  <a:pt x="64063" y="830120"/>
                </a:lnTo>
                <a:lnTo>
                  <a:pt x="63621" y="827897"/>
                </a:lnTo>
                <a:lnTo>
                  <a:pt x="65233" y="824884"/>
                </a:lnTo>
                <a:lnTo>
                  <a:pt x="75433" y="814664"/>
                </a:lnTo>
                <a:lnTo>
                  <a:pt x="79330" y="812590"/>
                </a:lnTo>
                <a:lnTo>
                  <a:pt x="87258" y="810108"/>
                </a:lnTo>
                <a:lnTo>
                  <a:pt x="89128" y="808551"/>
                </a:lnTo>
                <a:lnTo>
                  <a:pt x="89754" y="807313"/>
                </a:lnTo>
                <a:lnTo>
                  <a:pt x="87673" y="805076"/>
                </a:lnTo>
                <a:lnTo>
                  <a:pt x="77289" y="805878"/>
                </a:lnTo>
                <a:lnTo>
                  <a:pt x="68041" y="804382"/>
                </a:lnTo>
                <a:lnTo>
                  <a:pt x="59990" y="800254"/>
                </a:lnTo>
                <a:lnTo>
                  <a:pt x="58589" y="798881"/>
                </a:lnTo>
                <a:lnTo>
                  <a:pt x="57222" y="796344"/>
                </a:lnTo>
                <a:lnTo>
                  <a:pt x="55896" y="792645"/>
                </a:lnTo>
                <a:lnTo>
                  <a:pt x="56196" y="788490"/>
                </a:lnTo>
                <a:lnTo>
                  <a:pt x="58127" y="783873"/>
                </a:lnTo>
                <a:lnTo>
                  <a:pt x="59262" y="780691"/>
                </a:lnTo>
                <a:lnTo>
                  <a:pt x="59596" y="778964"/>
                </a:lnTo>
                <a:lnTo>
                  <a:pt x="49477" y="790333"/>
                </a:lnTo>
                <a:lnTo>
                  <a:pt x="45343" y="794291"/>
                </a:lnTo>
                <a:lnTo>
                  <a:pt x="42065" y="793080"/>
                </a:lnTo>
                <a:lnTo>
                  <a:pt x="39767" y="791210"/>
                </a:lnTo>
                <a:lnTo>
                  <a:pt x="38638" y="789123"/>
                </a:lnTo>
                <a:lnTo>
                  <a:pt x="38679" y="786818"/>
                </a:lnTo>
                <a:lnTo>
                  <a:pt x="39053" y="785131"/>
                </a:lnTo>
                <a:lnTo>
                  <a:pt x="39753" y="784077"/>
                </a:lnTo>
                <a:lnTo>
                  <a:pt x="34402" y="779358"/>
                </a:lnTo>
                <a:lnTo>
                  <a:pt x="31994" y="775638"/>
                </a:lnTo>
                <a:lnTo>
                  <a:pt x="31736" y="771789"/>
                </a:lnTo>
                <a:lnTo>
                  <a:pt x="33633" y="767805"/>
                </a:lnTo>
                <a:lnTo>
                  <a:pt x="35490" y="764908"/>
                </a:lnTo>
                <a:lnTo>
                  <a:pt x="37305" y="763092"/>
                </a:lnTo>
                <a:lnTo>
                  <a:pt x="42256" y="761515"/>
                </a:lnTo>
                <a:lnTo>
                  <a:pt x="60330" y="758489"/>
                </a:lnTo>
                <a:lnTo>
                  <a:pt x="73271" y="761392"/>
                </a:lnTo>
                <a:lnTo>
                  <a:pt x="77677" y="751743"/>
                </a:lnTo>
                <a:lnTo>
                  <a:pt x="80656" y="748649"/>
                </a:lnTo>
                <a:lnTo>
                  <a:pt x="89360" y="745419"/>
                </a:lnTo>
                <a:lnTo>
                  <a:pt x="102756" y="744970"/>
                </a:lnTo>
                <a:lnTo>
                  <a:pt x="112215" y="746759"/>
                </a:lnTo>
                <a:lnTo>
                  <a:pt x="116648" y="749037"/>
                </a:lnTo>
                <a:lnTo>
                  <a:pt x="122687" y="754048"/>
                </a:lnTo>
                <a:lnTo>
                  <a:pt x="123033" y="752539"/>
                </a:lnTo>
                <a:lnTo>
                  <a:pt x="121578" y="748010"/>
                </a:lnTo>
                <a:lnTo>
                  <a:pt x="121476" y="744236"/>
                </a:lnTo>
                <a:lnTo>
                  <a:pt x="123917" y="737646"/>
                </a:lnTo>
                <a:lnTo>
                  <a:pt x="125039" y="733492"/>
                </a:lnTo>
                <a:lnTo>
                  <a:pt x="124278" y="729146"/>
                </a:lnTo>
                <a:lnTo>
                  <a:pt x="121626" y="724611"/>
                </a:lnTo>
                <a:lnTo>
                  <a:pt x="116934" y="718763"/>
                </a:lnTo>
                <a:lnTo>
                  <a:pt x="114404" y="718280"/>
                </a:lnTo>
                <a:lnTo>
                  <a:pt x="111596" y="719694"/>
                </a:lnTo>
                <a:lnTo>
                  <a:pt x="108223" y="722938"/>
                </a:lnTo>
                <a:lnTo>
                  <a:pt x="101212" y="731071"/>
                </a:lnTo>
                <a:lnTo>
                  <a:pt x="97900" y="732764"/>
                </a:lnTo>
                <a:lnTo>
                  <a:pt x="92379" y="733192"/>
                </a:lnTo>
                <a:lnTo>
                  <a:pt x="89326" y="732172"/>
                </a:lnTo>
                <a:lnTo>
                  <a:pt x="86374" y="730955"/>
                </a:lnTo>
                <a:lnTo>
                  <a:pt x="81764" y="726651"/>
                </a:lnTo>
                <a:lnTo>
                  <a:pt x="80084" y="725842"/>
                </a:lnTo>
                <a:lnTo>
                  <a:pt x="78044" y="727732"/>
                </a:lnTo>
                <a:lnTo>
                  <a:pt x="75651" y="732308"/>
                </a:lnTo>
                <a:lnTo>
                  <a:pt x="73345" y="735504"/>
                </a:lnTo>
                <a:lnTo>
                  <a:pt x="71122" y="737327"/>
                </a:lnTo>
                <a:lnTo>
                  <a:pt x="69048" y="738116"/>
                </a:lnTo>
                <a:lnTo>
                  <a:pt x="66151" y="737742"/>
                </a:lnTo>
                <a:lnTo>
                  <a:pt x="54217" y="730642"/>
                </a:lnTo>
                <a:lnTo>
                  <a:pt x="51524" y="727467"/>
                </a:lnTo>
                <a:lnTo>
                  <a:pt x="51368" y="722639"/>
                </a:lnTo>
                <a:lnTo>
                  <a:pt x="47702" y="717940"/>
                </a:lnTo>
                <a:lnTo>
                  <a:pt x="43561" y="717117"/>
                </a:lnTo>
                <a:lnTo>
                  <a:pt x="43058" y="715539"/>
                </a:lnTo>
                <a:lnTo>
                  <a:pt x="48308" y="708243"/>
                </a:lnTo>
                <a:lnTo>
                  <a:pt x="52225" y="705251"/>
                </a:lnTo>
                <a:lnTo>
                  <a:pt x="51599" y="704347"/>
                </a:lnTo>
                <a:lnTo>
                  <a:pt x="45914" y="704190"/>
                </a:lnTo>
                <a:lnTo>
                  <a:pt x="42079" y="708087"/>
                </a:lnTo>
                <a:lnTo>
                  <a:pt x="39882" y="708746"/>
                </a:lnTo>
                <a:lnTo>
                  <a:pt x="34830" y="708855"/>
                </a:lnTo>
                <a:lnTo>
                  <a:pt x="29526" y="706903"/>
                </a:lnTo>
                <a:lnTo>
                  <a:pt x="27268" y="705197"/>
                </a:lnTo>
                <a:lnTo>
                  <a:pt x="24929" y="701266"/>
                </a:lnTo>
                <a:lnTo>
                  <a:pt x="22304" y="699049"/>
                </a:lnTo>
                <a:lnTo>
                  <a:pt x="14382" y="695677"/>
                </a:lnTo>
                <a:lnTo>
                  <a:pt x="12594" y="693834"/>
                </a:lnTo>
                <a:lnTo>
                  <a:pt x="10900" y="690767"/>
                </a:lnTo>
                <a:lnTo>
                  <a:pt x="4427" y="682042"/>
                </a:lnTo>
                <a:lnTo>
                  <a:pt x="510" y="675592"/>
                </a:lnTo>
                <a:lnTo>
                  <a:pt x="0" y="671913"/>
                </a:lnTo>
                <a:lnTo>
                  <a:pt x="4522" y="663977"/>
                </a:lnTo>
                <a:lnTo>
                  <a:pt x="4719" y="662135"/>
                </a:lnTo>
                <a:lnTo>
                  <a:pt x="2781" y="658687"/>
                </a:lnTo>
                <a:lnTo>
                  <a:pt x="1972" y="656137"/>
                </a:lnTo>
                <a:lnTo>
                  <a:pt x="2638" y="652608"/>
                </a:lnTo>
                <a:lnTo>
                  <a:pt x="6596" y="644754"/>
                </a:lnTo>
                <a:lnTo>
                  <a:pt x="8065" y="642618"/>
                </a:lnTo>
                <a:lnTo>
                  <a:pt x="15157" y="637974"/>
                </a:lnTo>
                <a:lnTo>
                  <a:pt x="22263" y="631188"/>
                </a:lnTo>
                <a:lnTo>
                  <a:pt x="24848" y="629658"/>
                </a:lnTo>
                <a:lnTo>
                  <a:pt x="27153" y="629304"/>
                </a:lnTo>
                <a:lnTo>
                  <a:pt x="36489" y="629712"/>
                </a:lnTo>
                <a:lnTo>
                  <a:pt x="39379" y="628032"/>
                </a:lnTo>
                <a:lnTo>
                  <a:pt x="41834" y="624700"/>
                </a:lnTo>
                <a:lnTo>
                  <a:pt x="45867" y="621314"/>
                </a:lnTo>
                <a:lnTo>
                  <a:pt x="54278" y="616153"/>
                </a:lnTo>
                <a:lnTo>
                  <a:pt x="72978" y="608305"/>
                </a:lnTo>
                <a:lnTo>
                  <a:pt x="74195" y="607374"/>
                </a:lnTo>
                <a:lnTo>
                  <a:pt x="74304" y="605878"/>
                </a:lnTo>
                <a:lnTo>
                  <a:pt x="72625" y="601805"/>
                </a:lnTo>
                <a:lnTo>
                  <a:pt x="72271" y="599833"/>
                </a:lnTo>
                <a:lnTo>
                  <a:pt x="76099" y="596161"/>
                </a:lnTo>
                <a:lnTo>
                  <a:pt x="84742" y="590346"/>
                </a:lnTo>
                <a:lnTo>
                  <a:pt x="90652" y="587538"/>
                </a:lnTo>
                <a:lnTo>
                  <a:pt x="94453" y="587334"/>
                </a:lnTo>
                <a:lnTo>
                  <a:pt x="97520" y="586076"/>
                </a:lnTo>
                <a:lnTo>
                  <a:pt x="101824" y="582390"/>
                </a:lnTo>
                <a:lnTo>
                  <a:pt x="104258" y="581738"/>
                </a:lnTo>
                <a:lnTo>
                  <a:pt x="118967" y="580289"/>
                </a:lnTo>
                <a:lnTo>
                  <a:pt x="125475" y="582302"/>
                </a:lnTo>
                <a:lnTo>
                  <a:pt x="128671" y="582261"/>
                </a:lnTo>
                <a:lnTo>
                  <a:pt x="130724" y="580833"/>
                </a:lnTo>
                <a:lnTo>
                  <a:pt x="133438" y="576638"/>
                </a:lnTo>
                <a:lnTo>
                  <a:pt x="138510" y="566152"/>
                </a:lnTo>
                <a:lnTo>
                  <a:pt x="141183" y="559590"/>
                </a:lnTo>
                <a:lnTo>
                  <a:pt x="143705" y="549533"/>
                </a:lnTo>
                <a:lnTo>
                  <a:pt x="146963" y="533634"/>
                </a:lnTo>
                <a:lnTo>
                  <a:pt x="149397" y="517905"/>
                </a:lnTo>
                <a:lnTo>
                  <a:pt x="151009" y="502340"/>
                </a:lnTo>
                <a:lnTo>
                  <a:pt x="152267" y="492752"/>
                </a:lnTo>
                <a:lnTo>
                  <a:pt x="153158" y="489298"/>
                </a:lnTo>
                <a:lnTo>
                  <a:pt x="156211" y="484905"/>
                </a:lnTo>
                <a:lnTo>
                  <a:pt x="159393" y="481464"/>
                </a:lnTo>
                <a:lnTo>
                  <a:pt x="164861" y="478411"/>
                </a:lnTo>
                <a:lnTo>
                  <a:pt x="164364" y="476983"/>
                </a:lnTo>
                <a:lnTo>
                  <a:pt x="162045" y="474589"/>
                </a:lnTo>
                <a:lnTo>
                  <a:pt x="159890" y="473671"/>
                </a:lnTo>
                <a:lnTo>
                  <a:pt x="157897" y="474222"/>
                </a:lnTo>
                <a:lnTo>
                  <a:pt x="154259" y="477833"/>
                </a:lnTo>
                <a:lnTo>
                  <a:pt x="149547" y="480274"/>
                </a:lnTo>
                <a:lnTo>
                  <a:pt x="144970" y="479893"/>
                </a:lnTo>
                <a:lnTo>
                  <a:pt x="141672" y="480798"/>
                </a:lnTo>
                <a:lnTo>
                  <a:pt x="138646" y="484089"/>
                </a:lnTo>
                <a:lnTo>
                  <a:pt x="133743" y="486727"/>
                </a:lnTo>
                <a:lnTo>
                  <a:pt x="130473" y="486129"/>
                </a:lnTo>
                <a:lnTo>
                  <a:pt x="124564" y="481403"/>
                </a:lnTo>
                <a:lnTo>
                  <a:pt x="121585" y="480519"/>
                </a:lnTo>
                <a:lnTo>
                  <a:pt x="114030" y="480968"/>
                </a:lnTo>
                <a:lnTo>
                  <a:pt x="111820" y="479206"/>
                </a:lnTo>
                <a:lnTo>
                  <a:pt x="109889" y="475759"/>
                </a:lnTo>
                <a:lnTo>
                  <a:pt x="108352" y="470931"/>
                </a:lnTo>
                <a:lnTo>
                  <a:pt x="107203" y="464688"/>
                </a:lnTo>
                <a:lnTo>
                  <a:pt x="107359" y="458167"/>
                </a:lnTo>
                <a:lnTo>
                  <a:pt x="110079" y="446294"/>
                </a:lnTo>
                <a:lnTo>
                  <a:pt x="111120" y="443037"/>
                </a:lnTo>
                <a:lnTo>
                  <a:pt x="118484" y="429593"/>
                </a:lnTo>
                <a:lnTo>
                  <a:pt x="123020" y="423249"/>
                </a:lnTo>
                <a:lnTo>
                  <a:pt x="127535" y="418475"/>
                </a:lnTo>
                <a:lnTo>
                  <a:pt x="130819" y="415660"/>
                </a:lnTo>
                <a:lnTo>
                  <a:pt x="133920" y="414395"/>
                </a:lnTo>
                <a:lnTo>
                  <a:pt x="136899" y="411417"/>
                </a:lnTo>
                <a:lnTo>
                  <a:pt x="142373" y="401774"/>
                </a:lnTo>
                <a:lnTo>
                  <a:pt x="148024" y="393444"/>
                </a:lnTo>
                <a:lnTo>
                  <a:pt x="155055" y="377797"/>
                </a:lnTo>
                <a:lnTo>
                  <a:pt x="158455" y="373656"/>
                </a:lnTo>
                <a:lnTo>
                  <a:pt x="170362" y="366747"/>
                </a:lnTo>
                <a:lnTo>
                  <a:pt x="173599" y="366638"/>
                </a:lnTo>
                <a:lnTo>
                  <a:pt x="176346" y="368359"/>
                </a:lnTo>
                <a:lnTo>
                  <a:pt x="178950" y="371956"/>
                </a:lnTo>
                <a:lnTo>
                  <a:pt x="186260" y="387515"/>
                </a:lnTo>
                <a:lnTo>
                  <a:pt x="186831" y="387039"/>
                </a:lnTo>
                <a:lnTo>
                  <a:pt x="185553" y="381170"/>
                </a:lnTo>
                <a:lnTo>
                  <a:pt x="182888" y="363429"/>
                </a:lnTo>
                <a:lnTo>
                  <a:pt x="183316" y="356051"/>
                </a:lnTo>
                <a:lnTo>
                  <a:pt x="187498" y="348108"/>
                </a:lnTo>
                <a:lnTo>
                  <a:pt x="189212" y="346687"/>
                </a:lnTo>
                <a:lnTo>
                  <a:pt x="193625" y="347217"/>
                </a:lnTo>
                <a:lnTo>
                  <a:pt x="200744" y="349679"/>
                </a:lnTo>
                <a:lnTo>
                  <a:pt x="205504" y="352372"/>
                </a:lnTo>
                <a:lnTo>
                  <a:pt x="209115" y="356737"/>
                </a:lnTo>
                <a:lnTo>
                  <a:pt x="213406" y="359437"/>
                </a:lnTo>
                <a:lnTo>
                  <a:pt x="215630" y="359301"/>
                </a:lnTo>
                <a:lnTo>
                  <a:pt x="217214" y="357220"/>
                </a:lnTo>
                <a:lnTo>
                  <a:pt x="219485" y="350407"/>
                </a:lnTo>
                <a:lnTo>
                  <a:pt x="222443" y="338758"/>
                </a:lnTo>
                <a:lnTo>
                  <a:pt x="223627" y="324233"/>
                </a:lnTo>
                <a:lnTo>
                  <a:pt x="223042" y="306716"/>
                </a:lnTo>
                <a:lnTo>
                  <a:pt x="222185" y="293742"/>
                </a:lnTo>
                <a:lnTo>
                  <a:pt x="221043" y="285487"/>
                </a:lnTo>
                <a:lnTo>
                  <a:pt x="221668" y="278557"/>
                </a:lnTo>
                <a:lnTo>
                  <a:pt x="225252" y="270186"/>
                </a:lnTo>
                <a:lnTo>
                  <a:pt x="228536" y="264032"/>
                </a:lnTo>
                <a:lnTo>
                  <a:pt x="236370" y="255274"/>
                </a:lnTo>
                <a:lnTo>
                  <a:pt x="242728" y="252935"/>
                </a:lnTo>
                <a:lnTo>
                  <a:pt x="246495" y="253526"/>
                </a:lnTo>
                <a:lnTo>
                  <a:pt x="251452" y="257647"/>
                </a:lnTo>
                <a:lnTo>
                  <a:pt x="258327" y="260170"/>
                </a:lnTo>
                <a:lnTo>
                  <a:pt x="264536" y="268092"/>
                </a:lnTo>
                <a:lnTo>
                  <a:pt x="274593" y="286078"/>
                </a:lnTo>
                <a:lnTo>
                  <a:pt x="281264" y="295000"/>
                </a:lnTo>
                <a:lnTo>
                  <a:pt x="286792" y="298985"/>
                </a:lnTo>
                <a:lnTo>
                  <a:pt x="292239" y="305737"/>
                </a:lnTo>
                <a:lnTo>
                  <a:pt x="300290" y="319908"/>
                </a:lnTo>
                <a:lnTo>
                  <a:pt x="304506" y="325933"/>
                </a:lnTo>
                <a:lnTo>
                  <a:pt x="307009" y="328109"/>
                </a:lnTo>
                <a:lnTo>
                  <a:pt x="309219" y="328456"/>
                </a:lnTo>
                <a:lnTo>
                  <a:pt x="308396" y="324458"/>
                </a:lnTo>
                <a:lnTo>
                  <a:pt x="304547" y="316060"/>
                </a:lnTo>
                <a:lnTo>
                  <a:pt x="298658" y="306737"/>
                </a:lnTo>
                <a:lnTo>
                  <a:pt x="285596" y="289784"/>
                </a:lnTo>
                <a:lnTo>
                  <a:pt x="278394" y="277653"/>
                </a:lnTo>
                <a:lnTo>
                  <a:pt x="271941" y="263658"/>
                </a:lnTo>
                <a:lnTo>
                  <a:pt x="267194" y="255247"/>
                </a:lnTo>
                <a:lnTo>
                  <a:pt x="258586" y="246842"/>
                </a:lnTo>
                <a:lnTo>
                  <a:pt x="258701" y="243476"/>
                </a:lnTo>
                <a:lnTo>
                  <a:pt x="269092" y="231549"/>
                </a:lnTo>
                <a:lnTo>
                  <a:pt x="288186" y="221063"/>
                </a:lnTo>
                <a:lnTo>
                  <a:pt x="309708" y="212794"/>
                </a:lnTo>
                <a:lnTo>
                  <a:pt x="316910" y="213644"/>
                </a:lnTo>
                <a:lnTo>
                  <a:pt x="329564" y="210169"/>
                </a:lnTo>
                <a:lnTo>
                  <a:pt x="330755" y="204899"/>
                </a:lnTo>
                <a:lnTo>
                  <a:pt x="333475" y="202526"/>
                </a:lnTo>
                <a:lnTo>
                  <a:pt x="345259" y="195127"/>
                </a:lnTo>
                <a:lnTo>
                  <a:pt x="348639" y="195229"/>
                </a:lnTo>
                <a:lnTo>
                  <a:pt x="353827" y="198745"/>
                </a:lnTo>
                <a:lnTo>
                  <a:pt x="359356" y="205416"/>
                </a:lnTo>
                <a:lnTo>
                  <a:pt x="361912" y="211420"/>
                </a:lnTo>
                <a:lnTo>
                  <a:pt x="365387" y="221654"/>
                </a:lnTo>
                <a:lnTo>
                  <a:pt x="367087" y="235907"/>
                </a:lnTo>
                <a:lnTo>
                  <a:pt x="366829" y="279727"/>
                </a:lnTo>
                <a:lnTo>
                  <a:pt x="366924" y="287819"/>
                </a:lnTo>
                <a:lnTo>
                  <a:pt x="367590" y="290927"/>
                </a:lnTo>
                <a:lnTo>
                  <a:pt x="369991" y="286296"/>
                </a:lnTo>
                <a:lnTo>
                  <a:pt x="372854" y="277653"/>
                </a:lnTo>
                <a:lnTo>
                  <a:pt x="375431" y="271499"/>
                </a:lnTo>
                <a:lnTo>
                  <a:pt x="377410" y="261931"/>
                </a:lnTo>
                <a:lnTo>
                  <a:pt x="378797" y="248875"/>
                </a:lnTo>
                <a:lnTo>
                  <a:pt x="379620" y="239097"/>
                </a:lnTo>
                <a:lnTo>
                  <a:pt x="376254" y="227945"/>
                </a:lnTo>
                <a:lnTo>
                  <a:pt x="376091" y="209380"/>
                </a:lnTo>
                <a:lnTo>
                  <a:pt x="377777" y="199357"/>
                </a:lnTo>
                <a:lnTo>
                  <a:pt x="382489" y="199357"/>
                </a:lnTo>
                <a:lnTo>
                  <a:pt x="401985" y="233595"/>
                </a:lnTo>
                <a:lnTo>
                  <a:pt x="409656" y="240851"/>
                </a:lnTo>
                <a:lnTo>
                  <a:pt x="418387" y="258647"/>
                </a:lnTo>
                <a:lnTo>
                  <a:pt x="428587" y="256770"/>
                </a:lnTo>
                <a:lnTo>
                  <a:pt x="437998" y="258939"/>
                </a:lnTo>
                <a:lnTo>
                  <a:pt x="442160" y="258293"/>
                </a:lnTo>
                <a:lnTo>
                  <a:pt x="444213" y="255546"/>
                </a:lnTo>
                <a:lnTo>
                  <a:pt x="441289" y="248181"/>
                </a:lnTo>
                <a:lnTo>
                  <a:pt x="427921" y="227686"/>
                </a:lnTo>
                <a:lnTo>
                  <a:pt x="421848" y="211332"/>
                </a:lnTo>
                <a:lnTo>
                  <a:pt x="417598" y="190585"/>
                </a:lnTo>
                <a:lnTo>
                  <a:pt x="416564" y="179399"/>
                </a:lnTo>
                <a:lnTo>
                  <a:pt x="419815" y="177373"/>
                </a:lnTo>
                <a:lnTo>
                  <a:pt x="434748" y="177611"/>
                </a:lnTo>
                <a:lnTo>
                  <a:pt x="457188" y="187328"/>
                </a:lnTo>
                <a:lnTo>
                  <a:pt x="485884" y="220294"/>
                </a:lnTo>
                <a:lnTo>
                  <a:pt x="500008" y="230991"/>
                </a:lnTo>
                <a:lnTo>
                  <a:pt x="525318" y="267589"/>
                </a:lnTo>
                <a:lnTo>
                  <a:pt x="532954" y="273015"/>
                </a:lnTo>
                <a:lnTo>
                  <a:pt x="536035" y="274151"/>
                </a:lnTo>
                <a:lnTo>
                  <a:pt x="538360" y="269724"/>
                </a:lnTo>
                <a:lnTo>
                  <a:pt x="539795" y="264896"/>
                </a:lnTo>
                <a:lnTo>
                  <a:pt x="539904" y="258429"/>
                </a:lnTo>
                <a:lnTo>
                  <a:pt x="538680" y="250296"/>
                </a:lnTo>
                <a:lnTo>
                  <a:pt x="537973" y="240817"/>
                </a:lnTo>
                <a:lnTo>
                  <a:pt x="537796" y="229957"/>
                </a:lnTo>
                <a:lnTo>
                  <a:pt x="539509" y="208129"/>
                </a:lnTo>
                <a:lnTo>
                  <a:pt x="543589" y="200914"/>
                </a:lnTo>
                <a:lnTo>
                  <a:pt x="545391" y="192700"/>
                </a:lnTo>
                <a:lnTo>
                  <a:pt x="543712" y="177719"/>
                </a:lnTo>
                <a:lnTo>
                  <a:pt x="538931" y="167342"/>
                </a:lnTo>
                <a:lnTo>
                  <a:pt x="520320" y="140163"/>
                </a:lnTo>
                <a:lnTo>
                  <a:pt x="520245" y="136878"/>
                </a:lnTo>
                <a:lnTo>
                  <a:pt x="524005" y="133254"/>
                </a:lnTo>
                <a:lnTo>
                  <a:pt x="529581" y="131125"/>
                </a:lnTo>
                <a:lnTo>
                  <a:pt x="575706" y="137715"/>
                </a:lnTo>
                <a:lnTo>
                  <a:pt x="583676" y="140122"/>
                </a:lnTo>
                <a:lnTo>
                  <a:pt x="587076" y="142481"/>
                </a:lnTo>
                <a:lnTo>
                  <a:pt x="588565" y="145589"/>
                </a:lnTo>
                <a:lnTo>
                  <a:pt x="590476" y="146915"/>
                </a:lnTo>
                <a:lnTo>
                  <a:pt x="600383" y="143216"/>
                </a:lnTo>
                <a:lnTo>
                  <a:pt x="600145" y="136429"/>
                </a:lnTo>
                <a:lnTo>
                  <a:pt x="598908" y="132091"/>
                </a:lnTo>
                <a:lnTo>
                  <a:pt x="545378" y="120157"/>
                </a:lnTo>
                <a:lnTo>
                  <a:pt x="535402" y="116050"/>
                </a:lnTo>
                <a:lnTo>
                  <a:pt x="530322" y="115737"/>
                </a:lnTo>
                <a:lnTo>
                  <a:pt x="525073" y="118892"/>
                </a:lnTo>
                <a:lnTo>
                  <a:pt x="514186" y="120449"/>
                </a:lnTo>
                <a:lnTo>
                  <a:pt x="509161" y="119851"/>
                </a:lnTo>
                <a:lnTo>
                  <a:pt x="502646" y="105469"/>
                </a:lnTo>
                <a:lnTo>
                  <a:pt x="508542" y="87911"/>
                </a:lnTo>
                <a:lnTo>
                  <a:pt x="513506" y="88312"/>
                </a:lnTo>
                <a:lnTo>
                  <a:pt x="522938" y="95187"/>
                </a:lnTo>
                <a:lnTo>
                  <a:pt x="528527" y="85572"/>
                </a:lnTo>
                <a:lnTo>
                  <a:pt x="537395" y="77561"/>
                </a:lnTo>
                <a:lnTo>
                  <a:pt x="546167" y="74726"/>
                </a:lnTo>
                <a:lnTo>
                  <a:pt x="565302" y="57270"/>
                </a:lnTo>
                <a:lnTo>
                  <a:pt x="568838" y="55733"/>
                </a:lnTo>
                <a:lnTo>
                  <a:pt x="573299" y="56672"/>
                </a:lnTo>
                <a:lnTo>
                  <a:pt x="583186" y="61200"/>
                </a:lnTo>
                <a:lnTo>
                  <a:pt x="587096" y="65532"/>
                </a:lnTo>
                <a:lnTo>
                  <a:pt x="591577" y="74746"/>
                </a:lnTo>
                <a:lnTo>
                  <a:pt x="594175" y="77582"/>
                </a:lnTo>
                <a:lnTo>
                  <a:pt x="597262" y="78105"/>
                </a:lnTo>
                <a:lnTo>
                  <a:pt x="601492" y="82240"/>
                </a:lnTo>
                <a:lnTo>
                  <a:pt x="607612" y="68796"/>
                </a:lnTo>
                <a:lnTo>
                  <a:pt x="613140" y="54183"/>
                </a:lnTo>
                <a:lnTo>
                  <a:pt x="619492" y="44846"/>
                </a:lnTo>
                <a:lnTo>
                  <a:pt x="628474" y="50300"/>
                </a:lnTo>
                <a:lnTo>
                  <a:pt x="634159" y="57365"/>
                </a:lnTo>
                <a:lnTo>
                  <a:pt x="639354" y="65729"/>
                </a:lnTo>
                <a:lnTo>
                  <a:pt x="646705" y="70326"/>
                </a:lnTo>
                <a:lnTo>
                  <a:pt x="659163" y="98308"/>
                </a:lnTo>
                <a:lnTo>
                  <a:pt x="661489" y="98336"/>
                </a:lnTo>
                <a:lnTo>
                  <a:pt x="662590" y="95996"/>
                </a:lnTo>
                <a:lnTo>
                  <a:pt x="663767" y="90855"/>
                </a:lnTo>
                <a:lnTo>
                  <a:pt x="664188" y="83178"/>
                </a:lnTo>
                <a:lnTo>
                  <a:pt x="665718" y="72665"/>
                </a:lnTo>
                <a:lnTo>
                  <a:pt x="664610" y="68755"/>
                </a:lnTo>
                <a:lnTo>
                  <a:pt x="654172" y="56944"/>
                </a:lnTo>
                <a:lnTo>
                  <a:pt x="652200" y="52367"/>
                </a:lnTo>
                <a:lnTo>
                  <a:pt x="650201" y="44785"/>
                </a:lnTo>
                <a:lnTo>
                  <a:pt x="650167" y="38481"/>
                </a:lnTo>
                <a:lnTo>
                  <a:pt x="652105" y="33483"/>
                </a:lnTo>
                <a:lnTo>
                  <a:pt x="654145" y="31192"/>
                </a:lnTo>
                <a:lnTo>
                  <a:pt x="660890" y="33273"/>
                </a:lnTo>
                <a:lnTo>
                  <a:pt x="663121" y="31641"/>
                </a:lnTo>
                <a:lnTo>
                  <a:pt x="665229" y="27384"/>
                </a:lnTo>
                <a:lnTo>
                  <a:pt x="667765" y="19353"/>
                </a:lnTo>
                <a:lnTo>
                  <a:pt x="669764" y="17299"/>
                </a:lnTo>
                <a:lnTo>
                  <a:pt x="674280" y="17061"/>
                </a:lnTo>
                <a:lnTo>
                  <a:pt x="681222" y="22229"/>
                </a:lnTo>
                <a:lnTo>
                  <a:pt x="687302" y="22665"/>
                </a:lnTo>
                <a:lnTo>
                  <a:pt x="689491" y="20291"/>
                </a:lnTo>
                <a:lnTo>
                  <a:pt x="689824" y="15246"/>
                </a:lnTo>
                <a:lnTo>
                  <a:pt x="690355" y="12022"/>
                </a:lnTo>
                <a:lnTo>
                  <a:pt x="691076" y="10662"/>
                </a:lnTo>
                <a:lnTo>
                  <a:pt x="713108" y="10384"/>
                </a:lnTo>
                <a:lnTo>
                  <a:pt x="718575" y="9173"/>
                </a:lnTo>
                <a:lnTo>
                  <a:pt x="722846" y="5318"/>
                </a:lnTo>
                <a:lnTo>
                  <a:pt x="728075" y="4862"/>
                </a:lnTo>
                <a:lnTo>
                  <a:pt x="732644" y="7167"/>
                </a:lnTo>
                <a:lnTo>
                  <a:pt x="738302" y="12077"/>
                </a:lnTo>
                <a:lnTo>
                  <a:pt x="743926" y="11846"/>
                </a:lnTo>
                <a:lnTo>
                  <a:pt x="752303" y="3822"/>
                </a:lnTo>
                <a:lnTo>
                  <a:pt x="760192" y="0"/>
                </a:lnTo>
                <a:lnTo>
                  <a:pt x="803732" y="1061"/>
                </a:lnTo>
                <a:lnTo>
                  <a:pt x="818046" y="5936"/>
                </a:lnTo>
                <a:close/>
                <a:moveTo>
                  <a:pt x="533471" y="233017"/>
                </a:moveTo>
                <a:lnTo>
                  <a:pt x="529602" y="235452"/>
                </a:lnTo>
                <a:lnTo>
                  <a:pt x="521523" y="220723"/>
                </a:lnTo>
                <a:lnTo>
                  <a:pt x="508732" y="205797"/>
                </a:lnTo>
                <a:lnTo>
                  <a:pt x="497451" y="195733"/>
                </a:lnTo>
                <a:lnTo>
                  <a:pt x="486850" y="168866"/>
                </a:lnTo>
                <a:lnTo>
                  <a:pt x="486013" y="159162"/>
                </a:lnTo>
                <a:lnTo>
                  <a:pt x="487516" y="150580"/>
                </a:lnTo>
                <a:lnTo>
                  <a:pt x="496771" y="149268"/>
                </a:lnTo>
                <a:lnTo>
                  <a:pt x="504176" y="145303"/>
                </a:lnTo>
                <a:lnTo>
                  <a:pt x="523026" y="162365"/>
                </a:lnTo>
                <a:lnTo>
                  <a:pt x="532451" y="176611"/>
                </a:lnTo>
                <a:lnTo>
                  <a:pt x="535647" y="188123"/>
                </a:lnTo>
                <a:lnTo>
                  <a:pt x="535150" y="210802"/>
                </a:lnTo>
                <a:lnTo>
                  <a:pt x="533471" y="233017"/>
                </a:lnTo>
                <a:close/>
                <a:moveTo>
                  <a:pt x="1033472" y="265392"/>
                </a:moveTo>
                <a:lnTo>
                  <a:pt x="1031507" y="269710"/>
                </a:lnTo>
                <a:lnTo>
                  <a:pt x="1026475" y="267983"/>
                </a:lnTo>
                <a:lnTo>
                  <a:pt x="1020028" y="255818"/>
                </a:lnTo>
                <a:lnTo>
                  <a:pt x="1015731" y="245733"/>
                </a:lnTo>
                <a:lnTo>
                  <a:pt x="1015425" y="233772"/>
                </a:lnTo>
                <a:lnTo>
                  <a:pt x="1017635" y="228414"/>
                </a:lnTo>
                <a:lnTo>
                  <a:pt x="1021075" y="227516"/>
                </a:lnTo>
                <a:lnTo>
                  <a:pt x="1025802" y="237771"/>
                </a:lnTo>
                <a:lnTo>
                  <a:pt x="1030650" y="251445"/>
                </a:lnTo>
                <a:lnTo>
                  <a:pt x="1033472" y="265392"/>
                </a:lnTo>
                <a:close/>
                <a:moveTo>
                  <a:pt x="1053559" y="508467"/>
                </a:moveTo>
                <a:lnTo>
                  <a:pt x="1045481" y="520782"/>
                </a:lnTo>
                <a:lnTo>
                  <a:pt x="1033533" y="519837"/>
                </a:lnTo>
                <a:lnTo>
                  <a:pt x="1026461" y="514165"/>
                </a:lnTo>
                <a:lnTo>
                  <a:pt x="1024441" y="505604"/>
                </a:lnTo>
                <a:lnTo>
                  <a:pt x="1027134" y="496016"/>
                </a:lnTo>
                <a:lnTo>
                  <a:pt x="1035716" y="488278"/>
                </a:lnTo>
                <a:lnTo>
                  <a:pt x="1046487" y="483416"/>
                </a:lnTo>
                <a:lnTo>
                  <a:pt x="1056252" y="486340"/>
                </a:lnTo>
                <a:lnTo>
                  <a:pt x="1057599" y="496016"/>
                </a:lnTo>
                <a:lnTo>
                  <a:pt x="1053559" y="508467"/>
                </a:lnTo>
                <a:close/>
                <a:moveTo>
                  <a:pt x="1027127" y="692440"/>
                </a:moveTo>
                <a:lnTo>
                  <a:pt x="1024598" y="695663"/>
                </a:lnTo>
                <a:lnTo>
                  <a:pt x="1022918" y="685959"/>
                </a:lnTo>
                <a:lnTo>
                  <a:pt x="1021402" y="672892"/>
                </a:lnTo>
                <a:lnTo>
                  <a:pt x="1021062" y="658000"/>
                </a:lnTo>
                <a:lnTo>
                  <a:pt x="1024931" y="650479"/>
                </a:lnTo>
                <a:lnTo>
                  <a:pt x="1026951" y="648800"/>
                </a:lnTo>
                <a:lnTo>
                  <a:pt x="1028297" y="650479"/>
                </a:lnTo>
                <a:lnTo>
                  <a:pt x="1027957" y="657171"/>
                </a:lnTo>
                <a:lnTo>
                  <a:pt x="1027957" y="670424"/>
                </a:lnTo>
                <a:lnTo>
                  <a:pt x="1029303" y="679452"/>
                </a:lnTo>
                <a:lnTo>
                  <a:pt x="1027127" y="692440"/>
                </a:lnTo>
                <a:close/>
                <a:moveTo>
                  <a:pt x="1047045" y="722380"/>
                </a:moveTo>
                <a:lnTo>
                  <a:pt x="1043339" y="722380"/>
                </a:lnTo>
                <a:lnTo>
                  <a:pt x="1041965" y="720061"/>
                </a:lnTo>
                <a:lnTo>
                  <a:pt x="1042842" y="715947"/>
                </a:lnTo>
                <a:lnTo>
                  <a:pt x="1048004" y="702579"/>
                </a:lnTo>
                <a:lnTo>
                  <a:pt x="1049724" y="701484"/>
                </a:lnTo>
                <a:lnTo>
                  <a:pt x="1052247" y="702939"/>
                </a:lnTo>
                <a:lnTo>
                  <a:pt x="1053015" y="709821"/>
                </a:lnTo>
                <a:lnTo>
                  <a:pt x="1051329" y="716655"/>
                </a:lnTo>
                <a:lnTo>
                  <a:pt x="1047045" y="722380"/>
                </a:lnTo>
                <a:close/>
                <a:moveTo>
                  <a:pt x="21957" y="750295"/>
                </a:moveTo>
                <a:lnTo>
                  <a:pt x="15157" y="751063"/>
                </a:lnTo>
                <a:lnTo>
                  <a:pt x="8459" y="747670"/>
                </a:lnTo>
                <a:lnTo>
                  <a:pt x="6161" y="745038"/>
                </a:lnTo>
                <a:lnTo>
                  <a:pt x="6263" y="741006"/>
                </a:lnTo>
                <a:lnTo>
                  <a:pt x="7276" y="739605"/>
                </a:lnTo>
                <a:lnTo>
                  <a:pt x="10894" y="738204"/>
                </a:lnTo>
                <a:lnTo>
                  <a:pt x="13899" y="737891"/>
                </a:lnTo>
                <a:lnTo>
                  <a:pt x="15926" y="738517"/>
                </a:lnTo>
                <a:lnTo>
                  <a:pt x="20693" y="741006"/>
                </a:lnTo>
                <a:lnTo>
                  <a:pt x="24140" y="743488"/>
                </a:lnTo>
                <a:lnTo>
                  <a:pt x="26405" y="744263"/>
                </a:lnTo>
                <a:lnTo>
                  <a:pt x="25759" y="747819"/>
                </a:lnTo>
                <a:lnTo>
                  <a:pt x="21957" y="750295"/>
                </a:lnTo>
                <a:close/>
                <a:moveTo>
                  <a:pt x="1035043" y="856641"/>
                </a:moveTo>
                <a:lnTo>
                  <a:pt x="1032853" y="858728"/>
                </a:lnTo>
                <a:lnTo>
                  <a:pt x="1025448" y="825524"/>
                </a:lnTo>
                <a:lnTo>
                  <a:pt x="1025448" y="813263"/>
                </a:lnTo>
                <a:lnTo>
                  <a:pt x="1025951" y="803797"/>
                </a:lnTo>
                <a:lnTo>
                  <a:pt x="1029317" y="803063"/>
                </a:lnTo>
                <a:lnTo>
                  <a:pt x="1032180" y="808170"/>
                </a:lnTo>
                <a:lnTo>
                  <a:pt x="1033526" y="827666"/>
                </a:lnTo>
                <a:lnTo>
                  <a:pt x="1035043" y="856641"/>
                </a:lnTo>
                <a:close/>
                <a:moveTo>
                  <a:pt x="1046147" y="905778"/>
                </a:moveTo>
                <a:lnTo>
                  <a:pt x="1047664" y="913761"/>
                </a:lnTo>
                <a:lnTo>
                  <a:pt x="1048337" y="921030"/>
                </a:lnTo>
                <a:lnTo>
                  <a:pt x="1050696" y="925627"/>
                </a:lnTo>
                <a:lnTo>
                  <a:pt x="1055749" y="924974"/>
                </a:lnTo>
                <a:lnTo>
                  <a:pt x="1057769" y="933474"/>
                </a:lnTo>
                <a:lnTo>
                  <a:pt x="1054069" y="936732"/>
                </a:lnTo>
                <a:lnTo>
                  <a:pt x="1039429" y="935433"/>
                </a:lnTo>
                <a:lnTo>
                  <a:pt x="1033370" y="936079"/>
                </a:lnTo>
                <a:lnTo>
                  <a:pt x="1029161" y="930870"/>
                </a:lnTo>
                <a:lnTo>
                  <a:pt x="1029331" y="921690"/>
                </a:lnTo>
                <a:lnTo>
                  <a:pt x="1029834" y="912435"/>
                </a:lnTo>
                <a:lnTo>
                  <a:pt x="1034043" y="907117"/>
                </a:lnTo>
                <a:lnTo>
                  <a:pt x="1037579" y="911775"/>
                </a:lnTo>
                <a:lnTo>
                  <a:pt x="1041788" y="908450"/>
                </a:lnTo>
                <a:lnTo>
                  <a:pt x="1046147" y="905778"/>
                </a:lnTo>
                <a:close/>
                <a:moveTo>
                  <a:pt x="339717" y="1088332"/>
                </a:moveTo>
                <a:lnTo>
                  <a:pt x="337017" y="1092697"/>
                </a:lnTo>
                <a:lnTo>
                  <a:pt x="334821" y="1095193"/>
                </a:lnTo>
                <a:lnTo>
                  <a:pt x="330047" y="1102598"/>
                </a:lnTo>
                <a:lnTo>
                  <a:pt x="329225" y="1102857"/>
                </a:lnTo>
                <a:lnTo>
                  <a:pt x="327939" y="1101898"/>
                </a:lnTo>
                <a:lnTo>
                  <a:pt x="326940" y="1099953"/>
                </a:lnTo>
                <a:lnTo>
                  <a:pt x="325138" y="1099484"/>
                </a:lnTo>
                <a:lnTo>
                  <a:pt x="324512" y="1098253"/>
                </a:lnTo>
                <a:lnTo>
                  <a:pt x="324260" y="1097254"/>
                </a:lnTo>
                <a:lnTo>
                  <a:pt x="323458" y="1096614"/>
                </a:lnTo>
                <a:lnTo>
                  <a:pt x="322186" y="1096213"/>
                </a:lnTo>
                <a:lnTo>
                  <a:pt x="320147" y="1096975"/>
                </a:lnTo>
                <a:lnTo>
                  <a:pt x="318277" y="1096213"/>
                </a:lnTo>
                <a:lnTo>
                  <a:pt x="316862" y="1092956"/>
                </a:lnTo>
                <a:lnTo>
                  <a:pt x="319473" y="1090766"/>
                </a:lnTo>
                <a:lnTo>
                  <a:pt x="321085" y="1088896"/>
                </a:lnTo>
                <a:lnTo>
                  <a:pt x="327321" y="1088162"/>
                </a:lnTo>
                <a:lnTo>
                  <a:pt x="329082" y="1089019"/>
                </a:lnTo>
                <a:lnTo>
                  <a:pt x="330190" y="1088998"/>
                </a:lnTo>
                <a:lnTo>
                  <a:pt x="331877" y="1088488"/>
                </a:lnTo>
                <a:lnTo>
                  <a:pt x="335562" y="1086156"/>
                </a:lnTo>
                <a:lnTo>
                  <a:pt x="336113" y="1085068"/>
                </a:lnTo>
                <a:lnTo>
                  <a:pt x="339411" y="1086435"/>
                </a:lnTo>
                <a:lnTo>
                  <a:pt x="339717" y="1088332"/>
                </a:lnTo>
                <a:close/>
                <a:moveTo>
                  <a:pt x="367998" y="1195950"/>
                </a:moveTo>
                <a:lnTo>
                  <a:pt x="366210" y="1196337"/>
                </a:lnTo>
                <a:lnTo>
                  <a:pt x="361083" y="1193352"/>
                </a:lnTo>
                <a:lnTo>
                  <a:pt x="360246" y="1192223"/>
                </a:lnTo>
                <a:lnTo>
                  <a:pt x="359927" y="1190843"/>
                </a:lnTo>
                <a:lnTo>
                  <a:pt x="360124" y="1189204"/>
                </a:lnTo>
                <a:lnTo>
                  <a:pt x="361756" y="1186144"/>
                </a:lnTo>
                <a:lnTo>
                  <a:pt x="364823" y="1181649"/>
                </a:lnTo>
                <a:lnTo>
                  <a:pt x="367047" y="1180806"/>
                </a:lnTo>
                <a:lnTo>
                  <a:pt x="368427" y="1183628"/>
                </a:lnTo>
                <a:lnTo>
                  <a:pt x="369780" y="1187409"/>
                </a:lnTo>
                <a:lnTo>
                  <a:pt x="369957" y="1189319"/>
                </a:lnTo>
                <a:lnTo>
                  <a:pt x="369868" y="1191570"/>
                </a:lnTo>
                <a:lnTo>
                  <a:pt x="369515" y="1193474"/>
                </a:lnTo>
                <a:lnTo>
                  <a:pt x="368896" y="1195038"/>
                </a:lnTo>
                <a:lnTo>
                  <a:pt x="367998" y="1195950"/>
                </a:lnTo>
                <a:close/>
                <a:moveTo>
                  <a:pt x="904318" y="1202940"/>
                </a:moveTo>
                <a:lnTo>
                  <a:pt x="904992" y="1206374"/>
                </a:lnTo>
                <a:lnTo>
                  <a:pt x="905060" y="1207992"/>
                </a:lnTo>
                <a:lnTo>
                  <a:pt x="904917" y="1209346"/>
                </a:lnTo>
                <a:lnTo>
                  <a:pt x="904543" y="1210318"/>
                </a:lnTo>
                <a:lnTo>
                  <a:pt x="903645" y="1211175"/>
                </a:lnTo>
                <a:lnTo>
                  <a:pt x="905318" y="1213439"/>
                </a:lnTo>
                <a:lnTo>
                  <a:pt x="905862" y="1214962"/>
                </a:lnTo>
                <a:lnTo>
                  <a:pt x="905964" y="1216173"/>
                </a:lnTo>
                <a:lnTo>
                  <a:pt x="904897" y="1218512"/>
                </a:lnTo>
                <a:lnTo>
                  <a:pt x="897294" y="1221599"/>
                </a:lnTo>
                <a:lnTo>
                  <a:pt x="895179" y="1223082"/>
                </a:lnTo>
                <a:lnTo>
                  <a:pt x="892541" y="1226747"/>
                </a:lnTo>
                <a:lnTo>
                  <a:pt x="889331" y="1229889"/>
                </a:lnTo>
                <a:lnTo>
                  <a:pt x="888264" y="1229875"/>
                </a:lnTo>
                <a:lnTo>
                  <a:pt x="887019" y="1226618"/>
                </a:lnTo>
                <a:lnTo>
                  <a:pt x="881946" y="1224217"/>
                </a:lnTo>
                <a:lnTo>
                  <a:pt x="872406" y="1225469"/>
                </a:lnTo>
                <a:lnTo>
                  <a:pt x="861233" y="1228488"/>
                </a:lnTo>
                <a:lnTo>
                  <a:pt x="857269" y="1229895"/>
                </a:lnTo>
                <a:lnTo>
                  <a:pt x="855263" y="1229147"/>
                </a:lnTo>
                <a:lnTo>
                  <a:pt x="854651" y="1228019"/>
                </a:lnTo>
                <a:lnTo>
                  <a:pt x="854624" y="1226448"/>
                </a:lnTo>
                <a:lnTo>
                  <a:pt x="855943" y="1221837"/>
                </a:lnTo>
                <a:lnTo>
                  <a:pt x="856480" y="1220661"/>
                </a:lnTo>
                <a:lnTo>
                  <a:pt x="859044" y="1219124"/>
                </a:lnTo>
                <a:lnTo>
                  <a:pt x="860778" y="1215044"/>
                </a:lnTo>
                <a:lnTo>
                  <a:pt x="860213" y="1210590"/>
                </a:lnTo>
                <a:lnTo>
                  <a:pt x="860880" y="1204354"/>
                </a:lnTo>
                <a:lnTo>
                  <a:pt x="862634" y="1203382"/>
                </a:lnTo>
                <a:lnTo>
                  <a:pt x="867020" y="1205606"/>
                </a:lnTo>
                <a:lnTo>
                  <a:pt x="869856" y="1206075"/>
                </a:lnTo>
                <a:lnTo>
                  <a:pt x="874881" y="1206360"/>
                </a:lnTo>
                <a:lnTo>
                  <a:pt x="881634" y="1205612"/>
                </a:lnTo>
                <a:lnTo>
                  <a:pt x="887060" y="1203069"/>
                </a:lnTo>
                <a:lnTo>
                  <a:pt x="896961" y="1195793"/>
                </a:lnTo>
                <a:lnTo>
                  <a:pt x="898715" y="1195888"/>
                </a:lnTo>
                <a:lnTo>
                  <a:pt x="899973" y="1198472"/>
                </a:lnTo>
                <a:lnTo>
                  <a:pt x="900898" y="1199737"/>
                </a:lnTo>
                <a:lnTo>
                  <a:pt x="903843" y="1201716"/>
                </a:lnTo>
                <a:lnTo>
                  <a:pt x="904318" y="1202940"/>
                </a:lnTo>
                <a:close/>
                <a:moveTo>
                  <a:pt x="403495" y="1206796"/>
                </a:moveTo>
                <a:lnTo>
                  <a:pt x="400945" y="1206952"/>
                </a:lnTo>
                <a:lnTo>
                  <a:pt x="395015" y="1205898"/>
                </a:lnTo>
                <a:lnTo>
                  <a:pt x="394539" y="1205218"/>
                </a:lnTo>
                <a:lnTo>
                  <a:pt x="394464" y="1203933"/>
                </a:lnTo>
                <a:lnTo>
                  <a:pt x="395253" y="1200220"/>
                </a:lnTo>
                <a:lnTo>
                  <a:pt x="397864" y="1199723"/>
                </a:lnTo>
                <a:lnTo>
                  <a:pt x="400972" y="1201757"/>
                </a:lnTo>
                <a:lnTo>
                  <a:pt x="404324" y="1204647"/>
                </a:lnTo>
                <a:lnTo>
                  <a:pt x="404787" y="1206007"/>
                </a:lnTo>
                <a:lnTo>
                  <a:pt x="403495" y="1206796"/>
                </a:lnTo>
                <a:close/>
                <a:moveTo>
                  <a:pt x="383339" y="1258564"/>
                </a:moveTo>
                <a:lnTo>
                  <a:pt x="389697" y="1263080"/>
                </a:lnTo>
                <a:lnTo>
                  <a:pt x="396436" y="1266187"/>
                </a:lnTo>
                <a:lnTo>
                  <a:pt x="397096" y="1267602"/>
                </a:lnTo>
                <a:lnTo>
                  <a:pt x="397620" y="1269744"/>
                </a:lnTo>
                <a:lnTo>
                  <a:pt x="397742" y="1270859"/>
                </a:lnTo>
                <a:lnTo>
                  <a:pt x="397592" y="1271892"/>
                </a:lnTo>
                <a:lnTo>
                  <a:pt x="397164" y="1272844"/>
                </a:lnTo>
                <a:lnTo>
                  <a:pt x="397653" y="1274069"/>
                </a:lnTo>
                <a:lnTo>
                  <a:pt x="399068" y="1275564"/>
                </a:lnTo>
                <a:lnTo>
                  <a:pt x="399211" y="1277312"/>
                </a:lnTo>
                <a:lnTo>
                  <a:pt x="397524" y="1280304"/>
                </a:lnTo>
                <a:lnTo>
                  <a:pt x="395151" y="1283623"/>
                </a:lnTo>
                <a:lnTo>
                  <a:pt x="382598" y="1290416"/>
                </a:lnTo>
                <a:lnTo>
                  <a:pt x="378158" y="1291565"/>
                </a:lnTo>
                <a:lnTo>
                  <a:pt x="367182" y="1296203"/>
                </a:lnTo>
                <a:lnTo>
                  <a:pt x="363823" y="1296012"/>
                </a:lnTo>
                <a:lnTo>
                  <a:pt x="363082" y="1295795"/>
                </a:lnTo>
                <a:lnTo>
                  <a:pt x="361008" y="1293755"/>
                </a:lnTo>
                <a:lnTo>
                  <a:pt x="358166" y="1291857"/>
                </a:lnTo>
                <a:lnTo>
                  <a:pt x="356833" y="1290382"/>
                </a:lnTo>
                <a:lnTo>
                  <a:pt x="355656" y="1288260"/>
                </a:lnTo>
                <a:lnTo>
                  <a:pt x="356126" y="1286948"/>
                </a:lnTo>
                <a:lnTo>
                  <a:pt x="358240" y="1286431"/>
                </a:lnTo>
                <a:lnTo>
                  <a:pt x="361246" y="1286465"/>
                </a:lnTo>
                <a:lnTo>
                  <a:pt x="365659" y="1284921"/>
                </a:lnTo>
                <a:lnTo>
                  <a:pt x="364435" y="1283527"/>
                </a:lnTo>
                <a:lnTo>
                  <a:pt x="363279" y="1282677"/>
                </a:lnTo>
                <a:lnTo>
                  <a:pt x="362477" y="1280828"/>
                </a:lnTo>
                <a:lnTo>
                  <a:pt x="360634" y="1281188"/>
                </a:lnTo>
                <a:lnTo>
                  <a:pt x="359254" y="1280127"/>
                </a:lnTo>
                <a:lnTo>
                  <a:pt x="356595" y="1279454"/>
                </a:lnTo>
                <a:lnTo>
                  <a:pt x="349652" y="1278815"/>
                </a:lnTo>
                <a:lnTo>
                  <a:pt x="345123" y="1276993"/>
                </a:lnTo>
                <a:lnTo>
                  <a:pt x="343790" y="1275898"/>
                </a:lnTo>
                <a:lnTo>
                  <a:pt x="342614" y="1274007"/>
                </a:lnTo>
                <a:lnTo>
                  <a:pt x="341594" y="1271342"/>
                </a:lnTo>
                <a:lnTo>
                  <a:pt x="343076" y="1260938"/>
                </a:lnTo>
                <a:lnTo>
                  <a:pt x="344096" y="1258272"/>
                </a:lnTo>
                <a:lnTo>
                  <a:pt x="346449" y="1257395"/>
                </a:lnTo>
                <a:lnTo>
                  <a:pt x="352202" y="1259720"/>
                </a:lnTo>
                <a:lnTo>
                  <a:pt x="352977" y="1258721"/>
                </a:lnTo>
                <a:lnTo>
                  <a:pt x="346680" y="1254858"/>
                </a:lnTo>
                <a:lnTo>
                  <a:pt x="344368" y="1252553"/>
                </a:lnTo>
                <a:lnTo>
                  <a:pt x="343688" y="1250731"/>
                </a:lnTo>
                <a:lnTo>
                  <a:pt x="343280" y="1248045"/>
                </a:lnTo>
                <a:lnTo>
                  <a:pt x="343280" y="1246467"/>
                </a:lnTo>
                <a:lnTo>
                  <a:pt x="343566" y="1244876"/>
                </a:lnTo>
                <a:lnTo>
                  <a:pt x="344130" y="1243278"/>
                </a:lnTo>
                <a:lnTo>
                  <a:pt x="345660" y="1241115"/>
                </a:lnTo>
                <a:lnTo>
                  <a:pt x="352039" y="1237661"/>
                </a:lnTo>
                <a:lnTo>
                  <a:pt x="358988" y="1238844"/>
                </a:lnTo>
                <a:lnTo>
                  <a:pt x="371052" y="1243088"/>
                </a:lnTo>
                <a:lnTo>
                  <a:pt x="372548" y="1243985"/>
                </a:lnTo>
                <a:lnTo>
                  <a:pt x="376247" y="1247609"/>
                </a:lnTo>
                <a:lnTo>
                  <a:pt x="383339" y="1258564"/>
                </a:lnTo>
                <a:close/>
                <a:moveTo>
                  <a:pt x="416116" y="1280175"/>
                </a:moveTo>
                <a:lnTo>
                  <a:pt x="413124" y="1282099"/>
                </a:lnTo>
                <a:lnTo>
                  <a:pt x="412518" y="1281671"/>
                </a:lnTo>
                <a:lnTo>
                  <a:pt x="411913" y="1280202"/>
                </a:lnTo>
                <a:lnTo>
                  <a:pt x="410370" y="1273511"/>
                </a:lnTo>
                <a:lnTo>
                  <a:pt x="409914" y="1270328"/>
                </a:lnTo>
                <a:lnTo>
                  <a:pt x="410295" y="1266357"/>
                </a:lnTo>
                <a:lnTo>
                  <a:pt x="409696" y="1263549"/>
                </a:lnTo>
                <a:lnTo>
                  <a:pt x="412396" y="1260271"/>
                </a:lnTo>
                <a:lnTo>
                  <a:pt x="414579" y="1259707"/>
                </a:lnTo>
                <a:lnTo>
                  <a:pt x="417523" y="1260564"/>
                </a:lnTo>
                <a:lnTo>
                  <a:pt x="422508" y="1263896"/>
                </a:lnTo>
                <a:lnTo>
                  <a:pt x="422147" y="1264977"/>
                </a:lnTo>
                <a:lnTo>
                  <a:pt x="421066" y="1266711"/>
                </a:lnTo>
                <a:lnTo>
                  <a:pt x="418067" y="1268975"/>
                </a:lnTo>
                <a:lnTo>
                  <a:pt x="417006" y="1274062"/>
                </a:lnTo>
                <a:lnTo>
                  <a:pt x="416802" y="1276605"/>
                </a:lnTo>
                <a:lnTo>
                  <a:pt x="416945" y="1278509"/>
                </a:lnTo>
                <a:lnTo>
                  <a:pt x="416116" y="1280175"/>
                </a:lnTo>
                <a:close/>
                <a:moveTo>
                  <a:pt x="682963" y="1481361"/>
                </a:moveTo>
                <a:lnTo>
                  <a:pt x="679992" y="1481388"/>
                </a:lnTo>
                <a:lnTo>
                  <a:pt x="679006" y="1477771"/>
                </a:lnTo>
                <a:lnTo>
                  <a:pt x="679298" y="1473813"/>
                </a:lnTo>
                <a:lnTo>
                  <a:pt x="682644" y="1472569"/>
                </a:lnTo>
                <a:lnTo>
                  <a:pt x="684446" y="1475296"/>
                </a:lnTo>
                <a:lnTo>
                  <a:pt x="683800" y="1479348"/>
                </a:lnTo>
                <a:lnTo>
                  <a:pt x="682963" y="1481361"/>
                </a:lnTo>
                <a:close/>
                <a:moveTo>
                  <a:pt x="506713" y="1682371"/>
                </a:moveTo>
                <a:lnTo>
                  <a:pt x="504523" y="1687090"/>
                </a:lnTo>
                <a:lnTo>
                  <a:pt x="502333" y="1686063"/>
                </a:lnTo>
                <a:lnTo>
                  <a:pt x="501252" y="1683955"/>
                </a:lnTo>
                <a:lnTo>
                  <a:pt x="499097" y="1682976"/>
                </a:lnTo>
                <a:lnTo>
                  <a:pt x="496771" y="1683268"/>
                </a:lnTo>
                <a:lnTo>
                  <a:pt x="496737" y="1682432"/>
                </a:lnTo>
                <a:lnTo>
                  <a:pt x="504292" y="1677386"/>
                </a:lnTo>
                <a:lnTo>
                  <a:pt x="507896" y="1676026"/>
                </a:lnTo>
                <a:lnTo>
                  <a:pt x="507638" y="1678155"/>
                </a:lnTo>
                <a:lnTo>
                  <a:pt x="506951" y="1680018"/>
                </a:lnTo>
                <a:lnTo>
                  <a:pt x="506713" y="168237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59" name="Google Shape;3759;p208"/>
          <p:cNvSpPr/>
          <p:nvPr/>
        </p:nvSpPr>
        <p:spPr>
          <a:xfrm>
            <a:off x="7307308" y="4266282"/>
            <a:ext cx="57215" cy="14586"/>
          </a:xfrm>
          <a:custGeom>
            <a:rect b="b" l="l" r="r" t="t"/>
            <a:pathLst>
              <a:path extrusionOk="0" h="14586" w="57215">
                <a:moveTo>
                  <a:pt x="1170" y="14586"/>
                </a:moveTo>
                <a:lnTo>
                  <a:pt x="1061" y="12941"/>
                </a:lnTo>
                <a:lnTo>
                  <a:pt x="0" y="9187"/>
                </a:lnTo>
                <a:lnTo>
                  <a:pt x="1421" y="7548"/>
                </a:lnTo>
                <a:lnTo>
                  <a:pt x="2965" y="6576"/>
                </a:lnTo>
                <a:lnTo>
                  <a:pt x="4005" y="7351"/>
                </a:lnTo>
                <a:lnTo>
                  <a:pt x="4318" y="8881"/>
                </a:lnTo>
                <a:lnTo>
                  <a:pt x="5120" y="9928"/>
                </a:lnTo>
                <a:lnTo>
                  <a:pt x="7854" y="10581"/>
                </a:lnTo>
                <a:lnTo>
                  <a:pt x="10554" y="10112"/>
                </a:lnTo>
                <a:lnTo>
                  <a:pt x="12206" y="10329"/>
                </a:lnTo>
                <a:lnTo>
                  <a:pt x="12158" y="9479"/>
                </a:lnTo>
                <a:lnTo>
                  <a:pt x="12716" y="8350"/>
                </a:lnTo>
                <a:lnTo>
                  <a:pt x="16001" y="7868"/>
                </a:lnTo>
                <a:lnTo>
                  <a:pt x="19469" y="7548"/>
                </a:lnTo>
                <a:lnTo>
                  <a:pt x="23039" y="6868"/>
                </a:lnTo>
                <a:lnTo>
                  <a:pt x="25833" y="6895"/>
                </a:lnTo>
                <a:lnTo>
                  <a:pt x="26663" y="6712"/>
                </a:lnTo>
                <a:lnTo>
                  <a:pt x="26466" y="6419"/>
                </a:lnTo>
                <a:lnTo>
                  <a:pt x="23957" y="6093"/>
                </a:lnTo>
                <a:lnTo>
                  <a:pt x="18605" y="6868"/>
                </a:lnTo>
                <a:lnTo>
                  <a:pt x="13158" y="7099"/>
                </a:lnTo>
                <a:lnTo>
                  <a:pt x="9030" y="9146"/>
                </a:lnTo>
                <a:lnTo>
                  <a:pt x="7337" y="8956"/>
                </a:lnTo>
                <a:lnTo>
                  <a:pt x="5624" y="6909"/>
                </a:lnTo>
                <a:lnTo>
                  <a:pt x="5012" y="4386"/>
                </a:lnTo>
                <a:lnTo>
                  <a:pt x="9846" y="4203"/>
                </a:lnTo>
                <a:lnTo>
                  <a:pt x="15708" y="4284"/>
                </a:lnTo>
                <a:lnTo>
                  <a:pt x="22093" y="4366"/>
                </a:lnTo>
                <a:lnTo>
                  <a:pt x="25099" y="4407"/>
                </a:lnTo>
                <a:lnTo>
                  <a:pt x="26677" y="1659"/>
                </a:lnTo>
                <a:lnTo>
                  <a:pt x="29682" y="449"/>
                </a:lnTo>
                <a:lnTo>
                  <a:pt x="32756" y="0"/>
                </a:lnTo>
                <a:lnTo>
                  <a:pt x="34361" y="116"/>
                </a:lnTo>
                <a:lnTo>
                  <a:pt x="36047" y="524"/>
                </a:lnTo>
                <a:lnTo>
                  <a:pt x="39291" y="2788"/>
                </a:lnTo>
                <a:lnTo>
                  <a:pt x="41310" y="3312"/>
                </a:lnTo>
                <a:lnTo>
                  <a:pt x="43017" y="3822"/>
                </a:lnTo>
                <a:lnTo>
                  <a:pt x="44234" y="4923"/>
                </a:lnTo>
                <a:lnTo>
                  <a:pt x="46172" y="6018"/>
                </a:lnTo>
                <a:lnTo>
                  <a:pt x="47696" y="6311"/>
                </a:lnTo>
                <a:lnTo>
                  <a:pt x="48600" y="6147"/>
                </a:lnTo>
                <a:lnTo>
                  <a:pt x="50109" y="5726"/>
                </a:lnTo>
                <a:lnTo>
                  <a:pt x="51102" y="5386"/>
                </a:lnTo>
                <a:lnTo>
                  <a:pt x="54339" y="5243"/>
                </a:lnTo>
                <a:lnTo>
                  <a:pt x="56719" y="6508"/>
                </a:lnTo>
                <a:lnTo>
                  <a:pt x="57216" y="7888"/>
                </a:lnTo>
                <a:lnTo>
                  <a:pt x="56821" y="9303"/>
                </a:lnTo>
                <a:lnTo>
                  <a:pt x="53625" y="10057"/>
                </a:lnTo>
                <a:lnTo>
                  <a:pt x="49198" y="11241"/>
                </a:lnTo>
                <a:lnTo>
                  <a:pt x="45540" y="10595"/>
                </a:lnTo>
                <a:lnTo>
                  <a:pt x="41086" y="8983"/>
                </a:lnTo>
                <a:lnTo>
                  <a:pt x="38481" y="7827"/>
                </a:lnTo>
                <a:lnTo>
                  <a:pt x="37400" y="7358"/>
                </a:lnTo>
                <a:lnTo>
                  <a:pt x="35775" y="6623"/>
                </a:lnTo>
                <a:lnTo>
                  <a:pt x="34354" y="5834"/>
                </a:lnTo>
                <a:lnTo>
                  <a:pt x="32987" y="5318"/>
                </a:lnTo>
                <a:lnTo>
                  <a:pt x="31940" y="4991"/>
                </a:lnTo>
                <a:lnTo>
                  <a:pt x="31165" y="5406"/>
                </a:lnTo>
                <a:lnTo>
                  <a:pt x="30777" y="6385"/>
                </a:lnTo>
                <a:lnTo>
                  <a:pt x="30158" y="7473"/>
                </a:lnTo>
                <a:lnTo>
                  <a:pt x="29363" y="8119"/>
                </a:lnTo>
                <a:lnTo>
                  <a:pt x="25629" y="8500"/>
                </a:lnTo>
                <a:lnTo>
                  <a:pt x="22277" y="8901"/>
                </a:lnTo>
                <a:lnTo>
                  <a:pt x="20482" y="9241"/>
                </a:lnTo>
                <a:lnTo>
                  <a:pt x="19278" y="9500"/>
                </a:lnTo>
                <a:lnTo>
                  <a:pt x="18904" y="12784"/>
                </a:lnTo>
                <a:lnTo>
                  <a:pt x="15110" y="12750"/>
                </a:lnTo>
                <a:lnTo>
                  <a:pt x="11383" y="12709"/>
                </a:lnTo>
                <a:lnTo>
                  <a:pt x="7514" y="12770"/>
                </a:lnTo>
                <a:lnTo>
                  <a:pt x="3359" y="12832"/>
                </a:lnTo>
                <a:lnTo>
                  <a:pt x="2292" y="1350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60" name="Google Shape;3760;p208"/>
          <p:cNvSpPr/>
          <p:nvPr/>
        </p:nvSpPr>
        <p:spPr>
          <a:xfrm>
            <a:off x="7341152" y="4288457"/>
            <a:ext cx="140659" cy="105101"/>
          </a:xfrm>
          <a:custGeom>
            <a:rect b="b" l="l" r="r" t="t"/>
            <a:pathLst>
              <a:path extrusionOk="0" h="105101" w="140659">
                <a:moveTo>
                  <a:pt x="69884" y="5229"/>
                </a:moveTo>
                <a:lnTo>
                  <a:pt x="69340" y="5753"/>
                </a:lnTo>
                <a:lnTo>
                  <a:pt x="68776" y="6888"/>
                </a:lnTo>
                <a:lnTo>
                  <a:pt x="68259" y="8289"/>
                </a:lnTo>
                <a:lnTo>
                  <a:pt x="67735" y="9228"/>
                </a:lnTo>
                <a:lnTo>
                  <a:pt x="67919" y="9840"/>
                </a:lnTo>
                <a:lnTo>
                  <a:pt x="69408" y="11064"/>
                </a:lnTo>
                <a:lnTo>
                  <a:pt x="71496" y="12777"/>
                </a:lnTo>
                <a:lnTo>
                  <a:pt x="72346" y="13002"/>
                </a:lnTo>
                <a:lnTo>
                  <a:pt x="73318" y="12594"/>
                </a:lnTo>
                <a:lnTo>
                  <a:pt x="74848" y="11234"/>
                </a:lnTo>
                <a:lnTo>
                  <a:pt x="76065" y="9765"/>
                </a:lnTo>
                <a:lnTo>
                  <a:pt x="77228" y="9051"/>
                </a:lnTo>
                <a:lnTo>
                  <a:pt x="78595" y="9098"/>
                </a:lnTo>
                <a:lnTo>
                  <a:pt x="79683" y="10132"/>
                </a:lnTo>
                <a:lnTo>
                  <a:pt x="81009" y="12417"/>
                </a:lnTo>
                <a:lnTo>
                  <a:pt x="82219" y="14491"/>
                </a:lnTo>
                <a:lnTo>
                  <a:pt x="82376" y="14702"/>
                </a:lnTo>
                <a:lnTo>
                  <a:pt x="82865" y="15042"/>
                </a:lnTo>
                <a:lnTo>
                  <a:pt x="83477" y="15028"/>
                </a:lnTo>
                <a:lnTo>
                  <a:pt x="84117" y="14525"/>
                </a:lnTo>
                <a:lnTo>
                  <a:pt x="84586" y="14219"/>
                </a:lnTo>
                <a:lnTo>
                  <a:pt x="85150" y="13267"/>
                </a:lnTo>
                <a:lnTo>
                  <a:pt x="87510" y="10390"/>
                </a:lnTo>
                <a:lnTo>
                  <a:pt x="89285" y="9602"/>
                </a:lnTo>
                <a:lnTo>
                  <a:pt x="89917" y="9391"/>
                </a:lnTo>
                <a:lnTo>
                  <a:pt x="91155" y="8956"/>
                </a:lnTo>
                <a:lnTo>
                  <a:pt x="93215" y="9636"/>
                </a:lnTo>
                <a:lnTo>
                  <a:pt x="96200" y="10819"/>
                </a:lnTo>
                <a:lnTo>
                  <a:pt x="99825" y="12253"/>
                </a:lnTo>
                <a:lnTo>
                  <a:pt x="101096" y="12498"/>
                </a:lnTo>
                <a:lnTo>
                  <a:pt x="101845" y="12253"/>
                </a:lnTo>
                <a:lnTo>
                  <a:pt x="102926" y="10309"/>
                </a:lnTo>
                <a:lnTo>
                  <a:pt x="104272" y="9540"/>
                </a:lnTo>
                <a:lnTo>
                  <a:pt x="106196" y="8643"/>
                </a:lnTo>
                <a:lnTo>
                  <a:pt x="107761" y="8187"/>
                </a:lnTo>
                <a:lnTo>
                  <a:pt x="108651" y="8126"/>
                </a:lnTo>
                <a:lnTo>
                  <a:pt x="108991" y="7595"/>
                </a:lnTo>
                <a:lnTo>
                  <a:pt x="109161" y="6800"/>
                </a:lnTo>
                <a:lnTo>
                  <a:pt x="108978" y="5977"/>
                </a:lnTo>
                <a:lnTo>
                  <a:pt x="107971" y="4502"/>
                </a:lnTo>
                <a:lnTo>
                  <a:pt x="107944" y="4066"/>
                </a:lnTo>
                <a:lnTo>
                  <a:pt x="108522" y="3781"/>
                </a:lnTo>
                <a:lnTo>
                  <a:pt x="109760" y="3563"/>
                </a:lnTo>
                <a:lnTo>
                  <a:pt x="111371" y="3713"/>
                </a:lnTo>
                <a:lnTo>
                  <a:pt x="113187" y="4352"/>
                </a:lnTo>
                <a:lnTo>
                  <a:pt x="114662" y="5270"/>
                </a:lnTo>
                <a:lnTo>
                  <a:pt x="115506" y="6365"/>
                </a:lnTo>
                <a:lnTo>
                  <a:pt x="116424" y="8704"/>
                </a:lnTo>
                <a:lnTo>
                  <a:pt x="117131" y="10975"/>
                </a:lnTo>
                <a:lnTo>
                  <a:pt x="118953" y="14579"/>
                </a:lnTo>
                <a:lnTo>
                  <a:pt x="118919" y="16816"/>
                </a:lnTo>
                <a:lnTo>
                  <a:pt x="118878" y="19407"/>
                </a:lnTo>
                <a:lnTo>
                  <a:pt x="119695" y="19897"/>
                </a:lnTo>
                <a:lnTo>
                  <a:pt x="120578" y="20101"/>
                </a:lnTo>
                <a:lnTo>
                  <a:pt x="120993" y="20482"/>
                </a:lnTo>
                <a:lnTo>
                  <a:pt x="121877" y="22474"/>
                </a:lnTo>
                <a:lnTo>
                  <a:pt x="122714" y="23052"/>
                </a:lnTo>
                <a:lnTo>
                  <a:pt x="123713" y="23188"/>
                </a:lnTo>
                <a:lnTo>
                  <a:pt x="125590" y="24460"/>
                </a:lnTo>
                <a:lnTo>
                  <a:pt x="126794" y="24963"/>
                </a:lnTo>
                <a:lnTo>
                  <a:pt x="126964" y="25344"/>
                </a:lnTo>
                <a:lnTo>
                  <a:pt x="126923" y="25874"/>
                </a:lnTo>
                <a:lnTo>
                  <a:pt x="126454" y="26540"/>
                </a:lnTo>
                <a:lnTo>
                  <a:pt x="125726" y="27003"/>
                </a:lnTo>
                <a:lnTo>
                  <a:pt x="124645" y="27873"/>
                </a:lnTo>
                <a:lnTo>
                  <a:pt x="123747" y="29009"/>
                </a:lnTo>
                <a:lnTo>
                  <a:pt x="121898" y="31736"/>
                </a:lnTo>
                <a:lnTo>
                  <a:pt x="121843" y="32246"/>
                </a:lnTo>
                <a:lnTo>
                  <a:pt x="122238" y="32613"/>
                </a:lnTo>
                <a:lnTo>
                  <a:pt x="122999" y="32681"/>
                </a:lnTo>
                <a:lnTo>
                  <a:pt x="123815" y="32491"/>
                </a:lnTo>
                <a:lnTo>
                  <a:pt x="125515" y="31498"/>
                </a:lnTo>
                <a:lnTo>
                  <a:pt x="126848" y="31851"/>
                </a:lnTo>
                <a:lnTo>
                  <a:pt x="128133" y="32613"/>
                </a:lnTo>
                <a:lnTo>
                  <a:pt x="128603" y="33402"/>
                </a:lnTo>
                <a:lnTo>
                  <a:pt x="128725" y="34435"/>
                </a:lnTo>
                <a:lnTo>
                  <a:pt x="128433" y="35775"/>
                </a:lnTo>
                <a:lnTo>
                  <a:pt x="128385" y="37264"/>
                </a:lnTo>
                <a:lnTo>
                  <a:pt x="128813" y="39807"/>
                </a:lnTo>
                <a:lnTo>
                  <a:pt x="129487" y="42351"/>
                </a:lnTo>
                <a:lnTo>
                  <a:pt x="130153" y="43275"/>
                </a:lnTo>
                <a:lnTo>
                  <a:pt x="134430" y="45513"/>
                </a:lnTo>
                <a:lnTo>
                  <a:pt x="134845" y="46349"/>
                </a:lnTo>
                <a:lnTo>
                  <a:pt x="135056" y="47294"/>
                </a:lnTo>
                <a:lnTo>
                  <a:pt x="134750" y="48579"/>
                </a:lnTo>
                <a:lnTo>
                  <a:pt x="134308" y="49300"/>
                </a:lnTo>
                <a:lnTo>
                  <a:pt x="133084" y="50422"/>
                </a:lnTo>
                <a:lnTo>
                  <a:pt x="131962" y="51286"/>
                </a:lnTo>
                <a:lnTo>
                  <a:pt x="131608" y="52231"/>
                </a:lnTo>
                <a:lnTo>
                  <a:pt x="131785" y="53992"/>
                </a:lnTo>
                <a:lnTo>
                  <a:pt x="131785" y="57970"/>
                </a:lnTo>
                <a:lnTo>
                  <a:pt x="131955" y="61418"/>
                </a:lnTo>
                <a:lnTo>
                  <a:pt x="132880" y="62662"/>
                </a:lnTo>
                <a:lnTo>
                  <a:pt x="133981" y="63302"/>
                </a:lnTo>
                <a:lnTo>
                  <a:pt x="135287" y="63179"/>
                </a:lnTo>
                <a:lnTo>
                  <a:pt x="136552" y="62948"/>
                </a:lnTo>
                <a:lnTo>
                  <a:pt x="136477" y="65008"/>
                </a:lnTo>
                <a:lnTo>
                  <a:pt x="136137" y="67314"/>
                </a:lnTo>
                <a:lnTo>
                  <a:pt x="137633" y="68028"/>
                </a:lnTo>
                <a:lnTo>
                  <a:pt x="138395" y="68728"/>
                </a:lnTo>
                <a:lnTo>
                  <a:pt x="138809" y="69388"/>
                </a:lnTo>
                <a:lnTo>
                  <a:pt x="136436" y="70612"/>
                </a:lnTo>
                <a:lnTo>
                  <a:pt x="135750" y="71326"/>
                </a:lnTo>
                <a:lnTo>
                  <a:pt x="135430" y="73250"/>
                </a:lnTo>
                <a:lnTo>
                  <a:pt x="135505" y="75032"/>
                </a:lnTo>
                <a:lnTo>
                  <a:pt x="138694" y="76297"/>
                </a:lnTo>
                <a:lnTo>
                  <a:pt x="139925" y="77786"/>
                </a:lnTo>
                <a:lnTo>
                  <a:pt x="140469" y="79329"/>
                </a:lnTo>
                <a:lnTo>
                  <a:pt x="140659" y="82247"/>
                </a:lnTo>
                <a:lnTo>
                  <a:pt x="140374" y="82913"/>
                </a:lnTo>
                <a:lnTo>
                  <a:pt x="139551" y="82920"/>
                </a:lnTo>
                <a:lnTo>
                  <a:pt x="138626" y="82022"/>
                </a:lnTo>
                <a:lnTo>
                  <a:pt x="137939" y="81152"/>
                </a:lnTo>
                <a:lnTo>
                  <a:pt x="137076" y="81152"/>
                </a:lnTo>
                <a:lnTo>
                  <a:pt x="135464" y="80955"/>
                </a:lnTo>
                <a:lnTo>
                  <a:pt x="133635" y="80614"/>
                </a:lnTo>
                <a:lnTo>
                  <a:pt x="131370" y="80710"/>
                </a:lnTo>
                <a:lnTo>
                  <a:pt x="130568" y="80853"/>
                </a:lnTo>
                <a:lnTo>
                  <a:pt x="130051" y="81376"/>
                </a:lnTo>
                <a:lnTo>
                  <a:pt x="129915" y="82294"/>
                </a:lnTo>
                <a:lnTo>
                  <a:pt x="129684" y="85252"/>
                </a:lnTo>
                <a:lnTo>
                  <a:pt x="130425" y="85898"/>
                </a:lnTo>
                <a:lnTo>
                  <a:pt x="131887" y="86633"/>
                </a:lnTo>
                <a:lnTo>
                  <a:pt x="132846" y="86945"/>
                </a:lnTo>
                <a:lnTo>
                  <a:pt x="133642" y="86857"/>
                </a:lnTo>
                <a:lnTo>
                  <a:pt x="134254" y="87333"/>
                </a:lnTo>
                <a:lnTo>
                  <a:pt x="134383" y="88605"/>
                </a:lnTo>
                <a:lnTo>
                  <a:pt x="133968" y="89536"/>
                </a:lnTo>
                <a:lnTo>
                  <a:pt x="133165" y="90407"/>
                </a:lnTo>
                <a:lnTo>
                  <a:pt x="132152" y="92637"/>
                </a:lnTo>
                <a:lnTo>
                  <a:pt x="132322" y="93480"/>
                </a:lnTo>
                <a:lnTo>
                  <a:pt x="132370" y="94684"/>
                </a:lnTo>
                <a:lnTo>
                  <a:pt x="130636" y="97948"/>
                </a:lnTo>
                <a:lnTo>
                  <a:pt x="130146" y="98587"/>
                </a:lnTo>
                <a:lnTo>
                  <a:pt x="127855" y="97941"/>
                </a:lnTo>
                <a:lnTo>
                  <a:pt x="126365" y="97730"/>
                </a:lnTo>
                <a:lnTo>
                  <a:pt x="125284" y="98553"/>
                </a:lnTo>
                <a:lnTo>
                  <a:pt x="124604" y="98036"/>
                </a:lnTo>
                <a:lnTo>
                  <a:pt x="123802" y="97282"/>
                </a:lnTo>
                <a:lnTo>
                  <a:pt x="123523" y="96289"/>
                </a:lnTo>
                <a:lnTo>
                  <a:pt x="122979" y="96078"/>
                </a:lnTo>
                <a:lnTo>
                  <a:pt x="121979" y="96071"/>
                </a:lnTo>
                <a:lnTo>
                  <a:pt x="121055" y="96636"/>
                </a:lnTo>
                <a:lnTo>
                  <a:pt x="120647" y="97662"/>
                </a:lnTo>
                <a:lnTo>
                  <a:pt x="120585" y="98845"/>
                </a:lnTo>
                <a:lnTo>
                  <a:pt x="120443" y="99757"/>
                </a:lnTo>
                <a:lnTo>
                  <a:pt x="119892" y="100307"/>
                </a:lnTo>
                <a:lnTo>
                  <a:pt x="118770" y="101742"/>
                </a:lnTo>
                <a:lnTo>
                  <a:pt x="118246" y="103061"/>
                </a:lnTo>
                <a:lnTo>
                  <a:pt x="117593" y="104211"/>
                </a:lnTo>
                <a:lnTo>
                  <a:pt x="116662" y="104143"/>
                </a:lnTo>
                <a:lnTo>
                  <a:pt x="116233" y="103979"/>
                </a:lnTo>
                <a:lnTo>
                  <a:pt x="115934" y="104286"/>
                </a:lnTo>
                <a:lnTo>
                  <a:pt x="114486" y="104925"/>
                </a:lnTo>
                <a:lnTo>
                  <a:pt x="113241" y="105102"/>
                </a:lnTo>
                <a:lnTo>
                  <a:pt x="112915" y="104442"/>
                </a:lnTo>
                <a:lnTo>
                  <a:pt x="112187" y="103911"/>
                </a:lnTo>
                <a:lnTo>
                  <a:pt x="111378" y="102857"/>
                </a:lnTo>
                <a:lnTo>
                  <a:pt x="110460" y="102014"/>
                </a:lnTo>
                <a:lnTo>
                  <a:pt x="108706" y="101416"/>
                </a:lnTo>
                <a:lnTo>
                  <a:pt x="108012" y="101688"/>
                </a:lnTo>
                <a:lnTo>
                  <a:pt x="107182" y="101613"/>
                </a:lnTo>
                <a:lnTo>
                  <a:pt x="106638" y="101280"/>
                </a:lnTo>
                <a:lnTo>
                  <a:pt x="106713" y="100770"/>
                </a:lnTo>
                <a:lnTo>
                  <a:pt x="107631" y="99485"/>
                </a:lnTo>
                <a:lnTo>
                  <a:pt x="108155" y="98301"/>
                </a:lnTo>
                <a:lnTo>
                  <a:pt x="108447" y="97009"/>
                </a:lnTo>
                <a:lnTo>
                  <a:pt x="108441" y="95772"/>
                </a:lnTo>
                <a:lnTo>
                  <a:pt x="107951" y="94038"/>
                </a:lnTo>
                <a:lnTo>
                  <a:pt x="107162" y="92657"/>
                </a:lnTo>
                <a:lnTo>
                  <a:pt x="106965" y="91862"/>
                </a:lnTo>
                <a:lnTo>
                  <a:pt x="107060" y="90719"/>
                </a:lnTo>
                <a:lnTo>
                  <a:pt x="106876" y="89659"/>
                </a:lnTo>
                <a:lnTo>
                  <a:pt x="106618" y="89108"/>
                </a:lnTo>
                <a:lnTo>
                  <a:pt x="106496" y="88061"/>
                </a:lnTo>
                <a:lnTo>
                  <a:pt x="106251" y="87102"/>
                </a:lnTo>
                <a:lnTo>
                  <a:pt x="105782" y="86734"/>
                </a:lnTo>
                <a:lnTo>
                  <a:pt x="105523" y="85130"/>
                </a:lnTo>
                <a:lnTo>
                  <a:pt x="105598" y="83477"/>
                </a:lnTo>
                <a:lnTo>
                  <a:pt x="104918" y="82859"/>
                </a:lnTo>
                <a:lnTo>
                  <a:pt x="103844" y="82403"/>
                </a:lnTo>
                <a:lnTo>
                  <a:pt x="103211" y="81750"/>
                </a:lnTo>
                <a:lnTo>
                  <a:pt x="102824" y="81036"/>
                </a:lnTo>
                <a:lnTo>
                  <a:pt x="102436" y="80825"/>
                </a:lnTo>
                <a:lnTo>
                  <a:pt x="102103" y="80873"/>
                </a:lnTo>
                <a:lnTo>
                  <a:pt x="101804" y="81315"/>
                </a:lnTo>
                <a:lnTo>
                  <a:pt x="101450" y="81410"/>
                </a:lnTo>
                <a:lnTo>
                  <a:pt x="100824" y="79867"/>
                </a:lnTo>
                <a:lnTo>
                  <a:pt x="100566" y="79805"/>
                </a:lnTo>
                <a:lnTo>
                  <a:pt x="100131" y="80159"/>
                </a:lnTo>
                <a:lnTo>
                  <a:pt x="95174" y="81872"/>
                </a:lnTo>
                <a:lnTo>
                  <a:pt x="94956" y="81206"/>
                </a:lnTo>
                <a:lnTo>
                  <a:pt x="94541" y="80417"/>
                </a:lnTo>
                <a:lnTo>
                  <a:pt x="93589" y="80152"/>
                </a:lnTo>
                <a:lnTo>
                  <a:pt x="91950" y="80744"/>
                </a:lnTo>
                <a:lnTo>
                  <a:pt x="90998" y="80812"/>
                </a:lnTo>
                <a:lnTo>
                  <a:pt x="89530" y="80614"/>
                </a:lnTo>
                <a:lnTo>
                  <a:pt x="88877" y="80893"/>
                </a:lnTo>
                <a:lnTo>
                  <a:pt x="86925" y="83171"/>
                </a:lnTo>
                <a:lnTo>
                  <a:pt x="85756" y="84062"/>
                </a:lnTo>
                <a:lnTo>
                  <a:pt x="84872" y="83987"/>
                </a:lnTo>
                <a:lnTo>
                  <a:pt x="83947" y="83783"/>
                </a:lnTo>
                <a:lnTo>
                  <a:pt x="83294" y="83947"/>
                </a:lnTo>
                <a:lnTo>
                  <a:pt x="82811" y="83688"/>
                </a:lnTo>
                <a:lnTo>
                  <a:pt x="83001" y="83130"/>
                </a:lnTo>
                <a:lnTo>
                  <a:pt x="83477" y="82437"/>
                </a:lnTo>
                <a:lnTo>
                  <a:pt x="84409" y="79955"/>
                </a:lnTo>
                <a:lnTo>
                  <a:pt x="86803" y="77459"/>
                </a:lnTo>
                <a:lnTo>
                  <a:pt x="86850" y="76929"/>
                </a:lnTo>
                <a:lnTo>
                  <a:pt x="85871" y="75474"/>
                </a:lnTo>
                <a:lnTo>
                  <a:pt x="84844" y="73481"/>
                </a:lnTo>
                <a:lnTo>
                  <a:pt x="84844" y="71346"/>
                </a:lnTo>
                <a:lnTo>
                  <a:pt x="84647" y="69802"/>
                </a:lnTo>
                <a:lnTo>
                  <a:pt x="82532" y="69367"/>
                </a:lnTo>
                <a:lnTo>
                  <a:pt x="82145" y="69109"/>
                </a:lnTo>
                <a:lnTo>
                  <a:pt x="82090" y="68585"/>
                </a:lnTo>
                <a:lnTo>
                  <a:pt x="82634" y="67205"/>
                </a:lnTo>
                <a:lnTo>
                  <a:pt x="83280" y="65920"/>
                </a:lnTo>
                <a:lnTo>
                  <a:pt x="83376" y="65382"/>
                </a:lnTo>
                <a:lnTo>
                  <a:pt x="83226" y="64900"/>
                </a:lnTo>
                <a:lnTo>
                  <a:pt x="81927" y="63540"/>
                </a:lnTo>
                <a:lnTo>
                  <a:pt x="79901" y="61017"/>
                </a:lnTo>
                <a:lnTo>
                  <a:pt x="78024" y="58222"/>
                </a:lnTo>
                <a:lnTo>
                  <a:pt x="76412" y="55828"/>
                </a:lnTo>
                <a:lnTo>
                  <a:pt x="75107" y="54733"/>
                </a:lnTo>
                <a:lnTo>
                  <a:pt x="73862" y="53149"/>
                </a:lnTo>
                <a:lnTo>
                  <a:pt x="73393" y="52143"/>
                </a:lnTo>
                <a:lnTo>
                  <a:pt x="72094" y="51782"/>
                </a:lnTo>
                <a:lnTo>
                  <a:pt x="68313" y="51803"/>
                </a:lnTo>
                <a:lnTo>
                  <a:pt x="63764" y="51830"/>
                </a:lnTo>
                <a:lnTo>
                  <a:pt x="59929" y="51844"/>
                </a:lnTo>
                <a:lnTo>
                  <a:pt x="59704" y="53203"/>
                </a:lnTo>
                <a:lnTo>
                  <a:pt x="55516" y="54108"/>
                </a:lnTo>
                <a:lnTo>
                  <a:pt x="52932" y="53068"/>
                </a:lnTo>
                <a:lnTo>
                  <a:pt x="50062" y="53679"/>
                </a:lnTo>
                <a:lnTo>
                  <a:pt x="48661" y="54366"/>
                </a:lnTo>
                <a:lnTo>
                  <a:pt x="48226" y="55808"/>
                </a:lnTo>
                <a:lnTo>
                  <a:pt x="47587" y="57392"/>
                </a:lnTo>
                <a:lnTo>
                  <a:pt x="46975" y="58045"/>
                </a:lnTo>
                <a:lnTo>
                  <a:pt x="46716" y="58752"/>
                </a:lnTo>
                <a:lnTo>
                  <a:pt x="46363" y="59398"/>
                </a:lnTo>
                <a:lnTo>
                  <a:pt x="45798" y="60146"/>
                </a:lnTo>
                <a:lnTo>
                  <a:pt x="45173" y="61636"/>
                </a:lnTo>
                <a:lnTo>
                  <a:pt x="43806" y="63764"/>
                </a:lnTo>
                <a:lnTo>
                  <a:pt x="42371" y="65138"/>
                </a:lnTo>
                <a:lnTo>
                  <a:pt x="39937" y="65879"/>
                </a:lnTo>
                <a:lnTo>
                  <a:pt x="39175" y="68116"/>
                </a:lnTo>
                <a:lnTo>
                  <a:pt x="38618" y="68952"/>
                </a:lnTo>
                <a:lnTo>
                  <a:pt x="37679" y="69598"/>
                </a:lnTo>
                <a:lnTo>
                  <a:pt x="36673" y="70027"/>
                </a:lnTo>
                <a:lnTo>
                  <a:pt x="35748" y="69768"/>
                </a:lnTo>
                <a:lnTo>
                  <a:pt x="34680" y="69592"/>
                </a:lnTo>
                <a:lnTo>
                  <a:pt x="33565" y="69993"/>
                </a:lnTo>
                <a:lnTo>
                  <a:pt x="33375" y="69435"/>
                </a:lnTo>
                <a:lnTo>
                  <a:pt x="34007" y="67660"/>
                </a:lnTo>
                <a:lnTo>
                  <a:pt x="33504" y="66742"/>
                </a:lnTo>
                <a:lnTo>
                  <a:pt x="31593" y="64900"/>
                </a:lnTo>
                <a:lnTo>
                  <a:pt x="31410" y="64016"/>
                </a:lnTo>
                <a:lnTo>
                  <a:pt x="30825" y="62866"/>
                </a:lnTo>
                <a:lnTo>
                  <a:pt x="28302" y="60493"/>
                </a:lnTo>
                <a:lnTo>
                  <a:pt x="25956" y="60643"/>
                </a:lnTo>
                <a:lnTo>
                  <a:pt x="26609" y="58657"/>
                </a:lnTo>
                <a:lnTo>
                  <a:pt x="26581" y="56019"/>
                </a:lnTo>
                <a:lnTo>
                  <a:pt x="25779" y="54577"/>
                </a:lnTo>
                <a:lnTo>
                  <a:pt x="25983" y="53108"/>
                </a:lnTo>
                <a:lnTo>
                  <a:pt x="25548" y="53197"/>
                </a:lnTo>
                <a:lnTo>
                  <a:pt x="24766" y="54210"/>
                </a:lnTo>
                <a:lnTo>
                  <a:pt x="23501" y="53883"/>
                </a:lnTo>
                <a:lnTo>
                  <a:pt x="20931" y="52313"/>
                </a:lnTo>
                <a:lnTo>
                  <a:pt x="19645" y="50796"/>
                </a:lnTo>
                <a:lnTo>
                  <a:pt x="19496" y="49498"/>
                </a:lnTo>
                <a:lnTo>
                  <a:pt x="19203" y="48994"/>
                </a:lnTo>
                <a:lnTo>
                  <a:pt x="18421" y="49266"/>
                </a:lnTo>
                <a:lnTo>
                  <a:pt x="16817" y="49239"/>
                </a:lnTo>
                <a:lnTo>
                  <a:pt x="11914" y="46927"/>
                </a:lnTo>
                <a:lnTo>
                  <a:pt x="8432" y="41120"/>
                </a:lnTo>
                <a:lnTo>
                  <a:pt x="8357" y="39807"/>
                </a:lnTo>
                <a:lnTo>
                  <a:pt x="8854" y="37550"/>
                </a:lnTo>
                <a:lnTo>
                  <a:pt x="8738" y="36938"/>
                </a:lnTo>
                <a:lnTo>
                  <a:pt x="7140" y="38434"/>
                </a:lnTo>
                <a:lnTo>
                  <a:pt x="6834" y="37427"/>
                </a:lnTo>
                <a:lnTo>
                  <a:pt x="5610" y="35095"/>
                </a:lnTo>
                <a:lnTo>
                  <a:pt x="5257" y="33749"/>
                </a:lnTo>
                <a:lnTo>
                  <a:pt x="4087" y="33150"/>
                </a:lnTo>
                <a:lnTo>
                  <a:pt x="3142" y="33048"/>
                </a:lnTo>
                <a:lnTo>
                  <a:pt x="2414" y="33497"/>
                </a:lnTo>
                <a:lnTo>
                  <a:pt x="1455" y="36224"/>
                </a:lnTo>
                <a:lnTo>
                  <a:pt x="741" y="36210"/>
                </a:lnTo>
                <a:lnTo>
                  <a:pt x="0" y="35625"/>
                </a:lnTo>
                <a:lnTo>
                  <a:pt x="156" y="33585"/>
                </a:lnTo>
                <a:lnTo>
                  <a:pt x="1000" y="32579"/>
                </a:lnTo>
                <a:lnTo>
                  <a:pt x="2040" y="31035"/>
                </a:lnTo>
                <a:lnTo>
                  <a:pt x="5195" y="24589"/>
                </a:lnTo>
                <a:lnTo>
                  <a:pt x="6317" y="23113"/>
                </a:lnTo>
                <a:lnTo>
                  <a:pt x="7031" y="22597"/>
                </a:lnTo>
                <a:lnTo>
                  <a:pt x="8521" y="22535"/>
                </a:lnTo>
                <a:lnTo>
                  <a:pt x="11431" y="21672"/>
                </a:lnTo>
                <a:lnTo>
                  <a:pt x="13811" y="20251"/>
                </a:lnTo>
                <a:lnTo>
                  <a:pt x="15001" y="19672"/>
                </a:lnTo>
                <a:lnTo>
                  <a:pt x="17728" y="19822"/>
                </a:lnTo>
                <a:lnTo>
                  <a:pt x="20958" y="19577"/>
                </a:lnTo>
                <a:lnTo>
                  <a:pt x="25167" y="18197"/>
                </a:lnTo>
                <a:lnTo>
                  <a:pt x="25242" y="16293"/>
                </a:lnTo>
                <a:lnTo>
                  <a:pt x="25208" y="13858"/>
                </a:lnTo>
                <a:lnTo>
                  <a:pt x="25065" y="12893"/>
                </a:lnTo>
                <a:lnTo>
                  <a:pt x="23569" y="12022"/>
                </a:lnTo>
                <a:lnTo>
                  <a:pt x="22699" y="11268"/>
                </a:lnTo>
                <a:lnTo>
                  <a:pt x="21951" y="10309"/>
                </a:lnTo>
                <a:lnTo>
                  <a:pt x="21039" y="9622"/>
                </a:lnTo>
                <a:lnTo>
                  <a:pt x="21073" y="8908"/>
                </a:lnTo>
                <a:lnTo>
                  <a:pt x="22216" y="8289"/>
                </a:lnTo>
                <a:lnTo>
                  <a:pt x="22937" y="7976"/>
                </a:lnTo>
                <a:lnTo>
                  <a:pt x="24650" y="7990"/>
                </a:lnTo>
                <a:lnTo>
                  <a:pt x="25215" y="7636"/>
                </a:lnTo>
                <a:lnTo>
                  <a:pt x="25643" y="7018"/>
                </a:lnTo>
                <a:lnTo>
                  <a:pt x="26126" y="5447"/>
                </a:lnTo>
                <a:lnTo>
                  <a:pt x="26296" y="3794"/>
                </a:lnTo>
                <a:lnTo>
                  <a:pt x="25167" y="1571"/>
                </a:lnTo>
                <a:lnTo>
                  <a:pt x="25228" y="0"/>
                </a:lnTo>
                <a:lnTo>
                  <a:pt x="31410" y="224"/>
                </a:lnTo>
                <a:lnTo>
                  <a:pt x="32035" y="394"/>
                </a:lnTo>
                <a:lnTo>
                  <a:pt x="34796" y="666"/>
                </a:lnTo>
                <a:lnTo>
                  <a:pt x="36510" y="666"/>
                </a:lnTo>
                <a:lnTo>
                  <a:pt x="37564" y="782"/>
                </a:lnTo>
                <a:lnTo>
                  <a:pt x="38006" y="1142"/>
                </a:lnTo>
                <a:lnTo>
                  <a:pt x="37924" y="1802"/>
                </a:lnTo>
                <a:lnTo>
                  <a:pt x="37625" y="2672"/>
                </a:lnTo>
                <a:lnTo>
                  <a:pt x="37978" y="3570"/>
                </a:lnTo>
                <a:lnTo>
                  <a:pt x="38923" y="3808"/>
                </a:lnTo>
                <a:lnTo>
                  <a:pt x="39420" y="3536"/>
                </a:lnTo>
                <a:lnTo>
                  <a:pt x="39903" y="3101"/>
                </a:lnTo>
                <a:lnTo>
                  <a:pt x="40474" y="2754"/>
                </a:lnTo>
                <a:lnTo>
                  <a:pt x="41283" y="2985"/>
                </a:lnTo>
                <a:lnTo>
                  <a:pt x="43017" y="4311"/>
                </a:lnTo>
                <a:lnTo>
                  <a:pt x="44629" y="4672"/>
                </a:lnTo>
                <a:lnTo>
                  <a:pt x="46383" y="5392"/>
                </a:lnTo>
                <a:lnTo>
                  <a:pt x="48036" y="5794"/>
                </a:lnTo>
                <a:lnTo>
                  <a:pt x="49504" y="5739"/>
                </a:lnTo>
                <a:lnTo>
                  <a:pt x="50620" y="6480"/>
                </a:lnTo>
                <a:lnTo>
                  <a:pt x="52680" y="6718"/>
                </a:lnTo>
                <a:lnTo>
                  <a:pt x="55332" y="5773"/>
                </a:lnTo>
                <a:lnTo>
                  <a:pt x="57426" y="5358"/>
                </a:lnTo>
                <a:lnTo>
                  <a:pt x="60357" y="5256"/>
                </a:lnTo>
                <a:lnTo>
                  <a:pt x="61901" y="5562"/>
                </a:lnTo>
                <a:lnTo>
                  <a:pt x="66369" y="4808"/>
                </a:lnTo>
                <a:lnTo>
                  <a:pt x="68599" y="497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61" name="Google Shape;3761;p208"/>
          <p:cNvSpPr/>
          <p:nvPr/>
        </p:nvSpPr>
        <p:spPr>
          <a:xfrm>
            <a:off x="8530697" y="4751269"/>
            <a:ext cx="455" cy="455"/>
          </a:xfrm>
          <a:custGeom>
            <a:rect b="b" l="l" r="r" t="t"/>
            <a:pathLst>
              <a:path extrusionOk="0" h="455" w="455">
                <a:moveTo>
                  <a:pt x="456" y="401"/>
                </a:moveTo>
                <a:lnTo>
                  <a:pt x="320" y="456"/>
                </a:lnTo>
                <a:lnTo>
                  <a:pt x="54" y="394"/>
                </a:lnTo>
                <a:lnTo>
                  <a:pt x="0" y="61"/>
                </a:lnTo>
                <a:lnTo>
                  <a:pt x="340" y="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62" name="Google Shape;3762;p208"/>
          <p:cNvSpPr/>
          <p:nvPr/>
        </p:nvSpPr>
        <p:spPr>
          <a:xfrm>
            <a:off x="6449099" y="4213337"/>
            <a:ext cx="11852" cy="12253"/>
          </a:xfrm>
          <a:custGeom>
            <a:rect b="b" l="l" r="r" t="t"/>
            <a:pathLst>
              <a:path extrusionOk="0" h="12253" w="11852">
                <a:moveTo>
                  <a:pt x="8901" y="5454"/>
                </a:moveTo>
                <a:lnTo>
                  <a:pt x="6657" y="5671"/>
                </a:lnTo>
                <a:lnTo>
                  <a:pt x="5182" y="5501"/>
                </a:lnTo>
                <a:lnTo>
                  <a:pt x="4842" y="4087"/>
                </a:lnTo>
                <a:lnTo>
                  <a:pt x="5597" y="2890"/>
                </a:lnTo>
                <a:lnTo>
                  <a:pt x="5053" y="1435"/>
                </a:lnTo>
                <a:lnTo>
                  <a:pt x="5399" y="571"/>
                </a:lnTo>
                <a:lnTo>
                  <a:pt x="6154" y="0"/>
                </a:lnTo>
                <a:lnTo>
                  <a:pt x="7392" y="762"/>
                </a:lnTo>
                <a:lnTo>
                  <a:pt x="7589" y="1850"/>
                </a:lnTo>
                <a:lnTo>
                  <a:pt x="8364" y="2842"/>
                </a:lnTo>
                <a:lnTo>
                  <a:pt x="11853" y="4964"/>
                </a:lnTo>
                <a:lnTo>
                  <a:pt x="8901" y="5454"/>
                </a:lnTo>
                <a:close/>
                <a:moveTo>
                  <a:pt x="3897" y="9867"/>
                </a:moveTo>
                <a:lnTo>
                  <a:pt x="2353" y="10751"/>
                </a:lnTo>
                <a:lnTo>
                  <a:pt x="1598" y="10479"/>
                </a:lnTo>
                <a:lnTo>
                  <a:pt x="660" y="8779"/>
                </a:lnTo>
                <a:lnTo>
                  <a:pt x="0" y="4060"/>
                </a:lnTo>
                <a:lnTo>
                  <a:pt x="510" y="3278"/>
                </a:lnTo>
                <a:lnTo>
                  <a:pt x="877" y="2985"/>
                </a:lnTo>
                <a:lnTo>
                  <a:pt x="2910" y="3563"/>
                </a:lnTo>
                <a:lnTo>
                  <a:pt x="3760" y="4230"/>
                </a:lnTo>
                <a:lnTo>
                  <a:pt x="4610" y="4651"/>
                </a:lnTo>
                <a:lnTo>
                  <a:pt x="4182" y="5515"/>
                </a:lnTo>
                <a:lnTo>
                  <a:pt x="4393" y="9058"/>
                </a:lnTo>
                <a:lnTo>
                  <a:pt x="3897" y="9867"/>
                </a:lnTo>
                <a:close/>
                <a:moveTo>
                  <a:pt x="10751" y="12179"/>
                </a:moveTo>
                <a:lnTo>
                  <a:pt x="9690" y="12254"/>
                </a:lnTo>
                <a:lnTo>
                  <a:pt x="9221" y="12084"/>
                </a:lnTo>
                <a:lnTo>
                  <a:pt x="9078" y="10901"/>
                </a:lnTo>
                <a:lnTo>
                  <a:pt x="9901" y="10084"/>
                </a:lnTo>
                <a:lnTo>
                  <a:pt x="10384" y="9887"/>
                </a:lnTo>
                <a:lnTo>
                  <a:pt x="11098" y="10805"/>
                </a:lnTo>
                <a:lnTo>
                  <a:pt x="11268" y="11567"/>
                </a:lnTo>
                <a:lnTo>
                  <a:pt x="10751" y="12179"/>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63" name="Google Shape;3763;p208"/>
          <p:cNvSpPr/>
          <p:nvPr/>
        </p:nvSpPr>
        <p:spPr>
          <a:xfrm>
            <a:off x="7789355" y="4459424"/>
            <a:ext cx="55366" cy="53115"/>
          </a:xfrm>
          <a:custGeom>
            <a:rect b="b" l="l" r="r" t="t"/>
            <a:pathLst>
              <a:path extrusionOk="0" h="53115" w="55366">
                <a:moveTo>
                  <a:pt x="5760" y="0"/>
                </a:moveTo>
                <a:lnTo>
                  <a:pt x="6229" y="75"/>
                </a:lnTo>
                <a:lnTo>
                  <a:pt x="9085" y="0"/>
                </a:lnTo>
                <a:lnTo>
                  <a:pt x="9860" y="1006"/>
                </a:lnTo>
                <a:lnTo>
                  <a:pt x="9772" y="2482"/>
                </a:lnTo>
                <a:lnTo>
                  <a:pt x="6834" y="6793"/>
                </a:lnTo>
                <a:lnTo>
                  <a:pt x="6283" y="8609"/>
                </a:lnTo>
                <a:lnTo>
                  <a:pt x="5148" y="10152"/>
                </a:lnTo>
                <a:lnTo>
                  <a:pt x="4162" y="10275"/>
                </a:lnTo>
                <a:lnTo>
                  <a:pt x="775" y="9370"/>
                </a:lnTo>
                <a:lnTo>
                  <a:pt x="204" y="8820"/>
                </a:lnTo>
                <a:lnTo>
                  <a:pt x="0" y="8085"/>
                </a:lnTo>
                <a:lnTo>
                  <a:pt x="333" y="6365"/>
                </a:lnTo>
                <a:lnTo>
                  <a:pt x="585" y="5841"/>
                </a:lnTo>
                <a:lnTo>
                  <a:pt x="2210" y="5515"/>
                </a:lnTo>
                <a:lnTo>
                  <a:pt x="2734" y="5236"/>
                </a:lnTo>
                <a:lnTo>
                  <a:pt x="3604" y="3386"/>
                </a:lnTo>
                <a:lnTo>
                  <a:pt x="3890" y="1693"/>
                </a:lnTo>
                <a:lnTo>
                  <a:pt x="4617" y="415"/>
                </a:lnTo>
                <a:lnTo>
                  <a:pt x="5760" y="0"/>
                </a:lnTo>
                <a:close/>
                <a:moveTo>
                  <a:pt x="55250" y="30199"/>
                </a:moveTo>
                <a:lnTo>
                  <a:pt x="55271" y="34592"/>
                </a:lnTo>
                <a:lnTo>
                  <a:pt x="55291" y="38305"/>
                </a:lnTo>
                <a:lnTo>
                  <a:pt x="55312" y="42324"/>
                </a:lnTo>
                <a:lnTo>
                  <a:pt x="55332" y="46512"/>
                </a:lnTo>
                <a:lnTo>
                  <a:pt x="55352" y="50055"/>
                </a:lnTo>
                <a:lnTo>
                  <a:pt x="55366" y="52347"/>
                </a:lnTo>
                <a:lnTo>
                  <a:pt x="51456" y="52333"/>
                </a:lnTo>
                <a:lnTo>
                  <a:pt x="46267" y="52320"/>
                </a:lnTo>
                <a:lnTo>
                  <a:pt x="41079" y="52306"/>
                </a:lnTo>
                <a:lnTo>
                  <a:pt x="35897" y="52292"/>
                </a:lnTo>
                <a:lnTo>
                  <a:pt x="33293" y="52286"/>
                </a:lnTo>
                <a:lnTo>
                  <a:pt x="30423" y="52279"/>
                </a:lnTo>
                <a:lnTo>
                  <a:pt x="29492" y="52401"/>
                </a:lnTo>
                <a:lnTo>
                  <a:pt x="28859" y="52979"/>
                </a:lnTo>
                <a:lnTo>
                  <a:pt x="28098" y="53115"/>
                </a:lnTo>
                <a:lnTo>
                  <a:pt x="27214" y="52619"/>
                </a:lnTo>
                <a:lnTo>
                  <a:pt x="26133" y="52381"/>
                </a:lnTo>
                <a:lnTo>
                  <a:pt x="25847" y="51871"/>
                </a:lnTo>
                <a:lnTo>
                  <a:pt x="25310" y="50939"/>
                </a:lnTo>
                <a:lnTo>
                  <a:pt x="24242" y="50837"/>
                </a:lnTo>
                <a:lnTo>
                  <a:pt x="23705" y="50939"/>
                </a:lnTo>
                <a:lnTo>
                  <a:pt x="22936" y="51470"/>
                </a:lnTo>
                <a:lnTo>
                  <a:pt x="22073" y="51748"/>
                </a:lnTo>
                <a:lnTo>
                  <a:pt x="22236" y="51320"/>
                </a:lnTo>
                <a:lnTo>
                  <a:pt x="20529" y="50178"/>
                </a:lnTo>
                <a:lnTo>
                  <a:pt x="19299" y="50062"/>
                </a:lnTo>
                <a:lnTo>
                  <a:pt x="18163" y="49708"/>
                </a:lnTo>
                <a:lnTo>
                  <a:pt x="19081" y="46730"/>
                </a:lnTo>
                <a:lnTo>
                  <a:pt x="20230" y="44098"/>
                </a:lnTo>
                <a:lnTo>
                  <a:pt x="21944" y="42106"/>
                </a:lnTo>
                <a:lnTo>
                  <a:pt x="22855" y="41630"/>
                </a:lnTo>
                <a:lnTo>
                  <a:pt x="23147" y="40644"/>
                </a:lnTo>
                <a:lnTo>
                  <a:pt x="24507" y="37393"/>
                </a:lnTo>
                <a:lnTo>
                  <a:pt x="26194" y="34762"/>
                </a:lnTo>
                <a:lnTo>
                  <a:pt x="25670" y="32096"/>
                </a:lnTo>
                <a:lnTo>
                  <a:pt x="26071" y="27615"/>
                </a:lnTo>
                <a:lnTo>
                  <a:pt x="26561" y="27744"/>
                </a:lnTo>
                <a:lnTo>
                  <a:pt x="26636" y="28166"/>
                </a:lnTo>
                <a:lnTo>
                  <a:pt x="26765" y="28791"/>
                </a:lnTo>
                <a:lnTo>
                  <a:pt x="27397" y="29349"/>
                </a:lnTo>
                <a:lnTo>
                  <a:pt x="29492" y="30213"/>
                </a:lnTo>
                <a:lnTo>
                  <a:pt x="35734" y="30213"/>
                </a:lnTo>
                <a:lnTo>
                  <a:pt x="39461" y="30213"/>
                </a:lnTo>
                <a:lnTo>
                  <a:pt x="44975" y="30213"/>
                </a:lnTo>
                <a:lnTo>
                  <a:pt x="50810" y="30213"/>
                </a:lnTo>
                <a:lnTo>
                  <a:pt x="55250" y="30199"/>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64" name="Google Shape;3764;p208"/>
          <p:cNvSpPr/>
          <p:nvPr/>
        </p:nvSpPr>
        <p:spPr>
          <a:xfrm>
            <a:off x="8003341" y="3657297"/>
            <a:ext cx="163847" cy="165302"/>
          </a:xfrm>
          <a:custGeom>
            <a:rect b="b" l="l" r="r" t="t"/>
            <a:pathLst>
              <a:path extrusionOk="0" h="165302" w="163847">
                <a:moveTo>
                  <a:pt x="127379" y="775"/>
                </a:moveTo>
                <a:lnTo>
                  <a:pt x="129085" y="1292"/>
                </a:lnTo>
                <a:lnTo>
                  <a:pt x="130078" y="2128"/>
                </a:lnTo>
                <a:lnTo>
                  <a:pt x="130697" y="2897"/>
                </a:lnTo>
                <a:lnTo>
                  <a:pt x="131642" y="3556"/>
                </a:lnTo>
                <a:lnTo>
                  <a:pt x="132349" y="3706"/>
                </a:lnTo>
                <a:lnTo>
                  <a:pt x="132893" y="5970"/>
                </a:lnTo>
                <a:lnTo>
                  <a:pt x="133179" y="8772"/>
                </a:lnTo>
                <a:lnTo>
                  <a:pt x="132750" y="9983"/>
                </a:lnTo>
                <a:lnTo>
                  <a:pt x="131492" y="10261"/>
                </a:lnTo>
                <a:lnTo>
                  <a:pt x="127562" y="12900"/>
                </a:lnTo>
                <a:lnTo>
                  <a:pt x="127467" y="15314"/>
                </a:lnTo>
                <a:lnTo>
                  <a:pt x="127521" y="16477"/>
                </a:lnTo>
                <a:lnTo>
                  <a:pt x="127603" y="17306"/>
                </a:lnTo>
                <a:lnTo>
                  <a:pt x="128018" y="18000"/>
                </a:lnTo>
                <a:lnTo>
                  <a:pt x="128018" y="18999"/>
                </a:lnTo>
                <a:lnTo>
                  <a:pt x="127582" y="20074"/>
                </a:lnTo>
                <a:lnTo>
                  <a:pt x="125869" y="21869"/>
                </a:lnTo>
                <a:lnTo>
                  <a:pt x="124679" y="23290"/>
                </a:lnTo>
                <a:lnTo>
                  <a:pt x="123346" y="25221"/>
                </a:lnTo>
                <a:lnTo>
                  <a:pt x="122598" y="25459"/>
                </a:lnTo>
                <a:lnTo>
                  <a:pt x="122006" y="25799"/>
                </a:lnTo>
                <a:lnTo>
                  <a:pt x="121469" y="24739"/>
                </a:lnTo>
                <a:lnTo>
                  <a:pt x="118511" y="22855"/>
                </a:lnTo>
                <a:lnTo>
                  <a:pt x="111663" y="21753"/>
                </a:lnTo>
                <a:lnTo>
                  <a:pt x="108393" y="20359"/>
                </a:lnTo>
                <a:lnTo>
                  <a:pt x="106958" y="20618"/>
                </a:lnTo>
                <a:lnTo>
                  <a:pt x="104177" y="19061"/>
                </a:lnTo>
                <a:lnTo>
                  <a:pt x="102273" y="19747"/>
                </a:lnTo>
                <a:lnTo>
                  <a:pt x="98233" y="22515"/>
                </a:lnTo>
                <a:lnTo>
                  <a:pt x="96051" y="22216"/>
                </a:lnTo>
                <a:lnTo>
                  <a:pt x="93718" y="20550"/>
                </a:lnTo>
                <a:lnTo>
                  <a:pt x="92202" y="20244"/>
                </a:lnTo>
                <a:lnTo>
                  <a:pt x="90420" y="21121"/>
                </a:lnTo>
                <a:lnTo>
                  <a:pt x="87571" y="24303"/>
                </a:lnTo>
                <a:lnTo>
                  <a:pt x="84667" y="25861"/>
                </a:lnTo>
                <a:lnTo>
                  <a:pt x="82070" y="25255"/>
                </a:lnTo>
                <a:lnTo>
                  <a:pt x="78575" y="25269"/>
                </a:lnTo>
                <a:lnTo>
                  <a:pt x="78201" y="27044"/>
                </a:lnTo>
                <a:lnTo>
                  <a:pt x="78874" y="28275"/>
                </a:lnTo>
                <a:lnTo>
                  <a:pt x="80785" y="30369"/>
                </a:lnTo>
                <a:lnTo>
                  <a:pt x="79887" y="31940"/>
                </a:lnTo>
                <a:lnTo>
                  <a:pt x="80553" y="33511"/>
                </a:lnTo>
                <a:lnTo>
                  <a:pt x="81798" y="33830"/>
                </a:lnTo>
                <a:lnTo>
                  <a:pt x="83681" y="33742"/>
                </a:lnTo>
                <a:lnTo>
                  <a:pt x="87156" y="35775"/>
                </a:lnTo>
                <a:lnTo>
                  <a:pt x="88679" y="37917"/>
                </a:lnTo>
                <a:lnTo>
                  <a:pt x="89652" y="40256"/>
                </a:lnTo>
                <a:lnTo>
                  <a:pt x="87530" y="38577"/>
                </a:lnTo>
                <a:lnTo>
                  <a:pt x="86123" y="36958"/>
                </a:lnTo>
                <a:lnTo>
                  <a:pt x="84157" y="36373"/>
                </a:lnTo>
                <a:lnTo>
                  <a:pt x="81430" y="34993"/>
                </a:lnTo>
                <a:lnTo>
                  <a:pt x="79717" y="34762"/>
                </a:lnTo>
                <a:lnTo>
                  <a:pt x="77894" y="35721"/>
                </a:lnTo>
                <a:lnTo>
                  <a:pt x="77752" y="36802"/>
                </a:lnTo>
                <a:lnTo>
                  <a:pt x="79717" y="38822"/>
                </a:lnTo>
                <a:lnTo>
                  <a:pt x="81512" y="40066"/>
                </a:lnTo>
                <a:lnTo>
                  <a:pt x="82464" y="41072"/>
                </a:lnTo>
                <a:lnTo>
                  <a:pt x="83096" y="43309"/>
                </a:lnTo>
                <a:lnTo>
                  <a:pt x="82736" y="44064"/>
                </a:lnTo>
                <a:lnTo>
                  <a:pt x="82070" y="44772"/>
                </a:lnTo>
                <a:lnTo>
                  <a:pt x="79941" y="43364"/>
                </a:lnTo>
                <a:lnTo>
                  <a:pt x="76684" y="38352"/>
                </a:lnTo>
                <a:lnTo>
                  <a:pt x="72142" y="37353"/>
                </a:lnTo>
                <a:lnTo>
                  <a:pt x="71380" y="38400"/>
                </a:lnTo>
                <a:lnTo>
                  <a:pt x="72278" y="41052"/>
                </a:lnTo>
                <a:lnTo>
                  <a:pt x="72924" y="42079"/>
                </a:lnTo>
                <a:lnTo>
                  <a:pt x="76875" y="44935"/>
                </a:lnTo>
                <a:lnTo>
                  <a:pt x="76562" y="45540"/>
                </a:lnTo>
                <a:lnTo>
                  <a:pt x="75983" y="45798"/>
                </a:lnTo>
                <a:lnTo>
                  <a:pt x="71564" y="44166"/>
                </a:lnTo>
                <a:lnTo>
                  <a:pt x="70278" y="41684"/>
                </a:lnTo>
                <a:lnTo>
                  <a:pt x="69972" y="38536"/>
                </a:lnTo>
                <a:lnTo>
                  <a:pt x="65893" y="36346"/>
                </a:lnTo>
                <a:lnTo>
                  <a:pt x="62043" y="33959"/>
                </a:lnTo>
                <a:lnTo>
                  <a:pt x="61180" y="31695"/>
                </a:lnTo>
                <a:lnTo>
                  <a:pt x="61975" y="30852"/>
                </a:lnTo>
                <a:lnTo>
                  <a:pt x="62540" y="29186"/>
                </a:lnTo>
                <a:lnTo>
                  <a:pt x="60425" y="29492"/>
                </a:lnTo>
                <a:lnTo>
                  <a:pt x="59099" y="30546"/>
                </a:lnTo>
                <a:lnTo>
                  <a:pt x="56957" y="31566"/>
                </a:lnTo>
                <a:lnTo>
                  <a:pt x="56869" y="33239"/>
                </a:lnTo>
                <a:lnTo>
                  <a:pt x="57209" y="34789"/>
                </a:lnTo>
                <a:lnTo>
                  <a:pt x="56501" y="37040"/>
                </a:lnTo>
                <a:lnTo>
                  <a:pt x="55808" y="40950"/>
                </a:lnTo>
                <a:lnTo>
                  <a:pt x="56243" y="42997"/>
                </a:lnTo>
                <a:lnTo>
                  <a:pt x="60894" y="48852"/>
                </a:lnTo>
                <a:lnTo>
                  <a:pt x="62485" y="53095"/>
                </a:lnTo>
                <a:lnTo>
                  <a:pt x="63628" y="54700"/>
                </a:lnTo>
                <a:lnTo>
                  <a:pt x="66008" y="56468"/>
                </a:lnTo>
                <a:lnTo>
                  <a:pt x="68490" y="59752"/>
                </a:lnTo>
                <a:lnTo>
                  <a:pt x="69537" y="61459"/>
                </a:lnTo>
                <a:lnTo>
                  <a:pt x="70285" y="64254"/>
                </a:lnTo>
                <a:lnTo>
                  <a:pt x="68198" y="65981"/>
                </a:lnTo>
                <a:lnTo>
                  <a:pt x="66987" y="66049"/>
                </a:lnTo>
                <a:lnTo>
                  <a:pt x="66314" y="65287"/>
                </a:lnTo>
                <a:lnTo>
                  <a:pt x="67252" y="63383"/>
                </a:lnTo>
                <a:lnTo>
                  <a:pt x="67116" y="62220"/>
                </a:lnTo>
                <a:lnTo>
                  <a:pt x="63893" y="60419"/>
                </a:lnTo>
                <a:lnTo>
                  <a:pt x="62533" y="61024"/>
                </a:lnTo>
                <a:lnTo>
                  <a:pt x="60962" y="62193"/>
                </a:lnTo>
                <a:lnTo>
                  <a:pt x="61860" y="64369"/>
                </a:lnTo>
                <a:lnTo>
                  <a:pt x="62866" y="65804"/>
                </a:lnTo>
                <a:lnTo>
                  <a:pt x="63377" y="67776"/>
                </a:lnTo>
                <a:lnTo>
                  <a:pt x="65308" y="67606"/>
                </a:lnTo>
                <a:lnTo>
                  <a:pt x="62710" y="69816"/>
                </a:lnTo>
                <a:lnTo>
                  <a:pt x="60269" y="70945"/>
                </a:lnTo>
                <a:lnTo>
                  <a:pt x="57869" y="71013"/>
                </a:lnTo>
                <a:lnTo>
                  <a:pt x="56338" y="71217"/>
                </a:lnTo>
                <a:lnTo>
                  <a:pt x="55808" y="71781"/>
                </a:lnTo>
                <a:lnTo>
                  <a:pt x="57052" y="72189"/>
                </a:lnTo>
                <a:lnTo>
                  <a:pt x="58066" y="72230"/>
                </a:lnTo>
                <a:lnTo>
                  <a:pt x="59718" y="73420"/>
                </a:lnTo>
                <a:lnTo>
                  <a:pt x="64417" y="74841"/>
                </a:lnTo>
                <a:lnTo>
                  <a:pt x="66661" y="76643"/>
                </a:lnTo>
                <a:lnTo>
                  <a:pt x="68864" y="76807"/>
                </a:lnTo>
                <a:lnTo>
                  <a:pt x="71074" y="80105"/>
                </a:lnTo>
                <a:lnTo>
                  <a:pt x="74902" y="80982"/>
                </a:lnTo>
                <a:lnTo>
                  <a:pt x="77085" y="84307"/>
                </a:lnTo>
                <a:lnTo>
                  <a:pt x="79982" y="84960"/>
                </a:lnTo>
                <a:lnTo>
                  <a:pt x="82485" y="86184"/>
                </a:lnTo>
                <a:lnTo>
                  <a:pt x="83212" y="87347"/>
                </a:lnTo>
                <a:lnTo>
                  <a:pt x="83579" y="89455"/>
                </a:lnTo>
                <a:lnTo>
                  <a:pt x="83743" y="93909"/>
                </a:lnTo>
                <a:lnTo>
                  <a:pt x="84286" y="97213"/>
                </a:lnTo>
                <a:lnTo>
                  <a:pt x="84307" y="98254"/>
                </a:lnTo>
                <a:lnTo>
                  <a:pt x="84171" y="99811"/>
                </a:lnTo>
                <a:lnTo>
                  <a:pt x="83491" y="100573"/>
                </a:lnTo>
                <a:lnTo>
                  <a:pt x="82573" y="100600"/>
                </a:lnTo>
                <a:lnTo>
                  <a:pt x="80771" y="98172"/>
                </a:lnTo>
                <a:lnTo>
                  <a:pt x="78017" y="95616"/>
                </a:lnTo>
                <a:lnTo>
                  <a:pt x="75106" y="92569"/>
                </a:lnTo>
                <a:lnTo>
                  <a:pt x="74277" y="92032"/>
                </a:lnTo>
                <a:lnTo>
                  <a:pt x="73597" y="91984"/>
                </a:lnTo>
                <a:lnTo>
                  <a:pt x="72040" y="93011"/>
                </a:lnTo>
                <a:lnTo>
                  <a:pt x="67715" y="93807"/>
                </a:lnTo>
                <a:lnTo>
                  <a:pt x="65688" y="94922"/>
                </a:lnTo>
                <a:lnTo>
                  <a:pt x="64927" y="95167"/>
                </a:lnTo>
                <a:lnTo>
                  <a:pt x="64716" y="95751"/>
                </a:lnTo>
                <a:lnTo>
                  <a:pt x="65668" y="96357"/>
                </a:lnTo>
                <a:lnTo>
                  <a:pt x="66831" y="97751"/>
                </a:lnTo>
                <a:lnTo>
                  <a:pt x="66831" y="99648"/>
                </a:lnTo>
                <a:lnTo>
                  <a:pt x="67796" y="101953"/>
                </a:lnTo>
                <a:lnTo>
                  <a:pt x="69041" y="102545"/>
                </a:lnTo>
                <a:lnTo>
                  <a:pt x="70659" y="102497"/>
                </a:lnTo>
                <a:lnTo>
                  <a:pt x="71591" y="102926"/>
                </a:lnTo>
                <a:lnTo>
                  <a:pt x="71829" y="103844"/>
                </a:lnTo>
                <a:lnTo>
                  <a:pt x="72774" y="104911"/>
                </a:lnTo>
                <a:lnTo>
                  <a:pt x="73393" y="105707"/>
                </a:lnTo>
                <a:lnTo>
                  <a:pt x="73372" y="106271"/>
                </a:lnTo>
                <a:lnTo>
                  <a:pt x="68851" y="107774"/>
                </a:lnTo>
                <a:lnTo>
                  <a:pt x="67905" y="108461"/>
                </a:lnTo>
                <a:lnTo>
                  <a:pt x="67109" y="108815"/>
                </a:lnTo>
                <a:lnTo>
                  <a:pt x="65933" y="108100"/>
                </a:lnTo>
                <a:lnTo>
                  <a:pt x="65865" y="106264"/>
                </a:lnTo>
                <a:lnTo>
                  <a:pt x="64315" y="105278"/>
                </a:lnTo>
                <a:lnTo>
                  <a:pt x="62893" y="104428"/>
                </a:lnTo>
                <a:lnTo>
                  <a:pt x="61187" y="104068"/>
                </a:lnTo>
                <a:lnTo>
                  <a:pt x="59738" y="102796"/>
                </a:lnTo>
                <a:lnTo>
                  <a:pt x="58793" y="103823"/>
                </a:lnTo>
                <a:lnTo>
                  <a:pt x="59548" y="107386"/>
                </a:lnTo>
                <a:lnTo>
                  <a:pt x="61187" y="109834"/>
                </a:lnTo>
                <a:lnTo>
                  <a:pt x="63934" y="116390"/>
                </a:lnTo>
                <a:lnTo>
                  <a:pt x="65178" y="120245"/>
                </a:lnTo>
                <a:lnTo>
                  <a:pt x="65430" y="122109"/>
                </a:lnTo>
                <a:lnTo>
                  <a:pt x="64811" y="125203"/>
                </a:lnTo>
                <a:lnTo>
                  <a:pt x="66164" y="127494"/>
                </a:lnTo>
                <a:lnTo>
                  <a:pt x="67089" y="129847"/>
                </a:lnTo>
                <a:lnTo>
                  <a:pt x="66076" y="129759"/>
                </a:lnTo>
                <a:lnTo>
                  <a:pt x="65192" y="128929"/>
                </a:lnTo>
                <a:lnTo>
                  <a:pt x="63709" y="127950"/>
                </a:lnTo>
                <a:lnTo>
                  <a:pt x="60840" y="124189"/>
                </a:lnTo>
                <a:lnTo>
                  <a:pt x="59840" y="121843"/>
                </a:lnTo>
                <a:lnTo>
                  <a:pt x="58643" y="121660"/>
                </a:lnTo>
                <a:lnTo>
                  <a:pt x="56563" y="122000"/>
                </a:lnTo>
                <a:lnTo>
                  <a:pt x="54292" y="127011"/>
                </a:lnTo>
                <a:lnTo>
                  <a:pt x="54298" y="129874"/>
                </a:lnTo>
                <a:lnTo>
                  <a:pt x="53122" y="129194"/>
                </a:lnTo>
                <a:lnTo>
                  <a:pt x="52116" y="128303"/>
                </a:lnTo>
                <a:lnTo>
                  <a:pt x="52238" y="125169"/>
                </a:lnTo>
                <a:lnTo>
                  <a:pt x="52136" y="123849"/>
                </a:lnTo>
                <a:lnTo>
                  <a:pt x="49375" y="119565"/>
                </a:lnTo>
                <a:lnTo>
                  <a:pt x="48110" y="119082"/>
                </a:lnTo>
                <a:lnTo>
                  <a:pt x="47519" y="117634"/>
                </a:lnTo>
                <a:lnTo>
                  <a:pt x="46498" y="116084"/>
                </a:lnTo>
                <a:lnTo>
                  <a:pt x="45186" y="116376"/>
                </a:lnTo>
                <a:lnTo>
                  <a:pt x="44112" y="117002"/>
                </a:lnTo>
                <a:lnTo>
                  <a:pt x="43819" y="119341"/>
                </a:lnTo>
                <a:lnTo>
                  <a:pt x="43711" y="121435"/>
                </a:lnTo>
                <a:lnTo>
                  <a:pt x="42908" y="123006"/>
                </a:lnTo>
                <a:lnTo>
                  <a:pt x="39964" y="120021"/>
                </a:lnTo>
                <a:lnTo>
                  <a:pt x="36999" y="114839"/>
                </a:lnTo>
                <a:lnTo>
                  <a:pt x="36924" y="111997"/>
                </a:lnTo>
                <a:lnTo>
                  <a:pt x="39093" y="109392"/>
                </a:lnTo>
                <a:lnTo>
                  <a:pt x="38835" y="107529"/>
                </a:lnTo>
                <a:lnTo>
                  <a:pt x="36781" y="103844"/>
                </a:lnTo>
                <a:lnTo>
                  <a:pt x="33816" y="101470"/>
                </a:lnTo>
                <a:lnTo>
                  <a:pt x="32157" y="100763"/>
                </a:lnTo>
                <a:lnTo>
                  <a:pt x="31375" y="98234"/>
                </a:lnTo>
                <a:lnTo>
                  <a:pt x="29791" y="96928"/>
                </a:lnTo>
                <a:lnTo>
                  <a:pt x="28506" y="96316"/>
                </a:lnTo>
                <a:lnTo>
                  <a:pt x="28254" y="95418"/>
                </a:lnTo>
                <a:lnTo>
                  <a:pt x="28642" y="94752"/>
                </a:lnTo>
                <a:lnTo>
                  <a:pt x="31756" y="92147"/>
                </a:lnTo>
                <a:lnTo>
                  <a:pt x="33579" y="88054"/>
                </a:lnTo>
                <a:lnTo>
                  <a:pt x="34483" y="87863"/>
                </a:lnTo>
                <a:lnTo>
                  <a:pt x="36346" y="88836"/>
                </a:lnTo>
                <a:lnTo>
                  <a:pt x="38440" y="88584"/>
                </a:lnTo>
                <a:lnTo>
                  <a:pt x="40154" y="86184"/>
                </a:lnTo>
                <a:lnTo>
                  <a:pt x="41609" y="84878"/>
                </a:lnTo>
                <a:lnTo>
                  <a:pt x="44064" y="85048"/>
                </a:lnTo>
                <a:lnTo>
                  <a:pt x="49606" y="88251"/>
                </a:lnTo>
                <a:lnTo>
                  <a:pt x="55563" y="90080"/>
                </a:lnTo>
                <a:lnTo>
                  <a:pt x="58535" y="91678"/>
                </a:lnTo>
                <a:lnTo>
                  <a:pt x="60221" y="93263"/>
                </a:lnTo>
                <a:lnTo>
                  <a:pt x="61112" y="93589"/>
                </a:lnTo>
                <a:lnTo>
                  <a:pt x="62527" y="93813"/>
                </a:lnTo>
                <a:lnTo>
                  <a:pt x="62465" y="92630"/>
                </a:lnTo>
                <a:lnTo>
                  <a:pt x="62016" y="91583"/>
                </a:lnTo>
                <a:lnTo>
                  <a:pt x="63193" y="91012"/>
                </a:lnTo>
                <a:lnTo>
                  <a:pt x="66382" y="91039"/>
                </a:lnTo>
                <a:lnTo>
                  <a:pt x="66960" y="90481"/>
                </a:lnTo>
                <a:lnTo>
                  <a:pt x="67551" y="89584"/>
                </a:lnTo>
                <a:lnTo>
                  <a:pt x="66892" y="88557"/>
                </a:lnTo>
                <a:lnTo>
                  <a:pt x="65838" y="88067"/>
                </a:lnTo>
                <a:lnTo>
                  <a:pt x="64709" y="87931"/>
                </a:lnTo>
                <a:lnTo>
                  <a:pt x="63968" y="87605"/>
                </a:lnTo>
                <a:lnTo>
                  <a:pt x="62764" y="87931"/>
                </a:lnTo>
                <a:lnTo>
                  <a:pt x="60894" y="87136"/>
                </a:lnTo>
                <a:lnTo>
                  <a:pt x="59922" y="86483"/>
                </a:lnTo>
                <a:lnTo>
                  <a:pt x="59358" y="85810"/>
                </a:lnTo>
                <a:lnTo>
                  <a:pt x="56100" y="84470"/>
                </a:lnTo>
                <a:lnTo>
                  <a:pt x="53013" y="82199"/>
                </a:lnTo>
                <a:lnTo>
                  <a:pt x="52313" y="83484"/>
                </a:lnTo>
                <a:lnTo>
                  <a:pt x="51061" y="84178"/>
                </a:lnTo>
                <a:lnTo>
                  <a:pt x="49287" y="84280"/>
                </a:lnTo>
                <a:lnTo>
                  <a:pt x="44295" y="82838"/>
                </a:lnTo>
                <a:lnTo>
                  <a:pt x="41229" y="83940"/>
                </a:lnTo>
                <a:lnTo>
                  <a:pt x="39556" y="84226"/>
                </a:lnTo>
                <a:lnTo>
                  <a:pt x="38277" y="84253"/>
                </a:lnTo>
                <a:lnTo>
                  <a:pt x="36707" y="84742"/>
                </a:lnTo>
                <a:lnTo>
                  <a:pt x="34891" y="85035"/>
                </a:lnTo>
                <a:lnTo>
                  <a:pt x="33320" y="82940"/>
                </a:lnTo>
                <a:lnTo>
                  <a:pt x="32661" y="81315"/>
                </a:lnTo>
                <a:lnTo>
                  <a:pt x="32198" y="81009"/>
                </a:lnTo>
                <a:lnTo>
                  <a:pt x="32178" y="82539"/>
                </a:lnTo>
                <a:lnTo>
                  <a:pt x="31674" y="83763"/>
                </a:lnTo>
                <a:lnTo>
                  <a:pt x="29369" y="84450"/>
                </a:lnTo>
                <a:lnTo>
                  <a:pt x="28043" y="83498"/>
                </a:lnTo>
                <a:lnTo>
                  <a:pt x="27023" y="80622"/>
                </a:lnTo>
                <a:lnTo>
                  <a:pt x="25738" y="76956"/>
                </a:lnTo>
                <a:lnTo>
                  <a:pt x="23474" y="73991"/>
                </a:lnTo>
                <a:lnTo>
                  <a:pt x="21631" y="73216"/>
                </a:lnTo>
                <a:lnTo>
                  <a:pt x="21474" y="71584"/>
                </a:lnTo>
                <a:lnTo>
                  <a:pt x="21638" y="70278"/>
                </a:lnTo>
                <a:lnTo>
                  <a:pt x="23847" y="69952"/>
                </a:lnTo>
                <a:lnTo>
                  <a:pt x="27302" y="71319"/>
                </a:lnTo>
                <a:lnTo>
                  <a:pt x="28016" y="71047"/>
                </a:lnTo>
                <a:lnTo>
                  <a:pt x="28791" y="70415"/>
                </a:lnTo>
                <a:lnTo>
                  <a:pt x="28642" y="69020"/>
                </a:lnTo>
                <a:lnTo>
                  <a:pt x="28139" y="67776"/>
                </a:lnTo>
                <a:lnTo>
                  <a:pt x="27187" y="67722"/>
                </a:lnTo>
                <a:lnTo>
                  <a:pt x="26527" y="67865"/>
                </a:lnTo>
                <a:lnTo>
                  <a:pt x="24398" y="67606"/>
                </a:lnTo>
                <a:lnTo>
                  <a:pt x="21671" y="68300"/>
                </a:lnTo>
                <a:lnTo>
                  <a:pt x="20407" y="67647"/>
                </a:lnTo>
                <a:lnTo>
                  <a:pt x="19985" y="66851"/>
                </a:lnTo>
                <a:lnTo>
                  <a:pt x="17700" y="64886"/>
                </a:lnTo>
                <a:lnTo>
                  <a:pt x="15728" y="62248"/>
                </a:lnTo>
                <a:lnTo>
                  <a:pt x="12532" y="60486"/>
                </a:lnTo>
                <a:lnTo>
                  <a:pt x="10445" y="55101"/>
                </a:lnTo>
                <a:lnTo>
                  <a:pt x="8690" y="52748"/>
                </a:lnTo>
                <a:lnTo>
                  <a:pt x="6820" y="51062"/>
                </a:lnTo>
                <a:lnTo>
                  <a:pt x="7228" y="51034"/>
                </a:lnTo>
                <a:lnTo>
                  <a:pt x="7936" y="51320"/>
                </a:lnTo>
                <a:lnTo>
                  <a:pt x="9296" y="52245"/>
                </a:lnTo>
                <a:lnTo>
                  <a:pt x="10737" y="52442"/>
                </a:lnTo>
                <a:lnTo>
                  <a:pt x="11526" y="51830"/>
                </a:lnTo>
                <a:lnTo>
                  <a:pt x="11981" y="51266"/>
                </a:lnTo>
                <a:lnTo>
                  <a:pt x="12274" y="50341"/>
                </a:lnTo>
                <a:lnTo>
                  <a:pt x="12396" y="49259"/>
                </a:lnTo>
                <a:lnTo>
                  <a:pt x="12634" y="48899"/>
                </a:lnTo>
                <a:lnTo>
                  <a:pt x="13743" y="49028"/>
                </a:lnTo>
                <a:lnTo>
                  <a:pt x="14096" y="48756"/>
                </a:lnTo>
                <a:lnTo>
                  <a:pt x="14083" y="47784"/>
                </a:lnTo>
                <a:lnTo>
                  <a:pt x="13369" y="46574"/>
                </a:lnTo>
                <a:lnTo>
                  <a:pt x="12743" y="45084"/>
                </a:lnTo>
                <a:lnTo>
                  <a:pt x="12743" y="44377"/>
                </a:lnTo>
                <a:lnTo>
                  <a:pt x="13267" y="44092"/>
                </a:lnTo>
                <a:lnTo>
                  <a:pt x="14131" y="43446"/>
                </a:lnTo>
                <a:lnTo>
                  <a:pt x="14593" y="42643"/>
                </a:lnTo>
                <a:lnTo>
                  <a:pt x="15511" y="42242"/>
                </a:lnTo>
                <a:lnTo>
                  <a:pt x="16864" y="42167"/>
                </a:lnTo>
                <a:lnTo>
                  <a:pt x="18374" y="41814"/>
                </a:lnTo>
                <a:lnTo>
                  <a:pt x="19353" y="40950"/>
                </a:lnTo>
                <a:lnTo>
                  <a:pt x="19496" y="40100"/>
                </a:lnTo>
                <a:lnTo>
                  <a:pt x="20108" y="37747"/>
                </a:lnTo>
                <a:lnTo>
                  <a:pt x="20509" y="36591"/>
                </a:lnTo>
                <a:lnTo>
                  <a:pt x="21155" y="35537"/>
                </a:lnTo>
                <a:lnTo>
                  <a:pt x="21502" y="34116"/>
                </a:lnTo>
                <a:lnTo>
                  <a:pt x="22195" y="32776"/>
                </a:lnTo>
                <a:lnTo>
                  <a:pt x="23637" y="32212"/>
                </a:lnTo>
                <a:lnTo>
                  <a:pt x="24942" y="31552"/>
                </a:lnTo>
                <a:lnTo>
                  <a:pt x="25929" y="29825"/>
                </a:lnTo>
                <a:lnTo>
                  <a:pt x="26486" y="28349"/>
                </a:lnTo>
                <a:lnTo>
                  <a:pt x="26486" y="27445"/>
                </a:lnTo>
                <a:lnTo>
                  <a:pt x="25657" y="25963"/>
                </a:lnTo>
                <a:lnTo>
                  <a:pt x="25044" y="24521"/>
                </a:lnTo>
                <a:lnTo>
                  <a:pt x="25208" y="22644"/>
                </a:lnTo>
                <a:lnTo>
                  <a:pt x="27798" y="22488"/>
                </a:lnTo>
                <a:lnTo>
                  <a:pt x="28703" y="22311"/>
                </a:lnTo>
                <a:lnTo>
                  <a:pt x="32069" y="22209"/>
                </a:lnTo>
                <a:lnTo>
                  <a:pt x="33606" y="21203"/>
                </a:lnTo>
                <a:lnTo>
                  <a:pt x="34666" y="21298"/>
                </a:lnTo>
                <a:lnTo>
                  <a:pt x="36883" y="22168"/>
                </a:lnTo>
                <a:lnTo>
                  <a:pt x="37876" y="21481"/>
                </a:lnTo>
                <a:lnTo>
                  <a:pt x="40773" y="20121"/>
                </a:lnTo>
                <a:lnTo>
                  <a:pt x="43636" y="16164"/>
                </a:lnTo>
                <a:lnTo>
                  <a:pt x="44853" y="15572"/>
                </a:lnTo>
                <a:lnTo>
                  <a:pt x="47634" y="15327"/>
                </a:lnTo>
                <a:lnTo>
                  <a:pt x="48505" y="14872"/>
                </a:lnTo>
                <a:lnTo>
                  <a:pt x="49518" y="14960"/>
                </a:lnTo>
                <a:lnTo>
                  <a:pt x="52632" y="15762"/>
                </a:lnTo>
                <a:lnTo>
                  <a:pt x="54400" y="15885"/>
                </a:lnTo>
                <a:lnTo>
                  <a:pt x="56501" y="15334"/>
                </a:lnTo>
                <a:lnTo>
                  <a:pt x="58814" y="14369"/>
                </a:lnTo>
                <a:lnTo>
                  <a:pt x="59392" y="10975"/>
                </a:lnTo>
                <a:lnTo>
                  <a:pt x="59942" y="10486"/>
                </a:lnTo>
                <a:lnTo>
                  <a:pt x="61377" y="10350"/>
                </a:lnTo>
                <a:lnTo>
                  <a:pt x="62465" y="10377"/>
                </a:lnTo>
                <a:lnTo>
                  <a:pt x="64559" y="10649"/>
                </a:lnTo>
                <a:lnTo>
                  <a:pt x="67048" y="10737"/>
                </a:lnTo>
                <a:lnTo>
                  <a:pt x="68646" y="9146"/>
                </a:lnTo>
                <a:lnTo>
                  <a:pt x="71169" y="9030"/>
                </a:lnTo>
                <a:lnTo>
                  <a:pt x="72339" y="8799"/>
                </a:lnTo>
                <a:lnTo>
                  <a:pt x="74290" y="9119"/>
                </a:lnTo>
                <a:lnTo>
                  <a:pt x="76188" y="9105"/>
                </a:lnTo>
                <a:lnTo>
                  <a:pt x="78615" y="8439"/>
                </a:lnTo>
                <a:lnTo>
                  <a:pt x="80880" y="7344"/>
                </a:lnTo>
                <a:lnTo>
                  <a:pt x="82648" y="7439"/>
                </a:lnTo>
                <a:lnTo>
                  <a:pt x="83369" y="7242"/>
                </a:lnTo>
                <a:lnTo>
                  <a:pt x="83777" y="7011"/>
                </a:lnTo>
                <a:lnTo>
                  <a:pt x="84219" y="5535"/>
                </a:lnTo>
                <a:lnTo>
                  <a:pt x="87544" y="5440"/>
                </a:lnTo>
                <a:lnTo>
                  <a:pt x="88673" y="5583"/>
                </a:lnTo>
                <a:lnTo>
                  <a:pt x="90529" y="5624"/>
                </a:lnTo>
                <a:lnTo>
                  <a:pt x="92460" y="4814"/>
                </a:lnTo>
                <a:lnTo>
                  <a:pt x="93038" y="4883"/>
                </a:lnTo>
                <a:lnTo>
                  <a:pt x="94010" y="7045"/>
                </a:lnTo>
                <a:lnTo>
                  <a:pt x="94520" y="7670"/>
                </a:lnTo>
                <a:lnTo>
                  <a:pt x="95568" y="8249"/>
                </a:lnTo>
                <a:lnTo>
                  <a:pt x="97907" y="9867"/>
                </a:lnTo>
                <a:lnTo>
                  <a:pt x="98328" y="9438"/>
                </a:lnTo>
                <a:lnTo>
                  <a:pt x="99308" y="8895"/>
                </a:lnTo>
                <a:lnTo>
                  <a:pt x="102110" y="9636"/>
                </a:lnTo>
                <a:lnTo>
                  <a:pt x="104782" y="10880"/>
                </a:lnTo>
                <a:lnTo>
                  <a:pt x="107026" y="12709"/>
                </a:lnTo>
                <a:lnTo>
                  <a:pt x="109521" y="12179"/>
                </a:lnTo>
                <a:lnTo>
                  <a:pt x="112289" y="11281"/>
                </a:lnTo>
                <a:lnTo>
                  <a:pt x="114091" y="11023"/>
                </a:lnTo>
                <a:lnTo>
                  <a:pt x="116050" y="10894"/>
                </a:lnTo>
                <a:lnTo>
                  <a:pt x="117212" y="10506"/>
                </a:lnTo>
                <a:lnTo>
                  <a:pt x="119858" y="10975"/>
                </a:lnTo>
                <a:lnTo>
                  <a:pt x="122584" y="9989"/>
                </a:lnTo>
                <a:lnTo>
                  <a:pt x="123897" y="9105"/>
                </a:lnTo>
                <a:lnTo>
                  <a:pt x="124278" y="7854"/>
                </a:lnTo>
                <a:lnTo>
                  <a:pt x="124060" y="5658"/>
                </a:lnTo>
                <a:lnTo>
                  <a:pt x="123441" y="3454"/>
                </a:lnTo>
                <a:lnTo>
                  <a:pt x="122789" y="2638"/>
                </a:lnTo>
                <a:lnTo>
                  <a:pt x="122578" y="1795"/>
                </a:lnTo>
                <a:lnTo>
                  <a:pt x="122952" y="1006"/>
                </a:lnTo>
                <a:lnTo>
                  <a:pt x="123373" y="462"/>
                </a:lnTo>
                <a:lnTo>
                  <a:pt x="125155" y="0"/>
                </a:lnTo>
                <a:lnTo>
                  <a:pt x="127379" y="775"/>
                </a:lnTo>
                <a:close/>
                <a:moveTo>
                  <a:pt x="97859" y="28594"/>
                </a:moveTo>
                <a:lnTo>
                  <a:pt x="95412" y="29485"/>
                </a:lnTo>
                <a:lnTo>
                  <a:pt x="92923" y="27792"/>
                </a:lnTo>
                <a:lnTo>
                  <a:pt x="92943" y="26785"/>
                </a:lnTo>
                <a:lnTo>
                  <a:pt x="94255" y="24739"/>
                </a:lnTo>
                <a:lnTo>
                  <a:pt x="94976" y="24133"/>
                </a:lnTo>
                <a:lnTo>
                  <a:pt x="96805" y="24297"/>
                </a:lnTo>
                <a:lnTo>
                  <a:pt x="97846" y="25704"/>
                </a:lnTo>
                <a:lnTo>
                  <a:pt x="98091" y="26371"/>
                </a:lnTo>
                <a:lnTo>
                  <a:pt x="97751" y="27499"/>
                </a:lnTo>
                <a:lnTo>
                  <a:pt x="97859" y="28594"/>
                </a:lnTo>
                <a:close/>
                <a:moveTo>
                  <a:pt x="115261" y="33314"/>
                </a:moveTo>
                <a:lnTo>
                  <a:pt x="113098" y="33966"/>
                </a:lnTo>
                <a:lnTo>
                  <a:pt x="110718" y="31906"/>
                </a:lnTo>
                <a:lnTo>
                  <a:pt x="113017" y="31076"/>
                </a:lnTo>
                <a:lnTo>
                  <a:pt x="114084" y="31675"/>
                </a:lnTo>
                <a:lnTo>
                  <a:pt x="114846" y="32382"/>
                </a:lnTo>
                <a:lnTo>
                  <a:pt x="115261" y="33314"/>
                </a:lnTo>
                <a:close/>
                <a:moveTo>
                  <a:pt x="110521" y="44343"/>
                </a:moveTo>
                <a:lnTo>
                  <a:pt x="109800" y="45180"/>
                </a:lnTo>
                <a:lnTo>
                  <a:pt x="109263" y="46621"/>
                </a:lnTo>
                <a:lnTo>
                  <a:pt x="108978" y="48682"/>
                </a:lnTo>
                <a:lnTo>
                  <a:pt x="107862" y="48729"/>
                </a:lnTo>
                <a:lnTo>
                  <a:pt x="107189" y="48314"/>
                </a:lnTo>
                <a:lnTo>
                  <a:pt x="106965" y="47532"/>
                </a:lnTo>
                <a:lnTo>
                  <a:pt x="106924" y="46546"/>
                </a:lnTo>
                <a:lnTo>
                  <a:pt x="106434" y="46587"/>
                </a:lnTo>
                <a:lnTo>
                  <a:pt x="106040" y="47655"/>
                </a:lnTo>
                <a:lnTo>
                  <a:pt x="105693" y="48138"/>
                </a:lnTo>
                <a:lnTo>
                  <a:pt x="104571" y="48240"/>
                </a:lnTo>
                <a:lnTo>
                  <a:pt x="103340" y="47580"/>
                </a:lnTo>
                <a:lnTo>
                  <a:pt x="103402" y="46159"/>
                </a:lnTo>
                <a:lnTo>
                  <a:pt x="103157" y="44506"/>
                </a:lnTo>
                <a:lnTo>
                  <a:pt x="103265" y="43928"/>
                </a:lnTo>
                <a:lnTo>
                  <a:pt x="106631" y="43785"/>
                </a:lnTo>
                <a:lnTo>
                  <a:pt x="107618" y="45003"/>
                </a:lnTo>
                <a:lnTo>
                  <a:pt x="108807" y="44296"/>
                </a:lnTo>
                <a:lnTo>
                  <a:pt x="109297" y="43534"/>
                </a:lnTo>
                <a:lnTo>
                  <a:pt x="110739" y="43058"/>
                </a:lnTo>
                <a:lnTo>
                  <a:pt x="110521" y="44343"/>
                </a:lnTo>
                <a:close/>
                <a:moveTo>
                  <a:pt x="8235" y="57950"/>
                </a:moveTo>
                <a:lnTo>
                  <a:pt x="8649" y="59330"/>
                </a:lnTo>
                <a:lnTo>
                  <a:pt x="6270" y="58474"/>
                </a:lnTo>
                <a:lnTo>
                  <a:pt x="4536" y="57243"/>
                </a:lnTo>
                <a:lnTo>
                  <a:pt x="3101" y="54190"/>
                </a:lnTo>
                <a:lnTo>
                  <a:pt x="47" y="50715"/>
                </a:lnTo>
                <a:lnTo>
                  <a:pt x="0" y="49702"/>
                </a:lnTo>
                <a:lnTo>
                  <a:pt x="1163" y="48933"/>
                </a:lnTo>
                <a:lnTo>
                  <a:pt x="3672" y="48389"/>
                </a:lnTo>
                <a:lnTo>
                  <a:pt x="4685" y="48954"/>
                </a:lnTo>
                <a:lnTo>
                  <a:pt x="5338" y="49538"/>
                </a:lnTo>
                <a:lnTo>
                  <a:pt x="5542" y="50205"/>
                </a:lnTo>
                <a:lnTo>
                  <a:pt x="4121" y="51538"/>
                </a:lnTo>
                <a:lnTo>
                  <a:pt x="3828" y="52143"/>
                </a:lnTo>
                <a:lnTo>
                  <a:pt x="4923" y="53340"/>
                </a:lnTo>
                <a:lnTo>
                  <a:pt x="4910" y="53822"/>
                </a:lnTo>
                <a:lnTo>
                  <a:pt x="5365" y="56141"/>
                </a:lnTo>
                <a:lnTo>
                  <a:pt x="5902" y="57012"/>
                </a:lnTo>
                <a:lnTo>
                  <a:pt x="7283" y="57712"/>
                </a:lnTo>
                <a:lnTo>
                  <a:pt x="8235" y="57950"/>
                </a:lnTo>
                <a:close/>
                <a:moveTo>
                  <a:pt x="129079" y="60486"/>
                </a:moveTo>
                <a:lnTo>
                  <a:pt x="128745" y="61942"/>
                </a:lnTo>
                <a:lnTo>
                  <a:pt x="131384" y="64356"/>
                </a:lnTo>
                <a:lnTo>
                  <a:pt x="132281" y="65886"/>
                </a:lnTo>
                <a:lnTo>
                  <a:pt x="132614" y="67368"/>
                </a:lnTo>
                <a:lnTo>
                  <a:pt x="132390" y="67797"/>
                </a:lnTo>
                <a:lnTo>
                  <a:pt x="131390" y="66994"/>
                </a:lnTo>
                <a:lnTo>
                  <a:pt x="130568" y="66736"/>
                </a:lnTo>
                <a:lnTo>
                  <a:pt x="130847" y="67797"/>
                </a:lnTo>
                <a:lnTo>
                  <a:pt x="131690" y="68708"/>
                </a:lnTo>
                <a:lnTo>
                  <a:pt x="130194" y="69231"/>
                </a:lnTo>
                <a:lnTo>
                  <a:pt x="128698" y="69204"/>
                </a:lnTo>
                <a:lnTo>
                  <a:pt x="124318" y="67932"/>
                </a:lnTo>
                <a:lnTo>
                  <a:pt x="123312" y="66579"/>
                </a:lnTo>
                <a:lnTo>
                  <a:pt x="125930" y="64546"/>
                </a:lnTo>
                <a:lnTo>
                  <a:pt x="126460" y="63723"/>
                </a:lnTo>
                <a:lnTo>
                  <a:pt x="124611" y="63805"/>
                </a:lnTo>
                <a:lnTo>
                  <a:pt x="122632" y="66219"/>
                </a:lnTo>
                <a:lnTo>
                  <a:pt x="119463" y="65158"/>
                </a:lnTo>
                <a:lnTo>
                  <a:pt x="118491" y="64186"/>
                </a:lnTo>
                <a:lnTo>
                  <a:pt x="118273" y="63662"/>
                </a:lnTo>
                <a:lnTo>
                  <a:pt x="119524" y="61513"/>
                </a:lnTo>
                <a:lnTo>
                  <a:pt x="121755" y="61588"/>
                </a:lnTo>
                <a:lnTo>
                  <a:pt x="122931" y="61105"/>
                </a:lnTo>
                <a:lnTo>
                  <a:pt x="124393" y="60425"/>
                </a:lnTo>
                <a:lnTo>
                  <a:pt x="124407" y="59405"/>
                </a:lnTo>
                <a:lnTo>
                  <a:pt x="127889" y="59174"/>
                </a:lnTo>
                <a:lnTo>
                  <a:pt x="129079" y="60486"/>
                </a:lnTo>
                <a:close/>
                <a:moveTo>
                  <a:pt x="80948" y="64689"/>
                </a:moveTo>
                <a:lnTo>
                  <a:pt x="80057" y="64974"/>
                </a:lnTo>
                <a:lnTo>
                  <a:pt x="80948" y="63016"/>
                </a:lnTo>
                <a:lnTo>
                  <a:pt x="82525" y="62003"/>
                </a:lnTo>
                <a:lnTo>
                  <a:pt x="81933" y="63649"/>
                </a:lnTo>
                <a:lnTo>
                  <a:pt x="80948" y="64689"/>
                </a:lnTo>
                <a:close/>
                <a:moveTo>
                  <a:pt x="78880" y="65763"/>
                </a:moveTo>
                <a:lnTo>
                  <a:pt x="78030" y="66593"/>
                </a:lnTo>
                <a:lnTo>
                  <a:pt x="76711" y="66232"/>
                </a:lnTo>
                <a:lnTo>
                  <a:pt x="75331" y="63458"/>
                </a:lnTo>
                <a:lnTo>
                  <a:pt x="78880" y="65763"/>
                </a:lnTo>
                <a:close/>
                <a:moveTo>
                  <a:pt x="71931" y="69571"/>
                </a:moveTo>
                <a:lnTo>
                  <a:pt x="73012" y="72223"/>
                </a:lnTo>
                <a:lnTo>
                  <a:pt x="74025" y="73114"/>
                </a:lnTo>
                <a:lnTo>
                  <a:pt x="76147" y="74168"/>
                </a:lnTo>
                <a:lnTo>
                  <a:pt x="77146" y="74304"/>
                </a:lnTo>
                <a:lnTo>
                  <a:pt x="80771" y="76208"/>
                </a:lnTo>
                <a:lnTo>
                  <a:pt x="84980" y="76589"/>
                </a:lnTo>
                <a:lnTo>
                  <a:pt x="85524" y="77140"/>
                </a:lnTo>
                <a:lnTo>
                  <a:pt x="86041" y="78602"/>
                </a:lnTo>
                <a:lnTo>
                  <a:pt x="86898" y="79751"/>
                </a:lnTo>
                <a:lnTo>
                  <a:pt x="87115" y="80642"/>
                </a:lnTo>
                <a:lnTo>
                  <a:pt x="86667" y="81635"/>
                </a:lnTo>
                <a:lnTo>
                  <a:pt x="87285" y="84661"/>
                </a:lnTo>
                <a:lnTo>
                  <a:pt x="88346" y="87530"/>
                </a:lnTo>
                <a:lnTo>
                  <a:pt x="89944" y="88917"/>
                </a:lnTo>
                <a:lnTo>
                  <a:pt x="91936" y="89339"/>
                </a:lnTo>
                <a:lnTo>
                  <a:pt x="93834" y="89278"/>
                </a:lnTo>
                <a:lnTo>
                  <a:pt x="94310" y="89849"/>
                </a:lnTo>
                <a:lnTo>
                  <a:pt x="94120" y="92351"/>
                </a:lnTo>
                <a:lnTo>
                  <a:pt x="93317" y="93331"/>
                </a:lnTo>
                <a:lnTo>
                  <a:pt x="92664" y="93569"/>
                </a:lnTo>
                <a:lnTo>
                  <a:pt x="92100" y="93310"/>
                </a:lnTo>
                <a:lnTo>
                  <a:pt x="91583" y="92726"/>
                </a:lnTo>
                <a:lnTo>
                  <a:pt x="91025" y="92447"/>
                </a:lnTo>
                <a:lnTo>
                  <a:pt x="89937" y="92399"/>
                </a:lnTo>
                <a:lnTo>
                  <a:pt x="89142" y="91393"/>
                </a:lnTo>
                <a:lnTo>
                  <a:pt x="87122" y="90012"/>
                </a:lnTo>
                <a:lnTo>
                  <a:pt x="86748" y="89183"/>
                </a:lnTo>
                <a:lnTo>
                  <a:pt x="86680" y="87911"/>
                </a:lnTo>
                <a:lnTo>
                  <a:pt x="85823" y="86973"/>
                </a:lnTo>
                <a:lnTo>
                  <a:pt x="85035" y="85191"/>
                </a:lnTo>
                <a:lnTo>
                  <a:pt x="84286" y="84695"/>
                </a:lnTo>
                <a:lnTo>
                  <a:pt x="83872" y="83797"/>
                </a:lnTo>
                <a:lnTo>
                  <a:pt x="83838" y="83416"/>
                </a:lnTo>
                <a:lnTo>
                  <a:pt x="80900" y="83151"/>
                </a:lnTo>
                <a:lnTo>
                  <a:pt x="78472" y="83144"/>
                </a:lnTo>
                <a:lnTo>
                  <a:pt x="76412" y="82131"/>
                </a:lnTo>
                <a:lnTo>
                  <a:pt x="75773" y="79472"/>
                </a:lnTo>
                <a:lnTo>
                  <a:pt x="74549" y="78758"/>
                </a:lnTo>
                <a:lnTo>
                  <a:pt x="73631" y="78003"/>
                </a:lnTo>
                <a:lnTo>
                  <a:pt x="72869" y="76956"/>
                </a:lnTo>
                <a:lnTo>
                  <a:pt x="70938" y="75032"/>
                </a:lnTo>
                <a:lnTo>
                  <a:pt x="68803" y="73420"/>
                </a:lnTo>
                <a:lnTo>
                  <a:pt x="66735" y="72353"/>
                </a:lnTo>
                <a:lnTo>
                  <a:pt x="64546" y="71652"/>
                </a:lnTo>
                <a:lnTo>
                  <a:pt x="62764" y="72475"/>
                </a:lnTo>
                <a:lnTo>
                  <a:pt x="61724" y="72285"/>
                </a:lnTo>
                <a:lnTo>
                  <a:pt x="61513" y="71727"/>
                </a:lnTo>
                <a:lnTo>
                  <a:pt x="63730" y="70619"/>
                </a:lnTo>
                <a:lnTo>
                  <a:pt x="66777" y="68497"/>
                </a:lnTo>
                <a:lnTo>
                  <a:pt x="68919" y="67797"/>
                </a:lnTo>
                <a:lnTo>
                  <a:pt x="69959" y="67708"/>
                </a:lnTo>
                <a:lnTo>
                  <a:pt x="71931" y="69571"/>
                </a:lnTo>
                <a:close/>
                <a:moveTo>
                  <a:pt x="95962" y="73223"/>
                </a:moveTo>
                <a:lnTo>
                  <a:pt x="93949" y="73815"/>
                </a:lnTo>
                <a:lnTo>
                  <a:pt x="93412" y="73719"/>
                </a:lnTo>
                <a:lnTo>
                  <a:pt x="93861" y="72971"/>
                </a:lnTo>
                <a:lnTo>
                  <a:pt x="93895" y="72659"/>
                </a:lnTo>
                <a:lnTo>
                  <a:pt x="91882" y="71285"/>
                </a:lnTo>
                <a:lnTo>
                  <a:pt x="92120" y="69503"/>
                </a:lnTo>
                <a:lnTo>
                  <a:pt x="92358" y="69048"/>
                </a:lnTo>
                <a:lnTo>
                  <a:pt x="93854" y="69979"/>
                </a:lnTo>
                <a:lnTo>
                  <a:pt x="94181" y="71530"/>
                </a:lnTo>
                <a:lnTo>
                  <a:pt x="95962" y="73223"/>
                </a:lnTo>
                <a:close/>
                <a:moveTo>
                  <a:pt x="19856" y="78105"/>
                </a:moveTo>
                <a:lnTo>
                  <a:pt x="19115" y="78296"/>
                </a:lnTo>
                <a:lnTo>
                  <a:pt x="18476" y="78167"/>
                </a:lnTo>
                <a:lnTo>
                  <a:pt x="17897" y="78276"/>
                </a:lnTo>
                <a:lnTo>
                  <a:pt x="17333" y="78738"/>
                </a:lnTo>
                <a:lnTo>
                  <a:pt x="17394" y="76813"/>
                </a:lnTo>
                <a:lnTo>
                  <a:pt x="18054" y="74413"/>
                </a:lnTo>
                <a:lnTo>
                  <a:pt x="18857" y="73012"/>
                </a:lnTo>
                <a:lnTo>
                  <a:pt x="19992" y="72359"/>
                </a:lnTo>
                <a:lnTo>
                  <a:pt x="20475" y="73461"/>
                </a:lnTo>
                <a:lnTo>
                  <a:pt x="20386" y="77378"/>
                </a:lnTo>
                <a:lnTo>
                  <a:pt x="19856" y="78105"/>
                </a:lnTo>
                <a:close/>
                <a:moveTo>
                  <a:pt x="123047" y="87578"/>
                </a:moveTo>
                <a:lnTo>
                  <a:pt x="121224" y="88945"/>
                </a:lnTo>
                <a:lnTo>
                  <a:pt x="119191" y="86966"/>
                </a:lnTo>
                <a:lnTo>
                  <a:pt x="118858" y="86327"/>
                </a:lnTo>
                <a:lnTo>
                  <a:pt x="120354" y="85524"/>
                </a:lnTo>
                <a:lnTo>
                  <a:pt x="121095" y="84293"/>
                </a:lnTo>
                <a:lnTo>
                  <a:pt x="120497" y="82777"/>
                </a:lnTo>
                <a:lnTo>
                  <a:pt x="118423" y="80533"/>
                </a:lnTo>
                <a:lnTo>
                  <a:pt x="118321" y="78942"/>
                </a:lnTo>
                <a:lnTo>
                  <a:pt x="121497" y="78269"/>
                </a:lnTo>
                <a:lnTo>
                  <a:pt x="123366" y="79656"/>
                </a:lnTo>
                <a:lnTo>
                  <a:pt x="124318" y="79751"/>
                </a:lnTo>
                <a:lnTo>
                  <a:pt x="123951" y="81077"/>
                </a:lnTo>
                <a:lnTo>
                  <a:pt x="124114" y="81505"/>
                </a:lnTo>
                <a:lnTo>
                  <a:pt x="124257" y="85517"/>
                </a:lnTo>
                <a:lnTo>
                  <a:pt x="123373" y="86082"/>
                </a:lnTo>
                <a:lnTo>
                  <a:pt x="123231" y="87184"/>
                </a:lnTo>
                <a:lnTo>
                  <a:pt x="123047" y="87578"/>
                </a:lnTo>
                <a:close/>
                <a:moveTo>
                  <a:pt x="21223" y="84885"/>
                </a:moveTo>
                <a:lnTo>
                  <a:pt x="20278" y="85150"/>
                </a:lnTo>
                <a:lnTo>
                  <a:pt x="19081" y="82831"/>
                </a:lnTo>
                <a:lnTo>
                  <a:pt x="18646" y="81227"/>
                </a:lnTo>
                <a:lnTo>
                  <a:pt x="19149" y="81138"/>
                </a:lnTo>
                <a:lnTo>
                  <a:pt x="19625" y="81322"/>
                </a:lnTo>
                <a:lnTo>
                  <a:pt x="20128" y="81927"/>
                </a:lnTo>
                <a:lnTo>
                  <a:pt x="20128" y="82546"/>
                </a:lnTo>
                <a:lnTo>
                  <a:pt x="20332" y="83212"/>
                </a:lnTo>
                <a:lnTo>
                  <a:pt x="20855" y="84008"/>
                </a:lnTo>
                <a:lnTo>
                  <a:pt x="21223" y="84885"/>
                </a:lnTo>
                <a:close/>
                <a:moveTo>
                  <a:pt x="18435" y="83580"/>
                </a:moveTo>
                <a:lnTo>
                  <a:pt x="18673" y="86381"/>
                </a:lnTo>
                <a:lnTo>
                  <a:pt x="20019" y="86905"/>
                </a:lnTo>
                <a:lnTo>
                  <a:pt x="21808" y="89421"/>
                </a:lnTo>
                <a:lnTo>
                  <a:pt x="21658" y="90706"/>
                </a:lnTo>
                <a:lnTo>
                  <a:pt x="21284" y="91148"/>
                </a:lnTo>
                <a:lnTo>
                  <a:pt x="18319" y="89958"/>
                </a:lnTo>
                <a:lnTo>
                  <a:pt x="17612" y="90495"/>
                </a:lnTo>
                <a:lnTo>
                  <a:pt x="16748" y="90277"/>
                </a:lnTo>
                <a:lnTo>
                  <a:pt x="16211" y="88884"/>
                </a:lnTo>
                <a:lnTo>
                  <a:pt x="16273" y="88394"/>
                </a:lnTo>
                <a:lnTo>
                  <a:pt x="15789" y="87558"/>
                </a:lnTo>
                <a:lnTo>
                  <a:pt x="15381" y="87184"/>
                </a:lnTo>
                <a:lnTo>
                  <a:pt x="14219" y="88292"/>
                </a:lnTo>
                <a:lnTo>
                  <a:pt x="13484" y="88496"/>
                </a:lnTo>
                <a:lnTo>
                  <a:pt x="13484" y="87483"/>
                </a:lnTo>
                <a:lnTo>
                  <a:pt x="14565" y="84695"/>
                </a:lnTo>
                <a:lnTo>
                  <a:pt x="15069" y="84226"/>
                </a:lnTo>
                <a:lnTo>
                  <a:pt x="15953" y="85143"/>
                </a:lnTo>
                <a:lnTo>
                  <a:pt x="16681" y="84803"/>
                </a:lnTo>
                <a:lnTo>
                  <a:pt x="17231" y="83294"/>
                </a:lnTo>
                <a:lnTo>
                  <a:pt x="17265" y="81791"/>
                </a:lnTo>
                <a:lnTo>
                  <a:pt x="17517" y="81349"/>
                </a:lnTo>
                <a:lnTo>
                  <a:pt x="18435" y="83580"/>
                </a:lnTo>
                <a:close/>
                <a:moveTo>
                  <a:pt x="74515" y="94636"/>
                </a:moveTo>
                <a:lnTo>
                  <a:pt x="73760" y="95228"/>
                </a:lnTo>
                <a:lnTo>
                  <a:pt x="72910" y="95201"/>
                </a:lnTo>
                <a:lnTo>
                  <a:pt x="72305" y="94983"/>
                </a:lnTo>
                <a:lnTo>
                  <a:pt x="72006" y="94507"/>
                </a:lnTo>
                <a:lnTo>
                  <a:pt x="72380" y="94283"/>
                </a:lnTo>
                <a:lnTo>
                  <a:pt x="72822" y="93324"/>
                </a:lnTo>
                <a:lnTo>
                  <a:pt x="73230" y="93066"/>
                </a:lnTo>
                <a:lnTo>
                  <a:pt x="73835" y="93188"/>
                </a:lnTo>
                <a:lnTo>
                  <a:pt x="74209" y="93576"/>
                </a:lnTo>
                <a:lnTo>
                  <a:pt x="74515" y="94636"/>
                </a:lnTo>
                <a:close/>
                <a:moveTo>
                  <a:pt x="102007" y="98635"/>
                </a:moveTo>
                <a:lnTo>
                  <a:pt x="101443" y="100246"/>
                </a:lnTo>
                <a:lnTo>
                  <a:pt x="99954" y="98370"/>
                </a:lnTo>
                <a:lnTo>
                  <a:pt x="98322" y="97084"/>
                </a:lnTo>
                <a:lnTo>
                  <a:pt x="97710" y="95955"/>
                </a:lnTo>
                <a:lnTo>
                  <a:pt x="96717" y="95276"/>
                </a:lnTo>
                <a:lnTo>
                  <a:pt x="96445" y="93759"/>
                </a:lnTo>
                <a:lnTo>
                  <a:pt x="97649" y="93140"/>
                </a:lnTo>
                <a:lnTo>
                  <a:pt x="98165" y="93079"/>
                </a:lnTo>
                <a:lnTo>
                  <a:pt x="99403" y="94922"/>
                </a:lnTo>
                <a:lnTo>
                  <a:pt x="101334" y="95133"/>
                </a:lnTo>
                <a:lnTo>
                  <a:pt x="101185" y="96268"/>
                </a:lnTo>
                <a:lnTo>
                  <a:pt x="101797" y="97730"/>
                </a:lnTo>
                <a:lnTo>
                  <a:pt x="102007" y="98635"/>
                </a:lnTo>
                <a:close/>
                <a:moveTo>
                  <a:pt x="23705" y="97540"/>
                </a:moveTo>
                <a:lnTo>
                  <a:pt x="25718" y="99879"/>
                </a:lnTo>
                <a:lnTo>
                  <a:pt x="24092" y="99301"/>
                </a:lnTo>
                <a:lnTo>
                  <a:pt x="22365" y="100920"/>
                </a:lnTo>
                <a:lnTo>
                  <a:pt x="20176" y="99029"/>
                </a:lnTo>
                <a:lnTo>
                  <a:pt x="18863" y="97112"/>
                </a:lnTo>
                <a:lnTo>
                  <a:pt x="18571" y="96343"/>
                </a:lnTo>
                <a:lnTo>
                  <a:pt x="19944" y="94548"/>
                </a:lnTo>
                <a:lnTo>
                  <a:pt x="21223" y="96391"/>
                </a:lnTo>
                <a:lnTo>
                  <a:pt x="22773" y="96683"/>
                </a:lnTo>
                <a:lnTo>
                  <a:pt x="23705" y="97540"/>
                </a:lnTo>
                <a:close/>
                <a:moveTo>
                  <a:pt x="136987" y="97390"/>
                </a:moveTo>
                <a:lnTo>
                  <a:pt x="139333" y="98186"/>
                </a:lnTo>
                <a:lnTo>
                  <a:pt x="139986" y="98098"/>
                </a:lnTo>
                <a:lnTo>
                  <a:pt x="141094" y="98383"/>
                </a:lnTo>
                <a:lnTo>
                  <a:pt x="141387" y="99838"/>
                </a:lnTo>
                <a:lnTo>
                  <a:pt x="139918" y="100049"/>
                </a:lnTo>
                <a:lnTo>
                  <a:pt x="137374" y="101389"/>
                </a:lnTo>
                <a:lnTo>
                  <a:pt x="136293" y="101096"/>
                </a:lnTo>
                <a:lnTo>
                  <a:pt x="135001" y="99934"/>
                </a:lnTo>
                <a:lnTo>
                  <a:pt x="132948" y="99811"/>
                </a:lnTo>
                <a:lnTo>
                  <a:pt x="132342" y="99492"/>
                </a:lnTo>
                <a:lnTo>
                  <a:pt x="133444" y="98118"/>
                </a:lnTo>
                <a:lnTo>
                  <a:pt x="135443" y="97424"/>
                </a:lnTo>
                <a:lnTo>
                  <a:pt x="136987" y="97390"/>
                </a:lnTo>
                <a:close/>
                <a:moveTo>
                  <a:pt x="89876" y="103021"/>
                </a:moveTo>
                <a:lnTo>
                  <a:pt x="88598" y="104184"/>
                </a:lnTo>
                <a:lnTo>
                  <a:pt x="88380" y="102436"/>
                </a:lnTo>
                <a:lnTo>
                  <a:pt x="89203" y="100593"/>
                </a:lnTo>
                <a:lnTo>
                  <a:pt x="90325" y="100478"/>
                </a:lnTo>
                <a:lnTo>
                  <a:pt x="90740" y="101287"/>
                </a:lnTo>
                <a:lnTo>
                  <a:pt x="89876" y="103021"/>
                </a:lnTo>
                <a:close/>
                <a:moveTo>
                  <a:pt x="107053" y="102477"/>
                </a:moveTo>
                <a:lnTo>
                  <a:pt x="106346" y="104027"/>
                </a:lnTo>
                <a:lnTo>
                  <a:pt x="105156" y="103789"/>
                </a:lnTo>
                <a:lnTo>
                  <a:pt x="103163" y="102123"/>
                </a:lnTo>
                <a:lnTo>
                  <a:pt x="102483" y="101368"/>
                </a:lnTo>
                <a:lnTo>
                  <a:pt x="102110" y="100627"/>
                </a:lnTo>
                <a:lnTo>
                  <a:pt x="102925" y="100539"/>
                </a:lnTo>
                <a:lnTo>
                  <a:pt x="103925" y="101328"/>
                </a:lnTo>
                <a:lnTo>
                  <a:pt x="106475" y="101742"/>
                </a:lnTo>
                <a:lnTo>
                  <a:pt x="107053" y="102477"/>
                </a:lnTo>
                <a:close/>
                <a:moveTo>
                  <a:pt x="121809" y="104163"/>
                </a:moveTo>
                <a:lnTo>
                  <a:pt x="120918" y="104258"/>
                </a:lnTo>
                <a:lnTo>
                  <a:pt x="121190" y="103300"/>
                </a:lnTo>
                <a:lnTo>
                  <a:pt x="122897" y="101634"/>
                </a:lnTo>
                <a:lnTo>
                  <a:pt x="125291" y="101552"/>
                </a:lnTo>
                <a:lnTo>
                  <a:pt x="127467" y="100716"/>
                </a:lnTo>
                <a:lnTo>
                  <a:pt x="127956" y="100688"/>
                </a:lnTo>
                <a:lnTo>
                  <a:pt x="126916" y="102001"/>
                </a:lnTo>
                <a:lnTo>
                  <a:pt x="125162" y="103225"/>
                </a:lnTo>
                <a:lnTo>
                  <a:pt x="121809" y="104163"/>
                </a:lnTo>
                <a:close/>
                <a:moveTo>
                  <a:pt x="109855" y="106802"/>
                </a:moveTo>
                <a:lnTo>
                  <a:pt x="108026" y="106951"/>
                </a:lnTo>
                <a:lnTo>
                  <a:pt x="108134" y="105122"/>
                </a:lnTo>
                <a:lnTo>
                  <a:pt x="108814" y="104646"/>
                </a:lnTo>
                <a:lnTo>
                  <a:pt x="111004" y="105557"/>
                </a:lnTo>
                <a:lnTo>
                  <a:pt x="110895" y="106128"/>
                </a:lnTo>
                <a:lnTo>
                  <a:pt x="109855" y="106802"/>
                </a:lnTo>
                <a:close/>
                <a:moveTo>
                  <a:pt x="101083" y="105020"/>
                </a:moveTo>
                <a:lnTo>
                  <a:pt x="100987" y="107502"/>
                </a:lnTo>
                <a:lnTo>
                  <a:pt x="100484" y="107482"/>
                </a:lnTo>
                <a:lnTo>
                  <a:pt x="100192" y="107101"/>
                </a:lnTo>
                <a:lnTo>
                  <a:pt x="100178" y="106149"/>
                </a:lnTo>
                <a:lnTo>
                  <a:pt x="100396" y="104653"/>
                </a:lnTo>
                <a:lnTo>
                  <a:pt x="101083" y="105020"/>
                </a:lnTo>
                <a:close/>
                <a:moveTo>
                  <a:pt x="91399" y="108590"/>
                </a:moveTo>
                <a:lnTo>
                  <a:pt x="90312" y="109318"/>
                </a:lnTo>
                <a:lnTo>
                  <a:pt x="90672" y="107658"/>
                </a:lnTo>
                <a:lnTo>
                  <a:pt x="90135" y="106795"/>
                </a:lnTo>
                <a:lnTo>
                  <a:pt x="90610" y="106061"/>
                </a:lnTo>
                <a:lnTo>
                  <a:pt x="91311" y="105469"/>
                </a:lnTo>
                <a:lnTo>
                  <a:pt x="91637" y="106081"/>
                </a:lnTo>
                <a:lnTo>
                  <a:pt x="92263" y="107074"/>
                </a:lnTo>
                <a:lnTo>
                  <a:pt x="91399" y="108590"/>
                </a:lnTo>
                <a:close/>
                <a:moveTo>
                  <a:pt x="93072" y="113826"/>
                </a:moveTo>
                <a:lnTo>
                  <a:pt x="92365" y="114186"/>
                </a:lnTo>
                <a:lnTo>
                  <a:pt x="91189" y="113663"/>
                </a:lnTo>
                <a:lnTo>
                  <a:pt x="91501" y="112357"/>
                </a:lnTo>
                <a:lnTo>
                  <a:pt x="92317" y="111800"/>
                </a:lnTo>
                <a:lnTo>
                  <a:pt x="93181" y="112228"/>
                </a:lnTo>
                <a:lnTo>
                  <a:pt x="93310" y="112820"/>
                </a:lnTo>
                <a:lnTo>
                  <a:pt x="93072" y="113826"/>
                </a:lnTo>
                <a:close/>
                <a:moveTo>
                  <a:pt x="112589" y="117580"/>
                </a:moveTo>
                <a:lnTo>
                  <a:pt x="110888" y="118477"/>
                </a:lnTo>
                <a:lnTo>
                  <a:pt x="109726" y="117178"/>
                </a:lnTo>
                <a:lnTo>
                  <a:pt x="109079" y="115132"/>
                </a:lnTo>
                <a:lnTo>
                  <a:pt x="112194" y="112126"/>
                </a:lnTo>
                <a:lnTo>
                  <a:pt x="112942" y="112398"/>
                </a:lnTo>
                <a:lnTo>
                  <a:pt x="113391" y="113173"/>
                </a:lnTo>
                <a:lnTo>
                  <a:pt x="113323" y="115873"/>
                </a:lnTo>
                <a:lnTo>
                  <a:pt x="112589" y="117580"/>
                </a:lnTo>
                <a:close/>
                <a:moveTo>
                  <a:pt x="107495" y="115179"/>
                </a:moveTo>
                <a:lnTo>
                  <a:pt x="105979" y="117015"/>
                </a:lnTo>
                <a:lnTo>
                  <a:pt x="104714" y="116818"/>
                </a:lnTo>
                <a:lnTo>
                  <a:pt x="104183" y="115975"/>
                </a:lnTo>
                <a:lnTo>
                  <a:pt x="104965" y="114248"/>
                </a:lnTo>
                <a:lnTo>
                  <a:pt x="106659" y="113269"/>
                </a:lnTo>
                <a:lnTo>
                  <a:pt x="107427" y="113527"/>
                </a:lnTo>
                <a:lnTo>
                  <a:pt x="107352" y="114805"/>
                </a:lnTo>
                <a:lnTo>
                  <a:pt x="107495" y="115179"/>
                </a:lnTo>
                <a:close/>
                <a:moveTo>
                  <a:pt x="140713" y="117777"/>
                </a:moveTo>
                <a:lnTo>
                  <a:pt x="138809" y="118103"/>
                </a:lnTo>
                <a:lnTo>
                  <a:pt x="139149" y="116213"/>
                </a:lnTo>
                <a:lnTo>
                  <a:pt x="138218" y="114724"/>
                </a:lnTo>
                <a:lnTo>
                  <a:pt x="139700" y="115560"/>
                </a:lnTo>
                <a:lnTo>
                  <a:pt x="140645" y="116566"/>
                </a:lnTo>
                <a:lnTo>
                  <a:pt x="141108" y="116757"/>
                </a:lnTo>
                <a:lnTo>
                  <a:pt x="140999" y="117362"/>
                </a:lnTo>
                <a:lnTo>
                  <a:pt x="140713" y="117777"/>
                </a:lnTo>
                <a:close/>
                <a:moveTo>
                  <a:pt x="96846" y="118674"/>
                </a:moveTo>
                <a:lnTo>
                  <a:pt x="96499" y="118777"/>
                </a:lnTo>
                <a:lnTo>
                  <a:pt x="95996" y="117777"/>
                </a:lnTo>
                <a:lnTo>
                  <a:pt x="95894" y="116845"/>
                </a:lnTo>
                <a:lnTo>
                  <a:pt x="96091" y="116294"/>
                </a:lnTo>
                <a:lnTo>
                  <a:pt x="96751" y="116240"/>
                </a:lnTo>
                <a:lnTo>
                  <a:pt x="97649" y="118015"/>
                </a:lnTo>
                <a:lnTo>
                  <a:pt x="96846" y="118674"/>
                </a:lnTo>
                <a:close/>
                <a:moveTo>
                  <a:pt x="118566" y="121782"/>
                </a:moveTo>
                <a:lnTo>
                  <a:pt x="116879" y="121979"/>
                </a:lnTo>
                <a:lnTo>
                  <a:pt x="116342" y="121803"/>
                </a:lnTo>
                <a:lnTo>
                  <a:pt x="117369" y="121394"/>
                </a:lnTo>
                <a:lnTo>
                  <a:pt x="118083" y="120959"/>
                </a:lnTo>
                <a:lnTo>
                  <a:pt x="118429" y="120436"/>
                </a:lnTo>
                <a:lnTo>
                  <a:pt x="120136" y="119511"/>
                </a:lnTo>
                <a:lnTo>
                  <a:pt x="121258" y="118301"/>
                </a:lnTo>
                <a:lnTo>
                  <a:pt x="122476" y="119123"/>
                </a:lnTo>
                <a:lnTo>
                  <a:pt x="120952" y="119674"/>
                </a:lnTo>
                <a:lnTo>
                  <a:pt x="118566" y="121782"/>
                </a:lnTo>
                <a:close/>
                <a:moveTo>
                  <a:pt x="139374" y="123285"/>
                </a:moveTo>
                <a:lnTo>
                  <a:pt x="138782" y="123312"/>
                </a:lnTo>
                <a:lnTo>
                  <a:pt x="139489" y="122170"/>
                </a:lnTo>
                <a:lnTo>
                  <a:pt x="141502" y="120599"/>
                </a:lnTo>
                <a:lnTo>
                  <a:pt x="144433" y="119212"/>
                </a:lnTo>
                <a:lnTo>
                  <a:pt x="145405" y="119062"/>
                </a:lnTo>
                <a:lnTo>
                  <a:pt x="147058" y="119919"/>
                </a:lnTo>
                <a:lnTo>
                  <a:pt x="144025" y="121340"/>
                </a:lnTo>
                <a:lnTo>
                  <a:pt x="143216" y="122088"/>
                </a:lnTo>
                <a:lnTo>
                  <a:pt x="140979" y="122251"/>
                </a:lnTo>
                <a:lnTo>
                  <a:pt x="139374" y="123285"/>
                </a:lnTo>
                <a:close/>
                <a:moveTo>
                  <a:pt x="109454" y="124543"/>
                </a:moveTo>
                <a:lnTo>
                  <a:pt x="109120" y="124917"/>
                </a:lnTo>
                <a:lnTo>
                  <a:pt x="107679" y="123421"/>
                </a:lnTo>
                <a:lnTo>
                  <a:pt x="107128" y="122551"/>
                </a:lnTo>
                <a:lnTo>
                  <a:pt x="107815" y="121823"/>
                </a:lnTo>
                <a:lnTo>
                  <a:pt x="109936" y="123523"/>
                </a:lnTo>
                <a:lnTo>
                  <a:pt x="109454" y="124543"/>
                </a:lnTo>
                <a:close/>
                <a:moveTo>
                  <a:pt x="93310" y="122415"/>
                </a:moveTo>
                <a:lnTo>
                  <a:pt x="93344" y="123809"/>
                </a:lnTo>
                <a:lnTo>
                  <a:pt x="93208" y="124305"/>
                </a:lnTo>
                <a:lnTo>
                  <a:pt x="89305" y="124978"/>
                </a:lnTo>
                <a:lnTo>
                  <a:pt x="89665" y="123380"/>
                </a:lnTo>
                <a:lnTo>
                  <a:pt x="89904" y="122877"/>
                </a:lnTo>
                <a:lnTo>
                  <a:pt x="91195" y="123618"/>
                </a:lnTo>
                <a:lnTo>
                  <a:pt x="91671" y="123237"/>
                </a:lnTo>
                <a:lnTo>
                  <a:pt x="91862" y="122802"/>
                </a:lnTo>
                <a:lnTo>
                  <a:pt x="93310" y="122415"/>
                </a:lnTo>
                <a:close/>
                <a:moveTo>
                  <a:pt x="156755" y="127385"/>
                </a:moveTo>
                <a:lnTo>
                  <a:pt x="156340" y="127759"/>
                </a:lnTo>
                <a:lnTo>
                  <a:pt x="155381" y="126678"/>
                </a:lnTo>
                <a:lnTo>
                  <a:pt x="155333" y="126114"/>
                </a:lnTo>
                <a:lnTo>
                  <a:pt x="156313" y="125468"/>
                </a:lnTo>
                <a:lnTo>
                  <a:pt x="156802" y="125318"/>
                </a:lnTo>
                <a:lnTo>
                  <a:pt x="156945" y="125760"/>
                </a:lnTo>
                <a:lnTo>
                  <a:pt x="156932" y="126705"/>
                </a:lnTo>
                <a:lnTo>
                  <a:pt x="156755" y="127385"/>
                </a:lnTo>
                <a:close/>
                <a:moveTo>
                  <a:pt x="130044" y="126644"/>
                </a:moveTo>
                <a:lnTo>
                  <a:pt x="128534" y="127209"/>
                </a:lnTo>
                <a:lnTo>
                  <a:pt x="127576" y="128398"/>
                </a:lnTo>
                <a:lnTo>
                  <a:pt x="126406" y="127555"/>
                </a:lnTo>
                <a:lnTo>
                  <a:pt x="126406" y="126413"/>
                </a:lnTo>
                <a:lnTo>
                  <a:pt x="127684" y="126767"/>
                </a:lnTo>
                <a:lnTo>
                  <a:pt x="128582" y="126121"/>
                </a:lnTo>
                <a:lnTo>
                  <a:pt x="128310" y="125393"/>
                </a:lnTo>
                <a:lnTo>
                  <a:pt x="129289" y="125733"/>
                </a:lnTo>
                <a:lnTo>
                  <a:pt x="130044" y="126644"/>
                </a:lnTo>
                <a:close/>
                <a:moveTo>
                  <a:pt x="111378" y="131200"/>
                </a:moveTo>
                <a:lnTo>
                  <a:pt x="110494" y="132445"/>
                </a:lnTo>
                <a:lnTo>
                  <a:pt x="109243" y="132003"/>
                </a:lnTo>
                <a:lnTo>
                  <a:pt x="109753" y="131534"/>
                </a:lnTo>
                <a:lnTo>
                  <a:pt x="110052" y="130921"/>
                </a:lnTo>
                <a:lnTo>
                  <a:pt x="110086" y="130037"/>
                </a:lnTo>
                <a:lnTo>
                  <a:pt x="109746" y="129493"/>
                </a:lnTo>
                <a:lnTo>
                  <a:pt x="109977" y="129296"/>
                </a:lnTo>
                <a:lnTo>
                  <a:pt x="111092" y="130207"/>
                </a:lnTo>
                <a:lnTo>
                  <a:pt x="111378" y="131200"/>
                </a:lnTo>
                <a:close/>
                <a:moveTo>
                  <a:pt x="156422" y="142101"/>
                </a:moveTo>
                <a:lnTo>
                  <a:pt x="155048" y="142597"/>
                </a:lnTo>
                <a:lnTo>
                  <a:pt x="154572" y="142536"/>
                </a:lnTo>
                <a:lnTo>
                  <a:pt x="154001" y="141448"/>
                </a:lnTo>
                <a:lnTo>
                  <a:pt x="154796" y="138823"/>
                </a:lnTo>
                <a:lnTo>
                  <a:pt x="154062" y="137130"/>
                </a:lnTo>
                <a:lnTo>
                  <a:pt x="154014" y="136416"/>
                </a:lnTo>
                <a:lnTo>
                  <a:pt x="155130" y="135423"/>
                </a:lnTo>
                <a:lnTo>
                  <a:pt x="155905" y="133934"/>
                </a:lnTo>
                <a:lnTo>
                  <a:pt x="157795" y="132322"/>
                </a:lnTo>
                <a:lnTo>
                  <a:pt x="162698" y="130411"/>
                </a:lnTo>
                <a:lnTo>
                  <a:pt x="163847" y="130235"/>
                </a:lnTo>
                <a:lnTo>
                  <a:pt x="163813" y="131731"/>
                </a:lnTo>
                <a:lnTo>
                  <a:pt x="162174" y="135511"/>
                </a:lnTo>
                <a:lnTo>
                  <a:pt x="160719" y="137402"/>
                </a:lnTo>
                <a:lnTo>
                  <a:pt x="161107" y="138912"/>
                </a:lnTo>
                <a:lnTo>
                  <a:pt x="158774" y="139333"/>
                </a:lnTo>
                <a:lnTo>
                  <a:pt x="156422" y="142101"/>
                </a:lnTo>
                <a:close/>
                <a:moveTo>
                  <a:pt x="65029" y="135981"/>
                </a:moveTo>
                <a:lnTo>
                  <a:pt x="64804" y="137001"/>
                </a:lnTo>
                <a:lnTo>
                  <a:pt x="62839" y="136300"/>
                </a:lnTo>
                <a:lnTo>
                  <a:pt x="62295" y="135246"/>
                </a:lnTo>
                <a:lnTo>
                  <a:pt x="62193" y="132907"/>
                </a:lnTo>
                <a:lnTo>
                  <a:pt x="62710" y="131765"/>
                </a:lnTo>
                <a:lnTo>
                  <a:pt x="63050" y="131404"/>
                </a:lnTo>
                <a:lnTo>
                  <a:pt x="63954" y="132723"/>
                </a:lnTo>
                <a:lnTo>
                  <a:pt x="65851" y="134648"/>
                </a:lnTo>
                <a:lnTo>
                  <a:pt x="65029" y="135981"/>
                </a:lnTo>
                <a:close/>
                <a:moveTo>
                  <a:pt x="143698" y="152960"/>
                </a:moveTo>
                <a:lnTo>
                  <a:pt x="142971" y="154273"/>
                </a:lnTo>
                <a:lnTo>
                  <a:pt x="142230" y="153164"/>
                </a:lnTo>
                <a:lnTo>
                  <a:pt x="142549" y="151886"/>
                </a:lnTo>
                <a:lnTo>
                  <a:pt x="141693" y="149866"/>
                </a:lnTo>
                <a:lnTo>
                  <a:pt x="143318" y="146861"/>
                </a:lnTo>
                <a:lnTo>
                  <a:pt x="143352" y="145399"/>
                </a:lnTo>
                <a:lnTo>
                  <a:pt x="144596" y="144651"/>
                </a:lnTo>
                <a:lnTo>
                  <a:pt x="144290" y="147133"/>
                </a:lnTo>
                <a:lnTo>
                  <a:pt x="143338" y="149118"/>
                </a:lnTo>
                <a:lnTo>
                  <a:pt x="144324" y="150771"/>
                </a:lnTo>
                <a:lnTo>
                  <a:pt x="144793" y="152648"/>
                </a:lnTo>
                <a:lnTo>
                  <a:pt x="143698" y="152960"/>
                </a:lnTo>
                <a:close/>
                <a:moveTo>
                  <a:pt x="80268" y="151321"/>
                </a:moveTo>
                <a:lnTo>
                  <a:pt x="81573" y="151492"/>
                </a:lnTo>
                <a:lnTo>
                  <a:pt x="83341" y="151464"/>
                </a:lnTo>
                <a:lnTo>
                  <a:pt x="83743" y="151321"/>
                </a:lnTo>
                <a:lnTo>
                  <a:pt x="84871" y="149955"/>
                </a:lnTo>
                <a:lnTo>
                  <a:pt x="86259" y="149928"/>
                </a:lnTo>
                <a:lnTo>
                  <a:pt x="86864" y="151274"/>
                </a:lnTo>
                <a:lnTo>
                  <a:pt x="85456" y="151893"/>
                </a:lnTo>
                <a:lnTo>
                  <a:pt x="85170" y="152246"/>
                </a:lnTo>
                <a:lnTo>
                  <a:pt x="85443" y="152532"/>
                </a:lnTo>
                <a:lnTo>
                  <a:pt x="86496" y="153096"/>
                </a:lnTo>
                <a:lnTo>
                  <a:pt x="87965" y="152886"/>
                </a:lnTo>
                <a:lnTo>
                  <a:pt x="88006" y="153946"/>
                </a:lnTo>
                <a:lnTo>
                  <a:pt x="88333" y="154810"/>
                </a:lnTo>
                <a:lnTo>
                  <a:pt x="89054" y="155327"/>
                </a:lnTo>
                <a:lnTo>
                  <a:pt x="89842" y="155429"/>
                </a:lnTo>
                <a:lnTo>
                  <a:pt x="91576" y="155279"/>
                </a:lnTo>
                <a:lnTo>
                  <a:pt x="93283" y="154939"/>
                </a:lnTo>
                <a:lnTo>
                  <a:pt x="95044" y="154259"/>
                </a:lnTo>
                <a:lnTo>
                  <a:pt x="96846" y="153912"/>
                </a:lnTo>
                <a:lnTo>
                  <a:pt x="102225" y="154259"/>
                </a:lnTo>
                <a:lnTo>
                  <a:pt x="104156" y="155728"/>
                </a:lnTo>
                <a:lnTo>
                  <a:pt x="107835" y="155905"/>
                </a:lnTo>
                <a:lnTo>
                  <a:pt x="111249" y="156680"/>
                </a:lnTo>
                <a:lnTo>
                  <a:pt x="113044" y="156170"/>
                </a:lnTo>
                <a:lnTo>
                  <a:pt x="116111" y="155694"/>
                </a:lnTo>
                <a:lnTo>
                  <a:pt x="116600" y="156211"/>
                </a:lnTo>
                <a:lnTo>
                  <a:pt x="116206" y="159523"/>
                </a:lnTo>
                <a:lnTo>
                  <a:pt x="116397" y="160488"/>
                </a:lnTo>
                <a:lnTo>
                  <a:pt x="117281" y="160950"/>
                </a:lnTo>
                <a:lnTo>
                  <a:pt x="118151" y="160726"/>
                </a:lnTo>
                <a:lnTo>
                  <a:pt x="119225" y="159638"/>
                </a:lnTo>
                <a:lnTo>
                  <a:pt x="121795" y="158802"/>
                </a:lnTo>
                <a:lnTo>
                  <a:pt x="124461" y="158802"/>
                </a:lnTo>
                <a:lnTo>
                  <a:pt x="126712" y="156598"/>
                </a:lnTo>
                <a:lnTo>
                  <a:pt x="127371" y="156469"/>
                </a:lnTo>
                <a:lnTo>
                  <a:pt x="126957" y="157550"/>
                </a:lnTo>
                <a:lnTo>
                  <a:pt x="126617" y="160094"/>
                </a:lnTo>
                <a:lnTo>
                  <a:pt x="126141" y="161583"/>
                </a:lnTo>
                <a:lnTo>
                  <a:pt x="125923" y="162752"/>
                </a:lnTo>
                <a:lnTo>
                  <a:pt x="124421" y="163358"/>
                </a:lnTo>
                <a:lnTo>
                  <a:pt x="122156" y="163460"/>
                </a:lnTo>
                <a:lnTo>
                  <a:pt x="118015" y="163201"/>
                </a:lnTo>
                <a:lnTo>
                  <a:pt x="113839" y="163616"/>
                </a:lnTo>
                <a:lnTo>
                  <a:pt x="106108" y="164731"/>
                </a:lnTo>
                <a:lnTo>
                  <a:pt x="98363" y="165302"/>
                </a:lnTo>
                <a:lnTo>
                  <a:pt x="97322" y="164928"/>
                </a:lnTo>
                <a:lnTo>
                  <a:pt x="97302" y="163453"/>
                </a:lnTo>
                <a:lnTo>
                  <a:pt x="97139" y="162433"/>
                </a:lnTo>
                <a:lnTo>
                  <a:pt x="96636" y="161719"/>
                </a:lnTo>
                <a:lnTo>
                  <a:pt x="94242" y="161107"/>
                </a:lnTo>
                <a:lnTo>
                  <a:pt x="91957" y="160060"/>
                </a:lnTo>
                <a:lnTo>
                  <a:pt x="83001" y="158632"/>
                </a:lnTo>
                <a:lnTo>
                  <a:pt x="80886" y="158067"/>
                </a:lnTo>
                <a:lnTo>
                  <a:pt x="77459" y="158360"/>
                </a:lnTo>
                <a:lnTo>
                  <a:pt x="76201" y="158319"/>
                </a:lnTo>
                <a:lnTo>
                  <a:pt x="75338" y="157809"/>
                </a:lnTo>
                <a:lnTo>
                  <a:pt x="74739" y="156925"/>
                </a:lnTo>
                <a:lnTo>
                  <a:pt x="74467" y="154116"/>
                </a:lnTo>
                <a:lnTo>
                  <a:pt x="74896" y="151335"/>
                </a:lnTo>
                <a:lnTo>
                  <a:pt x="75637" y="150601"/>
                </a:lnTo>
                <a:lnTo>
                  <a:pt x="75977" y="151437"/>
                </a:lnTo>
                <a:lnTo>
                  <a:pt x="76854" y="151825"/>
                </a:lnTo>
                <a:lnTo>
                  <a:pt x="77670" y="150982"/>
                </a:lnTo>
                <a:lnTo>
                  <a:pt x="77663" y="149703"/>
                </a:lnTo>
                <a:lnTo>
                  <a:pt x="78078" y="148520"/>
                </a:lnTo>
                <a:lnTo>
                  <a:pt x="78724" y="149016"/>
                </a:lnTo>
                <a:lnTo>
                  <a:pt x="79152" y="150839"/>
                </a:lnTo>
                <a:lnTo>
                  <a:pt x="80268" y="15132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65" name="Google Shape;3765;p208"/>
          <p:cNvSpPr/>
          <p:nvPr/>
        </p:nvSpPr>
        <p:spPr>
          <a:xfrm>
            <a:off x="6902864" y="5753508"/>
            <a:ext cx="224381" cy="154707"/>
          </a:xfrm>
          <a:custGeom>
            <a:rect b="b" l="l" r="r" t="t"/>
            <a:pathLst>
              <a:path extrusionOk="0" h="154707" w="224381">
                <a:moveTo>
                  <a:pt x="17436" y="2638"/>
                </a:moveTo>
                <a:lnTo>
                  <a:pt x="19292" y="4216"/>
                </a:lnTo>
                <a:lnTo>
                  <a:pt x="20767" y="3141"/>
                </a:lnTo>
                <a:lnTo>
                  <a:pt x="22298" y="3271"/>
                </a:lnTo>
                <a:lnTo>
                  <a:pt x="23134" y="3801"/>
                </a:lnTo>
                <a:lnTo>
                  <a:pt x="23991" y="4005"/>
                </a:lnTo>
                <a:lnTo>
                  <a:pt x="25065" y="4012"/>
                </a:lnTo>
                <a:lnTo>
                  <a:pt x="26915" y="6678"/>
                </a:lnTo>
                <a:lnTo>
                  <a:pt x="26140" y="9037"/>
                </a:lnTo>
                <a:lnTo>
                  <a:pt x="28166" y="8575"/>
                </a:lnTo>
                <a:lnTo>
                  <a:pt x="29927" y="10540"/>
                </a:lnTo>
                <a:lnTo>
                  <a:pt x="30730" y="10384"/>
                </a:lnTo>
                <a:lnTo>
                  <a:pt x="31131" y="9588"/>
                </a:lnTo>
                <a:lnTo>
                  <a:pt x="32266" y="8677"/>
                </a:lnTo>
                <a:lnTo>
                  <a:pt x="33048" y="9901"/>
                </a:lnTo>
                <a:lnTo>
                  <a:pt x="34000" y="12247"/>
                </a:lnTo>
                <a:lnTo>
                  <a:pt x="35204" y="12961"/>
                </a:lnTo>
                <a:lnTo>
                  <a:pt x="36265" y="15443"/>
                </a:lnTo>
                <a:lnTo>
                  <a:pt x="37101" y="18584"/>
                </a:lnTo>
                <a:lnTo>
                  <a:pt x="37863" y="19033"/>
                </a:lnTo>
                <a:lnTo>
                  <a:pt x="39168" y="19040"/>
                </a:lnTo>
                <a:lnTo>
                  <a:pt x="40494" y="18612"/>
                </a:lnTo>
                <a:lnTo>
                  <a:pt x="39991" y="21332"/>
                </a:lnTo>
                <a:lnTo>
                  <a:pt x="40148" y="23739"/>
                </a:lnTo>
                <a:lnTo>
                  <a:pt x="42337" y="25473"/>
                </a:lnTo>
                <a:lnTo>
                  <a:pt x="41031" y="26432"/>
                </a:lnTo>
                <a:lnTo>
                  <a:pt x="39658" y="27819"/>
                </a:lnTo>
                <a:lnTo>
                  <a:pt x="36863" y="28887"/>
                </a:lnTo>
                <a:lnTo>
                  <a:pt x="36136" y="28438"/>
                </a:lnTo>
                <a:lnTo>
                  <a:pt x="33694" y="26024"/>
                </a:lnTo>
                <a:lnTo>
                  <a:pt x="32559" y="23181"/>
                </a:lnTo>
                <a:lnTo>
                  <a:pt x="29995" y="19128"/>
                </a:lnTo>
                <a:lnTo>
                  <a:pt x="29492" y="17939"/>
                </a:lnTo>
                <a:lnTo>
                  <a:pt x="28832" y="17177"/>
                </a:lnTo>
                <a:lnTo>
                  <a:pt x="26514" y="16687"/>
                </a:lnTo>
                <a:lnTo>
                  <a:pt x="24473" y="15715"/>
                </a:lnTo>
                <a:lnTo>
                  <a:pt x="22773" y="13675"/>
                </a:lnTo>
                <a:lnTo>
                  <a:pt x="22243" y="12423"/>
                </a:lnTo>
                <a:lnTo>
                  <a:pt x="21590" y="11553"/>
                </a:lnTo>
                <a:lnTo>
                  <a:pt x="19285" y="11601"/>
                </a:lnTo>
                <a:lnTo>
                  <a:pt x="17830" y="10642"/>
                </a:lnTo>
                <a:lnTo>
                  <a:pt x="16395" y="9336"/>
                </a:lnTo>
                <a:lnTo>
                  <a:pt x="9915" y="5569"/>
                </a:lnTo>
                <a:lnTo>
                  <a:pt x="7371" y="5950"/>
                </a:lnTo>
                <a:lnTo>
                  <a:pt x="6202" y="4889"/>
                </a:lnTo>
                <a:lnTo>
                  <a:pt x="6263" y="3006"/>
                </a:lnTo>
                <a:lnTo>
                  <a:pt x="7603" y="1883"/>
                </a:lnTo>
                <a:lnTo>
                  <a:pt x="1992" y="1455"/>
                </a:lnTo>
                <a:lnTo>
                  <a:pt x="0" y="782"/>
                </a:lnTo>
                <a:lnTo>
                  <a:pt x="1374" y="374"/>
                </a:lnTo>
                <a:lnTo>
                  <a:pt x="9194" y="313"/>
                </a:lnTo>
                <a:lnTo>
                  <a:pt x="12125" y="0"/>
                </a:lnTo>
                <a:lnTo>
                  <a:pt x="12383" y="809"/>
                </a:lnTo>
                <a:lnTo>
                  <a:pt x="14974" y="2475"/>
                </a:lnTo>
                <a:lnTo>
                  <a:pt x="17436" y="2638"/>
                </a:lnTo>
                <a:close/>
                <a:moveTo>
                  <a:pt x="224300" y="152627"/>
                </a:moveTo>
                <a:lnTo>
                  <a:pt x="224381" y="154708"/>
                </a:lnTo>
                <a:lnTo>
                  <a:pt x="221417" y="152804"/>
                </a:lnTo>
                <a:lnTo>
                  <a:pt x="220730" y="151906"/>
                </a:lnTo>
                <a:lnTo>
                  <a:pt x="221682" y="150743"/>
                </a:lnTo>
                <a:lnTo>
                  <a:pt x="223545" y="150703"/>
                </a:lnTo>
                <a:lnTo>
                  <a:pt x="224001" y="151410"/>
                </a:lnTo>
                <a:lnTo>
                  <a:pt x="224300" y="15262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66" name="Google Shape;3766;p208"/>
          <p:cNvSpPr/>
          <p:nvPr/>
        </p:nvSpPr>
        <p:spPr>
          <a:xfrm>
            <a:off x="5868144" y="4187327"/>
            <a:ext cx="76466" cy="80431"/>
          </a:xfrm>
          <a:custGeom>
            <a:rect b="b" l="l" r="r" t="t"/>
            <a:pathLst>
              <a:path extrusionOk="0" h="80431" w="76466">
                <a:moveTo>
                  <a:pt x="58657" y="34"/>
                </a:moveTo>
                <a:lnTo>
                  <a:pt x="58474" y="4862"/>
                </a:lnTo>
                <a:lnTo>
                  <a:pt x="58263" y="10452"/>
                </a:lnTo>
                <a:lnTo>
                  <a:pt x="58106" y="14552"/>
                </a:lnTo>
                <a:lnTo>
                  <a:pt x="57896" y="20019"/>
                </a:lnTo>
                <a:lnTo>
                  <a:pt x="57685" y="25602"/>
                </a:lnTo>
                <a:lnTo>
                  <a:pt x="57392" y="33198"/>
                </a:lnTo>
                <a:lnTo>
                  <a:pt x="57209" y="38094"/>
                </a:lnTo>
                <a:lnTo>
                  <a:pt x="57297" y="38209"/>
                </a:lnTo>
                <a:lnTo>
                  <a:pt x="59575" y="37971"/>
                </a:lnTo>
                <a:lnTo>
                  <a:pt x="62941" y="38189"/>
                </a:lnTo>
                <a:lnTo>
                  <a:pt x="63764" y="38175"/>
                </a:lnTo>
                <a:lnTo>
                  <a:pt x="64791" y="38597"/>
                </a:lnTo>
                <a:lnTo>
                  <a:pt x="65587" y="38726"/>
                </a:lnTo>
                <a:lnTo>
                  <a:pt x="67300" y="39828"/>
                </a:lnTo>
                <a:lnTo>
                  <a:pt x="69306" y="40664"/>
                </a:lnTo>
                <a:lnTo>
                  <a:pt x="70591" y="38978"/>
                </a:lnTo>
                <a:lnTo>
                  <a:pt x="69918" y="37965"/>
                </a:lnTo>
                <a:lnTo>
                  <a:pt x="69408" y="37448"/>
                </a:lnTo>
                <a:lnTo>
                  <a:pt x="69490" y="36992"/>
                </a:lnTo>
                <a:lnTo>
                  <a:pt x="76467" y="41358"/>
                </a:lnTo>
                <a:lnTo>
                  <a:pt x="75644" y="42031"/>
                </a:lnTo>
                <a:lnTo>
                  <a:pt x="73869" y="43582"/>
                </a:lnTo>
                <a:lnTo>
                  <a:pt x="70646" y="46240"/>
                </a:lnTo>
                <a:lnTo>
                  <a:pt x="67762" y="48613"/>
                </a:lnTo>
                <a:lnTo>
                  <a:pt x="64981" y="50762"/>
                </a:lnTo>
                <a:lnTo>
                  <a:pt x="62486" y="52700"/>
                </a:lnTo>
                <a:lnTo>
                  <a:pt x="62187" y="52891"/>
                </a:lnTo>
                <a:lnTo>
                  <a:pt x="59018" y="54278"/>
                </a:lnTo>
                <a:lnTo>
                  <a:pt x="58487" y="54910"/>
                </a:lnTo>
                <a:lnTo>
                  <a:pt x="57807" y="57644"/>
                </a:lnTo>
                <a:lnTo>
                  <a:pt x="57494" y="58324"/>
                </a:lnTo>
                <a:lnTo>
                  <a:pt x="58072" y="59840"/>
                </a:lnTo>
                <a:lnTo>
                  <a:pt x="58644" y="62180"/>
                </a:lnTo>
                <a:lnTo>
                  <a:pt x="58460" y="63410"/>
                </a:lnTo>
                <a:lnTo>
                  <a:pt x="56270" y="64913"/>
                </a:lnTo>
                <a:lnTo>
                  <a:pt x="55264" y="66266"/>
                </a:lnTo>
                <a:lnTo>
                  <a:pt x="54822" y="67144"/>
                </a:lnTo>
                <a:lnTo>
                  <a:pt x="54428" y="66919"/>
                </a:lnTo>
                <a:lnTo>
                  <a:pt x="53748" y="66851"/>
                </a:lnTo>
                <a:lnTo>
                  <a:pt x="52184" y="67191"/>
                </a:lnTo>
                <a:lnTo>
                  <a:pt x="51422" y="67266"/>
                </a:lnTo>
                <a:lnTo>
                  <a:pt x="50796" y="67654"/>
                </a:lnTo>
                <a:lnTo>
                  <a:pt x="50728" y="68497"/>
                </a:lnTo>
                <a:lnTo>
                  <a:pt x="51150" y="69864"/>
                </a:lnTo>
                <a:lnTo>
                  <a:pt x="51300" y="70564"/>
                </a:lnTo>
                <a:lnTo>
                  <a:pt x="50858" y="70890"/>
                </a:lnTo>
                <a:lnTo>
                  <a:pt x="48926" y="71713"/>
                </a:lnTo>
                <a:lnTo>
                  <a:pt x="48165" y="72523"/>
                </a:lnTo>
                <a:lnTo>
                  <a:pt x="47437" y="73774"/>
                </a:lnTo>
                <a:lnTo>
                  <a:pt x="46594" y="74304"/>
                </a:lnTo>
                <a:lnTo>
                  <a:pt x="45710" y="74209"/>
                </a:lnTo>
                <a:lnTo>
                  <a:pt x="45084" y="74393"/>
                </a:lnTo>
                <a:lnTo>
                  <a:pt x="43745" y="75338"/>
                </a:lnTo>
                <a:lnTo>
                  <a:pt x="41732" y="77160"/>
                </a:lnTo>
                <a:lnTo>
                  <a:pt x="40658" y="78513"/>
                </a:lnTo>
                <a:lnTo>
                  <a:pt x="40630" y="79520"/>
                </a:lnTo>
                <a:lnTo>
                  <a:pt x="40841" y="80431"/>
                </a:lnTo>
                <a:lnTo>
                  <a:pt x="33511" y="77221"/>
                </a:lnTo>
                <a:lnTo>
                  <a:pt x="31076" y="76671"/>
                </a:lnTo>
                <a:lnTo>
                  <a:pt x="20781" y="76739"/>
                </a:lnTo>
                <a:lnTo>
                  <a:pt x="16368" y="75474"/>
                </a:lnTo>
                <a:lnTo>
                  <a:pt x="11342" y="73039"/>
                </a:lnTo>
                <a:lnTo>
                  <a:pt x="7936" y="70823"/>
                </a:lnTo>
                <a:lnTo>
                  <a:pt x="0" y="64614"/>
                </a:lnTo>
                <a:lnTo>
                  <a:pt x="496" y="64111"/>
                </a:lnTo>
                <a:lnTo>
                  <a:pt x="918" y="62955"/>
                </a:lnTo>
                <a:lnTo>
                  <a:pt x="1435" y="61758"/>
                </a:lnTo>
                <a:lnTo>
                  <a:pt x="1115" y="60378"/>
                </a:lnTo>
                <a:lnTo>
                  <a:pt x="925" y="59262"/>
                </a:lnTo>
                <a:lnTo>
                  <a:pt x="1516" y="57630"/>
                </a:lnTo>
                <a:lnTo>
                  <a:pt x="1462" y="56413"/>
                </a:lnTo>
                <a:lnTo>
                  <a:pt x="1734" y="55658"/>
                </a:lnTo>
                <a:lnTo>
                  <a:pt x="2604" y="55169"/>
                </a:lnTo>
                <a:lnTo>
                  <a:pt x="3060" y="54237"/>
                </a:lnTo>
                <a:lnTo>
                  <a:pt x="585" y="51028"/>
                </a:lnTo>
                <a:lnTo>
                  <a:pt x="592" y="50293"/>
                </a:lnTo>
                <a:lnTo>
                  <a:pt x="918" y="49389"/>
                </a:lnTo>
                <a:lnTo>
                  <a:pt x="2917" y="45955"/>
                </a:lnTo>
                <a:lnTo>
                  <a:pt x="5304" y="41868"/>
                </a:lnTo>
                <a:lnTo>
                  <a:pt x="7929" y="37353"/>
                </a:lnTo>
                <a:lnTo>
                  <a:pt x="9513" y="34633"/>
                </a:lnTo>
                <a:lnTo>
                  <a:pt x="15287" y="34626"/>
                </a:lnTo>
                <a:lnTo>
                  <a:pt x="19108" y="34619"/>
                </a:lnTo>
                <a:lnTo>
                  <a:pt x="23963" y="34619"/>
                </a:lnTo>
                <a:lnTo>
                  <a:pt x="29233" y="34612"/>
                </a:lnTo>
                <a:lnTo>
                  <a:pt x="32695" y="34612"/>
                </a:lnTo>
                <a:lnTo>
                  <a:pt x="34123" y="34578"/>
                </a:lnTo>
                <a:lnTo>
                  <a:pt x="33878" y="32810"/>
                </a:lnTo>
                <a:lnTo>
                  <a:pt x="34068" y="30852"/>
                </a:lnTo>
                <a:lnTo>
                  <a:pt x="34694" y="29077"/>
                </a:lnTo>
                <a:lnTo>
                  <a:pt x="34694" y="28295"/>
                </a:lnTo>
                <a:lnTo>
                  <a:pt x="33660" y="27329"/>
                </a:lnTo>
                <a:lnTo>
                  <a:pt x="31668" y="26772"/>
                </a:lnTo>
                <a:lnTo>
                  <a:pt x="30553" y="25922"/>
                </a:lnTo>
                <a:lnTo>
                  <a:pt x="30546" y="24847"/>
                </a:lnTo>
                <a:lnTo>
                  <a:pt x="30063" y="23548"/>
                </a:lnTo>
                <a:lnTo>
                  <a:pt x="29091" y="22019"/>
                </a:lnTo>
                <a:lnTo>
                  <a:pt x="27085" y="20455"/>
                </a:lnTo>
                <a:lnTo>
                  <a:pt x="24031" y="18850"/>
                </a:lnTo>
                <a:lnTo>
                  <a:pt x="21434" y="16701"/>
                </a:lnTo>
                <a:lnTo>
                  <a:pt x="19292" y="14001"/>
                </a:lnTo>
                <a:lnTo>
                  <a:pt x="17483" y="12267"/>
                </a:lnTo>
                <a:lnTo>
                  <a:pt x="16082" y="11540"/>
                </a:lnTo>
                <a:lnTo>
                  <a:pt x="15756" y="11159"/>
                </a:lnTo>
                <a:lnTo>
                  <a:pt x="19843" y="11186"/>
                </a:lnTo>
                <a:lnTo>
                  <a:pt x="23705" y="11220"/>
                </a:lnTo>
                <a:lnTo>
                  <a:pt x="23732" y="7344"/>
                </a:lnTo>
                <a:lnTo>
                  <a:pt x="23753" y="3903"/>
                </a:lnTo>
                <a:lnTo>
                  <a:pt x="23780" y="0"/>
                </a:lnTo>
                <a:lnTo>
                  <a:pt x="30784" y="7"/>
                </a:lnTo>
                <a:lnTo>
                  <a:pt x="39155" y="13"/>
                </a:lnTo>
                <a:lnTo>
                  <a:pt x="47832" y="27"/>
                </a:lnTo>
                <a:lnTo>
                  <a:pt x="54645" y="3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67" name="Google Shape;3767;p208"/>
          <p:cNvSpPr/>
          <p:nvPr/>
        </p:nvSpPr>
        <p:spPr>
          <a:xfrm>
            <a:off x="10388953" y="4269988"/>
            <a:ext cx="5569" cy="7112"/>
          </a:xfrm>
          <a:custGeom>
            <a:rect b="b" l="l" r="r" t="t"/>
            <a:pathLst>
              <a:path extrusionOk="0" h="7112" w="5569">
                <a:moveTo>
                  <a:pt x="1768" y="7079"/>
                </a:moveTo>
                <a:lnTo>
                  <a:pt x="959" y="7113"/>
                </a:lnTo>
                <a:lnTo>
                  <a:pt x="259" y="6460"/>
                </a:lnTo>
                <a:lnTo>
                  <a:pt x="14" y="6018"/>
                </a:lnTo>
                <a:lnTo>
                  <a:pt x="0" y="3774"/>
                </a:lnTo>
                <a:lnTo>
                  <a:pt x="2693" y="1863"/>
                </a:lnTo>
                <a:lnTo>
                  <a:pt x="3577" y="0"/>
                </a:lnTo>
                <a:lnTo>
                  <a:pt x="4318" y="150"/>
                </a:lnTo>
                <a:lnTo>
                  <a:pt x="4971" y="456"/>
                </a:lnTo>
                <a:lnTo>
                  <a:pt x="5569" y="1013"/>
                </a:lnTo>
                <a:lnTo>
                  <a:pt x="2489" y="412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68" name="Google Shape;3768;p208"/>
          <p:cNvSpPr/>
          <p:nvPr/>
        </p:nvSpPr>
        <p:spPr>
          <a:xfrm>
            <a:off x="7309457" y="4288321"/>
            <a:ext cx="57990" cy="33721"/>
          </a:xfrm>
          <a:custGeom>
            <a:rect b="b" l="l" r="r" t="t"/>
            <a:pathLst>
              <a:path extrusionOk="0" h="33721" w="57990">
                <a:moveTo>
                  <a:pt x="56923" y="136"/>
                </a:moveTo>
                <a:lnTo>
                  <a:pt x="56862" y="1707"/>
                </a:lnTo>
                <a:lnTo>
                  <a:pt x="57991" y="3930"/>
                </a:lnTo>
                <a:lnTo>
                  <a:pt x="57828" y="5583"/>
                </a:lnTo>
                <a:lnTo>
                  <a:pt x="57338" y="7147"/>
                </a:lnTo>
                <a:lnTo>
                  <a:pt x="56910" y="7766"/>
                </a:lnTo>
                <a:lnTo>
                  <a:pt x="56345" y="8126"/>
                </a:lnTo>
                <a:lnTo>
                  <a:pt x="54632" y="8112"/>
                </a:lnTo>
                <a:lnTo>
                  <a:pt x="53911" y="8425"/>
                </a:lnTo>
                <a:lnTo>
                  <a:pt x="52768" y="9037"/>
                </a:lnTo>
                <a:lnTo>
                  <a:pt x="52741" y="9758"/>
                </a:lnTo>
                <a:lnTo>
                  <a:pt x="53652" y="10445"/>
                </a:lnTo>
                <a:lnTo>
                  <a:pt x="54400" y="11404"/>
                </a:lnTo>
                <a:lnTo>
                  <a:pt x="55271" y="12158"/>
                </a:lnTo>
                <a:lnTo>
                  <a:pt x="56767" y="13029"/>
                </a:lnTo>
                <a:lnTo>
                  <a:pt x="56910" y="13995"/>
                </a:lnTo>
                <a:lnTo>
                  <a:pt x="56950" y="16429"/>
                </a:lnTo>
                <a:lnTo>
                  <a:pt x="56869" y="18333"/>
                </a:lnTo>
                <a:lnTo>
                  <a:pt x="52660" y="19713"/>
                </a:lnTo>
                <a:lnTo>
                  <a:pt x="49429" y="19958"/>
                </a:lnTo>
                <a:lnTo>
                  <a:pt x="46696" y="19809"/>
                </a:lnTo>
                <a:lnTo>
                  <a:pt x="45506" y="20387"/>
                </a:lnTo>
                <a:lnTo>
                  <a:pt x="43126" y="21808"/>
                </a:lnTo>
                <a:lnTo>
                  <a:pt x="40222" y="22671"/>
                </a:lnTo>
                <a:lnTo>
                  <a:pt x="38733" y="22733"/>
                </a:lnTo>
                <a:lnTo>
                  <a:pt x="38019" y="23249"/>
                </a:lnTo>
                <a:lnTo>
                  <a:pt x="36890" y="24725"/>
                </a:lnTo>
                <a:lnTo>
                  <a:pt x="33742" y="31172"/>
                </a:lnTo>
                <a:lnTo>
                  <a:pt x="32701" y="32715"/>
                </a:lnTo>
                <a:lnTo>
                  <a:pt x="31858" y="33722"/>
                </a:lnTo>
                <a:lnTo>
                  <a:pt x="30893" y="32355"/>
                </a:lnTo>
                <a:lnTo>
                  <a:pt x="31641" y="29825"/>
                </a:lnTo>
                <a:lnTo>
                  <a:pt x="30831" y="29859"/>
                </a:lnTo>
                <a:lnTo>
                  <a:pt x="29226" y="31906"/>
                </a:lnTo>
                <a:lnTo>
                  <a:pt x="28445" y="31967"/>
                </a:lnTo>
                <a:lnTo>
                  <a:pt x="28547" y="29546"/>
                </a:lnTo>
                <a:lnTo>
                  <a:pt x="27656" y="29458"/>
                </a:lnTo>
                <a:lnTo>
                  <a:pt x="26622" y="29628"/>
                </a:lnTo>
                <a:lnTo>
                  <a:pt x="25181" y="28363"/>
                </a:lnTo>
                <a:lnTo>
                  <a:pt x="25038" y="27418"/>
                </a:lnTo>
                <a:lnTo>
                  <a:pt x="25153" y="26099"/>
                </a:lnTo>
                <a:lnTo>
                  <a:pt x="26031" y="25256"/>
                </a:lnTo>
                <a:lnTo>
                  <a:pt x="25908" y="24902"/>
                </a:lnTo>
                <a:lnTo>
                  <a:pt x="25058" y="24800"/>
                </a:lnTo>
                <a:lnTo>
                  <a:pt x="24106" y="25024"/>
                </a:lnTo>
                <a:lnTo>
                  <a:pt x="23521" y="24623"/>
                </a:lnTo>
                <a:lnTo>
                  <a:pt x="24487" y="22909"/>
                </a:lnTo>
                <a:lnTo>
                  <a:pt x="27860" y="21475"/>
                </a:lnTo>
                <a:lnTo>
                  <a:pt x="29553" y="21325"/>
                </a:lnTo>
                <a:lnTo>
                  <a:pt x="31294" y="20999"/>
                </a:lnTo>
                <a:lnTo>
                  <a:pt x="30342" y="19761"/>
                </a:lnTo>
                <a:lnTo>
                  <a:pt x="28281" y="19271"/>
                </a:lnTo>
                <a:lnTo>
                  <a:pt x="26636" y="19611"/>
                </a:lnTo>
                <a:lnTo>
                  <a:pt x="25813" y="20502"/>
                </a:lnTo>
                <a:lnTo>
                  <a:pt x="24800" y="20652"/>
                </a:lnTo>
                <a:lnTo>
                  <a:pt x="23100" y="18551"/>
                </a:lnTo>
                <a:lnTo>
                  <a:pt x="23127" y="17497"/>
                </a:lnTo>
                <a:lnTo>
                  <a:pt x="23759" y="16245"/>
                </a:lnTo>
                <a:lnTo>
                  <a:pt x="24745" y="15681"/>
                </a:lnTo>
                <a:lnTo>
                  <a:pt x="28655" y="15695"/>
                </a:lnTo>
                <a:lnTo>
                  <a:pt x="30138" y="14987"/>
                </a:lnTo>
                <a:lnTo>
                  <a:pt x="30736" y="14858"/>
                </a:lnTo>
                <a:lnTo>
                  <a:pt x="31301" y="14219"/>
                </a:lnTo>
                <a:lnTo>
                  <a:pt x="31178" y="13791"/>
                </a:lnTo>
                <a:lnTo>
                  <a:pt x="30539" y="13770"/>
                </a:lnTo>
                <a:lnTo>
                  <a:pt x="29077" y="14607"/>
                </a:lnTo>
                <a:lnTo>
                  <a:pt x="24371" y="14294"/>
                </a:lnTo>
                <a:lnTo>
                  <a:pt x="22868" y="14797"/>
                </a:lnTo>
                <a:lnTo>
                  <a:pt x="20251" y="16721"/>
                </a:lnTo>
                <a:lnTo>
                  <a:pt x="17027" y="17782"/>
                </a:lnTo>
                <a:lnTo>
                  <a:pt x="14688" y="17333"/>
                </a:lnTo>
                <a:lnTo>
                  <a:pt x="15436" y="14756"/>
                </a:lnTo>
                <a:lnTo>
                  <a:pt x="15103" y="14409"/>
                </a:lnTo>
                <a:lnTo>
                  <a:pt x="14368" y="13981"/>
                </a:lnTo>
                <a:lnTo>
                  <a:pt x="10941" y="14804"/>
                </a:lnTo>
                <a:lnTo>
                  <a:pt x="8350" y="13627"/>
                </a:lnTo>
                <a:lnTo>
                  <a:pt x="7324" y="12206"/>
                </a:lnTo>
                <a:lnTo>
                  <a:pt x="7500" y="10418"/>
                </a:lnTo>
                <a:lnTo>
                  <a:pt x="8724" y="9207"/>
                </a:lnTo>
                <a:lnTo>
                  <a:pt x="8915" y="8602"/>
                </a:lnTo>
                <a:lnTo>
                  <a:pt x="7623" y="8487"/>
                </a:lnTo>
                <a:lnTo>
                  <a:pt x="5243" y="9241"/>
                </a:lnTo>
                <a:lnTo>
                  <a:pt x="0" y="6317"/>
                </a:lnTo>
                <a:lnTo>
                  <a:pt x="1047" y="6134"/>
                </a:lnTo>
                <a:lnTo>
                  <a:pt x="3631" y="6440"/>
                </a:lnTo>
                <a:lnTo>
                  <a:pt x="5637" y="6072"/>
                </a:lnTo>
                <a:lnTo>
                  <a:pt x="7052" y="5454"/>
                </a:lnTo>
                <a:lnTo>
                  <a:pt x="8976" y="4604"/>
                </a:lnTo>
                <a:lnTo>
                  <a:pt x="10832" y="4325"/>
                </a:lnTo>
                <a:lnTo>
                  <a:pt x="16647" y="4706"/>
                </a:lnTo>
                <a:lnTo>
                  <a:pt x="21699" y="3686"/>
                </a:lnTo>
                <a:lnTo>
                  <a:pt x="25452" y="1768"/>
                </a:lnTo>
                <a:lnTo>
                  <a:pt x="28921" y="0"/>
                </a:lnTo>
                <a:lnTo>
                  <a:pt x="33415" y="21"/>
                </a:lnTo>
                <a:lnTo>
                  <a:pt x="38230" y="41"/>
                </a:lnTo>
                <a:lnTo>
                  <a:pt x="45078" y="68"/>
                </a:lnTo>
                <a:lnTo>
                  <a:pt x="50504" y="88"/>
                </a:lnTo>
                <a:lnTo>
                  <a:pt x="56923" y="136"/>
                </a:lnTo>
                <a:close/>
                <a:moveTo>
                  <a:pt x="13852" y="15504"/>
                </a:moveTo>
                <a:lnTo>
                  <a:pt x="12859" y="17877"/>
                </a:lnTo>
                <a:lnTo>
                  <a:pt x="11635" y="17612"/>
                </a:lnTo>
                <a:lnTo>
                  <a:pt x="10778" y="16198"/>
                </a:lnTo>
                <a:lnTo>
                  <a:pt x="10683" y="15599"/>
                </a:lnTo>
                <a:lnTo>
                  <a:pt x="13172" y="15409"/>
                </a:lnTo>
                <a:lnTo>
                  <a:pt x="13852" y="15504"/>
                </a:lnTo>
                <a:close/>
                <a:moveTo>
                  <a:pt x="22114" y="22182"/>
                </a:moveTo>
                <a:lnTo>
                  <a:pt x="21937" y="22631"/>
                </a:lnTo>
                <a:lnTo>
                  <a:pt x="20849" y="22250"/>
                </a:lnTo>
                <a:lnTo>
                  <a:pt x="22433" y="20618"/>
                </a:lnTo>
                <a:lnTo>
                  <a:pt x="23467" y="20332"/>
                </a:lnTo>
                <a:lnTo>
                  <a:pt x="23433" y="21583"/>
                </a:lnTo>
                <a:lnTo>
                  <a:pt x="22637" y="21849"/>
                </a:lnTo>
                <a:lnTo>
                  <a:pt x="22114" y="22182"/>
                </a:lnTo>
                <a:close/>
                <a:moveTo>
                  <a:pt x="15463" y="23562"/>
                </a:moveTo>
                <a:lnTo>
                  <a:pt x="14566" y="24167"/>
                </a:lnTo>
                <a:lnTo>
                  <a:pt x="13641" y="23882"/>
                </a:lnTo>
                <a:lnTo>
                  <a:pt x="13144" y="23338"/>
                </a:lnTo>
                <a:lnTo>
                  <a:pt x="13219" y="22365"/>
                </a:lnTo>
                <a:lnTo>
                  <a:pt x="14266" y="20992"/>
                </a:lnTo>
                <a:lnTo>
                  <a:pt x="15205" y="21169"/>
                </a:lnTo>
                <a:lnTo>
                  <a:pt x="15463" y="23562"/>
                </a:lnTo>
                <a:close/>
                <a:moveTo>
                  <a:pt x="18836" y="28404"/>
                </a:moveTo>
                <a:lnTo>
                  <a:pt x="18836" y="29199"/>
                </a:lnTo>
                <a:lnTo>
                  <a:pt x="18027" y="29050"/>
                </a:lnTo>
                <a:lnTo>
                  <a:pt x="17789" y="28812"/>
                </a:lnTo>
                <a:lnTo>
                  <a:pt x="18272" y="27377"/>
                </a:lnTo>
                <a:lnTo>
                  <a:pt x="18979" y="26738"/>
                </a:lnTo>
                <a:lnTo>
                  <a:pt x="19849" y="26840"/>
                </a:lnTo>
                <a:lnTo>
                  <a:pt x="20108" y="27030"/>
                </a:lnTo>
                <a:lnTo>
                  <a:pt x="19938" y="27581"/>
                </a:lnTo>
                <a:lnTo>
                  <a:pt x="19557" y="28037"/>
                </a:lnTo>
                <a:lnTo>
                  <a:pt x="18836" y="28404"/>
                </a:lnTo>
                <a:close/>
                <a:moveTo>
                  <a:pt x="11410" y="31423"/>
                </a:moveTo>
                <a:lnTo>
                  <a:pt x="9880" y="31709"/>
                </a:lnTo>
                <a:lnTo>
                  <a:pt x="9187" y="30750"/>
                </a:lnTo>
                <a:lnTo>
                  <a:pt x="9085" y="30376"/>
                </a:lnTo>
                <a:lnTo>
                  <a:pt x="9880" y="30056"/>
                </a:lnTo>
                <a:lnTo>
                  <a:pt x="10241" y="30043"/>
                </a:lnTo>
                <a:lnTo>
                  <a:pt x="10846" y="29342"/>
                </a:lnTo>
                <a:lnTo>
                  <a:pt x="11594" y="28880"/>
                </a:lnTo>
                <a:lnTo>
                  <a:pt x="11927" y="28730"/>
                </a:lnTo>
                <a:lnTo>
                  <a:pt x="12315" y="28764"/>
                </a:lnTo>
                <a:lnTo>
                  <a:pt x="12594" y="30301"/>
                </a:lnTo>
                <a:lnTo>
                  <a:pt x="12226" y="30947"/>
                </a:lnTo>
                <a:lnTo>
                  <a:pt x="11410" y="31423"/>
                </a:lnTo>
                <a:close/>
                <a:moveTo>
                  <a:pt x="15579" y="30974"/>
                </a:moveTo>
                <a:lnTo>
                  <a:pt x="15402" y="31511"/>
                </a:lnTo>
                <a:lnTo>
                  <a:pt x="14280" y="31430"/>
                </a:lnTo>
                <a:lnTo>
                  <a:pt x="14532" y="30886"/>
                </a:lnTo>
                <a:lnTo>
                  <a:pt x="14287" y="30730"/>
                </a:lnTo>
                <a:lnTo>
                  <a:pt x="14606" y="29097"/>
                </a:lnTo>
                <a:lnTo>
                  <a:pt x="14776" y="28846"/>
                </a:lnTo>
                <a:lnTo>
                  <a:pt x="15320" y="29451"/>
                </a:lnTo>
                <a:lnTo>
                  <a:pt x="15395" y="29703"/>
                </a:lnTo>
                <a:lnTo>
                  <a:pt x="15579" y="3097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69" name="Google Shape;3769;p208"/>
          <p:cNvSpPr/>
          <p:nvPr/>
        </p:nvSpPr>
        <p:spPr>
          <a:xfrm>
            <a:off x="6456789" y="4368045"/>
            <a:ext cx="93664" cy="139897"/>
          </a:xfrm>
          <a:custGeom>
            <a:rect b="b" l="l" r="r" t="t"/>
            <a:pathLst>
              <a:path extrusionOk="0" h="139897" w="93664">
                <a:moveTo>
                  <a:pt x="80077" y="57331"/>
                </a:moveTo>
                <a:lnTo>
                  <a:pt x="79064" y="58528"/>
                </a:lnTo>
                <a:lnTo>
                  <a:pt x="78881" y="59296"/>
                </a:lnTo>
                <a:lnTo>
                  <a:pt x="78228" y="60650"/>
                </a:lnTo>
                <a:lnTo>
                  <a:pt x="77718" y="61384"/>
                </a:lnTo>
                <a:lnTo>
                  <a:pt x="78459" y="63070"/>
                </a:lnTo>
                <a:lnTo>
                  <a:pt x="79302" y="63145"/>
                </a:lnTo>
                <a:lnTo>
                  <a:pt x="79629" y="63363"/>
                </a:lnTo>
                <a:lnTo>
                  <a:pt x="79839" y="63689"/>
                </a:lnTo>
                <a:lnTo>
                  <a:pt x="79792" y="64050"/>
                </a:lnTo>
                <a:lnTo>
                  <a:pt x="79465" y="64369"/>
                </a:lnTo>
                <a:lnTo>
                  <a:pt x="78656" y="64777"/>
                </a:lnTo>
                <a:lnTo>
                  <a:pt x="77888" y="65750"/>
                </a:lnTo>
                <a:lnTo>
                  <a:pt x="77963" y="66824"/>
                </a:lnTo>
                <a:lnTo>
                  <a:pt x="77480" y="67382"/>
                </a:lnTo>
                <a:lnTo>
                  <a:pt x="75929" y="67681"/>
                </a:lnTo>
                <a:lnTo>
                  <a:pt x="72897" y="67681"/>
                </a:lnTo>
                <a:lnTo>
                  <a:pt x="71414" y="67756"/>
                </a:lnTo>
                <a:lnTo>
                  <a:pt x="70224" y="67939"/>
                </a:lnTo>
                <a:lnTo>
                  <a:pt x="69442" y="68633"/>
                </a:lnTo>
                <a:lnTo>
                  <a:pt x="68449" y="69123"/>
                </a:lnTo>
                <a:lnTo>
                  <a:pt x="67667" y="69231"/>
                </a:lnTo>
                <a:lnTo>
                  <a:pt x="66981" y="70041"/>
                </a:lnTo>
                <a:lnTo>
                  <a:pt x="66294" y="71183"/>
                </a:lnTo>
                <a:lnTo>
                  <a:pt x="66525" y="71972"/>
                </a:lnTo>
                <a:lnTo>
                  <a:pt x="67232" y="73012"/>
                </a:lnTo>
                <a:lnTo>
                  <a:pt x="67647" y="74080"/>
                </a:lnTo>
                <a:lnTo>
                  <a:pt x="67103" y="75814"/>
                </a:lnTo>
                <a:lnTo>
                  <a:pt x="66504" y="77153"/>
                </a:lnTo>
                <a:lnTo>
                  <a:pt x="66151" y="78173"/>
                </a:lnTo>
                <a:lnTo>
                  <a:pt x="65668" y="80132"/>
                </a:lnTo>
                <a:lnTo>
                  <a:pt x="64505" y="82294"/>
                </a:lnTo>
                <a:lnTo>
                  <a:pt x="63676" y="83518"/>
                </a:lnTo>
                <a:lnTo>
                  <a:pt x="63676" y="84858"/>
                </a:lnTo>
                <a:lnTo>
                  <a:pt x="64097" y="86748"/>
                </a:lnTo>
                <a:lnTo>
                  <a:pt x="66470" y="89509"/>
                </a:lnTo>
                <a:lnTo>
                  <a:pt x="67259" y="90828"/>
                </a:lnTo>
                <a:lnTo>
                  <a:pt x="67905" y="92943"/>
                </a:lnTo>
                <a:lnTo>
                  <a:pt x="70047" y="94609"/>
                </a:lnTo>
                <a:lnTo>
                  <a:pt x="71401" y="95955"/>
                </a:lnTo>
                <a:lnTo>
                  <a:pt x="71271" y="97730"/>
                </a:lnTo>
                <a:lnTo>
                  <a:pt x="71455" y="98288"/>
                </a:lnTo>
                <a:lnTo>
                  <a:pt x="72291" y="98737"/>
                </a:lnTo>
                <a:lnTo>
                  <a:pt x="73311" y="99077"/>
                </a:lnTo>
                <a:lnTo>
                  <a:pt x="74433" y="99050"/>
                </a:lnTo>
                <a:lnTo>
                  <a:pt x="75440" y="98900"/>
                </a:lnTo>
                <a:lnTo>
                  <a:pt x="75671" y="98648"/>
                </a:lnTo>
                <a:lnTo>
                  <a:pt x="77997" y="98614"/>
                </a:lnTo>
                <a:lnTo>
                  <a:pt x="78262" y="99063"/>
                </a:lnTo>
                <a:lnTo>
                  <a:pt x="78398" y="101620"/>
                </a:lnTo>
                <a:lnTo>
                  <a:pt x="78493" y="102660"/>
                </a:lnTo>
                <a:lnTo>
                  <a:pt x="79044" y="103075"/>
                </a:lnTo>
                <a:lnTo>
                  <a:pt x="79377" y="103714"/>
                </a:lnTo>
                <a:lnTo>
                  <a:pt x="79397" y="104286"/>
                </a:lnTo>
                <a:lnTo>
                  <a:pt x="79499" y="105720"/>
                </a:lnTo>
                <a:lnTo>
                  <a:pt x="79846" y="106475"/>
                </a:lnTo>
                <a:lnTo>
                  <a:pt x="79792" y="107999"/>
                </a:lnTo>
                <a:lnTo>
                  <a:pt x="80030" y="108563"/>
                </a:lnTo>
                <a:lnTo>
                  <a:pt x="80676" y="108944"/>
                </a:lnTo>
                <a:lnTo>
                  <a:pt x="81485" y="110038"/>
                </a:lnTo>
                <a:lnTo>
                  <a:pt x="81791" y="110174"/>
                </a:lnTo>
                <a:lnTo>
                  <a:pt x="81947" y="110562"/>
                </a:lnTo>
                <a:lnTo>
                  <a:pt x="82641" y="112119"/>
                </a:lnTo>
                <a:lnTo>
                  <a:pt x="82995" y="112588"/>
                </a:lnTo>
                <a:lnTo>
                  <a:pt x="83239" y="112657"/>
                </a:lnTo>
                <a:lnTo>
                  <a:pt x="83348" y="113200"/>
                </a:lnTo>
                <a:lnTo>
                  <a:pt x="83851" y="114656"/>
                </a:lnTo>
                <a:lnTo>
                  <a:pt x="84192" y="115016"/>
                </a:lnTo>
                <a:lnTo>
                  <a:pt x="84838" y="116084"/>
                </a:lnTo>
                <a:lnTo>
                  <a:pt x="85103" y="117253"/>
                </a:lnTo>
                <a:lnTo>
                  <a:pt x="85959" y="118573"/>
                </a:lnTo>
                <a:lnTo>
                  <a:pt x="86837" y="119497"/>
                </a:lnTo>
                <a:lnTo>
                  <a:pt x="87231" y="120456"/>
                </a:lnTo>
                <a:lnTo>
                  <a:pt x="88353" y="122571"/>
                </a:lnTo>
                <a:lnTo>
                  <a:pt x="89441" y="124060"/>
                </a:lnTo>
                <a:lnTo>
                  <a:pt x="90910" y="124448"/>
                </a:lnTo>
                <a:lnTo>
                  <a:pt x="92141" y="124659"/>
                </a:lnTo>
                <a:lnTo>
                  <a:pt x="92909" y="125230"/>
                </a:lnTo>
                <a:lnTo>
                  <a:pt x="93664" y="125849"/>
                </a:lnTo>
                <a:lnTo>
                  <a:pt x="92855" y="126134"/>
                </a:lnTo>
                <a:lnTo>
                  <a:pt x="92127" y="126515"/>
                </a:lnTo>
                <a:lnTo>
                  <a:pt x="91114" y="126223"/>
                </a:lnTo>
                <a:lnTo>
                  <a:pt x="89713" y="126379"/>
                </a:lnTo>
                <a:lnTo>
                  <a:pt x="88258" y="126801"/>
                </a:lnTo>
                <a:lnTo>
                  <a:pt x="86912" y="127005"/>
                </a:lnTo>
                <a:lnTo>
                  <a:pt x="84375" y="126338"/>
                </a:lnTo>
                <a:lnTo>
                  <a:pt x="83607" y="126243"/>
                </a:lnTo>
                <a:lnTo>
                  <a:pt x="83076" y="125957"/>
                </a:lnTo>
                <a:lnTo>
                  <a:pt x="82029" y="124645"/>
                </a:lnTo>
                <a:lnTo>
                  <a:pt x="81526" y="124489"/>
                </a:lnTo>
                <a:lnTo>
                  <a:pt x="80180" y="125101"/>
                </a:lnTo>
                <a:lnTo>
                  <a:pt x="78541" y="125529"/>
                </a:lnTo>
                <a:lnTo>
                  <a:pt x="77738" y="125447"/>
                </a:lnTo>
                <a:lnTo>
                  <a:pt x="76793" y="125889"/>
                </a:lnTo>
                <a:lnTo>
                  <a:pt x="75916" y="126481"/>
                </a:lnTo>
                <a:lnTo>
                  <a:pt x="74243" y="129045"/>
                </a:lnTo>
                <a:lnTo>
                  <a:pt x="73379" y="129949"/>
                </a:lnTo>
                <a:lnTo>
                  <a:pt x="72455" y="130364"/>
                </a:lnTo>
                <a:lnTo>
                  <a:pt x="70598" y="130350"/>
                </a:lnTo>
                <a:lnTo>
                  <a:pt x="68612" y="130445"/>
                </a:lnTo>
                <a:lnTo>
                  <a:pt x="67123" y="131064"/>
                </a:lnTo>
                <a:lnTo>
                  <a:pt x="65736" y="131377"/>
                </a:lnTo>
                <a:lnTo>
                  <a:pt x="65043" y="131418"/>
                </a:lnTo>
                <a:lnTo>
                  <a:pt x="64804" y="132826"/>
                </a:lnTo>
                <a:lnTo>
                  <a:pt x="64485" y="133478"/>
                </a:lnTo>
                <a:lnTo>
                  <a:pt x="64050" y="133852"/>
                </a:lnTo>
                <a:lnTo>
                  <a:pt x="62969" y="133961"/>
                </a:lnTo>
                <a:lnTo>
                  <a:pt x="61996" y="133913"/>
                </a:lnTo>
                <a:lnTo>
                  <a:pt x="61411" y="133329"/>
                </a:lnTo>
                <a:lnTo>
                  <a:pt x="60316" y="133036"/>
                </a:lnTo>
                <a:lnTo>
                  <a:pt x="59344" y="132826"/>
                </a:lnTo>
                <a:lnTo>
                  <a:pt x="58719" y="132492"/>
                </a:lnTo>
                <a:lnTo>
                  <a:pt x="58208" y="132574"/>
                </a:lnTo>
                <a:lnTo>
                  <a:pt x="57787" y="133159"/>
                </a:lnTo>
                <a:lnTo>
                  <a:pt x="57454" y="133662"/>
                </a:lnTo>
                <a:lnTo>
                  <a:pt x="57161" y="134587"/>
                </a:lnTo>
                <a:lnTo>
                  <a:pt x="55686" y="134879"/>
                </a:lnTo>
                <a:lnTo>
                  <a:pt x="55053" y="135403"/>
                </a:lnTo>
                <a:lnTo>
                  <a:pt x="55420" y="137123"/>
                </a:lnTo>
                <a:lnTo>
                  <a:pt x="55250" y="137796"/>
                </a:lnTo>
                <a:lnTo>
                  <a:pt x="54945" y="138320"/>
                </a:lnTo>
                <a:lnTo>
                  <a:pt x="53163" y="138422"/>
                </a:lnTo>
                <a:lnTo>
                  <a:pt x="51646" y="138388"/>
                </a:lnTo>
                <a:lnTo>
                  <a:pt x="50776" y="139020"/>
                </a:lnTo>
                <a:lnTo>
                  <a:pt x="49688" y="139762"/>
                </a:lnTo>
                <a:lnTo>
                  <a:pt x="49028" y="139897"/>
                </a:lnTo>
                <a:lnTo>
                  <a:pt x="48246" y="139857"/>
                </a:lnTo>
                <a:lnTo>
                  <a:pt x="47220" y="138993"/>
                </a:lnTo>
                <a:lnTo>
                  <a:pt x="46227" y="137939"/>
                </a:lnTo>
                <a:lnTo>
                  <a:pt x="43711" y="137198"/>
                </a:lnTo>
                <a:lnTo>
                  <a:pt x="41215" y="136586"/>
                </a:lnTo>
                <a:lnTo>
                  <a:pt x="39576" y="134906"/>
                </a:lnTo>
                <a:lnTo>
                  <a:pt x="39189" y="134084"/>
                </a:lnTo>
                <a:lnTo>
                  <a:pt x="38420" y="133716"/>
                </a:lnTo>
                <a:lnTo>
                  <a:pt x="36476" y="131724"/>
                </a:lnTo>
                <a:lnTo>
                  <a:pt x="35401" y="130445"/>
                </a:lnTo>
                <a:lnTo>
                  <a:pt x="34238" y="130099"/>
                </a:lnTo>
                <a:lnTo>
                  <a:pt x="32905" y="129568"/>
                </a:lnTo>
                <a:lnTo>
                  <a:pt x="32960" y="128637"/>
                </a:lnTo>
                <a:lnTo>
                  <a:pt x="32872" y="127746"/>
                </a:lnTo>
                <a:lnTo>
                  <a:pt x="32293" y="127379"/>
                </a:lnTo>
                <a:lnTo>
                  <a:pt x="31491" y="127141"/>
                </a:lnTo>
                <a:lnTo>
                  <a:pt x="31199" y="126637"/>
                </a:lnTo>
                <a:lnTo>
                  <a:pt x="31280" y="125468"/>
                </a:lnTo>
                <a:lnTo>
                  <a:pt x="31437" y="122442"/>
                </a:lnTo>
                <a:lnTo>
                  <a:pt x="31212" y="119552"/>
                </a:lnTo>
                <a:lnTo>
                  <a:pt x="29424" y="118552"/>
                </a:lnTo>
                <a:lnTo>
                  <a:pt x="28649" y="117865"/>
                </a:lnTo>
                <a:lnTo>
                  <a:pt x="27289" y="113588"/>
                </a:lnTo>
                <a:lnTo>
                  <a:pt x="26649" y="111664"/>
                </a:lnTo>
                <a:lnTo>
                  <a:pt x="26622" y="110229"/>
                </a:lnTo>
                <a:lnTo>
                  <a:pt x="27071" y="105958"/>
                </a:lnTo>
                <a:lnTo>
                  <a:pt x="27581" y="104109"/>
                </a:lnTo>
                <a:lnTo>
                  <a:pt x="28968" y="100403"/>
                </a:lnTo>
                <a:lnTo>
                  <a:pt x="29764" y="99145"/>
                </a:lnTo>
                <a:lnTo>
                  <a:pt x="29811" y="98206"/>
                </a:lnTo>
                <a:lnTo>
                  <a:pt x="29730" y="97003"/>
                </a:lnTo>
                <a:lnTo>
                  <a:pt x="29322" y="94623"/>
                </a:lnTo>
                <a:lnTo>
                  <a:pt x="31661" y="93120"/>
                </a:lnTo>
                <a:lnTo>
                  <a:pt x="32668" y="92488"/>
                </a:lnTo>
                <a:lnTo>
                  <a:pt x="32838" y="91481"/>
                </a:lnTo>
                <a:lnTo>
                  <a:pt x="34089" y="90210"/>
                </a:lnTo>
                <a:lnTo>
                  <a:pt x="34646" y="88999"/>
                </a:lnTo>
                <a:lnTo>
                  <a:pt x="35109" y="88047"/>
                </a:lnTo>
                <a:lnTo>
                  <a:pt x="34980" y="87544"/>
                </a:lnTo>
                <a:lnTo>
                  <a:pt x="34435" y="87251"/>
                </a:lnTo>
                <a:lnTo>
                  <a:pt x="33789" y="86347"/>
                </a:lnTo>
                <a:lnTo>
                  <a:pt x="32436" y="83736"/>
                </a:lnTo>
                <a:lnTo>
                  <a:pt x="31947" y="83205"/>
                </a:lnTo>
                <a:lnTo>
                  <a:pt x="31532" y="82471"/>
                </a:lnTo>
                <a:lnTo>
                  <a:pt x="31743" y="81322"/>
                </a:lnTo>
                <a:lnTo>
                  <a:pt x="32273" y="80064"/>
                </a:lnTo>
                <a:lnTo>
                  <a:pt x="32205" y="79540"/>
                </a:lnTo>
                <a:lnTo>
                  <a:pt x="31396" y="78867"/>
                </a:lnTo>
                <a:lnTo>
                  <a:pt x="29723" y="77738"/>
                </a:lnTo>
                <a:lnTo>
                  <a:pt x="28336" y="77657"/>
                </a:lnTo>
                <a:lnTo>
                  <a:pt x="27261" y="77249"/>
                </a:lnTo>
                <a:lnTo>
                  <a:pt x="25684" y="77194"/>
                </a:lnTo>
                <a:lnTo>
                  <a:pt x="24426" y="77072"/>
                </a:lnTo>
                <a:lnTo>
                  <a:pt x="23705" y="76650"/>
                </a:lnTo>
                <a:lnTo>
                  <a:pt x="23855" y="75957"/>
                </a:lnTo>
                <a:lnTo>
                  <a:pt x="24167" y="75426"/>
                </a:lnTo>
                <a:lnTo>
                  <a:pt x="25228" y="74107"/>
                </a:lnTo>
                <a:lnTo>
                  <a:pt x="25935" y="72706"/>
                </a:lnTo>
                <a:lnTo>
                  <a:pt x="26031" y="71333"/>
                </a:lnTo>
                <a:lnTo>
                  <a:pt x="26248" y="69531"/>
                </a:lnTo>
                <a:lnTo>
                  <a:pt x="26554" y="67960"/>
                </a:lnTo>
                <a:lnTo>
                  <a:pt x="26718" y="66192"/>
                </a:lnTo>
                <a:lnTo>
                  <a:pt x="25051" y="65029"/>
                </a:lnTo>
                <a:lnTo>
                  <a:pt x="24521" y="64070"/>
                </a:lnTo>
                <a:lnTo>
                  <a:pt x="23834" y="63220"/>
                </a:lnTo>
                <a:lnTo>
                  <a:pt x="23073" y="63220"/>
                </a:lnTo>
                <a:lnTo>
                  <a:pt x="21930" y="62860"/>
                </a:lnTo>
                <a:lnTo>
                  <a:pt x="20149" y="63975"/>
                </a:lnTo>
                <a:lnTo>
                  <a:pt x="18741" y="63771"/>
                </a:lnTo>
                <a:lnTo>
                  <a:pt x="17775" y="64193"/>
                </a:lnTo>
                <a:lnTo>
                  <a:pt x="15545" y="64104"/>
                </a:lnTo>
                <a:lnTo>
                  <a:pt x="14110" y="63560"/>
                </a:lnTo>
                <a:lnTo>
                  <a:pt x="12383" y="63920"/>
                </a:lnTo>
                <a:lnTo>
                  <a:pt x="8337" y="59439"/>
                </a:lnTo>
                <a:lnTo>
                  <a:pt x="4270" y="54931"/>
                </a:lnTo>
                <a:lnTo>
                  <a:pt x="265" y="50497"/>
                </a:lnTo>
                <a:lnTo>
                  <a:pt x="0" y="49892"/>
                </a:lnTo>
                <a:lnTo>
                  <a:pt x="1673" y="47777"/>
                </a:lnTo>
                <a:lnTo>
                  <a:pt x="3169" y="46261"/>
                </a:lnTo>
                <a:lnTo>
                  <a:pt x="4413" y="45397"/>
                </a:lnTo>
                <a:lnTo>
                  <a:pt x="5005" y="44642"/>
                </a:lnTo>
                <a:lnTo>
                  <a:pt x="4549" y="41378"/>
                </a:lnTo>
                <a:lnTo>
                  <a:pt x="4576" y="40209"/>
                </a:lnTo>
                <a:lnTo>
                  <a:pt x="3992" y="38930"/>
                </a:lnTo>
                <a:lnTo>
                  <a:pt x="3577" y="37502"/>
                </a:lnTo>
                <a:lnTo>
                  <a:pt x="4073" y="36306"/>
                </a:lnTo>
                <a:lnTo>
                  <a:pt x="4678" y="35476"/>
                </a:lnTo>
                <a:lnTo>
                  <a:pt x="5461" y="35150"/>
                </a:lnTo>
                <a:lnTo>
                  <a:pt x="7324" y="34864"/>
                </a:lnTo>
                <a:lnTo>
                  <a:pt x="8643" y="34742"/>
                </a:lnTo>
                <a:lnTo>
                  <a:pt x="9112" y="34265"/>
                </a:lnTo>
                <a:lnTo>
                  <a:pt x="9874" y="33715"/>
                </a:lnTo>
                <a:lnTo>
                  <a:pt x="10880" y="33681"/>
                </a:lnTo>
                <a:lnTo>
                  <a:pt x="12839" y="34068"/>
                </a:lnTo>
                <a:lnTo>
                  <a:pt x="13736" y="33348"/>
                </a:lnTo>
                <a:lnTo>
                  <a:pt x="15361" y="32368"/>
                </a:lnTo>
                <a:lnTo>
                  <a:pt x="19006" y="30689"/>
                </a:lnTo>
                <a:lnTo>
                  <a:pt x="19822" y="29587"/>
                </a:lnTo>
                <a:lnTo>
                  <a:pt x="20393" y="27887"/>
                </a:lnTo>
                <a:lnTo>
                  <a:pt x="20332" y="27078"/>
                </a:lnTo>
                <a:lnTo>
                  <a:pt x="19958" y="26779"/>
                </a:lnTo>
                <a:lnTo>
                  <a:pt x="19054" y="26500"/>
                </a:lnTo>
                <a:lnTo>
                  <a:pt x="17666" y="26459"/>
                </a:lnTo>
                <a:lnTo>
                  <a:pt x="16558" y="26901"/>
                </a:lnTo>
                <a:lnTo>
                  <a:pt x="15409" y="26656"/>
                </a:lnTo>
                <a:lnTo>
                  <a:pt x="14457" y="25609"/>
                </a:lnTo>
                <a:lnTo>
                  <a:pt x="14403" y="24739"/>
                </a:lnTo>
                <a:lnTo>
                  <a:pt x="14967" y="23515"/>
                </a:lnTo>
                <a:lnTo>
                  <a:pt x="14641" y="22699"/>
                </a:lnTo>
                <a:lnTo>
                  <a:pt x="12818" y="20115"/>
                </a:lnTo>
                <a:lnTo>
                  <a:pt x="12825" y="19401"/>
                </a:lnTo>
                <a:lnTo>
                  <a:pt x="14151" y="18238"/>
                </a:lnTo>
                <a:lnTo>
                  <a:pt x="14899" y="17252"/>
                </a:lnTo>
                <a:lnTo>
                  <a:pt x="15926" y="14885"/>
                </a:lnTo>
                <a:lnTo>
                  <a:pt x="16742" y="14096"/>
                </a:lnTo>
                <a:lnTo>
                  <a:pt x="19278" y="13818"/>
                </a:lnTo>
                <a:lnTo>
                  <a:pt x="19924" y="13315"/>
                </a:lnTo>
                <a:lnTo>
                  <a:pt x="21216" y="12063"/>
                </a:lnTo>
                <a:lnTo>
                  <a:pt x="23147" y="10635"/>
                </a:lnTo>
                <a:lnTo>
                  <a:pt x="25922" y="9493"/>
                </a:lnTo>
                <a:lnTo>
                  <a:pt x="26718" y="7419"/>
                </a:lnTo>
                <a:lnTo>
                  <a:pt x="27214" y="6848"/>
                </a:lnTo>
                <a:lnTo>
                  <a:pt x="29424" y="5760"/>
                </a:lnTo>
                <a:lnTo>
                  <a:pt x="29811" y="5175"/>
                </a:lnTo>
                <a:lnTo>
                  <a:pt x="29757" y="4658"/>
                </a:lnTo>
                <a:lnTo>
                  <a:pt x="26207" y="0"/>
                </a:lnTo>
                <a:lnTo>
                  <a:pt x="26915" y="313"/>
                </a:lnTo>
                <a:lnTo>
                  <a:pt x="29662" y="3359"/>
                </a:lnTo>
                <a:lnTo>
                  <a:pt x="31185" y="4019"/>
                </a:lnTo>
                <a:lnTo>
                  <a:pt x="31505" y="4033"/>
                </a:lnTo>
                <a:lnTo>
                  <a:pt x="31518" y="3244"/>
                </a:lnTo>
                <a:lnTo>
                  <a:pt x="32919" y="3570"/>
                </a:lnTo>
                <a:lnTo>
                  <a:pt x="36523" y="5658"/>
                </a:lnTo>
                <a:lnTo>
                  <a:pt x="41807" y="9092"/>
                </a:lnTo>
                <a:lnTo>
                  <a:pt x="49226" y="15579"/>
                </a:lnTo>
                <a:lnTo>
                  <a:pt x="51334" y="18047"/>
                </a:lnTo>
                <a:lnTo>
                  <a:pt x="52755" y="19210"/>
                </a:lnTo>
                <a:lnTo>
                  <a:pt x="54958" y="22039"/>
                </a:lnTo>
                <a:lnTo>
                  <a:pt x="55604" y="23413"/>
                </a:lnTo>
                <a:lnTo>
                  <a:pt x="55543" y="28914"/>
                </a:lnTo>
                <a:lnTo>
                  <a:pt x="53584" y="32627"/>
                </a:lnTo>
                <a:lnTo>
                  <a:pt x="53108" y="35422"/>
                </a:lnTo>
                <a:lnTo>
                  <a:pt x="53006" y="39141"/>
                </a:lnTo>
                <a:lnTo>
                  <a:pt x="51871" y="41270"/>
                </a:lnTo>
                <a:lnTo>
                  <a:pt x="53374" y="40114"/>
                </a:lnTo>
                <a:lnTo>
                  <a:pt x="53843" y="36761"/>
                </a:lnTo>
                <a:lnTo>
                  <a:pt x="55128" y="34721"/>
                </a:lnTo>
                <a:lnTo>
                  <a:pt x="56794" y="32484"/>
                </a:lnTo>
                <a:lnTo>
                  <a:pt x="59018" y="31947"/>
                </a:lnTo>
                <a:lnTo>
                  <a:pt x="61411" y="32899"/>
                </a:lnTo>
                <a:lnTo>
                  <a:pt x="63342" y="33069"/>
                </a:lnTo>
                <a:lnTo>
                  <a:pt x="65043" y="33728"/>
                </a:lnTo>
                <a:lnTo>
                  <a:pt x="68660" y="37305"/>
                </a:lnTo>
                <a:lnTo>
                  <a:pt x="72196" y="40134"/>
                </a:lnTo>
                <a:lnTo>
                  <a:pt x="73488" y="42398"/>
                </a:lnTo>
                <a:lnTo>
                  <a:pt x="77235" y="43534"/>
                </a:lnTo>
                <a:lnTo>
                  <a:pt x="79452" y="45322"/>
                </a:lnTo>
                <a:lnTo>
                  <a:pt x="80166" y="46873"/>
                </a:lnTo>
                <a:lnTo>
                  <a:pt x="80601" y="50912"/>
                </a:lnTo>
                <a:lnTo>
                  <a:pt x="79880" y="5701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70" name="Google Shape;3770;p208"/>
          <p:cNvSpPr/>
          <p:nvPr/>
        </p:nvSpPr>
        <p:spPr>
          <a:xfrm>
            <a:off x="9800954" y="4091310"/>
            <a:ext cx="9472" cy="7588"/>
          </a:xfrm>
          <a:custGeom>
            <a:rect b="b" l="l" r="r" t="t"/>
            <a:pathLst>
              <a:path extrusionOk="0" h="7588" w="9472">
                <a:moveTo>
                  <a:pt x="8153" y="490"/>
                </a:moveTo>
                <a:lnTo>
                  <a:pt x="8221" y="578"/>
                </a:lnTo>
                <a:lnTo>
                  <a:pt x="8636" y="1346"/>
                </a:lnTo>
                <a:lnTo>
                  <a:pt x="8507" y="2203"/>
                </a:lnTo>
                <a:lnTo>
                  <a:pt x="9282" y="2618"/>
                </a:lnTo>
                <a:lnTo>
                  <a:pt x="9473" y="3468"/>
                </a:lnTo>
                <a:lnTo>
                  <a:pt x="8616" y="3924"/>
                </a:lnTo>
                <a:lnTo>
                  <a:pt x="8568" y="4916"/>
                </a:lnTo>
                <a:lnTo>
                  <a:pt x="8187" y="5528"/>
                </a:lnTo>
                <a:lnTo>
                  <a:pt x="5726" y="4440"/>
                </a:lnTo>
                <a:lnTo>
                  <a:pt x="3699" y="3876"/>
                </a:lnTo>
                <a:lnTo>
                  <a:pt x="1870" y="4100"/>
                </a:lnTo>
                <a:lnTo>
                  <a:pt x="1204" y="3461"/>
                </a:lnTo>
                <a:lnTo>
                  <a:pt x="1088" y="2802"/>
                </a:lnTo>
                <a:lnTo>
                  <a:pt x="3196" y="1659"/>
                </a:lnTo>
                <a:lnTo>
                  <a:pt x="3359" y="1088"/>
                </a:lnTo>
                <a:lnTo>
                  <a:pt x="3414" y="1040"/>
                </a:lnTo>
                <a:lnTo>
                  <a:pt x="4025" y="456"/>
                </a:lnTo>
                <a:lnTo>
                  <a:pt x="4937" y="286"/>
                </a:lnTo>
                <a:lnTo>
                  <a:pt x="5413" y="0"/>
                </a:lnTo>
                <a:lnTo>
                  <a:pt x="6657" y="0"/>
                </a:lnTo>
                <a:lnTo>
                  <a:pt x="7419" y="224"/>
                </a:lnTo>
                <a:lnTo>
                  <a:pt x="8153" y="490"/>
                </a:lnTo>
                <a:close/>
                <a:moveTo>
                  <a:pt x="3033" y="7276"/>
                </a:moveTo>
                <a:lnTo>
                  <a:pt x="735" y="7276"/>
                </a:lnTo>
                <a:lnTo>
                  <a:pt x="245" y="7072"/>
                </a:lnTo>
                <a:lnTo>
                  <a:pt x="0" y="6637"/>
                </a:lnTo>
                <a:lnTo>
                  <a:pt x="816" y="5848"/>
                </a:lnTo>
                <a:lnTo>
                  <a:pt x="3917" y="4760"/>
                </a:lnTo>
                <a:lnTo>
                  <a:pt x="3141" y="5902"/>
                </a:lnTo>
                <a:lnTo>
                  <a:pt x="3033" y="7276"/>
                </a:lnTo>
                <a:close/>
                <a:moveTo>
                  <a:pt x="7501" y="7276"/>
                </a:moveTo>
                <a:lnTo>
                  <a:pt x="7031" y="7589"/>
                </a:lnTo>
                <a:lnTo>
                  <a:pt x="5726" y="6093"/>
                </a:lnTo>
                <a:lnTo>
                  <a:pt x="5644" y="5603"/>
                </a:lnTo>
                <a:lnTo>
                  <a:pt x="6651" y="5515"/>
                </a:lnTo>
                <a:lnTo>
                  <a:pt x="7786" y="6195"/>
                </a:lnTo>
                <a:lnTo>
                  <a:pt x="7718" y="6814"/>
                </a:lnTo>
                <a:lnTo>
                  <a:pt x="7501" y="727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71" name="Google Shape;3771;p208"/>
          <p:cNvSpPr/>
          <p:nvPr/>
        </p:nvSpPr>
        <p:spPr>
          <a:xfrm>
            <a:off x="9026359" y="5720942"/>
            <a:ext cx="11199" cy="6915"/>
          </a:xfrm>
          <a:custGeom>
            <a:rect b="b" l="l" r="r" t="t"/>
            <a:pathLst>
              <a:path extrusionOk="0" h="6915" w="11199">
                <a:moveTo>
                  <a:pt x="8711" y="5406"/>
                </a:moveTo>
                <a:lnTo>
                  <a:pt x="6433" y="6915"/>
                </a:lnTo>
                <a:lnTo>
                  <a:pt x="4087" y="6902"/>
                </a:lnTo>
                <a:lnTo>
                  <a:pt x="3087" y="5719"/>
                </a:lnTo>
                <a:lnTo>
                  <a:pt x="1625" y="2013"/>
                </a:lnTo>
                <a:lnTo>
                  <a:pt x="653" y="1748"/>
                </a:lnTo>
                <a:lnTo>
                  <a:pt x="48" y="728"/>
                </a:lnTo>
                <a:lnTo>
                  <a:pt x="0" y="299"/>
                </a:lnTo>
                <a:lnTo>
                  <a:pt x="1033" y="0"/>
                </a:lnTo>
                <a:lnTo>
                  <a:pt x="2611" y="1061"/>
                </a:lnTo>
                <a:lnTo>
                  <a:pt x="6385" y="1917"/>
                </a:lnTo>
                <a:lnTo>
                  <a:pt x="9160" y="3951"/>
                </a:lnTo>
                <a:lnTo>
                  <a:pt x="11199" y="4638"/>
                </a:lnTo>
                <a:lnTo>
                  <a:pt x="10384" y="518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72" name="Google Shape;3772;p208"/>
          <p:cNvSpPr/>
          <p:nvPr/>
        </p:nvSpPr>
        <p:spPr>
          <a:xfrm>
            <a:off x="5922987" y="4213181"/>
            <a:ext cx="118395" cy="69319"/>
          </a:xfrm>
          <a:custGeom>
            <a:rect b="b" l="l" r="r" t="t"/>
            <a:pathLst>
              <a:path extrusionOk="0" h="69319" w="118395">
                <a:moveTo>
                  <a:pt x="66613" y="1040"/>
                </a:moveTo>
                <a:lnTo>
                  <a:pt x="65158" y="2183"/>
                </a:lnTo>
                <a:lnTo>
                  <a:pt x="64893" y="1666"/>
                </a:lnTo>
                <a:lnTo>
                  <a:pt x="65593" y="605"/>
                </a:lnTo>
                <a:lnTo>
                  <a:pt x="66470" y="0"/>
                </a:lnTo>
                <a:lnTo>
                  <a:pt x="67320" y="61"/>
                </a:lnTo>
                <a:lnTo>
                  <a:pt x="67116" y="517"/>
                </a:lnTo>
                <a:lnTo>
                  <a:pt x="66613" y="1040"/>
                </a:lnTo>
                <a:close/>
                <a:moveTo>
                  <a:pt x="56134" y="2686"/>
                </a:moveTo>
                <a:lnTo>
                  <a:pt x="53074" y="4229"/>
                </a:lnTo>
                <a:lnTo>
                  <a:pt x="52116" y="4202"/>
                </a:lnTo>
                <a:lnTo>
                  <a:pt x="53516" y="3012"/>
                </a:lnTo>
                <a:lnTo>
                  <a:pt x="55781" y="1992"/>
                </a:lnTo>
                <a:lnTo>
                  <a:pt x="57698" y="1489"/>
                </a:lnTo>
                <a:lnTo>
                  <a:pt x="59269" y="1707"/>
                </a:lnTo>
                <a:lnTo>
                  <a:pt x="56134" y="2686"/>
                </a:lnTo>
                <a:close/>
                <a:moveTo>
                  <a:pt x="118396" y="29975"/>
                </a:moveTo>
                <a:lnTo>
                  <a:pt x="113479" y="29682"/>
                </a:lnTo>
                <a:lnTo>
                  <a:pt x="111160" y="30287"/>
                </a:lnTo>
                <a:lnTo>
                  <a:pt x="110147" y="31654"/>
                </a:lnTo>
                <a:lnTo>
                  <a:pt x="109277" y="32266"/>
                </a:lnTo>
                <a:lnTo>
                  <a:pt x="108549" y="32123"/>
                </a:lnTo>
                <a:lnTo>
                  <a:pt x="107074" y="32661"/>
                </a:lnTo>
                <a:lnTo>
                  <a:pt x="104850" y="33871"/>
                </a:lnTo>
                <a:lnTo>
                  <a:pt x="102851" y="34327"/>
                </a:lnTo>
                <a:lnTo>
                  <a:pt x="101062" y="34034"/>
                </a:lnTo>
                <a:lnTo>
                  <a:pt x="100546" y="34327"/>
                </a:lnTo>
                <a:lnTo>
                  <a:pt x="100403" y="34728"/>
                </a:lnTo>
                <a:lnTo>
                  <a:pt x="100131" y="35115"/>
                </a:lnTo>
                <a:lnTo>
                  <a:pt x="99437" y="35319"/>
                </a:lnTo>
                <a:lnTo>
                  <a:pt x="98642" y="35211"/>
                </a:lnTo>
                <a:lnTo>
                  <a:pt x="97751" y="34782"/>
                </a:lnTo>
                <a:lnTo>
                  <a:pt x="97282" y="34966"/>
                </a:lnTo>
                <a:lnTo>
                  <a:pt x="97227" y="35755"/>
                </a:lnTo>
                <a:lnTo>
                  <a:pt x="96744" y="35965"/>
                </a:lnTo>
                <a:lnTo>
                  <a:pt x="95833" y="35592"/>
                </a:lnTo>
                <a:lnTo>
                  <a:pt x="94806" y="35877"/>
                </a:lnTo>
                <a:lnTo>
                  <a:pt x="93664" y="36822"/>
                </a:lnTo>
                <a:lnTo>
                  <a:pt x="92059" y="37019"/>
                </a:lnTo>
                <a:lnTo>
                  <a:pt x="89992" y="36475"/>
                </a:lnTo>
                <a:lnTo>
                  <a:pt x="88394" y="35449"/>
                </a:lnTo>
                <a:lnTo>
                  <a:pt x="87258" y="33939"/>
                </a:lnTo>
                <a:lnTo>
                  <a:pt x="85898" y="33558"/>
                </a:lnTo>
                <a:lnTo>
                  <a:pt x="83518" y="34680"/>
                </a:lnTo>
                <a:lnTo>
                  <a:pt x="82525" y="35993"/>
                </a:lnTo>
                <a:lnTo>
                  <a:pt x="82308" y="36795"/>
                </a:lnTo>
                <a:lnTo>
                  <a:pt x="82539" y="37523"/>
                </a:lnTo>
                <a:lnTo>
                  <a:pt x="82104" y="38005"/>
                </a:lnTo>
                <a:lnTo>
                  <a:pt x="80995" y="38250"/>
                </a:lnTo>
                <a:lnTo>
                  <a:pt x="80152" y="39141"/>
                </a:lnTo>
                <a:lnTo>
                  <a:pt x="79581" y="40678"/>
                </a:lnTo>
                <a:lnTo>
                  <a:pt x="79465" y="41868"/>
                </a:lnTo>
                <a:lnTo>
                  <a:pt x="79812" y="42704"/>
                </a:lnTo>
                <a:lnTo>
                  <a:pt x="79261" y="43316"/>
                </a:lnTo>
                <a:lnTo>
                  <a:pt x="77813" y="43711"/>
                </a:lnTo>
                <a:lnTo>
                  <a:pt x="76106" y="45037"/>
                </a:lnTo>
                <a:lnTo>
                  <a:pt x="74134" y="47294"/>
                </a:lnTo>
                <a:lnTo>
                  <a:pt x="72176" y="48865"/>
                </a:lnTo>
                <a:lnTo>
                  <a:pt x="70224" y="49756"/>
                </a:lnTo>
                <a:lnTo>
                  <a:pt x="69286" y="50749"/>
                </a:lnTo>
                <a:lnTo>
                  <a:pt x="69354" y="51837"/>
                </a:lnTo>
                <a:lnTo>
                  <a:pt x="69231" y="52177"/>
                </a:lnTo>
                <a:lnTo>
                  <a:pt x="68857" y="52306"/>
                </a:lnTo>
                <a:lnTo>
                  <a:pt x="68225" y="52456"/>
                </a:lnTo>
                <a:lnTo>
                  <a:pt x="64464" y="50089"/>
                </a:lnTo>
                <a:lnTo>
                  <a:pt x="63383" y="48437"/>
                </a:lnTo>
                <a:lnTo>
                  <a:pt x="62452" y="48688"/>
                </a:lnTo>
                <a:lnTo>
                  <a:pt x="61268" y="49525"/>
                </a:lnTo>
                <a:lnTo>
                  <a:pt x="59602" y="51381"/>
                </a:lnTo>
                <a:lnTo>
                  <a:pt x="57821" y="53911"/>
                </a:lnTo>
                <a:lnTo>
                  <a:pt x="56957" y="54196"/>
                </a:lnTo>
                <a:lnTo>
                  <a:pt x="52503" y="53816"/>
                </a:lnTo>
                <a:lnTo>
                  <a:pt x="50150" y="54040"/>
                </a:lnTo>
                <a:lnTo>
                  <a:pt x="49668" y="54373"/>
                </a:lnTo>
                <a:lnTo>
                  <a:pt x="49450" y="55298"/>
                </a:lnTo>
                <a:lnTo>
                  <a:pt x="49586" y="56536"/>
                </a:lnTo>
                <a:lnTo>
                  <a:pt x="50232" y="60983"/>
                </a:lnTo>
                <a:lnTo>
                  <a:pt x="50592" y="62812"/>
                </a:lnTo>
                <a:lnTo>
                  <a:pt x="50239" y="63377"/>
                </a:lnTo>
                <a:lnTo>
                  <a:pt x="49042" y="63465"/>
                </a:lnTo>
                <a:lnTo>
                  <a:pt x="47485" y="63723"/>
                </a:lnTo>
                <a:lnTo>
                  <a:pt x="46635" y="64560"/>
                </a:lnTo>
                <a:lnTo>
                  <a:pt x="46431" y="65423"/>
                </a:lnTo>
                <a:lnTo>
                  <a:pt x="46349" y="66627"/>
                </a:lnTo>
                <a:lnTo>
                  <a:pt x="45860" y="67871"/>
                </a:lnTo>
                <a:lnTo>
                  <a:pt x="44901" y="68762"/>
                </a:lnTo>
                <a:lnTo>
                  <a:pt x="43949" y="69082"/>
                </a:lnTo>
                <a:lnTo>
                  <a:pt x="38638" y="69320"/>
                </a:lnTo>
                <a:lnTo>
                  <a:pt x="38733" y="67266"/>
                </a:lnTo>
                <a:lnTo>
                  <a:pt x="37203" y="66430"/>
                </a:lnTo>
                <a:lnTo>
                  <a:pt x="36333" y="64716"/>
                </a:lnTo>
                <a:lnTo>
                  <a:pt x="35571" y="63560"/>
                </a:lnTo>
                <a:lnTo>
                  <a:pt x="35823" y="62866"/>
                </a:lnTo>
                <a:lnTo>
                  <a:pt x="35748" y="62044"/>
                </a:lnTo>
                <a:lnTo>
                  <a:pt x="33585" y="61404"/>
                </a:lnTo>
                <a:lnTo>
                  <a:pt x="31566" y="61901"/>
                </a:lnTo>
                <a:lnTo>
                  <a:pt x="30403" y="61574"/>
                </a:lnTo>
                <a:lnTo>
                  <a:pt x="29546" y="61139"/>
                </a:lnTo>
                <a:lnTo>
                  <a:pt x="31022" y="60126"/>
                </a:lnTo>
                <a:lnTo>
                  <a:pt x="31124" y="59507"/>
                </a:lnTo>
                <a:lnTo>
                  <a:pt x="30648" y="59065"/>
                </a:lnTo>
                <a:lnTo>
                  <a:pt x="30165" y="58766"/>
                </a:lnTo>
                <a:lnTo>
                  <a:pt x="30308" y="57617"/>
                </a:lnTo>
                <a:lnTo>
                  <a:pt x="30607" y="56257"/>
                </a:lnTo>
                <a:lnTo>
                  <a:pt x="31437" y="53081"/>
                </a:lnTo>
                <a:lnTo>
                  <a:pt x="31131" y="52524"/>
                </a:lnTo>
                <a:lnTo>
                  <a:pt x="29777" y="51565"/>
                </a:lnTo>
                <a:lnTo>
                  <a:pt x="28064" y="51470"/>
                </a:lnTo>
                <a:lnTo>
                  <a:pt x="26173" y="51769"/>
                </a:lnTo>
                <a:lnTo>
                  <a:pt x="25262" y="51279"/>
                </a:lnTo>
                <a:lnTo>
                  <a:pt x="24467" y="50184"/>
                </a:lnTo>
                <a:lnTo>
                  <a:pt x="23120" y="49661"/>
                </a:lnTo>
                <a:lnTo>
                  <a:pt x="20733" y="50531"/>
                </a:lnTo>
                <a:lnTo>
                  <a:pt x="18204" y="51844"/>
                </a:lnTo>
                <a:lnTo>
                  <a:pt x="17429" y="52320"/>
                </a:lnTo>
                <a:lnTo>
                  <a:pt x="16789" y="52258"/>
                </a:lnTo>
                <a:lnTo>
                  <a:pt x="16504" y="51272"/>
                </a:lnTo>
                <a:lnTo>
                  <a:pt x="16374" y="50109"/>
                </a:lnTo>
                <a:lnTo>
                  <a:pt x="16218" y="49824"/>
                </a:lnTo>
                <a:lnTo>
                  <a:pt x="14872" y="49409"/>
                </a:lnTo>
                <a:lnTo>
                  <a:pt x="13301" y="49110"/>
                </a:lnTo>
                <a:lnTo>
                  <a:pt x="12498" y="48790"/>
                </a:lnTo>
                <a:lnTo>
                  <a:pt x="11744" y="48001"/>
                </a:lnTo>
                <a:lnTo>
                  <a:pt x="9860" y="46975"/>
                </a:lnTo>
                <a:lnTo>
                  <a:pt x="9432" y="46213"/>
                </a:lnTo>
                <a:lnTo>
                  <a:pt x="6916" y="44472"/>
                </a:lnTo>
                <a:lnTo>
                  <a:pt x="6406" y="43609"/>
                </a:lnTo>
                <a:lnTo>
                  <a:pt x="5828" y="42976"/>
                </a:lnTo>
                <a:lnTo>
                  <a:pt x="4617" y="42174"/>
                </a:lnTo>
                <a:lnTo>
                  <a:pt x="3672" y="42364"/>
                </a:lnTo>
                <a:lnTo>
                  <a:pt x="483" y="41365"/>
                </a:lnTo>
                <a:lnTo>
                  <a:pt x="0" y="41276"/>
                </a:lnTo>
                <a:lnTo>
                  <a:pt x="442" y="40399"/>
                </a:lnTo>
                <a:lnTo>
                  <a:pt x="1448" y="39046"/>
                </a:lnTo>
                <a:lnTo>
                  <a:pt x="3638" y="37536"/>
                </a:lnTo>
                <a:lnTo>
                  <a:pt x="3822" y="36312"/>
                </a:lnTo>
                <a:lnTo>
                  <a:pt x="3250" y="33973"/>
                </a:lnTo>
                <a:lnTo>
                  <a:pt x="2672" y="32457"/>
                </a:lnTo>
                <a:lnTo>
                  <a:pt x="2985" y="31777"/>
                </a:lnTo>
                <a:lnTo>
                  <a:pt x="3672" y="29043"/>
                </a:lnTo>
                <a:lnTo>
                  <a:pt x="4202" y="28411"/>
                </a:lnTo>
                <a:lnTo>
                  <a:pt x="7371" y="27023"/>
                </a:lnTo>
                <a:lnTo>
                  <a:pt x="7664" y="26833"/>
                </a:lnTo>
                <a:lnTo>
                  <a:pt x="10166" y="24895"/>
                </a:lnTo>
                <a:lnTo>
                  <a:pt x="12940" y="22746"/>
                </a:lnTo>
                <a:lnTo>
                  <a:pt x="15824" y="20373"/>
                </a:lnTo>
                <a:lnTo>
                  <a:pt x="19047" y="17714"/>
                </a:lnTo>
                <a:lnTo>
                  <a:pt x="20822" y="16157"/>
                </a:lnTo>
                <a:lnTo>
                  <a:pt x="21645" y="15484"/>
                </a:lnTo>
                <a:lnTo>
                  <a:pt x="23501" y="16035"/>
                </a:lnTo>
                <a:lnTo>
                  <a:pt x="24963" y="14777"/>
                </a:lnTo>
                <a:lnTo>
                  <a:pt x="25806" y="14355"/>
                </a:lnTo>
                <a:lnTo>
                  <a:pt x="27785" y="12852"/>
                </a:lnTo>
                <a:lnTo>
                  <a:pt x="28397" y="12526"/>
                </a:lnTo>
                <a:lnTo>
                  <a:pt x="31702" y="11907"/>
                </a:lnTo>
                <a:lnTo>
                  <a:pt x="33300" y="11920"/>
                </a:lnTo>
                <a:lnTo>
                  <a:pt x="34701" y="13450"/>
                </a:lnTo>
                <a:lnTo>
                  <a:pt x="35809" y="14287"/>
                </a:lnTo>
                <a:lnTo>
                  <a:pt x="37897" y="13573"/>
                </a:lnTo>
                <a:lnTo>
                  <a:pt x="39644" y="13416"/>
                </a:lnTo>
                <a:lnTo>
                  <a:pt x="46873" y="14838"/>
                </a:lnTo>
                <a:lnTo>
                  <a:pt x="49742" y="14212"/>
                </a:lnTo>
                <a:lnTo>
                  <a:pt x="55012" y="14076"/>
                </a:lnTo>
                <a:lnTo>
                  <a:pt x="57386" y="14430"/>
                </a:lnTo>
                <a:lnTo>
                  <a:pt x="60731" y="12424"/>
                </a:lnTo>
                <a:lnTo>
                  <a:pt x="62880" y="12016"/>
                </a:lnTo>
                <a:lnTo>
                  <a:pt x="65403" y="11077"/>
                </a:lnTo>
                <a:lnTo>
                  <a:pt x="65070" y="10112"/>
                </a:lnTo>
                <a:lnTo>
                  <a:pt x="64464" y="9677"/>
                </a:lnTo>
                <a:lnTo>
                  <a:pt x="68313" y="10098"/>
                </a:lnTo>
                <a:lnTo>
                  <a:pt x="74046" y="12138"/>
                </a:lnTo>
                <a:lnTo>
                  <a:pt x="80152" y="11771"/>
                </a:lnTo>
                <a:lnTo>
                  <a:pt x="82355" y="10669"/>
                </a:lnTo>
                <a:lnTo>
                  <a:pt x="83777" y="10356"/>
                </a:lnTo>
                <a:lnTo>
                  <a:pt x="90033" y="12451"/>
                </a:lnTo>
                <a:lnTo>
                  <a:pt x="91678" y="14062"/>
                </a:lnTo>
                <a:lnTo>
                  <a:pt x="92963" y="14219"/>
                </a:lnTo>
                <a:lnTo>
                  <a:pt x="93963" y="13852"/>
                </a:lnTo>
                <a:lnTo>
                  <a:pt x="94235" y="13519"/>
                </a:lnTo>
                <a:lnTo>
                  <a:pt x="93004" y="13165"/>
                </a:lnTo>
                <a:lnTo>
                  <a:pt x="92440" y="12662"/>
                </a:lnTo>
                <a:lnTo>
                  <a:pt x="97370" y="13654"/>
                </a:lnTo>
                <a:lnTo>
                  <a:pt x="106645" y="21250"/>
                </a:lnTo>
                <a:lnTo>
                  <a:pt x="106836" y="21869"/>
                </a:lnTo>
                <a:lnTo>
                  <a:pt x="102871" y="19625"/>
                </a:lnTo>
                <a:lnTo>
                  <a:pt x="100777" y="19795"/>
                </a:lnTo>
                <a:lnTo>
                  <a:pt x="100226" y="20155"/>
                </a:lnTo>
                <a:lnTo>
                  <a:pt x="100348" y="21379"/>
                </a:lnTo>
                <a:lnTo>
                  <a:pt x="100539" y="21951"/>
                </a:lnTo>
                <a:lnTo>
                  <a:pt x="101436" y="22019"/>
                </a:lnTo>
                <a:lnTo>
                  <a:pt x="102103" y="21685"/>
                </a:lnTo>
                <a:lnTo>
                  <a:pt x="103742" y="22086"/>
                </a:lnTo>
                <a:lnTo>
                  <a:pt x="104830" y="22902"/>
                </a:lnTo>
                <a:lnTo>
                  <a:pt x="106142" y="24154"/>
                </a:lnTo>
                <a:lnTo>
                  <a:pt x="106931" y="25507"/>
                </a:lnTo>
                <a:lnTo>
                  <a:pt x="107781" y="25527"/>
                </a:lnTo>
                <a:lnTo>
                  <a:pt x="108617" y="24711"/>
                </a:lnTo>
                <a:lnTo>
                  <a:pt x="110195" y="24609"/>
                </a:lnTo>
                <a:lnTo>
                  <a:pt x="111215" y="25521"/>
                </a:lnTo>
                <a:lnTo>
                  <a:pt x="111942" y="25466"/>
                </a:lnTo>
                <a:lnTo>
                  <a:pt x="110929" y="24052"/>
                </a:lnTo>
                <a:lnTo>
                  <a:pt x="108542" y="22644"/>
                </a:lnTo>
                <a:lnTo>
                  <a:pt x="109107" y="22583"/>
                </a:lnTo>
                <a:lnTo>
                  <a:pt x="114397" y="25106"/>
                </a:lnTo>
                <a:lnTo>
                  <a:pt x="115893" y="28275"/>
                </a:lnTo>
                <a:lnTo>
                  <a:pt x="117138" y="28989"/>
                </a:lnTo>
                <a:lnTo>
                  <a:pt x="118396" y="2997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73" name="Google Shape;3773;p208"/>
          <p:cNvSpPr/>
          <p:nvPr/>
        </p:nvSpPr>
        <p:spPr>
          <a:xfrm>
            <a:off x="7886318" y="3530340"/>
            <a:ext cx="112336" cy="109399"/>
          </a:xfrm>
          <a:custGeom>
            <a:rect b="b" l="l" r="r" t="t"/>
            <a:pathLst>
              <a:path extrusionOk="0" h="109399" w="112336">
                <a:moveTo>
                  <a:pt x="57284" y="932"/>
                </a:moveTo>
                <a:lnTo>
                  <a:pt x="58311" y="1346"/>
                </a:lnTo>
                <a:lnTo>
                  <a:pt x="61711" y="3237"/>
                </a:lnTo>
                <a:lnTo>
                  <a:pt x="64063" y="5365"/>
                </a:lnTo>
                <a:lnTo>
                  <a:pt x="65369" y="7725"/>
                </a:lnTo>
                <a:lnTo>
                  <a:pt x="67137" y="9547"/>
                </a:lnTo>
                <a:lnTo>
                  <a:pt x="69368" y="10839"/>
                </a:lnTo>
                <a:lnTo>
                  <a:pt x="71135" y="12587"/>
                </a:lnTo>
                <a:lnTo>
                  <a:pt x="72441" y="14790"/>
                </a:lnTo>
                <a:lnTo>
                  <a:pt x="74270" y="16028"/>
                </a:lnTo>
                <a:lnTo>
                  <a:pt x="76616" y="16293"/>
                </a:lnTo>
                <a:lnTo>
                  <a:pt x="78099" y="17048"/>
                </a:lnTo>
                <a:lnTo>
                  <a:pt x="78724" y="18292"/>
                </a:lnTo>
                <a:lnTo>
                  <a:pt x="80003" y="19414"/>
                </a:lnTo>
                <a:lnTo>
                  <a:pt x="81927" y="20420"/>
                </a:lnTo>
                <a:lnTo>
                  <a:pt x="84912" y="20971"/>
                </a:lnTo>
                <a:lnTo>
                  <a:pt x="90638" y="21107"/>
                </a:lnTo>
                <a:lnTo>
                  <a:pt x="91148" y="21134"/>
                </a:lnTo>
                <a:lnTo>
                  <a:pt x="92440" y="21447"/>
                </a:lnTo>
                <a:lnTo>
                  <a:pt x="93950" y="21053"/>
                </a:lnTo>
                <a:lnTo>
                  <a:pt x="95793" y="20271"/>
                </a:lnTo>
                <a:lnTo>
                  <a:pt x="96384" y="19802"/>
                </a:lnTo>
                <a:lnTo>
                  <a:pt x="98315" y="17231"/>
                </a:lnTo>
                <a:lnTo>
                  <a:pt x="99383" y="17456"/>
                </a:lnTo>
                <a:lnTo>
                  <a:pt x="101504" y="17143"/>
                </a:lnTo>
                <a:lnTo>
                  <a:pt x="102790" y="16572"/>
                </a:lnTo>
                <a:lnTo>
                  <a:pt x="102885" y="16572"/>
                </a:lnTo>
                <a:lnTo>
                  <a:pt x="102803" y="17231"/>
                </a:lnTo>
                <a:lnTo>
                  <a:pt x="102661" y="18380"/>
                </a:lnTo>
                <a:lnTo>
                  <a:pt x="101620" y="19190"/>
                </a:lnTo>
                <a:lnTo>
                  <a:pt x="102674" y="21060"/>
                </a:lnTo>
                <a:lnTo>
                  <a:pt x="103680" y="24093"/>
                </a:lnTo>
                <a:lnTo>
                  <a:pt x="103116" y="25589"/>
                </a:lnTo>
                <a:lnTo>
                  <a:pt x="103803" y="26751"/>
                </a:lnTo>
                <a:lnTo>
                  <a:pt x="105734" y="27588"/>
                </a:lnTo>
                <a:lnTo>
                  <a:pt x="105911" y="27921"/>
                </a:lnTo>
                <a:lnTo>
                  <a:pt x="105319" y="28268"/>
                </a:lnTo>
                <a:lnTo>
                  <a:pt x="104830" y="29254"/>
                </a:lnTo>
                <a:lnTo>
                  <a:pt x="104775" y="31049"/>
                </a:lnTo>
                <a:lnTo>
                  <a:pt x="106462" y="32749"/>
                </a:lnTo>
                <a:lnTo>
                  <a:pt x="109889" y="34340"/>
                </a:lnTo>
                <a:lnTo>
                  <a:pt x="110984" y="34605"/>
                </a:lnTo>
                <a:lnTo>
                  <a:pt x="111405" y="35217"/>
                </a:lnTo>
                <a:lnTo>
                  <a:pt x="111977" y="35619"/>
                </a:lnTo>
                <a:lnTo>
                  <a:pt x="112317" y="36108"/>
                </a:lnTo>
                <a:lnTo>
                  <a:pt x="112337" y="36741"/>
                </a:lnTo>
                <a:lnTo>
                  <a:pt x="112085" y="37176"/>
                </a:lnTo>
                <a:lnTo>
                  <a:pt x="110460" y="37325"/>
                </a:lnTo>
                <a:lnTo>
                  <a:pt x="108611" y="37312"/>
                </a:lnTo>
                <a:lnTo>
                  <a:pt x="107291" y="36543"/>
                </a:lnTo>
                <a:lnTo>
                  <a:pt x="107169" y="37108"/>
                </a:lnTo>
                <a:lnTo>
                  <a:pt x="107149" y="37747"/>
                </a:lnTo>
                <a:lnTo>
                  <a:pt x="105870" y="38134"/>
                </a:lnTo>
                <a:lnTo>
                  <a:pt x="106577" y="42534"/>
                </a:lnTo>
                <a:lnTo>
                  <a:pt x="106292" y="43799"/>
                </a:lnTo>
                <a:lnTo>
                  <a:pt x="105822" y="44228"/>
                </a:lnTo>
                <a:lnTo>
                  <a:pt x="105388" y="44051"/>
                </a:lnTo>
                <a:lnTo>
                  <a:pt x="104850" y="44003"/>
                </a:lnTo>
                <a:lnTo>
                  <a:pt x="104585" y="44418"/>
                </a:lnTo>
                <a:lnTo>
                  <a:pt x="104809" y="45356"/>
                </a:lnTo>
                <a:lnTo>
                  <a:pt x="103551" y="45465"/>
                </a:lnTo>
                <a:lnTo>
                  <a:pt x="101552" y="44982"/>
                </a:lnTo>
                <a:lnTo>
                  <a:pt x="100634" y="44132"/>
                </a:lnTo>
                <a:lnTo>
                  <a:pt x="100478" y="43269"/>
                </a:lnTo>
                <a:lnTo>
                  <a:pt x="100464" y="42459"/>
                </a:lnTo>
                <a:lnTo>
                  <a:pt x="99825" y="41133"/>
                </a:lnTo>
                <a:lnTo>
                  <a:pt x="98234" y="39760"/>
                </a:lnTo>
                <a:lnTo>
                  <a:pt x="94909" y="39535"/>
                </a:lnTo>
                <a:lnTo>
                  <a:pt x="93678" y="39100"/>
                </a:lnTo>
                <a:lnTo>
                  <a:pt x="92406" y="38604"/>
                </a:lnTo>
                <a:lnTo>
                  <a:pt x="91019" y="38230"/>
                </a:lnTo>
                <a:lnTo>
                  <a:pt x="89740" y="38264"/>
                </a:lnTo>
                <a:lnTo>
                  <a:pt x="88197" y="38631"/>
                </a:lnTo>
                <a:lnTo>
                  <a:pt x="85504" y="38026"/>
                </a:lnTo>
                <a:lnTo>
                  <a:pt x="84593" y="38835"/>
                </a:lnTo>
                <a:lnTo>
                  <a:pt x="83179" y="39767"/>
                </a:lnTo>
                <a:lnTo>
                  <a:pt x="82002" y="39746"/>
                </a:lnTo>
                <a:lnTo>
                  <a:pt x="79663" y="37584"/>
                </a:lnTo>
                <a:lnTo>
                  <a:pt x="78962" y="37448"/>
                </a:lnTo>
                <a:lnTo>
                  <a:pt x="76916" y="38549"/>
                </a:lnTo>
                <a:lnTo>
                  <a:pt x="76079" y="38611"/>
                </a:lnTo>
                <a:lnTo>
                  <a:pt x="75440" y="38264"/>
                </a:lnTo>
                <a:lnTo>
                  <a:pt x="72672" y="37434"/>
                </a:lnTo>
                <a:lnTo>
                  <a:pt x="71421" y="37257"/>
                </a:lnTo>
                <a:lnTo>
                  <a:pt x="70503" y="37652"/>
                </a:lnTo>
                <a:lnTo>
                  <a:pt x="68878" y="37230"/>
                </a:lnTo>
                <a:lnTo>
                  <a:pt x="64934" y="34395"/>
                </a:lnTo>
                <a:lnTo>
                  <a:pt x="62492" y="36550"/>
                </a:lnTo>
                <a:lnTo>
                  <a:pt x="57529" y="36013"/>
                </a:lnTo>
                <a:lnTo>
                  <a:pt x="56053" y="37489"/>
                </a:lnTo>
                <a:lnTo>
                  <a:pt x="54366" y="40283"/>
                </a:lnTo>
                <a:lnTo>
                  <a:pt x="53000" y="41616"/>
                </a:lnTo>
                <a:lnTo>
                  <a:pt x="51810" y="41140"/>
                </a:lnTo>
                <a:lnTo>
                  <a:pt x="50402" y="39909"/>
                </a:lnTo>
                <a:lnTo>
                  <a:pt x="47941" y="36747"/>
                </a:lnTo>
                <a:lnTo>
                  <a:pt x="46696" y="36176"/>
                </a:lnTo>
                <a:lnTo>
                  <a:pt x="45268" y="36040"/>
                </a:lnTo>
                <a:lnTo>
                  <a:pt x="44024" y="36394"/>
                </a:lnTo>
                <a:lnTo>
                  <a:pt x="43357" y="37033"/>
                </a:lnTo>
                <a:lnTo>
                  <a:pt x="42847" y="41650"/>
                </a:lnTo>
                <a:lnTo>
                  <a:pt x="42399" y="45710"/>
                </a:lnTo>
                <a:lnTo>
                  <a:pt x="42371" y="48137"/>
                </a:lnTo>
                <a:lnTo>
                  <a:pt x="45105" y="50382"/>
                </a:lnTo>
                <a:lnTo>
                  <a:pt x="48335" y="54237"/>
                </a:lnTo>
                <a:lnTo>
                  <a:pt x="49368" y="54679"/>
                </a:lnTo>
                <a:lnTo>
                  <a:pt x="49885" y="55937"/>
                </a:lnTo>
                <a:lnTo>
                  <a:pt x="50640" y="59181"/>
                </a:lnTo>
                <a:lnTo>
                  <a:pt x="51490" y="62819"/>
                </a:lnTo>
                <a:lnTo>
                  <a:pt x="53129" y="65226"/>
                </a:lnTo>
                <a:lnTo>
                  <a:pt x="54605" y="66940"/>
                </a:lnTo>
                <a:lnTo>
                  <a:pt x="56407" y="68449"/>
                </a:lnTo>
                <a:lnTo>
                  <a:pt x="58671" y="70809"/>
                </a:lnTo>
                <a:lnTo>
                  <a:pt x="60521" y="73400"/>
                </a:lnTo>
                <a:lnTo>
                  <a:pt x="61010" y="74352"/>
                </a:lnTo>
                <a:lnTo>
                  <a:pt x="64608" y="77765"/>
                </a:lnTo>
                <a:lnTo>
                  <a:pt x="68096" y="81240"/>
                </a:lnTo>
                <a:lnTo>
                  <a:pt x="71210" y="82457"/>
                </a:lnTo>
                <a:lnTo>
                  <a:pt x="71700" y="83097"/>
                </a:lnTo>
                <a:lnTo>
                  <a:pt x="71727" y="85762"/>
                </a:lnTo>
                <a:lnTo>
                  <a:pt x="72067" y="86762"/>
                </a:lnTo>
                <a:lnTo>
                  <a:pt x="74148" y="89550"/>
                </a:lnTo>
                <a:lnTo>
                  <a:pt x="78398" y="93623"/>
                </a:lnTo>
                <a:lnTo>
                  <a:pt x="78887" y="94561"/>
                </a:lnTo>
                <a:lnTo>
                  <a:pt x="79030" y="95255"/>
                </a:lnTo>
                <a:lnTo>
                  <a:pt x="78758" y="95786"/>
                </a:lnTo>
                <a:lnTo>
                  <a:pt x="77643" y="96343"/>
                </a:lnTo>
                <a:lnTo>
                  <a:pt x="76732" y="95724"/>
                </a:lnTo>
                <a:lnTo>
                  <a:pt x="72774" y="91753"/>
                </a:lnTo>
                <a:lnTo>
                  <a:pt x="68946" y="89244"/>
                </a:lnTo>
                <a:lnTo>
                  <a:pt x="64628" y="84511"/>
                </a:lnTo>
                <a:lnTo>
                  <a:pt x="58848" y="82634"/>
                </a:lnTo>
                <a:lnTo>
                  <a:pt x="54911" y="80553"/>
                </a:lnTo>
                <a:lnTo>
                  <a:pt x="52524" y="80866"/>
                </a:lnTo>
                <a:lnTo>
                  <a:pt x="49892" y="81519"/>
                </a:lnTo>
                <a:lnTo>
                  <a:pt x="48267" y="81539"/>
                </a:lnTo>
                <a:lnTo>
                  <a:pt x="47111" y="81165"/>
                </a:lnTo>
                <a:lnTo>
                  <a:pt x="46295" y="79873"/>
                </a:lnTo>
                <a:lnTo>
                  <a:pt x="46417" y="78874"/>
                </a:lnTo>
                <a:lnTo>
                  <a:pt x="46275" y="77575"/>
                </a:lnTo>
                <a:lnTo>
                  <a:pt x="43969" y="75487"/>
                </a:lnTo>
                <a:lnTo>
                  <a:pt x="40821" y="73502"/>
                </a:lnTo>
                <a:lnTo>
                  <a:pt x="37842" y="70931"/>
                </a:lnTo>
                <a:lnTo>
                  <a:pt x="31858" y="63968"/>
                </a:lnTo>
                <a:lnTo>
                  <a:pt x="30655" y="61717"/>
                </a:lnTo>
                <a:lnTo>
                  <a:pt x="31831" y="61289"/>
                </a:lnTo>
                <a:lnTo>
                  <a:pt x="32722" y="61330"/>
                </a:lnTo>
                <a:lnTo>
                  <a:pt x="33728" y="60867"/>
                </a:lnTo>
                <a:lnTo>
                  <a:pt x="35360" y="60860"/>
                </a:lnTo>
                <a:lnTo>
                  <a:pt x="37292" y="61316"/>
                </a:lnTo>
                <a:lnTo>
                  <a:pt x="35585" y="59820"/>
                </a:lnTo>
                <a:lnTo>
                  <a:pt x="33457" y="58351"/>
                </a:lnTo>
                <a:lnTo>
                  <a:pt x="27949" y="52503"/>
                </a:lnTo>
                <a:lnTo>
                  <a:pt x="26303" y="49729"/>
                </a:lnTo>
                <a:lnTo>
                  <a:pt x="26112" y="46737"/>
                </a:lnTo>
                <a:lnTo>
                  <a:pt x="26520" y="42629"/>
                </a:lnTo>
                <a:lnTo>
                  <a:pt x="25528" y="39678"/>
                </a:lnTo>
                <a:lnTo>
                  <a:pt x="21278" y="35850"/>
                </a:lnTo>
                <a:lnTo>
                  <a:pt x="19720" y="33830"/>
                </a:lnTo>
                <a:lnTo>
                  <a:pt x="16586" y="32626"/>
                </a:lnTo>
                <a:lnTo>
                  <a:pt x="15178" y="32742"/>
                </a:lnTo>
                <a:lnTo>
                  <a:pt x="14335" y="34238"/>
                </a:lnTo>
                <a:lnTo>
                  <a:pt x="13723" y="37557"/>
                </a:lnTo>
                <a:lnTo>
                  <a:pt x="10941" y="41922"/>
                </a:lnTo>
                <a:lnTo>
                  <a:pt x="10017" y="43813"/>
                </a:lnTo>
                <a:lnTo>
                  <a:pt x="8561" y="46267"/>
                </a:lnTo>
                <a:lnTo>
                  <a:pt x="7296" y="46437"/>
                </a:lnTo>
                <a:lnTo>
                  <a:pt x="6556" y="46220"/>
                </a:lnTo>
                <a:lnTo>
                  <a:pt x="4298" y="42085"/>
                </a:lnTo>
                <a:lnTo>
                  <a:pt x="2142" y="38944"/>
                </a:lnTo>
                <a:lnTo>
                  <a:pt x="1843" y="37455"/>
                </a:lnTo>
                <a:lnTo>
                  <a:pt x="1646" y="35619"/>
                </a:lnTo>
                <a:lnTo>
                  <a:pt x="0" y="28839"/>
                </a:lnTo>
                <a:lnTo>
                  <a:pt x="1156" y="27887"/>
                </a:lnTo>
                <a:lnTo>
                  <a:pt x="1870" y="28975"/>
                </a:lnTo>
                <a:lnTo>
                  <a:pt x="6896" y="30287"/>
                </a:lnTo>
                <a:lnTo>
                  <a:pt x="7983" y="29709"/>
                </a:lnTo>
                <a:lnTo>
                  <a:pt x="8643" y="28818"/>
                </a:lnTo>
                <a:lnTo>
                  <a:pt x="8643" y="28254"/>
                </a:lnTo>
                <a:lnTo>
                  <a:pt x="9072" y="28091"/>
                </a:lnTo>
                <a:lnTo>
                  <a:pt x="10840" y="28948"/>
                </a:lnTo>
                <a:lnTo>
                  <a:pt x="12281" y="28751"/>
                </a:lnTo>
                <a:lnTo>
                  <a:pt x="14607" y="28710"/>
                </a:lnTo>
                <a:lnTo>
                  <a:pt x="16266" y="28852"/>
                </a:lnTo>
                <a:lnTo>
                  <a:pt x="17367" y="28193"/>
                </a:lnTo>
                <a:lnTo>
                  <a:pt x="18850" y="25765"/>
                </a:lnTo>
                <a:lnTo>
                  <a:pt x="19401" y="24405"/>
                </a:lnTo>
                <a:lnTo>
                  <a:pt x="20067" y="24079"/>
                </a:lnTo>
                <a:lnTo>
                  <a:pt x="20502" y="24242"/>
                </a:lnTo>
                <a:lnTo>
                  <a:pt x="20822" y="25364"/>
                </a:lnTo>
                <a:lnTo>
                  <a:pt x="21604" y="26411"/>
                </a:lnTo>
                <a:lnTo>
                  <a:pt x="23209" y="28118"/>
                </a:lnTo>
                <a:lnTo>
                  <a:pt x="24344" y="28941"/>
                </a:lnTo>
                <a:lnTo>
                  <a:pt x="25371" y="29233"/>
                </a:lnTo>
                <a:lnTo>
                  <a:pt x="26378" y="28547"/>
                </a:lnTo>
                <a:lnTo>
                  <a:pt x="27418" y="28349"/>
                </a:lnTo>
                <a:lnTo>
                  <a:pt x="30396" y="29682"/>
                </a:lnTo>
                <a:lnTo>
                  <a:pt x="32912" y="29934"/>
                </a:lnTo>
                <a:lnTo>
                  <a:pt x="34769" y="29240"/>
                </a:lnTo>
                <a:lnTo>
                  <a:pt x="34524" y="28281"/>
                </a:lnTo>
                <a:lnTo>
                  <a:pt x="33844" y="27214"/>
                </a:lnTo>
                <a:lnTo>
                  <a:pt x="33701" y="26180"/>
                </a:lnTo>
                <a:lnTo>
                  <a:pt x="33823" y="25283"/>
                </a:lnTo>
                <a:lnTo>
                  <a:pt x="35102" y="24392"/>
                </a:lnTo>
                <a:lnTo>
                  <a:pt x="35041" y="23997"/>
                </a:lnTo>
                <a:lnTo>
                  <a:pt x="33497" y="22426"/>
                </a:lnTo>
                <a:lnTo>
                  <a:pt x="33572" y="22018"/>
                </a:lnTo>
                <a:lnTo>
                  <a:pt x="36952" y="20244"/>
                </a:lnTo>
                <a:lnTo>
                  <a:pt x="40209" y="19251"/>
                </a:lnTo>
                <a:lnTo>
                  <a:pt x="40733" y="18482"/>
                </a:lnTo>
                <a:lnTo>
                  <a:pt x="41031" y="17326"/>
                </a:lnTo>
                <a:lnTo>
                  <a:pt x="41175" y="15157"/>
                </a:lnTo>
                <a:lnTo>
                  <a:pt x="40998" y="13382"/>
                </a:lnTo>
                <a:lnTo>
                  <a:pt x="39678" y="11716"/>
                </a:lnTo>
                <a:lnTo>
                  <a:pt x="39597" y="10873"/>
                </a:lnTo>
                <a:lnTo>
                  <a:pt x="39910" y="9996"/>
                </a:lnTo>
                <a:lnTo>
                  <a:pt x="40426" y="9200"/>
                </a:lnTo>
                <a:lnTo>
                  <a:pt x="41732" y="8860"/>
                </a:lnTo>
                <a:lnTo>
                  <a:pt x="43262" y="8289"/>
                </a:lnTo>
                <a:lnTo>
                  <a:pt x="44473" y="7630"/>
                </a:lnTo>
                <a:lnTo>
                  <a:pt x="46105" y="7086"/>
                </a:lnTo>
                <a:lnTo>
                  <a:pt x="47390" y="6324"/>
                </a:lnTo>
                <a:lnTo>
                  <a:pt x="48648" y="4508"/>
                </a:lnTo>
                <a:lnTo>
                  <a:pt x="49410" y="4209"/>
                </a:lnTo>
                <a:lnTo>
                  <a:pt x="51715" y="4468"/>
                </a:lnTo>
                <a:lnTo>
                  <a:pt x="52211" y="4019"/>
                </a:lnTo>
                <a:lnTo>
                  <a:pt x="51891" y="1408"/>
                </a:lnTo>
                <a:lnTo>
                  <a:pt x="52306" y="741"/>
                </a:lnTo>
                <a:lnTo>
                  <a:pt x="53122" y="367"/>
                </a:lnTo>
                <a:lnTo>
                  <a:pt x="53503" y="0"/>
                </a:lnTo>
                <a:lnTo>
                  <a:pt x="55536" y="286"/>
                </a:lnTo>
                <a:lnTo>
                  <a:pt x="57284" y="932"/>
                </a:lnTo>
                <a:close/>
                <a:moveTo>
                  <a:pt x="24732" y="42439"/>
                </a:moveTo>
                <a:lnTo>
                  <a:pt x="22379" y="43017"/>
                </a:lnTo>
                <a:lnTo>
                  <a:pt x="21257" y="41983"/>
                </a:lnTo>
                <a:lnTo>
                  <a:pt x="20965" y="41133"/>
                </a:lnTo>
                <a:lnTo>
                  <a:pt x="19027" y="40861"/>
                </a:lnTo>
                <a:lnTo>
                  <a:pt x="17857" y="39685"/>
                </a:lnTo>
                <a:lnTo>
                  <a:pt x="17619" y="39161"/>
                </a:lnTo>
                <a:lnTo>
                  <a:pt x="19278" y="37863"/>
                </a:lnTo>
                <a:lnTo>
                  <a:pt x="20162" y="35761"/>
                </a:lnTo>
                <a:lnTo>
                  <a:pt x="21284" y="37026"/>
                </a:lnTo>
                <a:lnTo>
                  <a:pt x="22644" y="39399"/>
                </a:lnTo>
                <a:lnTo>
                  <a:pt x="23372" y="40059"/>
                </a:lnTo>
                <a:lnTo>
                  <a:pt x="24732" y="42439"/>
                </a:lnTo>
                <a:close/>
                <a:moveTo>
                  <a:pt x="18578" y="50939"/>
                </a:moveTo>
                <a:lnTo>
                  <a:pt x="18428" y="51973"/>
                </a:lnTo>
                <a:lnTo>
                  <a:pt x="17272" y="50660"/>
                </a:lnTo>
                <a:lnTo>
                  <a:pt x="16688" y="48307"/>
                </a:lnTo>
                <a:lnTo>
                  <a:pt x="15225" y="44493"/>
                </a:lnTo>
                <a:lnTo>
                  <a:pt x="15035" y="43418"/>
                </a:lnTo>
                <a:lnTo>
                  <a:pt x="15790" y="42357"/>
                </a:lnTo>
                <a:lnTo>
                  <a:pt x="15749" y="41276"/>
                </a:lnTo>
                <a:lnTo>
                  <a:pt x="14715" y="37917"/>
                </a:lnTo>
                <a:lnTo>
                  <a:pt x="15579" y="37366"/>
                </a:lnTo>
                <a:lnTo>
                  <a:pt x="16096" y="37298"/>
                </a:lnTo>
                <a:lnTo>
                  <a:pt x="16307" y="39631"/>
                </a:lnTo>
                <a:lnTo>
                  <a:pt x="16776" y="40970"/>
                </a:lnTo>
                <a:lnTo>
                  <a:pt x="18183" y="42616"/>
                </a:lnTo>
                <a:lnTo>
                  <a:pt x="17898" y="45329"/>
                </a:lnTo>
                <a:lnTo>
                  <a:pt x="18183" y="49185"/>
                </a:lnTo>
                <a:lnTo>
                  <a:pt x="18469" y="50041"/>
                </a:lnTo>
                <a:lnTo>
                  <a:pt x="18578" y="50939"/>
                </a:lnTo>
                <a:close/>
                <a:moveTo>
                  <a:pt x="25133" y="48294"/>
                </a:moveTo>
                <a:lnTo>
                  <a:pt x="25616" y="49477"/>
                </a:lnTo>
                <a:lnTo>
                  <a:pt x="23821" y="48409"/>
                </a:lnTo>
                <a:lnTo>
                  <a:pt x="22209" y="48001"/>
                </a:lnTo>
                <a:lnTo>
                  <a:pt x="21869" y="47199"/>
                </a:lnTo>
                <a:lnTo>
                  <a:pt x="22100" y="46540"/>
                </a:lnTo>
                <a:lnTo>
                  <a:pt x="22447" y="45900"/>
                </a:lnTo>
                <a:lnTo>
                  <a:pt x="23664" y="45989"/>
                </a:lnTo>
                <a:lnTo>
                  <a:pt x="23848" y="46614"/>
                </a:lnTo>
                <a:lnTo>
                  <a:pt x="25133" y="48294"/>
                </a:lnTo>
                <a:close/>
                <a:moveTo>
                  <a:pt x="31947" y="59589"/>
                </a:moveTo>
                <a:lnTo>
                  <a:pt x="31457" y="60296"/>
                </a:lnTo>
                <a:lnTo>
                  <a:pt x="30220" y="58997"/>
                </a:lnTo>
                <a:lnTo>
                  <a:pt x="29084" y="58072"/>
                </a:lnTo>
                <a:lnTo>
                  <a:pt x="28275" y="56971"/>
                </a:lnTo>
                <a:lnTo>
                  <a:pt x="26683" y="55597"/>
                </a:lnTo>
                <a:lnTo>
                  <a:pt x="26146" y="54026"/>
                </a:lnTo>
                <a:lnTo>
                  <a:pt x="23773" y="50817"/>
                </a:lnTo>
                <a:lnTo>
                  <a:pt x="23420" y="49946"/>
                </a:lnTo>
                <a:lnTo>
                  <a:pt x="24603" y="51245"/>
                </a:lnTo>
                <a:lnTo>
                  <a:pt x="25589" y="52061"/>
                </a:lnTo>
                <a:lnTo>
                  <a:pt x="26405" y="52258"/>
                </a:lnTo>
                <a:lnTo>
                  <a:pt x="28472" y="54305"/>
                </a:lnTo>
                <a:lnTo>
                  <a:pt x="30505" y="56930"/>
                </a:lnTo>
                <a:lnTo>
                  <a:pt x="32926" y="59208"/>
                </a:lnTo>
                <a:lnTo>
                  <a:pt x="32423" y="59276"/>
                </a:lnTo>
                <a:lnTo>
                  <a:pt x="31947" y="59589"/>
                </a:lnTo>
                <a:close/>
                <a:moveTo>
                  <a:pt x="31954" y="70544"/>
                </a:moveTo>
                <a:lnTo>
                  <a:pt x="32226" y="70931"/>
                </a:lnTo>
                <a:lnTo>
                  <a:pt x="32199" y="71197"/>
                </a:lnTo>
                <a:lnTo>
                  <a:pt x="31206" y="70822"/>
                </a:lnTo>
                <a:lnTo>
                  <a:pt x="30941" y="70945"/>
                </a:lnTo>
                <a:lnTo>
                  <a:pt x="26269" y="65172"/>
                </a:lnTo>
                <a:lnTo>
                  <a:pt x="25765" y="64043"/>
                </a:lnTo>
                <a:lnTo>
                  <a:pt x="27438" y="65389"/>
                </a:lnTo>
                <a:lnTo>
                  <a:pt x="31954" y="70544"/>
                </a:lnTo>
                <a:close/>
                <a:moveTo>
                  <a:pt x="32756" y="66844"/>
                </a:moveTo>
                <a:lnTo>
                  <a:pt x="33055" y="67776"/>
                </a:lnTo>
                <a:lnTo>
                  <a:pt x="30675" y="66022"/>
                </a:lnTo>
                <a:lnTo>
                  <a:pt x="29771" y="64845"/>
                </a:lnTo>
                <a:lnTo>
                  <a:pt x="29607" y="64315"/>
                </a:lnTo>
                <a:lnTo>
                  <a:pt x="32756" y="66844"/>
                </a:lnTo>
                <a:close/>
                <a:moveTo>
                  <a:pt x="35435" y="69184"/>
                </a:moveTo>
                <a:lnTo>
                  <a:pt x="36693" y="71149"/>
                </a:lnTo>
                <a:lnTo>
                  <a:pt x="35490" y="70741"/>
                </a:lnTo>
                <a:lnTo>
                  <a:pt x="34238" y="69530"/>
                </a:lnTo>
                <a:lnTo>
                  <a:pt x="33504" y="68211"/>
                </a:lnTo>
                <a:lnTo>
                  <a:pt x="35435" y="69184"/>
                </a:lnTo>
                <a:close/>
                <a:moveTo>
                  <a:pt x="62418" y="87653"/>
                </a:moveTo>
                <a:lnTo>
                  <a:pt x="59405" y="87721"/>
                </a:lnTo>
                <a:lnTo>
                  <a:pt x="56787" y="87245"/>
                </a:lnTo>
                <a:lnTo>
                  <a:pt x="55509" y="86435"/>
                </a:lnTo>
                <a:lnTo>
                  <a:pt x="55604" y="85749"/>
                </a:lnTo>
                <a:lnTo>
                  <a:pt x="55999" y="84606"/>
                </a:lnTo>
                <a:lnTo>
                  <a:pt x="58916" y="84742"/>
                </a:lnTo>
                <a:lnTo>
                  <a:pt x="63356" y="85551"/>
                </a:lnTo>
                <a:lnTo>
                  <a:pt x="64444" y="86497"/>
                </a:lnTo>
                <a:lnTo>
                  <a:pt x="64104" y="86932"/>
                </a:lnTo>
                <a:lnTo>
                  <a:pt x="62418" y="87653"/>
                </a:lnTo>
                <a:close/>
                <a:moveTo>
                  <a:pt x="70218" y="91433"/>
                </a:moveTo>
                <a:lnTo>
                  <a:pt x="68885" y="91705"/>
                </a:lnTo>
                <a:lnTo>
                  <a:pt x="60392" y="91501"/>
                </a:lnTo>
                <a:lnTo>
                  <a:pt x="57923" y="90957"/>
                </a:lnTo>
                <a:lnTo>
                  <a:pt x="55176" y="89563"/>
                </a:lnTo>
                <a:lnTo>
                  <a:pt x="54618" y="89135"/>
                </a:lnTo>
                <a:lnTo>
                  <a:pt x="57379" y="88727"/>
                </a:lnTo>
                <a:lnTo>
                  <a:pt x="59950" y="89135"/>
                </a:lnTo>
                <a:lnTo>
                  <a:pt x="60738" y="90148"/>
                </a:lnTo>
                <a:lnTo>
                  <a:pt x="67681" y="90957"/>
                </a:lnTo>
                <a:lnTo>
                  <a:pt x="70218" y="91433"/>
                </a:lnTo>
                <a:close/>
                <a:moveTo>
                  <a:pt x="79255" y="97383"/>
                </a:moveTo>
                <a:lnTo>
                  <a:pt x="80642" y="96907"/>
                </a:lnTo>
                <a:lnTo>
                  <a:pt x="81819" y="97254"/>
                </a:lnTo>
                <a:lnTo>
                  <a:pt x="82566" y="98737"/>
                </a:lnTo>
                <a:lnTo>
                  <a:pt x="84042" y="99716"/>
                </a:lnTo>
                <a:lnTo>
                  <a:pt x="86443" y="101429"/>
                </a:lnTo>
                <a:lnTo>
                  <a:pt x="87959" y="102742"/>
                </a:lnTo>
                <a:lnTo>
                  <a:pt x="91393" y="105095"/>
                </a:lnTo>
                <a:lnTo>
                  <a:pt x="92209" y="105421"/>
                </a:lnTo>
                <a:lnTo>
                  <a:pt x="93922" y="106122"/>
                </a:lnTo>
                <a:lnTo>
                  <a:pt x="93956" y="107073"/>
                </a:lnTo>
                <a:lnTo>
                  <a:pt x="94691" y="108155"/>
                </a:lnTo>
                <a:lnTo>
                  <a:pt x="95466" y="109399"/>
                </a:lnTo>
                <a:lnTo>
                  <a:pt x="91943" y="106951"/>
                </a:lnTo>
                <a:lnTo>
                  <a:pt x="88659" y="104211"/>
                </a:lnTo>
                <a:lnTo>
                  <a:pt x="82233" y="99981"/>
                </a:lnTo>
                <a:lnTo>
                  <a:pt x="77677" y="98954"/>
                </a:lnTo>
                <a:lnTo>
                  <a:pt x="71442" y="95547"/>
                </a:lnTo>
                <a:lnTo>
                  <a:pt x="67382" y="94337"/>
                </a:lnTo>
                <a:lnTo>
                  <a:pt x="68932" y="94058"/>
                </a:lnTo>
                <a:lnTo>
                  <a:pt x="70714" y="94051"/>
                </a:lnTo>
                <a:lnTo>
                  <a:pt x="80329" y="98601"/>
                </a:lnTo>
                <a:lnTo>
                  <a:pt x="79255" y="97383"/>
                </a:lnTo>
                <a:close/>
                <a:moveTo>
                  <a:pt x="59854" y="94799"/>
                </a:moveTo>
                <a:lnTo>
                  <a:pt x="63384" y="95527"/>
                </a:lnTo>
                <a:lnTo>
                  <a:pt x="65968" y="95194"/>
                </a:lnTo>
                <a:lnTo>
                  <a:pt x="68307" y="95643"/>
                </a:lnTo>
                <a:lnTo>
                  <a:pt x="69762" y="96465"/>
                </a:lnTo>
                <a:lnTo>
                  <a:pt x="70109" y="96873"/>
                </a:lnTo>
                <a:lnTo>
                  <a:pt x="68225" y="96928"/>
                </a:lnTo>
                <a:lnTo>
                  <a:pt x="66090" y="96595"/>
                </a:lnTo>
                <a:lnTo>
                  <a:pt x="63669" y="97431"/>
                </a:lnTo>
                <a:lnTo>
                  <a:pt x="61534" y="96989"/>
                </a:lnTo>
                <a:lnTo>
                  <a:pt x="60725" y="96438"/>
                </a:lnTo>
                <a:lnTo>
                  <a:pt x="60153" y="95758"/>
                </a:lnTo>
                <a:lnTo>
                  <a:pt x="59854" y="94799"/>
                </a:lnTo>
                <a:close/>
                <a:moveTo>
                  <a:pt x="78119" y="100702"/>
                </a:moveTo>
                <a:lnTo>
                  <a:pt x="80724" y="102477"/>
                </a:lnTo>
                <a:lnTo>
                  <a:pt x="73087" y="100144"/>
                </a:lnTo>
                <a:lnTo>
                  <a:pt x="73951" y="99933"/>
                </a:lnTo>
                <a:lnTo>
                  <a:pt x="74760" y="99886"/>
                </a:lnTo>
                <a:lnTo>
                  <a:pt x="78119" y="10070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74" name="Google Shape;3774;p208"/>
          <p:cNvSpPr/>
          <p:nvPr/>
        </p:nvSpPr>
        <p:spPr>
          <a:xfrm>
            <a:off x="6207035" y="4141651"/>
            <a:ext cx="54060" cy="41235"/>
          </a:xfrm>
          <a:custGeom>
            <a:rect b="b" l="l" r="r" t="t"/>
            <a:pathLst>
              <a:path extrusionOk="0" h="41235" w="54060">
                <a:moveTo>
                  <a:pt x="34612" y="1136"/>
                </a:moveTo>
                <a:lnTo>
                  <a:pt x="35388" y="1605"/>
                </a:lnTo>
                <a:lnTo>
                  <a:pt x="35095" y="2176"/>
                </a:lnTo>
                <a:lnTo>
                  <a:pt x="33171" y="1822"/>
                </a:lnTo>
                <a:lnTo>
                  <a:pt x="31178" y="1176"/>
                </a:lnTo>
                <a:lnTo>
                  <a:pt x="30526" y="1333"/>
                </a:lnTo>
                <a:lnTo>
                  <a:pt x="30124" y="1251"/>
                </a:lnTo>
                <a:lnTo>
                  <a:pt x="28961" y="633"/>
                </a:lnTo>
                <a:lnTo>
                  <a:pt x="29981" y="156"/>
                </a:lnTo>
                <a:lnTo>
                  <a:pt x="31035" y="0"/>
                </a:lnTo>
                <a:lnTo>
                  <a:pt x="32192" y="34"/>
                </a:lnTo>
                <a:lnTo>
                  <a:pt x="34612" y="1136"/>
                </a:lnTo>
                <a:close/>
                <a:moveTo>
                  <a:pt x="51497" y="7575"/>
                </a:moveTo>
                <a:lnTo>
                  <a:pt x="51918" y="8174"/>
                </a:lnTo>
                <a:lnTo>
                  <a:pt x="52796" y="12233"/>
                </a:lnTo>
                <a:lnTo>
                  <a:pt x="52884" y="13532"/>
                </a:lnTo>
                <a:lnTo>
                  <a:pt x="52000" y="15491"/>
                </a:lnTo>
                <a:lnTo>
                  <a:pt x="52129" y="16266"/>
                </a:lnTo>
                <a:lnTo>
                  <a:pt x="54026" y="18075"/>
                </a:lnTo>
                <a:lnTo>
                  <a:pt x="54060" y="18727"/>
                </a:lnTo>
                <a:lnTo>
                  <a:pt x="53836" y="19387"/>
                </a:lnTo>
                <a:lnTo>
                  <a:pt x="52217" y="21101"/>
                </a:lnTo>
                <a:lnTo>
                  <a:pt x="50973" y="22270"/>
                </a:lnTo>
                <a:lnTo>
                  <a:pt x="51367" y="23617"/>
                </a:lnTo>
                <a:lnTo>
                  <a:pt x="52374" y="24895"/>
                </a:lnTo>
                <a:lnTo>
                  <a:pt x="52503" y="25963"/>
                </a:lnTo>
                <a:lnTo>
                  <a:pt x="52197" y="27370"/>
                </a:lnTo>
                <a:lnTo>
                  <a:pt x="50654" y="29118"/>
                </a:lnTo>
                <a:lnTo>
                  <a:pt x="49844" y="29743"/>
                </a:lnTo>
                <a:lnTo>
                  <a:pt x="47546" y="29818"/>
                </a:lnTo>
                <a:lnTo>
                  <a:pt x="47288" y="30070"/>
                </a:lnTo>
                <a:lnTo>
                  <a:pt x="48430" y="31777"/>
                </a:lnTo>
                <a:lnTo>
                  <a:pt x="49722" y="33708"/>
                </a:lnTo>
                <a:lnTo>
                  <a:pt x="51837" y="35204"/>
                </a:lnTo>
                <a:lnTo>
                  <a:pt x="52306" y="36611"/>
                </a:lnTo>
                <a:lnTo>
                  <a:pt x="51796" y="37944"/>
                </a:lnTo>
                <a:lnTo>
                  <a:pt x="51708" y="41235"/>
                </a:lnTo>
                <a:lnTo>
                  <a:pt x="50089" y="39638"/>
                </a:lnTo>
                <a:lnTo>
                  <a:pt x="48314" y="38305"/>
                </a:lnTo>
                <a:lnTo>
                  <a:pt x="47247" y="37788"/>
                </a:lnTo>
                <a:lnTo>
                  <a:pt x="46138" y="37455"/>
                </a:lnTo>
                <a:lnTo>
                  <a:pt x="37672" y="37625"/>
                </a:lnTo>
                <a:lnTo>
                  <a:pt x="36720" y="37856"/>
                </a:lnTo>
                <a:lnTo>
                  <a:pt x="35986" y="38284"/>
                </a:lnTo>
                <a:lnTo>
                  <a:pt x="35197" y="38495"/>
                </a:lnTo>
                <a:lnTo>
                  <a:pt x="32872" y="38896"/>
                </a:lnTo>
                <a:lnTo>
                  <a:pt x="30559" y="38985"/>
                </a:lnTo>
                <a:lnTo>
                  <a:pt x="25153" y="37910"/>
                </a:lnTo>
                <a:lnTo>
                  <a:pt x="23011" y="37353"/>
                </a:lnTo>
                <a:lnTo>
                  <a:pt x="20856" y="36999"/>
                </a:lnTo>
                <a:lnTo>
                  <a:pt x="18381" y="37115"/>
                </a:lnTo>
                <a:lnTo>
                  <a:pt x="15919" y="37441"/>
                </a:lnTo>
                <a:lnTo>
                  <a:pt x="13947" y="38216"/>
                </a:lnTo>
                <a:lnTo>
                  <a:pt x="12471" y="39583"/>
                </a:lnTo>
                <a:lnTo>
                  <a:pt x="12192" y="40855"/>
                </a:lnTo>
                <a:lnTo>
                  <a:pt x="11322" y="41181"/>
                </a:lnTo>
                <a:lnTo>
                  <a:pt x="9330" y="39162"/>
                </a:lnTo>
                <a:lnTo>
                  <a:pt x="7494" y="37727"/>
                </a:lnTo>
                <a:lnTo>
                  <a:pt x="5406" y="36646"/>
                </a:lnTo>
                <a:lnTo>
                  <a:pt x="1129" y="35102"/>
                </a:lnTo>
                <a:lnTo>
                  <a:pt x="347" y="34164"/>
                </a:lnTo>
                <a:lnTo>
                  <a:pt x="0" y="33028"/>
                </a:lnTo>
                <a:lnTo>
                  <a:pt x="1727" y="29533"/>
                </a:lnTo>
                <a:lnTo>
                  <a:pt x="3692" y="28893"/>
                </a:lnTo>
                <a:lnTo>
                  <a:pt x="4774" y="28771"/>
                </a:lnTo>
                <a:lnTo>
                  <a:pt x="7201" y="29199"/>
                </a:lnTo>
                <a:lnTo>
                  <a:pt x="9574" y="29995"/>
                </a:lnTo>
                <a:lnTo>
                  <a:pt x="11737" y="30512"/>
                </a:lnTo>
                <a:lnTo>
                  <a:pt x="15089" y="30716"/>
                </a:lnTo>
                <a:lnTo>
                  <a:pt x="16912" y="31573"/>
                </a:lnTo>
                <a:lnTo>
                  <a:pt x="29784" y="32906"/>
                </a:lnTo>
                <a:lnTo>
                  <a:pt x="32226" y="33327"/>
                </a:lnTo>
                <a:lnTo>
                  <a:pt x="33177" y="33184"/>
                </a:lnTo>
                <a:lnTo>
                  <a:pt x="34007" y="32661"/>
                </a:lnTo>
                <a:lnTo>
                  <a:pt x="34701" y="31715"/>
                </a:lnTo>
                <a:lnTo>
                  <a:pt x="35496" y="31008"/>
                </a:lnTo>
                <a:lnTo>
                  <a:pt x="39311" y="30852"/>
                </a:lnTo>
                <a:lnTo>
                  <a:pt x="40113" y="30532"/>
                </a:lnTo>
                <a:lnTo>
                  <a:pt x="40671" y="29546"/>
                </a:lnTo>
                <a:lnTo>
                  <a:pt x="40658" y="28519"/>
                </a:lnTo>
                <a:lnTo>
                  <a:pt x="38413" y="27146"/>
                </a:lnTo>
                <a:lnTo>
                  <a:pt x="34905" y="24127"/>
                </a:lnTo>
                <a:lnTo>
                  <a:pt x="31817" y="20570"/>
                </a:lnTo>
                <a:lnTo>
                  <a:pt x="33150" y="19366"/>
                </a:lnTo>
                <a:lnTo>
                  <a:pt x="32640" y="17170"/>
                </a:lnTo>
                <a:lnTo>
                  <a:pt x="33143" y="15137"/>
                </a:lnTo>
                <a:lnTo>
                  <a:pt x="33878" y="13145"/>
                </a:lnTo>
                <a:lnTo>
                  <a:pt x="30818" y="11438"/>
                </a:lnTo>
                <a:lnTo>
                  <a:pt x="27200" y="9731"/>
                </a:lnTo>
                <a:lnTo>
                  <a:pt x="22189" y="9194"/>
                </a:lnTo>
                <a:lnTo>
                  <a:pt x="20645" y="8765"/>
                </a:lnTo>
                <a:lnTo>
                  <a:pt x="19843" y="7487"/>
                </a:lnTo>
                <a:lnTo>
                  <a:pt x="20563" y="5773"/>
                </a:lnTo>
                <a:lnTo>
                  <a:pt x="22189" y="4821"/>
                </a:lnTo>
                <a:lnTo>
                  <a:pt x="24052" y="4237"/>
                </a:lnTo>
                <a:lnTo>
                  <a:pt x="25963" y="3829"/>
                </a:lnTo>
                <a:lnTo>
                  <a:pt x="30566" y="3339"/>
                </a:lnTo>
                <a:lnTo>
                  <a:pt x="35136" y="3890"/>
                </a:lnTo>
                <a:lnTo>
                  <a:pt x="39087" y="5658"/>
                </a:lnTo>
                <a:lnTo>
                  <a:pt x="43099" y="7045"/>
                </a:lnTo>
                <a:lnTo>
                  <a:pt x="48165" y="7507"/>
                </a:lnTo>
                <a:lnTo>
                  <a:pt x="50443" y="8011"/>
                </a:lnTo>
                <a:lnTo>
                  <a:pt x="51497" y="7575"/>
                </a:lnTo>
                <a:close/>
                <a:moveTo>
                  <a:pt x="31933" y="26473"/>
                </a:moveTo>
                <a:lnTo>
                  <a:pt x="31600" y="27887"/>
                </a:lnTo>
                <a:lnTo>
                  <a:pt x="26717" y="26207"/>
                </a:lnTo>
                <a:lnTo>
                  <a:pt x="22760" y="24086"/>
                </a:lnTo>
                <a:lnTo>
                  <a:pt x="22930" y="22937"/>
                </a:lnTo>
                <a:lnTo>
                  <a:pt x="24949" y="22671"/>
                </a:lnTo>
                <a:lnTo>
                  <a:pt x="26887" y="23379"/>
                </a:lnTo>
                <a:lnTo>
                  <a:pt x="29750" y="24793"/>
                </a:lnTo>
                <a:lnTo>
                  <a:pt x="31933" y="2647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75" name="Google Shape;3775;p208"/>
          <p:cNvSpPr/>
          <p:nvPr/>
        </p:nvSpPr>
        <p:spPr>
          <a:xfrm>
            <a:off x="7935523" y="3473403"/>
            <a:ext cx="129459" cy="78370"/>
          </a:xfrm>
          <a:custGeom>
            <a:rect b="b" l="l" r="r" t="t"/>
            <a:pathLst>
              <a:path extrusionOk="0" h="78370" w="129459">
                <a:moveTo>
                  <a:pt x="115254" y="4250"/>
                </a:moveTo>
                <a:lnTo>
                  <a:pt x="117070" y="4019"/>
                </a:lnTo>
                <a:lnTo>
                  <a:pt x="117144" y="4053"/>
                </a:lnTo>
                <a:lnTo>
                  <a:pt x="117573" y="4189"/>
                </a:lnTo>
                <a:lnTo>
                  <a:pt x="117879" y="5522"/>
                </a:lnTo>
                <a:lnTo>
                  <a:pt x="117926" y="5610"/>
                </a:lnTo>
                <a:lnTo>
                  <a:pt x="118368" y="6487"/>
                </a:lnTo>
                <a:lnTo>
                  <a:pt x="118776" y="7650"/>
                </a:lnTo>
                <a:lnTo>
                  <a:pt x="119416" y="8527"/>
                </a:lnTo>
                <a:lnTo>
                  <a:pt x="120823" y="8888"/>
                </a:lnTo>
                <a:lnTo>
                  <a:pt x="122660" y="9969"/>
                </a:lnTo>
                <a:lnTo>
                  <a:pt x="123849" y="12009"/>
                </a:lnTo>
                <a:lnTo>
                  <a:pt x="125638" y="12852"/>
                </a:lnTo>
                <a:lnTo>
                  <a:pt x="125767" y="12873"/>
                </a:lnTo>
                <a:lnTo>
                  <a:pt x="126121" y="12777"/>
                </a:lnTo>
                <a:lnTo>
                  <a:pt x="127413" y="12703"/>
                </a:lnTo>
                <a:lnTo>
                  <a:pt x="127664" y="13111"/>
                </a:lnTo>
                <a:lnTo>
                  <a:pt x="128691" y="14110"/>
                </a:lnTo>
                <a:lnTo>
                  <a:pt x="129092" y="14981"/>
                </a:lnTo>
                <a:lnTo>
                  <a:pt x="128888" y="15905"/>
                </a:lnTo>
                <a:lnTo>
                  <a:pt x="129072" y="16953"/>
                </a:lnTo>
                <a:lnTo>
                  <a:pt x="129460" y="17320"/>
                </a:lnTo>
                <a:lnTo>
                  <a:pt x="128990" y="18020"/>
                </a:lnTo>
                <a:lnTo>
                  <a:pt x="125652" y="21529"/>
                </a:lnTo>
                <a:lnTo>
                  <a:pt x="124339" y="22454"/>
                </a:lnTo>
                <a:lnTo>
                  <a:pt x="123475" y="22644"/>
                </a:lnTo>
                <a:lnTo>
                  <a:pt x="122109" y="22277"/>
                </a:lnTo>
                <a:lnTo>
                  <a:pt x="120701" y="22556"/>
                </a:lnTo>
                <a:lnTo>
                  <a:pt x="119443" y="23304"/>
                </a:lnTo>
                <a:lnTo>
                  <a:pt x="118280" y="23542"/>
                </a:lnTo>
                <a:lnTo>
                  <a:pt x="117403" y="24433"/>
                </a:lnTo>
                <a:lnTo>
                  <a:pt x="116267" y="26337"/>
                </a:lnTo>
                <a:lnTo>
                  <a:pt x="114867" y="27941"/>
                </a:lnTo>
                <a:lnTo>
                  <a:pt x="113459" y="28941"/>
                </a:lnTo>
                <a:lnTo>
                  <a:pt x="112725" y="29832"/>
                </a:lnTo>
                <a:lnTo>
                  <a:pt x="112643" y="32905"/>
                </a:lnTo>
                <a:lnTo>
                  <a:pt x="111861" y="33789"/>
                </a:lnTo>
                <a:lnTo>
                  <a:pt x="110814" y="34680"/>
                </a:lnTo>
                <a:lnTo>
                  <a:pt x="110236" y="35462"/>
                </a:lnTo>
                <a:lnTo>
                  <a:pt x="108638" y="40127"/>
                </a:lnTo>
                <a:lnTo>
                  <a:pt x="107427" y="41616"/>
                </a:lnTo>
                <a:lnTo>
                  <a:pt x="106271" y="42759"/>
                </a:lnTo>
                <a:lnTo>
                  <a:pt x="106081" y="43799"/>
                </a:lnTo>
                <a:lnTo>
                  <a:pt x="106101" y="44996"/>
                </a:lnTo>
                <a:lnTo>
                  <a:pt x="104796" y="47376"/>
                </a:lnTo>
                <a:lnTo>
                  <a:pt x="103082" y="49838"/>
                </a:lnTo>
                <a:lnTo>
                  <a:pt x="102756" y="50851"/>
                </a:lnTo>
                <a:lnTo>
                  <a:pt x="103136" y="52211"/>
                </a:lnTo>
                <a:lnTo>
                  <a:pt x="101491" y="53775"/>
                </a:lnTo>
                <a:lnTo>
                  <a:pt x="100546" y="54530"/>
                </a:lnTo>
                <a:lnTo>
                  <a:pt x="99757" y="54883"/>
                </a:lnTo>
                <a:lnTo>
                  <a:pt x="99267" y="55862"/>
                </a:lnTo>
                <a:lnTo>
                  <a:pt x="98465" y="58249"/>
                </a:lnTo>
                <a:lnTo>
                  <a:pt x="98675" y="59310"/>
                </a:lnTo>
                <a:lnTo>
                  <a:pt x="98696" y="60289"/>
                </a:lnTo>
                <a:lnTo>
                  <a:pt x="97309" y="60861"/>
                </a:lnTo>
                <a:lnTo>
                  <a:pt x="96901" y="61935"/>
                </a:lnTo>
                <a:lnTo>
                  <a:pt x="96547" y="63268"/>
                </a:lnTo>
                <a:lnTo>
                  <a:pt x="95969" y="63866"/>
                </a:lnTo>
                <a:lnTo>
                  <a:pt x="94412" y="64974"/>
                </a:lnTo>
                <a:lnTo>
                  <a:pt x="90536" y="64492"/>
                </a:lnTo>
                <a:lnTo>
                  <a:pt x="89074" y="64866"/>
                </a:lnTo>
                <a:lnTo>
                  <a:pt x="88638" y="65654"/>
                </a:lnTo>
                <a:lnTo>
                  <a:pt x="88550" y="66287"/>
                </a:lnTo>
                <a:lnTo>
                  <a:pt x="88061" y="66885"/>
                </a:lnTo>
                <a:lnTo>
                  <a:pt x="87183" y="67627"/>
                </a:lnTo>
                <a:lnTo>
                  <a:pt x="86279" y="67960"/>
                </a:lnTo>
                <a:lnTo>
                  <a:pt x="84259" y="67042"/>
                </a:lnTo>
                <a:lnTo>
                  <a:pt x="79928" y="67980"/>
                </a:lnTo>
                <a:lnTo>
                  <a:pt x="79180" y="68647"/>
                </a:lnTo>
                <a:lnTo>
                  <a:pt x="78575" y="68164"/>
                </a:lnTo>
                <a:lnTo>
                  <a:pt x="77643" y="67735"/>
                </a:lnTo>
                <a:lnTo>
                  <a:pt x="73311" y="67191"/>
                </a:lnTo>
                <a:lnTo>
                  <a:pt x="71598" y="67620"/>
                </a:lnTo>
                <a:lnTo>
                  <a:pt x="69306" y="67457"/>
                </a:lnTo>
                <a:lnTo>
                  <a:pt x="67191" y="66981"/>
                </a:lnTo>
                <a:lnTo>
                  <a:pt x="65607" y="67368"/>
                </a:lnTo>
                <a:lnTo>
                  <a:pt x="64213" y="69231"/>
                </a:lnTo>
                <a:lnTo>
                  <a:pt x="63519" y="69857"/>
                </a:lnTo>
                <a:lnTo>
                  <a:pt x="62975" y="70258"/>
                </a:lnTo>
                <a:lnTo>
                  <a:pt x="61785" y="70843"/>
                </a:lnTo>
                <a:lnTo>
                  <a:pt x="60786" y="71543"/>
                </a:lnTo>
                <a:lnTo>
                  <a:pt x="59460" y="72047"/>
                </a:lnTo>
                <a:lnTo>
                  <a:pt x="58270" y="71978"/>
                </a:lnTo>
                <a:lnTo>
                  <a:pt x="57148" y="71176"/>
                </a:lnTo>
                <a:lnTo>
                  <a:pt x="56747" y="71360"/>
                </a:lnTo>
                <a:lnTo>
                  <a:pt x="56393" y="72101"/>
                </a:lnTo>
                <a:lnTo>
                  <a:pt x="55781" y="72727"/>
                </a:lnTo>
                <a:lnTo>
                  <a:pt x="54101" y="73502"/>
                </a:lnTo>
                <a:lnTo>
                  <a:pt x="53673" y="73488"/>
                </a:lnTo>
                <a:lnTo>
                  <a:pt x="53578" y="73488"/>
                </a:lnTo>
                <a:lnTo>
                  <a:pt x="52292" y="74059"/>
                </a:lnTo>
                <a:lnTo>
                  <a:pt x="50171" y="74379"/>
                </a:lnTo>
                <a:lnTo>
                  <a:pt x="49103" y="74155"/>
                </a:lnTo>
                <a:lnTo>
                  <a:pt x="47172" y="76725"/>
                </a:lnTo>
                <a:lnTo>
                  <a:pt x="46580" y="77194"/>
                </a:lnTo>
                <a:lnTo>
                  <a:pt x="44737" y="77976"/>
                </a:lnTo>
                <a:lnTo>
                  <a:pt x="43235" y="78371"/>
                </a:lnTo>
                <a:lnTo>
                  <a:pt x="41943" y="78058"/>
                </a:lnTo>
                <a:lnTo>
                  <a:pt x="41433" y="78031"/>
                </a:lnTo>
                <a:lnTo>
                  <a:pt x="35707" y="77901"/>
                </a:lnTo>
                <a:lnTo>
                  <a:pt x="32715" y="77351"/>
                </a:lnTo>
                <a:lnTo>
                  <a:pt x="30797" y="76344"/>
                </a:lnTo>
                <a:lnTo>
                  <a:pt x="29519" y="75222"/>
                </a:lnTo>
                <a:lnTo>
                  <a:pt x="28894" y="73978"/>
                </a:lnTo>
                <a:lnTo>
                  <a:pt x="27411" y="73230"/>
                </a:lnTo>
                <a:lnTo>
                  <a:pt x="25065" y="72965"/>
                </a:lnTo>
                <a:lnTo>
                  <a:pt x="23243" y="71727"/>
                </a:lnTo>
                <a:lnTo>
                  <a:pt x="21930" y="69524"/>
                </a:lnTo>
                <a:lnTo>
                  <a:pt x="20169" y="67776"/>
                </a:lnTo>
                <a:lnTo>
                  <a:pt x="17932" y="66484"/>
                </a:lnTo>
                <a:lnTo>
                  <a:pt x="16164" y="64662"/>
                </a:lnTo>
                <a:lnTo>
                  <a:pt x="14858" y="62302"/>
                </a:lnTo>
                <a:lnTo>
                  <a:pt x="12505" y="60174"/>
                </a:lnTo>
                <a:lnTo>
                  <a:pt x="9105" y="58283"/>
                </a:lnTo>
                <a:lnTo>
                  <a:pt x="8078" y="57869"/>
                </a:lnTo>
                <a:lnTo>
                  <a:pt x="7875" y="57257"/>
                </a:lnTo>
                <a:lnTo>
                  <a:pt x="6215" y="54904"/>
                </a:lnTo>
                <a:lnTo>
                  <a:pt x="5501" y="54033"/>
                </a:lnTo>
                <a:lnTo>
                  <a:pt x="5569" y="52864"/>
                </a:lnTo>
                <a:lnTo>
                  <a:pt x="5236" y="52197"/>
                </a:lnTo>
                <a:lnTo>
                  <a:pt x="4631" y="51735"/>
                </a:lnTo>
                <a:lnTo>
                  <a:pt x="4304" y="50042"/>
                </a:lnTo>
                <a:lnTo>
                  <a:pt x="4114" y="48777"/>
                </a:lnTo>
                <a:lnTo>
                  <a:pt x="3638" y="47961"/>
                </a:lnTo>
                <a:lnTo>
                  <a:pt x="0" y="47791"/>
                </a:lnTo>
                <a:lnTo>
                  <a:pt x="3046" y="44772"/>
                </a:lnTo>
                <a:lnTo>
                  <a:pt x="4563" y="43928"/>
                </a:lnTo>
                <a:lnTo>
                  <a:pt x="6317" y="44071"/>
                </a:lnTo>
                <a:lnTo>
                  <a:pt x="6882" y="43799"/>
                </a:lnTo>
                <a:lnTo>
                  <a:pt x="7031" y="43357"/>
                </a:lnTo>
                <a:lnTo>
                  <a:pt x="7330" y="42371"/>
                </a:lnTo>
                <a:lnTo>
                  <a:pt x="7480" y="41439"/>
                </a:lnTo>
                <a:lnTo>
                  <a:pt x="7630" y="40555"/>
                </a:lnTo>
                <a:lnTo>
                  <a:pt x="7439" y="40066"/>
                </a:lnTo>
                <a:lnTo>
                  <a:pt x="6589" y="39909"/>
                </a:lnTo>
                <a:lnTo>
                  <a:pt x="6181" y="37740"/>
                </a:lnTo>
                <a:lnTo>
                  <a:pt x="6617" y="36918"/>
                </a:lnTo>
                <a:lnTo>
                  <a:pt x="7052" y="36346"/>
                </a:lnTo>
                <a:lnTo>
                  <a:pt x="6515" y="33701"/>
                </a:lnTo>
                <a:lnTo>
                  <a:pt x="6678" y="32797"/>
                </a:lnTo>
                <a:lnTo>
                  <a:pt x="8051" y="32654"/>
                </a:lnTo>
                <a:lnTo>
                  <a:pt x="9187" y="32089"/>
                </a:lnTo>
                <a:lnTo>
                  <a:pt x="10118" y="31450"/>
                </a:lnTo>
                <a:lnTo>
                  <a:pt x="10377" y="30627"/>
                </a:lnTo>
                <a:lnTo>
                  <a:pt x="11138" y="28955"/>
                </a:lnTo>
                <a:lnTo>
                  <a:pt x="10438" y="26901"/>
                </a:lnTo>
                <a:lnTo>
                  <a:pt x="6474" y="25561"/>
                </a:lnTo>
                <a:lnTo>
                  <a:pt x="6270" y="25051"/>
                </a:lnTo>
                <a:lnTo>
                  <a:pt x="7188" y="24467"/>
                </a:lnTo>
                <a:lnTo>
                  <a:pt x="8174" y="23637"/>
                </a:lnTo>
                <a:lnTo>
                  <a:pt x="8745" y="22984"/>
                </a:lnTo>
                <a:lnTo>
                  <a:pt x="9507" y="22896"/>
                </a:lnTo>
                <a:lnTo>
                  <a:pt x="10581" y="23229"/>
                </a:lnTo>
                <a:lnTo>
                  <a:pt x="12499" y="24718"/>
                </a:lnTo>
                <a:lnTo>
                  <a:pt x="13226" y="24936"/>
                </a:lnTo>
                <a:lnTo>
                  <a:pt x="13933" y="24501"/>
                </a:lnTo>
                <a:lnTo>
                  <a:pt x="14688" y="24405"/>
                </a:lnTo>
                <a:lnTo>
                  <a:pt x="16803" y="24460"/>
                </a:lnTo>
                <a:lnTo>
                  <a:pt x="18585" y="24113"/>
                </a:lnTo>
                <a:lnTo>
                  <a:pt x="18183" y="22528"/>
                </a:lnTo>
                <a:lnTo>
                  <a:pt x="18190" y="21373"/>
                </a:lnTo>
                <a:lnTo>
                  <a:pt x="17884" y="20448"/>
                </a:lnTo>
                <a:lnTo>
                  <a:pt x="18075" y="19435"/>
                </a:lnTo>
                <a:lnTo>
                  <a:pt x="18795" y="18639"/>
                </a:lnTo>
                <a:lnTo>
                  <a:pt x="19013" y="16857"/>
                </a:lnTo>
                <a:lnTo>
                  <a:pt x="20121" y="15654"/>
                </a:lnTo>
                <a:lnTo>
                  <a:pt x="20645" y="15477"/>
                </a:lnTo>
                <a:lnTo>
                  <a:pt x="22603" y="15701"/>
                </a:lnTo>
                <a:lnTo>
                  <a:pt x="23066" y="16014"/>
                </a:lnTo>
                <a:lnTo>
                  <a:pt x="23365" y="16082"/>
                </a:lnTo>
                <a:lnTo>
                  <a:pt x="26486" y="19013"/>
                </a:lnTo>
                <a:lnTo>
                  <a:pt x="29437" y="21216"/>
                </a:lnTo>
                <a:lnTo>
                  <a:pt x="31852" y="22345"/>
                </a:lnTo>
                <a:lnTo>
                  <a:pt x="35401" y="22433"/>
                </a:lnTo>
                <a:lnTo>
                  <a:pt x="39175" y="22535"/>
                </a:lnTo>
                <a:lnTo>
                  <a:pt x="45486" y="22148"/>
                </a:lnTo>
                <a:lnTo>
                  <a:pt x="50218" y="21862"/>
                </a:lnTo>
                <a:lnTo>
                  <a:pt x="50531" y="21311"/>
                </a:lnTo>
                <a:lnTo>
                  <a:pt x="51245" y="19999"/>
                </a:lnTo>
                <a:lnTo>
                  <a:pt x="50674" y="18870"/>
                </a:lnTo>
                <a:lnTo>
                  <a:pt x="50708" y="17544"/>
                </a:lnTo>
                <a:lnTo>
                  <a:pt x="51503" y="15817"/>
                </a:lnTo>
                <a:lnTo>
                  <a:pt x="53843" y="14375"/>
                </a:lnTo>
                <a:lnTo>
                  <a:pt x="60541" y="13743"/>
                </a:lnTo>
                <a:lnTo>
                  <a:pt x="64390" y="12669"/>
                </a:lnTo>
                <a:lnTo>
                  <a:pt x="64974" y="11207"/>
                </a:lnTo>
                <a:lnTo>
                  <a:pt x="66246" y="9758"/>
                </a:lnTo>
                <a:lnTo>
                  <a:pt x="67416" y="9466"/>
                </a:lnTo>
                <a:lnTo>
                  <a:pt x="69014" y="10132"/>
                </a:lnTo>
                <a:lnTo>
                  <a:pt x="70938" y="11404"/>
                </a:lnTo>
                <a:lnTo>
                  <a:pt x="72632" y="12084"/>
                </a:lnTo>
                <a:lnTo>
                  <a:pt x="73617" y="11649"/>
                </a:lnTo>
                <a:lnTo>
                  <a:pt x="77017" y="9500"/>
                </a:lnTo>
                <a:lnTo>
                  <a:pt x="80934" y="7392"/>
                </a:lnTo>
                <a:lnTo>
                  <a:pt x="83627" y="1680"/>
                </a:lnTo>
                <a:lnTo>
                  <a:pt x="83919" y="762"/>
                </a:lnTo>
                <a:lnTo>
                  <a:pt x="86837" y="109"/>
                </a:lnTo>
                <a:lnTo>
                  <a:pt x="91100" y="224"/>
                </a:lnTo>
                <a:lnTo>
                  <a:pt x="93290" y="972"/>
                </a:lnTo>
                <a:lnTo>
                  <a:pt x="94936" y="1367"/>
                </a:lnTo>
                <a:lnTo>
                  <a:pt x="97397" y="1231"/>
                </a:lnTo>
                <a:lnTo>
                  <a:pt x="100947" y="0"/>
                </a:lnTo>
                <a:lnTo>
                  <a:pt x="102259" y="34"/>
                </a:lnTo>
                <a:lnTo>
                  <a:pt x="103279" y="904"/>
                </a:lnTo>
                <a:lnTo>
                  <a:pt x="104394" y="1659"/>
                </a:lnTo>
                <a:lnTo>
                  <a:pt x="105149" y="2577"/>
                </a:lnTo>
                <a:lnTo>
                  <a:pt x="105720" y="3876"/>
                </a:lnTo>
                <a:lnTo>
                  <a:pt x="106026" y="4359"/>
                </a:lnTo>
                <a:lnTo>
                  <a:pt x="106523" y="5025"/>
                </a:lnTo>
                <a:lnTo>
                  <a:pt x="107420" y="5937"/>
                </a:lnTo>
                <a:lnTo>
                  <a:pt x="108284" y="6174"/>
                </a:lnTo>
                <a:lnTo>
                  <a:pt x="114860" y="459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76" name="Google Shape;3776;p208"/>
          <p:cNvSpPr/>
          <p:nvPr/>
        </p:nvSpPr>
        <p:spPr>
          <a:xfrm>
            <a:off x="9445375" y="4418536"/>
            <a:ext cx="873466" cy="320268"/>
          </a:xfrm>
          <a:custGeom>
            <a:rect b="b" l="l" r="r" t="t"/>
            <a:pathLst>
              <a:path extrusionOk="0" h="320268" w="873466">
                <a:moveTo>
                  <a:pt x="529432" y="320262"/>
                </a:moveTo>
                <a:lnTo>
                  <a:pt x="527657" y="320269"/>
                </a:lnTo>
                <a:lnTo>
                  <a:pt x="527085" y="320065"/>
                </a:lnTo>
                <a:lnTo>
                  <a:pt x="526943" y="318365"/>
                </a:lnTo>
                <a:lnTo>
                  <a:pt x="527466" y="317413"/>
                </a:lnTo>
                <a:lnTo>
                  <a:pt x="531580" y="316189"/>
                </a:lnTo>
                <a:lnTo>
                  <a:pt x="533185" y="315060"/>
                </a:lnTo>
                <a:lnTo>
                  <a:pt x="535470" y="312714"/>
                </a:lnTo>
                <a:lnTo>
                  <a:pt x="536885" y="312102"/>
                </a:lnTo>
                <a:lnTo>
                  <a:pt x="537245" y="311837"/>
                </a:lnTo>
                <a:lnTo>
                  <a:pt x="537490" y="311884"/>
                </a:lnTo>
                <a:lnTo>
                  <a:pt x="537714" y="313673"/>
                </a:lnTo>
                <a:lnTo>
                  <a:pt x="538285" y="314734"/>
                </a:lnTo>
                <a:lnTo>
                  <a:pt x="538387" y="315291"/>
                </a:lnTo>
                <a:lnTo>
                  <a:pt x="536334" y="316196"/>
                </a:lnTo>
                <a:lnTo>
                  <a:pt x="534498" y="318276"/>
                </a:lnTo>
                <a:lnTo>
                  <a:pt x="530499" y="319636"/>
                </a:lnTo>
                <a:lnTo>
                  <a:pt x="529432" y="320262"/>
                </a:lnTo>
                <a:close/>
                <a:moveTo>
                  <a:pt x="509092" y="314108"/>
                </a:moveTo>
                <a:lnTo>
                  <a:pt x="508140" y="314339"/>
                </a:lnTo>
                <a:lnTo>
                  <a:pt x="506094" y="313781"/>
                </a:lnTo>
                <a:lnTo>
                  <a:pt x="505679" y="313442"/>
                </a:lnTo>
                <a:lnTo>
                  <a:pt x="507434" y="312510"/>
                </a:lnTo>
                <a:lnTo>
                  <a:pt x="508780" y="311191"/>
                </a:lnTo>
                <a:lnTo>
                  <a:pt x="510350" y="311075"/>
                </a:lnTo>
                <a:lnTo>
                  <a:pt x="511282" y="311347"/>
                </a:lnTo>
                <a:lnTo>
                  <a:pt x="510963" y="312918"/>
                </a:lnTo>
                <a:lnTo>
                  <a:pt x="509092" y="314108"/>
                </a:lnTo>
                <a:close/>
                <a:moveTo>
                  <a:pt x="538346" y="308559"/>
                </a:moveTo>
                <a:lnTo>
                  <a:pt x="536626" y="309232"/>
                </a:lnTo>
                <a:lnTo>
                  <a:pt x="536619" y="307818"/>
                </a:lnTo>
                <a:lnTo>
                  <a:pt x="537945" y="306029"/>
                </a:lnTo>
                <a:lnTo>
                  <a:pt x="539156" y="305424"/>
                </a:lnTo>
                <a:lnTo>
                  <a:pt x="539829" y="306138"/>
                </a:lnTo>
                <a:lnTo>
                  <a:pt x="539890" y="306465"/>
                </a:lnTo>
                <a:lnTo>
                  <a:pt x="538135" y="307104"/>
                </a:lnTo>
                <a:lnTo>
                  <a:pt x="538346" y="308559"/>
                </a:lnTo>
                <a:close/>
                <a:moveTo>
                  <a:pt x="473392" y="290702"/>
                </a:moveTo>
                <a:lnTo>
                  <a:pt x="474256" y="291566"/>
                </a:lnTo>
                <a:lnTo>
                  <a:pt x="477377" y="293232"/>
                </a:lnTo>
                <a:lnTo>
                  <a:pt x="477887" y="293932"/>
                </a:lnTo>
                <a:lnTo>
                  <a:pt x="478084" y="295088"/>
                </a:lnTo>
                <a:lnTo>
                  <a:pt x="478710" y="295945"/>
                </a:lnTo>
                <a:lnTo>
                  <a:pt x="480118" y="296081"/>
                </a:lnTo>
                <a:lnTo>
                  <a:pt x="481620" y="295904"/>
                </a:lnTo>
                <a:lnTo>
                  <a:pt x="482770" y="296455"/>
                </a:lnTo>
                <a:lnTo>
                  <a:pt x="483762" y="297319"/>
                </a:lnTo>
                <a:lnTo>
                  <a:pt x="485231" y="298998"/>
                </a:lnTo>
                <a:lnTo>
                  <a:pt x="486523" y="300855"/>
                </a:lnTo>
                <a:lnTo>
                  <a:pt x="488128" y="301895"/>
                </a:lnTo>
                <a:lnTo>
                  <a:pt x="489046" y="303445"/>
                </a:lnTo>
                <a:lnTo>
                  <a:pt x="488509" y="304812"/>
                </a:lnTo>
                <a:lnTo>
                  <a:pt x="486476" y="306703"/>
                </a:lnTo>
                <a:lnTo>
                  <a:pt x="485381" y="307111"/>
                </a:lnTo>
                <a:lnTo>
                  <a:pt x="483878" y="307260"/>
                </a:lnTo>
                <a:lnTo>
                  <a:pt x="481539" y="308389"/>
                </a:lnTo>
                <a:lnTo>
                  <a:pt x="480682" y="307804"/>
                </a:lnTo>
                <a:lnTo>
                  <a:pt x="478030" y="307396"/>
                </a:lnTo>
                <a:lnTo>
                  <a:pt x="475915" y="306580"/>
                </a:lnTo>
                <a:lnTo>
                  <a:pt x="474140" y="305091"/>
                </a:lnTo>
                <a:lnTo>
                  <a:pt x="473120" y="303493"/>
                </a:lnTo>
                <a:lnTo>
                  <a:pt x="471828" y="302079"/>
                </a:lnTo>
                <a:lnTo>
                  <a:pt x="469578" y="301133"/>
                </a:lnTo>
                <a:lnTo>
                  <a:pt x="465538" y="298359"/>
                </a:lnTo>
                <a:lnTo>
                  <a:pt x="463043" y="298107"/>
                </a:lnTo>
                <a:lnTo>
                  <a:pt x="462023" y="298311"/>
                </a:lnTo>
                <a:lnTo>
                  <a:pt x="460996" y="298325"/>
                </a:lnTo>
                <a:lnTo>
                  <a:pt x="455705" y="297081"/>
                </a:lnTo>
                <a:lnTo>
                  <a:pt x="454883" y="296353"/>
                </a:lnTo>
                <a:lnTo>
                  <a:pt x="454237" y="295421"/>
                </a:lnTo>
                <a:lnTo>
                  <a:pt x="453645" y="294503"/>
                </a:lnTo>
                <a:lnTo>
                  <a:pt x="453285" y="293477"/>
                </a:lnTo>
                <a:lnTo>
                  <a:pt x="453964" y="292565"/>
                </a:lnTo>
                <a:lnTo>
                  <a:pt x="454672" y="291953"/>
                </a:lnTo>
                <a:lnTo>
                  <a:pt x="457616" y="290879"/>
                </a:lnTo>
                <a:lnTo>
                  <a:pt x="459724" y="290553"/>
                </a:lnTo>
                <a:lnTo>
                  <a:pt x="462165" y="290600"/>
                </a:lnTo>
                <a:lnTo>
                  <a:pt x="465804" y="290267"/>
                </a:lnTo>
                <a:lnTo>
                  <a:pt x="469251" y="290804"/>
                </a:lnTo>
                <a:lnTo>
                  <a:pt x="470312" y="290403"/>
                </a:lnTo>
                <a:lnTo>
                  <a:pt x="472053" y="289288"/>
                </a:lnTo>
                <a:lnTo>
                  <a:pt x="472658" y="289675"/>
                </a:lnTo>
                <a:lnTo>
                  <a:pt x="473392" y="290702"/>
                </a:lnTo>
                <a:close/>
                <a:moveTo>
                  <a:pt x="567369" y="284534"/>
                </a:moveTo>
                <a:lnTo>
                  <a:pt x="568070" y="284745"/>
                </a:lnTo>
                <a:lnTo>
                  <a:pt x="570490" y="283589"/>
                </a:lnTo>
                <a:lnTo>
                  <a:pt x="570946" y="283807"/>
                </a:lnTo>
                <a:lnTo>
                  <a:pt x="571415" y="284330"/>
                </a:lnTo>
                <a:lnTo>
                  <a:pt x="571422" y="285874"/>
                </a:lnTo>
                <a:lnTo>
                  <a:pt x="570490" y="287159"/>
                </a:lnTo>
                <a:lnTo>
                  <a:pt x="568138" y="287261"/>
                </a:lnTo>
                <a:lnTo>
                  <a:pt x="567804" y="287622"/>
                </a:lnTo>
                <a:lnTo>
                  <a:pt x="567777" y="288404"/>
                </a:lnTo>
                <a:lnTo>
                  <a:pt x="567961" y="289165"/>
                </a:lnTo>
                <a:lnTo>
                  <a:pt x="568505" y="289777"/>
                </a:lnTo>
                <a:lnTo>
                  <a:pt x="569205" y="290852"/>
                </a:lnTo>
                <a:lnTo>
                  <a:pt x="569865" y="293354"/>
                </a:lnTo>
                <a:lnTo>
                  <a:pt x="568532" y="294381"/>
                </a:lnTo>
                <a:lnTo>
                  <a:pt x="567859" y="296312"/>
                </a:lnTo>
                <a:lnTo>
                  <a:pt x="565547" y="298128"/>
                </a:lnTo>
                <a:lnTo>
                  <a:pt x="563004" y="301099"/>
                </a:lnTo>
                <a:lnTo>
                  <a:pt x="560963" y="302616"/>
                </a:lnTo>
                <a:lnTo>
                  <a:pt x="559175" y="304411"/>
                </a:lnTo>
                <a:lnTo>
                  <a:pt x="557638" y="305615"/>
                </a:lnTo>
                <a:lnTo>
                  <a:pt x="555714" y="306023"/>
                </a:lnTo>
                <a:lnTo>
                  <a:pt x="552837" y="306281"/>
                </a:lnTo>
                <a:lnTo>
                  <a:pt x="548927" y="308430"/>
                </a:lnTo>
                <a:lnTo>
                  <a:pt x="546765" y="309368"/>
                </a:lnTo>
                <a:lnTo>
                  <a:pt x="544657" y="309436"/>
                </a:lnTo>
                <a:lnTo>
                  <a:pt x="542685" y="308736"/>
                </a:lnTo>
                <a:lnTo>
                  <a:pt x="541937" y="307947"/>
                </a:lnTo>
                <a:lnTo>
                  <a:pt x="542114" y="306886"/>
                </a:lnTo>
                <a:lnTo>
                  <a:pt x="542766" y="305975"/>
                </a:lnTo>
                <a:lnTo>
                  <a:pt x="543562" y="305227"/>
                </a:lnTo>
                <a:lnTo>
                  <a:pt x="544065" y="304261"/>
                </a:lnTo>
                <a:lnTo>
                  <a:pt x="541835" y="303037"/>
                </a:lnTo>
                <a:lnTo>
                  <a:pt x="541644" y="302106"/>
                </a:lnTo>
                <a:lnTo>
                  <a:pt x="542528" y="299624"/>
                </a:lnTo>
                <a:lnTo>
                  <a:pt x="543106" y="297074"/>
                </a:lnTo>
                <a:lnTo>
                  <a:pt x="543936" y="295333"/>
                </a:lnTo>
                <a:lnTo>
                  <a:pt x="547132" y="292225"/>
                </a:lnTo>
                <a:lnTo>
                  <a:pt x="549043" y="290682"/>
                </a:lnTo>
                <a:lnTo>
                  <a:pt x="550172" y="290083"/>
                </a:lnTo>
                <a:lnTo>
                  <a:pt x="550485" y="290736"/>
                </a:lnTo>
                <a:lnTo>
                  <a:pt x="551198" y="291525"/>
                </a:lnTo>
                <a:lnTo>
                  <a:pt x="551681" y="291654"/>
                </a:lnTo>
                <a:lnTo>
                  <a:pt x="552048" y="291477"/>
                </a:lnTo>
                <a:lnTo>
                  <a:pt x="554864" y="291749"/>
                </a:lnTo>
                <a:lnTo>
                  <a:pt x="555571" y="291477"/>
                </a:lnTo>
                <a:lnTo>
                  <a:pt x="556646" y="290246"/>
                </a:lnTo>
                <a:lnTo>
                  <a:pt x="557353" y="289560"/>
                </a:lnTo>
                <a:lnTo>
                  <a:pt x="557828" y="288104"/>
                </a:lnTo>
                <a:lnTo>
                  <a:pt x="557951" y="287180"/>
                </a:lnTo>
                <a:lnTo>
                  <a:pt x="560454" y="286507"/>
                </a:lnTo>
                <a:lnTo>
                  <a:pt x="561793" y="285765"/>
                </a:lnTo>
                <a:lnTo>
                  <a:pt x="562983" y="284711"/>
                </a:lnTo>
                <a:lnTo>
                  <a:pt x="566451" y="282916"/>
                </a:lnTo>
                <a:lnTo>
                  <a:pt x="567070" y="282420"/>
                </a:lnTo>
                <a:lnTo>
                  <a:pt x="566934" y="284126"/>
                </a:lnTo>
                <a:lnTo>
                  <a:pt x="567369" y="284534"/>
                </a:lnTo>
                <a:close/>
                <a:moveTo>
                  <a:pt x="389371" y="279088"/>
                </a:moveTo>
                <a:lnTo>
                  <a:pt x="388841" y="279747"/>
                </a:lnTo>
                <a:lnTo>
                  <a:pt x="387290" y="278571"/>
                </a:lnTo>
                <a:lnTo>
                  <a:pt x="386896" y="278041"/>
                </a:lnTo>
                <a:lnTo>
                  <a:pt x="388045" y="277279"/>
                </a:lnTo>
                <a:lnTo>
                  <a:pt x="388446" y="277170"/>
                </a:lnTo>
                <a:lnTo>
                  <a:pt x="389439" y="278000"/>
                </a:lnTo>
                <a:lnTo>
                  <a:pt x="389371" y="279088"/>
                </a:lnTo>
                <a:close/>
                <a:moveTo>
                  <a:pt x="529976" y="274783"/>
                </a:moveTo>
                <a:lnTo>
                  <a:pt x="529364" y="275912"/>
                </a:lnTo>
                <a:lnTo>
                  <a:pt x="528269" y="275592"/>
                </a:lnTo>
                <a:lnTo>
                  <a:pt x="528568" y="274504"/>
                </a:lnTo>
                <a:lnTo>
                  <a:pt x="529126" y="273858"/>
                </a:lnTo>
                <a:lnTo>
                  <a:pt x="530608" y="272920"/>
                </a:lnTo>
                <a:lnTo>
                  <a:pt x="532117" y="272757"/>
                </a:lnTo>
                <a:lnTo>
                  <a:pt x="533042" y="273083"/>
                </a:lnTo>
                <a:lnTo>
                  <a:pt x="533335" y="273443"/>
                </a:lnTo>
                <a:lnTo>
                  <a:pt x="530982" y="273811"/>
                </a:lnTo>
                <a:lnTo>
                  <a:pt x="529976" y="274783"/>
                </a:lnTo>
                <a:close/>
                <a:moveTo>
                  <a:pt x="462927" y="278537"/>
                </a:moveTo>
                <a:lnTo>
                  <a:pt x="462186" y="278720"/>
                </a:lnTo>
                <a:lnTo>
                  <a:pt x="461438" y="278442"/>
                </a:lnTo>
                <a:lnTo>
                  <a:pt x="461744" y="276735"/>
                </a:lnTo>
                <a:lnTo>
                  <a:pt x="461315" y="275572"/>
                </a:lnTo>
                <a:lnTo>
                  <a:pt x="462091" y="274661"/>
                </a:lnTo>
                <a:lnTo>
                  <a:pt x="462288" y="273049"/>
                </a:lnTo>
                <a:lnTo>
                  <a:pt x="462601" y="272560"/>
                </a:lnTo>
                <a:lnTo>
                  <a:pt x="463056" y="273070"/>
                </a:lnTo>
                <a:lnTo>
                  <a:pt x="463267" y="273403"/>
                </a:lnTo>
                <a:lnTo>
                  <a:pt x="463662" y="273559"/>
                </a:lnTo>
                <a:lnTo>
                  <a:pt x="464518" y="273586"/>
                </a:lnTo>
                <a:lnTo>
                  <a:pt x="464709" y="274287"/>
                </a:lnTo>
                <a:lnTo>
                  <a:pt x="464675" y="274946"/>
                </a:lnTo>
                <a:lnTo>
                  <a:pt x="464307" y="275640"/>
                </a:lnTo>
                <a:lnTo>
                  <a:pt x="463288" y="276381"/>
                </a:lnTo>
                <a:lnTo>
                  <a:pt x="462553" y="277218"/>
                </a:lnTo>
                <a:lnTo>
                  <a:pt x="462927" y="278537"/>
                </a:lnTo>
                <a:close/>
                <a:moveTo>
                  <a:pt x="536463" y="271132"/>
                </a:moveTo>
                <a:lnTo>
                  <a:pt x="536075" y="271975"/>
                </a:lnTo>
                <a:lnTo>
                  <a:pt x="530880" y="271920"/>
                </a:lnTo>
                <a:lnTo>
                  <a:pt x="531023" y="270812"/>
                </a:lnTo>
                <a:lnTo>
                  <a:pt x="532464" y="269602"/>
                </a:lnTo>
                <a:lnTo>
                  <a:pt x="532947" y="269200"/>
                </a:lnTo>
                <a:lnTo>
                  <a:pt x="534538" y="268847"/>
                </a:lnTo>
                <a:lnTo>
                  <a:pt x="536809" y="269486"/>
                </a:lnTo>
                <a:lnTo>
                  <a:pt x="536463" y="271132"/>
                </a:lnTo>
                <a:close/>
                <a:moveTo>
                  <a:pt x="409050" y="276096"/>
                </a:moveTo>
                <a:lnTo>
                  <a:pt x="406636" y="280067"/>
                </a:lnTo>
                <a:lnTo>
                  <a:pt x="407500" y="280706"/>
                </a:lnTo>
                <a:lnTo>
                  <a:pt x="408016" y="281311"/>
                </a:lnTo>
                <a:lnTo>
                  <a:pt x="404018" y="282134"/>
                </a:lnTo>
                <a:lnTo>
                  <a:pt x="402352" y="281699"/>
                </a:lnTo>
                <a:lnTo>
                  <a:pt x="401387" y="281814"/>
                </a:lnTo>
                <a:lnTo>
                  <a:pt x="397327" y="281066"/>
                </a:lnTo>
                <a:lnTo>
                  <a:pt x="394423" y="280155"/>
                </a:lnTo>
                <a:lnTo>
                  <a:pt x="394090" y="279434"/>
                </a:lnTo>
                <a:lnTo>
                  <a:pt x="394321" y="278571"/>
                </a:lnTo>
                <a:lnTo>
                  <a:pt x="395178" y="278863"/>
                </a:lnTo>
                <a:lnTo>
                  <a:pt x="397415" y="278999"/>
                </a:lnTo>
                <a:lnTo>
                  <a:pt x="398272" y="278612"/>
                </a:lnTo>
                <a:lnTo>
                  <a:pt x="398292" y="276055"/>
                </a:lnTo>
                <a:lnTo>
                  <a:pt x="397980" y="272716"/>
                </a:lnTo>
                <a:lnTo>
                  <a:pt x="401006" y="269996"/>
                </a:lnTo>
                <a:lnTo>
                  <a:pt x="402618" y="268894"/>
                </a:lnTo>
                <a:lnTo>
                  <a:pt x="404467" y="268248"/>
                </a:lnTo>
                <a:lnTo>
                  <a:pt x="409145" y="269751"/>
                </a:lnTo>
                <a:lnTo>
                  <a:pt x="409921" y="270159"/>
                </a:lnTo>
                <a:lnTo>
                  <a:pt x="410519" y="270771"/>
                </a:lnTo>
                <a:lnTo>
                  <a:pt x="410811" y="271750"/>
                </a:lnTo>
                <a:lnTo>
                  <a:pt x="409050" y="276096"/>
                </a:lnTo>
                <a:close/>
                <a:moveTo>
                  <a:pt x="554966" y="270649"/>
                </a:moveTo>
                <a:lnTo>
                  <a:pt x="553803" y="271832"/>
                </a:lnTo>
                <a:lnTo>
                  <a:pt x="553014" y="273892"/>
                </a:lnTo>
                <a:lnTo>
                  <a:pt x="552293" y="274518"/>
                </a:lnTo>
                <a:lnTo>
                  <a:pt x="550750" y="274906"/>
                </a:lnTo>
                <a:lnTo>
                  <a:pt x="549818" y="272838"/>
                </a:lnTo>
                <a:lnTo>
                  <a:pt x="548111" y="272934"/>
                </a:lnTo>
                <a:lnTo>
                  <a:pt x="548948" y="271111"/>
                </a:lnTo>
                <a:lnTo>
                  <a:pt x="549750" y="270431"/>
                </a:lnTo>
                <a:lnTo>
                  <a:pt x="550797" y="270418"/>
                </a:lnTo>
                <a:lnTo>
                  <a:pt x="551314" y="271152"/>
                </a:lnTo>
                <a:lnTo>
                  <a:pt x="551593" y="271308"/>
                </a:lnTo>
                <a:lnTo>
                  <a:pt x="554054" y="268228"/>
                </a:lnTo>
                <a:lnTo>
                  <a:pt x="554551" y="268194"/>
                </a:lnTo>
                <a:lnTo>
                  <a:pt x="554966" y="268330"/>
                </a:lnTo>
                <a:lnTo>
                  <a:pt x="555299" y="268718"/>
                </a:lnTo>
                <a:lnTo>
                  <a:pt x="554966" y="270649"/>
                </a:lnTo>
                <a:close/>
                <a:moveTo>
                  <a:pt x="548057" y="269554"/>
                </a:moveTo>
                <a:lnTo>
                  <a:pt x="545364" y="270078"/>
                </a:lnTo>
                <a:lnTo>
                  <a:pt x="543719" y="272471"/>
                </a:lnTo>
                <a:lnTo>
                  <a:pt x="542413" y="272437"/>
                </a:lnTo>
                <a:lnTo>
                  <a:pt x="541699" y="273498"/>
                </a:lnTo>
                <a:lnTo>
                  <a:pt x="541535" y="273954"/>
                </a:lnTo>
                <a:lnTo>
                  <a:pt x="541631" y="274382"/>
                </a:lnTo>
                <a:lnTo>
                  <a:pt x="541488" y="274790"/>
                </a:lnTo>
                <a:lnTo>
                  <a:pt x="540971" y="275212"/>
                </a:lnTo>
                <a:lnTo>
                  <a:pt x="539747" y="274552"/>
                </a:lnTo>
                <a:lnTo>
                  <a:pt x="538700" y="275395"/>
                </a:lnTo>
                <a:lnTo>
                  <a:pt x="538258" y="275599"/>
                </a:lnTo>
                <a:lnTo>
                  <a:pt x="536714" y="274620"/>
                </a:lnTo>
                <a:lnTo>
                  <a:pt x="535253" y="274681"/>
                </a:lnTo>
                <a:lnTo>
                  <a:pt x="534811" y="274532"/>
                </a:lnTo>
                <a:lnTo>
                  <a:pt x="536626" y="272777"/>
                </a:lnTo>
                <a:lnTo>
                  <a:pt x="539101" y="271138"/>
                </a:lnTo>
                <a:lnTo>
                  <a:pt x="539509" y="270533"/>
                </a:lnTo>
                <a:lnTo>
                  <a:pt x="538537" y="270370"/>
                </a:lnTo>
                <a:lnTo>
                  <a:pt x="537959" y="270125"/>
                </a:lnTo>
                <a:lnTo>
                  <a:pt x="537884" y="269738"/>
                </a:lnTo>
                <a:lnTo>
                  <a:pt x="539448" y="269479"/>
                </a:lnTo>
                <a:lnTo>
                  <a:pt x="540529" y="269445"/>
                </a:lnTo>
                <a:lnTo>
                  <a:pt x="541352" y="269948"/>
                </a:lnTo>
                <a:lnTo>
                  <a:pt x="541876" y="269948"/>
                </a:lnTo>
                <a:lnTo>
                  <a:pt x="545221" y="268017"/>
                </a:lnTo>
                <a:lnTo>
                  <a:pt x="546547" y="268452"/>
                </a:lnTo>
                <a:lnTo>
                  <a:pt x="547513" y="268949"/>
                </a:lnTo>
                <a:lnTo>
                  <a:pt x="548057" y="269554"/>
                </a:lnTo>
                <a:close/>
                <a:moveTo>
                  <a:pt x="833754" y="271784"/>
                </a:moveTo>
                <a:lnTo>
                  <a:pt x="832809" y="272036"/>
                </a:lnTo>
                <a:lnTo>
                  <a:pt x="828008" y="271458"/>
                </a:lnTo>
                <a:lnTo>
                  <a:pt x="827498" y="270669"/>
                </a:lnTo>
                <a:lnTo>
                  <a:pt x="827423" y="270261"/>
                </a:lnTo>
                <a:lnTo>
                  <a:pt x="828518" y="269479"/>
                </a:lnTo>
                <a:lnTo>
                  <a:pt x="829579" y="268153"/>
                </a:lnTo>
                <a:lnTo>
                  <a:pt x="831225" y="267657"/>
                </a:lnTo>
                <a:lnTo>
                  <a:pt x="831864" y="267657"/>
                </a:lnTo>
                <a:lnTo>
                  <a:pt x="833795" y="270798"/>
                </a:lnTo>
                <a:lnTo>
                  <a:pt x="833754" y="271784"/>
                </a:lnTo>
                <a:close/>
                <a:moveTo>
                  <a:pt x="426519" y="271376"/>
                </a:moveTo>
                <a:lnTo>
                  <a:pt x="426091" y="271390"/>
                </a:lnTo>
                <a:lnTo>
                  <a:pt x="425261" y="271016"/>
                </a:lnTo>
                <a:lnTo>
                  <a:pt x="425561" y="270220"/>
                </a:lnTo>
                <a:lnTo>
                  <a:pt x="425112" y="268922"/>
                </a:lnTo>
                <a:lnTo>
                  <a:pt x="425268" y="267854"/>
                </a:lnTo>
                <a:lnTo>
                  <a:pt x="426329" y="267249"/>
                </a:lnTo>
                <a:lnTo>
                  <a:pt x="428593" y="267181"/>
                </a:lnTo>
                <a:lnTo>
                  <a:pt x="428675" y="267963"/>
                </a:lnTo>
                <a:lnTo>
                  <a:pt x="426519" y="271376"/>
                </a:lnTo>
                <a:close/>
                <a:moveTo>
                  <a:pt x="455481" y="268908"/>
                </a:moveTo>
                <a:lnTo>
                  <a:pt x="454645" y="268928"/>
                </a:lnTo>
                <a:lnTo>
                  <a:pt x="454475" y="268160"/>
                </a:lnTo>
                <a:lnTo>
                  <a:pt x="454774" y="267358"/>
                </a:lnTo>
                <a:lnTo>
                  <a:pt x="455576" y="267018"/>
                </a:lnTo>
                <a:lnTo>
                  <a:pt x="455943" y="266997"/>
                </a:lnTo>
                <a:lnTo>
                  <a:pt x="456522" y="267725"/>
                </a:lnTo>
                <a:lnTo>
                  <a:pt x="456651" y="268106"/>
                </a:lnTo>
                <a:lnTo>
                  <a:pt x="456114" y="268609"/>
                </a:lnTo>
                <a:lnTo>
                  <a:pt x="455481" y="268908"/>
                </a:lnTo>
                <a:close/>
                <a:moveTo>
                  <a:pt x="560474" y="267031"/>
                </a:moveTo>
                <a:lnTo>
                  <a:pt x="560929" y="268194"/>
                </a:lnTo>
                <a:lnTo>
                  <a:pt x="562405" y="267548"/>
                </a:lnTo>
                <a:lnTo>
                  <a:pt x="563846" y="267385"/>
                </a:lnTo>
                <a:lnTo>
                  <a:pt x="567124" y="267507"/>
                </a:lnTo>
                <a:lnTo>
                  <a:pt x="569531" y="267766"/>
                </a:lnTo>
                <a:lnTo>
                  <a:pt x="570953" y="268248"/>
                </a:lnTo>
                <a:lnTo>
                  <a:pt x="571089" y="270581"/>
                </a:lnTo>
                <a:lnTo>
                  <a:pt x="570422" y="271084"/>
                </a:lnTo>
                <a:lnTo>
                  <a:pt x="557971" y="272845"/>
                </a:lnTo>
                <a:lnTo>
                  <a:pt x="556754" y="272281"/>
                </a:lnTo>
                <a:lnTo>
                  <a:pt x="556278" y="271723"/>
                </a:lnTo>
                <a:lnTo>
                  <a:pt x="557618" y="269996"/>
                </a:lnTo>
                <a:lnTo>
                  <a:pt x="556999" y="269173"/>
                </a:lnTo>
                <a:lnTo>
                  <a:pt x="557706" y="267834"/>
                </a:lnTo>
                <a:lnTo>
                  <a:pt x="559196" y="266922"/>
                </a:lnTo>
                <a:lnTo>
                  <a:pt x="560474" y="267031"/>
                </a:lnTo>
                <a:close/>
                <a:moveTo>
                  <a:pt x="622463" y="266229"/>
                </a:moveTo>
                <a:lnTo>
                  <a:pt x="625802" y="266997"/>
                </a:lnTo>
                <a:lnTo>
                  <a:pt x="627713" y="266916"/>
                </a:lnTo>
                <a:lnTo>
                  <a:pt x="628107" y="267602"/>
                </a:lnTo>
                <a:lnTo>
                  <a:pt x="626278" y="269228"/>
                </a:lnTo>
                <a:lnTo>
                  <a:pt x="622409" y="267976"/>
                </a:lnTo>
                <a:lnTo>
                  <a:pt x="621749" y="266637"/>
                </a:lnTo>
                <a:lnTo>
                  <a:pt x="622463" y="266229"/>
                </a:lnTo>
                <a:close/>
                <a:moveTo>
                  <a:pt x="526263" y="276062"/>
                </a:moveTo>
                <a:lnTo>
                  <a:pt x="523570" y="276742"/>
                </a:lnTo>
                <a:lnTo>
                  <a:pt x="521897" y="277388"/>
                </a:lnTo>
                <a:lnTo>
                  <a:pt x="520299" y="278244"/>
                </a:lnTo>
                <a:lnTo>
                  <a:pt x="519293" y="278421"/>
                </a:lnTo>
                <a:lnTo>
                  <a:pt x="517463" y="278489"/>
                </a:lnTo>
                <a:lnTo>
                  <a:pt x="514873" y="278333"/>
                </a:lnTo>
                <a:lnTo>
                  <a:pt x="513125" y="278612"/>
                </a:lnTo>
                <a:lnTo>
                  <a:pt x="508249" y="280828"/>
                </a:lnTo>
                <a:lnTo>
                  <a:pt x="506332" y="281019"/>
                </a:lnTo>
                <a:lnTo>
                  <a:pt x="504673" y="281563"/>
                </a:lnTo>
                <a:lnTo>
                  <a:pt x="504101" y="280699"/>
                </a:lnTo>
                <a:lnTo>
                  <a:pt x="503394" y="280060"/>
                </a:lnTo>
                <a:lnTo>
                  <a:pt x="501776" y="279904"/>
                </a:lnTo>
                <a:lnTo>
                  <a:pt x="500157" y="279951"/>
                </a:lnTo>
                <a:lnTo>
                  <a:pt x="498512" y="281910"/>
                </a:lnTo>
                <a:lnTo>
                  <a:pt x="495887" y="281495"/>
                </a:lnTo>
                <a:lnTo>
                  <a:pt x="494874" y="281665"/>
                </a:lnTo>
                <a:lnTo>
                  <a:pt x="493888" y="282080"/>
                </a:lnTo>
                <a:lnTo>
                  <a:pt x="492915" y="282263"/>
                </a:lnTo>
                <a:lnTo>
                  <a:pt x="491895" y="282127"/>
                </a:lnTo>
                <a:lnTo>
                  <a:pt x="488067" y="280604"/>
                </a:lnTo>
                <a:lnTo>
                  <a:pt x="483674" y="279700"/>
                </a:lnTo>
                <a:lnTo>
                  <a:pt x="479268" y="280053"/>
                </a:lnTo>
                <a:lnTo>
                  <a:pt x="475473" y="279217"/>
                </a:lnTo>
                <a:lnTo>
                  <a:pt x="473392" y="279856"/>
                </a:lnTo>
                <a:lnTo>
                  <a:pt x="471434" y="280767"/>
                </a:lnTo>
                <a:lnTo>
                  <a:pt x="470856" y="279808"/>
                </a:lnTo>
                <a:lnTo>
                  <a:pt x="470142" y="278965"/>
                </a:lnTo>
                <a:lnTo>
                  <a:pt x="469503" y="277700"/>
                </a:lnTo>
                <a:lnTo>
                  <a:pt x="469482" y="276266"/>
                </a:lnTo>
                <a:lnTo>
                  <a:pt x="469693" y="275266"/>
                </a:lnTo>
                <a:lnTo>
                  <a:pt x="470257" y="274348"/>
                </a:lnTo>
                <a:lnTo>
                  <a:pt x="470611" y="273396"/>
                </a:lnTo>
                <a:lnTo>
                  <a:pt x="470774" y="272376"/>
                </a:lnTo>
                <a:lnTo>
                  <a:pt x="471604" y="272859"/>
                </a:lnTo>
                <a:lnTo>
                  <a:pt x="472467" y="272675"/>
                </a:lnTo>
                <a:lnTo>
                  <a:pt x="475052" y="271567"/>
                </a:lnTo>
                <a:lnTo>
                  <a:pt x="477574" y="269887"/>
                </a:lnTo>
                <a:lnTo>
                  <a:pt x="479920" y="269275"/>
                </a:lnTo>
                <a:lnTo>
                  <a:pt x="481273" y="269105"/>
                </a:lnTo>
                <a:lnTo>
                  <a:pt x="482430" y="269438"/>
                </a:lnTo>
                <a:lnTo>
                  <a:pt x="483606" y="269316"/>
                </a:lnTo>
                <a:lnTo>
                  <a:pt x="484810" y="268942"/>
                </a:lnTo>
                <a:lnTo>
                  <a:pt x="486707" y="270227"/>
                </a:lnTo>
                <a:lnTo>
                  <a:pt x="487502" y="270492"/>
                </a:lnTo>
                <a:lnTo>
                  <a:pt x="490073" y="270594"/>
                </a:lnTo>
                <a:lnTo>
                  <a:pt x="492412" y="271335"/>
                </a:lnTo>
                <a:lnTo>
                  <a:pt x="494507" y="272451"/>
                </a:lnTo>
                <a:lnTo>
                  <a:pt x="497526" y="273491"/>
                </a:lnTo>
                <a:lnTo>
                  <a:pt x="499348" y="274892"/>
                </a:lnTo>
                <a:lnTo>
                  <a:pt x="500735" y="275409"/>
                </a:lnTo>
                <a:lnTo>
                  <a:pt x="501762" y="275552"/>
                </a:lnTo>
                <a:lnTo>
                  <a:pt x="502707" y="275361"/>
                </a:lnTo>
                <a:lnTo>
                  <a:pt x="503904" y="274423"/>
                </a:lnTo>
                <a:lnTo>
                  <a:pt x="505298" y="274035"/>
                </a:lnTo>
                <a:lnTo>
                  <a:pt x="506508" y="274049"/>
                </a:lnTo>
                <a:lnTo>
                  <a:pt x="508718" y="273804"/>
                </a:lnTo>
                <a:lnTo>
                  <a:pt x="509657" y="273580"/>
                </a:lnTo>
                <a:lnTo>
                  <a:pt x="510697" y="273063"/>
                </a:lnTo>
                <a:lnTo>
                  <a:pt x="511717" y="273382"/>
                </a:lnTo>
                <a:lnTo>
                  <a:pt x="512615" y="273858"/>
                </a:lnTo>
                <a:lnTo>
                  <a:pt x="516355" y="276313"/>
                </a:lnTo>
                <a:lnTo>
                  <a:pt x="517504" y="276381"/>
                </a:lnTo>
                <a:lnTo>
                  <a:pt x="519612" y="275851"/>
                </a:lnTo>
                <a:lnTo>
                  <a:pt x="520245" y="275191"/>
                </a:lnTo>
                <a:lnTo>
                  <a:pt x="520571" y="274178"/>
                </a:lnTo>
                <a:lnTo>
                  <a:pt x="521149" y="273335"/>
                </a:lnTo>
                <a:lnTo>
                  <a:pt x="521951" y="272607"/>
                </a:lnTo>
                <a:lnTo>
                  <a:pt x="522863" y="272050"/>
                </a:lnTo>
                <a:lnTo>
                  <a:pt x="525658" y="271104"/>
                </a:lnTo>
                <a:lnTo>
                  <a:pt x="527568" y="270173"/>
                </a:lnTo>
                <a:lnTo>
                  <a:pt x="528881" y="268595"/>
                </a:lnTo>
                <a:lnTo>
                  <a:pt x="525814" y="267902"/>
                </a:lnTo>
                <a:lnTo>
                  <a:pt x="526460" y="266766"/>
                </a:lnTo>
                <a:lnTo>
                  <a:pt x="527480" y="266127"/>
                </a:lnTo>
                <a:lnTo>
                  <a:pt x="528833" y="266365"/>
                </a:lnTo>
                <a:lnTo>
                  <a:pt x="530009" y="267249"/>
                </a:lnTo>
                <a:lnTo>
                  <a:pt x="530533" y="270642"/>
                </a:lnTo>
                <a:lnTo>
                  <a:pt x="529567" y="271118"/>
                </a:lnTo>
                <a:lnTo>
                  <a:pt x="528956" y="271635"/>
                </a:lnTo>
                <a:lnTo>
                  <a:pt x="528548" y="272315"/>
                </a:lnTo>
                <a:lnTo>
                  <a:pt x="526807" y="273559"/>
                </a:lnTo>
                <a:lnTo>
                  <a:pt x="527493" y="275116"/>
                </a:lnTo>
                <a:lnTo>
                  <a:pt x="526984" y="275762"/>
                </a:lnTo>
                <a:lnTo>
                  <a:pt x="526263" y="276062"/>
                </a:lnTo>
                <a:close/>
                <a:moveTo>
                  <a:pt x="680454" y="270438"/>
                </a:moveTo>
                <a:lnTo>
                  <a:pt x="678795" y="271036"/>
                </a:lnTo>
                <a:lnTo>
                  <a:pt x="679903" y="269520"/>
                </a:lnTo>
                <a:lnTo>
                  <a:pt x="683466" y="266079"/>
                </a:lnTo>
                <a:lnTo>
                  <a:pt x="684745" y="266718"/>
                </a:lnTo>
                <a:lnTo>
                  <a:pt x="686445" y="266841"/>
                </a:lnTo>
                <a:lnTo>
                  <a:pt x="683908" y="268398"/>
                </a:lnTo>
                <a:lnTo>
                  <a:pt x="681324" y="269044"/>
                </a:lnTo>
                <a:lnTo>
                  <a:pt x="680454" y="270438"/>
                </a:lnTo>
                <a:close/>
                <a:moveTo>
                  <a:pt x="439610" y="270424"/>
                </a:moveTo>
                <a:lnTo>
                  <a:pt x="440569" y="271179"/>
                </a:lnTo>
                <a:lnTo>
                  <a:pt x="441439" y="271111"/>
                </a:lnTo>
                <a:lnTo>
                  <a:pt x="443261" y="269955"/>
                </a:lnTo>
                <a:lnTo>
                  <a:pt x="444356" y="269534"/>
                </a:lnTo>
                <a:lnTo>
                  <a:pt x="445532" y="269520"/>
                </a:lnTo>
                <a:lnTo>
                  <a:pt x="446668" y="269710"/>
                </a:lnTo>
                <a:lnTo>
                  <a:pt x="447790" y="270533"/>
                </a:lnTo>
                <a:lnTo>
                  <a:pt x="448198" y="271873"/>
                </a:lnTo>
                <a:lnTo>
                  <a:pt x="448620" y="272288"/>
                </a:lnTo>
                <a:lnTo>
                  <a:pt x="449279" y="270683"/>
                </a:lnTo>
                <a:lnTo>
                  <a:pt x="450156" y="270200"/>
                </a:lnTo>
                <a:lnTo>
                  <a:pt x="451143" y="269955"/>
                </a:lnTo>
                <a:lnTo>
                  <a:pt x="452686" y="270043"/>
                </a:lnTo>
                <a:lnTo>
                  <a:pt x="453862" y="270812"/>
                </a:lnTo>
                <a:lnTo>
                  <a:pt x="454930" y="273090"/>
                </a:lnTo>
                <a:lnTo>
                  <a:pt x="454896" y="275083"/>
                </a:lnTo>
                <a:lnTo>
                  <a:pt x="455284" y="275830"/>
                </a:lnTo>
                <a:lnTo>
                  <a:pt x="456018" y="276374"/>
                </a:lnTo>
                <a:lnTo>
                  <a:pt x="456562" y="277143"/>
                </a:lnTo>
                <a:lnTo>
                  <a:pt x="456080" y="277945"/>
                </a:lnTo>
                <a:lnTo>
                  <a:pt x="455596" y="278333"/>
                </a:lnTo>
                <a:lnTo>
                  <a:pt x="454216" y="278700"/>
                </a:lnTo>
                <a:lnTo>
                  <a:pt x="453550" y="278544"/>
                </a:lnTo>
                <a:lnTo>
                  <a:pt x="452931" y="278000"/>
                </a:lnTo>
                <a:lnTo>
                  <a:pt x="452244" y="277802"/>
                </a:lnTo>
                <a:lnTo>
                  <a:pt x="450680" y="277986"/>
                </a:lnTo>
                <a:lnTo>
                  <a:pt x="449238" y="278435"/>
                </a:lnTo>
                <a:lnTo>
                  <a:pt x="449436" y="279162"/>
                </a:lnTo>
                <a:lnTo>
                  <a:pt x="450619" y="279489"/>
                </a:lnTo>
                <a:lnTo>
                  <a:pt x="450972" y="279836"/>
                </a:lnTo>
                <a:lnTo>
                  <a:pt x="450898" y="280305"/>
                </a:lnTo>
                <a:lnTo>
                  <a:pt x="450435" y="280400"/>
                </a:lnTo>
                <a:lnTo>
                  <a:pt x="448898" y="279768"/>
                </a:lnTo>
                <a:lnTo>
                  <a:pt x="447865" y="279897"/>
                </a:lnTo>
                <a:lnTo>
                  <a:pt x="444138" y="280754"/>
                </a:lnTo>
                <a:lnTo>
                  <a:pt x="443153" y="280733"/>
                </a:lnTo>
                <a:lnTo>
                  <a:pt x="442595" y="279924"/>
                </a:lnTo>
                <a:lnTo>
                  <a:pt x="442635" y="277816"/>
                </a:lnTo>
                <a:lnTo>
                  <a:pt x="442235" y="277258"/>
                </a:lnTo>
                <a:lnTo>
                  <a:pt x="439467" y="279815"/>
                </a:lnTo>
                <a:lnTo>
                  <a:pt x="438630" y="280441"/>
                </a:lnTo>
                <a:lnTo>
                  <a:pt x="437515" y="280733"/>
                </a:lnTo>
                <a:lnTo>
                  <a:pt x="436353" y="280631"/>
                </a:lnTo>
                <a:lnTo>
                  <a:pt x="432354" y="282182"/>
                </a:lnTo>
                <a:lnTo>
                  <a:pt x="431096" y="281964"/>
                </a:lnTo>
                <a:lnTo>
                  <a:pt x="429879" y="281964"/>
                </a:lnTo>
                <a:lnTo>
                  <a:pt x="425608" y="283644"/>
                </a:lnTo>
                <a:lnTo>
                  <a:pt x="423317" y="284113"/>
                </a:lnTo>
                <a:lnTo>
                  <a:pt x="422140" y="284147"/>
                </a:lnTo>
                <a:lnTo>
                  <a:pt x="420971" y="284004"/>
                </a:lnTo>
                <a:lnTo>
                  <a:pt x="419924" y="284154"/>
                </a:lnTo>
                <a:lnTo>
                  <a:pt x="418985" y="284834"/>
                </a:lnTo>
                <a:lnTo>
                  <a:pt x="417081" y="285405"/>
                </a:lnTo>
                <a:lnTo>
                  <a:pt x="415116" y="284970"/>
                </a:lnTo>
                <a:lnTo>
                  <a:pt x="413457" y="284392"/>
                </a:lnTo>
                <a:lnTo>
                  <a:pt x="411879" y="283630"/>
                </a:lnTo>
                <a:lnTo>
                  <a:pt x="411484" y="282651"/>
                </a:lnTo>
                <a:lnTo>
                  <a:pt x="411566" y="281481"/>
                </a:lnTo>
                <a:lnTo>
                  <a:pt x="412233" y="279883"/>
                </a:lnTo>
                <a:lnTo>
                  <a:pt x="411784" y="277075"/>
                </a:lnTo>
                <a:lnTo>
                  <a:pt x="412131" y="275796"/>
                </a:lnTo>
                <a:lnTo>
                  <a:pt x="412777" y="274538"/>
                </a:lnTo>
                <a:lnTo>
                  <a:pt x="413756" y="274076"/>
                </a:lnTo>
                <a:lnTo>
                  <a:pt x="415034" y="273981"/>
                </a:lnTo>
                <a:lnTo>
                  <a:pt x="417149" y="272852"/>
                </a:lnTo>
                <a:lnTo>
                  <a:pt x="419080" y="271370"/>
                </a:lnTo>
                <a:lnTo>
                  <a:pt x="420195" y="271512"/>
                </a:lnTo>
                <a:lnTo>
                  <a:pt x="422739" y="272546"/>
                </a:lnTo>
                <a:lnTo>
                  <a:pt x="424228" y="272668"/>
                </a:lnTo>
                <a:lnTo>
                  <a:pt x="426758" y="272505"/>
                </a:lnTo>
                <a:lnTo>
                  <a:pt x="427798" y="273138"/>
                </a:lnTo>
                <a:lnTo>
                  <a:pt x="428213" y="274593"/>
                </a:lnTo>
                <a:lnTo>
                  <a:pt x="428777" y="275123"/>
                </a:lnTo>
                <a:lnTo>
                  <a:pt x="429518" y="275497"/>
                </a:lnTo>
                <a:lnTo>
                  <a:pt x="431314" y="277959"/>
                </a:lnTo>
                <a:lnTo>
                  <a:pt x="432980" y="277830"/>
                </a:lnTo>
                <a:lnTo>
                  <a:pt x="434435" y="278278"/>
                </a:lnTo>
                <a:lnTo>
                  <a:pt x="437005" y="276789"/>
                </a:lnTo>
                <a:lnTo>
                  <a:pt x="438950" y="276830"/>
                </a:lnTo>
                <a:lnTo>
                  <a:pt x="439501" y="275674"/>
                </a:lnTo>
                <a:lnTo>
                  <a:pt x="438338" y="274436"/>
                </a:lnTo>
                <a:lnTo>
                  <a:pt x="436937" y="273437"/>
                </a:lnTo>
                <a:lnTo>
                  <a:pt x="436182" y="273226"/>
                </a:lnTo>
                <a:lnTo>
                  <a:pt x="435360" y="273287"/>
                </a:lnTo>
                <a:lnTo>
                  <a:pt x="434625" y="273131"/>
                </a:lnTo>
                <a:lnTo>
                  <a:pt x="431490" y="270887"/>
                </a:lnTo>
                <a:lnTo>
                  <a:pt x="430559" y="269676"/>
                </a:lnTo>
                <a:lnTo>
                  <a:pt x="430028" y="268255"/>
                </a:lnTo>
                <a:lnTo>
                  <a:pt x="430348" y="267201"/>
                </a:lnTo>
                <a:lnTo>
                  <a:pt x="432503" y="266269"/>
                </a:lnTo>
                <a:lnTo>
                  <a:pt x="433510" y="266045"/>
                </a:lnTo>
                <a:lnTo>
                  <a:pt x="437257" y="266684"/>
                </a:lnTo>
                <a:lnTo>
                  <a:pt x="437896" y="267215"/>
                </a:lnTo>
                <a:lnTo>
                  <a:pt x="438889" y="269459"/>
                </a:lnTo>
                <a:lnTo>
                  <a:pt x="439610" y="270424"/>
                </a:lnTo>
                <a:close/>
                <a:moveTo>
                  <a:pt x="386277" y="267310"/>
                </a:moveTo>
                <a:lnTo>
                  <a:pt x="388215" y="268323"/>
                </a:lnTo>
                <a:lnTo>
                  <a:pt x="390915" y="271302"/>
                </a:lnTo>
                <a:lnTo>
                  <a:pt x="391166" y="272138"/>
                </a:lnTo>
                <a:lnTo>
                  <a:pt x="390350" y="272927"/>
                </a:lnTo>
                <a:lnTo>
                  <a:pt x="388419" y="274192"/>
                </a:lnTo>
                <a:lnTo>
                  <a:pt x="384101" y="276143"/>
                </a:lnTo>
                <a:lnTo>
                  <a:pt x="383360" y="277061"/>
                </a:lnTo>
                <a:lnTo>
                  <a:pt x="382449" y="278863"/>
                </a:lnTo>
                <a:lnTo>
                  <a:pt x="382238" y="279632"/>
                </a:lnTo>
                <a:lnTo>
                  <a:pt x="381931" y="280053"/>
                </a:lnTo>
                <a:lnTo>
                  <a:pt x="381435" y="280359"/>
                </a:lnTo>
                <a:lnTo>
                  <a:pt x="380497" y="280624"/>
                </a:lnTo>
                <a:lnTo>
                  <a:pt x="379477" y="280244"/>
                </a:lnTo>
                <a:lnTo>
                  <a:pt x="380402" y="279088"/>
                </a:lnTo>
                <a:lnTo>
                  <a:pt x="380436" y="277707"/>
                </a:lnTo>
                <a:lnTo>
                  <a:pt x="379749" y="276415"/>
                </a:lnTo>
                <a:lnTo>
                  <a:pt x="378776" y="275334"/>
                </a:lnTo>
                <a:lnTo>
                  <a:pt x="376818" y="273865"/>
                </a:lnTo>
                <a:lnTo>
                  <a:pt x="374717" y="272566"/>
                </a:lnTo>
                <a:lnTo>
                  <a:pt x="372595" y="271900"/>
                </a:lnTo>
                <a:lnTo>
                  <a:pt x="370344" y="271601"/>
                </a:lnTo>
                <a:lnTo>
                  <a:pt x="369535" y="270968"/>
                </a:lnTo>
                <a:lnTo>
                  <a:pt x="368216" y="269350"/>
                </a:lnTo>
                <a:lnTo>
                  <a:pt x="367788" y="268466"/>
                </a:lnTo>
                <a:lnTo>
                  <a:pt x="367570" y="267541"/>
                </a:lnTo>
                <a:lnTo>
                  <a:pt x="367713" y="266643"/>
                </a:lnTo>
                <a:lnTo>
                  <a:pt x="368270" y="266589"/>
                </a:lnTo>
                <a:lnTo>
                  <a:pt x="370473" y="266800"/>
                </a:lnTo>
                <a:lnTo>
                  <a:pt x="374540" y="267854"/>
                </a:lnTo>
                <a:lnTo>
                  <a:pt x="376553" y="267942"/>
                </a:lnTo>
                <a:lnTo>
                  <a:pt x="377695" y="267697"/>
                </a:lnTo>
                <a:lnTo>
                  <a:pt x="380673" y="265617"/>
                </a:lnTo>
                <a:lnTo>
                  <a:pt x="381381" y="265651"/>
                </a:lnTo>
                <a:lnTo>
                  <a:pt x="384230" y="266569"/>
                </a:lnTo>
                <a:lnTo>
                  <a:pt x="386277" y="267310"/>
                </a:lnTo>
                <a:close/>
                <a:moveTo>
                  <a:pt x="660924" y="263468"/>
                </a:moveTo>
                <a:lnTo>
                  <a:pt x="659795" y="265229"/>
                </a:lnTo>
                <a:lnTo>
                  <a:pt x="658524" y="265114"/>
                </a:lnTo>
                <a:lnTo>
                  <a:pt x="656205" y="262754"/>
                </a:lnTo>
                <a:lnTo>
                  <a:pt x="656341" y="261108"/>
                </a:lnTo>
                <a:lnTo>
                  <a:pt x="656531" y="260571"/>
                </a:lnTo>
                <a:lnTo>
                  <a:pt x="657422" y="260408"/>
                </a:lnTo>
                <a:lnTo>
                  <a:pt x="660421" y="260884"/>
                </a:lnTo>
                <a:lnTo>
                  <a:pt x="661006" y="262217"/>
                </a:lnTo>
                <a:lnTo>
                  <a:pt x="660924" y="263468"/>
                </a:lnTo>
                <a:close/>
                <a:moveTo>
                  <a:pt x="602940" y="257980"/>
                </a:moveTo>
                <a:lnTo>
                  <a:pt x="603198" y="258912"/>
                </a:lnTo>
                <a:lnTo>
                  <a:pt x="603165" y="259320"/>
                </a:lnTo>
                <a:lnTo>
                  <a:pt x="600879" y="259619"/>
                </a:lnTo>
                <a:lnTo>
                  <a:pt x="598676" y="260653"/>
                </a:lnTo>
                <a:lnTo>
                  <a:pt x="597547" y="261843"/>
                </a:lnTo>
                <a:lnTo>
                  <a:pt x="596663" y="263386"/>
                </a:lnTo>
                <a:lnTo>
                  <a:pt x="593631" y="262761"/>
                </a:lnTo>
                <a:lnTo>
                  <a:pt x="590924" y="262659"/>
                </a:lnTo>
                <a:lnTo>
                  <a:pt x="589728" y="262115"/>
                </a:lnTo>
                <a:lnTo>
                  <a:pt x="588429" y="262149"/>
                </a:lnTo>
                <a:lnTo>
                  <a:pt x="586742" y="262625"/>
                </a:lnTo>
                <a:lnTo>
                  <a:pt x="584342" y="263930"/>
                </a:lnTo>
                <a:lnTo>
                  <a:pt x="583812" y="264032"/>
                </a:lnTo>
                <a:lnTo>
                  <a:pt x="584002" y="262047"/>
                </a:lnTo>
                <a:lnTo>
                  <a:pt x="584668" y="260823"/>
                </a:lnTo>
                <a:lnTo>
                  <a:pt x="587191" y="257892"/>
                </a:lnTo>
                <a:lnTo>
                  <a:pt x="589292" y="258538"/>
                </a:lnTo>
                <a:lnTo>
                  <a:pt x="591734" y="258722"/>
                </a:lnTo>
                <a:lnTo>
                  <a:pt x="594515" y="258150"/>
                </a:lnTo>
                <a:lnTo>
                  <a:pt x="596494" y="256831"/>
                </a:lnTo>
                <a:lnTo>
                  <a:pt x="599289" y="256137"/>
                </a:lnTo>
                <a:lnTo>
                  <a:pt x="601519" y="257865"/>
                </a:lnTo>
                <a:lnTo>
                  <a:pt x="602940" y="257980"/>
                </a:lnTo>
                <a:close/>
                <a:moveTo>
                  <a:pt x="614752" y="257123"/>
                </a:moveTo>
                <a:lnTo>
                  <a:pt x="613521" y="257572"/>
                </a:lnTo>
                <a:lnTo>
                  <a:pt x="613902" y="256158"/>
                </a:lnTo>
                <a:lnTo>
                  <a:pt x="613820" y="255015"/>
                </a:lnTo>
                <a:lnTo>
                  <a:pt x="615813" y="255362"/>
                </a:lnTo>
                <a:lnTo>
                  <a:pt x="615792" y="256273"/>
                </a:lnTo>
                <a:lnTo>
                  <a:pt x="615602" y="256627"/>
                </a:lnTo>
                <a:lnTo>
                  <a:pt x="614752" y="257123"/>
                </a:lnTo>
                <a:close/>
                <a:moveTo>
                  <a:pt x="826886" y="269574"/>
                </a:moveTo>
                <a:lnTo>
                  <a:pt x="822323" y="272097"/>
                </a:lnTo>
                <a:lnTo>
                  <a:pt x="816339" y="271655"/>
                </a:lnTo>
                <a:lnTo>
                  <a:pt x="814218" y="271614"/>
                </a:lnTo>
                <a:lnTo>
                  <a:pt x="810702" y="272226"/>
                </a:lnTo>
                <a:lnTo>
                  <a:pt x="809995" y="271737"/>
                </a:lnTo>
                <a:lnTo>
                  <a:pt x="810661" y="269364"/>
                </a:lnTo>
                <a:lnTo>
                  <a:pt x="813469" y="263046"/>
                </a:lnTo>
                <a:lnTo>
                  <a:pt x="816808" y="257484"/>
                </a:lnTo>
                <a:lnTo>
                  <a:pt x="818230" y="256042"/>
                </a:lnTo>
                <a:lnTo>
                  <a:pt x="820209" y="254689"/>
                </a:lnTo>
                <a:lnTo>
                  <a:pt x="822310" y="253601"/>
                </a:lnTo>
                <a:lnTo>
                  <a:pt x="827049" y="252472"/>
                </a:lnTo>
                <a:lnTo>
                  <a:pt x="831361" y="252676"/>
                </a:lnTo>
                <a:lnTo>
                  <a:pt x="831980" y="253139"/>
                </a:lnTo>
                <a:lnTo>
                  <a:pt x="833836" y="254988"/>
                </a:lnTo>
                <a:lnTo>
                  <a:pt x="835040" y="256450"/>
                </a:lnTo>
                <a:lnTo>
                  <a:pt x="835543" y="258518"/>
                </a:lnTo>
                <a:lnTo>
                  <a:pt x="833707" y="262074"/>
                </a:lnTo>
                <a:lnTo>
                  <a:pt x="831660" y="265467"/>
                </a:lnTo>
                <a:lnTo>
                  <a:pt x="828341" y="268133"/>
                </a:lnTo>
                <a:lnTo>
                  <a:pt x="826886" y="269574"/>
                </a:lnTo>
                <a:close/>
                <a:moveTo>
                  <a:pt x="689294" y="264325"/>
                </a:moveTo>
                <a:lnTo>
                  <a:pt x="688981" y="264542"/>
                </a:lnTo>
                <a:lnTo>
                  <a:pt x="686608" y="264297"/>
                </a:lnTo>
                <a:lnTo>
                  <a:pt x="685255" y="264291"/>
                </a:lnTo>
                <a:lnTo>
                  <a:pt x="685431" y="262842"/>
                </a:lnTo>
                <a:lnTo>
                  <a:pt x="684731" y="261754"/>
                </a:lnTo>
                <a:lnTo>
                  <a:pt x="685690" y="260156"/>
                </a:lnTo>
                <a:lnTo>
                  <a:pt x="685710" y="258307"/>
                </a:lnTo>
                <a:lnTo>
                  <a:pt x="686703" y="258055"/>
                </a:lnTo>
                <a:lnTo>
                  <a:pt x="686846" y="257001"/>
                </a:lnTo>
                <a:lnTo>
                  <a:pt x="688043" y="254206"/>
                </a:lnTo>
                <a:lnTo>
                  <a:pt x="688750" y="253587"/>
                </a:lnTo>
                <a:lnTo>
                  <a:pt x="689743" y="253343"/>
                </a:lnTo>
                <a:lnTo>
                  <a:pt x="690926" y="251711"/>
                </a:lnTo>
                <a:lnTo>
                  <a:pt x="691599" y="251235"/>
                </a:lnTo>
                <a:lnTo>
                  <a:pt x="692300" y="249997"/>
                </a:lnTo>
                <a:lnTo>
                  <a:pt x="693299" y="249426"/>
                </a:lnTo>
                <a:lnTo>
                  <a:pt x="693218" y="248365"/>
                </a:lnTo>
                <a:lnTo>
                  <a:pt x="693782" y="247807"/>
                </a:lnTo>
                <a:lnTo>
                  <a:pt x="695360" y="247372"/>
                </a:lnTo>
                <a:lnTo>
                  <a:pt x="696455" y="247896"/>
                </a:lnTo>
                <a:lnTo>
                  <a:pt x="697128" y="248977"/>
                </a:lnTo>
                <a:lnTo>
                  <a:pt x="695366" y="250310"/>
                </a:lnTo>
                <a:lnTo>
                  <a:pt x="696271" y="253594"/>
                </a:lnTo>
                <a:lnTo>
                  <a:pt x="694992" y="257178"/>
                </a:lnTo>
                <a:lnTo>
                  <a:pt x="694156" y="258252"/>
                </a:lnTo>
                <a:lnTo>
                  <a:pt x="692592" y="259177"/>
                </a:lnTo>
                <a:lnTo>
                  <a:pt x="692123" y="260054"/>
                </a:lnTo>
                <a:lnTo>
                  <a:pt x="690280" y="261822"/>
                </a:lnTo>
                <a:lnTo>
                  <a:pt x="689722" y="263332"/>
                </a:lnTo>
                <a:lnTo>
                  <a:pt x="689641" y="263971"/>
                </a:lnTo>
                <a:lnTo>
                  <a:pt x="689294" y="264325"/>
                </a:lnTo>
                <a:close/>
                <a:moveTo>
                  <a:pt x="701820" y="249072"/>
                </a:moveTo>
                <a:lnTo>
                  <a:pt x="701582" y="250017"/>
                </a:lnTo>
                <a:lnTo>
                  <a:pt x="700766" y="249514"/>
                </a:lnTo>
                <a:lnTo>
                  <a:pt x="699963" y="248413"/>
                </a:lnTo>
                <a:lnTo>
                  <a:pt x="698787" y="248256"/>
                </a:lnTo>
                <a:lnTo>
                  <a:pt x="697916" y="247964"/>
                </a:lnTo>
                <a:lnTo>
                  <a:pt x="697406" y="247447"/>
                </a:lnTo>
                <a:lnTo>
                  <a:pt x="700677" y="247209"/>
                </a:lnTo>
                <a:lnTo>
                  <a:pt x="701820" y="249072"/>
                </a:lnTo>
                <a:close/>
                <a:moveTo>
                  <a:pt x="366523" y="247760"/>
                </a:moveTo>
                <a:lnTo>
                  <a:pt x="366237" y="248521"/>
                </a:lnTo>
                <a:lnTo>
                  <a:pt x="365265" y="248331"/>
                </a:lnTo>
                <a:lnTo>
                  <a:pt x="364346" y="247073"/>
                </a:lnTo>
                <a:lnTo>
                  <a:pt x="364788" y="246747"/>
                </a:lnTo>
                <a:lnTo>
                  <a:pt x="365299" y="246611"/>
                </a:lnTo>
                <a:lnTo>
                  <a:pt x="365965" y="246753"/>
                </a:lnTo>
                <a:lnTo>
                  <a:pt x="366523" y="247760"/>
                </a:lnTo>
                <a:close/>
                <a:moveTo>
                  <a:pt x="638620" y="248719"/>
                </a:moveTo>
                <a:lnTo>
                  <a:pt x="637763" y="249202"/>
                </a:lnTo>
                <a:lnTo>
                  <a:pt x="636335" y="248202"/>
                </a:lnTo>
                <a:lnTo>
                  <a:pt x="635941" y="247787"/>
                </a:lnTo>
                <a:lnTo>
                  <a:pt x="636845" y="246808"/>
                </a:lnTo>
                <a:lnTo>
                  <a:pt x="637811" y="246529"/>
                </a:lnTo>
                <a:lnTo>
                  <a:pt x="638396" y="246957"/>
                </a:lnTo>
                <a:lnTo>
                  <a:pt x="638681" y="247386"/>
                </a:lnTo>
                <a:lnTo>
                  <a:pt x="638559" y="247855"/>
                </a:lnTo>
                <a:lnTo>
                  <a:pt x="638620" y="248719"/>
                </a:lnTo>
                <a:close/>
                <a:moveTo>
                  <a:pt x="487931" y="247488"/>
                </a:moveTo>
                <a:lnTo>
                  <a:pt x="485986" y="247597"/>
                </a:lnTo>
                <a:lnTo>
                  <a:pt x="485381" y="247427"/>
                </a:lnTo>
                <a:lnTo>
                  <a:pt x="485238" y="245563"/>
                </a:lnTo>
                <a:lnTo>
                  <a:pt x="487373" y="246366"/>
                </a:lnTo>
                <a:lnTo>
                  <a:pt x="488067" y="246420"/>
                </a:lnTo>
                <a:lnTo>
                  <a:pt x="487931" y="247488"/>
                </a:lnTo>
                <a:close/>
                <a:moveTo>
                  <a:pt x="355683" y="247229"/>
                </a:moveTo>
                <a:lnTo>
                  <a:pt x="355316" y="247508"/>
                </a:lnTo>
                <a:lnTo>
                  <a:pt x="352072" y="247352"/>
                </a:lnTo>
                <a:lnTo>
                  <a:pt x="349985" y="248909"/>
                </a:lnTo>
                <a:lnTo>
                  <a:pt x="348537" y="249385"/>
                </a:lnTo>
                <a:lnTo>
                  <a:pt x="343341" y="249385"/>
                </a:lnTo>
                <a:lnTo>
                  <a:pt x="342722" y="249174"/>
                </a:lnTo>
                <a:lnTo>
                  <a:pt x="342260" y="249174"/>
                </a:lnTo>
                <a:lnTo>
                  <a:pt x="341981" y="249487"/>
                </a:lnTo>
                <a:lnTo>
                  <a:pt x="340329" y="249249"/>
                </a:lnTo>
                <a:lnTo>
                  <a:pt x="335052" y="247869"/>
                </a:lnTo>
                <a:lnTo>
                  <a:pt x="334331" y="246590"/>
                </a:lnTo>
                <a:lnTo>
                  <a:pt x="335147" y="245223"/>
                </a:lnTo>
                <a:lnTo>
                  <a:pt x="337045" y="243285"/>
                </a:lnTo>
                <a:lnTo>
                  <a:pt x="340846" y="242904"/>
                </a:lnTo>
                <a:lnTo>
                  <a:pt x="358165" y="242769"/>
                </a:lnTo>
                <a:lnTo>
                  <a:pt x="360049" y="244435"/>
                </a:lnTo>
                <a:lnTo>
                  <a:pt x="360226" y="244999"/>
                </a:lnTo>
                <a:lnTo>
                  <a:pt x="356452" y="246135"/>
                </a:lnTo>
                <a:lnTo>
                  <a:pt x="355683" y="247229"/>
                </a:lnTo>
                <a:close/>
                <a:moveTo>
                  <a:pt x="384930" y="244652"/>
                </a:moveTo>
                <a:lnTo>
                  <a:pt x="383373" y="244979"/>
                </a:lnTo>
                <a:lnTo>
                  <a:pt x="381931" y="244305"/>
                </a:lnTo>
                <a:lnTo>
                  <a:pt x="381972" y="243401"/>
                </a:lnTo>
                <a:lnTo>
                  <a:pt x="382326" y="242558"/>
                </a:lnTo>
                <a:lnTo>
                  <a:pt x="384481" y="242123"/>
                </a:lnTo>
                <a:lnTo>
                  <a:pt x="385638" y="242150"/>
                </a:lnTo>
                <a:lnTo>
                  <a:pt x="386875" y="242728"/>
                </a:lnTo>
                <a:lnTo>
                  <a:pt x="387739" y="243333"/>
                </a:lnTo>
                <a:lnTo>
                  <a:pt x="388160" y="244040"/>
                </a:lnTo>
                <a:lnTo>
                  <a:pt x="385828" y="244074"/>
                </a:lnTo>
                <a:lnTo>
                  <a:pt x="384930" y="244652"/>
                </a:lnTo>
                <a:close/>
                <a:moveTo>
                  <a:pt x="753201" y="240436"/>
                </a:moveTo>
                <a:lnTo>
                  <a:pt x="752881" y="240729"/>
                </a:lnTo>
                <a:lnTo>
                  <a:pt x="752385" y="240110"/>
                </a:lnTo>
                <a:lnTo>
                  <a:pt x="752337" y="239722"/>
                </a:lnTo>
                <a:lnTo>
                  <a:pt x="752997" y="238668"/>
                </a:lnTo>
                <a:lnTo>
                  <a:pt x="753649" y="238056"/>
                </a:lnTo>
                <a:lnTo>
                  <a:pt x="754377" y="238008"/>
                </a:lnTo>
                <a:lnTo>
                  <a:pt x="754194" y="238872"/>
                </a:lnTo>
                <a:lnTo>
                  <a:pt x="753201" y="240436"/>
                </a:lnTo>
                <a:close/>
                <a:moveTo>
                  <a:pt x="191714" y="238349"/>
                </a:moveTo>
                <a:lnTo>
                  <a:pt x="190524" y="238770"/>
                </a:lnTo>
                <a:lnTo>
                  <a:pt x="189612" y="238396"/>
                </a:lnTo>
                <a:lnTo>
                  <a:pt x="189204" y="237859"/>
                </a:lnTo>
                <a:lnTo>
                  <a:pt x="190551" y="236540"/>
                </a:lnTo>
                <a:lnTo>
                  <a:pt x="191190" y="236227"/>
                </a:lnTo>
                <a:lnTo>
                  <a:pt x="191863" y="236125"/>
                </a:lnTo>
                <a:lnTo>
                  <a:pt x="192183" y="236839"/>
                </a:lnTo>
                <a:lnTo>
                  <a:pt x="191714" y="238349"/>
                </a:lnTo>
                <a:close/>
                <a:moveTo>
                  <a:pt x="753996" y="236615"/>
                </a:moveTo>
                <a:lnTo>
                  <a:pt x="752942" y="236791"/>
                </a:lnTo>
                <a:lnTo>
                  <a:pt x="752425" y="235234"/>
                </a:lnTo>
                <a:lnTo>
                  <a:pt x="753296" y="234833"/>
                </a:lnTo>
                <a:lnTo>
                  <a:pt x="754241" y="235785"/>
                </a:lnTo>
                <a:lnTo>
                  <a:pt x="753996" y="236615"/>
                </a:lnTo>
                <a:close/>
                <a:moveTo>
                  <a:pt x="755968" y="234411"/>
                </a:moveTo>
                <a:lnTo>
                  <a:pt x="755506" y="234568"/>
                </a:lnTo>
                <a:lnTo>
                  <a:pt x="755513" y="233629"/>
                </a:lnTo>
                <a:lnTo>
                  <a:pt x="756036" y="232800"/>
                </a:lnTo>
                <a:lnTo>
                  <a:pt x="756587" y="232324"/>
                </a:lnTo>
                <a:lnTo>
                  <a:pt x="757240" y="232303"/>
                </a:lnTo>
                <a:lnTo>
                  <a:pt x="755968" y="234411"/>
                </a:lnTo>
                <a:close/>
                <a:moveTo>
                  <a:pt x="750576" y="234568"/>
                </a:moveTo>
                <a:lnTo>
                  <a:pt x="750263" y="235914"/>
                </a:lnTo>
                <a:lnTo>
                  <a:pt x="749951" y="237417"/>
                </a:lnTo>
                <a:lnTo>
                  <a:pt x="748203" y="239103"/>
                </a:lnTo>
                <a:lnTo>
                  <a:pt x="747122" y="241681"/>
                </a:lnTo>
                <a:lnTo>
                  <a:pt x="746489" y="242327"/>
                </a:lnTo>
                <a:lnTo>
                  <a:pt x="744143" y="243476"/>
                </a:lnTo>
                <a:lnTo>
                  <a:pt x="742056" y="242041"/>
                </a:lnTo>
                <a:lnTo>
                  <a:pt x="741451" y="240810"/>
                </a:lnTo>
                <a:lnTo>
                  <a:pt x="742368" y="235125"/>
                </a:lnTo>
                <a:lnTo>
                  <a:pt x="743266" y="235316"/>
                </a:lnTo>
                <a:lnTo>
                  <a:pt x="743851" y="235275"/>
                </a:lnTo>
                <a:lnTo>
                  <a:pt x="744041" y="234901"/>
                </a:lnTo>
                <a:lnTo>
                  <a:pt x="742701" y="234262"/>
                </a:lnTo>
                <a:lnTo>
                  <a:pt x="742450" y="230998"/>
                </a:lnTo>
                <a:lnTo>
                  <a:pt x="742518" y="229767"/>
                </a:lnTo>
                <a:lnTo>
                  <a:pt x="743531" y="229488"/>
                </a:lnTo>
                <a:lnTo>
                  <a:pt x="744796" y="230447"/>
                </a:lnTo>
                <a:lnTo>
                  <a:pt x="746387" y="232154"/>
                </a:lnTo>
                <a:lnTo>
                  <a:pt x="748244" y="233500"/>
                </a:lnTo>
                <a:lnTo>
                  <a:pt x="750576" y="234568"/>
                </a:lnTo>
                <a:close/>
                <a:moveTo>
                  <a:pt x="232195" y="226279"/>
                </a:moveTo>
                <a:lnTo>
                  <a:pt x="234119" y="228454"/>
                </a:lnTo>
                <a:lnTo>
                  <a:pt x="235798" y="229617"/>
                </a:lnTo>
                <a:lnTo>
                  <a:pt x="237784" y="230250"/>
                </a:lnTo>
                <a:lnTo>
                  <a:pt x="239872" y="230311"/>
                </a:lnTo>
                <a:lnTo>
                  <a:pt x="241925" y="230590"/>
                </a:lnTo>
                <a:lnTo>
                  <a:pt x="244319" y="231419"/>
                </a:lnTo>
                <a:lnTo>
                  <a:pt x="246774" y="231800"/>
                </a:lnTo>
                <a:lnTo>
                  <a:pt x="247916" y="231657"/>
                </a:lnTo>
                <a:lnTo>
                  <a:pt x="249004" y="231229"/>
                </a:lnTo>
                <a:lnTo>
                  <a:pt x="249772" y="231202"/>
                </a:lnTo>
                <a:lnTo>
                  <a:pt x="250446" y="231603"/>
                </a:lnTo>
                <a:lnTo>
                  <a:pt x="252146" y="233446"/>
                </a:lnTo>
                <a:lnTo>
                  <a:pt x="253988" y="235132"/>
                </a:lnTo>
                <a:lnTo>
                  <a:pt x="254417" y="235989"/>
                </a:lnTo>
                <a:lnTo>
                  <a:pt x="255668" y="240055"/>
                </a:lnTo>
                <a:lnTo>
                  <a:pt x="257083" y="241225"/>
                </a:lnTo>
                <a:lnTo>
                  <a:pt x="259027" y="241565"/>
                </a:lnTo>
                <a:lnTo>
                  <a:pt x="261312" y="241565"/>
                </a:lnTo>
                <a:lnTo>
                  <a:pt x="263583" y="241735"/>
                </a:lnTo>
                <a:lnTo>
                  <a:pt x="268847" y="242687"/>
                </a:lnTo>
                <a:lnTo>
                  <a:pt x="270934" y="242551"/>
                </a:lnTo>
                <a:lnTo>
                  <a:pt x="272784" y="241599"/>
                </a:lnTo>
                <a:lnTo>
                  <a:pt x="274430" y="242218"/>
                </a:lnTo>
                <a:lnTo>
                  <a:pt x="278897" y="243360"/>
                </a:lnTo>
                <a:lnTo>
                  <a:pt x="281094" y="243619"/>
                </a:lnTo>
                <a:lnTo>
                  <a:pt x="283589" y="243292"/>
                </a:lnTo>
                <a:lnTo>
                  <a:pt x="286092" y="243224"/>
                </a:lnTo>
                <a:lnTo>
                  <a:pt x="287288" y="243557"/>
                </a:lnTo>
                <a:lnTo>
                  <a:pt x="288438" y="244054"/>
                </a:lnTo>
                <a:lnTo>
                  <a:pt x="289424" y="244231"/>
                </a:lnTo>
                <a:lnTo>
                  <a:pt x="290444" y="244224"/>
                </a:lnTo>
                <a:lnTo>
                  <a:pt x="292252" y="243272"/>
                </a:lnTo>
                <a:lnTo>
                  <a:pt x="293449" y="241524"/>
                </a:lnTo>
                <a:lnTo>
                  <a:pt x="294422" y="239321"/>
                </a:lnTo>
                <a:lnTo>
                  <a:pt x="295176" y="237023"/>
                </a:lnTo>
                <a:lnTo>
                  <a:pt x="295686" y="236037"/>
                </a:lnTo>
                <a:lnTo>
                  <a:pt x="296380" y="235166"/>
                </a:lnTo>
                <a:lnTo>
                  <a:pt x="297284" y="234602"/>
                </a:lnTo>
                <a:lnTo>
                  <a:pt x="298250" y="234248"/>
                </a:lnTo>
                <a:lnTo>
                  <a:pt x="300875" y="234466"/>
                </a:lnTo>
                <a:lnTo>
                  <a:pt x="301419" y="235023"/>
                </a:lnTo>
                <a:lnTo>
                  <a:pt x="304357" y="238920"/>
                </a:lnTo>
                <a:lnTo>
                  <a:pt x="304873" y="239260"/>
                </a:lnTo>
                <a:lnTo>
                  <a:pt x="307934" y="239504"/>
                </a:lnTo>
                <a:lnTo>
                  <a:pt x="308784" y="239375"/>
                </a:lnTo>
                <a:lnTo>
                  <a:pt x="310647" y="238593"/>
                </a:lnTo>
                <a:lnTo>
                  <a:pt x="311714" y="238525"/>
                </a:lnTo>
                <a:lnTo>
                  <a:pt x="313679" y="239491"/>
                </a:lnTo>
                <a:lnTo>
                  <a:pt x="314529" y="240314"/>
                </a:lnTo>
                <a:lnTo>
                  <a:pt x="315481" y="240919"/>
                </a:lnTo>
                <a:lnTo>
                  <a:pt x="320296" y="241538"/>
                </a:lnTo>
                <a:lnTo>
                  <a:pt x="322152" y="243211"/>
                </a:lnTo>
                <a:lnTo>
                  <a:pt x="323098" y="243435"/>
                </a:lnTo>
                <a:lnTo>
                  <a:pt x="326443" y="243231"/>
                </a:lnTo>
                <a:lnTo>
                  <a:pt x="328762" y="243394"/>
                </a:lnTo>
                <a:lnTo>
                  <a:pt x="330775" y="243843"/>
                </a:lnTo>
                <a:lnTo>
                  <a:pt x="331693" y="246216"/>
                </a:lnTo>
                <a:lnTo>
                  <a:pt x="332434" y="248651"/>
                </a:lnTo>
                <a:lnTo>
                  <a:pt x="332863" y="249480"/>
                </a:lnTo>
                <a:lnTo>
                  <a:pt x="334834" y="250317"/>
                </a:lnTo>
                <a:lnTo>
                  <a:pt x="335637" y="251071"/>
                </a:lnTo>
                <a:lnTo>
                  <a:pt x="335426" y="253499"/>
                </a:lnTo>
                <a:lnTo>
                  <a:pt x="335644" y="255811"/>
                </a:lnTo>
                <a:lnTo>
                  <a:pt x="339826" y="257824"/>
                </a:lnTo>
                <a:lnTo>
                  <a:pt x="344300" y="258980"/>
                </a:lnTo>
                <a:lnTo>
                  <a:pt x="349060" y="259089"/>
                </a:lnTo>
                <a:lnTo>
                  <a:pt x="353827" y="258687"/>
                </a:lnTo>
                <a:lnTo>
                  <a:pt x="356282" y="258191"/>
                </a:lnTo>
                <a:lnTo>
                  <a:pt x="359356" y="257334"/>
                </a:lnTo>
                <a:lnTo>
                  <a:pt x="359995" y="257348"/>
                </a:lnTo>
                <a:lnTo>
                  <a:pt x="365945" y="259993"/>
                </a:lnTo>
                <a:lnTo>
                  <a:pt x="366454" y="260401"/>
                </a:lnTo>
                <a:lnTo>
                  <a:pt x="367121" y="262380"/>
                </a:lnTo>
                <a:lnTo>
                  <a:pt x="367101" y="264468"/>
                </a:lnTo>
                <a:lnTo>
                  <a:pt x="365992" y="269425"/>
                </a:lnTo>
                <a:lnTo>
                  <a:pt x="365917" y="270785"/>
                </a:lnTo>
                <a:lnTo>
                  <a:pt x="366026" y="272145"/>
                </a:lnTo>
                <a:lnTo>
                  <a:pt x="367209" y="275103"/>
                </a:lnTo>
                <a:lnTo>
                  <a:pt x="367842" y="275953"/>
                </a:lnTo>
                <a:lnTo>
                  <a:pt x="369998" y="277510"/>
                </a:lnTo>
                <a:lnTo>
                  <a:pt x="370086" y="278326"/>
                </a:lnTo>
                <a:lnTo>
                  <a:pt x="369787" y="279142"/>
                </a:lnTo>
                <a:lnTo>
                  <a:pt x="367407" y="278584"/>
                </a:lnTo>
                <a:lnTo>
                  <a:pt x="365958" y="277911"/>
                </a:lnTo>
                <a:lnTo>
                  <a:pt x="365122" y="276796"/>
                </a:lnTo>
                <a:lnTo>
                  <a:pt x="363925" y="276164"/>
                </a:lnTo>
                <a:lnTo>
                  <a:pt x="361688" y="276395"/>
                </a:lnTo>
                <a:lnTo>
                  <a:pt x="357506" y="275280"/>
                </a:lnTo>
                <a:lnTo>
                  <a:pt x="352780" y="273552"/>
                </a:lnTo>
                <a:lnTo>
                  <a:pt x="344402" y="269887"/>
                </a:lnTo>
                <a:lnTo>
                  <a:pt x="342117" y="269914"/>
                </a:lnTo>
                <a:lnTo>
                  <a:pt x="339927" y="270384"/>
                </a:lnTo>
                <a:lnTo>
                  <a:pt x="337616" y="271315"/>
                </a:lnTo>
                <a:lnTo>
                  <a:pt x="335208" y="271982"/>
                </a:lnTo>
                <a:lnTo>
                  <a:pt x="333440" y="272233"/>
                </a:lnTo>
                <a:lnTo>
                  <a:pt x="331666" y="272050"/>
                </a:lnTo>
                <a:lnTo>
                  <a:pt x="327191" y="271172"/>
                </a:lnTo>
                <a:lnTo>
                  <a:pt x="322683" y="270601"/>
                </a:lnTo>
                <a:lnTo>
                  <a:pt x="311129" y="270241"/>
                </a:lnTo>
                <a:lnTo>
                  <a:pt x="307865" y="269404"/>
                </a:lnTo>
                <a:lnTo>
                  <a:pt x="302460" y="268983"/>
                </a:lnTo>
                <a:lnTo>
                  <a:pt x="298162" y="268262"/>
                </a:lnTo>
                <a:lnTo>
                  <a:pt x="293905" y="267256"/>
                </a:lnTo>
                <a:lnTo>
                  <a:pt x="283052" y="262298"/>
                </a:lnTo>
                <a:lnTo>
                  <a:pt x="279502" y="261054"/>
                </a:lnTo>
                <a:lnTo>
                  <a:pt x="268602" y="258687"/>
                </a:lnTo>
                <a:lnTo>
                  <a:pt x="266922" y="258497"/>
                </a:lnTo>
                <a:lnTo>
                  <a:pt x="262972" y="258674"/>
                </a:lnTo>
                <a:lnTo>
                  <a:pt x="260483" y="257980"/>
                </a:lnTo>
                <a:lnTo>
                  <a:pt x="258293" y="257967"/>
                </a:lnTo>
                <a:lnTo>
                  <a:pt x="255036" y="258735"/>
                </a:lnTo>
                <a:lnTo>
                  <a:pt x="254036" y="259286"/>
                </a:lnTo>
                <a:lnTo>
                  <a:pt x="252772" y="260449"/>
                </a:lnTo>
                <a:lnTo>
                  <a:pt x="250555" y="260394"/>
                </a:lnTo>
                <a:lnTo>
                  <a:pt x="248358" y="260170"/>
                </a:lnTo>
                <a:lnTo>
                  <a:pt x="242571" y="259055"/>
                </a:lnTo>
                <a:lnTo>
                  <a:pt x="240416" y="258368"/>
                </a:lnTo>
                <a:lnTo>
                  <a:pt x="238342" y="257355"/>
                </a:lnTo>
                <a:lnTo>
                  <a:pt x="236479" y="256035"/>
                </a:lnTo>
                <a:lnTo>
                  <a:pt x="235499" y="255566"/>
                </a:lnTo>
                <a:lnTo>
                  <a:pt x="230501" y="254220"/>
                </a:lnTo>
                <a:lnTo>
                  <a:pt x="226421" y="253757"/>
                </a:lnTo>
                <a:lnTo>
                  <a:pt x="218030" y="253145"/>
                </a:lnTo>
                <a:lnTo>
                  <a:pt x="216194" y="252737"/>
                </a:lnTo>
                <a:lnTo>
                  <a:pt x="214664" y="252248"/>
                </a:lnTo>
                <a:lnTo>
                  <a:pt x="213828" y="251160"/>
                </a:lnTo>
                <a:lnTo>
                  <a:pt x="213936" y="249773"/>
                </a:lnTo>
                <a:lnTo>
                  <a:pt x="214535" y="248576"/>
                </a:lnTo>
                <a:lnTo>
                  <a:pt x="215358" y="247372"/>
                </a:lnTo>
                <a:lnTo>
                  <a:pt x="215895" y="246223"/>
                </a:lnTo>
                <a:lnTo>
                  <a:pt x="209761" y="243816"/>
                </a:lnTo>
                <a:lnTo>
                  <a:pt x="204920" y="242503"/>
                </a:lnTo>
                <a:lnTo>
                  <a:pt x="202825" y="242252"/>
                </a:lnTo>
                <a:lnTo>
                  <a:pt x="200724" y="242252"/>
                </a:lnTo>
                <a:lnTo>
                  <a:pt x="198357" y="242524"/>
                </a:lnTo>
                <a:lnTo>
                  <a:pt x="196018" y="242395"/>
                </a:lnTo>
                <a:lnTo>
                  <a:pt x="194917" y="242000"/>
                </a:lnTo>
                <a:lnTo>
                  <a:pt x="193794" y="241864"/>
                </a:lnTo>
                <a:lnTo>
                  <a:pt x="192666" y="242150"/>
                </a:lnTo>
                <a:lnTo>
                  <a:pt x="191762" y="242041"/>
                </a:lnTo>
                <a:lnTo>
                  <a:pt x="191530" y="240946"/>
                </a:lnTo>
                <a:lnTo>
                  <a:pt x="192108" y="240015"/>
                </a:lnTo>
                <a:lnTo>
                  <a:pt x="193291" y="238961"/>
                </a:lnTo>
                <a:lnTo>
                  <a:pt x="193971" y="238777"/>
                </a:lnTo>
                <a:lnTo>
                  <a:pt x="194278" y="240429"/>
                </a:lnTo>
                <a:lnTo>
                  <a:pt x="194617" y="240756"/>
                </a:lnTo>
                <a:lnTo>
                  <a:pt x="195665" y="241116"/>
                </a:lnTo>
                <a:lnTo>
                  <a:pt x="196120" y="241014"/>
                </a:lnTo>
                <a:lnTo>
                  <a:pt x="197970" y="238906"/>
                </a:lnTo>
                <a:lnTo>
                  <a:pt x="198486" y="237866"/>
                </a:lnTo>
                <a:lnTo>
                  <a:pt x="199384" y="235057"/>
                </a:lnTo>
                <a:lnTo>
                  <a:pt x="200363" y="235601"/>
                </a:lnTo>
                <a:lnTo>
                  <a:pt x="201343" y="235268"/>
                </a:lnTo>
                <a:lnTo>
                  <a:pt x="201907" y="234819"/>
                </a:lnTo>
                <a:lnTo>
                  <a:pt x="203464" y="228325"/>
                </a:lnTo>
                <a:lnTo>
                  <a:pt x="204756" y="226428"/>
                </a:lnTo>
                <a:lnTo>
                  <a:pt x="206524" y="224857"/>
                </a:lnTo>
                <a:lnTo>
                  <a:pt x="207408" y="224470"/>
                </a:lnTo>
                <a:lnTo>
                  <a:pt x="209142" y="225435"/>
                </a:lnTo>
                <a:lnTo>
                  <a:pt x="212658" y="225802"/>
                </a:lnTo>
                <a:lnTo>
                  <a:pt x="214745" y="226442"/>
                </a:lnTo>
                <a:lnTo>
                  <a:pt x="216840" y="226523"/>
                </a:lnTo>
                <a:lnTo>
                  <a:pt x="218887" y="226836"/>
                </a:lnTo>
                <a:lnTo>
                  <a:pt x="221736" y="227979"/>
                </a:lnTo>
                <a:lnTo>
                  <a:pt x="222742" y="227856"/>
                </a:lnTo>
                <a:lnTo>
                  <a:pt x="223763" y="227502"/>
                </a:lnTo>
                <a:lnTo>
                  <a:pt x="225292" y="226258"/>
                </a:lnTo>
                <a:lnTo>
                  <a:pt x="225959" y="224272"/>
                </a:lnTo>
                <a:lnTo>
                  <a:pt x="228162" y="225279"/>
                </a:lnTo>
                <a:lnTo>
                  <a:pt x="231406" y="225680"/>
                </a:lnTo>
                <a:lnTo>
                  <a:pt x="232195" y="226279"/>
                </a:lnTo>
                <a:close/>
                <a:moveTo>
                  <a:pt x="550471" y="225633"/>
                </a:moveTo>
                <a:lnTo>
                  <a:pt x="550301" y="226544"/>
                </a:lnTo>
                <a:lnTo>
                  <a:pt x="549601" y="225496"/>
                </a:lnTo>
                <a:lnTo>
                  <a:pt x="548961" y="224980"/>
                </a:lnTo>
                <a:lnTo>
                  <a:pt x="549029" y="223851"/>
                </a:lnTo>
                <a:lnTo>
                  <a:pt x="549934" y="224272"/>
                </a:lnTo>
                <a:lnTo>
                  <a:pt x="550471" y="225633"/>
                </a:lnTo>
                <a:close/>
                <a:moveTo>
                  <a:pt x="483239" y="231827"/>
                </a:moveTo>
                <a:lnTo>
                  <a:pt x="482457" y="235003"/>
                </a:lnTo>
                <a:lnTo>
                  <a:pt x="482089" y="233881"/>
                </a:lnTo>
                <a:lnTo>
                  <a:pt x="481947" y="230977"/>
                </a:lnTo>
                <a:lnTo>
                  <a:pt x="481464" y="229563"/>
                </a:lnTo>
                <a:lnTo>
                  <a:pt x="481770" y="227938"/>
                </a:lnTo>
                <a:lnTo>
                  <a:pt x="481668" y="223769"/>
                </a:lnTo>
                <a:lnTo>
                  <a:pt x="482260" y="221845"/>
                </a:lnTo>
                <a:lnTo>
                  <a:pt x="483347" y="224293"/>
                </a:lnTo>
                <a:lnTo>
                  <a:pt x="483633" y="225537"/>
                </a:lnTo>
                <a:lnTo>
                  <a:pt x="483239" y="231827"/>
                </a:lnTo>
                <a:close/>
                <a:moveTo>
                  <a:pt x="334209" y="222532"/>
                </a:moveTo>
                <a:lnTo>
                  <a:pt x="333801" y="223212"/>
                </a:lnTo>
                <a:lnTo>
                  <a:pt x="331965" y="223157"/>
                </a:lnTo>
                <a:lnTo>
                  <a:pt x="331659" y="222396"/>
                </a:lnTo>
                <a:lnTo>
                  <a:pt x="332856" y="221008"/>
                </a:lnTo>
                <a:lnTo>
                  <a:pt x="333645" y="220920"/>
                </a:lnTo>
                <a:lnTo>
                  <a:pt x="334352" y="221430"/>
                </a:lnTo>
                <a:lnTo>
                  <a:pt x="334209" y="222532"/>
                </a:lnTo>
                <a:close/>
                <a:moveTo>
                  <a:pt x="717569" y="223286"/>
                </a:moveTo>
                <a:lnTo>
                  <a:pt x="716406" y="225122"/>
                </a:lnTo>
                <a:lnTo>
                  <a:pt x="715617" y="224476"/>
                </a:lnTo>
                <a:lnTo>
                  <a:pt x="715175" y="224470"/>
                </a:lnTo>
                <a:lnTo>
                  <a:pt x="714903" y="223388"/>
                </a:lnTo>
                <a:lnTo>
                  <a:pt x="715175" y="221158"/>
                </a:lnTo>
                <a:lnTo>
                  <a:pt x="714196" y="218649"/>
                </a:lnTo>
                <a:lnTo>
                  <a:pt x="715481" y="218683"/>
                </a:lnTo>
                <a:lnTo>
                  <a:pt x="715841" y="219431"/>
                </a:lnTo>
                <a:lnTo>
                  <a:pt x="716249" y="219682"/>
                </a:lnTo>
                <a:lnTo>
                  <a:pt x="717521" y="222103"/>
                </a:lnTo>
                <a:lnTo>
                  <a:pt x="717569" y="223286"/>
                </a:lnTo>
                <a:close/>
                <a:moveTo>
                  <a:pt x="754588" y="220546"/>
                </a:moveTo>
                <a:lnTo>
                  <a:pt x="754438" y="221280"/>
                </a:lnTo>
                <a:lnTo>
                  <a:pt x="754425" y="222634"/>
                </a:lnTo>
                <a:lnTo>
                  <a:pt x="754744" y="223892"/>
                </a:lnTo>
                <a:lnTo>
                  <a:pt x="753928" y="225170"/>
                </a:lnTo>
                <a:lnTo>
                  <a:pt x="754690" y="227081"/>
                </a:lnTo>
                <a:lnTo>
                  <a:pt x="754806" y="228033"/>
                </a:lnTo>
                <a:lnTo>
                  <a:pt x="754758" y="229379"/>
                </a:lnTo>
                <a:lnTo>
                  <a:pt x="754547" y="229984"/>
                </a:lnTo>
                <a:lnTo>
                  <a:pt x="753969" y="231753"/>
                </a:lnTo>
                <a:lnTo>
                  <a:pt x="753391" y="232385"/>
                </a:lnTo>
                <a:lnTo>
                  <a:pt x="752956" y="232562"/>
                </a:lnTo>
                <a:lnTo>
                  <a:pt x="752514" y="233099"/>
                </a:lnTo>
                <a:lnTo>
                  <a:pt x="748760" y="232521"/>
                </a:lnTo>
                <a:lnTo>
                  <a:pt x="747142" y="231290"/>
                </a:lnTo>
                <a:lnTo>
                  <a:pt x="745693" y="229964"/>
                </a:lnTo>
                <a:lnTo>
                  <a:pt x="745388" y="229406"/>
                </a:lnTo>
                <a:lnTo>
                  <a:pt x="743688" y="227856"/>
                </a:lnTo>
                <a:lnTo>
                  <a:pt x="743293" y="227333"/>
                </a:lnTo>
                <a:lnTo>
                  <a:pt x="743259" y="226503"/>
                </a:lnTo>
                <a:lnTo>
                  <a:pt x="744633" y="226292"/>
                </a:lnTo>
                <a:lnTo>
                  <a:pt x="746101" y="226319"/>
                </a:lnTo>
                <a:lnTo>
                  <a:pt x="746033" y="225578"/>
                </a:lnTo>
                <a:lnTo>
                  <a:pt x="746883" y="222953"/>
                </a:lnTo>
                <a:lnTo>
                  <a:pt x="744653" y="221267"/>
                </a:lnTo>
                <a:lnTo>
                  <a:pt x="744259" y="220560"/>
                </a:lnTo>
                <a:lnTo>
                  <a:pt x="745054" y="220084"/>
                </a:lnTo>
                <a:lnTo>
                  <a:pt x="746849" y="220668"/>
                </a:lnTo>
                <a:lnTo>
                  <a:pt x="749046" y="217710"/>
                </a:lnTo>
                <a:lnTo>
                  <a:pt x="749692" y="217092"/>
                </a:lnTo>
                <a:lnTo>
                  <a:pt x="750005" y="215446"/>
                </a:lnTo>
                <a:lnTo>
                  <a:pt x="751236" y="215235"/>
                </a:lnTo>
                <a:lnTo>
                  <a:pt x="752106" y="215446"/>
                </a:lnTo>
                <a:lnTo>
                  <a:pt x="752670" y="216473"/>
                </a:lnTo>
                <a:lnTo>
                  <a:pt x="752895" y="217364"/>
                </a:lnTo>
                <a:lnTo>
                  <a:pt x="752657" y="218166"/>
                </a:lnTo>
                <a:lnTo>
                  <a:pt x="753711" y="218581"/>
                </a:lnTo>
                <a:lnTo>
                  <a:pt x="754588" y="220546"/>
                </a:lnTo>
                <a:close/>
                <a:moveTo>
                  <a:pt x="719847" y="224266"/>
                </a:moveTo>
                <a:lnTo>
                  <a:pt x="718290" y="225904"/>
                </a:lnTo>
                <a:lnTo>
                  <a:pt x="719751" y="222042"/>
                </a:lnTo>
                <a:lnTo>
                  <a:pt x="720057" y="220084"/>
                </a:lnTo>
                <a:lnTo>
                  <a:pt x="721417" y="218921"/>
                </a:lnTo>
                <a:lnTo>
                  <a:pt x="723437" y="213005"/>
                </a:lnTo>
                <a:lnTo>
                  <a:pt x="723886" y="213141"/>
                </a:lnTo>
                <a:lnTo>
                  <a:pt x="724545" y="213719"/>
                </a:lnTo>
                <a:lnTo>
                  <a:pt x="723532" y="218057"/>
                </a:lnTo>
                <a:lnTo>
                  <a:pt x="720697" y="221104"/>
                </a:lnTo>
                <a:lnTo>
                  <a:pt x="719847" y="224266"/>
                </a:lnTo>
                <a:close/>
                <a:moveTo>
                  <a:pt x="136647" y="216201"/>
                </a:moveTo>
                <a:lnTo>
                  <a:pt x="135090" y="216296"/>
                </a:lnTo>
                <a:lnTo>
                  <a:pt x="132220" y="213957"/>
                </a:lnTo>
                <a:lnTo>
                  <a:pt x="131751" y="213236"/>
                </a:lnTo>
                <a:lnTo>
                  <a:pt x="132560" y="212542"/>
                </a:lnTo>
                <a:lnTo>
                  <a:pt x="133424" y="212590"/>
                </a:lnTo>
                <a:lnTo>
                  <a:pt x="136729" y="214065"/>
                </a:lnTo>
                <a:lnTo>
                  <a:pt x="137374" y="214793"/>
                </a:lnTo>
                <a:lnTo>
                  <a:pt x="136647" y="216201"/>
                </a:lnTo>
                <a:close/>
                <a:moveTo>
                  <a:pt x="542365" y="212257"/>
                </a:moveTo>
                <a:lnTo>
                  <a:pt x="542290" y="214188"/>
                </a:lnTo>
                <a:lnTo>
                  <a:pt x="541529" y="214079"/>
                </a:lnTo>
                <a:lnTo>
                  <a:pt x="540903" y="213399"/>
                </a:lnTo>
                <a:lnTo>
                  <a:pt x="540733" y="212760"/>
                </a:lnTo>
                <a:lnTo>
                  <a:pt x="540767" y="212243"/>
                </a:lnTo>
                <a:lnTo>
                  <a:pt x="541107" y="211835"/>
                </a:lnTo>
                <a:lnTo>
                  <a:pt x="542365" y="212257"/>
                </a:lnTo>
                <a:close/>
                <a:moveTo>
                  <a:pt x="512146" y="215426"/>
                </a:moveTo>
                <a:lnTo>
                  <a:pt x="510929" y="215935"/>
                </a:lnTo>
                <a:lnTo>
                  <a:pt x="508637" y="213760"/>
                </a:lnTo>
                <a:lnTo>
                  <a:pt x="507665" y="211964"/>
                </a:lnTo>
                <a:lnTo>
                  <a:pt x="507896" y="210951"/>
                </a:lnTo>
                <a:lnTo>
                  <a:pt x="508582" y="210067"/>
                </a:lnTo>
                <a:lnTo>
                  <a:pt x="508909" y="209843"/>
                </a:lnTo>
                <a:lnTo>
                  <a:pt x="508766" y="208918"/>
                </a:lnTo>
                <a:lnTo>
                  <a:pt x="509671" y="208469"/>
                </a:lnTo>
                <a:lnTo>
                  <a:pt x="510663" y="208530"/>
                </a:lnTo>
                <a:lnTo>
                  <a:pt x="511316" y="209775"/>
                </a:lnTo>
                <a:lnTo>
                  <a:pt x="512098" y="210115"/>
                </a:lnTo>
                <a:lnTo>
                  <a:pt x="512500" y="211305"/>
                </a:lnTo>
                <a:lnTo>
                  <a:pt x="512146" y="215426"/>
                </a:lnTo>
                <a:close/>
                <a:moveTo>
                  <a:pt x="523631" y="212216"/>
                </a:moveTo>
                <a:lnTo>
                  <a:pt x="523142" y="213481"/>
                </a:lnTo>
                <a:lnTo>
                  <a:pt x="522087" y="214467"/>
                </a:lnTo>
                <a:lnTo>
                  <a:pt x="521244" y="214542"/>
                </a:lnTo>
                <a:lnTo>
                  <a:pt x="520360" y="214338"/>
                </a:lnTo>
                <a:lnTo>
                  <a:pt x="518803" y="213481"/>
                </a:lnTo>
                <a:lnTo>
                  <a:pt x="518402" y="214385"/>
                </a:lnTo>
                <a:lnTo>
                  <a:pt x="517171" y="214344"/>
                </a:lnTo>
                <a:lnTo>
                  <a:pt x="516722" y="213175"/>
                </a:lnTo>
                <a:lnTo>
                  <a:pt x="517600" y="209714"/>
                </a:lnTo>
                <a:lnTo>
                  <a:pt x="518878" y="208422"/>
                </a:lnTo>
                <a:lnTo>
                  <a:pt x="518755" y="207061"/>
                </a:lnTo>
                <a:lnTo>
                  <a:pt x="517695" y="204171"/>
                </a:lnTo>
                <a:lnTo>
                  <a:pt x="518354" y="202662"/>
                </a:lnTo>
                <a:lnTo>
                  <a:pt x="521326" y="201519"/>
                </a:lnTo>
                <a:lnTo>
                  <a:pt x="523917" y="200125"/>
                </a:lnTo>
                <a:lnTo>
                  <a:pt x="524712" y="199840"/>
                </a:lnTo>
                <a:lnTo>
                  <a:pt x="525433" y="200914"/>
                </a:lnTo>
                <a:lnTo>
                  <a:pt x="525821" y="205837"/>
                </a:lnTo>
                <a:lnTo>
                  <a:pt x="523040" y="209734"/>
                </a:lnTo>
                <a:lnTo>
                  <a:pt x="523631" y="212216"/>
                </a:lnTo>
                <a:close/>
                <a:moveTo>
                  <a:pt x="533838" y="198548"/>
                </a:moveTo>
                <a:lnTo>
                  <a:pt x="534280" y="202641"/>
                </a:lnTo>
                <a:lnTo>
                  <a:pt x="534137" y="203716"/>
                </a:lnTo>
                <a:lnTo>
                  <a:pt x="533063" y="202145"/>
                </a:lnTo>
                <a:lnTo>
                  <a:pt x="532675" y="201832"/>
                </a:lnTo>
                <a:lnTo>
                  <a:pt x="532376" y="202145"/>
                </a:lnTo>
                <a:lnTo>
                  <a:pt x="531995" y="202315"/>
                </a:lnTo>
                <a:lnTo>
                  <a:pt x="531451" y="202302"/>
                </a:lnTo>
                <a:lnTo>
                  <a:pt x="530744" y="203886"/>
                </a:lnTo>
                <a:lnTo>
                  <a:pt x="530676" y="205382"/>
                </a:lnTo>
                <a:lnTo>
                  <a:pt x="530139" y="206381"/>
                </a:lnTo>
                <a:lnTo>
                  <a:pt x="529860" y="209720"/>
                </a:lnTo>
                <a:lnTo>
                  <a:pt x="530037" y="210618"/>
                </a:lnTo>
                <a:lnTo>
                  <a:pt x="530866" y="210176"/>
                </a:lnTo>
                <a:lnTo>
                  <a:pt x="531376" y="210060"/>
                </a:lnTo>
                <a:lnTo>
                  <a:pt x="533253" y="211346"/>
                </a:lnTo>
                <a:lnTo>
                  <a:pt x="534246" y="212284"/>
                </a:lnTo>
                <a:lnTo>
                  <a:pt x="533967" y="213419"/>
                </a:lnTo>
                <a:lnTo>
                  <a:pt x="532695" y="214562"/>
                </a:lnTo>
                <a:lnTo>
                  <a:pt x="531220" y="215058"/>
                </a:lnTo>
                <a:lnTo>
                  <a:pt x="530118" y="214569"/>
                </a:lnTo>
                <a:lnTo>
                  <a:pt x="529792" y="214800"/>
                </a:lnTo>
                <a:lnTo>
                  <a:pt x="529139" y="215385"/>
                </a:lnTo>
                <a:lnTo>
                  <a:pt x="528650" y="216160"/>
                </a:lnTo>
                <a:lnTo>
                  <a:pt x="528792" y="216956"/>
                </a:lnTo>
                <a:lnTo>
                  <a:pt x="527534" y="219220"/>
                </a:lnTo>
                <a:lnTo>
                  <a:pt x="526807" y="219859"/>
                </a:lnTo>
                <a:lnTo>
                  <a:pt x="525297" y="219166"/>
                </a:lnTo>
                <a:lnTo>
                  <a:pt x="524366" y="219757"/>
                </a:lnTo>
                <a:lnTo>
                  <a:pt x="523617" y="219703"/>
                </a:lnTo>
                <a:lnTo>
                  <a:pt x="522468" y="217438"/>
                </a:lnTo>
                <a:lnTo>
                  <a:pt x="522502" y="216377"/>
                </a:lnTo>
                <a:lnTo>
                  <a:pt x="523563" y="215188"/>
                </a:lnTo>
                <a:lnTo>
                  <a:pt x="523570" y="214331"/>
                </a:lnTo>
                <a:lnTo>
                  <a:pt x="524093" y="213372"/>
                </a:lnTo>
                <a:lnTo>
                  <a:pt x="525263" y="212060"/>
                </a:lnTo>
                <a:lnTo>
                  <a:pt x="525936" y="211067"/>
                </a:lnTo>
                <a:lnTo>
                  <a:pt x="525957" y="210441"/>
                </a:lnTo>
                <a:lnTo>
                  <a:pt x="526453" y="208061"/>
                </a:lnTo>
                <a:lnTo>
                  <a:pt x="526643" y="207068"/>
                </a:lnTo>
                <a:lnTo>
                  <a:pt x="526984" y="206014"/>
                </a:lnTo>
                <a:lnTo>
                  <a:pt x="527514" y="203859"/>
                </a:lnTo>
                <a:lnTo>
                  <a:pt x="527589" y="199806"/>
                </a:lnTo>
                <a:lnTo>
                  <a:pt x="529377" y="196467"/>
                </a:lnTo>
                <a:lnTo>
                  <a:pt x="531125" y="195556"/>
                </a:lnTo>
                <a:lnTo>
                  <a:pt x="531819" y="195406"/>
                </a:lnTo>
                <a:lnTo>
                  <a:pt x="531709" y="196297"/>
                </a:lnTo>
                <a:lnTo>
                  <a:pt x="533838" y="198548"/>
                </a:lnTo>
                <a:close/>
                <a:moveTo>
                  <a:pt x="732141" y="192747"/>
                </a:moveTo>
                <a:lnTo>
                  <a:pt x="733120" y="193761"/>
                </a:lnTo>
                <a:lnTo>
                  <a:pt x="730849" y="192965"/>
                </a:lnTo>
                <a:lnTo>
                  <a:pt x="727598" y="191299"/>
                </a:lnTo>
                <a:lnTo>
                  <a:pt x="727374" y="190184"/>
                </a:lnTo>
                <a:lnTo>
                  <a:pt x="730108" y="191870"/>
                </a:lnTo>
                <a:lnTo>
                  <a:pt x="732141" y="192747"/>
                </a:lnTo>
                <a:close/>
                <a:moveTo>
                  <a:pt x="535028" y="190218"/>
                </a:moveTo>
                <a:lnTo>
                  <a:pt x="533165" y="192503"/>
                </a:lnTo>
                <a:lnTo>
                  <a:pt x="531866" y="192387"/>
                </a:lnTo>
                <a:lnTo>
                  <a:pt x="530309" y="190884"/>
                </a:lnTo>
                <a:lnTo>
                  <a:pt x="529860" y="189238"/>
                </a:lnTo>
                <a:lnTo>
                  <a:pt x="529819" y="188640"/>
                </a:lnTo>
                <a:lnTo>
                  <a:pt x="530880" y="187709"/>
                </a:lnTo>
                <a:lnTo>
                  <a:pt x="534450" y="188021"/>
                </a:lnTo>
                <a:lnTo>
                  <a:pt x="535123" y="188851"/>
                </a:lnTo>
                <a:lnTo>
                  <a:pt x="535028" y="190218"/>
                </a:lnTo>
                <a:close/>
                <a:moveTo>
                  <a:pt x="636566" y="180195"/>
                </a:moveTo>
                <a:lnTo>
                  <a:pt x="633309" y="181187"/>
                </a:lnTo>
                <a:lnTo>
                  <a:pt x="634009" y="179338"/>
                </a:lnTo>
                <a:lnTo>
                  <a:pt x="634451" y="178848"/>
                </a:lnTo>
                <a:lnTo>
                  <a:pt x="636063" y="179351"/>
                </a:lnTo>
                <a:lnTo>
                  <a:pt x="636566" y="180195"/>
                </a:lnTo>
                <a:close/>
                <a:moveTo>
                  <a:pt x="631085" y="181888"/>
                </a:moveTo>
                <a:lnTo>
                  <a:pt x="630596" y="182581"/>
                </a:lnTo>
                <a:lnTo>
                  <a:pt x="629487" y="183037"/>
                </a:lnTo>
                <a:lnTo>
                  <a:pt x="628563" y="182989"/>
                </a:lnTo>
                <a:lnTo>
                  <a:pt x="628862" y="182323"/>
                </a:lnTo>
                <a:lnTo>
                  <a:pt x="628631" y="181935"/>
                </a:lnTo>
                <a:lnTo>
                  <a:pt x="627944" y="182105"/>
                </a:lnTo>
                <a:lnTo>
                  <a:pt x="626822" y="182642"/>
                </a:lnTo>
                <a:lnTo>
                  <a:pt x="625408" y="183717"/>
                </a:lnTo>
                <a:lnTo>
                  <a:pt x="624578" y="183187"/>
                </a:lnTo>
                <a:lnTo>
                  <a:pt x="624401" y="182357"/>
                </a:lnTo>
                <a:lnTo>
                  <a:pt x="624448" y="181976"/>
                </a:lnTo>
                <a:lnTo>
                  <a:pt x="626142" y="180487"/>
                </a:lnTo>
                <a:lnTo>
                  <a:pt x="628107" y="180229"/>
                </a:lnTo>
                <a:lnTo>
                  <a:pt x="630875" y="178800"/>
                </a:lnTo>
                <a:lnTo>
                  <a:pt x="632112" y="178868"/>
                </a:lnTo>
                <a:lnTo>
                  <a:pt x="631820" y="179773"/>
                </a:lnTo>
                <a:lnTo>
                  <a:pt x="631391" y="180419"/>
                </a:lnTo>
                <a:lnTo>
                  <a:pt x="631133" y="181099"/>
                </a:lnTo>
                <a:lnTo>
                  <a:pt x="631085" y="181888"/>
                </a:lnTo>
                <a:close/>
                <a:moveTo>
                  <a:pt x="639613" y="179460"/>
                </a:moveTo>
                <a:lnTo>
                  <a:pt x="639572" y="180263"/>
                </a:lnTo>
                <a:lnTo>
                  <a:pt x="639436" y="180514"/>
                </a:lnTo>
                <a:lnTo>
                  <a:pt x="638396" y="180235"/>
                </a:lnTo>
                <a:lnTo>
                  <a:pt x="637654" y="180249"/>
                </a:lnTo>
                <a:lnTo>
                  <a:pt x="636995" y="178800"/>
                </a:lnTo>
                <a:lnTo>
                  <a:pt x="637178" y="178467"/>
                </a:lnTo>
                <a:lnTo>
                  <a:pt x="638545" y="178889"/>
                </a:lnTo>
                <a:lnTo>
                  <a:pt x="639055" y="179032"/>
                </a:lnTo>
                <a:lnTo>
                  <a:pt x="639613" y="179460"/>
                </a:lnTo>
                <a:close/>
                <a:moveTo>
                  <a:pt x="404909" y="177896"/>
                </a:moveTo>
                <a:lnTo>
                  <a:pt x="404208" y="181167"/>
                </a:lnTo>
                <a:lnTo>
                  <a:pt x="403046" y="179310"/>
                </a:lnTo>
                <a:lnTo>
                  <a:pt x="404352" y="177114"/>
                </a:lnTo>
                <a:lnTo>
                  <a:pt x="404957" y="176672"/>
                </a:lnTo>
                <a:lnTo>
                  <a:pt x="404909" y="177896"/>
                </a:lnTo>
                <a:close/>
                <a:moveTo>
                  <a:pt x="618315" y="175060"/>
                </a:moveTo>
                <a:lnTo>
                  <a:pt x="618750" y="175904"/>
                </a:lnTo>
                <a:lnTo>
                  <a:pt x="616880" y="175373"/>
                </a:lnTo>
                <a:lnTo>
                  <a:pt x="616050" y="174557"/>
                </a:lnTo>
                <a:lnTo>
                  <a:pt x="616866" y="174047"/>
                </a:lnTo>
                <a:lnTo>
                  <a:pt x="617322" y="173911"/>
                </a:lnTo>
                <a:lnTo>
                  <a:pt x="618315" y="175060"/>
                </a:lnTo>
                <a:close/>
                <a:moveTo>
                  <a:pt x="402610" y="185567"/>
                </a:moveTo>
                <a:lnTo>
                  <a:pt x="398605" y="189103"/>
                </a:lnTo>
                <a:lnTo>
                  <a:pt x="397939" y="188205"/>
                </a:lnTo>
                <a:lnTo>
                  <a:pt x="398286" y="184608"/>
                </a:lnTo>
                <a:lnTo>
                  <a:pt x="397171" y="182371"/>
                </a:lnTo>
                <a:lnTo>
                  <a:pt x="397245" y="180711"/>
                </a:lnTo>
                <a:lnTo>
                  <a:pt x="398034" y="177774"/>
                </a:lnTo>
                <a:lnTo>
                  <a:pt x="399061" y="175523"/>
                </a:lnTo>
                <a:lnTo>
                  <a:pt x="401387" y="174020"/>
                </a:lnTo>
                <a:lnTo>
                  <a:pt x="401965" y="173843"/>
                </a:lnTo>
                <a:lnTo>
                  <a:pt x="401822" y="176570"/>
                </a:lnTo>
                <a:lnTo>
                  <a:pt x="402284" y="177597"/>
                </a:lnTo>
                <a:lnTo>
                  <a:pt x="402447" y="178474"/>
                </a:lnTo>
                <a:lnTo>
                  <a:pt x="402202" y="179229"/>
                </a:lnTo>
                <a:lnTo>
                  <a:pt x="402638" y="182724"/>
                </a:lnTo>
                <a:lnTo>
                  <a:pt x="402896" y="183574"/>
                </a:lnTo>
                <a:lnTo>
                  <a:pt x="402332" y="184676"/>
                </a:lnTo>
                <a:lnTo>
                  <a:pt x="402610" y="185567"/>
                </a:lnTo>
                <a:close/>
                <a:moveTo>
                  <a:pt x="604089" y="170749"/>
                </a:moveTo>
                <a:lnTo>
                  <a:pt x="607231" y="172232"/>
                </a:lnTo>
                <a:lnTo>
                  <a:pt x="607938" y="173197"/>
                </a:lnTo>
                <a:lnTo>
                  <a:pt x="608503" y="174346"/>
                </a:lnTo>
                <a:lnTo>
                  <a:pt x="609121" y="174979"/>
                </a:lnTo>
                <a:lnTo>
                  <a:pt x="609856" y="175496"/>
                </a:lnTo>
                <a:lnTo>
                  <a:pt x="611080" y="176495"/>
                </a:lnTo>
                <a:lnTo>
                  <a:pt x="611400" y="178018"/>
                </a:lnTo>
                <a:lnTo>
                  <a:pt x="611121" y="181092"/>
                </a:lnTo>
                <a:lnTo>
                  <a:pt x="609700" y="181364"/>
                </a:lnTo>
                <a:lnTo>
                  <a:pt x="608366" y="181813"/>
                </a:lnTo>
                <a:lnTo>
                  <a:pt x="605619" y="183595"/>
                </a:lnTo>
                <a:lnTo>
                  <a:pt x="604266" y="183941"/>
                </a:lnTo>
                <a:lnTo>
                  <a:pt x="602818" y="184064"/>
                </a:lnTo>
                <a:lnTo>
                  <a:pt x="601791" y="184533"/>
                </a:lnTo>
                <a:lnTo>
                  <a:pt x="600764" y="184717"/>
                </a:lnTo>
                <a:lnTo>
                  <a:pt x="598092" y="183730"/>
                </a:lnTo>
                <a:lnTo>
                  <a:pt x="595508" y="182575"/>
                </a:lnTo>
                <a:lnTo>
                  <a:pt x="591754" y="180568"/>
                </a:lnTo>
                <a:lnTo>
                  <a:pt x="591060" y="180079"/>
                </a:lnTo>
                <a:lnTo>
                  <a:pt x="590455" y="179004"/>
                </a:lnTo>
                <a:lnTo>
                  <a:pt x="588735" y="177073"/>
                </a:lnTo>
                <a:lnTo>
                  <a:pt x="588306" y="175836"/>
                </a:lnTo>
                <a:lnTo>
                  <a:pt x="588163" y="172313"/>
                </a:lnTo>
                <a:lnTo>
                  <a:pt x="588612" y="171504"/>
                </a:lnTo>
                <a:lnTo>
                  <a:pt x="589333" y="171076"/>
                </a:lnTo>
                <a:lnTo>
                  <a:pt x="591842" y="171892"/>
                </a:lnTo>
                <a:lnTo>
                  <a:pt x="593495" y="171042"/>
                </a:lnTo>
                <a:lnTo>
                  <a:pt x="598241" y="170321"/>
                </a:lnTo>
                <a:lnTo>
                  <a:pt x="603076" y="170396"/>
                </a:lnTo>
                <a:lnTo>
                  <a:pt x="604089" y="170749"/>
                </a:lnTo>
                <a:close/>
                <a:moveTo>
                  <a:pt x="625598" y="167873"/>
                </a:moveTo>
                <a:lnTo>
                  <a:pt x="624639" y="169457"/>
                </a:lnTo>
                <a:lnTo>
                  <a:pt x="622959" y="169389"/>
                </a:lnTo>
                <a:lnTo>
                  <a:pt x="622667" y="169165"/>
                </a:lnTo>
                <a:lnTo>
                  <a:pt x="624653" y="168172"/>
                </a:lnTo>
                <a:lnTo>
                  <a:pt x="625598" y="167873"/>
                </a:lnTo>
                <a:close/>
                <a:moveTo>
                  <a:pt x="222892" y="169178"/>
                </a:moveTo>
                <a:lnTo>
                  <a:pt x="222572" y="169559"/>
                </a:lnTo>
                <a:lnTo>
                  <a:pt x="221518" y="169355"/>
                </a:lnTo>
                <a:lnTo>
                  <a:pt x="220750" y="168825"/>
                </a:lnTo>
                <a:lnTo>
                  <a:pt x="220274" y="168322"/>
                </a:lnTo>
                <a:lnTo>
                  <a:pt x="220152" y="167798"/>
                </a:lnTo>
                <a:lnTo>
                  <a:pt x="221178" y="167152"/>
                </a:lnTo>
                <a:lnTo>
                  <a:pt x="223347" y="167818"/>
                </a:lnTo>
                <a:lnTo>
                  <a:pt x="222892" y="169178"/>
                </a:lnTo>
                <a:close/>
                <a:moveTo>
                  <a:pt x="234092" y="167172"/>
                </a:moveTo>
                <a:lnTo>
                  <a:pt x="233323" y="167662"/>
                </a:lnTo>
                <a:lnTo>
                  <a:pt x="232874" y="167193"/>
                </a:lnTo>
                <a:lnTo>
                  <a:pt x="232738" y="166669"/>
                </a:lnTo>
                <a:lnTo>
                  <a:pt x="233065" y="166010"/>
                </a:lnTo>
                <a:lnTo>
                  <a:pt x="234112" y="165948"/>
                </a:lnTo>
                <a:lnTo>
                  <a:pt x="234595" y="166146"/>
                </a:lnTo>
                <a:lnTo>
                  <a:pt x="234092" y="167172"/>
                </a:lnTo>
                <a:close/>
                <a:moveTo>
                  <a:pt x="659312" y="166533"/>
                </a:moveTo>
                <a:lnTo>
                  <a:pt x="663699" y="168634"/>
                </a:lnTo>
                <a:lnTo>
                  <a:pt x="665970" y="168940"/>
                </a:lnTo>
                <a:lnTo>
                  <a:pt x="669791" y="168668"/>
                </a:lnTo>
                <a:lnTo>
                  <a:pt x="671233" y="168872"/>
                </a:lnTo>
                <a:lnTo>
                  <a:pt x="674878" y="171559"/>
                </a:lnTo>
                <a:lnTo>
                  <a:pt x="675939" y="173401"/>
                </a:lnTo>
                <a:lnTo>
                  <a:pt x="676244" y="174992"/>
                </a:lnTo>
                <a:lnTo>
                  <a:pt x="676809" y="176502"/>
                </a:lnTo>
                <a:lnTo>
                  <a:pt x="677707" y="176883"/>
                </a:lnTo>
                <a:lnTo>
                  <a:pt x="678760" y="177026"/>
                </a:lnTo>
                <a:lnTo>
                  <a:pt x="680134" y="179202"/>
                </a:lnTo>
                <a:lnTo>
                  <a:pt x="680406" y="179909"/>
                </a:lnTo>
                <a:lnTo>
                  <a:pt x="679366" y="185369"/>
                </a:lnTo>
                <a:lnTo>
                  <a:pt x="675075" y="183302"/>
                </a:lnTo>
                <a:lnTo>
                  <a:pt x="670934" y="180956"/>
                </a:lnTo>
                <a:lnTo>
                  <a:pt x="669145" y="180086"/>
                </a:lnTo>
                <a:lnTo>
                  <a:pt x="664372" y="178100"/>
                </a:lnTo>
                <a:lnTo>
                  <a:pt x="663644" y="177420"/>
                </a:lnTo>
                <a:lnTo>
                  <a:pt x="663107" y="176522"/>
                </a:lnTo>
                <a:lnTo>
                  <a:pt x="661026" y="175298"/>
                </a:lnTo>
                <a:lnTo>
                  <a:pt x="656878" y="175108"/>
                </a:lnTo>
                <a:lnTo>
                  <a:pt x="655321" y="175142"/>
                </a:lnTo>
                <a:lnTo>
                  <a:pt x="654688" y="175326"/>
                </a:lnTo>
                <a:lnTo>
                  <a:pt x="654852" y="175985"/>
                </a:lnTo>
                <a:lnTo>
                  <a:pt x="654872" y="177325"/>
                </a:lnTo>
                <a:lnTo>
                  <a:pt x="653845" y="177692"/>
                </a:lnTo>
                <a:lnTo>
                  <a:pt x="651268" y="176849"/>
                </a:lnTo>
                <a:lnTo>
                  <a:pt x="648970" y="176543"/>
                </a:lnTo>
                <a:lnTo>
                  <a:pt x="646970" y="175713"/>
                </a:lnTo>
                <a:lnTo>
                  <a:pt x="644298" y="175278"/>
                </a:lnTo>
                <a:lnTo>
                  <a:pt x="643999" y="174863"/>
                </a:lnTo>
                <a:lnTo>
                  <a:pt x="644230" y="174244"/>
                </a:lnTo>
                <a:lnTo>
                  <a:pt x="644108" y="173667"/>
                </a:lnTo>
                <a:lnTo>
                  <a:pt x="643489" y="173442"/>
                </a:lnTo>
                <a:lnTo>
                  <a:pt x="642285" y="173551"/>
                </a:lnTo>
                <a:lnTo>
                  <a:pt x="641122" y="174136"/>
                </a:lnTo>
                <a:lnTo>
                  <a:pt x="640157" y="174795"/>
                </a:lnTo>
                <a:lnTo>
                  <a:pt x="638743" y="176618"/>
                </a:lnTo>
                <a:lnTo>
                  <a:pt x="638022" y="177318"/>
                </a:lnTo>
                <a:lnTo>
                  <a:pt x="635682" y="177617"/>
                </a:lnTo>
                <a:lnTo>
                  <a:pt x="634710" y="177441"/>
                </a:lnTo>
                <a:lnTo>
                  <a:pt x="633819" y="176992"/>
                </a:lnTo>
                <a:lnTo>
                  <a:pt x="631160" y="173660"/>
                </a:lnTo>
                <a:lnTo>
                  <a:pt x="630263" y="172939"/>
                </a:lnTo>
                <a:lnTo>
                  <a:pt x="629263" y="172354"/>
                </a:lnTo>
                <a:lnTo>
                  <a:pt x="628338" y="172082"/>
                </a:lnTo>
                <a:lnTo>
                  <a:pt x="627379" y="172592"/>
                </a:lnTo>
                <a:lnTo>
                  <a:pt x="626883" y="173626"/>
                </a:lnTo>
                <a:lnTo>
                  <a:pt x="626659" y="174856"/>
                </a:lnTo>
                <a:lnTo>
                  <a:pt x="626393" y="175564"/>
                </a:lnTo>
                <a:lnTo>
                  <a:pt x="625244" y="177536"/>
                </a:lnTo>
                <a:lnTo>
                  <a:pt x="624292" y="178705"/>
                </a:lnTo>
                <a:lnTo>
                  <a:pt x="623952" y="178522"/>
                </a:lnTo>
                <a:lnTo>
                  <a:pt x="624435" y="176645"/>
                </a:lnTo>
                <a:lnTo>
                  <a:pt x="624435" y="175584"/>
                </a:lnTo>
                <a:lnTo>
                  <a:pt x="623850" y="174462"/>
                </a:lnTo>
                <a:lnTo>
                  <a:pt x="623476" y="173320"/>
                </a:lnTo>
                <a:lnTo>
                  <a:pt x="627971" y="167859"/>
                </a:lnTo>
                <a:lnTo>
                  <a:pt x="629596" y="166560"/>
                </a:lnTo>
                <a:lnTo>
                  <a:pt x="636682" y="166112"/>
                </a:lnTo>
                <a:lnTo>
                  <a:pt x="640891" y="166390"/>
                </a:lnTo>
                <a:lnTo>
                  <a:pt x="643190" y="166254"/>
                </a:lnTo>
                <a:lnTo>
                  <a:pt x="644727" y="165853"/>
                </a:lnTo>
                <a:lnTo>
                  <a:pt x="645998" y="166044"/>
                </a:lnTo>
                <a:lnTo>
                  <a:pt x="646317" y="167118"/>
                </a:lnTo>
                <a:lnTo>
                  <a:pt x="647113" y="167914"/>
                </a:lnTo>
                <a:lnTo>
                  <a:pt x="648222" y="167846"/>
                </a:lnTo>
                <a:lnTo>
                  <a:pt x="650235" y="167002"/>
                </a:lnTo>
                <a:lnTo>
                  <a:pt x="651982" y="165704"/>
                </a:lnTo>
                <a:lnTo>
                  <a:pt x="653050" y="165139"/>
                </a:lnTo>
                <a:lnTo>
                  <a:pt x="654138" y="165044"/>
                </a:lnTo>
                <a:lnTo>
                  <a:pt x="655260" y="165132"/>
                </a:lnTo>
                <a:lnTo>
                  <a:pt x="656354" y="165432"/>
                </a:lnTo>
                <a:lnTo>
                  <a:pt x="659312" y="166533"/>
                </a:lnTo>
                <a:close/>
                <a:moveTo>
                  <a:pt x="99580" y="172551"/>
                </a:moveTo>
                <a:lnTo>
                  <a:pt x="100341" y="175319"/>
                </a:lnTo>
                <a:lnTo>
                  <a:pt x="98070" y="173435"/>
                </a:lnTo>
                <a:lnTo>
                  <a:pt x="98118" y="172102"/>
                </a:lnTo>
                <a:lnTo>
                  <a:pt x="97805" y="171232"/>
                </a:lnTo>
                <a:lnTo>
                  <a:pt x="96431" y="170164"/>
                </a:lnTo>
                <a:lnTo>
                  <a:pt x="95370" y="168825"/>
                </a:lnTo>
                <a:lnTo>
                  <a:pt x="94894" y="165663"/>
                </a:lnTo>
                <a:lnTo>
                  <a:pt x="95262" y="165003"/>
                </a:lnTo>
                <a:lnTo>
                  <a:pt x="96159" y="164962"/>
                </a:lnTo>
                <a:lnTo>
                  <a:pt x="100151" y="169110"/>
                </a:lnTo>
                <a:lnTo>
                  <a:pt x="100423" y="169811"/>
                </a:lnTo>
                <a:lnTo>
                  <a:pt x="100335" y="171293"/>
                </a:lnTo>
                <a:lnTo>
                  <a:pt x="99757" y="171756"/>
                </a:lnTo>
                <a:lnTo>
                  <a:pt x="99580" y="172551"/>
                </a:lnTo>
                <a:close/>
                <a:moveTo>
                  <a:pt x="248100" y="169036"/>
                </a:moveTo>
                <a:lnTo>
                  <a:pt x="247801" y="171035"/>
                </a:lnTo>
                <a:lnTo>
                  <a:pt x="247338" y="171790"/>
                </a:lnTo>
                <a:lnTo>
                  <a:pt x="245747" y="172782"/>
                </a:lnTo>
                <a:lnTo>
                  <a:pt x="245203" y="173388"/>
                </a:lnTo>
                <a:lnTo>
                  <a:pt x="243714" y="173292"/>
                </a:lnTo>
                <a:lnTo>
                  <a:pt x="243524" y="172245"/>
                </a:lnTo>
                <a:lnTo>
                  <a:pt x="243027" y="171538"/>
                </a:lnTo>
                <a:lnTo>
                  <a:pt x="241449" y="170722"/>
                </a:lnTo>
                <a:lnTo>
                  <a:pt x="241035" y="170919"/>
                </a:lnTo>
                <a:lnTo>
                  <a:pt x="240749" y="172136"/>
                </a:lnTo>
                <a:lnTo>
                  <a:pt x="237655" y="172986"/>
                </a:lnTo>
                <a:lnTo>
                  <a:pt x="236791" y="173061"/>
                </a:lnTo>
                <a:lnTo>
                  <a:pt x="237220" y="171456"/>
                </a:lnTo>
                <a:lnTo>
                  <a:pt x="236417" y="170192"/>
                </a:lnTo>
                <a:lnTo>
                  <a:pt x="236356" y="168641"/>
                </a:lnTo>
                <a:lnTo>
                  <a:pt x="236206" y="167961"/>
                </a:lnTo>
                <a:lnTo>
                  <a:pt x="235819" y="167567"/>
                </a:lnTo>
                <a:lnTo>
                  <a:pt x="236608" y="166486"/>
                </a:lnTo>
                <a:lnTo>
                  <a:pt x="236472" y="165282"/>
                </a:lnTo>
                <a:lnTo>
                  <a:pt x="237308" y="163990"/>
                </a:lnTo>
                <a:lnTo>
                  <a:pt x="237771" y="160855"/>
                </a:lnTo>
                <a:lnTo>
                  <a:pt x="241041" y="160168"/>
                </a:lnTo>
                <a:lnTo>
                  <a:pt x="241748" y="160733"/>
                </a:lnTo>
                <a:lnTo>
                  <a:pt x="245563" y="161440"/>
                </a:lnTo>
                <a:lnTo>
                  <a:pt x="248256" y="163337"/>
                </a:lnTo>
                <a:lnTo>
                  <a:pt x="249691" y="165860"/>
                </a:lnTo>
                <a:lnTo>
                  <a:pt x="248100" y="169036"/>
                </a:lnTo>
                <a:close/>
                <a:moveTo>
                  <a:pt x="95364" y="164160"/>
                </a:moveTo>
                <a:lnTo>
                  <a:pt x="94004" y="165690"/>
                </a:lnTo>
                <a:lnTo>
                  <a:pt x="91760" y="165656"/>
                </a:lnTo>
                <a:lnTo>
                  <a:pt x="91318" y="164711"/>
                </a:lnTo>
                <a:lnTo>
                  <a:pt x="91420" y="162426"/>
                </a:lnTo>
                <a:lnTo>
                  <a:pt x="90869" y="161678"/>
                </a:lnTo>
                <a:lnTo>
                  <a:pt x="90889" y="161379"/>
                </a:lnTo>
                <a:lnTo>
                  <a:pt x="91250" y="160080"/>
                </a:lnTo>
                <a:lnTo>
                  <a:pt x="91705" y="159794"/>
                </a:lnTo>
                <a:lnTo>
                  <a:pt x="95330" y="163011"/>
                </a:lnTo>
                <a:lnTo>
                  <a:pt x="95364" y="164160"/>
                </a:lnTo>
                <a:close/>
                <a:moveTo>
                  <a:pt x="747475" y="152450"/>
                </a:moveTo>
                <a:lnTo>
                  <a:pt x="746917" y="152736"/>
                </a:lnTo>
                <a:lnTo>
                  <a:pt x="746727" y="151913"/>
                </a:lnTo>
                <a:lnTo>
                  <a:pt x="747026" y="150805"/>
                </a:lnTo>
                <a:lnTo>
                  <a:pt x="747387" y="150628"/>
                </a:lnTo>
                <a:lnTo>
                  <a:pt x="747801" y="150682"/>
                </a:lnTo>
                <a:lnTo>
                  <a:pt x="748339" y="151083"/>
                </a:lnTo>
                <a:lnTo>
                  <a:pt x="747475" y="152450"/>
                </a:lnTo>
                <a:close/>
                <a:moveTo>
                  <a:pt x="88475" y="156612"/>
                </a:moveTo>
                <a:lnTo>
                  <a:pt x="88570" y="157115"/>
                </a:lnTo>
                <a:lnTo>
                  <a:pt x="85463" y="155449"/>
                </a:lnTo>
                <a:lnTo>
                  <a:pt x="83967" y="154987"/>
                </a:lnTo>
                <a:lnTo>
                  <a:pt x="82641" y="153164"/>
                </a:lnTo>
                <a:lnTo>
                  <a:pt x="83056" y="152294"/>
                </a:lnTo>
                <a:lnTo>
                  <a:pt x="83110" y="151070"/>
                </a:lnTo>
                <a:lnTo>
                  <a:pt x="83307" y="150587"/>
                </a:lnTo>
                <a:lnTo>
                  <a:pt x="84259" y="150410"/>
                </a:lnTo>
                <a:lnTo>
                  <a:pt x="85497" y="151301"/>
                </a:lnTo>
                <a:lnTo>
                  <a:pt x="86422" y="153470"/>
                </a:lnTo>
                <a:lnTo>
                  <a:pt x="87965" y="155490"/>
                </a:lnTo>
                <a:lnTo>
                  <a:pt x="88475" y="156612"/>
                </a:lnTo>
                <a:close/>
                <a:moveTo>
                  <a:pt x="588715" y="158665"/>
                </a:moveTo>
                <a:lnTo>
                  <a:pt x="588388" y="159012"/>
                </a:lnTo>
                <a:lnTo>
                  <a:pt x="587239" y="157986"/>
                </a:lnTo>
                <a:lnTo>
                  <a:pt x="586470" y="155089"/>
                </a:lnTo>
                <a:lnTo>
                  <a:pt x="585811" y="154320"/>
                </a:lnTo>
                <a:lnTo>
                  <a:pt x="585042" y="151566"/>
                </a:lnTo>
                <a:lnTo>
                  <a:pt x="585239" y="150784"/>
                </a:lnTo>
                <a:lnTo>
                  <a:pt x="586192" y="149628"/>
                </a:lnTo>
                <a:lnTo>
                  <a:pt x="586953" y="149642"/>
                </a:lnTo>
                <a:lnTo>
                  <a:pt x="587518" y="150329"/>
                </a:lnTo>
                <a:lnTo>
                  <a:pt x="587205" y="153294"/>
                </a:lnTo>
                <a:lnTo>
                  <a:pt x="588912" y="157047"/>
                </a:lnTo>
                <a:lnTo>
                  <a:pt x="588715" y="158665"/>
                </a:lnTo>
                <a:close/>
                <a:moveTo>
                  <a:pt x="546595" y="149261"/>
                </a:moveTo>
                <a:lnTo>
                  <a:pt x="546935" y="150023"/>
                </a:lnTo>
                <a:lnTo>
                  <a:pt x="545738" y="150002"/>
                </a:lnTo>
                <a:lnTo>
                  <a:pt x="545242" y="148567"/>
                </a:lnTo>
                <a:lnTo>
                  <a:pt x="545364" y="147799"/>
                </a:lnTo>
                <a:lnTo>
                  <a:pt x="546595" y="149261"/>
                </a:lnTo>
                <a:close/>
                <a:moveTo>
                  <a:pt x="588123" y="146113"/>
                </a:moveTo>
                <a:lnTo>
                  <a:pt x="593991" y="146745"/>
                </a:lnTo>
                <a:lnTo>
                  <a:pt x="593162" y="147432"/>
                </a:lnTo>
                <a:lnTo>
                  <a:pt x="586831" y="148527"/>
                </a:lnTo>
                <a:lnTo>
                  <a:pt x="584587" y="148329"/>
                </a:lnTo>
                <a:lnTo>
                  <a:pt x="577719" y="148975"/>
                </a:lnTo>
                <a:lnTo>
                  <a:pt x="576828" y="148935"/>
                </a:lnTo>
                <a:lnTo>
                  <a:pt x="576699" y="147874"/>
                </a:lnTo>
                <a:lnTo>
                  <a:pt x="575964" y="147133"/>
                </a:lnTo>
                <a:lnTo>
                  <a:pt x="577059" y="146487"/>
                </a:lnTo>
                <a:lnTo>
                  <a:pt x="578514" y="146337"/>
                </a:lnTo>
                <a:lnTo>
                  <a:pt x="582323" y="146582"/>
                </a:lnTo>
                <a:lnTo>
                  <a:pt x="588123" y="146113"/>
                </a:lnTo>
                <a:close/>
                <a:moveTo>
                  <a:pt x="533314" y="146623"/>
                </a:moveTo>
                <a:lnTo>
                  <a:pt x="531914" y="148187"/>
                </a:lnTo>
                <a:lnTo>
                  <a:pt x="531764" y="147350"/>
                </a:lnTo>
                <a:lnTo>
                  <a:pt x="532050" y="146589"/>
                </a:lnTo>
                <a:lnTo>
                  <a:pt x="532444" y="146051"/>
                </a:lnTo>
                <a:lnTo>
                  <a:pt x="533035" y="145786"/>
                </a:lnTo>
                <a:lnTo>
                  <a:pt x="533314" y="146623"/>
                </a:lnTo>
                <a:close/>
                <a:moveTo>
                  <a:pt x="670736" y="144236"/>
                </a:moveTo>
                <a:lnTo>
                  <a:pt x="670968" y="145365"/>
                </a:lnTo>
                <a:lnTo>
                  <a:pt x="672104" y="146405"/>
                </a:lnTo>
                <a:lnTo>
                  <a:pt x="671709" y="148023"/>
                </a:lnTo>
                <a:lnTo>
                  <a:pt x="671260" y="148268"/>
                </a:lnTo>
                <a:lnTo>
                  <a:pt x="671498" y="149003"/>
                </a:lnTo>
                <a:lnTo>
                  <a:pt x="671988" y="149567"/>
                </a:lnTo>
                <a:lnTo>
                  <a:pt x="671104" y="149955"/>
                </a:lnTo>
                <a:lnTo>
                  <a:pt x="670458" y="149764"/>
                </a:lnTo>
                <a:lnTo>
                  <a:pt x="669417" y="150288"/>
                </a:lnTo>
                <a:lnTo>
                  <a:pt x="668724" y="151015"/>
                </a:lnTo>
                <a:lnTo>
                  <a:pt x="666541" y="151321"/>
                </a:lnTo>
                <a:lnTo>
                  <a:pt x="665773" y="150648"/>
                </a:lnTo>
                <a:lnTo>
                  <a:pt x="661828" y="149853"/>
                </a:lnTo>
                <a:lnTo>
                  <a:pt x="659306" y="148112"/>
                </a:lnTo>
                <a:lnTo>
                  <a:pt x="658986" y="147588"/>
                </a:lnTo>
                <a:lnTo>
                  <a:pt x="663875" y="145541"/>
                </a:lnTo>
                <a:lnTo>
                  <a:pt x="666010" y="144997"/>
                </a:lnTo>
                <a:lnTo>
                  <a:pt x="667806" y="145032"/>
                </a:lnTo>
                <a:lnTo>
                  <a:pt x="670063" y="144270"/>
                </a:lnTo>
                <a:lnTo>
                  <a:pt x="670736" y="144236"/>
                </a:lnTo>
                <a:close/>
                <a:moveTo>
                  <a:pt x="567994" y="144515"/>
                </a:moveTo>
                <a:lnTo>
                  <a:pt x="569783" y="145188"/>
                </a:lnTo>
                <a:lnTo>
                  <a:pt x="570409" y="145188"/>
                </a:lnTo>
                <a:lnTo>
                  <a:pt x="571000" y="144399"/>
                </a:lnTo>
                <a:lnTo>
                  <a:pt x="571367" y="144270"/>
                </a:lnTo>
                <a:lnTo>
                  <a:pt x="572170" y="144657"/>
                </a:lnTo>
                <a:lnTo>
                  <a:pt x="572354" y="145936"/>
                </a:lnTo>
                <a:lnTo>
                  <a:pt x="573510" y="145759"/>
                </a:lnTo>
                <a:lnTo>
                  <a:pt x="574407" y="146194"/>
                </a:lnTo>
                <a:lnTo>
                  <a:pt x="574693" y="146500"/>
                </a:lnTo>
                <a:lnTo>
                  <a:pt x="574570" y="147772"/>
                </a:lnTo>
                <a:lnTo>
                  <a:pt x="571150" y="147996"/>
                </a:lnTo>
                <a:lnTo>
                  <a:pt x="568709" y="149023"/>
                </a:lnTo>
                <a:lnTo>
                  <a:pt x="565424" y="148098"/>
                </a:lnTo>
                <a:lnTo>
                  <a:pt x="561698" y="149683"/>
                </a:lnTo>
                <a:lnTo>
                  <a:pt x="559433" y="150233"/>
                </a:lnTo>
                <a:lnTo>
                  <a:pt x="557468" y="150199"/>
                </a:lnTo>
                <a:lnTo>
                  <a:pt x="555788" y="147425"/>
                </a:lnTo>
                <a:lnTo>
                  <a:pt x="556768" y="144175"/>
                </a:lnTo>
                <a:lnTo>
                  <a:pt x="557475" y="143637"/>
                </a:lnTo>
                <a:lnTo>
                  <a:pt x="558726" y="143352"/>
                </a:lnTo>
                <a:lnTo>
                  <a:pt x="562181" y="143195"/>
                </a:lnTo>
                <a:lnTo>
                  <a:pt x="567994" y="144515"/>
                </a:lnTo>
                <a:close/>
                <a:moveTo>
                  <a:pt x="768467" y="142359"/>
                </a:moveTo>
                <a:lnTo>
                  <a:pt x="776002" y="143311"/>
                </a:lnTo>
                <a:lnTo>
                  <a:pt x="778041" y="143189"/>
                </a:lnTo>
                <a:lnTo>
                  <a:pt x="782346" y="143556"/>
                </a:lnTo>
                <a:lnTo>
                  <a:pt x="785936" y="144821"/>
                </a:lnTo>
                <a:lnTo>
                  <a:pt x="792213" y="145052"/>
                </a:lnTo>
                <a:lnTo>
                  <a:pt x="794083" y="145433"/>
                </a:lnTo>
                <a:lnTo>
                  <a:pt x="795531" y="146303"/>
                </a:lnTo>
                <a:lnTo>
                  <a:pt x="792016" y="147017"/>
                </a:lnTo>
                <a:lnTo>
                  <a:pt x="790363" y="147690"/>
                </a:lnTo>
                <a:lnTo>
                  <a:pt x="787289" y="148023"/>
                </a:lnTo>
                <a:lnTo>
                  <a:pt x="784719" y="147683"/>
                </a:lnTo>
                <a:lnTo>
                  <a:pt x="782849" y="148085"/>
                </a:lnTo>
                <a:lnTo>
                  <a:pt x="782169" y="147432"/>
                </a:lnTo>
                <a:lnTo>
                  <a:pt x="779436" y="146765"/>
                </a:lnTo>
                <a:lnTo>
                  <a:pt x="775933" y="145399"/>
                </a:lnTo>
                <a:lnTo>
                  <a:pt x="768712" y="143814"/>
                </a:lnTo>
                <a:lnTo>
                  <a:pt x="768372" y="142821"/>
                </a:lnTo>
                <a:lnTo>
                  <a:pt x="768467" y="142359"/>
                </a:lnTo>
                <a:close/>
                <a:moveTo>
                  <a:pt x="262332" y="142889"/>
                </a:moveTo>
                <a:lnTo>
                  <a:pt x="260143" y="143685"/>
                </a:lnTo>
                <a:lnTo>
                  <a:pt x="259483" y="141903"/>
                </a:lnTo>
                <a:lnTo>
                  <a:pt x="260884" y="141373"/>
                </a:lnTo>
                <a:lnTo>
                  <a:pt x="262407" y="141835"/>
                </a:lnTo>
                <a:lnTo>
                  <a:pt x="262332" y="142889"/>
                </a:lnTo>
                <a:close/>
                <a:moveTo>
                  <a:pt x="206844" y="143835"/>
                </a:moveTo>
                <a:lnTo>
                  <a:pt x="207503" y="145140"/>
                </a:lnTo>
                <a:lnTo>
                  <a:pt x="208401" y="146317"/>
                </a:lnTo>
                <a:lnTo>
                  <a:pt x="209061" y="147588"/>
                </a:lnTo>
                <a:lnTo>
                  <a:pt x="209965" y="153688"/>
                </a:lnTo>
                <a:lnTo>
                  <a:pt x="212957" y="158931"/>
                </a:lnTo>
                <a:lnTo>
                  <a:pt x="221600" y="160991"/>
                </a:lnTo>
                <a:lnTo>
                  <a:pt x="220186" y="161841"/>
                </a:lnTo>
                <a:lnTo>
                  <a:pt x="219465" y="162603"/>
                </a:lnTo>
                <a:lnTo>
                  <a:pt x="218934" y="163473"/>
                </a:lnTo>
                <a:lnTo>
                  <a:pt x="217663" y="167111"/>
                </a:lnTo>
                <a:lnTo>
                  <a:pt x="217785" y="167886"/>
                </a:lnTo>
                <a:lnTo>
                  <a:pt x="218533" y="169117"/>
                </a:lnTo>
                <a:lnTo>
                  <a:pt x="218710" y="170457"/>
                </a:lnTo>
                <a:lnTo>
                  <a:pt x="217629" y="170450"/>
                </a:lnTo>
                <a:lnTo>
                  <a:pt x="216412" y="170151"/>
                </a:lnTo>
                <a:lnTo>
                  <a:pt x="215439" y="169648"/>
                </a:lnTo>
                <a:lnTo>
                  <a:pt x="214535" y="168988"/>
                </a:lnTo>
                <a:lnTo>
                  <a:pt x="213555" y="168464"/>
                </a:lnTo>
                <a:lnTo>
                  <a:pt x="212495" y="168124"/>
                </a:lnTo>
                <a:lnTo>
                  <a:pt x="210740" y="167084"/>
                </a:lnTo>
                <a:lnTo>
                  <a:pt x="208367" y="166350"/>
                </a:lnTo>
                <a:lnTo>
                  <a:pt x="205946" y="165772"/>
                </a:lnTo>
                <a:lnTo>
                  <a:pt x="204770" y="164228"/>
                </a:lnTo>
                <a:lnTo>
                  <a:pt x="204212" y="162324"/>
                </a:lnTo>
                <a:lnTo>
                  <a:pt x="204810" y="159482"/>
                </a:lnTo>
                <a:lnTo>
                  <a:pt x="204205" y="158693"/>
                </a:lnTo>
                <a:lnTo>
                  <a:pt x="203342" y="157999"/>
                </a:lnTo>
                <a:lnTo>
                  <a:pt x="202281" y="155952"/>
                </a:lnTo>
                <a:lnTo>
                  <a:pt x="201880" y="153559"/>
                </a:lnTo>
                <a:lnTo>
                  <a:pt x="200343" y="152634"/>
                </a:lnTo>
                <a:lnTo>
                  <a:pt x="198317" y="152069"/>
                </a:lnTo>
                <a:lnTo>
                  <a:pt x="197426" y="151614"/>
                </a:lnTo>
                <a:lnTo>
                  <a:pt x="193420" y="152491"/>
                </a:lnTo>
                <a:lnTo>
                  <a:pt x="192455" y="152287"/>
                </a:lnTo>
                <a:lnTo>
                  <a:pt x="191605" y="151621"/>
                </a:lnTo>
                <a:lnTo>
                  <a:pt x="189422" y="150920"/>
                </a:lnTo>
                <a:lnTo>
                  <a:pt x="189510" y="149594"/>
                </a:lnTo>
                <a:lnTo>
                  <a:pt x="190524" y="148533"/>
                </a:lnTo>
                <a:lnTo>
                  <a:pt x="192910" y="147466"/>
                </a:lnTo>
                <a:lnTo>
                  <a:pt x="194033" y="146568"/>
                </a:lnTo>
                <a:lnTo>
                  <a:pt x="194250" y="145385"/>
                </a:lnTo>
                <a:lnTo>
                  <a:pt x="193828" y="144521"/>
                </a:lnTo>
                <a:lnTo>
                  <a:pt x="193992" y="143617"/>
                </a:lnTo>
                <a:lnTo>
                  <a:pt x="194747" y="142740"/>
                </a:lnTo>
                <a:lnTo>
                  <a:pt x="195637" y="142053"/>
                </a:lnTo>
                <a:lnTo>
                  <a:pt x="198044" y="141142"/>
                </a:lnTo>
                <a:lnTo>
                  <a:pt x="199092" y="142726"/>
                </a:lnTo>
                <a:lnTo>
                  <a:pt x="199609" y="144052"/>
                </a:lnTo>
                <a:lnTo>
                  <a:pt x="200248" y="145011"/>
                </a:lnTo>
                <a:lnTo>
                  <a:pt x="201268" y="143637"/>
                </a:lnTo>
                <a:lnTo>
                  <a:pt x="200615" y="141271"/>
                </a:lnTo>
                <a:lnTo>
                  <a:pt x="202444" y="140741"/>
                </a:lnTo>
                <a:lnTo>
                  <a:pt x="204239" y="140720"/>
                </a:lnTo>
                <a:lnTo>
                  <a:pt x="205593" y="141373"/>
                </a:lnTo>
                <a:lnTo>
                  <a:pt x="206476" y="142393"/>
                </a:lnTo>
                <a:lnTo>
                  <a:pt x="206844" y="143835"/>
                </a:lnTo>
                <a:close/>
                <a:moveTo>
                  <a:pt x="541808" y="144494"/>
                </a:moveTo>
                <a:lnTo>
                  <a:pt x="540495" y="144617"/>
                </a:lnTo>
                <a:lnTo>
                  <a:pt x="539618" y="144059"/>
                </a:lnTo>
                <a:lnTo>
                  <a:pt x="539700" y="141278"/>
                </a:lnTo>
                <a:lnTo>
                  <a:pt x="540495" y="140673"/>
                </a:lnTo>
                <a:lnTo>
                  <a:pt x="540883" y="140775"/>
                </a:lnTo>
                <a:lnTo>
                  <a:pt x="541121" y="141604"/>
                </a:lnTo>
                <a:lnTo>
                  <a:pt x="541522" y="142345"/>
                </a:lnTo>
                <a:lnTo>
                  <a:pt x="542175" y="143039"/>
                </a:lnTo>
                <a:lnTo>
                  <a:pt x="541808" y="144494"/>
                </a:lnTo>
                <a:close/>
                <a:moveTo>
                  <a:pt x="628746" y="143665"/>
                </a:moveTo>
                <a:lnTo>
                  <a:pt x="627577" y="144433"/>
                </a:lnTo>
                <a:lnTo>
                  <a:pt x="626992" y="144644"/>
                </a:lnTo>
                <a:lnTo>
                  <a:pt x="624177" y="144127"/>
                </a:lnTo>
                <a:lnTo>
                  <a:pt x="620885" y="144236"/>
                </a:lnTo>
                <a:lnTo>
                  <a:pt x="617458" y="144950"/>
                </a:lnTo>
                <a:lnTo>
                  <a:pt x="615479" y="144345"/>
                </a:lnTo>
                <a:lnTo>
                  <a:pt x="614221" y="143359"/>
                </a:lnTo>
                <a:lnTo>
                  <a:pt x="614282" y="142318"/>
                </a:lnTo>
                <a:lnTo>
                  <a:pt x="615459" y="139741"/>
                </a:lnTo>
                <a:lnTo>
                  <a:pt x="618036" y="137789"/>
                </a:lnTo>
                <a:lnTo>
                  <a:pt x="619083" y="137436"/>
                </a:lnTo>
                <a:lnTo>
                  <a:pt x="620926" y="137966"/>
                </a:lnTo>
                <a:lnTo>
                  <a:pt x="624020" y="139462"/>
                </a:lnTo>
                <a:lnTo>
                  <a:pt x="626455" y="141217"/>
                </a:lnTo>
                <a:lnTo>
                  <a:pt x="628665" y="142583"/>
                </a:lnTo>
                <a:lnTo>
                  <a:pt x="628746" y="143665"/>
                </a:lnTo>
                <a:close/>
                <a:moveTo>
                  <a:pt x="534457" y="134389"/>
                </a:moveTo>
                <a:lnTo>
                  <a:pt x="534878" y="135572"/>
                </a:lnTo>
                <a:lnTo>
                  <a:pt x="534185" y="136599"/>
                </a:lnTo>
                <a:lnTo>
                  <a:pt x="534940" y="138524"/>
                </a:lnTo>
                <a:lnTo>
                  <a:pt x="536864" y="135960"/>
                </a:lnTo>
                <a:lnTo>
                  <a:pt x="538700" y="135634"/>
                </a:lnTo>
                <a:lnTo>
                  <a:pt x="539740" y="136062"/>
                </a:lnTo>
                <a:lnTo>
                  <a:pt x="540454" y="136572"/>
                </a:lnTo>
                <a:lnTo>
                  <a:pt x="540849" y="137545"/>
                </a:lnTo>
                <a:lnTo>
                  <a:pt x="540169" y="139632"/>
                </a:lnTo>
                <a:lnTo>
                  <a:pt x="538965" y="140611"/>
                </a:lnTo>
                <a:lnTo>
                  <a:pt x="537408" y="140768"/>
                </a:lnTo>
                <a:lnTo>
                  <a:pt x="536674" y="139551"/>
                </a:lnTo>
                <a:lnTo>
                  <a:pt x="535654" y="139435"/>
                </a:lnTo>
                <a:lnTo>
                  <a:pt x="534940" y="142087"/>
                </a:lnTo>
                <a:lnTo>
                  <a:pt x="534620" y="142495"/>
                </a:lnTo>
                <a:lnTo>
                  <a:pt x="533709" y="142828"/>
                </a:lnTo>
                <a:lnTo>
                  <a:pt x="532900" y="142101"/>
                </a:lnTo>
                <a:lnTo>
                  <a:pt x="532757" y="141693"/>
                </a:lnTo>
                <a:lnTo>
                  <a:pt x="533906" y="140489"/>
                </a:lnTo>
                <a:lnTo>
                  <a:pt x="533280" y="136919"/>
                </a:lnTo>
                <a:lnTo>
                  <a:pt x="532417" y="137592"/>
                </a:lnTo>
                <a:lnTo>
                  <a:pt x="530111" y="140836"/>
                </a:lnTo>
                <a:lnTo>
                  <a:pt x="528316" y="142284"/>
                </a:lnTo>
                <a:lnTo>
                  <a:pt x="527704" y="141550"/>
                </a:lnTo>
                <a:lnTo>
                  <a:pt x="526793" y="139346"/>
                </a:lnTo>
                <a:lnTo>
                  <a:pt x="527208" y="136518"/>
                </a:lnTo>
                <a:lnTo>
                  <a:pt x="528656" y="134607"/>
                </a:lnTo>
                <a:lnTo>
                  <a:pt x="529887" y="134736"/>
                </a:lnTo>
                <a:lnTo>
                  <a:pt x="533430" y="134138"/>
                </a:lnTo>
                <a:lnTo>
                  <a:pt x="534457" y="134389"/>
                </a:lnTo>
                <a:close/>
                <a:moveTo>
                  <a:pt x="276783" y="134566"/>
                </a:moveTo>
                <a:lnTo>
                  <a:pt x="272975" y="136504"/>
                </a:lnTo>
                <a:lnTo>
                  <a:pt x="272077" y="136402"/>
                </a:lnTo>
                <a:lnTo>
                  <a:pt x="271397" y="135715"/>
                </a:lnTo>
                <a:lnTo>
                  <a:pt x="271818" y="131975"/>
                </a:lnTo>
                <a:lnTo>
                  <a:pt x="272308" y="130860"/>
                </a:lnTo>
                <a:lnTo>
                  <a:pt x="274960" y="130738"/>
                </a:lnTo>
                <a:lnTo>
                  <a:pt x="276572" y="131275"/>
                </a:lnTo>
                <a:lnTo>
                  <a:pt x="277415" y="131880"/>
                </a:lnTo>
                <a:lnTo>
                  <a:pt x="277741" y="133131"/>
                </a:lnTo>
                <a:lnTo>
                  <a:pt x="277557" y="133886"/>
                </a:lnTo>
                <a:lnTo>
                  <a:pt x="276783" y="134566"/>
                </a:lnTo>
                <a:close/>
                <a:moveTo>
                  <a:pt x="758763" y="133342"/>
                </a:moveTo>
                <a:lnTo>
                  <a:pt x="757845" y="133689"/>
                </a:lnTo>
                <a:lnTo>
                  <a:pt x="756784" y="133308"/>
                </a:lnTo>
                <a:lnTo>
                  <a:pt x="755778" y="131853"/>
                </a:lnTo>
                <a:lnTo>
                  <a:pt x="756138" y="130738"/>
                </a:lnTo>
                <a:lnTo>
                  <a:pt x="757315" y="129969"/>
                </a:lnTo>
                <a:lnTo>
                  <a:pt x="758301" y="130738"/>
                </a:lnTo>
                <a:lnTo>
                  <a:pt x="758607" y="131717"/>
                </a:lnTo>
                <a:lnTo>
                  <a:pt x="759355" y="131785"/>
                </a:lnTo>
                <a:lnTo>
                  <a:pt x="758763" y="133342"/>
                </a:lnTo>
                <a:close/>
                <a:moveTo>
                  <a:pt x="75514" y="145895"/>
                </a:moveTo>
                <a:lnTo>
                  <a:pt x="73753" y="145997"/>
                </a:lnTo>
                <a:lnTo>
                  <a:pt x="69986" y="143726"/>
                </a:lnTo>
                <a:lnTo>
                  <a:pt x="69095" y="142706"/>
                </a:lnTo>
                <a:lnTo>
                  <a:pt x="68878" y="141346"/>
                </a:lnTo>
                <a:lnTo>
                  <a:pt x="65267" y="136096"/>
                </a:lnTo>
                <a:lnTo>
                  <a:pt x="64784" y="134892"/>
                </a:lnTo>
                <a:lnTo>
                  <a:pt x="66205" y="130581"/>
                </a:lnTo>
                <a:lnTo>
                  <a:pt x="69884" y="129541"/>
                </a:lnTo>
                <a:lnTo>
                  <a:pt x="71101" y="130268"/>
                </a:lnTo>
                <a:lnTo>
                  <a:pt x="71530" y="132207"/>
                </a:lnTo>
                <a:lnTo>
                  <a:pt x="73638" y="135702"/>
                </a:lnTo>
                <a:lnTo>
                  <a:pt x="74331" y="137585"/>
                </a:lnTo>
                <a:lnTo>
                  <a:pt x="74855" y="138422"/>
                </a:lnTo>
                <a:lnTo>
                  <a:pt x="75072" y="139075"/>
                </a:lnTo>
                <a:lnTo>
                  <a:pt x="74889" y="139523"/>
                </a:lnTo>
                <a:lnTo>
                  <a:pt x="76412" y="141740"/>
                </a:lnTo>
                <a:lnTo>
                  <a:pt x="77500" y="143039"/>
                </a:lnTo>
                <a:lnTo>
                  <a:pt x="77582" y="145140"/>
                </a:lnTo>
                <a:lnTo>
                  <a:pt x="75514" y="145895"/>
                </a:lnTo>
                <a:close/>
                <a:moveTo>
                  <a:pt x="683113" y="137123"/>
                </a:moveTo>
                <a:lnTo>
                  <a:pt x="682439" y="137653"/>
                </a:lnTo>
                <a:lnTo>
                  <a:pt x="680121" y="137157"/>
                </a:lnTo>
                <a:lnTo>
                  <a:pt x="678917" y="135987"/>
                </a:lnTo>
                <a:lnTo>
                  <a:pt x="678101" y="134417"/>
                </a:lnTo>
                <a:lnTo>
                  <a:pt x="677578" y="133125"/>
                </a:lnTo>
                <a:lnTo>
                  <a:pt x="677435" y="132098"/>
                </a:lnTo>
                <a:lnTo>
                  <a:pt x="676741" y="130840"/>
                </a:lnTo>
                <a:lnTo>
                  <a:pt x="676836" y="130384"/>
                </a:lnTo>
                <a:lnTo>
                  <a:pt x="681113" y="129058"/>
                </a:lnTo>
                <a:lnTo>
                  <a:pt x="681923" y="129541"/>
                </a:lnTo>
                <a:lnTo>
                  <a:pt x="683711" y="129582"/>
                </a:lnTo>
                <a:lnTo>
                  <a:pt x="684486" y="130541"/>
                </a:lnTo>
                <a:lnTo>
                  <a:pt x="683956" y="134709"/>
                </a:lnTo>
                <a:lnTo>
                  <a:pt x="683113" y="137123"/>
                </a:lnTo>
                <a:close/>
                <a:moveTo>
                  <a:pt x="681277" y="126923"/>
                </a:moveTo>
                <a:lnTo>
                  <a:pt x="680787" y="127888"/>
                </a:lnTo>
                <a:lnTo>
                  <a:pt x="679883" y="128541"/>
                </a:lnTo>
                <a:lnTo>
                  <a:pt x="671675" y="129697"/>
                </a:lnTo>
                <a:lnTo>
                  <a:pt x="672382" y="129004"/>
                </a:lnTo>
                <a:lnTo>
                  <a:pt x="672729" y="128317"/>
                </a:lnTo>
                <a:lnTo>
                  <a:pt x="673246" y="127963"/>
                </a:lnTo>
                <a:lnTo>
                  <a:pt x="674055" y="128059"/>
                </a:lnTo>
                <a:lnTo>
                  <a:pt x="674463" y="127848"/>
                </a:lnTo>
                <a:lnTo>
                  <a:pt x="674878" y="127766"/>
                </a:lnTo>
                <a:lnTo>
                  <a:pt x="675333" y="127855"/>
                </a:lnTo>
                <a:lnTo>
                  <a:pt x="676129" y="127569"/>
                </a:lnTo>
                <a:lnTo>
                  <a:pt x="677802" y="127773"/>
                </a:lnTo>
                <a:lnTo>
                  <a:pt x="679529" y="127610"/>
                </a:lnTo>
                <a:lnTo>
                  <a:pt x="679400" y="126685"/>
                </a:lnTo>
                <a:lnTo>
                  <a:pt x="681277" y="126923"/>
                </a:lnTo>
                <a:close/>
                <a:moveTo>
                  <a:pt x="766726" y="124529"/>
                </a:moveTo>
                <a:lnTo>
                  <a:pt x="770786" y="125271"/>
                </a:lnTo>
                <a:lnTo>
                  <a:pt x="772268" y="125230"/>
                </a:lnTo>
                <a:lnTo>
                  <a:pt x="773717" y="126066"/>
                </a:lnTo>
                <a:lnTo>
                  <a:pt x="775478" y="125672"/>
                </a:lnTo>
                <a:lnTo>
                  <a:pt x="776471" y="125944"/>
                </a:lnTo>
                <a:lnTo>
                  <a:pt x="779810" y="128820"/>
                </a:lnTo>
                <a:lnTo>
                  <a:pt x="781455" y="130724"/>
                </a:lnTo>
                <a:lnTo>
                  <a:pt x="783889" y="132363"/>
                </a:lnTo>
                <a:lnTo>
                  <a:pt x="785657" y="132921"/>
                </a:lnTo>
                <a:lnTo>
                  <a:pt x="784331" y="134417"/>
                </a:lnTo>
                <a:lnTo>
                  <a:pt x="781639" y="135205"/>
                </a:lnTo>
                <a:lnTo>
                  <a:pt x="780605" y="135246"/>
                </a:lnTo>
                <a:lnTo>
                  <a:pt x="778545" y="134355"/>
                </a:lnTo>
                <a:lnTo>
                  <a:pt x="776879" y="134518"/>
                </a:lnTo>
                <a:lnTo>
                  <a:pt x="775423" y="133403"/>
                </a:lnTo>
                <a:lnTo>
                  <a:pt x="775172" y="131676"/>
                </a:lnTo>
                <a:lnTo>
                  <a:pt x="773669" y="127787"/>
                </a:lnTo>
                <a:lnTo>
                  <a:pt x="771738" y="128902"/>
                </a:lnTo>
                <a:lnTo>
                  <a:pt x="769412" y="127106"/>
                </a:lnTo>
                <a:lnTo>
                  <a:pt x="768780" y="127066"/>
                </a:lnTo>
                <a:lnTo>
                  <a:pt x="768637" y="127365"/>
                </a:lnTo>
                <a:lnTo>
                  <a:pt x="767651" y="126760"/>
                </a:lnTo>
                <a:lnTo>
                  <a:pt x="766808" y="125549"/>
                </a:lnTo>
                <a:lnTo>
                  <a:pt x="766726" y="124529"/>
                </a:lnTo>
                <a:close/>
                <a:moveTo>
                  <a:pt x="612481" y="126991"/>
                </a:moveTo>
                <a:lnTo>
                  <a:pt x="612263" y="127379"/>
                </a:lnTo>
                <a:lnTo>
                  <a:pt x="610271" y="126882"/>
                </a:lnTo>
                <a:lnTo>
                  <a:pt x="609733" y="126610"/>
                </a:lnTo>
                <a:lnTo>
                  <a:pt x="610733" y="123924"/>
                </a:lnTo>
                <a:lnTo>
                  <a:pt x="611671" y="124006"/>
                </a:lnTo>
                <a:lnTo>
                  <a:pt x="612494" y="126563"/>
                </a:lnTo>
                <a:lnTo>
                  <a:pt x="612481" y="126991"/>
                </a:lnTo>
                <a:close/>
                <a:moveTo>
                  <a:pt x="675959" y="122210"/>
                </a:moveTo>
                <a:lnTo>
                  <a:pt x="674864" y="122231"/>
                </a:lnTo>
                <a:lnTo>
                  <a:pt x="672886" y="121408"/>
                </a:lnTo>
                <a:lnTo>
                  <a:pt x="674035" y="120694"/>
                </a:lnTo>
                <a:lnTo>
                  <a:pt x="674762" y="120544"/>
                </a:lnTo>
                <a:lnTo>
                  <a:pt x="675402" y="120116"/>
                </a:lnTo>
                <a:lnTo>
                  <a:pt x="675755" y="120096"/>
                </a:lnTo>
                <a:lnTo>
                  <a:pt x="676537" y="120463"/>
                </a:lnTo>
                <a:lnTo>
                  <a:pt x="677054" y="121082"/>
                </a:lnTo>
                <a:lnTo>
                  <a:pt x="675959" y="122210"/>
                </a:lnTo>
                <a:close/>
                <a:moveTo>
                  <a:pt x="508732" y="119898"/>
                </a:moveTo>
                <a:lnTo>
                  <a:pt x="509542" y="120742"/>
                </a:lnTo>
                <a:lnTo>
                  <a:pt x="509058" y="121714"/>
                </a:lnTo>
                <a:lnTo>
                  <a:pt x="508399" y="121469"/>
                </a:lnTo>
                <a:lnTo>
                  <a:pt x="506665" y="121483"/>
                </a:lnTo>
                <a:lnTo>
                  <a:pt x="506012" y="121558"/>
                </a:lnTo>
                <a:lnTo>
                  <a:pt x="505230" y="122129"/>
                </a:lnTo>
                <a:lnTo>
                  <a:pt x="504740" y="122149"/>
                </a:lnTo>
                <a:lnTo>
                  <a:pt x="505074" y="121252"/>
                </a:lnTo>
                <a:lnTo>
                  <a:pt x="506542" y="119892"/>
                </a:lnTo>
                <a:lnTo>
                  <a:pt x="507460" y="120096"/>
                </a:lnTo>
                <a:lnTo>
                  <a:pt x="508732" y="119898"/>
                </a:lnTo>
                <a:close/>
                <a:moveTo>
                  <a:pt x="730271" y="125951"/>
                </a:moveTo>
                <a:lnTo>
                  <a:pt x="735058" y="126236"/>
                </a:lnTo>
                <a:lnTo>
                  <a:pt x="737472" y="126046"/>
                </a:lnTo>
                <a:lnTo>
                  <a:pt x="739846" y="126290"/>
                </a:lnTo>
                <a:lnTo>
                  <a:pt x="740811" y="126773"/>
                </a:lnTo>
                <a:lnTo>
                  <a:pt x="742464" y="128235"/>
                </a:lnTo>
                <a:lnTo>
                  <a:pt x="741994" y="129194"/>
                </a:lnTo>
                <a:lnTo>
                  <a:pt x="741709" y="131180"/>
                </a:lnTo>
                <a:lnTo>
                  <a:pt x="742552" y="133084"/>
                </a:lnTo>
                <a:lnTo>
                  <a:pt x="743925" y="134995"/>
                </a:lnTo>
                <a:lnTo>
                  <a:pt x="745054" y="137034"/>
                </a:lnTo>
                <a:lnTo>
                  <a:pt x="745286" y="138027"/>
                </a:lnTo>
                <a:lnTo>
                  <a:pt x="744857" y="140135"/>
                </a:lnTo>
                <a:lnTo>
                  <a:pt x="744470" y="141176"/>
                </a:lnTo>
                <a:lnTo>
                  <a:pt x="743103" y="142917"/>
                </a:lnTo>
                <a:lnTo>
                  <a:pt x="742355" y="144814"/>
                </a:lnTo>
                <a:lnTo>
                  <a:pt x="742838" y="147153"/>
                </a:lnTo>
                <a:lnTo>
                  <a:pt x="743103" y="149513"/>
                </a:lnTo>
                <a:lnTo>
                  <a:pt x="743055" y="151675"/>
                </a:lnTo>
                <a:lnTo>
                  <a:pt x="743300" y="153803"/>
                </a:lnTo>
                <a:lnTo>
                  <a:pt x="744041" y="155966"/>
                </a:lnTo>
                <a:lnTo>
                  <a:pt x="747237" y="161882"/>
                </a:lnTo>
                <a:lnTo>
                  <a:pt x="749101" y="165894"/>
                </a:lnTo>
                <a:lnTo>
                  <a:pt x="749699" y="163650"/>
                </a:lnTo>
                <a:lnTo>
                  <a:pt x="749549" y="161161"/>
                </a:lnTo>
                <a:lnTo>
                  <a:pt x="750216" y="160264"/>
                </a:lnTo>
                <a:lnTo>
                  <a:pt x="751147" y="159788"/>
                </a:lnTo>
                <a:lnTo>
                  <a:pt x="752310" y="160284"/>
                </a:lnTo>
                <a:lnTo>
                  <a:pt x="752636" y="161290"/>
                </a:lnTo>
                <a:lnTo>
                  <a:pt x="752725" y="163494"/>
                </a:lnTo>
                <a:lnTo>
                  <a:pt x="753731" y="167818"/>
                </a:lnTo>
                <a:lnTo>
                  <a:pt x="755023" y="168016"/>
                </a:lnTo>
                <a:lnTo>
                  <a:pt x="756424" y="167356"/>
                </a:lnTo>
                <a:lnTo>
                  <a:pt x="756655" y="168675"/>
                </a:lnTo>
                <a:lnTo>
                  <a:pt x="756601" y="171123"/>
                </a:lnTo>
                <a:lnTo>
                  <a:pt x="757254" y="173068"/>
                </a:lnTo>
                <a:lnTo>
                  <a:pt x="757832" y="173830"/>
                </a:lnTo>
                <a:lnTo>
                  <a:pt x="760130" y="175407"/>
                </a:lnTo>
                <a:lnTo>
                  <a:pt x="761170" y="175700"/>
                </a:lnTo>
                <a:lnTo>
                  <a:pt x="764210" y="176080"/>
                </a:lnTo>
                <a:lnTo>
                  <a:pt x="766502" y="176203"/>
                </a:lnTo>
                <a:lnTo>
                  <a:pt x="768698" y="175638"/>
                </a:lnTo>
                <a:lnTo>
                  <a:pt x="770113" y="174190"/>
                </a:lnTo>
                <a:lnTo>
                  <a:pt x="771391" y="172619"/>
                </a:lnTo>
                <a:lnTo>
                  <a:pt x="775804" y="169002"/>
                </a:lnTo>
                <a:lnTo>
                  <a:pt x="777083" y="167268"/>
                </a:lnTo>
                <a:lnTo>
                  <a:pt x="778313" y="164615"/>
                </a:lnTo>
                <a:lnTo>
                  <a:pt x="778742" y="164051"/>
                </a:lnTo>
                <a:lnTo>
                  <a:pt x="783134" y="161182"/>
                </a:lnTo>
                <a:lnTo>
                  <a:pt x="783638" y="160161"/>
                </a:lnTo>
                <a:lnTo>
                  <a:pt x="784263" y="158190"/>
                </a:lnTo>
                <a:lnTo>
                  <a:pt x="785222" y="156286"/>
                </a:lnTo>
                <a:lnTo>
                  <a:pt x="785936" y="155299"/>
                </a:lnTo>
                <a:lnTo>
                  <a:pt x="790179" y="154368"/>
                </a:lnTo>
                <a:lnTo>
                  <a:pt x="794579" y="153865"/>
                </a:lnTo>
                <a:lnTo>
                  <a:pt x="798952" y="152110"/>
                </a:lnTo>
                <a:lnTo>
                  <a:pt x="800835" y="150601"/>
                </a:lnTo>
                <a:lnTo>
                  <a:pt x="800930" y="149608"/>
                </a:lnTo>
                <a:lnTo>
                  <a:pt x="799971" y="147867"/>
                </a:lnTo>
                <a:lnTo>
                  <a:pt x="799931" y="147099"/>
                </a:lnTo>
                <a:lnTo>
                  <a:pt x="800937" y="146364"/>
                </a:lnTo>
                <a:lnTo>
                  <a:pt x="804834" y="144154"/>
                </a:lnTo>
                <a:lnTo>
                  <a:pt x="809335" y="141883"/>
                </a:lnTo>
                <a:lnTo>
                  <a:pt x="812953" y="140319"/>
                </a:lnTo>
                <a:lnTo>
                  <a:pt x="814952" y="140333"/>
                </a:lnTo>
                <a:lnTo>
                  <a:pt x="816795" y="141713"/>
                </a:lnTo>
                <a:lnTo>
                  <a:pt x="818760" y="142842"/>
                </a:lnTo>
                <a:lnTo>
                  <a:pt x="829048" y="146160"/>
                </a:lnTo>
                <a:lnTo>
                  <a:pt x="830694" y="147194"/>
                </a:lnTo>
                <a:lnTo>
                  <a:pt x="832129" y="148567"/>
                </a:lnTo>
                <a:lnTo>
                  <a:pt x="834190" y="149519"/>
                </a:lnTo>
                <a:lnTo>
                  <a:pt x="836488" y="149975"/>
                </a:lnTo>
                <a:lnTo>
                  <a:pt x="838575" y="150866"/>
                </a:lnTo>
                <a:lnTo>
                  <a:pt x="840554" y="152008"/>
                </a:lnTo>
                <a:lnTo>
                  <a:pt x="844933" y="154144"/>
                </a:lnTo>
                <a:lnTo>
                  <a:pt x="850809" y="156734"/>
                </a:lnTo>
                <a:lnTo>
                  <a:pt x="852312" y="156884"/>
                </a:lnTo>
                <a:lnTo>
                  <a:pt x="857779" y="156761"/>
                </a:lnTo>
                <a:lnTo>
                  <a:pt x="858724" y="157251"/>
                </a:lnTo>
                <a:lnTo>
                  <a:pt x="859622" y="157945"/>
                </a:lnTo>
                <a:lnTo>
                  <a:pt x="860451" y="158101"/>
                </a:lnTo>
                <a:lnTo>
                  <a:pt x="866714" y="158584"/>
                </a:lnTo>
                <a:lnTo>
                  <a:pt x="867673" y="159080"/>
                </a:lnTo>
                <a:lnTo>
                  <a:pt x="868584" y="159767"/>
                </a:lnTo>
                <a:lnTo>
                  <a:pt x="869094" y="161644"/>
                </a:lnTo>
                <a:lnTo>
                  <a:pt x="873412" y="161692"/>
                </a:lnTo>
                <a:lnTo>
                  <a:pt x="873412" y="165370"/>
                </a:lnTo>
                <a:lnTo>
                  <a:pt x="873412" y="169226"/>
                </a:lnTo>
                <a:lnTo>
                  <a:pt x="873419" y="173082"/>
                </a:lnTo>
                <a:lnTo>
                  <a:pt x="873419" y="176944"/>
                </a:lnTo>
                <a:lnTo>
                  <a:pt x="873419" y="180806"/>
                </a:lnTo>
                <a:lnTo>
                  <a:pt x="873426" y="184669"/>
                </a:lnTo>
                <a:lnTo>
                  <a:pt x="873426" y="188531"/>
                </a:lnTo>
                <a:lnTo>
                  <a:pt x="873426" y="192394"/>
                </a:lnTo>
                <a:lnTo>
                  <a:pt x="873426" y="196256"/>
                </a:lnTo>
                <a:lnTo>
                  <a:pt x="873426" y="200119"/>
                </a:lnTo>
                <a:lnTo>
                  <a:pt x="873433" y="203988"/>
                </a:lnTo>
                <a:lnTo>
                  <a:pt x="873433" y="207857"/>
                </a:lnTo>
                <a:lnTo>
                  <a:pt x="873433" y="211726"/>
                </a:lnTo>
                <a:lnTo>
                  <a:pt x="873433" y="215596"/>
                </a:lnTo>
                <a:lnTo>
                  <a:pt x="873433" y="219465"/>
                </a:lnTo>
                <a:lnTo>
                  <a:pt x="873439" y="223341"/>
                </a:lnTo>
                <a:lnTo>
                  <a:pt x="873439" y="227217"/>
                </a:lnTo>
                <a:lnTo>
                  <a:pt x="873439" y="231093"/>
                </a:lnTo>
                <a:lnTo>
                  <a:pt x="873439" y="232745"/>
                </a:lnTo>
                <a:lnTo>
                  <a:pt x="872848" y="234772"/>
                </a:lnTo>
                <a:lnTo>
                  <a:pt x="871528" y="237804"/>
                </a:lnTo>
                <a:lnTo>
                  <a:pt x="871297" y="240259"/>
                </a:lnTo>
                <a:lnTo>
                  <a:pt x="872385" y="242170"/>
                </a:lnTo>
                <a:lnTo>
                  <a:pt x="873446" y="243415"/>
                </a:lnTo>
                <a:lnTo>
                  <a:pt x="873446" y="246611"/>
                </a:lnTo>
                <a:lnTo>
                  <a:pt x="873446" y="250493"/>
                </a:lnTo>
                <a:lnTo>
                  <a:pt x="873453" y="254383"/>
                </a:lnTo>
                <a:lnTo>
                  <a:pt x="873453" y="258273"/>
                </a:lnTo>
                <a:lnTo>
                  <a:pt x="873453" y="262162"/>
                </a:lnTo>
                <a:lnTo>
                  <a:pt x="873453" y="266052"/>
                </a:lnTo>
                <a:lnTo>
                  <a:pt x="873453" y="269948"/>
                </a:lnTo>
                <a:lnTo>
                  <a:pt x="873460" y="273845"/>
                </a:lnTo>
                <a:lnTo>
                  <a:pt x="873460" y="277741"/>
                </a:lnTo>
                <a:lnTo>
                  <a:pt x="873460" y="281638"/>
                </a:lnTo>
                <a:lnTo>
                  <a:pt x="873460" y="285541"/>
                </a:lnTo>
                <a:lnTo>
                  <a:pt x="873467" y="285792"/>
                </a:lnTo>
                <a:lnTo>
                  <a:pt x="872474" y="285146"/>
                </a:lnTo>
                <a:lnTo>
                  <a:pt x="869842" y="283011"/>
                </a:lnTo>
                <a:lnTo>
                  <a:pt x="867455" y="280577"/>
                </a:lnTo>
                <a:lnTo>
                  <a:pt x="865912" y="278306"/>
                </a:lnTo>
                <a:lnTo>
                  <a:pt x="864171" y="276238"/>
                </a:lnTo>
                <a:lnTo>
                  <a:pt x="856759" y="270112"/>
                </a:lnTo>
                <a:lnTo>
                  <a:pt x="854882" y="268099"/>
                </a:lnTo>
                <a:lnTo>
                  <a:pt x="854501" y="267541"/>
                </a:lnTo>
                <a:lnTo>
                  <a:pt x="854678" y="267018"/>
                </a:lnTo>
                <a:lnTo>
                  <a:pt x="855535" y="265957"/>
                </a:lnTo>
                <a:lnTo>
                  <a:pt x="857051" y="262890"/>
                </a:lnTo>
                <a:lnTo>
                  <a:pt x="855467" y="264787"/>
                </a:lnTo>
                <a:lnTo>
                  <a:pt x="853583" y="266290"/>
                </a:lnTo>
                <a:lnTo>
                  <a:pt x="850836" y="266385"/>
                </a:lnTo>
                <a:lnTo>
                  <a:pt x="848143" y="266752"/>
                </a:lnTo>
                <a:lnTo>
                  <a:pt x="845648" y="267657"/>
                </a:lnTo>
                <a:lnTo>
                  <a:pt x="843111" y="267970"/>
                </a:lnTo>
                <a:lnTo>
                  <a:pt x="841840" y="267527"/>
                </a:lnTo>
                <a:lnTo>
                  <a:pt x="841078" y="266399"/>
                </a:lnTo>
                <a:lnTo>
                  <a:pt x="840677" y="265243"/>
                </a:lnTo>
                <a:lnTo>
                  <a:pt x="840500" y="264012"/>
                </a:lnTo>
                <a:lnTo>
                  <a:pt x="839432" y="265997"/>
                </a:lnTo>
                <a:lnTo>
                  <a:pt x="837338" y="267085"/>
                </a:lnTo>
                <a:lnTo>
                  <a:pt x="834475" y="269377"/>
                </a:lnTo>
                <a:lnTo>
                  <a:pt x="833659" y="268901"/>
                </a:lnTo>
                <a:lnTo>
                  <a:pt x="833169" y="268031"/>
                </a:lnTo>
                <a:lnTo>
                  <a:pt x="833006" y="267126"/>
                </a:lnTo>
                <a:lnTo>
                  <a:pt x="833557" y="266161"/>
                </a:lnTo>
                <a:lnTo>
                  <a:pt x="833951" y="265141"/>
                </a:lnTo>
                <a:lnTo>
                  <a:pt x="834530" y="262686"/>
                </a:lnTo>
                <a:lnTo>
                  <a:pt x="835808" y="261238"/>
                </a:lnTo>
                <a:lnTo>
                  <a:pt x="836624" y="258443"/>
                </a:lnTo>
                <a:lnTo>
                  <a:pt x="837154" y="257450"/>
                </a:lnTo>
                <a:lnTo>
                  <a:pt x="837426" y="256457"/>
                </a:lnTo>
                <a:lnTo>
                  <a:pt x="836685" y="255328"/>
                </a:lnTo>
                <a:lnTo>
                  <a:pt x="835427" y="254947"/>
                </a:lnTo>
                <a:lnTo>
                  <a:pt x="834564" y="254261"/>
                </a:lnTo>
                <a:lnTo>
                  <a:pt x="833571" y="252363"/>
                </a:lnTo>
                <a:lnTo>
                  <a:pt x="832945" y="251724"/>
                </a:lnTo>
                <a:lnTo>
                  <a:pt x="831809" y="250942"/>
                </a:lnTo>
                <a:lnTo>
                  <a:pt x="830939" y="250038"/>
                </a:lnTo>
                <a:lnTo>
                  <a:pt x="831905" y="249351"/>
                </a:lnTo>
                <a:lnTo>
                  <a:pt x="833176" y="249072"/>
                </a:lnTo>
                <a:lnTo>
                  <a:pt x="834217" y="249113"/>
                </a:lnTo>
                <a:lnTo>
                  <a:pt x="836093" y="249541"/>
                </a:lnTo>
                <a:lnTo>
                  <a:pt x="836943" y="249562"/>
                </a:lnTo>
                <a:lnTo>
                  <a:pt x="839126" y="248861"/>
                </a:lnTo>
                <a:lnTo>
                  <a:pt x="837896" y="249079"/>
                </a:lnTo>
                <a:lnTo>
                  <a:pt x="836678" y="249052"/>
                </a:lnTo>
                <a:lnTo>
                  <a:pt x="832802" y="247828"/>
                </a:lnTo>
                <a:lnTo>
                  <a:pt x="830402" y="246556"/>
                </a:lnTo>
                <a:lnTo>
                  <a:pt x="828137" y="244006"/>
                </a:lnTo>
                <a:lnTo>
                  <a:pt x="828110" y="243516"/>
                </a:lnTo>
                <a:lnTo>
                  <a:pt x="829708" y="243054"/>
                </a:lnTo>
                <a:lnTo>
                  <a:pt x="833156" y="242517"/>
                </a:lnTo>
                <a:lnTo>
                  <a:pt x="832088" y="241218"/>
                </a:lnTo>
                <a:lnTo>
                  <a:pt x="830531" y="240083"/>
                </a:lnTo>
                <a:lnTo>
                  <a:pt x="829987" y="238070"/>
                </a:lnTo>
                <a:lnTo>
                  <a:pt x="828926" y="236825"/>
                </a:lnTo>
                <a:lnTo>
                  <a:pt x="826628" y="234792"/>
                </a:lnTo>
                <a:lnTo>
                  <a:pt x="825043" y="232684"/>
                </a:lnTo>
                <a:lnTo>
                  <a:pt x="823704" y="228400"/>
                </a:lnTo>
                <a:lnTo>
                  <a:pt x="822330" y="225163"/>
                </a:lnTo>
                <a:lnTo>
                  <a:pt x="822670" y="223994"/>
                </a:lnTo>
                <a:lnTo>
                  <a:pt x="823826" y="223157"/>
                </a:lnTo>
                <a:lnTo>
                  <a:pt x="822072" y="223062"/>
                </a:lnTo>
                <a:lnTo>
                  <a:pt x="820487" y="222464"/>
                </a:lnTo>
                <a:lnTo>
                  <a:pt x="821330" y="220893"/>
                </a:lnTo>
                <a:lnTo>
                  <a:pt x="823167" y="219961"/>
                </a:lnTo>
                <a:lnTo>
                  <a:pt x="821494" y="220199"/>
                </a:lnTo>
                <a:lnTo>
                  <a:pt x="819862" y="220655"/>
                </a:lnTo>
                <a:lnTo>
                  <a:pt x="819121" y="220743"/>
                </a:lnTo>
                <a:lnTo>
                  <a:pt x="818352" y="220600"/>
                </a:lnTo>
                <a:lnTo>
                  <a:pt x="817944" y="219968"/>
                </a:lnTo>
                <a:lnTo>
                  <a:pt x="817890" y="219070"/>
                </a:lnTo>
                <a:lnTo>
                  <a:pt x="818128" y="217486"/>
                </a:lnTo>
                <a:lnTo>
                  <a:pt x="817849" y="215949"/>
                </a:lnTo>
                <a:lnTo>
                  <a:pt x="816400" y="215235"/>
                </a:lnTo>
                <a:lnTo>
                  <a:pt x="815197" y="214140"/>
                </a:lnTo>
                <a:lnTo>
                  <a:pt x="814517" y="213732"/>
                </a:lnTo>
                <a:lnTo>
                  <a:pt x="813633" y="213760"/>
                </a:lnTo>
                <a:lnTo>
                  <a:pt x="812769" y="213025"/>
                </a:lnTo>
                <a:lnTo>
                  <a:pt x="812076" y="211964"/>
                </a:lnTo>
                <a:lnTo>
                  <a:pt x="803440" y="207361"/>
                </a:lnTo>
                <a:lnTo>
                  <a:pt x="802929" y="206048"/>
                </a:lnTo>
                <a:lnTo>
                  <a:pt x="802127" y="206619"/>
                </a:lnTo>
                <a:lnTo>
                  <a:pt x="801332" y="206905"/>
                </a:lnTo>
                <a:lnTo>
                  <a:pt x="800339" y="206150"/>
                </a:lnTo>
                <a:lnTo>
                  <a:pt x="799298" y="205647"/>
                </a:lnTo>
                <a:lnTo>
                  <a:pt x="798163" y="205729"/>
                </a:lnTo>
                <a:lnTo>
                  <a:pt x="797116" y="205321"/>
                </a:lnTo>
                <a:lnTo>
                  <a:pt x="796014" y="205090"/>
                </a:lnTo>
                <a:lnTo>
                  <a:pt x="794865" y="205056"/>
                </a:lnTo>
                <a:lnTo>
                  <a:pt x="790329" y="203641"/>
                </a:lnTo>
                <a:lnTo>
                  <a:pt x="786031" y="201404"/>
                </a:lnTo>
                <a:lnTo>
                  <a:pt x="782529" y="200438"/>
                </a:lnTo>
                <a:lnTo>
                  <a:pt x="780374" y="199180"/>
                </a:lnTo>
                <a:lnTo>
                  <a:pt x="778130" y="198160"/>
                </a:lnTo>
                <a:lnTo>
                  <a:pt x="773111" y="197167"/>
                </a:lnTo>
                <a:lnTo>
                  <a:pt x="768025" y="196494"/>
                </a:lnTo>
                <a:lnTo>
                  <a:pt x="766182" y="196474"/>
                </a:lnTo>
                <a:lnTo>
                  <a:pt x="764639" y="196691"/>
                </a:lnTo>
                <a:lnTo>
                  <a:pt x="763156" y="196644"/>
                </a:lnTo>
                <a:lnTo>
                  <a:pt x="754738" y="191789"/>
                </a:lnTo>
                <a:lnTo>
                  <a:pt x="753317" y="189579"/>
                </a:lnTo>
                <a:lnTo>
                  <a:pt x="753452" y="188287"/>
                </a:lnTo>
                <a:lnTo>
                  <a:pt x="753833" y="187219"/>
                </a:lnTo>
                <a:lnTo>
                  <a:pt x="757267" y="186913"/>
                </a:lnTo>
                <a:lnTo>
                  <a:pt x="754853" y="186600"/>
                </a:lnTo>
                <a:lnTo>
                  <a:pt x="753860" y="186743"/>
                </a:lnTo>
                <a:lnTo>
                  <a:pt x="751868" y="187620"/>
                </a:lnTo>
                <a:lnTo>
                  <a:pt x="750794" y="187681"/>
                </a:lnTo>
                <a:lnTo>
                  <a:pt x="749270" y="187096"/>
                </a:lnTo>
                <a:lnTo>
                  <a:pt x="747815" y="186362"/>
                </a:lnTo>
                <a:lnTo>
                  <a:pt x="745428" y="187042"/>
                </a:lnTo>
                <a:lnTo>
                  <a:pt x="744211" y="185927"/>
                </a:lnTo>
                <a:lnTo>
                  <a:pt x="743790" y="184750"/>
                </a:lnTo>
                <a:lnTo>
                  <a:pt x="743151" y="184213"/>
                </a:lnTo>
                <a:lnTo>
                  <a:pt x="742253" y="184268"/>
                </a:lnTo>
                <a:lnTo>
                  <a:pt x="741042" y="184696"/>
                </a:lnTo>
                <a:lnTo>
                  <a:pt x="739839" y="184621"/>
                </a:lnTo>
                <a:lnTo>
                  <a:pt x="739064" y="183812"/>
                </a:lnTo>
                <a:lnTo>
                  <a:pt x="738506" y="182758"/>
                </a:lnTo>
                <a:lnTo>
                  <a:pt x="737683" y="182003"/>
                </a:lnTo>
                <a:lnTo>
                  <a:pt x="736690" y="181425"/>
                </a:lnTo>
                <a:lnTo>
                  <a:pt x="735058" y="180059"/>
                </a:lnTo>
                <a:lnTo>
                  <a:pt x="734208" y="178188"/>
                </a:lnTo>
                <a:lnTo>
                  <a:pt x="734310" y="174959"/>
                </a:lnTo>
                <a:lnTo>
                  <a:pt x="734569" y="173802"/>
                </a:lnTo>
                <a:lnTo>
                  <a:pt x="736180" y="171919"/>
                </a:lnTo>
                <a:lnTo>
                  <a:pt x="737323" y="170130"/>
                </a:lnTo>
                <a:lnTo>
                  <a:pt x="735908" y="169933"/>
                </a:lnTo>
                <a:lnTo>
                  <a:pt x="734630" y="170756"/>
                </a:lnTo>
                <a:lnTo>
                  <a:pt x="734093" y="171599"/>
                </a:lnTo>
                <a:lnTo>
                  <a:pt x="733875" y="172619"/>
                </a:lnTo>
                <a:lnTo>
                  <a:pt x="733732" y="176013"/>
                </a:lnTo>
                <a:lnTo>
                  <a:pt x="732706" y="176998"/>
                </a:lnTo>
                <a:lnTo>
                  <a:pt x="731155" y="176917"/>
                </a:lnTo>
                <a:lnTo>
                  <a:pt x="731611" y="178902"/>
                </a:lnTo>
                <a:lnTo>
                  <a:pt x="730978" y="180786"/>
                </a:lnTo>
                <a:lnTo>
                  <a:pt x="729176" y="183003"/>
                </a:lnTo>
                <a:lnTo>
                  <a:pt x="729033" y="184009"/>
                </a:lnTo>
                <a:lnTo>
                  <a:pt x="729319" y="185104"/>
                </a:lnTo>
                <a:lnTo>
                  <a:pt x="728911" y="186179"/>
                </a:lnTo>
                <a:lnTo>
                  <a:pt x="726001" y="189279"/>
                </a:lnTo>
                <a:lnTo>
                  <a:pt x="725028" y="189429"/>
                </a:lnTo>
                <a:lnTo>
                  <a:pt x="722879" y="189409"/>
                </a:lnTo>
                <a:lnTo>
                  <a:pt x="720656" y="189898"/>
                </a:lnTo>
                <a:lnTo>
                  <a:pt x="719622" y="189177"/>
                </a:lnTo>
                <a:lnTo>
                  <a:pt x="718779" y="188239"/>
                </a:lnTo>
                <a:lnTo>
                  <a:pt x="718147" y="187124"/>
                </a:lnTo>
                <a:lnTo>
                  <a:pt x="717263" y="184832"/>
                </a:lnTo>
                <a:lnTo>
                  <a:pt x="716555" y="182466"/>
                </a:lnTo>
                <a:lnTo>
                  <a:pt x="718766" y="179569"/>
                </a:lnTo>
                <a:lnTo>
                  <a:pt x="718004" y="176951"/>
                </a:lnTo>
                <a:lnTo>
                  <a:pt x="716508" y="174700"/>
                </a:lnTo>
                <a:lnTo>
                  <a:pt x="712727" y="171586"/>
                </a:lnTo>
                <a:lnTo>
                  <a:pt x="708810" y="168627"/>
                </a:lnTo>
                <a:lnTo>
                  <a:pt x="707029" y="168029"/>
                </a:lnTo>
                <a:lnTo>
                  <a:pt x="704111" y="167764"/>
                </a:lnTo>
                <a:lnTo>
                  <a:pt x="703187" y="167478"/>
                </a:lnTo>
                <a:lnTo>
                  <a:pt x="702282" y="166370"/>
                </a:lnTo>
                <a:lnTo>
                  <a:pt x="701609" y="165092"/>
                </a:lnTo>
                <a:lnTo>
                  <a:pt x="703438" y="164541"/>
                </a:lnTo>
                <a:lnTo>
                  <a:pt x="706559" y="163038"/>
                </a:lnTo>
                <a:lnTo>
                  <a:pt x="708334" y="163113"/>
                </a:lnTo>
                <a:lnTo>
                  <a:pt x="713148" y="163929"/>
                </a:lnTo>
                <a:lnTo>
                  <a:pt x="714624" y="164670"/>
                </a:lnTo>
                <a:lnTo>
                  <a:pt x="715998" y="165105"/>
                </a:lnTo>
                <a:lnTo>
                  <a:pt x="719282" y="162623"/>
                </a:lnTo>
                <a:lnTo>
                  <a:pt x="721887" y="159380"/>
                </a:lnTo>
                <a:lnTo>
                  <a:pt x="723512" y="158672"/>
                </a:lnTo>
                <a:lnTo>
                  <a:pt x="724892" y="158434"/>
                </a:lnTo>
                <a:lnTo>
                  <a:pt x="726300" y="158747"/>
                </a:lnTo>
                <a:lnTo>
                  <a:pt x="729095" y="159876"/>
                </a:lnTo>
                <a:lnTo>
                  <a:pt x="731291" y="160406"/>
                </a:lnTo>
                <a:lnTo>
                  <a:pt x="732855" y="160508"/>
                </a:lnTo>
                <a:lnTo>
                  <a:pt x="733671" y="161522"/>
                </a:lnTo>
                <a:lnTo>
                  <a:pt x="734596" y="161977"/>
                </a:lnTo>
                <a:lnTo>
                  <a:pt x="734807" y="160447"/>
                </a:lnTo>
                <a:lnTo>
                  <a:pt x="735609" y="158679"/>
                </a:lnTo>
                <a:lnTo>
                  <a:pt x="737166" y="158128"/>
                </a:lnTo>
                <a:lnTo>
                  <a:pt x="737989" y="157999"/>
                </a:lnTo>
                <a:lnTo>
                  <a:pt x="738506" y="157544"/>
                </a:lnTo>
                <a:lnTo>
                  <a:pt x="738390" y="155905"/>
                </a:lnTo>
                <a:lnTo>
                  <a:pt x="736330" y="155701"/>
                </a:lnTo>
                <a:lnTo>
                  <a:pt x="737452" y="154293"/>
                </a:lnTo>
                <a:lnTo>
                  <a:pt x="738451" y="153606"/>
                </a:lnTo>
                <a:lnTo>
                  <a:pt x="738798" y="152919"/>
                </a:lnTo>
                <a:lnTo>
                  <a:pt x="738819" y="152063"/>
                </a:lnTo>
                <a:lnTo>
                  <a:pt x="734786" y="153715"/>
                </a:lnTo>
                <a:lnTo>
                  <a:pt x="730536" y="154409"/>
                </a:lnTo>
                <a:lnTo>
                  <a:pt x="728027" y="154218"/>
                </a:lnTo>
                <a:lnTo>
                  <a:pt x="725525" y="154198"/>
                </a:lnTo>
                <a:lnTo>
                  <a:pt x="720520" y="155299"/>
                </a:lnTo>
                <a:lnTo>
                  <a:pt x="718622" y="155259"/>
                </a:lnTo>
                <a:lnTo>
                  <a:pt x="714196" y="154810"/>
                </a:lnTo>
                <a:lnTo>
                  <a:pt x="711748" y="154273"/>
                </a:lnTo>
                <a:lnTo>
                  <a:pt x="709857" y="154687"/>
                </a:lnTo>
                <a:lnTo>
                  <a:pt x="708028" y="154722"/>
                </a:lnTo>
                <a:lnTo>
                  <a:pt x="706117" y="153457"/>
                </a:lnTo>
                <a:lnTo>
                  <a:pt x="704492" y="151879"/>
                </a:lnTo>
                <a:lnTo>
                  <a:pt x="703683" y="150757"/>
                </a:lnTo>
                <a:lnTo>
                  <a:pt x="702608" y="149941"/>
                </a:lnTo>
                <a:lnTo>
                  <a:pt x="702132" y="148846"/>
                </a:lnTo>
                <a:lnTo>
                  <a:pt x="700942" y="144725"/>
                </a:lnTo>
                <a:lnTo>
                  <a:pt x="700834" y="141774"/>
                </a:lnTo>
                <a:lnTo>
                  <a:pt x="698909" y="141720"/>
                </a:lnTo>
                <a:lnTo>
                  <a:pt x="697039" y="141427"/>
                </a:lnTo>
                <a:lnTo>
                  <a:pt x="688682" y="138626"/>
                </a:lnTo>
                <a:lnTo>
                  <a:pt x="687676" y="139313"/>
                </a:lnTo>
                <a:lnTo>
                  <a:pt x="686499" y="139666"/>
                </a:lnTo>
                <a:lnTo>
                  <a:pt x="685323" y="139795"/>
                </a:lnTo>
                <a:lnTo>
                  <a:pt x="684160" y="139653"/>
                </a:lnTo>
                <a:lnTo>
                  <a:pt x="682997" y="139217"/>
                </a:lnTo>
                <a:lnTo>
                  <a:pt x="683099" y="138442"/>
                </a:lnTo>
                <a:lnTo>
                  <a:pt x="683956" y="136552"/>
                </a:lnTo>
                <a:lnTo>
                  <a:pt x="684806" y="135851"/>
                </a:lnTo>
                <a:lnTo>
                  <a:pt x="685976" y="135307"/>
                </a:lnTo>
                <a:lnTo>
                  <a:pt x="686717" y="134301"/>
                </a:lnTo>
                <a:lnTo>
                  <a:pt x="687927" y="131288"/>
                </a:lnTo>
                <a:lnTo>
                  <a:pt x="688022" y="130262"/>
                </a:lnTo>
                <a:lnTo>
                  <a:pt x="687886" y="129214"/>
                </a:lnTo>
                <a:lnTo>
                  <a:pt x="687989" y="128419"/>
                </a:lnTo>
                <a:lnTo>
                  <a:pt x="688736" y="128004"/>
                </a:lnTo>
                <a:lnTo>
                  <a:pt x="691885" y="127025"/>
                </a:lnTo>
                <a:lnTo>
                  <a:pt x="698426" y="125542"/>
                </a:lnTo>
                <a:lnTo>
                  <a:pt x="700079" y="124659"/>
                </a:lnTo>
                <a:lnTo>
                  <a:pt x="701445" y="123244"/>
                </a:lnTo>
                <a:lnTo>
                  <a:pt x="703037" y="122387"/>
                </a:lnTo>
                <a:lnTo>
                  <a:pt x="703764" y="121517"/>
                </a:lnTo>
                <a:lnTo>
                  <a:pt x="704608" y="120816"/>
                </a:lnTo>
                <a:lnTo>
                  <a:pt x="709667" y="118946"/>
                </a:lnTo>
                <a:lnTo>
                  <a:pt x="711850" y="118797"/>
                </a:lnTo>
                <a:lnTo>
                  <a:pt x="714080" y="119014"/>
                </a:lnTo>
                <a:lnTo>
                  <a:pt x="718493" y="120123"/>
                </a:lnTo>
                <a:lnTo>
                  <a:pt x="722703" y="121911"/>
                </a:lnTo>
                <a:lnTo>
                  <a:pt x="726354" y="124264"/>
                </a:lnTo>
                <a:lnTo>
                  <a:pt x="730271" y="125951"/>
                </a:lnTo>
                <a:close/>
                <a:moveTo>
                  <a:pt x="176856" y="118532"/>
                </a:moveTo>
                <a:lnTo>
                  <a:pt x="178644" y="120374"/>
                </a:lnTo>
                <a:lnTo>
                  <a:pt x="179072" y="121034"/>
                </a:lnTo>
                <a:lnTo>
                  <a:pt x="178188" y="122054"/>
                </a:lnTo>
                <a:lnTo>
                  <a:pt x="177481" y="123496"/>
                </a:lnTo>
                <a:lnTo>
                  <a:pt x="177073" y="123802"/>
                </a:lnTo>
                <a:lnTo>
                  <a:pt x="175706" y="123251"/>
                </a:lnTo>
                <a:lnTo>
                  <a:pt x="174741" y="124665"/>
                </a:lnTo>
                <a:lnTo>
                  <a:pt x="174101" y="122401"/>
                </a:lnTo>
                <a:lnTo>
                  <a:pt x="172714" y="120966"/>
                </a:lnTo>
                <a:lnTo>
                  <a:pt x="173578" y="119497"/>
                </a:lnTo>
                <a:lnTo>
                  <a:pt x="173891" y="119388"/>
                </a:lnTo>
                <a:lnTo>
                  <a:pt x="174312" y="119436"/>
                </a:lnTo>
                <a:lnTo>
                  <a:pt x="174748" y="119824"/>
                </a:lnTo>
                <a:lnTo>
                  <a:pt x="176856" y="118532"/>
                </a:lnTo>
                <a:close/>
                <a:moveTo>
                  <a:pt x="617567" y="118232"/>
                </a:moveTo>
                <a:lnTo>
                  <a:pt x="619770" y="121068"/>
                </a:lnTo>
                <a:lnTo>
                  <a:pt x="618288" y="123754"/>
                </a:lnTo>
                <a:lnTo>
                  <a:pt x="619308" y="125257"/>
                </a:lnTo>
                <a:lnTo>
                  <a:pt x="622089" y="125352"/>
                </a:lnTo>
                <a:lnTo>
                  <a:pt x="622728" y="125917"/>
                </a:lnTo>
                <a:lnTo>
                  <a:pt x="623218" y="126596"/>
                </a:lnTo>
                <a:lnTo>
                  <a:pt x="623537" y="127521"/>
                </a:lnTo>
                <a:lnTo>
                  <a:pt x="622817" y="128263"/>
                </a:lnTo>
                <a:lnTo>
                  <a:pt x="621266" y="128942"/>
                </a:lnTo>
                <a:lnTo>
                  <a:pt x="619478" y="127963"/>
                </a:lnTo>
                <a:lnTo>
                  <a:pt x="619009" y="127052"/>
                </a:lnTo>
                <a:lnTo>
                  <a:pt x="618641" y="126712"/>
                </a:lnTo>
                <a:lnTo>
                  <a:pt x="616234" y="127406"/>
                </a:lnTo>
                <a:lnTo>
                  <a:pt x="615561" y="127474"/>
                </a:lnTo>
                <a:lnTo>
                  <a:pt x="615098" y="126202"/>
                </a:lnTo>
                <a:lnTo>
                  <a:pt x="615677" y="124380"/>
                </a:lnTo>
                <a:lnTo>
                  <a:pt x="613997" y="123557"/>
                </a:lnTo>
                <a:lnTo>
                  <a:pt x="612453" y="121673"/>
                </a:lnTo>
                <a:lnTo>
                  <a:pt x="612399" y="120918"/>
                </a:lnTo>
                <a:lnTo>
                  <a:pt x="613018" y="119606"/>
                </a:lnTo>
                <a:lnTo>
                  <a:pt x="612936" y="118559"/>
                </a:lnTo>
                <a:lnTo>
                  <a:pt x="613813" y="118477"/>
                </a:lnTo>
                <a:lnTo>
                  <a:pt x="615418" y="119892"/>
                </a:lnTo>
                <a:lnTo>
                  <a:pt x="616112" y="118559"/>
                </a:lnTo>
                <a:lnTo>
                  <a:pt x="616798" y="118001"/>
                </a:lnTo>
                <a:lnTo>
                  <a:pt x="617567" y="118232"/>
                </a:lnTo>
                <a:close/>
                <a:moveTo>
                  <a:pt x="611515" y="121571"/>
                </a:moveTo>
                <a:lnTo>
                  <a:pt x="610318" y="122061"/>
                </a:lnTo>
                <a:lnTo>
                  <a:pt x="609019" y="122054"/>
                </a:lnTo>
                <a:lnTo>
                  <a:pt x="608734" y="120034"/>
                </a:lnTo>
                <a:lnTo>
                  <a:pt x="609162" y="117471"/>
                </a:lnTo>
                <a:lnTo>
                  <a:pt x="610373" y="117036"/>
                </a:lnTo>
                <a:lnTo>
                  <a:pt x="612283" y="117580"/>
                </a:lnTo>
                <a:lnTo>
                  <a:pt x="611576" y="118226"/>
                </a:lnTo>
                <a:lnTo>
                  <a:pt x="612100" y="119599"/>
                </a:lnTo>
                <a:lnTo>
                  <a:pt x="611515" y="121571"/>
                </a:lnTo>
                <a:close/>
                <a:moveTo>
                  <a:pt x="162780" y="118783"/>
                </a:moveTo>
                <a:lnTo>
                  <a:pt x="160298" y="119443"/>
                </a:lnTo>
                <a:lnTo>
                  <a:pt x="157530" y="118967"/>
                </a:lnTo>
                <a:lnTo>
                  <a:pt x="157870" y="117831"/>
                </a:lnTo>
                <a:lnTo>
                  <a:pt x="159203" y="116505"/>
                </a:lnTo>
                <a:lnTo>
                  <a:pt x="160386" y="116560"/>
                </a:lnTo>
                <a:lnTo>
                  <a:pt x="162541" y="117430"/>
                </a:lnTo>
                <a:lnTo>
                  <a:pt x="163303" y="118212"/>
                </a:lnTo>
                <a:lnTo>
                  <a:pt x="162780" y="118783"/>
                </a:lnTo>
                <a:close/>
                <a:moveTo>
                  <a:pt x="679515" y="112262"/>
                </a:moveTo>
                <a:lnTo>
                  <a:pt x="682820" y="113071"/>
                </a:lnTo>
                <a:lnTo>
                  <a:pt x="683568" y="112942"/>
                </a:lnTo>
                <a:lnTo>
                  <a:pt x="688362" y="115023"/>
                </a:lnTo>
                <a:lnTo>
                  <a:pt x="689117" y="116056"/>
                </a:lnTo>
                <a:lnTo>
                  <a:pt x="688852" y="116757"/>
                </a:lnTo>
                <a:lnTo>
                  <a:pt x="689559" y="117695"/>
                </a:lnTo>
                <a:lnTo>
                  <a:pt x="687995" y="119123"/>
                </a:lnTo>
                <a:lnTo>
                  <a:pt x="687240" y="119280"/>
                </a:lnTo>
                <a:lnTo>
                  <a:pt x="686479" y="118742"/>
                </a:lnTo>
                <a:lnTo>
                  <a:pt x="684949" y="118443"/>
                </a:lnTo>
                <a:lnTo>
                  <a:pt x="683181" y="119028"/>
                </a:lnTo>
                <a:lnTo>
                  <a:pt x="682059" y="118586"/>
                </a:lnTo>
                <a:lnTo>
                  <a:pt x="681107" y="117280"/>
                </a:lnTo>
                <a:lnTo>
                  <a:pt x="679420" y="116485"/>
                </a:lnTo>
                <a:lnTo>
                  <a:pt x="677033" y="113724"/>
                </a:lnTo>
                <a:lnTo>
                  <a:pt x="675864" y="113826"/>
                </a:lnTo>
                <a:lnTo>
                  <a:pt x="676170" y="114907"/>
                </a:lnTo>
                <a:lnTo>
                  <a:pt x="677183" y="115621"/>
                </a:lnTo>
                <a:lnTo>
                  <a:pt x="678516" y="117722"/>
                </a:lnTo>
                <a:lnTo>
                  <a:pt x="679284" y="117926"/>
                </a:lnTo>
                <a:lnTo>
                  <a:pt x="680073" y="117852"/>
                </a:lnTo>
                <a:lnTo>
                  <a:pt x="681141" y="118729"/>
                </a:lnTo>
                <a:lnTo>
                  <a:pt x="681086" y="120082"/>
                </a:lnTo>
                <a:lnTo>
                  <a:pt x="678298" y="120613"/>
                </a:lnTo>
                <a:lnTo>
                  <a:pt x="677333" y="119620"/>
                </a:lnTo>
                <a:lnTo>
                  <a:pt x="677122" y="117818"/>
                </a:lnTo>
                <a:lnTo>
                  <a:pt x="675558" y="118423"/>
                </a:lnTo>
                <a:lnTo>
                  <a:pt x="674952" y="119048"/>
                </a:lnTo>
                <a:lnTo>
                  <a:pt x="674497" y="119137"/>
                </a:lnTo>
                <a:lnTo>
                  <a:pt x="673457" y="117260"/>
                </a:lnTo>
                <a:lnTo>
                  <a:pt x="670478" y="117158"/>
                </a:lnTo>
                <a:lnTo>
                  <a:pt x="668499" y="116165"/>
                </a:lnTo>
                <a:lnTo>
                  <a:pt x="669478" y="115125"/>
                </a:lnTo>
                <a:lnTo>
                  <a:pt x="669621" y="114118"/>
                </a:lnTo>
                <a:lnTo>
                  <a:pt x="670907" y="113574"/>
                </a:lnTo>
                <a:lnTo>
                  <a:pt x="672205" y="114057"/>
                </a:lnTo>
                <a:lnTo>
                  <a:pt x="673518" y="113330"/>
                </a:lnTo>
                <a:lnTo>
                  <a:pt x="674449" y="113513"/>
                </a:lnTo>
                <a:lnTo>
                  <a:pt x="675136" y="113051"/>
                </a:lnTo>
                <a:lnTo>
                  <a:pt x="677775" y="112758"/>
                </a:lnTo>
                <a:lnTo>
                  <a:pt x="679515" y="112262"/>
                </a:lnTo>
                <a:close/>
                <a:moveTo>
                  <a:pt x="62064" y="122238"/>
                </a:moveTo>
                <a:lnTo>
                  <a:pt x="60928" y="123115"/>
                </a:lnTo>
                <a:lnTo>
                  <a:pt x="59208" y="122265"/>
                </a:lnTo>
                <a:lnTo>
                  <a:pt x="59786" y="121048"/>
                </a:lnTo>
                <a:lnTo>
                  <a:pt x="60065" y="119368"/>
                </a:lnTo>
                <a:lnTo>
                  <a:pt x="61098" y="118035"/>
                </a:lnTo>
                <a:lnTo>
                  <a:pt x="61445" y="116471"/>
                </a:lnTo>
                <a:lnTo>
                  <a:pt x="59459" y="112194"/>
                </a:lnTo>
                <a:lnTo>
                  <a:pt x="60446" y="112051"/>
                </a:lnTo>
                <a:lnTo>
                  <a:pt x="61227" y="112514"/>
                </a:lnTo>
                <a:lnTo>
                  <a:pt x="62540" y="115356"/>
                </a:lnTo>
                <a:lnTo>
                  <a:pt x="63682" y="117063"/>
                </a:lnTo>
                <a:lnTo>
                  <a:pt x="63227" y="119375"/>
                </a:lnTo>
                <a:lnTo>
                  <a:pt x="62064" y="122238"/>
                </a:lnTo>
                <a:close/>
                <a:moveTo>
                  <a:pt x="182670" y="115519"/>
                </a:moveTo>
                <a:lnTo>
                  <a:pt x="183220" y="115832"/>
                </a:lnTo>
                <a:lnTo>
                  <a:pt x="183901" y="114846"/>
                </a:lnTo>
                <a:lnTo>
                  <a:pt x="185159" y="116192"/>
                </a:lnTo>
                <a:lnTo>
                  <a:pt x="185934" y="116866"/>
                </a:lnTo>
                <a:lnTo>
                  <a:pt x="186994" y="117539"/>
                </a:lnTo>
                <a:lnTo>
                  <a:pt x="185954" y="117566"/>
                </a:lnTo>
                <a:lnTo>
                  <a:pt x="185526" y="118185"/>
                </a:lnTo>
                <a:lnTo>
                  <a:pt x="185254" y="118307"/>
                </a:lnTo>
                <a:lnTo>
                  <a:pt x="181208" y="116138"/>
                </a:lnTo>
                <a:lnTo>
                  <a:pt x="178617" y="116838"/>
                </a:lnTo>
                <a:lnTo>
                  <a:pt x="176842" y="116206"/>
                </a:lnTo>
                <a:lnTo>
                  <a:pt x="176339" y="115771"/>
                </a:lnTo>
                <a:lnTo>
                  <a:pt x="177291" y="114581"/>
                </a:lnTo>
                <a:lnTo>
                  <a:pt x="178168" y="111854"/>
                </a:lnTo>
                <a:lnTo>
                  <a:pt x="179943" y="112541"/>
                </a:lnTo>
                <a:lnTo>
                  <a:pt x="180371" y="113384"/>
                </a:lnTo>
                <a:lnTo>
                  <a:pt x="180262" y="113636"/>
                </a:lnTo>
                <a:lnTo>
                  <a:pt x="181425" y="114146"/>
                </a:lnTo>
                <a:lnTo>
                  <a:pt x="182670" y="115519"/>
                </a:lnTo>
                <a:close/>
                <a:moveTo>
                  <a:pt x="655389" y="115730"/>
                </a:moveTo>
                <a:lnTo>
                  <a:pt x="654559" y="115784"/>
                </a:lnTo>
                <a:lnTo>
                  <a:pt x="653866" y="114676"/>
                </a:lnTo>
                <a:lnTo>
                  <a:pt x="651975" y="113445"/>
                </a:lnTo>
                <a:lnTo>
                  <a:pt x="650806" y="111324"/>
                </a:lnTo>
                <a:lnTo>
                  <a:pt x="655253" y="114826"/>
                </a:lnTo>
                <a:lnTo>
                  <a:pt x="655389" y="115730"/>
                </a:lnTo>
                <a:close/>
                <a:moveTo>
                  <a:pt x="615398" y="112296"/>
                </a:moveTo>
                <a:lnTo>
                  <a:pt x="615303" y="112881"/>
                </a:lnTo>
                <a:lnTo>
                  <a:pt x="614711" y="112065"/>
                </a:lnTo>
                <a:lnTo>
                  <a:pt x="614310" y="111868"/>
                </a:lnTo>
                <a:lnTo>
                  <a:pt x="614738" y="109828"/>
                </a:lnTo>
                <a:lnTo>
                  <a:pt x="614963" y="109481"/>
                </a:lnTo>
                <a:lnTo>
                  <a:pt x="615309" y="110875"/>
                </a:lnTo>
                <a:lnTo>
                  <a:pt x="615398" y="112296"/>
                </a:lnTo>
                <a:close/>
                <a:moveTo>
                  <a:pt x="180963" y="111052"/>
                </a:moveTo>
                <a:lnTo>
                  <a:pt x="181126" y="111521"/>
                </a:lnTo>
                <a:lnTo>
                  <a:pt x="180228" y="110990"/>
                </a:lnTo>
                <a:lnTo>
                  <a:pt x="179685" y="110671"/>
                </a:lnTo>
                <a:lnTo>
                  <a:pt x="179317" y="110378"/>
                </a:lnTo>
                <a:lnTo>
                  <a:pt x="177332" y="107787"/>
                </a:lnTo>
                <a:lnTo>
                  <a:pt x="178182" y="107951"/>
                </a:lnTo>
                <a:lnTo>
                  <a:pt x="180391" y="110229"/>
                </a:lnTo>
                <a:lnTo>
                  <a:pt x="180963" y="111052"/>
                </a:lnTo>
                <a:close/>
                <a:moveTo>
                  <a:pt x="154150" y="101912"/>
                </a:moveTo>
                <a:lnTo>
                  <a:pt x="152008" y="102021"/>
                </a:lnTo>
                <a:lnTo>
                  <a:pt x="151383" y="101776"/>
                </a:lnTo>
                <a:lnTo>
                  <a:pt x="151648" y="99995"/>
                </a:lnTo>
                <a:lnTo>
                  <a:pt x="152301" y="98920"/>
                </a:lnTo>
                <a:lnTo>
                  <a:pt x="153273" y="98941"/>
                </a:lnTo>
                <a:lnTo>
                  <a:pt x="154354" y="100545"/>
                </a:lnTo>
                <a:lnTo>
                  <a:pt x="154150" y="101912"/>
                </a:lnTo>
                <a:close/>
                <a:moveTo>
                  <a:pt x="614758" y="100008"/>
                </a:moveTo>
                <a:lnTo>
                  <a:pt x="614072" y="100219"/>
                </a:lnTo>
                <a:lnTo>
                  <a:pt x="613874" y="100144"/>
                </a:lnTo>
                <a:lnTo>
                  <a:pt x="613671" y="99383"/>
                </a:lnTo>
                <a:lnTo>
                  <a:pt x="614051" y="98091"/>
                </a:lnTo>
                <a:lnTo>
                  <a:pt x="614854" y="98077"/>
                </a:lnTo>
                <a:lnTo>
                  <a:pt x="615194" y="98288"/>
                </a:lnTo>
                <a:lnTo>
                  <a:pt x="615262" y="99240"/>
                </a:lnTo>
                <a:lnTo>
                  <a:pt x="614758" y="100008"/>
                </a:lnTo>
                <a:close/>
                <a:moveTo>
                  <a:pt x="613854" y="97179"/>
                </a:moveTo>
                <a:lnTo>
                  <a:pt x="613201" y="97805"/>
                </a:lnTo>
                <a:lnTo>
                  <a:pt x="612582" y="97594"/>
                </a:lnTo>
                <a:lnTo>
                  <a:pt x="612208" y="96792"/>
                </a:lnTo>
                <a:lnTo>
                  <a:pt x="612331" y="96214"/>
                </a:lnTo>
                <a:lnTo>
                  <a:pt x="612848" y="95840"/>
                </a:lnTo>
                <a:lnTo>
                  <a:pt x="613494" y="96119"/>
                </a:lnTo>
                <a:lnTo>
                  <a:pt x="613854" y="97179"/>
                </a:lnTo>
                <a:close/>
                <a:moveTo>
                  <a:pt x="157312" y="99587"/>
                </a:moveTo>
                <a:lnTo>
                  <a:pt x="156918" y="99845"/>
                </a:lnTo>
                <a:lnTo>
                  <a:pt x="155293" y="97438"/>
                </a:lnTo>
                <a:lnTo>
                  <a:pt x="155701" y="96051"/>
                </a:lnTo>
                <a:lnTo>
                  <a:pt x="156095" y="95697"/>
                </a:lnTo>
                <a:lnTo>
                  <a:pt x="156993" y="96547"/>
                </a:lnTo>
                <a:lnTo>
                  <a:pt x="157700" y="97431"/>
                </a:lnTo>
                <a:lnTo>
                  <a:pt x="158217" y="98485"/>
                </a:lnTo>
                <a:lnTo>
                  <a:pt x="157312" y="99587"/>
                </a:lnTo>
                <a:close/>
                <a:moveTo>
                  <a:pt x="164541" y="97003"/>
                </a:moveTo>
                <a:lnTo>
                  <a:pt x="164643" y="97547"/>
                </a:lnTo>
                <a:lnTo>
                  <a:pt x="162895" y="96452"/>
                </a:lnTo>
                <a:lnTo>
                  <a:pt x="162848" y="95656"/>
                </a:lnTo>
                <a:lnTo>
                  <a:pt x="163072" y="95289"/>
                </a:lnTo>
                <a:lnTo>
                  <a:pt x="164112" y="96139"/>
                </a:lnTo>
                <a:lnTo>
                  <a:pt x="164541" y="97003"/>
                </a:lnTo>
                <a:close/>
                <a:moveTo>
                  <a:pt x="172375" y="96370"/>
                </a:moveTo>
                <a:lnTo>
                  <a:pt x="171178" y="96928"/>
                </a:lnTo>
                <a:lnTo>
                  <a:pt x="169675" y="95194"/>
                </a:lnTo>
                <a:lnTo>
                  <a:pt x="169729" y="94793"/>
                </a:lnTo>
                <a:lnTo>
                  <a:pt x="169872" y="94487"/>
                </a:lnTo>
                <a:lnTo>
                  <a:pt x="170151" y="94289"/>
                </a:lnTo>
                <a:lnTo>
                  <a:pt x="171062" y="95187"/>
                </a:lnTo>
                <a:lnTo>
                  <a:pt x="172143" y="95507"/>
                </a:lnTo>
                <a:lnTo>
                  <a:pt x="172375" y="96370"/>
                </a:lnTo>
                <a:close/>
                <a:moveTo>
                  <a:pt x="149248" y="98029"/>
                </a:moveTo>
                <a:lnTo>
                  <a:pt x="148887" y="98757"/>
                </a:lnTo>
                <a:lnTo>
                  <a:pt x="148180" y="98220"/>
                </a:lnTo>
                <a:lnTo>
                  <a:pt x="144453" y="97404"/>
                </a:lnTo>
                <a:lnTo>
                  <a:pt x="143195" y="97315"/>
                </a:lnTo>
                <a:lnTo>
                  <a:pt x="139972" y="96418"/>
                </a:lnTo>
                <a:lnTo>
                  <a:pt x="138993" y="95942"/>
                </a:lnTo>
                <a:lnTo>
                  <a:pt x="138292" y="95316"/>
                </a:lnTo>
                <a:lnTo>
                  <a:pt x="138531" y="94167"/>
                </a:lnTo>
                <a:lnTo>
                  <a:pt x="139006" y="93474"/>
                </a:lnTo>
                <a:lnTo>
                  <a:pt x="139292" y="91542"/>
                </a:lnTo>
                <a:lnTo>
                  <a:pt x="140108" y="90753"/>
                </a:lnTo>
                <a:lnTo>
                  <a:pt x="141706" y="92188"/>
                </a:lnTo>
                <a:lnTo>
                  <a:pt x="143481" y="93426"/>
                </a:lnTo>
                <a:lnTo>
                  <a:pt x="144508" y="93990"/>
                </a:lnTo>
                <a:lnTo>
                  <a:pt x="147643" y="95255"/>
                </a:lnTo>
                <a:lnTo>
                  <a:pt x="148751" y="95887"/>
                </a:lnTo>
                <a:lnTo>
                  <a:pt x="149248" y="98029"/>
                </a:lnTo>
                <a:close/>
                <a:moveTo>
                  <a:pt x="156809" y="92311"/>
                </a:moveTo>
                <a:lnTo>
                  <a:pt x="156925" y="93351"/>
                </a:lnTo>
                <a:lnTo>
                  <a:pt x="155653" y="93099"/>
                </a:lnTo>
                <a:lnTo>
                  <a:pt x="154735" y="91875"/>
                </a:lnTo>
                <a:lnTo>
                  <a:pt x="155490" y="91005"/>
                </a:lnTo>
                <a:lnTo>
                  <a:pt x="155966" y="90692"/>
                </a:lnTo>
                <a:lnTo>
                  <a:pt x="156442" y="91848"/>
                </a:lnTo>
                <a:lnTo>
                  <a:pt x="156809" y="92311"/>
                </a:lnTo>
                <a:close/>
                <a:moveTo>
                  <a:pt x="151893" y="95690"/>
                </a:moveTo>
                <a:lnTo>
                  <a:pt x="151335" y="96234"/>
                </a:lnTo>
                <a:lnTo>
                  <a:pt x="150369" y="96105"/>
                </a:lnTo>
                <a:lnTo>
                  <a:pt x="149356" y="95466"/>
                </a:lnTo>
                <a:lnTo>
                  <a:pt x="148037" y="94317"/>
                </a:lnTo>
                <a:lnTo>
                  <a:pt x="146555" y="93290"/>
                </a:lnTo>
                <a:lnTo>
                  <a:pt x="144678" y="92644"/>
                </a:lnTo>
                <a:lnTo>
                  <a:pt x="143501" y="92447"/>
                </a:lnTo>
                <a:lnTo>
                  <a:pt x="143032" y="92209"/>
                </a:lnTo>
                <a:lnTo>
                  <a:pt x="143481" y="90216"/>
                </a:lnTo>
                <a:lnTo>
                  <a:pt x="144719" y="90094"/>
                </a:lnTo>
                <a:lnTo>
                  <a:pt x="148717" y="91943"/>
                </a:lnTo>
                <a:lnTo>
                  <a:pt x="150009" y="92950"/>
                </a:lnTo>
                <a:lnTo>
                  <a:pt x="151893" y="95690"/>
                </a:lnTo>
                <a:close/>
                <a:moveTo>
                  <a:pt x="168281" y="89801"/>
                </a:moveTo>
                <a:lnTo>
                  <a:pt x="169491" y="90631"/>
                </a:lnTo>
                <a:lnTo>
                  <a:pt x="170484" y="90087"/>
                </a:lnTo>
                <a:lnTo>
                  <a:pt x="170443" y="90794"/>
                </a:lnTo>
                <a:lnTo>
                  <a:pt x="170246" y="91474"/>
                </a:lnTo>
                <a:lnTo>
                  <a:pt x="169076" y="93426"/>
                </a:lnTo>
                <a:lnTo>
                  <a:pt x="167118" y="92977"/>
                </a:lnTo>
                <a:lnTo>
                  <a:pt x="166669" y="92345"/>
                </a:lnTo>
                <a:lnTo>
                  <a:pt x="166526" y="91875"/>
                </a:lnTo>
                <a:lnTo>
                  <a:pt x="166812" y="91583"/>
                </a:lnTo>
                <a:lnTo>
                  <a:pt x="166968" y="90624"/>
                </a:lnTo>
                <a:lnTo>
                  <a:pt x="167812" y="90624"/>
                </a:lnTo>
                <a:lnTo>
                  <a:pt x="168281" y="89801"/>
                </a:lnTo>
                <a:close/>
                <a:moveTo>
                  <a:pt x="178977" y="89128"/>
                </a:moveTo>
                <a:lnTo>
                  <a:pt x="179093" y="90549"/>
                </a:lnTo>
                <a:lnTo>
                  <a:pt x="180181" y="91243"/>
                </a:lnTo>
                <a:lnTo>
                  <a:pt x="180460" y="92290"/>
                </a:lnTo>
                <a:lnTo>
                  <a:pt x="180269" y="93970"/>
                </a:lnTo>
                <a:lnTo>
                  <a:pt x="179249" y="95908"/>
                </a:lnTo>
                <a:lnTo>
                  <a:pt x="178794" y="96418"/>
                </a:lnTo>
                <a:lnTo>
                  <a:pt x="177441" y="96024"/>
                </a:lnTo>
                <a:lnTo>
                  <a:pt x="176991" y="95378"/>
                </a:lnTo>
                <a:lnTo>
                  <a:pt x="176815" y="94874"/>
                </a:lnTo>
                <a:lnTo>
                  <a:pt x="177005" y="94514"/>
                </a:lnTo>
                <a:lnTo>
                  <a:pt x="176006" y="94058"/>
                </a:lnTo>
                <a:lnTo>
                  <a:pt x="176652" y="93317"/>
                </a:lnTo>
                <a:lnTo>
                  <a:pt x="176209" y="92277"/>
                </a:lnTo>
                <a:lnTo>
                  <a:pt x="173442" y="92929"/>
                </a:lnTo>
                <a:lnTo>
                  <a:pt x="172640" y="92950"/>
                </a:lnTo>
                <a:lnTo>
                  <a:pt x="172497" y="91767"/>
                </a:lnTo>
                <a:lnTo>
                  <a:pt x="172612" y="91291"/>
                </a:lnTo>
                <a:lnTo>
                  <a:pt x="174741" y="89795"/>
                </a:lnTo>
                <a:lnTo>
                  <a:pt x="176012" y="89516"/>
                </a:lnTo>
                <a:lnTo>
                  <a:pt x="177379" y="89815"/>
                </a:lnTo>
                <a:lnTo>
                  <a:pt x="178977" y="89128"/>
                </a:lnTo>
                <a:close/>
                <a:moveTo>
                  <a:pt x="137789" y="93412"/>
                </a:moveTo>
                <a:lnTo>
                  <a:pt x="136905" y="93983"/>
                </a:lnTo>
                <a:lnTo>
                  <a:pt x="135845" y="93086"/>
                </a:lnTo>
                <a:lnTo>
                  <a:pt x="134974" y="91787"/>
                </a:lnTo>
                <a:lnTo>
                  <a:pt x="134519" y="90434"/>
                </a:lnTo>
                <a:lnTo>
                  <a:pt x="134104" y="88217"/>
                </a:lnTo>
                <a:lnTo>
                  <a:pt x="133995" y="86626"/>
                </a:lnTo>
                <a:lnTo>
                  <a:pt x="134525" y="85694"/>
                </a:lnTo>
                <a:lnTo>
                  <a:pt x="134913" y="85728"/>
                </a:lnTo>
                <a:lnTo>
                  <a:pt x="136477" y="86673"/>
                </a:lnTo>
                <a:lnTo>
                  <a:pt x="137511" y="88278"/>
                </a:lnTo>
                <a:lnTo>
                  <a:pt x="138082" y="88781"/>
                </a:lnTo>
                <a:lnTo>
                  <a:pt x="138197" y="90257"/>
                </a:lnTo>
                <a:lnTo>
                  <a:pt x="137816" y="91943"/>
                </a:lnTo>
                <a:lnTo>
                  <a:pt x="137789" y="93412"/>
                </a:lnTo>
                <a:close/>
                <a:moveTo>
                  <a:pt x="43405" y="84409"/>
                </a:moveTo>
                <a:lnTo>
                  <a:pt x="47539" y="89740"/>
                </a:lnTo>
                <a:lnTo>
                  <a:pt x="49219" y="90454"/>
                </a:lnTo>
                <a:lnTo>
                  <a:pt x="51449" y="92875"/>
                </a:lnTo>
                <a:lnTo>
                  <a:pt x="51993" y="93718"/>
                </a:lnTo>
                <a:lnTo>
                  <a:pt x="51429" y="95418"/>
                </a:lnTo>
                <a:lnTo>
                  <a:pt x="50939" y="100274"/>
                </a:lnTo>
                <a:lnTo>
                  <a:pt x="49871" y="101484"/>
                </a:lnTo>
                <a:lnTo>
                  <a:pt x="47267" y="100886"/>
                </a:lnTo>
                <a:lnTo>
                  <a:pt x="47240" y="100036"/>
                </a:lnTo>
                <a:lnTo>
                  <a:pt x="45737" y="96377"/>
                </a:lnTo>
                <a:lnTo>
                  <a:pt x="43017" y="94337"/>
                </a:lnTo>
                <a:lnTo>
                  <a:pt x="41950" y="94228"/>
                </a:lnTo>
                <a:lnTo>
                  <a:pt x="41249" y="92141"/>
                </a:lnTo>
                <a:lnTo>
                  <a:pt x="39875" y="89672"/>
                </a:lnTo>
                <a:lnTo>
                  <a:pt x="35727" y="85157"/>
                </a:lnTo>
                <a:lnTo>
                  <a:pt x="38876" y="85191"/>
                </a:lnTo>
                <a:lnTo>
                  <a:pt x="40406" y="84089"/>
                </a:lnTo>
                <a:lnTo>
                  <a:pt x="40759" y="83212"/>
                </a:lnTo>
                <a:lnTo>
                  <a:pt x="41011" y="82988"/>
                </a:lnTo>
                <a:lnTo>
                  <a:pt x="43405" y="84409"/>
                </a:lnTo>
                <a:close/>
                <a:moveTo>
                  <a:pt x="139027" y="84518"/>
                </a:moveTo>
                <a:lnTo>
                  <a:pt x="139170" y="86952"/>
                </a:lnTo>
                <a:lnTo>
                  <a:pt x="137748" y="86313"/>
                </a:lnTo>
                <a:lnTo>
                  <a:pt x="136640" y="85347"/>
                </a:lnTo>
                <a:lnTo>
                  <a:pt x="134865" y="84633"/>
                </a:lnTo>
                <a:lnTo>
                  <a:pt x="132716" y="84402"/>
                </a:lnTo>
                <a:lnTo>
                  <a:pt x="131139" y="83770"/>
                </a:lnTo>
                <a:lnTo>
                  <a:pt x="130037" y="82641"/>
                </a:lnTo>
                <a:lnTo>
                  <a:pt x="129990" y="82117"/>
                </a:lnTo>
                <a:lnTo>
                  <a:pt x="130098" y="81696"/>
                </a:lnTo>
                <a:lnTo>
                  <a:pt x="130452" y="81363"/>
                </a:lnTo>
                <a:lnTo>
                  <a:pt x="138605" y="83552"/>
                </a:lnTo>
                <a:lnTo>
                  <a:pt x="139027" y="84518"/>
                </a:lnTo>
                <a:close/>
                <a:moveTo>
                  <a:pt x="566451" y="93317"/>
                </a:moveTo>
                <a:lnTo>
                  <a:pt x="562813" y="96533"/>
                </a:lnTo>
                <a:lnTo>
                  <a:pt x="561704" y="98091"/>
                </a:lnTo>
                <a:lnTo>
                  <a:pt x="560732" y="99763"/>
                </a:lnTo>
                <a:lnTo>
                  <a:pt x="559297" y="101620"/>
                </a:lnTo>
                <a:lnTo>
                  <a:pt x="557652" y="103259"/>
                </a:lnTo>
                <a:lnTo>
                  <a:pt x="556829" y="103741"/>
                </a:lnTo>
                <a:lnTo>
                  <a:pt x="554796" y="104625"/>
                </a:lnTo>
                <a:lnTo>
                  <a:pt x="553626" y="104965"/>
                </a:lnTo>
                <a:lnTo>
                  <a:pt x="551423" y="105081"/>
                </a:lnTo>
                <a:lnTo>
                  <a:pt x="544786" y="106387"/>
                </a:lnTo>
                <a:lnTo>
                  <a:pt x="542610" y="106536"/>
                </a:lnTo>
                <a:lnTo>
                  <a:pt x="540441" y="106482"/>
                </a:lnTo>
                <a:lnTo>
                  <a:pt x="536334" y="106156"/>
                </a:lnTo>
                <a:lnTo>
                  <a:pt x="535477" y="105986"/>
                </a:lnTo>
                <a:lnTo>
                  <a:pt x="533838" y="104299"/>
                </a:lnTo>
                <a:lnTo>
                  <a:pt x="531988" y="102966"/>
                </a:lnTo>
                <a:lnTo>
                  <a:pt x="530356" y="102824"/>
                </a:lnTo>
                <a:lnTo>
                  <a:pt x="528690" y="102966"/>
                </a:lnTo>
                <a:lnTo>
                  <a:pt x="516688" y="103061"/>
                </a:lnTo>
                <a:lnTo>
                  <a:pt x="512492" y="103313"/>
                </a:lnTo>
                <a:lnTo>
                  <a:pt x="508317" y="103905"/>
                </a:lnTo>
                <a:lnTo>
                  <a:pt x="506039" y="103633"/>
                </a:lnTo>
                <a:lnTo>
                  <a:pt x="503789" y="102966"/>
                </a:lnTo>
                <a:lnTo>
                  <a:pt x="502089" y="102728"/>
                </a:lnTo>
                <a:lnTo>
                  <a:pt x="500375" y="102796"/>
                </a:lnTo>
                <a:lnTo>
                  <a:pt x="492500" y="103803"/>
                </a:lnTo>
                <a:lnTo>
                  <a:pt x="490515" y="103707"/>
                </a:lnTo>
                <a:lnTo>
                  <a:pt x="486530" y="102422"/>
                </a:lnTo>
                <a:lnTo>
                  <a:pt x="484218" y="102164"/>
                </a:lnTo>
                <a:lnTo>
                  <a:pt x="481940" y="102511"/>
                </a:lnTo>
                <a:lnTo>
                  <a:pt x="479825" y="103667"/>
                </a:lnTo>
                <a:lnTo>
                  <a:pt x="479023" y="104442"/>
                </a:lnTo>
                <a:lnTo>
                  <a:pt x="476833" y="107094"/>
                </a:lnTo>
                <a:lnTo>
                  <a:pt x="475596" y="109025"/>
                </a:lnTo>
                <a:lnTo>
                  <a:pt x="474650" y="111432"/>
                </a:lnTo>
                <a:lnTo>
                  <a:pt x="473848" y="113887"/>
                </a:lnTo>
                <a:lnTo>
                  <a:pt x="473420" y="115900"/>
                </a:lnTo>
                <a:lnTo>
                  <a:pt x="473392" y="118008"/>
                </a:lnTo>
                <a:lnTo>
                  <a:pt x="473773" y="120374"/>
                </a:lnTo>
                <a:lnTo>
                  <a:pt x="474365" y="122714"/>
                </a:lnTo>
                <a:lnTo>
                  <a:pt x="475024" y="124502"/>
                </a:lnTo>
                <a:lnTo>
                  <a:pt x="477758" y="128637"/>
                </a:lnTo>
                <a:lnTo>
                  <a:pt x="478315" y="129221"/>
                </a:lnTo>
                <a:lnTo>
                  <a:pt x="481287" y="130384"/>
                </a:lnTo>
                <a:lnTo>
                  <a:pt x="483049" y="131880"/>
                </a:lnTo>
                <a:lnTo>
                  <a:pt x="484715" y="136028"/>
                </a:lnTo>
                <a:lnTo>
                  <a:pt x="485911" y="138150"/>
                </a:lnTo>
                <a:lnTo>
                  <a:pt x="487074" y="138177"/>
                </a:lnTo>
                <a:lnTo>
                  <a:pt x="488380" y="138027"/>
                </a:lnTo>
                <a:lnTo>
                  <a:pt x="490651" y="138299"/>
                </a:lnTo>
                <a:lnTo>
                  <a:pt x="492895" y="138843"/>
                </a:lnTo>
                <a:lnTo>
                  <a:pt x="495084" y="137572"/>
                </a:lnTo>
                <a:lnTo>
                  <a:pt x="496308" y="135165"/>
                </a:lnTo>
                <a:lnTo>
                  <a:pt x="497539" y="133376"/>
                </a:lnTo>
                <a:lnTo>
                  <a:pt x="500490" y="129976"/>
                </a:lnTo>
                <a:lnTo>
                  <a:pt x="502170" y="128405"/>
                </a:lnTo>
                <a:lnTo>
                  <a:pt x="503238" y="127888"/>
                </a:lnTo>
                <a:lnTo>
                  <a:pt x="504332" y="128113"/>
                </a:lnTo>
                <a:lnTo>
                  <a:pt x="505257" y="129010"/>
                </a:lnTo>
                <a:lnTo>
                  <a:pt x="506332" y="129725"/>
                </a:lnTo>
                <a:lnTo>
                  <a:pt x="508535" y="130112"/>
                </a:lnTo>
                <a:lnTo>
                  <a:pt x="510758" y="129874"/>
                </a:lnTo>
                <a:lnTo>
                  <a:pt x="513125" y="128766"/>
                </a:lnTo>
                <a:lnTo>
                  <a:pt x="513975" y="128086"/>
                </a:lnTo>
                <a:lnTo>
                  <a:pt x="514682" y="127229"/>
                </a:lnTo>
                <a:lnTo>
                  <a:pt x="516688" y="126529"/>
                </a:lnTo>
                <a:lnTo>
                  <a:pt x="521455" y="126522"/>
                </a:lnTo>
                <a:lnTo>
                  <a:pt x="523910" y="126773"/>
                </a:lnTo>
                <a:lnTo>
                  <a:pt x="528303" y="126494"/>
                </a:lnTo>
                <a:lnTo>
                  <a:pt x="528242" y="125869"/>
                </a:lnTo>
                <a:lnTo>
                  <a:pt x="527392" y="125202"/>
                </a:lnTo>
                <a:lnTo>
                  <a:pt x="527174" y="124665"/>
                </a:lnTo>
                <a:lnTo>
                  <a:pt x="527990" y="124318"/>
                </a:lnTo>
                <a:lnTo>
                  <a:pt x="530819" y="123543"/>
                </a:lnTo>
                <a:lnTo>
                  <a:pt x="533702" y="122992"/>
                </a:lnTo>
                <a:lnTo>
                  <a:pt x="535803" y="123387"/>
                </a:lnTo>
                <a:lnTo>
                  <a:pt x="537673" y="124468"/>
                </a:lnTo>
                <a:lnTo>
                  <a:pt x="538394" y="125583"/>
                </a:lnTo>
                <a:lnTo>
                  <a:pt x="538714" y="126923"/>
                </a:lnTo>
                <a:lnTo>
                  <a:pt x="537993" y="130398"/>
                </a:lnTo>
                <a:lnTo>
                  <a:pt x="537639" y="131207"/>
                </a:lnTo>
                <a:lnTo>
                  <a:pt x="536143" y="131622"/>
                </a:lnTo>
                <a:lnTo>
                  <a:pt x="534735" y="131159"/>
                </a:lnTo>
                <a:lnTo>
                  <a:pt x="533342" y="129364"/>
                </a:lnTo>
                <a:lnTo>
                  <a:pt x="531369" y="128705"/>
                </a:lnTo>
                <a:lnTo>
                  <a:pt x="528575" y="129248"/>
                </a:lnTo>
                <a:lnTo>
                  <a:pt x="527609" y="129765"/>
                </a:lnTo>
                <a:lnTo>
                  <a:pt x="526753" y="130479"/>
                </a:lnTo>
                <a:lnTo>
                  <a:pt x="525175" y="132342"/>
                </a:lnTo>
                <a:lnTo>
                  <a:pt x="523862" y="134444"/>
                </a:lnTo>
                <a:lnTo>
                  <a:pt x="521013" y="137715"/>
                </a:lnTo>
                <a:lnTo>
                  <a:pt x="517729" y="140557"/>
                </a:lnTo>
                <a:lnTo>
                  <a:pt x="516137" y="141645"/>
                </a:lnTo>
                <a:lnTo>
                  <a:pt x="514356" y="142373"/>
                </a:lnTo>
                <a:lnTo>
                  <a:pt x="508650" y="144256"/>
                </a:lnTo>
                <a:lnTo>
                  <a:pt x="507148" y="145657"/>
                </a:lnTo>
                <a:lnTo>
                  <a:pt x="505978" y="147473"/>
                </a:lnTo>
                <a:lnTo>
                  <a:pt x="504686" y="148091"/>
                </a:lnTo>
                <a:lnTo>
                  <a:pt x="503190" y="148289"/>
                </a:lnTo>
                <a:lnTo>
                  <a:pt x="502068" y="147949"/>
                </a:lnTo>
                <a:lnTo>
                  <a:pt x="499797" y="146922"/>
                </a:lnTo>
                <a:lnTo>
                  <a:pt x="499049" y="147765"/>
                </a:lnTo>
                <a:lnTo>
                  <a:pt x="498920" y="149050"/>
                </a:lnTo>
                <a:lnTo>
                  <a:pt x="500035" y="149506"/>
                </a:lnTo>
                <a:lnTo>
                  <a:pt x="501844" y="150927"/>
                </a:lnTo>
                <a:lnTo>
                  <a:pt x="503238" y="152933"/>
                </a:lnTo>
                <a:lnTo>
                  <a:pt x="504129" y="153361"/>
                </a:lnTo>
                <a:lnTo>
                  <a:pt x="506121" y="154014"/>
                </a:lnTo>
                <a:lnTo>
                  <a:pt x="506957" y="154640"/>
                </a:lnTo>
                <a:lnTo>
                  <a:pt x="508453" y="156360"/>
                </a:lnTo>
                <a:lnTo>
                  <a:pt x="510813" y="160359"/>
                </a:lnTo>
                <a:lnTo>
                  <a:pt x="511615" y="162521"/>
                </a:lnTo>
                <a:lnTo>
                  <a:pt x="512928" y="164289"/>
                </a:lnTo>
                <a:lnTo>
                  <a:pt x="516913" y="167288"/>
                </a:lnTo>
                <a:lnTo>
                  <a:pt x="517137" y="168138"/>
                </a:lnTo>
                <a:lnTo>
                  <a:pt x="516892" y="169131"/>
                </a:lnTo>
                <a:lnTo>
                  <a:pt x="517198" y="170028"/>
                </a:lnTo>
                <a:lnTo>
                  <a:pt x="518626" y="171749"/>
                </a:lnTo>
                <a:lnTo>
                  <a:pt x="518966" y="172864"/>
                </a:lnTo>
                <a:lnTo>
                  <a:pt x="517409" y="174279"/>
                </a:lnTo>
                <a:lnTo>
                  <a:pt x="517321" y="176318"/>
                </a:lnTo>
                <a:lnTo>
                  <a:pt x="516362" y="179066"/>
                </a:lnTo>
                <a:lnTo>
                  <a:pt x="516151" y="179991"/>
                </a:lnTo>
                <a:lnTo>
                  <a:pt x="516178" y="180834"/>
                </a:lnTo>
                <a:lnTo>
                  <a:pt x="516851" y="181616"/>
                </a:lnTo>
                <a:lnTo>
                  <a:pt x="517634" y="182234"/>
                </a:lnTo>
                <a:lnTo>
                  <a:pt x="518708" y="182561"/>
                </a:lnTo>
                <a:lnTo>
                  <a:pt x="519646" y="183098"/>
                </a:lnTo>
                <a:lnTo>
                  <a:pt x="521455" y="185240"/>
                </a:lnTo>
                <a:lnTo>
                  <a:pt x="522400" y="185804"/>
                </a:lnTo>
                <a:lnTo>
                  <a:pt x="522999" y="186587"/>
                </a:lnTo>
                <a:lnTo>
                  <a:pt x="522937" y="187749"/>
                </a:lnTo>
                <a:lnTo>
                  <a:pt x="523760" y="188429"/>
                </a:lnTo>
                <a:lnTo>
                  <a:pt x="524515" y="189646"/>
                </a:lnTo>
                <a:lnTo>
                  <a:pt x="525678" y="189939"/>
                </a:lnTo>
                <a:lnTo>
                  <a:pt x="526215" y="189592"/>
                </a:lnTo>
                <a:lnTo>
                  <a:pt x="526589" y="189069"/>
                </a:lnTo>
                <a:lnTo>
                  <a:pt x="527541" y="189266"/>
                </a:lnTo>
                <a:lnTo>
                  <a:pt x="528099" y="190116"/>
                </a:lnTo>
                <a:lnTo>
                  <a:pt x="528425" y="191204"/>
                </a:lnTo>
                <a:lnTo>
                  <a:pt x="528534" y="192400"/>
                </a:lnTo>
                <a:lnTo>
                  <a:pt x="528486" y="194672"/>
                </a:lnTo>
                <a:lnTo>
                  <a:pt x="528010" y="195488"/>
                </a:lnTo>
                <a:lnTo>
                  <a:pt x="526970" y="195447"/>
                </a:lnTo>
                <a:lnTo>
                  <a:pt x="525100" y="194509"/>
                </a:lnTo>
                <a:lnTo>
                  <a:pt x="525011" y="195189"/>
                </a:lnTo>
                <a:lnTo>
                  <a:pt x="525140" y="195841"/>
                </a:lnTo>
                <a:lnTo>
                  <a:pt x="524189" y="196059"/>
                </a:lnTo>
                <a:lnTo>
                  <a:pt x="523101" y="195964"/>
                </a:lnTo>
                <a:lnTo>
                  <a:pt x="520367" y="196052"/>
                </a:lnTo>
                <a:lnTo>
                  <a:pt x="515321" y="197467"/>
                </a:lnTo>
                <a:lnTo>
                  <a:pt x="513553" y="198303"/>
                </a:lnTo>
                <a:lnTo>
                  <a:pt x="512404" y="199819"/>
                </a:lnTo>
                <a:lnTo>
                  <a:pt x="512323" y="200873"/>
                </a:lnTo>
                <a:lnTo>
                  <a:pt x="512765" y="203083"/>
                </a:lnTo>
                <a:lnTo>
                  <a:pt x="512092" y="203859"/>
                </a:lnTo>
                <a:lnTo>
                  <a:pt x="509779" y="204151"/>
                </a:lnTo>
                <a:lnTo>
                  <a:pt x="506549" y="203560"/>
                </a:lnTo>
                <a:lnTo>
                  <a:pt x="504598" y="202968"/>
                </a:lnTo>
                <a:lnTo>
                  <a:pt x="503510" y="202471"/>
                </a:lnTo>
                <a:lnTo>
                  <a:pt x="502095" y="200982"/>
                </a:lnTo>
                <a:lnTo>
                  <a:pt x="501558" y="199078"/>
                </a:lnTo>
                <a:lnTo>
                  <a:pt x="502605" y="193414"/>
                </a:lnTo>
                <a:lnTo>
                  <a:pt x="502898" y="192686"/>
                </a:lnTo>
                <a:lnTo>
                  <a:pt x="503408" y="192040"/>
                </a:lnTo>
                <a:lnTo>
                  <a:pt x="503945" y="191013"/>
                </a:lnTo>
                <a:lnTo>
                  <a:pt x="504074" y="189803"/>
                </a:lnTo>
                <a:lnTo>
                  <a:pt x="502531" y="188327"/>
                </a:lnTo>
                <a:lnTo>
                  <a:pt x="500205" y="187742"/>
                </a:lnTo>
                <a:lnTo>
                  <a:pt x="498240" y="186512"/>
                </a:lnTo>
                <a:lnTo>
                  <a:pt x="490637" y="179603"/>
                </a:lnTo>
                <a:lnTo>
                  <a:pt x="490209" y="178937"/>
                </a:lnTo>
                <a:lnTo>
                  <a:pt x="490195" y="177794"/>
                </a:lnTo>
                <a:lnTo>
                  <a:pt x="490501" y="176726"/>
                </a:lnTo>
                <a:lnTo>
                  <a:pt x="492997" y="172952"/>
                </a:lnTo>
                <a:lnTo>
                  <a:pt x="493316" y="172232"/>
                </a:lnTo>
                <a:lnTo>
                  <a:pt x="493623" y="169253"/>
                </a:lnTo>
                <a:lnTo>
                  <a:pt x="493547" y="166798"/>
                </a:lnTo>
                <a:lnTo>
                  <a:pt x="493269" y="164344"/>
                </a:lnTo>
                <a:lnTo>
                  <a:pt x="492086" y="162800"/>
                </a:lnTo>
                <a:lnTo>
                  <a:pt x="489971" y="162331"/>
                </a:lnTo>
                <a:lnTo>
                  <a:pt x="487788" y="162256"/>
                </a:lnTo>
                <a:lnTo>
                  <a:pt x="485660" y="162746"/>
                </a:lnTo>
                <a:lnTo>
                  <a:pt x="483565" y="163983"/>
                </a:lnTo>
                <a:lnTo>
                  <a:pt x="479703" y="166581"/>
                </a:lnTo>
                <a:lnTo>
                  <a:pt x="478166" y="168097"/>
                </a:lnTo>
                <a:lnTo>
                  <a:pt x="478030" y="170063"/>
                </a:lnTo>
                <a:lnTo>
                  <a:pt x="478914" y="171987"/>
                </a:lnTo>
                <a:lnTo>
                  <a:pt x="480057" y="173741"/>
                </a:lnTo>
                <a:lnTo>
                  <a:pt x="480668" y="175666"/>
                </a:lnTo>
                <a:lnTo>
                  <a:pt x="481512" y="182486"/>
                </a:lnTo>
                <a:lnTo>
                  <a:pt x="481484" y="183254"/>
                </a:lnTo>
                <a:lnTo>
                  <a:pt x="480491" y="185240"/>
                </a:lnTo>
                <a:lnTo>
                  <a:pt x="480097" y="189674"/>
                </a:lnTo>
                <a:lnTo>
                  <a:pt x="480526" y="195937"/>
                </a:lnTo>
                <a:lnTo>
                  <a:pt x="481205" y="199779"/>
                </a:lnTo>
                <a:lnTo>
                  <a:pt x="480913" y="201866"/>
                </a:lnTo>
                <a:lnTo>
                  <a:pt x="479104" y="206354"/>
                </a:lnTo>
                <a:lnTo>
                  <a:pt x="478554" y="208816"/>
                </a:lnTo>
                <a:lnTo>
                  <a:pt x="478513" y="209829"/>
                </a:lnTo>
                <a:lnTo>
                  <a:pt x="480641" y="214521"/>
                </a:lnTo>
                <a:lnTo>
                  <a:pt x="481131" y="216377"/>
                </a:lnTo>
                <a:lnTo>
                  <a:pt x="481389" y="218302"/>
                </a:lnTo>
                <a:lnTo>
                  <a:pt x="479125" y="217357"/>
                </a:lnTo>
                <a:lnTo>
                  <a:pt x="478078" y="217404"/>
                </a:lnTo>
                <a:lnTo>
                  <a:pt x="477010" y="217690"/>
                </a:lnTo>
                <a:lnTo>
                  <a:pt x="474650" y="217996"/>
                </a:lnTo>
                <a:lnTo>
                  <a:pt x="472250" y="218037"/>
                </a:lnTo>
                <a:lnTo>
                  <a:pt x="471414" y="218390"/>
                </a:lnTo>
                <a:lnTo>
                  <a:pt x="469714" y="219642"/>
                </a:lnTo>
                <a:lnTo>
                  <a:pt x="468680" y="220145"/>
                </a:lnTo>
                <a:lnTo>
                  <a:pt x="467782" y="220240"/>
                </a:lnTo>
                <a:lnTo>
                  <a:pt x="464736" y="218676"/>
                </a:lnTo>
                <a:lnTo>
                  <a:pt x="462934" y="216976"/>
                </a:lnTo>
                <a:lnTo>
                  <a:pt x="461275" y="215133"/>
                </a:lnTo>
                <a:lnTo>
                  <a:pt x="460969" y="213025"/>
                </a:lnTo>
                <a:lnTo>
                  <a:pt x="461546" y="210863"/>
                </a:lnTo>
                <a:lnTo>
                  <a:pt x="462369" y="208551"/>
                </a:lnTo>
                <a:lnTo>
                  <a:pt x="464008" y="204709"/>
                </a:lnTo>
                <a:lnTo>
                  <a:pt x="463927" y="202131"/>
                </a:lnTo>
                <a:lnTo>
                  <a:pt x="464491" y="200017"/>
                </a:lnTo>
                <a:lnTo>
                  <a:pt x="465430" y="197970"/>
                </a:lnTo>
                <a:lnTo>
                  <a:pt x="465770" y="196079"/>
                </a:lnTo>
                <a:lnTo>
                  <a:pt x="465994" y="188681"/>
                </a:lnTo>
                <a:lnTo>
                  <a:pt x="465762" y="188021"/>
                </a:lnTo>
                <a:lnTo>
                  <a:pt x="463512" y="183629"/>
                </a:lnTo>
                <a:lnTo>
                  <a:pt x="463254" y="182894"/>
                </a:lnTo>
                <a:lnTo>
                  <a:pt x="463240" y="181711"/>
                </a:lnTo>
                <a:lnTo>
                  <a:pt x="463485" y="180575"/>
                </a:lnTo>
                <a:lnTo>
                  <a:pt x="463532" y="179562"/>
                </a:lnTo>
                <a:lnTo>
                  <a:pt x="463015" y="178780"/>
                </a:lnTo>
                <a:lnTo>
                  <a:pt x="462104" y="178066"/>
                </a:lnTo>
                <a:lnTo>
                  <a:pt x="461003" y="177753"/>
                </a:lnTo>
                <a:lnTo>
                  <a:pt x="458670" y="178059"/>
                </a:lnTo>
                <a:lnTo>
                  <a:pt x="453992" y="179242"/>
                </a:lnTo>
                <a:lnTo>
                  <a:pt x="452611" y="178202"/>
                </a:lnTo>
                <a:lnTo>
                  <a:pt x="451578" y="176597"/>
                </a:lnTo>
                <a:lnTo>
                  <a:pt x="450904" y="174353"/>
                </a:lnTo>
                <a:lnTo>
                  <a:pt x="450517" y="172007"/>
                </a:lnTo>
                <a:lnTo>
                  <a:pt x="450694" y="169804"/>
                </a:lnTo>
                <a:lnTo>
                  <a:pt x="451387" y="167676"/>
                </a:lnTo>
                <a:lnTo>
                  <a:pt x="450830" y="166186"/>
                </a:lnTo>
                <a:lnTo>
                  <a:pt x="449966" y="164568"/>
                </a:lnTo>
                <a:lnTo>
                  <a:pt x="449959" y="163732"/>
                </a:lnTo>
                <a:lnTo>
                  <a:pt x="450449" y="163004"/>
                </a:lnTo>
                <a:lnTo>
                  <a:pt x="451292" y="162392"/>
                </a:lnTo>
                <a:lnTo>
                  <a:pt x="452326" y="162038"/>
                </a:lnTo>
                <a:lnTo>
                  <a:pt x="453291" y="161392"/>
                </a:lnTo>
                <a:lnTo>
                  <a:pt x="455855" y="159223"/>
                </a:lnTo>
                <a:lnTo>
                  <a:pt x="456671" y="157312"/>
                </a:lnTo>
                <a:lnTo>
                  <a:pt x="456732" y="154960"/>
                </a:lnTo>
                <a:lnTo>
                  <a:pt x="457385" y="152715"/>
                </a:lnTo>
                <a:lnTo>
                  <a:pt x="458691" y="150641"/>
                </a:lnTo>
                <a:lnTo>
                  <a:pt x="460241" y="148724"/>
                </a:lnTo>
                <a:lnTo>
                  <a:pt x="460738" y="146745"/>
                </a:lnTo>
                <a:lnTo>
                  <a:pt x="459983" y="143603"/>
                </a:lnTo>
                <a:lnTo>
                  <a:pt x="460282" y="142175"/>
                </a:lnTo>
                <a:lnTo>
                  <a:pt x="460023" y="140496"/>
                </a:lnTo>
                <a:lnTo>
                  <a:pt x="459996" y="138837"/>
                </a:lnTo>
                <a:lnTo>
                  <a:pt x="460955" y="135715"/>
                </a:lnTo>
                <a:lnTo>
                  <a:pt x="463797" y="129330"/>
                </a:lnTo>
                <a:lnTo>
                  <a:pt x="466572" y="125937"/>
                </a:lnTo>
                <a:lnTo>
                  <a:pt x="467673" y="125046"/>
                </a:lnTo>
                <a:lnTo>
                  <a:pt x="469115" y="126624"/>
                </a:lnTo>
                <a:lnTo>
                  <a:pt x="470210" y="128480"/>
                </a:lnTo>
                <a:lnTo>
                  <a:pt x="470230" y="126801"/>
                </a:lnTo>
                <a:lnTo>
                  <a:pt x="469904" y="125189"/>
                </a:lnTo>
                <a:lnTo>
                  <a:pt x="468802" y="121347"/>
                </a:lnTo>
                <a:lnTo>
                  <a:pt x="467843" y="113853"/>
                </a:lnTo>
                <a:lnTo>
                  <a:pt x="468109" y="113146"/>
                </a:lnTo>
                <a:lnTo>
                  <a:pt x="469081" y="113261"/>
                </a:lnTo>
                <a:lnTo>
                  <a:pt x="470074" y="112602"/>
                </a:lnTo>
                <a:lnTo>
                  <a:pt x="470591" y="111426"/>
                </a:lnTo>
                <a:lnTo>
                  <a:pt x="469564" y="108644"/>
                </a:lnTo>
                <a:lnTo>
                  <a:pt x="469516" y="107658"/>
                </a:lnTo>
                <a:lnTo>
                  <a:pt x="471502" y="103748"/>
                </a:lnTo>
                <a:lnTo>
                  <a:pt x="473120" y="102327"/>
                </a:lnTo>
                <a:lnTo>
                  <a:pt x="473828" y="101450"/>
                </a:lnTo>
                <a:lnTo>
                  <a:pt x="474236" y="99063"/>
                </a:lnTo>
                <a:lnTo>
                  <a:pt x="475078" y="98165"/>
                </a:lnTo>
                <a:lnTo>
                  <a:pt x="476139" y="97520"/>
                </a:lnTo>
                <a:lnTo>
                  <a:pt x="477540" y="95867"/>
                </a:lnTo>
                <a:lnTo>
                  <a:pt x="478295" y="93786"/>
                </a:lnTo>
                <a:lnTo>
                  <a:pt x="478757" y="93630"/>
                </a:lnTo>
                <a:lnTo>
                  <a:pt x="479302" y="93555"/>
                </a:lnTo>
                <a:lnTo>
                  <a:pt x="480145" y="95371"/>
                </a:lnTo>
                <a:lnTo>
                  <a:pt x="481090" y="96105"/>
                </a:lnTo>
                <a:lnTo>
                  <a:pt x="483007" y="96697"/>
                </a:lnTo>
                <a:lnTo>
                  <a:pt x="484646" y="95996"/>
                </a:lnTo>
                <a:lnTo>
                  <a:pt x="485102" y="95085"/>
                </a:lnTo>
                <a:lnTo>
                  <a:pt x="485721" y="94303"/>
                </a:lnTo>
                <a:lnTo>
                  <a:pt x="486714" y="93487"/>
                </a:lnTo>
                <a:lnTo>
                  <a:pt x="487550" y="92555"/>
                </a:lnTo>
                <a:lnTo>
                  <a:pt x="488481" y="90400"/>
                </a:lnTo>
                <a:lnTo>
                  <a:pt x="489712" y="88434"/>
                </a:lnTo>
                <a:lnTo>
                  <a:pt x="490555" y="87748"/>
                </a:lnTo>
                <a:lnTo>
                  <a:pt x="491569" y="87319"/>
                </a:lnTo>
                <a:lnTo>
                  <a:pt x="492697" y="87054"/>
                </a:lnTo>
                <a:lnTo>
                  <a:pt x="493786" y="87020"/>
                </a:lnTo>
                <a:lnTo>
                  <a:pt x="496200" y="88251"/>
                </a:lnTo>
                <a:lnTo>
                  <a:pt x="497600" y="88496"/>
                </a:lnTo>
                <a:lnTo>
                  <a:pt x="499035" y="88407"/>
                </a:lnTo>
                <a:lnTo>
                  <a:pt x="499940" y="88611"/>
                </a:lnTo>
                <a:lnTo>
                  <a:pt x="500626" y="89169"/>
                </a:lnTo>
                <a:lnTo>
                  <a:pt x="501252" y="90284"/>
                </a:lnTo>
                <a:lnTo>
                  <a:pt x="502021" y="91250"/>
                </a:lnTo>
                <a:lnTo>
                  <a:pt x="502734" y="91726"/>
                </a:lnTo>
                <a:lnTo>
                  <a:pt x="503516" y="91950"/>
                </a:lnTo>
                <a:lnTo>
                  <a:pt x="508773" y="91556"/>
                </a:lnTo>
                <a:lnTo>
                  <a:pt x="513370" y="92644"/>
                </a:lnTo>
                <a:lnTo>
                  <a:pt x="519639" y="92889"/>
                </a:lnTo>
                <a:lnTo>
                  <a:pt x="521788" y="93528"/>
                </a:lnTo>
                <a:lnTo>
                  <a:pt x="523855" y="94364"/>
                </a:lnTo>
                <a:lnTo>
                  <a:pt x="526378" y="95833"/>
                </a:lnTo>
                <a:lnTo>
                  <a:pt x="527303" y="96159"/>
                </a:lnTo>
                <a:lnTo>
                  <a:pt x="528337" y="96078"/>
                </a:lnTo>
                <a:lnTo>
                  <a:pt x="529622" y="94691"/>
                </a:lnTo>
                <a:lnTo>
                  <a:pt x="530628" y="94391"/>
                </a:lnTo>
                <a:lnTo>
                  <a:pt x="531648" y="94337"/>
                </a:lnTo>
                <a:lnTo>
                  <a:pt x="535688" y="94595"/>
                </a:lnTo>
                <a:lnTo>
                  <a:pt x="546540" y="96295"/>
                </a:lnTo>
                <a:lnTo>
                  <a:pt x="548145" y="96064"/>
                </a:lnTo>
                <a:lnTo>
                  <a:pt x="554687" y="92807"/>
                </a:lnTo>
                <a:lnTo>
                  <a:pt x="557312" y="89720"/>
                </a:lnTo>
                <a:lnTo>
                  <a:pt x="559658" y="88863"/>
                </a:lnTo>
                <a:lnTo>
                  <a:pt x="560446" y="87462"/>
                </a:lnTo>
                <a:lnTo>
                  <a:pt x="560923" y="85789"/>
                </a:lnTo>
                <a:lnTo>
                  <a:pt x="561752" y="85341"/>
                </a:lnTo>
                <a:lnTo>
                  <a:pt x="563717" y="84865"/>
                </a:lnTo>
                <a:lnTo>
                  <a:pt x="564493" y="84368"/>
                </a:lnTo>
                <a:lnTo>
                  <a:pt x="565886" y="82308"/>
                </a:lnTo>
                <a:lnTo>
                  <a:pt x="567532" y="80485"/>
                </a:lnTo>
                <a:lnTo>
                  <a:pt x="568341" y="79934"/>
                </a:lnTo>
                <a:lnTo>
                  <a:pt x="570667" y="80227"/>
                </a:lnTo>
                <a:lnTo>
                  <a:pt x="571694" y="81022"/>
                </a:lnTo>
                <a:lnTo>
                  <a:pt x="572999" y="83702"/>
                </a:lnTo>
                <a:lnTo>
                  <a:pt x="572775" y="84151"/>
                </a:lnTo>
                <a:lnTo>
                  <a:pt x="571231" y="85483"/>
                </a:lnTo>
                <a:lnTo>
                  <a:pt x="570783" y="86048"/>
                </a:lnTo>
                <a:lnTo>
                  <a:pt x="569076" y="89815"/>
                </a:lnTo>
                <a:lnTo>
                  <a:pt x="567906" y="91665"/>
                </a:lnTo>
                <a:lnTo>
                  <a:pt x="566451" y="93317"/>
                </a:lnTo>
                <a:close/>
                <a:moveTo>
                  <a:pt x="124074" y="72774"/>
                </a:moveTo>
                <a:lnTo>
                  <a:pt x="125100" y="74331"/>
                </a:lnTo>
                <a:lnTo>
                  <a:pt x="125318" y="75338"/>
                </a:lnTo>
                <a:lnTo>
                  <a:pt x="124563" y="76494"/>
                </a:lnTo>
                <a:lnTo>
                  <a:pt x="124284" y="78268"/>
                </a:lnTo>
                <a:lnTo>
                  <a:pt x="122061" y="79663"/>
                </a:lnTo>
                <a:lnTo>
                  <a:pt x="120116" y="79329"/>
                </a:lnTo>
                <a:lnTo>
                  <a:pt x="119484" y="78833"/>
                </a:lnTo>
                <a:lnTo>
                  <a:pt x="118253" y="76140"/>
                </a:lnTo>
                <a:lnTo>
                  <a:pt x="118375" y="73855"/>
                </a:lnTo>
                <a:lnTo>
                  <a:pt x="119144" y="72985"/>
                </a:lnTo>
                <a:lnTo>
                  <a:pt x="120952" y="73121"/>
                </a:lnTo>
                <a:lnTo>
                  <a:pt x="122789" y="71870"/>
                </a:lnTo>
                <a:lnTo>
                  <a:pt x="124074" y="72774"/>
                </a:lnTo>
                <a:close/>
                <a:moveTo>
                  <a:pt x="620729" y="96105"/>
                </a:moveTo>
                <a:lnTo>
                  <a:pt x="622116" y="96527"/>
                </a:lnTo>
                <a:lnTo>
                  <a:pt x="623558" y="96411"/>
                </a:lnTo>
                <a:lnTo>
                  <a:pt x="624272" y="95561"/>
                </a:lnTo>
                <a:lnTo>
                  <a:pt x="624469" y="94459"/>
                </a:lnTo>
                <a:lnTo>
                  <a:pt x="625197" y="92413"/>
                </a:lnTo>
                <a:lnTo>
                  <a:pt x="626876" y="91025"/>
                </a:lnTo>
                <a:lnTo>
                  <a:pt x="628053" y="90808"/>
                </a:lnTo>
                <a:lnTo>
                  <a:pt x="628889" y="90223"/>
                </a:lnTo>
                <a:lnTo>
                  <a:pt x="628746" y="88707"/>
                </a:lnTo>
                <a:lnTo>
                  <a:pt x="628835" y="87217"/>
                </a:lnTo>
                <a:lnTo>
                  <a:pt x="630079" y="85626"/>
                </a:lnTo>
                <a:lnTo>
                  <a:pt x="633921" y="83409"/>
                </a:lnTo>
                <a:lnTo>
                  <a:pt x="636117" y="82621"/>
                </a:lnTo>
                <a:lnTo>
                  <a:pt x="638967" y="82369"/>
                </a:lnTo>
                <a:lnTo>
                  <a:pt x="639286" y="83219"/>
                </a:lnTo>
                <a:lnTo>
                  <a:pt x="638960" y="84429"/>
                </a:lnTo>
                <a:lnTo>
                  <a:pt x="639511" y="86259"/>
                </a:lnTo>
                <a:lnTo>
                  <a:pt x="639239" y="91209"/>
                </a:lnTo>
                <a:lnTo>
                  <a:pt x="638586" y="91909"/>
                </a:lnTo>
                <a:lnTo>
                  <a:pt x="635641" y="93616"/>
                </a:lnTo>
                <a:lnTo>
                  <a:pt x="632425" y="94983"/>
                </a:lnTo>
                <a:lnTo>
                  <a:pt x="631521" y="95554"/>
                </a:lnTo>
                <a:lnTo>
                  <a:pt x="630725" y="96914"/>
                </a:lnTo>
                <a:lnTo>
                  <a:pt x="630793" y="98267"/>
                </a:lnTo>
                <a:lnTo>
                  <a:pt x="633418" y="100070"/>
                </a:lnTo>
                <a:lnTo>
                  <a:pt x="637491" y="101756"/>
                </a:lnTo>
                <a:lnTo>
                  <a:pt x="638327" y="102545"/>
                </a:lnTo>
                <a:lnTo>
                  <a:pt x="638872" y="103871"/>
                </a:lnTo>
                <a:lnTo>
                  <a:pt x="639021" y="105353"/>
                </a:lnTo>
                <a:lnTo>
                  <a:pt x="640007" y="106060"/>
                </a:lnTo>
                <a:lnTo>
                  <a:pt x="641388" y="106400"/>
                </a:lnTo>
                <a:lnTo>
                  <a:pt x="642299" y="107101"/>
                </a:lnTo>
                <a:lnTo>
                  <a:pt x="642993" y="108087"/>
                </a:lnTo>
                <a:lnTo>
                  <a:pt x="636138" y="105782"/>
                </a:lnTo>
                <a:lnTo>
                  <a:pt x="634343" y="104768"/>
                </a:lnTo>
                <a:lnTo>
                  <a:pt x="632180" y="104646"/>
                </a:lnTo>
                <a:lnTo>
                  <a:pt x="630038" y="104340"/>
                </a:lnTo>
                <a:lnTo>
                  <a:pt x="627856" y="103456"/>
                </a:lnTo>
                <a:lnTo>
                  <a:pt x="625509" y="103245"/>
                </a:lnTo>
                <a:lnTo>
                  <a:pt x="624387" y="103884"/>
                </a:lnTo>
                <a:lnTo>
                  <a:pt x="623952" y="105136"/>
                </a:lnTo>
                <a:lnTo>
                  <a:pt x="623687" y="106536"/>
                </a:lnTo>
                <a:lnTo>
                  <a:pt x="624204" y="108277"/>
                </a:lnTo>
                <a:lnTo>
                  <a:pt x="624156" y="109338"/>
                </a:lnTo>
                <a:lnTo>
                  <a:pt x="623714" y="111249"/>
                </a:lnTo>
                <a:lnTo>
                  <a:pt x="625414" y="116900"/>
                </a:lnTo>
                <a:lnTo>
                  <a:pt x="627543" y="121388"/>
                </a:lnTo>
                <a:lnTo>
                  <a:pt x="630677" y="126059"/>
                </a:lnTo>
                <a:lnTo>
                  <a:pt x="632228" y="127664"/>
                </a:lnTo>
                <a:lnTo>
                  <a:pt x="633962" y="129113"/>
                </a:lnTo>
                <a:lnTo>
                  <a:pt x="631147" y="128684"/>
                </a:lnTo>
                <a:lnTo>
                  <a:pt x="630297" y="127127"/>
                </a:lnTo>
                <a:lnTo>
                  <a:pt x="626733" y="125576"/>
                </a:lnTo>
                <a:lnTo>
                  <a:pt x="626047" y="124652"/>
                </a:lnTo>
                <a:lnTo>
                  <a:pt x="623721" y="120218"/>
                </a:lnTo>
                <a:lnTo>
                  <a:pt x="623041" y="119388"/>
                </a:lnTo>
                <a:lnTo>
                  <a:pt x="620899" y="117879"/>
                </a:lnTo>
                <a:lnTo>
                  <a:pt x="619954" y="116770"/>
                </a:lnTo>
                <a:lnTo>
                  <a:pt x="619634" y="115274"/>
                </a:lnTo>
                <a:lnTo>
                  <a:pt x="619872" y="113704"/>
                </a:lnTo>
                <a:lnTo>
                  <a:pt x="619750" y="111528"/>
                </a:lnTo>
                <a:lnTo>
                  <a:pt x="619832" y="109365"/>
                </a:lnTo>
                <a:lnTo>
                  <a:pt x="620274" y="106727"/>
                </a:lnTo>
                <a:lnTo>
                  <a:pt x="619505" y="105795"/>
                </a:lnTo>
                <a:lnTo>
                  <a:pt x="618505" y="104925"/>
                </a:lnTo>
                <a:lnTo>
                  <a:pt x="617343" y="102905"/>
                </a:lnTo>
                <a:lnTo>
                  <a:pt x="616996" y="100607"/>
                </a:lnTo>
                <a:lnTo>
                  <a:pt x="617091" y="99287"/>
                </a:lnTo>
                <a:lnTo>
                  <a:pt x="617567" y="98118"/>
                </a:lnTo>
                <a:lnTo>
                  <a:pt x="618213" y="97105"/>
                </a:lnTo>
                <a:lnTo>
                  <a:pt x="618356" y="96112"/>
                </a:lnTo>
                <a:lnTo>
                  <a:pt x="616683" y="94677"/>
                </a:lnTo>
                <a:lnTo>
                  <a:pt x="614929" y="90583"/>
                </a:lnTo>
                <a:lnTo>
                  <a:pt x="614772" y="88462"/>
                </a:lnTo>
                <a:lnTo>
                  <a:pt x="617003" y="84375"/>
                </a:lnTo>
                <a:lnTo>
                  <a:pt x="616955" y="82389"/>
                </a:lnTo>
                <a:lnTo>
                  <a:pt x="617397" y="81213"/>
                </a:lnTo>
                <a:lnTo>
                  <a:pt x="617635" y="79962"/>
                </a:lnTo>
                <a:lnTo>
                  <a:pt x="618805" y="77242"/>
                </a:lnTo>
                <a:lnTo>
                  <a:pt x="620702" y="74923"/>
                </a:lnTo>
                <a:lnTo>
                  <a:pt x="623925" y="71672"/>
                </a:lnTo>
                <a:lnTo>
                  <a:pt x="625149" y="70965"/>
                </a:lnTo>
                <a:lnTo>
                  <a:pt x="626529" y="70503"/>
                </a:lnTo>
                <a:lnTo>
                  <a:pt x="626652" y="71298"/>
                </a:lnTo>
                <a:lnTo>
                  <a:pt x="626434" y="72006"/>
                </a:lnTo>
                <a:lnTo>
                  <a:pt x="624054" y="75310"/>
                </a:lnTo>
                <a:lnTo>
                  <a:pt x="623735" y="76059"/>
                </a:lnTo>
                <a:lnTo>
                  <a:pt x="623674" y="77446"/>
                </a:lnTo>
                <a:lnTo>
                  <a:pt x="624809" y="78268"/>
                </a:lnTo>
                <a:lnTo>
                  <a:pt x="626047" y="79948"/>
                </a:lnTo>
                <a:lnTo>
                  <a:pt x="626285" y="82179"/>
                </a:lnTo>
                <a:lnTo>
                  <a:pt x="626332" y="84559"/>
                </a:lnTo>
                <a:lnTo>
                  <a:pt x="626060" y="86952"/>
                </a:lnTo>
                <a:lnTo>
                  <a:pt x="625605" y="87755"/>
                </a:lnTo>
                <a:lnTo>
                  <a:pt x="623653" y="90162"/>
                </a:lnTo>
                <a:lnTo>
                  <a:pt x="619213" y="92984"/>
                </a:lnTo>
                <a:lnTo>
                  <a:pt x="618832" y="93684"/>
                </a:lnTo>
                <a:lnTo>
                  <a:pt x="618866" y="94459"/>
                </a:lnTo>
                <a:lnTo>
                  <a:pt x="619682" y="95398"/>
                </a:lnTo>
                <a:lnTo>
                  <a:pt x="620729" y="96105"/>
                </a:lnTo>
                <a:close/>
                <a:moveTo>
                  <a:pt x="40589" y="72828"/>
                </a:moveTo>
                <a:lnTo>
                  <a:pt x="40481" y="73257"/>
                </a:lnTo>
                <a:lnTo>
                  <a:pt x="38508" y="71264"/>
                </a:lnTo>
                <a:lnTo>
                  <a:pt x="36278" y="70156"/>
                </a:lnTo>
                <a:lnTo>
                  <a:pt x="37203" y="69870"/>
                </a:lnTo>
                <a:lnTo>
                  <a:pt x="39046" y="70176"/>
                </a:lnTo>
                <a:lnTo>
                  <a:pt x="39780" y="70462"/>
                </a:lnTo>
                <a:lnTo>
                  <a:pt x="40487" y="71455"/>
                </a:lnTo>
                <a:lnTo>
                  <a:pt x="40589" y="72828"/>
                </a:lnTo>
                <a:close/>
                <a:moveTo>
                  <a:pt x="634492" y="73277"/>
                </a:moveTo>
                <a:lnTo>
                  <a:pt x="631473" y="73604"/>
                </a:lnTo>
                <a:lnTo>
                  <a:pt x="630786" y="72699"/>
                </a:lnTo>
                <a:lnTo>
                  <a:pt x="629991" y="68619"/>
                </a:lnTo>
                <a:lnTo>
                  <a:pt x="632133" y="65355"/>
                </a:lnTo>
                <a:lnTo>
                  <a:pt x="634832" y="63438"/>
                </a:lnTo>
                <a:lnTo>
                  <a:pt x="636675" y="62955"/>
                </a:lnTo>
                <a:lnTo>
                  <a:pt x="637321" y="62928"/>
                </a:lnTo>
                <a:lnTo>
                  <a:pt x="638967" y="65280"/>
                </a:lnTo>
                <a:lnTo>
                  <a:pt x="637716" y="70006"/>
                </a:lnTo>
                <a:lnTo>
                  <a:pt x="636274" y="72421"/>
                </a:lnTo>
                <a:lnTo>
                  <a:pt x="634492" y="73277"/>
                </a:lnTo>
                <a:close/>
                <a:moveTo>
                  <a:pt x="576352" y="61901"/>
                </a:moveTo>
                <a:lnTo>
                  <a:pt x="576155" y="62322"/>
                </a:lnTo>
                <a:lnTo>
                  <a:pt x="575447" y="60099"/>
                </a:lnTo>
                <a:lnTo>
                  <a:pt x="576039" y="58984"/>
                </a:lnTo>
                <a:lnTo>
                  <a:pt x="576889" y="59392"/>
                </a:lnTo>
                <a:lnTo>
                  <a:pt x="577100" y="59786"/>
                </a:lnTo>
                <a:lnTo>
                  <a:pt x="576291" y="60847"/>
                </a:lnTo>
                <a:lnTo>
                  <a:pt x="576352" y="61901"/>
                </a:lnTo>
                <a:close/>
                <a:moveTo>
                  <a:pt x="23984" y="67429"/>
                </a:moveTo>
                <a:lnTo>
                  <a:pt x="22787" y="67606"/>
                </a:lnTo>
                <a:lnTo>
                  <a:pt x="21631" y="67198"/>
                </a:lnTo>
                <a:lnTo>
                  <a:pt x="20672" y="66110"/>
                </a:lnTo>
                <a:lnTo>
                  <a:pt x="15545" y="62955"/>
                </a:lnTo>
                <a:lnTo>
                  <a:pt x="13954" y="62907"/>
                </a:lnTo>
                <a:lnTo>
                  <a:pt x="12839" y="62098"/>
                </a:lnTo>
                <a:lnTo>
                  <a:pt x="11478" y="61819"/>
                </a:lnTo>
                <a:lnTo>
                  <a:pt x="10037" y="59711"/>
                </a:lnTo>
                <a:lnTo>
                  <a:pt x="9731" y="58582"/>
                </a:lnTo>
                <a:lnTo>
                  <a:pt x="10778" y="58032"/>
                </a:lnTo>
                <a:lnTo>
                  <a:pt x="11438" y="56876"/>
                </a:lnTo>
                <a:lnTo>
                  <a:pt x="13144" y="57386"/>
                </a:lnTo>
                <a:lnTo>
                  <a:pt x="15089" y="59426"/>
                </a:lnTo>
                <a:lnTo>
                  <a:pt x="17068" y="60187"/>
                </a:lnTo>
                <a:lnTo>
                  <a:pt x="17605" y="60575"/>
                </a:lnTo>
                <a:lnTo>
                  <a:pt x="18571" y="61703"/>
                </a:lnTo>
                <a:lnTo>
                  <a:pt x="23093" y="64478"/>
                </a:lnTo>
                <a:lnTo>
                  <a:pt x="23582" y="65423"/>
                </a:lnTo>
                <a:lnTo>
                  <a:pt x="23895" y="66368"/>
                </a:lnTo>
                <a:lnTo>
                  <a:pt x="23984" y="67429"/>
                </a:lnTo>
                <a:close/>
                <a:moveTo>
                  <a:pt x="261081" y="57080"/>
                </a:moveTo>
                <a:lnTo>
                  <a:pt x="260149" y="58072"/>
                </a:lnTo>
                <a:lnTo>
                  <a:pt x="259157" y="57453"/>
                </a:lnTo>
                <a:lnTo>
                  <a:pt x="260693" y="55441"/>
                </a:lnTo>
                <a:lnTo>
                  <a:pt x="261054" y="55305"/>
                </a:lnTo>
                <a:lnTo>
                  <a:pt x="261081" y="57080"/>
                </a:lnTo>
                <a:close/>
                <a:moveTo>
                  <a:pt x="201404" y="57889"/>
                </a:moveTo>
                <a:lnTo>
                  <a:pt x="200608" y="57964"/>
                </a:lnTo>
                <a:lnTo>
                  <a:pt x="200370" y="57399"/>
                </a:lnTo>
                <a:lnTo>
                  <a:pt x="200404" y="56427"/>
                </a:lnTo>
                <a:lnTo>
                  <a:pt x="200336" y="55652"/>
                </a:lnTo>
                <a:lnTo>
                  <a:pt x="200105" y="55074"/>
                </a:lnTo>
                <a:lnTo>
                  <a:pt x="200105" y="54101"/>
                </a:lnTo>
                <a:lnTo>
                  <a:pt x="200839" y="54584"/>
                </a:lnTo>
                <a:lnTo>
                  <a:pt x="201404" y="55040"/>
                </a:lnTo>
                <a:lnTo>
                  <a:pt x="202057" y="55366"/>
                </a:lnTo>
                <a:lnTo>
                  <a:pt x="202587" y="55583"/>
                </a:lnTo>
                <a:lnTo>
                  <a:pt x="202866" y="55733"/>
                </a:lnTo>
                <a:lnTo>
                  <a:pt x="202342" y="57107"/>
                </a:lnTo>
                <a:lnTo>
                  <a:pt x="201404" y="57889"/>
                </a:lnTo>
                <a:close/>
                <a:moveTo>
                  <a:pt x="211413" y="52306"/>
                </a:moveTo>
                <a:lnTo>
                  <a:pt x="211386" y="53612"/>
                </a:lnTo>
                <a:lnTo>
                  <a:pt x="210067" y="52843"/>
                </a:lnTo>
                <a:lnTo>
                  <a:pt x="209809" y="51395"/>
                </a:lnTo>
                <a:lnTo>
                  <a:pt x="210244" y="50925"/>
                </a:lnTo>
                <a:lnTo>
                  <a:pt x="211148" y="51177"/>
                </a:lnTo>
                <a:lnTo>
                  <a:pt x="211413" y="52306"/>
                </a:lnTo>
                <a:close/>
                <a:moveTo>
                  <a:pt x="428464" y="49960"/>
                </a:moveTo>
                <a:lnTo>
                  <a:pt x="428226" y="50586"/>
                </a:lnTo>
                <a:lnTo>
                  <a:pt x="426595" y="49055"/>
                </a:lnTo>
                <a:lnTo>
                  <a:pt x="426166" y="47947"/>
                </a:lnTo>
                <a:lnTo>
                  <a:pt x="426363" y="47083"/>
                </a:lnTo>
                <a:lnTo>
                  <a:pt x="428056" y="47009"/>
                </a:lnTo>
                <a:lnTo>
                  <a:pt x="428900" y="47553"/>
                </a:lnTo>
                <a:lnTo>
                  <a:pt x="428464" y="49960"/>
                </a:lnTo>
                <a:close/>
                <a:moveTo>
                  <a:pt x="581132" y="47009"/>
                </a:moveTo>
                <a:lnTo>
                  <a:pt x="580656" y="47587"/>
                </a:lnTo>
                <a:lnTo>
                  <a:pt x="578338" y="46526"/>
                </a:lnTo>
                <a:lnTo>
                  <a:pt x="578453" y="44846"/>
                </a:lnTo>
                <a:lnTo>
                  <a:pt x="578140" y="44017"/>
                </a:lnTo>
                <a:lnTo>
                  <a:pt x="577515" y="43146"/>
                </a:lnTo>
                <a:lnTo>
                  <a:pt x="577263" y="42296"/>
                </a:lnTo>
                <a:lnTo>
                  <a:pt x="577521" y="41365"/>
                </a:lnTo>
                <a:lnTo>
                  <a:pt x="578949" y="42555"/>
                </a:lnTo>
                <a:lnTo>
                  <a:pt x="579752" y="44445"/>
                </a:lnTo>
                <a:lnTo>
                  <a:pt x="580854" y="46240"/>
                </a:lnTo>
                <a:lnTo>
                  <a:pt x="581132" y="47009"/>
                </a:lnTo>
                <a:close/>
                <a:moveTo>
                  <a:pt x="603919" y="40691"/>
                </a:moveTo>
                <a:lnTo>
                  <a:pt x="603606" y="40909"/>
                </a:lnTo>
                <a:lnTo>
                  <a:pt x="602920" y="40399"/>
                </a:lnTo>
                <a:lnTo>
                  <a:pt x="602491" y="39835"/>
                </a:lnTo>
                <a:lnTo>
                  <a:pt x="602518" y="39270"/>
                </a:lnTo>
                <a:lnTo>
                  <a:pt x="603008" y="38985"/>
                </a:lnTo>
                <a:lnTo>
                  <a:pt x="604001" y="39848"/>
                </a:lnTo>
                <a:lnTo>
                  <a:pt x="604021" y="40324"/>
                </a:lnTo>
                <a:lnTo>
                  <a:pt x="603919" y="40691"/>
                </a:lnTo>
                <a:close/>
                <a:moveTo>
                  <a:pt x="601390" y="38679"/>
                </a:moveTo>
                <a:lnTo>
                  <a:pt x="601437" y="39481"/>
                </a:lnTo>
                <a:lnTo>
                  <a:pt x="600281" y="37659"/>
                </a:lnTo>
                <a:lnTo>
                  <a:pt x="599832" y="35503"/>
                </a:lnTo>
                <a:lnTo>
                  <a:pt x="600750" y="36271"/>
                </a:lnTo>
                <a:lnTo>
                  <a:pt x="601777" y="37863"/>
                </a:lnTo>
                <a:lnTo>
                  <a:pt x="601390" y="38679"/>
                </a:lnTo>
                <a:close/>
                <a:moveTo>
                  <a:pt x="432782" y="32756"/>
                </a:moveTo>
                <a:lnTo>
                  <a:pt x="433422" y="34571"/>
                </a:lnTo>
                <a:lnTo>
                  <a:pt x="433517" y="35265"/>
                </a:lnTo>
                <a:lnTo>
                  <a:pt x="429974" y="36217"/>
                </a:lnTo>
                <a:lnTo>
                  <a:pt x="427839" y="33987"/>
                </a:lnTo>
                <a:lnTo>
                  <a:pt x="428295" y="33082"/>
                </a:lnTo>
                <a:lnTo>
                  <a:pt x="430137" y="33123"/>
                </a:lnTo>
                <a:lnTo>
                  <a:pt x="432782" y="32756"/>
                </a:lnTo>
                <a:close/>
                <a:moveTo>
                  <a:pt x="250180" y="42187"/>
                </a:moveTo>
                <a:lnTo>
                  <a:pt x="247569" y="42888"/>
                </a:lnTo>
                <a:lnTo>
                  <a:pt x="246060" y="41909"/>
                </a:lnTo>
                <a:lnTo>
                  <a:pt x="247692" y="40705"/>
                </a:lnTo>
                <a:lnTo>
                  <a:pt x="248270" y="40624"/>
                </a:lnTo>
                <a:lnTo>
                  <a:pt x="248651" y="40385"/>
                </a:lnTo>
                <a:lnTo>
                  <a:pt x="248787" y="39896"/>
                </a:lnTo>
                <a:lnTo>
                  <a:pt x="245835" y="39100"/>
                </a:lnTo>
                <a:lnTo>
                  <a:pt x="244992" y="38400"/>
                </a:lnTo>
                <a:lnTo>
                  <a:pt x="244190" y="36618"/>
                </a:lnTo>
                <a:lnTo>
                  <a:pt x="244210" y="35483"/>
                </a:lnTo>
                <a:lnTo>
                  <a:pt x="248005" y="32484"/>
                </a:lnTo>
                <a:lnTo>
                  <a:pt x="248888" y="32164"/>
                </a:lnTo>
                <a:lnTo>
                  <a:pt x="249032" y="33409"/>
                </a:lnTo>
                <a:lnTo>
                  <a:pt x="251649" y="36550"/>
                </a:lnTo>
                <a:lnTo>
                  <a:pt x="251765" y="38645"/>
                </a:lnTo>
                <a:lnTo>
                  <a:pt x="251663" y="39399"/>
                </a:lnTo>
                <a:lnTo>
                  <a:pt x="250180" y="42187"/>
                </a:lnTo>
                <a:close/>
                <a:moveTo>
                  <a:pt x="407377" y="29451"/>
                </a:moveTo>
                <a:lnTo>
                  <a:pt x="408064" y="29859"/>
                </a:lnTo>
                <a:lnTo>
                  <a:pt x="409016" y="29845"/>
                </a:lnTo>
                <a:lnTo>
                  <a:pt x="410145" y="29546"/>
                </a:lnTo>
                <a:lnTo>
                  <a:pt x="412919" y="29832"/>
                </a:lnTo>
                <a:lnTo>
                  <a:pt x="417829" y="29893"/>
                </a:lnTo>
                <a:lnTo>
                  <a:pt x="421209" y="30607"/>
                </a:lnTo>
                <a:lnTo>
                  <a:pt x="424513" y="32626"/>
                </a:lnTo>
                <a:lnTo>
                  <a:pt x="426159" y="33035"/>
                </a:lnTo>
                <a:lnTo>
                  <a:pt x="426866" y="33048"/>
                </a:lnTo>
                <a:lnTo>
                  <a:pt x="426710" y="33205"/>
                </a:lnTo>
                <a:lnTo>
                  <a:pt x="425404" y="33755"/>
                </a:lnTo>
                <a:lnTo>
                  <a:pt x="424785" y="34843"/>
                </a:lnTo>
                <a:lnTo>
                  <a:pt x="426587" y="36509"/>
                </a:lnTo>
                <a:lnTo>
                  <a:pt x="426710" y="37618"/>
                </a:lnTo>
                <a:lnTo>
                  <a:pt x="428104" y="38611"/>
                </a:lnTo>
                <a:lnTo>
                  <a:pt x="429811" y="40154"/>
                </a:lnTo>
                <a:lnTo>
                  <a:pt x="429879" y="40658"/>
                </a:lnTo>
                <a:lnTo>
                  <a:pt x="430457" y="41351"/>
                </a:lnTo>
                <a:lnTo>
                  <a:pt x="430749" y="42201"/>
                </a:lnTo>
                <a:lnTo>
                  <a:pt x="429545" y="43044"/>
                </a:lnTo>
                <a:lnTo>
                  <a:pt x="427934" y="43201"/>
                </a:lnTo>
                <a:lnTo>
                  <a:pt x="426737" y="42405"/>
                </a:lnTo>
                <a:lnTo>
                  <a:pt x="425642" y="41412"/>
                </a:lnTo>
                <a:lnTo>
                  <a:pt x="425357" y="42643"/>
                </a:lnTo>
                <a:lnTo>
                  <a:pt x="424507" y="43350"/>
                </a:lnTo>
                <a:lnTo>
                  <a:pt x="421406" y="43146"/>
                </a:lnTo>
                <a:lnTo>
                  <a:pt x="419189" y="43153"/>
                </a:lnTo>
                <a:lnTo>
                  <a:pt x="416986" y="43459"/>
                </a:lnTo>
                <a:lnTo>
                  <a:pt x="418087" y="43649"/>
                </a:lnTo>
                <a:lnTo>
                  <a:pt x="419087" y="44044"/>
                </a:lnTo>
                <a:lnTo>
                  <a:pt x="422521" y="47186"/>
                </a:lnTo>
                <a:lnTo>
                  <a:pt x="423255" y="48348"/>
                </a:lnTo>
                <a:lnTo>
                  <a:pt x="422052" y="50660"/>
                </a:lnTo>
                <a:lnTo>
                  <a:pt x="422637" y="51606"/>
                </a:lnTo>
                <a:lnTo>
                  <a:pt x="423963" y="52149"/>
                </a:lnTo>
                <a:lnTo>
                  <a:pt x="425581" y="53299"/>
                </a:lnTo>
                <a:lnTo>
                  <a:pt x="426730" y="53414"/>
                </a:lnTo>
                <a:lnTo>
                  <a:pt x="427560" y="54067"/>
                </a:lnTo>
                <a:lnTo>
                  <a:pt x="427594" y="55196"/>
                </a:lnTo>
                <a:lnTo>
                  <a:pt x="428077" y="56216"/>
                </a:lnTo>
                <a:lnTo>
                  <a:pt x="426771" y="56631"/>
                </a:lnTo>
                <a:lnTo>
                  <a:pt x="428063" y="56903"/>
                </a:lnTo>
                <a:lnTo>
                  <a:pt x="429219" y="57426"/>
                </a:lnTo>
                <a:lnTo>
                  <a:pt x="428587" y="57957"/>
                </a:lnTo>
                <a:lnTo>
                  <a:pt x="428097" y="58603"/>
                </a:lnTo>
                <a:lnTo>
                  <a:pt x="428627" y="58949"/>
                </a:lnTo>
                <a:lnTo>
                  <a:pt x="430212" y="59541"/>
                </a:lnTo>
                <a:lnTo>
                  <a:pt x="430906" y="60092"/>
                </a:lnTo>
                <a:lnTo>
                  <a:pt x="431266" y="61568"/>
                </a:lnTo>
                <a:lnTo>
                  <a:pt x="432816" y="63982"/>
                </a:lnTo>
                <a:lnTo>
                  <a:pt x="435645" y="67096"/>
                </a:lnTo>
                <a:lnTo>
                  <a:pt x="436264" y="68232"/>
                </a:lnTo>
                <a:lnTo>
                  <a:pt x="436257" y="69279"/>
                </a:lnTo>
                <a:lnTo>
                  <a:pt x="435788" y="70176"/>
                </a:lnTo>
                <a:lnTo>
                  <a:pt x="434176" y="71224"/>
                </a:lnTo>
                <a:lnTo>
                  <a:pt x="432891" y="72611"/>
                </a:lnTo>
                <a:lnTo>
                  <a:pt x="432735" y="73114"/>
                </a:lnTo>
                <a:lnTo>
                  <a:pt x="430980" y="73753"/>
                </a:lnTo>
                <a:lnTo>
                  <a:pt x="431783" y="74222"/>
                </a:lnTo>
                <a:lnTo>
                  <a:pt x="432422" y="74862"/>
                </a:lnTo>
                <a:lnTo>
                  <a:pt x="433639" y="76786"/>
                </a:lnTo>
                <a:lnTo>
                  <a:pt x="436543" y="79914"/>
                </a:lnTo>
                <a:lnTo>
                  <a:pt x="438005" y="81084"/>
                </a:lnTo>
                <a:lnTo>
                  <a:pt x="444009" y="85327"/>
                </a:lnTo>
                <a:lnTo>
                  <a:pt x="447205" y="87177"/>
                </a:lnTo>
                <a:lnTo>
                  <a:pt x="451285" y="91406"/>
                </a:lnTo>
                <a:lnTo>
                  <a:pt x="453400" y="92385"/>
                </a:lnTo>
                <a:lnTo>
                  <a:pt x="453815" y="93562"/>
                </a:lnTo>
                <a:lnTo>
                  <a:pt x="452047" y="95371"/>
                </a:lnTo>
                <a:lnTo>
                  <a:pt x="449477" y="96275"/>
                </a:lnTo>
                <a:lnTo>
                  <a:pt x="445227" y="96758"/>
                </a:lnTo>
                <a:lnTo>
                  <a:pt x="440963" y="96125"/>
                </a:lnTo>
                <a:lnTo>
                  <a:pt x="438760" y="95609"/>
                </a:lnTo>
                <a:lnTo>
                  <a:pt x="436842" y="94568"/>
                </a:lnTo>
                <a:lnTo>
                  <a:pt x="435332" y="92481"/>
                </a:lnTo>
                <a:lnTo>
                  <a:pt x="433333" y="91352"/>
                </a:lnTo>
                <a:lnTo>
                  <a:pt x="434102" y="92617"/>
                </a:lnTo>
                <a:lnTo>
                  <a:pt x="434584" y="93909"/>
                </a:lnTo>
                <a:lnTo>
                  <a:pt x="434333" y="95316"/>
                </a:lnTo>
                <a:lnTo>
                  <a:pt x="433551" y="96418"/>
                </a:lnTo>
                <a:lnTo>
                  <a:pt x="432204" y="97227"/>
                </a:lnTo>
                <a:lnTo>
                  <a:pt x="430763" y="97887"/>
                </a:lnTo>
                <a:lnTo>
                  <a:pt x="430151" y="98349"/>
                </a:lnTo>
                <a:lnTo>
                  <a:pt x="426492" y="105714"/>
                </a:lnTo>
                <a:lnTo>
                  <a:pt x="425901" y="107706"/>
                </a:lnTo>
                <a:lnTo>
                  <a:pt x="424785" y="115975"/>
                </a:lnTo>
                <a:lnTo>
                  <a:pt x="424765" y="118314"/>
                </a:lnTo>
                <a:lnTo>
                  <a:pt x="426411" y="122686"/>
                </a:lnTo>
                <a:lnTo>
                  <a:pt x="426553" y="124978"/>
                </a:lnTo>
                <a:lnTo>
                  <a:pt x="426880" y="125971"/>
                </a:lnTo>
                <a:lnTo>
                  <a:pt x="426662" y="126794"/>
                </a:lnTo>
                <a:lnTo>
                  <a:pt x="425887" y="127283"/>
                </a:lnTo>
                <a:lnTo>
                  <a:pt x="422745" y="128616"/>
                </a:lnTo>
                <a:lnTo>
                  <a:pt x="420529" y="129725"/>
                </a:lnTo>
                <a:lnTo>
                  <a:pt x="418727" y="131302"/>
                </a:lnTo>
                <a:lnTo>
                  <a:pt x="417271" y="133267"/>
                </a:lnTo>
                <a:lnTo>
                  <a:pt x="415993" y="134688"/>
                </a:lnTo>
                <a:lnTo>
                  <a:pt x="414293" y="135369"/>
                </a:lnTo>
                <a:lnTo>
                  <a:pt x="413055" y="135267"/>
                </a:lnTo>
                <a:lnTo>
                  <a:pt x="412063" y="134614"/>
                </a:lnTo>
                <a:lnTo>
                  <a:pt x="411362" y="133349"/>
                </a:lnTo>
                <a:lnTo>
                  <a:pt x="410961" y="131968"/>
                </a:lnTo>
                <a:lnTo>
                  <a:pt x="410703" y="132988"/>
                </a:lnTo>
                <a:lnTo>
                  <a:pt x="410750" y="133988"/>
                </a:lnTo>
                <a:lnTo>
                  <a:pt x="411335" y="135056"/>
                </a:lnTo>
                <a:lnTo>
                  <a:pt x="411560" y="136184"/>
                </a:lnTo>
                <a:lnTo>
                  <a:pt x="411219" y="137334"/>
                </a:lnTo>
                <a:lnTo>
                  <a:pt x="410492" y="138252"/>
                </a:lnTo>
                <a:lnTo>
                  <a:pt x="408520" y="139251"/>
                </a:lnTo>
                <a:lnTo>
                  <a:pt x="407432" y="140108"/>
                </a:lnTo>
                <a:lnTo>
                  <a:pt x="407221" y="141625"/>
                </a:lnTo>
                <a:lnTo>
                  <a:pt x="406697" y="142475"/>
                </a:lnTo>
                <a:lnTo>
                  <a:pt x="405942" y="143134"/>
                </a:lnTo>
                <a:lnTo>
                  <a:pt x="403161" y="144644"/>
                </a:lnTo>
                <a:lnTo>
                  <a:pt x="402536" y="145249"/>
                </a:lnTo>
                <a:lnTo>
                  <a:pt x="402080" y="146017"/>
                </a:lnTo>
                <a:lnTo>
                  <a:pt x="403563" y="145895"/>
                </a:lnTo>
                <a:lnTo>
                  <a:pt x="404923" y="146017"/>
                </a:lnTo>
                <a:lnTo>
                  <a:pt x="405025" y="147520"/>
                </a:lnTo>
                <a:lnTo>
                  <a:pt x="405453" y="148642"/>
                </a:lnTo>
                <a:lnTo>
                  <a:pt x="404909" y="151097"/>
                </a:lnTo>
                <a:lnTo>
                  <a:pt x="402815" y="152756"/>
                </a:lnTo>
                <a:lnTo>
                  <a:pt x="403862" y="153103"/>
                </a:lnTo>
                <a:lnTo>
                  <a:pt x="404807" y="153647"/>
                </a:lnTo>
                <a:lnTo>
                  <a:pt x="406908" y="154048"/>
                </a:lnTo>
                <a:lnTo>
                  <a:pt x="407615" y="155789"/>
                </a:lnTo>
                <a:lnTo>
                  <a:pt x="407303" y="157897"/>
                </a:lnTo>
                <a:lnTo>
                  <a:pt x="406922" y="159788"/>
                </a:lnTo>
                <a:lnTo>
                  <a:pt x="405412" y="160311"/>
                </a:lnTo>
                <a:lnTo>
                  <a:pt x="404474" y="159964"/>
                </a:lnTo>
                <a:lnTo>
                  <a:pt x="403542" y="159998"/>
                </a:lnTo>
                <a:lnTo>
                  <a:pt x="402855" y="160569"/>
                </a:lnTo>
                <a:lnTo>
                  <a:pt x="402679" y="161549"/>
                </a:lnTo>
                <a:lnTo>
                  <a:pt x="403977" y="161066"/>
                </a:lnTo>
                <a:lnTo>
                  <a:pt x="403902" y="163514"/>
                </a:lnTo>
                <a:lnTo>
                  <a:pt x="403549" y="165901"/>
                </a:lnTo>
                <a:lnTo>
                  <a:pt x="403121" y="167220"/>
                </a:lnTo>
                <a:lnTo>
                  <a:pt x="402325" y="168294"/>
                </a:lnTo>
                <a:lnTo>
                  <a:pt x="401121" y="168641"/>
                </a:lnTo>
                <a:lnTo>
                  <a:pt x="399986" y="167832"/>
                </a:lnTo>
                <a:lnTo>
                  <a:pt x="399755" y="168770"/>
                </a:lnTo>
                <a:lnTo>
                  <a:pt x="400102" y="169559"/>
                </a:lnTo>
                <a:lnTo>
                  <a:pt x="401720" y="171477"/>
                </a:lnTo>
                <a:lnTo>
                  <a:pt x="400727" y="171898"/>
                </a:lnTo>
                <a:lnTo>
                  <a:pt x="400006" y="172551"/>
                </a:lnTo>
                <a:lnTo>
                  <a:pt x="399680" y="173503"/>
                </a:lnTo>
                <a:lnTo>
                  <a:pt x="397918" y="175686"/>
                </a:lnTo>
                <a:lnTo>
                  <a:pt x="397136" y="177291"/>
                </a:lnTo>
                <a:lnTo>
                  <a:pt x="396803" y="179004"/>
                </a:lnTo>
                <a:lnTo>
                  <a:pt x="395981" y="180364"/>
                </a:lnTo>
                <a:lnTo>
                  <a:pt x="382659" y="186294"/>
                </a:lnTo>
                <a:lnTo>
                  <a:pt x="371881" y="191285"/>
                </a:lnTo>
                <a:lnTo>
                  <a:pt x="371106" y="190945"/>
                </a:lnTo>
                <a:lnTo>
                  <a:pt x="370582" y="190184"/>
                </a:lnTo>
                <a:lnTo>
                  <a:pt x="370215" y="182425"/>
                </a:lnTo>
                <a:lnTo>
                  <a:pt x="368882" y="178460"/>
                </a:lnTo>
                <a:lnTo>
                  <a:pt x="368685" y="176223"/>
                </a:lnTo>
                <a:lnTo>
                  <a:pt x="367162" y="178216"/>
                </a:lnTo>
                <a:lnTo>
                  <a:pt x="366230" y="178012"/>
                </a:lnTo>
                <a:lnTo>
                  <a:pt x="365224" y="177502"/>
                </a:lnTo>
                <a:lnTo>
                  <a:pt x="364469" y="176849"/>
                </a:lnTo>
                <a:lnTo>
                  <a:pt x="364408" y="175992"/>
                </a:lnTo>
                <a:lnTo>
                  <a:pt x="365224" y="173530"/>
                </a:lnTo>
                <a:lnTo>
                  <a:pt x="364238" y="174884"/>
                </a:lnTo>
                <a:lnTo>
                  <a:pt x="363164" y="175924"/>
                </a:lnTo>
                <a:lnTo>
                  <a:pt x="362048" y="175795"/>
                </a:lnTo>
                <a:lnTo>
                  <a:pt x="361083" y="175278"/>
                </a:lnTo>
                <a:lnTo>
                  <a:pt x="360729" y="174476"/>
                </a:lnTo>
                <a:lnTo>
                  <a:pt x="360219" y="174353"/>
                </a:lnTo>
                <a:lnTo>
                  <a:pt x="357859" y="176543"/>
                </a:lnTo>
                <a:lnTo>
                  <a:pt x="354752" y="177719"/>
                </a:lnTo>
                <a:lnTo>
                  <a:pt x="353018" y="177699"/>
                </a:lnTo>
                <a:lnTo>
                  <a:pt x="351658" y="177026"/>
                </a:lnTo>
                <a:lnTo>
                  <a:pt x="351726" y="175353"/>
                </a:lnTo>
                <a:lnTo>
                  <a:pt x="351583" y="173721"/>
                </a:lnTo>
                <a:lnTo>
                  <a:pt x="351202" y="172762"/>
                </a:lnTo>
                <a:lnTo>
                  <a:pt x="350366" y="172415"/>
                </a:lnTo>
                <a:lnTo>
                  <a:pt x="349598" y="172538"/>
                </a:lnTo>
                <a:lnTo>
                  <a:pt x="347367" y="173388"/>
                </a:lnTo>
                <a:lnTo>
                  <a:pt x="346571" y="173286"/>
                </a:lnTo>
                <a:lnTo>
                  <a:pt x="346116" y="173714"/>
                </a:lnTo>
                <a:lnTo>
                  <a:pt x="340213" y="167771"/>
                </a:lnTo>
                <a:lnTo>
                  <a:pt x="339023" y="172585"/>
                </a:lnTo>
                <a:lnTo>
                  <a:pt x="334943" y="175142"/>
                </a:lnTo>
                <a:lnTo>
                  <a:pt x="331937" y="176631"/>
                </a:lnTo>
                <a:lnTo>
                  <a:pt x="328953" y="176074"/>
                </a:lnTo>
                <a:lnTo>
                  <a:pt x="325926" y="175122"/>
                </a:lnTo>
                <a:lnTo>
                  <a:pt x="322907" y="176271"/>
                </a:lnTo>
                <a:lnTo>
                  <a:pt x="319629" y="179086"/>
                </a:lnTo>
                <a:lnTo>
                  <a:pt x="318725" y="179514"/>
                </a:lnTo>
                <a:lnTo>
                  <a:pt x="317780" y="179508"/>
                </a:lnTo>
                <a:lnTo>
                  <a:pt x="317086" y="179141"/>
                </a:lnTo>
                <a:lnTo>
                  <a:pt x="317324" y="177005"/>
                </a:lnTo>
                <a:lnTo>
                  <a:pt x="317352" y="174870"/>
                </a:lnTo>
                <a:lnTo>
                  <a:pt x="317107" y="170117"/>
                </a:lnTo>
                <a:lnTo>
                  <a:pt x="316848" y="169178"/>
                </a:lnTo>
                <a:lnTo>
                  <a:pt x="315903" y="167873"/>
                </a:lnTo>
                <a:lnTo>
                  <a:pt x="314652" y="166927"/>
                </a:lnTo>
                <a:lnTo>
                  <a:pt x="313958" y="167614"/>
                </a:lnTo>
                <a:lnTo>
                  <a:pt x="313326" y="168560"/>
                </a:lnTo>
                <a:lnTo>
                  <a:pt x="310837" y="168519"/>
                </a:lnTo>
                <a:lnTo>
                  <a:pt x="308410" y="167764"/>
                </a:lnTo>
                <a:lnTo>
                  <a:pt x="306342" y="168192"/>
                </a:lnTo>
                <a:lnTo>
                  <a:pt x="302235" y="170076"/>
                </a:lnTo>
                <a:lnTo>
                  <a:pt x="300059" y="170368"/>
                </a:lnTo>
                <a:lnTo>
                  <a:pt x="298889" y="169940"/>
                </a:lnTo>
                <a:lnTo>
                  <a:pt x="298141" y="168927"/>
                </a:lnTo>
                <a:lnTo>
                  <a:pt x="298570" y="167995"/>
                </a:lnTo>
                <a:lnTo>
                  <a:pt x="299474" y="167281"/>
                </a:lnTo>
                <a:lnTo>
                  <a:pt x="297788" y="167846"/>
                </a:lnTo>
                <a:lnTo>
                  <a:pt x="296353" y="168798"/>
                </a:lnTo>
                <a:lnTo>
                  <a:pt x="295727" y="169410"/>
                </a:lnTo>
                <a:lnTo>
                  <a:pt x="295054" y="169104"/>
                </a:lnTo>
                <a:lnTo>
                  <a:pt x="293259" y="166955"/>
                </a:lnTo>
                <a:lnTo>
                  <a:pt x="289505" y="167757"/>
                </a:lnTo>
                <a:lnTo>
                  <a:pt x="289002" y="168002"/>
                </a:lnTo>
                <a:lnTo>
                  <a:pt x="288077" y="168736"/>
                </a:lnTo>
                <a:lnTo>
                  <a:pt x="287186" y="168369"/>
                </a:lnTo>
                <a:lnTo>
                  <a:pt x="286744" y="167587"/>
                </a:lnTo>
                <a:lnTo>
                  <a:pt x="286588" y="163099"/>
                </a:lnTo>
                <a:lnTo>
                  <a:pt x="284677" y="154470"/>
                </a:lnTo>
                <a:lnTo>
                  <a:pt x="284154" y="150063"/>
                </a:lnTo>
                <a:lnTo>
                  <a:pt x="283732" y="149023"/>
                </a:lnTo>
                <a:lnTo>
                  <a:pt x="281542" y="147439"/>
                </a:lnTo>
                <a:lnTo>
                  <a:pt x="281617" y="145167"/>
                </a:lnTo>
                <a:lnTo>
                  <a:pt x="282760" y="143263"/>
                </a:lnTo>
                <a:lnTo>
                  <a:pt x="282998" y="141046"/>
                </a:lnTo>
                <a:lnTo>
                  <a:pt x="282671" y="138639"/>
                </a:lnTo>
                <a:lnTo>
                  <a:pt x="281984" y="136287"/>
                </a:lnTo>
                <a:lnTo>
                  <a:pt x="281121" y="134512"/>
                </a:lnTo>
                <a:lnTo>
                  <a:pt x="279883" y="132995"/>
                </a:lnTo>
                <a:lnTo>
                  <a:pt x="278244" y="131295"/>
                </a:lnTo>
                <a:lnTo>
                  <a:pt x="276225" y="130024"/>
                </a:lnTo>
                <a:lnTo>
                  <a:pt x="271873" y="128596"/>
                </a:lnTo>
                <a:lnTo>
                  <a:pt x="269581" y="128725"/>
                </a:lnTo>
                <a:lnTo>
                  <a:pt x="268724" y="128160"/>
                </a:lnTo>
                <a:lnTo>
                  <a:pt x="268153" y="127433"/>
                </a:lnTo>
                <a:lnTo>
                  <a:pt x="268384" y="126005"/>
                </a:lnTo>
                <a:lnTo>
                  <a:pt x="269159" y="125026"/>
                </a:lnTo>
                <a:lnTo>
                  <a:pt x="270200" y="124781"/>
                </a:lnTo>
                <a:lnTo>
                  <a:pt x="270329" y="124223"/>
                </a:lnTo>
                <a:lnTo>
                  <a:pt x="268119" y="123074"/>
                </a:lnTo>
                <a:lnTo>
                  <a:pt x="266276" y="121510"/>
                </a:lnTo>
                <a:lnTo>
                  <a:pt x="265698" y="120572"/>
                </a:lnTo>
                <a:lnTo>
                  <a:pt x="265522" y="119538"/>
                </a:lnTo>
                <a:lnTo>
                  <a:pt x="265535" y="117151"/>
                </a:lnTo>
                <a:lnTo>
                  <a:pt x="266065" y="115642"/>
                </a:lnTo>
                <a:lnTo>
                  <a:pt x="266358" y="114826"/>
                </a:lnTo>
                <a:lnTo>
                  <a:pt x="266922" y="112303"/>
                </a:lnTo>
                <a:lnTo>
                  <a:pt x="268126" y="111534"/>
                </a:lnTo>
                <a:lnTo>
                  <a:pt x="267935" y="111072"/>
                </a:lnTo>
                <a:lnTo>
                  <a:pt x="267419" y="110725"/>
                </a:lnTo>
                <a:lnTo>
                  <a:pt x="266671" y="109895"/>
                </a:lnTo>
                <a:lnTo>
                  <a:pt x="266052" y="108944"/>
                </a:lnTo>
                <a:lnTo>
                  <a:pt x="264644" y="107325"/>
                </a:lnTo>
                <a:lnTo>
                  <a:pt x="262162" y="105380"/>
                </a:lnTo>
                <a:lnTo>
                  <a:pt x="261741" y="102021"/>
                </a:lnTo>
                <a:lnTo>
                  <a:pt x="261421" y="97071"/>
                </a:lnTo>
                <a:lnTo>
                  <a:pt x="261625" y="94820"/>
                </a:lnTo>
                <a:lnTo>
                  <a:pt x="262421" y="90611"/>
                </a:lnTo>
                <a:lnTo>
                  <a:pt x="263801" y="89284"/>
                </a:lnTo>
                <a:lnTo>
                  <a:pt x="264896" y="88917"/>
                </a:lnTo>
                <a:lnTo>
                  <a:pt x="265719" y="88353"/>
                </a:lnTo>
                <a:lnTo>
                  <a:pt x="265038" y="88271"/>
                </a:lnTo>
                <a:lnTo>
                  <a:pt x="264454" y="88482"/>
                </a:lnTo>
                <a:lnTo>
                  <a:pt x="263407" y="88625"/>
                </a:lnTo>
                <a:lnTo>
                  <a:pt x="264270" y="84858"/>
                </a:lnTo>
                <a:lnTo>
                  <a:pt x="264658" y="83770"/>
                </a:lnTo>
                <a:lnTo>
                  <a:pt x="266392" y="81662"/>
                </a:lnTo>
                <a:lnTo>
                  <a:pt x="268425" y="79799"/>
                </a:lnTo>
                <a:lnTo>
                  <a:pt x="269282" y="77602"/>
                </a:lnTo>
                <a:lnTo>
                  <a:pt x="270438" y="75678"/>
                </a:lnTo>
                <a:lnTo>
                  <a:pt x="275218" y="73692"/>
                </a:lnTo>
                <a:lnTo>
                  <a:pt x="273498" y="76181"/>
                </a:lnTo>
                <a:lnTo>
                  <a:pt x="273688" y="77085"/>
                </a:lnTo>
                <a:lnTo>
                  <a:pt x="274110" y="77888"/>
                </a:lnTo>
                <a:lnTo>
                  <a:pt x="275348" y="78452"/>
                </a:lnTo>
                <a:lnTo>
                  <a:pt x="275701" y="81519"/>
                </a:lnTo>
                <a:lnTo>
                  <a:pt x="277259" y="83260"/>
                </a:lnTo>
                <a:lnTo>
                  <a:pt x="278822" y="84851"/>
                </a:lnTo>
                <a:lnTo>
                  <a:pt x="279978" y="85633"/>
                </a:lnTo>
                <a:lnTo>
                  <a:pt x="281250" y="86769"/>
                </a:lnTo>
                <a:lnTo>
                  <a:pt x="282141" y="87823"/>
                </a:lnTo>
                <a:lnTo>
                  <a:pt x="283079" y="88707"/>
                </a:lnTo>
                <a:lnTo>
                  <a:pt x="284494" y="89570"/>
                </a:lnTo>
                <a:lnTo>
                  <a:pt x="288322" y="93249"/>
                </a:lnTo>
                <a:lnTo>
                  <a:pt x="289920" y="94330"/>
                </a:lnTo>
                <a:lnTo>
                  <a:pt x="291110" y="95411"/>
                </a:lnTo>
                <a:lnTo>
                  <a:pt x="291953" y="95792"/>
                </a:lnTo>
                <a:lnTo>
                  <a:pt x="294041" y="95486"/>
                </a:lnTo>
                <a:lnTo>
                  <a:pt x="300209" y="92848"/>
                </a:lnTo>
                <a:lnTo>
                  <a:pt x="301317" y="92678"/>
                </a:lnTo>
                <a:lnTo>
                  <a:pt x="303323" y="92222"/>
                </a:lnTo>
                <a:lnTo>
                  <a:pt x="306866" y="92365"/>
                </a:lnTo>
                <a:lnTo>
                  <a:pt x="310613" y="93263"/>
                </a:lnTo>
                <a:lnTo>
                  <a:pt x="311830" y="93290"/>
                </a:lnTo>
                <a:lnTo>
                  <a:pt x="312986" y="92753"/>
                </a:lnTo>
                <a:lnTo>
                  <a:pt x="314591" y="92909"/>
                </a:lnTo>
                <a:lnTo>
                  <a:pt x="316087" y="93188"/>
                </a:lnTo>
                <a:lnTo>
                  <a:pt x="316835" y="92957"/>
                </a:lnTo>
                <a:lnTo>
                  <a:pt x="319011" y="91032"/>
                </a:lnTo>
                <a:lnTo>
                  <a:pt x="321976" y="90461"/>
                </a:lnTo>
                <a:lnTo>
                  <a:pt x="322934" y="88557"/>
                </a:lnTo>
                <a:lnTo>
                  <a:pt x="323676" y="86762"/>
                </a:lnTo>
                <a:lnTo>
                  <a:pt x="324029" y="84851"/>
                </a:lnTo>
                <a:lnTo>
                  <a:pt x="325267" y="84083"/>
                </a:lnTo>
                <a:lnTo>
                  <a:pt x="327001" y="83416"/>
                </a:lnTo>
                <a:lnTo>
                  <a:pt x="329571" y="82573"/>
                </a:lnTo>
                <a:lnTo>
                  <a:pt x="338486" y="82423"/>
                </a:lnTo>
                <a:lnTo>
                  <a:pt x="339350" y="82791"/>
                </a:lnTo>
                <a:lnTo>
                  <a:pt x="339533" y="83770"/>
                </a:lnTo>
                <a:lnTo>
                  <a:pt x="339350" y="84511"/>
                </a:lnTo>
                <a:lnTo>
                  <a:pt x="339703" y="84953"/>
                </a:lnTo>
                <a:lnTo>
                  <a:pt x="340887" y="84994"/>
                </a:lnTo>
                <a:lnTo>
                  <a:pt x="341981" y="85443"/>
                </a:lnTo>
                <a:lnTo>
                  <a:pt x="346422" y="86979"/>
                </a:lnTo>
                <a:lnTo>
                  <a:pt x="348312" y="87455"/>
                </a:lnTo>
                <a:lnTo>
                  <a:pt x="349366" y="87333"/>
                </a:lnTo>
                <a:lnTo>
                  <a:pt x="351447" y="88707"/>
                </a:lnTo>
                <a:lnTo>
                  <a:pt x="352583" y="88237"/>
                </a:lnTo>
                <a:lnTo>
                  <a:pt x="354085" y="87272"/>
                </a:lnTo>
                <a:lnTo>
                  <a:pt x="355514" y="85973"/>
                </a:lnTo>
                <a:lnTo>
                  <a:pt x="356792" y="84946"/>
                </a:lnTo>
                <a:lnTo>
                  <a:pt x="358648" y="84545"/>
                </a:lnTo>
                <a:lnTo>
                  <a:pt x="361056" y="84599"/>
                </a:lnTo>
                <a:lnTo>
                  <a:pt x="363898" y="84246"/>
                </a:lnTo>
                <a:lnTo>
                  <a:pt x="366040" y="83695"/>
                </a:lnTo>
                <a:lnTo>
                  <a:pt x="368433" y="84606"/>
                </a:lnTo>
                <a:lnTo>
                  <a:pt x="369073" y="84321"/>
                </a:lnTo>
                <a:lnTo>
                  <a:pt x="369488" y="83430"/>
                </a:lnTo>
                <a:lnTo>
                  <a:pt x="370725" y="81478"/>
                </a:lnTo>
                <a:lnTo>
                  <a:pt x="371276" y="80166"/>
                </a:lnTo>
                <a:lnTo>
                  <a:pt x="371752" y="77650"/>
                </a:lnTo>
                <a:lnTo>
                  <a:pt x="372085" y="77051"/>
                </a:lnTo>
                <a:lnTo>
                  <a:pt x="372996" y="76705"/>
                </a:lnTo>
                <a:lnTo>
                  <a:pt x="373928" y="76229"/>
                </a:lnTo>
                <a:lnTo>
                  <a:pt x="374173" y="75474"/>
                </a:lnTo>
                <a:lnTo>
                  <a:pt x="374513" y="74597"/>
                </a:lnTo>
                <a:lnTo>
                  <a:pt x="374234" y="73862"/>
                </a:lnTo>
                <a:lnTo>
                  <a:pt x="373704" y="73243"/>
                </a:lnTo>
                <a:lnTo>
                  <a:pt x="373146" y="71142"/>
                </a:lnTo>
                <a:lnTo>
                  <a:pt x="373323" y="70183"/>
                </a:lnTo>
                <a:lnTo>
                  <a:pt x="373670" y="69469"/>
                </a:lnTo>
                <a:lnTo>
                  <a:pt x="374628" y="69109"/>
                </a:lnTo>
                <a:lnTo>
                  <a:pt x="377158" y="67565"/>
                </a:lnTo>
                <a:lnTo>
                  <a:pt x="379402" y="65756"/>
                </a:lnTo>
                <a:lnTo>
                  <a:pt x="380633" y="64872"/>
                </a:lnTo>
                <a:lnTo>
                  <a:pt x="381170" y="64301"/>
                </a:lnTo>
                <a:lnTo>
                  <a:pt x="381204" y="63472"/>
                </a:lnTo>
                <a:lnTo>
                  <a:pt x="380225" y="62608"/>
                </a:lnTo>
                <a:lnTo>
                  <a:pt x="379286" y="62193"/>
                </a:lnTo>
                <a:lnTo>
                  <a:pt x="379218" y="61194"/>
                </a:lnTo>
                <a:lnTo>
                  <a:pt x="379252" y="60500"/>
                </a:lnTo>
                <a:lnTo>
                  <a:pt x="379538" y="59847"/>
                </a:lnTo>
                <a:lnTo>
                  <a:pt x="379395" y="59215"/>
                </a:lnTo>
                <a:lnTo>
                  <a:pt x="379388" y="58270"/>
                </a:lnTo>
                <a:lnTo>
                  <a:pt x="379987" y="57249"/>
                </a:lnTo>
                <a:lnTo>
                  <a:pt x="381367" y="55740"/>
                </a:lnTo>
                <a:lnTo>
                  <a:pt x="382455" y="54761"/>
                </a:lnTo>
                <a:lnTo>
                  <a:pt x="383665" y="55366"/>
                </a:lnTo>
                <a:lnTo>
                  <a:pt x="385073" y="55087"/>
                </a:lnTo>
                <a:lnTo>
                  <a:pt x="386413" y="54598"/>
                </a:lnTo>
                <a:lnTo>
                  <a:pt x="387154" y="52816"/>
                </a:lnTo>
                <a:lnTo>
                  <a:pt x="387270" y="51966"/>
                </a:lnTo>
                <a:lnTo>
                  <a:pt x="387093" y="51286"/>
                </a:lnTo>
                <a:lnTo>
                  <a:pt x="387555" y="48749"/>
                </a:lnTo>
                <a:lnTo>
                  <a:pt x="387671" y="48382"/>
                </a:lnTo>
                <a:lnTo>
                  <a:pt x="388548" y="46784"/>
                </a:lnTo>
                <a:lnTo>
                  <a:pt x="388636" y="45710"/>
                </a:lnTo>
                <a:lnTo>
                  <a:pt x="388140" y="43214"/>
                </a:lnTo>
                <a:lnTo>
                  <a:pt x="388453" y="41324"/>
                </a:lnTo>
                <a:lnTo>
                  <a:pt x="388596" y="37414"/>
                </a:lnTo>
                <a:lnTo>
                  <a:pt x="389119" y="36713"/>
                </a:lnTo>
                <a:lnTo>
                  <a:pt x="389725" y="34687"/>
                </a:lnTo>
                <a:lnTo>
                  <a:pt x="390704" y="32572"/>
                </a:lnTo>
                <a:lnTo>
                  <a:pt x="392683" y="31423"/>
                </a:lnTo>
                <a:lnTo>
                  <a:pt x="393716" y="29913"/>
                </a:lnTo>
                <a:lnTo>
                  <a:pt x="394172" y="29628"/>
                </a:lnTo>
                <a:lnTo>
                  <a:pt x="394852" y="29614"/>
                </a:lnTo>
                <a:lnTo>
                  <a:pt x="397245" y="30716"/>
                </a:lnTo>
                <a:lnTo>
                  <a:pt x="399394" y="29492"/>
                </a:lnTo>
                <a:lnTo>
                  <a:pt x="401339" y="29349"/>
                </a:lnTo>
                <a:lnTo>
                  <a:pt x="402944" y="29512"/>
                </a:lnTo>
                <a:lnTo>
                  <a:pt x="403848" y="30015"/>
                </a:lnTo>
                <a:lnTo>
                  <a:pt x="404739" y="30376"/>
                </a:lnTo>
                <a:lnTo>
                  <a:pt x="406657" y="29186"/>
                </a:lnTo>
                <a:lnTo>
                  <a:pt x="407377" y="29451"/>
                </a:lnTo>
                <a:close/>
                <a:moveTo>
                  <a:pt x="603239" y="35659"/>
                </a:moveTo>
                <a:lnTo>
                  <a:pt x="602471" y="36054"/>
                </a:lnTo>
                <a:lnTo>
                  <a:pt x="601233" y="35911"/>
                </a:lnTo>
                <a:lnTo>
                  <a:pt x="601097" y="34945"/>
                </a:lnTo>
                <a:lnTo>
                  <a:pt x="602355" y="33211"/>
                </a:lnTo>
                <a:lnTo>
                  <a:pt x="603185" y="31382"/>
                </a:lnTo>
                <a:lnTo>
                  <a:pt x="602301" y="30926"/>
                </a:lnTo>
                <a:lnTo>
                  <a:pt x="601437" y="29757"/>
                </a:lnTo>
                <a:lnTo>
                  <a:pt x="601403" y="28397"/>
                </a:lnTo>
                <a:lnTo>
                  <a:pt x="602110" y="25881"/>
                </a:lnTo>
                <a:lnTo>
                  <a:pt x="603158" y="26085"/>
                </a:lnTo>
                <a:lnTo>
                  <a:pt x="604164" y="27173"/>
                </a:lnTo>
                <a:lnTo>
                  <a:pt x="604579" y="29213"/>
                </a:lnTo>
                <a:lnTo>
                  <a:pt x="605239" y="30763"/>
                </a:lnTo>
                <a:lnTo>
                  <a:pt x="603838" y="32871"/>
                </a:lnTo>
                <a:lnTo>
                  <a:pt x="603239" y="35659"/>
                </a:lnTo>
                <a:close/>
                <a:moveTo>
                  <a:pt x="24534" y="12913"/>
                </a:moveTo>
                <a:lnTo>
                  <a:pt x="26874" y="13083"/>
                </a:lnTo>
                <a:lnTo>
                  <a:pt x="31219" y="12050"/>
                </a:lnTo>
                <a:lnTo>
                  <a:pt x="33606" y="12152"/>
                </a:lnTo>
                <a:lnTo>
                  <a:pt x="35857" y="12900"/>
                </a:lnTo>
                <a:lnTo>
                  <a:pt x="37856" y="13328"/>
                </a:lnTo>
                <a:lnTo>
                  <a:pt x="42834" y="12777"/>
                </a:lnTo>
                <a:lnTo>
                  <a:pt x="43772" y="12920"/>
                </a:lnTo>
                <a:lnTo>
                  <a:pt x="44669" y="13348"/>
                </a:lnTo>
                <a:lnTo>
                  <a:pt x="45431" y="14028"/>
                </a:lnTo>
                <a:lnTo>
                  <a:pt x="47709" y="16504"/>
                </a:lnTo>
                <a:lnTo>
                  <a:pt x="51558" y="19550"/>
                </a:lnTo>
                <a:lnTo>
                  <a:pt x="52666" y="21502"/>
                </a:lnTo>
                <a:lnTo>
                  <a:pt x="53299" y="23698"/>
                </a:lnTo>
                <a:lnTo>
                  <a:pt x="53700" y="24208"/>
                </a:lnTo>
                <a:lnTo>
                  <a:pt x="58052" y="28404"/>
                </a:lnTo>
                <a:lnTo>
                  <a:pt x="58521" y="30158"/>
                </a:lnTo>
                <a:lnTo>
                  <a:pt x="57909" y="32586"/>
                </a:lnTo>
                <a:lnTo>
                  <a:pt x="59174" y="34517"/>
                </a:lnTo>
                <a:lnTo>
                  <a:pt x="63390" y="36333"/>
                </a:lnTo>
                <a:lnTo>
                  <a:pt x="65879" y="37652"/>
                </a:lnTo>
                <a:lnTo>
                  <a:pt x="66409" y="38461"/>
                </a:lnTo>
                <a:lnTo>
                  <a:pt x="66777" y="39427"/>
                </a:lnTo>
                <a:lnTo>
                  <a:pt x="68157" y="40855"/>
                </a:lnTo>
                <a:lnTo>
                  <a:pt x="69884" y="41786"/>
                </a:lnTo>
                <a:lnTo>
                  <a:pt x="75277" y="44241"/>
                </a:lnTo>
                <a:lnTo>
                  <a:pt x="82349" y="49368"/>
                </a:lnTo>
                <a:lnTo>
                  <a:pt x="86367" y="51803"/>
                </a:lnTo>
                <a:lnTo>
                  <a:pt x="89693" y="55502"/>
                </a:lnTo>
                <a:lnTo>
                  <a:pt x="90896" y="57270"/>
                </a:lnTo>
                <a:lnTo>
                  <a:pt x="91889" y="59181"/>
                </a:lnTo>
                <a:lnTo>
                  <a:pt x="93909" y="61962"/>
                </a:lnTo>
                <a:lnTo>
                  <a:pt x="97343" y="65396"/>
                </a:lnTo>
                <a:lnTo>
                  <a:pt x="98213" y="66443"/>
                </a:lnTo>
                <a:lnTo>
                  <a:pt x="99138" y="67960"/>
                </a:lnTo>
                <a:lnTo>
                  <a:pt x="100205" y="69367"/>
                </a:lnTo>
                <a:lnTo>
                  <a:pt x="101484" y="70659"/>
                </a:lnTo>
                <a:lnTo>
                  <a:pt x="103007" y="71652"/>
                </a:lnTo>
                <a:lnTo>
                  <a:pt x="104564" y="71972"/>
                </a:lnTo>
                <a:lnTo>
                  <a:pt x="107073" y="74454"/>
                </a:lnTo>
                <a:lnTo>
                  <a:pt x="108427" y="75229"/>
                </a:lnTo>
                <a:lnTo>
                  <a:pt x="108216" y="73284"/>
                </a:lnTo>
                <a:lnTo>
                  <a:pt x="107073" y="71584"/>
                </a:lnTo>
                <a:lnTo>
                  <a:pt x="107094" y="70564"/>
                </a:lnTo>
                <a:lnTo>
                  <a:pt x="107291" y="69646"/>
                </a:lnTo>
                <a:lnTo>
                  <a:pt x="108223" y="68878"/>
                </a:lnTo>
                <a:lnTo>
                  <a:pt x="109345" y="68660"/>
                </a:lnTo>
                <a:lnTo>
                  <a:pt x="111453" y="69367"/>
                </a:lnTo>
                <a:lnTo>
                  <a:pt x="114873" y="72312"/>
                </a:lnTo>
                <a:lnTo>
                  <a:pt x="116315" y="74025"/>
                </a:lnTo>
                <a:lnTo>
                  <a:pt x="117396" y="76392"/>
                </a:lnTo>
                <a:lnTo>
                  <a:pt x="118307" y="78847"/>
                </a:lnTo>
                <a:lnTo>
                  <a:pt x="119667" y="80071"/>
                </a:lnTo>
                <a:lnTo>
                  <a:pt x="121544" y="80499"/>
                </a:lnTo>
                <a:lnTo>
                  <a:pt x="123632" y="80676"/>
                </a:lnTo>
                <a:lnTo>
                  <a:pt x="125549" y="81430"/>
                </a:lnTo>
                <a:lnTo>
                  <a:pt x="130037" y="84830"/>
                </a:lnTo>
                <a:lnTo>
                  <a:pt x="131526" y="86429"/>
                </a:lnTo>
                <a:lnTo>
                  <a:pt x="132655" y="88305"/>
                </a:lnTo>
                <a:lnTo>
                  <a:pt x="133431" y="90529"/>
                </a:lnTo>
                <a:lnTo>
                  <a:pt x="133913" y="92861"/>
                </a:lnTo>
                <a:lnTo>
                  <a:pt x="134213" y="93399"/>
                </a:lnTo>
                <a:lnTo>
                  <a:pt x="137096" y="96214"/>
                </a:lnTo>
                <a:lnTo>
                  <a:pt x="138612" y="97404"/>
                </a:lnTo>
                <a:lnTo>
                  <a:pt x="140462" y="97982"/>
                </a:lnTo>
                <a:lnTo>
                  <a:pt x="145868" y="98614"/>
                </a:lnTo>
                <a:lnTo>
                  <a:pt x="147765" y="99587"/>
                </a:lnTo>
                <a:lnTo>
                  <a:pt x="149343" y="101205"/>
                </a:lnTo>
                <a:lnTo>
                  <a:pt x="150002" y="102851"/>
                </a:lnTo>
                <a:lnTo>
                  <a:pt x="148880" y="104306"/>
                </a:lnTo>
                <a:lnTo>
                  <a:pt x="144658" y="106536"/>
                </a:lnTo>
                <a:lnTo>
                  <a:pt x="140149" y="108080"/>
                </a:lnTo>
                <a:lnTo>
                  <a:pt x="144535" y="107549"/>
                </a:lnTo>
                <a:lnTo>
                  <a:pt x="146752" y="106903"/>
                </a:lnTo>
                <a:lnTo>
                  <a:pt x="148792" y="105897"/>
                </a:lnTo>
                <a:lnTo>
                  <a:pt x="150811" y="104612"/>
                </a:lnTo>
                <a:lnTo>
                  <a:pt x="154021" y="102817"/>
                </a:lnTo>
                <a:lnTo>
                  <a:pt x="155211" y="102449"/>
                </a:lnTo>
                <a:lnTo>
                  <a:pt x="156612" y="102579"/>
                </a:lnTo>
                <a:lnTo>
                  <a:pt x="157883" y="103089"/>
                </a:lnTo>
                <a:lnTo>
                  <a:pt x="159788" y="104850"/>
                </a:lnTo>
                <a:lnTo>
                  <a:pt x="161583" y="106713"/>
                </a:lnTo>
                <a:lnTo>
                  <a:pt x="162922" y="108882"/>
                </a:lnTo>
                <a:lnTo>
                  <a:pt x="163759" y="111296"/>
                </a:lnTo>
                <a:lnTo>
                  <a:pt x="162222" y="112561"/>
                </a:lnTo>
                <a:lnTo>
                  <a:pt x="159991" y="113493"/>
                </a:lnTo>
                <a:lnTo>
                  <a:pt x="156925" y="115825"/>
                </a:lnTo>
                <a:lnTo>
                  <a:pt x="156598" y="116750"/>
                </a:lnTo>
                <a:lnTo>
                  <a:pt x="157231" y="117342"/>
                </a:lnTo>
                <a:lnTo>
                  <a:pt x="156483" y="119055"/>
                </a:lnTo>
                <a:lnTo>
                  <a:pt x="158203" y="120116"/>
                </a:lnTo>
                <a:lnTo>
                  <a:pt x="158461" y="121014"/>
                </a:lnTo>
                <a:lnTo>
                  <a:pt x="156972" y="122299"/>
                </a:lnTo>
                <a:lnTo>
                  <a:pt x="157115" y="123094"/>
                </a:lnTo>
                <a:lnTo>
                  <a:pt x="158910" y="126494"/>
                </a:lnTo>
                <a:lnTo>
                  <a:pt x="159767" y="127270"/>
                </a:lnTo>
                <a:lnTo>
                  <a:pt x="162508" y="128997"/>
                </a:lnTo>
                <a:lnTo>
                  <a:pt x="166683" y="130745"/>
                </a:lnTo>
                <a:lnTo>
                  <a:pt x="168995" y="131547"/>
                </a:lnTo>
                <a:lnTo>
                  <a:pt x="171620" y="132166"/>
                </a:lnTo>
                <a:lnTo>
                  <a:pt x="172741" y="132152"/>
                </a:lnTo>
                <a:lnTo>
                  <a:pt x="174707" y="131867"/>
                </a:lnTo>
                <a:lnTo>
                  <a:pt x="175108" y="132546"/>
                </a:lnTo>
                <a:lnTo>
                  <a:pt x="175951" y="135892"/>
                </a:lnTo>
                <a:lnTo>
                  <a:pt x="176359" y="138014"/>
                </a:lnTo>
                <a:lnTo>
                  <a:pt x="176964" y="142522"/>
                </a:lnTo>
                <a:lnTo>
                  <a:pt x="177726" y="144392"/>
                </a:lnTo>
                <a:lnTo>
                  <a:pt x="177678" y="146677"/>
                </a:lnTo>
                <a:lnTo>
                  <a:pt x="178678" y="148622"/>
                </a:lnTo>
                <a:lnTo>
                  <a:pt x="180738" y="149866"/>
                </a:lnTo>
                <a:lnTo>
                  <a:pt x="182921" y="150879"/>
                </a:lnTo>
                <a:lnTo>
                  <a:pt x="183955" y="151872"/>
                </a:lnTo>
                <a:lnTo>
                  <a:pt x="183941" y="153368"/>
                </a:lnTo>
                <a:lnTo>
                  <a:pt x="183588" y="154552"/>
                </a:lnTo>
                <a:lnTo>
                  <a:pt x="182853" y="155469"/>
                </a:lnTo>
                <a:lnTo>
                  <a:pt x="180582" y="157421"/>
                </a:lnTo>
                <a:lnTo>
                  <a:pt x="180174" y="158264"/>
                </a:lnTo>
                <a:lnTo>
                  <a:pt x="179854" y="160413"/>
                </a:lnTo>
                <a:lnTo>
                  <a:pt x="180242" y="161399"/>
                </a:lnTo>
                <a:lnTo>
                  <a:pt x="181153" y="161453"/>
                </a:lnTo>
                <a:lnTo>
                  <a:pt x="181860" y="160937"/>
                </a:lnTo>
                <a:lnTo>
                  <a:pt x="184580" y="158053"/>
                </a:lnTo>
                <a:lnTo>
                  <a:pt x="185315" y="157550"/>
                </a:lnTo>
                <a:lnTo>
                  <a:pt x="186342" y="157142"/>
                </a:lnTo>
                <a:lnTo>
                  <a:pt x="187389" y="156884"/>
                </a:lnTo>
                <a:lnTo>
                  <a:pt x="192360" y="156864"/>
                </a:lnTo>
                <a:lnTo>
                  <a:pt x="194475" y="157319"/>
                </a:lnTo>
                <a:lnTo>
                  <a:pt x="196344" y="158257"/>
                </a:lnTo>
                <a:lnTo>
                  <a:pt x="197997" y="159434"/>
                </a:lnTo>
                <a:lnTo>
                  <a:pt x="204056" y="166948"/>
                </a:lnTo>
                <a:lnTo>
                  <a:pt x="206823" y="171096"/>
                </a:lnTo>
                <a:lnTo>
                  <a:pt x="207041" y="172130"/>
                </a:lnTo>
                <a:lnTo>
                  <a:pt x="207089" y="173204"/>
                </a:lnTo>
                <a:lnTo>
                  <a:pt x="206620" y="174034"/>
                </a:lnTo>
                <a:lnTo>
                  <a:pt x="204103" y="176869"/>
                </a:lnTo>
                <a:lnTo>
                  <a:pt x="203784" y="177651"/>
                </a:lnTo>
                <a:lnTo>
                  <a:pt x="203002" y="180738"/>
                </a:lnTo>
                <a:lnTo>
                  <a:pt x="203144" y="182962"/>
                </a:lnTo>
                <a:lnTo>
                  <a:pt x="203981" y="183894"/>
                </a:lnTo>
                <a:lnTo>
                  <a:pt x="204654" y="184907"/>
                </a:lnTo>
                <a:lnTo>
                  <a:pt x="204600" y="185825"/>
                </a:lnTo>
                <a:lnTo>
                  <a:pt x="202941" y="190395"/>
                </a:lnTo>
                <a:lnTo>
                  <a:pt x="202771" y="191177"/>
                </a:lnTo>
                <a:lnTo>
                  <a:pt x="203818" y="198609"/>
                </a:lnTo>
                <a:lnTo>
                  <a:pt x="203893" y="200622"/>
                </a:lnTo>
                <a:lnTo>
                  <a:pt x="203682" y="203172"/>
                </a:lnTo>
                <a:lnTo>
                  <a:pt x="203831" y="207279"/>
                </a:lnTo>
                <a:lnTo>
                  <a:pt x="202471" y="219981"/>
                </a:lnTo>
                <a:lnTo>
                  <a:pt x="202220" y="220736"/>
                </a:lnTo>
                <a:lnTo>
                  <a:pt x="201179" y="222681"/>
                </a:lnTo>
                <a:lnTo>
                  <a:pt x="199813" y="222668"/>
                </a:lnTo>
                <a:lnTo>
                  <a:pt x="198704" y="222328"/>
                </a:lnTo>
                <a:lnTo>
                  <a:pt x="197936" y="221586"/>
                </a:lnTo>
                <a:lnTo>
                  <a:pt x="197507" y="220668"/>
                </a:lnTo>
                <a:lnTo>
                  <a:pt x="196882" y="219914"/>
                </a:lnTo>
                <a:lnTo>
                  <a:pt x="193577" y="217568"/>
                </a:lnTo>
                <a:lnTo>
                  <a:pt x="192713" y="217955"/>
                </a:lnTo>
                <a:lnTo>
                  <a:pt x="189354" y="220866"/>
                </a:lnTo>
                <a:lnTo>
                  <a:pt x="188463" y="221294"/>
                </a:lnTo>
                <a:lnTo>
                  <a:pt x="187341" y="220940"/>
                </a:lnTo>
                <a:lnTo>
                  <a:pt x="185573" y="220070"/>
                </a:lnTo>
                <a:lnTo>
                  <a:pt x="180031" y="217010"/>
                </a:lnTo>
                <a:lnTo>
                  <a:pt x="179691" y="217989"/>
                </a:lnTo>
                <a:lnTo>
                  <a:pt x="179617" y="219315"/>
                </a:lnTo>
                <a:lnTo>
                  <a:pt x="180718" y="222647"/>
                </a:lnTo>
                <a:lnTo>
                  <a:pt x="180875" y="224102"/>
                </a:lnTo>
                <a:lnTo>
                  <a:pt x="179868" y="224388"/>
                </a:lnTo>
                <a:lnTo>
                  <a:pt x="179304" y="224327"/>
                </a:lnTo>
                <a:lnTo>
                  <a:pt x="176998" y="222396"/>
                </a:lnTo>
                <a:lnTo>
                  <a:pt x="174870" y="220254"/>
                </a:lnTo>
                <a:lnTo>
                  <a:pt x="172456" y="217357"/>
                </a:lnTo>
                <a:lnTo>
                  <a:pt x="170688" y="215983"/>
                </a:lnTo>
                <a:lnTo>
                  <a:pt x="169097" y="214446"/>
                </a:lnTo>
                <a:lnTo>
                  <a:pt x="164609" y="208612"/>
                </a:lnTo>
                <a:lnTo>
                  <a:pt x="163439" y="207721"/>
                </a:lnTo>
                <a:lnTo>
                  <a:pt x="156483" y="203607"/>
                </a:lnTo>
                <a:lnTo>
                  <a:pt x="155082" y="202628"/>
                </a:lnTo>
                <a:lnTo>
                  <a:pt x="153300" y="200928"/>
                </a:lnTo>
                <a:lnTo>
                  <a:pt x="151390" y="199411"/>
                </a:lnTo>
                <a:lnTo>
                  <a:pt x="147194" y="197025"/>
                </a:lnTo>
                <a:lnTo>
                  <a:pt x="139918" y="190973"/>
                </a:lnTo>
                <a:lnTo>
                  <a:pt x="136756" y="187498"/>
                </a:lnTo>
                <a:lnTo>
                  <a:pt x="133240" y="181895"/>
                </a:lnTo>
                <a:lnTo>
                  <a:pt x="132091" y="180467"/>
                </a:lnTo>
                <a:lnTo>
                  <a:pt x="126182" y="176264"/>
                </a:lnTo>
                <a:lnTo>
                  <a:pt x="122958" y="173721"/>
                </a:lnTo>
                <a:lnTo>
                  <a:pt x="121612" y="172259"/>
                </a:lnTo>
                <a:lnTo>
                  <a:pt x="118477" y="167166"/>
                </a:lnTo>
                <a:lnTo>
                  <a:pt x="117559" y="165452"/>
                </a:lnTo>
                <a:lnTo>
                  <a:pt x="116403" y="163936"/>
                </a:lnTo>
                <a:lnTo>
                  <a:pt x="114506" y="162705"/>
                </a:lnTo>
                <a:lnTo>
                  <a:pt x="112833" y="161263"/>
                </a:lnTo>
                <a:lnTo>
                  <a:pt x="109515" y="156660"/>
                </a:lnTo>
                <a:lnTo>
                  <a:pt x="108468" y="154823"/>
                </a:lnTo>
                <a:lnTo>
                  <a:pt x="107679" y="152838"/>
                </a:lnTo>
                <a:lnTo>
                  <a:pt x="107821" y="148860"/>
                </a:lnTo>
                <a:lnTo>
                  <a:pt x="100783" y="136817"/>
                </a:lnTo>
                <a:lnTo>
                  <a:pt x="99015" y="133063"/>
                </a:lnTo>
                <a:lnTo>
                  <a:pt x="97377" y="127855"/>
                </a:lnTo>
                <a:lnTo>
                  <a:pt x="97016" y="127331"/>
                </a:lnTo>
                <a:lnTo>
                  <a:pt x="93174" y="122666"/>
                </a:lnTo>
                <a:lnTo>
                  <a:pt x="91821" y="121170"/>
                </a:lnTo>
                <a:lnTo>
                  <a:pt x="90175" y="119769"/>
                </a:lnTo>
                <a:lnTo>
                  <a:pt x="88836" y="118130"/>
                </a:lnTo>
                <a:lnTo>
                  <a:pt x="86184" y="112806"/>
                </a:lnTo>
                <a:lnTo>
                  <a:pt x="85198" y="111330"/>
                </a:lnTo>
                <a:lnTo>
                  <a:pt x="83817" y="110242"/>
                </a:lnTo>
                <a:lnTo>
                  <a:pt x="78799" y="108230"/>
                </a:lnTo>
                <a:lnTo>
                  <a:pt x="76929" y="107107"/>
                </a:lnTo>
                <a:lnTo>
                  <a:pt x="75453" y="105516"/>
                </a:lnTo>
                <a:lnTo>
                  <a:pt x="74549" y="103483"/>
                </a:lnTo>
                <a:lnTo>
                  <a:pt x="73556" y="99172"/>
                </a:lnTo>
                <a:lnTo>
                  <a:pt x="71183" y="92624"/>
                </a:lnTo>
                <a:lnTo>
                  <a:pt x="68531" y="83851"/>
                </a:lnTo>
                <a:lnTo>
                  <a:pt x="66735" y="79921"/>
                </a:lnTo>
                <a:lnTo>
                  <a:pt x="64689" y="76834"/>
                </a:lnTo>
                <a:lnTo>
                  <a:pt x="64090" y="76120"/>
                </a:lnTo>
                <a:lnTo>
                  <a:pt x="54978" y="70564"/>
                </a:lnTo>
                <a:lnTo>
                  <a:pt x="53421" y="69741"/>
                </a:lnTo>
                <a:lnTo>
                  <a:pt x="51769" y="69252"/>
                </a:lnTo>
                <a:lnTo>
                  <a:pt x="49409" y="68898"/>
                </a:lnTo>
                <a:lnTo>
                  <a:pt x="47607" y="67463"/>
                </a:lnTo>
                <a:lnTo>
                  <a:pt x="46873" y="64886"/>
                </a:lnTo>
                <a:lnTo>
                  <a:pt x="46458" y="61432"/>
                </a:lnTo>
                <a:lnTo>
                  <a:pt x="46009" y="59371"/>
                </a:lnTo>
                <a:lnTo>
                  <a:pt x="45513" y="58202"/>
                </a:lnTo>
                <a:lnTo>
                  <a:pt x="41705" y="55760"/>
                </a:lnTo>
                <a:lnTo>
                  <a:pt x="40208" y="53829"/>
                </a:lnTo>
                <a:lnTo>
                  <a:pt x="38964" y="51701"/>
                </a:lnTo>
                <a:lnTo>
                  <a:pt x="37829" y="50055"/>
                </a:lnTo>
                <a:lnTo>
                  <a:pt x="33640" y="44370"/>
                </a:lnTo>
                <a:lnTo>
                  <a:pt x="32205" y="42881"/>
                </a:lnTo>
                <a:lnTo>
                  <a:pt x="30430" y="41841"/>
                </a:lnTo>
                <a:lnTo>
                  <a:pt x="25174" y="40739"/>
                </a:lnTo>
                <a:lnTo>
                  <a:pt x="23630" y="39794"/>
                </a:lnTo>
                <a:lnTo>
                  <a:pt x="21080" y="36564"/>
                </a:lnTo>
                <a:lnTo>
                  <a:pt x="19536" y="34918"/>
                </a:lnTo>
                <a:lnTo>
                  <a:pt x="14912" y="31294"/>
                </a:lnTo>
                <a:lnTo>
                  <a:pt x="7099" y="23712"/>
                </a:lnTo>
                <a:lnTo>
                  <a:pt x="5501" y="21821"/>
                </a:lnTo>
                <a:lnTo>
                  <a:pt x="4304" y="19849"/>
                </a:lnTo>
                <a:lnTo>
                  <a:pt x="3332" y="17735"/>
                </a:lnTo>
                <a:lnTo>
                  <a:pt x="0" y="11873"/>
                </a:lnTo>
                <a:lnTo>
                  <a:pt x="272" y="10690"/>
                </a:lnTo>
                <a:lnTo>
                  <a:pt x="768" y="9459"/>
                </a:lnTo>
                <a:lnTo>
                  <a:pt x="694" y="8439"/>
                </a:lnTo>
                <a:lnTo>
                  <a:pt x="326" y="7432"/>
                </a:lnTo>
                <a:lnTo>
                  <a:pt x="401" y="6528"/>
                </a:lnTo>
                <a:lnTo>
                  <a:pt x="1394" y="5991"/>
                </a:lnTo>
                <a:lnTo>
                  <a:pt x="3618" y="5304"/>
                </a:lnTo>
                <a:lnTo>
                  <a:pt x="5923" y="5386"/>
                </a:lnTo>
                <a:lnTo>
                  <a:pt x="8058" y="5678"/>
                </a:lnTo>
                <a:lnTo>
                  <a:pt x="10125" y="6242"/>
                </a:lnTo>
                <a:lnTo>
                  <a:pt x="12111" y="7473"/>
                </a:lnTo>
                <a:lnTo>
                  <a:pt x="15660" y="10588"/>
                </a:lnTo>
                <a:lnTo>
                  <a:pt x="17680" y="11669"/>
                </a:lnTo>
                <a:lnTo>
                  <a:pt x="19924" y="12192"/>
                </a:lnTo>
                <a:lnTo>
                  <a:pt x="24534" y="12913"/>
                </a:lnTo>
                <a:close/>
                <a:moveTo>
                  <a:pt x="2958" y="1809"/>
                </a:moveTo>
                <a:lnTo>
                  <a:pt x="2584" y="2346"/>
                </a:lnTo>
                <a:lnTo>
                  <a:pt x="1448" y="2067"/>
                </a:lnTo>
                <a:lnTo>
                  <a:pt x="197" y="333"/>
                </a:lnTo>
                <a:lnTo>
                  <a:pt x="660" y="0"/>
                </a:lnTo>
                <a:lnTo>
                  <a:pt x="1428" y="177"/>
                </a:lnTo>
                <a:lnTo>
                  <a:pt x="2897" y="578"/>
                </a:lnTo>
                <a:lnTo>
                  <a:pt x="3026" y="1224"/>
                </a:lnTo>
                <a:lnTo>
                  <a:pt x="2958" y="1809"/>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77" name="Google Shape;3777;p208"/>
          <p:cNvSpPr/>
          <p:nvPr/>
        </p:nvSpPr>
        <p:spPr>
          <a:xfrm>
            <a:off x="7430132" y="3262425"/>
            <a:ext cx="83252" cy="124468"/>
          </a:xfrm>
          <a:custGeom>
            <a:rect b="b" l="l" r="r" t="t"/>
            <a:pathLst>
              <a:path extrusionOk="0" h="124468" w="83252">
                <a:moveTo>
                  <a:pt x="60500" y="9146"/>
                </a:moveTo>
                <a:lnTo>
                  <a:pt x="57481" y="11281"/>
                </a:lnTo>
                <a:lnTo>
                  <a:pt x="57011" y="12091"/>
                </a:lnTo>
                <a:lnTo>
                  <a:pt x="56161" y="15348"/>
                </a:lnTo>
                <a:lnTo>
                  <a:pt x="56060" y="16273"/>
                </a:lnTo>
                <a:lnTo>
                  <a:pt x="55087" y="17979"/>
                </a:lnTo>
                <a:lnTo>
                  <a:pt x="54169" y="19877"/>
                </a:lnTo>
                <a:lnTo>
                  <a:pt x="53102" y="20611"/>
                </a:lnTo>
                <a:lnTo>
                  <a:pt x="51510" y="21196"/>
                </a:lnTo>
                <a:lnTo>
                  <a:pt x="50606" y="21774"/>
                </a:lnTo>
                <a:lnTo>
                  <a:pt x="49463" y="21481"/>
                </a:lnTo>
                <a:lnTo>
                  <a:pt x="48022" y="21529"/>
                </a:lnTo>
                <a:lnTo>
                  <a:pt x="47301" y="22175"/>
                </a:lnTo>
                <a:lnTo>
                  <a:pt x="47335" y="22671"/>
                </a:lnTo>
                <a:lnTo>
                  <a:pt x="47763" y="23236"/>
                </a:lnTo>
                <a:lnTo>
                  <a:pt x="49028" y="24106"/>
                </a:lnTo>
                <a:lnTo>
                  <a:pt x="50436" y="24888"/>
                </a:lnTo>
                <a:lnTo>
                  <a:pt x="50279" y="25575"/>
                </a:lnTo>
                <a:lnTo>
                  <a:pt x="49525" y="26350"/>
                </a:lnTo>
                <a:lnTo>
                  <a:pt x="44744" y="28281"/>
                </a:lnTo>
                <a:lnTo>
                  <a:pt x="43323" y="29444"/>
                </a:lnTo>
                <a:lnTo>
                  <a:pt x="42827" y="30213"/>
                </a:lnTo>
                <a:lnTo>
                  <a:pt x="43337" y="31498"/>
                </a:lnTo>
                <a:lnTo>
                  <a:pt x="47151" y="35340"/>
                </a:lnTo>
                <a:lnTo>
                  <a:pt x="47798" y="35761"/>
                </a:lnTo>
                <a:lnTo>
                  <a:pt x="48362" y="37999"/>
                </a:lnTo>
                <a:lnTo>
                  <a:pt x="51728" y="38930"/>
                </a:lnTo>
                <a:lnTo>
                  <a:pt x="53108" y="40324"/>
                </a:lnTo>
                <a:lnTo>
                  <a:pt x="54291" y="40658"/>
                </a:lnTo>
                <a:lnTo>
                  <a:pt x="56869" y="40535"/>
                </a:lnTo>
                <a:lnTo>
                  <a:pt x="57902" y="41059"/>
                </a:lnTo>
                <a:lnTo>
                  <a:pt x="58487" y="40658"/>
                </a:lnTo>
                <a:lnTo>
                  <a:pt x="58827" y="39923"/>
                </a:lnTo>
                <a:lnTo>
                  <a:pt x="60996" y="38033"/>
                </a:lnTo>
                <a:lnTo>
                  <a:pt x="61710" y="37203"/>
                </a:lnTo>
                <a:lnTo>
                  <a:pt x="61282" y="36054"/>
                </a:lnTo>
                <a:lnTo>
                  <a:pt x="60820" y="35177"/>
                </a:lnTo>
                <a:lnTo>
                  <a:pt x="62139" y="33429"/>
                </a:lnTo>
                <a:lnTo>
                  <a:pt x="63737" y="31702"/>
                </a:lnTo>
                <a:lnTo>
                  <a:pt x="64539" y="31756"/>
                </a:lnTo>
                <a:lnTo>
                  <a:pt x="65906" y="32817"/>
                </a:lnTo>
                <a:lnTo>
                  <a:pt x="67035" y="34293"/>
                </a:lnTo>
                <a:lnTo>
                  <a:pt x="67184" y="35435"/>
                </a:lnTo>
                <a:lnTo>
                  <a:pt x="67395" y="36265"/>
                </a:lnTo>
                <a:lnTo>
                  <a:pt x="68463" y="38033"/>
                </a:lnTo>
                <a:lnTo>
                  <a:pt x="69150" y="38645"/>
                </a:lnTo>
                <a:lnTo>
                  <a:pt x="70999" y="38998"/>
                </a:lnTo>
                <a:lnTo>
                  <a:pt x="71434" y="39692"/>
                </a:lnTo>
                <a:lnTo>
                  <a:pt x="71101" y="42249"/>
                </a:lnTo>
                <a:lnTo>
                  <a:pt x="71380" y="43099"/>
                </a:lnTo>
                <a:lnTo>
                  <a:pt x="73318" y="43139"/>
                </a:lnTo>
                <a:lnTo>
                  <a:pt x="75379" y="42935"/>
                </a:lnTo>
                <a:lnTo>
                  <a:pt x="76099" y="43031"/>
                </a:lnTo>
                <a:lnTo>
                  <a:pt x="76841" y="42493"/>
                </a:lnTo>
                <a:lnTo>
                  <a:pt x="77983" y="41916"/>
                </a:lnTo>
                <a:lnTo>
                  <a:pt x="79622" y="42113"/>
                </a:lnTo>
                <a:lnTo>
                  <a:pt x="80424" y="43255"/>
                </a:lnTo>
                <a:lnTo>
                  <a:pt x="80784" y="44432"/>
                </a:lnTo>
                <a:lnTo>
                  <a:pt x="79377" y="44874"/>
                </a:lnTo>
                <a:lnTo>
                  <a:pt x="77908" y="44636"/>
                </a:lnTo>
                <a:lnTo>
                  <a:pt x="77194" y="45404"/>
                </a:lnTo>
                <a:lnTo>
                  <a:pt x="77147" y="46886"/>
                </a:lnTo>
                <a:lnTo>
                  <a:pt x="77643" y="48797"/>
                </a:lnTo>
                <a:lnTo>
                  <a:pt x="78629" y="50150"/>
                </a:lnTo>
                <a:lnTo>
                  <a:pt x="79411" y="53197"/>
                </a:lnTo>
                <a:lnTo>
                  <a:pt x="80064" y="56570"/>
                </a:lnTo>
                <a:lnTo>
                  <a:pt x="81070" y="58603"/>
                </a:lnTo>
                <a:lnTo>
                  <a:pt x="81281" y="61119"/>
                </a:lnTo>
                <a:lnTo>
                  <a:pt x="81131" y="62357"/>
                </a:lnTo>
                <a:lnTo>
                  <a:pt x="81315" y="64580"/>
                </a:lnTo>
                <a:lnTo>
                  <a:pt x="80887" y="65362"/>
                </a:lnTo>
                <a:lnTo>
                  <a:pt x="81206" y="67443"/>
                </a:lnTo>
                <a:lnTo>
                  <a:pt x="82396" y="71734"/>
                </a:lnTo>
                <a:lnTo>
                  <a:pt x="82920" y="74121"/>
                </a:lnTo>
                <a:lnTo>
                  <a:pt x="83253" y="79316"/>
                </a:lnTo>
                <a:lnTo>
                  <a:pt x="82410" y="81254"/>
                </a:lnTo>
                <a:lnTo>
                  <a:pt x="81281" y="83097"/>
                </a:lnTo>
                <a:lnTo>
                  <a:pt x="80540" y="85273"/>
                </a:lnTo>
                <a:lnTo>
                  <a:pt x="79975" y="87619"/>
                </a:lnTo>
                <a:lnTo>
                  <a:pt x="79629" y="91393"/>
                </a:lnTo>
                <a:lnTo>
                  <a:pt x="77180" y="95799"/>
                </a:lnTo>
                <a:lnTo>
                  <a:pt x="76140" y="96894"/>
                </a:lnTo>
                <a:lnTo>
                  <a:pt x="74930" y="97567"/>
                </a:lnTo>
                <a:lnTo>
                  <a:pt x="77568" y="100641"/>
                </a:lnTo>
                <a:lnTo>
                  <a:pt x="75413" y="102008"/>
                </a:lnTo>
                <a:lnTo>
                  <a:pt x="73067" y="102436"/>
                </a:lnTo>
                <a:lnTo>
                  <a:pt x="70469" y="101667"/>
                </a:lnTo>
                <a:lnTo>
                  <a:pt x="68851" y="101763"/>
                </a:lnTo>
                <a:lnTo>
                  <a:pt x="67368" y="102756"/>
                </a:lnTo>
                <a:lnTo>
                  <a:pt x="66790" y="103354"/>
                </a:lnTo>
                <a:lnTo>
                  <a:pt x="66321" y="103068"/>
                </a:lnTo>
                <a:lnTo>
                  <a:pt x="65348" y="100552"/>
                </a:lnTo>
                <a:lnTo>
                  <a:pt x="64634" y="103150"/>
                </a:lnTo>
                <a:lnTo>
                  <a:pt x="63138" y="103980"/>
                </a:lnTo>
                <a:lnTo>
                  <a:pt x="60575" y="103803"/>
                </a:lnTo>
                <a:lnTo>
                  <a:pt x="56291" y="104496"/>
                </a:lnTo>
                <a:lnTo>
                  <a:pt x="54638" y="105231"/>
                </a:lnTo>
                <a:lnTo>
                  <a:pt x="53952" y="106387"/>
                </a:lnTo>
                <a:lnTo>
                  <a:pt x="53441" y="107720"/>
                </a:lnTo>
                <a:lnTo>
                  <a:pt x="52768" y="108502"/>
                </a:lnTo>
                <a:lnTo>
                  <a:pt x="52014" y="108916"/>
                </a:lnTo>
                <a:lnTo>
                  <a:pt x="48702" y="109896"/>
                </a:lnTo>
                <a:lnTo>
                  <a:pt x="48049" y="110290"/>
                </a:lnTo>
                <a:lnTo>
                  <a:pt x="46512" y="112432"/>
                </a:lnTo>
                <a:lnTo>
                  <a:pt x="44506" y="113670"/>
                </a:lnTo>
                <a:lnTo>
                  <a:pt x="42840" y="114044"/>
                </a:lnTo>
                <a:lnTo>
                  <a:pt x="41365" y="112799"/>
                </a:lnTo>
                <a:lnTo>
                  <a:pt x="40759" y="112051"/>
                </a:lnTo>
                <a:lnTo>
                  <a:pt x="40073" y="111670"/>
                </a:lnTo>
                <a:lnTo>
                  <a:pt x="37801" y="111732"/>
                </a:lnTo>
                <a:lnTo>
                  <a:pt x="38516" y="112119"/>
                </a:lnTo>
                <a:lnTo>
                  <a:pt x="38978" y="112996"/>
                </a:lnTo>
                <a:lnTo>
                  <a:pt x="39202" y="114683"/>
                </a:lnTo>
                <a:lnTo>
                  <a:pt x="38944" y="116335"/>
                </a:lnTo>
                <a:lnTo>
                  <a:pt x="37822" y="117172"/>
                </a:lnTo>
                <a:lnTo>
                  <a:pt x="36489" y="117328"/>
                </a:lnTo>
                <a:lnTo>
                  <a:pt x="34381" y="119035"/>
                </a:lnTo>
                <a:lnTo>
                  <a:pt x="31593" y="119497"/>
                </a:lnTo>
                <a:lnTo>
                  <a:pt x="30083" y="121068"/>
                </a:lnTo>
                <a:lnTo>
                  <a:pt x="20863" y="123720"/>
                </a:lnTo>
                <a:lnTo>
                  <a:pt x="20339" y="123747"/>
                </a:lnTo>
                <a:lnTo>
                  <a:pt x="19067" y="123074"/>
                </a:lnTo>
                <a:lnTo>
                  <a:pt x="17687" y="122775"/>
                </a:lnTo>
                <a:lnTo>
                  <a:pt x="16313" y="122986"/>
                </a:lnTo>
                <a:lnTo>
                  <a:pt x="12451" y="124468"/>
                </a:lnTo>
                <a:lnTo>
                  <a:pt x="10581" y="124176"/>
                </a:lnTo>
                <a:lnTo>
                  <a:pt x="12968" y="120490"/>
                </a:lnTo>
                <a:lnTo>
                  <a:pt x="16170" y="118627"/>
                </a:lnTo>
                <a:lnTo>
                  <a:pt x="16504" y="118117"/>
                </a:lnTo>
                <a:lnTo>
                  <a:pt x="15456" y="117865"/>
                </a:lnTo>
                <a:lnTo>
                  <a:pt x="9364" y="119157"/>
                </a:lnTo>
                <a:lnTo>
                  <a:pt x="7249" y="120259"/>
                </a:lnTo>
                <a:lnTo>
                  <a:pt x="5134" y="120578"/>
                </a:lnTo>
                <a:lnTo>
                  <a:pt x="6113" y="118892"/>
                </a:lnTo>
                <a:lnTo>
                  <a:pt x="8840" y="116587"/>
                </a:lnTo>
                <a:lnTo>
                  <a:pt x="10302" y="115499"/>
                </a:lnTo>
                <a:lnTo>
                  <a:pt x="11193" y="115064"/>
                </a:lnTo>
                <a:lnTo>
                  <a:pt x="12213" y="113704"/>
                </a:lnTo>
                <a:lnTo>
                  <a:pt x="15089" y="112160"/>
                </a:lnTo>
                <a:lnTo>
                  <a:pt x="5828" y="115343"/>
                </a:lnTo>
                <a:lnTo>
                  <a:pt x="3393" y="114955"/>
                </a:lnTo>
                <a:lnTo>
                  <a:pt x="2822" y="114071"/>
                </a:lnTo>
                <a:lnTo>
                  <a:pt x="932" y="114493"/>
                </a:lnTo>
                <a:lnTo>
                  <a:pt x="211" y="112337"/>
                </a:lnTo>
                <a:lnTo>
                  <a:pt x="3019" y="109080"/>
                </a:lnTo>
                <a:lnTo>
                  <a:pt x="4658" y="107672"/>
                </a:lnTo>
                <a:lnTo>
                  <a:pt x="6603" y="106911"/>
                </a:lnTo>
                <a:lnTo>
                  <a:pt x="8473" y="105816"/>
                </a:lnTo>
                <a:lnTo>
                  <a:pt x="9166" y="104483"/>
                </a:lnTo>
                <a:lnTo>
                  <a:pt x="8289" y="104054"/>
                </a:lnTo>
                <a:lnTo>
                  <a:pt x="2686" y="104394"/>
                </a:lnTo>
                <a:lnTo>
                  <a:pt x="0" y="104109"/>
                </a:lnTo>
                <a:lnTo>
                  <a:pt x="143" y="103048"/>
                </a:lnTo>
                <a:lnTo>
                  <a:pt x="639" y="101872"/>
                </a:lnTo>
                <a:lnTo>
                  <a:pt x="3420" y="99859"/>
                </a:lnTo>
                <a:lnTo>
                  <a:pt x="4930" y="99539"/>
                </a:lnTo>
                <a:lnTo>
                  <a:pt x="6270" y="99730"/>
                </a:lnTo>
                <a:lnTo>
                  <a:pt x="7575" y="100246"/>
                </a:lnTo>
                <a:lnTo>
                  <a:pt x="8643" y="100920"/>
                </a:lnTo>
                <a:lnTo>
                  <a:pt x="11798" y="100532"/>
                </a:lnTo>
                <a:lnTo>
                  <a:pt x="10479" y="99247"/>
                </a:lnTo>
                <a:lnTo>
                  <a:pt x="10248" y="96629"/>
                </a:lnTo>
                <a:lnTo>
                  <a:pt x="9241" y="95751"/>
                </a:lnTo>
                <a:lnTo>
                  <a:pt x="10526" y="94534"/>
                </a:lnTo>
                <a:lnTo>
                  <a:pt x="12002" y="93800"/>
                </a:lnTo>
                <a:lnTo>
                  <a:pt x="14464" y="91277"/>
                </a:lnTo>
                <a:lnTo>
                  <a:pt x="15341" y="90889"/>
                </a:lnTo>
                <a:lnTo>
                  <a:pt x="20210" y="90277"/>
                </a:lnTo>
                <a:lnTo>
                  <a:pt x="25459" y="88951"/>
                </a:lnTo>
                <a:lnTo>
                  <a:pt x="30661" y="87115"/>
                </a:lnTo>
                <a:lnTo>
                  <a:pt x="27989" y="86089"/>
                </a:lnTo>
                <a:lnTo>
                  <a:pt x="26710" y="84729"/>
                </a:lnTo>
                <a:lnTo>
                  <a:pt x="24657" y="87469"/>
                </a:lnTo>
                <a:lnTo>
                  <a:pt x="23175" y="88516"/>
                </a:lnTo>
                <a:lnTo>
                  <a:pt x="18999" y="89081"/>
                </a:lnTo>
                <a:lnTo>
                  <a:pt x="17680" y="88775"/>
                </a:lnTo>
                <a:lnTo>
                  <a:pt x="15817" y="87925"/>
                </a:lnTo>
                <a:lnTo>
                  <a:pt x="15239" y="88244"/>
                </a:lnTo>
                <a:lnTo>
                  <a:pt x="14702" y="88897"/>
                </a:lnTo>
                <a:lnTo>
                  <a:pt x="11934" y="90237"/>
                </a:lnTo>
                <a:lnTo>
                  <a:pt x="9030" y="90556"/>
                </a:lnTo>
                <a:lnTo>
                  <a:pt x="12410" y="88095"/>
                </a:lnTo>
                <a:lnTo>
                  <a:pt x="16701" y="83913"/>
                </a:lnTo>
                <a:lnTo>
                  <a:pt x="17653" y="82593"/>
                </a:lnTo>
                <a:lnTo>
                  <a:pt x="19013" y="80288"/>
                </a:lnTo>
                <a:lnTo>
                  <a:pt x="18591" y="79261"/>
                </a:lnTo>
                <a:lnTo>
                  <a:pt x="17707" y="78677"/>
                </a:lnTo>
                <a:lnTo>
                  <a:pt x="20815" y="73917"/>
                </a:lnTo>
                <a:lnTo>
                  <a:pt x="21910" y="73053"/>
                </a:lnTo>
                <a:lnTo>
                  <a:pt x="23895" y="72910"/>
                </a:lnTo>
                <a:lnTo>
                  <a:pt x="25357" y="72155"/>
                </a:lnTo>
                <a:lnTo>
                  <a:pt x="26003" y="72155"/>
                </a:lnTo>
                <a:lnTo>
                  <a:pt x="26581" y="71870"/>
                </a:lnTo>
                <a:lnTo>
                  <a:pt x="27860" y="70442"/>
                </a:lnTo>
                <a:lnTo>
                  <a:pt x="25888" y="69531"/>
                </a:lnTo>
                <a:lnTo>
                  <a:pt x="23848" y="69061"/>
                </a:lnTo>
                <a:lnTo>
                  <a:pt x="17544" y="69558"/>
                </a:lnTo>
                <a:lnTo>
                  <a:pt x="16714" y="69449"/>
                </a:lnTo>
                <a:lnTo>
                  <a:pt x="15932" y="69007"/>
                </a:lnTo>
                <a:lnTo>
                  <a:pt x="15422" y="68374"/>
                </a:lnTo>
                <a:lnTo>
                  <a:pt x="15042" y="66749"/>
                </a:lnTo>
                <a:lnTo>
                  <a:pt x="14579" y="66382"/>
                </a:lnTo>
                <a:lnTo>
                  <a:pt x="13158" y="66382"/>
                </a:lnTo>
                <a:lnTo>
                  <a:pt x="11750" y="66878"/>
                </a:lnTo>
                <a:lnTo>
                  <a:pt x="10771" y="66831"/>
                </a:lnTo>
                <a:lnTo>
                  <a:pt x="9812" y="66117"/>
                </a:lnTo>
                <a:lnTo>
                  <a:pt x="11349" y="64451"/>
                </a:lnTo>
                <a:lnTo>
                  <a:pt x="9370" y="64057"/>
                </a:lnTo>
                <a:lnTo>
                  <a:pt x="7371" y="64383"/>
                </a:lnTo>
                <a:lnTo>
                  <a:pt x="5705" y="63873"/>
                </a:lnTo>
                <a:lnTo>
                  <a:pt x="5658" y="62826"/>
                </a:lnTo>
                <a:lnTo>
                  <a:pt x="6412" y="61778"/>
                </a:lnTo>
                <a:lnTo>
                  <a:pt x="5420" y="60786"/>
                </a:lnTo>
                <a:lnTo>
                  <a:pt x="5216" y="59528"/>
                </a:lnTo>
                <a:lnTo>
                  <a:pt x="6270" y="58909"/>
                </a:lnTo>
                <a:lnTo>
                  <a:pt x="7419" y="59113"/>
                </a:lnTo>
                <a:lnTo>
                  <a:pt x="9765" y="58181"/>
                </a:lnTo>
                <a:lnTo>
                  <a:pt x="12777" y="57732"/>
                </a:lnTo>
                <a:lnTo>
                  <a:pt x="10193" y="56815"/>
                </a:lnTo>
                <a:lnTo>
                  <a:pt x="9166" y="56026"/>
                </a:lnTo>
                <a:lnTo>
                  <a:pt x="9119" y="54822"/>
                </a:lnTo>
                <a:lnTo>
                  <a:pt x="9323" y="53788"/>
                </a:lnTo>
                <a:lnTo>
                  <a:pt x="12308" y="52041"/>
                </a:lnTo>
                <a:lnTo>
                  <a:pt x="15490" y="51272"/>
                </a:lnTo>
                <a:lnTo>
                  <a:pt x="15252" y="50123"/>
                </a:lnTo>
                <a:lnTo>
                  <a:pt x="15477" y="48872"/>
                </a:lnTo>
                <a:lnTo>
                  <a:pt x="12260" y="48512"/>
                </a:lnTo>
                <a:lnTo>
                  <a:pt x="9085" y="49389"/>
                </a:lnTo>
                <a:lnTo>
                  <a:pt x="9425" y="47002"/>
                </a:lnTo>
                <a:lnTo>
                  <a:pt x="10186" y="44839"/>
                </a:lnTo>
                <a:lnTo>
                  <a:pt x="10336" y="43418"/>
                </a:lnTo>
                <a:lnTo>
                  <a:pt x="10186" y="41888"/>
                </a:lnTo>
                <a:lnTo>
                  <a:pt x="8697" y="42541"/>
                </a:lnTo>
                <a:lnTo>
                  <a:pt x="8527" y="40385"/>
                </a:lnTo>
                <a:lnTo>
                  <a:pt x="7888" y="38910"/>
                </a:lnTo>
                <a:lnTo>
                  <a:pt x="5678" y="39930"/>
                </a:lnTo>
                <a:lnTo>
                  <a:pt x="5732" y="37972"/>
                </a:lnTo>
                <a:lnTo>
                  <a:pt x="6372" y="36605"/>
                </a:lnTo>
                <a:lnTo>
                  <a:pt x="7521" y="36013"/>
                </a:lnTo>
                <a:lnTo>
                  <a:pt x="8663" y="36272"/>
                </a:lnTo>
                <a:lnTo>
                  <a:pt x="10792" y="36251"/>
                </a:lnTo>
                <a:lnTo>
                  <a:pt x="12845" y="35218"/>
                </a:lnTo>
                <a:lnTo>
                  <a:pt x="15803" y="34952"/>
                </a:lnTo>
                <a:lnTo>
                  <a:pt x="20509" y="35272"/>
                </a:lnTo>
                <a:lnTo>
                  <a:pt x="23746" y="38176"/>
                </a:lnTo>
                <a:lnTo>
                  <a:pt x="24582" y="37659"/>
                </a:lnTo>
                <a:lnTo>
                  <a:pt x="25874" y="35823"/>
                </a:lnTo>
                <a:lnTo>
                  <a:pt x="26479" y="35619"/>
                </a:lnTo>
                <a:lnTo>
                  <a:pt x="31362" y="36421"/>
                </a:lnTo>
                <a:lnTo>
                  <a:pt x="34388" y="37475"/>
                </a:lnTo>
                <a:lnTo>
                  <a:pt x="35197" y="37149"/>
                </a:lnTo>
                <a:lnTo>
                  <a:pt x="34762" y="35115"/>
                </a:lnTo>
                <a:lnTo>
                  <a:pt x="33721" y="33701"/>
                </a:lnTo>
                <a:lnTo>
                  <a:pt x="35027" y="31851"/>
                </a:lnTo>
                <a:lnTo>
                  <a:pt x="36618" y="30593"/>
                </a:lnTo>
                <a:lnTo>
                  <a:pt x="37686" y="29968"/>
                </a:lnTo>
                <a:lnTo>
                  <a:pt x="40141" y="29186"/>
                </a:lnTo>
                <a:lnTo>
                  <a:pt x="41215" y="28451"/>
                </a:lnTo>
                <a:lnTo>
                  <a:pt x="41929" y="26058"/>
                </a:lnTo>
                <a:lnTo>
                  <a:pt x="43065" y="24065"/>
                </a:lnTo>
                <a:lnTo>
                  <a:pt x="36897" y="25099"/>
                </a:lnTo>
                <a:lnTo>
                  <a:pt x="31029" y="22733"/>
                </a:lnTo>
                <a:lnTo>
                  <a:pt x="31960" y="21060"/>
                </a:lnTo>
                <a:lnTo>
                  <a:pt x="33198" y="20108"/>
                </a:lnTo>
                <a:lnTo>
                  <a:pt x="35333" y="19380"/>
                </a:lnTo>
                <a:lnTo>
                  <a:pt x="35537" y="18503"/>
                </a:lnTo>
                <a:lnTo>
                  <a:pt x="36618" y="17775"/>
                </a:lnTo>
                <a:lnTo>
                  <a:pt x="38407" y="15858"/>
                </a:lnTo>
                <a:lnTo>
                  <a:pt x="37747" y="13349"/>
                </a:lnTo>
                <a:lnTo>
                  <a:pt x="38101" y="11512"/>
                </a:lnTo>
                <a:lnTo>
                  <a:pt x="39386" y="10316"/>
                </a:lnTo>
                <a:lnTo>
                  <a:pt x="39787" y="8595"/>
                </a:lnTo>
                <a:lnTo>
                  <a:pt x="40358" y="7324"/>
                </a:lnTo>
                <a:lnTo>
                  <a:pt x="42970" y="6868"/>
                </a:lnTo>
                <a:lnTo>
                  <a:pt x="45479" y="5692"/>
                </a:lnTo>
                <a:lnTo>
                  <a:pt x="46383" y="5807"/>
                </a:lnTo>
                <a:lnTo>
                  <a:pt x="49355" y="5535"/>
                </a:lnTo>
                <a:lnTo>
                  <a:pt x="50354" y="6011"/>
                </a:lnTo>
                <a:lnTo>
                  <a:pt x="50123" y="3924"/>
                </a:lnTo>
                <a:lnTo>
                  <a:pt x="51945" y="3652"/>
                </a:lnTo>
                <a:lnTo>
                  <a:pt x="52653" y="4066"/>
                </a:lnTo>
                <a:lnTo>
                  <a:pt x="52966" y="5549"/>
                </a:lnTo>
                <a:lnTo>
                  <a:pt x="53795" y="6494"/>
                </a:lnTo>
                <a:lnTo>
                  <a:pt x="54053" y="8133"/>
                </a:lnTo>
                <a:lnTo>
                  <a:pt x="53496" y="9398"/>
                </a:lnTo>
                <a:lnTo>
                  <a:pt x="52564" y="10370"/>
                </a:lnTo>
                <a:lnTo>
                  <a:pt x="53414" y="11363"/>
                </a:lnTo>
                <a:lnTo>
                  <a:pt x="52102" y="13165"/>
                </a:lnTo>
                <a:lnTo>
                  <a:pt x="53516" y="12396"/>
                </a:lnTo>
                <a:lnTo>
                  <a:pt x="55536" y="10635"/>
                </a:lnTo>
                <a:lnTo>
                  <a:pt x="55427" y="9200"/>
                </a:lnTo>
                <a:lnTo>
                  <a:pt x="55087" y="7385"/>
                </a:lnTo>
                <a:lnTo>
                  <a:pt x="54523" y="5746"/>
                </a:lnTo>
                <a:lnTo>
                  <a:pt x="54781" y="3937"/>
                </a:lnTo>
                <a:lnTo>
                  <a:pt x="55917" y="2808"/>
                </a:lnTo>
                <a:lnTo>
                  <a:pt x="58902" y="2237"/>
                </a:lnTo>
                <a:lnTo>
                  <a:pt x="57678" y="184"/>
                </a:lnTo>
                <a:lnTo>
                  <a:pt x="58766" y="0"/>
                </a:lnTo>
                <a:lnTo>
                  <a:pt x="59949" y="428"/>
                </a:lnTo>
                <a:lnTo>
                  <a:pt x="61690" y="2026"/>
                </a:lnTo>
                <a:lnTo>
                  <a:pt x="63506" y="3284"/>
                </a:lnTo>
                <a:lnTo>
                  <a:pt x="65382" y="4277"/>
                </a:lnTo>
                <a:lnTo>
                  <a:pt x="63574" y="6263"/>
                </a:lnTo>
                <a:lnTo>
                  <a:pt x="61350" y="7643"/>
                </a:lnTo>
                <a:lnTo>
                  <a:pt x="60500" y="9146"/>
                </a:lnTo>
                <a:close/>
                <a:moveTo>
                  <a:pt x="8412" y="47804"/>
                </a:moveTo>
                <a:lnTo>
                  <a:pt x="8330" y="48729"/>
                </a:lnTo>
                <a:lnTo>
                  <a:pt x="6916" y="47566"/>
                </a:lnTo>
                <a:lnTo>
                  <a:pt x="6229" y="46295"/>
                </a:lnTo>
                <a:lnTo>
                  <a:pt x="2353" y="45717"/>
                </a:lnTo>
                <a:lnTo>
                  <a:pt x="3964" y="44445"/>
                </a:lnTo>
                <a:lnTo>
                  <a:pt x="4753" y="44819"/>
                </a:lnTo>
                <a:lnTo>
                  <a:pt x="7494" y="44874"/>
                </a:lnTo>
                <a:lnTo>
                  <a:pt x="8262" y="45404"/>
                </a:lnTo>
                <a:lnTo>
                  <a:pt x="8412" y="4780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78" name="Google Shape;3778;p208"/>
          <p:cNvSpPr/>
          <p:nvPr/>
        </p:nvSpPr>
        <p:spPr>
          <a:xfrm>
            <a:off x="8281956" y="3857103"/>
            <a:ext cx="31830" cy="88074"/>
          </a:xfrm>
          <a:custGeom>
            <a:rect b="b" l="l" r="r" t="t"/>
            <a:pathLst>
              <a:path extrusionOk="0" h="88074" w="31830">
                <a:moveTo>
                  <a:pt x="29424" y="15803"/>
                </a:moveTo>
                <a:lnTo>
                  <a:pt x="28418" y="15939"/>
                </a:lnTo>
                <a:lnTo>
                  <a:pt x="26065" y="16993"/>
                </a:lnTo>
                <a:lnTo>
                  <a:pt x="25745" y="17313"/>
                </a:lnTo>
                <a:lnTo>
                  <a:pt x="25330" y="17925"/>
                </a:lnTo>
                <a:lnTo>
                  <a:pt x="25255" y="18394"/>
                </a:lnTo>
                <a:lnTo>
                  <a:pt x="24922" y="23453"/>
                </a:lnTo>
                <a:lnTo>
                  <a:pt x="23644" y="23311"/>
                </a:lnTo>
                <a:lnTo>
                  <a:pt x="22086" y="22209"/>
                </a:lnTo>
                <a:lnTo>
                  <a:pt x="21781" y="21257"/>
                </a:lnTo>
                <a:lnTo>
                  <a:pt x="21311" y="20931"/>
                </a:lnTo>
                <a:lnTo>
                  <a:pt x="20196" y="20808"/>
                </a:lnTo>
                <a:lnTo>
                  <a:pt x="18088" y="20325"/>
                </a:lnTo>
                <a:lnTo>
                  <a:pt x="15640" y="21991"/>
                </a:lnTo>
                <a:lnTo>
                  <a:pt x="14600" y="24739"/>
                </a:lnTo>
                <a:lnTo>
                  <a:pt x="14389" y="26024"/>
                </a:lnTo>
                <a:lnTo>
                  <a:pt x="13559" y="28717"/>
                </a:lnTo>
                <a:lnTo>
                  <a:pt x="13852" y="30376"/>
                </a:lnTo>
                <a:lnTo>
                  <a:pt x="13994" y="32518"/>
                </a:lnTo>
                <a:lnTo>
                  <a:pt x="14205" y="34265"/>
                </a:lnTo>
                <a:lnTo>
                  <a:pt x="13988" y="35319"/>
                </a:lnTo>
                <a:lnTo>
                  <a:pt x="13518" y="35877"/>
                </a:lnTo>
                <a:lnTo>
                  <a:pt x="13654" y="36278"/>
                </a:lnTo>
                <a:lnTo>
                  <a:pt x="14076" y="36428"/>
                </a:lnTo>
                <a:lnTo>
                  <a:pt x="15415" y="35952"/>
                </a:lnTo>
                <a:lnTo>
                  <a:pt x="16823" y="36428"/>
                </a:lnTo>
                <a:lnTo>
                  <a:pt x="18176" y="37332"/>
                </a:lnTo>
                <a:lnTo>
                  <a:pt x="18285" y="37917"/>
                </a:lnTo>
                <a:lnTo>
                  <a:pt x="17326" y="38264"/>
                </a:lnTo>
                <a:lnTo>
                  <a:pt x="15062" y="39631"/>
                </a:lnTo>
                <a:lnTo>
                  <a:pt x="13464" y="41215"/>
                </a:lnTo>
                <a:lnTo>
                  <a:pt x="13049" y="42677"/>
                </a:lnTo>
                <a:lnTo>
                  <a:pt x="11968" y="45792"/>
                </a:lnTo>
                <a:lnTo>
                  <a:pt x="12118" y="46431"/>
                </a:lnTo>
                <a:lnTo>
                  <a:pt x="12641" y="46805"/>
                </a:lnTo>
                <a:lnTo>
                  <a:pt x="16327" y="46472"/>
                </a:lnTo>
                <a:lnTo>
                  <a:pt x="19679" y="45214"/>
                </a:lnTo>
                <a:lnTo>
                  <a:pt x="22202" y="43874"/>
                </a:lnTo>
                <a:lnTo>
                  <a:pt x="22998" y="43956"/>
                </a:lnTo>
                <a:lnTo>
                  <a:pt x="22467" y="47383"/>
                </a:lnTo>
                <a:lnTo>
                  <a:pt x="22481" y="47396"/>
                </a:lnTo>
                <a:lnTo>
                  <a:pt x="22046" y="49491"/>
                </a:lnTo>
                <a:lnTo>
                  <a:pt x="22216" y="49844"/>
                </a:lnTo>
                <a:lnTo>
                  <a:pt x="22787" y="51667"/>
                </a:lnTo>
                <a:lnTo>
                  <a:pt x="21706" y="54992"/>
                </a:lnTo>
                <a:lnTo>
                  <a:pt x="20509" y="57699"/>
                </a:lnTo>
                <a:lnTo>
                  <a:pt x="20087" y="58977"/>
                </a:lnTo>
                <a:lnTo>
                  <a:pt x="18918" y="61826"/>
                </a:lnTo>
                <a:lnTo>
                  <a:pt x="17721" y="65124"/>
                </a:lnTo>
                <a:lnTo>
                  <a:pt x="17082" y="67395"/>
                </a:lnTo>
                <a:lnTo>
                  <a:pt x="17225" y="68198"/>
                </a:lnTo>
                <a:lnTo>
                  <a:pt x="16932" y="72353"/>
                </a:lnTo>
                <a:lnTo>
                  <a:pt x="17102" y="73529"/>
                </a:lnTo>
                <a:lnTo>
                  <a:pt x="15701" y="77126"/>
                </a:lnTo>
                <a:lnTo>
                  <a:pt x="15423" y="78901"/>
                </a:lnTo>
                <a:lnTo>
                  <a:pt x="14858" y="81301"/>
                </a:lnTo>
                <a:lnTo>
                  <a:pt x="13892" y="86374"/>
                </a:lnTo>
                <a:lnTo>
                  <a:pt x="12573" y="88074"/>
                </a:lnTo>
                <a:lnTo>
                  <a:pt x="11920" y="86184"/>
                </a:lnTo>
                <a:lnTo>
                  <a:pt x="10411" y="80757"/>
                </a:lnTo>
                <a:lnTo>
                  <a:pt x="9343" y="77031"/>
                </a:lnTo>
                <a:lnTo>
                  <a:pt x="7881" y="72441"/>
                </a:lnTo>
                <a:lnTo>
                  <a:pt x="5420" y="66838"/>
                </a:lnTo>
                <a:lnTo>
                  <a:pt x="5195" y="65485"/>
                </a:lnTo>
                <a:lnTo>
                  <a:pt x="4665" y="63526"/>
                </a:lnTo>
                <a:lnTo>
                  <a:pt x="2972" y="58412"/>
                </a:lnTo>
                <a:lnTo>
                  <a:pt x="1584" y="54713"/>
                </a:lnTo>
                <a:lnTo>
                  <a:pt x="0" y="49980"/>
                </a:lnTo>
                <a:lnTo>
                  <a:pt x="1965" y="48104"/>
                </a:lnTo>
                <a:lnTo>
                  <a:pt x="1999" y="46553"/>
                </a:lnTo>
                <a:lnTo>
                  <a:pt x="5345" y="42922"/>
                </a:lnTo>
                <a:lnTo>
                  <a:pt x="5318" y="42568"/>
                </a:lnTo>
                <a:lnTo>
                  <a:pt x="4427" y="41603"/>
                </a:lnTo>
                <a:lnTo>
                  <a:pt x="4556" y="41439"/>
                </a:lnTo>
                <a:lnTo>
                  <a:pt x="8262" y="34660"/>
                </a:lnTo>
                <a:lnTo>
                  <a:pt x="10656" y="27928"/>
                </a:lnTo>
                <a:lnTo>
                  <a:pt x="12907" y="18523"/>
                </a:lnTo>
                <a:lnTo>
                  <a:pt x="14511" y="13729"/>
                </a:lnTo>
                <a:lnTo>
                  <a:pt x="15871" y="10547"/>
                </a:lnTo>
                <a:lnTo>
                  <a:pt x="16470" y="7908"/>
                </a:lnTo>
                <a:lnTo>
                  <a:pt x="18659" y="7725"/>
                </a:lnTo>
                <a:lnTo>
                  <a:pt x="20291" y="8004"/>
                </a:lnTo>
                <a:lnTo>
                  <a:pt x="22250" y="8092"/>
                </a:lnTo>
                <a:lnTo>
                  <a:pt x="23814" y="7099"/>
                </a:lnTo>
                <a:lnTo>
                  <a:pt x="24562" y="4128"/>
                </a:lnTo>
                <a:lnTo>
                  <a:pt x="25452" y="3645"/>
                </a:lnTo>
                <a:lnTo>
                  <a:pt x="25908" y="4352"/>
                </a:lnTo>
                <a:lnTo>
                  <a:pt x="26371" y="3570"/>
                </a:lnTo>
                <a:lnTo>
                  <a:pt x="28418" y="2258"/>
                </a:lnTo>
                <a:lnTo>
                  <a:pt x="29431" y="1414"/>
                </a:lnTo>
                <a:lnTo>
                  <a:pt x="30444" y="374"/>
                </a:lnTo>
                <a:lnTo>
                  <a:pt x="30988" y="0"/>
                </a:lnTo>
                <a:lnTo>
                  <a:pt x="30648" y="1394"/>
                </a:lnTo>
                <a:lnTo>
                  <a:pt x="30376" y="2305"/>
                </a:lnTo>
                <a:lnTo>
                  <a:pt x="30376" y="3495"/>
                </a:lnTo>
                <a:lnTo>
                  <a:pt x="30791" y="4148"/>
                </a:lnTo>
                <a:lnTo>
                  <a:pt x="31355" y="5440"/>
                </a:lnTo>
                <a:lnTo>
                  <a:pt x="31702" y="6732"/>
                </a:lnTo>
                <a:lnTo>
                  <a:pt x="30968" y="7800"/>
                </a:lnTo>
                <a:lnTo>
                  <a:pt x="31035" y="8915"/>
                </a:lnTo>
                <a:lnTo>
                  <a:pt x="31233" y="9853"/>
                </a:lnTo>
                <a:lnTo>
                  <a:pt x="31831" y="10948"/>
                </a:lnTo>
                <a:lnTo>
                  <a:pt x="30757" y="12920"/>
                </a:lnTo>
                <a:lnTo>
                  <a:pt x="29696" y="14729"/>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79" name="Google Shape;3779;p208"/>
          <p:cNvSpPr/>
          <p:nvPr/>
        </p:nvSpPr>
        <p:spPr>
          <a:xfrm>
            <a:off x="7537077" y="3294167"/>
            <a:ext cx="8534" cy="11349"/>
          </a:xfrm>
          <a:custGeom>
            <a:rect b="b" l="l" r="r" t="t"/>
            <a:pathLst>
              <a:path extrusionOk="0" h="11349" w="8534">
                <a:moveTo>
                  <a:pt x="7120" y="7235"/>
                </a:moveTo>
                <a:lnTo>
                  <a:pt x="3264" y="11349"/>
                </a:lnTo>
                <a:lnTo>
                  <a:pt x="1700" y="10615"/>
                </a:lnTo>
                <a:lnTo>
                  <a:pt x="367" y="11003"/>
                </a:lnTo>
                <a:lnTo>
                  <a:pt x="0" y="10887"/>
                </a:lnTo>
                <a:lnTo>
                  <a:pt x="755" y="9398"/>
                </a:lnTo>
                <a:lnTo>
                  <a:pt x="1652" y="5950"/>
                </a:lnTo>
                <a:lnTo>
                  <a:pt x="3250" y="4583"/>
                </a:lnTo>
                <a:lnTo>
                  <a:pt x="5277" y="993"/>
                </a:lnTo>
                <a:lnTo>
                  <a:pt x="6882" y="0"/>
                </a:lnTo>
                <a:lnTo>
                  <a:pt x="7432" y="136"/>
                </a:lnTo>
                <a:lnTo>
                  <a:pt x="7786" y="476"/>
                </a:lnTo>
                <a:lnTo>
                  <a:pt x="8534" y="4508"/>
                </a:lnTo>
                <a:lnTo>
                  <a:pt x="7500" y="593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80" name="Google Shape;3780;p208"/>
          <p:cNvSpPr/>
          <p:nvPr/>
        </p:nvSpPr>
        <p:spPr>
          <a:xfrm>
            <a:off x="8929348" y="3809523"/>
            <a:ext cx="556794" cy="592964"/>
          </a:xfrm>
          <a:custGeom>
            <a:rect b="b" l="l" r="r" t="t"/>
            <a:pathLst>
              <a:path extrusionOk="0" h="592964" w="556794">
                <a:moveTo>
                  <a:pt x="490889" y="591394"/>
                </a:moveTo>
                <a:lnTo>
                  <a:pt x="489719" y="592964"/>
                </a:lnTo>
                <a:lnTo>
                  <a:pt x="487434" y="588150"/>
                </a:lnTo>
                <a:lnTo>
                  <a:pt x="486455" y="587857"/>
                </a:lnTo>
                <a:lnTo>
                  <a:pt x="486421" y="585566"/>
                </a:lnTo>
                <a:lnTo>
                  <a:pt x="486952" y="584661"/>
                </a:lnTo>
                <a:lnTo>
                  <a:pt x="489597" y="583648"/>
                </a:lnTo>
                <a:lnTo>
                  <a:pt x="490291" y="584213"/>
                </a:lnTo>
                <a:lnTo>
                  <a:pt x="491637" y="588674"/>
                </a:lnTo>
                <a:lnTo>
                  <a:pt x="490889" y="591394"/>
                </a:lnTo>
                <a:close/>
                <a:moveTo>
                  <a:pt x="487904" y="581350"/>
                </a:moveTo>
                <a:lnTo>
                  <a:pt x="486088" y="583159"/>
                </a:lnTo>
                <a:lnTo>
                  <a:pt x="485299" y="582071"/>
                </a:lnTo>
                <a:lnTo>
                  <a:pt x="485626" y="581316"/>
                </a:lnTo>
                <a:lnTo>
                  <a:pt x="486394" y="580901"/>
                </a:lnTo>
                <a:lnTo>
                  <a:pt x="487115" y="580316"/>
                </a:lnTo>
                <a:lnTo>
                  <a:pt x="487904" y="581350"/>
                </a:lnTo>
                <a:close/>
                <a:moveTo>
                  <a:pt x="482348" y="571381"/>
                </a:moveTo>
                <a:lnTo>
                  <a:pt x="480865" y="571401"/>
                </a:lnTo>
                <a:lnTo>
                  <a:pt x="480430" y="570579"/>
                </a:lnTo>
                <a:lnTo>
                  <a:pt x="479805" y="569729"/>
                </a:lnTo>
                <a:lnTo>
                  <a:pt x="480281" y="568906"/>
                </a:lnTo>
                <a:lnTo>
                  <a:pt x="481063" y="568695"/>
                </a:lnTo>
                <a:lnTo>
                  <a:pt x="482171" y="570028"/>
                </a:lnTo>
                <a:lnTo>
                  <a:pt x="482430" y="570973"/>
                </a:lnTo>
                <a:lnTo>
                  <a:pt x="482348" y="571381"/>
                </a:lnTo>
                <a:close/>
                <a:moveTo>
                  <a:pt x="484150" y="567961"/>
                </a:moveTo>
                <a:lnTo>
                  <a:pt x="483252" y="568668"/>
                </a:lnTo>
                <a:lnTo>
                  <a:pt x="483028" y="568573"/>
                </a:lnTo>
                <a:lnTo>
                  <a:pt x="482899" y="568029"/>
                </a:lnTo>
                <a:lnTo>
                  <a:pt x="482865" y="567648"/>
                </a:lnTo>
                <a:lnTo>
                  <a:pt x="482702" y="566961"/>
                </a:lnTo>
                <a:lnTo>
                  <a:pt x="482613" y="565751"/>
                </a:lnTo>
                <a:lnTo>
                  <a:pt x="483327" y="564737"/>
                </a:lnTo>
                <a:lnTo>
                  <a:pt x="484041" y="564948"/>
                </a:lnTo>
                <a:lnTo>
                  <a:pt x="483654" y="565982"/>
                </a:lnTo>
                <a:lnTo>
                  <a:pt x="484150" y="567961"/>
                </a:lnTo>
                <a:close/>
                <a:moveTo>
                  <a:pt x="93507" y="563887"/>
                </a:moveTo>
                <a:lnTo>
                  <a:pt x="93235" y="564125"/>
                </a:lnTo>
                <a:lnTo>
                  <a:pt x="92957" y="564214"/>
                </a:lnTo>
                <a:lnTo>
                  <a:pt x="92766" y="564187"/>
                </a:lnTo>
                <a:lnTo>
                  <a:pt x="92664" y="563949"/>
                </a:lnTo>
                <a:lnTo>
                  <a:pt x="92719" y="563772"/>
                </a:lnTo>
                <a:lnTo>
                  <a:pt x="92964" y="563976"/>
                </a:lnTo>
                <a:lnTo>
                  <a:pt x="93290" y="563785"/>
                </a:lnTo>
                <a:lnTo>
                  <a:pt x="93657" y="563180"/>
                </a:lnTo>
                <a:lnTo>
                  <a:pt x="93746" y="562983"/>
                </a:lnTo>
                <a:lnTo>
                  <a:pt x="93820" y="563092"/>
                </a:lnTo>
                <a:lnTo>
                  <a:pt x="93746" y="563438"/>
                </a:lnTo>
                <a:lnTo>
                  <a:pt x="93507" y="563887"/>
                </a:lnTo>
                <a:close/>
                <a:moveTo>
                  <a:pt x="476588" y="564261"/>
                </a:moveTo>
                <a:lnTo>
                  <a:pt x="477160" y="564975"/>
                </a:lnTo>
                <a:lnTo>
                  <a:pt x="476106" y="564853"/>
                </a:lnTo>
                <a:lnTo>
                  <a:pt x="475126" y="563772"/>
                </a:lnTo>
                <a:lnTo>
                  <a:pt x="475385" y="562759"/>
                </a:lnTo>
                <a:lnTo>
                  <a:pt x="475752" y="562344"/>
                </a:lnTo>
                <a:lnTo>
                  <a:pt x="476588" y="564261"/>
                </a:lnTo>
                <a:close/>
                <a:moveTo>
                  <a:pt x="469843" y="547248"/>
                </a:moveTo>
                <a:lnTo>
                  <a:pt x="469006" y="547356"/>
                </a:lnTo>
                <a:lnTo>
                  <a:pt x="468490" y="546704"/>
                </a:lnTo>
                <a:lnTo>
                  <a:pt x="468428" y="545942"/>
                </a:lnTo>
                <a:lnTo>
                  <a:pt x="468904" y="545446"/>
                </a:lnTo>
                <a:lnTo>
                  <a:pt x="469353" y="545187"/>
                </a:lnTo>
                <a:lnTo>
                  <a:pt x="469802" y="545255"/>
                </a:lnTo>
                <a:lnTo>
                  <a:pt x="470251" y="546540"/>
                </a:lnTo>
                <a:lnTo>
                  <a:pt x="469843" y="547248"/>
                </a:lnTo>
                <a:close/>
                <a:moveTo>
                  <a:pt x="464416" y="519959"/>
                </a:moveTo>
                <a:lnTo>
                  <a:pt x="463838" y="520619"/>
                </a:lnTo>
                <a:lnTo>
                  <a:pt x="461873" y="520102"/>
                </a:lnTo>
                <a:lnTo>
                  <a:pt x="462016" y="518116"/>
                </a:lnTo>
                <a:lnTo>
                  <a:pt x="461554" y="516171"/>
                </a:lnTo>
                <a:lnTo>
                  <a:pt x="461893" y="515355"/>
                </a:lnTo>
                <a:lnTo>
                  <a:pt x="463369" y="513961"/>
                </a:lnTo>
                <a:lnTo>
                  <a:pt x="464566" y="513349"/>
                </a:lnTo>
                <a:lnTo>
                  <a:pt x="465396" y="515233"/>
                </a:lnTo>
                <a:lnTo>
                  <a:pt x="465783" y="517076"/>
                </a:lnTo>
                <a:lnTo>
                  <a:pt x="464416" y="519959"/>
                </a:lnTo>
                <a:close/>
                <a:moveTo>
                  <a:pt x="88027" y="507454"/>
                </a:moveTo>
                <a:lnTo>
                  <a:pt x="87884" y="507576"/>
                </a:lnTo>
                <a:lnTo>
                  <a:pt x="87870" y="507222"/>
                </a:lnTo>
                <a:lnTo>
                  <a:pt x="88047" y="506658"/>
                </a:lnTo>
                <a:lnTo>
                  <a:pt x="88251" y="506284"/>
                </a:lnTo>
                <a:lnTo>
                  <a:pt x="88312" y="506325"/>
                </a:lnTo>
                <a:lnTo>
                  <a:pt x="88258" y="506692"/>
                </a:lnTo>
                <a:lnTo>
                  <a:pt x="88156" y="507189"/>
                </a:lnTo>
                <a:lnTo>
                  <a:pt x="88027" y="507454"/>
                </a:lnTo>
                <a:close/>
                <a:moveTo>
                  <a:pt x="468048" y="503993"/>
                </a:moveTo>
                <a:lnTo>
                  <a:pt x="467116" y="504380"/>
                </a:lnTo>
                <a:lnTo>
                  <a:pt x="466184" y="503897"/>
                </a:lnTo>
                <a:lnTo>
                  <a:pt x="466912" y="503115"/>
                </a:lnTo>
                <a:lnTo>
                  <a:pt x="467034" y="501524"/>
                </a:lnTo>
                <a:lnTo>
                  <a:pt x="467986" y="502408"/>
                </a:lnTo>
                <a:lnTo>
                  <a:pt x="467932" y="503414"/>
                </a:lnTo>
                <a:lnTo>
                  <a:pt x="468048" y="503993"/>
                </a:lnTo>
                <a:close/>
                <a:moveTo>
                  <a:pt x="474236" y="491297"/>
                </a:moveTo>
                <a:lnTo>
                  <a:pt x="475086" y="493962"/>
                </a:lnTo>
                <a:lnTo>
                  <a:pt x="473549" y="492800"/>
                </a:lnTo>
                <a:lnTo>
                  <a:pt x="473052" y="491963"/>
                </a:lnTo>
                <a:lnTo>
                  <a:pt x="473821" y="491399"/>
                </a:lnTo>
                <a:lnTo>
                  <a:pt x="474236" y="491297"/>
                </a:lnTo>
                <a:close/>
                <a:moveTo>
                  <a:pt x="468510" y="475221"/>
                </a:moveTo>
                <a:lnTo>
                  <a:pt x="467905" y="476486"/>
                </a:lnTo>
                <a:lnTo>
                  <a:pt x="467782" y="473780"/>
                </a:lnTo>
                <a:lnTo>
                  <a:pt x="468068" y="473440"/>
                </a:lnTo>
                <a:lnTo>
                  <a:pt x="468374" y="473345"/>
                </a:lnTo>
                <a:lnTo>
                  <a:pt x="468762" y="473596"/>
                </a:lnTo>
                <a:lnTo>
                  <a:pt x="468510" y="475221"/>
                </a:lnTo>
                <a:close/>
                <a:moveTo>
                  <a:pt x="468612" y="501001"/>
                </a:moveTo>
                <a:lnTo>
                  <a:pt x="468190" y="501456"/>
                </a:lnTo>
                <a:lnTo>
                  <a:pt x="467572" y="500946"/>
                </a:lnTo>
                <a:lnTo>
                  <a:pt x="465796" y="497471"/>
                </a:lnTo>
                <a:lnTo>
                  <a:pt x="465491" y="495241"/>
                </a:lnTo>
                <a:lnTo>
                  <a:pt x="465001" y="494466"/>
                </a:lnTo>
                <a:lnTo>
                  <a:pt x="465627" y="493357"/>
                </a:lnTo>
                <a:lnTo>
                  <a:pt x="466409" y="492990"/>
                </a:lnTo>
                <a:lnTo>
                  <a:pt x="466871" y="491739"/>
                </a:lnTo>
                <a:lnTo>
                  <a:pt x="467034" y="489835"/>
                </a:lnTo>
                <a:lnTo>
                  <a:pt x="467721" y="488278"/>
                </a:lnTo>
                <a:lnTo>
                  <a:pt x="468068" y="487842"/>
                </a:lnTo>
                <a:lnTo>
                  <a:pt x="469496" y="487829"/>
                </a:lnTo>
                <a:lnTo>
                  <a:pt x="469856" y="487632"/>
                </a:lnTo>
                <a:lnTo>
                  <a:pt x="469659" y="486142"/>
                </a:lnTo>
                <a:lnTo>
                  <a:pt x="468830" y="485496"/>
                </a:lnTo>
                <a:lnTo>
                  <a:pt x="468537" y="485082"/>
                </a:lnTo>
                <a:lnTo>
                  <a:pt x="468571" y="481512"/>
                </a:lnTo>
                <a:lnTo>
                  <a:pt x="468789" y="480070"/>
                </a:lnTo>
                <a:lnTo>
                  <a:pt x="469306" y="479029"/>
                </a:lnTo>
                <a:lnTo>
                  <a:pt x="468938" y="476881"/>
                </a:lnTo>
                <a:lnTo>
                  <a:pt x="469183" y="476078"/>
                </a:lnTo>
                <a:lnTo>
                  <a:pt x="470210" y="474950"/>
                </a:lnTo>
                <a:lnTo>
                  <a:pt x="470665" y="472542"/>
                </a:lnTo>
                <a:lnTo>
                  <a:pt x="470244" y="471821"/>
                </a:lnTo>
                <a:lnTo>
                  <a:pt x="471223" y="468109"/>
                </a:lnTo>
                <a:lnTo>
                  <a:pt x="471169" y="465620"/>
                </a:lnTo>
                <a:lnTo>
                  <a:pt x="472447" y="463131"/>
                </a:lnTo>
                <a:lnTo>
                  <a:pt x="474446" y="461995"/>
                </a:lnTo>
                <a:lnTo>
                  <a:pt x="475079" y="461968"/>
                </a:lnTo>
                <a:lnTo>
                  <a:pt x="475160" y="464097"/>
                </a:lnTo>
                <a:lnTo>
                  <a:pt x="475351" y="464797"/>
                </a:lnTo>
                <a:lnTo>
                  <a:pt x="474195" y="466055"/>
                </a:lnTo>
                <a:lnTo>
                  <a:pt x="475296" y="467694"/>
                </a:lnTo>
                <a:lnTo>
                  <a:pt x="475154" y="468285"/>
                </a:lnTo>
                <a:lnTo>
                  <a:pt x="474712" y="469584"/>
                </a:lnTo>
                <a:lnTo>
                  <a:pt x="473984" y="470863"/>
                </a:lnTo>
                <a:lnTo>
                  <a:pt x="472971" y="471386"/>
                </a:lnTo>
                <a:lnTo>
                  <a:pt x="472182" y="473086"/>
                </a:lnTo>
                <a:lnTo>
                  <a:pt x="471733" y="473725"/>
                </a:lnTo>
                <a:lnTo>
                  <a:pt x="473236" y="475514"/>
                </a:lnTo>
                <a:lnTo>
                  <a:pt x="473719" y="481579"/>
                </a:lnTo>
                <a:lnTo>
                  <a:pt x="472617" y="483239"/>
                </a:lnTo>
                <a:lnTo>
                  <a:pt x="471305" y="483572"/>
                </a:lnTo>
                <a:lnTo>
                  <a:pt x="471611" y="487611"/>
                </a:lnTo>
                <a:lnTo>
                  <a:pt x="471373" y="488516"/>
                </a:lnTo>
                <a:lnTo>
                  <a:pt x="470074" y="490494"/>
                </a:lnTo>
                <a:lnTo>
                  <a:pt x="469829" y="491358"/>
                </a:lnTo>
                <a:lnTo>
                  <a:pt x="469101" y="492174"/>
                </a:lnTo>
                <a:lnTo>
                  <a:pt x="469407" y="493187"/>
                </a:lnTo>
                <a:lnTo>
                  <a:pt x="470040" y="493629"/>
                </a:lnTo>
                <a:lnTo>
                  <a:pt x="470054" y="494459"/>
                </a:lnTo>
                <a:lnTo>
                  <a:pt x="469469" y="496587"/>
                </a:lnTo>
                <a:lnTo>
                  <a:pt x="469421" y="499015"/>
                </a:lnTo>
                <a:lnTo>
                  <a:pt x="468612" y="501001"/>
                </a:lnTo>
                <a:close/>
                <a:moveTo>
                  <a:pt x="201370" y="82423"/>
                </a:moveTo>
                <a:lnTo>
                  <a:pt x="201322" y="82349"/>
                </a:lnTo>
                <a:lnTo>
                  <a:pt x="200200" y="80683"/>
                </a:lnTo>
                <a:lnTo>
                  <a:pt x="201370" y="82423"/>
                </a:lnTo>
                <a:lnTo>
                  <a:pt x="200744" y="84259"/>
                </a:lnTo>
                <a:lnTo>
                  <a:pt x="200873" y="85715"/>
                </a:lnTo>
                <a:lnTo>
                  <a:pt x="202030" y="87319"/>
                </a:lnTo>
                <a:lnTo>
                  <a:pt x="202968" y="88441"/>
                </a:lnTo>
                <a:lnTo>
                  <a:pt x="202050" y="89951"/>
                </a:lnTo>
                <a:lnTo>
                  <a:pt x="201506" y="91699"/>
                </a:lnTo>
                <a:lnTo>
                  <a:pt x="202118" y="92481"/>
                </a:lnTo>
                <a:lnTo>
                  <a:pt x="201832" y="94990"/>
                </a:lnTo>
                <a:lnTo>
                  <a:pt x="202104" y="95459"/>
                </a:lnTo>
                <a:lnTo>
                  <a:pt x="202750" y="95656"/>
                </a:lnTo>
                <a:lnTo>
                  <a:pt x="203757" y="95486"/>
                </a:lnTo>
                <a:lnTo>
                  <a:pt x="204525" y="96710"/>
                </a:lnTo>
                <a:lnTo>
                  <a:pt x="203831" y="95609"/>
                </a:lnTo>
                <a:lnTo>
                  <a:pt x="203750" y="95486"/>
                </a:lnTo>
                <a:lnTo>
                  <a:pt x="204797" y="94820"/>
                </a:lnTo>
                <a:lnTo>
                  <a:pt x="205688" y="94691"/>
                </a:lnTo>
                <a:lnTo>
                  <a:pt x="206218" y="94881"/>
                </a:lnTo>
                <a:lnTo>
                  <a:pt x="206926" y="92984"/>
                </a:lnTo>
                <a:lnTo>
                  <a:pt x="207551" y="92712"/>
                </a:lnTo>
                <a:lnTo>
                  <a:pt x="208762" y="93235"/>
                </a:lnTo>
                <a:lnTo>
                  <a:pt x="211155" y="96812"/>
                </a:lnTo>
                <a:lnTo>
                  <a:pt x="213181" y="99832"/>
                </a:lnTo>
                <a:lnTo>
                  <a:pt x="213610" y="100246"/>
                </a:lnTo>
                <a:lnTo>
                  <a:pt x="213766" y="100403"/>
                </a:lnTo>
                <a:lnTo>
                  <a:pt x="214127" y="100749"/>
                </a:lnTo>
                <a:lnTo>
                  <a:pt x="216126" y="102314"/>
                </a:lnTo>
                <a:lnTo>
                  <a:pt x="217506" y="103299"/>
                </a:lnTo>
                <a:lnTo>
                  <a:pt x="219390" y="102946"/>
                </a:lnTo>
                <a:lnTo>
                  <a:pt x="221879" y="102878"/>
                </a:lnTo>
                <a:lnTo>
                  <a:pt x="223355" y="103844"/>
                </a:lnTo>
                <a:lnTo>
                  <a:pt x="224205" y="104517"/>
                </a:lnTo>
                <a:lnTo>
                  <a:pt x="224245" y="104612"/>
                </a:lnTo>
                <a:lnTo>
                  <a:pt x="224361" y="104632"/>
                </a:lnTo>
                <a:lnTo>
                  <a:pt x="224361" y="104632"/>
                </a:lnTo>
                <a:lnTo>
                  <a:pt x="227353" y="106999"/>
                </a:lnTo>
                <a:lnTo>
                  <a:pt x="228645" y="106822"/>
                </a:lnTo>
                <a:lnTo>
                  <a:pt x="229502" y="107502"/>
                </a:lnTo>
                <a:lnTo>
                  <a:pt x="229747" y="109168"/>
                </a:lnTo>
                <a:lnTo>
                  <a:pt x="229345" y="110902"/>
                </a:lnTo>
                <a:lnTo>
                  <a:pt x="229440" y="111718"/>
                </a:lnTo>
                <a:lnTo>
                  <a:pt x="230773" y="111874"/>
                </a:lnTo>
                <a:lnTo>
                  <a:pt x="233609" y="113017"/>
                </a:lnTo>
                <a:lnTo>
                  <a:pt x="236111" y="114030"/>
                </a:lnTo>
                <a:lnTo>
                  <a:pt x="237410" y="114350"/>
                </a:lnTo>
                <a:lnTo>
                  <a:pt x="238804" y="115098"/>
                </a:lnTo>
                <a:lnTo>
                  <a:pt x="240042" y="116294"/>
                </a:lnTo>
                <a:lnTo>
                  <a:pt x="242456" y="117831"/>
                </a:lnTo>
                <a:lnTo>
                  <a:pt x="244591" y="119008"/>
                </a:lnTo>
                <a:lnTo>
                  <a:pt x="245060" y="120599"/>
                </a:lnTo>
                <a:lnTo>
                  <a:pt x="244217" y="120259"/>
                </a:lnTo>
                <a:lnTo>
                  <a:pt x="243102" y="120436"/>
                </a:lnTo>
                <a:lnTo>
                  <a:pt x="241966" y="121143"/>
                </a:lnTo>
                <a:lnTo>
                  <a:pt x="241429" y="121592"/>
                </a:lnTo>
                <a:lnTo>
                  <a:pt x="238838" y="124332"/>
                </a:lnTo>
                <a:lnTo>
                  <a:pt x="237478" y="125175"/>
                </a:lnTo>
                <a:lnTo>
                  <a:pt x="236261" y="126406"/>
                </a:lnTo>
                <a:lnTo>
                  <a:pt x="233453" y="130112"/>
                </a:lnTo>
                <a:lnTo>
                  <a:pt x="231827" y="133567"/>
                </a:lnTo>
                <a:lnTo>
                  <a:pt x="230644" y="136810"/>
                </a:lnTo>
                <a:lnTo>
                  <a:pt x="230665" y="139102"/>
                </a:lnTo>
                <a:lnTo>
                  <a:pt x="230229" y="141788"/>
                </a:lnTo>
                <a:lnTo>
                  <a:pt x="229019" y="143318"/>
                </a:lnTo>
                <a:lnTo>
                  <a:pt x="228278" y="143835"/>
                </a:lnTo>
                <a:lnTo>
                  <a:pt x="227400" y="146140"/>
                </a:lnTo>
                <a:lnTo>
                  <a:pt x="226768" y="148826"/>
                </a:lnTo>
                <a:lnTo>
                  <a:pt x="227135" y="149696"/>
                </a:lnTo>
                <a:lnTo>
                  <a:pt x="228645" y="150866"/>
                </a:lnTo>
                <a:lnTo>
                  <a:pt x="230114" y="152008"/>
                </a:lnTo>
                <a:lnTo>
                  <a:pt x="231984" y="153246"/>
                </a:lnTo>
                <a:lnTo>
                  <a:pt x="233779" y="154422"/>
                </a:lnTo>
                <a:lnTo>
                  <a:pt x="234935" y="154572"/>
                </a:lnTo>
                <a:lnTo>
                  <a:pt x="235255" y="153906"/>
                </a:lnTo>
                <a:lnTo>
                  <a:pt x="235676" y="153266"/>
                </a:lnTo>
                <a:lnTo>
                  <a:pt x="236995" y="153606"/>
                </a:lnTo>
                <a:lnTo>
                  <a:pt x="238600" y="154756"/>
                </a:lnTo>
                <a:lnTo>
                  <a:pt x="239647" y="155673"/>
                </a:lnTo>
                <a:lnTo>
                  <a:pt x="240110" y="155979"/>
                </a:lnTo>
                <a:lnTo>
                  <a:pt x="242884" y="157523"/>
                </a:lnTo>
                <a:lnTo>
                  <a:pt x="245182" y="158795"/>
                </a:lnTo>
                <a:lnTo>
                  <a:pt x="248093" y="160406"/>
                </a:lnTo>
                <a:lnTo>
                  <a:pt x="248800" y="161392"/>
                </a:lnTo>
                <a:lnTo>
                  <a:pt x="249426" y="162440"/>
                </a:lnTo>
                <a:lnTo>
                  <a:pt x="250800" y="163827"/>
                </a:lnTo>
                <a:lnTo>
                  <a:pt x="254138" y="166281"/>
                </a:lnTo>
                <a:lnTo>
                  <a:pt x="256994" y="168043"/>
                </a:lnTo>
                <a:lnTo>
                  <a:pt x="259320" y="169471"/>
                </a:lnTo>
                <a:lnTo>
                  <a:pt x="261142" y="170470"/>
                </a:lnTo>
                <a:lnTo>
                  <a:pt x="261985" y="170314"/>
                </a:lnTo>
                <a:lnTo>
                  <a:pt x="262910" y="169777"/>
                </a:lnTo>
                <a:lnTo>
                  <a:pt x="263719" y="169471"/>
                </a:lnTo>
                <a:lnTo>
                  <a:pt x="264665" y="169756"/>
                </a:lnTo>
                <a:lnTo>
                  <a:pt x="266093" y="170518"/>
                </a:lnTo>
                <a:lnTo>
                  <a:pt x="269445" y="172844"/>
                </a:lnTo>
                <a:lnTo>
                  <a:pt x="272573" y="174659"/>
                </a:lnTo>
                <a:lnTo>
                  <a:pt x="275980" y="174333"/>
                </a:lnTo>
                <a:lnTo>
                  <a:pt x="276885" y="174625"/>
                </a:lnTo>
                <a:lnTo>
                  <a:pt x="277524" y="176271"/>
                </a:lnTo>
                <a:lnTo>
                  <a:pt x="277952" y="177937"/>
                </a:lnTo>
                <a:lnTo>
                  <a:pt x="281760" y="179038"/>
                </a:lnTo>
                <a:lnTo>
                  <a:pt x="284262" y="179535"/>
                </a:lnTo>
                <a:lnTo>
                  <a:pt x="287125" y="180439"/>
                </a:lnTo>
                <a:lnTo>
                  <a:pt x="288574" y="181112"/>
                </a:lnTo>
                <a:lnTo>
                  <a:pt x="290097" y="180269"/>
                </a:lnTo>
                <a:lnTo>
                  <a:pt x="290376" y="179528"/>
                </a:lnTo>
                <a:lnTo>
                  <a:pt x="291579" y="179093"/>
                </a:lnTo>
                <a:lnTo>
                  <a:pt x="293578" y="179283"/>
                </a:lnTo>
                <a:lnTo>
                  <a:pt x="297305" y="180575"/>
                </a:lnTo>
                <a:lnTo>
                  <a:pt x="298862" y="180963"/>
                </a:lnTo>
                <a:lnTo>
                  <a:pt x="300168" y="179739"/>
                </a:lnTo>
                <a:lnTo>
                  <a:pt x="302595" y="179175"/>
                </a:lnTo>
                <a:lnTo>
                  <a:pt x="303867" y="178535"/>
                </a:lnTo>
                <a:lnTo>
                  <a:pt x="306519" y="179895"/>
                </a:lnTo>
                <a:lnTo>
                  <a:pt x="311306" y="181595"/>
                </a:lnTo>
                <a:lnTo>
                  <a:pt x="313775" y="182656"/>
                </a:lnTo>
                <a:lnTo>
                  <a:pt x="314360" y="183696"/>
                </a:lnTo>
                <a:lnTo>
                  <a:pt x="314625" y="184683"/>
                </a:lnTo>
                <a:lnTo>
                  <a:pt x="314604" y="187076"/>
                </a:lnTo>
                <a:lnTo>
                  <a:pt x="315210" y="188157"/>
                </a:lnTo>
                <a:lnTo>
                  <a:pt x="320010" y="190585"/>
                </a:lnTo>
                <a:lnTo>
                  <a:pt x="321595" y="191612"/>
                </a:lnTo>
                <a:lnTo>
                  <a:pt x="322873" y="191945"/>
                </a:lnTo>
                <a:lnTo>
                  <a:pt x="323594" y="191986"/>
                </a:lnTo>
                <a:lnTo>
                  <a:pt x="324090" y="192292"/>
                </a:lnTo>
                <a:lnTo>
                  <a:pt x="324519" y="193672"/>
                </a:lnTo>
                <a:lnTo>
                  <a:pt x="324859" y="193992"/>
                </a:lnTo>
                <a:lnTo>
                  <a:pt x="325784" y="194332"/>
                </a:lnTo>
                <a:lnTo>
                  <a:pt x="326790" y="194529"/>
                </a:lnTo>
                <a:lnTo>
                  <a:pt x="329911" y="193332"/>
                </a:lnTo>
                <a:lnTo>
                  <a:pt x="332047" y="192428"/>
                </a:lnTo>
                <a:lnTo>
                  <a:pt x="333570" y="192659"/>
                </a:lnTo>
                <a:lnTo>
                  <a:pt x="334556" y="193665"/>
                </a:lnTo>
                <a:lnTo>
                  <a:pt x="334698" y="195134"/>
                </a:lnTo>
                <a:lnTo>
                  <a:pt x="335270" y="196685"/>
                </a:lnTo>
                <a:lnTo>
                  <a:pt x="336358" y="197439"/>
                </a:lnTo>
                <a:lnTo>
                  <a:pt x="337527" y="197521"/>
                </a:lnTo>
                <a:lnTo>
                  <a:pt x="340424" y="196474"/>
                </a:lnTo>
                <a:lnTo>
                  <a:pt x="342756" y="197276"/>
                </a:lnTo>
                <a:lnTo>
                  <a:pt x="344892" y="197569"/>
                </a:lnTo>
                <a:lnTo>
                  <a:pt x="347272" y="198072"/>
                </a:lnTo>
                <a:lnTo>
                  <a:pt x="348197" y="198453"/>
                </a:lnTo>
                <a:lnTo>
                  <a:pt x="350658" y="199731"/>
                </a:lnTo>
                <a:lnTo>
                  <a:pt x="353671" y="201023"/>
                </a:lnTo>
                <a:lnTo>
                  <a:pt x="354833" y="200880"/>
                </a:lnTo>
                <a:lnTo>
                  <a:pt x="359682" y="198473"/>
                </a:lnTo>
                <a:lnTo>
                  <a:pt x="360097" y="198765"/>
                </a:lnTo>
                <a:lnTo>
                  <a:pt x="361083" y="201064"/>
                </a:lnTo>
                <a:lnTo>
                  <a:pt x="362558" y="201887"/>
                </a:lnTo>
                <a:lnTo>
                  <a:pt x="364864" y="202607"/>
                </a:lnTo>
                <a:lnTo>
                  <a:pt x="367271" y="201281"/>
                </a:lnTo>
                <a:lnTo>
                  <a:pt x="369168" y="201662"/>
                </a:lnTo>
                <a:lnTo>
                  <a:pt x="371467" y="201785"/>
                </a:lnTo>
                <a:lnTo>
                  <a:pt x="373670" y="201145"/>
                </a:lnTo>
                <a:lnTo>
                  <a:pt x="375580" y="200982"/>
                </a:lnTo>
                <a:lnTo>
                  <a:pt x="378362" y="202138"/>
                </a:lnTo>
                <a:lnTo>
                  <a:pt x="378974" y="201873"/>
                </a:lnTo>
                <a:lnTo>
                  <a:pt x="379504" y="201132"/>
                </a:lnTo>
                <a:lnTo>
                  <a:pt x="380585" y="197813"/>
                </a:lnTo>
                <a:lnTo>
                  <a:pt x="381544" y="194876"/>
                </a:lnTo>
                <a:lnTo>
                  <a:pt x="381456" y="193121"/>
                </a:lnTo>
                <a:lnTo>
                  <a:pt x="380578" y="190544"/>
                </a:lnTo>
                <a:lnTo>
                  <a:pt x="378328" y="187185"/>
                </a:lnTo>
                <a:lnTo>
                  <a:pt x="378164" y="186165"/>
                </a:lnTo>
                <a:lnTo>
                  <a:pt x="378919" y="180296"/>
                </a:lnTo>
                <a:lnTo>
                  <a:pt x="379756" y="176903"/>
                </a:lnTo>
                <a:lnTo>
                  <a:pt x="380470" y="175298"/>
                </a:lnTo>
                <a:lnTo>
                  <a:pt x="381259" y="173007"/>
                </a:lnTo>
                <a:lnTo>
                  <a:pt x="381401" y="171946"/>
                </a:lnTo>
                <a:lnTo>
                  <a:pt x="381320" y="170987"/>
                </a:lnTo>
                <a:lnTo>
                  <a:pt x="380551" y="170402"/>
                </a:lnTo>
                <a:lnTo>
                  <a:pt x="380347" y="169675"/>
                </a:lnTo>
                <a:lnTo>
                  <a:pt x="380538" y="169063"/>
                </a:lnTo>
                <a:lnTo>
                  <a:pt x="381149" y="168723"/>
                </a:lnTo>
                <a:lnTo>
                  <a:pt x="383707" y="168294"/>
                </a:lnTo>
                <a:lnTo>
                  <a:pt x="386590" y="167376"/>
                </a:lnTo>
                <a:lnTo>
                  <a:pt x="387739" y="166887"/>
                </a:lnTo>
                <a:lnTo>
                  <a:pt x="388602" y="166397"/>
                </a:lnTo>
                <a:lnTo>
                  <a:pt x="389486" y="165622"/>
                </a:lnTo>
                <a:lnTo>
                  <a:pt x="390309" y="165656"/>
                </a:lnTo>
                <a:lnTo>
                  <a:pt x="392893" y="166778"/>
                </a:lnTo>
                <a:lnTo>
                  <a:pt x="393798" y="167485"/>
                </a:lnTo>
                <a:lnTo>
                  <a:pt x="394274" y="169627"/>
                </a:lnTo>
                <a:lnTo>
                  <a:pt x="394661" y="170457"/>
                </a:lnTo>
                <a:lnTo>
                  <a:pt x="394321" y="172633"/>
                </a:lnTo>
                <a:lnTo>
                  <a:pt x="392771" y="177896"/>
                </a:lnTo>
                <a:lnTo>
                  <a:pt x="393077" y="179861"/>
                </a:lnTo>
                <a:lnTo>
                  <a:pt x="394362" y="181296"/>
                </a:lnTo>
                <a:lnTo>
                  <a:pt x="395484" y="182296"/>
                </a:lnTo>
                <a:lnTo>
                  <a:pt x="395301" y="182697"/>
                </a:lnTo>
                <a:lnTo>
                  <a:pt x="392989" y="184390"/>
                </a:lnTo>
                <a:lnTo>
                  <a:pt x="392574" y="185295"/>
                </a:lnTo>
                <a:lnTo>
                  <a:pt x="393084" y="186179"/>
                </a:lnTo>
                <a:lnTo>
                  <a:pt x="394002" y="186926"/>
                </a:lnTo>
                <a:lnTo>
                  <a:pt x="394417" y="187641"/>
                </a:lnTo>
                <a:lnTo>
                  <a:pt x="394845" y="189857"/>
                </a:lnTo>
                <a:lnTo>
                  <a:pt x="396021" y="190483"/>
                </a:lnTo>
                <a:lnTo>
                  <a:pt x="398347" y="191911"/>
                </a:lnTo>
                <a:lnTo>
                  <a:pt x="400394" y="192951"/>
                </a:lnTo>
                <a:lnTo>
                  <a:pt x="403910" y="192258"/>
                </a:lnTo>
                <a:lnTo>
                  <a:pt x="404902" y="192727"/>
                </a:lnTo>
                <a:lnTo>
                  <a:pt x="406629" y="193217"/>
                </a:lnTo>
                <a:lnTo>
                  <a:pt x="407976" y="193366"/>
                </a:lnTo>
                <a:lnTo>
                  <a:pt x="408758" y="193733"/>
                </a:lnTo>
                <a:lnTo>
                  <a:pt x="409193" y="194087"/>
                </a:lnTo>
                <a:lnTo>
                  <a:pt x="409132" y="194536"/>
                </a:lnTo>
                <a:lnTo>
                  <a:pt x="409207" y="194998"/>
                </a:lnTo>
                <a:lnTo>
                  <a:pt x="411131" y="195121"/>
                </a:lnTo>
                <a:lnTo>
                  <a:pt x="412144" y="195386"/>
                </a:lnTo>
                <a:lnTo>
                  <a:pt x="415565" y="194910"/>
                </a:lnTo>
                <a:lnTo>
                  <a:pt x="418999" y="194257"/>
                </a:lnTo>
                <a:lnTo>
                  <a:pt x="420576" y="192278"/>
                </a:lnTo>
                <a:lnTo>
                  <a:pt x="421277" y="192135"/>
                </a:lnTo>
                <a:lnTo>
                  <a:pt x="423249" y="191367"/>
                </a:lnTo>
                <a:lnTo>
                  <a:pt x="425194" y="192210"/>
                </a:lnTo>
                <a:lnTo>
                  <a:pt x="427329" y="193359"/>
                </a:lnTo>
                <a:lnTo>
                  <a:pt x="428485" y="193706"/>
                </a:lnTo>
                <a:lnTo>
                  <a:pt x="430763" y="193890"/>
                </a:lnTo>
                <a:lnTo>
                  <a:pt x="432980" y="193761"/>
                </a:lnTo>
                <a:lnTo>
                  <a:pt x="438284" y="193210"/>
                </a:lnTo>
                <a:lnTo>
                  <a:pt x="441201" y="193495"/>
                </a:lnTo>
                <a:lnTo>
                  <a:pt x="443880" y="191850"/>
                </a:lnTo>
                <a:lnTo>
                  <a:pt x="444431" y="191857"/>
                </a:lnTo>
                <a:lnTo>
                  <a:pt x="445607" y="193128"/>
                </a:lnTo>
                <a:lnTo>
                  <a:pt x="448552" y="193244"/>
                </a:lnTo>
                <a:lnTo>
                  <a:pt x="450116" y="192632"/>
                </a:lnTo>
                <a:lnTo>
                  <a:pt x="451802" y="192162"/>
                </a:lnTo>
                <a:lnTo>
                  <a:pt x="452877" y="192013"/>
                </a:lnTo>
                <a:lnTo>
                  <a:pt x="453740" y="191999"/>
                </a:lnTo>
                <a:lnTo>
                  <a:pt x="454780" y="192122"/>
                </a:lnTo>
                <a:lnTo>
                  <a:pt x="455767" y="191700"/>
                </a:lnTo>
                <a:lnTo>
                  <a:pt x="456215" y="190850"/>
                </a:lnTo>
                <a:lnTo>
                  <a:pt x="456114" y="189565"/>
                </a:lnTo>
                <a:lnTo>
                  <a:pt x="455406" y="188164"/>
                </a:lnTo>
                <a:lnTo>
                  <a:pt x="454787" y="187341"/>
                </a:lnTo>
                <a:lnTo>
                  <a:pt x="454665" y="186906"/>
                </a:lnTo>
                <a:lnTo>
                  <a:pt x="454856" y="185893"/>
                </a:lnTo>
                <a:lnTo>
                  <a:pt x="455399" y="184465"/>
                </a:lnTo>
                <a:lnTo>
                  <a:pt x="456399" y="182833"/>
                </a:lnTo>
                <a:lnTo>
                  <a:pt x="455664" y="181249"/>
                </a:lnTo>
                <a:lnTo>
                  <a:pt x="454638" y="179433"/>
                </a:lnTo>
                <a:lnTo>
                  <a:pt x="453883" y="179256"/>
                </a:lnTo>
                <a:lnTo>
                  <a:pt x="451979" y="179678"/>
                </a:lnTo>
                <a:lnTo>
                  <a:pt x="449919" y="179596"/>
                </a:lnTo>
                <a:lnTo>
                  <a:pt x="448293" y="178501"/>
                </a:lnTo>
                <a:lnTo>
                  <a:pt x="447083" y="177128"/>
                </a:lnTo>
                <a:lnTo>
                  <a:pt x="446790" y="175979"/>
                </a:lnTo>
                <a:lnTo>
                  <a:pt x="447144" y="174571"/>
                </a:lnTo>
                <a:lnTo>
                  <a:pt x="447682" y="173279"/>
                </a:lnTo>
                <a:lnTo>
                  <a:pt x="447797" y="172796"/>
                </a:lnTo>
                <a:lnTo>
                  <a:pt x="449340" y="172796"/>
                </a:lnTo>
                <a:lnTo>
                  <a:pt x="451476" y="173082"/>
                </a:lnTo>
                <a:lnTo>
                  <a:pt x="453094" y="173442"/>
                </a:lnTo>
                <a:lnTo>
                  <a:pt x="454393" y="173428"/>
                </a:lnTo>
                <a:lnTo>
                  <a:pt x="456753" y="171769"/>
                </a:lnTo>
                <a:lnTo>
                  <a:pt x="457827" y="171667"/>
                </a:lnTo>
                <a:lnTo>
                  <a:pt x="459065" y="171354"/>
                </a:lnTo>
                <a:lnTo>
                  <a:pt x="459602" y="171042"/>
                </a:lnTo>
                <a:lnTo>
                  <a:pt x="459976" y="171286"/>
                </a:lnTo>
                <a:lnTo>
                  <a:pt x="461329" y="171490"/>
                </a:lnTo>
                <a:lnTo>
                  <a:pt x="462737" y="171409"/>
                </a:lnTo>
                <a:lnTo>
                  <a:pt x="463995" y="170953"/>
                </a:lnTo>
                <a:lnTo>
                  <a:pt x="465259" y="170239"/>
                </a:lnTo>
                <a:lnTo>
                  <a:pt x="467504" y="168743"/>
                </a:lnTo>
                <a:lnTo>
                  <a:pt x="467946" y="167886"/>
                </a:lnTo>
                <a:lnTo>
                  <a:pt x="467946" y="167098"/>
                </a:lnTo>
                <a:lnTo>
                  <a:pt x="467524" y="166574"/>
                </a:lnTo>
                <a:lnTo>
                  <a:pt x="467096" y="166322"/>
                </a:lnTo>
                <a:lnTo>
                  <a:pt x="467265" y="165635"/>
                </a:lnTo>
                <a:lnTo>
                  <a:pt x="468211" y="164480"/>
                </a:lnTo>
                <a:lnTo>
                  <a:pt x="471645" y="162739"/>
                </a:lnTo>
                <a:lnTo>
                  <a:pt x="474569" y="160590"/>
                </a:lnTo>
                <a:lnTo>
                  <a:pt x="476173" y="158978"/>
                </a:lnTo>
                <a:lnTo>
                  <a:pt x="476908" y="157027"/>
                </a:lnTo>
                <a:lnTo>
                  <a:pt x="477840" y="154905"/>
                </a:lnTo>
                <a:lnTo>
                  <a:pt x="478710" y="154069"/>
                </a:lnTo>
                <a:lnTo>
                  <a:pt x="480784" y="153538"/>
                </a:lnTo>
                <a:lnTo>
                  <a:pt x="486591" y="152756"/>
                </a:lnTo>
                <a:lnTo>
                  <a:pt x="488420" y="151899"/>
                </a:lnTo>
                <a:lnTo>
                  <a:pt x="491120" y="150308"/>
                </a:lnTo>
                <a:lnTo>
                  <a:pt x="492480" y="149057"/>
                </a:lnTo>
                <a:lnTo>
                  <a:pt x="493235" y="148044"/>
                </a:lnTo>
                <a:lnTo>
                  <a:pt x="493317" y="146915"/>
                </a:lnTo>
                <a:lnTo>
                  <a:pt x="495112" y="146561"/>
                </a:lnTo>
                <a:lnTo>
                  <a:pt x="496676" y="144732"/>
                </a:lnTo>
                <a:lnTo>
                  <a:pt x="498573" y="142889"/>
                </a:lnTo>
                <a:lnTo>
                  <a:pt x="501912" y="141332"/>
                </a:lnTo>
                <a:lnTo>
                  <a:pt x="504870" y="139238"/>
                </a:lnTo>
                <a:lnTo>
                  <a:pt x="505897" y="139571"/>
                </a:lnTo>
                <a:lnTo>
                  <a:pt x="506971" y="140564"/>
                </a:lnTo>
                <a:lnTo>
                  <a:pt x="507542" y="141659"/>
                </a:lnTo>
                <a:lnTo>
                  <a:pt x="507665" y="142216"/>
                </a:lnTo>
                <a:lnTo>
                  <a:pt x="511445" y="142910"/>
                </a:lnTo>
                <a:lnTo>
                  <a:pt x="512044" y="142801"/>
                </a:lnTo>
                <a:lnTo>
                  <a:pt x="514825" y="143780"/>
                </a:lnTo>
                <a:lnTo>
                  <a:pt x="517389" y="144963"/>
                </a:lnTo>
                <a:lnTo>
                  <a:pt x="518803" y="145256"/>
                </a:lnTo>
                <a:lnTo>
                  <a:pt x="519497" y="145222"/>
                </a:lnTo>
                <a:lnTo>
                  <a:pt x="520088" y="144855"/>
                </a:lnTo>
                <a:lnTo>
                  <a:pt x="520782" y="143814"/>
                </a:lnTo>
                <a:lnTo>
                  <a:pt x="521489" y="143059"/>
                </a:lnTo>
                <a:lnTo>
                  <a:pt x="521931" y="142753"/>
                </a:lnTo>
                <a:lnTo>
                  <a:pt x="521911" y="141557"/>
                </a:lnTo>
                <a:lnTo>
                  <a:pt x="525624" y="139217"/>
                </a:lnTo>
                <a:lnTo>
                  <a:pt x="528956" y="137538"/>
                </a:lnTo>
                <a:lnTo>
                  <a:pt x="531825" y="136314"/>
                </a:lnTo>
                <a:lnTo>
                  <a:pt x="532669" y="136817"/>
                </a:lnTo>
                <a:lnTo>
                  <a:pt x="533600" y="137749"/>
                </a:lnTo>
                <a:lnTo>
                  <a:pt x="534872" y="140122"/>
                </a:lnTo>
                <a:lnTo>
                  <a:pt x="535640" y="140700"/>
                </a:lnTo>
                <a:lnTo>
                  <a:pt x="537585" y="140367"/>
                </a:lnTo>
                <a:lnTo>
                  <a:pt x="537945" y="140632"/>
                </a:lnTo>
                <a:lnTo>
                  <a:pt x="537639" y="141482"/>
                </a:lnTo>
                <a:lnTo>
                  <a:pt x="536320" y="142536"/>
                </a:lnTo>
                <a:lnTo>
                  <a:pt x="534606" y="143481"/>
                </a:lnTo>
                <a:lnTo>
                  <a:pt x="533491" y="144256"/>
                </a:lnTo>
                <a:lnTo>
                  <a:pt x="533858" y="146833"/>
                </a:lnTo>
                <a:lnTo>
                  <a:pt x="533770" y="147717"/>
                </a:lnTo>
                <a:lnTo>
                  <a:pt x="534253" y="147996"/>
                </a:lnTo>
                <a:lnTo>
                  <a:pt x="537775" y="145440"/>
                </a:lnTo>
                <a:lnTo>
                  <a:pt x="539469" y="144936"/>
                </a:lnTo>
                <a:lnTo>
                  <a:pt x="540074" y="145555"/>
                </a:lnTo>
                <a:lnTo>
                  <a:pt x="540257" y="146922"/>
                </a:lnTo>
                <a:lnTo>
                  <a:pt x="541651" y="149737"/>
                </a:lnTo>
                <a:lnTo>
                  <a:pt x="542243" y="151165"/>
                </a:lnTo>
                <a:lnTo>
                  <a:pt x="538700" y="154565"/>
                </a:lnTo>
                <a:lnTo>
                  <a:pt x="537401" y="156319"/>
                </a:lnTo>
                <a:lnTo>
                  <a:pt x="537449" y="156938"/>
                </a:lnTo>
                <a:lnTo>
                  <a:pt x="537381" y="157550"/>
                </a:lnTo>
                <a:lnTo>
                  <a:pt x="536477" y="158421"/>
                </a:lnTo>
                <a:lnTo>
                  <a:pt x="536524" y="158768"/>
                </a:lnTo>
                <a:lnTo>
                  <a:pt x="537252" y="159318"/>
                </a:lnTo>
                <a:lnTo>
                  <a:pt x="538143" y="159733"/>
                </a:lnTo>
                <a:lnTo>
                  <a:pt x="538571" y="159719"/>
                </a:lnTo>
                <a:lnTo>
                  <a:pt x="539305" y="158897"/>
                </a:lnTo>
                <a:lnTo>
                  <a:pt x="542644" y="157734"/>
                </a:lnTo>
                <a:lnTo>
                  <a:pt x="543603" y="157952"/>
                </a:lnTo>
                <a:lnTo>
                  <a:pt x="545956" y="159733"/>
                </a:lnTo>
                <a:lnTo>
                  <a:pt x="547044" y="159835"/>
                </a:lnTo>
                <a:lnTo>
                  <a:pt x="549866" y="160365"/>
                </a:lnTo>
                <a:lnTo>
                  <a:pt x="551675" y="159692"/>
                </a:lnTo>
                <a:lnTo>
                  <a:pt x="553001" y="160311"/>
                </a:lnTo>
                <a:lnTo>
                  <a:pt x="555754" y="162542"/>
                </a:lnTo>
                <a:lnTo>
                  <a:pt x="556387" y="162950"/>
                </a:lnTo>
                <a:lnTo>
                  <a:pt x="556156" y="164303"/>
                </a:lnTo>
                <a:lnTo>
                  <a:pt x="556013" y="165792"/>
                </a:lnTo>
                <a:lnTo>
                  <a:pt x="556714" y="166975"/>
                </a:lnTo>
                <a:lnTo>
                  <a:pt x="556795" y="168022"/>
                </a:lnTo>
                <a:lnTo>
                  <a:pt x="556638" y="168981"/>
                </a:lnTo>
                <a:lnTo>
                  <a:pt x="556088" y="169641"/>
                </a:lnTo>
                <a:lnTo>
                  <a:pt x="554558" y="170008"/>
                </a:lnTo>
                <a:lnTo>
                  <a:pt x="553259" y="171150"/>
                </a:lnTo>
                <a:lnTo>
                  <a:pt x="551192" y="172803"/>
                </a:lnTo>
                <a:lnTo>
                  <a:pt x="549533" y="174122"/>
                </a:lnTo>
                <a:lnTo>
                  <a:pt x="548329" y="175292"/>
                </a:lnTo>
                <a:lnTo>
                  <a:pt x="547894" y="176516"/>
                </a:lnTo>
                <a:lnTo>
                  <a:pt x="548030" y="178059"/>
                </a:lnTo>
                <a:lnTo>
                  <a:pt x="548377" y="179671"/>
                </a:lnTo>
                <a:lnTo>
                  <a:pt x="552225" y="185573"/>
                </a:lnTo>
                <a:lnTo>
                  <a:pt x="552191" y="186593"/>
                </a:lnTo>
                <a:lnTo>
                  <a:pt x="550974" y="186879"/>
                </a:lnTo>
                <a:lnTo>
                  <a:pt x="549356" y="186212"/>
                </a:lnTo>
                <a:lnTo>
                  <a:pt x="547962" y="185261"/>
                </a:lnTo>
                <a:lnTo>
                  <a:pt x="546391" y="182731"/>
                </a:lnTo>
                <a:lnTo>
                  <a:pt x="545126" y="181976"/>
                </a:lnTo>
                <a:lnTo>
                  <a:pt x="543868" y="181813"/>
                </a:lnTo>
                <a:lnTo>
                  <a:pt x="536388" y="183112"/>
                </a:lnTo>
                <a:lnTo>
                  <a:pt x="534803" y="183479"/>
                </a:lnTo>
                <a:lnTo>
                  <a:pt x="532335" y="184424"/>
                </a:lnTo>
                <a:lnTo>
                  <a:pt x="530608" y="186321"/>
                </a:lnTo>
                <a:lnTo>
                  <a:pt x="529350" y="188055"/>
                </a:lnTo>
                <a:lnTo>
                  <a:pt x="528058" y="188756"/>
                </a:lnTo>
                <a:lnTo>
                  <a:pt x="526168" y="190102"/>
                </a:lnTo>
                <a:lnTo>
                  <a:pt x="520925" y="194237"/>
                </a:lnTo>
                <a:lnTo>
                  <a:pt x="517899" y="196018"/>
                </a:lnTo>
                <a:lnTo>
                  <a:pt x="515920" y="196671"/>
                </a:lnTo>
                <a:lnTo>
                  <a:pt x="514533" y="197609"/>
                </a:lnTo>
                <a:lnTo>
                  <a:pt x="513784" y="199133"/>
                </a:lnTo>
                <a:lnTo>
                  <a:pt x="513220" y="200227"/>
                </a:lnTo>
                <a:lnTo>
                  <a:pt x="513057" y="202914"/>
                </a:lnTo>
                <a:lnTo>
                  <a:pt x="513404" y="206218"/>
                </a:lnTo>
                <a:lnTo>
                  <a:pt x="514152" y="208326"/>
                </a:lnTo>
                <a:lnTo>
                  <a:pt x="514553" y="208768"/>
                </a:lnTo>
                <a:lnTo>
                  <a:pt x="514614" y="209387"/>
                </a:lnTo>
                <a:lnTo>
                  <a:pt x="513860" y="210523"/>
                </a:lnTo>
                <a:lnTo>
                  <a:pt x="512867" y="211495"/>
                </a:lnTo>
                <a:lnTo>
                  <a:pt x="512384" y="212093"/>
                </a:lnTo>
                <a:lnTo>
                  <a:pt x="511942" y="215099"/>
                </a:lnTo>
                <a:lnTo>
                  <a:pt x="511065" y="216575"/>
                </a:lnTo>
                <a:lnTo>
                  <a:pt x="509446" y="218744"/>
                </a:lnTo>
                <a:lnTo>
                  <a:pt x="508011" y="220383"/>
                </a:lnTo>
                <a:lnTo>
                  <a:pt x="505760" y="221654"/>
                </a:lnTo>
                <a:lnTo>
                  <a:pt x="504904" y="222681"/>
                </a:lnTo>
                <a:lnTo>
                  <a:pt x="504081" y="224579"/>
                </a:lnTo>
                <a:lnTo>
                  <a:pt x="503598" y="226183"/>
                </a:lnTo>
                <a:lnTo>
                  <a:pt x="503571" y="226761"/>
                </a:lnTo>
                <a:lnTo>
                  <a:pt x="503829" y="227271"/>
                </a:lnTo>
                <a:lnTo>
                  <a:pt x="504768" y="227836"/>
                </a:lnTo>
                <a:lnTo>
                  <a:pt x="505903" y="228380"/>
                </a:lnTo>
                <a:lnTo>
                  <a:pt x="506447" y="229230"/>
                </a:lnTo>
                <a:lnTo>
                  <a:pt x="506522" y="230256"/>
                </a:lnTo>
                <a:lnTo>
                  <a:pt x="505679" y="232725"/>
                </a:lnTo>
                <a:lnTo>
                  <a:pt x="504163" y="236145"/>
                </a:lnTo>
                <a:lnTo>
                  <a:pt x="502429" y="238852"/>
                </a:lnTo>
                <a:lnTo>
                  <a:pt x="500640" y="241429"/>
                </a:lnTo>
                <a:lnTo>
                  <a:pt x="500212" y="242272"/>
                </a:lnTo>
                <a:lnTo>
                  <a:pt x="498607" y="245434"/>
                </a:lnTo>
                <a:lnTo>
                  <a:pt x="497206" y="249779"/>
                </a:lnTo>
                <a:lnTo>
                  <a:pt x="496261" y="252697"/>
                </a:lnTo>
                <a:lnTo>
                  <a:pt x="495445" y="254696"/>
                </a:lnTo>
                <a:lnTo>
                  <a:pt x="494439" y="254784"/>
                </a:lnTo>
                <a:lnTo>
                  <a:pt x="493221" y="254145"/>
                </a:lnTo>
                <a:lnTo>
                  <a:pt x="490250" y="253295"/>
                </a:lnTo>
                <a:lnTo>
                  <a:pt x="488352" y="252608"/>
                </a:lnTo>
                <a:lnTo>
                  <a:pt x="486972" y="251989"/>
                </a:lnTo>
                <a:lnTo>
                  <a:pt x="486013" y="252017"/>
                </a:lnTo>
                <a:lnTo>
                  <a:pt x="484694" y="252418"/>
                </a:lnTo>
                <a:lnTo>
                  <a:pt x="483354" y="252697"/>
                </a:lnTo>
                <a:lnTo>
                  <a:pt x="482559" y="252397"/>
                </a:lnTo>
                <a:lnTo>
                  <a:pt x="480716" y="250595"/>
                </a:lnTo>
                <a:lnTo>
                  <a:pt x="480152" y="250799"/>
                </a:lnTo>
                <a:lnTo>
                  <a:pt x="479791" y="251677"/>
                </a:lnTo>
                <a:lnTo>
                  <a:pt x="481036" y="256818"/>
                </a:lnTo>
                <a:lnTo>
                  <a:pt x="481845" y="258728"/>
                </a:lnTo>
                <a:lnTo>
                  <a:pt x="481709" y="261918"/>
                </a:lnTo>
                <a:lnTo>
                  <a:pt x="481389" y="265827"/>
                </a:lnTo>
                <a:lnTo>
                  <a:pt x="480913" y="270091"/>
                </a:lnTo>
                <a:lnTo>
                  <a:pt x="480594" y="271077"/>
                </a:lnTo>
                <a:lnTo>
                  <a:pt x="479805" y="272206"/>
                </a:lnTo>
                <a:lnTo>
                  <a:pt x="478764" y="272512"/>
                </a:lnTo>
                <a:lnTo>
                  <a:pt x="477819" y="272070"/>
                </a:lnTo>
                <a:lnTo>
                  <a:pt x="477064" y="272172"/>
                </a:lnTo>
                <a:lnTo>
                  <a:pt x="476813" y="272886"/>
                </a:lnTo>
                <a:lnTo>
                  <a:pt x="477030" y="274729"/>
                </a:lnTo>
                <a:lnTo>
                  <a:pt x="476106" y="276837"/>
                </a:lnTo>
                <a:lnTo>
                  <a:pt x="475425" y="278639"/>
                </a:lnTo>
                <a:lnTo>
                  <a:pt x="475602" y="280386"/>
                </a:lnTo>
                <a:lnTo>
                  <a:pt x="475929" y="282161"/>
                </a:lnTo>
                <a:lnTo>
                  <a:pt x="477010" y="285996"/>
                </a:lnTo>
                <a:lnTo>
                  <a:pt x="477017" y="287397"/>
                </a:lnTo>
                <a:lnTo>
                  <a:pt x="476806" y="288655"/>
                </a:lnTo>
                <a:lnTo>
                  <a:pt x="476241" y="289179"/>
                </a:lnTo>
                <a:lnTo>
                  <a:pt x="475269" y="289091"/>
                </a:lnTo>
                <a:lnTo>
                  <a:pt x="474739" y="289607"/>
                </a:lnTo>
                <a:lnTo>
                  <a:pt x="474338" y="290396"/>
                </a:lnTo>
                <a:lnTo>
                  <a:pt x="473243" y="293300"/>
                </a:lnTo>
                <a:lnTo>
                  <a:pt x="472196" y="293606"/>
                </a:lnTo>
                <a:lnTo>
                  <a:pt x="471141" y="293170"/>
                </a:lnTo>
                <a:lnTo>
                  <a:pt x="469564" y="291232"/>
                </a:lnTo>
                <a:lnTo>
                  <a:pt x="468598" y="290668"/>
                </a:lnTo>
                <a:lnTo>
                  <a:pt x="467986" y="290702"/>
                </a:lnTo>
                <a:lnTo>
                  <a:pt x="467714" y="291212"/>
                </a:lnTo>
                <a:lnTo>
                  <a:pt x="467286" y="292368"/>
                </a:lnTo>
                <a:lnTo>
                  <a:pt x="466857" y="293143"/>
                </a:lnTo>
                <a:lnTo>
                  <a:pt x="465804" y="293823"/>
                </a:lnTo>
                <a:lnTo>
                  <a:pt x="465545" y="292395"/>
                </a:lnTo>
                <a:lnTo>
                  <a:pt x="464981" y="284970"/>
                </a:lnTo>
                <a:lnTo>
                  <a:pt x="464552" y="282603"/>
                </a:lnTo>
                <a:lnTo>
                  <a:pt x="464206" y="279319"/>
                </a:lnTo>
                <a:lnTo>
                  <a:pt x="463696" y="278312"/>
                </a:lnTo>
                <a:lnTo>
                  <a:pt x="463043" y="276510"/>
                </a:lnTo>
                <a:lnTo>
                  <a:pt x="462322" y="274953"/>
                </a:lnTo>
                <a:lnTo>
                  <a:pt x="461717" y="274294"/>
                </a:lnTo>
                <a:lnTo>
                  <a:pt x="461329" y="271390"/>
                </a:lnTo>
                <a:lnTo>
                  <a:pt x="461186" y="267834"/>
                </a:lnTo>
                <a:lnTo>
                  <a:pt x="461193" y="266147"/>
                </a:lnTo>
                <a:lnTo>
                  <a:pt x="460343" y="262659"/>
                </a:lnTo>
                <a:lnTo>
                  <a:pt x="459514" y="258701"/>
                </a:lnTo>
                <a:lnTo>
                  <a:pt x="458391" y="258864"/>
                </a:lnTo>
                <a:lnTo>
                  <a:pt x="457725" y="257905"/>
                </a:lnTo>
                <a:lnTo>
                  <a:pt x="457242" y="257926"/>
                </a:lnTo>
                <a:lnTo>
                  <a:pt x="455664" y="258817"/>
                </a:lnTo>
                <a:lnTo>
                  <a:pt x="454406" y="258524"/>
                </a:lnTo>
                <a:lnTo>
                  <a:pt x="453475" y="258647"/>
                </a:lnTo>
                <a:lnTo>
                  <a:pt x="453468" y="260469"/>
                </a:lnTo>
                <a:lnTo>
                  <a:pt x="453625" y="262407"/>
                </a:lnTo>
                <a:lnTo>
                  <a:pt x="453271" y="263107"/>
                </a:lnTo>
                <a:lnTo>
                  <a:pt x="450809" y="265379"/>
                </a:lnTo>
                <a:lnTo>
                  <a:pt x="450122" y="266902"/>
                </a:lnTo>
                <a:lnTo>
                  <a:pt x="450190" y="268500"/>
                </a:lnTo>
                <a:lnTo>
                  <a:pt x="450496" y="270635"/>
                </a:lnTo>
                <a:lnTo>
                  <a:pt x="450061" y="271723"/>
                </a:lnTo>
                <a:lnTo>
                  <a:pt x="448994" y="272723"/>
                </a:lnTo>
                <a:lnTo>
                  <a:pt x="447559" y="273246"/>
                </a:lnTo>
                <a:lnTo>
                  <a:pt x="446294" y="273001"/>
                </a:lnTo>
                <a:lnTo>
                  <a:pt x="445485" y="272131"/>
                </a:lnTo>
                <a:lnTo>
                  <a:pt x="444730" y="269914"/>
                </a:lnTo>
                <a:lnTo>
                  <a:pt x="444057" y="268704"/>
                </a:lnTo>
                <a:lnTo>
                  <a:pt x="443350" y="268418"/>
                </a:lnTo>
                <a:lnTo>
                  <a:pt x="442799" y="268745"/>
                </a:lnTo>
                <a:lnTo>
                  <a:pt x="442724" y="270139"/>
                </a:lnTo>
                <a:lnTo>
                  <a:pt x="442765" y="271288"/>
                </a:lnTo>
                <a:lnTo>
                  <a:pt x="442588" y="271417"/>
                </a:lnTo>
                <a:lnTo>
                  <a:pt x="442194" y="271240"/>
                </a:lnTo>
                <a:lnTo>
                  <a:pt x="441745" y="270676"/>
                </a:lnTo>
                <a:lnTo>
                  <a:pt x="440569" y="265114"/>
                </a:lnTo>
                <a:lnTo>
                  <a:pt x="438889" y="260823"/>
                </a:lnTo>
                <a:lnTo>
                  <a:pt x="438787" y="259177"/>
                </a:lnTo>
                <a:lnTo>
                  <a:pt x="439399" y="257055"/>
                </a:lnTo>
                <a:lnTo>
                  <a:pt x="440154" y="253785"/>
                </a:lnTo>
                <a:lnTo>
                  <a:pt x="442146" y="251745"/>
                </a:lnTo>
                <a:lnTo>
                  <a:pt x="442405" y="250881"/>
                </a:lnTo>
                <a:lnTo>
                  <a:pt x="442731" y="250194"/>
                </a:lnTo>
                <a:lnTo>
                  <a:pt x="443214" y="250058"/>
                </a:lnTo>
                <a:lnTo>
                  <a:pt x="445771" y="250249"/>
                </a:lnTo>
                <a:lnTo>
                  <a:pt x="446627" y="249922"/>
                </a:lnTo>
                <a:lnTo>
                  <a:pt x="447382" y="248957"/>
                </a:lnTo>
                <a:lnTo>
                  <a:pt x="448484" y="248181"/>
                </a:lnTo>
                <a:lnTo>
                  <a:pt x="449585" y="247869"/>
                </a:lnTo>
                <a:lnTo>
                  <a:pt x="450463" y="247753"/>
                </a:lnTo>
                <a:lnTo>
                  <a:pt x="451870" y="248487"/>
                </a:lnTo>
                <a:lnTo>
                  <a:pt x="452455" y="248066"/>
                </a:lnTo>
                <a:lnTo>
                  <a:pt x="452883" y="246706"/>
                </a:lnTo>
                <a:lnTo>
                  <a:pt x="453495" y="245359"/>
                </a:lnTo>
                <a:lnTo>
                  <a:pt x="453890" y="244707"/>
                </a:lnTo>
                <a:lnTo>
                  <a:pt x="454835" y="244414"/>
                </a:lnTo>
                <a:lnTo>
                  <a:pt x="456038" y="244346"/>
                </a:lnTo>
                <a:lnTo>
                  <a:pt x="456440" y="244095"/>
                </a:lnTo>
                <a:lnTo>
                  <a:pt x="456766" y="243639"/>
                </a:lnTo>
                <a:lnTo>
                  <a:pt x="457065" y="241850"/>
                </a:lnTo>
                <a:lnTo>
                  <a:pt x="458602" y="237845"/>
                </a:lnTo>
                <a:lnTo>
                  <a:pt x="459146" y="236064"/>
                </a:lnTo>
                <a:lnTo>
                  <a:pt x="459228" y="235751"/>
                </a:lnTo>
                <a:lnTo>
                  <a:pt x="459180" y="233765"/>
                </a:lnTo>
                <a:lnTo>
                  <a:pt x="459615" y="233480"/>
                </a:lnTo>
                <a:lnTo>
                  <a:pt x="462165" y="234452"/>
                </a:lnTo>
                <a:lnTo>
                  <a:pt x="463281" y="234438"/>
                </a:lnTo>
                <a:lnTo>
                  <a:pt x="463886" y="234037"/>
                </a:lnTo>
                <a:lnTo>
                  <a:pt x="464083" y="233310"/>
                </a:lnTo>
                <a:lnTo>
                  <a:pt x="463757" y="232460"/>
                </a:lnTo>
                <a:lnTo>
                  <a:pt x="461941" y="230970"/>
                </a:lnTo>
                <a:lnTo>
                  <a:pt x="458718" y="228964"/>
                </a:lnTo>
                <a:lnTo>
                  <a:pt x="455760" y="227734"/>
                </a:lnTo>
                <a:lnTo>
                  <a:pt x="450293" y="227917"/>
                </a:lnTo>
                <a:lnTo>
                  <a:pt x="444880" y="228305"/>
                </a:lnTo>
                <a:lnTo>
                  <a:pt x="443295" y="228108"/>
                </a:lnTo>
                <a:lnTo>
                  <a:pt x="441316" y="227550"/>
                </a:lnTo>
                <a:lnTo>
                  <a:pt x="436455" y="227632"/>
                </a:lnTo>
                <a:lnTo>
                  <a:pt x="430579" y="227938"/>
                </a:lnTo>
                <a:lnTo>
                  <a:pt x="428342" y="227768"/>
                </a:lnTo>
                <a:lnTo>
                  <a:pt x="427240" y="227788"/>
                </a:lnTo>
                <a:lnTo>
                  <a:pt x="425030" y="227972"/>
                </a:lnTo>
                <a:lnTo>
                  <a:pt x="421426" y="227400"/>
                </a:lnTo>
                <a:lnTo>
                  <a:pt x="418931" y="226666"/>
                </a:lnTo>
                <a:lnTo>
                  <a:pt x="416721" y="225857"/>
                </a:lnTo>
                <a:lnTo>
                  <a:pt x="414096" y="225129"/>
                </a:lnTo>
                <a:lnTo>
                  <a:pt x="413463" y="225136"/>
                </a:lnTo>
                <a:lnTo>
                  <a:pt x="413096" y="224871"/>
                </a:lnTo>
                <a:lnTo>
                  <a:pt x="412845" y="224225"/>
                </a:lnTo>
                <a:lnTo>
                  <a:pt x="412756" y="223388"/>
                </a:lnTo>
                <a:lnTo>
                  <a:pt x="413300" y="219512"/>
                </a:lnTo>
                <a:lnTo>
                  <a:pt x="412818" y="213623"/>
                </a:lnTo>
                <a:lnTo>
                  <a:pt x="413260" y="211475"/>
                </a:lnTo>
                <a:lnTo>
                  <a:pt x="411111" y="206633"/>
                </a:lnTo>
                <a:lnTo>
                  <a:pt x="410376" y="205735"/>
                </a:lnTo>
                <a:lnTo>
                  <a:pt x="409384" y="205695"/>
                </a:lnTo>
                <a:lnTo>
                  <a:pt x="408751" y="206320"/>
                </a:lnTo>
                <a:lnTo>
                  <a:pt x="408499" y="207456"/>
                </a:lnTo>
                <a:lnTo>
                  <a:pt x="408860" y="208727"/>
                </a:lnTo>
                <a:lnTo>
                  <a:pt x="408071" y="210142"/>
                </a:lnTo>
                <a:lnTo>
                  <a:pt x="406487" y="210598"/>
                </a:lnTo>
                <a:lnTo>
                  <a:pt x="404637" y="210122"/>
                </a:lnTo>
                <a:lnTo>
                  <a:pt x="403100" y="209455"/>
                </a:lnTo>
                <a:lnTo>
                  <a:pt x="401121" y="208014"/>
                </a:lnTo>
                <a:lnTo>
                  <a:pt x="399632" y="205980"/>
                </a:lnTo>
                <a:lnTo>
                  <a:pt x="399503" y="203729"/>
                </a:lnTo>
                <a:lnTo>
                  <a:pt x="398830" y="202281"/>
                </a:lnTo>
                <a:lnTo>
                  <a:pt x="397912" y="201574"/>
                </a:lnTo>
                <a:lnTo>
                  <a:pt x="397239" y="201377"/>
                </a:lnTo>
                <a:lnTo>
                  <a:pt x="396633" y="201533"/>
                </a:lnTo>
                <a:lnTo>
                  <a:pt x="396103" y="202322"/>
                </a:lnTo>
                <a:lnTo>
                  <a:pt x="396565" y="203104"/>
                </a:lnTo>
                <a:lnTo>
                  <a:pt x="397198" y="204206"/>
                </a:lnTo>
                <a:lnTo>
                  <a:pt x="396987" y="204953"/>
                </a:lnTo>
                <a:lnTo>
                  <a:pt x="396423" y="205069"/>
                </a:lnTo>
                <a:lnTo>
                  <a:pt x="395579" y="204749"/>
                </a:lnTo>
                <a:lnTo>
                  <a:pt x="394274" y="204919"/>
                </a:lnTo>
                <a:lnTo>
                  <a:pt x="393009" y="204348"/>
                </a:lnTo>
                <a:lnTo>
                  <a:pt x="392254" y="204301"/>
                </a:lnTo>
                <a:lnTo>
                  <a:pt x="391506" y="204090"/>
                </a:lnTo>
                <a:lnTo>
                  <a:pt x="391459" y="202791"/>
                </a:lnTo>
                <a:lnTo>
                  <a:pt x="390309" y="201145"/>
                </a:lnTo>
                <a:lnTo>
                  <a:pt x="388365" y="199303"/>
                </a:lnTo>
                <a:lnTo>
                  <a:pt x="386454" y="198160"/>
                </a:lnTo>
                <a:lnTo>
                  <a:pt x="385536" y="198317"/>
                </a:lnTo>
                <a:lnTo>
                  <a:pt x="385073" y="199575"/>
                </a:lnTo>
                <a:lnTo>
                  <a:pt x="385182" y="200044"/>
                </a:lnTo>
                <a:lnTo>
                  <a:pt x="385855" y="200275"/>
                </a:lnTo>
                <a:lnTo>
                  <a:pt x="386821" y="201003"/>
                </a:lnTo>
                <a:lnTo>
                  <a:pt x="387025" y="201764"/>
                </a:lnTo>
                <a:lnTo>
                  <a:pt x="386882" y="202431"/>
                </a:lnTo>
                <a:lnTo>
                  <a:pt x="385692" y="203648"/>
                </a:lnTo>
                <a:lnTo>
                  <a:pt x="384849" y="204804"/>
                </a:lnTo>
                <a:lnTo>
                  <a:pt x="382965" y="206483"/>
                </a:lnTo>
                <a:lnTo>
                  <a:pt x="381360" y="208408"/>
                </a:lnTo>
                <a:lnTo>
                  <a:pt x="380939" y="209863"/>
                </a:lnTo>
                <a:lnTo>
                  <a:pt x="380333" y="211169"/>
                </a:lnTo>
                <a:lnTo>
                  <a:pt x="380096" y="212603"/>
                </a:lnTo>
                <a:lnTo>
                  <a:pt x="380517" y="213596"/>
                </a:lnTo>
                <a:lnTo>
                  <a:pt x="381293" y="214222"/>
                </a:lnTo>
                <a:lnTo>
                  <a:pt x="383305" y="214677"/>
                </a:lnTo>
                <a:lnTo>
                  <a:pt x="385413" y="216609"/>
                </a:lnTo>
                <a:lnTo>
                  <a:pt x="387113" y="219213"/>
                </a:lnTo>
                <a:lnTo>
                  <a:pt x="388072" y="220002"/>
                </a:lnTo>
                <a:lnTo>
                  <a:pt x="389813" y="220879"/>
                </a:lnTo>
                <a:lnTo>
                  <a:pt x="393165" y="220981"/>
                </a:lnTo>
                <a:lnTo>
                  <a:pt x="393662" y="221695"/>
                </a:lnTo>
                <a:lnTo>
                  <a:pt x="394138" y="223606"/>
                </a:lnTo>
                <a:lnTo>
                  <a:pt x="394797" y="224279"/>
                </a:lnTo>
                <a:lnTo>
                  <a:pt x="396504" y="225177"/>
                </a:lnTo>
                <a:lnTo>
                  <a:pt x="396647" y="225836"/>
                </a:lnTo>
                <a:lnTo>
                  <a:pt x="396232" y="226598"/>
                </a:lnTo>
                <a:lnTo>
                  <a:pt x="395478" y="227196"/>
                </a:lnTo>
                <a:lnTo>
                  <a:pt x="394083" y="227577"/>
                </a:lnTo>
                <a:lnTo>
                  <a:pt x="392757" y="227727"/>
                </a:lnTo>
                <a:lnTo>
                  <a:pt x="391425" y="227482"/>
                </a:lnTo>
                <a:lnTo>
                  <a:pt x="389446" y="227333"/>
                </a:lnTo>
                <a:lnTo>
                  <a:pt x="387202" y="227319"/>
                </a:lnTo>
                <a:lnTo>
                  <a:pt x="385610" y="232072"/>
                </a:lnTo>
                <a:lnTo>
                  <a:pt x="384475" y="233738"/>
                </a:lnTo>
                <a:lnTo>
                  <a:pt x="383829" y="233738"/>
                </a:lnTo>
                <a:lnTo>
                  <a:pt x="382095" y="232929"/>
                </a:lnTo>
                <a:lnTo>
                  <a:pt x="381354" y="233058"/>
                </a:lnTo>
                <a:lnTo>
                  <a:pt x="379354" y="237274"/>
                </a:lnTo>
                <a:lnTo>
                  <a:pt x="379075" y="238287"/>
                </a:lnTo>
                <a:lnTo>
                  <a:pt x="378940" y="239049"/>
                </a:lnTo>
                <a:lnTo>
                  <a:pt x="380001" y="240674"/>
                </a:lnTo>
                <a:lnTo>
                  <a:pt x="381272" y="242014"/>
                </a:lnTo>
                <a:lnTo>
                  <a:pt x="382788" y="242537"/>
                </a:lnTo>
                <a:lnTo>
                  <a:pt x="383978" y="242136"/>
                </a:lnTo>
                <a:lnTo>
                  <a:pt x="384944" y="242673"/>
                </a:lnTo>
                <a:lnTo>
                  <a:pt x="386073" y="244020"/>
                </a:lnTo>
                <a:lnTo>
                  <a:pt x="388011" y="244911"/>
                </a:lnTo>
                <a:lnTo>
                  <a:pt x="390751" y="245339"/>
                </a:lnTo>
                <a:lnTo>
                  <a:pt x="392309" y="246400"/>
                </a:lnTo>
                <a:lnTo>
                  <a:pt x="392499" y="247318"/>
                </a:lnTo>
                <a:lnTo>
                  <a:pt x="392363" y="248249"/>
                </a:lnTo>
                <a:lnTo>
                  <a:pt x="392118" y="250670"/>
                </a:lnTo>
                <a:lnTo>
                  <a:pt x="391853" y="252064"/>
                </a:lnTo>
                <a:lnTo>
                  <a:pt x="390378" y="255723"/>
                </a:lnTo>
                <a:lnTo>
                  <a:pt x="389323" y="258871"/>
                </a:lnTo>
                <a:lnTo>
                  <a:pt x="389867" y="260367"/>
                </a:lnTo>
                <a:lnTo>
                  <a:pt x="390262" y="260979"/>
                </a:lnTo>
                <a:lnTo>
                  <a:pt x="390636" y="261448"/>
                </a:lnTo>
                <a:lnTo>
                  <a:pt x="391819" y="262625"/>
                </a:lnTo>
                <a:lnTo>
                  <a:pt x="392642" y="263788"/>
                </a:lnTo>
                <a:lnTo>
                  <a:pt x="391934" y="266759"/>
                </a:lnTo>
                <a:lnTo>
                  <a:pt x="392322" y="267541"/>
                </a:lnTo>
                <a:lnTo>
                  <a:pt x="393907" y="268065"/>
                </a:lnTo>
                <a:lnTo>
                  <a:pt x="395613" y="268466"/>
                </a:lnTo>
                <a:lnTo>
                  <a:pt x="396212" y="268955"/>
                </a:lnTo>
                <a:lnTo>
                  <a:pt x="394729" y="271968"/>
                </a:lnTo>
                <a:lnTo>
                  <a:pt x="395042" y="274062"/>
                </a:lnTo>
                <a:lnTo>
                  <a:pt x="395668" y="276028"/>
                </a:lnTo>
                <a:lnTo>
                  <a:pt x="396117" y="279237"/>
                </a:lnTo>
                <a:lnTo>
                  <a:pt x="396184" y="279577"/>
                </a:lnTo>
                <a:lnTo>
                  <a:pt x="396062" y="280380"/>
                </a:lnTo>
                <a:lnTo>
                  <a:pt x="397034" y="282868"/>
                </a:lnTo>
                <a:lnTo>
                  <a:pt x="398537" y="287717"/>
                </a:lnTo>
                <a:lnTo>
                  <a:pt x="398653" y="289526"/>
                </a:lnTo>
                <a:lnTo>
                  <a:pt x="398565" y="291436"/>
                </a:lnTo>
                <a:lnTo>
                  <a:pt x="398123" y="294626"/>
                </a:lnTo>
                <a:lnTo>
                  <a:pt x="396620" y="294612"/>
                </a:lnTo>
                <a:lnTo>
                  <a:pt x="397959" y="296741"/>
                </a:lnTo>
                <a:lnTo>
                  <a:pt x="398388" y="298270"/>
                </a:lnTo>
                <a:lnTo>
                  <a:pt x="398571" y="300406"/>
                </a:lnTo>
                <a:lnTo>
                  <a:pt x="396960" y="300671"/>
                </a:lnTo>
                <a:lnTo>
                  <a:pt x="395817" y="300433"/>
                </a:lnTo>
                <a:lnTo>
                  <a:pt x="394865" y="298563"/>
                </a:lnTo>
                <a:lnTo>
                  <a:pt x="394423" y="300263"/>
                </a:lnTo>
                <a:lnTo>
                  <a:pt x="392723" y="301834"/>
                </a:lnTo>
                <a:lnTo>
                  <a:pt x="392111" y="301065"/>
                </a:lnTo>
                <a:lnTo>
                  <a:pt x="391758" y="300243"/>
                </a:lnTo>
                <a:lnTo>
                  <a:pt x="391690" y="298787"/>
                </a:lnTo>
                <a:lnTo>
                  <a:pt x="392628" y="293232"/>
                </a:lnTo>
                <a:lnTo>
                  <a:pt x="392438" y="292606"/>
                </a:lnTo>
                <a:lnTo>
                  <a:pt x="392016" y="292191"/>
                </a:lnTo>
                <a:lnTo>
                  <a:pt x="391084" y="291967"/>
                </a:lnTo>
                <a:lnTo>
                  <a:pt x="390738" y="290838"/>
                </a:lnTo>
                <a:lnTo>
                  <a:pt x="389317" y="296768"/>
                </a:lnTo>
                <a:lnTo>
                  <a:pt x="389942" y="299189"/>
                </a:lnTo>
                <a:lnTo>
                  <a:pt x="389657" y="300290"/>
                </a:lnTo>
                <a:lnTo>
                  <a:pt x="387004" y="301215"/>
                </a:lnTo>
                <a:lnTo>
                  <a:pt x="384318" y="298991"/>
                </a:lnTo>
                <a:lnTo>
                  <a:pt x="383978" y="298277"/>
                </a:lnTo>
                <a:lnTo>
                  <a:pt x="383822" y="299528"/>
                </a:lnTo>
                <a:lnTo>
                  <a:pt x="383339" y="301052"/>
                </a:lnTo>
                <a:lnTo>
                  <a:pt x="380823" y="300773"/>
                </a:lnTo>
                <a:lnTo>
                  <a:pt x="379579" y="299583"/>
                </a:lnTo>
                <a:lnTo>
                  <a:pt x="380388" y="297557"/>
                </a:lnTo>
                <a:lnTo>
                  <a:pt x="381945" y="292661"/>
                </a:lnTo>
                <a:lnTo>
                  <a:pt x="382238" y="290478"/>
                </a:lnTo>
                <a:lnTo>
                  <a:pt x="380150" y="288873"/>
                </a:lnTo>
                <a:lnTo>
                  <a:pt x="378382" y="287887"/>
                </a:lnTo>
                <a:lnTo>
                  <a:pt x="377369" y="285657"/>
                </a:lnTo>
                <a:lnTo>
                  <a:pt x="377756" y="288104"/>
                </a:lnTo>
                <a:lnTo>
                  <a:pt x="378702" y="288975"/>
                </a:lnTo>
                <a:lnTo>
                  <a:pt x="380075" y="289587"/>
                </a:lnTo>
                <a:lnTo>
                  <a:pt x="381530" y="290838"/>
                </a:lnTo>
                <a:lnTo>
                  <a:pt x="380483" y="292361"/>
                </a:lnTo>
                <a:lnTo>
                  <a:pt x="379463" y="293307"/>
                </a:lnTo>
                <a:lnTo>
                  <a:pt x="377512" y="296897"/>
                </a:lnTo>
                <a:lnTo>
                  <a:pt x="375132" y="298903"/>
                </a:lnTo>
                <a:lnTo>
                  <a:pt x="372357" y="300413"/>
                </a:lnTo>
                <a:lnTo>
                  <a:pt x="363245" y="302629"/>
                </a:lnTo>
                <a:lnTo>
                  <a:pt x="361334" y="303527"/>
                </a:lnTo>
                <a:lnTo>
                  <a:pt x="358540" y="306288"/>
                </a:lnTo>
                <a:lnTo>
                  <a:pt x="356731" y="308906"/>
                </a:lnTo>
                <a:lnTo>
                  <a:pt x="356398" y="311558"/>
                </a:lnTo>
                <a:lnTo>
                  <a:pt x="357417" y="314421"/>
                </a:lnTo>
                <a:lnTo>
                  <a:pt x="358247" y="318895"/>
                </a:lnTo>
                <a:lnTo>
                  <a:pt x="358941" y="319806"/>
                </a:lnTo>
                <a:lnTo>
                  <a:pt x="357968" y="321438"/>
                </a:lnTo>
                <a:lnTo>
                  <a:pt x="356275" y="323172"/>
                </a:lnTo>
                <a:lnTo>
                  <a:pt x="354874" y="325505"/>
                </a:lnTo>
                <a:lnTo>
                  <a:pt x="355003" y="326783"/>
                </a:lnTo>
                <a:lnTo>
                  <a:pt x="354643" y="327647"/>
                </a:lnTo>
                <a:lnTo>
                  <a:pt x="349842" y="330510"/>
                </a:lnTo>
                <a:lnTo>
                  <a:pt x="348836" y="332182"/>
                </a:lnTo>
                <a:lnTo>
                  <a:pt x="347517" y="333842"/>
                </a:lnTo>
                <a:lnTo>
                  <a:pt x="345939" y="332890"/>
                </a:lnTo>
                <a:lnTo>
                  <a:pt x="345014" y="332903"/>
                </a:lnTo>
                <a:lnTo>
                  <a:pt x="346286" y="334222"/>
                </a:lnTo>
                <a:lnTo>
                  <a:pt x="346122" y="335093"/>
                </a:lnTo>
                <a:lnTo>
                  <a:pt x="345674" y="335603"/>
                </a:lnTo>
                <a:lnTo>
                  <a:pt x="344463" y="336079"/>
                </a:lnTo>
                <a:lnTo>
                  <a:pt x="337527" y="338180"/>
                </a:lnTo>
                <a:lnTo>
                  <a:pt x="332223" y="340173"/>
                </a:lnTo>
                <a:lnTo>
                  <a:pt x="330734" y="340091"/>
                </a:lnTo>
                <a:lnTo>
                  <a:pt x="331006" y="339486"/>
                </a:lnTo>
                <a:lnTo>
                  <a:pt x="331937" y="338949"/>
                </a:lnTo>
                <a:lnTo>
                  <a:pt x="331842" y="336664"/>
                </a:lnTo>
                <a:lnTo>
                  <a:pt x="330870" y="336242"/>
                </a:lnTo>
                <a:lnTo>
                  <a:pt x="330027" y="336079"/>
                </a:lnTo>
                <a:lnTo>
                  <a:pt x="325987" y="338867"/>
                </a:lnTo>
                <a:lnTo>
                  <a:pt x="324355" y="341621"/>
                </a:lnTo>
                <a:lnTo>
                  <a:pt x="324695" y="342144"/>
                </a:lnTo>
                <a:lnTo>
                  <a:pt x="325613" y="342015"/>
                </a:lnTo>
                <a:lnTo>
                  <a:pt x="328327" y="340458"/>
                </a:lnTo>
                <a:lnTo>
                  <a:pt x="329592" y="340900"/>
                </a:lnTo>
                <a:lnTo>
                  <a:pt x="329680" y="341512"/>
                </a:lnTo>
                <a:lnTo>
                  <a:pt x="325559" y="343892"/>
                </a:lnTo>
                <a:lnTo>
                  <a:pt x="316889" y="351590"/>
                </a:lnTo>
                <a:lnTo>
                  <a:pt x="316481" y="353106"/>
                </a:lnTo>
                <a:lnTo>
                  <a:pt x="315352" y="354820"/>
                </a:lnTo>
                <a:lnTo>
                  <a:pt x="313795" y="356431"/>
                </a:lnTo>
                <a:lnTo>
                  <a:pt x="311000" y="360328"/>
                </a:lnTo>
                <a:lnTo>
                  <a:pt x="305642" y="366115"/>
                </a:lnTo>
                <a:lnTo>
                  <a:pt x="304152" y="368270"/>
                </a:lnTo>
                <a:lnTo>
                  <a:pt x="295571" y="372717"/>
                </a:lnTo>
                <a:lnTo>
                  <a:pt x="294007" y="374037"/>
                </a:lnTo>
                <a:lnTo>
                  <a:pt x="290485" y="378362"/>
                </a:lnTo>
                <a:lnTo>
                  <a:pt x="286867" y="381898"/>
                </a:lnTo>
                <a:lnTo>
                  <a:pt x="282644" y="384828"/>
                </a:lnTo>
                <a:lnTo>
                  <a:pt x="275320" y="388562"/>
                </a:lnTo>
                <a:lnTo>
                  <a:pt x="270867" y="392091"/>
                </a:lnTo>
                <a:lnTo>
                  <a:pt x="269472" y="394437"/>
                </a:lnTo>
                <a:lnTo>
                  <a:pt x="269384" y="395273"/>
                </a:lnTo>
                <a:lnTo>
                  <a:pt x="269860" y="396409"/>
                </a:lnTo>
                <a:lnTo>
                  <a:pt x="270676" y="397470"/>
                </a:lnTo>
                <a:lnTo>
                  <a:pt x="270859" y="398313"/>
                </a:lnTo>
                <a:lnTo>
                  <a:pt x="270459" y="399823"/>
                </a:lnTo>
                <a:lnTo>
                  <a:pt x="270241" y="400659"/>
                </a:lnTo>
                <a:lnTo>
                  <a:pt x="268935" y="402726"/>
                </a:lnTo>
                <a:lnTo>
                  <a:pt x="266698" y="404202"/>
                </a:lnTo>
                <a:lnTo>
                  <a:pt x="259456" y="407282"/>
                </a:lnTo>
                <a:lnTo>
                  <a:pt x="258497" y="407187"/>
                </a:lnTo>
                <a:lnTo>
                  <a:pt x="252588" y="406575"/>
                </a:lnTo>
                <a:lnTo>
                  <a:pt x="250378" y="407133"/>
                </a:lnTo>
                <a:lnTo>
                  <a:pt x="249467" y="408574"/>
                </a:lnTo>
                <a:lnTo>
                  <a:pt x="247433" y="414538"/>
                </a:lnTo>
                <a:lnTo>
                  <a:pt x="245489" y="416122"/>
                </a:lnTo>
                <a:lnTo>
                  <a:pt x="244788" y="417557"/>
                </a:lnTo>
                <a:lnTo>
                  <a:pt x="244509" y="418550"/>
                </a:lnTo>
                <a:lnTo>
                  <a:pt x="243340" y="418523"/>
                </a:lnTo>
                <a:lnTo>
                  <a:pt x="242333" y="418081"/>
                </a:lnTo>
                <a:lnTo>
                  <a:pt x="241599" y="418400"/>
                </a:lnTo>
                <a:lnTo>
                  <a:pt x="240756" y="416401"/>
                </a:lnTo>
                <a:lnTo>
                  <a:pt x="239342" y="415993"/>
                </a:lnTo>
                <a:lnTo>
                  <a:pt x="238172" y="415850"/>
                </a:lnTo>
                <a:lnTo>
                  <a:pt x="233181" y="417863"/>
                </a:lnTo>
                <a:lnTo>
                  <a:pt x="231433" y="419481"/>
                </a:lnTo>
                <a:lnTo>
                  <a:pt x="227761" y="427104"/>
                </a:lnTo>
                <a:lnTo>
                  <a:pt x="226850" y="432014"/>
                </a:lnTo>
                <a:lnTo>
                  <a:pt x="227713" y="437427"/>
                </a:lnTo>
                <a:lnTo>
                  <a:pt x="228992" y="441745"/>
                </a:lnTo>
                <a:lnTo>
                  <a:pt x="229243" y="443696"/>
                </a:lnTo>
                <a:lnTo>
                  <a:pt x="229087" y="446226"/>
                </a:lnTo>
                <a:lnTo>
                  <a:pt x="228434" y="447457"/>
                </a:lnTo>
                <a:lnTo>
                  <a:pt x="227971" y="448912"/>
                </a:lnTo>
                <a:lnTo>
                  <a:pt x="228584" y="451911"/>
                </a:lnTo>
                <a:lnTo>
                  <a:pt x="230127" y="455835"/>
                </a:lnTo>
                <a:lnTo>
                  <a:pt x="230501" y="457494"/>
                </a:lnTo>
                <a:lnTo>
                  <a:pt x="230535" y="459201"/>
                </a:lnTo>
                <a:lnTo>
                  <a:pt x="231698" y="463117"/>
                </a:lnTo>
                <a:lnTo>
                  <a:pt x="230916" y="462410"/>
                </a:lnTo>
                <a:lnTo>
                  <a:pt x="230297" y="460758"/>
                </a:lnTo>
                <a:lnTo>
                  <a:pt x="228829" y="458650"/>
                </a:lnTo>
                <a:lnTo>
                  <a:pt x="227026" y="460751"/>
                </a:lnTo>
                <a:lnTo>
                  <a:pt x="228019" y="462261"/>
                </a:lnTo>
                <a:lnTo>
                  <a:pt x="231379" y="464056"/>
                </a:lnTo>
                <a:lnTo>
                  <a:pt x="232371" y="465525"/>
                </a:lnTo>
                <a:lnTo>
                  <a:pt x="230209" y="478587"/>
                </a:lnTo>
                <a:lnTo>
                  <a:pt x="228570" y="483218"/>
                </a:lnTo>
                <a:lnTo>
                  <a:pt x="226557" y="486251"/>
                </a:lnTo>
                <a:lnTo>
                  <a:pt x="225490" y="487421"/>
                </a:lnTo>
                <a:lnTo>
                  <a:pt x="223103" y="492235"/>
                </a:lnTo>
                <a:lnTo>
                  <a:pt x="221444" y="498022"/>
                </a:lnTo>
                <a:lnTo>
                  <a:pt x="221110" y="500246"/>
                </a:lnTo>
                <a:lnTo>
                  <a:pt x="221858" y="502735"/>
                </a:lnTo>
                <a:lnTo>
                  <a:pt x="221008" y="504203"/>
                </a:lnTo>
                <a:lnTo>
                  <a:pt x="219947" y="505325"/>
                </a:lnTo>
                <a:lnTo>
                  <a:pt x="221967" y="504822"/>
                </a:lnTo>
                <a:lnTo>
                  <a:pt x="222661" y="506168"/>
                </a:lnTo>
                <a:lnTo>
                  <a:pt x="222919" y="507563"/>
                </a:lnTo>
                <a:lnTo>
                  <a:pt x="222947" y="515831"/>
                </a:lnTo>
                <a:lnTo>
                  <a:pt x="222722" y="524440"/>
                </a:lnTo>
                <a:lnTo>
                  <a:pt x="221165" y="524794"/>
                </a:lnTo>
                <a:lnTo>
                  <a:pt x="219458" y="524882"/>
                </a:lnTo>
                <a:lnTo>
                  <a:pt x="217948" y="524637"/>
                </a:lnTo>
                <a:lnTo>
                  <a:pt x="216867" y="524304"/>
                </a:lnTo>
                <a:lnTo>
                  <a:pt x="214174" y="524760"/>
                </a:lnTo>
                <a:lnTo>
                  <a:pt x="212726" y="525712"/>
                </a:lnTo>
                <a:lnTo>
                  <a:pt x="211563" y="527290"/>
                </a:lnTo>
                <a:lnTo>
                  <a:pt x="211645" y="529982"/>
                </a:lnTo>
                <a:lnTo>
                  <a:pt x="206654" y="536755"/>
                </a:lnTo>
                <a:lnTo>
                  <a:pt x="205579" y="539013"/>
                </a:lnTo>
                <a:lnTo>
                  <a:pt x="205185" y="541182"/>
                </a:lnTo>
                <a:lnTo>
                  <a:pt x="205831" y="542318"/>
                </a:lnTo>
                <a:lnTo>
                  <a:pt x="207109" y="543480"/>
                </a:lnTo>
                <a:lnTo>
                  <a:pt x="208775" y="543950"/>
                </a:lnTo>
                <a:lnTo>
                  <a:pt x="211992" y="544419"/>
                </a:lnTo>
                <a:lnTo>
                  <a:pt x="213535" y="545038"/>
                </a:lnTo>
                <a:lnTo>
                  <a:pt x="214582" y="546187"/>
                </a:lnTo>
                <a:lnTo>
                  <a:pt x="210795" y="544963"/>
                </a:lnTo>
                <a:lnTo>
                  <a:pt x="206341" y="544718"/>
                </a:lnTo>
                <a:lnTo>
                  <a:pt x="195692" y="547860"/>
                </a:lnTo>
                <a:lnTo>
                  <a:pt x="192890" y="550063"/>
                </a:lnTo>
                <a:lnTo>
                  <a:pt x="191326" y="551974"/>
                </a:lnTo>
                <a:lnTo>
                  <a:pt x="190252" y="556339"/>
                </a:lnTo>
                <a:lnTo>
                  <a:pt x="190068" y="559257"/>
                </a:lnTo>
                <a:lnTo>
                  <a:pt x="188804" y="561684"/>
                </a:lnTo>
                <a:lnTo>
                  <a:pt x="183275" y="565411"/>
                </a:lnTo>
                <a:lnTo>
                  <a:pt x="179780" y="566560"/>
                </a:lnTo>
                <a:lnTo>
                  <a:pt x="178454" y="567553"/>
                </a:lnTo>
                <a:lnTo>
                  <a:pt x="174333" y="566267"/>
                </a:lnTo>
                <a:lnTo>
                  <a:pt x="169838" y="563003"/>
                </a:lnTo>
                <a:lnTo>
                  <a:pt x="167948" y="561249"/>
                </a:lnTo>
                <a:lnTo>
                  <a:pt x="161277" y="552817"/>
                </a:lnTo>
                <a:lnTo>
                  <a:pt x="160059" y="551749"/>
                </a:lnTo>
                <a:lnTo>
                  <a:pt x="158713" y="548138"/>
                </a:lnTo>
                <a:lnTo>
                  <a:pt x="158503" y="546792"/>
                </a:lnTo>
                <a:lnTo>
                  <a:pt x="158128" y="546255"/>
                </a:lnTo>
                <a:lnTo>
                  <a:pt x="157496" y="545888"/>
                </a:lnTo>
                <a:lnTo>
                  <a:pt x="157190" y="545330"/>
                </a:lnTo>
                <a:lnTo>
                  <a:pt x="155687" y="541196"/>
                </a:lnTo>
                <a:lnTo>
                  <a:pt x="155075" y="536884"/>
                </a:lnTo>
                <a:lnTo>
                  <a:pt x="154116" y="532063"/>
                </a:lnTo>
                <a:lnTo>
                  <a:pt x="154919" y="532396"/>
                </a:lnTo>
                <a:lnTo>
                  <a:pt x="156034" y="533981"/>
                </a:lnTo>
                <a:lnTo>
                  <a:pt x="156592" y="536286"/>
                </a:lnTo>
                <a:lnTo>
                  <a:pt x="156659" y="539509"/>
                </a:lnTo>
                <a:lnTo>
                  <a:pt x="157496" y="539883"/>
                </a:lnTo>
                <a:lnTo>
                  <a:pt x="158244" y="539577"/>
                </a:lnTo>
                <a:lnTo>
                  <a:pt x="156102" y="532152"/>
                </a:lnTo>
                <a:lnTo>
                  <a:pt x="154239" y="530309"/>
                </a:lnTo>
                <a:lnTo>
                  <a:pt x="153749" y="530186"/>
                </a:lnTo>
                <a:lnTo>
                  <a:pt x="153226" y="528996"/>
                </a:lnTo>
                <a:lnTo>
                  <a:pt x="153171" y="527500"/>
                </a:lnTo>
                <a:lnTo>
                  <a:pt x="153334" y="526793"/>
                </a:lnTo>
                <a:lnTo>
                  <a:pt x="151845" y="524359"/>
                </a:lnTo>
                <a:lnTo>
                  <a:pt x="151321" y="522910"/>
                </a:lnTo>
                <a:lnTo>
                  <a:pt x="148017" y="515546"/>
                </a:lnTo>
                <a:lnTo>
                  <a:pt x="146527" y="510262"/>
                </a:lnTo>
                <a:lnTo>
                  <a:pt x="144222" y="504380"/>
                </a:lnTo>
                <a:lnTo>
                  <a:pt x="142733" y="502320"/>
                </a:lnTo>
                <a:lnTo>
                  <a:pt x="140414" y="497777"/>
                </a:lnTo>
                <a:lnTo>
                  <a:pt x="138469" y="495662"/>
                </a:lnTo>
                <a:lnTo>
                  <a:pt x="136409" y="492827"/>
                </a:lnTo>
                <a:lnTo>
                  <a:pt x="134791" y="491569"/>
                </a:lnTo>
                <a:lnTo>
                  <a:pt x="134158" y="490909"/>
                </a:lnTo>
                <a:lnTo>
                  <a:pt x="129364" y="481070"/>
                </a:lnTo>
                <a:lnTo>
                  <a:pt x="127889" y="475623"/>
                </a:lnTo>
                <a:lnTo>
                  <a:pt x="126637" y="473052"/>
                </a:lnTo>
                <a:lnTo>
                  <a:pt x="126018" y="471094"/>
                </a:lnTo>
                <a:lnTo>
                  <a:pt x="124339" y="462723"/>
                </a:lnTo>
                <a:lnTo>
                  <a:pt x="124325" y="461227"/>
                </a:lnTo>
                <a:lnTo>
                  <a:pt x="124121" y="459588"/>
                </a:lnTo>
                <a:lnTo>
                  <a:pt x="122924" y="456039"/>
                </a:lnTo>
                <a:lnTo>
                  <a:pt x="120823" y="452197"/>
                </a:lnTo>
                <a:lnTo>
                  <a:pt x="120218" y="449803"/>
                </a:lnTo>
                <a:lnTo>
                  <a:pt x="120225" y="448871"/>
                </a:lnTo>
                <a:lnTo>
                  <a:pt x="118892" y="445131"/>
                </a:lnTo>
                <a:lnTo>
                  <a:pt x="118607" y="443424"/>
                </a:lnTo>
                <a:lnTo>
                  <a:pt x="117709" y="441847"/>
                </a:lnTo>
                <a:lnTo>
                  <a:pt x="116662" y="440398"/>
                </a:lnTo>
                <a:lnTo>
                  <a:pt x="115573" y="439236"/>
                </a:lnTo>
                <a:lnTo>
                  <a:pt x="113010" y="435441"/>
                </a:lnTo>
                <a:lnTo>
                  <a:pt x="112092" y="434516"/>
                </a:lnTo>
                <a:lnTo>
                  <a:pt x="110344" y="432055"/>
                </a:lnTo>
                <a:lnTo>
                  <a:pt x="109100" y="427505"/>
                </a:lnTo>
                <a:lnTo>
                  <a:pt x="107509" y="425724"/>
                </a:lnTo>
                <a:lnTo>
                  <a:pt x="110011" y="425724"/>
                </a:lnTo>
                <a:lnTo>
                  <a:pt x="108481" y="424037"/>
                </a:lnTo>
                <a:lnTo>
                  <a:pt x="107760" y="422936"/>
                </a:lnTo>
                <a:lnTo>
                  <a:pt x="106958" y="422256"/>
                </a:lnTo>
                <a:lnTo>
                  <a:pt x="108121" y="420556"/>
                </a:lnTo>
                <a:lnTo>
                  <a:pt x="106217" y="420604"/>
                </a:lnTo>
                <a:lnTo>
                  <a:pt x="105210" y="419583"/>
                </a:lnTo>
                <a:lnTo>
                  <a:pt x="103830" y="416387"/>
                </a:lnTo>
                <a:lnTo>
                  <a:pt x="101321" y="412770"/>
                </a:lnTo>
                <a:lnTo>
                  <a:pt x="100892" y="410839"/>
                </a:lnTo>
                <a:lnTo>
                  <a:pt x="98675" y="404752"/>
                </a:lnTo>
                <a:lnTo>
                  <a:pt x="96799" y="390112"/>
                </a:lnTo>
                <a:lnTo>
                  <a:pt x="95078" y="383577"/>
                </a:lnTo>
                <a:lnTo>
                  <a:pt x="95214" y="381700"/>
                </a:lnTo>
                <a:lnTo>
                  <a:pt x="93133" y="376029"/>
                </a:lnTo>
                <a:lnTo>
                  <a:pt x="92120" y="372221"/>
                </a:lnTo>
                <a:lnTo>
                  <a:pt x="91705" y="368991"/>
                </a:lnTo>
                <a:lnTo>
                  <a:pt x="91154" y="366869"/>
                </a:lnTo>
                <a:lnTo>
                  <a:pt x="90658" y="362653"/>
                </a:lnTo>
                <a:lnTo>
                  <a:pt x="89862" y="361321"/>
                </a:lnTo>
                <a:lnTo>
                  <a:pt x="89774" y="360518"/>
                </a:lnTo>
                <a:lnTo>
                  <a:pt x="90304" y="358594"/>
                </a:lnTo>
                <a:lnTo>
                  <a:pt x="91794" y="355622"/>
                </a:lnTo>
                <a:lnTo>
                  <a:pt x="92345" y="353739"/>
                </a:lnTo>
                <a:lnTo>
                  <a:pt x="91699" y="351086"/>
                </a:lnTo>
                <a:lnTo>
                  <a:pt x="90346" y="353875"/>
                </a:lnTo>
                <a:lnTo>
                  <a:pt x="89081" y="354657"/>
                </a:lnTo>
                <a:lnTo>
                  <a:pt x="88475" y="352576"/>
                </a:lnTo>
                <a:lnTo>
                  <a:pt x="88469" y="349774"/>
                </a:lnTo>
                <a:lnTo>
                  <a:pt x="88312" y="349101"/>
                </a:lnTo>
                <a:lnTo>
                  <a:pt x="88646" y="348163"/>
                </a:lnTo>
                <a:lnTo>
                  <a:pt x="91991" y="348591"/>
                </a:lnTo>
                <a:lnTo>
                  <a:pt x="88183" y="346870"/>
                </a:lnTo>
                <a:lnTo>
                  <a:pt x="87734" y="345864"/>
                </a:lnTo>
                <a:lnTo>
                  <a:pt x="87591" y="345109"/>
                </a:lnTo>
                <a:lnTo>
                  <a:pt x="88407" y="343715"/>
                </a:lnTo>
                <a:lnTo>
                  <a:pt x="87020" y="342539"/>
                </a:lnTo>
                <a:lnTo>
                  <a:pt x="86462" y="338935"/>
                </a:lnTo>
                <a:lnTo>
                  <a:pt x="86054" y="338112"/>
                </a:lnTo>
                <a:lnTo>
                  <a:pt x="85898" y="337446"/>
                </a:lnTo>
                <a:lnTo>
                  <a:pt x="86687" y="332461"/>
                </a:lnTo>
                <a:lnTo>
                  <a:pt x="89965" y="322649"/>
                </a:lnTo>
                <a:lnTo>
                  <a:pt x="90209" y="320425"/>
                </a:lnTo>
                <a:lnTo>
                  <a:pt x="89924" y="317263"/>
                </a:lnTo>
                <a:lnTo>
                  <a:pt x="89196" y="314747"/>
                </a:lnTo>
                <a:lnTo>
                  <a:pt x="88883" y="312081"/>
                </a:lnTo>
                <a:lnTo>
                  <a:pt x="88686" y="311395"/>
                </a:lnTo>
                <a:lnTo>
                  <a:pt x="87496" y="311150"/>
                </a:lnTo>
                <a:lnTo>
                  <a:pt x="86367" y="310164"/>
                </a:lnTo>
                <a:lnTo>
                  <a:pt x="85062" y="306206"/>
                </a:lnTo>
                <a:lnTo>
                  <a:pt x="86259" y="304907"/>
                </a:lnTo>
                <a:lnTo>
                  <a:pt x="87183" y="304193"/>
                </a:lnTo>
                <a:lnTo>
                  <a:pt x="85912" y="304493"/>
                </a:lnTo>
                <a:lnTo>
                  <a:pt x="84865" y="304370"/>
                </a:lnTo>
                <a:lnTo>
                  <a:pt x="86850" y="302541"/>
                </a:lnTo>
                <a:lnTo>
                  <a:pt x="88625" y="301140"/>
                </a:lnTo>
                <a:lnTo>
                  <a:pt x="92671" y="299515"/>
                </a:lnTo>
                <a:lnTo>
                  <a:pt x="94391" y="298474"/>
                </a:lnTo>
                <a:lnTo>
                  <a:pt x="91848" y="299413"/>
                </a:lnTo>
                <a:lnTo>
                  <a:pt x="89183" y="299767"/>
                </a:lnTo>
                <a:lnTo>
                  <a:pt x="83525" y="299576"/>
                </a:lnTo>
                <a:lnTo>
                  <a:pt x="84470" y="295877"/>
                </a:lnTo>
                <a:lnTo>
                  <a:pt x="85456" y="294639"/>
                </a:lnTo>
                <a:lnTo>
                  <a:pt x="86524" y="293946"/>
                </a:lnTo>
                <a:lnTo>
                  <a:pt x="84953" y="294157"/>
                </a:lnTo>
                <a:lnTo>
                  <a:pt x="83130" y="293864"/>
                </a:lnTo>
                <a:lnTo>
                  <a:pt x="83715" y="290104"/>
                </a:lnTo>
                <a:lnTo>
                  <a:pt x="85150" y="289288"/>
                </a:lnTo>
                <a:lnTo>
                  <a:pt x="86694" y="289131"/>
                </a:lnTo>
                <a:lnTo>
                  <a:pt x="88612" y="288594"/>
                </a:lnTo>
                <a:lnTo>
                  <a:pt x="86558" y="287975"/>
                </a:lnTo>
                <a:lnTo>
                  <a:pt x="84430" y="287676"/>
                </a:lnTo>
                <a:lnTo>
                  <a:pt x="81866" y="288295"/>
                </a:lnTo>
                <a:lnTo>
                  <a:pt x="79513" y="287839"/>
                </a:lnTo>
                <a:lnTo>
                  <a:pt x="76650" y="287846"/>
                </a:lnTo>
                <a:lnTo>
                  <a:pt x="77793" y="288349"/>
                </a:lnTo>
                <a:lnTo>
                  <a:pt x="79017" y="289492"/>
                </a:lnTo>
                <a:lnTo>
                  <a:pt x="78404" y="291532"/>
                </a:lnTo>
                <a:lnTo>
                  <a:pt x="77827" y="292803"/>
                </a:lnTo>
                <a:lnTo>
                  <a:pt x="76256" y="293681"/>
                </a:lnTo>
                <a:lnTo>
                  <a:pt x="74970" y="295007"/>
                </a:lnTo>
                <a:lnTo>
                  <a:pt x="74610" y="296169"/>
                </a:lnTo>
                <a:lnTo>
                  <a:pt x="73882" y="296985"/>
                </a:lnTo>
                <a:lnTo>
                  <a:pt x="75140" y="297563"/>
                </a:lnTo>
                <a:lnTo>
                  <a:pt x="76433" y="297978"/>
                </a:lnTo>
                <a:lnTo>
                  <a:pt x="77180" y="298923"/>
                </a:lnTo>
                <a:lnTo>
                  <a:pt x="78064" y="300290"/>
                </a:lnTo>
                <a:lnTo>
                  <a:pt x="78017" y="302949"/>
                </a:lnTo>
                <a:lnTo>
                  <a:pt x="74630" y="309198"/>
                </a:lnTo>
                <a:lnTo>
                  <a:pt x="73461" y="310592"/>
                </a:lnTo>
                <a:lnTo>
                  <a:pt x="64981" y="314359"/>
                </a:lnTo>
                <a:lnTo>
                  <a:pt x="61656" y="316406"/>
                </a:lnTo>
                <a:lnTo>
                  <a:pt x="54557" y="319065"/>
                </a:lnTo>
                <a:lnTo>
                  <a:pt x="51796" y="319562"/>
                </a:lnTo>
                <a:lnTo>
                  <a:pt x="48736" y="319031"/>
                </a:lnTo>
                <a:lnTo>
                  <a:pt x="44261" y="317012"/>
                </a:lnTo>
                <a:lnTo>
                  <a:pt x="37434" y="311837"/>
                </a:lnTo>
                <a:lnTo>
                  <a:pt x="35660" y="310130"/>
                </a:lnTo>
                <a:lnTo>
                  <a:pt x="30199" y="303473"/>
                </a:lnTo>
                <a:lnTo>
                  <a:pt x="26262" y="299943"/>
                </a:lnTo>
                <a:lnTo>
                  <a:pt x="23276" y="296659"/>
                </a:lnTo>
                <a:lnTo>
                  <a:pt x="19577" y="293545"/>
                </a:lnTo>
                <a:lnTo>
                  <a:pt x="16089" y="289342"/>
                </a:lnTo>
                <a:lnTo>
                  <a:pt x="15348" y="287424"/>
                </a:lnTo>
                <a:lnTo>
                  <a:pt x="15606" y="285473"/>
                </a:lnTo>
                <a:lnTo>
                  <a:pt x="16905" y="284412"/>
                </a:lnTo>
                <a:lnTo>
                  <a:pt x="18428" y="284841"/>
                </a:lnTo>
                <a:lnTo>
                  <a:pt x="19631" y="286486"/>
                </a:lnTo>
                <a:lnTo>
                  <a:pt x="20482" y="287220"/>
                </a:lnTo>
                <a:lnTo>
                  <a:pt x="21196" y="287520"/>
                </a:lnTo>
                <a:lnTo>
                  <a:pt x="26405" y="284997"/>
                </a:lnTo>
                <a:lnTo>
                  <a:pt x="28424" y="285099"/>
                </a:lnTo>
                <a:lnTo>
                  <a:pt x="29805" y="283834"/>
                </a:lnTo>
                <a:lnTo>
                  <a:pt x="31552" y="284113"/>
                </a:lnTo>
                <a:lnTo>
                  <a:pt x="35115" y="282141"/>
                </a:lnTo>
                <a:lnTo>
                  <a:pt x="36611" y="282018"/>
                </a:lnTo>
                <a:lnTo>
                  <a:pt x="38393" y="281624"/>
                </a:lnTo>
                <a:lnTo>
                  <a:pt x="41263" y="276626"/>
                </a:lnTo>
                <a:lnTo>
                  <a:pt x="43411" y="273443"/>
                </a:lnTo>
                <a:lnTo>
                  <a:pt x="44805" y="272777"/>
                </a:lnTo>
                <a:lnTo>
                  <a:pt x="44724" y="272002"/>
                </a:lnTo>
                <a:lnTo>
                  <a:pt x="44336" y="270989"/>
                </a:lnTo>
                <a:lnTo>
                  <a:pt x="43296" y="271247"/>
                </a:lnTo>
                <a:lnTo>
                  <a:pt x="42568" y="272213"/>
                </a:lnTo>
                <a:lnTo>
                  <a:pt x="42031" y="273382"/>
                </a:lnTo>
                <a:lnTo>
                  <a:pt x="41487" y="274083"/>
                </a:lnTo>
                <a:lnTo>
                  <a:pt x="39800" y="273437"/>
                </a:lnTo>
                <a:lnTo>
                  <a:pt x="38665" y="273546"/>
                </a:lnTo>
                <a:lnTo>
                  <a:pt x="37264" y="273926"/>
                </a:lnTo>
                <a:lnTo>
                  <a:pt x="32144" y="275790"/>
                </a:lnTo>
                <a:lnTo>
                  <a:pt x="30036" y="277462"/>
                </a:lnTo>
                <a:lnTo>
                  <a:pt x="28608" y="277796"/>
                </a:lnTo>
                <a:lnTo>
                  <a:pt x="20427" y="275953"/>
                </a:lnTo>
                <a:lnTo>
                  <a:pt x="12431" y="271723"/>
                </a:lnTo>
                <a:lnTo>
                  <a:pt x="9065" y="268908"/>
                </a:lnTo>
                <a:lnTo>
                  <a:pt x="6936" y="265311"/>
                </a:lnTo>
                <a:lnTo>
                  <a:pt x="4807" y="261020"/>
                </a:lnTo>
                <a:lnTo>
                  <a:pt x="5508" y="259816"/>
                </a:lnTo>
                <a:lnTo>
                  <a:pt x="8813" y="257232"/>
                </a:lnTo>
                <a:lnTo>
                  <a:pt x="11669" y="255199"/>
                </a:lnTo>
                <a:lnTo>
                  <a:pt x="9105" y="256103"/>
                </a:lnTo>
                <a:lnTo>
                  <a:pt x="6331" y="257361"/>
                </a:lnTo>
                <a:lnTo>
                  <a:pt x="4957" y="258239"/>
                </a:lnTo>
                <a:lnTo>
                  <a:pt x="3400" y="260081"/>
                </a:lnTo>
                <a:lnTo>
                  <a:pt x="1333" y="260496"/>
                </a:lnTo>
                <a:lnTo>
                  <a:pt x="517" y="257763"/>
                </a:lnTo>
                <a:lnTo>
                  <a:pt x="0" y="255097"/>
                </a:lnTo>
                <a:lnTo>
                  <a:pt x="1319" y="254199"/>
                </a:lnTo>
                <a:lnTo>
                  <a:pt x="2244" y="253635"/>
                </a:lnTo>
                <a:lnTo>
                  <a:pt x="4121" y="253159"/>
                </a:lnTo>
                <a:lnTo>
                  <a:pt x="6175" y="252819"/>
                </a:lnTo>
                <a:lnTo>
                  <a:pt x="8038" y="252833"/>
                </a:lnTo>
                <a:lnTo>
                  <a:pt x="10669" y="252873"/>
                </a:lnTo>
                <a:lnTo>
                  <a:pt x="10744" y="246617"/>
                </a:lnTo>
                <a:lnTo>
                  <a:pt x="10962" y="246066"/>
                </a:lnTo>
                <a:lnTo>
                  <a:pt x="11336" y="245747"/>
                </a:lnTo>
                <a:lnTo>
                  <a:pt x="11764" y="245611"/>
                </a:lnTo>
                <a:lnTo>
                  <a:pt x="12125" y="245706"/>
                </a:lnTo>
                <a:lnTo>
                  <a:pt x="12662" y="246645"/>
                </a:lnTo>
                <a:lnTo>
                  <a:pt x="13335" y="246590"/>
                </a:lnTo>
                <a:lnTo>
                  <a:pt x="14049" y="246046"/>
                </a:lnTo>
                <a:lnTo>
                  <a:pt x="15640" y="246454"/>
                </a:lnTo>
                <a:lnTo>
                  <a:pt x="16918" y="246175"/>
                </a:lnTo>
                <a:lnTo>
                  <a:pt x="18210" y="246543"/>
                </a:lnTo>
                <a:lnTo>
                  <a:pt x="20414" y="246549"/>
                </a:lnTo>
                <a:lnTo>
                  <a:pt x="24392" y="246400"/>
                </a:lnTo>
                <a:lnTo>
                  <a:pt x="26602" y="246447"/>
                </a:lnTo>
                <a:lnTo>
                  <a:pt x="28030" y="247440"/>
                </a:lnTo>
                <a:lnTo>
                  <a:pt x="29594" y="248535"/>
                </a:lnTo>
                <a:lnTo>
                  <a:pt x="31287" y="248691"/>
                </a:lnTo>
                <a:lnTo>
                  <a:pt x="33742" y="248562"/>
                </a:lnTo>
                <a:lnTo>
                  <a:pt x="35408" y="248141"/>
                </a:lnTo>
                <a:lnTo>
                  <a:pt x="36251" y="247120"/>
                </a:lnTo>
                <a:lnTo>
                  <a:pt x="36884" y="246141"/>
                </a:lnTo>
                <a:lnTo>
                  <a:pt x="40521" y="244713"/>
                </a:lnTo>
                <a:lnTo>
                  <a:pt x="44343" y="243550"/>
                </a:lnTo>
                <a:lnTo>
                  <a:pt x="45445" y="243421"/>
                </a:lnTo>
                <a:lnTo>
                  <a:pt x="45792" y="244101"/>
                </a:lnTo>
                <a:lnTo>
                  <a:pt x="45621" y="245237"/>
                </a:lnTo>
                <a:lnTo>
                  <a:pt x="46063" y="246318"/>
                </a:lnTo>
                <a:lnTo>
                  <a:pt x="47600" y="247005"/>
                </a:lnTo>
                <a:lnTo>
                  <a:pt x="48682" y="247175"/>
                </a:lnTo>
                <a:lnTo>
                  <a:pt x="49654" y="247019"/>
                </a:lnTo>
                <a:lnTo>
                  <a:pt x="50375" y="246672"/>
                </a:lnTo>
                <a:lnTo>
                  <a:pt x="51925" y="244972"/>
                </a:lnTo>
                <a:lnTo>
                  <a:pt x="52727" y="244584"/>
                </a:lnTo>
                <a:lnTo>
                  <a:pt x="53768" y="244611"/>
                </a:lnTo>
                <a:lnTo>
                  <a:pt x="54937" y="243795"/>
                </a:lnTo>
                <a:lnTo>
                  <a:pt x="54958" y="243170"/>
                </a:lnTo>
                <a:lnTo>
                  <a:pt x="54217" y="242870"/>
                </a:lnTo>
                <a:lnTo>
                  <a:pt x="53584" y="241973"/>
                </a:lnTo>
                <a:lnTo>
                  <a:pt x="53707" y="241245"/>
                </a:lnTo>
                <a:lnTo>
                  <a:pt x="53523" y="240212"/>
                </a:lnTo>
                <a:lnTo>
                  <a:pt x="53653" y="239233"/>
                </a:lnTo>
                <a:lnTo>
                  <a:pt x="54149" y="238498"/>
                </a:lnTo>
                <a:lnTo>
                  <a:pt x="55019" y="237791"/>
                </a:lnTo>
                <a:lnTo>
                  <a:pt x="54503" y="236329"/>
                </a:lnTo>
                <a:lnTo>
                  <a:pt x="53169" y="233527"/>
                </a:lnTo>
                <a:lnTo>
                  <a:pt x="51776" y="229937"/>
                </a:lnTo>
                <a:lnTo>
                  <a:pt x="50300" y="226945"/>
                </a:lnTo>
                <a:lnTo>
                  <a:pt x="48430" y="224320"/>
                </a:lnTo>
                <a:lnTo>
                  <a:pt x="47464" y="222389"/>
                </a:lnTo>
                <a:lnTo>
                  <a:pt x="47566" y="218125"/>
                </a:lnTo>
                <a:lnTo>
                  <a:pt x="47403" y="217262"/>
                </a:lnTo>
                <a:lnTo>
                  <a:pt x="46757" y="216731"/>
                </a:lnTo>
                <a:lnTo>
                  <a:pt x="45893" y="216439"/>
                </a:lnTo>
                <a:lnTo>
                  <a:pt x="44676" y="216874"/>
                </a:lnTo>
                <a:lnTo>
                  <a:pt x="43582" y="216956"/>
                </a:lnTo>
                <a:lnTo>
                  <a:pt x="41229" y="216860"/>
                </a:lnTo>
                <a:lnTo>
                  <a:pt x="40073" y="216425"/>
                </a:lnTo>
                <a:lnTo>
                  <a:pt x="36931" y="212134"/>
                </a:lnTo>
                <a:lnTo>
                  <a:pt x="36516" y="210448"/>
                </a:lnTo>
                <a:lnTo>
                  <a:pt x="36503" y="208714"/>
                </a:lnTo>
                <a:lnTo>
                  <a:pt x="37543" y="205695"/>
                </a:lnTo>
                <a:lnTo>
                  <a:pt x="37863" y="202879"/>
                </a:lnTo>
                <a:lnTo>
                  <a:pt x="38005" y="200255"/>
                </a:lnTo>
                <a:lnTo>
                  <a:pt x="37835" y="199513"/>
                </a:lnTo>
                <a:lnTo>
                  <a:pt x="37203" y="198629"/>
                </a:lnTo>
                <a:lnTo>
                  <a:pt x="36149" y="197977"/>
                </a:lnTo>
                <a:lnTo>
                  <a:pt x="33327" y="197820"/>
                </a:lnTo>
                <a:lnTo>
                  <a:pt x="29975" y="196950"/>
                </a:lnTo>
                <a:lnTo>
                  <a:pt x="27397" y="195420"/>
                </a:lnTo>
                <a:lnTo>
                  <a:pt x="25602" y="194495"/>
                </a:lnTo>
                <a:lnTo>
                  <a:pt x="25119" y="193890"/>
                </a:lnTo>
                <a:lnTo>
                  <a:pt x="24902" y="193183"/>
                </a:lnTo>
                <a:lnTo>
                  <a:pt x="25371" y="189993"/>
                </a:lnTo>
                <a:lnTo>
                  <a:pt x="26180" y="186396"/>
                </a:lnTo>
                <a:lnTo>
                  <a:pt x="26772" y="185295"/>
                </a:lnTo>
                <a:lnTo>
                  <a:pt x="27792" y="184152"/>
                </a:lnTo>
                <a:lnTo>
                  <a:pt x="28547" y="183377"/>
                </a:lnTo>
                <a:lnTo>
                  <a:pt x="29757" y="182350"/>
                </a:lnTo>
                <a:lnTo>
                  <a:pt x="33028" y="178909"/>
                </a:lnTo>
                <a:lnTo>
                  <a:pt x="35958" y="174170"/>
                </a:lnTo>
                <a:lnTo>
                  <a:pt x="37774" y="170858"/>
                </a:lnTo>
                <a:lnTo>
                  <a:pt x="38719" y="169872"/>
                </a:lnTo>
                <a:lnTo>
                  <a:pt x="39685" y="169029"/>
                </a:lnTo>
                <a:lnTo>
                  <a:pt x="41093" y="168009"/>
                </a:lnTo>
                <a:lnTo>
                  <a:pt x="42725" y="167077"/>
                </a:lnTo>
                <a:lnTo>
                  <a:pt x="44343" y="167118"/>
                </a:lnTo>
                <a:lnTo>
                  <a:pt x="45880" y="167968"/>
                </a:lnTo>
                <a:lnTo>
                  <a:pt x="47022" y="168961"/>
                </a:lnTo>
                <a:lnTo>
                  <a:pt x="47410" y="171157"/>
                </a:lnTo>
                <a:lnTo>
                  <a:pt x="48219" y="172578"/>
                </a:lnTo>
                <a:lnTo>
                  <a:pt x="49090" y="173435"/>
                </a:lnTo>
                <a:lnTo>
                  <a:pt x="50245" y="173850"/>
                </a:lnTo>
                <a:lnTo>
                  <a:pt x="51721" y="173748"/>
                </a:lnTo>
                <a:lnTo>
                  <a:pt x="57630" y="171232"/>
                </a:lnTo>
                <a:lnTo>
                  <a:pt x="59643" y="170722"/>
                </a:lnTo>
                <a:lnTo>
                  <a:pt x="64471" y="170409"/>
                </a:lnTo>
                <a:lnTo>
                  <a:pt x="67783" y="169437"/>
                </a:lnTo>
                <a:lnTo>
                  <a:pt x="70714" y="168417"/>
                </a:lnTo>
                <a:lnTo>
                  <a:pt x="71074" y="166588"/>
                </a:lnTo>
                <a:lnTo>
                  <a:pt x="72203" y="163793"/>
                </a:lnTo>
                <a:lnTo>
                  <a:pt x="75644" y="160148"/>
                </a:lnTo>
                <a:lnTo>
                  <a:pt x="76616" y="158523"/>
                </a:lnTo>
                <a:lnTo>
                  <a:pt x="77656" y="155408"/>
                </a:lnTo>
                <a:lnTo>
                  <a:pt x="78765" y="152566"/>
                </a:lnTo>
                <a:lnTo>
                  <a:pt x="79724" y="151383"/>
                </a:lnTo>
                <a:lnTo>
                  <a:pt x="85137" y="148255"/>
                </a:lnTo>
                <a:lnTo>
                  <a:pt x="90434" y="145378"/>
                </a:lnTo>
                <a:lnTo>
                  <a:pt x="91304" y="144073"/>
                </a:lnTo>
                <a:lnTo>
                  <a:pt x="94731" y="138088"/>
                </a:lnTo>
                <a:lnTo>
                  <a:pt x="96690" y="134015"/>
                </a:lnTo>
                <a:lnTo>
                  <a:pt x="97200" y="132703"/>
                </a:lnTo>
                <a:lnTo>
                  <a:pt x="98336" y="129160"/>
                </a:lnTo>
                <a:lnTo>
                  <a:pt x="99566" y="125624"/>
                </a:lnTo>
                <a:lnTo>
                  <a:pt x="101198" y="124801"/>
                </a:lnTo>
                <a:lnTo>
                  <a:pt x="104836" y="123455"/>
                </a:lnTo>
                <a:lnTo>
                  <a:pt x="107720" y="122136"/>
                </a:lnTo>
                <a:lnTo>
                  <a:pt x="109202" y="120626"/>
                </a:lnTo>
                <a:lnTo>
                  <a:pt x="110093" y="119307"/>
                </a:lnTo>
                <a:lnTo>
                  <a:pt x="109930" y="118001"/>
                </a:lnTo>
                <a:lnTo>
                  <a:pt x="109134" y="116451"/>
                </a:lnTo>
                <a:lnTo>
                  <a:pt x="109297" y="115526"/>
                </a:lnTo>
                <a:lnTo>
                  <a:pt x="109440" y="114615"/>
                </a:lnTo>
                <a:lnTo>
                  <a:pt x="111541" y="112758"/>
                </a:lnTo>
                <a:lnTo>
                  <a:pt x="115478" y="107257"/>
                </a:lnTo>
                <a:lnTo>
                  <a:pt x="117845" y="104503"/>
                </a:lnTo>
                <a:lnTo>
                  <a:pt x="118627" y="104503"/>
                </a:lnTo>
                <a:lnTo>
                  <a:pt x="121095" y="103034"/>
                </a:lnTo>
                <a:lnTo>
                  <a:pt x="123441" y="101375"/>
                </a:lnTo>
                <a:lnTo>
                  <a:pt x="123305" y="100620"/>
                </a:lnTo>
                <a:lnTo>
                  <a:pt x="123013" y="99641"/>
                </a:lnTo>
                <a:lnTo>
                  <a:pt x="121666" y="99206"/>
                </a:lnTo>
                <a:lnTo>
                  <a:pt x="121238" y="98029"/>
                </a:lnTo>
                <a:lnTo>
                  <a:pt x="121571" y="96343"/>
                </a:lnTo>
                <a:lnTo>
                  <a:pt x="122700" y="91807"/>
                </a:lnTo>
                <a:lnTo>
                  <a:pt x="122469" y="90502"/>
                </a:lnTo>
                <a:lnTo>
                  <a:pt x="121095" y="86286"/>
                </a:lnTo>
                <a:lnTo>
                  <a:pt x="121401" y="85123"/>
                </a:lnTo>
                <a:lnTo>
                  <a:pt x="121966" y="83926"/>
                </a:lnTo>
                <a:lnTo>
                  <a:pt x="123502" y="82335"/>
                </a:lnTo>
                <a:lnTo>
                  <a:pt x="125481" y="81009"/>
                </a:lnTo>
                <a:lnTo>
                  <a:pt x="131819" y="77867"/>
                </a:lnTo>
                <a:lnTo>
                  <a:pt x="133104" y="77521"/>
                </a:lnTo>
                <a:lnTo>
                  <a:pt x="135300" y="76725"/>
                </a:lnTo>
                <a:lnTo>
                  <a:pt x="136647" y="75045"/>
                </a:lnTo>
                <a:lnTo>
                  <a:pt x="136810" y="73610"/>
                </a:lnTo>
                <a:lnTo>
                  <a:pt x="136219" y="72720"/>
                </a:lnTo>
                <a:lnTo>
                  <a:pt x="134906" y="71523"/>
                </a:lnTo>
                <a:lnTo>
                  <a:pt x="132438" y="70442"/>
                </a:lnTo>
                <a:lnTo>
                  <a:pt x="130207" y="69497"/>
                </a:lnTo>
                <a:lnTo>
                  <a:pt x="126420" y="69598"/>
                </a:lnTo>
                <a:lnTo>
                  <a:pt x="124455" y="68789"/>
                </a:lnTo>
                <a:lnTo>
                  <a:pt x="123917" y="68225"/>
                </a:lnTo>
                <a:lnTo>
                  <a:pt x="123645" y="66226"/>
                </a:lnTo>
                <a:lnTo>
                  <a:pt x="124026" y="62839"/>
                </a:lnTo>
                <a:lnTo>
                  <a:pt x="123434" y="62540"/>
                </a:lnTo>
                <a:lnTo>
                  <a:pt x="122591" y="62941"/>
                </a:lnTo>
                <a:lnTo>
                  <a:pt x="120592" y="62540"/>
                </a:lnTo>
                <a:lnTo>
                  <a:pt x="118137" y="62588"/>
                </a:lnTo>
                <a:lnTo>
                  <a:pt x="117199" y="61642"/>
                </a:lnTo>
                <a:lnTo>
                  <a:pt x="117661" y="60507"/>
                </a:lnTo>
                <a:lnTo>
                  <a:pt x="117518" y="58990"/>
                </a:lnTo>
                <a:lnTo>
                  <a:pt x="117151" y="57549"/>
                </a:lnTo>
                <a:lnTo>
                  <a:pt x="116770" y="57249"/>
                </a:lnTo>
                <a:lnTo>
                  <a:pt x="115594" y="56903"/>
                </a:lnTo>
                <a:lnTo>
                  <a:pt x="113765" y="55652"/>
                </a:lnTo>
                <a:lnTo>
                  <a:pt x="112289" y="54108"/>
                </a:lnTo>
                <a:lnTo>
                  <a:pt x="111426" y="53061"/>
                </a:lnTo>
                <a:lnTo>
                  <a:pt x="111160" y="52340"/>
                </a:lnTo>
                <a:lnTo>
                  <a:pt x="111242" y="51864"/>
                </a:lnTo>
                <a:lnTo>
                  <a:pt x="112316" y="50524"/>
                </a:lnTo>
                <a:lnTo>
                  <a:pt x="113595" y="48641"/>
                </a:lnTo>
                <a:lnTo>
                  <a:pt x="114064" y="47022"/>
                </a:lnTo>
                <a:lnTo>
                  <a:pt x="114207" y="45846"/>
                </a:lnTo>
                <a:lnTo>
                  <a:pt x="113846" y="44982"/>
                </a:lnTo>
                <a:lnTo>
                  <a:pt x="112670" y="43921"/>
                </a:lnTo>
                <a:lnTo>
                  <a:pt x="111412" y="42990"/>
                </a:lnTo>
                <a:lnTo>
                  <a:pt x="110909" y="42181"/>
                </a:lnTo>
                <a:lnTo>
                  <a:pt x="110888" y="40957"/>
                </a:lnTo>
                <a:lnTo>
                  <a:pt x="111357" y="39427"/>
                </a:lnTo>
                <a:lnTo>
                  <a:pt x="112833" y="38271"/>
                </a:lnTo>
                <a:lnTo>
                  <a:pt x="115451" y="37176"/>
                </a:lnTo>
                <a:lnTo>
                  <a:pt x="116131" y="35816"/>
                </a:lnTo>
                <a:lnTo>
                  <a:pt x="116043" y="34809"/>
                </a:lnTo>
                <a:lnTo>
                  <a:pt x="115329" y="34510"/>
                </a:lnTo>
                <a:lnTo>
                  <a:pt x="113486" y="34503"/>
                </a:lnTo>
                <a:lnTo>
                  <a:pt x="110385" y="34157"/>
                </a:lnTo>
                <a:lnTo>
                  <a:pt x="109862" y="33599"/>
                </a:lnTo>
                <a:lnTo>
                  <a:pt x="109508" y="32851"/>
                </a:lnTo>
                <a:lnTo>
                  <a:pt x="109501" y="32110"/>
                </a:lnTo>
                <a:lnTo>
                  <a:pt x="110161" y="31267"/>
                </a:lnTo>
                <a:lnTo>
                  <a:pt x="110950" y="30199"/>
                </a:lnTo>
                <a:lnTo>
                  <a:pt x="110807" y="29159"/>
                </a:lnTo>
                <a:lnTo>
                  <a:pt x="109896" y="27982"/>
                </a:lnTo>
                <a:lnTo>
                  <a:pt x="107713" y="27125"/>
                </a:lnTo>
                <a:lnTo>
                  <a:pt x="107414" y="25908"/>
                </a:lnTo>
                <a:lnTo>
                  <a:pt x="107754" y="24895"/>
                </a:lnTo>
                <a:lnTo>
                  <a:pt x="108474" y="23447"/>
                </a:lnTo>
                <a:lnTo>
                  <a:pt x="109107" y="22440"/>
                </a:lnTo>
                <a:lnTo>
                  <a:pt x="110596" y="19570"/>
                </a:lnTo>
                <a:lnTo>
                  <a:pt x="112405" y="18945"/>
                </a:lnTo>
                <a:lnTo>
                  <a:pt x="114622" y="18013"/>
                </a:lnTo>
                <a:lnTo>
                  <a:pt x="117070" y="16986"/>
                </a:lnTo>
                <a:lnTo>
                  <a:pt x="120844" y="17755"/>
                </a:lnTo>
                <a:lnTo>
                  <a:pt x="122680" y="18136"/>
                </a:lnTo>
                <a:lnTo>
                  <a:pt x="126392" y="19013"/>
                </a:lnTo>
                <a:lnTo>
                  <a:pt x="129507" y="19747"/>
                </a:lnTo>
                <a:lnTo>
                  <a:pt x="132689" y="19958"/>
                </a:lnTo>
                <a:lnTo>
                  <a:pt x="134008" y="19904"/>
                </a:lnTo>
                <a:lnTo>
                  <a:pt x="135464" y="20774"/>
                </a:lnTo>
                <a:lnTo>
                  <a:pt x="139061" y="22263"/>
                </a:lnTo>
                <a:lnTo>
                  <a:pt x="141985" y="23045"/>
                </a:lnTo>
                <a:lnTo>
                  <a:pt x="143964" y="23039"/>
                </a:lnTo>
                <a:lnTo>
                  <a:pt x="146881" y="21719"/>
                </a:lnTo>
                <a:lnTo>
                  <a:pt x="148336" y="20509"/>
                </a:lnTo>
                <a:lnTo>
                  <a:pt x="150295" y="19183"/>
                </a:lnTo>
                <a:lnTo>
                  <a:pt x="152804" y="19237"/>
                </a:lnTo>
                <a:lnTo>
                  <a:pt x="158230" y="17190"/>
                </a:lnTo>
                <a:lnTo>
                  <a:pt x="159243" y="17544"/>
                </a:lnTo>
                <a:lnTo>
                  <a:pt x="160855" y="17660"/>
                </a:lnTo>
                <a:lnTo>
                  <a:pt x="162800" y="16476"/>
                </a:lnTo>
                <a:lnTo>
                  <a:pt x="163800" y="15076"/>
                </a:lnTo>
                <a:lnTo>
                  <a:pt x="163956" y="14368"/>
                </a:lnTo>
                <a:lnTo>
                  <a:pt x="164439" y="13852"/>
                </a:lnTo>
                <a:lnTo>
                  <a:pt x="166520" y="12961"/>
                </a:lnTo>
                <a:lnTo>
                  <a:pt x="168607" y="11723"/>
                </a:lnTo>
                <a:lnTo>
                  <a:pt x="169172" y="10091"/>
                </a:lnTo>
                <a:lnTo>
                  <a:pt x="169519" y="8983"/>
                </a:lnTo>
                <a:lnTo>
                  <a:pt x="171803" y="7555"/>
                </a:lnTo>
                <a:lnTo>
                  <a:pt x="174183" y="6066"/>
                </a:lnTo>
                <a:lnTo>
                  <a:pt x="176672" y="4508"/>
                </a:lnTo>
                <a:lnTo>
                  <a:pt x="179501" y="2733"/>
                </a:lnTo>
                <a:lnTo>
                  <a:pt x="181894" y="1231"/>
                </a:lnTo>
                <a:lnTo>
                  <a:pt x="183853" y="0"/>
                </a:lnTo>
                <a:lnTo>
                  <a:pt x="184070" y="265"/>
                </a:lnTo>
                <a:lnTo>
                  <a:pt x="184839" y="823"/>
                </a:lnTo>
                <a:lnTo>
                  <a:pt x="185669" y="1095"/>
                </a:lnTo>
                <a:lnTo>
                  <a:pt x="186641" y="571"/>
                </a:lnTo>
                <a:lnTo>
                  <a:pt x="187858" y="136"/>
                </a:lnTo>
                <a:lnTo>
                  <a:pt x="188497" y="381"/>
                </a:lnTo>
                <a:lnTo>
                  <a:pt x="188586" y="1088"/>
                </a:lnTo>
                <a:lnTo>
                  <a:pt x="187858" y="4406"/>
                </a:lnTo>
                <a:lnTo>
                  <a:pt x="187919" y="5705"/>
                </a:lnTo>
                <a:lnTo>
                  <a:pt x="189136" y="8405"/>
                </a:lnTo>
                <a:lnTo>
                  <a:pt x="190714" y="12777"/>
                </a:lnTo>
                <a:lnTo>
                  <a:pt x="192197" y="16871"/>
                </a:lnTo>
                <a:lnTo>
                  <a:pt x="193067" y="19550"/>
                </a:lnTo>
                <a:lnTo>
                  <a:pt x="193931" y="20645"/>
                </a:lnTo>
                <a:lnTo>
                  <a:pt x="197528" y="21767"/>
                </a:lnTo>
                <a:lnTo>
                  <a:pt x="200493" y="22685"/>
                </a:lnTo>
                <a:lnTo>
                  <a:pt x="202254" y="24188"/>
                </a:lnTo>
                <a:lnTo>
                  <a:pt x="204199" y="25629"/>
                </a:lnTo>
                <a:lnTo>
                  <a:pt x="205559" y="26513"/>
                </a:lnTo>
                <a:lnTo>
                  <a:pt x="206205" y="27649"/>
                </a:lnTo>
                <a:lnTo>
                  <a:pt x="206341" y="28669"/>
                </a:lnTo>
                <a:lnTo>
                  <a:pt x="206218" y="29356"/>
                </a:lnTo>
                <a:lnTo>
                  <a:pt x="205477" y="30260"/>
                </a:lnTo>
                <a:lnTo>
                  <a:pt x="202063" y="32586"/>
                </a:lnTo>
                <a:lnTo>
                  <a:pt x="201655" y="33320"/>
                </a:lnTo>
                <a:lnTo>
                  <a:pt x="201554" y="34286"/>
                </a:lnTo>
                <a:lnTo>
                  <a:pt x="202227" y="37162"/>
                </a:lnTo>
                <a:lnTo>
                  <a:pt x="202648" y="38964"/>
                </a:lnTo>
                <a:lnTo>
                  <a:pt x="202771" y="42582"/>
                </a:lnTo>
                <a:lnTo>
                  <a:pt x="202995" y="46016"/>
                </a:lnTo>
                <a:lnTo>
                  <a:pt x="204205" y="47580"/>
                </a:lnTo>
                <a:lnTo>
                  <a:pt x="205198" y="48586"/>
                </a:lnTo>
                <a:lnTo>
                  <a:pt x="205804" y="49498"/>
                </a:lnTo>
                <a:lnTo>
                  <a:pt x="207028" y="50756"/>
                </a:lnTo>
                <a:lnTo>
                  <a:pt x="208054" y="51687"/>
                </a:lnTo>
                <a:lnTo>
                  <a:pt x="208931" y="52238"/>
                </a:lnTo>
                <a:lnTo>
                  <a:pt x="209360" y="53469"/>
                </a:lnTo>
                <a:lnTo>
                  <a:pt x="209108" y="54917"/>
                </a:lnTo>
                <a:lnTo>
                  <a:pt x="208741" y="56175"/>
                </a:lnTo>
                <a:lnTo>
                  <a:pt x="208857" y="56855"/>
                </a:lnTo>
                <a:lnTo>
                  <a:pt x="209564" y="57338"/>
                </a:lnTo>
                <a:lnTo>
                  <a:pt x="210645" y="58596"/>
                </a:lnTo>
                <a:lnTo>
                  <a:pt x="210788" y="60432"/>
                </a:lnTo>
                <a:lnTo>
                  <a:pt x="210713" y="61697"/>
                </a:lnTo>
                <a:lnTo>
                  <a:pt x="211142" y="62832"/>
                </a:lnTo>
                <a:lnTo>
                  <a:pt x="211257" y="64090"/>
                </a:lnTo>
                <a:lnTo>
                  <a:pt x="210924" y="67225"/>
                </a:lnTo>
                <a:lnTo>
                  <a:pt x="210978" y="68640"/>
                </a:lnTo>
                <a:lnTo>
                  <a:pt x="210033" y="68728"/>
                </a:lnTo>
                <a:lnTo>
                  <a:pt x="209224" y="69211"/>
                </a:lnTo>
                <a:lnTo>
                  <a:pt x="208075" y="71183"/>
                </a:lnTo>
                <a:lnTo>
                  <a:pt x="206749" y="71700"/>
                </a:lnTo>
                <a:lnTo>
                  <a:pt x="205246" y="71856"/>
                </a:lnTo>
                <a:lnTo>
                  <a:pt x="203696" y="70646"/>
                </a:lnTo>
                <a:lnTo>
                  <a:pt x="202424" y="69381"/>
                </a:lnTo>
                <a:lnTo>
                  <a:pt x="202077" y="68680"/>
                </a:lnTo>
                <a:lnTo>
                  <a:pt x="201757" y="67348"/>
                </a:lnTo>
                <a:lnTo>
                  <a:pt x="201071" y="66477"/>
                </a:lnTo>
                <a:lnTo>
                  <a:pt x="199752" y="66885"/>
                </a:lnTo>
                <a:lnTo>
                  <a:pt x="197746" y="67069"/>
                </a:lnTo>
                <a:lnTo>
                  <a:pt x="195576" y="67361"/>
                </a:lnTo>
                <a:lnTo>
                  <a:pt x="195175" y="67654"/>
                </a:lnTo>
                <a:lnTo>
                  <a:pt x="195134" y="68218"/>
                </a:lnTo>
                <a:lnTo>
                  <a:pt x="195665" y="69415"/>
                </a:lnTo>
                <a:lnTo>
                  <a:pt x="196113" y="70972"/>
                </a:lnTo>
                <a:lnTo>
                  <a:pt x="196386" y="73148"/>
                </a:lnTo>
                <a:lnTo>
                  <a:pt x="196970" y="74590"/>
                </a:lnTo>
                <a:lnTo>
                  <a:pt x="197154" y="75045"/>
                </a:lnTo>
                <a:lnTo>
                  <a:pt x="200629" y="79370"/>
                </a:lnTo>
                <a:lnTo>
                  <a:pt x="201540" y="80247"/>
                </a:lnTo>
                <a:lnTo>
                  <a:pt x="201730" y="80825"/>
                </a:lnTo>
                <a:lnTo>
                  <a:pt x="201370" y="8242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81" name="Google Shape;3781;p208"/>
          <p:cNvSpPr/>
          <p:nvPr/>
        </p:nvSpPr>
        <p:spPr>
          <a:xfrm>
            <a:off x="9009153" y="4667961"/>
            <a:ext cx="2842" cy="4107"/>
          </a:xfrm>
          <a:custGeom>
            <a:rect b="b" l="l" r="r" t="t"/>
            <a:pathLst>
              <a:path extrusionOk="0" h="4107" w="2842">
                <a:moveTo>
                  <a:pt x="2714" y="2999"/>
                </a:moveTo>
                <a:lnTo>
                  <a:pt x="2272" y="3760"/>
                </a:lnTo>
                <a:lnTo>
                  <a:pt x="1517" y="4107"/>
                </a:lnTo>
                <a:lnTo>
                  <a:pt x="1102" y="2183"/>
                </a:lnTo>
                <a:lnTo>
                  <a:pt x="0" y="823"/>
                </a:lnTo>
                <a:lnTo>
                  <a:pt x="442" y="823"/>
                </a:lnTo>
                <a:lnTo>
                  <a:pt x="1483" y="1516"/>
                </a:lnTo>
                <a:lnTo>
                  <a:pt x="1856" y="3352"/>
                </a:lnTo>
                <a:lnTo>
                  <a:pt x="2244" y="2815"/>
                </a:lnTo>
                <a:lnTo>
                  <a:pt x="2142" y="2244"/>
                </a:lnTo>
                <a:lnTo>
                  <a:pt x="2367" y="1707"/>
                </a:lnTo>
                <a:lnTo>
                  <a:pt x="2210" y="1108"/>
                </a:lnTo>
                <a:lnTo>
                  <a:pt x="1639" y="190"/>
                </a:lnTo>
                <a:lnTo>
                  <a:pt x="1836" y="0"/>
                </a:lnTo>
                <a:lnTo>
                  <a:pt x="2748" y="789"/>
                </a:lnTo>
                <a:lnTo>
                  <a:pt x="2843" y="142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82" name="Google Shape;3782;p208"/>
          <p:cNvSpPr/>
          <p:nvPr/>
        </p:nvSpPr>
        <p:spPr>
          <a:xfrm>
            <a:off x="8368372" y="3765234"/>
            <a:ext cx="186511" cy="188946"/>
          </a:xfrm>
          <a:custGeom>
            <a:rect b="b" l="l" r="r" t="t"/>
            <a:pathLst>
              <a:path extrusionOk="0" h="188946" w="186511">
                <a:moveTo>
                  <a:pt x="114350" y="5474"/>
                </a:moveTo>
                <a:lnTo>
                  <a:pt x="114350" y="5651"/>
                </a:lnTo>
                <a:lnTo>
                  <a:pt x="114982" y="7344"/>
                </a:lnTo>
                <a:lnTo>
                  <a:pt x="116553" y="13634"/>
                </a:lnTo>
                <a:lnTo>
                  <a:pt x="117450" y="14430"/>
                </a:lnTo>
                <a:lnTo>
                  <a:pt x="118470" y="15096"/>
                </a:lnTo>
                <a:lnTo>
                  <a:pt x="119191" y="16028"/>
                </a:lnTo>
                <a:lnTo>
                  <a:pt x="119477" y="16966"/>
                </a:lnTo>
                <a:lnTo>
                  <a:pt x="119389" y="18421"/>
                </a:lnTo>
                <a:lnTo>
                  <a:pt x="119423" y="20108"/>
                </a:lnTo>
                <a:lnTo>
                  <a:pt x="119844" y="21400"/>
                </a:lnTo>
                <a:lnTo>
                  <a:pt x="120429" y="22379"/>
                </a:lnTo>
                <a:lnTo>
                  <a:pt x="120973" y="22868"/>
                </a:lnTo>
                <a:lnTo>
                  <a:pt x="121789" y="22916"/>
                </a:lnTo>
                <a:lnTo>
                  <a:pt x="122768" y="23154"/>
                </a:lnTo>
                <a:lnTo>
                  <a:pt x="123428" y="24126"/>
                </a:lnTo>
                <a:lnTo>
                  <a:pt x="125529" y="31219"/>
                </a:lnTo>
                <a:lnTo>
                  <a:pt x="125726" y="32144"/>
                </a:lnTo>
                <a:lnTo>
                  <a:pt x="126610" y="32443"/>
                </a:lnTo>
                <a:lnTo>
                  <a:pt x="128058" y="32307"/>
                </a:lnTo>
                <a:lnTo>
                  <a:pt x="129548" y="33041"/>
                </a:lnTo>
                <a:lnTo>
                  <a:pt x="131139" y="34184"/>
                </a:lnTo>
                <a:lnTo>
                  <a:pt x="132635" y="36339"/>
                </a:lnTo>
                <a:lnTo>
                  <a:pt x="133642" y="36686"/>
                </a:lnTo>
                <a:lnTo>
                  <a:pt x="136797" y="36367"/>
                </a:lnTo>
                <a:lnTo>
                  <a:pt x="141108" y="36713"/>
                </a:lnTo>
                <a:lnTo>
                  <a:pt x="143127" y="37822"/>
                </a:lnTo>
                <a:lnTo>
                  <a:pt x="142924" y="38509"/>
                </a:lnTo>
                <a:lnTo>
                  <a:pt x="141366" y="39270"/>
                </a:lnTo>
                <a:lnTo>
                  <a:pt x="138626" y="40168"/>
                </a:lnTo>
                <a:lnTo>
                  <a:pt x="137816" y="41684"/>
                </a:lnTo>
                <a:lnTo>
                  <a:pt x="137361" y="43649"/>
                </a:lnTo>
                <a:lnTo>
                  <a:pt x="137442" y="44751"/>
                </a:lnTo>
                <a:lnTo>
                  <a:pt x="138116" y="45961"/>
                </a:lnTo>
                <a:lnTo>
                  <a:pt x="140047" y="48369"/>
                </a:lnTo>
                <a:lnTo>
                  <a:pt x="140156" y="49239"/>
                </a:lnTo>
                <a:lnTo>
                  <a:pt x="140503" y="50449"/>
                </a:lnTo>
                <a:lnTo>
                  <a:pt x="140863" y="51279"/>
                </a:lnTo>
                <a:lnTo>
                  <a:pt x="140462" y="52877"/>
                </a:lnTo>
                <a:lnTo>
                  <a:pt x="138708" y="53986"/>
                </a:lnTo>
                <a:lnTo>
                  <a:pt x="136402" y="55182"/>
                </a:lnTo>
                <a:lnTo>
                  <a:pt x="131771" y="60514"/>
                </a:lnTo>
                <a:lnTo>
                  <a:pt x="131424" y="61663"/>
                </a:lnTo>
                <a:lnTo>
                  <a:pt x="131452" y="64804"/>
                </a:lnTo>
                <a:lnTo>
                  <a:pt x="130989" y="65702"/>
                </a:lnTo>
                <a:lnTo>
                  <a:pt x="129527" y="65688"/>
                </a:lnTo>
                <a:lnTo>
                  <a:pt x="128385" y="65525"/>
                </a:lnTo>
                <a:lnTo>
                  <a:pt x="128324" y="66620"/>
                </a:lnTo>
                <a:lnTo>
                  <a:pt x="127596" y="68089"/>
                </a:lnTo>
                <a:lnTo>
                  <a:pt x="127181" y="69360"/>
                </a:lnTo>
                <a:lnTo>
                  <a:pt x="128881" y="72359"/>
                </a:lnTo>
                <a:lnTo>
                  <a:pt x="129187" y="73951"/>
                </a:lnTo>
                <a:lnTo>
                  <a:pt x="128915" y="75399"/>
                </a:lnTo>
                <a:lnTo>
                  <a:pt x="127338" y="77888"/>
                </a:lnTo>
                <a:lnTo>
                  <a:pt x="126406" y="79560"/>
                </a:lnTo>
                <a:lnTo>
                  <a:pt x="126631" y="79934"/>
                </a:lnTo>
                <a:lnTo>
                  <a:pt x="127861" y="80601"/>
                </a:lnTo>
                <a:lnTo>
                  <a:pt x="131683" y="86061"/>
                </a:lnTo>
                <a:lnTo>
                  <a:pt x="132914" y="87979"/>
                </a:lnTo>
                <a:lnTo>
                  <a:pt x="134532" y="87476"/>
                </a:lnTo>
                <a:lnTo>
                  <a:pt x="135137" y="87510"/>
                </a:lnTo>
                <a:lnTo>
                  <a:pt x="135607" y="87816"/>
                </a:lnTo>
                <a:lnTo>
                  <a:pt x="135899" y="88462"/>
                </a:lnTo>
                <a:lnTo>
                  <a:pt x="135899" y="89278"/>
                </a:lnTo>
                <a:lnTo>
                  <a:pt x="135491" y="90502"/>
                </a:lnTo>
                <a:lnTo>
                  <a:pt x="137551" y="90998"/>
                </a:lnTo>
                <a:lnTo>
                  <a:pt x="138292" y="92236"/>
                </a:lnTo>
                <a:lnTo>
                  <a:pt x="140693" y="96465"/>
                </a:lnTo>
                <a:lnTo>
                  <a:pt x="140605" y="97723"/>
                </a:lnTo>
                <a:lnTo>
                  <a:pt x="139455" y="99716"/>
                </a:lnTo>
                <a:lnTo>
                  <a:pt x="139442" y="101035"/>
                </a:lnTo>
                <a:lnTo>
                  <a:pt x="139687" y="102218"/>
                </a:lnTo>
                <a:lnTo>
                  <a:pt x="140061" y="102633"/>
                </a:lnTo>
                <a:lnTo>
                  <a:pt x="143603" y="102803"/>
                </a:lnTo>
                <a:lnTo>
                  <a:pt x="145106" y="103279"/>
                </a:lnTo>
                <a:lnTo>
                  <a:pt x="148785" y="105428"/>
                </a:lnTo>
                <a:lnTo>
                  <a:pt x="152974" y="108726"/>
                </a:lnTo>
                <a:lnTo>
                  <a:pt x="156394" y="111426"/>
                </a:lnTo>
                <a:lnTo>
                  <a:pt x="159311" y="113717"/>
                </a:lnTo>
                <a:lnTo>
                  <a:pt x="162440" y="113554"/>
                </a:lnTo>
                <a:lnTo>
                  <a:pt x="163290" y="113969"/>
                </a:lnTo>
                <a:lnTo>
                  <a:pt x="164078" y="114683"/>
                </a:lnTo>
                <a:lnTo>
                  <a:pt x="164976" y="116566"/>
                </a:lnTo>
                <a:lnTo>
                  <a:pt x="166764" y="120816"/>
                </a:lnTo>
                <a:lnTo>
                  <a:pt x="168288" y="122224"/>
                </a:lnTo>
                <a:lnTo>
                  <a:pt x="170634" y="125617"/>
                </a:lnTo>
                <a:lnTo>
                  <a:pt x="172837" y="128793"/>
                </a:lnTo>
                <a:lnTo>
                  <a:pt x="171388" y="133104"/>
                </a:lnTo>
                <a:lnTo>
                  <a:pt x="169967" y="137579"/>
                </a:lnTo>
                <a:lnTo>
                  <a:pt x="169967" y="143331"/>
                </a:lnTo>
                <a:lnTo>
                  <a:pt x="169967" y="146419"/>
                </a:lnTo>
                <a:lnTo>
                  <a:pt x="172959" y="146548"/>
                </a:lnTo>
                <a:lnTo>
                  <a:pt x="176285" y="146697"/>
                </a:lnTo>
                <a:lnTo>
                  <a:pt x="176312" y="150376"/>
                </a:lnTo>
                <a:lnTo>
                  <a:pt x="176339" y="154069"/>
                </a:lnTo>
                <a:lnTo>
                  <a:pt x="176366" y="158271"/>
                </a:lnTo>
                <a:lnTo>
                  <a:pt x="177345" y="158448"/>
                </a:lnTo>
                <a:lnTo>
                  <a:pt x="178896" y="159352"/>
                </a:lnTo>
                <a:lnTo>
                  <a:pt x="179562" y="160712"/>
                </a:lnTo>
                <a:lnTo>
                  <a:pt x="180392" y="161453"/>
                </a:lnTo>
                <a:lnTo>
                  <a:pt x="181405" y="161576"/>
                </a:lnTo>
                <a:lnTo>
                  <a:pt x="182398" y="162242"/>
                </a:lnTo>
                <a:lnTo>
                  <a:pt x="183384" y="163460"/>
                </a:lnTo>
                <a:lnTo>
                  <a:pt x="183744" y="164371"/>
                </a:lnTo>
                <a:lnTo>
                  <a:pt x="183479" y="165003"/>
                </a:lnTo>
                <a:lnTo>
                  <a:pt x="183690" y="166105"/>
                </a:lnTo>
                <a:lnTo>
                  <a:pt x="184377" y="167682"/>
                </a:lnTo>
                <a:lnTo>
                  <a:pt x="185213" y="168424"/>
                </a:lnTo>
                <a:lnTo>
                  <a:pt x="186512" y="169335"/>
                </a:lnTo>
                <a:lnTo>
                  <a:pt x="184751" y="169858"/>
                </a:lnTo>
                <a:lnTo>
                  <a:pt x="182846" y="169457"/>
                </a:lnTo>
                <a:lnTo>
                  <a:pt x="178787" y="167614"/>
                </a:lnTo>
                <a:lnTo>
                  <a:pt x="177467" y="167560"/>
                </a:lnTo>
                <a:lnTo>
                  <a:pt x="175747" y="168260"/>
                </a:lnTo>
                <a:lnTo>
                  <a:pt x="175672" y="168886"/>
                </a:lnTo>
                <a:lnTo>
                  <a:pt x="171382" y="166826"/>
                </a:lnTo>
                <a:lnTo>
                  <a:pt x="169838" y="166411"/>
                </a:lnTo>
                <a:lnTo>
                  <a:pt x="169280" y="166370"/>
                </a:lnTo>
                <a:lnTo>
                  <a:pt x="166819" y="166390"/>
                </a:lnTo>
                <a:lnTo>
                  <a:pt x="163317" y="166764"/>
                </a:lnTo>
                <a:lnTo>
                  <a:pt x="161256" y="167601"/>
                </a:lnTo>
                <a:lnTo>
                  <a:pt x="159828" y="168485"/>
                </a:lnTo>
                <a:lnTo>
                  <a:pt x="159175" y="169355"/>
                </a:lnTo>
                <a:lnTo>
                  <a:pt x="158944" y="169824"/>
                </a:lnTo>
                <a:lnTo>
                  <a:pt x="157829" y="172388"/>
                </a:lnTo>
                <a:lnTo>
                  <a:pt x="156537" y="175672"/>
                </a:lnTo>
                <a:lnTo>
                  <a:pt x="155198" y="178624"/>
                </a:lnTo>
                <a:lnTo>
                  <a:pt x="152593" y="182772"/>
                </a:lnTo>
                <a:lnTo>
                  <a:pt x="151151" y="184683"/>
                </a:lnTo>
                <a:lnTo>
                  <a:pt x="148058" y="188232"/>
                </a:lnTo>
                <a:lnTo>
                  <a:pt x="144712" y="188946"/>
                </a:lnTo>
                <a:lnTo>
                  <a:pt x="136953" y="188246"/>
                </a:lnTo>
                <a:lnTo>
                  <a:pt x="128351" y="187464"/>
                </a:lnTo>
                <a:lnTo>
                  <a:pt x="119789" y="186695"/>
                </a:lnTo>
                <a:lnTo>
                  <a:pt x="113418" y="186117"/>
                </a:lnTo>
                <a:lnTo>
                  <a:pt x="112928" y="185927"/>
                </a:lnTo>
                <a:lnTo>
                  <a:pt x="106625" y="180854"/>
                </a:lnTo>
                <a:lnTo>
                  <a:pt x="101647" y="176835"/>
                </a:lnTo>
                <a:lnTo>
                  <a:pt x="95425" y="171810"/>
                </a:lnTo>
                <a:lnTo>
                  <a:pt x="89074" y="166662"/>
                </a:lnTo>
                <a:lnTo>
                  <a:pt x="82627" y="161433"/>
                </a:lnTo>
                <a:lnTo>
                  <a:pt x="77942" y="157625"/>
                </a:lnTo>
                <a:lnTo>
                  <a:pt x="72257" y="152715"/>
                </a:lnTo>
                <a:lnTo>
                  <a:pt x="67082" y="148234"/>
                </a:lnTo>
                <a:lnTo>
                  <a:pt x="62996" y="144685"/>
                </a:lnTo>
                <a:lnTo>
                  <a:pt x="57753" y="141584"/>
                </a:lnTo>
                <a:lnTo>
                  <a:pt x="53659" y="139149"/>
                </a:lnTo>
                <a:lnTo>
                  <a:pt x="47689" y="135607"/>
                </a:lnTo>
                <a:lnTo>
                  <a:pt x="42922" y="132771"/>
                </a:lnTo>
                <a:lnTo>
                  <a:pt x="38835" y="130337"/>
                </a:lnTo>
                <a:lnTo>
                  <a:pt x="32545" y="126583"/>
                </a:lnTo>
                <a:lnTo>
                  <a:pt x="30457" y="125563"/>
                </a:lnTo>
                <a:lnTo>
                  <a:pt x="23936" y="124305"/>
                </a:lnTo>
                <a:lnTo>
                  <a:pt x="17755" y="123244"/>
                </a:lnTo>
                <a:lnTo>
                  <a:pt x="11356" y="122142"/>
                </a:lnTo>
                <a:lnTo>
                  <a:pt x="7099" y="121408"/>
                </a:lnTo>
                <a:lnTo>
                  <a:pt x="9907" y="118729"/>
                </a:lnTo>
                <a:lnTo>
                  <a:pt x="9044" y="116322"/>
                </a:lnTo>
                <a:lnTo>
                  <a:pt x="6997" y="116764"/>
                </a:lnTo>
                <a:lnTo>
                  <a:pt x="5114" y="117335"/>
                </a:lnTo>
                <a:lnTo>
                  <a:pt x="3971" y="113588"/>
                </a:lnTo>
                <a:lnTo>
                  <a:pt x="5426" y="113119"/>
                </a:lnTo>
                <a:lnTo>
                  <a:pt x="4080" y="108216"/>
                </a:lnTo>
                <a:lnTo>
                  <a:pt x="2699" y="103157"/>
                </a:lnTo>
                <a:lnTo>
                  <a:pt x="1367" y="98254"/>
                </a:lnTo>
                <a:lnTo>
                  <a:pt x="0" y="93229"/>
                </a:lnTo>
                <a:lnTo>
                  <a:pt x="5406" y="89999"/>
                </a:lnTo>
                <a:lnTo>
                  <a:pt x="9445" y="87584"/>
                </a:lnTo>
                <a:lnTo>
                  <a:pt x="15096" y="84198"/>
                </a:lnTo>
                <a:lnTo>
                  <a:pt x="20543" y="80927"/>
                </a:lnTo>
                <a:lnTo>
                  <a:pt x="25731" y="77806"/>
                </a:lnTo>
                <a:lnTo>
                  <a:pt x="31450" y="74359"/>
                </a:lnTo>
                <a:lnTo>
                  <a:pt x="36564" y="71271"/>
                </a:lnTo>
                <a:lnTo>
                  <a:pt x="41249" y="70013"/>
                </a:lnTo>
                <a:lnTo>
                  <a:pt x="42242" y="69041"/>
                </a:lnTo>
                <a:lnTo>
                  <a:pt x="44377" y="64811"/>
                </a:lnTo>
                <a:lnTo>
                  <a:pt x="46206" y="61194"/>
                </a:lnTo>
                <a:lnTo>
                  <a:pt x="46295" y="60357"/>
                </a:lnTo>
                <a:lnTo>
                  <a:pt x="46301" y="55210"/>
                </a:lnTo>
                <a:lnTo>
                  <a:pt x="46621" y="49151"/>
                </a:lnTo>
                <a:lnTo>
                  <a:pt x="47226" y="45907"/>
                </a:lnTo>
                <a:lnTo>
                  <a:pt x="48280" y="43031"/>
                </a:lnTo>
                <a:lnTo>
                  <a:pt x="49246" y="40929"/>
                </a:lnTo>
                <a:lnTo>
                  <a:pt x="49348" y="38964"/>
                </a:lnTo>
                <a:lnTo>
                  <a:pt x="49219" y="36965"/>
                </a:lnTo>
                <a:lnTo>
                  <a:pt x="48219" y="33939"/>
                </a:lnTo>
                <a:lnTo>
                  <a:pt x="47179" y="30777"/>
                </a:lnTo>
                <a:lnTo>
                  <a:pt x="47294" y="27730"/>
                </a:lnTo>
                <a:lnTo>
                  <a:pt x="47485" y="26098"/>
                </a:lnTo>
                <a:lnTo>
                  <a:pt x="48137" y="23480"/>
                </a:lnTo>
                <a:lnTo>
                  <a:pt x="49253" y="21563"/>
                </a:lnTo>
                <a:lnTo>
                  <a:pt x="50450" y="20380"/>
                </a:lnTo>
                <a:lnTo>
                  <a:pt x="54897" y="19156"/>
                </a:lnTo>
                <a:lnTo>
                  <a:pt x="57542" y="18428"/>
                </a:lnTo>
                <a:lnTo>
                  <a:pt x="61078" y="15028"/>
                </a:lnTo>
                <a:lnTo>
                  <a:pt x="63179" y="13002"/>
                </a:lnTo>
                <a:lnTo>
                  <a:pt x="66103" y="9792"/>
                </a:lnTo>
                <a:lnTo>
                  <a:pt x="68259" y="7426"/>
                </a:lnTo>
                <a:lnTo>
                  <a:pt x="68429" y="6603"/>
                </a:lnTo>
                <a:lnTo>
                  <a:pt x="68429" y="6283"/>
                </a:lnTo>
                <a:lnTo>
                  <a:pt x="70278" y="5800"/>
                </a:lnTo>
                <a:lnTo>
                  <a:pt x="73699" y="2924"/>
                </a:lnTo>
                <a:lnTo>
                  <a:pt x="75719" y="238"/>
                </a:lnTo>
                <a:lnTo>
                  <a:pt x="76358" y="0"/>
                </a:lnTo>
                <a:lnTo>
                  <a:pt x="78160" y="877"/>
                </a:lnTo>
                <a:lnTo>
                  <a:pt x="79452" y="1122"/>
                </a:lnTo>
                <a:lnTo>
                  <a:pt x="82423" y="102"/>
                </a:lnTo>
                <a:lnTo>
                  <a:pt x="84191" y="639"/>
                </a:lnTo>
                <a:lnTo>
                  <a:pt x="85680" y="1319"/>
                </a:lnTo>
                <a:lnTo>
                  <a:pt x="86510" y="1367"/>
                </a:lnTo>
                <a:lnTo>
                  <a:pt x="90502" y="3040"/>
                </a:lnTo>
                <a:lnTo>
                  <a:pt x="91501" y="3244"/>
                </a:lnTo>
                <a:lnTo>
                  <a:pt x="93555" y="3448"/>
                </a:lnTo>
                <a:lnTo>
                  <a:pt x="96622" y="3543"/>
                </a:lnTo>
                <a:lnTo>
                  <a:pt x="98601" y="2448"/>
                </a:lnTo>
                <a:lnTo>
                  <a:pt x="99995" y="1394"/>
                </a:lnTo>
                <a:lnTo>
                  <a:pt x="100974" y="1421"/>
                </a:lnTo>
                <a:lnTo>
                  <a:pt x="101926" y="1673"/>
                </a:lnTo>
                <a:lnTo>
                  <a:pt x="102728" y="2121"/>
                </a:lnTo>
                <a:lnTo>
                  <a:pt x="103402" y="2910"/>
                </a:lnTo>
                <a:lnTo>
                  <a:pt x="103721" y="4039"/>
                </a:lnTo>
                <a:lnTo>
                  <a:pt x="103592" y="7636"/>
                </a:lnTo>
                <a:lnTo>
                  <a:pt x="103891" y="8582"/>
                </a:lnTo>
                <a:lnTo>
                  <a:pt x="104435" y="9262"/>
                </a:lnTo>
                <a:lnTo>
                  <a:pt x="105122" y="9391"/>
                </a:lnTo>
                <a:lnTo>
                  <a:pt x="105958" y="8609"/>
                </a:lnTo>
                <a:lnTo>
                  <a:pt x="107413" y="7473"/>
                </a:lnTo>
                <a:lnTo>
                  <a:pt x="109209" y="6236"/>
                </a:lnTo>
                <a:lnTo>
                  <a:pt x="110542" y="5100"/>
                </a:lnTo>
                <a:lnTo>
                  <a:pt x="111310" y="4672"/>
                </a:lnTo>
                <a:lnTo>
                  <a:pt x="112513" y="4733"/>
                </a:lnTo>
                <a:lnTo>
                  <a:pt x="113690" y="493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83" name="Google Shape;3783;p208"/>
          <p:cNvSpPr/>
          <p:nvPr/>
        </p:nvSpPr>
        <p:spPr>
          <a:xfrm>
            <a:off x="8468640" y="3706903"/>
            <a:ext cx="367916" cy="331754"/>
          </a:xfrm>
          <a:custGeom>
            <a:rect b="b" l="l" r="r" t="t"/>
            <a:pathLst>
              <a:path extrusionOk="0" h="331754" w="367916">
                <a:moveTo>
                  <a:pt x="15076" y="2971"/>
                </a:moveTo>
                <a:lnTo>
                  <a:pt x="15477" y="3502"/>
                </a:lnTo>
                <a:lnTo>
                  <a:pt x="18571" y="8568"/>
                </a:lnTo>
                <a:lnTo>
                  <a:pt x="19931" y="10057"/>
                </a:lnTo>
                <a:lnTo>
                  <a:pt x="20726" y="11322"/>
                </a:lnTo>
                <a:lnTo>
                  <a:pt x="21264" y="12730"/>
                </a:lnTo>
                <a:lnTo>
                  <a:pt x="22209" y="13682"/>
                </a:lnTo>
                <a:lnTo>
                  <a:pt x="23460" y="14198"/>
                </a:lnTo>
                <a:lnTo>
                  <a:pt x="24976" y="15558"/>
                </a:lnTo>
                <a:lnTo>
                  <a:pt x="26003" y="16619"/>
                </a:lnTo>
                <a:lnTo>
                  <a:pt x="27724" y="18816"/>
                </a:lnTo>
                <a:lnTo>
                  <a:pt x="29546" y="19632"/>
                </a:lnTo>
                <a:lnTo>
                  <a:pt x="36163" y="21216"/>
                </a:lnTo>
                <a:lnTo>
                  <a:pt x="39842" y="21951"/>
                </a:lnTo>
                <a:lnTo>
                  <a:pt x="40902" y="22161"/>
                </a:lnTo>
                <a:lnTo>
                  <a:pt x="43718" y="21101"/>
                </a:lnTo>
                <a:lnTo>
                  <a:pt x="47016" y="21243"/>
                </a:lnTo>
                <a:lnTo>
                  <a:pt x="48240" y="21298"/>
                </a:lnTo>
                <a:lnTo>
                  <a:pt x="52598" y="16823"/>
                </a:lnTo>
                <a:lnTo>
                  <a:pt x="53924" y="15327"/>
                </a:lnTo>
                <a:lnTo>
                  <a:pt x="56522" y="14552"/>
                </a:lnTo>
                <a:lnTo>
                  <a:pt x="57984" y="12764"/>
                </a:lnTo>
                <a:lnTo>
                  <a:pt x="60330" y="10601"/>
                </a:lnTo>
                <a:lnTo>
                  <a:pt x="63193" y="8561"/>
                </a:lnTo>
                <a:lnTo>
                  <a:pt x="65824" y="6725"/>
                </a:lnTo>
                <a:lnTo>
                  <a:pt x="67837" y="5617"/>
                </a:lnTo>
                <a:lnTo>
                  <a:pt x="71482" y="3019"/>
                </a:lnTo>
                <a:lnTo>
                  <a:pt x="73760" y="2121"/>
                </a:lnTo>
                <a:lnTo>
                  <a:pt x="75739" y="2149"/>
                </a:lnTo>
                <a:lnTo>
                  <a:pt x="78704" y="5195"/>
                </a:lnTo>
                <a:lnTo>
                  <a:pt x="81199" y="7963"/>
                </a:lnTo>
                <a:lnTo>
                  <a:pt x="81968" y="9173"/>
                </a:lnTo>
                <a:lnTo>
                  <a:pt x="80730" y="10261"/>
                </a:lnTo>
                <a:lnTo>
                  <a:pt x="78418" y="11308"/>
                </a:lnTo>
                <a:lnTo>
                  <a:pt x="77976" y="12077"/>
                </a:lnTo>
                <a:lnTo>
                  <a:pt x="77820" y="13063"/>
                </a:lnTo>
                <a:lnTo>
                  <a:pt x="77908" y="14001"/>
                </a:lnTo>
                <a:lnTo>
                  <a:pt x="78221" y="14770"/>
                </a:lnTo>
                <a:lnTo>
                  <a:pt x="81057" y="16544"/>
                </a:lnTo>
                <a:lnTo>
                  <a:pt x="81376" y="17524"/>
                </a:lnTo>
                <a:lnTo>
                  <a:pt x="81396" y="18516"/>
                </a:lnTo>
                <a:lnTo>
                  <a:pt x="81077" y="19135"/>
                </a:lnTo>
                <a:lnTo>
                  <a:pt x="80445" y="19496"/>
                </a:lnTo>
                <a:lnTo>
                  <a:pt x="78472" y="19992"/>
                </a:lnTo>
                <a:lnTo>
                  <a:pt x="76779" y="20570"/>
                </a:lnTo>
                <a:lnTo>
                  <a:pt x="76195" y="21135"/>
                </a:lnTo>
                <a:lnTo>
                  <a:pt x="75685" y="21808"/>
                </a:lnTo>
                <a:lnTo>
                  <a:pt x="75759" y="22556"/>
                </a:lnTo>
                <a:lnTo>
                  <a:pt x="76269" y="23406"/>
                </a:lnTo>
                <a:lnTo>
                  <a:pt x="79730" y="25718"/>
                </a:lnTo>
                <a:lnTo>
                  <a:pt x="80125" y="26568"/>
                </a:lnTo>
                <a:lnTo>
                  <a:pt x="80812" y="27710"/>
                </a:lnTo>
                <a:lnTo>
                  <a:pt x="81662" y="28410"/>
                </a:lnTo>
                <a:lnTo>
                  <a:pt x="83103" y="28601"/>
                </a:lnTo>
                <a:lnTo>
                  <a:pt x="83797" y="29070"/>
                </a:lnTo>
                <a:lnTo>
                  <a:pt x="87143" y="33327"/>
                </a:lnTo>
                <a:lnTo>
                  <a:pt x="87959" y="33626"/>
                </a:lnTo>
                <a:lnTo>
                  <a:pt x="91869" y="32688"/>
                </a:lnTo>
                <a:lnTo>
                  <a:pt x="92412" y="32729"/>
                </a:lnTo>
                <a:lnTo>
                  <a:pt x="92447" y="33769"/>
                </a:lnTo>
                <a:lnTo>
                  <a:pt x="93031" y="39794"/>
                </a:lnTo>
                <a:lnTo>
                  <a:pt x="93480" y="42901"/>
                </a:lnTo>
                <a:lnTo>
                  <a:pt x="94154" y="45914"/>
                </a:lnTo>
                <a:lnTo>
                  <a:pt x="95207" y="48661"/>
                </a:lnTo>
                <a:lnTo>
                  <a:pt x="96459" y="51266"/>
                </a:lnTo>
                <a:lnTo>
                  <a:pt x="98186" y="52870"/>
                </a:lnTo>
                <a:lnTo>
                  <a:pt x="102021" y="54802"/>
                </a:lnTo>
                <a:lnTo>
                  <a:pt x="103884" y="55359"/>
                </a:lnTo>
                <a:lnTo>
                  <a:pt x="108787" y="55747"/>
                </a:lnTo>
                <a:lnTo>
                  <a:pt x="113629" y="56597"/>
                </a:lnTo>
                <a:lnTo>
                  <a:pt x="116485" y="57501"/>
                </a:lnTo>
                <a:lnTo>
                  <a:pt x="117362" y="58140"/>
                </a:lnTo>
                <a:lnTo>
                  <a:pt x="118083" y="59120"/>
                </a:lnTo>
                <a:lnTo>
                  <a:pt x="120449" y="63662"/>
                </a:lnTo>
                <a:lnTo>
                  <a:pt x="124176" y="66892"/>
                </a:lnTo>
                <a:lnTo>
                  <a:pt x="131697" y="71727"/>
                </a:lnTo>
                <a:lnTo>
                  <a:pt x="135342" y="73332"/>
                </a:lnTo>
                <a:lnTo>
                  <a:pt x="147622" y="76364"/>
                </a:lnTo>
                <a:lnTo>
                  <a:pt x="155796" y="76194"/>
                </a:lnTo>
                <a:lnTo>
                  <a:pt x="178386" y="70340"/>
                </a:lnTo>
                <a:lnTo>
                  <a:pt x="185893" y="68878"/>
                </a:lnTo>
                <a:lnTo>
                  <a:pt x="188715" y="68878"/>
                </a:lnTo>
                <a:lnTo>
                  <a:pt x="187035" y="70040"/>
                </a:lnTo>
                <a:lnTo>
                  <a:pt x="184213" y="70707"/>
                </a:lnTo>
                <a:lnTo>
                  <a:pt x="185913" y="71530"/>
                </a:lnTo>
                <a:lnTo>
                  <a:pt x="188545" y="71666"/>
                </a:lnTo>
                <a:lnTo>
                  <a:pt x="189762" y="71530"/>
                </a:lnTo>
                <a:lnTo>
                  <a:pt x="190646" y="70789"/>
                </a:lnTo>
                <a:lnTo>
                  <a:pt x="190789" y="69558"/>
                </a:lnTo>
                <a:lnTo>
                  <a:pt x="190660" y="68340"/>
                </a:lnTo>
                <a:lnTo>
                  <a:pt x="189415" y="62880"/>
                </a:lnTo>
                <a:lnTo>
                  <a:pt x="188694" y="59018"/>
                </a:lnTo>
                <a:lnTo>
                  <a:pt x="193992" y="59283"/>
                </a:lnTo>
                <a:lnTo>
                  <a:pt x="196052" y="58780"/>
                </a:lnTo>
                <a:lnTo>
                  <a:pt x="199085" y="57487"/>
                </a:lnTo>
                <a:lnTo>
                  <a:pt x="201383" y="56706"/>
                </a:lnTo>
                <a:lnTo>
                  <a:pt x="202539" y="56597"/>
                </a:lnTo>
                <a:lnTo>
                  <a:pt x="203682" y="55991"/>
                </a:lnTo>
                <a:lnTo>
                  <a:pt x="204559" y="55230"/>
                </a:lnTo>
                <a:lnTo>
                  <a:pt x="206531" y="49933"/>
                </a:lnTo>
                <a:lnTo>
                  <a:pt x="207517" y="48600"/>
                </a:lnTo>
                <a:lnTo>
                  <a:pt x="210863" y="45608"/>
                </a:lnTo>
                <a:lnTo>
                  <a:pt x="213705" y="43711"/>
                </a:lnTo>
                <a:lnTo>
                  <a:pt x="216684" y="42024"/>
                </a:lnTo>
                <a:lnTo>
                  <a:pt x="220458" y="40848"/>
                </a:lnTo>
                <a:lnTo>
                  <a:pt x="225469" y="40970"/>
                </a:lnTo>
                <a:lnTo>
                  <a:pt x="229461" y="41385"/>
                </a:lnTo>
                <a:lnTo>
                  <a:pt x="231773" y="41365"/>
                </a:lnTo>
                <a:lnTo>
                  <a:pt x="232868" y="41487"/>
                </a:lnTo>
                <a:lnTo>
                  <a:pt x="233690" y="41317"/>
                </a:lnTo>
                <a:lnTo>
                  <a:pt x="234166" y="40970"/>
                </a:lnTo>
                <a:lnTo>
                  <a:pt x="234683" y="38645"/>
                </a:lnTo>
                <a:lnTo>
                  <a:pt x="235500" y="37883"/>
                </a:lnTo>
                <a:lnTo>
                  <a:pt x="236907" y="37230"/>
                </a:lnTo>
                <a:lnTo>
                  <a:pt x="238879" y="37230"/>
                </a:lnTo>
                <a:lnTo>
                  <a:pt x="241286" y="37060"/>
                </a:lnTo>
                <a:lnTo>
                  <a:pt x="243285" y="37217"/>
                </a:lnTo>
                <a:lnTo>
                  <a:pt x="245801" y="38108"/>
                </a:lnTo>
                <a:lnTo>
                  <a:pt x="249086" y="38182"/>
                </a:lnTo>
                <a:lnTo>
                  <a:pt x="251275" y="38026"/>
                </a:lnTo>
                <a:lnTo>
                  <a:pt x="252547" y="38917"/>
                </a:lnTo>
                <a:lnTo>
                  <a:pt x="253465" y="40107"/>
                </a:lnTo>
                <a:lnTo>
                  <a:pt x="253907" y="41099"/>
                </a:lnTo>
                <a:lnTo>
                  <a:pt x="254009" y="42459"/>
                </a:lnTo>
                <a:lnTo>
                  <a:pt x="253989" y="43493"/>
                </a:lnTo>
                <a:lnTo>
                  <a:pt x="254335" y="43894"/>
                </a:lnTo>
                <a:lnTo>
                  <a:pt x="255668" y="44513"/>
                </a:lnTo>
                <a:lnTo>
                  <a:pt x="257525" y="44975"/>
                </a:lnTo>
                <a:lnTo>
                  <a:pt x="261135" y="45533"/>
                </a:lnTo>
                <a:lnTo>
                  <a:pt x="264529" y="46608"/>
                </a:lnTo>
                <a:lnTo>
                  <a:pt x="266290" y="47335"/>
                </a:lnTo>
                <a:lnTo>
                  <a:pt x="268738" y="48471"/>
                </a:lnTo>
                <a:lnTo>
                  <a:pt x="271655" y="51293"/>
                </a:lnTo>
                <a:lnTo>
                  <a:pt x="272736" y="51735"/>
                </a:lnTo>
                <a:lnTo>
                  <a:pt x="274042" y="52020"/>
                </a:lnTo>
                <a:lnTo>
                  <a:pt x="274974" y="51945"/>
                </a:lnTo>
                <a:lnTo>
                  <a:pt x="277163" y="50756"/>
                </a:lnTo>
                <a:lnTo>
                  <a:pt x="279067" y="51633"/>
                </a:lnTo>
                <a:lnTo>
                  <a:pt x="280033" y="51517"/>
                </a:lnTo>
                <a:lnTo>
                  <a:pt x="282222" y="50864"/>
                </a:lnTo>
                <a:lnTo>
                  <a:pt x="284548" y="51680"/>
                </a:lnTo>
                <a:lnTo>
                  <a:pt x="290342" y="54768"/>
                </a:lnTo>
                <a:lnTo>
                  <a:pt x="290981" y="54699"/>
                </a:lnTo>
                <a:lnTo>
                  <a:pt x="291504" y="55012"/>
                </a:lnTo>
                <a:lnTo>
                  <a:pt x="291987" y="55720"/>
                </a:lnTo>
                <a:lnTo>
                  <a:pt x="292328" y="56590"/>
                </a:lnTo>
                <a:lnTo>
                  <a:pt x="292756" y="59242"/>
                </a:lnTo>
                <a:lnTo>
                  <a:pt x="294428" y="61180"/>
                </a:lnTo>
                <a:lnTo>
                  <a:pt x="296475" y="62941"/>
                </a:lnTo>
                <a:lnTo>
                  <a:pt x="298862" y="63907"/>
                </a:lnTo>
                <a:lnTo>
                  <a:pt x="303847" y="66212"/>
                </a:lnTo>
                <a:lnTo>
                  <a:pt x="306023" y="68082"/>
                </a:lnTo>
                <a:lnTo>
                  <a:pt x="308226" y="71251"/>
                </a:lnTo>
                <a:lnTo>
                  <a:pt x="310946" y="75419"/>
                </a:lnTo>
                <a:lnTo>
                  <a:pt x="311340" y="75800"/>
                </a:lnTo>
                <a:lnTo>
                  <a:pt x="318331" y="75671"/>
                </a:lnTo>
                <a:lnTo>
                  <a:pt x="326192" y="75678"/>
                </a:lnTo>
                <a:lnTo>
                  <a:pt x="327150" y="77344"/>
                </a:lnTo>
                <a:lnTo>
                  <a:pt x="326974" y="80642"/>
                </a:lnTo>
                <a:lnTo>
                  <a:pt x="327252" y="84021"/>
                </a:lnTo>
                <a:lnTo>
                  <a:pt x="327960" y="86354"/>
                </a:lnTo>
                <a:lnTo>
                  <a:pt x="327966" y="88503"/>
                </a:lnTo>
                <a:lnTo>
                  <a:pt x="327402" y="89591"/>
                </a:lnTo>
                <a:lnTo>
                  <a:pt x="326960" y="90835"/>
                </a:lnTo>
                <a:lnTo>
                  <a:pt x="326831" y="91379"/>
                </a:lnTo>
                <a:lnTo>
                  <a:pt x="327837" y="92154"/>
                </a:lnTo>
                <a:lnTo>
                  <a:pt x="328721" y="93936"/>
                </a:lnTo>
                <a:lnTo>
                  <a:pt x="328850" y="96418"/>
                </a:lnTo>
                <a:lnTo>
                  <a:pt x="328415" y="97730"/>
                </a:lnTo>
                <a:lnTo>
                  <a:pt x="328476" y="98818"/>
                </a:lnTo>
                <a:lnTo>
                  <a:pt x="328918" y="99743"/>
                </a:lnTo>
                <a:lnTo>
                  <a:pt x="329299" y="101287"/>
                </a:lnTo>
                <a:lnTo>
                  <a:pt x="329231" y="102218"/>
                </a:lnTo>
                <a:lnTo>
                  <a:pt x="328599" y="103143"/>
                </a:lnTo>
                <a:lnTo>
                  <a:pt x="328218" y="104299"/>
                </a:lnTo>
                <a:lnTo>
                  <a:pt x="327715" y="105761"/>
                </a:lnTo>
                <a:lnTo>
                  <a:pt x="327531" y="106917"/>
                </a:lnTo>
                <a:lnTo>
                  <a:pt x="326579" y="107454"/>
                </a:lnTo>
                <a:lnTo>
                  <a:pt x="325824" y="107842"/>
                </a:lnTo>
                <a:lnTo>
                  <a:pt x="325954" y="109304"/>
                </a:lnTo>
                <a:lnTo>
                  <a:pt x="326334" y="110535"/>
                </a:lnTo>
                <a:lnTo>
                  <a:pt x="326776" y="111990"/>
                </a:lnTo>
                <a:lnTo>
                  <a:pt x="326273" y="112990"/>
                </a:lnTo>
                <a:lnTo>
                  <a:pt x="325954" y="114139"/>
                </a:lnTo>
                <a:lnTo>
                  <a:pt x="325253" y="115982"/>
                </a:lnTo>
                <a:lnTo>
                  <a:pt x="325444" y="117512"/>
                </a:lnTo>
                <a:lnTo>
                  <a:pt x="324689" y="118810"/>
                </a:lnTo>
                <a:lnTo>
                  <a:pt x="323737" y="119960"/>
                </a:lnTo>
                <a:lnTo>
                  <a:pt x="323105" y="120878"/>
                </a:lnTo>
                <a:lnTo>
                  <a:pt x="322975" y="122176"/>
                </a:lnTo>
                <a:lnTo>
                  <a:pt x="322282" y="122632"/>
                </a:lnTo>
                <a:lnTo>
                  <a:pt x="320955" y="123700"/>
                </a:lnTo>
                <a:lnTo>
                  <a:pt x="320140" y="124461"/>
                </a:lnTo>
                <a:lnTo>
                  <a:pt x="318936" y="124692"/>
                </a:lnTo>
                <a:lnTo>
                  <a:pt x="318684" y="125305"/>
                </a:lnTo>
                <a:lnTo>
                  <a:pt x="318875" y="125910"/>
                </a:lnTo>
                <a:lnTo>
                  <a:pt x="319378" y="126290"/>
                </a:lnTo>
                <a:lnTo>
                  <a:pt x="320160" y="127610"/>
                </a:lnTo>
                <a:lnTo>
                  <a:pt x="321792" y="129881"/>
                </a:lnTo>
                <a:lnTo>
                  <a:pt x="317086" y="130167"/>
                </a:lnTo>
                <a:lnTo>
                  <a:pt x="315706" y="132172"/>
                </a:lnTo>
                <a:lnTo>
                  <a:pt x="314094" y="135042"/>
                </a:lnTo>
                <a:lnTo>
                  <a:pt x="314883" y="140836"/>
                </a:lnTo>
                <a:lnTo>
                  <a:pt x="314094" y="143807"/>
                </a:lnTo>
                <a:lnTo>
                  <a:pt x="314570" y="145473"/>
                </a:lnTo>
                <a:lnTo>
                  <a:pt x="315774" y="146623"/>
                </a:lnTo>
                <a:lnTo>
                  <a:pt x="317318" y="147262"/>
                </a:lnTo>
                <a:lnTo>
                  <a:pt x="320214" y="147303"/>
                </a:lnTo>
                <a:lnTo>
                  <a:pt x="322132" y="147751"/>
                </a:lnTo>
                <a:lnTo>
                  <a:pt x="322322" y="148520"/>
                </a:lnTo>
                <a:lnTo>
                  <a:pt x="321221" y="149642"/>
                </a:lnTo>
                <a:lnTo>
                  <a:pt x="319460" y="151743"/>
                </a:lnTo>
                <a:lnTo>
                  <a:pt x="318521" y="152661"/>
                </a:lnTo>
                <a:lnTo>
                  <a:pt x="315522" y="156877"/>
                </a:lnTo>
                <a:lnTo>
                  <a:pt x="315550" y="158672"/>
                </a:lnTo>
                <a:lnTo>
                  <a:pt x="315828" y="160121"/>
                </a:lnTo>
                <a:lnTo>
                  <a:pt x="317120" y="164656"/>
                </a:lnTo>
                <a:lnTo>
                  <a:pt x="318385" y="169042"/>
                </a:lnTo>
                <a:lnTo>
                  <a:pt x="320650" y="176930"/>
                </a:lnTo>
                <a:lnTo>
                  <a:pt x="320609" y="178760"/>
                </a:lnTo>
                <a:lnTo>
                  <a:pt x="319902" y="182813"/>
                </a:lnTo>
                <a:lnTo>
                  <a:pt x="319854" y="185274"/>
                </a:lnTo>
                <a:lnTo>
                  <a:pt x="320174" y="188463"/>
                </a:lnTo>
                <a:lnTo>
                  <a:pt x="319936" y="190109"/>
                </a:lnTo>
                <a:lnTo>
                  <a:pt x="320493" y="193795"/>
                </a:lnTo>
                <a:lnTo>
                  <a:pt x="321126" y="194060"/>
                </a:lnTo>
                <a:lnTo>
                  <a:pt x="326029" y="194774"/>
                </a:lnTo>
                <a:lnTo>
                  <a:pt x="330523" y="195433"/>
                </a:lnTo>
                <a:lnTo>
                  <a:pt x="336514" y="196304"/>
                </a:lnTo>
                <a:lnTo>
                  <a:pt x="338330" y="198459"/>
                </a:lnTo>
                <a:lnTo>
                  <a:pt x="339458" y="203186"/>
                </a:lnTo>
                <a:lnTo>
                  <a:pt x="339390" y="206715"/>
                </a:lnTo>
                <a:lnTo>
                  <a:pt x="338881" y="208517"/>
                </a:lnTo>
                <a:lnTo>
                  <a:pt x="334597" y="213651"/>
                </a:lnTo>
                <a:lnTo>
                  <a:pt x="330245" y="218846"/>
                </a:lnTo>
                <a:lnTo>
                  <a:pt x="325899" y="224021"/>
                </a:lnTo>
                <a:lnTo>
                  <a:pt x="321397" y="229372"/>
                </a:lnTo>
                <a:lnTo>
                  <a:pt x="320928" y="229937"/>
                </a:lnTo>
                <a:lnTo>
                  <a:pt x="324566" y="234207"/>
                </a:lnTo>
                <a:lnTo>
                  <a:pt x="326817" y="236846"/>
                </a:lnTo>
                <a:lnTo>
                  <a:pt x="329993" y="240552"/>
                </a:lnTo>
                <a:lnTo>
                  <a:pt x="330394" y="241442"/>
                </a:lnTo>
                <a:lnTo>
                  <a:pt x="330367" y="242898"/>
                </a:lnTo>
                <a:lnTo>
                  <a:pt x="333624" y="248528"/>
                </a:lnTo>
                <a:lnTo>
                  <a:pt x="334773" y="251459"/>
                </a:lnTo>
                <a:lnTo>
                  <a:pt x="335807" y="253179"/>
                </a:lnTo>
                <a:lnTo>
                  <a:pt x="338384" y="255865"/>
                </a:lnTo>
                <a:lnTo>
                  <a:pt x="340900" y="258484"/>
                </a:lnTo>
                <a:lnTo>
                  <a:pt x="343627" y="259680"/>
                </a:lnTo>
                <a:lnTo>
                  <a:pt x="345490" y="259945"/>
                </a:lnTo>
                <a:lnTo>
                  <a:pt x="349733" y="261326"/>
                </a:lnTo>
                <a:lnTo>
                  <a:pt x="351284" y="262427"/>
                </a:lnTo>
                <a:lnTo>
                  <a:pt x="353772" y="265202"/>
                </a:lnTo>
                <a:lnTo>
                  <a:pt x="356697" y="264821"/>
                </a:lnTo>
                <a:lnTo>
                  <a:pt x="357302" y="264821"/>
                </a:lnTo>
                <a:lnTo>
                  <a:pt x="357465" y="265018"/>
                </a:lnTo>
                <a:lnTo>
                  <a:pt x="357553" y="265909"/>
                </a:lnTo>
                <a:lnTo>
                  <a:pt x="357125" y="270214"/>
                </a:lnTo>
                <a:lnTo>
                  <a:pt x="357934" y="274545"/>
                </a:lnTo>
                <a:lnTo>
                  <a:pt x="358499" y="281053"/>
                </a:lnTo>
                <a:lnTo>
                  <a:pt x="358288" y="282175"/>
                </a:lnTo>
                <a:lnTo>
                  <a:pt x="357588" y="284052"/>
                </a:lnTo>
                <a:lnTo>
                  <a:pt x="357553" y="285255"/>
                </a:lnTo>
                <a:lnTo>
                  <a:pt x="357370" y="285996"/>
                </a:lnTo>
                <a:lnTo>
                  <a:pt x="357560" y="286323"/>
                </a:lnTo>
                <a:lnTo>
                  <a:pt x="358492" y="286765"/>
                </a:lnTo>
                <a:lnTo>
                  <a:pt x="360477" y="287003"/>
                </a:lnTo>
                <a:lnTo>
                  <a:pt x="365272" y="286275"/>
                </a:lnTo>
                <a:lnTo>
                  <a:pt x="365829" y="286459"/>
                </a:lnTo>
                <a:lnTo>
                  <a:pt x="366978" y="287227"/>
                </a:lnTo>
                <a:lnTo>
                  <a:pt x="367842" y="288431"/>
                </a:lnTo>
                <a:lnTo>
                  <a:pt x="367917" y="289002"/>
                </a:lnTo>
                <a:lnTo>
                  <a:pt x="366706" y="290002"/>
                </a:lnTo>
                <a:lnTo>
                  <a:pt x="366509" y="291695"/>
                </a:lnTo>
                <a:lnTo>
                  <a:pt x="366870" y="294231"/>
                </a:lnTo>
                <a:lnTo>
                  <a:pt x="366706" y="294537"/>
                </a:lnTo>
                <a:lnTo>
                  <a:pt x="365646" y="295108"/>
                </a:lnTo>
                <a:lnTo>
                  <a:pt x="365299" y="298767"/>
                </a:lnTo>
                <a:lnTo>
                  <a:pt x="365108" y="299100"/>
                </a:lnTo>
                <a:lnTo>
                  <a:pt x="363871" y="299474"/>
                </a:lnTo>
                <a:lnTo>
                  <a:pt x="358022" y="299223"/>
                </a:lnTo>
                <a:lnTo>
                  <a:pt x="357356" y="299324"/>
                </a:lnTo>
                <a:lnTo>
                  <a:pt x="355160" y="300290"/>
                </a:lnTo>
                <a:lnTo>
                  <a:pt x="351393" y="300984"/>
                </a:lnTo>
                <a:lnTo>
                  <a:pt x="350359" y="301378"/>
                </a:lnTo>
                <a:lnTo>
                  <a:pt x="348972" y="302480"/>
                </a:lnTo>
                <a:lnTo>
                  <a:pt x="347972" y="303819"/>
                </a:lnTo>
                <a:lnTo>
                  <a:pt x="347782" y="305057"/>
                </a:lnTo>
                <a:lnTo>
                  <a:pt x="347585" y="305315"/>
                </a:lnTo>
                <a:lnTo>
                  <a:pt x="345429" y="305064"/>
                </a:lnTo>
                <a:lnTo>
                  <a:pt x="344722" y="306138"/>
                </a:lnTo>
                <a:lnTo>
                  <a:pt x="340540" y="307743"/>
                </a:lnTo>
                <a:lnTo>
                  <a:pt x="340023" y="308090"/>
                </a:lnTo>
                <a:lnTo>
                  <a:pt x="339404" y="309368"/>
                </a:lnTo>
                <a:lnTo>
                  <a:pt x="338847" y="312952"/>
                </a:lnTo>
                <a:lnTo>
                  <a:pt x="338343" y="316168"/>
                </a:lnTo>
                <a:lnTo>
                  <a:pt x="338024" y="316638"/>
                </a:lnTo>
                <a:lnTo>
                  <a:pt x="336705" y="317739"/>
                </a:lnTo>
                <a:lnTo>
                  <a:pt x="336575" y="318113"/>
                </a:lnTo>
                <a:lnTo>
                  <a:pt x="336752" y="319358"/>
                </a:lnTo>
                <a:lnTo>
                  <a:pt x="336154" y="321622"/>
                </a:lnTo>
                <a:lnTo>
                  <a:pt x="335684" y="327898"/>
                </a:lnTo>
                <a:lnTo>
                  <a:pt x="335161" y="329653"/>
                </a:lnTo>
                <a:lnTo>
                  <a:pt x="334121" y="329796"/>
                </a:lnTo>
                <a:lnTo>
                  <a:pt x="333305" y="330673"/>
                </a:lnTo>
                <a:lnTo>
                  <a:pt x="331808" y="331754"/>
                </a:lnTo>
                <a:lnTo>
                  <a:pt x="328579" y="330918"/>
                </a:lnTo>
                <a:lnTo>
                  <a:pt x="326015" y="330041"/>
                </a:lnTo>
                <a:lnTo>
                  <a:pt x="317528" y="327980"/>
                </a:lnTo>
                <a:lnTo>
                  <a:pt x="316597" y="326980"/>
                </a:lnTo>
                <a:lnTo>
                  <a:pt x="316066" y="325219"/>
                </a:lnTo>
                <a:lnTo>
                  <a:pt x="314597" y="324723"/>
                </a:lnTo>
                <a:lnTo>
                  <a:pt x="312489" y="327361"/>
                </a:lnTo>
                <a:lnTo>
                  <a:pt x="305322" y="325838"/>
                </a:lnTo>
                <a:lnTo>
                  <a:pt x="302888" y="326307"/>
                </a:lnTo>
                <a:lnTo>
                  <a:pt x="301385" y="325484"/>
                </a:lnTo>
                <a:lnTo>
                  <a:pt x="297523" y="325437"/>
                </a:lnTo>
                <a:lnTo>
                  <a:pt x="294476" y="323791"/>
                </a:lnTo>
                <a:lnTo>
                  <a:pt x="290104" y="324920"/>
                </a:lnTo>
                <a:lnTo>
                  <a:pt x="286649" y="325138"/>
                </a:lnTo>
                <a:lnTo>
                  <a:pt x="281910" y="322254"/>
                </a:lnTo>
                <a:lnTo>
                  <a:pt x="276817" y="321459"/>
                </a:lnTo>
                <a:lnTo>
                  <a:pt x="272682" y="321704"/>
                </a:lnTo>
                <a:lnTo>
                  <a:pt x="270554" y="321479"/>
                </a:lnTo>
                <a:lnTo>
                  <a:pt x="267106" y="320446"/>
                </a:lnTo>
                <a:lnTo>
                  <a:pt x="265474" y="319378"/>
                </a:lnTo>
                <a:lnTo>
                  <a:pt x="262788" y="320194"/>
                </a:lnTo>
                <a:lnTo>
                  <a:pt x="261577" y="318677"/>
                </a:lnTo>
                <a:lnTo>
                  <a:pt x="253982" y="317270"/>
                </a:lnTo>
                <a:lnTo>
                  <a:pt x="252574" y="314584"/>
                </a:lnTo>
                <a:lnTo>
                  <a:pt x="251520" y="312088"/>
                </a:lnTo>
                <a:lnTo>
                  <a:pt x="251439" y="309518"/>
                </a:lnTo>
                <a:lnTo>
                  <a:pt x="249589" y="305016"/>
                </a:lnTo>
                <a:lnTo>
                  <a:pt x="248970" y="298468"/>
                </a:lnTo>
                <a:lnTo>
                  <a:pt x="248283" y="295904"/>
                </a:lnTo>
                <a:lnTo>
                  <a:pt x="247256" y="293674"/>
                </a:lnTo>
                <a:lnTo>
                  <a:pt x="245890" y="291777"/>
                </a:lnTo>
                <a:lnTo>
                  <a:pt x="244033" y="289743"/>
                </a:lnTo>
                <a:lnTo>
                  <a:pt x="242415" y="288934"/>
                </a:lnTo>
                <a:lnTo>
                  <a:pt x="235316" y="287384"/>
                </a:lnTo>
                <a:lnTo>
                  <a:pt x="233949" y="287588"/>
                </a:lnTo>
                <a:lnTo>
                  <a:pt x="230773" y="288601"/>
                </a:lnTo>
                <a:lnTo>
                  <a:pt x="227394" y="290852"/>
                </a:lnTo>
                <a:lnTo>
                  <a:pt x="221845" y="292130"/>
                </a:lnTo>
                <a:lnTo>
                  <a:pt x="220730" y="293096"/>
                </a:lnTo>
                <a:lnTo>
                  <a:pt x="219336" y="295272"/>
                </a:lnTo>
                <a:lnTo>
                  <a:pt x="217527" y="296537"/>
                </a:lnTo>
                <a:lnTo>
                  <a:pt x="215052" y="296210"/>
                </a:lnTo>
                <a:lnTo>
                  <a:pt x="212386" y="297495"/>
                </a:lnTo>
                <a:lnTo>
                  <a:pt x="207442" y="301079"/>
                </a:lnTo>
                <a:lnTo>
                  <a:pt x="204838" y="302174"/>
                </a:lnTo>
                <a:lnTo>
                  <a:pt x="202655" y="302092"/>
                </a:lnTo>
                <a:lnTo>
                  <a:pt x="200309" y="300392"/>
                </a:lnTo>
                <a:lnTo>
                  <a:pt x="195066" y="298107"/>
                </a:lnTo>
                <a:lnTo>
                  <a:pt x="191673" y="297346"/>
                </a:lnTo>
                <a:lnTo>
                  <a:pt x="186967" y="297869"/>
                </a:lnTo>
                <a:lnTo>
                  <a:pt x="184737" y="297489"/>
                </a:lnTo>
                <a:lnTo>
                  <a:pt x="180949" y="294803"/>
                </a:lnTo>
                <a:lnTo>
                  <a:pt x="179956" y="292851"/>
                </a:lnTo>
                <a:lnTo>
                  <a:pt x="177794" y="291545"/>
                </a:lnTo>
                <a:lnTo>
                  <a:pt x="170940" y="288615"/>
                </a:lnTo>
                <a:lnTo>
                  <a:pt x="165391" y="284738"/>
                </a:lnTo>
                <a:lnTo>
                  <a:pt x="164371" y="283270"/>
                </a:lnTo>
                <a:lnTo>
                  <a:pt x="163691" y="281100"/>
                </a:lnTo>
                <a:lnTo>
                  <a:pt x="161277" y="278462"/>
                </a:lnTo>
                <a:lnTo>
                  <a:pt x="155857" y="276306"/>
                </a:lnTo>
                <a:lnTo>
                  <a:pt x="152784" y="274008"/>
                </a:lnTo>
                <a:lnTo>
                  <a:pt x="149179" y="273491"/>
                </a:lnTo>
                <a:lnTo>
                  <a:pt x="145827" y="273566"/>
                </a:lnTo>
                <a:lnTo>
                  <a:pt x="144351" y="273151"/>
                </a:lnTo>
                <a:lnTo>
                  <a:pt x="143012" y="272165"/>
                </a:lnTo>
                <a:lnTo>
                  <a:pt x="138435" y="267405"/>
                </a:lnTo>
                <a:lnTo>
                  <a:pt x="138381" y="265522"/>
                </a:lnTo>
                <a:lnTo>
                  <a:pt x="135559" y="260857"/>
                </a:lnTo>
                <a:lnTo>
                  <a:pt x="134900" y="259191"/>
                </a:lnTo>
                <a:lnTo>
                  <a:pt x="134294" y="254560"/>
                </a:lnTo>
                <a:lnTo>
                  <a:pt x="133512" y="253349"/>
                </a:lnTo>
                <a:lnTo>
                  <a:pt x="130568" y="251439"/>
                </a:lnTo>
                <a:lnTo>
                  <a:pt x="130112" y="250187"/>
                </a:lnTo>
                <a:lnTo>
                  <a:pt x="130738" y="248521"/>
                </a:lnTo>
                <a:lnTo>
                  <a:pt x="130738" y="247257"/>
                </a:lnTo>
                <a:lnTo>
                  <a:pt x="129208" y="246067"/>
                </a:lnTo>
                <a:lnTo>
                  <a:pt x="126909" y="245434"/>
                </a:lnTo>
                <a:lnTo>
                  <a:pt x="126352" y="244006"/>
                </a:lnTo>
                <a:lnTo>
                  <a:pt x="126773" y="241225"/>
                </a:lnTo>
                <a:lnTo>
                  <a:pt x="126426" y="239477"/>
                </a:lnTo>
                <a:lnTo>
                  <a:pt x="124400" y="236683"/>
                </a:lnTo>
                <a:lnTo>
                  <a:pt x="121408" y="233820"/>
                </a:lnTo>
                <a:lnTo>
                  <a:pt x="118423" y="229576"/>
                </a:lnTo>
                <a:lnTo>
                  <a:pt x="117253" y="228516"/>
                </a:lnTo>
                <a:lnTo>
                  <a:pt x="116492" y="225734"/>
                </a:lnTo>
                <a:lnTo>
                  <a:pt x="115397" y="222430"/>
                </a:lnTo>
                <a:lnTo>
                  <a:pt x="113710" y="222192"/>
                </a:lnTo>
                <a:lnTo>
                  <a:pt x="105537" y="226156"/>
                </a:lnTo>
                <a:lnTo>
                  <a:pt x="103150" y="223926"/>
                </a:lnTo>
                <a:lnTo>
                  <a:pt x="95983" y="220050"/>
                </a:lnTo>
                <a:lnTo>
                  <a:pt x="95486" y="219465"/>
                </a:lnTo>
                <a:lnTo>
                  <a:pt x="94983" y="218574"/>
                </a:lnTo>
                <a:lnTo>
                  <a:pt x="95888" y="218057"/>
                </a:lnTo>
                <a:lnTo>
                  <a:pt x="96785" y="217846"/>
                </a:lnTo>
                <a:lnTo>
                  <a:pt x="98587" y="218540"/>
                </a:lnTo>
                <a:lnTo>
                  <a:pt x="99668" y="217724"/>
                </a:lnTo>
                <a:lnTo>
                  <a:pt x="99240" y="216405"/>
                </a:lnTo>
                <a:lnTo>
                  <a:pt x="97438" y="215589"/>
                </a:lnTo>
                <a:lnTo>
                  <a:pt x="94990" y="215650"/>
                </a:lnTo>
                <a:lnTo>
                  <a:pt x="95663" y="216888"/>
                </a:lnTo>
                <a:lnTo>
                  <a:pt x="93372" y="218057"/>
                </a:lnTo>
                <a:lnTo>
                  <a:pt x="92882" y="219587"/>
                </a:lnTo>
                <a:lnTo>
                  <a:pt x="93215" y="221484"/>
                </a:lnTo>
                <a:lnTo>
                  <a:pt x="93412" y="224136"/>
                </a:lnTo>
                <a:lnTo>
                  <a:pt x="92481" y="225415"/>
                </a:lnTo>
                <a:lnTo>
                  <a:pt x="91760" y="226006"/>
                </a:lnTo>
                <a:lnTo>
                  <a:pt x="88680" y="226163"/>
                </a:lnTo>
                <a:lnTo>
                  <a:pt x="87238" y="227333"/>
                </a:lnTo>
                <a:lnTo>
                  <a:pt x="86306" y="227611"/>
                </a:lnTo>
                <a:lnTo>
                  <a:pt x="85007" y="226700"/>
                </a:lnTo>
                <a:lnTo>
                  <a:pt x="84171" y="225959"/>
                </a:lnTo>
                <a:lnTo>
                  <a:pt x="83484" y="224381"/>
                </a:lnTo>
                <a:lnTo>
                  <a:pt x="83273" y="223280"/>
                </a:lnTo>
                <a:lnTo>
                  <a:pt x="83538" y="222654"/>
                </a:lnTo>
                <a:lnTo>
                  <a:pt x="83178" y="221736"/>
                </a:lnTo>
                <a:lnTo>
                  <a:pt x="82192" y="220519"/>
                </a:lnTo>
                <a:lnTo>
                  <a:pt x="81199" y="219852"/>
                </a:lnTo>
                <a:lnTo>
                  <a:pt x="80193" y="219730"/>
                </a:lnTo>
                <a:lnTo>
                  <a:pt x="79356" y="218989"/>
                </a:lnTo>
                <a:lnTo>
                  <a:pt x="78690" y="217629"/>
                </a:lnTo>
                <a:lnTo>
                  <a:pt x="77133" y="216731"/>
                </a:lnTo>
                <a:lnTo>
                  <a:pt x="76154" y="216554"/>
                </a:lnTo>
                <a:lnTo>
                  <a:pt x="76127" y="212345"/>
                </a:lnTo>
                <a:lnTo>
                  <a:pt x="76099" y="208653"/>
                </a:lnTo>
                <a:lnTo>
                  <a:pt x="76072" y="204974"/>
                </a:lnTo>
                <a:lnTo>
                  <a:pt x="72747" y="204824"/>
                </a:lnTo>
                <a:lnTo>
                  <a:pt x="69755" y="204695"/>
                </a:lnTo>
                <a:lnTo>
                  <a:pt x="69755" y="201608"/>
                </a:lnTo>
                <a:lnTo>
                  <a:pt x="69755" y="195848"/>
                </a:lnTo>
                <a:lnTo>
                  <a:pt x="71176" y="191374"/>
                </a:lnTo>
                <a:lnTo>
                  <a:pt x="72625" y="187063"/>
                </a:lnTo>
                <a:lnTo>
                  <a:pt x="70421" y="183887"/>
                </a:lnTo>
                <a:lnTo>
                  <a:pt x="68075" y="180494"/>
                </a:lnTo>
                <a:lnTo>
                  <a:pt x="66552" y="179079"/>
                </a:lnTo>
                <a:lnTo>
                  <a:pt x="64764" y="174829"/>
                </a:lnTo>
                <a:lnTo>
                  <a:pt x="63873" y="172946"/>
                </a:lnTo>
                <a:lnTo>
                  <a:pt x="63084" y="172232"/>
                </a:lnTo>
                <a:lnTo>
                  <a:pt x="62234" y="171817"/>
                </a:lnTo>
                <a:lnTo>
                  <a:pt x="59113" y="171980"/>
                </a:lnTo>
                <a:lnTo>
                  <a:pt x="56195" y="169688"/>
                </a:lnTo>
                <a:lnTo>
                  <a:pt x="52775" y="166996"/>
                </a:lnTo>
                <a:lnTo>
                  <a:pt x="48593" y="163698"/>
                </a:lnTo>
                <a:lnTo>
                  <a:pt x="44908" y="161542"/>
                </a:lnTo>
                <a:lnTo>
                  <a:pt x="43405" y="161066"/>
                </a:lnTo>
                <a:lnTo>
                  <a:pt x="39862" y="160903"/>
                </a:lnTo>
                <a:lnTo>
                  <a:pt x="39488" y="160488"/>
                </a:lnTo>
                <a:lnTo>
                  <a:pt x="39243" y="159305"/>
                </a:lnTo>
                <a:lnTo>
                  <a:pt x="39250" y="157986"/>
                </a:lnTo>
                <a:lnTo>
                  <a:pt x="40399" y="155993"/>
                </a:lnTo>
                <a:lnTo>
                  <a:pt x="40487" y="154735"/>
                </a:lnTo>
                <a:lnTo>
                  <a:pt x="38087" y="150506"/>
                </a:lnTo>
                <a:lnTo>
                  <a:pt x="37346" y="149268"/>
                </a:lnTo>
                <a:lnTo>
                  <a:pt x="35292" y="148771"/>
                </a:lnTo>
                <a:lnTo>
                  <a:pt x="35700" y="147548"/>
                </a:lnTo>
                <a:lnTo>
                  <a:pt x="35700" y="146732"/>
                </a:lnTo>
                <a:lnTo>
                  <a:pt x="35408" y="146086"/>
                </a:lnTo>
                <a:lnTo>
                  <a:pt x="34932" y="145779"/>
                </a:lnTo>
                <a:lnTo>
                  <a:pt x="34326" y="145745"/>
                </a:lnTo>
                <a:lnTo>
                  <a:pt x="32715" y="146249"/>
                </a:lnTo>
                <a:lnTo>
                  <a:pt x="31484" y="144331"/>
                </a:lnTo>
                <a:lnTo>
                  <a:pt x="27656" y="138871"/>
                </a:lnTo>
                <a:lnTo>
                  <a:pt x="26425" y="138204"/>
                </a:lnTo>
                <a:lnTo>
                  <a:pt x="26200" y="137830"/>
                </a:lnTo>
                <a:lnTo>
                  <a:pt x="27132" y="136151"/>
                </a:lnTo>
                <a:lnTo>
                  <a:pt x="28710" y="133662"/>
                </a:lnTo>
                <a:lnTo>
                  <a:pt x="28982" y="132220"/>
                </a:lnTo>
                <a:lnTo>
                  <a:pt x="28683" y="130629"/>
                </a:lnTo>
                <a:lnTo>
                  <a:pt x="26983" y="127630"/>
                </a:lnTo>
                <a:lnTo>
                  <a:pt x="27397" y="126359"/>
                </a:lnTo>
                <a:lnTo>
                  <a:pt x="28125" y="124897"/>
                </a:lnTo>
                <a:lnTo>
                  <a:pt x="28186" y="123795"/>
                </a:lnTo>
                <a:lnTo>
                  <a:pt x="29329" y="123958"/>
                </a:lnTo>
                <a:lnTo>
                  <a:pt x="30791" y="123972"/>
                </a:lnTo>
                <a:lnTo>
                  <a:pt x="31253" y="123074"/>
                </a:lnTo>
                <a:lnTo>
                  <a:pt x="31226" y="119932"/>
                </a:lnTo>
                <a:lnTo>
                  <a:pt x="31573" y="118783"/>
                </a:lnTo>
                <a:lnTo>
                  <a:pt x="36210" y="113452"/>
                </a:lnTo>
                <a:lnTo>
                  <a:pt x="38516" y="112255"/>
                </a:lnTo>
                <a:lnTo>
                  <a:pt x="40270" y="111153"/>
                </a:lnTo>
                <a:lnTo>
                  <a:pt x="40671" y="109549"/>
                </a:lnTo>
                <a:lnTo>
                  <a:pt x="40311" y="108719"/>
                </a:lnTo>
                <a:lnTo>
                  <a:pt x="39964" y="107509"/>
                </a:lnTo>
                <a:lnTo>
                  <a:pt x="39855" y="106638"/>
                </a:lnTo>
                <a:lnTo>
                  <a:pt x="37924" y="104231"/>
                </a:lnTo>
                <a:lnTo>
                  <a:pt x="37250" y="103021"/>
                </a:lnTo>
                <a:lnTo>
                  <a:pt x="37169" y="101912"/>
                </a:lnTo>
                <a:lnTo>
                  <a:pt x="37625" y="99954"/>
                </a:lnTo>
                <a:lnTo>
                  <a:pt x="38434" y="98431"/>
                </a:lnTo>
                <a:lnTo>
                  <a:pt x="41174" y="97533"/>
                </a:lnTo>
                <a:lnTo>
                  <a:pt x="42732" y="96771"/>
                </a:lnTo>
                <a:lnTo>
                  <a:pt x="42942" y="96085"/>
                </a:lnTo>
                <a:lnTo>
                  <a:pt x="40923" y="94976"/>
                </a:lnTo>
                <a:lnTo>
                  <a:pt x="36611" y="94629"/>
                </a:lnTo>
                <a:lnTo>
                  <a:pt x="33456" y="94949"/>
                </a:lnTo>
                <a:lnTo>
                  <a:pt x="32450" y="94602"/>
                </a:lnTo>
                <a:lnTo>
                  <a:pt x="30954" y="92453"/>
                </a:lnTo>
                <a:lnTo>
                  <a:pt x="29363" y="91311"/>
                </a:lnTo>
                <a:lnTo>
                  <a:pt x="27873" y="90577"/>
                </a:lnTo>
                <a:lnTo>
                  <a:pt x="26425" y="90713"/>
                </a:lnTo>
                <a:lnTo>
                  <a:pt x="25548" y="90420"/>
                </a:lnTo>
                <a:lnTo>
                  <a:pt x="25344" y="89495"/>
                </a:lnTo>
                <a:lnTo>
                  <a:pt x="23249" y="82403"/>
                </a:lnTo>
                <a:lnTo>
                  <a:pt x="22590" y="81430"/>
                </a:lnTo>
                <a:lnTo>
                  <a:pt x="21610" y="81193"/>
                </a:lnTo>
                <a:lnTo>
                  <a:pt x="20788" y="81145"/>
                </a:lnTo>
                <a:lnTo>
                  <a:pt x="20244" y="80655"/>
                </a:lnTo>
                <a:lnTo>
                  <a:pt x="19659" y="79676"/>
                </a:lnTo>
                <a:lnTo>
                  <a:pt x="19237" y="78391"/>
                </a:lnTo>
                <a:lnTo>
                  <a:pt x="19210" y="76698"/>
                </a:lnTo>
                <a:lnTo>
                  <a:pt x="19299" y="75243"/>
                </a:lnTo>
                <a:lnTo>
                  <a:pt x="19013" y="74304"/>
                </a:lnTo>
                <a:lnTo>
                  <a:pt x="18292" y="73372"/>
                </a:lnTo>
                <a:lnTo>
                  <a:pt x="17272" y="72699"/>
                </a:lnTo>
                <a:lnTo>
                  <a:pt x="16375" y="71910"/>
                </a:lnTo>
                <a:lnTo>
                  <a:pt x="14804" y="65620"/>
                </a:lnTo>
                <a:lnTo>
                  <a:pt x="14171" y="63927"/>
                </a:lnTo>
                <a:lnTo>
                  <a:pt x="14171" y="63750"/>
                </a:lnTo>
                <a:lnTo>
                  <a:pt x="14199" y="63417"/>
                </a:lnTo>
                <a:lnTo>
                  <a:pt x="14042" y="61969"/>
                </a:lnTo>
                <a:lnTo>
                  <a:pt x="14770" y="60711"/>
                </a:lnTo>
                <a:lnTo>
                  <a:pt x="14722" y="60214"/>
                </a:lnTo>
                <a:lnTo>
                  <a:pt x="13212" y="58623"/>
                </a:lnTo>
                <a:lnTo>
                  <a:pt x="11091" y="57032"/>
                </a:lnTo>
                <a:lnTo>
                  <a:pt x="10520" y="56753"/>
                </a:lnTo>
                <a:lnTo>
                  <a:pt x="10506" y="55053"/>
                </a:lnTo>
                <a:lnTo>
                  <a:pt x="10581" y="53768"/>
                </a:lnTo>
                <a:lnTo>
                  <a:pt x="10391" y="52605"/>
                </a:lnTo>
                <a:lnTo>
                  <a:pt x="9983" y="51939"/>
                </a:lnTo>
                <a:lnTo>
                  <a:pt x="9969" y="51415"/>
                </a:lnTo>
                <a:lnTo>
                  <a:pt x="10819" y="50164"/>
                </a:lnTo>
                <a:lnTo>
                  <a:pt x="10268" y="49341"/>
                </a:lnTo>
                <a:lnTo>
                  <a:pt x="7147" y="47308"/>
                </a:lnTo>
                <a:lnTo>
                  <a:pt x="5977" y="46288"/>
                </a:lnTo>
                <a:lnTo>
                  <a:pt x="3815" y="46084"/>
                </a:lnTo>
                <a:lnTo>
                  <a:pt x="3591" y="45411"/>
                </a:lnTo>
                <a:lnTo>
                  <a:pt x="3930" y="43989"/>
                </a:lnTo>
                <a:lnTo>
                  <a:pt x="4672" y="42262"/>
                </a:lnTo>
                <a:lnTo>
                  <a:pt x="5841" y="40562"/>
                </a:lnTo>
                <a:lnTo>
                  <a:pt x="6215" y="39665"/>
                </a:lnTo>
                <a:lnTo>
                  <a:pt x="6671" y="38135"/>
                </a:lnTo>
                <a:lnTo>
                  <a:pt x="6827" y="37047"/>
                </a:lnTo>
                <a:lnTo>
                  <a:pt x="8140" y="35517"/>
                </a:lnTo>
                <a:lnTo>
                  <a:pt x="8146" y="35115"/>
                </a:lnTo>
                <a:lnTo>
                  <a:pt x="7779" y="34565"/>
                </a:lnTo>
                <a:lnTo>
                  <a:pt x="6732" y="34259"/>
                </a:lnTo>
                <a:lnTo>
                  <a:pt x="5657" y="34129"/>
                </a:lnTo>
                <a:lnTo>
                  <a:pt x="5257" y="33851"/>
                </a:lnTo>
                <a:lnTo>
                  <a:pt x="5114" y="33028"/>
                </a:lnTo>
                <a:lnTo>
                  <a:pt x="5249" y="29682"/>
                </a:lnTo>
                <a:lnTo>
                  <a:pt x="4910" y="27669"/>
                </a:lnTo>
                <a:lnTo>
                  <a:pt x="4468" y="26207"/>
                </a:lnTo>
                <a:lnTo>
                  <a:pt x="4746" y="22909"/>
                </a:lnTo>
                <a:lnTo>
                  <a:pt x="3999" y="22243"/>
                </a:lnTo>
                <a:lnTo>
                  <a:pt x="2822" y="20509"/>
                </a:lnTo>
                <a:lnTo>
                  <a:pt x="2319" y="19040"/>
                </a:lnTo>
                <a:lnTo>
                  <a:pt x="2591" y="18489"/>
                </a:lnTo>
                <a:lnTo>
                  <a:pt x="2842" y="17524"/>
                </a:lnTo>
                <a:lnTo>
                  <a:pt x="3006" y="16252"/>
                </a:lnTo>
                <a:lnTo>
                  <a:pt x="2958" y="15354"/>
                </a:lnTo>
                <a:lnTo>
                  <a:pt x="1877" y="14477"/>
                </a:lnTo>
                <a:lnTo>
                  <a:pt x="1075" y="13552"/>
                </a:lnTo>
                <a:lnTo>
                  <a:pt x="979" y="12532"/>
                </a:lnTo>
                <a:lnTo>
                  <a:pt x="660" y="11281"/>
                </a:lnTo>
                <a:lnTo>
                  <a:pt x="204" y="10288"/>
                </a:lnTo>
                <a:lnTo>
                  <a:pt x="0" y="9642"/>
                </a:lnTo>
                <a:lnTo>
                  <a:pt x="394" y="9262"/>
                </a:lnTo>
                <a:lnTo>
                  <a:pt x="1925" y="8962"/>
                </a:lnTo>
                <a:lnTo>
                  <a:pt x="4148" y="9173"/>
                </a:lnTo>
                <a:lnTo>
                  <a:pt x="5964" y="9187"/>
                </a:lnTo>
                <a:lnTo>
                  <a:pt x="6991" y="8548"/>
                </a:lnTo>
                <a:lnTo>
                  <a:pt x="8262" y="2516"/>
                </a:lnTo>
                <a:lnTo>
                  <a:pt x="9425" y="925"/>
                </a:lnTo>
                <a:lnTo>
                  <a:pt x="10771" y="0"/>
                </a:lnTo>
                <a:lnTo>
                  <a:pt x="13403" y="2149"/>
                </a:lnTo>
                <a:lnTo>
                  <a:pt x="14491" y="2904"/>
                </a:lnTo>
                <a:lnTo>
                  <a:pt x="15076" y="2971"/>
                </a:lnTo>
                <a:close/>
                <a:moveTo>
                  <a:pt x="232079" y="293341"/>
                </a:moveTo>
                <a:lnTo>
                  <a:pt x="230297" y="295891"/>
                </a:lnTo>
                <a:lnTo>
                  <a:pt x="227611" y="298019"/>
                </a:lnTo>
                <a:lnTo>
                  <a:pt x="226469" y="297359"/>
                </a:lnTo>
                <a:lnTo>
                  <a:pt x="225578" y="297387"/>
                </a:lnTo>
                <a:lnTo>
                  <a:pt x="223660" y="298203"/>
                </a:lnTo>
                <a:lnTo>
                  <a:pt x="222280" y="298345"/>
                </a:lnTo>
                <a:lnTo>
                  <a:pt x="219771" y="299794"/>
                </a:lnTo>
                <a:lnTo>
                  <a:pt x="217486" y="300521"/>
                </a:lnTo>
                <a:lnTo>
                  <a:pt x="215902" y="300467"/>
                </a:lnTo>
                <a:lnTo>
                  <a:pt x="215351" y="300317"/>
                </a:lnTo>
                <a:lnTo>
                  <a:pt x="215038" y="299331"/>
                </a:lnTo>
                <a:lnTo>
                  <a:pt x="215065" y="298937"/>
                </a:lnTo>
                <a:lnTo>
                  <a:pt x="216031" y="299141"/>
                </a:lnTo>
                <a:lnTo>
                  <a:pt x="219560" y="297822"/>
                </a:lnTo>
                <a:lnTo>
                  <a:pt x="223960" y="295659"/>
                </a:lnTo>
                <a:lnTo>
                  <a:pt x="224381" y="294694"/>
                </a:lnTo>
                <a:lnTo>
                  <a:pt x="223674" y="293123"/>
                </a:lnTo>
                <a:lnTo>
                  <a:pt x="223865" y="292769"/>
                </a:lnTo>
                <a:lnTo>
                  <a:pt x="226721" y="293572"/>
                </a:lnTo>
                <a:lnTo>
                  <a:pt x="229910" y="292008"/>
                </a:lnTo>
                <a:lnTo>
                  <a:pt x="232575" y="291579"/>
                </a:lnTo>
                <a:lnTo>
                  <a:pt x="233826" y="292667"/>
                </a:lnTo>
                <a:lnTo>
                  <a:pt x="232079" y="29334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84" name="Google Shape;3784;p208"/>
          <p:cNvSpPr/>
          <p:nvPr/>
        </p:nvSpPr>
        <p:spPr>
          <a:xfrm>
            <a:off x="7161295" y="2819245"/>
            <a:ext cx="208387" cy="140693"/>
          </a:xfrm>
          <a:custGeom>
            <a:rect b="b" l="l" r="r" t="t"/>
            <a:pathLst>
              <a:path extrusionOk="0" h="140693" w="208387">
                <a:moveTo>
                  <a:pt x="170471" y="14158"/>
                </a:moveTo>
                <a:lnTo>
                  <a:pt x="172660" y="14335"/>
                </a:lnTo>
                <a:lnTo>
                  <a:pt x="176237" y="12709"/>
                </a:lnTo>
                <a:lnTo>
                  <a:pt x="177733" y="11642"/>
                </a:lnTo>
                <a:lnTo>
                  <a:pt x="181412" y="7936"/>
                </a:lnTo>
                <a:lnTo>
                  <a:pt x="183581" y="6902"/>
                </a:lnTo>
                <a:lnTo>
                  <a:pt x="186934" y="7161"/>
                </a:lnTo>
                <a:lnTo>
                  <a:pt x="188545" y="6902"/>
                </a:lnTo>
                <a:lnTo>
                  <a:pt x="188586" y="7263"/>
                </a:lnTo>
                <a:lnTo>
                  <a:pt x="186526" y="8765"/>
                </a:lnTo>
                <a:lnTo>
                  <a:pt x="184880" y="9282"/>
                </a:lnTo>
                <a:lnTo>
                  <a:pt x="182514" y="11519"/>
                </a:lnTo>
                <a:lnTo>
                  <a:pt x="180263" y="16551"/>
                </a:lnTo>
                <a:lnTo>
                  <a:pt x="178597" y="19013"/>
                </a:lnTo>
                <a:lnTo>
                  <a:pt x="178610" y="20108"/>
                </a:lnTo>
                <a:lnTo>
                  <a:pt x="180637" y="22046"/>
                </a:lnTo>
                <a:lnTo>
                  <a:pt x="182860" y="23141"/>
                </a:lnTo>
                <a:lnTo>
                  <a:pt x="184900" y="22148"/>
                </a:lnTo>
                <a:lnTo>
                  <a:pt x="185791" y="22535"/>
                </a:lnTo>
                <a:lnTo>
                  <a:pt x="186593" y="23970"/>
                </a:lnTo>
                <a:lnTo>
                  <a:pt x="187049" y="25391"/>
                </a:lnTo>
                <a:lnTo>
                  <a:pt x="187151" y="26799"/>
                </a:lnTo>
                <a:lnTo>
                  <a:pt x="186784" y="29737"/>
                </a:lnTo>
                <a:lnTo>
                  <a:pt x="185560" y="32681"/>
                </a:lnTo>
                <a:lnTo>
                  <a:pt x="183901" y="35143"/>
                </a:lnTo>
                <a:lnTo>
                  <a:pt x="184132" y="35918"/>
                </a:lnTo>
                <a:lnTo>
                  <a:pt x="185465" y="36312"/>
                </a:lnTo>
                <a:lnTo>
                  <a:pt x="191782" y="34721"/>
                </a:lnTo>
                <a:lnTo>
                  <a:pt x="192442" y="34837"/>
                </a:lnTo>
                <a:lnTo>
                  <a:pt x="192802" y="35632"/>
                </a:lnTo>
                <a:lnTo>
                  <a:pt x="192877" y="37101"/>
                </a:lnTo>
                <a:lnTo>
                  <a:pt x="193224" y="38427"/>
                </a:lnTo>
                <a:lnTo>
                  <a:pt x="193849" y="39617"/>
                </a:lnTo>
                <a:lnTo>
                  <a:pt x="193652" y="40828"/>
                </a:lnTo>
                <a:lnTo>
                  <a:pt x="190884" y="44656"/>
                </a:lnTo>
                <a:lnTo>
                  <a:pt x="194155" y="42249"/>
                </a:lnTo>
                <a:lnTo>
                  <a:pt x="196732" y="41569"/>
                </a:lnTo>
                <a:lnTo>
                  <a:pt x="201152" y="42779"/>
                </a:lnTo>
                <a:lnTo>
                  <a:pt x="202961" y="44166"/>
                </a:lnTo>
                <a:lnTo>
                  <a:pt x="204015" y="46608"/>
                </a:lnTo>
                <a:lnTo>
                  <a:pt x="205545" y="45798"/>
                </a:lnTo>
                <a:lnTo>
                  <a:pt x="206212" y="45846"/>
                </a:lnTo>
                <a:lnTo>
                  <a:pt x="207211" y="47233"/>
                </a:lnTo>
                <a:lnTo>
                  <a:pt x="207245" y="48716"/>
                </a:lnTo>
                <a:lnTo>
                  <a:pt x="206511" y="50817"/>
                </a:lnTo>
                <a:lnTo>
                  <a:pt x="206259" y="52762"/>
                </a:lnTo>
                <a:lnTo>
                  <a:pt x="205491" y="53557"/>
                </a:lnTo>
                <a:lnTo>
                  <a:pt x="204056" y="54135"/>
                </a:lnTo>
                <a:lnTo>
                  <a:pt x="203648" y="54781"/>
                </a:lnTo>
                <a:lnTo>
                  <a:pt x="204280" y="56257"/>
                </a:lnTo>
                <a:lnTo>
                  <a:pt x="205212" y="57698"/>
                </a:lnTo>
                <a:lnTo>
                  <a:pt x="206531" y="57760"/>
                </a:lnTo>
                <a:lnTo>
                  <a:pt x="206769" y="58426"/>
                </a:lnTo>
                <a:lnTo>
                  <a:pt x="206796" y="59222"/>
                </a:lnTo>
                <a:lnTo>
                  <a:pt x="206620" y="60160"/>
                </a:lnTo>
                <a:lnTo>
                  <a:pt x="206191" y="60799"/>
                </a:lnTo>
                <a:lnTo>
                  <a:pt x="205504" y="61153"/>
                </a:lnTo>
                <a:lnTo>
                  <a:pt x="204600" y="62180"/>
                </a:lnTo>
                <a:lnTo>
                  <a:pt x="207919" y="64424"/>
                </a:lnTo>
                <a:lnTo>
                  <a:pt x="208340" y="65260"/>
                </a:lnTo>
                <a:lnTo>
                  <a:pt x="208388" y="66477"/>
                </a:lnTo>
                <a:lnTo>
                  <a:pt x="208129" y="67817"/>
                </a:lnTo>
                <a:lnTo>
                  <a:pt x="207565" y="69272"/>
                </a:lnTo>
                <a:lnTo>
                  <a:pt x="206565" y="70129"/>
                </a:lnTo>
                <a:lnTo>
                  <a:pt x="204172" y="70272"/>
                </a:lnTo>
                <a:lnTo>
                  <a:pt x="202703" y="71217"/>
                </a:lnTo>
                <a:lnTo>
                  <a:pt x="203206" y="72781"/>
                </a:lnTo>
                <a:lnTo>
                  <a:pt x="203165" y="74760"/>
                </a:lnTo>
                <a:lnTo>
                  <a:pt x="202723" y="77092"/>
                </a:lnTo>
                <a:lnTo>
                  <a:pt x="200840" y="80608"/>
                </a:lnTo>
                <a:lnTo>
                  <a:pt x="199072" y="82478"/>
                </a:lnTo>
                <a:lnTo>
                  <a:pt x="197338" y="83688"/>
                </a:lnTo>
                <a:lnTo>
                  <a:pt x="194250" y="83260"/>
                </a:lnTo>
                <a:lnTo>
                  <a:pt x="192571" y="82328"/>
                </a:lnTo>
                <a:lnTo>
                  <a:pt x="192754" y="85354"/>
                </a:lnTo>
                <a:lnTo>
                  <a:pt x="191041" y="87211"/>
                </a:lnTo>
                <a:lnTo>
                  <a:pt x="191360" y="88761"/>
                </a:lnTo>
                <a:lnTo>
                  <a:pt x="191959" y="89550"/>
                </a:lnTo>
                <a:lnTo>
                  <a:pt x="191666" y="91536"/>
                </a:lnTo>
                <a:lnTo>
                  <a:pt x="190850" y="93501"/>
                </a:lnTo>
                <a:lnTo>
                  <a:pt x="189484" y="95622"/>
                </a:lnTo>
                <a:lnTo>
                  <a:pt x="187933" y="96948"/>
                </a:lnTo>
                <a:lnTo>
                  <a:pt x="184853" y="98546"/>
                </a:lnTo>
                <a:lnTo>
                  <a:pt x="182221" y="101192"/>
                </a:lnTo>
                <a:lnTo>
                  <a:pt x="180426" y="102239"/>
                </a:lnTo>
                <a:lnTo>
                  <a:pt x="175951" y="102191"/>
                </a:lnTo>
                <a:lnTo>
                  <a:pt x="171389" y="103891"/>
                </a:lnTo>
                <a:lnTo>
                  <a:pt x="164942" y="107468"/>
                </a:lnTo>
                <a:lnTo>
                  <a:pt x="160597" y="110324"/>
                </a:lnTo>
                <a:lnTo>
                  <a:pt x="157245" y="113554"/>
                </a:lnTo>
                <a:lnTo>
                  <a:pt x="152818" y="118804"/>
                </a:lnTo>
                <a:lnTo>
                  <a:pt x="149533" y="121007"/>
                </a:lnTo>
                <a:lnTo>
                  <a:pt x="147636" y="121599"/>
                </a:lnTo>
                <a:lnTo>
                  <a:pt x="143943" y="122068"/>
                </a:lnTo>
                <a:lnTo>
                  <a:pt x="140850" y="123489"/>
                </a:lnTo>
                <a:lnTo>
                  <a:pt x="130575" y="126141"/>
                </a:lnTo>
                <a:lnTo>
                  <a:pt x="127100" y="127589"/>
                </a:lnTo>
                <a:lnTo>
                  <a:pt x="126651" y="128902"/>
                </a:lnTo>
                <a:lnTo>
                  <a:pt x="125210" y="130881"/>
                </a:lnTo>
                <a:lnTo>
                  <a:pt x="125121" y="131595"/>
                </a:lnTo>
                <a:lnTo>
                  <a:pt x="125747" y="132145"/>
                </a:lnTo>
                <a:lnTo>
                  <a:pt x="125869" y="132859"/>
                </a:lnTo>
                <a:lnTo>
                  <a:pt x="124598" y="135192"/>
                </a:lnTo>
                <a:lnTo>
                  <a:pt x="122054" y="136871"/>
                </a:lnTo>
                <a:lnTo>
                  <a:pt x="120857" y="136844"/>
                </a:lnTo>
                <a:lnTo>
                  <a:pt x="119402" y="135396"/>
                </a:lnTo>
                <a:lnTo>
                  <a:pt x="118770" y="135450"/>
                </a:lnTo>
                <a:lnTo>
                  <a:pt x="118518" y="135675"/>
                </a:lnTo>
                <a:lnTo>
                  <a:pt x="118505" y="136123"/>
                </a:lnTo>
                <a:lnTo>
                  <a:pt x="119341" y="137864"/>
                </a:lnTo>
                <a:lnTo>
                  <a:pt x="117804" y="138667"/>
                </a:lnTo>
                <a:lnTo>
                  <a:pt x="111113" y="140693"/>
                </a:lnTo>
                <a:lnTo>
                  <a:pt x="99723" y="139197"/>
                </a:lnTo>
                <a:lnTo>
                  <a:pt x="95214" y="137640"/>
                </a:lnTo>
                <a:lnTo>
                  <a:pt x="89645" y="135151"/>
                </a:lnTo>
                <a:lnTo>
                  <a:pt x="86334" y="134492"/>
                </a:lnTo>
                <a:lnTo>
                  <a:pt x="81635" y="134328"/>
                </a:lnTo>
                <a:lnTo>
                  <a:pt x="77772" y="130847"/>
                </a:lnTo>
                <a:lnTo>
                  <a:pt x="75984" y="128691"/>
                </a:lnTo>
                <a:lnTo>
                  <a:pt x="75841" y="127793"/>
                </a:lnTo>
                <a:lnTo>
                  <a:pt x="76045" y="126767"/>
                </a:lnTo>
                <a:lnTo>
                  <a:pt x="76446" y="126066"/>
                </a:lnTo>
                <a:lnTo>
                  <a:pt x="77045" y="125692"/>
                </a:lnTo>
                <a:lnTo>
                  <a:pt x="78316" y="125651"/>
                </a:lnTo>
                <a:lnTo>
                  <a:pt x="78486" y="125345"/>
                </a:lnTo>
                <a:lnTo>
                  <a:pt x="77514" y="123611"/>
                </a:lnTo>
                <a:lnTo>
                  <a:pt x="76582" y="124176"/>
                </a:lnTo>
                <a:lnTo>
                  <a:pt x="74100" y="126624"/>
                </a:lnTo>
                <a:lnTo>
                  <a:pt x="72992" y="126535"/>
                </a:lnTo>
                <a:lnTo>
                  <a:pt x="71537" y="125311"/>
                </a:lnTo>
                <a:lnTo>
                  <a:pt x="71482" y="124121"/>
                </a:lnTo>
                <a:lnTo>
                  <a:pt x="68647" y="123666"/>
                </a:lnTo>
                <a:lnTo>
                  <a:pt x="66178" y="122177"/>
                </a:lnTo>
                <a:lnTo>
                  <a:pt x="63723" y="120035"/>
                </a:lnTo>
                <a:lnTo>
                  <a:pt x="63356" y="119219"/>
                </a:lnTo>
                <a:lnTo>
                  <a:pt x="64539" y="118015"/>
                </a:lnTo>
                <a:lnTo>
                  <a:pt x="64308" y="117784"/>
                </a:lnTo>
                <a:lnTo>
                  <a:pt x="63417" y="117580"/>
                </a:lnTo>
                <a:lnTo>
                  <a:pt x="61629" y="117974"/>
                </a:lnTo>
                <a:lnTo>
                  <a:pt x="58929" y="120687"/>
                </a:lnTo>
                <a:lnTo>
                  <a:pt x="57767" y="121313"/>
                </a:lnTo>
                <a:lnTo>
                  <a:pt x="40134" y="121945"/>
                </a:lnTo>
                <a:lnTo>
                  <a:pt x="35660" y="122224"/>
                </a:lnTo>
                <a:lnTo>
                  <a:pt x="34796" y="122639"/>
                </a:lnTo>
                <a:lnTo>
                  <a:pt x="34021" y="120878"/>
                </a:lnTo>
                <a:lnTo>
                  <a:pt x="33327" y="116934"/>
                </a:lnTo>
                <a:lnTo>
                  <a:pt x="33069" y="114329"/>
                </a:lnTo>
                <a:lnTo>
                  <a:pt x="33246" y="113065"/>
                </a:lnTo>
                <a:lnTo>
                  <a:pt x="33864" y="111548"/>
                </a:lnTo>
                <a:lnTo>
                  <a:pt x="34823" y="111806"/>
                </a:lnTo>
                <a:lnTo>
                  <a:pt x="35734" y="113010"/>
                </a:lnTo>
                <a:lnTo>
                  <a:pt x="36564" y="114717"/>
                </a:lnTo>
                <a:lnTo>
                  <a:pt x="37509" y="115547"/>
                </a:lnTo>
                <a:lnTo>
                  <a:pt x="43663" y="113466"/>
                </a:lnTo>
                <a:lnTo>
                  <a:pt x="46166" y="112065"/>
                </a:lnTo>
                <a:lnTo>
                  <a:pt x="47226" y="110739"/>
                </a:lnTo>
                <a:lnTo>
                  <a:pt x="48478" y="108468"/>
                </a:lnTo>
                <a:lnTo>
                  <a:pt x="49804" y="107305"/>
                </a:lnTo>
                <a:lnTo>
                  <a:pt x="50436" y="106210"/>
                </a:lnTo>
                <a:lnTo>
                  <a:pt x="51680" y="102722"/>
                </a:lnTo>
                <a:lnTo>
                  <a:pt x="52537" y="101103"/>
                </a:lnTo>
                <a:lnTo>
                  <a:pt x="53571" y="99900"/>
                </a:lnTo>
                <a:lnTo>
                  <a:pt x="54768" y="99124"/>
                </a:lnTo>
                <a:lnTo>
                  <a:pt x="57488" y="98574"/>
                </a:lnTo>
                <a:lnTo>
                  <a:pt x="55699" y="97751"/>
                </a:lnTo>
                <a:lnTo>
                  <a:pt x="53986" y="97751"/>
                </a:lnTo>
                <a:lnTo>
                  <a:pt x="48179" y="101443"/>
                </a:lnTo>
                <a:lnTo>
                  <a:pt x="46227" y="101443"/>
                </a:lnTo>
                <a:lnTo>
                  <a:pt x="46309" y="100865"/>
                </a:lnTo>
                <a:lnTo>
                  <a:pt x="47131" y="99825"/>
                </a:lnTo>
                <a:lnTo>
                  <a:pt x="49130" y="98023"/>
                </a:lnTo>
                <a:lnTo>
                  <a:pt x="47757" y="97887"/>
                </a:lnTo>
                <a:lnTo>
                  <a:pt x="47233" y="97071"/>
                </a:lnTo>
                <a:lnTo>
                  <a:pt x="47172" y="95350"/>
                </a:lnTo>
                <a:lnTo>
                  <a:pt x="48192" y="92569"/>
                </a:lnTo>
                <a:lnTo>
                  <a:pt x="52925" y="88897"/>
                </a:lnTo>
                <a:lnTo>
                  <a:pt x="54564" y="88353"/>
                </a:lnTo>
                <a:lnTo>
                  <a:pt x="55060" y="87625"/>
                </a:lnTo>
                <a:lnTo>
                  <a:pt x="54441" y="87034"/>
                </a:lnTo>
                <a:lnTo>
                  <a:pt x="53449" y="86673"/>
                </a:lnTo>
                <a:lnTo>
                  <a:pt x="48688" y="90461"/>
                </a:lnTo>
                <a:lnTo>
                  <a:pt x="45221" y="91767"/>
                </a:lnTo>
                <a:lnTo>
                  <a:pt x="44194" y="91515"/>
                </a:lnTo>
                <a:lnTo>
                  <a:pt x="42398" y="90053"/>
                </a:lnTo>
                <a:lnTo>
                  <a:pt x="41820" y="89394"/>
                </a:lnTo>
                <a:lnTo>
                  <a:pt x="41045" y="87714"/>
                </a:lnTo>
                <a:lnTo>
                  <a:pt x="41140" y="86701"/>
                </a:lnTo>
                <a:lnTo>
                  <a:pt x="42786" y="83722"/>
                </a:lnTo>
                <a:lnTo>
                  <a:pt x="42521" y="83144"/>
                </a:lnTo>
                <a:lnTo>
                  <a:pt x="41385" y="82852"/>
                </a:lnTo>
                <a:lnTo>
                  <a:pt x="38332" y="80105"/>
                </a:lnTo>
                <a:lnTo>
                  <a:pt x="33504" y="80384"/>
                </a:lnTo>
                <a:lnTo>
                  <a:pt x="21543" y="78785"/>
                </a:lnTo>
                <a:lnTo>
                  <a:pt x="19067" y="79465"/>
                </a:lnTo>
                <a:lnTo>
                  <a:pt x="14994" y="81825"/>
                </a:lnTo>
                <a:lnTo>
                  <a:pt x="12533" y="82600"/>
                </a:lnTo>
                <a:lnTo>
                  <a:pt x="11397" y="82090"/>
                </a:lnTo>
                <a:lnTo>
                  <a:pt x="10363" y="80839"/>
                </a:lnTo>
                <a:lnTo>
                  <a:pt x="9425" y="79159"/>
                </a:lnTo>
                <a:lnTo>
                  <a:pt x="8582" y="77031"/>
                </a:lnTo>
                <a:lnTo>
                  <a:pt x="8942" y="75555"/>
                </a:lnTo>
                <a:lnTo>
                  <a:pt x="10520" y="74712"/>
                </a:lnTo>
                <a:lnTo>
                  <a:pt x="11676" y="74311"/>
                </a:lnTo>
                <a:lnTo>
                  <a:pt x="14933" y="74821"/>
                </a:lnTo>
                <a:lnTo>
                  <a:pt x="18904" y="73332"/>
                </a:lnTo>
                <a:lnTo>
                  <a:pt x="21434" y="73019"/>
                </a:lnTo>
                <a:lnTo>
                  <a:pt x="22161" y="72781"/>
                </a:lnTo>
                <a:lnTo>
                  <a:pt x="23651" y="71197"/>
                </a:lnTo>
                <a:lnTo>
                  <a:pt x="24385" y="70795"/>
                </a:lnTo>
                <a:lnTo>
                  <a:pt x="25528" y="71353"/>
                </a:lnTo>
                <a:lnTo>
                  <a:pt x="26085" y="72427"/>
                </a:lnTo>
                <a:lnTo>
                  <a:pt x="30077" y="70755"/>
                </a:lnTo>
                <a:lnTo>
                  <a:pt x="31450" y="69918"/>
                </a:lnTo>
                <a:lnTo>
                  <a:pt x="31607" y="69395"/>
                </a:lnTo>
                <a:lnTo>
                  <a:pt x="32205" y="68796"/>
                </a:lnTo>
                <a:lnTo>
                  <a:pt x="34191" y="69701"/>
                </a:lnTo>
                <a:lnTo>
                  <a:pt x="35802" y="69728"/>
                </a:lnTo>
                <a:lnTo>
                  <a:pt x="37808" y="69102"/>
                </a:lnTo>
                <a:lnTo>
                  <a:pt x="41358" y="68830"/>
                </a:lnTo>
                <a:lnTo>
                  <a:pt x="49307" y="68687"/>
                </a:lnTo>
                <a:lnTo>
                  <a:pt x="50497" y="67321"/>
                </a:lnTo>
                <a:lnTo>
                  <a:pt x="51055" y="66110"/>
                </a:lnTo>
                <a:lnTo>
                  <a:pt x="51755" y="63030"/>
                </a:lnTo>
                <a:lnTo>
                  <a:pt x="51442" y="62397"/>
                </a:lnTo>
                <a:lnTo>
                  <a:pt x="46485" y="65233"/>
                </a:lnTo>
                <a:lnTo>
                  <a:pt x="45350" y="65185"/>
                </a:lnTo>
                <a:lnTo>
                  <a:pt x="39604" y="63683"/>
                </a:lnTo>
                <a:lnTo>
                  <a:pt x="37530" y="61983"/>
                </a:lnTo>
                <a:lnTo>
                  <a:pt x="38210" y="60616"/>
                </a:lnTo>
                <a:lnTo>
                  <a:pt x="41256" y="57665"/>
                </a:lnTo>
                <a:lnTo>
                  <a:pt x="44398" y="55298"/>
                </a:lnTo>
                <a:lnTo>
                  <a:pt x="49022" y="52728"/>
                </a:lnTo>
                <a:lnTo>
                  <a:pt x="50103" y="51728"/>
                </a:lnTo>
                <a:lnTo>
                  <a:pt x="50218" y="50538"/>
                </a:lnTo>
                <a:lnTo>
                  <a:pt x="47131" y="48423"/>
                </a:lnTo>
                <a:lnTo>
                  <a:pt x="41304" y="49008"/>
                </a:lnTo>
                <a:lnTo>
                  <a:pt x="39808" y="46499"/>
                </a:lnTo>
                <a:lnTo>
                  <a:pt x="34959" y="45010"/>
                </a:lnTo>
                <a:lnTo>
                  <a:pt x="31736" y="45941"/>
                </a:lnTo>
                <a:lnTo>
                  <a:pt x="30022" y="44418"/>
                </a:lnTo>
                <a:lnTo>
                  <a:pt x="25833" y="46526"/>
                </a:lnTo>
                <a:lnTo>
                  <a:pt x="16626" y="49566"/>
                </a:lnTo>
                <a:lnTo>
                  <a:pt x="12961" y="51667"/>
                </a:lnTo>
                <a:lnTo>
                  <a:pt x="10989" y="52367"/>
                </a:lnTo>
                <a:lnTo>
                  <a:pt x="8718" y="50654"/>
                </a:lnTo>
                <a:lnTo>
                  <a:pt x="4801" y="48716"/>
                </a:lnTo>
                <a:lnTo>
                  <a:pt x="394" y="48110"/>
                </a:lnTo>
                <a:lnTo>
                  <a:pt x="0" y="46968"/>
                </a:lnTo>
                <a:lnTo>
                  <a:pt x="2571" y="43466"/>
                </a:lnTo>
                <a:lnTo>
                  <a:pt x="4332" y="42827"/>
                </a:lnTo>
                <a:lnTo>
                  <a:pt x="6100" y="43153"/>
                </a:lnTo>
                <a:lnTo>
                  <a:pt x="9479" y="45594"/>
                </a:lnTo>
                <a:lnTo>
                  <a:pt x="11812" y="46363"/>
                </a:lnTo>
                <a:lnTo>
                  <a:pt x="8888" y="42772"/>
                </a:lnTo>
                <a:lnTo>
                  <a:pt x="8963" y="41392"/>
                </a:lnTo>
                <a:lnTo>
                  <a:pt x="8738" y="39318"/>
                </a:lnTo>
                <a:lnTo>
                  <a:pt x="7841" y="38427"/>
                </a:lnTo>
                <a:lnTo>
                  <a:pt x="6943" y="36129"/>
                </a:lnTo>
                <a:lnTo>
                  <a:pt x="7310" y="35354"/>
                </a:lnTo>
                <a:lnTo>
                  <a:pt x="8459" y="35075"/>
                </a:lnTo>
                <a:lnTo>
                  <a:pt x="10812" y="35857"/>
                </a:lnTo>
                <a:lnTo>
                  <a:pt x="16409" y="39842"/>
                </a:lnTo>
                <a:lnTo>
                  <a:pt x="19156" y="39134"/>
                </a:lnTo>
                <a:lnTo>
                  <a:pt x="20659" y="37665"/>
                </a:lnTo>
                <a:lnTo>
                  <a:pt x="22719" y="36578"/>
                </a:lnTo>
                <a:lnTo>
                  <a:pt x="22134" y="36013"/>
                </a:lnTo>
                <a:lnTo>
                  <a:pt x="17299" y="35945"/>
                </a:lnTo>
                <a:lnTo>
                  <a:pt x="14709" y="35129"/>
                </a:lnTo>
                <a:lnTo>
                  <a:pt x="13403" y="33959"/>
                </a:lnTo>
                <a:lnTo>
                  <a:pt x="12267" y="31967"/>
                </a:lnTo>
                <a:lnTo>
                  <a:pt x="12669" y="31049"/>
                </a:lnTo>
                <a:lnTo>
                  <a:pt x="14015" y="30315"/>
                </a:lnTo>
                <a:lnTo>
                  <a:pt x="18143" y="30532"/>
                </a:lnTo>
                <a:lnTo>
                  <a:pt x="15423" y="27057"/>
                </a:lnTo>
                <a:lnTo>
                  <a:pt x="13532" y="25058"/>
                </a:lnTo>
                <a:lnTo>
                  <a:pt x="13328" y="24093"/>
                </a:lnTo>
                <a:lnTo>
                  <a:pt x="13457" y="22882"/>
                </a:lnTo>
                <a:lnTo>
                  <a:pt x="13709" y="22066"/>
                </a:lnTo>
                <a:lnTo>
                  <a:pt x="14097" y="21658"/>
                </a:lnTo>
                <a:lnTo>
                  <a:pt x="18829" y="23698"/>
                </a:lnTo>
                <a:lnTo>
                  <a:pt x="19870" y="23780"/>
                </a:lnTo>
                <a:lnTo>
                  <a:pt x="18911" y="22467"/>
                </a:lnTo>
                <a:lnTo>
                  <a:pt x="16830" y="20529"/>
                </a:lnTo>
                <a:lnTo>
                  <a:pt x="16742" y="19802"/>
                </a:lnTo>
                <a:lnTo>
                  <a:pt x="17619" y="19210"/>
                </a:lnTo>
                <a:lnTo>
                  <a:pt x="18047" y="18102"/>
                </a:lnTo>
                <a:lnTo>
                  <a:pt x="18088" y="17191"/>
                </a:lnTo>
                <a:lnTo>
                  <a:pt x="19523" y="16402"/>
                </a:lnTo>
                <a:lnTo>
                  <a:pt x="20978" y="16368"/>
                </a:lnTo>
                <a:lnTo>
                  <a:pt x="22440" y="17089"/>
                </a:lnTo>
                <a:lnTo>
                  <a:pt x="26969" y="20869"/>
                </a:lnTo>
                <a:lnTo>
                  <a:pt x="27615" y="21930"/>
                </a:lnTo>
                <a:lnTo>
                  <a:pt x="27833" y="23324"/>
                </a:lnTo>
                <a:lnTo>
                  <a:pt x="27608" y="25058"/>
                </a:lnTo>
                <a:lnTo>
                  <a:pt x="27799" y="25752"/>
                </a:lnTo>
                <a:lnTo>
                  <a:pt x="29567" y="25160"/>
                </a:lnTo>
                <a:lnTo>
                  <a:pt x="30981" y="25888"/>
                </a:lnTo>
                <a:lnTo>
                  <a:pt x="31682" y="25691"/>
                </a:lnTo>
                <a:lnTo>
                  <a:pt x="33443" y="23086"/>
                </a:lnTo>
                <a:lnTo>
                  <a:pt x="34653" y="23705"/>
                </a:lnTo>
                <a:lnTo>
                  <a:pt x="35381" y="24922"/>
                </a:lnTo>
                <a:lnTo>
                  <a:pt x="35612" y="26024"/>
                </a:lnTo>
                <a:lnTo>
                  <a:pt x="35721" y="27533"/>
                </a:lnTo>
                <a:lnTo>
                  <a:pt x="35408" y="30675"/>
                </a:lnTo>
                <a:lnTo>
                  <a:pt x="35490" y="31117"/>
                </a:lnTo>
                <a:lnTo>
                  <a:pt x="36720" y="29342"/>
                </a:lnTo>
                <a:lnTo>
                  <a:pt x="38815" y="29206"/>
                </a:lnTo>
                <a:lnTo>
                  <a:pt x="39087" y="28315"/>
                </a:lnTo>
                <a:lnTo>
                  <a:pt x="39148" y="25011"/>
                </a:lnTo>
                <a:lnTo>
                  <a:pt x="38978" y="22209"/>
                </a:lnTo>
                <a:lnTo>
                  <a:pt x="38747" y="21638"/>
                </a:lnTo>
                <a:lnTo>
                  <a:pt x="31852" y="17748"/>
                </a:lnTo>
                <a:lnTo>
                  <a:pt x="30655" y="16823"/>
                </a:lnTo>
                <a:lnTo>
                  <a:pt x="29152" y="14906"/>
                </a:lnTo>
                <a:lnTo>
                  <a:pt x="29458" y="13940"/>
                </a:lnTo>
                <a:lnTo>
                  <a:pt x="30804" y="13077"/>
                </a:lnTo>
                <a:lnTo>
                  <a:pt x="32824" y="12730"/>
                </a:lnTo>
                <a:lnTo>
                  <a:pt x="37523" y="12777"/>
                </a:lnTo>
                <a:lnTo>
                  <a:pt x="37999" y="12369"/>
                </a:lnTo>
                <a:lnTo>
                  <a:pt x="37088" y="11356"/>
                </a:lnTo>
                <a:lnTo>
                  <a:pt x="34918" y="10703"/>
                </a:lnTo>
                <a:lnTo>
                  <a:pt x="34408" y="10112"/>
                </a:lnTo>
                <a:lnTo>
                  <a:pt x="34150" y="8983"/>
                </a:lnTo>
                <a:lnTo>
                  <a:pt x="31573" y="9602"/>
                </a:lnTo>
                <a:lnTo>
                  <a:pt x="28696" y="9629"/>
                </a:lnTo>
                <a:lnTo>
                  <a:pt x="25929" y="8935"/>
                </a:lnTo>
                <a:lnTo>
                  <a:pt x="25874" y="8058"/>
                </a:lnTo>
                <a:lnTo>
                  <a:pt x="26962" y="6766"/>
                </a:lnTo>
                <a:lnTo>
                  <a:pt x="29227" y="4624"/>
                </a:lnTo>
                <a:lnTo>
                  <a:pt x="30274" y="4087"/>
                </a:lnTo>
                <a:lnTo>
                  <a:pt x="33436" y="4461"/>
                </a:lnTo>
                <a:lnTo>
                  <a:pt x="36571" y="3856"/>
                </a:lnTo>
                <a:lnTo>
                  <a:pt x="39114" y="4590"/>
                </a:lnTo>
                <a:lnTo>
                  <a:pt x="41134" y="6712"/>
                </a:lnTo>
                <a:lnTo>
                  <a:pt x="43996" y="10438"/>
                </a:lnTo>
                <a:lnTo>
                  <a:pt x="47872" y="12811"/>
                </a:lnTo>
                <a:lnTo>
                  <a:pt x="48233" y="13559"/>
                </a:lnTo>
                <a:lnTo>
                  <a:pt x="50293" y="15497"/>
                </a:lnTo>
                <a:lnTo>
                  <a:pt x="54400" y="20706"/>
                </a:lnTo>
                <a:lnTo>
                  <a:pt x="58569" y="23719"/>
                </a:lnTo>
                <a:lnTo>
                  <a:pt x="58759" y="24487"/>
                </a:lnTo>
                <a:lnTo>
                  <a:pt x="58072" y="25385"/>
                </a:lnTo>
                <a:lnTo>
                  <a:pt x="56468" y="26439"/>
                </a:lnTo>
                <a:lnTo>
                  <a:pt x="56835" y="27017"/>
                </a:lnTo>
                <a:lnTo>
                  <a:pt x="58929" y="27785"/>
                </a:lnTo>
                <a:lnTo>
                  <a:pt x="60439" y="29811"/>
                </a:lnTo>
                <a:lnTo>
                  <a:pt x="60541" y="30695"/>
                </a:lnTo>
                <a:lnTo>
                  <a:pt x="59174" y="36952"/>
                </a:lnTo>
                <a:lnTo>
                  <a:pt x="58446" y="38278"/>
                </a:lnTo>
                <a:lnTo>
                  <a:pt x="57617" y="38978"/>
                </a:lnTo>
                <a:lnTo>
                  <a:pt x="53768" y="37802"/>
                </a:lnTo>
                <a:lnTo>
                  <a:pt x="54679" y="39787"/>
                </a:lnTo>
                <a:lnTo>
                  <a:pt x="57433" y="41895"/>
                </a:lnTo>
                <a:lnTo>
                  <a:pt x="58052" y="43072"/>
                </a:lnTo>
                <a:lnTo>
                  <a:pt x="57644" y="44228"/>
                </a:lnTo>
                <a:lnTo>
                  <a:pt x="57943" y="44493"/>
                </a:lnTo>
                <a:lnTo>
                  <a:pt x="58950" y="43874"/>
                </a:lnTo>
                <a:lnTo>
                  <a:pt x="59371" y="44527"/>
                </a:lnTo>
                <a:lnTo>
                  <a:pt x="59195" y="46451"/>
                </a:lnTo>
                <a:lnTo>
                  <a:pt x="58766" y="48049"/>
                </a:lnTo>
                <a:lnTo>
                  <a:pt x="58079" y="49314"/>
                </a:lnTo>
                <a:lnTo>
                  <a:pt x="58283" y="49865"/>
                </a:lnTo>
                <a:lnTo>
                  <a:pt x="59358" y="49695"/>
                </a:lnTo>
                <a:lnTo>
                  <a:pt x="60364" y="50021"/>
                </a:lnTo>
                <a:lnTo>
                  <a:pt x="61942" y="51769"/>
                </a:lnTo>
                <a:lnTo>
                  <a:pt x="63220" y="57093"/>
                </a:lnTo>
                <a:lnTo>
                  <a:pt x="63853" y="58807"/>
                </a:lnTo>
                <a:lnTo>
                  <a:pt x="64315" y="57284"/>
                </a:lnTo>
                <a:lnTo>
                  <a:pt x="64886" y="53401"/>
                </a:lnTo>
                <a:lnTo>
                  <a:pt x="65423" y="51415"/>
                </a:lnTo>
                <a:lnTo>
                  <a:pt x="65933" y="51327"/>
                </a:lnTo>
                <a:lnTo>
                  <a:pt x="66369" y="50674"/>
                </a:lnTo>
                <a:lnTo>
                  <a:pt x="66736" y="49450"/>
                </a:lnTo>
                <a:lnTo>
                  <a:pt x="67484" y="45125"/>
                </a:lnTo>
                <a:lnTo>
                  <a:pt x="70068" y="41841"/>
                </a:lnTo>
                <a:lnTo>
                  <a:pt x="71299" y="40828"/>
                </a:lnTo>
                <a:lnTo>
                  <a:pt x="72461" y="40610"/>
                </a:lnTo>
                <a:lnTo>
                  <a:pt x="73019" y="41018"/>
                </a:lnTo>
                <a:lnTo>
                  <a:pt x="74957" y="44466"/>
                </a:lnTo>
                <a:lnTo>
                  <a:pt x="76133" y="45044"/>
                </a:lnTo>
                <a:lnTo>
                  <a:pt x="76732" y="44860"/>
                </a:lnTo>
                <a:lnTo>
                  <a:pt x="77561" y="42514"/>
                </a:lnTo>
                <a:lnTo>
                  <a:pt x="78609" y="38012"/>
                </a:lnTo>
                <a:lnTo>
                  <a:pt x="78847" y="32967"/>
                </a:lnTo>
                <a:lnTo>
                  <a:pt x="78282" y="27370"/>
                </a:lnTo>
                <a:lnTo>
                  <a:pt x="78609" y="23358"/>
                </a:lnTo>
                <a:lnTo>
                  <a:pt x="79840" y="20958"/>
                </a:lnTo>
                <a:lnTo>
                  <a:pt x="81451" y="20217"/>
                </a:lnTo>
                <a:lnTo>
                  <a:pt x="83457" y="21141"/>
                </a:lnTo>
                <a:lnTo>
                  <a:pt x="84919" y="22610"/>
                </a:lnTo>
                <a:lnTo>
                  <a:pt x="87802" y="28186"/>
                </a:lnTo>
                <a:lnTo>
                  <a:pt x="90135" y="31103"/>
                </a:lnTo>
                <a:lnTo>
                  <a:pt x="92134" y="34218"/>
                </a:lnTo>
                <a:lnTo>
                  <a:pt x="93168" y="35231"/>
                </a:lnTo>
                <a:lnTo>
                  <a:pt x="95153" y="35741"/>
                </a:lnTo>
                <a:lnTo>
                  <a:pt x="95684" y="35537"/>
                </a:lnTo>
                <a:lnTo>
                  <a:pt x="96037" y="34823"/>
                </a:lnTo>
                <a:lnTo>
                  <a:pt x="96221" y="33586"/>
                </a:lnTo>
                <a:lnTo>
                  <a:pt x="95792" y="25623"/>
                </a:lnTo>
                <a:lnTo>
                  <a:pt x="96350" y="23141"/>
                </a:lnTo>
                <a:lnTo>
                  <a:pt x="97193" y="21366"/>
                </a:lnTo>
                <a:lnTo>
                  <a:pt x="100770" y="20325"/>
                </a:lnTo>
                <a:lnTo>
                  <a:pt x="102722" y="19210"/>
                </a:lnTo>
                <a:lnTo>
                  <a:pt x="104619" y="17381"/>
                </a:lnTo>
                <a:lnTo>
                  <a:pt x="106190" y="16395"/>
                </a:lnTo>
                <a:lnTo>
                  <a:pt x="107441" y="16266"/>
                </a:lnTo>
                <a:lnTo>
                  <a:pt x="108740" y="16980"/>
                </a:lnTo>
                <a:lnTo>
                  <a:pt x="110107" y="18537"/>
                </a:lnTo>
                <a:lnTo>
                  <a:pt x="112228" y="21570"/>
                </a:lnTo>
                <a:lnTo>
                  <a:pt x="114900" y="26581"/>
                </a:lnTo>
                <a:lnTo>
                  <a:pt x="118301" y="30308"/>
                </a:lnTo>
                <a:lnTo>
                  <a:pt x="120075" y="36210"/>
                </a:lnTo>
                <a:lnTo>
                  <a:pt x="120456" y="37203"/>
                </a:lnTo>
                <a:lnTo>
                  <a:pt x="120878" y="37319"/>
                </a:lnTo>
                <a:lnTo>
                  <a:pt x="121327" y="36550"/>
                </a:lnTo>
                <a:lnTo>
                  <a:pt x="121612" y="35469"/>
                </a:lnTo>
                <a:lnTo>
                  <a:pt x="121694" y="32844"/>
                </a:lnTo>
                <a:lnTo>
                  <a:pt x="120742" y="29363"/>
                </a:lnTo>
                <a:lnTo>
                  <a:pt x="117566" y="20543"/>
                </a:lnTo>
                <a:lnTo>
                  <a:pt x="117512" y="18863"/>
                </a:lnTo>
                <a:lnTo>
                  <a:pt x="117913" y="17517"/>
                </a:lnTo>
                <a:lnTo>
                  <a:pt x="120150" y="17367"/>
                </a:lnTo>
                <a:lnTo>
                  <a:pt x="125359" y="18183"/>
                </a:lnTo>
                <a:lnTo>
                  <a:pt x="127018" y="19557"/>
                </a:lnTo>
                <a:lnTo>
                  <a:pt x="130561" y="24956"/>
                </a:lnTo>
                <a:lnTo>
                  <a:pt x="131554" y="26262"/>
                </a:lnTo>
                <a:lnTo>
                  <a:pt x="132159" y="26588"/>
                </a:lnTo>
                <a:lnTo>
                  <a:pt x="132384" y="25935"/>
                </a:lnTo>
                <a:lnTo>
                  <a:pt x="133757" y="24936"/>
                </a:lnTo>
                <a:lnTo>
                  <a:pt x="134702" y="23725"/>
                </a:lnTo>
                <a:lnTo>
                  <a:pt x="136287" y="20747"/>
                </a:lnTo>
                <a:lnTo>
                  <a:pt x="139748" y="15375"/>
                </a:lnTo>
                <a:lnTo>
                  <a:pt x="140469" y="15219"/>
                </a:lnTo>
                <a:lnTo>
                  <a:pt x="141475" y="15640"/>
                </a:lnTo>
                <a:lnTo>
                  <a:pt x="143250" y="17048"/>
                </a:lnTo>
                <a:lnTo>
                  <a:pt x="144093" y="18177"/>
                </a:lnTo>
                <a:lnTo>
                  <a:pt x="145759" y="19033"/>
                </a:lnTo>
                <a:lnTo>
                  <a:pt x="147466" y="18734"/>
                </a:lnTo>
                <a:lnTo>
                  <a:pt x="149826" y="16851"/>
                </a:lnTo>
                <a:lnTo>
                  <a:pt x="152498" y="15695"/>
                </a:lnTo>
                <a:lnTo>
                  <a:pt x="153409" y="13022"/>
                </a:lnTo>
                <a:lnTo>
                  <a:pt x="153579" y="11798"/>
                </a:lnTo>
                <a:lnTo>
                  <a:pt x="151430" y="3795"/>
                </a:lnTo>
                <a:lnTo>
                  <a:pt x="152335" y="2149"/>
                </a:lnTo>
                <a:lnTo>
                  <a:pt x="156993" y="156"/>
                </a:lnTo>
                <a:lnTo>
                  <a:pt x="161066" y="0"/>
                </a:lnTo>
                <a:lnTo>
                  <a:pt x="162032" y="551"/>
                </a:lnTo>
                <a:lnTo>
                  <a:pt x="164595" y="4461"/>
                </a:lnTo>
                <a:lnTo>
                  <a:pt x="166336" y="6419"/>
                </a:lnTo>
                <a:lnTo>
                  <a:pt x="167213" y="7990"/>
                </a:lnTo>
                <a:lnTo>
                  <a:pt x="167424" y="11451"/>
                </a:lnTo>
                <a:lnTo>
                  <a:pt x="168478" y="1272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85" name="Google Shape;3785;p208"/>
          <p:cNvSpPr/>
          <p:nvPr/>
        </p:nvSpPr>
        <p:spPr>
          <a:xfrm>
            <a:off x="7754906" y="3515183"/>
            <a:ext cx="226299" cy="266303"/>
          </a:xfrm>
          <a:custGeom>
            <a:rect b="b" l="l" r="r" t="t"/>
            <a:pathLst>
              <a:path extrusionOk="0" h="266303" w="226299">
                <a:moveTo>
                  <a:pt x="134947" y="15524"/>
                </a:moveTo>
                <a:lnTo>
                  <a:pt x="134559" y="17109"/>
                </a:lnTo>
                <a:lnTo>
                  <a:pt x="133750" y="17503"/>
                </a:lnTo>
                <a:lnTo>
                  <a:pt x="132336" y="18428"/>
                </a:lnTo>
                <a:lnTo>
                  <a:pt x="130717" y="19693"/>
                </a:lnTo>
                <a:lnTo>
                  <a:pt x="129208" y="21114"/>
                </a:lnTo>
                <a:lnTo>
                  <a:pt x="128800" y="22658"/>
                </a:lnTo>
                <a:lnTo>
                  <a:pt x="129214" y="23664"/>
                </a:lnTo>
                <a:lnTo>
                  <a:pt x="129622" y="24011"/>
                </a:lnTo>
                <a:lnTo>
                  <a:pt x="130174" y="23705"/>
                </a:lnTo>
                <a:lnTo>
                  <a:pt x="130976" y="23895"/>
                </a:lnTo>
                <a:lnTo>
                  <a:pt x="131982" y="24446"/>
                </a:lnTo>
                <a:lnTo>
                  <a:pt x="133662" y="24983"/>
                </a:lnTo>
                <a:lnTo>
                  <a:pt x="133709" y="25514"/>
                </a:lnTo>
                <a:lnTo>
                  <a:pt x="133356" y="26194"/>
                </a:lnTo>
                <a:lnTo>
                  <a:pt x="132050" y="27397"/>
                </a:lnTo>
                <a:lnTo>
                  <a:pt x="130874" y="28757"/>
                </a:lnTo>
                <a:lnTo>
                  <a:pt x="130758" y="29587"/>
                </a:lnTo>
                <a:lnTo>
                  <a:pt x="130901" y="30192"/>
                </a:lnTo>
                <a:lnTo>
                  <a:pt x="131309" y="30559"/>
                </a:lnTo>
                <a:lnTo>
                  <a:pt x="133050" y="30396"/>
                </a:lnTo>
                <a:lnTo>
                  <a:pt x="133308" y="30893"/>
                </a:lnTo>
                <a:lnTo>
                  <a:pt x="132458" y="34381"/>
                </a:lnTo>
                <a:lnTo>
                  <a:pt x="132724" y="34972"/>
                </a:lnTo>
                <a:lnTo>
                  <a:pt x="134254" y="35530"/>
                </a:lnTo>
                <a:lnTo>
                  <a:pt x="135369" y="36367"/>
                </a:lnTo>
                <a:lnTo>
                  <a:pt x="137456" y="38570"/>
                </a:lnTo>
                <a:lnTo>
                  <a:pt x="138286" y="40351"/>
                </a:lnTo>
                <a:lnTo>
                  <a:pt x="137715" y="40950"/>
                </a:lnTo>
                <a:lnTo>
                  <a:pt x="136402" y="41242"/>
                </a:lnTo>
                <a:lnTo>
                  <a:pt x="135335" y="41093"/>
                </a:lnTo>
                <a:lnTo>
                  <a:pt x="136545" y="40018"/>
                </a:lnTo>
                <a:lnTo>
                  <a:pt x="133587" y="36101"/>
                </a:lnTo>
                <a:lnTo>
                  <a:pt x="132248" y="36108"/>
                </a:lnTo>
                <a:lnTo>
                  <a:pt x="130472" y="37767"/>
                </a:lnTo>
                <a:lnTo>
                  <a:pt x="125536" y="36088"/>
                </a:lnTo>
                <a:lnTo>
                  <a:pt x="124591" y="36768"/>
                </a:lnTo>
                <a:lnTo>
                  <a:pt x="123890" y="38094"/>
                </a:lnTo>
                <a:lnTo>
                  <a:pt x="122177" y="39739"/>
                </a:lnTo>
                <a:lnTo>
                  <a:pt x="119749" y="40460"/>
                </a:lnTo>
                <a:lnTo>
                  <a:pt x="117043" y="42269"/>
                </a:lnTo>
                <a:lnTo>
                  <a:pt x="114193" y="43547"/>
                </a:lnTo>
                <a:lnTo>
                  <a:pt x="112017" y="44513"/>
                </a:lnTo>
                <a:lnTo>
                  <a:pt x="110766" y="44343"/>
                </a:lnTo>
                <a:lnTo>
                  <a:pt x="112752" y="42255"/>
                </a:lnTo>
                <a:lnTo>
                  <a:pt x="111908" y="42215"/>
                </a:lnTo>
                <a:lnTo>
                  <a:pt x="109270" y="43690"/>
                </a:lnTo>
                <a:lnTo>
                  <a:pt x="107754" y="44935"/>
                </a:lnTo>
                <a:lnTo>
                  <a:pt x="107264" y="47029"/>
                </a:lnTo>
                <a:lnTo>
                  <a:pt x="106822" y="50470"/>
                </a:lnTo>
                <a:lnTo>
                  <a:pt x="107978" y="51381"/>
                </a:lnTo>
                <a:lnTo>
                  <a:pt x="110004" y="55910"/>
                </a:lnTo>
                <a:lnTo>
                  <a:pt x="112500" y="57841"/>
                </a:lnTo>
                <a:lnTo>
                  <a:pt x="112017" y="59684"/>
                </a:lnTo>
                <a:lnTo>
                  <a:pt x="111358" y="61139"/>
                </a:lnTo>
                <a:lnTo>
                  <a:pt x="109848" y="62397"/>
                </a:lnTo>
                <a:lnTo>
                  <a:pt x="108597" y="61466"/>
                </a:lnTo>
                <a:lnTo>
                  <a:pt x="107828" y="61486"/>
                </a:lnTo>
                <a:lnTo>
                  <a:pt x="107250" y="64430"/>
                </a:lnTo>
                <a:lnTo>
                  <a:pt x="108332" y="72257"/>
                </a:lnTo>
                <a:lnTo>
                  <a:pt x="110073" y="77725"/>
                </a:lnTo>
                <a:lnTo>
                  <a:pt x="111800" y="80105"/>
                </a:lnTo>
                <a:lnTo>
                  <a:pt x="115696" y="83797"/>
                </a:lnTo>
                <a:lnTo>
                  <a:pt x="119817" y="85742"/>
                </a:lnTo>
                <a:lnTo>
                  <a:pt x="127229" y="91937"/>
                </a:lnTo>
                <a:lnTo>
                  <a:pt x="131295" y="93895"/>
                </a:lnTo>
                <a:lnTo>
                  <a:pt x="132363" y="94956"/>
                </a:lnTo>
                <a:lnTo>
                  <a:pt x="134825" y="99709"/>
                </a:lnTo>
                <a:lnTo>
                  <a:pt x="136953" y="105183"/>
                </a:lnTo>
                <a:lnTo>
                  <a:pt x="139245" y="113738"/>
                </a:lnTo>
                <a:lnTo>
                  <a:pt x="140877" y="117933"/>
                </a:lnTo>
                <a:lnTo>
                  <a:pt x="144168" y="122666"/>
                </a:lnTo>
                <a:lnTo>
                  <a:pt x="150995" y="129412"/>
                </a:lnTo>
                <a:lnTo>
                  <a:pt x="157204" y="134328"/>
                </a:lnTo>
                <a:lnTo>
                  <a:pt x="162984" y="137361"/>
                </a:lnTo>
                <a:lnTo>
                  <a:pt x="167492" y="137891"/>
                </a:lnTo>
                <a:lnTo>
                  <a:pt x="178161" y="137225"/>
                </a:lnTo>
                <a:lnTo>
                  <a:pt x="180018" y="137511"/>
                </a:lnTo>
                <a:lnTo>
                  <a:pt x="181990" y="138327"/>
                </a:lnTo>
                <a:lnTo>
                  <a:pt x="182459" y="140428"/>
                </a:lnTo>
                <a:lnTo>
                  <a:pt x="181738" y="141842"/>
                </a:lnTo>
                <a:lnTo>
                  <a:pt x="179494" y="143311"/>
                </a:lnTo>
                <a:lnTo>
                  <a:pt x="177210" y="145344"/>
                </a:lnTo>
                <a:lnTo>
                  <a:pt x="176958" y="148112"/>
                </a:lnTo>
                <a:lnTo>
                  <a:pt x="179093" y="150057"/>
                </a:lnTo>
                <a:lnTo>
                  <a:pt x="189388" y="155204"/>
                </a:lnTo>
                <a:lnTo>
                  <a:pt x="199915" y="159495"/>
                </a:lnTo>
                <a:lnTo>
                  <a:pt x="203192" y="161678"/>
                </a:lnTo>
                <a:lnTo>
                  <a:pt x="206994" y="165071"/>
                </a:lnTo>
                <a:lnTo>
                  <a:pt x="216167" y="169722"/>
                </a:lnTo>
                <a:lnTo>
                  <a:pt x="217717" y="171980"/>
                </a:lnTo>
                <a:lnTo>
                  <a:pt x="223293" y="176829"/>
                </a:lnTo>
                <a:lnTo>
                  <a:pt x="225816" y="180562"/>
                </a:lnTo>
                <a:lnTo>
                  <a:pt x="226299" y="183452"/>
                </a:lnTo>
                <a:lnTo>
                  <a:pt x="225095" y="186383"/>
                </a:lnTo>
                <a:lnTo>
                  <a:pt x="224538" y="188443"/>
                </a:lnTo>
                <a:lnTo>
                  <a:pt x="223593" y="190476"/>
                </a:lnTo>
                <a:lnTo>
                  <a:pt x="221219" y="189708"/>
                </a:lnTo>
                <a:lnTo>
                  <a:pt x="218520" y="187613"/>
                </a:lnTo>
                <a:lnTo>
                  <a:pt x="214453" y="179086"/>
                </a:lnTo>
                <a:lnTo>
                  <a:pt x="207034" y="178222"/>
                </a:lnTo>
                <a:lnTo>
                  <a:pt x="205498" y="177590"/>
                </a:lnTo>
                <a:lnTo>
                  <a:pt x="202859" y="176121"/>
                </a:lnTo>
                <a:lnTo>
                  <a:pt x="202703" y="175149"/>
                </a:lnTo>
                <a:lnTo>
                  <a:pt x="202050" y="173938"/>
                </a:lnTo>
                <a:lnTo>
                  <a:pt x="201377" y="173530"/>
                </a:lnTo>
                <a:lnTo>
                  <a:pt x="198541" y="173259"/>
                </a:lnTo>
                <a:lnTo>
                  <a:pt x="196576" y="174646"/>
                </a:lnTo>
                <a:lnTo>
                  <a:pt x="194264" y="177930"/>
                </a:lnTo>
                <a:lnTo>
                  <a:pt x="191639" y="182642"/>
                </a:lnTo>
                <a:lnTo>
                  <a:pt x="188973" y="189531"/>
                </a:lnTo>
                <a:lnTo>
                  <a:pt x="188824" y="192305"/>
                </a:lnTo>
                <a:lnTo>
                  <a:pt x="190272" y="194991"/>
                </a:lnTo>
                <a:lnTo>
                  <a:pt x="194597" y="196487"/>
                </a:lnTo>
                <a:lnTo>
                  <a:pt x="197936" y="198874"/>
                </a:lnTo>
                <a:lnTo>
                  <a:pt x="200139" y="201363"/>
                </a:lnTo>
                <a:lnTo>
                  <a:pt x="200295" y="207354"/>
                </a:lnTo>
                <a:lnTo>
                  <a:pt x="201282" y="210747"/>
                </a:lnTo>
                <a:lnTo>
                  <a:pt x="199833" y="212672"/>
                </a:lnTo>
                <a:lnTo>
                  <a:pt x="197025" y="212175"/>
                </a:lnTo>
                <a:lnTo>
                  <a:pt x="193285" y="213399"/>
                </a:lnTo>
                <a:lnTo>
                  <a:pt x="190633" y="215589"/>
                </a:lnTo>
                <a:lnTo>
                  <a:pt x="189531" y="217670"/>
                </a:lnTo>
                <a:lnTo>
                  <a:pt x="189817" y="223055"/>
                </a:lnTo>
                <a:lnTo>
                  <a:pt x="189273" y="225102"/>
                </a:lnTo>
                <a:lnTo>
                  <a:pt x="184247" y="228964"/>
                </a:lnTo>
                <a:lnTo>
                  <a:pt x="181609" y="232908"/>
                </a:lnTo>
                <a:lnTo>
                  <a:pt x="180949" y="234541"/>
                </a:lnTo>
                <a:lnTo>
                  <a:pt x="179943" y="236390"/>
                </a:lnTo>
                <a:lnTo>
                  <a:pt x="173599" y="236458"/>
                </a:lnTo>
                <a:lnTo>
                  <a:pt x="172096" y="234167"/>
                </a:lnTo>
                <a:lnTo>
                  <a:pt x="172041" y="230760"/>
                </a:lnTo>
                <a:lnTo>
                  <a:pt x="173129" y="228658"/>
                </a:lnTo>
                <a:lnTo>
                  <a:pt x="175462" y="227672"/>
                </a:lnTo>
                <a:lnTo>
                  <a:pt x="177033" y="223293"/>
                </a:lnTo>
                <a:lnTo>
                  <a:pt x="176536" y="220124"/>
                </a:lnTo>
                <a:lnTo>
                  <a:pt x="177454" y="218717"/>
                </a:lnTo>
                <a:lnTo>
                  <a:pt x="178318" y="217724"/>
                </a:lnTo>
                <a:lnTo>
                  <a:pt x="180092" y="217139"/>
                </a:lnTo>
                <a:lnTo>
                  <a:pt x="182602" y="216581"/>
                </a:lnTo>
                <a:lnTo>
                  <a:pt x="182853" y="212141"/>
                </a:lnTo>
                <a:lnTo>
                  <a:pt x="180895" y="210122"/>
                </a:lnTo>
                <a:lnTo>
                  <a:pt x="180208" y="207286"/>
                </a:lnTo>
                <a:lnTo>
                  <a:pt x="179297" y="202036"/>
                </a:lnTo>
                <a:lnTo>
                  <a:pt x="176067" y="195311"/>
                </a:lnTo>
                <a:lnTo>
                  <a:pt x="174340" y="189293"/>
                </a:lnTo>
                <a:lnTo>
                  <a:pt x="172986" y="186315"/>
                </a:lnTo>
                <a:lnTo>
                  <a:pt x="170933" y="184757"/>
                </a:lnTo>
                <a:lnTo>
                  <a:pt x="167227" y="184778"/>
                </a:lnTo>
                <a:lnTo>
                  <a:pt x="165384" y="184336"/>
                </a:lnTo>
                <a:lnTo>
                  <a:pt x="158829" y="180133"/>
                </a:lnTo>
                <a:lnTo>
                  <a:pt x="158373" y="179494"/>
                </a:lnTo>
                <a:lnTo>
                  <a:pt x="158414" y="178372"/>
                </a:lnTo>
                <a:lnTo>
                  <a:pt x="159502" y="176679"/>
                </a:lnTo>
                <a:lnTo>
                  <a:pt x="158768" y="174387"/>
                </a:lnTo>
                <a:lnTo>
                  <a:pt x="157992" y="172218"/>
                </a:lnTo>
                <a:lnTo>
                  <a:pt x="156707" y="170368"/>
                </a:lnTo>
                <a:lnTo>
                  <a:pt x="155299" y="169403"/>
                </a:lnTo>
                <a:lnTo>
                  <a:pt x="152349" y="169994"/>
                </a:lnTo>
                <a:lnTo>
                  <a:pt x="151315" y="170450"/>
                </a:lnTo>
                <a:lnTo>
                  <a:pt x="149452" y="170294"/>
                </a:lnTo>
                <a:lnTo>
                  <a:pt x="147990" y="171117"/>
                </a:lnTo>
                <a:lnTo>
                  <a:pt x="147174" y="171144"/>
                </a:lnTo>
                <a:lnTo>
                  <a:pt x="149472" y="167886"/>
                </a:lnTo>
                <a:lnTo>
                  <a:pt x="148853" y="167118"/>
                </a:lnTo>
                <a:lnTo>
                  <a:pt x="146582" y="165778"/>
                </a:lnTo>
                <a:lnTo>
                  <a:pt x="143495" y="165574"/>
                </a:lnTo>
                <a:lnTo>
                  <a:pt x="142638" y="165411"/>
                </a:lnTo>
                <a:lnTo>
                  <a:pt x="142135" y="166248"/>
                </a:lnTo>
                <a:lnTo>
                  <a:pt x="141536" y="165792"/>
                </a:lnTo>
                <a:lnTo>
                  <a:pt x="141598" y="164337"/>
                </a:lnTo>
                <a:lnTo>
                  <a:pt x="138014" y="157795"/>
                </a:lnTo>
                <a:lnTo>
                  <a:pt x="135607" y="155123"/>
                </a:lnTo>
                <a:lnTo>
                  <a:pt x="134390" y="154647"/>
                </a:lnTo>
                <a:lnTo>
                  <a:pt x="132193" y="155211"/>
                </a:lnTo>
                <a:lnTo>
                  <a:pt x="128514" y="154041"/>
                </a:lnTo>
                <a:lnTo>
                  <a:pt x="126318" y="153783"/>
                </a:lnTo>
                <a:lnTo>
                  <a:pt x="125107" y="154069"/>
                </a:lnTo>
                <a:lnTo>
                  <a:pt x="123299" y="154919"/>
                </a:lnTo>
                <a:lnTo>
                  <a:pt x="122387" y="154354"/>
                </a:lnTo>
                <a:lnTo>
                  <a:pt x="122068" y="153477"/>
                </a:lnTo>
                <a:lnTo>
                  <a:pt x="118729" y="150750"/>
                </a:lnTo>
                <a:lnTo>
                  <a:pt x="114561" y="149207"/>
                </a:lnTo>
                <a:lnTo>
                  <a:pt x="106448" y="140482"/>
                </a:lnTo>
                <a:lnTo>
                  <a:pt x="103959" y="137211"/>
                </a:lnTo>
                <a:lnTo>
                  <a:pt x="98839" y="133601"/>
                </a:lnTo>
                <a:lnTo>
                  <a:pt x="95602" y="128324"/>
                </a:lnTo>
                <a:lnTo>
                  <a:pt x="92950" y="126386"/>
                </a:lnTo>
                <a:lnTo>
                  <a:pt x="89094" y="124829"/>
                </a:lnTo>
                <a:lnTo>
                  <a:pt x="88204" y="125026"/>
                </a:lnTo>
                <a:lnTo>
                  <a:pt x="87047" y="125610"/>
                </a:lnTo>
                <a:lnTo>
                  <a:pt x="86136" y="125692"/>
                </a:lnTo>
                <a:lnTo>
                  <a:pt x="85415" y="125005"/>
                </a:lnTo>
                <a:lnTo>
                  <a:pt x="86150" y="124298"/>
                </a:lnTo>
                <a:lnTo>
                  <a:pt x="86973" y="123978"/>
                </a:lnTo>
                <a:lnTo>
                  <a:pt x="86653" y="121952"/>
                </a:lnTo>
                <a:lnTo>
                  <a:pt x="82260" y="116689"/>
                </a:lnTo>
                <a:lnTo>
                  <a:pt x="79690" y="114989"/>
                </a:lnTo>
                <a:lnTo>
                  <a:pt x="78962" y="113942"/>
                </a:lnTo>
                <a:lnTo>
                  <a:pt x="78425" y="112507"/>
                </a:lnTo>
                <a:lnTo>
                  <a:pt x="77874" y="111561"/>
                </a:lnTo>
                <a:lnTo>
                  <a:pt x="76657" y="111018"/>
                </a:lnTo>
                <a:lnTo>
                  <a:pt x="75617" y="111113"/>
                </a:lnTo>
                <a:lnTo>
                  <a:pt x="74182" y="110752"/>
                </a:lnTo>
                <a:lnTo>
                  <a:pt x="74229" y="108209"/>
                </a:lnTo>
                <a:lnTo>
                  <a:pt x="74515" y="106257"/>
                </a:lnTo>
                <a:lnTo>
                  <a:pt x="74297" y="104598"/>
                </a:lnTo>
                <a:lnTo>
                  <a:pt x="72897" y="100226"/>
                </a:lnTo>
                <a:lnTo>
                  <a:pt x="70476" y="96513"/>
                </a:lnTo>
                <a:lnTo>
                  <a:pt x="69048" y="87598"/>
                </a:lnTo>
                <a:lnTo>
                  <a:pt x="67946" y="85075"/>
                </a:lnTo>
                <a:lnTo>
                  <a:pt x="65267" y="83164"/>
                </a:lnTo>
                <a:lnTo>
                  <a:pt x="59222" y="81016"/>
                </a:lnTo>
                <a:lnTo>
                  <a:pt x="50796" y="75229"/>
                </a:lnTo>
                <a:lnTo>
                  <a:pt x="49015" y="75127"/>
                </a:lnTo>
                <a:lnTo>
                  <a:pt x="43949" y="72869"/>
                </a:lnTo>
                <a:lnTo>
                  <a:pt x="40807" y="72482"/>
                </a:lnTo>
                <a:lnTo>
                  <a:pt x="36727" y="74508"/>
                </a:lnTo>
                <a:lnTo>
                  <a:pt x="31770" y="80071"/>
                </a:lnTo>
                <a:lnTo>
                  <a:pt x="27751" y="85830"/>
                </a:lnTo>
                <a:lnTo>
                  <a:pt x="26289" y="86945"/>
                </a:lnTo>
                <a:lnTo>
                  <a:pt x="21101" y="88904"/>
                </a:lnTo>
                <a:lnTo>
                  <a:pt x="16517" y="89835"/>
                </a:lnTo>
                <a:lnTo>
                  <a:pt x="16470" y="88367"/>
                </a:lnTo>
                <a:lnTo>
                  <a:pt x="16307" y="87258"/>
                </a:lnTo>
                <a:lnTo>
                  <a:pt x="17082" y="86041"/>
                </a:lnTo>
                <a:lnTo>
                  <a:pt x="18360" y="84606"/>
                </a:lnTo>
                <a:lnTo>
                  <a:pt x="19537" y="82797"/>
                </a:lnTo>
                <a:lnTo>
                  <a:pt x="20026" y="81492"/>
                </a:lnTo>
                <a:lnTo>
                  <a:pt x="19795" y="80621"/>
                </a:lnTo>
                <a:lnTo>
                  <a:pt x="19265" y="79329"/>
                </a:lnTo>
                <a:lnTo>
                  <a:pt x="18544" y="79234"/>
                </a:lnTo>
                <a:lnTo>
                  <a:pt x="14178" y="80322"/>
                </a:lnTo>
                <a:lnTo>
                  <a:pt x="13179" y="80043"/>
                </a:lnTo>
                <a:lnTo>
                  <a:pt x="9949" y="78350"/>
                </a:lnTo>
                <a:lnTo>
                  <a:pt x="6474" y="76269"/>
                </a:lnTo>
                <a:lnTo>
                  <a:pt x="5195" y="74787"/>
                </a:lnTo>
                <a:lnTo>
                  <a:pt x="4712" y="73291"/>
                </a:lnTo>
                <a:lnTo>
                  <a:pt x="5073" y="72325"/>
                </a:lnTo>
                <a:lnTo>
                  <a:pt x="4787" y="71387"/>
                </a:lnTo>
                <a:lnTo>
                  <a:pt x="4107" y="70122"/>
                </a:lnTo>
                <a:lnTo>
                  <a:pt x="4719" y="68687"/>
                </a:lnTo>
                <a:lnTo>
                  <a:pt x="5800" y="66899"/>
                </a:lnTo>
                <a:lnTo>
                  <a:pt x="6345" y="65682"/>
                </a:lnTo>
                <a:lnTo>
                  <a:pt x="7256" y="65369"/>
                </a:lnTo>
                <a:lnTo>
                  <a:pt x="7691" y="64628"/>
                </a:lnTo>
                <a:lnTo>
                  <a:pt x="6963" y="61663"/>
                </a:lnTo>
                <a:lnTo>
                  <a:pt x="6583" y="61187"/>
                </a:lnTo>
                <a:lnTo>
                  <a:pt x="5957" y="60820"/>
                </a:lnTo>
                <a:lnTo>
                  <a:pt x="4991" y="60779"/>
                </a:lnTo>
                <a:lnTo>
                  <a:pt x="3305" y="60167"/>
                </a:lnTo>
                <a:lnTo>
                  <a:pt x="2108" y="59140"/>
                </a:lnTo>
                <a:lnTo>
                  <a:pt x="1850" y="57753"/>
                </a:lnTo>
                <a:lnTo>
                  <a:pt x="1217" y="56420"/>
                </a:lnTo>
                <a:lnTo>
                  <a:pt x="136" y="55196"/>
                </a:lnTo>
                <a:lnTo>
                  <a:pt x="0" y="53856"/>
                </a:lnTo>
                <a:lnTo>
                  <a:pt x="1231" y="53149"/>
                </a:lnTo>
                <a:lnTo>
                  <a:pt x="2910" y="53122"/>
                </a:lnTo>
                <a:lnTo>
                  <a:pt x="4094" y="53387"/>
                </a:lnTo>
                <a:lnTo>
                  <a:pt x="6746" y="51232"/>
                </a:lnTo>
                <a:lnTo>
                  <a:pt x="7725" y="51041"/>
                </a:lnTo>
                <a:lnTo>
                  <a:pt x="8602" y="50579"/>
                </a:lnTo>
                <a:lnTo>
                  <a:pt x="9337" y="47628"/>
                </a:lnTo>
                <a:lnTo>
                  <a:pt x="9901" y="46744"/>
                </a:lnTo>
                <a:lnTo>
                  <a:pt x="10037" y="46227"/>
                </a:lnTo>
                <a:lnTo>
                  <a:pt x="9513" y="45608"/>
                </a:lnTo>
                <a:lnTo>
                  <a:pt x="7371" y="43527"/>
                </a:lnTo>
                <a:lnTo>
                  <a:pt x="6392" y="41351"/>
                </a:lnTo>
                <a:lnTo>
                  <a:pt x="4849" y="38910"/>
                </a:lnTo>
                <a:lnTo>
                  <a:pt x="3414" y="37829"/>
                </a:lnTo>
                <a:lnTo>
                  <a:pt x="3121" y="36985"/>
                </a:lnTo>
                <a:lnTo>
                  <a:pt x="3087" y="35918"/>
                </a:lnTo>
                <a:lnTo>
                  <a:pt x="3380" y="34972"/>
                </a:lnTo>
                <a:lnTo>
                  <a:pt x="5977" y="33504"/>
                </a:lnTo>
                <a:lnTo>
                  <a:pt x="7514" y="31940"/>
                </a:lnTo>
                <a:lnTo>
                  <a:pt x="8174" y="32538"/>
                </a:lnTo>
                <a:lnTo>
                  <a:pt x="9575" y="33177"/>
                </a:lnTo>
                <a:lnTo>
                  <a:pt x="13376" y="32307"/>
                </a:lnTo>
                <a:lnTo>
                  <a:pt x="15735" y="31430"/>
                </a:lnTo>
                <a:lnTo>
                  <a:pt x="17395" y="30505"/>
                </a:lnTo>
                <a:lnTo>
                  <a:pt x="18421" y="30668"/>
                </a:lnTo>
                <a:lnTo>
                  <a:pt x="22148" y="32049"/>
                </a:lnTo>
                <a:lnTo>
                  <a:pt x="23379" y="31348"/>
                </a:lnTo>
                <a:lnTo>
                  <a:pt x="26065" y="29478"/>
                </a:lnTo>
                <a:lnTo>
                  <a:pt x="26466" y="28492"/>
                </a:lnTo>
                <a:lnTo>
                  <a:pt x="28587" y="25500"/>
                </a:lnTo>
                <a:lnTo>
                  <a:pt x="28628" y="24772"/>
                </a:lnTo>
                <a:lnTo>
                  <a:pt x="27758" y="22889"/>
                </a:lnTo>
                <a:lnTo>
                  <a:pt x="28030" y="22474"/>
                </a:lnTo>
                <a:lnTo>
                  <a:pt x="30627" y="20543"/>
                </a:lnTo>
                <a:lnTo>
                  <a:pt x="31899" y="18829"/>
                </a:lnTo>
                <a:lnTo>
                  <a:pt x="33280" y="17680"/>
                </a:lnTo>
                <a:lnTo>
                  <a:pt x="34272" y="17653"/>
                </a:lnTo>
                <a:lnTo>
                  <a:pt x="34544" y="18047"/>
                </a:lnTo>
                <a:lnTo>
                  <a:pt x="34660" y="18850"/>
                </a:lnTo>
                <a:lnTo>
                  <a:pt x="34572" y="22155"/>
                </a:lnTo>
                <a:lnTo>
                  <a:pt x="34952" y="23168"/>
                </a:lnTo>
                <a:lnTo>
                  <a:pt x="36992" y="25534"/>
                </a:lnTo>
                <a:lnTo>
                  <a:pt x="38448" y="26881"/>
                </a:lnTo>
                <a:lnTo>
                  <a:pt x="41827" y="27805"/>
                </a:lnTo>
                <a:lnTo>
                  <a:pt x="41984" y="28247"/>
                </a:lnTo>
                <a:lnTo>
                  <a:pt x="41052" y="30022"/>
                </a:lnTo>
                <a:lnTo>
                  <a:pt x="43099" y="32144"/>
                </a:lnTo>
                <a:lnTo>
                  <a:pt x="43466" y="33694"/>
                </a:lnTo>
                <a:lnTo>
                  <a:pt x="44411" y="34565"/>
                </a:lnTo>
                <a:lnTo>
                  <a:pt x="45744" y="34136"/>
                </a:lnTo>
                <a:lnTo>
                  <a:pt x="46179" y="33313"/>
                </a:lnTo>
                <a:lnTo>
                  <a:pt x="45656" y="31879"/>
                </a:lnTo>
                <a:lnTo>
                  <a:pt x="45268" y="30376"/>
                </a:lnTo>
                <a:lnTo>
                  <a:pt x="45343" y="29505"/>
                </a:lnTo>
                <a:lnTo>
                  <a:pt x="45710" y="28506"/>
                </a:lnTo>
                <a:lnTo>
                  <a:pt x="46642" y="27105"/>
                </a:lnTo>
                <a:lnTo>
                  <a:pt x="49171" y="23895"/>
                </a:lnTo>
                <a:lnTo>
                  <a:pt x="50083" y="22039"/>
                </a:lnTo>
                <a:lnTo>
                  <a:pt x="50246" y="19162"/>
                </a:lnTo>
                <a:lnTo>
                  <a:pt x="50252" y="16851"/>
                </a:lnTo>
                <a:lnTo>
                  <a:pt x="51096" y="16286"/>
                </a:lnTo>
                <a:lnTo>
                  <a:pt x="52911" y="16701"/>
                </a:lnTo>
                <a:lnTo>
                  <a:pt x="53455" y="16653"/>
                </a:lnTo>
                <a:lnTo>
                  <a:pt x="53700" y="18074"/>
                </a:lnTo>
                <a:lnTo>
                  <a:pt x="54475" y="20339"/>
                </a:lnTo>
                <a:lnTo>
                  <a:pt x="55387" y="21509"/>
                </a:lnTo>
                <a:lnTo>
                  <a:pt x="56359" y="21787"/>
                </a:lnTo>
                <a:lnTo>
                  <a:pt x="57501" y="21794"/>
                </a:lnTo>
                <a:lnTo>
                  <a:pt x="60330" y="20414"/>
                </a:lnTo>
                <a:lnTo>
                  <a:pt x="62173" y="19815"/>
                </a:lnTo>
                <a:lnTo>
                  <a:pt x="63220" y="19978"/>
                </a:lnTo>
                <a:lnTo>
                  <a:pt x="63839" y="20917"/>
                </a:lnTo>
                <a:lnTo>
                  <a:pt x="65158" y="23385"/>
                </a:lnTo>
                <a:lnTo>
                  <a:pt x="65913" y="23664"/>
                </a:lnTo>
                <a:lnTo>
                  <a:pt x="66824" y="23378"/>
                </a:lnTo>
                <a:lnTo>
                  <a:pt x="67144" y="22957"/>
                </a:lnTo>
                <a:lnTo>
                  <a:pt x="66851" y="22005"/>
                </a:lnTo>
                <a:lnTo>
                  <a:pt x="66464" y="19944"/>
                </a:lnTo>
                <a:lnTo>
                  <a:pt x="65933" y="18347"/>
                </a:lnTo>
                <a:lnTo>
                  <a:pt x="65240" y="17598"/>
                </a:lnTo>
                <a:lnTo>
                  <a:pt x="65097" y="16626"/>
                </a:lnTo>
                <a:lnTo>
                  <a:pt x="65532" y="14872"/>
                </a:lnTo>
                <a:lnTo>
                  <a:pt x="66029" y="13403"/>
                </a:lnTo>
                <a:lnTo>
                  <a:pt x="66994" y="13002"/>
                </a:lnTo>
                <a:lnTo>
                  <a:pt x="68103" y="12818"/>
                </a:lnTo>
                <a:lnTo>
                  <a:pt x="69565" y="14375"/>
                </a:lnTo>
                <a:lnTo>
                  <a:pt x="71299" y="14865"/>
                </a:lnTo>
                <a:lnTo>
                  <a:pt x="72591" y="14783"/>
                </a:lnTo>
                <a:lnTo>
                  <a:pt x="72815" y="13879"/>
                </a:lnTo>
                <a:lnTo>
                  <a:pt x="72733" y="12886"/>
                </a:lnTo>
                <a:lnTo>
                  <a:pt x="71965" y="11608"/>
                </a:lnTo>
                <a:lnTo>
                  <a:pt x="72115" y="9670"/>
                </a:lnTo>
                <a:lnTo>
                  <a:pt x="73005" y="6052"/>
                </a:lnTo>
                <a:lnTo>
                  <a:pt x="73515" y="6331"/>
                </a:lnTo>
                <a:lnTo>
                  <a:pt x="75433" y="6365"/>
                </a:lnTo>
                <a:lnTo>
                  <a:pt x="77521" y="6569"/>
                </a:lnTo>
                <a:lnTo>
                  <a:pt x="78867" y="8044"/>
                </a:lnTo>
                <a:lnTo>
                  <a:pt x="80186" y="8548"/>
                </a:lnTo>
                <a:lnTo>
                  <a:pt x="82063" y="8704"/>
                </a:lnTo>
                <a:lnTo>
                  <a:pt x="83321" y="8500"/>
                </a:lnTo>
                <a:lnTo>
                  <a:pt x="83933" y="7942"/>
                </a:lnTo>
                <a:lnTo>
                  <a:pt x="84661" y="6215"/>
                </a:lnTo>
                <a:lnTo>
                  <a:pt x="86007" y="4073"/>
                </a:lnTo>
                <a:lnTo>
                  <a:pt x="88115" y="2971"/>
                </a:lnTo>
                <a:lnTo>
                  <a:pt x="91719" y="2768"/>
                </a:lnTo>
                <a:lnTo>
                  <a:pt x="93521" y="2366"/>
                </a:lnTo>
                <a:lnTo>
                  <a:pt x="95391" y="2387"/>
                </a:lnTo>
                <a:lnTo>
                  <a:pt x="96799" y="2720"/>
                </a:lnTo>
                <a:lnTo>
                  <a:pt x="98254" y="2679"/>
                </a:lnTo>
                <a:lnTo>
                  <a:pt x="101953" y="1183"/>
                </a:lnTo>
                <a:lnTo>
                  <a:pt x="105768" y="0"/>
                </a:lnTo>
                <a:lnTo>
                  <a:pt x="106299" y="197"/>
                </a:lnTo>
                <a:lnTo>
                  <a:pt x="106380" y="591"/>
                </a:lnTo>
                <a:lnTo>
                  <a:pt x="105693" y="1503"/>
                </a:lnTo>
                <a:lnTo>
                  <a:pt x="105027" y="2713"/>
                </a:lnTo>
                <a:lnTo>
                  <a:pt x="105476" y="4094"/>
                </a:lnTo>
                <a:lnTo>
                  <a:pt x="107645" y="6861"/>
                </a:lnTo>
                <a:lnTo>
                  <a:pt x="108828" y="8976"/>
                </a:lnTo>
                <a:lnTo>
                  <a:pt x="109943" y="10560"/>
                </a:lnTo>
                <a:lnTo>
                  <a:pt x="111677" y="11397"/>
                </a:lnTo>
                <a:lnTo>
                  <a:pt x="113955" y="11907"/>
                </a:lnTo>
                <a:lnTo>
                  <a:pt x="115886" y="12090"/>
                </a:lnTo>
                <a:lnTo>
                  <a:pt x="117906" y="12689"/>
                </a:lnTo>
                <a:lnTo>
                  <a:pt x="124835" y="14164"/>
                </a:lnTo>
                <a:lnTo>
                  <a:pt x="128324" y="14572"/>
                </a:lnTo>
                <a:lnTo>
                  <a:pt x="130969" y="14634"/>
                </a:lnTo>
                <a:lnTo>
                  <a:pt x="134947" y="15524"/>
                </a:lnTo>
                <a:close/>
                <a:moveTo>
                  <a:pt x="111766" y="86252"/>
                </a:moveTo>
                <a:lnTo>
                  <a:pt x="112330" y="84892"/>
                </a:lnTo>
                <a:lnTo>
                  <a:pt x="112119" y="83919"/>
                </a:lnTo>
                <a:lnTo>
                  <a:pt x="110923" y="84117"/>
                </a:lnTo>
                <a:lnTo>
                  <a:pt x="110079" y="85381"/>
                </a:lnTo>
                <a:lnTo>
                  <a:pt x="110644" y="86449"/>
                </a:lnTo>
                <a:lnTo>
                  <a:pt x="111766" y="86252"/>
                </a:lnTo>
                <a:close/>
                <a:moveTo>
                  <a:pt x="110888" y="138259"/>
                </a:moveTo>
                <a:lnTo>
                  <a:pt x="110875" y="138055"/>
                </a:lnTo>
                <a:lnTo>
                  <a:pt x="110732" y="138075"/>
                </a:lnTo>
                <a:lnTo>
                  <a:pt x="110671" y="138197"/>
                </a:lnTo>
                <a:lnTo>
                  <a:pt x="110732" y="138279"/>
                </a:lnTo>
                <a:lnTo>
                  <a:pt x="110888" y="138259"/>
                </a:lnTo>
                <a:close/>
                <a:moveTo>
                  <a:pt x="71883" y="113547"/>
                </a:moveTo>
                <a:lnTo>
                  <a:pt x="72516" y="114554"/>
                </a:lnTo>
                <a:lnTo>
                  <a:pt x="72591" y="115138"/>
                </a:lnTo>
                <a:lnTo>
                  <a:pt x="72162" y="115805"/>
                </a:lnTo>
                <a:lnTo>
                  <a:pt x="72339" y="117301"/>
                </a:lnTo>
                <a:lnTo>
                  <a:pt x="70741" y="116056"/>
                </a:lnTo>
                <a:lnTo>
                  <a:pt x="68327" y="116682"/>
                </a:lnTo>
                <a:lnTo>
                  <a:pt x="66845" y="116546"/>
                </a:lnTo>
                <a:lnTo>
                  <a:pt x="66437" y="115431"/>
                </a:lnTo>
                <a:lnTo>
                  <a:pt x="66777" y="114778"/>
                </a:lnTo>
                <a:lnTo>
                  <a:pt x="69075" y="114635"/>
                </a:lnTo>
                <a:lnTo>
                  <a:pt x="69789" y="114316"/>
                </a:lnTo>
                <a:lnTo>
                  <a:pt x="71190" y="114465"/>
                </a:lnTo>
                <a:lnTo>
                  <a:pt x="71883" y="113547"/>
                </a:lnTo>
                <a:close/>
                <a:moveTo>
                  <a:pt x="57311" y="164010"/>
                </a:moveTo>
                <a:lnTo>
                  <a:pt x="58270" y="165615"/>
                </a:lnTo>
                <a:lnTo>
                  <a:pt x="60412" y="172184"/>
                </a:lnTo>
                <a:lnTo>
                  <a:pt x="60616" y="173598"/>
                </a:lnTo>
                <a:lnTo>
                  <a:pt x="60187" y="175047"/>
                </a:lnTo>
                <a:lnTo>
                  <a:pt x="59643" y="176074"/>
                </a:lnTo>
                <a:lnTo>
                  <a:pt x="57515" y="179365"/>
                </a:lnTo>
                <a:lnTo>
                  <a:pt x="57828" y="182078"/>
                </a:lnTo>
                <a:lnTo>
                  <a:pt x="58616" y="183758"/>
                </a:lnTo>
                <a:lnTo>
                  <a:pt x="58732" y="185614"/>
                </a:lnTo>
                <a:lnTo>
                  <a:pt x="58338" y="187913"/>
                </a:lnTo>
                <a:lnTo>
                  <a:pt x="57019" y="201982"/>
                </a:lnTo>
                <a:lnTo>
                  <a:pt x="56379" y="204464"/>
                </a:lnTo>
                <a:lnTo>
                  <a:pt x="55978" y="206606"/>
                </a:lnTo>
                <a:lnTo>
                  <a:pt x="54523" y="207259"/>
                </a:lnTo>
                <a:lnTo>
                  <a:pt x="52646" y="206572"/>
                </a:lnTo>
                <a:lnTo>
                  <a:pt x="50280" y="205361"/>
                </a:lnTo>
                <a:lnTo>
                  <a:pt x="49185" y="205436"/>
                </a:lnTo>
                <a:lnTo>
                  <a:pt x="48083" y="205851"/>
                </a:lnTo>
                <a:lnTo>
                  <a:pt x="47179" y="205498"/>
                </a:lnTo>
                <a:lnTo>
                  <a:pt x="46315" y="204811"/>
                </a:lnTo>
                <a:lnTo>
                  <a:pt x="45669" y="209611"/>
                </a:lnTo>
                <a:lnTo>
                  <a:pt x="44602" y="211556"/>
                </a:lnTo>
                <a:lnTo>
                  <a:pt x="42976" y="212801"/>
                </a:lnTo>
                <a:lnTo>
                  <a:pt x="41446" y="212876"/>
                </a:lnTo>
                <a:lnTo>
                  <a:pt x="39869" y="212461"/>
                </a:lnTo>
                <a:lnTo>
                  <a:pt x="38536" y="212461"/>
                </a:lnTo>
                <a:lnTo>
                  <a:pt x="37523" y="211543"/>
                </a:lnTo>
                <a:lnTo>
                  <a:pt x="36720" y="209924"/>
                </a:lnTo>
                <a:lnTo>
                  <a:pt x="35442" y="207959"/>
                </a:lnTo>
                <a:lnTo>
                  <a:pt x="34143" y="205627"/>
                </a:lnTo>
                <a:lnTo>
                  <a:pt x="34000" y="203512"/>
                </a:lnTo>
                <a:lnTo>
                  <a:pt x="33776" y="198840"/>
                </a:lnTo>
                <a:lnTo>
                  <a:pt x="34150" y="197820"/>
                </a:lnTo>
                <a:lnTo>
                  <a:pt x="34694" y="196841"/>
                </a:lnTo>
                <a:lnTo>
                  <a:pt x="34959" y="194747"/>
                </a:lnTo>
                <a:lnTo>
                  <a:pt x="34776" y="192917"/>
                </a:lnTo>
                <a:lnTo>
                  <a:pt x="35156" y="192265"/>
                </a:lnTo>
                <a:lnTo>
                  <a:pt x="35911" y="192917"/>
                </a:lnTo>
                <a:lnTo>
                  <a:pt x="36476" y="192673"/>
                </a:lnTo>
                <a:lnTo>
                  <a:pt x="36442" y="191727"/>
                </a:lnTo>
                <a:lnTo>
                  <a:pt x="36611" y="190007"/>
                </a:lnTo>
                <a:lnTo>
                  <a:pt x="35619" y="188565"/>
                </a:lnTo>
                <a:lnTo>
                  <a:pt x="33939" y="188076"/>
                </a:lnTo>
                <a:lnTo>
                  <a:pt x="33776" y="186566"/>
                </a:lnTo>
                <a:lnTo>
                  <a:pt x="33953" y="185091"/>
                </a:lnTo>
                <a:lnTo>
                  <a:pt x="34837" y="184098"/>
                </a:lnTo>
                <a:lnTo>
                  <a:pt x="35136" y="182779"/>
                </a:lnTo>
                <a:lnTo>
                  <a:pt x="35143" y="178746"/>
                </a:lnTo>
                <a:lnTo>
                  <a:pt x="33960" y="177257"/>
                </a:lnTo>
                <a:lnTo>
                  <a:pt x="33504" y="174999"/>
                </a:lnTo>
                <a:lnTo>
                  <a:pt x="32892" y="173558"/>
                </a:lnTo>
                <a:lnTo>
                  <a:pt x="31790" y="172102"/>
                </a:lnTo>
                <a:lnTo>
                  <a:pt x="30539" y="170919"/>
                </a:lnTo>
                <a:lnTo>
                  <a:pt x="29771" y="169777"/>
                </a:lnTo>
                <a:lnTo>
                  <a:pt x="29601" y="166785"/>
                </a:lnTo>
                <a:lnTo>
                  <a:pt x="30036" y="164282"/>
                </a:lnTo>
                <a:lnTo>
                  <a:pt x="30430" y="163208"/>
                </a:lnTo>
                <a:lnTo>
                  <a:pt x="30831" y="163364"/>
                </a:lnTo>
                <a:lnTo>
                  <a:pt x="32069" y="164609"/>
                </a:lnTo>
                <a:lnTo>
                  <a:pt x="33082" y="164888"/>
                </a:lnTo>
                <a:lnTo>
                  <a:pt x="35088" y="165187"/>
                </a:lnTo>
                <a:lnTo>
                  <a:pt x="37060" y="164786"/>
                </a:lnTo>
                <a:lnTo>
                  <a:pt x="39481" y="163650"/>
                </a:lnTo>
                <a:lnTo>
                  <a:pt x="41814" y="162276"/>
                </a:lnTo>
                <a:lnTo>
                  <a:pt x="45193" y="158230"/>
                </a:lnTo>
                <a:lnTo>
                  <a:pt x="47274" y="157407"/>
                </a:lnTo>
                <a:lnTo>
                  <a:pt x="48342" y="156340"/>
                </a:lnTo>
                <a:lnTo>
                  <a:pt x="48709" y="154898"/>
                </a:lnTo>
                <a:lnTo>
                  <a:pt x="49593" y="154524"/>
                </a:lnTo>
                <a:lnTo>
                  <a:pt x="50633" y="155925"/>
                </a:lnTo>
                <a:lnTo>
                  <a:pt x="51925" y="156075"/>
                </a:lnTo>
                <a:lnTo>
                  <a:pt x="53918" y="157231"/>
                </a:lnTo>
                <a:lnTo>
                  <a:pt x="54774" y="158332"/>
                </a:lnTo>
                <a:lnTo>
                  <a:pt x="55509" y="159658"/>
                </a:lnTo>
                <a:lnTo>
                  <a:pt x="56216" y="160243"/>
                </a:lnTo>
                <a:lnTo>
                  <a:pt x="56971" y="160576"/>
                </a:lnTo>
                <a:lnTo>
                  <a:pt x="57080" y="160889"/>
                </a:lnTo>
                <a:lnTo>
                  <a:pt x="56481" y="161202"/>
                </a:lnTo>
                <a:lnTo>
                  <a:pt x="55795" y="162718"/>
                </a:lnTo>
                <a:lnTo>
                  <a:pt x="56182" y="163154"/>
                </a:lnTo>
                <a:lnTo>
                  <a:pt x="57311" y="164010"/>
                </a:lnTo>
                <a:close/>
                <a:moveTo>
                  <a:pt x="31627" y="160039"/>
                </a:moveTo>
                <a:lnTo>
                  <a:pt x="30995" y="161188"/>
                </a:lnTo>
                <a:lnTo>
                  <a:pt x="30097" y="161107"/>
                </a:lnTo>
                <a:lnTo>
                  <a:pt x="30451" y="160257"/>
                </a:lnTo>
                <a:lnTo>
                  <a:pt x="31280" y="158550"/>
                </a:lnTo>
                <a:lnTo>
                  <a:pt x="32287" y="157979"/>
                </a:lnTo>
                <a:lnTo>
                  <a:pt x="32735" y="158489"/>
                </a:lnTo>
                <a:lnTo>
                  <a:pt x="32260" y="159468"/>
                </a:lnTo>
                <a:lnTo>
                  <a:pt x="31627" y="160039"/>
                </a:lnTo>
                <a:close/>
                <a:moveTo>
                  <a:pt x="139496" y="168444"/>
                </a:moveTo>
                <a:lnTo>
                  <a:pt x="138646" y="168662"/>
                </a:lnTo>
                <a:lnTo>
                  <a:pt x="138150" y="168362"/>
                </a:lnTo>
                <a:lnTo>
                  <a:pt x="137878" y="167982"/>
                </a:lnTo>
                <a:lnTo>
                  <a:pt x="138211" y="167036"/>
                </a:lnTo>
                <a:lnTo>
                  <a:pt x="139945" y="167601"/>
                </a:lnTo>
                <a:lnTo>
                  <a:pt x="139925" y="168131"/>
                </a:lnTo>
                <a:lnTo>
                  <a:pt x="139496" y="168444"/>
                </a:lnTo>
                <a:close/>
                <a:moveTo>
                  <a:pt x="35313" y="209027"/>
                </a:moveTo>
                <a:lnTo>
                  <a:pt x="34211" y="211448"/>
                </a:lnTo>
                <a:lnTo>
                  <a:pt x="33062" y="209734"/>
                </a:lnTo>
                <a:lnTo>
                  <a:pt x="33014" y="208265"/>
                </a:lnTo>
                <a:lnTo>
                  <a:pt x="33171" y="207844"/>
                </a:lnTo>
                <a:lnTo>
                  <a:pt x="34585" y="208462"/>
                </a:lnTo>
                <a:lnTo>
                  <a:pt x="35313" y="209027"/>
                </a:lnTo>
                <a:close/>
                <a:moveTo>
                  <a:pt x="170763" y="229645"/>
                </a:moveTo>
                <a:lnTo>
                  <a:pt x="169471" y="232392"/>
                </a:lnTo>
                <a:lnTo>
                  <a:pt x="168839" y="233446"/>
                </a:lnTo>
                <a:lnTo>
                  <a:pt x="164235" y="240144"/>
                </a:lnTo>
                <a:lnTo>
                  <a:pt x="163704" y="241687"/>
                </a:lnTo>
                <a:lnTo>
                  <a:pt x="163378" y="243367"/>
                </a:lnTo>
                <a:lnTo>
                  <a:pt x="162902" y="244836"/>
                </a:lnTo>
                <a:lnTo>
                  <a:pt x="162263" y="246216"/>
                </a:lnTo>
                <a:lnTo>
                  <a:pt x="161657" y="247971"/>
                </a:lnTo>
                <a:lnTo>
                  <a:pt x="161773" y="249956"/>
                </a:lnTo>
                <a:lnTo>
                  <a:pt x="161991" y="250929"/>
                </a:lnTo>
                <a:lnTo>
                  <a:pt x="162549" y="251568"/>
                </a:lnTo>
                <a:lnTo>
                  <a:pt x="163460" y="252166"/>
                </a:lnTo>
                <a:lnTo>
                  <a:pt x="164160" y="253091"/>
                </a:lnTo>
                <a:lnTo>
                  <a:pt x="163086" y="253927"/>
                </a:lnTo>
                <a:lnTo>
                  <a:pt x="164262" y="255607"/>
                </a:lnTo>
                <a:lnTo>
                  <a:pt x="165268" y="256600"/>
                </a:lnTo>
                <a:lnTo>
                  <a:pt x="165404" y="257593"/>
                </a:lnTo>
                <a:lnTo>
                  <a:pt x="165384" y="258585"/>
                </a:lnTo>
                <a:lnTo>
                  <a:pt x="163296" y="260449"/>
                </a:lnTo>
                <a:lnTo>
                  <a:pt x="162481" y="261476"/>
                </a:lnTo>
                <a:lnTo>
                  <a:pt x="161977" y="262720"/>
                </a:lnTo>
                <a:lnTo>
                  <a:pt x="161760" y="263998"/>
                </a:lnTo>
                <a:lnTo>
                  <a:pt x="161984" y="265154"/>
                </a:lnTo>
                <a:lnTo>
                  <a:pt x="161916" y="266304"/>
                </a:lnTo>
                <a:lnTo>
                  <a:pt x="159815" y="266161"/>
                </a:lnTo>
                <a:lnTo>
                  <a:pt x="157666" y="265454"/>
                </a:lnTo>
                <a:lnTo>
                  <a:pt x="155497" y="265760"/>
                </a:lnTo>
                <a:lnTo>
                  <a:pt x="152410" y="264427"/>
                </a:lnTo>
                <a:lnTo>
                  <a:pt x="151288" y="264189"/>
                </a:lnTo>
                <a:lnTo>
                  <a:pt x="150267" y="263665"/>
                </a:lnTo>
                <a:lnTo>
                  <a:pt x="147704" y="259531"/>
                </a:lnTo>
                <a:lnTo>
                  <a:pt x="145637" y="257783"/>
                </a:lnTo>
                <a:lnTo>
                  <a:pt x="143420" y="256416"/>
                </a:lnTo>
                <a:lnTo>
                  <a:pt x="141156" y="256335"/>
                </a:lnTo>
                <a:lnTo>
                  <a:pt x="138891" y="256491"/>
                </a:lnTo>
                <a:lnTo>
                  <a:pt x="136892" y="255648"/>
                </a:lnTo>
                <a:lnTo>
                  <a:pt x="132819" y="252826"/>
                </a:lnTo>
                <a:lnTo>
                  <a:pt x="128501" y="250561"/>
                </a:lnTo>
                <a:lnTo>
                  <a:pt x="126672" y="249093"/>
                </a:lnTo>
                <a:lnTo>
                  <a:pt x="125835" y="248100"/>
                </a:lnTo>
                <a:lnTo>
                  <a:pt x="124856" y="247440"/>
                </a:lnTo>
                <a:lnTo>
                  <a:pt x="122387" y="246787"/>
                </a:lnTo>
                <a:lnTo>
                  <a:pt x="120164" y="245251"/>
                </a:lnTo>
                <a:lnTo>
                  <a:pt x="119157" y="245142"/>
                </a:lnTo>
                <a:lnTo>
                  <a:pt x="116988" y="245325"/>
                </a:lnTo>
                <a:lnTo>
                  <a:pt x="115873" y="245217"/>
                </a:lnTo>
                <a:lnTo>
                  <a:pt x="114751" y="244673"/>
                </a:lnTo>
                <a:lnTo>
                  <a:pt x="112589" y="242871"/>
                </a:lnTo>
                <a:lnTo>
                  <a:pt x="111201" y="240368"/>
                </a:lnTo>
                <a:lnTo>
                  <a:pt x="110841" y="239260"/>
                </a:lnTo>
                <a:lnTo>
                  <a:pt x="111820" y="236397"/>
                </a:lnTo>
                <a:lnTo>
                  <a:pt x="112983" y="233643"/>
                </a:lnTo>
                <a:lnTo>
                  <a:pt x="114010" y="232875"/>
                </a:lnTo>
                <a:lnTo>
                  <a:pt x="115207" y="232317"/>
                </a:lnTo>
                <a:lnTo>
                  <a:pt x="115927" y="231501"/>
                </a:lnTo>
                <a:lnTo>
                  <a:pt x="116539" y="230501"/>
                </a:lnTo>
                <a:lnTo>
                  <a:pt x="118763" y="233384"/>
                </a:lnTo>
                <a:lnTo>
                  <a:pt x="119756" y="234085"/>
                </a:lnTo>
                <a:lnTo>
                  <a:pt x="120762" y="233929"/>
                </a:lnTo>
                <a:lnTo>
                  <a:pt x="122544" y="232895"/>
                </a:lnTo>
                <a:lnTo>
                  <a:pt x="122693" y="231759"/>
                </a:lnTo>
                <a:lnTo>
                  <a:pt x="124665" y="230325"/>
                </a:lnTo>
                <a:lnTo>
                  <a:pt x="127168" y="230297"/>
                </a:lnTo>
                <a:lnTo>
                  <a:pt x="128324" y="230562"/>
                </a:lnTo>
                <a:lnTo>
                  <a:pt x="128929" y="231861"/>
                </a:lnTo>
                <a:lnTo>
                  <a:pt x="129881" y="232262"/>
                </a:lnTo>
                <a:lnTo>
                  <a:pt x="130983" y="232433"/>
                </a:lnTo>
                <a:lnTo>
                  <a:pt x="134614" y="234901"/>
                </a:lnTo>
                <a:lnTo>
                  <a:pt x="135634" y="235302"/>
                </a:lnTo>
                <a:lnTo>
                  <a:pt x="136661" y="235370"/>
                </a:lnTo>
                <a:lnTo>
                  <a:pt x="139483" y="234337"/>
                </a:lnTo>
                <a:lnTo>
                  <a:pt x="141645" y="233942"/>
                </a:lnTo>
                <a:lnTo>
                  <a:pt x="146181" y="234513"/>
                </a:lnTo>
                <a:lnTo>
                  <a:pt x="148629" y="233895"/>
                </a:lnTo>
                <a:lnTo>
                  <a:pt x="150342" y="233820"/>
                </a:lnTo>
                <a:lnTo>
                  <a:pt x="152838" y="232868"/>
                </a:lnTo>
                <a:lnTo>
                  <a:pt x="154756" y="231283"/>
                </a:lnTo>
                <a:lnTo>
                  <a:pt x="155755" y="230889"/>
                </a:lnTo>
                <a:lnTo>
                  <a:pt x="156830" y="230773"/>
                </a:lnTo>
                <a:lnTo>
                  <a:pt x="159427" y="230875"/>
                </a:lnTo>
                <a:lnTo>
                  <a:pt x="162039" y="231236"/>
                </a:lnTo>
                <a:lnTo>
                  <a:pt x="163133" y="230862"/>
                </a:lnTo>
                <a:lnTo>
                  <a:pt x="164051" y="229821"/>
                </a:lnTo>
                <a:lnTo>
                  <a:pt x="165112" y="229352"/>
                </a:lnTo>
                <a:lnTo>
                  <a:pt x="166275" y="229665"/>
                </a:lnTo>
                <a:lnTo>
                  <a:pt x="169287" y="227883"/>
                </a:lnTo>
                <a:lnTo>
                  <a:pt x="170620" y="227761"/>
                </a:lnTo>
                <a:lnTo>
                  <a:pt x="171885" y="228448"/>
                </a:lnTo>
                <a:lnTo>
                  <a:pt x="170763" y="229645"/>
                </a:lnTo>
                <a:close/>
                <a:moveTo>
                  <a:pt x="103483" y="264692"/>
                </a:moveTo>
                <a:lnTo>
                  <a:pt x="102565" y="264957"/>
                </a:lnTo>
                <a:lnTo>
                  <a:pt x="101368" y="264141"/>
                </a:lnTo>
                <a:lnTo>
                  <a:pt x="101287" y="262999"/>
                </a:lnTo>
                <a:lnTo>
                  <a:pt x="101504" y="262659"/>
                </a:lnTo>
                <a:lnTo>
                  <a:pt x="102960" y="263182"/>
                </a:lnTo>
                <a:lnTo>
                  <a:pt x="103415" y="264243"/>
                </a:lnTo>
                <a:lnTo>
                  <a:pt x="103483" y="26469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86" name="Google Shape;3786;p208"/>
          <p:cNvSpPr/>
          <p:nvPr/>
        </p:nvSpPr>
        <p:spPr>
          <a:xfrm>
            <a:off x="7585732" y="3452758"/>
            <a:ext cx="4311" cy="2815"/>
          </a:xfrm>
          <a:custGeom>
            <a:rect b="b" l="l" r="r" t="t"/>
            <a:pathLst>
              <a:path extrusionOk="0" h="2815" w="4311">
                <a:moveTo>
                  <a:pt x="4141" y="1027"/>
                </a:moveTo>
                <a:lnTo>
                  <a:pt x="4311" y="2496"/>
                </a:lnTo>
                <a:lnTo>
                  <a:pt x="3475" y="2815"/>
                </a:lnTo>
                <a:lnTo>
                  <a:pt x="2761" y="2305"/>
                </a:lnTo>
                <a:lnTo>
                  <a:pt x="1340" y="2305"/>
                </a:lnTo>
                <a:lnTo>
                  <a:pt x="0" y="2625"/>
                </a:lnTo>
                <a:lnTo>
                  <a:pt x="292" y="0"/>
                </a:lnTo>
                <a:lnTo>
                  <a:pt x="2931" y="32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87" name="Google Shape;3787;p208"/>
          <p:cNvSpPr/>
          <p:nvPr/>
        </p:nvSpPr>
        <p:spPr>
          <a:xfrm>
            <a:off x="6133335" y="4173237"/>
            <a:ext cx="40623" cy="16116"/>
          </a:xfrm>
          <a:custGeom>
            <a:rect b="b" l="l" r="r" t="t"/>
            <a:pathLst>
              <a:path extrusionOk="0" h="16116" w="40623">
                <a:moveTo>
                  <a:pt x="20570" y="1299"/>
                </a:moveTo>
                <a:lnTo>
                  <a:pt x="22896" y="2013"/>
                </a:lnTo>
                <a:lnTo>
                  <a:pt x="25303" y="2387"/>
                </a:lnTo>
                <a:lnTo>
                  <a:pt x="26337" y="2407"/>
                </a:lnTo>
                <a:lnTo>
                  <a:pt x="27309" y="2638"/>
                </a:lnTo>
                <a:lnTo>
                  <a:pt x="29505" y="4359"/>
                </a:lnTo>
                <a:lnTo>
                  <a:pt x="31273" y="5297"/>
                </a:lnTo>
                <a:lnTo>
                  <a:pt x="37971" y="7398"/>
                </a:lnTo>
                <a:lnTo>
                  <a:pt x="40202" y="11023"/>
                </a:lnTo>
                <a:lnTo>
                  <a:pt x="40623" y="12158"/>
                </a:lnTo>
                <a:lnTo>
                  <a:pt x="38896" y="12825"/>
                </a:lnTo>
                <a:lnTo>
                  <a:pt x="36713" y="13063"/>
                </a:lnTo>
                <a:lnTo>
                  <a:pt x="34633" y="13097"/>
                </a:lnTo>
                <a:lnTo>
                  <a:pt x="32708" y="12410"/>
                </a:lnTo>
                <a:lnTo>
                  <a:pt x="31872" y="11880"/>
                </a:lnTo>
                <a:lnTo>
                  <a:pt x="29866" y="11621"/>
                </a:lnTo>
                <a:lnTo>
                  <a:pt x="30369" y="11132"/>
                </a:lnTo>
                <a:lnTo>
                  <a:pt x="29478" y="10907"/>
                </a:lnTo>
                <a:lnTo>
                  <a:pt x="28363" y="10955"/>
                </a:lnTo>
                <a:lnTo>
                  <a:pt x="27540" y="12349"/>
                </a:lnTo>
                <a:lnTo>
                  <a:pt x="26629" y="13450"/>
                </a:lnTo>
                <a:lnTo>
                  <a:pt x="24875" y="13342"/>
                </a:lnTo>
                <a:lnTo>
                  <a:pt x="24201" y="12403"/>
                </a:lnTo>
                <a:lnTo>
                  <a:pt x="23283" y="12825"/>
                </a:lnTo>
                <a:lnTo>
                  <a:pt x="22535" y="13518"/>
                </a:lnTo>
                <a:lnTo>
                  <a:pt x="21651" y="16116"/>
                </a:lnTo>
                <a:lnTo>
                  <a:pt x="20217" y="14824"/>
                </a:lnTo>
                <a:lnTo>
                  <a:pt x="18659" y="13750"/>
                </a:lnTo>
                <a:lnTo>
                  <a:pt x="16708" y="13301"/>
                </a:lnTo>
                <a:lnTo>
                  <a:pt x="12764" y="13226"/>
                </a:lnTo>
                <a:lnTo>
                  <a:pt x="10901" y="12879"/>
                </a:lnTo>
                <a:lnTo>
                  <a:pt x="9350" y="10683"/>
                </a:lnTo>
                <a:lnTo>
                  <a:pt x="8738" y="10057"/>
                </a:lnTo>
                <a:lnTo>
                  <a:pt x="7181" y="9486"/>
                </a:lnTo>
                <a:lnTo>
                  <a:pt x="5630" y="6963"/>
                </a:lnTo>
                <a:lnTo>
                  <a:pt x="5073" y="6616"/>
                </a:lnTo>
                <a:lnTo>
                  <a:pt x="864" y="6079"/>
                </a:lnTo>
                <a:lnTo>
                  <a:pt x="0" y="4699"/>
                </a:lnTo>
                <a:lnTo>
                  <a:pt x="258" y="3448"/>
                </a:lnTo>
                <a:lnTo>
                  <a:pt x="1659" y="1917"/>
                </a:lnTo>
                <a:lnTo>
                  <a:pt x="2346" y="1482"/>
                </a:lnTo>
                <a:lnTo>
                  <a:pt x="4672" y="1550"/>
                </a:lnTo>
                <a:lnTo>
                  <a:pt x="6895" y="1088"/>
                </a:lnTo>
                <a:lnTo>
                  <a:pt x="7874" y="435"/>
                </a:lnTo>
                <a:lnTo>
                  <a:pt x="8894" y="0"/>
                </a:lnTo>
                <a:lnTo>
                  <a:pt x="16946" y="1108"/>
                </a:lnTo>
                <a:lnTo>
                  <a:pt x="18802" y="111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88" name="Google Shape;3788;p208"/>
          <p:cNvSpPr/>
          <p:nvPr/>
        </p:nvSpPr>
        <p:spPr>
          <a:xfrm>
            <a:off x="8295420" y="3858463"/>
            <a:ext cx="82858" cy="92956"/>
          </a:xfrm>
          <a:custGeom>
            <a:rect b="b" l="l" r="r" t="t"/>
            <a:pathLst>
              <a:path extrusionOk="0" h="92956" w="82858">
                <a:moveTo>
                  <a:pt x="80050" y="28179"/>
                </a:moveTo>
                <a:lnTo>
                  <a:pt x="77222" y="30797"/>
                </a:lnTo>
                <a:lnTo>
                  <a:pt x="76555" y="31083"/>
                </a:lnTo>
                <a:lnTo>
                  <a:pt x="72876" y="32164"/>
                </a:lnTo>
                <a:lnTo>
                  <a:pt x="65355" y="34381"/>
                </a:lnTo>
                <a:lnTo>
                  <a:pt x="60316" y="35863"/>
                </a:lnTo>
                <a:lnTo>
                  <a:pt x="53870" y="37754"/>
                </a:lnTo>
                <a:lnTo>
                  <a:pt x="48518" y="39331"/>
                </a:lnTo>
                <a:lnTo>
                  <a:pt x="43221" y="40882"/>
                </a:lnTo>
                <a:lnTo>
                  <a:pt x="38312" y="42324"/>
                </a:lnTo>
                <a:lnTo>
                  <a:pt x="41113" y="45356"/>
                </a:lnTo>
                <a:lnTo>
                  <a:pt x="45390" y="49987"/>
                </a:lnTo>
                <a:lnTo>
                  <a:pt x="48247" y="53068"/>
                </a:lnTo>
                <a:lnTo>
                  <a:pt x="51613" y="57025"/>
                </a:lnTo>
                <a:lnTo>
                  <a:pt x="54618" y="60554"/>
                </a:lnTo>
                <a:lnTo>
                  <a:pt x="57807" y="64288"/>
                </a:lnTo>
                <a:lnTo>
                  <a:pt x="55570" y="65552"/>
                </a:lnTo>
                <a:lnTo>
                  <a:pt x="51884" y="67633"/>
                </a:lnTo>
                <a:lnTo>
                  <a:pt x="51510" y="68014"/>
                </a:lnTo>
                <a:lnTo>
                  <a:pt x="51191" y="68402"/>
                </a:lnTo>
                <a:lnTo>
                  <a:pt x="49668" y="72108"/>
                </a:lnTo>
                <a:lnTo>
                  <a:pt x="48471" y="75025"/>
                </a:lnTo>
                <a:lnTo>
                  <a:pt x="48056" y="75385"/>
                </a:lnTo>
                <a:lnTo>
                  <a:pt x="42915" y="76460"/>
                </a:lnTo>
                <a:lnTo>
                  <a:pt x="37713" y="77534"/>
                </a:lnTo>
                <a:lnTo>
                  <a:pt x="34436" y="78221"/>
                </a:lnTo>
                <a:lnTo>
                  <a:pt x="33449" y="78969"/>
                </a:lnTo>
                <a:lnTo>
                  <a:pt x="31315" y="82593"/>
                </a:lnTo>
                <a:lnTo>
                  <a:pt x="29104" y="86320"/>
                </a:lnTo>
                <a:lnTo>
                  <a:pt x="25419" y="89366"/>
                </a:lnTo>
                <a:lnTo>
                  <a:pt x="21325" y="92739"/>
                </a:lnTo>
                <a:lnTo>
                  <a:pt x="20312" y="92957"/>
                </a:lnTo>
                <a:lnTo>
                  <a:pt x="17354" y="92440"/>
                </a:lnTo>
                <a:lnTo>
                  <a:pt x="12295" y="91556"/>
                </a:lnTo>
                <a:lnTo>
                  <a:pt x="7405" y="90699"/>
                </a:lnTo>
                <a:lnTo>
                  <a:pt x="4060" y="90121"/>
                </a:lnTo>
                <a:lnTo>
                  <a:pt x="0" y="89407"/>
                </a:lnTo>
                <a:lnTo>
                  <a:pt x="592" y="86558"/>
                </a:lnTo>
                <a:lnTo>
                  <a:pt x="428" y="85014"/>
                </a:lnTo>
                <a:lnTo>
                  <a:pt x="1394" y="79941"/>
                </a:lnTo>
                <a:lnTo>
                  <a:pt x="1959" y="77541"/>
                </a:lnTo>
                <a:lnTo>
                  <a:pt x="2237" y="75766"/>
                </a:lnTo>
                <a:lnTo>
                  <a:pt x="3638" y="72169"/>
                </a:lnTo>
                <a:lnTo>
                  <a:pt x="3468" y="70993"/>
                </a:lnTo>
                <a:lnTo>
                  <a:pt x="3761" y="66838"/>
                </a:lnTo>
                <a:lnTo>
                  <a:pt x="3618" y="66035"/>
                </a:lnTo>
                <a:lnTo>
                  <a:pt x="4257" y="63764"/>
                </a:lnTo>
                <a:lnTo>
                  <a:pt x="5454" y="60466"/>
                </a:lnTo>
                <a:lnTo>
                  <a:pt x="6623" y="57617"/>
                </a:lnTo>
                <a:lnTo>
                  <a:pt x="7045" y="56338"/>
                </a:lnTo>
                <a:lnTo>
                  <a:pt x="8242" y="53632"/>
                </a:lnTo>
                <a:lnTo>
                  <a:pt x="9323" y="50307"/>
                </a:lnTo>
                <a:lnTo>
                  <a:pt x="8752" y="48484"/>
                </a:lnTo>
                <a:lnTo>
                  <a:pt x="8582" y="48131"/>
                </a:lnTo>
                <a:lnTo>
                  <a:pt x="9017" y="46036"/>
                </a:lnTo>
                <a:lnTo>
                  <a:pt x="9004" y="46023"/>
                </a:lnTo>
                <a:lnTo>
                  <a:pt x="9534" y="42596"/>
                </a:lnTo>
                <a:lnTo>
                  <a:pt x="9819" y="40746"/>
                </a:lnTo>
                <a:lnTo>
                  <a:pt x="10465" y="38291"/>
                </a:lnTo>
                <a:lnTo>
                  <a:pt x="11608" y="36210"/>
                </a:lnTo>
                <a:lnTo>
                  <a:pt x="11077" y="31307"/>
                </a:lnTo>
                <a:lnTo>
                  <a:pt x="11138" y="28655"/>
                </a:lnTo>
                <a:lnTo>
                  <a:pt x="11853" y="25636"/>
                </a:lnTo>
                <a:lnTo>
                  <a:pt x="11458" y="22093"/>
                </a:lnTo>
                <a:lnTo>
                  <a:pt x="11791" y="17034"/>
                </a:lnTo>
                <a:lnTo>
                  <a:pt x="11866" y="16565"/>
                </a:lnTo>
                <a:lnTo>
                  <a:pt x="12281" y="15953"/>
                </a:lnTo>
                <a:lnTo>
                  <a:pt x="12601" y="15633"/>
                </a:lnTo>
                <a:lnTo>
                  <a:pt x="14954" y="14579"/>
                </a:lnTo>
                <a:lnTo>
                  <a:pt x="15960" y="14443"/>
                </a:lnTo>
                <a:lnTo>
                  <a:pt x="18013" y="14919"/>
                </a:lnTo>
                <a:lnTo>
                  <a:pt x="19190" y="15980"/>
                </a:lnTo>
                <a:lnTo>
                  <a:pt x="21155" y="18979"/>
                </a:lnTo>
                <a:lnTo>
                  <a:pt x="24215" y="19849"/>
                </a:lnTo>
                <a:lnTo>
                  <a:pt x="25446" y="20699"/>
                </a:lnTo>
                <a:lnTo>
                  <a:pt x="27119" y="22284"/>
                </a:lnTo>
                <a:lnTo>
                  <a:pt x="29165" y="22862"/>
                </a:lnTo>
                <a:lnTo>
                  <a:pt x="35639" y="23848"/>
                </a:lnTo>
                <a:lnTo>
                  <a:pt x="40800" y="20516"/>
                </a:lnTo>
                <a:lnTo>
                  <a:pt x="45166" y="17694"/>
                </a:lnTo>
                <a:lnTo>
                  <a:pt x="50123" y="14484"/>
                </a:lnTo>
                <a:lnTo>
                  <a:pt x="53496" y="12294"/>
                </a:lnTo>
                <a:lnTo>
                  <a:pt x="59249" y="8561"/>
                </a:lnTo>
                <a:lnTo>
                  <a:pt x="63043" y="6202"/>
                </a:lnTo>
                <a:lnTo>
                  <a:pt x="68028" y="3080"/>
                </a:lnTo>
                <a:lnTo>
                  <a:pt x="72951" y="0"/>
                </a:lnTo>
                <a:lnTo>
                  <a:pt x="74318" y="5025"/>
                </a:lnTo>
                <a:lnTo>
                  <a:pt x="75651" y="9928"/>
                </a:lnTo>
                <a:lnTo>
                  <a:pt x="77031" y="14987"/>
                </a:lnTo>
                <a:lnTo>
                  <a:pt x="78377" y="19890"/>
                </a:lnTo>
                <a:lnTo>
                  <a:pt x="76922" y="20359"/>
                </a:lnTo>
                <a:lnTo>
                  <a:pt x="78065" y="24106"/>
                </a:lnTo>
                <a:lnTo>
                  <a:pt x="79948" y="23535"/>
                </a:lnTo>
                <a:lnTo>
                  <a:pt x="81995" y="23093"/>
                </a:lnTo>
                <a:lnTo>
                  <a:pt x="82859" y="2550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89" name="Google Shape;3789;p208"/>
          <p:cNvSpPr/>
          <p:nvPr/>
        </p:nvSpPr>
        <p:spPr>
          <a:xfrm>
            <a:off x="9988766" y="3558404"/>
            <a:ext cx="422772" cy="497722"/>
          </a:xfrm>
          <a:custGeom>
            <a:rect b="b" l="l" r="r" t="t"/>
            <a:pathLst>
              <a:path extrusionOk="0" h="497722" w="422772">
                <a:moveTo>
                  <a:pt x="384441" y="37332"/>
                </a:moveTo>
                <a:lnTo>
                  <a:pt x="386834" y="37468"/>
                </a:lnTo>
                <a:lnTo>
                  <a:pt x="387902" y="37346"/>
                </a:lnTo>
                <a:lnTo>
                  <a:pt x="389731" y="37747"/>
                </a:lnTo>
                <a:lnTo>
                  <a:pt x="396987" y="41766"/>
                </a:lnTo>
                <a:lnTo>
                  <a:pt x="399176" y="42276"/>
                </a:lnTo>
                <a:lnTo>
                  <a:pt x="401441" y="42337"/>
                </a:lnTo>
                <a:lnTo>
                  <a:pt x="403032" y="42011"/>
                </a:lnTo>
                <a:lnTo>
                  <a:pt x="404433" y="40909"/>
                </a:lnTo>
                <a:lnTo>
                  <a:pt x="408812" y="36034"/>
                </a:lnTo>
                <a:lnTo>
                  <a:pt x="413423" y="31580"/>
                </a:lnTo>
                <a:lnTo>
                  <a:pt x="413933" y="31749"/>
                </a:lnTo>
                <a:lnTo>
                  <a:pt x="413933" y="32980"/>
                </a:lnTo>
                <a:lnTo>
                  <a:pt x="413592" y="34347"/>
                </a:lnTo>
                <a:lnTo>
                  <a:pt x="411553" y="38420"/>
                </a:lnTo>
                <a:lnTo>
                  <a:pt x="409288" y="43888"/>
                </a:lnTo>
                <a:lnTo>
                  <a:pt x="408805" y="46648"/>
                </a:lnTo>
                <a:lnTo>
                  <a:pt x="409540" y="49334"/>
                </a:lnTo>
                <a:lnTo>
                  <a:pt x="410961" y="51551"/>
                </a:lnTo>
                <a:lnTo>
                  <a:pt x="412083" y="54577"/>
                </a:lnTo>
                <a:lnTo>
                  <a:pt x="413375" y="58773"/>
                </a:lnTo>
                <a:lnTo>
                  <a:pt x="415197" y="59303"/>
                </a:lnTo>
                <a:lnTo>
                  <a:pt x="416190" y="59365"/>
                </a:lnTo>
                <a:lnTo>
                  <a:pt x="418013" y="58107"/>
                </a:lnTo>
                <a:lnTo>
                  <a:pt x="419733" y="56508"/>
                </a:lnTo>
                <a:lnTo>
                  <a:pt x="421216" y="56311"/>
                </a:lnTo>
                <a:lnTo>
                  <a:pt x="422773" y="56583"/>
                </a:lnTo>
                <a:lnTo>
                  <a:pt x="420726" y="57699"/>
                </a:lnTo>
                <a:lnTo>
                  <a:pt x="418795" y="59058"/>
                </a:lnTo>
                <a:lnTo>
                  <a:pt x="417135" y="61629"/>
                </a:lnTo>
                <a:lnTo>
                  <a:pt x="416517" y="62112"/>
                </a:lnTo>
                <a:lnTo>
                  <a:pt x="414606" y="61955"/>
                </a:lnTo>
                <a:lnTo>
                  <a:pt x="413511" y="62050"/>
                </a:lnTo>
                <a:lnTo>
                  <a:pt x="411274" y="63125"/>
                </a:lnTo>
                <a:lnTo>
                  <a:pt x="409308" y="64342"/>
                </a:lnTo>
                <a:lnTo>
                  <a:pt x="407432" y="65831"/>
                </a:lnTo>
                <a:lnTo>
                  <a:pt x="405385" y="66627"/>
                </a:lnTo>
                <a:lnTo>
                  <a:pt x="403202" y="66817"/>
                </a:lnTo>
                <a:lnTo>
                  <a:pt x="399836" y="68035"/>
                </a:lnTo>
                <a:lnTo>
                  <a:pt x="397653" y="68123"/>
                </a:lnTo>
                <a:lnTo>
                  <a:pt x="393553" y="67062"/>
                </a:lnTo>
                <a:lnTo>
                  <a:pt x="391560" y="67348"/>
                </a:lnTo>
                <a:lnTo>
                  <a:pt x="387215" y="69741"/>
                </a:lnTo>
                <a:lnTo>
                  <a:pt x="383257" y="73196"/>
                </a:lnTo>
                <a:lnTo>
                  <a:pt x="379796" y="77065"/>
                </a:lnTo>
                <a:lnTo>
                  <a:pt x="376906" y="81703"/>
                </a:lnTo>
                <a:lnTo>
                  <a:pt x="375744" y="84110"/>
                </a:lnTo>
                <a:lnTo>
                  <a:pt x="375043" y="86803"/>
                </a:lnTo>
                <a:lnTo>
                  <a:pt x="374948" y="88584"/>
                </a:lnTo>
                <a:lnTo>
                  <a:pt x="374690" y="90291"/>
                </a:lnTo>
                <a:lnTo>
                  <a:pt x="374023" y="91481"/>
                </a:lnTo>
                <a:lnTo>
                  <a:pt x="373221" y="92447"/>
                </a:lnTo>
                <a:lnTo>
                  <a:pt x="370834" y="91882"/>
                </a:lnTo>
                <a:lnTo>
                  <a:pt x="366917" y="89421"/>
                </a:lnTo>
                <a:lnTo>
                  <a:pt x="359322" y="85837"/>
                </a:lnTo>
                <a:lnTo>
                  <a:pt x="351298" y="80336"/>
                </a:lnTo>
                <a:lnTo>
                  <a:pt x="346782" y="77568"/>
                </a:lnTo>
                <a:lnTo>
                  <a:pt x="338296" y="78398"/>
                </a:lnTo>
                <a:lnTo>
                  <a:pt x="330265" y="83675"/>
                </a:lnTo>
                <a:lnTo>
                  <a:pt x="329551" y="83226"/>
                </a:lnTo>
                <a:lnTo>
                  <a:pt x="326484" y="79608"/>
                </a:lnTo>
                <a:lnTo>
                  <a:pt x="324995" y="78173"/>
                </a:lnTo>
                <a:lnTo>
                  <a:pt x="323220" y="77765"/>
                </a:lnTo>
                <a:lnTo>
                  <a:pt x="321901" y="77813"/>
                </a:lnTo>
                <a:lnTo>
                  <a:pt x="320622" y="78078"/>
                </a:lnTo>
                <a:lnTo>
                  <a:pt x="318807" y="79941"/>
                </a:lnTo>
                <a:lnTo>
                  <a:pt x="318140" y="81281"/>
                </a:lnTo>
                <a:lnTo>
                  <a:pt x="317624" y="82804"/>
                </a:lnTo>
                <a:lnTo>
                  <a:pt x="317467" y="83879"/>
                </a:lnTo>
                <a:lnTo>
                  <a:pt x="317685" y="84933"/>
                </a:lnTo>
                <a:lnTo>
                  <a:pt x="319405" y="87313"/>
                </a:lnTo>
                <a:lnTo>
                  <a:pt x="321527" y="89081"/>
                </a:lnTo>
                <a:lnTo>
                  <a:pt x="322486" y="89414"/>
                </a:lnTo>
                <a:lnTo>
                  <a:pt x="324519" y="89292"/>
                </a:lnTo>
                <a:lnTo>
                  <a:pt x="325464" y="89475"/>
                </a:lnTo>
                <a:lnTo>
                  <a:pt x="328871" y="93018"/>
                </a:lnTo>
                <a:lnTo>
                  <a:pt x="332604" y="96336"/>
                </a:lnTo>
                <a:lnTo>
                  <a:pt x="333427" y="97431"/>
                </a:lnTo>
                <a:lnTo>
                  <a:pt x="332046" y="98580"/>
                </a:lnTo>
                <a:lnTo>
                  <a:pt x="330537" y="99152"/>
                </a:lnTo>
                <a:lnTo>
                  <a:pt x="328776" y="99009"/>
                </a:lnTo>
                <a:lnTo>
                  <a:pt x="327035" y="98574"/>
                </a:lnTo>
                <a:lnTo>
                  <a:pt x="324056" y="97166"/>
                </a:lnTo>
                <a:lnTo>
                  <a:pt x="322778" y="98363"/>
                </a:lnTo>
                <a:lnTo>
                  <a:pt x="320792" y="100817"/>
                </a:lnTo>
                <a:lnTo>
                  <a:pt x="319697" y="103483"/>
                </a:lnTo>
                <a:lnTo>
                  <a:pt x="318807" y="104700"/>
                </a:lnTo>
                <a:lnTo>
                  <a:pt x="316617" y="106305"/>
                </a:lnTo>
                <a:lnTo>
                  <a:pt x="314298" y="107135"/>
                </a:lnTo>
                <a:lnTo>
                  <a:pt x="313081" y="106863"/>
                </a:lnTo>
                <a:lnTo>
                  <a:pt x="312156" y="105857"/>
                </a:lnTo>
                <a:lnTo>
                  <a:pt x="311633" y="104653"/>
                </a:lnTo>
                <a:lnTo>
                  <a:pt x="311368" y="103252"/>
                </a:lnTo>
                <a:lnTo>
                  <a:pt x="311857" y="100219"/>
                </a:lnTo>
                <a:lnTo>
                  <a:pt x="313061" y="97479"/>
                </a:lnTo>
                <a:lnTo>
                  <a:pt x="313523" y="94677"/>
                </a:lnTo>
                <a:lnTo>
                  <a:pt x="312537" y="90726"/>
                </a:lnTo>
                <a:lnTo>
                  <a:pt x="311911" y="89897"/>
                </a:lnTo>
                <a:lnTo>
                  <a:pt x="309450" y="87578"/>
                </a:lnTo>
                <a:lnTo>
                  <a:pt x="308307" y="85313"/>
                </a:lnTo>
                <a:lnTo>
                  <a:pt x="308036" y="82492"/>
                </a:lnTo>
                <a:lnTo>
                  <a:pt x="308178" y="80934"/>
                </a:lnTo>
                <a:lnTo>
                  <a:pt x="308776" y="77487"/>
                </a:lnTo>
                <a:lnTo>
                  <a:pt x="309375" y="75746"/>
                </a:lnTo>
                <a:lnTo>
                  <a:pt x="310504" y="75175"/>
                </a:lnTo>
                <a:lnTo>
                  <a:pt x="311742" y="74828"/>
                </a:lnTo>
                <a:lnTo>
                  <a:pt x="313639" y="73577"/>
                </a:lnTo>
                <a:lnTo>
                  <a:pt x="315726" y="71958"/>
                </a:lnTo>
                <a:lnTo>
                  <a:pt x="317726" y="70109"/>
                </a:lnTo>
                <a:lnTo>
                  <a:pt x="319705" y="67844"/>
                </a:lnTo>
                <a:lnTo>
                  <a:pt x="320731" y="65355"/>
                </a:lnTo>
                <a:lnTo>
                  <a:pt x="319038" y="62295"/>
                </a:lnTo>
                <a:lnTo>
                  <a:pt x="318684" y="60473"/>
                </a:lnTo>
                <a:lnTo>
                  <a:pt x="318936" y="58753"/>
                </a:lnTo>
                <a:lnTo>
                  <a:pt x="320745" y="57834"/>
                </a:lnTo>
                <a:lnTo>
                  <a:pt x="322601" y="58528"/>
                </a:lnTo>
                <a:lnTo>
                  <a:pt x="326348" y="61058"/>
                </a:lnTo>
                <a:lnTo>
                  <a:pt x="327076" y="61309"/>
                </a:lnTo>
                <a:lnTo>
                  <a:pt x="329646" y="61425"/>
                </a:lnTo>
                <a:lnTo>
                  <a:pt x="333169" y="61976"/>
                </a:lnTo>
                <a:lnTo>
                  <a:pt x="335208" y="61840"/>
                </a:lnTo>
                <a:lnTo>
                  <a:pt x="336195" y="61459"/>
                </a:lnTo>
                <a:lnTo>
                  <a:pt x="337677" y="59371"/>
                </a:lnTo>
                <a:lnTo>
                  <a:pt x="338405" y="56706"/>
                </a:lnTo>
                <a:lnTo>
                  <a:pt x="338139" y="53272"/>
                </a:lnTo>
                <a:lnTo>
                  <a:pt x="338126" y="49858"/>
                </a:lnTo>
                <a:lnTo>
                  <a:pt x="339064" y="47070"/>
                </a:lnTo>
                <a:lnTo>
                  <a:pt x="342002" y="42575"/>
                </a:lnTo>
                <a:lnTo>
                  <a:pt x="342845" y="39923"/>
                </a:lnTo>
                <a:lnTo>
                  <a:pt x="343151" y="33449"/>
                </a:lnTo>
                <a:lnTo>
                  <a:pt x="344212" y="30593"/>
                </a:lnTo>
                <a:lnTo>
                  <a:pt x="345062" y="27622"/>
                </a:lnTo>
                <a:lnTo>
                  <a:pt x="345470" y="21379"/>
                </a:lnTo>
                <a:lnTo>
                  <a:pt x="344266" y="15354"/>
                </a:lnTo>
                <a:lnTo>
                  <a:pt x="343056" y="12390"/>
                </a:lnTo>
                <a:lnTo>
                  <a:pt x="341669" y="9568"/>
                </a:lnTo>
                <a:lnTo>
                  <a:pt x="341872" y="6868"/>
                </a:lnTo>
                <a:lnTo>
                  <a:pt x="342995" y="4359"/>
                </a:lnTo>
                <a:lnTo>
                  <a:pt x="343022" y="3604"/>
                </a:lnTo>
                <a:lnTo>
                  <a:pt x="343287" y="2931"/>
                </a:lnTo>
                <a:lnTo>
                  <a:pt x="345388" y="2455"/>
                </a:lnTo>
                <a:lnTo>
                  <a:pt x="346374" y="1918"/>
                </a:lnTo>
                <a:lnTo>
                  <a:pt x="347319" y="707"/>
                </a:lnTo>
                <a:lnTo>
                  <a:pt x="348441" y="0"/>
                </a:lnTo>
                <a:lnTo>
                  <a:pt x="349264" y="707"/>
                </a:lnTo>
                <a:lnTo>
                  <a:pt x="349944" y="1945"/>
                </a:lnTo>
                <a:lnTo>
                  <a:pt x="352909" y="4984"/>
                </a:lnTo>
                <a:lnTo>
                  <a:pt x="357580" y="10397"/>
                </a:lnTo>
                <a:lnTo>
                  <a:pt x="363082" y="18619"/>
                </a:lnTo>
                <a:lnTo>
                  <a:pt x="366530" y="22610"/>
                </a:lnTo>
                <a:lnTo>
                  <a:pt x="370161" y="26221"/>
                </a:lnTo>
                <a:lnTo>
                  <a:pt x="374234" y="29907"/>
                </a:lnTo>
                <a:lnTo>
                  <a:pt x="378498" y="33069"/>
                </a:lnTo>
                <a:lnTo>
                  <a:pt x="381218" y="34565"/>
                </a:lnTo>
                <a:lnTo>
                  <a:pt x="383210" y="36945"/>
                </a:lnTo>
                <a:lnTo>
                  <a:pt x="384441" y="37332"/>
                </a:lnTo>
                <a:close/>
                <a:moveTo>
                  <a:pt x="331924" y="4780"/>
                </a:moveTo>
                <a:lnTo>
                  <a:pt x="331190" y="6494"/>
                </a:lnTo>
                <a:lnTo>
                  <a:pt x="330197" y="3944"/>
                </a:lnTo>
                <a:lnTo>
                  <a:pt x="330000" y="1190"/>
                </a:lnTo>
                <a:lnTo>
                  <a:pt x="330571" y="1204"/>
                </a:lnTo>
                <a:lnTo>
                  <a:pt x="331618" y="1618"/>
                </a:lnTo>
                <a:lnTo>
                  <a:pt x="331870" y="2958"/>
                </a:lnTo>
                <a:lnTo>
                  <a:pt x="331924" y="4780"/>
                </a:lnTo>
                <a:close/>
                <a:moveTo>
                  <a:pt x="336174" y="10547"/>
                </a:moveTo>
                <a:lnTo>
                  <a:pt x="334855" y="10737"/>
                </a:lnTo>
                <a:lnTo>
                  <a:pt x="333311" y="9608"/>
                </a:lnTo>
                <a:lnTo>
                  <a:pt x="333121" y="8194"/>
                </a:lnTo>
                <a:lnTo>
                  <a:pt x="334236" y="7065"/>
                </a:lnTo>
                <a:lnTo>
                  <a:pt x="335345" y="7480"/>
                </a:lnTo>
                <a:lnTo>
                  <a:pt x="336453" y="8935"/>
                </a:lnTo>
                <a:lnTo>
                  <a:pt x="336820" y="9697"/>
                </a:lnTo>
                <a:lnTo>
                  <a:pt x="336174" y="10547"/>
                </a:lnTo>
                <a:close/>
                <a:moveTo>
                  <a:pt x="301555" y="90366"/>
                </a:moveTo>
                <a:lnTo>
                  <a:pt x="301120" y="90502"/>
                </a:lnTo>
                <a:lnTo>
                  <a:pt x="300671" y="90284"/>
                </a:lnTo>
                <a:lnTo>
                  <a:pt x="300229" y="88346"/>
                </a:lnTo>
                <a:lnTo>
                  <a:pt x="300610" y="87326"/>
                </a:lnTo>
                <a:lnTo>
                  <a:pt x="301841" y="86612"/>
                </a:lnTo>
                <a:lnTo>
                  <a:pt x="303037" y="86415"/>
                </a:lnTo>
                <a:lnTo>
                  <a:pt x="302024" y="89978"/>
                </a:lnTo>
                <a:lnTo>
                  <a:pt x="301555" y="90366"/>
                </a:lnTo>
                <a:close/>
                <a:moveTo>
                  <a:pt x="334916" y="108407"/>
                </a:moveTo>
                <a:lnTo>
                  <a:pt x="335664" y="108882"/>
                </a:lnTo>
                <a:lnTo>
                  <a:pt x="339227" y="107597"/>
                </a:lnTo>
                <a:lnTo>
                  <a:pt x="338547" y="111480"/>
                </a:lnTo>
                <a:lnTo>
                  <a:pt x="338166" y="115390"/>
                </a:lnTo>
                <a:lnTo>
                  <a:pt x="338425" y="121864"/>
                </a:lnTo>
                <a:lnTo>
                  <a:pt x="338745" y="124774"/>
                </a:lnTo>
                <a:lnTo>
                  <a:pt x="339363" y="127589"/>
                </a:lnTo>
                <a:lnTo>
                  <a:pt x="340887" y="129602"/>
                </a:lnTo>
                <a:lnTo>
                  <a:pt x="342872" y="131030"/>
                </a:lnTo>
                <a:lnTo>
                  <a:pt x="345748" y="135579"/>
                </a:lnTo>
                <a:lnTo>
                  <a:pt x="347292" y="141155"/>
                </a:lnTo>
                <a:lnTo>
                  <a:pt x="348380" y="143855"/>
                </a:lnTo>
                <a:lnTo>
                  <a:pt x="349196" y="146684"/>
                </a:lnTo>
                <a:lnTo>
                  <a:pt x="349448" y="147976"/>
                </a:lnTo>
                <a:lnTo>
                  <a:pt x="349468" y="149268"/>
                </a:lnTo>
                <a:lnTo>
                  <a:pt x="349223" y="151036"/>
                </a:lnTo>
                <a:lnTo>
                  <a:pt x="349495" y="152464"/>
                </a:lnTo>
                <a:lnTo>
                  <a:pt x="349182" y="156938"/>
                </a:lnTo>
                <a:lnTo>
                  <a:pt x="347898" y="162100"/>
                </a:lnTo>
                <a:lnTo>
                  <a:pt x="347734" y="164731"/>
                </a:lnTo>
                <a:lnTo>
                  <a:pt x="346612" y="165255"/>
                </a:lnTo>
                <a:lnTo>
                  <a:pt x="345932" y="166472"/>
                </a:lnTo>
                <a:lnTo>
                  <a:pt x="345354" y="167036"/>
                </a:lnTo>
                <a:lnTo>
                  <a:pt x="344708" y="167472"/>
                </a:lnTo>
                <a:lnTo>
                  <a:pt x="343777" y="167581"/>
                </a:lnTo>
                <a:lnTo>
                  <a:pt x="343103" y="168077"/>
                </a:lnTo>
                <a:lnTo>
                  <a:pt x="342838" y="169471"/>
                </a:lnTo>
                <a:lnTo>
                  <a:pt x="342410" y="170756"/>
                </a:lnTo>
                <a:lnTo>
                  <a:pt x="341594" y="171946"/>
                </a:lnTo>
                <a:lnTo>
                  <a:pt x="340955" y="173252"/>
                </a:lnTo>
                <a:lnTo>
                  <a:pt x="340431" y="176434"/>
                </a:lnTo>
                <a:lnTo>
                  <a:pt x="340240" y="179691"/>
                </a:lnTo>
                <a:lnTo>
                  <a:pt x="339458" y="181963"/>
                </a:lnTo>
                <a:lnTo>
                  <a:pt x="337561" y="182554"/>
                </a:lnTo>
                <a:lnTo>
                  <a:pt x="335392" y="182520"/>
                </a:lnTo>
                <a:lnTo>
                  <a:pt x="332611" y="183567"/>
                </a:lnTo>
                <a:lnTo>
                  <a:pt x="332013" y="184186"/>
                </a:lnTo>
                <a:lnTo>
                  <a:pt x="329816" y="188144"/>
                </a:lnTo>
                <a:lnTo>
                  <a:pt x="329184" y="190463"/>
                </a:lnTo>
                <a:lnTo>
                  <a:pt x="329163" y="192951"/>
                </a:lnTo>
                <a:lnTo>
                  <a:pt x="329775" y="196012"/>
                </a:lnTo>
                <a:lnTo>
                  <a:pt x="330605" y="198997"/>
                </a:lnTo>
                <a:lnTo>
                  <a:pt x="331230" y="204539"/>
                </a:lnTo>
                <a:lnTo>
                  <a:pt x="330571" y="212957"/>
                </a:lnTo>
                <a:lnTo>
                  <a:pt x="329932" y="215643"/>
                </a:lnTo>
                <a:lnTo>
                  <a:pt x="328537" y="217459"/>
                </a:lnTo>
                <a:lnTo>
                  <a:pt x="327477" y="218302"/>
                </a:lnTo>
                <a:lnTo>
                  <a:pt x="326566" y="219336"/>
                </a:lnTo>
                <a:lnTo>
                  <a:pt x="325382" y="222063"/>
                </a:lnTo>
                <a:lnTo>
                  <a:pt x="323424" y="227489"/>
                </a:lnTo>
                <a:lnTo>
                  <a:pt x="323268" y="228849"/>
                </a:lnTo>
                <a:lnTo>
                  <a:pt x="323274" y="230256"/>
                </a:lnTo>
                <a:lnTo>
                  <a:pt x="322744" y="232093"/>
                </a:lnTo>
                <a:lnTo>
                  <a:pt x="322404" y="233895"/>
                </a:lnTo>
                <a:lnTo>
                  <a:pt x="322724" y="235989"/>
                </a:lnTo>
                <a:lnTo>
                  <a:pt x="323329" y="237947"/>
                </a:lnTo>
                <a:lnTo>
                  <a:pt x="325953" y="242959"/>
                </a:lnTo>
                <a:lnTo>
                  <a:pt x="326980" y="244441"/>
                </a:lnTo>
                <a:lnTo>
                  <a:pt x="328137" y="245788"/>
                </a:lnTo>
                <a:lnTo>
                  <a:pt x="323655" y="247277"/>
                </a:lnTo>
                <a:lnTo>
                  <a:pt x="322853" y="247964"/>
                </a:lnTo>
                <a:lnTo>
                  <a:pt x="320187" y="250806"/>
                </a:lnTo>
                <a:lnTo>
                  <a:pt x="319337" y="253499"/>
                </a:lnTo>
                <a:lnTo>
                  <a:pt x="319405" y="256478"/>
                </a:lnTo>
                <a:lnTo>
                  <a:pt x="318963" y="257545"/>
                </a:lnTo>
                <a:lnTo>
                  <a:pt x="318236" y="258470"/>
                </a:lnTo>
                <a:lnTo>
                  <a:pt x="317474" y="259082"/>
                </a:lnTo>
                <a:lnTo>
                  <a:pt x="314495" y="260442"/>
                </a:lnTo>
                <a:lnTo>
                  <a:pt x="312592" y="261795"/>
                </a:lnTo>
                <a:lnTo>
                  <a:pt x="310701" y="263910"/>
                </a:lnTo>
                <a:lnTo>
                  <a:pt x="309953" y="265012"/>
                </a:lnTo>
                <a:lnTo>
                  <a:pt x="308491" y="264658"/>
                </a:lnTo>
                <a:lnTo>
                  <a:pt x="307634" y="263679"/>
                </a:lnTo>
                <a:lnTo>
                  <a:pt x="308478" y="262455"/>
                </a:lnTo>
                <a:lnTo>
                  <a:pt x="308219" y="261006"/>
                </a:lnTo>
                <a:lnTo>
                  <a:pt x="308634" y="257287"/>
                </a:lnTo>
                <a:lnTo>
                  <a:pt x="308165" y="255791"/>
                </a:lnTo>
                <a:lnTo>
                  <a:pt x="309688" y="254655"/>
                </a:lnTo>
                <a:lnTo>
                  <a:pt x="310409" y="252846"/>
                </a:lnTo>
                <a:lnTo>
                  <a:pt x="311986" y="251398"/>
                </a:lnTo>
                <a:lnTo>
                  <a:pt x="313122" y="250113"/>
                </a:lnTo>
                <a:lnTo>
                  <a:pt x="313319" y="249066"/>
                </a:lnTo>
                <a:lnTo>
                  <a:pt x="312306" y="247937"/>
                </a:lnTo>
                <a:lnTo>
                  <a:pt x="311231" y="247121"/>
                </a:lnTo>
                <a:lnTo>
                  <a:pt x="309749" y="247121"/>
                </a:lnTo>
                <a:lnTo>
                  <a:pt x="308321" y="247359"/>
                </a:lnTo>
                <a:lnTo>
                  <a:pt x="307389" y="248433"/>
                </a:lnTo>
                <a:lnTo>
                  <a:pt x="307084" y="249895"/>
                </a:lnTo>
                <a:lnTo>
                  <a:pt x="307158" y="250575"/>
                </a:lnTo>
                <a:lnTo>
                  <a:pt x="307036" y="251167"/>
                </a:lnTo>
                <a:lnTo>
                  <a:pt x="304792" y="253166"/>
                </a:lnTo>
                <a:lnTo>
                  <a:pt x="305084" y="255253"/>
                </a:lnTo>
                <a:lnTo>
                  <a:pt x="305744" y="256314"/>
                </a:lnTo>
                <a:lnTo>
                  <a:pt x="306587" y="256818"/>
                </a:lnTo>
                <a:lnTo>
                  <a:pt x="306336" y="257532"/>
                </a:lnTo>
                <a:lnTo>
                  <a:pt x="305268" y="259211"/>
                </a:lnTo>
                <a:lnTo>
                  <a:pt x="304526" y="259374"/>
                </a:lnTo>
                <a:lnTo>
                  <a:pt x="303160" y="257022"/>
                </a:lnTo>
                <a:lnTo>
                  <a:pt x="301446" y="255736"/>
                </a:lnTo>
                <a:lnTo>
                  <a:pt x="299325" y="255743"/>
                </a:lnTo>
                <a:lnTo>
                  <a:pt x="297149" y="256212"/>
                </a:lnTo>
                <a:lnTo>
                  <a:pt x="295496" y="257776"/>
                </a:lnTo>
                <a:lnTo>
                  <a:pt x="294952" y="259075"/>
                </a:lnTo>
                <a:lnTo>
                  <a:pt x="294599" y="260415"/>
                </a:lnTo>
                <a:lnTo>
                  <a:pt x="294721" y="263672"/>
                </a:lnTo>
                <a:lnTo>
                  <a:pt x="294034" y="266392"/>
                </a:lnTo>
                <a:lnTo>
                  <a:pt x="292688" y="268779"/>
                </a:lnTo>
                <a:lnTo>
                  <a:pt x="292062" y="269649"/>
                </a:lnTo>
                <a:lnTo>
                  <a:pt x="290423" y="271268"/>
                </a:lnTo>
                <a:lnTo>
                  <a:pt x="289288" y="271478"/>
                </a:lnTo>
                <a:lnTo>
                  <a:pt x="288485" y="270744"/>
                </a:lnTo>
                <a:lnTo>
                  <a:pt x="287833" y="269629"/>
                </a:lnTo>
                <a:lnTo>
                  <a:pt x="288662" y="265549"/>
                </a:lnTo>
                <a:lnTo>
                  <a:pt x="288628" y="263250"/>
                </a:lnTo>
                <a:lnTo>
                  <a:pt x="290546" y="262081"/>
                </a:lnTo>
                <a:lnTo>
                  <a:pt x="288975" y="260449"/>
                </a:lnTo>
                <a:lnTo>
                  <a:pt x="287044" y="259789"/>
                </a:lnTo>
                <a:lnTo>
                  <a:pt x="284330" y="260660"/>
                </a:lnTo>
                <a:lnTo>
                  <a:pt x="283562" y="261646"/>
                </a:lnTo>
                <a:lnTo>
                  <a:pt x="283038" y="262965"/>
                </a:lnTo>
                <a:lnTo>
                  <a:pt x="281576" y="264638"/>
                </a:lnTo>
                <a:lnTo>
                  <a:pt x="279972" y="266195"/>
                </a:lnTo>
                <a:lnTo>
                  <a:pt x="278143" y="268860"/>
                </a:lnTo>
                <a:lnTo>
                  <a:pt x="276918" y="272009"/>
                </a:lnTo>
                <a:lnTo>
                  <a:pt x="272906" y="270982"/>
                </a:lnTo>
                <a:lnTo>
                  <a:pt x="270724" y="270751"/>
                </a:lnTo>
                <a:lnTo>
                  <a:pt x="268514" y="270832"/>
                </a:lnTo>
                <a:lnTo>
                  <a:pt x="264597" y="270445"/>
                </a:lnTo>
                <a:lnTo>
                  <a:pt x="260299" y="271091"/>
                </a:lnTo>
                <a:lnTo>
                  <a:pt x="255403" y="272328"/>
                </a:lnTo>
                <a:lnTo>
                  <a:pt x="255695" y="271438"/>
                </a:lnTo>
                <a:lnTo>
                  <a:pt x="259721" y="269540"/>
                </a:lnTo>
                <a:lnTo>
                  <a:pt x="259864" y="268983"/>
                </a:lnTo>
                <a:lnTo>
                  <a:pt x="259476" y="267943"/>
                </a:lnTo>
                <a:lnTo>
                  <a:pt x="258477" y="267895"/>
                </a:lnTo>
                <a:lnTo>
                  <a:pt x="256069" y="268255"/>
                </a:lnTo>
                <a:lnTo>
                  <a:pt x="254839" y="268099"/>
                </a:lnTo>
                <a:lnTo>
                  <a:pt x="254342" y="266984"/>
                </a:lnTo>
                <a:lnTo>
                  <a:pt x="253526" y="266508"/>
                </a:lnTo>
                <a:lnTo>
                  <a:pt x="252982" y="266963"/>
                </a:lnTo>
                <a:lnTo>
                  <a:pt x="253159" y="269126"/>
                </a:lnTo>
                <a:lnTo>
                  <a:pt x="252567" y="269411"/>
                </a:lnTo>
                <a:lnTo>
                  <a:pt x="251772" y="268854"/>
                </a:lnTo>
                <a:lnTo>
                  <a:pt x="252024" y="267167"/>
                </a:lnTo>
                <a:lnTo>
                  <a:pt x="251486" y="264699"/>
                </a:lnTo>
                <a:lnTo>
                  <a:pt x="251418" y="263162"/>
                </a:lnTo>
                <a:lnTo>
                  <a:pt x="252261" y="261843"/>
                </a:lnTo>
                <a:lnTo>
                  <a:pt x="251398" y="261285"/>
                </a:lnTo>
                <a:lnTo>
                  <a:pt x="250487" y="261496"/>
                </a:lnTo>
                <a:lnTo>
                  <a:pt x="249331" y="262128"/>
                </a:lnTo>
                <a:lnTo>
                  <a:pt x="248311" y="263026"/>
                </a:lnTo>
                <a:lnTo>
                  <a:pt x="246155" y="267535"/>
                </a:lnTo>
                <a:lnTo>
                  <a:pt x="245319" y="270105"/>
                </a:lnTo>
                <a:lnTo>
                  <a:pt x="246896" y="272165"/>
                </a:lnTo>
                <a:lnTo>
                  <a:pt x="251207" y="275042"/>
                </a:lnTo>
                <a:lnTo>
                  <a:pt x="251942" y="275749"/>
                </a:lnTo>
                <a:lnTo>
                  <a:pt x="251956" y="276973"/>
                </a:lnTo>
                <a:lnTo>
                  <a:pt x="251432" y="278272"/>
                </a:lnTo>
                <a:lnTo>
                  <a:pt x="250262" y="278836"/>
                </a:lnTo>
                <a:lnTo>
                  <a:pt x="245536" y="279795"/>
                </a:lnTo>
                <a:lnTo>
                  <a:pt x="241436" y="281651"/>
                </a:lnTo>
                <a:lnTo>
                  <a:pt x="240253" y="283528"/>
                </a:lnTo>
                <a:lnTo>
                  <a:pt x="236526" y="290777"/>
                </a:lnTo>
                <a:lnTo>
                  <a:pt x="233541" y="295721"/>
                </a:lnTo>
                <a:lnTo>
                  <a:pt x="229325" y="297421"/>
                </a:lnTo>
                <a:lnTo>
                  <a:pt x="224701" y="295904"/>
                </a:lnTo>
                <a:lnTo>
                  <a:pt x="223579" y="294184"/>
                </a:lnTo>
                <a:lnTo>
                  <a:pt x="222674" y="292055"/>
                </a:lnTo>
                <a:lnTo>
                  <a:pt x="220954" y="290131"/>
                </a:lnTo>
                <a:lnTo>
                  <a:pt x="219397" y="288030"/>
                </a:lnTo>
                <a:lnTo>
                  <a:pt x="218492" y="285534"/>
                </a:lnTo>
                <a:lnTo>
                  <a:pt x="218635" y="281509"/>
                </a:lnTo>
                <a:lnTo>
                  <a:pt x="217962" y="279081"/>
                </a:lnTo>
                <a:lnTo>
                  <a:pt x="218567" y="278435"/>
                </a:lnTo>
                <a:lnTo>
                  <a:pt x="221117" y="276952"/>
                </a:lnTo>
                <a:lnTo>
                  <a:pt x="221954" y="276123"/>
                </a:lnTo>
                <a:lnTo>
                  <a:pt x="223395" y="274192"/>
                </a:lnTo>
                <a:lnTo>
                  <a:pt x="223912" y="273117"/>
                </a:lnTo>
                <a:lnTo>
                  <a:pt x="223987" y="271492"/>
                </a:lnTo>
                <a:lnTo>
                  <a:pt x="222831" y="270642"/>
                </a:lnTo>
                <a:lnTo>
                  <a:pt x="219839" y="270669"/>
                </a:lnTo>
                <a:lnTo>
                  <a:pt x="216854" y="271179"/>
                </a:lnTo>
                <a:lnTo>
                  <a:pt x="214725" y="270472"/>
                </a:lnTo>
                <a:lnTo>
                  <a:pt x="211957" y="268500"/>
                </a:lnTo>
                <a:lnTo>
                  <a:pt x="211101" y="268078"/>
                </a:lnTo>
                <a:lnTo>
                  <a:pt x="208122" y="267956"/>
                </a:lnTo>
                <a:lnTo>
                  <a:pt x="205994" y="268323"/>
                </a:lnTo>
                <a:lnTo>
                  <a:pt x="203906" y="269037"/>
                </a:lnTo>
                <a:lnTo>
                  <a:pt x="201696" y="269268"/>
                </a:lnTo>
                <a:lnTo>
                  <a:pt x="200962" y="269643"/>
                </a:lnTo>
                <a:lnTo>
                  <a:pt x="198412" y="272056"/>
                </a:lnTo>
                <a:lnTo>
                  <a:pt x="196378" y="273573"/>
                </a:lnTo>
                <a:lnTo>
                  <a:pt x="194624" y="274328"/>
                </a:lnTo>
                <a:lnTo>
                  <a:pt x="190836" y="274525"/>
                </a:lnTo>
                <a:lnTo>
                  <a:pt x="188939" y="275014"/>
                </a:lnTo>
                <a:lnTo>
                  <a:pt x="186954" y="275810"/>
                </a:lnTo>
                <a:lnTo>
                  <a:pt x="186396" y="275742"/>
                </a:lnTo>
                <a:lnTo>
                  <a:pt x="184302" y="276844"/>
                </a:lnTo>
                <a:lnTo>
                  <a:pt x="181894" y="277796"/>
                </a:lnTo>
                <a:lnTo>
                  <a:pt x="180616" y="278748"/>
                </a:lnTo>
                <a:lnTo>
                  <a:pt x="178256" y="278122"/>
                </a:lnTo>
                <a:lnTo>
                  <a:pt x="173592" y="279829"/>
                </a:lnTo>
                <a:lnTo>
                  <a:pt x="171334" y="280040"/>
                </a:lnTo>
                <a:lnTo>
                  <a:pt x="169009" y="279095"/>
                </a:lnTo>
                <a:lnTo>
                  <a:pt x="166846" y="277564"/>
                </a:lnTo>
                <a:lnTo>
                  <a:pt x="164772" y="278224"/>
                </a:lnTo>
                <a:lnTo>
                  <a:pt x="163351" y="280475"/>
                </a:lnTo>
                <a:lnTo>
                  <a:pt x="162657" y="284949"/>
                </a:lnTo>
                <a:lnTo>
                  <a:pt x="161848" y="286962"/>
                </a:lnTo>
                <a:lnTo>
                  <a:pt x="161603" y="289376"/>
                </a:lnTo>
                <a:lnTo>
                  <a:pt x="160529" y="288995"/>
                </a:lnTo>
                <a:lnTo>
                  <a:pt x="154286" y="284650"/>
                </a:lnTo>
                <a:lnTo>
                  <a:pt x="153858" y="284494"/>
                </a:lnTo>
                <a:lnTo>
                  <a:pt x="148812" y="285242"/>
                </a:lnTo>
                <a:lnTo>
                  <a:pt x="147513" y="285602"/>
                </a:lnTo>
                <a:lnTo>
                  <a:pt x="145888" y="286479"/>
                </a:lnTo>
                <a:lnTo>
                  <a:pt x="144168" y="286874"/>
                </a:lnTo>
                <a:lnTo>
                  <a:pt x="142604" y="286241"/>
                </a:lnTo>
                <a:lnTo>
                  <a:pt x="141101" y="285215"/>
                </a:lnTo>
                <a:lnTo>
                  <a:pt x="139659" y="285521"/>
                </a:lnTo>
                <a:lnTo>
                  <a:pt x="138184" y="286241"/>
                </a:lnTo>
                <a:lnTo>
                  <a:pt x="137613" y="279672"/>
                </a:lnTo>
                <a:lnTo>
                  <a:pt x="137905" y="278809"/>
                </a:lnTo>
                <a:lnTo>
                  <a:pt x="138809" y="277660"/>
                </a:lnTo>
                <a:lnTo>
                  <a:pt x="139809" y="276674"/>
                </a:lnTo>
                <a:lnTo>
                  <a:pt x="142250" y="276334"/>
                </a:lnTo>
                <a:lnTo>
                  <a:pt x="144719" y="276653"/>
                </a:lnTo>
                <a:lnTo>
                  <a:pt x="146487" y="276205"/>
                </a:lnTo>
                <a:lnTo>
                  <a:pt x="147982" y="274899"/>
                </a:lnTo>
                <a:lnTo>
                  <a:pt x="149553" y="273049"/>
                </a:lnTo>
                <a:lnTo>
                  <a:pt x="151328" y="271540"/>
                </a:lnTo>
                <a:lnTo>
                  <a:pt x="153735" y="270350"/>
                </a:lnTo>
                <a:lnTo>
                  <a:pt x="156061" y="268983"/>
                </a:lnTo>
                <a:lnTo>
                  <a:pt x="158108" y="267065"/>
                </a:lnTo>
                <a:lnTo>
                  <a:pt x="160046" y="264964"/>
                </a:lnTo>
                <a:lnTo>
                  <a:pt x="161827" y="263420"/>
                </a:lnTo>
                <a:lnTo>
                  <a:pt x="163766" y="262128"/>
                </a:lnTo>
                <a:lnTo>
                  <a:pt x="166717" y="259014"/>
                </a:lnTo>
                <a:lnTo>
                  <a:pt x="170627" y="255512"/>
                </a:lnTo>
                <a:lnTo>
                  <a:pt x="172130" y="252914"/>
                </a:lnTo>
                <a:lnTo>
                  <a:pt x="173061" y="252200"/>
                </a:lnTo>
                <a:lnTo>
                  <a:pt x="176427" y="250752"/>
                </a:lnTo>
                <a:lnTo>
                  <a:pt x="180895" y="249637"/>
                </a:lnTo>
                <a:lnTo>
                  <a:pt x="183003" y="249691"/>
                </a:lnTo>
                <a:lnTo>
                  <a:pt x="185084" y="251969"/>
                </a:lnTo>
                <a:lnTo>
                  <a:pt x="186206" y="251656"/>
                </a:lnTo>
                <a:lnTo>
                  <a:pt x="187348" y="251065"/>
                </a:lnTo>
                <a:lnTo>
                  <a:pt x="189646" y="250738"/>
                </a:lnTo>
                <a:lnTo>
                  <a:pt x="192013" y="251119"/>
                </a:lnTo>
                <a:lnTo>
                  <a:pt x="194325" y="251126"/>
                </a:lnTo>
                <a:lnTo>
                  <a:pt x="196637" y="250840"/>
                </a:lnTo>
                <a:lnTo>
                  <a:pt x="201071" y="250092"/>
                </a:lnTo>
                <a:lnTo>
                  <a:pt x="203410" y="249188"/>
                </a:lnTo>
                <a:lnTo>
                  <a:pt x="205695" y="248018"/>
                </a:lnTo>
                <a:lnTo>
                  <a:pt x="213828" y="247195"/>
                </a:lnTo>
                <a:lnTo>
                  <a:pt x="219397" y="245230"/>
                </a:lnTo>
                <a:lnTo>
                  <a:pt x="220281" y="245373"/>
                </a:lnTo>
                <a:lnTo>
                  <a:pt x="221137" y="245822"/>
                </a:lnTo>
                <a:lnTo>
                  <a:pt x="221205" y="247277"/>
                </a:lnTo>
                <a:lnTo>
                  <a:pt x="220498" y="248862"/>
                </a:lnTo>
                <a:lnTo>
                  <a:pt x="221185" y="249820"/>
                </a:lnTo>
                <a:lnTo>
                  <a:pt x="222314" y="250412"/>
                </a:lnTo>
                <a:lnTo>
                  <a:pt x="227557" y="250595"/>
                </a:lnTo>
                <a:lnTo>
                  <a:pt x="229053" y="250936"/>
                </a:lnTo>
                <a:lnTo>
                  <a:pt x="231242" y="249854"/>
                </a:lnTo>
                <a:lnTo>
                  <a:pt x="233310" y="248515"/>
                </a:lnTo>
                <a:lnTo>
                  <a:pt x="235465" y="246747"/>
                </a:lnTo>
                <a:lnTo>
                  <a:pt x="236975" y="244754"/>
                </a:lnTo>
                <a:lnTo>
                  <a:pt x="235581" y="242259"/>
                </a:lnTo>
                <a:lnTo>
                  <a:pt x="235275" y="239525"/>
                </a:lnTo>
                <a:lnTo>
                  <a:pt x="236445" y="236553"/>
                </a:lnTo>
                <a:lnTo>
                  <a:pt x="238138" y="234051"/>
                </a:lnTo>
                <a:lnTo>
                  <a:pt x="240150" y="232535"/>
                </a:lnTo>
                <a:lnTo>
                  <a:pt x="242007" y="230787"/>
                </a:lnTo>
                <a:lnTo>
                  <a:pt x="245761" y="225823"/>
                </a:lnTo>
                <a:lnTo>
                  <a:pt x="248474" y="221797"/>
                </a:lnTo>
                <a:lnTo>
                  <a:pt x="249453" y="216833"/>
                </a:lnTo>
                <a:lnTo>
                  <a:pt x="248882" y="210944"/>
                </a:lnTo>
                <a:lnTo>
                  <a:pt x="251255" y="206552"/>
                </a:lnTo>
                <a:lnTo>
                  <a:pt x="253526" y="205797"/>
                </a:lnTo>
                <a:lnTo>
                  <a:pt x="258035" y="203791"/>
                </a:lnTo>
                <a:lnTo>
                  <a:pt x="260401" y="203206"/>
                </a:lnTo>
                <a:lnTo>
                  <a:pt x="260755" y="204083"/>
                </a:lnTo>
                <a:lnTo>
                  <a:pt x="260687" y="205232"/>
                </a:lnTo>
                <a:lnTo>
                  <a:pt x="257144" y="208918"/>
                </a:lnTo>
                <a:lnTo>
                  <a:pt x="255111" y="210434"/>
                </a:lnTo>
                <a:lnTo>
                  <a:pt x="253900" y="210904"/>
                </a:lnTo>
                <a:lnTo>
                  <a:pt x="252785" y="211570"/>
                </a:lnTo>
                <a:lnTo>
                  <a:pt x="252329" y="212869"/>
                </a:lnTo>
                <a:lnTo>
                  <a:pt x="254138" y="215031"/>
                </a:lnTo>
                <a:lnTo>
                  <a:pt x="254594" y="216629"/>
                </a:lnTo>
                <a:lnTo>
                  <a:pt x="254478" y="218159"/>
                </a:lnTo>
                <a:lnTo>
                  <a:pt x="254560" y="219540"/>
                </a:lnTo>
                <a:lnTo>
                  <a:pt x="256600" y="221036"/>
                </a:lnTo>
                <a:lnTo>
                  <a:pt x="258946" y="221532"/>
                </a:lnTo>
                <a:lnTo>
                  <a:pt x="259925" y="221518"/>
                </a:lnTo>
                <a:lnTo>
                  <a:pt x="260782" y="221124"/>
                </a:lnTo>
                <a:lnTo>
                  <a:pt x="263461" y="217459"/>
                </a:lnTo>
                <a:lnTo>
                  <a:pt x="264059" y="216820"/>
                </a:lnTo>
                <a:lnTo>
                  <a:pt x="271675" y="214127"/>
                </a:lnTo>
                <a:lnTo>
                  <a:pt x="275422" y="212066"/>
                </a:lnTo>
                <a:lnTo>
                  <a:pt x="277496" y="211529"/>
                </a:lnTo>
                <a:lnTo>
                  <a:pt x="279441" y="210455"/>
                </a:lnTo>
                <a:lnTo>
                  <a:pt x="283807" y="206307"/>
                </a:lnTo>
                <a:lnTo>
                  <a:pt x="285412" y="204389"/>
                </a:lnTo>
                <a:lnTo>
                  <a:pt x="286874" y="202267"/>
                </a:lnTo>
                <a:lnTo>
                  <a:pt x="288043" y="199799"/>
                </a:lnTo>
                <a:lnTo>
                  <a:pt x="288968" y="197127"/>
                </a:lnTo>
                <a:lnTo>
                  <a:pt x="290233" y="195461"/>
                </a:lnTo>
                <a:lnTo>
                  <a:pt x="297149" y="191483"/>
                </a:lnTo>
                <a:lnTo>
                  <a:pt x="299372" y="189313"/>
                </a:lnTo>
                <a:lnTo>
                  <a:pt x="300079" y="188259"/>
                </a:lnTo>
                <a:lnTo>
                  <a:pt x="300936" y="185206"/>
                </a:lnTo>
                <a:lnTo>
                  <a:pt x="301528" y="182031"/>
                </a:lnTo>
                <a:lnTo>
                  <a:pt x="302364" y="179535"/>
                </a:lnTo>
                <a:lnTo>
                  <a:pt x="303500" y="177196"/>
                </a:lnTo>
                <a:lnTo>
                  <a:pt x="305016" y="174809"/>
                </a:lnTo>
                <a:lnTo>
                  <a:pt x="306723" y="172585"/>
                </a:lnTo>
                <a:lnTo>
                  <a:pt x="307729" y="170307"/>
                </a:lnTo>
                <a:lnTo>
                  <a:pt x="309198" y="164847"/>
                </a:lnTo>
                <a:lnTo>
                  <a:pt x="309837" y="161814"/>
                </a:lnTo>
                <a:lnTo>
                  <a:pt x="310341" y="160719"/>
                </a:lnTo>
                <a:lnTo>
                  <a:pt x="311075" y="159801"/>
                </a:lnTo>
                <a:lnTo>
                  <a:pt x="311714" y="158632"/>
                </a:lnTo>
                <a:lnTo>
                  <a:pt x="312204" y="157326"/>
                </a:lnTo>
                <a:lnTo>
                  <a:pt x="312428" y="156034"/>
                </a:lnTo>
                <a:lnTo>
                  <a:pt x="312741" y="152076"/>
                </a:lnTo>
                <a:lnTo>
                  <a:pt x="312551" y="148989"/>
                </a:lnTo>
                <a:lnTo>
                  <a:pt x="311408" y="146371"/>
                </a:lnTo>
                <a:lnTo>
                  <a:pt x="310463" y="145630"/>
                </a:lnTo>
                <a:lnTo>
                  <a:pt x="309436" y="145589"/>
                </a:lnTo>
                <a:lnTo>
                  <a:pt x="307886" y="145813"/>
                </a:lnTo>
                <a:lnTo>
                  <a:pt x="306573" y="144746"/>
                </a:lnTo>
                <a:lnTo>
                  <a:pt x="306845" y="143801"/>
                </a:lnTo>
                <a:lnTo>
                  <a:pt x="308185" y="143624"/>
                </a:lnTo>
                <a:lnTo>
                  <a:pt x="309096" y="143134"/>
                </a:lnTo>
                <a:lnTo>
                  <a:pt x="309756" y="142243"/>
                </a:lnTo>
                <a:lnTo>
                  <a:pt x="310987" y="139381"/>
                </a:lnTo>
                <a:lnTo>
                  <a:pt x="311721" y="136307"/>
                </a:lnTo>
                <a:lnTo>
                  <a:pt x="311789" y="134947"/>
                </a:lnTo>
                <a:lnTo>
                  <a:pt x="310823" y="132465"/>
                </a:lnTo>
                <a:lnTo>
                  <a:pt x="310062" y="129480"/>
                </a:lnTo>
                <a:lnTo>
                  <a:pt x="310042" y="127868"/>
                </a:lnTo>
                <a:lnTo>
                  <a:pt x="310878" y="126005"/>
                </a:lnTo>
                <a:lnTo>
                  <a:pt x="312075" y="124489"/>
                </a:lnTo>
                <a:lnTo>
                  <a:pt x="313142" y="124135"/>
                </a:lnTo>
                <a:lnTo>
                  <a:pt x="314298" y="124026"/>
                </a:lnTo>
                <a:lnTo>
                  <a:pt x="315352" y="123441"/>
                </a:lnTo>
                <a:lnTo>
                  <a:pt x="316331" y="122591"/>
                </a:lnTo>
                <a:lnTo>
                  <a:pt x="316882" y="121653"/>
                </a:lnTo>
                <a:lnTo>
                  <a:pt x="317739" y="119096"/>
                </a:lnTo>
                <a:lnTo>
                  <a:pt x="318072" y="117641"/>
                </a:lnTo>
                <a:lnTo>
                  <a:pt x="317528" y="113724"/>
                </a:lnTo>
                <a:lnTo>
                  <a:pt x="318086" y="112650"/>
                </a:lnTo>
                <a:lnTo>
                  <a:pt x="318875" y="111983"/>
                </a:lnTo>
                <a:lnTo>
                  <a:pt x="319929" y="112486"/>
                </a:lnTo>
                <a:lnTo>
                  <a:pt x="321017" y="112588"/>
                </a:lnTo>
                <a:lnTo>
                  <a:pt x="322282" y="112432"/>
                </a:lnTo>
                <a:lnTo>
                  <a:pt x="323492" y="112847"/>
                </a:lnTo>
                <a:lnTo>
                  <a:pt x="323716" y="113853"/>
                </a:lnTo>
                <a:lnTo>
                  <a:pt x="324478" y="120463"/>
                </a:lnTo>
                <a:lnTo>
                  <a:pt x="324913" y="121354"/>
                </a:lnTo>
                <a:lnTo>
                  <a:pt x="325797" y="122047"/>
                </a:lnTo>
                <a:lnTo>
                  <a:pt x="326790" y="121945"/>
                </a:lnTo>
                <a:lnTo>
                  <a:pt x="327647" y="120919"/>
                </a:lnTo>
                <a:lnTo>
                  <a:pt x="328225" y="119552"/>
                </a:lnTo>
                <a:lnTo>
                  <a:pt x="329367" y="119266"/>
                </a:lnTo>
                <a:lnTo>
                  <a:pt x="332856" y="120735"/>
                </a:lnTo>
                <a:lnTo>
                  <a:pt x="334093" y="119688"/>
                </a:lnTo>
                <a:lnTo>
                  <a:pt x="334895" y="118062"/>
                </a:lnTo>
                <a:lnTo>
                  <a:pt x="335596" y="115186"/>
                </a:lnTo>
                <a:lnTo>
                  <a:pt x="335256" y="112588"/>
                </a:lnTo>
                <a:lnTo>
                  <a:pt x="334420" y="111623"/>
                </a:lnTo>
                <a:lnTo>
                  <a:pt x="333556" y="111793"/>
                </a:lnTo>
                <a:lnTo>
                  <a:pt x="332795" y="112507"/>
                </a:lnTo>
                <a:lnTo>
                  <a:pt x="331937" y="112894"/>
                </a:lnTo>
                <a:lnTo>
                  <a:pt x="326790" y="114261"/>
                </a:lnTo>
                <a:lnTo>
                  <a:pt x="326817" y="111365"/>
                </a:lnTo>
                <a:lnTo>
                  <a:pt x="327919" y="107012"/>
                </a:lnTo>
                <a:lnTo>
                  <a:pt x="328524" y="105632"/>
                </a:lnTo>
                <a:lnTo>
                  <a:pt x="329395" y="104979"/>
                </a:lnTo>
                <a:lnTo>
                  <a:pt x="331557" y="105741"/>
                </a:lnTo>
                <a:lnTo>
                  <a:pt x="332611" y="106244"/>
                </a:lnTo>
                <a:lnTo>
                  <a:pt x="334916" y="108407"/>
                </a:lnTo>
                <a:close/>
                <a:moveTo>
                  <a:pt x="279849" y="196025"/>
                </a:moveTo>
                <a:lnTo>
                  <a:pt x="278033" y="196086"/>
                </a:lnTo>
                <a:lnTo>
                  <a:pt x="277585" y="195848"/>
                </a:lnTo>
                <a:lnTo>
                  <a:pt x="278680" y="195250"/>
                </a:lnTo>
                <a:lnTo>
                  <a:pt x="278782" y="194250"/>
                </a:lnTo>
                <a:lnTo>
                  <a:pt x="279441" y="192469"/>
                </a:lnTo>
                <a:lnTo>
                  <a:pt x="279428" y="191959"/>
                </a:lnTo>
                <a:lnTo>
                  <a:pt x="277986" y="191863"/>
                </a:lnTo>
                <a:lnTo>
                  <a:pt x="278061" y="189844"/>
                </a:lnTo>
                <a:lnTo>
                  <a:pt x="279135" y="187845"/>
                </a:lnTo>
                <a:lnTo>
                  <a:pt x="282093" y="184696"/>
                </a:lnTo>
                <a:lnTo>
                  <a:pt x="282902" y="184105"/>
                </a:lnTo>
                <a:lnTo>
                  <a:pt x="283025" y="185485"/>
                </a:lnTo>
                <a:lnTo>
                  <a:pt x="282127" y="188742"/>
                </a:lnTo>
                <a:lnTo>
                  <a:pt x="281951" y="189919"/>
                </a:lnTo>
                <a:lnTo>
                  <a:pt x="284276" y="190163"/>
                </a:lnTo>
                <a:lnTo>
                  <a:pt x="282780" y="194060"/>
                </a:lnTo>
                <a:lnTo>
                  <a:pt x="279849" y="196025"/>
                </a:lnTo>
                <a:close/>
                <a:moveTo>
                  <a:pt x="184934" y="234541"/>
                </a:moveTo>
                <a:lnTo>
                  <a:pt x="184064" y="235418"/>
                </a:lnTo>
                <a:lnTo>
                  <a:pt x="182432" y="235132"/>
                </a:lnTo>
                <a:lnTo>
                  <a:pt x="181486" y="233861"/>
                </a:lnTo>
                <a:lnTo>
                  <a:pt x="181799" y="232426"/>
                </a:lnTo>
                <a:lnTo>
                  <a:pt x="183506" y="231324"/>
                </a:lnTo>
                <a:lnTo>
                  <a:pt x="185138" y="233534"/>
                </a:lnTo>
                <a:lnTo>
                  <a:pt x="184934" y="234541"/>
                </a:lnTo>
                <a:close/>
                <a:moveTo>
                  <a:pt x="301079" y="269010"/>
                </a:moveTo>
                <a:lnTo>
                  <a:pt x="300875" y="270098"/>
                </a:lnTo>
                <a:lnTo>
                  <a:pt x="299862" y="269860"/>
                </a:lnTo>
                <a:lnTo>
                  <a:pt x="299379" y="269153"/>
                </a:lnTo>
                <a:lnTo>
                  <a:pt x="299440" y="267881"/>
                </a:lnTo>
                <a:lnTo>
                  <a:pt x="300508" y="267874"/>
                </a:lnTo>
                <a:lnTo>
                  <a:pt x="301079" y="269010"/>
                </a:lnTo>
                <a:close/>
                <a:moveTo>
                  <a:pt x="108882" y="277605"/>
                </a:moveTo>
                <a:lnTo>
                  <a:pt x="108495" y="278714"/>
                </a:lnTo>
                <a:lnTo>
                  <a:pt x="107203" y="277932"/>
                </a:lnTo>
                <a:lnTo>
                  <a:pt x="106611" y="277225"/>
                </a:lnTo>
                <a:lnTo>
                  <a:pt x="107815" y="273736"/>
                </a:lnTo>
                <a:lnTo>
                  <a:pt x="107672" y="272410"/>
                </a:lnTo>
                <a:lnTo>
                  <a:pt x="107747" y="271764"/>
                </a:lnTo>
                <a:lnTo>
                  <a:pt x="110134" y="269935"/>
                </a:lnTo>
                <a:lnTo>
                  <a:pt x="110548" y="270282"/>
                </a:lnTo>
                <a:lnTo>
                  <a:pt x="110691" y="270792"/>
                </a:lnTo>
                <a:lnTo>
                  <a:pt x="110481" y="271574"/>
                </a:lnTo>
                <a:lnTo>
                  <a:pt x="110603" y="273301"/>
                </a:lnTo>
                <a:lnTo>
                  <a:pt x="108807" y="276157"/>
                </a:lnTo>
                <a:lnTo>
                  <a:pt x="108882" y="277605"/>
                </a:lnTo>
                <a:close/>
                <a:moveTo>
                  <a:pt x="214752" y="279108"/>
                </a:moveTo>
                <a:lnTo>
                  <a:pt x="212685" y="281067"/>
                </a:lnTo>
                <a:lnTo>
                  <a:pt x="210890" y="280930"/>
                </a:lnTo>
                <a:lnTo>
                  <a:pt x="209992" y="280053"/>
                </a:lnTo>
                <a:lnTo>
                  <a:pt x="209693" y="278972"/>
                </a:lnTo>
                <a:lnTo>
                  <a:pt x="211400" y="277272"/>
                </a:lnTo>
                <a:lnTo>
                  <a:pt x="212869" y="274865"/>
                </a:lnTo>
                <a:lnTo>
                  <a:pt x="214202" y="273797"/>
                </a:lnTo>
                <a:lnTo>
                  <a:pt x="215276" y="273199"/>
                </a:lnTo>
                <a:lnTo>
                  <a:pt x="216119" y="273219"/>
                </a:lnTo>
                <a:lnTo>
                  <a:pt x="214229" y="276579"/>
                </a:lnTo>
                <a:lnTo>
                  <a:pt x="214752" y="279108"/>
                </a:lnTo>
                <a:close/>
                <a:moveTo>
                  <a:pt x="203662" y="274613"/>
                </a:moveTo>
                <a:lnTo>
                  <a:pt x="203308" y="275069"/>
                </a:lnTo>
                <a:lnTo>
                  <a:pt x="202968" y="274947"/>
                </a:lnTo>
                <a:lnTo>
                  <a:pt x="201751" y="276001"/>
                </a:lnTo>
                <a:lnTo>
                  <a:pt x="201492" y="274987"/>
                </a:lnTo>
                <a:lnTo>
                  <a:pt x="200533" y="274314"/>
                </a:lnTo>
                <a:lnTo>
                  <a:pt x="200418" y="273784"/>
                </a:lnTo>
                <a:lnTo>
                  <a:pt x="203158" y="273437"/>
                </a:lnTo>
                <a:lnTo>
                  <a:pt x="204042" y="273716"/>
                </a:lnTo>
                <a:lnTo>
                  <a:pt x="203662" y="274613"/>
                </a:lnTo>
                <a:close/>
                <a:moveTo>
                  <a:pt x="203763" y="279843"/>
                </a:moveTo>
                <a:lnTo>
                  <a:pt x="206409" y="280801"/>
                </a:lnTo>
                <a:lnTo>
                  <a:pt x="209108" y="280529"/>
                </a:lnTo>
                <a:lnTo>
                  <a:pt x="209068" y="284725"/>
                </a:lnTo>
                <a:lnTo>
                  <a:pt x="209455" y="286133"/>
                </a:lnTo>
                <a:lnTo>
                  <a:pt x="210210" y="287391"/>
                </a:lnTo>
                <a:lnTo>
                  <a:pt x="209822" y="289220"/>
                </a:lnTo>
                <a:lnTo>
                  <a:pt x="211046" y="289845"/>
                </a:lnTo>
                <a:lnTo>
                  <a:pt x="207415" y="291926"/>
                </a:lnTo>
                <a:lnTo>
                  <a:pt x="204144" y="294687"/>
                </a:lnTo>
                <a:lnTo>
                  <a:pt x="202798" y="296544"/>
                </a:lnTo>
                <a:lnTo>
                  <a:pt x="201581" y="298536"/>
                </a:lnTo>
                <a:lnTo>
                  <a:pt x="200873" y="300644"/>
                </a:lnTo>
                <a:lnTo>
                  <a:pt x="200418" y="302908"/>
                </a:lnTo>
                <a:lnTo>
                  <a:pt x="199323" y="302011"/>
                </a:lnTo>
                <a:lnTo>
                  <a:pt x="196168" y="298332"/>
                </a:lnTo>
                <a:lnTo>
                  <a:pt x="194169" y="297325"/>
                </a:lnTo>
                <a:lnTo>
                  <a:pt x="190952" y="296788"/>
                </a:lnTo>
                <a:lnTo>
                  <a:pt x="189932" y="296911"/>
                </a:lnTo>
                <a:lnTo>
                  <a:pt x="183322" y="300345"/>
                </a:lnTo>
                <a:lnTo>
                  <a:pt x="182445" y="302854"/>
                </a:lnTo>
                <a:lnTo>
                  <a:pt x="180643" y="306628"/>
                </a:lnTo>
                <a:lnTo>
                  <a:pt x="179786" y="307872"/>
                </a:lnTo>
                <a:lnTo>
                  <a:pt x="178835" y="308233"/>
                </a:lnTo>
                <a:lnTo>
                  <a:pt x="178161" y="308879"/>
                </a:lnTo>
                <a:lnTo>
                  <a:pt x="177427" y="312088"/>
                </a:lnTo>
                <a:lnTo>
                  <a:pt x="175380" y="314060"/>
                </a:lnTo>
                <a:lnTo>
                  <a:pt x="174122" y="314122"/>
                </a:lnTo>
                <a:lnTo>
                  <a:pt x="171987" y="313578"/>
                </a:lnTo>
                <a:lnTo>
                  <a:pt x="171021" y="313884"/>
                </a:lnTo>
                <a:lnTo>
                  <a:pt x="172300" y="310722"/>
                </a:lnTo>
                <a:lnTo>
                  <a:pt x="170259" y="310334"/>
                </a:lnTo>
                <a:lnTo>
                  <a:pt x="168213" y="310402"/>
                </a:lnTo>
                <a:lnTo>
                  <a:pt x="168165" y="308341"/>
                </a:lnTo>
                <a:lnTo>
                  <a:pt x="166927" y="307172"/>
                </a:lnTo>
                <a:lnTo>
                  <a:pt x="167846" y="305649"/>
                </a:lnTo>
                <a:lnTo>
                  <a:pt x="167873" y="304404"/>
                </a:lnTo>
                <a:lnTo>
                  <a:pt x="168410" y="303718"/>
                </a:lnTo>
                <a:lnTo>
                  <a:pt x="168593" y="302718"/>
                </a:lnTo>
                <a:lnTo>
                  <a:pt x="168519" y="301861"/>
                </a:lnTo>
                <a:lnTo>
                  <a:pt x="167261" y="301603"/>
                </a:lnTo>
                <a:lnTo>
                  <a:pt x="166493" y="300998"/>
                </a:lnTo>
                <a:lnTo>
                  <a:pt x="166635" y="298740"/>
                </a:lnTo>
                <a:lnTo>
                  <a:pt x="165914" y="298658"/>
                </a:lnTo>
                <a:lnTo>
                  <a:pt x="164119" y="299053"/>
                </a:lnTo>
                <a:lnTo>
                  <a:pt x="160393" y="300794"/>
                </a:lnTo>
                <a:lnTo>
                  <a:pt x="159380" y="300794"/>
                </a:lnTo>
                <a:lnTo>
                  <a:pt x="160937" y="299549"/>
                </a:lnTo>
                <a:lnTo>
                  <a:pt x="164248" y="297849"/>
                </a:lnTo>
                <a:lnTo>
                  <a:pt x="165738" y="296870"/>
                </a:lnTo>
                <a:lnTo>
                  <a:pt x="168988" y="294123"/>
                </a:lnTo>
                <a:lnTo>
                  <a:pt x="171035" y="292824"/>
                </a:lnTo>
                <a:lnTo>
                  <a:pt x="172096" y="290519"/>
                </a:lnTo>
                <a:lnTo>
                  <a:pt x="172429" y="289118"/>
                </a:lnTo>
                <a:lnTo>
                  <a:pt x="173122" y="287880"/>
                </a:lnTo>
                <a:lnTo>
                  <a:pt x="173735" y="285901"/>
                </a:lnTo>
                <a:lnTo>
                  <a:pt x="174782" y="285242"/>
                </a:lnTo>
                <a:lnTo>
                  <a:pt x="176611" y="283542"/>
                </a:lnTo>
                <a:lnTo>
                  <a:pt x="177658" y="283705"/>
                </a:lnTo>
                <a:lnTo>
                  <a:pt x="178828" y="285793"/>
                </a:lnTo>
                <a:lnTo>
                  <a:pt x="180399" y="287391"/>
                </a:lnTo>
                <a:lnTo>
                  <a:pt x="181527" y="287255"/>
                </a:lnTo>
                <a:lnTo>
                  <a:pt x="183547" y="286432"/>
                </a:lnTo>
                <a:lnTo>
                  <a:pt x="184526" y="286248"/>
                </a:lnTo>
                <a:lnTo>
                  <a:pt x="186859" y="286350"/>
                </a:lnTo>
                <a:lnTo>
                  <a:pt x="188960" y="285337"/>
                </a:lnTo>
                <a:lnTo>
                  <a:pt x="189817" y="284140"/>
                </a:lnTo>
                <a:lnTo>
                  <a:pt x="190136" y="282644"/>
                </a:lnTo>
                <a:lnTo>
                  <a:pt x="189354" y="280135"/>
                </a:lnTo>
                <a:lnTo>
                  <a:pt x="190360" y="280387"/>
                </a:lnTo>
                <a:lnTo>
                  <a:pt x="191333" y="280285"/>
                </a:lnTo>
                <a:lnTo>
                  <a:pt x="193611" y="278687"/>
                </a:lnTo>
                <a:lnTo>
                  <a:pt x="195957" y="277735"/>
                </a:lnTo>
                <a:lnTo>
                  <a:pt x="198385" y="277497"/>
                </a:lnTo>
                <a:lnTo>
                  <a:pt x="201118" y="278401"/>
                </a:lnTo>
                <a:lnTo>
                  <a:pt x="203763" y="279843"/>
                </a:lnTo>
                <a:close/>
                <a:moveTo>
                  <a:pt x="106863" y="282896"/>
                </a:moveTo>
                <a:lnTo>
                  <a:pt x="105618" y="283827"/>
                </a:lnTo>
                <a:lnTo>
                  <a:pt x="105088" y="282406"/>
                </a:lnTo>
                <a:lnTo>
                  <a:pt x="105632" y="278367"/>
                </a:lnTo>
                <a:lnTo>
                  <a:pt x="107965" y="279197"/>
                </a:lnTo>
                <a:lnTo>
                  <a:pt x="107923" y="280434"/>
                </a:lnTo>
                <a:lnTo>
                  <a:pt x="106863" y="282896"/>
                </a:lnTo>
                <a:close/>
                <a:moveTo>
                  <a:pt x="169817" y="283086"/>
                </a:moveTo>
                <a:lnTo>
                  <a:pt x="169267" y="284004"/>
                </a:lnTo>
                <a:lnTo>
                  <a:pt x="167574" y="283725"/>
                </a:lnTo>
                <a:lnTo>
                  <a:pt x="168254" y="282930"/>
                </a:lnTo>
                <a:lnTo>
                  <a:pt x="168770" y="281964"/>
                </a:lnTo>
                <a:lnTo>
                  <a:pt x="169151" y="281767"/>
                </a:lnTo>
                <a:lnTo>
                  <a:pt x="169471" y="282814"/>
                </a:lnTo>
                <a:lnTo>
                  <a:pt x="169817" y="283086"/>
                </a:lnTo>
                <a:close/>
                <a:moveTo>
                  <a:pt x="163854" y="286983"/>
                </a:moveTo>
                <a:lnTo>
                  <a:pt x="164785" y="287826"/>
                </a:lnTo>
                <a:lnTo>
                  <a:pt x="166996" y="287486"/>
                </a:lnTo>
                <a:lnTo>
                  <a:pt x="167267" y="287724"/>
                </a:lnTo>
                <a:lnTo>
                  <a:pt x="166622" y="288485"/>
                </a:lnTo>
                <a:lnTo>
                  <a:pt x="165643" y="289240"/>
                </a:lnTo>
                <a:lnTo>
                  <a:pt x="163874" y="288676"/>
                </a:lnTo>
                <a:lnTo>
                  <a:pt x="162759" y="288649"/>
                </a:lnTo>
                <a:lnTo>
                  <a:pt x="162603" y="287391"/>
                </a:lnTo>
                <a:lnTo>
                  <a:pt x="162746" y="286935"/>
                </a:lnTo>
                <a:lnTo>
                  <a:pt x="163854" y="286983"/>
                </a:lnTo>
                <a:close/>
                <a:moveTo>
                  <a:pt x="143032" y="294809"/>
                </a:moveTo>
                <a:lnTo>
                  <a:pt x="145596" y="295490"/>
                </a:lnTo>
                <a:lnTo>
                  <a:pt x="146684" y="295530"/>
                </a:lnTo>
                <a:lnTo>
                  <a:pt x="147683" y="295224"/>
                </a:lnTo>
                <a:lnTo>
                  <a:pt x="149220" y="294333"/>
                </a:lnTo>
                <a:lnTo>
                  <a:pt x="150818" y="293674"/>
                </a:lnTo>
                <a:lnTo>
                  <a:pt x="151967" y="294007"/>
                </a:lnTo>
                <a:lnTo>
                  <a:pt x="152981" y="294803"/>
                </a:lnTo>
                <a:lnTo>
                  <a:pt x="153511" y="295925"/>
                </a:lnTo>
                <a:lnTo>
                  <a:pt x="153253" y="297094"/>
                </a:lnTo>
                <a:lnTo>
                  <a:pt x="151437" y="299610"/>
                </a:lnTo>
                <a:lnTo>
                  <a:pt x="149941" y="302290"/>
                </a:lnTo>
                <a:lnTo>
                  <a:pt x="153368" y="302793"/>
                </a:lnTo>
                <a:lnTo>
                  <a:pt x="156795" y="302738"/>
                </a:lnTo>
                <a:lnTo>
                  <a:pt x="156000" y="304391"/>
                </a:lnTo>
                <a:lnTo>
                  <a:pt x="155864" y="305832"/>
                </a:lnTo>
                <a:lnTo>
                  <a:pt x="156911" y="306519"/>
                </a:lnTo>
                <a:lnTo>
                  <a:pt x="157802" y="307444"/>
                </a:lnTo>
                <a:lnTo>
                  <a:pt x="157571" y="308280"/>
                </a:lnTo>
                <a:lnTo>
                  <a:pt x="157061" y="309103"/>
                </a:lnTo>
                <a:lnTo>
                  <a:pt x="158931" y="310341"/>
                </a:lnTo>
                <a:lnTo>
                  <a:pt x="158808" y="311170"/>
                </a:lnTo>
                <a:lnTo>
                  <a:pt x="158325" y="312041"/>
                </a:lnTo>
                <a:lnTo>
                  <a:pt x="153654" y="317712"/>
                </a:lnTo>
                <a:lnTo>
                  <a:pt x="152280" y="320575"/>
                </a:lnTo>
                <a:lnTo>
                  <a:pt x="151328" y="323723"/>
                </a:lnTo>
                <a:lnTo>
                  <a:pt x="150451" y="326022"/>
                </a:lnTo>
                <a:lnTo>
                  <a:pt x="149812" y="328409"/>
                </a:lnTo>
                <a:lnTo>
                  <a:pt x="149329" y="330979"/>
                </a:lnTo>
                <a:lnTo>
                  <a:pt x="148459" y="333631"/>
                </a:lnTo>
                <a:lnTo>
                  <a:pt x="148751" y="335977"/>
                </a:lnTo>
                <a:lnTo>
                  <a:pt x="148459" y="338384"/>
                </a:lnTo>
                <a:lnTo>
                  <a:pt x="146113" y="344314"/>
                </a:lnTo>
                <a:lnTo>
                  <a:pt x="144440" y="344205"/>
                </a:lnTo>
                <a:lnTo>
                  <a:pt x="142339" y="343491"/>
                </a:lnTo>
                <a:lnTo>
                  <a:pt x="141026" y="343600"/>
                </a:lnTo>
                <a:lnTo>
                  <a:pt x="140346" y="344912"/>
                </a:lnTo>
                <a:lnTo>
                  <a:pt x="141550" y="347612"/>
                </a:lnTo>
                <a:lnTo>
                  <a:pt x="137810" y="350815"/>
                </a:lnTo>
                <a:lnTo>
                  <a:pt x="133675" y="352964"/>
                </a:lnTo>
                <a:lnTo>
                  <a:pt x="133648" y="351984"/>
                </a:lnTo>
                <a:lnTo>
                  <a:pt x="134042" y="351216"/>
                </a:lnTo>
                <a:lnTo>
                  <a:pt x="134634" y="350597"/>
                </a:lnTo>
                <a:lnTo>
                  <a:pt x="135063" y="349849"/>
                </a:lnTo>
                <a:lnTo>
                  <a:pt x="135668" y="347333"/>
                </a:lnTo>
                <a:lnTo>
                  <a:pt x="135369" y="344797"/>
                </a:lnTo>
                <a:lnTo>
                  <a:pt x="134117" y="341614"/>
                </a:lnTo>
                <a:lnTo>
                  <a:pt x="134029" y="340472"/>
                </a:lnTo>
                <a:lnTo>
                  <a:pt x="134892" y="340009"/>
                </a:lnTo>
                <a:lnTo>
                  <a:pt x="135471" y="339873"/>
                </a:lnTo>
                <a:lnTo>
                  <a:pt x="135783" y="339431"/>
                </a:lnTo>
                <a:lnTo>
                  <a:pt x="135797" y="338377"/>
                </a:lnTo>
                <a:lnTo>
                  <a:pt x="135403" y="337595"/>
                </a:lnTo>
                <a:lnTo>
                  <a:pt x="134219" y="337344"/>
                </a:lnTo>
                <a:lnTo>
                  <a:pt x="133090" y="337330"/>
                </a:lnTo>
                <a:lnTo>
                  <a:pt x="132295" y="338513"/>
                </a:lnTo>
                <a:lnTo>
                  <a:pt x="131200" y="340791"/>
                </a:lnTo>
                <a:lnTo>
                  <a:pt x="130670" y="343097"/>
                </a:lnTo>
                <a:lnTo>
                  <a:pt x="130901" y="344355"/>
                </a:lnTo>
                <a:lnTo>
                  <a:pt x="131384" y="345483"/>
                </a:lnTo>
                <a:lnTo>
                  <a:pt x="132887" y="347367"/>
                </a:lnTo>
                <a:lnTo>
                  <a:pt x="132451" y="348482"/>
                </a:lnTo>
                <a:lnTo>
                  <a:pt x="131826" y="349346"/>
                </a:lnTo>
                <a:lnTo>
                  <a:pt x="126521" y="347381"/>
                </a:lnTo>
                <a:lnTo>
                  <a:pt x="125373" y="347238"/>
                </a:lnTo>
                <a:lnTo>
                  <a:pt x="124421" y="346823"/>
                </a:lnTo>
                <a:lnTo>
                  <a:pt x="123400" y="344232"/>
                </a:lnTo>
                <a:lnTo>
                  <a:pt x="125563" y="343607"/>
                </a:lnTo>
                <a:lnTo>
                  <a:pt x="126202" y="343294"/>
                </a:lnTo>
                <a:lnTo>
                  <a:pt x="126440" y="342464"/>
                </a:lnTo>
                <a:lnTo>
                  <a:pt x="126732" y="339935"/>
                </a:lnTo>
                <a:lnTo>
                  <a:pt x="125726" y="337813"/>
                </a:lnTo>
                <a:lnTo>
                  <a:pt x="124869" y="337058"/>
                </a:lnTo>
                <a:lnTo>
                  <a:pt x="124176" y="336195"/>
                </a:lnTo>
                <a:lnTo>
                  <a:pt x="124611" y="334406"/>
                </a:lnTo>
                <a:lnTo>
                  <a:pt x="124325" y="332149"/>
                </a:lnTo>
                <a:lnTo>
                  <a:pt x="124298" y="328993"/>
                </a:lnTo>
                <a:lnTo>
                  <a:pt x="124672" y="328449"/>
                </a:lnTo>
                <a:lnTo>
                  <a:pt x="126678" y="327810"/>
                </a:lnTo>
                <a:lnTo>
                  <a:pt x="128126" y="326117"/>
                </a:lnTo>
                <a:lnTo>
                  <a:pt x="129405" y="324186"/>
                </a:lnTo>
                <a:lnTo>
                  <a:pt x="131275" y="320786"/>
                </a:lnTo>
                <a:lnTo>
                  <a:pt x="132812" y="317107"/>
                </a:lnTo>
                <a:lnTo>
                  <a:pt x="131336" y="316951"/>
                </a:lnTo>
                <a:lnTo>
                  <a:pt x="130085" y="316257"/>
                </a:lnTo>
                <a:lnTo>
                  <a:pt x="131445" y="314516"/>
                </a:lnTo>
                <a:lnTo>
                  <a:pt x="131023" y="312313"/>
                </a:lnTo>
                <a:lnTo>
                  <a:pt x="128983" y="309606"/>
                </a:lnTo>
                <a:lnTo>
                  <a:pt x="127861" y="306410"/>
                </a:lnTo>
                <a:lnTo>
                  <a:pt x="126059" y="304996"/>
                </a:lnTo>
                <a:lnTo>
                  <a:pt x="125107" y="304479"/>
                </a:lnTo>
                <a:lnTo>
                  <a:pt x="123944" y="305227"/>
                </a:lnTo>
                <a:lnTo>
                  <a:pt x="122992" y="306125"/>
                </a:lnTo>
                <a:lnTo>
                  <a:pt x="123876" y="308206"/>
                </a:lnTo>
                <a:lnTo>
                  <a:pt x="123768" y="310048"/>
                </a:lnTo>
                <a:lnTo>
                  <a:pt x="123910" y="311871"/>
                </a:lnTo>
                <a:lnTo>
                  <a:pt x="124808" y="311973"/>
                </a:lnTo>
                <a:lnTo>
                  <a:pt x="125916" y="311517"/>
                </a:lnTo>
                <a:lnTo>
                  <a:pt x="126800" y="311837"/>
                </a:lnTo>
                <a:lnTo>
                  <a:pt x="127317" y="312796"/>
                </a:lnTo>
                <a:lnTo>
                  <a:pt x="127460" y="314026"/>
                </a:lnTo>
                <a:lnTo>
                  <a:pt x="127066" y="315244"/>
                </a:lnTo>
                <a:lnTo>
                  <a:pt x="126256" y="315849"/>
                </a:lnTo>
                <a:lnTo>
                  <a:pt x="125263" y="315801"/>
                </a:lnTo>
                <a:lnTo>
                  <a:pt x="124264" y="315142"/>
                </a:lnTo>
                <a:lnTo>
                  <a:pt x="123482" y="314203"/>
                </a:lnTo>
                <a:lnTo>
                  <a:pt x="121612" y="313686"/>
                </a:lnTo>
                <a:lnTo>
                  <a:pt x="119640" y="314795"/>
                </a:lnTo>
                <a:lnTo>
                  <a:pt x="117770" y="317052"/>
                </a:lnTo>
                <a:lnTo>
                  <a:pt x="116172" y="318195"/>
                </a:lnTo>
                <a:lnTo>
                  <a:pt x="116920" y="316522"/>
                </a:lnTo>
                <a:lnTo>
                  <a:pt x="117281" y="314713"/>
                </a:lnTo>
                <a:lnTo>
                  <a:pt x="116505" y="313442"/>
                </a:lnTo>
                <a:lnTo>
                  <a:pt x="114669" y="311327"/>
                </a:lnTo>
                <a:lnTo>
                  <a:pt x="114241" y="310103"/>
                </a:lnTo>
                <a:lnTo>
                  <a:pt x="114132" y="308620"/>
                </a:lnTo>
                <a:lnTo>
                  <a:pt x="114458" y="307152"/>
                </a:lnTo>
                <a:lnTo>
                  <a:pt x="116335" y="308838"/>
                </a:lnTo>
                <a:lnTo>
                  <a:pt x="117301" y="310939"/>
                </a:lnTo>
                <a:lnTo>
                  <a:pt x="118688" y="311864"/>
                </a:lnTo>
                <a:lnTo>
                  <a:pt x="120422" y="311871"/>
                </a:lnTo>
                <a:lnTo>
                  <a:pt x="119089" y="308784"/>
                </a:lnTo>
                <a:lnTo>
                  <a:pt x="118613" y="308002"/>
                </a:lnTo>
                <a:lnTo>
                  <a:pt x="116750" y="306614"/>
                </a:lnTo>
                <a:lnTo>
                  <a:pt x="114193" y="304282"/>
                </a:lnTo>
                <a:lnTo>
                  <a:pt x="112575" y="303153"/>
                </a:lnTo>
                <a:lnTo>
                  <a:pt x="113146" y="300712"/>
                </a:lnTo>
                <a:lnTo>
                  <a:pt x="114105" y="300229"/>
                </a:lnTo>
                <a:lnTo>
                  <a:pt x="114907" y="300345"/>
                </a:lnTo>
                <a:lnTo>
                  <a:pt x="117613" y="301208"/>
                </a:lnTo>
                <a:lnTo>
                  <a:pt x="117865" y="299991"/>
                </a:lnTo>
                <a:lnTo>
                  <a:pt x="117464" y="299338"/>
                </a:lnTo>
                <a:lnTo>
                  <a:pt x="117260" y="298583"/>
                </a:lnTo>
                <a:lnTo>
                  <a:pt x="119048" y="297529"/>
                </a:lnTo>
                <a:lnTo>
                  <a:pt x="121966" y="296659"/>
                </a:lnTo>
                <a:lnTo>
                  <a:pt x="122564" y="296251"/>
                </a:lnTo>
                <a:lnTo>
                  <a:pt x="123081" y="295374"/>
                </a:lnTo>
                <a:lnTo>
                  <a:pt x="123795" y="294918"/>
                </a:lnTo>
                <a:lnTo>
                  <a:pt x="125835" y="294932"/>
                </a:lnTo>
                <a:lnTo>
                  <a:pt x="127555" y="294089"/>
                </a:lnTo>
                <a:lnTo>
                  <a:pt x="128976" y="291811"/>
                </a:lnTo>
                <a:lnTo>
                  <a:pt x="129316" y="290559"/>
                </a:lnTo>
                <a:lnTo>
                  <a:pt x="129820" y="289512"/>
                </a:lnTo>
                <a:lnTo>
                  <a:pt x="133363" y="287663"/>
                </a:lnTo>
                <a:lnTo>
                  <a:pt x="134240" y="287377"/>
                </a:lnTo>
                <a:lnTo>
                  <a:pt x="136613" y="287608"/>
                </a:lnTo>
                <a:lnTo>
                  <a:pt x="138775" y="288655"/>
                </a:lnTo>
                <a:lnTo>
                  <a:pt x="139843" y="290859"/>
                </a:lnTo>
                <a:lnTo>
                  <a:pt x="140781" y="293211"/>
                </a:lnTo>
                <a:lnTo>
                  <a:pt x="143032" y="294809"/>
                </a:lnTo>
                <a:close/>
                <a:moveTo>
                  <a:pt x="116716" y="291471"/>
                </a:moveTo>
                <a:lnTo>
                  <a:pt x="115397" y="292416"/>
                </a:lnTo>
                <a:lnTo>
                  <a:pt x="114404" y="291681"/>
                </a:lnTo>
                <a:lnTo>
                  <a:pt x="114887" y="289641"/>
                </a:lnTo>
                <a:lnTo>
                  <a:pt x="115213" y="288961"/>
                </a:lnTo>
                <a:lnTo>
                  <a:pt x="116342" y="289635"/>
                </a:lnTo>
                <a:lnTo>
                  <a:pt x="116716" y="291471"/>
                </a:lnTo>
                <a:close/>
                <a:moveTo>
                  <a:pt x="110909" y="303452"/>
                </a:moveTo>
                <a:lnTo>
                  <a:pt x="109569" y="304520"/>
                </a:lnTo>
                <a:lnTo>
                  <a:pt x="108597" y="304520"/>
                </a:lnTo>
                <a:lnTo>
                  <a:pt x="109481" y="303269"/>
                </a:lnTo>
                <a:lnTo>
                  <a:pt x="109603" y="302677"/>
                </a:lnTo>
                <a:lnTo>
                  <a:pt x="110344" y="300998"/>
                </a:lnTo>
                <a:lnTo>
                  <a:pt x="111793" y="300399"/>
                </a:lnTo>
                <a:lnTo>
                  <a:pt x="112405" y="300324"/>
                </a:lnTo>
                <a:lnTo>
                  <a:pt x="111221" y="302065"/>
                </a:lnTo>
                <a:lnTo>
                  <a:pt x="110909" y="303452"/>
                </a:lnTo>
                <a:close/>
                <a:moveTo>
                  <a:pt x="102994" y="312116"/>
                </a:moveTo>
                <a:lnTo>
                  <a:pt x="102518" y="312360"/>
                </a:lnTo>
                <a:lnTo>
                  <a:pt x="101905" y="310320"/>
                </a:lnTo>
                <a:lnTo>
                  <a:pt x="101477" y="309593"/>
                </a:lnTo>
                <a:lnTo>
                  <a:pt x="102191" y="309205"/>
                </a:lnTo>
                <a:lnTo>
                  <a:pt x="103626" y="305499"/>
                </a:lnTo>
                <a:lnTo>
                  <a:pt x="103884" y="306968"/>
                </a:lnTo>
                <a:lnTo>
                  <a:pt x="104442" y="308423"/>
                </a:lnTo>
                <a:lnTo>
                  <a:pt x="104999" y="308654"/>
                </a:lnTo>
                <a:lnTo>
                  <a:pt x="104455" y="309715"/>
                </a:lnTo>
                <a:lnTo>
                  <a:pt x="103660" y="310110"/>
                </a:lnTo>
                <a:lnTo>
                  <a:pt x="102994" y="312116"/>
                </a:lnTo>
                <a:close/>
                <a:moveTo>
                  <a:pt x="308423" y="307233"/>
                </a:moveTo>
                <a:lnTo>
                  <a:pt x="308090" y="307471"/>
                </a:lnTo>
                <a:lnTo>
                  <a:pt x="307172" y="306730"/>
                </a:lnTo>
                <a:lnTo>
                  <a:pt x="307036" y="306070"/>
                </a:lnTo>
                <a:lnTo>
                  <a:pt x="307199" y="305662"/>
                </a:lnTo>
                <a:lnTo>
                  <a:pt x="307797" y="305574"/>
                </a:lnTo>
                <a:lnTo>
                  <a:pt x="309035" y="306383"/>
                </a:lnTo>
                <a:lnTo>
                  <a:pt x="308423" y="307233"/>
                </a:lnTo>
                <a:close/>
                <a:moveTo>
                  <a:pt x="95139" y="313394"/>
                </a:moveTo>
                <a:lnTo>
                  <a:pt x="95881" y="314006"/>
                </a:lnTo>
                <a:lnTo>
                  <a:pt x="96962" y="313659"/>
                </a:lnTo>
                <a:lnTo>
                  <a:pt x="97825" y="313578"/>
                </a:lnTo>
                <a:lnTo>
                  <a:pt x="98444" y="313870"/>
                </a:lnTo>
                <a:lnTo>
                  <a:pt x="99226" y="315441"/>
                </a:lnTo>
                <a:lnTo>
                  <a:pt x="99512" y="316372"/>
                </a:lnTo>
                <a:lnTo>
                  <a:pt x="98118" y="316502"/>
                </a:lnTo>
                <a:lnTo>
                  <a:pt x="97526" y="316719"/>
                </a:lnTo>
                <a:lnTo>
                  <a:pt x="96765" y="317855"/>
                </a:lnTo>
                <a:lnTo>
                  <a:pt x="95670" y="317433"/>
                </a:lnTo>
                <a:lnTo>
                  <a:pt x="94983" y="316896"/>
                </a:lnTo>
                <a:lnTo>
                  <a:pt x="94833" y="316141"/>
                </a:lnTo>
                <a:lnTo>
                  <a:pt x="95139" y="313394"/>
                </a:lnTo>
                <a:close/>
                <a:moveTo>
                  <a:pt x="122183" y="325872"/>
                </a:moveTo>
                <a:lnTo>
                  <a:pt x="120674" y="326675"/>
                </a:lnTo>
                <a:lnTo>
                  <a:pt x="120483" y="325906"/>
                </a:lnTo>
                <a:lnTo>
                  <a:pt x="119844" y="325552"/>
                </a:lnTo>
                <a:lnTo>
                  <a:pt x="120939" y="324471"/>
                </a:lnTo>
                <a:lnTo>
                  <a:pt x="120898" y="323982"/>
                </a:lnTo>
                <a:lnTo>
                  <a:pt x="120205" y="323254"/>
                </a:lnTo>
                <a:lnTo>
                  <a:pt x="121007" y="320493"/>
                </a:lnTo>
                <a:lnTo>
                  <a:pt x="120789" y="319303"/>
                </a:lnTo>
                <a:lnTo>
                  <a:pt x="123802" y="318861"/>
                </a:lnTo>
                <a:lnTo>
                  <a:pt x="124352" y="319983"/>
                </a:lnTo>
                <a:lnTo>
                  <a:pt x="124407" y="323383"/>
                </a:lnTo>
                <a:lnTo>
                  <a:pt x="122183" y="325872"/>
                </a:lnTo>
                <a:close/>
                <a:moveTo>
                  <a:pt x="127882" y="321513"/>
                </a:moveTo>
                <a:lnTo>
                  <a:pt x="126195" y="321615"/>
                </a:lnTo>
                <a:lnTo>
                  <a:pt x="125495" y="321350"/>
                </a:lnTo>
                <a:lnTo>
                  <a:pt x="125216" y="320636"/>
                </a:lnTo>
                <a:lnTo>
                  <a:pt x="127582" y="319188"/>
                </a:lnTo>
                <a:lnTo>
                  <a:pt x="129418" y="319446"/>
                </a:lnTo>
                <a:lnTo>
                  <a:pt x="128602" y="320752"/>
                </a:lnTo>
                <a:lnTo>
                  <a:pt x="127882" y="321513"/>
                </a:lnTo>
                <a:close/>
                <a:moveTo>
                  <a:pt x="115234" y="338690"/>
                </a:moveTo>
                <a:lnTo>
                  <a:pt x="114635" y="339078"/>
                </a:lnTo>
                <a:lnTo>
                  <a:pt x="115016" y="337323"/>
                </a:lnTo>
                <a:lnTo>
                  <a:pt x="116553" y="335787"/>
                </a:lnTo>
                <a:lnTo>
                  <a:pt x="116682" y="336779"/>
                </a:lnTo>
                <a:lnTo>
                  <a:pt x="115234" y="338690"/>
                </a:lnTo>
                <a:close/>
                <a:moveTo>
                  <a:pt x="138925" y="366618"/>
                </a:moveTo>
                <a:lnTo>
                  <a:pt x="137252" y="366849"/>
                </a:lnTo>
                <a:lnTo>
                  <a:pt x="137218" y="365571"/>
                </a:lnTo>
                <a:lnTo>
                  <a:pt x="138544" y="362688"/>
                </a:lnTo>
                <a:lnTo>
                  <a:pt x="138687" y="360566"/>
                </a:lnTo>
                <a:lnTo>
                  <a:pt x="139924" y="357887"/>
                </a:lnTo>
                <a:lnTo>
                  <a:pt x="140448" y="357302"/>
                </a:lnTo>
                <a:lnTo>
                  <a:pt x="140843" y="357091"/>
                </a:lnTo>
                <a:lnTo>
                  <a:pt x="141271" y="357928"/>
                </a:lnTo>
                <a:lnTo>
                  <a:pt x="140795" y="361205"/>
                </a:lnTo>
                <a:lnTo>
                  <a:pt x="139550" y="363687"/>
                </a:lnTo>
                <a:lnTo>
                  <a:pt x="138925" y="366618"/>
                </a:lnTo>
                <a:close/>
                <a:moveTo>
                  <a:pt x="132499" y="369562"/>
                </a:moveTo>
                <a:lnTo>
                  <a:pt x="130316" y="370038"/>
                </a:lnTo>
                <a:lnTo>
                  <a:pt x="129119" y="369528"/>
                </a:lnTo>
                <a:lnTo>
                  <a:pt x="128018" y="366815"/>
                </a:lnTo>
                <a:lnTo>
                  <a:pt x="130105" y="365115"/>
                </a:lnTo>
                <a:lnTo>
                  <a:pt x="132893" y="366802"/>
                </a:lnTo>
                <a:lnTo>
                  <a:pt x="133465" y="367284"/>
                </a:lnTo>
                <a:lnTo>
                  <a:pt x="132499" y="369562"/>
                </a:lnTo>
                <a:close/>
                <a:moveTo>
                  <a:pt x="110168" y="414259"/>
                </a:moveTo>
                <a:lnTo>
                  <a:pt x="108522" y="416007"/>
                </a:lnTo>
                <a:lnTo>
                  <a:pt x="106774" y="414429"/>
                </a:lnTo>
                <a:lnTo>
                  <a:pt x="104666" y="413375"/>
                </a:lnTo>
                <a:lnTo>
                  <a:pt x="105666" y="413090"/>
                </a:lnTo>
                <a:lnTo>
                  <a:pt x="106251" y="412661"/>
                </a:lnTo>
                <a:lnTo>
                  <a:pt x="106312" y="411995"/>
                </a:lnTo>
                <a:lnTo>
                  <a:pt x="107679" y="411002"/>
                </a:lnTo>
                <a:lnTo>
                  <a:pt x="110385" y="410234"/>
                </a:lnTo>
                <a:lnTo>
                  <a:pt x="111249" y="410186"/>
                </a:lnTo>
                <a:lnTo>
                  <a:pt x="112221" y="409465"/>
                </a:lnTo>
                <a:lnTo>
                  <a:pt x="112541" y="408812"/>
                </a:lnTo>
                <a:lnTo>
                  <a:pt x="112942" y="408499"/>
                </a:lnTo>
                <a:lnTo>
                  <a:pt x="114689" y="407602"/>
                </a:lnTo>
                <a:lnTo>
                  <a:pt x="115165" y="408636"/>
                </a:lnTo>
                <a:lnTo>
                  <a:pt x="115084" y="409445"/>
                </a:lnTo>
                <a:lnTo>
                  <a:pt x="113771" y="409894"/>
                </a:lnTo>
                <a:lnTo>
                  <a:pt x="112493" y="410975"/>
                </a:lnTo>
                <a:lnTo>
                  <a:pt x="111303" y="412321"/>
                </a:lnTo>
                <a:lnTo>
                  <a:pt x="110242" y="412892"/>
                </a:lnTo>
                <a:lnTo>
                  <a:pt x="109902" y="413273"/>
                </a:lnTo>
                <a:lnTo>
                  <a:pt x="110168" y="414259"/>
                </a:lnTo>
                <a:close/>
                <a:moveTo>
                  <a:pt x="107713" y="416503"/>
                </a:moveTo>
                <a:lnTo>
                  <a:pt x="107842" y="417006"/>
                </a:lnTo>
                <a:lnTo>
                  <a:pt x="105972" y="416585"/>
                </a:lnTo>
                <a:lnTo>
                  <a:pt x="105210" y="414619"/>
                </a:lnTo>
                <a:lnTo>
                  <a:pt x="106455" y="414973"/>
                </a:lnTo>
                <a:lnTo>
                  <a:pt x="106836" y="415646"/>
                </a:lnTo>
                <a:lnTo>
                  <a:pt x="107713" y="416503"/>
                </a:lnTo>
                <a:close/>
                <a:moveTo>
                  <a:pt x="101491" y="424752"/>
                </a:moveTo>
                <a:lnTo>
                  <a:pt x="100688" y="425146"/>
                </a:lnTo>
                <a:lnTo>
                  <a:pt x="99621" y="424602"/>
                </a:lnTo>
                <a:lnTo>
                  <a:pt x="99288" y="422140"/>
                </a:lnTo>
                <a:lnTo>
                  <a:pt x="99763" y="420944"/>
                </a:lnTo>
                <a:lnTo>
                  <a:pt x="100600" y="420678"/>
                </a:lnTo>
                <a:lnTo>
                  <a:pt x="101328" y="422807"/>
                </a:lnTo>
                <a:lnTo>
                  <a:pt x="101831" y="423684"/>
                </a:lnTo>
                <a:lnTo>
                  <a:pt x="101491" y="424752"/>
                </a:lnTo>
                <a:close/>
                <a:moveTo>
                  <a:pt x="87380" y="447545"/>
                </a:moveTo>
                <a:lnTo>
                  <a:pt x="85538" y="448525"/>
                </a:lnTo>
                <a:lnTo>
                  <a:pt x="84858" y="449687"/>
                </a:lnTo>
                <a:lnTo>
                  <a:pt x="83158" y="450082"/>
                </a:lnTo>
                <a:lnTo>
                  <a:pt x="81505" y="451714"/>
                </a:lnTo>
                <a:lnTo>
                  <a:pt x="79901" y="452006"/>
                </a:lnTo>
                <a:lnTo>
                  <a:pt x="79941" y="453319"/>
                </a:lnTo>
                <a:lnTo>
                  <a:pt x="80628" y="454427"/>
                </a:lnTo>
                <a:lnTo>
                  <a:pt x="79561" y="454624"/>
                </a:lnTo>
                <a:lnTo>
                  <a:pt x="78438" y="455977"/>
                </a:lnTo>
                <a:lnTo>
                  <a:pt x="78350" y="456964"/>
                </a:lnTo>
                <a:lnTo>
                  <a:pt x="78751" y="457752"/>
                </a:lnTo>
                <a:lnTo>
                  <a:pt x="78697" y="458153"/>
                </a:lnTo>
                <a:lnTo>
                  <a:pt x="77283" y="459323"/>
                </a:lnTo>
                <a:lnTo>
                  <a:pt x="75820" y="459377"/>
                </a:lnTo>
                <a:lnTo>
                  <a:pt x="75759" y="458113"/>
                </a:lnTo>
                <a:lnTo>
                  <a:pt x="75854" y="457168"/>
                </a:lnTo>
                <a:lnTo>
                  <a:pt x="77235" y="454869"/>
                </a:lnTo>
                <a:lnTo>
                  <a:pt x="77269" y="452197"/>
                </a:lnTo>
                <a:lnTo>
                  <a:pt x="78547" y="451891"/>
                </a:lnTo>
                <a:lnTo>
                  <a:pt x="79010" y="451517"/>
                </a:lnTo>
                <a:lnTo>
                  <a:pt x="81030" y="449613"/>
                </a:lnTo>
                <a:lnTo>
                  <a:pt x="81403" y="448803"/>
                </a:lnTo>
                <a:lnTo>
                  <a:pt x="80356" y="448015"/>
                </a:lnTo>
                <a:lnTo>
                  <a:pt x="80438" y="447083"/>
                </a:lnTo>
                <a:lnTo>
                  <a:pt x="80676" y="446689"/>
                </a:lnTo>
                <a:lnTo>
                  <a:pt x="82335" y="446988"/>
                </a:lnTo>
                <a:lnTo>
                  <a:pt x="83008" y="447681"/>
                </a:lnTo>
                <a:lnTo>
                  <a:pt x="83341" y="447756"/>
                </a:lnTo>
                <a:lnTo>
                  <a:pt x="84314" y="447239"/>
                </a:lnTo>
                <a:lnTo>
                  <a:pt x="84769" y="446315"/>
                </a:lnTo>
                <a:lnTo>
                  <a:pt x="86578" y="444492"/>
                </a:lnTo>
                <a:lnTo>
                  <a:pt x="87312" y="442683"/>
                </a:lnTo>
                <a:lnTo>
                  <a:pt x="88775" y="444166"/>
                </a:lnTo>
                <a:lnTo>
                  <a:pt x="88380" y="446111"/>
                </a:lnTo>
                <a:lnTo>
                  <a:pt x="87380" y="447545"/>
                </a:lnTo>
                <a:close/>
                <a:moveTo>
                  <a:pt x="353215" y="448321"/>
                </a:moveTo>
                <a:lnTo>
                  <a:pt x="352861" y="448334"/>
                </a:lnTo>
                <a:lnTo>
                  <a:pt x="351664" y="446083"/>
                </a:lnTo>
                <a:lnTo>
                  <a:pt x="352011" y="445975"/>
                </a:lnTo>
                <a:lnTo>
                  <a:pt x="352712" y="446328"/>
                </a:lnTo>
                <a:lnTo>
                  <a:pt x="353480" y="447627"/>
                </a:lnTo>
                <a:lnTo>
                  <a:pt x="353215" y="448321"/>
                </a:lnTo>
                <a:close/>
                <a:moveTo>
                  <a:pt x="33667" y="487774"/>
                </a:moveTo>
                <a:lnTo>
                  <a:pt x="32055" y="488319"/>
                </a:lnTo>
                <a:lnTo>
                  <a:pt x="30328" y="487999"/>
                </a:lnTo>
                <a:lnTo>
                  <a:pt x="30607" y="485082"/>
                </a:lnTo>
                <a:lnTo>
                  <a:pt x="31205" y="485490"/>
                </a:lnTo>
                <a:lnTo>
                  <a:pt x="31579" y="486483"/>
                </a:lnTo>
                <a:lnTo>
                  <a:pt x="32865" y="487067"/>
                </a:lnTo>
                <a:lnTo>
                  <a:pt x="33667" y="487774"/>
                </a:lnTo>
                <a:close/>
                <a:moveTo>
                  <a:pt x="11696" y="492521"/>
                </a:moveTo>
                <a:lnTo>
                  <a:pt x="10574" y="495812"/>
                </a:lnTo>
                <a:lnTo>
                  <a:pt x="9642" y="496288"/>
                </a:lnTo>
                <a:lnTo>
                  <a:pt x="8691" y="496023"/>
                </a:lnTo>
                <a:lnTo>
                  <a:pt x="7711" y="494187"/>
                </a:lnTo>
                <a:lnTo>
                  <a:pt x="8398" y="493480"/>
                </a:lnTo>
                <a:lnTo>
                  <a:pt x="9350" y="493854"/>
                </a:lnTo>
                <a:lnTo>
                  <a:pt x="10118" y="493711"/>
                </a:lnTo>
                <a:lnTo>
                  <a:pt x="11866" y="491032"/>
                </a:lnTo>
                <a:lnTo>
                  <a:pt x="12288" y="491467"/>
                </a:lnTo>
                <a:lnTo>
                  <a:pt x="11696" y="492521"/>
                </a:lnTo>
                <a:close/>
                <a:moveTo>
                  <a:pt x="3985" y="497431"/>
                </a:moveTo>
                <a:lnTo>
                  <a:pt x="2781" y="497723"/>
                </a:lnTo>
                <a:lnTo>
                  <a:pt x="1333" y="497362"/>
                </a:lnTo>
                <a:lnTo>
                  <a:pt x="14" y="497261"/>
                </a:lnTo>
                <a:lnTo>
                  <a:pt x="0" y="496642"/>
                </a:lnTo>
                <a:lnTo>
                  <a:pt x="1380" y="496003"/>
                </a:lnTo>
                <a:lnTo>
                  <a:pt x="1407" y="495112"/>
                </a:lnTo>
                <a:lnTo>
                  <a:pt x="1747" y="494629"/>
                </a:lnTo>
                <a:lnTo>
                  <a:pt x="4869" y="495724"/>
                </a:lnTo>
                <a:lnTo>
                  <a:pt x="4733" y="496526"/>
                </a:lnTo>
                <a:lnTo>
                  <a:pt x="3985" y="49743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90" name="Google Shape;3790;p208"/>
          <p:cNvSpPr/>
          <p:nvPr/>
        </p:nvSpPr>
        <p:spPr>
          <a:xfrm>
            <a:off x="8443765" y="4858914"/>
            <a:ext cx="707" cy="476"/>
          </a:xfrm>
          <a:custGeom>
            <a:rect b="b" l="l" r="r" t="t"/>
            <a:pathLst>
              <a:path extrusionOk="0" h="476" w="707">
                <a:moveTo>
                  <a:pt x="646" y="449"/>
                </a:moveTo>
                <a:lnTo>
                  <a:pt x="530" y="476"/>
                </a:lnTo>
                <a:lnTo>
                  <a:pt x="333" y="435"/>
                </a:lnTo>
                <a:lnTo>
                  <a:pt x="0" y="116"/>
                </a:lnTo>
                <a:lnTo>
                  <a:pt x="265" y="0"/>
                </a:lnTo>
                <a:lnTo>
                  <a:pt x="707" y="25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91" name="Google Shape;3791;p208"/>
          <p:cNvSpPr/>
          <p:nvPr/>
        </p:nvSpPr>
        <p:spPr>
          <a:xfrm>
            <a:off x="8275326" y="4426410"/>
            <a:ext cx="152409" cy="193352"/>
          </a:xfrm>
          <a:custGeom>
            <a:rect b="b" l="l" r="r" t="t"/>
            <a:pathLst>
              <a:path extrusionOk="0" h="193352" w="152409">
                <a:moveTo>
                  <a:pt x="152409" y="28846"/>
                </a:moveTo>
                <a:lnTo>
                  <a:pt x="150063" y="32192"/>
                </a:lnTo>
                <a:lnTo>
                  <a:pt x="147248" y="36204"/>
                </a:lnTo>
                <a:lnTo>
                  <a:pt x="142060" y="43582"/>
                </a:lnTo>
                <a:lnTo>
                  <a:pt x="138116" y="47464"/>
                </a:lnTo>
                <a:lnTo>
                  <a:pt x="135137" y="50402"/>
                </a:lnTo>
                <a:lnTo>
                  <a:pt x="134858" y="50932"/>
                </a:lnTo>
                <a:lnTo>
                  <a:pt x="134872" y="54203"/>
                </a:lnTo>
                <a:lnTo>
                  <a:pt x="134906" y="62200"/>
                </a:lnTo>
                <a:lnTo>
                  <a:pt x="134967" y="78187"/>
                </a:lnTo>
                <a:lnTo>
                  <a:pt x="135029" y="94167"/>
                </a:lnTo>
                <a:lnTo>
                  <a:pt x="135090" y="110147"/>
                </a:lnTo>
                <a:lnTo>
                  <a:pt x="135117" y="118137"/>
                </a:lnTo>
                <a:lnTo>
                  <a:pt x="135130" y="120823"/>
                </a:lnTo>
                <a:lnTo>
                  <a:pt x="137748" y="124182"/>
                </a:lnTo>
                <a:lnTo>
                  <a:pt x="140305" y="127467"/>
                </a:lnTo>
                <a:lnTo>
                  <a:pt x="143685" y="131805"/>
                </a:lnTo>
                <a:lnTo>
                  <a:pt x="145501" y="134131"/>
                </a:lnTo>
                <a:lnTo>
                  <a:pt x="145800" y="134906"/>
                </a:lnTo>
                <a:lnTo>
                  <a:pt x="145704" y="136463"/>
                </a:lnTo>
                <a:lnTo>
                  <a:pt x="142923" y="139721"/>
                </a:lnTo>
                <a:lnTo>
                  <a:pt x="140645" y="141203"/>
                </a:lnTo>
                <a:lnTo>
                  <a:pt x="137579" y="141910"/>
                </a:lnTo>
                <a:lnTo>
                  <a:pt x="136661" y="141774"/>
                </a:lnTo>
                <a:lnTo>
                  <a:pt x="135457" y="141312"/>
                </a:lnTo>
                <a:lnTo>
                  <a:pt x="134988" y="142094"/>
                </a:lnTo>
                <a:lnTo>
                  <a:pt x="134634" y="143311"/>
                </a:lnTo>
                <a:lnTo>
                  <a:pt x="133954" y="143053"/>
                </a:lnTo>
                <a:lnTo>
                  <a:pt x="133444" y="142692"/>
                </a:lnTo>
                <a:lnTo>
                  <a:pt x="133750" y="144855"/>
                </a:lnTo>
                <a:lnTo>
                  <a:pt x="134063" y="145922"/>
                </a:lnTo>
                <a:lnTo>
                  <a:pt x="133594" y="147350"/>
                </a:lnTo>
                <a:lnTo>
                  <a:pt x="132104" y="148608"/>
                </a:lnTo>
                <a:lnTo>
                  <a:pt x="131968" y="149676"/>
                </a:lnTo>
                <a:lnTo>
                  <a:pt x="128745" y="152464"/>
                </a:lnTo>
                <a:lnTo>
                  <a:pt x="124169" y="152770"/>
                </a:lnTo>
                <a:lnTo>
                  <a:pt x="121761" y="154157"/>
                </a:lnTo>
                <a:lnTo>
                  <a:pt x="120694" y="155293"/>
                </a:lnTo>
                <a:lnTo>
                  <a:pt x="119878" y="157775"/>
                </a:lnTo>
                <a:lnTo>
                  <a:pt x="120163" y="161576"/>
                </a:lnTo>
                <a:lnTo>
                  <a:pt x="118885" y="164500"/>
                </a:lnTo>
                <a:lnTo>
                  <a:pt x="118647" y="165969"/>
                </a:lnTo>
                <a:lnTo>
                  <a:pt x="116281" y="167866"/>
                </a:lnTo>
                <a:lnTo>
                  <a:pt x="115234" y="169607"/>
                </a:lnTo>
                <a:lnTo>
                  <a:pt x="114458" y="171382"/>
                </a:lnTo>
                <a:lnTo>
                  <a:pt x="113785" y="172157"/>
                </a:lnTo>
                <a:lnTo>
                  <a:pt x="112983" y="176128"/>
                </a:lnTo>
                <a:lnTo>
                  <a:pt x="111881" y="178542"/>
                </a:lnTo>
                <a:lnTo>
                  <a:pt x="111582" y="179345"/>
                </a:lnTo>
                <a:lnTo>
                  <a:pt x="111310" y="180065"/>
                </a:lnTo>
                <a:lnTo>
                  <a:pt x="110460" y="181480"/>
                </a:lnTo>
                <a:lnTo>
                  <a:pt x="109902" y="182459"/>
                </a:lnTo>
                <a:lnTo>
                  <a:pt x="109501" y="183098"/>
                </a:lnTo>
                <a:lnTo>
                  <a:pt x="106713" y="189286"/>
                </a:lnTo>
                <a:lnTo>
                  <a:pt x="104537" y="192081"/>
                </a:lnTo>
                <a:lnTo>
                  <a:pt x="102830" y="191762"/>
                </a:lnTo>
                <a:lnTo>
                  <a:pt x="101694" y="192843"/>
                </a:lnTo>
                <a:lnTo>
                  <a:pt x="101572" y="193353"/>
                </a:lnTo>
                <a:lnTo>
                  <a:pt x="100967" y="193067"/>
                </a:lnTo>
                <a:lnTo>
                  <a:pt x="99546" y="192040"/>
                </a:lnTo>
                <a:lnTo>
                  <a:pt x="96615" y="189939"/>
                </a:lnTo>
                <a:lnTo>
                  <a:pt x="93684" y="187838"/>
                </a:lnTo>
                <a:lnTo>
                  <a:pt x="90753" y="185737"/>
                </a:lnTo>
                <a:lnTo>
                  <a:pt x="87823" y="183635"/>
                </a:lnTo>
                <a:lnTo>
                  <a:pt x="84891" y="181534"/>
                </a:lnTo>
                <a:lnTo>
                  <a:pt x="81961" y="179433"/>
                </a:lnTo>
                <a:lnTo>
                  <a:pt x="79030" y="177332"/>
                </a:lnTo>
                <a:lnTo>
                  <a:pt x="76099" y="175231"/>
                </a:lnTo>
                <a:lnTo>
                  <a:pt x="74379" y="174000"/>
                </a:lnTo>
                <a:lnTo>
                  <a:pt x="73624" y="173272"/>
                </a:lnTo>
                <a:lnTo>
                  <a:pt x="73025" y="171824"/>
                </a:lnTo>
                <a:lnTo>
                  <a:pt x="72740" y="171463"/>
                </a:lnTo>
                <a:lnTo>
                  <a:pt x="71958" y="171008"/>
                </a:lnTo>
                <a:lnTo>
                  <a:pt x="71040" y="170906"/>
                </a:lnTo>
                <a:lnTo>
                  <a:pt x="70775" y="170627"/>
                </a:lnTo>
                <a:lnTo>
                  <a:pt x="70782" y="169927"/>
                </a:lnTo>
                <a:lnTo>
                  <a:pt x="71094" y="168920"/>
                </a:lnTo>
                <a:lnTo>
                  <a:pt x="72175" y="166996"/>
                </a:lnTo>
                <a:lnTo>
                  <a:pt x="72291" y="165860"/>
                </a:lnTo>
                <a:lnTo>
                  <a:pt x="72080" y="164575"/>
                </a:lnTo>
                <a:lnTo>
                  <a:pt x="71747" y="162514"/>
                </a:lnTo>
                <a:lnTo>
                  <a:pt x="71455" y="162045"/>
                </a:lnTo>
                <a:lnTo>
                  <a:pt x="69510" y="160964"/>
                </a:lnTo>
                <a:lnTo>
                  <a:pt x="65443" y="158706"/>
                </a:lnTo>
                <a:lnTo>
                  <a:pt x="61377" y="156449"/>
                </a:lnTo>
                <a:lnTo>
                  <a:pt x="57311" y="154191"/>
                </a:lnTo>
                <a:lnTo>
                  <a:pt x="53237" y="151933"/>
                </a:lnTo>
                <a:lnTo>
                  <a:pt x="49171" y="149676"/>
                </a:lnTo>
                <a:lnTo>
                  <a:pt x="45105" y="147418"/>
                </a:lnTo>
                <a:lnTo>
                  <a:pt x="41038" y="145161"/>
                </a:lnTo>
                <a:lnTo>
                  <a:pt x="36972" y="142903"/>
                </a:lnTo>
                <a:lnTo>
                  <a:pt x="32898" y="140646"/>
                </a:lnTo>
                <a:lnTo>
                  <a:pt x="28832" y="138388"/>
                </a:lnTo>
                <a:lnTo>
                  <a:pt x="24759" y="136130"/>
                </a:lnTo>
                <a:lnTo>
                  <a:pt x="20692" y="133873"/>
                </a:lnTo>
                <a:lnTo>
                  <a:pt x="16626" y="131615"/>
                </a:lnTo>
                <a:lnTo>
                  <a:pt x="12560" y="129357"/>
                </a:lnTo>
                <a:lnTo>
                  <a:pt x="8493" y="127100"/>
                </a:lnTo>
                <a:lnTo>
                  <a:pt x="4420" y="124842"/>
                </a:lnTo>
                <a:lnTo>
                  <a:pt x="2890" y="123992"/>
                </a:lnTo>
                <a:lnTo>
                  <a:pt x="1516" y="123278"/>
                </a:lnTo>
                <a:lnTo>
                  <a:pt x="61" y="123278"/>
                </a:lnTo>
                <a:lnTo>
                  <a:pt x="0" y="120048"/>
                </a:lnTo>
                <a:lnTo>
                  <a:pt x="462" y="111827"/>
                </a:lnTo>
                <a:lnTo>
                  <a:pt x="408" y="104605"/>
                </a:lnTo>
                <a:lnTo>
                  <a:pt x="823" y="100988"/>
                </a:lnTo>
                <a:lnTo>
                  <a:pt x="2618" y="98696"/>
                </a:lnTo>
                <a:lnTo>
                  <a:pt x="3447" y="97030"/>
                </a:lnTo>
                <a:lnTo>
                  <a:pt x="4039" y="94704"/>
                </a:lnTo>
                <a:lnTo>
                  <a:pt x="4978" y="92807"/>
                </a:lnTo>
                <a:lnTo>
                  <a:pt x="7106" y="91263"/>
                </a:lnTo>
                <a:lnTo>
                  <a:pt x="7487" y="90413"/>
                </a:lnTo>
                <a:lnTo>
                  <a:pt x="9744" y="87836"/>
                </a:lnTo>
                <a:lnTo>
                  <a:pt x="11097" y="84525"/>
                </a:lnTo>
                <a:lnTo>
                  <a:pt x="12118" y="83396"/>
                </a:lnTo>
                <a:lnTo>
                  <a:pt x="13396" y="82355"/>
                </a:lnTo>
                <a:lnTo>
                  <a:pt x="14294" y="81805"/>
                </a:lnTo>
                <a:lnTo>
                  <a:pt x="15776" y="81254"/>
                </a:lnTo>
                <a:lnTo>
                  <a:pt x="16939" y="80941"/>
                </a:lnTo>
                <a:lnTo>
                  <a:pt x="17150" y="80676"/>
                </a:lnTo>
                <a:lnTo>
                  <a:pt x="17252" y="80139"/>
                </a:lnTo>
                <a:lnTo>
                  <a:pt x="16864" y="78085"/>
                </a:lnTo>
                <a:lnTo>
                  <a:pt x="17360" y="77412"/>
                </a:lnTo>
                <a:lnTo>
                  <a:pt x="18149" y="76038"/>
                </a:lnTo>
                <a:lnTo>
                  <a:pt x="19053" y="74760"/>
                </a:lnTo>
                <a:lnTo>
                  <a:pt x="19870" y="73944"/>
                </a:lnTo>
                <a:lnTo>
                  <a:pt x="20325" y="73107"/>
                </a:lnTo>
                <a:lnTo>
                  <a:pt x="20536" y="71666"/>
                </a:lnTo>
                <a:lnTo>
                  <a:pt x="20570" y="70639"/>
                </a:lnTo>
                <a:lnTo>
                  <a:pt x="20563" y="68966"/>
                </a:lnTo>
                <a:lnTo>
                  <a:pt x="20305" y="65165"/>
                </a:lnTo>
                <a:lnTo>
                  <a:pt x="19346" y="61982"/>
                </a:lnTo>
                <a:lnTo>
                  <a:pt x="18755" y="58419"/>
                </a:lnTo>
                <a:lnTo>
                  <a:pt x="19189" y="57250"/>
                </a:lnTo>
                <a:lnTo>
                  <a:pt x="18435" y="55162"/>
                </a:lnTo>
                <a:lnTo>
                  <a:pt x="18061" y="55046"/>
                </a:lnTo>
                <a:lnTo>
                  <a:pt x="17449" y="54591"/>
                </a:lnTo>
                <a:lnTo>
                  <a:pt x="16660" y="52619"/>
                </a:lnTo>
                <a:lnTo>
                  <a:pt x="16068" y="50824"/>
                </a:lnTo>
                <a:lnTo>
                  <a:pt x="15701" y="50375"/>
                </a:lnTo>
                <a:lnTo>
                  <a:pt x="13144" y="48804"/>
                </a:lnTo>
                <a:lnTo>
                  <a:pt x="11873" y="45098"/>
                </a:lnTo>
                <a:lnTo>
                  <a:pt x="10445" y="44275"/>
                </a:lnTo>
                <a:lnTo>
                  <a:pt x="9670" y="40589"/>
                </a:lnTo>
                <a:lnTo>
                  <a:pt x="9520" y="39542"/>
                </a:lnTo>
                <a:lnTo>
                  <a:pt x="10329" y="35863"/>
                </a:lnTo>
                <a:lnTo>
                  <a:pt x="10247" y="35020"/>
                </a:lnTo>
                <a:lnTo>
                  <a:pt x="9391" y="34245"/>
                </a:lnTo>
                <a:lnTo>
                  <a:pt x="6990" y="33449"/>
                </a:lnTo>
                <a:lnTo>
                  <a:pt x="5045" y="31933"/>
                </a:lnTo>
                <a:lnTo>
                  <a:pt x="5297" y="31403"/>
                </a:lnTo>
                <a:lnTo>
                  <a:pt x="5440" y="30852"/>
                </a:lnTo>
                <a:lnTo>
                  <a:pt x="4413" y="30485"/>
                </a:lnTo>
                <a:lnTo>
                  <a:pt x="1435" y="24195"/>
                </a:lnTo>
                <a:lnTo>
                  <a:pt x="5263" y="20414"/>
                </a:lnTo>
                <a:lnTo>
                  <a:pt x="9146" y="16585"/>
                </a:lnTo>
                <a:lnTo>
                  <a:pt x="14103" y="11737"/>
                </a:lnTo>
                <a:lnTo>
                  <a:pt x="18652" y="7283"/>
                </a:lnTo>
                <a:lnTo>
                  <a:pt x="22583" y="3434"/>
                </a:lnTo>
                <a:lnTo>
                  <a:pt x="26092" y="0"/>
                </a:lnTo>
                <a:lnTo>
                  <a:pt x="26003" y="653"/>
                </a:lnTo>
                <a:lnTo>
                  <a:pt x="26017" y="1523"/>
                </a:lnTo>
                <a:lnTo>
                  <a:pt x="26452" y="2054"/>
                </a:lnTo>
                <a:lnTo>
                  <a:pt x="27173" y="2421"/>
                </a:lnTo>
                <a:lnTo>
                  <a:pt x="28172" y="2033"/>
                </a:lnTo>
                <a:lnTo>
                  <a:pt x="29050" y="1496"/>
                </a:lnTo>
                <a:lnTo>
                  <a:pt x="29906" y="1380"/>
                </a:lnTo>
                <a:lnTo>
                  <a:pt x="35176" y="2808"/>
                </a:lnTo>
                <a:lnTo>
                  <a:pt x="36061" y="4053"/>
                </a:lnTo>
                <a:lnTo>
                  <a:pt x="35999" y="5392"/>
                </a:lnTo>
                <a:lnTo>
                  <a:pt x="36230" y="6365"/>
                </a:lnTo>
                <a:lnTo>
                  <a:pt x="35822" y="7344"/>
                </a:lnTo>
                <a:lnTo>
                  <a:pt x="35387" y="10295"/>
                </a:lnTo>
                <a:lnTo>
                  <a:pt x="35523" y="13002"/>
                </a:lnTo>
                <a:lnTo>
                  <a:pt x="37094" y="15008"/>
                </a:lnTo>
                <a:lnTo>
                  <a:pt x="38508" y="16578"/>
                </a:lnTo>
                <a:lnTo>
                  <a:pt x="39630" y="18789"/>
                </a:lnTo>
                <a:lnTo>
                  <a:pt x="40460" y="19469"/>
                </a:lnTo>
                <a:lnTo>
                  <a:pt x="41603" y="19822"/>
                </a:lnTo>
                <a:lnTo>
                  <a:pt x="45227" y="19917"/>
                </a:lnTo>
                <a:lnTo>
                  <a:pt x="50592" y="20060"/>
                </a:lnTo>
                <a:lnTo>
                  <a:pt x="55753" y="20196"/>
                </a:lnTo>
                <a:lnTo>
                  <a:pt x="56222" y="20251"/>
                </a:lnTo>
                <a:lnTo>
                  <a:pt x="57317" y="20550"/>
                </a:lnTo>
                <a:lnTo>
                  <a:pt x="62071" y="23528"/>
                </a:lnTo>
                <a:lnTo>
                  <a:pt x="66423" y="26262"/>
                </a:lnTo>
                <a:lnTo>
                  <a:pt x="70109" y="28635"/>
                </a:lnTo>
                <a:lnTo>
                  <a:pt x="73685" y="30940"/>
                </a:lnTo>
                <a:lnTo>
                  <a:pt x="77160" y="33184"/>
                </a:lnTo>
                <a:lnTo>
                  <a:pt x="79853" y="35041"/>
                </a:lnTo>
                <a:lnTo>
                  <a:pt x="82512" y="35605"/>
                </a:lnTo>
                <a:lnTo>
                  <a:pt x="86830" y="35877"/>
                </a:lnTo>
                <a:lnTo>
                  <a:pt x="89815" y="35972"/>
                </a:lnTo>
                <a:lnTo>
                  <a:pt x="92576" y="36754"/>
                </a:lnTo>
                <a:lnTo>
                  <a:pt x="96683" y="37482"/>
                </a:lnTo>
                <a:lnTo>
                  <a:pt x="99743" y="37856"/>
                </a:lnTo>
                <a:lnTo>
                  <a:pt x="101592" y="38277"/>
                </a:lnTo>
                <a:lnTo>
                  <a:pt x="106726" y="38706"/>
                </a:lnTo>
                <a:lnTo>
                  <a:pt x="107576" y="38454"/>
                </a:lnTo>
                <a:lnTo>
                  <a:pt x="109841" y="36394"/>
                </a:lnTo>
                <a:lnTo>
                  <a:pt x="112378" y="33042"/>
                </a:lnTo>
                <a:lnTo>
                  <a:pt x="113370" y="31199"/>
                </a:lnTo>
                <a:lnTo>
                  <a:pt x="116648" y="29363"/>
                </a:lnTo>
                <a:lnTo>
                  <a:pt x="122408" y="26806"/>
                </a:lnTo>
                <a:lnTo>
                  <a:pt x="126467" y="24997"/>
                </a:lnTo>
                <a:lnTo>
                  <a:pt x="130982" y="23181"/>
                </a:lnTo>
                <a:lnTo>
                  <a:pt x="133036" y="24752"/>
                </a:lnTo>
                <a:lnTo>
                  <a:pt x="135865" y="27275"/>
                </a:lnTo>
                <a:lnTo>
                  <a:pt x="137130" y="28519"/>
                </a:lnTo>
                <a:lnTo>
                  <a:pt x="138143" y="29070"/>
                </a:lnTo>
                <a:lnTo>
                  <a:pt x="139680" y="29437"/>
                </a:lnTo>
                <a:lnTo>
                  <a:pt x="141550" y="29444"/>
                </a:lnTo>
                <a:lnTo>
                  <a:pt x="142569" y="29390"/>
                </a:lnTo>
                <a:lnTo>
                  <a:pt x="144657" y="29063"/>
                </a:lnTo>
                <a:lnTo>
                  <a:pt x="149540" y="28764"/>
                </a:lnTo>
                <a:lnTo>
                  <a:pt x="152409" y="28846"/>
                </a:lnTo>
                <a:close/>
                <a:moveTo>
                  <a:pt x="135430" y="145236"/>
                </a:moveTo>
                <a:lnTo>
                  <a:pt x="134722" y="145399"/>
                </a:lnTo>
                <a:lnTo>
                  <a:pt x="135090" y="144311"/>
                </a:lnTo>
                <a:lnTo>
                  <a:pt x="137184" y="142917"/>
                </a:lnTo>
                <a:lnTo>
                  <a:pt x="138034" y="143229"/>
                </a:lnTo>
                <a:lnTo>
                  <a:pt x="138197" y="143542"/>
                </a:lnTo>
                <a:lnTo>
                  <a:pt x="138150" y="143835"/>
                </a:lnTo>
                <a:lnTo>
                  <a:pt x="137796" y="144120"/>
                </a:lnTo>
                <a:lnTo>
                  <a:pt x="135430" y="14523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92" name="Google Shape;3792;p208"/>
          <p:cNvSpPr/>
          <p:nvPr/>
        </p:nvSpPr>
        <p:spPr>
          <a:xfrm>
            <a:off x="8949606" y="3618809"/>
            <a:ext cx="210250" cy="101993"/>
          </a:xfrm>
          <a:custGeom>
            <a:rect b="b" l="l" r="r" t="t"/>
            <a:pathLst>
              <a:path extrusionOk="0" h="101993" w="210250">
                <a:moveTo>
                  <a:pt x="209544" y="27166"/>
                </a:moveTo>
                <a:lnTo>
                  <a:pt x="209924" y="28710"/>
                </a:lnTo>
                <a:lnTo>
                  <a:pt x="210251" y="30505"/>
                </a:lnTo>
                <a:lnTo>
                  <a:pt x="210047" y="30927"/>
                </a:lnTo>
                <a:lnTo>
                  <a:pt x="209679" y="31212"/>
                </a:lnTo>
                <a:lnTo>
                  <a:pt x="203831" y="31654"/>
                </a:lnTo>
                <a:lnTo>
                  <a:pt x="202512" y="32151"/>
                </a:lnTo>
                <a:lnTo>
                  <a:pt x="201098" y="34626"/>
                </a:lnTo>
                <a:lnTo>
                  <a:pt x="196093" y="36611"/>
                </a:lnTo>
                <a:lnTo>
                  <a:pt x="193237" y="37631"/>
                </a:lnTo>
                <a:lnTo>
                  <a:pt x="192081" y="37591"/>
                </a:lnTo>
                <a:lnTo>
                  <a:pt x="189307" y="39216"/>
                </a:lnTo>
                <a:lnTo>
                  <a:pt x="181561" y="43262"/>
                </a:lnTo>
                <a:lnTo>
                  <a:pt x="177753" y="45812"/>
                </a:lnTo>
                <a:lnTo>
                  <a:pt x="175843" y="46880"/>
                </a:lnTo>
                <a:lnTo>
                  <a:pt x="174306" y="48042"/>
                </a:lnTo>
                <a:lnTo>
                  <a:pt x="174047" y="49219"/>
                </a:lnTo>
                <a:lnTo>
                  <a:pt x="173993" y="50327"/>
                </a:lnTo>
                <a:lnTo>
                  <a:pt x="169743" y="55529"/>
                </a:lnTo>
                <a:lnTo>
                  <a:pt x="166554" y="56155"/>
                </a:lnTo>
                <a:lnTo>
                  <a:pt x="163861" y="56033"/>
                </a:lnTo>
                <a:lnTo>
                  <a:pt x="162025" y="56821"/>
                </a:lnTo>
                <a:lnTo>
                  <a:pt x="159400" y="57617"/>
                </a:lnTo>
                <a:lnTo>
                  <a:pt x="153715" y="57073"/>
                </a:lnTo>
                <a:lnTo>
                  <a:pt x="151777" y="57161"/>
                </a:lnTo>
                <a:lnTo>
                  <a:pt x="148044" y="56447"/>
                </a:lnTo>
                <a:lnTo>
                  <a:pt x="146534" y="56821"/>
                </a:lnTo>
                <a:lnTo>
                  <a:pt x="144943" y="57875"/>
                </a:lnTo>
                <a:lnTo>
                  <a:pt x="142733" y="62003"/>
                </a:lnTo>
                <a:lnTo>
                  <a:pt x="141835" y="62969"/>
                </a:lnTo>
                <a:lnTo>
                  <a:pt x="141421" y="63907"/>
                </a:lnTo>
                <a:lnTo>
                  <a:pt x="141081" y="65906"/>
                </a:lnTo>
                <a:lnTo>
                  <a:pt x="140237" y="68021"/>
                </a:lnTo>
                <a:lnTo>
                  <a:pt x="139156" y="69687"/>
                </a:lnTo>
                <a:lnTo>
                  <a:pt x="138374" y="71231"/>
                </a:lnTo>
                <a:lnTo>
                  <a:pt x="136776" y="72720"/>
                </a:lnTo>
                <a:lnTo>
                  <a:pt x="135294" y="73658"/>
                </a:lnTo>
                <a:lnTo>
                  <a:pt x="134145" y="71700"/>
                </a:lnTo>
                <a:lnTo>
                  <a:pt x="133152" y="72257"/>
                </a:lnTo>
                <a:lnTo>
                  <a:pt x="132200" y="73053"/>
                </a:lnTo>
                <a:lnTo>
                  <a:pt x="130405" y="72774"/>
                </a:lnTo>
                <a:lnTo>
                  <a:pt x="129296" y="73175"/>
                </a:lnTo>
                <a:lnTo>
                  <a:pt x="126766" y="74875"/>
                </a:lnTo>
                <a:lnTo>
                  <a:pt x="123054" y="74814"/>
                </a:lnTo>
                <a:lnTo>
                  <a:pt x="122646" y="74229"/>
                </a:lnTo>
                <a:lnTo>
                  <a:pt x="121911" y="69551"/>
                </a:lnTo>
                <a:lnTo>
                  <a:pt x="121265" y="67327"/>
                </a:lnTo>
                <a:lnTo>
                  <a:pt x="120728" y="66831"/>
                </a:lnTo>
                <a:lnTo>
                  <a:pt x="120062" y="66777"/>
                </a:lnTo>
                <a:lnTo>
                  <a:pt x="114723" y="70462"/>
                </a:lnTo>
                <a:lnTo>
                  <a:pt x="112248" y="71115"/>
                </a:lnTo>
                <a:lnTo>
                  <a:pt x="110215" y="71231"/>
                </a:lnTo>
                <a:lnTo>
                  <a:pt x="107557" y="70129"/>
                </a:lnTo>
                <a:lnTo>
                  <a:pt x="106978" y="70401"/>
                </a:lnTo>
                <a:lnTo>
                  <a:pt x="106523" y="70993"/>
                </a:lnTo>
                <a:lnTo>
                  <a:pt x="106332" y="71747"/>
                </a:lnTo>
                <a:lnTo>
                  <a:pt x="107107" y="73835"/>
                </a:lnTo>
                <a:lnTo>
                  <a:pt x="106890" y="74243"/>
                </a:lnTo>
                <a:lnTo>
                  <a:pt x="105693" y="74209"/>
                </a:lnTo>
                <a:lnTo>
                  <a:pt x="104020" y="74692"/>
                </a:lnTo>
                <a:lnTo>
                  <a:pt x="102742" y="75651"/>
                </a:lnTo>
                <a:lnTo>
                  <a:pt x="98907" y="79010"/>
                </a:lnTo>
                <a:lnTo>
                  <a:pt x="95677" y="80132"/>
                </a:lnTo>
                <a:lnTo>
                  <a:pt x="92671" y="80574"/>
                </a:lnTo>
                <a:lnTo>
                  <a:pt x="91440" y="80948"/>
                </a:lnTo>
                <a:lnTo>
                  <a:pt x="90889" y="81349"/>
                </a:lnTo>
                <a:lnTo>
                  <a:pt x="89883" y="82947"/>
                </a:lnTo>
                <a:lnTo>
                  <a:pt x="88849" y="85450"/>
                </a:lnTo>
                <a:lnTo>
                  <a:pt x="88312" y="86667"/>
                </a:lnTo>
                <a:lnTo>
                  <a:pt x="87911" y="87374"/>
                </a:lnTo>
                <a:lnTo>
                  <a:pt x="87993" y="88299"/>
                </a:lnTo>
                <a:lnTo>
                  <a:pt x="88809" y="89489"/>
                </a:lnTo>
                <a:lnTo>
                  <a:pt x="89427" y="92161"/>
                </a:lnTo>
                <a:lnTo>
                  <a:pt x="89285" y="92855"/>
                </a:lnTo>
                <a:lnTo>
                  <a:pt x="88625" y="93970"/>
                </a:lnTo>
                <a:lnTo>
                  <a:pt x="87673" y="95065"/>
                </a:lnTo>
                <a:lnTo>
                  <a:pt x="85626" y="95724"/>
                </a:lnTo>
                <a:lnTo>
                  <a:pt x="84022" y="96058"/>
                </a:lnTo>
                <a:lnTo>
                  <a:pt x="82954" y="95840"/>
                </a:lnTo>
                <a:lnTo>
                  <a:pt x="80948" y="95765"/>
                </a:lnTo>
                <a:lnTo>
                  <a:pt x="79363" y="96200"/>
                </a:lnTo>
                <a:lnTo>
                  <a:pt x="78384" y="96948"/>
                </a:lnTo>
                <a:lnTo>
                  <a:pt x="76453" y="97880"/>
                </a:lnTo>
                <a:lnTo>
                  <a:pt x="74053" y="98193"/>
                </a:lnTo>
                <a:lnTo>
                  <a:pt x="70999" y="98315"/>
                </a:lnTo>
                <a:lnTo>
                  <a:pt x="69530" y="98234"/>
                </a:lnTo>
                <a:lnTo>
                  <a:pt x="65097" y="97608"/>
                </a:lnTo>
                <a:lnTo>
                  <a:pt x="63635" y="97826"/>
                </a:lnTo>
                <a:lnTo>
                  <a:pt x="62241" y="98308"/>
                </a:lnTo>
                <a:lnTo>
                  <a:pt x="59711" y="98818"/>
                </a:lnTo>
                <a:lnTo>
                  <a:pt x="58365" y="100369"/>
                </a:lnTo>
                <a:lnTo>
                  <a:pt x="57658" y="101790"/>
                </a:lnTo>
                <a:lnTo>
                  <a:pt x="57277" y="101994"/>
                </a:lnTo>
                <a:lnTo>
                  <a:pt x="55699" y="100688"/>
                </a:lnTo>
                <a:lnTo>
                  <a:pt x="54495" y="99464"/>
                </a:lnTo>
                <a:lnTo>
                  <a:pt x="53707" y="98444"/>
                </a:lnTo>
                <a:lnTo>
                  <a:pt x="52714" y="98472"/>
                </a:lnTo>
                <a:lnTo>
                  <a:pt x="49185" y="100321"/>
                </a:lnTo>
                <a:lnTo>
                  <a:pt x="48661" y="100260"/>
                </a:lnTo>
                <a:lnTo>
                  <a:pt x="47655" y="99553"/>
                </a:lnTo>
                <a:lnTo>
                  <a:pt x="47838" y="97805"/>
                </a:lnTo>
                <a:lnTo>
                  <a:pt x="47770" y="96690"/>
                </a:lnTo>
                <a:lnTo>
                  <a:pt x="46635" y="96098"/>
                </a:lnTo>
                <a:lnTo>
                  <a:pt x="44227" y="95949"/>
                </a:lnTo>
                <a:lnTo>
                  <a:pt x="43411" y="95316"/>
                </a:lnTo>
                <a:lnTo>
                  <a:pt x="43459" y="94371"/>
                </a:lnTo>
                <a:lnTo>
                  <a:pt x="43677" y="93467"/>
                </a:lnTo>
                <a:lnTo>
                  <a:pt x="43405" y="92766"/>
                </a:lnTo>
                <a:lnTo>
                  <a:pt x="42779" y="92236"/>
                </a:lnTo>
                <a:lnTo>
                  <a:pt x="41514" y="92379"/>
                </a:lnTo>
                <a:lnTo>
                  <a:pt x="40066" y="93100"/>
                </a:lnTo>
                <a:lnTo>
                  <a:pt x="39005" y="93922"/>
                </a:lnTo>
                <a:lnTo>
                  <a:pt x="37672" y="94310"/>
                </a:lnTo>
                <a:lnTo>
                  <a:pt x="36054" y="94460"/>
                </a:lnTo>
                <a:lnTo>
                  <a:pt x="35047" y="94956"/>
                </a:lnTo>
                <a:lnTo>
                  <a:pt x="33898" y="96962"/>
                </a:lnTo>
                <a:lnTo>
                  <a:pt x="29974" y="97384"/>
                </a:lnTo>
                <a:lnTo>
                  <a:pt x="28710" y="96928"/>
                </a:lnTo>
                <a:lnTo>
                  <a:pt x="27676" y="95507"/>
                </a:lnTo>
                <a:lnTo>
                  <a:pt x="26323" y="93208"/>
                </a:lnTo>
                <a:lnTo>
                  <a:pt x="25568" y="92923"/>
                </a:lnTo>
                <a:lnTo>
                  <a:pt x="24290" y="92637"/>
                </a:lnTo>
                <a:lnTo>
                  <a:pt x="22202" y="92773"/>
                </a:lnTo>
                <a:lnTo>
                  <a:pt x="19394" y="93739"/>
                </a:lnTo>
                <a:lnTo>
                  <a:pt x="18714" y="92943"/>
                </a:lnTo>
                <a:lnTo>
                  <a:pt x="17986" y="92712"/>
                </a:lnTo>
                <a:lnTo>
                  <a:pt x="17326" y="93372"/>
                </a:lnTo>
                <a:lnTo>
                  <a:pt x="16653" y="93297"/>
                </a:lnTo>
                <a:lnTo>
                  <a:pt x="13879" y="93480"/>
                </a:lnTo>
                <a:lnTo>
                  <a:pt x="10363" y="93392"/>
                </a:lnTo>
                <a:lnTo>
                  <a:pt x="8357" y="92943"/>
                </a:lnTo>
                <a:lnTo>
                  <a:pt x="7058" y="92970"/>
                </a:lnTo>
                <a:lnTo>
                  <a:pt x="4474" y="93997"/>
                </a:lnTo>
                <a:lnTo>
                  <a:pt x="3107" y="93990"/>
                </a:lnTo>
                <a:lnTo>
                  <a:pt x="1312" y="94174"/>
                </a:lnTo>
                <a:lnTo>
                  <a:pt x="979" y="90699"/>
                </a:lnTo>
                <a:lnTo>
                  <a:pt x="0" y="88346"/>
                </a:lnTo>
                <a:lnTo>
                  <a:pt x="299" y="86714"/>
                </a:lnTo>
                <a:lnTo>
                  <a:pt x="952" y="84470"/>
                </a:lnTo>
                <a:lnTo>
                  <a:pt x="1496" y="83205"/>
                </a:lnTo>
                <a:lnTo>
                  <a:pt x="2604" y="83743"/>
                </a:lnTo>
                <a:lnTo>
                  <a:pt x="3876" y="84668"/>
                </a:lnTo>
                <a:lnTo>
                  <a:pt x="4719" y="84423"/>
                </a:lnTo>
                <a:lnTo>
                  <a:pt x="4944" y="83661"/>
                </a:lnTo>
                <a:lnTo>
                  <a:pt x="4617" y="82661"/>
                </a:lnTo>
                <a:lnTo>
                  <a:pt x="4570" y="81914"/>
                </a:lnTo>
                <a:lnTo>
                  <a:pt x="5046" y="80927"/>
                </a:lnTo>
                <a:lnTo>
                  <a:pt x="5746" y="80010"/>
                </a:lnTo>
                <a:lnTo>
                  <a:pt x="10234" y="78500"/>
                </a:lnTo>
                <a:lnTo>
                  <a:pt x="14076" y="77398"/>
                </a:lnTo>
                <a:lnTo>
                  <a:pt x="16075" y="78133"/>
                </a:lnTo>
                <a:lnTo>
                  <a:pt x="19944" y="79819"/>
                </a:lnTo>
                <a:lnTo>
                  <a:pt x="21937" y="80689"/>
                </a:lnTo>
                <a:lnTo>
                  <a:pt x="23324" y="81199"/>
                </a:lnTo>
                <a:lnTo>
                  <a:pt x="24541" y="83668"/>
                </a:lnTo>
                <a:lnTo>
                  <a:pt x="25337" y="83552"/>
                </a:lnTo>
                <a:lnTo>
                  <a:pt x="26139" y="83056"/>
                </a:lnTo>
                <a:lnTo>
                  <a:pt x="26615" y="82451"/>
                </a:lnTo>
                <a:lnTo>
                  <a:pt x="27003" y="80349"/>
                </a:lnTo>
                <a:lnTo>
                  <a:pt x="28805" y="79166"/>
                </a:lnTo>
                <a:lnTo>
                  <a:pt x="32769" y="77765"/>
                </a:lnTo>
                <a:lnTo>
                  <a:pt x="33048" y="76943"/>
                </a:lnTo>
                <a:lnTo>
                  <a:pt x="32987" y="76487"/>
                </a:lnTo>
                <a:lnTo>
                  <a:pt x="33613" y="76086"/>
                </a:lnTo>
                <a:lnTo>
                  <a:pt x="35598" y="75678"/>
                </a:lnTo>
                <a:lnTo>
                  <a:pt x="39610" y="75290"/>
                </a:lnTo>
                <a:lnTo>
                  <a:pt x="40970" y="75583"/>
                </a:lnTo>
                <a:lnTo>
                  <a:pt x="42527" y="76412"/>
                </a:lnTo>
                <a:lnTo>
                  <a:pt x="43731" y="77235"/>
                </a:lnTo>
                <a:lnTo>
                  <a:pt x="44874" y="77208"/>
                </a:lnTo>
                <a:lnTo>
                  <a:pt x="45819" y="77038"/>
                </a:lnTo>
                <a:lnTo>
                  <a:pt x="46227" y="77269"/>
                </a:lnTo>
                <a:lnTo>
                  <a:pt x="46526" y="77997"/>
                </a:lnTo>
                <a:lnTo>
                  <a:pt x="47016" y="78649"/>
                </a:lnTo>
                <a:lnTo>
                  <a:pt x="48552" y="77759"/>
                </a:lnTo>
                <a:lnTo>
                  <a:pt x="49940" y="76610"/>
                </a:lnTo>
                <a:lnTo>
                  <a:pt x="51034" y="76446"/>
                </a:lnTo>
                <a:lnTo>
                  <a:pt x="52041" y="76011"/>
                </a:lnTo>
                <a:lnTo>
                  <a:pt x="52333" y="75243"/>
                </a:lnTo>
                <a:lnTo>
                  <a:pt x="53122" y="73964"/>
                </a:lnTo>
                <a:lnTo>
                  <a:pt x="55386" y="71523"/>
                </a:lnTo>
                <a:lnTo>
                  <a:pt x="56563" y="71129"/>
                </a:lnTo>
                <a:lnTo>
                  <a:pt x="57324" y="71129"/>
                </a:lnTo>
                <a:lnTo>
                  <a:pt x="57365" y="71523"/>
                </a:lnTo>
                <a:lnTo>
                  <a:pt x="57732" y="71883"/>
                </a:lnTo>
                <a:lnTo>
                  <a:pt x="59711" y="72448"/>
                </a:lnTo>
                <a:lnTo>
                  <a:pt x="60316" y="71802"/>
                </a:lnTo>
                <a:lnTo>
                  <a:pt x="60636" y="70911"/>
                </a:lnTo>
                <a:lnTo>
                  <a:pt x="59942" y="69497"/>
                </a:lnTo>
                <a:lnTo>
                  <a:pt x="59929" y="68905"/>
                </a:lnTo>
                <a:lnTo>
                  <a:pt x="60187" y="68361"/>
                </a:lnTo>
                <a:lnTo>
                  <a:pt x="60554" y="68035"/>
                </a:lnTo>
                <a:lnTo>
                  <a:pt x="63716" y="69381"/>
                </a:lnTo>
                <a:lnTo>
                  <a:pt x="64417" y="69354"/>
                </a:lnTo>
                <a:lnTo>
                  <a:pt x="65858" y="68599"/>
                </a:lnTo>
                <a:lnTo>
                  <a:pt x="67177" y="67273"/>
                </a:lnTo>
                <a:lnTo>
                  <a:pt x="67654" y="66226"/>
                </a:lnTo>
                <a:lnTo>
                  <a:pt x="74120" y="62826"/>
                </a:lnTo>
                <a:lnTo>
                  <a:pt x="74576" y="62207"/>
                </a:lnTo>
                <a:lnTo>
                  <a:pt x="74488" y="61758"/>
                </a:lnTo>
                <a:lnTo>
                  <a:pt x="71774" y="60962"/>
                </a:lnTo>
                <a:lnTo>
                  <a:pt x="70551" y="61404"/>
                </a:lnTo>
                <a:lnTo>
                  <a:pt x="69422" y="61404"/>
                </a:lnTo>
                <a:lnTo>
                  <a:pt x="68735" y="60901"/>
                </a:lnTo>
                <a:lnTo>
                  <a:pt x="65443" y="60711"/>
                </a:lnTo>
                <a:lnTo>
                  <a:pt x="64723" y="60357"/>
                </a:lnTo>
                <a:lnTo>
                  <a:pt x="62540" y="57896"/>
                </a:lnTo>
                <a:lnTo>
                  <a:pt x="61037" y="56957"/>
                </a:lnTo>
                <a:lnTo>
                  <a:pt x="59827" y="56338"/>
                </a:lnTo>
                <a:lnTo>
                  <a:pt x="58514" y="56427"/>
                </a:lnTo>
                <a:lnTo>
                  <a:pt x="56950" y="57073"/>
                </a:lnTo>
                <a:lnTo>
                  <a:pt x="56468" y="56780"/>
                </a:lnTo>
                <a:lnTo>
                  <a:pt x="56332" y="55747"/>
                </a:lnTo>
                <a:lnTo>
                  <a:pt x="56338" y="54448"/>
                </a:lnTo>
                <a:lnTo>
                  <a:pt x="56019" y="53054"/>
                </a:lnTo>
                <a:lnTo>
                  <a:pt x="55087" y="52728"/>
                </a:lnTo>
                <a:lnTo>
                  <a:pt x="53884" y="53279"/>
                </a:lnTo>
                <a:lnTo>
                  <a:pt x="52088" y="52714"/>
                </a:lnTo>
                <a:lnTo>
                  <a:pt x="50558" y="52510"/>
                </a:lnTo>
                <a:lnTo>
                  <a:pt x="50164" y="49566"/>
                </a:lnTo>
                <a:lnTo>
                  <a:pt x="49545" y="48308"/>
                </a:lnTo>
                <a:lnTo>
                  <a:pt x="48913" y="46988"/>
                </a:lnTo>
                <a:lnTo>
                  <a:pt x="48246" y="46608"/>
                </a:lnTo>
                <a:lnTo>
                  <a:pt x="47158" y="45948"/>
                </a:lnTo>
                <a:lnTo>
                  <a:pt x="47090" y="44391"/>
                </a:lnTo>
                <a:lnTo>
                  <a:pt x="46859" y="43949"/>
                </a:lnTo>
                <a:lnTo>
                  <a:pt x="46471" y="43738"/>
                </a:lnTo>
                <a:lnTo>
                  <a:pt x="45948" y="43915"/>
                </a:lnTo>
                <a:lnTo>
                  <a:pt x="45274" y="44704"/>
                </a:lnTo>
                <a:lnTo>
                  <a:pt x="45608" y="46424"/>
                </a:lnTo>
                <a:lnTo>
                  <a:pt x="45350" y="48144"/>
                </a:lnTo>
                <a:lnTo>
                  <a:pt x="44955" y="49008"/>
                </a:lnTo>
                <a:lnTo>
                  <a:pt x="44193" y="49647"/>
                </a:lnTo>
                <a:lnTo>
                  <a:pt x="43323" y="49661"/>
                </a:lnTo>
                <a:lnTo>
                  <a:pt x="41813" y="48790"/>
                </a:lnTo>
                <a:lnTo>
                  <a:pt x="41576" y="53999"/>
                </a:lnTo>
                <a:lnTo>
                  <a:pt x="41283" y="54319"/>
                </a:lnTo>
                <a:lnTo>
                  <a:pt x="39481" y="53584"/>
                </a:lnTo>
                <a:lnTo>
                  <a:pt x="38039" y="53897"/>
                </a:lnTo>
                <a:lnTo>
                  <a:pt x="35891" y="53578"/>
                </a:lnTo>
                <a:lnTo>
                  <a:pt x="34279" y="52721"/>
                </a:lnTo>
                <a:lnTo>
                  <a:pt x="33068" y="52483"/>
                </a:lnTo>
                <a:lnTo>
                  <a:pt x="31117" y="51755"/>
                </a:lnTo>
                <a:lnTo>
                  <a:pt x="29628" y="50803"/>
                </a:lnTo>
                <a:lnTo>
                  <a:pt x="28710" y="47308"/>
                </a:lnTo>
                <a:lnTo>
                  <a:pt x="27839" y="46057"/>
                </a:lnTo>
                <a:lnTo>
                  <a:pt x="27016" y="45792"/>
                </a:lnTo>
                <a:lnTo>
                  <a:pt x="23691" y="47002"/>
                </a:lnTo>
                <a:lnTo>
                  <a:pt x="22474" y="46064"/>
                </a:lnTo>
                <a:lnTo>
                  <a:pt x="20230" y="44867"/>
                </a:lnTo>
                <a:lnTo>
                  <a:pt x="18530" y="44418"/>
                </a:lnTo>
                <a:lnTo>
                  <a:pt x="18074" y="43772"/>
                </a:lnTo>
                <a:lnTo>
                  <a:pt x="18149" y="42976"/>
                </a:lnTo>
                <a:lnTo>
                  <a:pt x="23385" y="39066"/>
                </a:lnTo>
                <a:lnTo>
                  <a:pt x="25446" y="36373"/>
                </a:lnTo>
                <a:lnTo>
                  <a:pt x="26738" y="35231"/>
                </a:lnTo>
                <a:lnTo>
                  <a:pt x="28587" y="34476"/>
                </a:lnTo>
                <a:lnTo>
                  <a:pt x="30029" y="34034"/>
                </a:lnTo>
                <a:lnTo>
                  <a:pt x="30763" y="31552"/>
                </a:lnTo>
                <a:lnTo>
                  <a:pt x="31042" y="31267"/>
                </a:lnTo>
                <a:lnTo>
                  <a:pt x="32069" y="31083"/>
                </a:lnTo>
                <a:lnTo>
                  <a:pt x="34395" y="30063"/>
                </a:lnTo>
                <a:lnTo>
                  <a:pt x="38142" y="27880"/>
                </a:lnTo>
                <a:lnTo>
                  <a:pt x="38216" y="27282"/>
                </a:lnTo>
                <a:lnTo>
                  <a:pt x="37835" y="26765"/>
                </a:lnTo>
                <a:lnTo>
                  <a:pt x="36265" y="25643"/>
                </a:lnTo>
                <a:lnTo>
                  <a:pt x="34469" y="24752"/>
                </a:lnTo>
                <a:lnTo>
                  <a:pt x="33381" y="25215"/>
                </a:lnTo>
                <a:lnTo>
                  <a:pt x="32763" y="25670"/>
                </a:lnTo>
                <a:lnTo>
                  <a:pt x="31736" y="24514"/>
                </a:lnTo>
                <a:lnTo>
                  <a:pt x="31736" y="23324"/>
                </a:lnTo>
                <a:lnTo>
                  <a:pt x="32871" y="21284"/>
                </a:lnTo>
                <a:lnTo>
                  <a:pt x="33823" y="20264"/>
                </a:lnTo>
                <a:lnTo>
                  <a:pt x="34224" y="18292"/>
                </a:lnTo>
                <a:lnTo>
                  <a:pt x="35571" y="16973"/>
                </a:lnTo>
                <a:lnTo>
                  <a:pt x="36979" y="14879"/>
                </a:lnTo>
                <a:lnTo>
                  <a:pt x="38685" y="13165"/>
                </a:lnTo>
                <a:lnTo>
                  <a:pt x="41841" y="11880"/>
                </a:lnTo>
                <a:lnTo>
                  <a:pt x="43602" y="12301"/>
                </a:lnTo>
                <a:lnTo>
                  <a:pt x="45254" y="12002"/>
                </a:lnTo>
                <a:lnTo>
                  <a:pt x="47811" y="10962"/>
                </a:lnTo>
                <a:lnTo>
                  <a:pt x="48301" y="10894"/>
                </a:lnTo>
                <a:lnTo>
                  <a:pt x="49375" y="10880"/>
                </a:lnTo>
                <a:lnTo>
                  <a:pt x="55958" y="12471"/>
                </a:lnTo>
                <a:lnTo>
                  <a:pt x="58134" y="12546"/>
                </a:lnTo>
                <a:lnTo>
                  <a:pt x="63234" y="14613"/>
                </a:lnTo>
                <a:lnTo>
                  <a:pt x="65580" y="15062"/>
                </a:lnTo>
                <a:lnTo>
                  <a:pt x="67239" y="15647"/>
                </a:lnTo>
                <a:lnTo>
                  <a:pt x="67987" y="16538"/>
                </a:lnTo>
                <a:lnTo>
                  <a:pt x="69184" y="17633"/>
                </a:lnTo>
                <a:lnTo>
                  <a:pt x="75589" y="18516"/>
                </a:lnTo>
                <a:lnTo>
                  <a:pt x="77351" y="19101"/>
                </a:lnTo>
                <a:lnTo>
                  <a:pt x="77983" y="20060"/>
                </a:lnTo>
                <a:lnTo>
                  <a:pt x="79812" y="21277"/>
                </a:lnTo>
                <a:lnTo>
                  <a:pt x="81369" y="21556"/>
                </a:lnTo>
                <a:lnTo>
                  <a:pt x="80009" y="16796"/>
                </a:lnTo>
                <a:lnTo>
                  <a:pt x="80553" y="13961"/>
                </a:lnTo>
                <a:lnTo>
                  <a:pt x="82580" y="6188"/>
                </a:lnTo>
                <a:lnTo>
                  <a:pt x="83641" y="5012"/>
                </a:lnTo>
                <a:lnTo>
                  <a:pt x="85674" y="3971"/>
                </a:lnTo>
                <a:lnTo>
                  <a:pt x="88870" y="2808"/>
                </a:lnTo>
                <a:lnTo>
                  <a:pt x="90080" y="1183"/>
                </a:lnTo>
                <a:lnTo>
                  <a:pt x="92698" y="1346"/>
                </a:lnTo>
                <a:lnTo>
                  <a:pt x="93834" y="1204"/>
                </a:lnTo>
                <a:lnTo>
                  <a:pt x="94616" y="911"/>
                </a:lnTo>
                <a:lnTo>
                  <a:pt x="95044" y="0"/>
                </a:lnTo>
                <a:lnTo>
                  <a:pt x="97996" y="1584"/>
                </a:lnTo>
                <a:lnTo>
                  <a:pt x="102932" y="4794"/>
                </a:lnTo>
                <a:lnTo>
                  <a:pt x="106659" y="6827"/>
                </a:lnTo>
                <a:lnTo>
                  <a:pt x="111052" y="8745"/>
                </a:lnTo>
                <a:lnTo>
                  <a:pt x="117131" y="10492"/>
                </a:lnTo>
                <a:lnTo>
                  <a:pt x="122272" y="11071"/>
                </a:lnTo>
                <a:lnTo>
                  <a:pt x="123155" y="10656"/>
                </a:lnTo>
                <a:lnTo>
                  <a:pt x="125216" y="7997"/>
                </a:lnTo>
                <a:lnTo>
                  <a:pt x="126189" y="7881"/>
                </a:lnTo>
                <a:lnTo>
                  <a:pt x="127943" y="8112"/>
                </a:lnTo>
                <a:lnTo>
                  <a:pt x="133397" y="8235"/>
                </a:lnTo>
                <a:lnTo>
                  <a:pt x="138952" y="8364"/>
                </a:lnTo>
                <a:lnTo>
                  <a:pt x="141570" y="8106"/>
                </a:lnTo>
                <a:lnTo>
                  <a:pt x="147255" y="6997"/>
                </a:lnTo>
                <a:lnTo>
                  <a:pt x="148092" y="6943"/>
                </a:lnTo>
                <a:lnTo>
                  <a:pt x="149411" y="7018"/>
                </a:lnTo>
                <a:lnTo>
                  <a:pt x="152811" y="8527"/>
                </a:lnTo>
                <a:lnTo>
                  <a:pt x="155354" y="8738"/>
                </a:lnTo>
                <a:lnTo>
                  <a:pt x="157081" y="8731"/>
                </a:lnTo>
                <a:lnTo>
                  <a:pt x="158088" y="8854"/>
                </a:lnTo>
                <a:lnTo>
                  <a:pt x="160196" y="8799"/>
                </a:lnTo>
                <a:lnTo>
                  <a:pt x="163616" y="8976"/>
                </a:lnTo>
                <a:lnTo>
                  <a:pt x="167846" y="9955"/>
                </a:lnTo>
                <a:lnTo>
                  <a:pt x="172939" y="9779"/>
                </a:lnTo>
                <a:lnTo>
                  <a:pt x="174571" y="9595"/>
                </a:lnTo>
                <a:lnTo>
                  <a:pt x="177406" y="9772"/>
                </a:lnTo>
                <a:lnTo>
                  <a:pt x="179657" y="10703"/>
                </a:lnTo>
                <a:lnTo>
                  <a:pt x="182507" y="11689"/>
                </a:lnTo>
                <a:lnTo>
                  <a:pt x="184295" y="12104"/>
                </a:lnTo>
                <a:lnTo>
                  <a:pt x="185492" y="12315"/>
                </a:lnTo>
                <a:lnTo>
                  <a:pt x="187627" y="12390"/>
                </a:lnTo>
                <a:lnTo>
                  <a:pt x="188905" y="12084"/>
                </a:lnTo>
                <a:lnTo>
                  <a:pt x="189633" y="12512"/>
                </a:lnTo>
                <a:lnTo>
                  <a:pt x="190354" y="14919"/>
                </a:lnTo>
                <a:lnTo>
                  <a:pt x="192122" y="16497"/>
                </a:lnTo>
                <a:lnTo>
                  <a:pt x="193502" y="17986"/>
                </a:lnTo>
                <a:lnTo>
                  <a:pt x="194658" y="19632"/>
                </a:lnTo>
                <a:lnTo>
                  <a:pt x="195835" y="20305"/>
                </a:lnTo>
                <a:lnTo>
                  <a:pt x="197909" y="20325"/>
                </a:lnTo>
                <a:lnTo>
                  <a:pt x="201819" y="20795"/>
                </a:lnTo>
                <a:lnTo>
                  <a:pt x="204063" y="21447"/>
                </a:lnTo>
                <a:lnTo>
                  <a:pt x="206932" y="24283"/>
                </a:lnTo>
                <a:lnTo>
                  <a:pt x="209544" y="27166"/>
                </a:lnTo>
                <a:close/>
                <a:moveTo>
                  <a:pt x="37727" y="85082"/>
                </a:moveTo>
                <a:lnTo>
                  <a:pt x="37903" y="84729"/>
                </a:lnTo>
                <a:lnTo>
                  <a:pt x="37203" y="82913"/>
                </a:lnTo>
                <a:lnTo>
                  <a:pt x="38148" y="81213"/>
                </a:lnTo>
                <a:lnTo>
                  <a:pt x="36278" y="80927"/>
                </a:lnTo>
                <a:lnTo>
                  <a:pt x="35319" y="80424"/>
                </a:lnTo>
                <a:lnTo>
                  <a:pt x="34245" y="78704"/>
                </a:lnTo>
                <a:lnTo>
                  <a:pt x="33892" y="78622"/>
                </a:lnTo>
                <a:lnTo>
                  <a:pt x="33334" y="79091"/>
                </a:lnTo>
                <a:lnTo>
                  <a:pt x="33034" y="80220"/>
                </a:lnTo>
                <a:lnTo>
                  <a:pt x="33300" y="81438"/>
                </a:lnTo>
                <a:lnTo>
                  <a:pt x="34061" y="82260"/>
                </a:lnTo>
                <a:lnTo>
                  <a:pt x="34565" y="82532"/>
                </a:lnTo>
                <a:lnTo>
                  <a:pt x="34639" y="82587"/>
                </a:lnTo>
                <a:lnTo>
                  <a:pt x="34619" y="82988"/>
                </a:lnTo>
                <a:lnTo>
                  <a:pt x="34007" y="85001"/>
                </a:lnTo>
                <a:lnTo>
                  <a:pt x="35007" y="85259"/>
                </a:lnTo>
                <a:lnTo>
                  <a:pt x="36761" y="85293"/>
                </a:lnTo>
                <a:lnTo>
                  <a:pt x="37727" y="85082"/>
                </a:lnTo>
                <a:close/>
                <a:moveTo>
                  <a:pt x="48668" y="83654"/>
                </a:moveTo>
                <a:lnTo>
                  <a:pt x="48858" y="82532"/>
                </a:lnTo>
                <a:lnTo>
                  <a:pt x="48396" y="82587"/>
                </a:lnTo>
                <a:lnTo>
                  <a:pt x="47845" y="82893"/>
                </a:lnTo>
                <a:lnTo>
                  <a:pt x="46791" y="83199"/>
                </a:lnTo>
                <a:lnTo>
                  <a:pt x="46560" y="83756"/>
                </a:lnTo>
                <a:lnTo>
                  <a:pt x="47267" y="84464"/>
                </a:lnTo>
                <a:lnTo>
                  <a:pt x="48165" y="84722"/>
                </a:lnTo>
                <a:lnTo>
                  <a:pt x="48668" y="83654"/>
                </a:lnTo>
                <a:close/>
                <a:moveTo>
                  <a:pt x="28098" y="86748"/>
                </a:moveTo>
                <a:lnTo>
                  <a:pt x="28030" y="86238"/>
                </a:lnTo>
                <a:lnTo>
                  <a:pt x="27377" y="86000"/>
                </a:lnTo>
                <a:lnTo>
                  <a:pt x="25527" y="85728"/>
                </a:lnTo>
                <a:lnTo>
                  <a:pt x="24208" y="85334"/>
                </a:lnTo>
                <a:lnTo>
                  <a:pt x="23923" y="85327"/>
                </a:lnTo>
                <a:lnTo>
                  <a:pt x="24045" y="85817"/>
                </a:lnTo>
                <a:lnTo>
                  <a:pt x="24610" y="86680"/>
                </a:lnTo>
                <a:lnTo>
                  <a:pt x="25384" y="87605"/>
                </a:lnTo>
                <a:lnTo>
                  <a:pt x="26384" y="87707"/>
                </a:lnTo>
                <a:lnTo>
                  <a:pt x="28098" y="8674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93" name="Google Shape;3793;p208"/>
          <p:cNvSpPr/>
          <p:nvPr/>
        </p:nvSpPr>
        <p:spPr>
          <a:xfrm>
            <a:off x="9581126" y="4248806"/>
            <a:ext cx="100878" cy="83443"/>
          </a:xfrm>
          <a:custGeom>
            <a:rect b="b" l="l" r="r" t="t"/>
            <a:pathLst>
              <a:path extrusionOk="0" h="83443" w="100878">
                <a:moveTo>
                  <a:pt x="40195" y="83443"/>
                </a:moveTo>
                <a:lnTo>
                  <a:pt x="37067" y="80934"/>
                </a:lnTo>
                <a:lnTo>
                  <a:pt x="30858" y="80057"/>
                </a:lnTo>
                <a:lnTo>
                  <a:pt x="30185" y="78949"/>
                </a:lnTo>
                <a:lnTo>
                  <a:pt x="29587" y="78731"/>
                </a:lnTo>
                <a:lnTo>
                  <a:pt x="29016" y="80173"/>
                </a:lnTo>
                <a:lnTo>
                  <a:pt x="25602" y="81553"/>
                </a:lnTo>
                <a:lnTo>
                  <a:pt x="24174" y="80717"/>
                </a:lnTo>
                <a:lnTo>
                  <a:pt x="23134" y="79710"/>
                </a:lnTo>
                <a:lnTo>
                  <a:pt x="23283" y="78473"/>
                </a:lnTo>
                <a:lnTo>
                  <a:pt x="24276" y="77466"/>
                </a:lnTo>
                <a:lnTo>
                  <a:pt x="25969" y="76745"/>
                </a:lnTo>
                <a:lnTo>
                  <a:pt x="26751" y="74202"/>
                </a:lnTo>
                <a:lnTo>
                  <a:pt x="25459" y="70945"/>
                </a:lnTo>
                <a:lnTo>
                  <a:pt x="24330" y="69993"/>
                </a:lnTo>
                <a:lnTo>
                  <a:pt x="23134" y="69245"/>
                </a:lnTo>
                <a:lnTo>
                  <a:pt x="21876" y="70455"/>
                </a:lnTo>
                <a:lnTo>
                  <a:pt x="20821" y="72529"/>
                </a:lnTo>
                <a:lnTo>
                  <a:pt x="19720" y="73597"/>
                </a:lnTo>
                <a:lnTo>
                  <a:pt x="18163" y="73835"/>
                </a:lnTo>
                <a:lnTo>
                  <a:pt x="15885" y="73747"/>
                </a:lnTo>
                <a:lnTo>
                  <a:pt x="15001" y="70653"/>
                </a:lnTo>
                <a:lnTo>
                  <a:pt x="14708" y="68001"/>
                </a:lnTo>
                <a:lnTo>
                  <a:pt x="15021" y="64968"/>
                </a:lnTo>
                <a:lnTo>
                  <a:pt x="15368" y="63173"/>
                </a:lnTo>
                <a:lnTo>
                  <a:pt x="13178" y="60697"/>
                </a:lnTo>
                <a:lnTo>
                  <a:pt x="13049" y="58338"/>
                </a:lnTo>
                <a:lnTo>
                  <a:pt x="11995" y="57121"/>
                </a:lnTo>
                <a:lnTo>
                  <a:pt x="11682" y="57739"/>
                </a:lnTo>
                <a:lnTo>
                  <a:pt x="11710" y="58419"/>
                </a:lnTo>
                <a:lnTo>
                  <a:pt x="11410" y="57930"/>
                </a:lnTo>
                <a:lnTo>
                  <a:pt x="7942" y="50994"/>
                </a:lnTo>
                <a:lnTo>
                  <a:pt x="7364" y="47777"/>
                </a:lnTo>
                <a:lnTo>
                  <a:pt x="7963" y="45295"/>
                </a:lnTo>
                <a:lnTo>
                  <a:pt x="8310" y="44466"/>
                </a:lnTo>
                <a:lnTo>
                  <a:pt x="7310" y="43160"/>
                </a:lnTo>
                <a:lnTo>
                  <a:pt x="5909" y="41677"/>
                </a:lnTo>
                <a:lnTo>
                  <a:pt x="3427" y="39733"/>
                </a:lnTo>
                <a:lnTo>
                  <a:pt x="3264" y="36652"/>
                </a:lnTo>
                <a:lnTo>
                  <a:pt x="2706" y="33021"/>
                </a:lnTo>
                <a:lnTo>
                  <a:pt x="1965" y="31790"/>
                </a:lnTo>
                <a:lnTo>
                  <a:pt x="829" y="29553"/>
                </a:lnTo>
                <a:lnTo>
                  <a:pt x="210" y="27697"/>
                </a:lnTo>
                <a:lnTo>
                  <a:pt x="0" y="22787"/>
                </a:lnTo>
                <a:lnTo>
                  <a:pt x="320" y="22393"/>
                </a:lnTo>
                <a:lnTo>
                  <a:pt x="2081" y="22250"/>
                </a:lnTo>
                <a:lnTo>
                  <a:pt x="4338" y="21896"/>
                </a:lnTo>
                <a:lnTo>
                  <a:pt x="4699" y="21107"/>
                </a:lnTo>
                <a:lnTo>
                  <a:pt x="4297" y="20448"/>
                </a:lnTo>
                <a:lnTo>
                  <a:pt x="5739" y="19333"/>
                </a:lnTo>
                <a:lnTo>
                  <a:pt x="7813" y="16891"/>
                </a:lnTo>
                <a:lnTo>
                  <a:pt x="9411" y="14341"/>
                </a:lnTo>
                <a:lnTo>
                  <a:pt x="10567" y="12730"/>
                </a:lnTo>
                <a:lnTo>
                  <a:pt x="11254" y="11132"/>
                </a:lnTo>
                <a:lnTo>
                  <a:pt x="13579" y="8867"/>
                </a:lnTo>
                <a:lnTo>
                  <a:pt x="16796" y="7303"/>
                </a:lnTo>
                <a:lnTo>
                  <a:pt x="18972" y="6936"/>
                </a:lnTo>
                <a:lnTo>
                  <a:pt x="21243" y="6406"/>
                </a:lnTo>
                <a:lnTo>
                  <a:pt x="23413" y="5644"/>
                </a:lnTo>
                <a:lnTo>
                  <a:pt x="24446" y="5569"/>
                </a:lnTo>
                <a:lnTo>
                  <a:pt x="27139" y="6487"/>
                </a:lnTo>
                <a:lnTo>
                  <a:pt x="28601" y="6718"/>
                </a:lnTo>
                <a:lnTo>
                  <a:pt x="30137" y="6705"/>
                </a:lnTo>
                <a:lnTo>
                  <a:pt x="31722" y="6807"/>
                </a:lnTo>
                <a:lnTo>
                  <a:pt x="33103" y="6712"/>
                </a:lnTo>
                <a:lnTo>
                  <a:pt x="36407" y="6072"/>
                </a:lnTo>
                <a:lnTo>
                  <a:pt x="39923" y="6583"/>
                </a:lnTo>
                <a:lnTo>
                  <a:pt x="43058" y="6181"/>
                </a:lnTo>
                <a:lnTo>
                  <a:pt x="46934" y="5440"/>
                </a:lnTo>
                <a:lnTo>
                  <a:pt x="48838" y="5909"/>
                </a:lnTo>
                <a:lnTo>
                  <a:pt x="50572" y="6650"/>
                </a:lnTo>
                <a:lnTo>
                  <a:pt x="50810" y="8153"/>
                </a:lnTo>
                <a:lnTo>
                  <a:pt x="51218" y="8840"/>
                </a:lnTo>
                <a:lnTo>
                  <a:pt x="51796" y="9371"/>
                </a:lnTo>
                <a:lnTo>
                  <a:pt x="52564" y="9371"/>
                </a:lnTo>
                <a:lnTo>
                  <a:pt x="53557" y="8323"/>
                </a:lnTo>
                <a:lnTo>
                  <a:pt x="54380" y="7242"/>
                </a:lnTo>
                <a:lnTo>
                  <a:pt x="54652" y="7045"/>
                </a:lnTo>
                <a:lnTo>
                  <a:pt x="54693" y="7575"/>
                </a:lnTo>
                <a:lnTo>
                  <a:pt x="55107" y="8745"/>
                </a:lnTo>
                <a:lnTo>
                  <a:pt x="55842" y="9894"/>
                </a:lnTo>
                <a:lnTo>
                  <a:pt x="56590" y="10656"/>
                </a:lnTo>
                <a:lnTo>
                  <a:pt x="57834" y="11669"/>
                </a:lnTo>
                <a:lnTo>
                  <a:pt x="58643" y="11717"/>
                </a:lnTo>
                <a:lnTo>
                  <a:pt x="61302" y="10758"/>
                </a:lnTo>
                <a:lnTo>
                  <a:pt x="65274" y="12152"/>
                </a:lnTo>
                <a:lnTo>
                  <a:pt x="65736" y="12852"/>
                </a:lnTo>
                <a:lnTo>
                  <a:pt x="67021" y="14267"/>
                </a:lnTo>
                <a:lnTo>
                  <a:pt x="68409" y="15280"/>
                </a:lnTo>
                <a:lnTo>
                  <a:pt x="71509" y="15348"/>
                </a:lnTo>
                <a:lnTo>
                  <a:pt x="72611" y="12845"/>
                </a:lnTo>
                <a:lnTo>
                  <a:pt x="72080" y="11322"/>
                </a:lnTo>
                <a:lnTo>
                  <a:pt x="70312" y="8663"/>
                </a:lnTo>
                <a:lnTo>
                  <a:pt x="69830" y="7092"/>
                </a:lnTo>
                <a:lnTo>
                  <a:pt x="70394" y="6814"/>
                </a:lnTo>
                <a:lnTo>
                  <a:pt x="73386" y="6515"/>
                </a:lnTo>
                <a:lnTo>
                  <a:pt x="73869" y="6209"/>
                </a:lnTo>
                <a:lnTo>
                  <a:pt x="74528" y="4488"/>
                </a:lnTo>
                <a:lnTo>
                  <a:pt x="75344" y="4685"/>
                </a:lnTo>
                <a:lnTo>
                  <a:pt x="77004" y="4910"/>
                </a:lnTo>
                <a:lnTo>
                  <a:pt x="78758" y="3733"/>
                </a:lnTo>
                <a:lnTo>
                  <a:pt x="79799" y="2496"/>
                </a:lnTo>
                <a:lnTo>
                  <a:pt x="80363" y="3060"/>
                </a:lnTo>
                <a:lnTo>
                  <a:pt x="80988" y="3930"/>
                </a:lnTo>
                <a:lnTo>
                  <a:pt x="81668" y="4434"/>
                </a:lnTo>
                <a:lnTo>
                  <a:pt x="82933" y="5182"/>
                </a:lnTo>
                <a:lnTo>
                  <a:pt x="84320" y="6229"/>
                </a:lnTo>
                <a:lnTo>
                  <a:pt x="85184" y="7256"/>
                </a:lnTo>
                <a:lnTo>
                  <a:pt x="85884" y="7657"/>
                </a:lnTo>
                <a:lnTo>
                  <a:pt x="87666" y="7371"/>
                </a:lnTo>
                <a:lnTo>
                  <a:pt x="88142" y="7412"/>
                </a:lnTo>
                <a:lnTo>
                  <a:pt x="89169" y="6161"/>
                </a:lnTo>
                <a:lnTo>
                  <a:pt x="89890" y="5481"/>
                </a:lnTo>
                <a:lnTo>
                  <a:pt x="90509" y="5671"/>
                </a:lnTo>
                <a:lnTo>
                  <a:pt x="91406" y="5658"/>
                </a:lnTo>
                <a:lnTo>
                  <a:pt x="93256" y="4067"/>
                </a:lnTo>
                <a:lnTo>
                  <a:pt x="94317" y="2611"/>
                </a:lnTo>
                <a:lnTo>
                  <a:pt x="94901" y="2210"/>
                </a:lnTo>
                <a:lnTo>
                  <a:pt x="96560" y="2938"/>
                </a:lnTo>
                <a:lnTo>
                  <a:pt x="97227" y="2788"/>
                </a:lnTo>
                <a:lnTo>
                  <a:pt x="98192" y="789"/>
                </a:lnTo>
                <a:lnTo>
                  <a:pt x="99226" y="0"/>
                </a:lnTo>
                <a:lnTo>
                  <a:pt x="99532" y="1081"/>
                </a:lnTo>
                <a:lnTo>
                  <a:pt x="98730" y="3128"/>
                </a:lnTo>
                <a:lnTo>
                  <a:pt x="97873" y="4978"/>
                </a:lnTo>
                <a:lnTo>
                  <a:pt x="96275" y="6596"/>
                </a:lnTo>
                <a:lnTo>
                  <a:pt x="96194" y="7786"/>
                </a:lnTo>
                <a:lnTo>
                  <a:pt x="95642" y="11329"/>
                </a:lnTo>
                <a:lnTo>
                  <a:pt x="95853" y="12458"/>
                </a:lnTo>
                <a:lnTo>
                  <a:pt x="96227" y="13423"/>
                </a:lnTo>
                <a:lnTo>
                  <a:pt x="96751" y="13940"/>
                </a:lnTo>
                <a:lnTo>
                  <a:pt x="98138" y="17408"/>
                </a:lnTo>
                <a:lnTo>
                  <a:pt x="99410" y="20557"/>
                </a:lnTo>
                <a:lnTo>
                  <a:pt x="100661" y="23141"/>
                </a:lnTo>
                <a:lnTo>
                  <a:pt x="100879" y="24773"/>
                </a:lnTo>
                <a:lnTo>
                  <a:pt x="99729" y="28914"/>
                </a:lnTo>
                <a:lnTo>
                  <a:pt x="98397" y="32715"/>
                </a:lnTo>
                <a:lnTo>
                  <a:pt x="98512" y="34606"/>
                </a:lnTo>
                <a:lnTo>
                  <a:pt x="99090" y="36496"/>
                </a:lnTo>
                <a:lnTo>
                  <a:pt x="99702" y="39019"/>
                </a:lnTo>
                <a:lnTo>
                  <a:pt x="99926" y="42242"/>
                </a:lnTo>
                <a:lnTo>
                  <a:pt x="99594" y="44343"/>
                </a:lnTo>
                <a:lnTo>
                  <a:pt x="98988" y="45649"/>
                </a:lnTo>
                <a:lnTo>
                  <a:pt x="97832" y="46982"/>
                </a:lnTo>
                <a:lnTo>
                  <a:pt x="96833" y="47668"/>
                </a:lnTo>
                <a:lnTo>
                  <a:pt x="95622" y="46533"/>
                </a:lnTo>
                <a:lnTo>
                  <a:pt x="94657" y="46485"/>
                </a:lnTo>
                <a:lnTo>
                  <a:pt x="93371" y="46825"/>
                </a:lnTo>
                <a:lnTo>
                  <a:pt x="92358" y="47349"/>
                </a:lnTo>
                <a:lnTo>
                  <a:pt x="90291" y="49314"/>
                </a:lnTo>
                <a:lnTo>
                  <a:pt x="87999" y="51225"/>
                </a:lnTo>
                <a:lnTo>
                  <a:pt x="84830" y="51714"/>
                </a:lnTo>
                <a:lnTo>
                  <a:pt x="83599" y="53129"/>
                </a:lnTo>
                <a:lnTo>
                  <a:pt x="82280" y="53326"/>
                </a:lnTo>
                <a:lnTo>
                  <a:pt x="79778" y="53401"/>
                </a:lnTo>
                <a:lnTo>
                  <a:pt x="78139" y="53727"/>
                </a:lnTo>
                <a:lnTo>
                  <a:pt x="78214" y="54441"/>
                </a:lnTo>
                <a:lnTo>
                  <a:pt x="78078" y="57800"/>
                </a:lnTo>
                <a:lnTo>
                  <a:pt x="78112" y="58589"/>
                </a:lnTo>
                <a:lnTo>
                  <a:pt x="77860" y="58800"/>
                </a:lnTo>
                <a:lnTo>
                  <a:pt x="76725" y="58902"/>
                </a:lnTo>
                <a:lnTo>
                  <a:pt x="74807" y="58385"/>
                </a:lnTo>
                <a:lnTo>
                  <a:pt x="72209" y="57556"/>
                </a:lnTo>
                <a:lnTo>
                  <a:pt x="70360" y="57426"/>
                </a:lnTo>
                <a:lnTo>
                  <a:pt x="69408" y="58888"/>
                </a:lnTo>
                <a:lnTo>
                  <a:pt x="68843" y="59460"/>
                </a:lnTo>
                <a:lnTo>
                  <a:pt x="68136" y="59548"/>
                </a:lnTo>
                <a:lnTo>
                  <a:pt x="67409" y="59807"/>
                </a:lnTo>
                <a:lnTo>
                  <a:pt x="67164" y="60459"/>
                </a:lnTo>
                <a:lnTo>
                  <a:pt x="67103" y="61275"/>
                </a:lnTo>
                <a:lnTo>
                  <a:pt x="67456" y="62669"/>
                </a:lnTo>
                <a:lnTo>
                  <a:pt x="67592" y="64886"/>
                </a:lnTo>
                <a:lnTo>
                  <a:pt x="67497" y="66396"/>
                </a:lnTo>
                <a:lnTo>
                  <a:pt x="68177" y="67355"/>
                </a:lnTo>
                <a:lnTo>
                  <a:pt x="72148" y="70564"/>
                </a:lnTo>
                <a:lnTo>
                  <a:pt x="73318" y="71367"/>
                </a:lnTo>
                <a:lnTo>
                  <a:pt x="73454" y="71843"/>
                </a:lnTo>
                <a:lnTo>
                  <a:pt x="72760" y="73590"/>
                </a:lnTo>
                <a:lnTo>
                  <a:pt x="73379" y="76045"/>
                </a:lnTo>
                <a:lnTo>
                  <a:pt x="72135" y="75998"/>
                </a:lnTo>
                <a:lnTo>
                  <a:pt x="70054" y="74943"/>
                </a:lnTo>
                <a:lnTo>
                  <a:pt x="69061" y="74298"/>
                </a:lnTo>
                <a:lnTo>
                  <a:pt x="67857" y="74814"/>
                </a:lnTo>
                <a:lnTo>
                  <a:pt x="67436" y="74719"/>
                </a:lnTo>
                <a:lnTo>
                  <a:pt x="66627" y="73509"/>
                </a:lnTo>
                <a:lnTo>
                  <a:pt x="65566" y="72278"/>
                </a:lnTo>
                <a:lnTo>
                  <a:pt x="64471" y="72196"/>
                </a:lnTo>
                <a:lnTo>
                  <a:pt x="62159" y="72679"/>
                </a:lnTo>
                <a:lnTo>
                  <a:pt x="59793" y="73019"/>
                </a:lnTo>
                <a:lnTo>
                  <a:pt x="58895" y="73012"/>
                </a:lnTo>
                <a:lnTo>
                  <a:pt x="58521" y="73237"/>
                </a:lnTo>
                <a:lnTo>
                  <a:pt x="57154" y="75073"/>
                </a:lnTo>
                <a:lnTo>
                  <a:pt x="56576" y="74760"/>
                </a:lnTo>
                <a:lnTo>
                  <a:pt x="54190" y="74060"/>
                </a:lnTo>
                <a:lnTo>
                  <a:pt x="52020" y="73794"/>
                </a:lnTo>
                <a:lnTo>
                  <a:pt x="51578" y="74264"/>
                </a:lnTo>
                <a:lnTo>
                  <a:pt x="51843" y="75760"/>
                </a:lnTo>
                <a:lnTo>
                  <a:pt x="52319" y="77215"/>
                </a:lnTo>
                <a:lnTo>
                  <a:pt x="52034" y="77833"/>
                </a:lnTo>
                <a:lnTo>
                  <a:pt x="50837" y="78602"/>
                </a:lnTo>
                <a:lnTo>
                  <a:pt x="49266" y="79982"/>
                </a:lnTo>
                <a:lnTo>
                  <a:pt x="48294" y="81057"/>
                </a:lnTo>
                <a:lnTo>
                  <a:pt x="47621" y="81322"/>
                </a:lnTo>
                <a:lnTo>
                  <a:pt x="45220" y="81274"/>
                </a:lnTo>
                <a:lnTo>
                  <a:pt x="42827" y="81417"/>
                </a:lnTo>
                <a:lnTo>
                  <a:pt x="41861" y="82430"/>
                </a:lnTo>
                <a:lnTo>
                  <a:pt x="40963" y="83219"/>
                </a:lnTo>
                <a:lnTo>
                  <a:pt x="40195" y="83443"/>
                </a:lnTo>
                <a:close/>
                <a:moveTo>
                  <a:pt x="13838" y="66573"/>
                </a:moveTo>
                <a:lnTo>
                  <a:pt x="13498" y="66756"/>
                </a:lnTo>
                <a:lnTo>
                  <a:pt x="13171" y="66749"/>
                </a:lnTo>
                <a:lnTo>
                  <a:pt x="12845" y="66464"/>
                </a:lnTo>
                <a:lnTo>
                  <a:pt x="12879" y="65349"/>
                </a:lnTo>
                <a:lnTo>
                  <a:pt x="13117" y="64669"/>
                </a:lnTo>
                <a:lnTo>
                  <a:pt x="13675" y="64539"/>
                </a:lnTo>
                <a:lnTo>
                  <a:pt x="13838" y="66573"/>
                </a:lnTo>
                <a:close/>
                <a:moveTo>
                  <a:pt x="19033" y="77514"/>
                </a:moveTo>
                <a:lnTo>
                  <a:pt x="18333" y="78262"/>
                </a:lnTo>
                <a:lnTo>
                  <a:pt x="17224" y="76718"/>
                </a:lnTo>
                <a:lnTo>
                  <a:pt x="17231" y="76290"/>
                </a:lnTo>
                <a:lnTo>
                  <a:pt x="19033" y="7751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94" name="Google Shape;3794;p208"/>
          <p:cNvSpPr/>
          <p:nvPr/>
        </p:nvSpPr>
        <p:spPr>
          <a:xfrm>
            <a:off x="4586169" y="4456283"/>
            <a:ext cx="6647548" cy="293095"/>
          </a:xfrm>
          <a:custGeom>
            <a:rect b="b" l="l" r="r" t="t"/>
            <a:pathLst>
              <a:path extrusionOk="0" h="293095" w="6647548">
                <a:moveTo>
                  <a:pt x="6635785" y="126896"/>
                </a:moveTo>
                <a:lnTo>
                  <a:pt x="6636465" y="127256"/>
                </a:lnTo>
                <a:lnTo>
                  <a:pt x="6636941" y="127746"/>
                </a:lnTo>
                <a:lnTo>
                  <a:pt x="6637145" y="128426"/>
                </a:lnTo>
                <a:lnTo>
                  <a:pt x="6637145" y="128596"/>
                </a:lnTo>
                <a:lnTo>
                  <a:pt x="6636805" y="128589"/>
                </a:lnTo>
                <a:lnTo>
                  <a:pt x="6636329" y="128378"/>
                </a:lnTo>
                <a:lnTo>
                  <a:pt x="6635989" y="128093"/>
                </a:lnTo>
                <a:lnTo>
                  <a:pt x="6635853" y="128018"/>
                </a:lnTo>
                <a:lnTo>
                  <a:pt x="6635785" y="127956"/>
                </a:lnTo>
                <a:lnTo>
                  <a:pt x="6636193" y="127997"/>
                </a:lnTo>
                <a:lnTo>
                  <a:pt x="6636601" y="128283"/>
                </a:lnTo>
                <a:lnTo>
                  <a:pt x="6636941" y="128412"/>
                </a:lnTo>
                <a:lnTo>
                  <a:pt x="6636941" y="128079"/>
                </a:lnTo>
                <a:lnTo>
                  <a:pt x="6636533" y="127501"/>
                </a:lnTo>
                <a:lnTo>
                  <a:pt x="6636329" y="127304"/>
                </a:lnTo>
                <a:lnTo>
                  <a:pt x="6635989" y="127134"/>
                </a:lnTo>
                <a:lnTo>
                  <a:pt x="6635649" y="127018"/>
                </a:lnTo>
                <a:lnTo>
                  <a:pt x="6635445" y="127120"/>
                </a:lnTo>
                <a:lnTo>
                  <a:pt x="6635309" y="127168"/>
                </a:lnTo>
                <a:lnTo>
                  <a:pt x="6635241" y="127032"/>
                </a:lnTo>
                <a:lnTo>
                  <a:pt x="6635309" y="126909"/>
                </a:lnTo>
                <a:lnTo>
                  <a:pt x="6635445" y="126787"/>
                </a:lnTo>
                <a:lnTo>
                  <a:pt x="6635853" y="126896"/>
                </a:lnTo>
                <a:close/>
                <a:moveTo>
                  <a:pt x="6647481" y="133907"/>
                </a:moveTo>
                <a:lnTo>
                  <a:pt x="6647413" y="134049"/>
                </a:lnTo>
                <a:lnTo>
                  <a:pt x="6647277" y="133927"/>
                </a:lnTo>
                <a:lnTo>
                  <a:pt x="6647345" y="133703"/>
                </a:lnTo>
                <a:lnTo>
                  <a:pt x="6647481" y="133512"/>
                </a:lnTo>
                <a:lnTo>
                  <a:pt x="6647549" y="133614"/>
                </a:lnTo>
                <a:lnTo>
                  <a:pt x="6647481" y="133907"/>
                </a:lnTo>
                <a:close/>
                <a:moveTo>
                  <a:pt x="6644693" y="159135"/>
                </a:moveTo>
                <a:lnTo>
                  <a:pt x="6644489" y="159223"/>
                </a:lnTo>
                <a:lnTo>
                  <a:pt x="6644285" y="159196"/>
                </a:lnTo>
                <a:lnTo>
                  <a:pt x="6644149" y="159067"/>
                </a:lnTo>
                <a:lnTo>
                  <a:pt x="6644149" y="158863"/>
                </a:lnTo>
                <a:lnTo>
                  <a:pt x="6644285" y="158720"/>
                </a:lnTo>
                <a:lnTo>
                  <a:pt x="6644557" y="158768"/>
                </a:lnTo>
                <a:lnTo>
                  <a:pt x="6644693" y="158951"/>
                </a:lnTo>
                <a:lnTo>
                  <a:pt x="6644693" y="159135"/>
                </a:lnTo>
                <a:close/>
                <a:moveTo>
                  <a:pt x="6625925" y="160039"/>
                </a:moveTo>
                <a:lnTo>
                  <a:pt x="6626061" y="160168"/>
                </a:lnTo>
                <a:lnTo>
                  <a:pt x="6626333" y="160134"/>
                </a:lnTo>
                <a:lnTo>
                  <a:pt x="6626605" y="160114"/>
                </a:lnTo>
                <a:lnTo>
                  <a:pt x="6626469" y="160243"/>
                </a:lnTo>
                <a:lnTo>
                  <a:pt x="6625925" y="160298"/>
                </a:lnTo>
                <a:lnTo>
                  <a:pt x="6625721" y="159971"/>
                </a:lnTo>
                <a:lnTo>
                  <a:pt x="6625993" y="159720"/>
                </a:lnTo>
                <a:lnTo>
                  <a:pt x="6626265" y="159679"/>
                </a:lnTo>
                <a:lnTo>
                  <a:pt x="6626265" y="159747"/>
                </a:lnTo>
                <a:lnTo>
                  <a:pt x="6626265" y="159822"/>
                </a:lnTo>
                <a:lnTo>
                  <a:pt x="6626129" y="159822"/>
                </a:lnTo>
                <a:lnTo>
                  <a:pt x="6625925" y="159883"/>
                </a:lnTo>
                <a:lnTo>
                  <a:pt x="6625925" y="160039"/>
                </a:lnTo>
                <a:close/>
                <a:moveTo>
                  <a:pt x="6582085" y="163160"/>
                </a:moveTo>
                <a:lnTo>
                  <a:pt x="6582309" y="163412"/>
                </a:lnTo>
                <a:lnTo>
                  <a:pt x="6582309" y="163534"/>
                </a:lnTo>
                <a:lnTo>
                  <a:pt x="6582200" y="163514"/>
                </a:lnTo>
                <a:lnTo>
                  <a:pt x="6581874" y="163439"/>
                </a:lnTo>
                <a:lnTo>
                  <a:pt x="6581765" y="163290"/>
                </a:lnTo>
                <a:lnTo>
                  <a:pt x="6582003" y="163392"/>
                </a:lnTo>
                <a:lnTo>
                  <a:pt x="6582105" y="163371"/>
                </a:lnTo>
                <a:lnTo>
                  <a:pt x="6581888" y="163147"/>
                </a:lnTo>
                <a:lnTo>
                  <a:pt x="6581697" y="162984"/>
                </a:lnTo>
                <a:lnTo>
                  <a:pt x="6581555" y="162916"/>
                </a:lnTo>
                <a:lnTo>
                  <a:pt x="6581555" y="162834"/>
                </a:lnTo>
                <a:lnTo>
                  <a:pt x="6581731" y="162875"/>
                </a:lnTo>
                <a:lnTo>
                  <a:pt x="6582085" y="163160"/>
                </a:lnTo>
                <a:close/>
                <a:moveTo>
                  <a:pt x="1333" y="0"/>
                </a:moveTo>
                <a:lnTo>
                  <a:pt x="2856" y="1605"/>
                </a:lnTo>
                <a:lnTo>
                  <a:pt x="2564" y="2414"/>
                </a:lnTo>
                <a:lnTo>
                  <a:pt x="1462" y="2339"/>
                </a:lnTo>
                <a:lnTo>
                  <a:pt x="959" y="2054"/>
                </a:lnTo>
                <a:lnTo>
                  <a:pt x="1816" y="1911"/>
                </a:lnTo>
                <a:lnTo>
                  <a:pt x="1958" y="1612"/>
                </a:lnTo>
                <a:lnTo>
                  <a:pt x="1564" y="1142"/>
                </a:lnTo>
                <a:lnTo>
                  <a:pt x="1040" y="816"/>
                </a:lnTo>
                <a:lnTo>
                  <a:pt x="680" y="816"/>
                </a:lnTo>
                <a:lnTo>
                  <a:pt x="592" y="1462"/>
                </a:lnTo>
                <a:lnTo>
                  <a:pt x="0" y="959"/>
                </a:lnTo>
                <a:lnTo>
                  <a:pt x="347" y="456"/>
                </a:lnTo>
                <a:lnTo>
                  <a:pt x="768" y="122"/>
                </a:lnTo>
                <a:lnTo>
                  <a:pt x="1333" y="0"/>
                </a:lnTo>
                <a:close/>
                <a:moveTo>
                  <a:pt x="6343199" y="15089"/>
                </a:moveTo>
                <a:lnTo>
                  <a:pt x="6341989" y="15722"/>
                </a:lnTo>
                <a:lnTo>
                  <a:pt x="6341622" y="15620"/>
                </a:lnTo>
                <a:lnTo>
                  <a:pt x="6343056" y="14722"/>
                </a:lnTo>
                <a:lnTo>
                  <a:pt x="6343049" y="14831"/>
                </a:lnTo>
                <a:lnTo>
                  <a:pt x="6343199" y="15089"/>
                </a:lnTo>
                <a:close/>
                <a:moveTo>
                  <a:pt x="6340806" y="16565"/>
                </a:moveTo>
                <a:lnTo>
                  <a:pt x="6339391" y="17299"/>
                </a:lnTo>
                <a:lnTo>
                  <a:pt x="6339010" y="16905"/>
                </a:lnTo>
                <a:lnTo>
                  <a:pt x="6339520" y="16891"/>
                </a:lnTo>
                <a:lnTo>
                  <a:pt x="6340472" y="16184"/>
                </a:lnTo>
                <a:lnTo>
                  <a:pt x="6341622" y="16130"/>
                </a:lnTo>
                <a:lnTo>
                  <a:pt x="6341485" y="16524"/>
                </a:lnTo>
                <a:lnTo>
                  <a:pt x="6340806" y="16565"/>
                </a:lnTo>
                <a:close/>
                <a:moveTo>
                  <a:pt x="39440" y="39257"/>
                </a:moveTo>
                <a:lnTo>
                  <a:pt x="42616" y="41453"/>
                </a:lnTo>
                <a:lnTo>
                  <a:pt x="41270" y="41609"/>
                </a:lnTo>
                <a:lnTo>
                  <a:pt x="37951" y="40549"/>
                </a:lnTo>
                <a:lnTo>
                  <a:pt x="34918" y="38379"/>
                </a:lnTo>
                <a:lnTo>
                  <a:pt x="35823" y="37910"/>
                </a:lnTo>
                <a:lnTo>
                  <a:pt x="36265" y="38692"/>
                </a:lnTo>
                <a:lnTo>
                  <a:pt x="37645" y="39420"/>
                </a:lnTo>
                <a:lnTo>
                  <a:pt x="38461" y="37890"/>
                </a:lnTo>
                <a:lnTo>
                  <a:pt x="38998" y="37543"/>
                </a:lnTo>
                <a:lnTo>
                  <a:pt x="36577" y="35965"/>
                </a:lnTo>
                <a:lnTo>
                  <a:pt x="37536" y="36047"/>
                </a:lnTo>
                <a:lnTo>
                  <a:pt x="39828" y="37121"/>
                </a:lnTo>
                <a:lnTo>
                  <a:pt x="39440" y="39257"/>
                </a:lnTo>
                <a:close/>
                <a:moveTo>
                  <a:pt x="6344131" y="39440"/>
                </a:moveTo>
                <a:lnTo>
                  <a:pt x="6344226" y="39875"/>
                </a:lnTo>
                <a:lnTo>
                  <a:pt x="6343138" y="38685"/>
                </a:lnTo>
                <a:lnTo>
                  <a:pt x="6342492" y="37917"/>
                </a:lnTo>
                <a:lnTo>
                  <a:pt x="6342533" y="37584"/>
                </a:lnTo>
                <a:lnTo>
                  <a:pt x="6342825" y="37795"/>
                </a:lnTo>
                <a:lnTo>
                  <a:pt x="6343185" y="38169"/>
                </a:lnTo>
                <a:lnTo>
                  <a:pt x="6343424" y="38468"/>
                </a:lnTo>
                <a:lnTo>
                  <a:pt x="6344131" y="39440"/>
                </a:lnTo>
                <a:close/>
                <a:moveTo>
                  <a:pt x="6344341" y="41875"/>
                </a:moveTo>
                <a:lnTo>
                  <a:pt x="6343648" y="41956"/>
                </a:lnTo>
                <a:lnTo>
                  <a:pt x="6344165" y="41684"/>
                </a:lnTo>
                <a:lnTo>
                  <a:pt x="6344307" y="41310"/>
                </a:lnTo>
                <a:lnTo>
                  <a:pt x="6344226" y="40134"/>
                </a:lnTo>
                <a:lnTo>
                  <a:pt x="6344498" y="40229"/>
                </a:lnTo>
                <a:lnTo>
                  <a:pt x="6344593" y="40712"/>
                </a:lnTo>
                <a:lnTo>
                  <a:pt x="6344641" y="41419"/>
                </a:lnTo>
                <a:lnTo>
                  <a:pt x="6344341" y="41875"/>
                </a:lnTo>
                <a:close/>
                <a:moveTo>
                  <a:pt x="6344505" y="48994"/>
                </a:moveTo>
                <a:lnTo>
                  <a:pt x="6343995" y="49062"/>
                </a:lnTo>
                <a:lnTo>
                  <a:pt x="6344328" y="48675"/>
                </a:lnTo>
                <a:lnTo>
                  <a:pt x="6346511" y="48246"/>
                </a:lnTo>
                <a:lnTo>
                  <a:pt x="6346701" y="48124"/>
                </a:lnTo>
                <a:lnTo>
                  <a:pt x="6347055" y="48362"/>
                </a:lnTo>
                <a:lnTo>
                  <a:pt x="6347048" y="48586"/>
                </a:lnTo>
                <a:lnTo>
                  <a:pt x="6346891" y="48702"/>
                </a:lnTo>
                <a:lnTo>
                  <a:pt x="6345810" y="48709"/>
                </a:lnTo>
                <a:lnTo>
                  <a:pt x="6344960" y="48913"/>
                </a:lnTo>
                <a:lnTo>
                  <a:pt x="6344505" y="48994"/>
                </a:lnTo>
                <a:close/>
                <a:moveTo>
                  <a:pt x="6344396" y="55230"/>
                </a:moveTo>
                <a:lnTo>
                  <a:pt x="6345423" y="55978"/>
                </a:lnTo>
                <a:lnTo>
                  <a:pt x="6345287" y="56495"/>
                </a:lnTo>
                <a:lnTo>
                  <a:pt x="6344940" y="57086"/>
                </a:lnTo>
                <a:lnTo>
                  <a:pt x="6343601" y="58596"/>
                </a:lnTo>
                <a:lnTo>
                  <a:pt x="6343192" y="58453"/>
                </a:lnTo>
                <a:lnTo>
                  <a:pt x="6344498" y="57086"/>
                </a:lnTo>
                <a:lnTo>
                  <a:pt x="6345001" y="56182"/>
                </a:lnTo>
                <a:lnTo>
                  <a:pt x="6344253" y="55488"/>
                </a:lnTo>
                <a:lnTo>
                  <a:pt x="6343954" y="55638"/>
                </a:lnTo>
                <a:lnTo>
                  <a:pt x="6343832" y="55638"/>
                </a:lnTo>
                <a:lnTo>
                  <a:pt x="6343573" y="54992"/>
                </a:lnTo>
                <a:lnTo>
                  <a:pt x="6343832" y="54992"/>
                </a:lnTo>
                <a:lnTo>
                  <a:pt x="6344396" y="55230"/>
                </a:lnTo>
                <a:close/>
                <a:moveTo>
                  <a:pt x="6372568" y="89638"/>
                </a:moveTo>
                <a:lnTo>
                  <a:pt x="6371950" y="90155"/>
                </a:lnTo>
                <a:lnTo>
                  <a:pt x="6371712" y="89686"/>
                </a:lnTo>
                <a:lnTo>
                  <a:pt x="6372018" y="89108"/>
                </a:lnTo>
                <a:lnTo>
                  <a:pt x="6371501" y="86708"/>
                </a:lnTo>
                <a:lnTo>
                  <a:pt x="6370644" y="86381"/>
                </a:lnTo>
                <a:lnTo>
                  <a:pt x="6370134" y="85660"/>
                </a:lnTo>
                <a:lnTo>
                  <a:pt x="6370379" y="85660"/>
                </a:lnTo>
                <a:lnTo>
                  <a:pt x="6371236" y="86320"/>
                </a:lnTo>
                <a:lnTo>
                  <a:pt x="6371923" y="86619"/>
                </a:lnTo>
                <a:lnTo>
                  <a:pt x="6372324" y="88197"/>
                </a:lnTo>
                <a:lnTo>
                  <a:pt x="6372568" y="89638"/>
                </a:lnTo>
                <a:close/>
                <a:moveTo>
                  <a:pt x="6277960" y="90998"/>
                </a:moveTo>
                <a:lnTo>
                  <a:pt x="6277783" y="91039"/>
                </a:lnTo>
                <a:lnTo>
                  <a:pt x="6277422" y="90842"/>
                </a:lnTo>
                <a:lnTo>
                  <a:pt x="6277470" y="90597"/>
                </a:lnTo>
                <a:lnTo>
                  <a:pt x="6277721" y="90488"/>
                </a:lnTo>
                <a:lnTo>
                  <a:pt x="6278041" y="90672"/>
                </a:lnTo>
                <a:lnTo>
                  <a:pt x="6277960" y="90998"/>
                </a:lnTo>
                <a:close/>
                <a:moveTo>
                  <a:pt x="6377614" y="97411"/>
                </a:moveTo>
                <a:lnTo>
                  <a:pt x="6377730" y="98390"/>
                </a:lnTo>
                <a:lnTo>
                  <a:pt x="6377294" y="98261"/>
                </a:lnTo>
                <a:lnTo>
                  <a:pt x="6377152" y="97880"/>
                </a:lnTo>
                <a:lnTo>
                  <a:pt x="6377009" y="96894"/>
                </a:lnTo>
                <a:lnTo>
                  <a:pt x="6376553" y="95928"/>
                </a:lnTo>
                <a:lnTo>
                  <a:pt x="6377070" y="96187"/>
                </a:lnTo>
                <a:lnTo>
                  <a:pt x="6377499" y="96941"/>
                </a:lnTo>
                <a:lnTo>
                  <a:pt x="6377614" y="97411"/>
                </a:lnTo>
                <a:close/>
                <a:moveTo>
                  <a:pt x="84973" y="151995"/>
                </a:moveTo>
                <a:lnTo>
                  <a:pt x="84919" y="152110"/>
                </a:lnTo>
                <a:lnTo>
                  <a:pt x="84688" y="151961"/>
                </a:lnTo>
                <a:lnTo>
                  <a:pt x="84239" y="151682"/>
                </a:lnTo>
                <a:lnTo>
                  <a:pt x="83858" y="151376"/>
                </a:lnTo>
                <a:lnTo>
                  <a:pt x="83851" y="151247"/>
                </a:lnTo>
                <a:lnTo>
                  <a:pt x="84389" y="151063"/>
                </a:lnTo>
                <a:lnTo>
                  <a:pt x="85075" y="150920"/>
                </a:lnTo>
                <a:lnTo>
                  <a:pt x="85225" y="151117"/>
                </a:lnTo>
                <a:lnTo>
                  <a:pt x="85096" y="151396"/>
                </a:lnTo>
                <a:lnTo>
                  <a:pt x="84973" y="151995"/>
                </a:lnTo>
                <a:close/>
                <a:moveTo>
                  <a:pt x="67654" y="181269"/>
                </a:moveTo>
                <a:lnTo>
                  <a:pt x="67212" y="181371"/>
                </a:lnTo>
                <a:lnTo>
                  <a:pt x="66695" y="181371"/>
                </a:lnTo>
                <a:lnTo>
                  <a:pt x="66437" y="181119"/>
                </a:lnTo>
                <a:lnTo>
                  <a:pt x="66423" y="180915"/>
                </a:lnTo>
                <a:lnTo>
                  <a:pt x="66600" y="180915"/>
                </a:lnTo>
                <a:lnTo>
                  <a:pt x="66763" y="180949"/>
                </a:lnTo>
                <a:lnTo>
                  <a:pt x="67497" y="180983"/>
                </a:lnTo>
                <a:lnTo>
                  <a:pt x="67688" y="181133"/>
                </a:lnTo>
                <a:lnTo>
                  <a:pt x="67654" y="181269"/>
                </a:lnTo>
                <a:close/>
                <a:moveTo>
                  <a:pt x="145542" y="292790"/>
                </a:moveTo>
                <a:lnTo>
                  <a:pt x="145385" y="293096"/>
                </a:lnTo>
                <a:lnTo>
                  <a:pt x="145086" y="292987"/>
                </a:lnTo>
                <a:lnTo>
                  <a:pt x="144909" y="292599"/>
                </a:lnTo>
                <a:lnTo>
                  <a:pt x="144848" y="292178"/>
                </a:lnTo>
                <a:lnTo>
                  <a:pt x="144964" y="291838"/>
                </a:lnTo>
                <a:lnTo>
                  <a:pt x="145161" y="291851"/>
                </a:lnTo>
                <a:lnTo>
                  <a:pt x="145385" y="292273"/>
                </a:lnTo>
                <a:lnTo>
                  <a:pt x="145542" y="29279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95" name="Google Shape;3795;p208"/>
          <p:cNvSpPr/>
          <p:nvPr/>
        </p:nvSpPr>
        <p:spPr>
          <a:xfrm>
            <a:off x="8453367" y="4747671"/>
            <a:ext cx="24800" cy="19373"/>
          </a:xfrm>
          <a:custGeom>
            <a:rect b="b" l="l" r="r" t="t"/>
            <a:pathLst>
              <a:path extrusionOk="0" h="19373" w="24800">
                <a:moveTo>
                  <a:pt x="4556" y="10316"/>
                </a:moveTo>
                <a:lnTo>
                  <a:pt x="4196" y="10574"/>
                </a:lnTo>
                <a:lnTo>
                  <a:pt x="2455" y="9466"/>
                </a:lnTo>
                <a:lnTo>
                  <a:pt x="1462" y="9207"/>
                </a:lnTo>
                <a:lnTo>
                  <a:pt x="0" y="7419"/>
                </a:lnTo>
                <a:lnTo>
                  <a:pt x="564" y="1231"/>
                </a:lnTo>
                <a:lnTo>
                  <a:pt x="1034" y="435"/>
                </a:lnTo>
                <a:lnTo>
                  <a:pt x="1387" y="116"/>
                </a:lnTo>
                <a:lnTo>
                  <a:pt x="2196" y="0"/>
                </a:lnTo>
                <a:lnTo>
                  <a:pt x="3183" y="775"/>
                </a:lnTo>
                <a:lnTo>
                  <a:pt x="2924" y="4753"/>
                </a:lnTo>
                <a:lnTo>
                  <a:pt x="4223" y="7433"/>
                </a:lnTo>
                <a:lnTo>
                  <a:pt x="5059" y="9561"/>
                </a:lnTo>
                <a:lnTo>
                  <a:pt x="4556" y="10316"/>
                </a:lnTo>
                <a:close/>
                <a:moveTo>
                  <a:pt x="23841" y="13811"/>
                </a:moveTo>
                <a:lnTo>
                  <a:pt x="24800" y="16490"/>
                </a:lnTo>
                <a:lnTo>
                  <a:pt x="24793" y="18510"/>
                </a:lnTo>
                <a:lnTo>
                  <a:pt x="24385" y="19149"/>
                </a:lnTo>
                <a:lnTo>
                  <a:pt x="23528" y="18727"/>
                </a:lnTo>
                <a:lnTo>
                  <a:pt x="21951" y="17123"/>
                </a:lnTo>
                <a:lnTo>
                  <a:pt x="18952" y="15559"/>
                </a:lnTo>
                <a:lnTo>
                  <a:pt x="20333" y="15429"/>
                </a:lnTo>
                <a:lnTo>
                  <a:pt x="21135" y="15586"/>
                </a:lnTo>
                <a:lnTo>
                  <a:pt x="21985" y="15443"/>
                </a:lnTo>
                <a:lnTo>
                  <a:pt x="22515" y="14559"/>
                </a:lnTo>
                <a:lnTo>
                  <a:pt x="22624" y="14035"/>
                </a:lnTo>
                <a:lnTo>
                  <a:pt x="23372" y="13614"/>
                </a:lnTo>
                <a:lnTo>
                  <a:pt x="23841" y="13811"/>
                </a:lnTo>
                <a:close/>
                <a:moveTo>
                  <a:pt x="10717" y="18183"/>
                </a:moveTo>
                <a:lnTo>
                  <a:pt x="12057" y="19373"/>
                </a:lnTo>
                <a:lnTo>
                  <a:pt x="8330" y="18884"/>
                </a:lnTo>
                <a:lnTo>
                  <a:pt x="7746" y="17809"/>
                </a:lnTo>
                <a:lnTo>
                  <a:pt x="7718" y="17021"/>
                </a:lnTo>
                <a:lnTo>
                  <a:pt x="9112" y="17191"/>
                </a:lnTo>
                <a:lnTo>
                  <a:pt x="10717" y="1818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96" name="Google Shape;3796;p208"/>
          <p:cNvSpPr/>
          <p:nvPr/>
        </p:nvSpPr>
        <p:spPr>
          <a:xfrm>
            <a:off x="6429127" y="4195569"/>
            <a:ext cx="5881" cy="5997"/>
          </a:xfrm>
          <a:custGeom>
            <a:rect b="b" l="l" r="r" t="t"/>
            <a:pathLst>
              <a:path extrusionOk="0" h="5997" w="5881">
                <a:moveTo>
                  <a:pt x="3998" y="3223"/>
                </a:moveTo>
                <a:lnTo>
                  <a:pt x="3509" y="3536"/>
                </a:lnTo>
                <a:lnTo>
                  <a:pt x="2638" y="2312"/>
                </a:lnTo>
                <a:lnTo>
                  <a:pt x="1238" y="1979"/>
                </a:lnTo>
                <a:lnTo>
                  <a:pt x="27" y="1258"/>
                </a:lnTo>
                <a:lnTo>
                  <a:pt x="0" y="1102"/>
                </a:lnTo>
                <a:lnTo>
                  <a:pt x="20" y="741"/>
                </a:lnTo>
                <a:lnTo>
                  <a:pt x="258" y="320"/>
                </a:lnTo>
                <a:lnTo>
                  <a:pt x="877" y="0"/>
                </a:lnTo>
                <a:lnTo>
                  <a:pt x="2421" y="986"/>
                </a:lnTo>
                <a:lnTo>
                  <a:pt x="3142" y="2224"/>
                </a:lnTo>
                <a:lnTo>
                  <a:pt x="3815" y="2788"/>
                </a:lnTo>
                <a:lnTo>
                  <a:pt x="3998" y="3223"/>
                </a:lnTo>
                <a:close/>
                <a:moveTo>
                  <a:pt x="5882" y="5576"/>
                </a:moveTo>
                <a:lnTo>
                  <a:pt x="4923" y="5998"/>
                </a:lnTo>
                <a:lnTo>
                  <a:pt x="4107" y="5426"/>
                </a:lnTo>
                <a:lnTo>
                  <a:pt x="4291" y="4046"/>
                </a:lnTo>
                <a:lnTo>
                  <a:pt x="5066" y="4005"/>
                </a:lnTo>
                <a:lnTo>
                  <a:pt x="5841" y="4617"/>
                </a:lnTo>
                <a:lnTo>
                  <a:pt x="5882" y="557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97" name="Google Shape;3797;p208"/>
          <p:cNvSpPr/>
          <p:nvPr/>
        </p:nvSpPr>
        <p:spPr>
          <a:xfrm>
            <a:off x="10001523" y="3625072"/>
            <a:ext cx="120973" cy="131825"/>
          </a:xfrm>
          <a:custGeom>
            <a:rect b="b" l="l" r="r" t="t"/>
            <a:pathLst>
              <a:path extrusionOk="0" h="131825" w="120973">
                <a:moveTo>
                  <a:pt x="117906" y="12009"/>
                </a:moveTo>
                <a:lnTo>
                  <a:pt x="118423" y="13573"/>
                </a:lnTo>
                <a:lnTo>
                  <a:pt x="119647" y="15096"/>
                </a:lnTo>
                <a:lnTo>
                  <a:pt x="120286" y="16204"/>
                </a:lnTo>
                <a:lnTo>
                  <a:pt x="120415" y="17354"/>
                </a:lnTo>
                <a:lnTo>
                  <a:pt x="120973" y="18000"/>
                </a:lnTo>
                <a:lnTo>
                  <a:pt x="120001" y="18714"/>
                </a:lnTo>
                <a:lnTo>
                  <a:pt x="118722" y="18278"/>
                </a:lnTo>
                <a:lnTo>
                  <a:pt x="116594" y="18020"/>
                </a:lnTo>
                <a:lnTo>
                  <a:pt x="113867" y="20271"/>
                </a:lnTo>
                <a:lnTo>
                  <a:pt x="112357" y="21060"/>
                </a:lnTo>
                <a:lnTo>
                  <a:pt x="111296" y="23270"/>
                </a:lnTo>
                <a:lnTo>
                  <a:pt x="109168" y="24582"/>
                </a:lnTo>
                <a:lnTo>
                  <a:pt x="108005" y="25976"/>
                </a:lnTo>
                <a:lnTo>
                  <a:pt x="106496" y="28390"/>
                </a:lnTo>
                <a:lnTo>
                  <a:pt x="105503" y="30716"/>
                </a:lnTo>
                <a:lnTo>
                  <a:pt x="103211" y="33096"/>
                </a:lnTo>
                <a:lnTo>
                  <a:pt x="101872" y="36081"/>
                </a:lnTo>
                <a:lnTo>
                  <a:pt x="101797" y="38638"/>
                </a:lnTo>
                <a:lnTo>
                  <a:pt x="103259" y="41249"/>
                </a:lnTo>
                <a:lnTo>
                  <a:pt x="103395" y="43466"/>
                </a:lnTo>
                <a:lnTo>
                  <a:pt x="102375" y="48022"/>
                </a:lnTo>
                <a:lnTo>
                  <a:pt x="102939" y="52843"/>
                </a:lnTo>
                <a:lnTo>
                  <a:pt x="102307" y="54727"/>
                </a:lnTo>
                <a:lnTo>
                  <a:pt x="95289" y="58018"/>
                </a:lnTo>
                <a:lnTo>
                  <a:pt x="93453" y="59657"/>
                </a:lnTo>
                <a:lnTo>
                  <a:pt x="90876" y="63907"/>
                </a:lnTo>
                <a:lnTo>
                  <a:pt x="87735" y="65484"/>
                </a:lnTo>
                <a:lnTo>
                  <a:pt x="85783" y="67212"/>
                </a:lnTo>
                <a:lnTo>
                  <a:pt x="83083" y="68232"/>
                </a:lnTo>
                <a:lnTo>
                  <a:pt x="81356" y="71210"/>
                </a:lnTo>
                <a:lnTo>
                  <a:pt x="79459" y="72897"/>
                </a:lnTo>
                <a:lnTo>
                  <a:pt x="77201" y="73923"/>
                </a:lnTo>
                <a:lnTo>
                  <a:pt x="75508" y="75242"/>
                </a:lnTo>
                <a:lnTo>
                  <a:pt x="71727" y="75324"/>
                </a:lnTo>
                <a:lnTo>
                  <a:pt x="69055" y="76242"/>
                </a:lnTo>
                <a:lnTo>
                  <a:pt x="67158" y="78710"/>
                </a:lnTo>
                <a:lnTo>
                  <a:pt x="61452" y="81533"/>
                </a:lnTo>
                <a:lnTo>
                  <a:pt x="60677" y="83661"/>
                </a:lnTo>
                <a:lnTo>
                  <a:pt x="61058" y="86938"/>
                </a:lnTo>
                <a:lnTo>
                  <a:pt x="61092" y="89448"/>
                </a:lnTo>
                <a:lnTo>
                  <a:pt x="60595" y="91508"/>
                </a:lnTo>
                <a:lnTo>
                  <a:pt x="59344" y="90930"/>
                </a:lnTo>
                <a:lnTo>
                  <a:pt x="58671" y="91603"/>
                </a:lnTo>
                <a:lnTo>
                  <a:pt x="57930" y="93507"/>
                </a:lnTo>
                <a:lnTo>
                  <a:pt x="58140" y="95670"/>
                </a:lnTo>
                <a:lnTo>
                  <a:pt x="60099" y="96370"/>
                </a:lnTo>
                <a:lnTo>
                  <a:pt x="61697" y="97254"/>
                </a:lnTo>
                <a:lnTo>
                  <a:pt x="63948" y="97703"/>
                </a:lnTo>
                <a:lnTo>
                  <a:pt x="65614" y="98703"/>
                </a:lnTo>
                <a:lnTo>
                  <a:pt x="69156" y="103259"/>
                </a:lnTo>
                <a:lnTo>
                  <a:pt x="72047" y="105244"/>
                </a:lnTo>
                <a:lnTo>
                  <a:pt x="72795" y="105979"/>
                </a:lnTo>
                <a:lnTo>
                  <a:pt x="74454" y="106978"/>
                </a:lnTo>
                <a:lnTo>
                  <a:pt x="75984" y="108542"/>
                </a:lnTo>
                <a:lnTo>
                  <a:pt x="76848" y="109943"/>
                </a:lnTo>
                <a:lnTo>
                  <a:pt x="76174" y="110324"/>
                </a:lnTo>
                <a:lnTo>
                  <a:pt x="75025" y="112371"/>
                </a:lnTo>
                <a:lnTo>
                  <a:pt x="73951" y="114961"/>
                </a:lnTo>
                <a:lnTo>
                  <a:pt x="72917" y="116362"/>
                </a:lnTo>
                <a:lnTo>
                  <a:pt x="71727" y="117138"/>
                </a:lnTo>
                <a:lnTo>
                  <a:pt x="70442" y="117593"/>
                </a:lnTo>
                <a:lnTo>
                  <a:pt x="67892" y="117790"/>
                </a:lnTo>
                <a:lnTo>
                  <a:pt x="65587" y="117614"/>
                </a:lnTo>
                <a:lnTo>
                  <a:pt x="64845" y="117335"/>
                </a:lnTo>
                <a:lnTo>
                  <a:pt x="61677" y="117498"/>
                </a:lnTo>
                <a:lnTo>
                  <a:pt x="60779" y="117682"/>
                </a:lnTo>
                <a:lnTo>
                  <a:pt x="56230" y="117484"/>
                </a:lnTo>
                <a:lnTo>
                  <a:pt x="53850" y="117695"/>
                </a:lnTo>
                <a:lnTo>
                  <a:pt x="52333" y="118198"/>
                </a:lnTo>
                <a:lnTo>
                  <a:pt x="50790" y="119246"/>
                </a:lnTo>
                <a:lnTo>
                  <a:pt x="49463" y="120816"/>
                </a:lnTo>
                <a:lnTo>
                  <a:pt x="48294" y="122496"/>
                </a:lnTo>
                <a:lnTo>
                  <a:pt x="45914" y="125563"/>
                </a:lnTo>
                <a:lnTo>
                  <a:pt x="44248" y="127052"/>
                </a:lnTo>
                <a:lnTo>
                  <a:pt x="44241" y="129201"/>
                </a:lnTo>
                <a:lnTo>
                  <a:pt x="44200" y="129854"/>
                </a:lnTo>
                <a:lnTo>
                  <a:pt x="43616" y="130309"/>
                </a:lnTo>
                <a:lnTo>
                  <a:pt x="43418" y="130112"/>
                </a:lnTo>
                <a:lnTo>
                  <a:pt x="42453" y="129956"/>
                </a:lnTo>
                <a:lnTo>
                  <a:pt x="38584" y="127991"/>
                </a:lnTo>
                <a:lnTo>
                  <a:pt x="35394" y="129187"/>
                </a:lnTo>
                <a:lnTo>
                  <a:pt x="34592" y="130745"/>
                </a:lnTo>
                <a:lnTo>
                  <a:pt x="33749" y="131248"/>
                </a:lnTo>
                <a:lnTo>
                  <a:pt x="32477" y="128194"/>
                </a:lnTo>
                <a:lnTo>
                  <a:pt x="30403" y="128099"/>
                </a:lnTo>
                <a:lnTo>
                  <a:pt x="27112" y="125406"/>
                </a:lnTo>
                <a:lnTo>
                  <a:pt x="25697" y="125957"/>
                </a:lnTo>
                <a:lnTo>
                  <a:pt x="25337" y="127038"/>
                </a:lnTo>
                <a:lnTo>
                  <a:pt x="23528" y="129514"/>
                </a:lnTo>
                <a:lnTo>
                  <a:pt x="21005" y="131554"/>
                </a:lnTo>
                <a:lnTo>
                  <a:pt x="20189" y="131826"/>
                </a:lnTo>
                <a:lnTo>
                  <a:pt x="19258" y="131683"/>
                </a:lnTo>
                <a:lnTo>
                  <a:pt x="19394" y="131118"/>
                </a:lnTo>
                <a:lnTo>
                  <a:pt x="18367" y="128827"/>
                </a:lnTo>
                <a:lnTo>
                  <a:pt x="14382" y="127902"/>
                </a:lnTo>
                <a:lnTo>
                  <a:pt x="12947" y="126923"/>
                </a:lnTo>
                <a:lnTo>
                  <a:pt x="12220" y="126712"/>
                </a:lnTo>
                <a:lnTo>
                  <a:pt x="16123" y="124148"/>
                </a:lnTo>
                <a:lnTo>
                  <a:pt x="17143" y="123693"/>
                </a:lnTo>
                <a:lnTo>
                  <a:pt x="16381" y="123094"/>
                </a:lnTo>
                <a:lnTo>
                  <a:pt x="15538" y="122802"/>
                </a:lnTo>
                <a:lnTo>
                  <a:pt x="12335" y="123183"/>
                </a:lnTo>
                <a:lnTo>
                  <a:pt x="10662" y="122340"/>
                </a:lnTo>
                <a:lnTo>
                  <a:pt x="8228" y="122612"/>
                </a:lnTo>
                <a:lnTo>
                  <a:pt x="6535" y="121945"/>
                </a:lnTo>
                <a:lnTo>
                  <a:pt x="10044" y="119422"/>
                </a:lnTo>
                <a:lnTo>
                  <a:pt x="10200" y="117933"/>
                </a:lnTo>
                <a:lnTo>
                  <a:pt x="10159" y="116798"/>
                </a:lnTo>
                <a:lnTo>
                  <a:pt x="11934" y="113438"/>
                </a:lnTo>
                <a:lnTo>
                  <a:pt x="13723" y="111582"/>
                </a:lnTo>
                <a:lnTo>
                  <a:pt x="18354" y="108937"/>
                </a:lnTo>
                <a:lnTo>
                  <a:pt x="20366" y="108569"/>
                </a:lnTo>
                <a:lnTo>
                  <a:pt x="21828" y="108678"/>
                </a:lnTo>
                <a:lnTo>
                  <a:pt x="23025" y="108434"/>
                </a:lnTo>
                <a:lnTo>
                  <a:pt x="21767" y="107420"/>
                </a:lnTo>
                <a:lnTo>
                  <a:pt x="20536" y="106958"/>
                </a:lnTo>
                <a:lnTo>
                  <a:pt x="18143" y="107053"/>
                </a:lnTo>
                <a:lnTo>
                  <a:pt x="15661" y="105530"/>
                </a:lnTo>
                <a:lnTo>
                  <a:pt x="15443" y="103918"/>
                </a:lnTo>
                <a:lnTo>
                  <a:pt x="20257" y="93711"/>
                </a:lnTo>
                <a:lnTo>
                  <a:pt x="20325" y="92780"/>
                </a:lnTo>
                <a:lnTo>
                  <a:pt x="19578" y="90284"/>
                </a:lnTo>
                <a:lnTo>
                  <a:pt x="19333" y="87850"/>
                </a:lnTo>
                <a:lnTo>
                  <a:pt x="15878" y="86449"/>
                </a:lnTo>
                <a:lnTo>
                  <a:pt x="14348" y="86279"/>
                </a:lnTo>
                <a:lnTo>
                  <a:pt x="9921" y="83525"/>
                </a:lnTo>
                <a:lnTo>
                  <a:pt x="8154" y="82131"/>
                </a:lnTo>
                <a:lnTo>
                  <a:pt x="7453" y="82546"/>
                </a:lnTo>
                <a:lnTo>
                  <a:pt x="7324" y="84749"/>
                </a:lnTo>
                <a:lnTo>
                  <a:pt x="6691" y="85238"/>
                </a:lnTo>
                <a:lnTo>
                  <a:pt x="5528" y="85667"/>
                </a:lnTo>
                <a:lnTo>
                  <a:pt x="4944" y="83151"/>
                </a:lnTo>
                <a:lnTo>
                  <a:pt x="3985" y="81329"/>
                </a:lnTo>
                <a:lnTo>
                  <a:pt x="1047" y="79472"/>
                </a:lnTo>
                <a:lnTo>
                  <a:pt x="0" y="78452"/>
                </a:lnTo>
                <a:lnTo>
                  <a:pt x="503" y="76235"/>
                </a:lnTo>
                <a:lnTo>
                  <a:pt x="259" y="76038"/>
                </a:lnTo>
                <a:lnTo>
                  <a:pt x="721" y="73549"/>
                </a:lnTo>
                <a:lnTo>
                  <a:pt x="2523" y="71625"/>
                </a:lnTo>
                <a:lnTo>
                  <a:pt x="6936" y="68198"/>
                </a:lnTo>
                <a:lnTo>
                  <a:pt x="8072" y="66586"/>
                </a:lnTo>
                <a:lnTo>
                  <a:pt x="10316" y="64689"/>
                </a:lnTo>
                <a:lnTo>
                  <a:pt x="11322" y="64730"/>
                </a:lnTo>
                <a:lnTo>
                  <a:pt x="12362" y="64566"/>
                </a:lnTo>
                <a:lnTo>
                  <a:pt x="12675" y="63737"/>
                </a:lnTo>
                <a:lnTo>
                  <a:pt x="12913" y="63084"/>
                </a:lnTo>
                <a:lnTo>
                  <a:pt x="13811" y="62492"/>
                </a:lnTo>
                <a:lnTo>
                  <a:pt x="15967" y="61445"/>
                </a:lnTo>
                <a:lnTo>
                  <a:pt x="18415" y="60065"/>
                </a:lnTo>
                <a:lnTo>
                  <a:pt x="20373" y="59677"/>
                </a:lnTo>
                <a:lnTo>
                  <a:pt x="22773" y="57603"/>
                </a:lnTo>
                <a:lnTo>
                  <a:pt x="23752" y="56692"/>
                </a:lnTo>
                <a:lnTo>
                  <a:pt x="24739" y="56692"/>
                </a:lnTo>
                <a:lnTo>
                  <a:pt x="25004" y="56264"/>
                </a:lnTo>
                <a:lnTo>
                  <a:pt x="25562" y="55189"/>
                </a:lnTo>
                <a:lnTo>
                  <a:pt x="26323" y="54482"/>
                </a:lnTo>
                <a:lnTo>
                  <a:pt x="27384" y="54346"/>
                </a:lnTo>
                <a:lnTo>
                  <a:pt x="29118" y="53836"/>
                </a:lnTo>
                <a:lnTo>
                  <a:pt x="31294" y="53523"/>
                </a:lnTo>
                <a:lnTo>
                  <a:pt x="32776" y="51775"/>
                </a:lnTo>
                <a:lnTo>
                  <a:pt x="33279" y="50524"/>
                </a:lnTo>
                <a:lnTo>
                  <a:pt x="34265" y="49151"/>
                </a:lnTo>
                <a:lnTo>
                  <a:pt x="36346" y="47648"/>
                </a:lnTo>
                <a:lnTo>
                  <a:pt x="37781" y="45424"/>
                </a:lnTo>
                <a:lnTo>
                  <a:pt x="39366" y="43010"/>
                </a:lnTo>
                <a:lnTo>
                  <a:pt x="40120" y="42235"/>
                </a:lnTo>
                <a:lnTo>
                  <a:pt x="40862" y="42079"/>
                </a:lnTo>
                <a:lnTo>
                  <a:pt x="41297" y="41167"/>
                </a:lnTo>
                <a:lnTo>
                  <a:pt x="41807" y="38590"/>
                </a:lnTo>
                <a:lnTo>
                  <a:pt x="42534" y="36081"/>
                </a:lnTo>
                <a:lnTo>
                  <a:pt x="42963" y="34898"/>
                </a:lnTo>
                <a:lnTo>
                  <a:pt x="44799" y="33606"/>
                </a:lnTo>
                <a:lnTo>
                  <a:pt x="45261" y="32973"/>
                </a:lnTo>
                <a:lnTo>
                  <a:pt x="45676" y="32763"/>
                </a:lnTo>
                <a:lnTo>
                  <a:pt x="46526" y="32933"/>
                </a:lnTo>
                <a:lnTo>
                  <a:pt x="47668" y="32171"/>
                </a:lnTo>
                <a:lnTo>
                  <a:pt x="48736" y="31328"/>
                </a:lnTo>
                <a:lnTo>
                  <a:pt x="49715" y="31620"/>
                </a:lnTo>
                <a:lnTo>
                  <a:pt x="50708" y="32321"/>
                </a:lnTo>
                <a:lnTo>
                  <a:pt x="51742" y="33715"/>
                </a:lnTo>
                <a:lnTo>
                  <a:pt x="52204" y="34823"/>
                </a:lnTo>
                <a:lnTo>
                  <a:pt x="53020" y="35748"/>
                </a:lnTo>
                <a:lnTo>
                  <a:pt x="53176" y="37094"/>
                </a:lnTo>
                <a:lnTo>
                  <a:pt x="53999" y="37679"/>
                </a:lnTo>
                <a:lnTo>
                  <a:pt x="55740" y="37971"/>
                </a:lnTo>
                <a:lnTo>
                  <a:pt x="58589" y="38889"/>
                </a:lnTo>
                <a:lnTo>
                  <a:pt x="60432" y="38937"/>
                </a:lnTo>
                <a:lnTo>
                  <a:pt x="61486" y="39624"/>
                </a:lnTo>
                <a:lnTo>
                  <a:pt x="63689" y="39998"/>
                </a:lnTo>
                <a:lnTo>
                  <a:pt x="68096" y="39461"/>
                </a:lnTo>
                <a:lnTo>
                  <a:pt x="69898" y="39773"/>
                </a:lnTo>
                <a:lnTo>
                  <a:pt x="70653" y="40617"/>
                </a:lnTo>
                <a:lnTo>
                  <a:pt x="71768" y="41283"/>
                </a:lnTo>
                <a:lnTo>
                  <a:pt x="72495" y="41324"/>
                </a:lnTo>
                <a:lnTo>
                  <a:pt x="73468" y="40175"/>
                </a:lnTo>
                <a:lnTo>
                  <a:pt x="74508" y="38311"/>
                </a:lnTo>
                <a:lnTo>
                  <a:pt x="75195" y="36883"/>
                </a:lnTo>
                <a:lnTo>
                  <a:pt x="75168" y="35748"/>
                </a:lnTo>
                <a:lnTo>
                  <a:pt x="74563" y="34524"/>
                </a:lnTo>
                <a:lnTo>
                  <a:pt x="73114" y="33388"/>
                </a:lnTo>
                <a:lnTo>
                  <a:pt x="72156" y="31627"/>
                </a:lnTo>
                <a:lnTo>
                  <a:pt x="71244" y="29805"/>
                </a:lnTo>
                <a:lnTo>
                  <a:pt x="70707" y="29213"/>
                </a:lnTo>
                <a:lnTo>
                  <a:pt x="70272" y="28329"/>
                </a:lnTo>
                <a:lnTo>
                  <a:pt x="70190" y="26969"/>
                </a:lnTo>
                <a:lnTo>
                  <a:pt x="70503" y="26051"/>
                </a:lnTo>
                <a:lnTo>
                  <a:pt x="72699" y="25439"/>
                </a:lnTo>
                <a:lnTo>
                  <a:pt x="75514" y="25079"/>
                </a:lnTo>
                <a:lnTo>
                  <a:pt x="77793" y="25466"/>
                </a:lnTo>
                <a:lnTo>
                  <a:pt x="81601" y="25208"/>
                </a:lnTo>
                <a:lnTo>
                  <a:pt x="83940" y="24698"/>
                </a:lnTo>
                <a:lnTo>
                  <a:pt x="85674" y="24772"/>
                </a:lnTo>
                <a:lnTo>
                  <a:pt x="87265" y="24766"/>
                </a:lnTo>
                <a:lnTo>
                  <a:pt x="87972" y="23984"/>
                </a:lnTo>
                <a:lnTo>
                  <a:pt x="90196" y="22100"/>
                </a:lnTo>
                <a:lnTo>
                  <a:pt x="91270" y="21427"/>
                </a:lnTo>
                <a:lnTo>
                  <a:pt x="92454" y="20148"/>
                </a:lnTo>
                <a:lnTo>
                  <a:pt x="92637" y="18809"/>
                </a:lnTo>
                <a:lnTo>
                  <a:pt x="92875" y="17721"/>
                </a:lnTo>
                <a:lnTo>
                  <a:pt x="93541" y="16565"/>
                </a:lnTo>
                <a:lnTo>
                  <a:pt x="94711" y="15130"/>
                </a:lnTo>
                <a:lnTo>
                  <a:pt x="95704" y="14470"/>
                </a:lnTo>
                <a:lnTo>
                  <a:pt x="96812" y="14559"/>
                </a:lnTo>
                <a:lnTo>
                  <a:pt x="97975" y="15218"/>
                </a:lnTo>
                <a:lnTo>
                  <a:pt x="98717" y="15878"/>
                </a:lnTo>
                <a:lnTo>
                  <a:pt x="99553" y="15688"/>
                </a:lnTo>
                <a:lnTo>
                  <a:pt x="100253" y="14559"/>
                </a:lnTo>
                <a:lnTo>
                  <a:pt x="100709" y="14341"/>
                </a:lnTo>
                <a:lnTo>
                  <a:pt x="102035" y="14239"/>
                </a:lnTo>
                <a:lnTo>
                  <a:pt x="102463" y="13546"/>
                </a:lnTo>
                <a:lnTo>
                  <a:pt x="102973" y="10220"/>
                </a:lnTo>
                <a:lnTo>
                  <a:pt x="103483" y="7595"/>
                </a:lnTo>
                <a:lnTo>
                  <a:pt x="103592" y="5753"/>
                </a:lnTo>
                <a:lnTo>
                  <a:pt x="104782" y="2699"/>
                </a:lnTo>
                <a:lnTo>
                  <a:pt x="105163" y="857"/>
                </a:lnTo>
                <a:lnTo>
                  <a:pt x="105870" y="0"/>
                </a:lnTo>
                <a:lnTo>
                  <a:pt x="106686" y="61"/>
                </a:lnTo>
                <a:lnTo>
                  <a:pt x="107373" y="605"/>
                </a:lnTo>
                <a:lnTo>
                  <a:pt x="108236" y="918"/>
                </a:lnTo>
                <a:lnTo>
                  <a:pt x="109386" y="619"/>
                </a:lnTo>
                <a:lnTo>
                  <a:pt x="110195" y="1088"/>
                </a:lnTo>
                <a:lnTo>
                  <a:pt x="110698" y="2081"/>
                </a:lnTo>
                <a:lnTo>
                  <a:pt x="112398" y="2761"/>
                </a:lnTo>
                <a:lnTo>
                  <a:pt x="112554" y="3257"/>
                </a:lnTo>
                <a:lnTo>
                  <a:pt x="112514" y="6569"/>
                </a:lnTo>
                <a:lnTo>
                  <a:pt x="113445" y="8119"/>
                </a:lnTo>
                <a:lnTo>
                  <a:pt x="114697" y="9520"/>
                </a:lnTo>
                <a:lnTo>
                  <a:pt x="116403" y="10792"/>
                </a:lnTo>
                <a:lnTo>
                  <a:pt x="117321" y="11077"/>
                </a:lnTo>
                <a:lnTo>
                  <a:pt x="117906" y="12009"/>
                </a:lnTo>
                <a:close/>
                <a:moveTo>
                  <a:pt x="10622" y="87625"/>
                </a:moveTo>
                <a:lnTo>
                  <a:pt x="9554" y="88333"/>
                </a:lnTo>
                <a:lnTo>
                  <a:pt x="9493" y="87068"/>
                </a:lnTo>
                <a:lnTo>
                  <a:pt x="10323" y="86000"/>
                </a:lnTo>
                <a:lnTo>
                  <a:pt x="11186" y="85857"/>
                </a:lnTo>
                <a:lnTo>
                  <a:pt x="10622" y="8762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98" name="Google Shape;3798;p208"/>
          <p:cNvSpPr/>
          <p:nvPr/>
        </p:nvSpPr>
        <p:spPr>
          <a:xfrm>
            <a:off x="10033184" y="3735035"/>
            <a:ext cx="94024" cy="127303"/>
          </a:xfrm>
          <a:custGeom>
            <a:rect b="b" l="l" r="r" t="t"/>
            <a:pathLst>
              <a:path extrusionOk="0" h="127303" w="94024">
                <a:moveTo>
                  <a:pt x="11954" y="20366"/>
                </a:moveTo>
                <a:lnTo>
                  <a:pt x="12539" y="19911"/>
                </a:lnTo>
                <a:lnTo>
                  <a:pt x="12580" y="19258"/>
                </a:lnTo>
                <a:lnTo>
                  <a:pt x="12587" y="17109"/>
                </a:lnTo>
                <a:lnTo>
                  <a:pt x="14253" y="15620"/>
                </a:lnTo>
                <a:lnTo>
                  <a:pt x="16633" y="12553"/>
                </a:lnTo>
                <a:lnTo>
                  <a:pt x="17802" y="10873"/>
                </a:lnTo>
                <a:lnTo>
                  <a:pt x="19128" y="9303"/>
                </a:lnTo>
                <a:lnTo>
                  <a:pt x="20672" y="8255"/>
                </a:lnTo>
                <a:lnTo>
                  <a:pt x="22189" y="7752"/>
                </a:lnTo>
                <a:lnTo>
                  <a:pt x="24568" y="7541"/>
                </a:lnTo>
                <a:lnTo>
                  <a:pt x="29118" y="7738"/>
                </a:lnTo>
                <a:lnTo>
                  <a:pt x="30015" y="7555"/>
                </a:lnTo>
                <a:lnTo>
                  <a:pt x="33184" y="7392"/>
                </a:lnTo>
                <a:lnTo>
                  <a:pt x="33926" y="7670"/>
                </a:lnTo>
                <a:lnTo>
                  <a:pt x="36231" y="7847"/>
                </a:lnTo>
                <a:lnTo>
                  <a:pt x="38781" y="7650"/>
                </a:lnTo>
                <a:lnTo>
                  <a:pt x="40066" y="7194"/>
                </a:lnTo>
                <a:lnTo>
                  <a:pt x="41256" y="6419"/>
                </a:lnTo>
                <a:lnTo>
                  <a:pt x="42289" y="5018"/>
                </a:lnTo>
                <a:lnTo>
                  <a:pt x="43364" y="2428"/>
                </a:lnTo>
                <a:lnTo>
                  <a:pt x="44513" y="381"/>
                </a:lnTo>
                <a:lnTo>
                  <a:pt x="45186" y="0"/>
                </a:lnTo>
                <a:lnTo>
                  <a:pt x="49851" y="10846"/>
                </a:lnTo>
                <a:lnTo>
                  <a:pt x="54305" y="17823"/>
                </a:lnTo>
                <a:lnTo>
                  <a:pt x="58106" y="22855"/>
                </a:lnTo>
                <a:lnTo>
                  <a:pt x="63519" y="32504"/>
                </a:lnTo>
                <a:lnTo>
                  <a:pt x="65104" y="37645"/>
                </a:lnTo>
                <a:lnTo>
                  <a:pt x="65253" y="40821"/>
                </a:lnTo>
                <a:lnTo>
                  <a:pt x="66158" y="45179"/>
                </a:lnTo>
                <a:lnTo>
                  <a:pt x="65389" y="47675"/>
                </a:lnTo>
                <a:lnTo>
                  <a:pt x="65614" y="51599"/>
                </a:lnTo>
                <a:lnTo>
                  <a:pt x="65274" y="53612"/>
                </a:lnTo>
                <a:lnTo>
                  <a:pt x="64607" y="55094"/>
                </a:lnTo>
                <a:lnTo>
                  <a:pt x="64587" y="57936"/>
                </a:lnTo>
                <a:lnTo>
                  <a:pt x="64798" y="59453"/>
                </a:lnTo>
                <a:lnTo>
                  <a:pt x="64818" y="61466"/>
                </a:lnTo>
                <a:lnTo>
                  <a:pt x="65247" y="62248"/>
                </a:lnTo>
                <a:lnTo>
                  <a:pt x="65865" y="62533"/>
                </a:lnTo>
                <a:lnTo>
                  <a:pt x="66851" y="61806"/>
                </a:lnTo>
                <a:lnTo>
                  <a:pt x="68055" y="61500"/>
                </a:lnTo>
                <a:lnTo>
                  <a:pt x="67844" y="63914"/>
                </a:lnTo>
                <a:lnTo>
                  <a:pt x="66389" y="70013"/>
                </a:lnTo>
                <a:lnTo>
                  <a:pt x="65124" y="74440"/>
                </a:lnTo>
                <a:lnTo>
                  <a:pt x="63404" y="78289"/>
                </a:lnTo>
                <a:lnTo>
                  <a:pt x="61214" y="81805"/>
                </a:lnTo>
                <a:lnTo>
                  <a:pt x="58589" y="83178"/>
                </a:lnTo>
                <a:lnTo>
                  <a:pt x="56747" y="83668"/>
                </a:lnTo>
                <a:lnTo>
                  <a:pt x="53224" y="83845"/>
                </a:lnTo>
                <a:lnTo>
                  <a:pt x="50300" y="83253"/>
                </a:lnTo>
                <a:lnTo>
                  <a:pt x="47791" y="83681"/>
                </a:lnTo>
                <a:lnTo>
                  <a:pt x="46784" y="84409"/>
                </a:lnTo>
                <a:lnTo>
                  <a:pt x="46036" y="85660"/>
                </a:lnTo>
                <a:lnTo>
                  <a:pt x="46587" y="87598"/>
                </a:lnTo>
                <a:lnTo>
                  <a:pt x="46513" y="89026"/>
                </a:lnTo>
                <a:lnTo>
                  <a:pt x="45438" y="88917"/>
                </a:lnTo>
                <a:lnTo>
                  <a:pt x="43310" y="88088"/>
                </a:lnTo>
                <a:lnTo>
                  <a:pt x="40950" y="87972"/>
                </a:lnTo>
                <a:lnTo>
                  <a:pt x="39848" y="87558"/>
                </a:lnTo>
                <a:lnTo>
                  <a:pt x="38733" y="85511"/>
                </a:lnTo>
                <a:lnTo>
                  <a:pt x="37597" y="85585"/>
                </a:lnTo>
                <a:lnTo>
                  <a:pt x="35626" y="86803"/>
                </a:lnTo>
                <a:lnTo>
                  <a:pt x="32606" y="87075"/>
                </a:lnTo>
                <a:lnTo>
                  <a:pt x="31545" y="87734"/>
                </a:lnTo>
                <a:lnTo>
                  <a:pt x="31165" y="88584"/>
                </a:lnTo>
                <a:lnTo>
                  <a:pt x="31600" y="89659"/>
                </a:lnTo>
                <a:lnTo>
                  <a:pt x="33123" y="91066"/>
                </a:lnTo>
                <a:lnTo>
                  <a:pt x="32613" y="92487"/>
                </a:lnTo>
                <a:lnTo>
                  <a:pt x="31036" y="93195"/>
                </a:lnTo>
                <a:lnTo>
                  <a:pt x="29757" y="91447"/>
                </a:lnTo>
                <a:lnTo>
                  <a:pt x="28962" y="89733"/>
                </a:lnTo>
                <a:lnTo>
                  <a:pt x="28071" y="89638"/>
                </a:lnTo>
                <a:lnTo>
                  <a:pt x="26683" y="90128"/>
                </a:lnTo>
                <a:lnTo>
                  <a:pt x="26405" y="91978"/>
                </a:lnTo>
                <a:lnTo>
                  <a:pt x="27051" y="93235"/>
                </a:lnTo>
                <a:lnTo>
                  <a:pt x="28112" y="94697"/>
                </a:lnTo>
                <a:lnTo>
                  <a:pt x="26622" y="96377"/>
                </a:lnTo>
                <a:lnTo>
                  <a:pt x="26228" y="97574"/>
                </a:lnTo>
                <a:lnTo>
                  <a:pt x="25160" y="98431"/>
                </a:lnTo>
                <a:lnTo>
                  <a:pt x="22277" y="96520"/>
                </a:lnTo>
                <a:lnTo>
                  <a:pt x="22692" y="95160"/>
                </a:lnTo>
                <a:lnTo>
                  <a:pt x="23943" y="93854"/>
                </a:lnTo>
                <a:lnTo>
                  <a:pt x="24093" y="92494"/>
                </a:lnTo>
                <a:lnTo>
                  <a:pt x="23678" y="91692"/>
                </a:lnTo>
                <a:lnTo>
                  <a:pt x="19557" y="95119"/>
                </a:lnTo>
                <a:lnTo>
                  <a:pt x="17014" y="98995"/>
                </a:lnTo>
                <a:lnTo>
                  <a:pt x="15654" y="98709"/>
                </a:lnTo>
                <a:lnTo>
                  <a:pt x="15089" y="97717"/>
                </a:lnTo>
                <a:lnTo>
                  <a:pt x="14294" y="97309"/>
                </a:lnTo>
                <a:lnTo>
                  <a:pt x="11546" y="99804"/>
                </a:lnTo>
                <a:lnTo>
                  <a:pt x="11043" y="101783"/>
                </a:lnTo>
                <a:lnTo>
                  <a:pt x="10037" y="101858"/>
                </a:lnTo>
                <a:lnTo>
                  <a:pt x="9595" y="101021"/>
                </a:lnTo>
                <a:lnTo>
                  <a:pt x="9561" y="99226"/>
                </a:lnTo>
                <a:lnTo>
                  <a:pt x="9091" y="97717"/>
                </a:lnTo>
                <a:lnTo>
                  <a:pt x="6243" y="95513"/>
                </a:lnTo>
                <a:lnTo>
                  <a:pt x="4951" y="93582"/>
                </a:lnTo>
                <a:lnTo>
                  <a:pt x="5651" y="92501"/>
                </a:lnTo>
                <a:lnTo>
                  <a:pt x="8031" y="93086"/>
                </a:lnTo>
                <a:lnTo>
                  <a:pt x="9915" y="93011"/>
                </a:lnTo>
                <a:lnTo>
                  <a:pt x="9541" y="92093"/>
                </a:lnTo>
                <a:lnTo>
                  <a:pt x="8922" y="91658"/>
                </a:lnTo>
                <a:lnTo>
                  <a:pt x="10180" y="91141"/>
                </a:lnTo>
                <a:lnTo>
                  <a:pt x="11227" y="90087"/>
                </a:lnTo>
                <a:lnTo>
                  <a:pt x="10357" y="89801"/>
                </a:lnTo>
                <a:lnTo>
                  <a:pt x="9037" y="90413"/>
                </a:lnTo>
                <a:lnTo>
                  <a:pt x="7936" y="90114"/>
                </a:lnTo>
                <a:lnTo>
                  <a:pt x="7501" y="87578"/>
                </a:lnTo>
                <a:lnTo>
                  <a:pt x="6161" y="84973"/>
                </a:lnTo>
                <a:lnTo>
                  <a:pt x="5460" y="82444"/>
                </a:lnTo>
                <a:lnTo>
                  <a:pt x="6786" y="80989"/>
                </a:lnTo>
                <a:lnTo>
                  <a:pt x="7460" y="78717"/>
                </a:lnTo>
                <a:lnTo>
                  <a:pt x="8697" y="75426"/>
                </a:lnTo>
                <a:lnTo>
                  <a:pt x="9316" y="74359"/>
                </a:lnTo>
                <a:lnTo>
                  <a:pt x="11023" y="73583"/>
                </a:lnTo>
                <a:lnTo>
                  <a:pt x="11628" y="72733"/>
                </a:lnTo>
                <a:lnTo>
                  <a:pt x="10690" y="72298"/>
                </a:lnTo>
                <a:lnTo>
                  <a:pt x="9194" y="71910"/>
                </a:lnTo>
                <a:lnTo>
                  <a:pt x="9228" y="70959"/>
                </a:lnTo>
                <a:lnTo>
                  <a:pt x="10248" y="70442"/>
                </a:lnTo>
                <a:lnTo>
                  <a:pt x="11390" y="69388"/>
                </a:lnTo>
                <a:lnTo>
                  <a:pt x="13593" y="68109"/>
                </a:lnTo>
                <a:lnTo>
                  <a:pt x="14280" y="65695"/>
                </a:lnTo>
                <a:lnTo>
                  <a:pt x="13641" y="65083"/>
                </a:lnTo>
                <a:lnTo>
                  <a:pt x="12260" y="64512"/>
                </a:lnTo>
                <a:lnTo>
                  <a:pt x="12573" y="63288"/>
                </a:lnTo>
                <a:lnTo>
                  <a:pt x="13144" y="62356"/>
                </a:lnTo>
                <a:lnTo>
                  <a:pt x="12927" y="61799"/>
                </a:lnTo>
                <a:lnTo>
                  <a:pt x="11302" y="60221"/>
                </a:lnTo>
                <a:lnTo>
                  <a:pt x="10227" y="58786"/>
                </a:lnTo>
                <a:lnTo>
                  <a:pt x="10547" y="57148"/>
                </a:lnTo>
                <a:lnTo>
                  <a:pt x="10302" y="54666"/>
                </a:lnTo>
                <a:lnTo>
                  <a:pt x="10445" y="52578"/>
                </a:lnTo>
                <a:lnTo>
                  <a:pt x="10370" y="51442"/>
                </a:lnTo>
                <a:lnTo>
                  <a:pt x="9575" y="48892"/>
                </a:lnTo>
                <a:lnTo>
                  <a:pt x="9214" y="46329"/>
                </a:lnTo>
                <a:lnTo>
                  <a:pt x="8174" y="46703"/>
                </a:lnTo>
                <a:lnTo>
                  <a:pt x="7330" y="47342"/>
                </a:lnTo>
                <a:lnTo>
                  <a:pt x="4318" y="46438"/>
                </a:lnTo>
                <a:lnTo>
                  <a:pt x="3359" y="46383"/>
                </a:lnTo>
                <a:lnTo>
                  <a:pt x="2972" y="44479"/>
                </a:lnTo>
                <a:lnTo>
                  <a:pt x="4053" y="42133"/>
                </a:lnTo>
                <a:lnTo>
                  <a:pt x="6617" y="40059"/>
                </a:lnTo>
                <a:lnTo>
                  <a:pt x="8092" y="39801"/>
                </a:lnTo>
                <a:lnTo>
                  <a:pt x="9201" y="38889"/>
                </a:lnTo>
                <a:lnTo>
                  <a:pt x="10935" y="38604"/>
                </a:lnTo>
                <a:lnTo>
                  <a:pt x="13015" y="40018"/>
                </a:lnTo>
                <a:lnTo>
                  <a:pt x="14878" y="40304"/>
                </a:lnTo>
                <a:lnTo>
                  <a:pt x="15912" y="42731"/>
                </a:lnTo>
                <a:lnTo>
                  <a:pt x="16551" y="43248"/>
                </a:lnTo>
                <a:lnTo>
                  <a:pt x="16687" y="42358"/>
                </a:lnTo>
                <a:lnTo>
                  <a:pt x="18197" y="41310"/>
                </a:lnTo>
                <a:lnTo>
                  <a:pt x="18557" y="40521"/>
                </a:lnTo>
                <a:lnTo>
                  <a:pt x="18231" y="40086"/>
                </a:lnTo>
                <a:lnTo>
                  <a:pt x="16497" y="39658"/>
                </a:lnTo>
                <a:lnTo>
                  <a:pt x="14940" y="36639"/>
                </a:lnTo>
                <a:lnTo>
                  <a:pt x="14722" y="35313"/>
                </a:lnTo>
                <a:lnTo>
                  <a:pt x="14158" y="34469"/>
                </a:lnTo>
                <a:lnTo>
                  <a:pt x="14994" y="32049"/>
                </a:lnTo>
                <a:lnTo>
                  <a:pt x="13192" y="29281"/>
                </a:lnTo>
                <a:lnTo>
                  <a:pt x="12315" y="28411"/>
                </a:lnTo>
                <a:lnTo>
                  <a:pt x="12444" y="25915"/>
                </a:lnTo>
                <a:lnTo>
                  <a:pt x="11506" y="24331"/>
                </a:lnTo>
                <a:lnTo>
                  <a:pt x="10982" y="23460"/>
                </a:lnTo>
                <a:lnTo>
                  <a:pt x="10662" y="21951"/>
                </a:lnTo>
                <a:lnTo>
                  <a:pt x="10935" y="21270"/>
                </a:lnTo>
                <a:lnTo>
                  <a:pt x="11751" y="21012"/>
                </a:lnTo>
                <a:lnTo>
                  <a:pt x="11954" y="20366"/>
                </a:lnTo>
                <a:close/>
                <a:moveTo>
                  <a:pt x="9792" y="21447"/>
                </a:moveTo>
                <a:lnTo>
                  <a:pt x="9704" y="24623"/>
                </a:lnTo>
                <a:lnTo>
                  <a:pt x="8650" y="24487"/>
                </a:lnTo>
                <a:lnTo>
                  <a:pt x="7936" y="24167"/>
                </a:lnTo>
                <a:lnTo>
                  <a:pt x="7630" y="23548"/>
                </a:lnTo>
                <a:lnTo>
                  <a:pt x="6909" y="20604"/>
                </a:lnTo>
                <a:lnTo>
                  <a:pt x="7718" y="19387"/>
                </a:lnTo>
                <a:lnTo>
                  <a:pt x="9275" y="20353"/>
                </a:lnTo>
                <a:lnTo>
                  <a:pt x="9792" y="21447"/>
                </a:lnTo>
                <a:close/>
                <a:moveTo>
                  <a:pt x="93678" y="27649"/>
                </a:moveTo>
                <a:lnTo>
                  <a:pt x="92807" y="28356"/>
                </a:lnTo>
                <a:lnTo>
                  <a:pt x="91780" y="27649"/>
                </a:lnTo>
                <a:lnTo>
                  <a:pt x="91651" y="26894"/>
                </a:lnTo>
                <a:lnTo>
                  <a:pt x="92188" y="26241"/>
                </a:lnTo>
                <a:lnTo>
                  <a:pt x="93440" y="25847"/>
                </a:lnTo>
                <a:lnTo>
                  <a:pt x="94024" y="26418"/>
                </a:lnTo>
                <a:lnTo>
                  <a:pt x="93678" y="27649"/>
                </a:lnTo>
                <a:close/>
                <a:moveTo>
                  <a:pt x="7820" y="51096"/>
                </a:moveTo>
                <a:lnTo>
                  <a:pt x="7562" y="52625"/>
                </a:lnTo>
                <a:lnTo>
                  <a:pt x="6297" y="51619"/>
                </a:lnTo>
                <a:lnTo>
                  <a:pt x="5930" y="48260"/>
                </a:lnTo>
                <a:lnTo>
                  <a:pt x="7228" y="49239"/>
                </a:lnTo>
                <a:lnTo>
                  <a:pt x="7820" y="51096"/>
                </a:lnTo>
                <a:close/>
                <a:moveTo>
                  <a:pt x="52170" y="90713"/>
                </a:moveTo>
                <a:lnTo>
                  <a:pt x="50368" y="92141"/>
                </a:lnTo>
                <a:lnTo>
                  <a:pt x="47940" y="90223"/>
                </a:lnTo>
                <a:lnTo>
                  <a:pt x="47363" y="89169"/>
                </a:lnTo>
                <a:lnTo>
                  <a:pt x="49205" y="87612"/>
                </a:lnTo>
                <a:lnTo>
                  <a:pt x="50769" y="85837"/>
                </a:lnTo>
                <a:lnTo>
                  <a:pt x="51796" y="85728"/>
                </a:lnTo>
                <a:lnTo>
                  <a:pt x="52170" y="90713"/>
                </a:lnTo>
                <a:close/>
                <a:moveTo>
                  <a:pt x="39277" y="90543"/>
                </a:moveTo>
                <a:lnTo>
                  <a:pt x="39066" y="92807"/>
                </a:lnTo>
                <a:lnTo>
                  <a:pt x="37720" y="92923"/>
                </a:lnTo>
                <a:lnTo>
                  <a:pt x="36918" y="91467"/>
                </a:lnTo>
                <a:lnTo>
                  <a:pt x="36061" y="92175"/>
                </a:lnTo>
                <a:lnTo>
                  <a:pt x="35619" y="92188"/>
                </a:lnTo>
                <a:lnTo>
                  <a:pt x="34939" y="90373"/>
                </a:lnTo>
                <a:lnTo>
                  <a:pt x="34823" y="88958"/>
                </a:lnTo>
                <a:lnTo>
                  <a:pt x="36408" y="87877"/>
                </a:lnTo>
                <a:lnTo>
                  <a:pt x="37373" y="88523"/>
                </a:lnTo>
                <a:lnTo>
                  <a:pt x="38747" y="88856"/>
                </a:lnTo>
                <a:lnTo>
                  <a:pt x="39277" y="90543"/>
                </a:lnTo>
                <a:close/>
                <a:moveTo>
                  <a:pt x="3141" y="92270"/>
                </a:moveTo>
                <a:lnTo>
                  <a:pt x="2890" y="92828"/>
                </a:lnTo>
                <a:lnTo>
                  <a:pt x="2060" y="92664"/>
                </a:lnTo>
                <a:lnTo>
                  <a:pt x="1204" y="91073"/>
                </a:lnTo>
                <a:lnTo>
                  <a:pt x="850" y="89808"/>
                </a:lnTo>
                <a:lnTo>
                  <a:pt x="0" y="89115"/>
                </a:lnTo>
                <a:lnTo>
                  <a:pt x="1353" y="88020"/>
                </a:lnTo>
                <a:lnTo>
                  <a:pt x="3074" y="89992"/>
                </a:lnTo>
                <a:lnTo>
                  <a:pt x="3141" y="92270"/>
                </a:lnTo>
                <a:close/>
                <a:moveTo>
                  <a:pt x="34191" y="94949"/>
                </a:moveTo>
                <a:lnTo>
                  <a:pt x="33973" y="95663"/>
                </a:lnTo>
                <a:lnTo>
                  <a:pt x="33007" y="94582"/>
                </a:lnTo>
                <a:lnTo>
                  <a:pt x="33966" y="93399"/>
                </a:lnTo>
                <a:lnTo>
                  <a:pt x="34191" y="94949"/>
                </a:lnTo>
                <a:close/>
                <a:moveTo>
                  <a:pt x="4318" y="100586"/>
                </a:moveTo>
                <a:lnTo>
                  <a:pt x="3094" y="100940"/>
                </a:lnTo>
                <a:lnTo>
                  <a:pt x="2407" y="100144"/>
                </a:lnTo>
                <a:lnTo>
                  <a:pt x="1931" y="99933"/>
                </a:lnTo>
                <a:lnTo>
                  <a:pt x="2203" y="98893"/>
                </a:lnTo>
                <a:lnTo>
                  <a:pt x="4189" y="96846"/>
                </a:lnTo>
                <a:lnTo>
                  <a:pt x="4583" y="96139"/>
                </a:lnTo>
                <a:lnTo>
                  <a:pt x="6426" y="96567"/>
                </a:lnTo>
                <a:lnTo>
                  <a:pt x="7113" y="97655"/>
                </a:lnTo>
                <a:lnTo>
                  <a:pt x="6270" y="99301"/>
                </a:lnTo>
                <a:lnTo>
                  <a:pt x="4318" y="100586"/>
                </a:lnTo>
                <a:close/>
                <a:moveTo>
                  <a:pt x="14233" y="101198"/>
                </a:moveTo>
                <a:lnTo>
                  <a:pt x="14552" y="102293"/>
                </a:lnTo>
                <a:lnTo>
                  <a:pt x="13009" y="102089"/>
                </a:lnTo>
                <a:lnTo>
                  <a:pt x="12193" y="101035"/>
                </a:lnTo>
                <a:lnTo>
                  <a:pt x="12301" y="100131"/>
                </a:lnTo>
                <a:lnTo>
                  <a:pt x="13220" y="100002"/>
                </a:lnTo>
                <a:lnTo>
                  <a:pt x="14233" y="101198"/>
                </a:lnTo>
                <a:close/>
                <a:moveTo>
                  <a:pt x="6093" y="126801"/>
                </a:moveTo>
                <a:lnTo>
                  <a:pt x="5236" y="127304"/>
                </a:lnTo>
                <a:lnTo>
                  <a:pt x="4441" y="127005"/>
                </a:lnTo>
                <a:lnTo>
                  <a:pt x="4230" y="126767"/>
                </a:lnTo>
                <a:lnTo>
                  <a:pt x="3264" y="125468"/>
                </a:lnTo>
                <a:lnTo>
                  <a:pt x="3019" y="124801"/>
                </a:lnTo>
                <a:lnTo>
                  <a:pt x="3665" y="123523"/>
                </a:lnTo>
                <a:lnTo>
                  <a:pt x="6304" y="121422"/>
                </a:lnTo>
                <a:lnTo>
                  <a:pt x="13131" y="119395"/>
                </a:lnTo>
                <a:lnTo>
                  <a:pt x="14362" y="119307"/>
                </a:lnTo>
                <a:lnTo>
                  <a:pt x="17055" y="120177"/>
                </a:lnTo>
                <a:lnTo>
                  <a:pt x="17633" y="121802"/>
                </a:lnTo>
                <a:lnTo>
                  <a:pt x="17136" y="123203"/>
                </a:lnTo>
                <a:lnTo>
                  <a:pt x="16517" y="124142"/>
                </a:lnTo>
                <a:lnTo>
                  <a:pt x="13396" y="125719"/>
                </a:lnTo>
                <a:lnTo>
                  <a:pt x="10962" y="126474"/>
                </a:lnTo>
                <a:lnTo>
                  <a:pt x="6093" y="12680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99" name="Google Shape;3799;p208"/>
          <p:cNvSpPr/>
          <p:nvPr/>
        </p:nvSpPr>
        <p:spPr>
          <a:xfrm>
            <a:off x="8010651" y="3618244"/>
            <a:ext cx="32892" cy="36332"/>
          </a:xfrm>
          <a:custGeom>
            <a:rect b="b" l="l" r="r" t="t"/>
            <a:pathLst>
              <a:path extrusionOk="0" h="36332" w="32892">
                <a:moveTo>
                  <a:pt x="29254" y="26248"/>
                </a:moveTo>
                <a:lnTo>
                  <a:pt x="29227" y="26248"/>
                </a:lnTo>
                <a:lnTo>
                  <a:pt x="25956" y="26962"/>
                </a:lnTo>
                <a:lnTo>
                  <a:pt x="24854" y="27799"/>
                </a:lnTo>
                <a:lnTo>
                  <a:pt x="24202" y="29268"/>
                </a:lnTo>
                <a:lnTo>
                  <a:pt x="23991" y="30022"/>
                </a:lnTo>
                <a:lnTo>
                  <a:pt x="23413" y="30049"/>
                </a:lnTo>
                <a:lnTo>
                  <a:pt x="22454" y="29295"/>
                </a:lnTo>
                <a:lnTo>
                  <a:pt x="21244" y="28111"/>
                </a:lnTo>
                <a:lnTo>
                  <a:pt x="19659" y="28207"/>
                </a:lnTo>
                <a:lnTo>
                  <a:pt x="14287" y="30777"/>
                </a:lnTo>
                <a:lnTo>
                  <a:pt x="13757" y="32124"/>
                </a:lnTo>
                <a:lnTo>
                  <a:pt x="13641" y="35041"/>
                </a:lnTo>
                <a:lnTo>
                  <a:pt x="13274" y="35830"/>
                </a:lnTo>
                <a:lnTo>
                  <a:pt x="12696" y="36333"/>
                </a:lnTo>
                <a:lnTo>
                  <a:pt x="10479" y="36013"/>
                </a:lnTo>
                <a:lnTo>
                  <a:pt x="10241" y="35823"/>
                </a:lnTo>
                <a:lnTo>
                  <a:pt x="10533" y="34707"/>
                </a:lnTo>
                <a:lnTo>
                  <a:pt x="10418" y="32260"/>
                </a:lnTo>
                <a:lnTo>
                  <a:pt x="9411" y="28200"/>
                </a:lnTo>
                <a:lnTo>
                  <a:pt x="8704" y="26874"/>
                </a:lnTo>
                <a:lnTo>
                  <a:pt x="7229" y="25548"/>
                </a:lnTo>
                <a:lnTo>
                  <a:pt x="6086" y="24678"/>
                </a:lnTo>
                <a:lnTo>
                  <a:pt x="4026" y="23902"/>
                </a:lnTo>
                <a:lnTo>
                  <a:pt x="2985" y="21658"/>
                </a:lnTo>
                <a:lnTo>
                  <a:pt x="1414" y="19115"/>
                </a:lnTo>
                <a:lnTo>
                  <a:pt x="660" y="18530"/>
                </a:lnTo>
                <a:lnTo>
                  <a:pt x="782" y="18279"/>
                </a:lnTo>
                <a:lnTo>
                  <a:pt x="1143" y="16354"/>
                </a:lnTo>
                <a:lnTo>
                  <a:pt x="694" y="14953"/>
                </a:lnTo>
                <a:lnTo>
                  <a:pt x="0" y="13757"/>
                </a:lnTo>
                <a:lnTo>
                  <a:pt x="469" y="13029"/>
                </a:lnTo>
                <a:lnTo>
                  <a:pt x="1918" y="13036"/>
                </a:lnTo>
                <a:lnTo>
                  <a:pt x="3114" y="13172"/>
                </a:lnTo>
                <a:lnTo>
                  <a:pt x="3543" y="12023"/>
                </a:lnTo>
                <a:lnTo>
                  <a:pt x="6011" y="11275"/>
                </a:lnTo>
                <a:lnTo>
                  <a:pt x="8385" y="10493"/>
                </a:lnTo>
                <a:lnTo>
                  <a:pt x="8732" y="9949"/>
                </a:lnTo>
                <a:lnTo>
                  <a:pt x="8188" y="8765"/>
                </a:lnTo>
                <a:lnTo>
                  <a:pt x="8507" y="8024"/>
                </a:lnTo>
                <a:lnTo>
                  <a:pt x="11349" y="5916"/>
                </a:lnTo>
                <a:lnTo>
                  <a:pt x="11812" y="4957"/>
                </a:lnTo>
                <a:lnTo>
                  <a:pt x="11988" y="4209"/>
                </a:lnTo>
                <a:lnTo>
                  <a:pt x="11608" y="3407"/>
                </a:lnTo>
                <a:lnTo>
                  <a:pt x="11071" y="2163"/>
                </a:lnTo>
                <a:lnTo>
                  <a:pt x="11329" y="1632"/>
                </a:lnTo>
                <a:lnTo>
                  <a:pt x="12805" y="911"/>
                </a:lnTo>
                <a:lnTo>
                  <a:pt x="14009" y="68"/>
                </a:lnTo>
                <a:lnTo>
                  <a:pt x="14715" y="0"/>
                </a:lnTo>
                <a:lnTo>
                  <a:pt x="15157" y="605"/>
                </a:lnTo>
                <a:lnTo>
                  <a:pt x="15157" y="1231"/>
                </a:lnTo>
                <a:lnTo>
                  <a:pt x="15552" y="2285"/>
                </a:lnTo>
                <a:lnTo>
                  <a:pt x="16436" y="2856"/>
                </a:lnTo>
                <a:lnTo>
                  <a:pt x="17905" y="3788"/>
                </a:lnTo>
                <a:lnTo>
                  <a:pt x="19612" y="4420"/>
                </a:lnTo>
                <a:lnTo>
                  <a:pt x="20944" y="5685"/>
                </a:lnTo>
                <a:lnTo>
                  <a:pt x="22773" y="7943"/>
                </a:lnTo>
                <a:lnTo>
                  <a:pt x="23046" y="9058"/>
                </a:lnTo>
                <a:lnTo>
                  <a:pt x="24691" y="10057"/>
                </a:lnTo>
                <a:lnTo>
                  <a:pt x="26214" y="11179"/>
                </a:lnTo>
                <a:lnTo>
                  <a:pt x="25976" y="13253"/>
                </a:lnTo>
                <a:lnTo>
                  <a:pt x="31165" y="15062"/>
                </a:lnTo>
                <a:lnTo>
                  <a:pt x="32334" y="15049"/>
                </a:lnTo>
                <a:lnTo>
                  <a:pt x="32892" y="15368"/>
                </a:lnTo>
                <a:lnTo>
                  <a:pt x="32878" y="15837"/>
                </a:lnTo>
                <a:lnTo>
                  <a:pt x="32470" y="17286"/>
                </a:lnTo>
                <a:lnTo>
                  <a:pt x="30335" y="21733"/>
                </a:lnTo>
                <a:lnTo>
                  <a:pt x="30165" y="22651"/>
                </a:lnTo>
                <a:lnTo>
                  <a:pt x="28635" y="23617"/>
                </a:lnTo>
                <a:lnTo>
                  <a:pt x="28425" y="24174"/>
                </a:lnTo>
                <a:lnTo>
                  <a:pt x="28860" y="2539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00" name="Google Shape;3800;p208"/>
          <p:cNvSpPr/>
          <p:nvPr/>
        </p:nvSpPr>
        <p:spPr>
          <a:xfrm>
            <a:off x="8516437" y="3931618"/>
            <a:ext cx="36468" cy="34061"/>
          </a:xfrm>
          <a:custGeom>
            <a:rect b="b" l="l" r="r" t="t"/>
            <a:pathLst>
              <a:path extrusionOk="0" h="34061" w="36468">
                <a:moveTo>
                  <a:pt x="27608" y="2502"/>
                </a:moveTo>
                <a:lnTo>
                  <a:pt x="27513" y="3312"/>
                </a:lnTo>
                <a:lnTo>
                  <a:pt x="28125" y="5726"/>
                </a:lnTo>
                <a:lnTo>
                  <a:pt x="29492" y="8357"/>
                </a:lnTo>
                <a:lnTo>
                  <a:pt x="30614" y="10486"/>
                </a:lnTo>
                <a:lnTo>
                  <a:pt x="30757" y="11485"/>
                </a:lnTo>
                <a:lnTo>
                  <a:pt x="29730" y="11342"/>
                </a:lnTo>
                <a:lnTo>
                  <a:pt x="28948" y="10941"/>
                </a:lnTo>
                <a:lnTo>
                  <a:pt x="27445" y="10520"/>
                </a:lnTo>
                <a:lnTo>
                  <a:pt x="24541" y="13342"/>
                </a:lnTo>
                <a:lnTo>
                  <a:pt x="22787" y="14878"/>
                </a:lnTo>
                <a:lnTo>
                  <a:pt x="22739" y="15402"/>
                </a:lnTo>
                <a:lnTo>
                  <a:pt x="25079" y="15994"/>
                </a:lnTo>
                <a:lnTo>
                  <a:pt x="26799" y="15980"/>
                </a:lnTo>
                <a:lnTo>
                  <a:pt x="27996" y="15565"/>
                </a:lnTo>
                <a:lnTo>
                  <a:pt x="29009" y="16225"/>
                </a:lnTo>
                <a:lnTo>
                  <a:pt x="29676" y="17966"/>
                </a:lnTo>
                <a:lnTo>
                  <a:pt x="29941" y="19380"/>
                </a:lnTo>
                <a:lnTo>
                  <a:pt x="31532" y="24405"/>
                </a:lnTo>
                <a:lnTo>
                  <a:pt x="32851" y="26099"/>
                </a:lnTo>
                <a:lnTo>
                  <a:pt x="34497" y="29091"/>
                </a:lnTo>
                <a:lnTo>
                  <a:pt x="35109" y="30641"/>
                </a:lnTo>
                <a:lnTo>
                  <a:pt x="35462" y="31940"/>
                </a:lnTo>
                <a:lnTo>
                  <a:pt x="36469" y="33857"/>
                </a:lnTo>
                <a:lnTo>
                  <a:pt x="33150" y="33905"/>
                </a:lnTo>
                <a:lnTo>
                  <a:pt x="28968" y="33973"/>
                </a:lnTo>
                <a:lnTo>
                  <a:pt x="25575" y="34014"/>
                </a:lnTo>
                <a:lnTo>
                  <a:pt x="21747" y="34061"/>
                </a:lnTo>
                <a:lnTo>
                  <a:pt x="20060" y="32015"/>
                </a:lnTo>
                <a:lnTo>
                  <a:pt x="19496" y="29771"/>
                </a:lnTo>
                <a:lnTo>
                  <a:pt x="18884" y="27465"/>
                </a:lnTo>
                <a:lnTo>
                  <a:pt x="17204" y="24174"/>
                </a:lnTo>
                <a:lnTo>
                  <a:pt x="11587" y="23378"/>
                </a:lnTo>
                <a:lnTo>
                  <a:pt x="8602" y="22950"/>
                </a:lnTo>
                <a:lnTo>
                  <a:pt x="3686" y="22324"/>
                </a:lnTo>
                <a:lnTo>
                  <a:pt x="0" y="21855"/>
                </a:lnTo>
                <a:lnTo>
                  <a:pt x="3101" y="18306"/>
                </a:lnTo>
                <a:lnTo>
                  <a:pt x="4543" y="16395"/>
                </a:lnTo>
                <a:lnTo>
                  <a:pt x="7147" y="12254"/>
                </a:lnTo>
                <a:lnTo>
                  <a:pt x="8486" y="9296"/>
                </a:lnTo>
                <a:lnTo>
                  <a:pt x="9778" y="6011"/>
                </a:lnTo>
                <a:lnTo>
                  <a:pt x="10894" y="3454"/>
                </a:lnTo>
                <a:lnTo>
                  <a:pt x="11125" y="2985"/>
                </a:lnTo>
                <a:lnTo>
                  <a:pt x="11771" y="2115"/>
                </a:lnTo>
                <a:lnTo>
                  <a:pt x="13199" y="1224"/>
                </a:lnTo>
                <a:lnTo>
                  <a:pt x="15259" y="388"/>
                </a:lnTo>
                <a:lnTo>
                  <a:pt x="18761" y="20"/>
                </a:lnTo>
                <a:lnTo>
                  <a:pt x="21223" y="0"/>
                </a:lnTo>
                <a:lnTo>
                  <a:pt x="21781" y="41"/>
                </a:lnTo>
                <a:lnTo>
                  <a:pt x="23331" y="456"/>
                </a:lnTo>
                <a:lnTo>
                  <a:pt x="27608" y="2502"/>
                </a:lnTo>
                <a:close/>
                <a:moveTo>
                  <a:pt x="33273" y="10343"/>
                </a:moveTo>
                <a:lnTo>
                  <a:pt x="32178" y="10832"/>
                </a:lnTo>
                <a:lnTo>
                  <a:pt x="31444" y="10622"/>
                </a:lnTo>
                <a:lnTo>
                  <a:pt x="30736" y="9445"/>
                </a:lnTo>
                <a:lnTo>
                  <a:pt x="29573" y="6521"/>
                </a:lnTo>
                <a:lnTo>
                  <a:pt x="30206" y="5426"/>
                </a:lnTo>
                <a:lnTo>
                  <a:pt x="30186" y="4957"/>
                </a:lnTo>
                <a:lnTo>
                  <a:pt x="30315" y="4604"/>
                </a:lnTo>
                <a:lnTo>
                  <a:pt x="30675" y="4379"/>
                </a:lnTo>
                <a:lnTo>
                  <a:pt x="31049" y="2999"/>
                </a:lnTo>
                <a:lnTo>
                  <a:pt x="31552" y="2577"/>
                </a:lnTo>
                <a:lnTo>
                  <a:pt x="32368" y="3509"/>
                </a:lnTo>
                <a:lnTo>
                  <a:pt x="34667" y="6875"/>
                </a:lnTo>
                <a:lnTo>
                  <a:pt x="34653" y="8249"/>
                </a:lnTo>
                <a:lnTo>
                  <a:pt x="34517" y="8799"/>
                </a:lnTo>
                <a:lnTo>
                  <a:pt x="33273" y="1034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01" name="Google Shape;3801;p208"/>
          <p:cNvSpPr/>
          <p:nvPr/>
        </p:nvSpPr>
        <p:spPr>
          <a:xfrm>
            <a:off x="6074555" y="4148267"/>
            <a:ext cx="32000" cy="9928"/>
          </a:xfrm>
          <a:custGeom>
            <a:rect b="b" l="l" r="r" t="t"/>
            <a:pathLst>
              <a:path extrusionOk="0" h="9928" w="32000">
                <a:moveTo>
                  <a:pt x="30457" y="1088"/>
                </a:moveTo>
                <a:lnTo>
                  <a:pt x="29567" y="1394"/>
                </a:lnTo>
                <a:lnTo>
                  <a:pt x="28873" y="1272"/>
                </a:lnTo>
                <a:lnTo>
                  <a:pt x="30437" y="435"/>
                </a:lnTo>
                <a:lnTo>
                  <a:pt x="30838" y="150"/>
                </a:lnTo>
                <a:lnTo>
                  <a:pt x="31185" y="0"/>
                </a:lnTo>
                <a:lnTo>
                  <a:pt x="31545" y="0"/>
                </a:lnTo>
                <a:lnTo>
                  <a:pt x="32001" y="170"/>
                </a:lnTo>
                <a:lnTo>
                  <a:pt x="32001" y="299"/>
                </a:lnTo>
                <a:lnTo>
                  <a:pt x="30457" y="1088"/>
                </a:lnTo>
                <a:close/>
                <a:moveTo>
                  <a:pt x="27493" y="1163"/>
                </a:moveTo>
                <a:lnTo>
                  <a:pt x="27302" y="1279"/>
                </a:lnTo>
                <a:lnTo>
                  <a:pt x="26690" y="1190"/>
                </a:lnTo>
                <a:lnTo>
                  <a:pt x="25289" y="2013"/>
                </a:lnTo>
                <a:lnTo>
                  <a:pt x="24684" y="1965"/>
                </a:lnTo>
                <a:lnTo>
                  <a:pt x="24868" y="1680"/>
                </a:lnTo>
                <a:lnTo>
                  <a:pt x="25160" y="1408"/>
                </a:lnTo>
                <a:lnTo>
                  <a:pt x="25487" y="1210"/>
                </a:lnTo>
                <a:lnTo>
                  <a:pt x="25793" y="1129"/>
                </a:lnTo>
                <a:lnTo>
                  <a:pt x="26772" y="966"/>
                </a:lnTo>
                <a:lnTo>
                  <a:pt x="27234" y="945"/>
                </a:lnTo>
                <a:lnTo>
                  <a:pt x="27554" y="1129"/>
                </a:lnTo>
                <a:lnTo>
                  <a:pt x="27493" y="1163"/>
                </a:lnTo>
                <a:close/>
                <a:moveTo>
                  <a:pt x="952" y="8391"/>
                </a:moveTo>
                <a:lnTo>
                  <a:pt x="1571" y="8779"/>
                </a:lnTo>
                <a:lnTo>
                  <a:pt x="2346" y="8541"/>
                </a:lnTo>
                <a:lnTo>
                  <a:pt x="2570" y="8113"/>
                </a:lnTo>
                <a:lnTo>
                  <a:pt x="5515" y="8425"/>
                </a:lnTo>
                <a:lnTo>
                  <a:pt x="5957" y="9262"/>
                </a:lnTo>
                <a:lnTo>
                  <a:pt x="3713" y="9282"/>
                </a:lnTo>
                <a:lnTo>
                  <a:pt x="2706" y="9819"/>
                </a:lnTo>
                <a:lnTo>
                  <a:pt x="2203" y="9928"/>
                </a:lnTo>
                <a:lnTo>
                  <a:pt x="279" y="9799"/>
                </a:lnTo>
                <a:lnTo>
                  <a:pt x="0" y="7861"/>
                </a:lnTo>
                <a:lnTo>
                  <a:pt x="537" y="7657"/>
                </a:lnTo>
                <a:lnTo>
                  <a:pt x="952" y="839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02" name="Google Shape;3802;p208"/>
          <p:cNvSpPr/>
          <p:nvPr/>
        </p:nvSpPr>
        <p:spPr>
          <a:xfrm>
            <a:off x="8517933" y="3261609"/>
            <a:ext cx="776967" cy="424425"/>
          </a:xfrm>
          <a:custGeom>
            <a:rect b="b" l="l" r="r" t="t"/>
            <a:pathLst>
              <a:path extrusionOk="0" h="424425" w="776967">
                <a:moveTo>
                  <a:pt x="776967" y="196406"/>
                </a:moveTo>
                <a:lnTo>
                  <a:pt x="775199" y="195828"/>
                </a:lnTo>
                <a:lnTo>
                  <a:pt x="771731" y="195705"/>
                </a:lnTo>
                <a:lnTo>
                  <a:pt x="769617" y="196066"/>
                </a:lnTo>
                <a:lnTo>
                  <a:pt x="768624" y="196270"/>
                </a:lnTo>
                <a:lnTo>
                  <a:pt x="767141" y="197460"/>
                </a:lnTo>
                <a:lnTo>
                  <a:pt x="766087" y="198643"/>
                </a:lnTo>
                <a:lnTo>
                  <a:pt x="765625" y="200656"/>
                </a:lnTo>
                <a:lnTo>
                  <a:pt x="766182" y="202927"/>
                </a:lnTo>
                <a:lnTo>
                  <a:pt x="765421" y="207646"/>
                </a:lnTo>
                <a:lnTo>
                  <a:pt x="764387" y="209421"/>
                </a:lnTo>
                <a:lnTo>
                  <a:pt x="762211" y="212502"/>
                </a:lnTo>
                <a:lnTo>
                  <a:pt x="760946" y="213168"/>
                </a:lnTo>
                <a:lnTo>
                  <a:pt x="758825" y="213719"/>
                </a:lnTo>
                <a:lnTo>
                  <a:pt x="756785" y="214630"/>
                </a:lnTo>
                <a:lnTo>
                  <a:pt x="752786" y="215514"/>
                </a:lnTo>
                <a:lnTo>
                  <a:pt x="748468" y="215963"/>
                </a:lnTo>
                <a:lnTo>
                  <a:pt x="746932" y="216622"/>
                </a:lnTo>
                <a:lnTo>
                  <a:pt x="745837" y="218724"/>
                </a:lnTo>
                <a:lnTo>
                  <a:pt x="745061" y="220471"/>
                </a:lnTo>
                <a:lnTo>
                  <a:pt x="744585" y="221804"/>
                </a:lnTo>
                <a:lnTo>
                  <a:pt x="743361" y="226143"/>
                </a:lnTo>
                <a:lnTo>
                  <a:pt x="742668" y="230012"/>
                </a:lnTo>
                <a:lnTo>
                  <a:pt x="743348" y="234806"/>
                </a:lnTo>
                <a:lnTo>
                  <a:pt x="743858" y="240117"/>
                </a:lnTo>
                <a:lnTo>
                  <a:pt x="743824" y="241946"/>
                </a:lnTo>
                <a:lnTo>
                  <a:pt x="744878" y="244652"/>
                </a:lnTo>
                <a:lnTo>
                  <a:pt x="745408" y="246311"/>
                </a:lnTo>
                <a:lnTo>
                  <a:pt x="745157" y="248664"/>
                </a:lnTo>
                <a:lnTo>
                  <a:pt x="743640" y="250514"/>
                </a:lnTo>
                <a:lnTo>
                  <a:pt x="742729" y="252962"/>
                </a:lnTo>
                <a:lnTo>
                  <a:pt x="741872" y="254002"/>
                </a:lnTo>
                <a:lnTo>
                  <a:pt x="739404" y="254471"/>
                </a:lnTo>
                <a:lnTo>
                  <a:pt x="737078" y="254757"/>
                </a:lnTo>
                <a:lnTo>
                  <a:pt x="734732" y="256858"/>
                </a:lnTo>
                <a:lnTo>
                  <a:pt x="732855" y="258307"/>
                </a:lnTo>
                <a:lnTo>
                  <a:pt x="729918" y="260149"/>
                </a:lnTo>
                <a:lnTo>
                  <a:pt x="728537" y="260496"/>
                </a:lnTo>
                <a:lnTo>
                  <a:pt x="727776" y="259558"/>
                </a:lnTo>
                <a:lnTo>
                  <a:pt x="727273" y="257470"/>
                </a:lnTo>
                <a:lnTo>
                  <a:pt x="726266" y="256545"/>
                </a:lnTo>
                <a:lnTo>
                  <a:pt x="724845" y="256471"/>
                </a:lnTo>
                <a:lnTo>
                  <a:pt x="723702" y="256450"/>
                </a:lnTo>
                <a:lnTo>
                  <a:pt x="720010" y="255886"/>
                </a:lnTo>
                <a:lnTo>
                  <a:pt x="717644" y="255927"/>
                </a:lnTo>
                <a:lnTo>
                  <a:pt x="715869" y="256376"/>
                </a:lnTo>
                <a:lnTo>
                  <a:pt x="713842" y="256600"/>
                </a:lnTo>
                <a:lnTo>
                  <a:pt x="710341" y="255838"/>
                </a:lnTo>
                <a:lnTo>
                  <a:pt x="708076" y="255192"/>
                </a:lnTo>
                <a:lnTo>
                  <a:pt x="706553" y="254574"/>
                </a:lnTo>
                <a:lnTo>
                  <a:pt x="702915" y="252744"/>
                </a:lnTo>
                <a:lnTo>
                  <a:pt x="698134" y="250568"/>
                </a:lnTo>
                <a:lnTo>
                  <a:pt x="696176" y="249929"/>
                </a:lnTo>
                <a:lnTo>
                  <a:pt x="695013" y="250582"/>
                </a:lnTo>
                <a:lnTo>
                  <a:pt x="694836" y="251826"/>
                </a:lnTo>
                <a:lnTo>
                  <a:pt x="694530" y="254839"/>
                </a:lnTo>
                <a:lnTo>
                  <a:pt x="693973" y="256722"/>
                </a:lnTo>
                <a:lnTo>
                  <a:pt x="690641" y="266215"/>
                </a:lnTo>
                <a:lnTo>
                  <a:pt x="688580" y="272784"/>
                </a:lnTo>
                <a:lnTo>
                  <a:pt x="685962" y="279060"/>
                </a:lnTo>
                <a:lnTo>
                  <a:pt x="685133" y="283256"/>
                </a:lnTo>
                <a:lnTo>
                  <a:pt x="683569" y="288553"/>
                </a:lnTo>
                <a:lnTo>
                  <a:pt x="682011" y="292382"/>
                </a:lnTo>
                <a:lnTo>
                  <a:pt x="681379" y="294463"/>
                </a:lnTo>
                <a:lnTo>
                  <a:pt x="681325" y="295313"/>
                </a:lnTo>
                <a:lnTo>
                  <a:pt x="681596" y="296503"/>
                </a:lnTo>
                <a:lnTo>
                  <a:pt x="683983" y="297801"/>
                </a:lnTo>
                <a:lnTo>
                  <a:pt x="686486" y="298597"/>
                </a:lnTo>
                <a:lnTo>
                  <a:pt x="687037" y="299094"/>
                </a:lnTo>
                <a:lnTo>
                  <a:pt x="687309" y="300440"/>
                </a:lnTo>
                <a:lnTo>
                  <a:pt x="687214" y="302643"/>
                </a:lnTo>
                <a:lnTo>
                  <a:pt x="686758" y="304724"/>
                </a:lnTo>
                <a:lnTo>
                  <a:pt x="686037" y="306356"/>
                </a:lnTo>
                <a:lnTo>
                  <a:pt x="685323" y="307165"/>
                </a:lnTo>
                <a:lnTo>
                  <a:pt x="684507" y="307213"/>
                </a:lnTo>
                <a:lnTo>
                  <a:pt x="682943" y="306165"/>
                </a:lnTo>
                <a:lnTo>
                  <a:pt x="681549" y="304996"/>
                </a:lnTo>
                <a:lnTo>
                  <a:pt x="680468" y="304642"/>
                </a:lnTo>
                <a:lnTo>
                  <a:pt x="677720" y="305295"/>
                </a:lnTo>
                <a:lnTo>
                  <a:pt x="675177" y="306186"/>
                </a:lnTo>
                <a:lnTo>
                  <a:pt x="674327" y="306213"/>
                </a:lnTo>
                <a:lnTo>
                  <a:pt x="672852" y="305642"/>
                </a:lnTo>
                <a:lnTo>
                  <a:pt x="671362" y="304459"/>
                </a:lnTo>
                <a:lnTo>
                  <a:pt x="670771" y="302167"/>
                </a:lnTo>
                <a:lnTo>
                  <a:pt x="669493" y="301127"/>
                </a:lnTo>
                <a:lnTo>
                  <a:pt x="667779" y="302167"/>
                </a:lnTo>
                <a:lnTo>
                  <a:pt x="662679" y="303915"/>
                </a:lnTo>
                <a:lnTo>
                  <a:pt x="657062" y="305995"/>
                </a:lnTo>
                <a:lnTo>
                  <a:pt x="653492" y="307070"/>
                </a:lnTo>
                <a:lnTo>
                  <a:pt x="652098" y="306907"/>
                </a:lnTo>
                <a:lnTo>
                  <a:pt x="649330" y="307152"/>
                </a:lnTo>
                <a:lnTo>
                  <a:pt x="646930" y="307730"/>
                </a:lnTo>
                <a:lnTo>
                  <a:pt x="645128" y="308532"/>
                </a:lnTo>
                <a:lnTo>
                  <a:pt x="641571" y="309640"/>
                </a:lnTo>
                <a:lnTo>
                  <a:pt x="638342" y="310382"/>
                </a:lnTo>
                <a:lnTo>
                  <a:pt x="636261" y="312061"/>
                </a:lnTo>
                <a:lnTo>
                  <a:pt x="634765" y="313680"/>
                </a:lnTo>
                <a:lnTo>
                  <a:pt x="634826" y="314292"/>
                </a:lnTo>
                <a:lnTo>
                  <a:pt x="635914" y="315250"/>
                </a:lnTo>
                <a:lnTo>
                  <a:pt x="637158" y="315998"/>
                </a:lnTo>
                <a:lnTo>
                  <a:pt x="639647" y="315822"/>
                </a:lnTo>
                <a:lnTo>
                  <a:pt x="642075" y="315706"/>
                </a:lnTo>
                <a:lnTo>
                  <a:pt x="644094" y="316719"/>
                </a:lnTo>
                <a:lnTo>
                  <a:pt x="645903" y="317372"/>
                </a:lnTo>
                <a:lnTo>
                  <a:pt x="646400" y="318215"/>
                </a:lnTo>
                <a:lnTo>
                  <a:pt x="645903" y="319038"/>
                </a:lnTo>
                <a:lnTo>
                  <a:pt x="644856" y="319228"/>
                </a:lnTo>
                <a:lnTo>
                  <a:pt x="644489" y="319800"/>
                </a:lnTo>
                <a:lnTo>
                  <a:pt x="644672" y="320568"/>
                </a:lnTo>
                <a:lnTo>
                  <a:pt x="643979" y="322567"/>
                </a:lnTo>
                <a:lnTo>
                  <a:pt x="643618" y="325593"/>
                </a:lnTo>
                <a:lnTo>
                  <a:pt x="643979" y="328572"/>
                </a:lnTo>
                <a:lnTo>
                  <a:pt x="644176" y="331312"/>
                </a:lnTo>
                <a:lnTo>
                  <a:pt x="644047" y="332692"/>
                </a:lnTo>
                <a:lnTo>
                  <a:pt x="643979" y="334658"/>
                </a:lnTo>
                <a:lnTo>
                  <a:pt x="644747" y="335984"/>
                </a:lnTo>
                <a:lnTo>
                  <a:pt x="645434" y="338507"/>
                </a:lnTo>
                <a:lnTo>
                  <a:pt x="646665" y="340084"/>
                </a:lnTo>
                <a:lnTo>
                  <a:pt x="648521" y="345538"/>
                </a:lnTo>
                <a:lnTo>
                  <a:pt x="649616" y="348713"/>
                </a:lnTo>
                <a:lnTo>
                  <a:pt x="650622" y="352304"/>
                </a:lnTo>
                <a:lnTo>
                  <a:pt x="649895" y="354242"/>
                </a:lnTo>
                <a:lnTo>
                  <a:pt x="649942" y="355364"/>
                </a:lnTo>
                <a:lnTo>
                  <a:pt x="651126" y="356302"/>
                </a:lnTo>
                <a:lnTo>
                  <a:pt x="651642" y="358131"/>
                </a:lnTo>
                <a:lnTo>
                  <a:pt x="652193" y="359247"/>
                </a:lnTo>
                <a:lnTo>
                  <a:pt x="652043" y="360355"/>
                </a:lnTo>
                <a:lnTo>
                  <a:pt x="651540" y="360784"/>
                </a:lnTo>
                <a:lnTo>
                  <a:pt x="648977" y="360110"/>
                </a:lnTo>
                <a:lnTo>
                  <a:pt x="646876" y="361219"/>
                </a:lnTo>
                <a:lnTo>
                  <a:pt x="644645" y="362334"/>
                </a:lnTo>
                <a:lnTo>
                  <a:pt x="644346" y="362926"/>
                </a:lnTo>
                <a:lnTo>
                  <a:pt x="644285" y="363572"/>
                </a:lnTo>
                <a:lnTo>
                  <a:pt x="644509" y="364136"/>
                </a:lnTo>
                <a:lnTo>
                  <a:pt x="645794" y="365129"/>
                </a:lnTo>
                <a:lnTo>
                  <a:pt x="647569" y="365748"/>
                </a:lnTo>
                <a:lnTo>
                  <a:pt x="647481" y="366740"/>
                </a:lnTo>
                <a:lnTo>
                  <a:pt x="645284" y="367196"/>
                </a:lnTo>
                <a:lnTo>
                  <a:pt x="641973" y="368712"/>
                </a:lnTo>
                <a:lnTo>
                  <a:pt x="641055" y="370338"/>
                </a:lnTo>
                <a:lnTo>
                  <a:pt x="640347" y="372126"/>
                </a:lnTo>
                <a:lnTo>
                  <a:pt x="640286" y="373160"/>
                </a:lnTo>
                <a:lnTo>
                  <a:pt x="640619" y="375927"/>
                </a:lnTo>
                <a:lnTo>
                  <a:pt x="641123" y="378987"/>
                </a:lnTo>
                <a:lnTo>
                  <a:pt x="642068" y="382210"/>
                </a:lnTo>
                <a:lnTo>
                  <a:pt x="642143" y="383203"/>
                </a:lnTo>
                <a:lnTo>
                  <a:pt x="641653" y="383911"/>
                </a:lnTo>
                <a:lnTo>
                  <a:pt x="641197" y="384366"/>
                </a:lnTo>
                <a:lnTo>
                  <a:pt x="638566" y="381462"/>
                </a:lnTo>
                <a:lnTo>
                  <a:pt x="635696" y="378627"/>
                </a:lnTo>
                <a:lnTo>
                  <a:pt x="633452" y="377974"/>
                </a:lnTo>
                <a:lnTo>
                  <a:pt x="629542" y="377505"/>
                </a:lnTo>
                <a:lnTo>
                  <a:pt x="627468" y="377484"/>
                </a:lnTo>
                <a:lnTo>
                  <a:pt x="626292" y="376811"/>
                </a:lnTo>
                <a:lnTo>
                  <a:pt x="625136" y="375166"/>
                </a:lnTo>
                <a:lnTo>
                  <a:pt x="623755" y="373676"/>
                </a:lnTo>
                <a:lnTo>
                  <a:pt x="621987" y="372099"/>
                </a:lnTo>
                <a:lnTo>
                  <a:pt x="621266" y="369692"/>
                </a:lnTo>
                <a:lnTo>
                  <a:pt x="620539" y="369263"/>
                </a:lnTo>
                <a:lnTo>
                  <a:pt x="619260" y="369569"/>
                </a:lnTo>
                <a:lnTo>
                  <a:pt x="617125" y="369494"/>
                </a:lnTo>
                <a:lnTo>
                  <a:pt x="615928" y="369284"/>
                </a:lnTo>
                <a:lnTo>
                  <a:pt x="614140" y="368869"/>
                </a:lnTo>
                <a:lnTo>
                  <a:pt x="611291" y="367883"/>
                </a:lnTo>
                <a:lnTo>
                  <a:pt x="609040" y="366951"/>
                </a:lnTo>
                <a:lnTo>
                  <a:pt x="606204" y="366774"/>
                </a:lnTo>
                <a:lnTo>
                  <a:pt x="604573" y="366958"/>
                </a:lnTo>
                <a:lnTo>
                  <a:pt x="599479" y="367135"/>
                </a:lnTo>
                <a:lnTo>
                  <a:pt x="595249" y="366156"/>
                </a:lnTo>
                <a:lnTo>
                  <a:pt x="591829" y="365979"/>
                </a:lnTo>
                <a:lnTo>
                  <a:pt x="589721" y="366033"/>
                </a:lnTo>
                <a:lnTo>
                  <a:pt x="588715" y="365911"/>
                </a:lnTo>
                <a:lnTo>
                  <a:pt x="586988" y="365918"/>
                </a:lnTo>
                <a:lnTo>
                  <a:pt x="584444" y="365707"/>
                </a:lnTo>
                <a:lnTo>
                  <a:pt x="581044" y="364197"/>
                </a:lnTo>
                <a:lnTo>
                  <a:pt x="579725" y="364122"/>
                </a:lnTo>
                <a:lnTo>
                  <a:pt x="578888" y="364177"/>
                </a:lnTo>
                <a:lnTo>
                  <a:pt x="573204" y="365285"/>
                </a:lnTo>
                <a:lnTo>
                  <a:pt x="570586" y="365544"/>
                </a:lnTo>
                <a:lnTo>
                  <a:pt x="565030" y="365414"/>
                </a:lnTo>
                <a:lnTo>
                  <a:pt x="559577" y="365292"/>
                </a:lnTo>
                <a:lnTo>
                  <a:pt x="557822" y="365061"/>
                </a:lnTo>
                <a:lnTo>
                  <a:pt x="556850" y="365176"/>
                </a:lnTo>
                <a:lnTo>
                  <a:pt x="554789" y="367835"/>
                </a:lnTo>
                <a:lnTo>
                  <a:pt x="553905" y="368250"/>
                </a:lnTo>
                <a:lnTo>
                  <a:pt x="548764" y="367672"/>
                </a:lnTo>
                <a:lnTo>
                  <a:pt x="542685" y="365924"/>
                </a:lnTo>
                <a:lnTo>
                  <a:pt x="538292" y="364007"/>
                </a:lnTo>
                <a:lnTo>
                  <a:pt x="534566" y="361973"/>
                </a:lnTo>
                <a:lnTo>
                  <a:pt x="529629" y="358764"/>
                </a:lnTo>
                <a:lnTo>
                  <a:pt x="526678" y="357180"/>
                </a:lnTo>
                <a:lnTo>
                  <a:pt x="526249" y="358091"/>
                </a:lnTo>
                <a:lnTo>
                  <a:pt x="525468" y="358383"/>
                </a:lnTo>
                <a:lnTo>
                  <a:pt x="524332" y="358526"/>
                </a:lnTo>
                <a:lnTo>
                  <a:pt x="521714" y="358363"/>
                </a:lnTo>
                <a:lnTo>
                  <a:pt x="520503" y="359988"/>
                </a:lnTo>
                <a:lnTo>
                  <a:pt x="517307" y="361151"/>
                </a:lnTo>
                <a:lnTo>
                  <a:pt x="515274" y="362191"/>
                </a:lnTo>
                <a:lnTo>
                  <a:pt x="514213" y="363368"/>
                </a:lnTo>
                <a:lnTo>
                  <a:pt x="512187" y="371140"/>
                </a:lnTo>
                <a:lnTo>
                  <a:pt x="511643" y="373976"/>
                </a:lnTo>
                <a:lnTo>
                  <a:pt x="513003" y="378736"/>
                </a:lnTo>
                <a:lnTo>
                  <a:pt x="511446" y="378457"/>
                </a:lnTo>
                <a:lnTo>
                  <a:pt x="509617" y="377240"/>
                </a:lnTo>
                <a:lnTo>
                  <a:pt x="508984" y="376281"/>
                </a:lnTo>
                <a:lnTo>
                  <a:pt x="507223" y="375696"/>
                </a:lnTo>
                <a:lnTo>
                  <a:pt x="500817" y="374812"/>
                </a:lnTo>
                <a:lnTo>
                  <a:pt x="499620" y="373717"/>
                </a:lnTo>
                <a:lnTo>
                  <a:pt x="498872" y="372826"/>
                </a:lnTo>
                <a:lnTo>
                  <a:pt x="497213" y="372242"/>
                </a:lnTo>
                <a:lnTo>
                  <a:pt x="494867" y="371793"/>
                </a:lnTo>
                <a:lnTo>
                  <a:pt x="489767" y="369726"/>
                </a:lnTo>
                <a:lnTo>
                  <a:pt x="487591" y="369651"/>
                </a:lnTo>
                <a:lnTo>
                  <a:pt x="481009" y="368060"/>
                </a:lnTo>
                <a:lnTo>
                  <a:pt x="479934" y="368073"/>
                </a:lnTo>
                <a:lnTo>
                  <a:pt x="479445" y="368141"/>
                </a:lnTo>
                <a:lnTo>
                  <a:pt x="476888" y="369181"/>
                </a:lnTo>
                <a:lnTo>
                  <a:pt x="475235" y="369481"/>
                </a:lnTo>
                <a:lnTo>
                  <a:pt x="473474" y="369059"/>
                </a:lnTo>
                <a:lnTo>
                  <a:pt x="470319" y="370344"/>
                </a:lnTo>
                <a:lnTo>
                  <a:pt x="468612" y="372058"/>
                </a:lnTo>
                <a:lnTo>
                  <a:pt x="467205" y="374152"/>
                </a:lnTo>
                <a:lnTo>
                  <a:pt x="465858" y="375472"/>
                </a:lnTo>
                <a:lnTo>
                  <a:pt x="465457" y="377444"/>
                </a:lnTo>
                <a:lnTo>
                  <a:pt x="464505" y="378464"/>
                </a:lnTo>
                <a:lnTo>
                  <a:pt x="463369" y="380504"/>
                </a:lnTo>
                <a:lnTo>
                  <a:pt x="463369" y="381694"/>
                </a:lnTo>
                <a:lnTo>
                  <a:pt x="464396" y="382850"/>
                </a:lnTo>
                <a:lnTo>
                  <a:pt x="462750" y="383917"/>
                </a:lnTo>
                <a:lnTo>
                  <a:pt x="460921" y="384250"/>
                </a:lnTo>
                <a:lnTo>
                  <a:pt x="459976" y="384903"/>
                </a:lnTo>
                <a:lnTo>
                  <a:pt x="458970" y="386474"/>
                </a:lnTo>
                <a:lnTo>
                  <a:pt x="458031" y="387821"/>
                </a:lnTo>
                <a:lnTo>
                  <a:pt x="457480" y="388296"/>
                </a:lnTo>
                <a:lnTo>
                  <a:pt x="456637" y="388208"/>
                </a:lnTo>
                <a:lnTo>
                  <a:pt x="455658" y="387161"/>
                </a:lnTo>
                <a:lnTo>
                  <a:pt x="454264" y="387208"/>
                </a:lnTo>
                <a:lnTo>
                  <a:pt x="452605" y="388500"/>
                </a:lnTo>
                <a:lnTo>
                  <a:pt x="450633" y="390602"/>
                </a:lnTo>
                <a:lnTo>
                  <a:pt x="448151" y="393804"/>
                </a:lnTo>
                <a:lnTo>
                  <a:pt x="445560" y="395504"/>
                </a:lnTo>
                <a:lnTo>
                  <a:pt x="442282" y="396946"/>
                </a:lnTo>
                <a:lnTo>
                  <a:pt x="439909" y="397585"/>
                </a:lnTo>
                <a:lnTo>
                  <a:pt x="438032" y="398680"/>
                </a:lnTo>
                <a:lnTo>
                  <a:pt x="434897" y="400897"/>
                </a:lnTo>
                <a:lnTo>
                  <a:pt x="434272" y="402203"/>
                </a:lnTo>
                <a:lnTo>
                  <a:pt x="432001" y="402971"/>
                </a:lnTo>
                <a:lnTo>
                  <a:pt x="430171" y="403855"/>
                </a:lnTo>
                <a:lnTo>
                  <a:pt x="428478" y="405331"/>
                </a:lnTo>
                <a:lnTo>
                  <a:pt x="428063" y="407935"/>
                </a:lnTo>
                <a:lnTo>
                  <a:pt x="426989" y="409431"/>
                </a:lnTo>
                <a:lnTo>
                  <a:pt x="424398" y="411478"/>
                </a:lnTo>
                <a:lnTo>
                  <a:pt x="422222" y="413545"/>
                </a:lnTo>
                <a:lnTo>
                  <a:pt x="420801" y="415572"/>
                </a:lnTo>
                <a:lnTo>
                  <a:pt x="419298" y="417714"/>
                </a:lnTo>
                <a:lnTo>
                  <a:pt x="418829" y="418890"/>
                </a:lnTo>
                <a:lnTo>
                  <a:pt x="418775" y="420502"/>
                </a:lnTo>
                <a:lnTo>
                  <a:pt x="419482" y="421855"/>
                </a:lnTo>
                <a:lnTo>
                  <a:pt x="419618" y="423140"/>
                </a:lnTo>
                <a:lnTo>
                  <a:pt x="419081" y="424072"/>
                </a:lnTo>
                <a:lnTo>
                  <a:pt x="417612" y="424425"/>
                </a:lnTo>
                <a:lnTo>
                  <a:pt x="416075" y="424153"/>
                </a:lnTo>
                <a:lnTo>
                  <a:pt x="413715" y="423235"/>
                </a:lnTo>
                <a:lnTo>
                  <a:pt x="411206" y="421589"/>
                </a:lnTo>
                <a:lnTo>
                  <a:pt x="410288" y="420780"/>
                </a:lnTo>
                <a:lnTo>
                  <a:pt x="409057" y="419393"/>
                </a:lnTo>
                <a:lnTo>
                  <a:pt x="409234" y="418108"/>
                </a:lnTo>
                <a:lnTo>
                  <a:pt x="409867" y="415599"/>
                </a:lnTo>
                <a:lnTo>
                  <a:pt x="410295" y="413878"/>
                </a:lnTo>
                <a:lnTo>
                  <a:pt x="409275" y="413056"/>
                </a:lnTo>
                <a:lnTo>
                  <a:pt x="408520" y="412172"/>
                </a:lnTo>
                <a:lnTo>
                  <a:pt x="407983" y="411322"/>
                </a:lnTo>
                <a:lnTo>
                  <a:pt x="406922" y="409642"/>
                </a:lnTo>
                <a:lnTo>
                  <a:pt x="405589" y="410057"/>
                </a:lnTo>
                <a:lnTo>
                  <a:pt x="404433" y="410472"/>
                </a:lnTo>
                <a:lnTo>
                  <a:pt x="403094" y="409880"/>
                </a:lnTo>
                <a:lnTo>
                  <a:pt x="399143" y="410138"/>
                </a:lnTo>
                <a:lnTo>
                  <a:pt x="396164" y="410329"/>
                </a:lnTo>
                <a:lnTo>
                  <a:pt x="393363" y="410506"/>
                </a:lnTo>
                <a:lnTo>
                  <a:pt x="389813" y="410737"/>
                </a:lnTo>
                <a:lnTo>
                  <a:pt x="385529" y="411015"/>
                </a:lnTo>
                <a:lnTo>
                  <a:pt x="384298" y="410648"/>
                </a:lnTo>
                <a:lnTo>
                  <a:pt x="383530" y="410091"/>
                </a:lnTo>
                <a:lnTo>
                  <a:pt x="382755" y="407772"/>
                </a:lnTo>
                <a:lnTo>
                  <a:pt x="382306" y="405800"/>
                </a:lnTo>
                <a:lnTo>
                  <a:pt x="381477" y="402107"/>
                </a:lnTo>
                <a:lnTo>
                  <a:pt x="380919" y="399245"/>
                </a:lnTo>
                <a:lnTo>
                  <a:pt x="380259" y="395831"/>
                </a:lnTo>
                <a:lnTo>
                  <a:pt x="379824" y="392050"/>
                </a:lnTo>
                <a:lnTo>
                  <a:pt x="379511" y="389357"/>
                </a:lnTo>
                <a:lnTo>
                  <a:pt x="376267" y="389269"/>
                </a:lnTo>
                <a:lnTo>
                  <a:pt x="373677" y="389201"/>
                </a:lnTo>
                <a:lnTo>
                  <a:pt x="370174" y="389106"/>
                </a:lnTo>
                <a:lnTo>
                  <a:pt x="370202" y="386957"/>
                </a:lnTo>
                <a:lnTo>
                  <a:pt x="370243" y="384244"/>
                </a:lnTo>
                <a:lnTo>
                  <a:pt x="370290" y="381150"/>
                </a:lnTo>
                <a:lnTo>
                  <a:pt x="370943" y="377083"/>
                </a:lnTo>
                <a:lnTo>
                  <a:pt x="371188" y="373670"/>
                </a:lnTo>
                <a:lnTo>
                  <a:pt x="371494" y="369488"/>
                </a:lnTo>
                <a:lnTo>
                  <a:pt x="371684" y="366720"/>
                </a:lnTo>
                <a:lnTo>
                  <a:pt x="371902" y="363667"/>
                </a:lnTo>
                <a:lnTo>
                  <a:pt x="370093" y="364612"/>
                </a:lnTo>
                <a:lnTo>
                  <a:pt x="368101" y="365652"/>
                </a:lnTo>
                <a:lnTo>
                  <a:pt x="366231" y="366625"/>
                </a:lnTo>
                <a:lnTo>
                  <a:pt x="364945" y="364156"/>
                </a:lnTo>
                <a:lnTo>
                  <a:pt x="363694" y="361749"/>
                </a:lnTo>
                <a:lnTo>
                  <a:pt x="361797" y="358084"/>
                </a:lnTo>
                <a:lnTo>
                  <a:pt x="360376" y="355337"/>
                </a:lnTo>
                <a:lnTo>
                  <a:pt x="357908" y="353725"/>
                </a:lnTo>
                <a:lnTo>
                  <a:pt x="356064" y="352535"/>
                </a:lnTo>
                <a:lnTo>
                  <a:pt x="354167" y="350529"/>
                </a:lnTo>
                <a:lnTo>
                  <a:pt x="352529" y="348441"/>
                </a:lnTo>
                <a:lnTo>
                  <a:pt x="350971" y="346456"/>
                </a:lnTo>
                <a:lnTo>
                  <a:pt x="349108" y="344735"/>
                </a:lnTo>
                <a:lnTo>
                  <a:pt x="347320" y="345279"/>
                </a:lnTo>
                <a:lnTo>
                  <a:pt x="345300" y="346361"/>
                </a:lnTo>
                <a:lnTo>
                  <a:pt x="343355" y="347394"/>
                </a:lnTo>
                <a:lnTo>
                  <a:pt x="341295" y="348496"/>
                </a:lnTo>
                <a:lnTo>
                  <a:pt x="340289" y="349033"/>
                </a:lnTo>
                <a:lnTo>
                  <a:pt x="337895" y="348829"/>
                </a:lnTo>
                <a:lnTo>
                  <a:pt x="335807" y="348652"/>
                </a:lnTo>
                <a:lnTo>
                  <a:pt x="332074" y="348333"/>
                </a:lnTo>
                <a:lnTo>
                  <a:pt x="328926" y="348061"/>
                </a:lnTo>
                <a:lnTo>
                  <a:pt x="325709" y="347782"/>
                </a:lnTo>
                <a:lnTo>
                  <a:pt x="321228" y="347394"/>
                </a:lnTo>
                <a:lnTo>
                  <a:pt x="316686" y="347007"/>
                </a:lnTo>
                <a:lnTo>
                  <a:pt x="313652" y="347523"/>
                </a:lnTo>
                <a:lnTo>
                  <a:pt x="309804" y="348169"/>
                </a:lnTo>
                <a:lnTo>
                  <a:pt x="305765" y="348849"/>
                </a:lnTo>
                <a:lnTo>
                  <a:pt x="302426" y="349414"/>
                </a:lnTo>
                <a:lnTo>
                  <a:pt x="298196" y="350121"/>
                </a:lnTo>
                <a:lnTo>
                  <a:pt x="295034" y="350652"/>
                </a:lnTo>
                <a:lnTo>
                  <a:pt x="293477" y="350577"/>
                </a:lnTo>
                <a:lnTo>
                  <a:pt x="291519" y="348346"/>
                </a:lnTo>
                <a:lnTo>
                  <a:pt x="288377" y="344763"/>
                </a:lnTo>
                <a:lnTo>
                  <a:pt x="286480" y="342587"/>
                </a:lnTo>
                <a:lnTo>
                  <a:pt x="284616" y="340451"/>
                </a:lnTo>
                <a:lnTo>
                  <a:pt x="281924" y="337371"/>
                </a:lnTo>
                <a:lnTo>
                  <a:pt x="279761" y="335032"/>
                </a:lnTo>
                <a:lnTo>
                  <a:pt x="277646" y="332747"/>
                </a:lnTo>
                <a:lnTo>
                  <a:pt x="276429" y="330632"/>
                </a:lnTo>
                <a:lnTo>
                  <a:pt x="275824" y="327967"/>
                </a:lnTo>
                <a:lnTo>
                  <a:pt x="274722" y="326756"/>
                </a:lnTo>
                <a:lnTo>
                  <a:pt x="272274" y="325124"/>
                </a:lnTo>
                <a:lnTo>
                  <a:pt x="269636" y="323370"/>
                </a:lnTo>
                <a:lnTo>
                  <a:pt x="266997" y="321615"/>
                </a:lnTo>
                <a:lnTo>
                  <a:pt x="264359" y="319861"/>
                </a:lnTo>
                <a:lnTo>
                  <a:pt x="261721" y="318100"/>
                </a:lnTo>
                <a:lnTo>
                  <a:pt x="259082" y="316338"/>
                </a:lnTo>
                <a:lnTo>
                  <a:pt x="256444" y="314577"/>
                </a:lnTo>
                <a:lnTo>
                  <a:pt x="253805" y="312809"/>
                </a:lnTo>
                <a:lnTo>
                  <a:pt x="251167" y="311041"/>
                </a:lnTo>
                <a:lnTo>
                  <a:pt x="248529" y="309273"/>
                </a:lnTo>
                <a:lnTo>
                  <a:pt x="245890" y="307498"/>
                </a:lnTo>
                <a:lnTo>
                  <a:pt x="243313" y="305744"/>
                </a:lnTo>
                <a:lnTo>
                  <a:pt x="240674" y="303969"/>
                </a:lnTo>
                <a:lnTo>
                  <a:pt x="238036" y="302187"/>
                </a:lnTo>
                <a:lnTo>
                  <a:pt x="235397" y="300406"/>
                </a:lnTo>
                <a:lnTo>
                  <a:pt x="232759" y="298624"/>
                </a:lnTo>
                <a:lnTo>
                  <a:pt x="230121" y="296843"/>
                </a:lnTo>
                <a:lnTo>
                  <a:pt x="227952" y="295544"/>
                </a:lnTo>
                <a:lnTo>
                  <a:pt x="225932" y="295884"/>
                </a:lnTo>
                <a:lnTo>
                  <a:pt x="222913" y="296795"/>
                </a:lnTo>
                <a:lnTo>
                  <a:pt x="219744" y="297747"/>
                </a:lnTo>
                <a:lnTo>
                  <a:pt x="216609" y="298692"/>
                </a:lnTo>
                <a:lnTo>
                  <a:pt x="210992" y="300379"/>
                </a:lnTo>
                <a:lnTo>
                  <a:pt x="207381" y="301467"/>
                </a:lnTo>
                <a:lnTo>
                  <a:pt x="204559" y="302378"/>
                </a:lnTo>
                <a:lnTo>
                  <a:pt x="201554" y="303350"/>
                </a:lnTo>
                <a:lnTo>
                  <a:pt x="197610" y="304622"/>
                </a:lnTo>
                <a:lnTo>
                  <a:pt x="194305" y="305690"/>
                </a:lnTo>
                <a:lnTo>
                  <a:pt x="190435" y="306941"/>
                </a:lnTo>
                <a:lnTo>
                  <a:pt x="187001" y="308049"/>
                </a:lnTo>
                <a:lnTo>
                  <a:pt x="184119" y="308974"/>
                </a:lnTo>
                <a:lnTo>
                  <a:pt x="181113" y="309946"/>
                </a:lnTo>
                <a:lnTo>
                  <a:pt x="178733" y="310708"/>
                </a:lnTo>
                <a:lnTo>
                  <a:pt x="178733" y="316869"/>
                </a:lnTo>
                <a:lnTo>
                  <a:pt x="178733" y="323002"/>
                </a:lnTo>
                <a:lnTo>
                  <a:pt x="178740" y="329116"/>
                </a:lnTo>
                <a:lnTo>
                  <a:pt x="178740" y="335209"/>
                </a:lnTo>
                <a:lnTo>
                  <a:pt x="178740" y="341274"/>
                </a:lnTo>
                <a:lnTo>
                  <a:pt x="178746" y="347313"/>
                </a:lnTo>
                <a:lnTo>
                  <a:pt x="178746" y="353331"/>
                </a:lnTo>
                <a:lnTo>
                  <a:pt x="178746" y="359322"/>
                </a:lnTo>
                <a:lnTo>
                  <a:pt x="178746" y="365292"/>
                </a:lnTo>
                <a:lnTo>
                  <a:pt x="178753" y="371242"/>
                </a:lnTo>
                <a:lnTo>
                  <a:pt x="178753" y="377172"/>
                </a:lnTo>
                <a:lnTo>
                  <a:pt x="178753" y="383081"/>
                </a:lnTo>
                <a:lnTo>
                  <a:pt x="178760" y="388963"/>
                </a:lnTo>
                <a:lnTo>
                  <a:pt x="178760" y="394825"/>
                </a:lnTo>
                <a:lnTo>
                  <a:pt x="178760" y="400666"/>
                </a:lnTo>
                <a:lnTo>
                  <a:pt x="178767" y="406487"/>
                </a:lnTo>
                <a:lnTo>
                  <a:pt x="177951" y="406439"/>
                </a:lnTo>
                <a:lnTo>
                  <a:pt x="176122" y="406779"/>
                </a:lnTo>
                <a:lnTo>
                  <a:pt x="173061" y="407588"/>
                </a:lnTo>
                <a:lnTo>
                  <a:pt x="170518" y="407996"/>
                </a:lnTo>
                <a:lnTo>
                  <a:pt x="169403" y="407745"/>
                </a:lnTo>
                <a:lnTo>
                  <a:pt x="168403" y="407139"/>
                </a:lnTo>
                <a:lnTo>
                  <a:pt x="167526" y="405861"/>
                </a:lnTo>
                <a:lnTo>
                  <a:pt x="166221" y="404304"/>
                </a:lnTo>
                <a:lnTo>
                  <a:pt x="164881" y="403039"/>
                </a:lnTo>
                <a:lnTo>
                  <a:pt x="163215" y="400448"/>
                </a:lnTo>
                <a:lnTo>
                  <a:pt x="162059" y="398456"/>
                </a:lnTo>
                <a:lnTo>
                  <a:pt x="159210" y="394090"/>
                </a:lnTo>
                <a:lnTo>
                  <a:pt x="158808" y="392710"/>
                </a:lnTo>
                <a:lnTo>
                  <a:pt x="158278" y="391302"/>
                </a:lnTo>
                <a:lnTo>
                  <a:pt x="157326" y="390126"/>
                </a:lnTo>
                <a:lnTo>
                  <a:pt x="153967" y="387236"/>
                </a:lnTo>
                <a:lnTo>
                  <a:pt x="150057" y="384625"/>
                </a:lnTo>
                <a:lnTo>
                  <a:pt x="146222" y="382061"/>
                </a:lnTo>
                <a:lnTo>
                  <a:pt x="145141" y="381435"/>
                </a:lnTo>
                <a:lnTo>
                  <a:pt x="143345" y="380640"/>
                </a:lnTo>
                <a:lnTo>
                  <a:pt x="141135" y="380626"/>
                </a:lnTo>
                <a:lnTo>
                  <a:pt x="139626" y="380783"/>
                </a:lnTo>
                <a:lnTo>
                  <a:pt x="135029" y="381633"/>
                </a:lnTo>
                <a:lnTo>
                  <a:pt x="131499" y="382625"/>
                </a:lnTo>
                <a:lnTo>
                  <a:pt x="126719" y="383972"/>
                </a:lnTo>
                <a:lnTo>
                  <a:pt x="123013" y="385461"/>
                </a:lnTo>
                <a:lnTo>
                  <a:pt x="122183" y="385896"/>
                </a:lnTo>
                <a:lnTo>
                  <a:pt x="119477" y="387691"/>
                </a:lnTo>
                <a:lnTo>
                  <a:pt x="116165" y="390670"/>
                </a:lnTo>
                <a:lnTo>
                  <a:pt x="112296" y="394858"/>
                </a:lnTo>
                <a:lnTo>
                  <a:pt x="111793" y="392166"/>
                </a:lnTo>
                <a:lnTo>
                  <a:pt x="111623" y="388011"/>
                </a:lnTo>
                <a:lnTo>
                  <a:pt x="111691" y="386671"/>
                </a:lnTo>
                <a:lnTo>
                  <a:pt x="112745" y="383169"/>
                </a:lnTo>
                <a:lnTo>
                  <a:pt x="113812" y="380762"/>
                </a:lnTo>
                <a:lnTo>
                  <a:pt x="114670" y="378253"/>
                </a:lnTo>
                <a:lnTo>
                  <a:pt x="115057" y="374968"/>
                </a:lnTo>
                <a:lnTo>
                  <a:pt x="114262" y="369678"/>
                </a:lnTo>
                <a:lnTo>
                  <a:pt x="113371" y="368502"/>
                </a:lnTo>
                <a:lnTo>
                  <a:pt x="112303" y="368121"/>
                </a:lnTo>
                <a:lnTo>
                  <a:pt x="111161" y="368012"/>
                </a:lnTo>
                <a:lnTo>
                  <a:pt x="109059" y="368230"/>
                </a:lnTo>
                <a:lnTo>
                  <a:pt x="108080" y="368658"/>
                </a:lnTo>
                <a:lnTo>
                  <a:pt x="106373" y="366869"/>
                </a:lnTo>
                <a:lnTo>
                  <a:pt x="104313" y="366584"/>
                </a:lnTo>
                <a:lnTo>
                  <a:pt x="103225" y="367080"/>
                </a:lnTo>
                <a:lnTo>
                  <a:pt x="102123" y="367339"/>
                </a:lnTo>
                <a:lnTo>
                  <a:pt x="100927" y="366842"/>
                </a:lnTo>
                <a:lnTo>
                  <a:pt x="99893" y="365781"/>
                </a:lnTo>
                <a:lnTo>
                  <a:pt x="99261" y="364639"/>
                </a:lnTo>
                <a:lnTo>
                  <a:pt x="98771" y="363347"/>
                </a:lnTo>
                <a:lnTo>
                  <a:pt x="97153" y="360749"/>
                </a:lnTo>
                <a:lnTo>
                  <a:pt x="95548" y="359335"/>
                </a:lnTo>
                <a:lnTo>
                  <a:pt x="93603" y="359022"/>
                </a:lnTo>
                <a:lnTo>
                  <a:pt x="90427" y="359104"/>
                </a:lnTo>
                <a:lnTo>
                  <a:pt x="89427" y="358927"/>
                </a:lnTo>
                <a:lnTo>
                  <a:pt x="89373" y="357452"/>
                </a:lnTo>
                <a:lnTo>
                  <a:pt x="89774" y="354187"/>
                </a:lnTo>
                <a:lnTo>
                  <a:pt x="89781" y="352481"/>
                </a:lnTo>
                <a:lnTo>
                  <a:pt x="89557" y="350869"/>
                </a:lnTo>
                <a:lnTo>
                  <a:pt x="89027" y="349543"/>
                </a:lnTo>
                <a:lnTo>
                  <a:pt x="88353" y="348394"/>
                </a:lnTo>
                <a:lnTo>
                  <a:pt x="86463" y="346503"/>
                </a:lnTo>
                <a:lnTo>
                  <a:pt x="85035" y="343838"/>
                </a:lnTo>
                <a:lnTo>
                  <a:pt x="82648" y="338337"/>
                </a:lnTo>
                <a:lnTo>
                  <a:pt x="80561" y="332135"/>
                </a:lnTo>
                <a:lnTo>
                  <a:pt x="79642" y="331196"/>
                </a:lnTo>
                <a:lnTo>
                  <a:pt x="77779" y="330210"/>
                </a:lnTo>
                <a:lnTo>
                  <a:pt x="73706" y="329422"/>
                </a:lnTo>
                <a:lnTo>
                  <a:pt x="71020" y="328606"/>
                </a:lnTo>
                <a:lnTo>
                  <a:pt x="69966" y="327817"/>
                </a:lnTo>
                <a:lnTo>
                  <a:pt x="69524" y="326450"/>
                </a:lnTo>
                <a:lnTo>
                  <a:pt x="69537" y="324981"/>
                </a:lnTo>
                <a:lnTo>
                  <a:pt x="69755" y="323247"/>
                </a:lnTo>
                <a:lnTo>
                  <a:pt x="70381" y="321778"/>
                </a:lnTo>
                <a:lnTo>
                  <a:pt x="72516" y="320643"/>
                </a:lnTo>
                <a:lnTo>
                  <a:pt x="77161" y="320391"/>
                </a:lnTo>
                <a:lnTo>
                  <a:pt x="81125" y="320514"/>
                </a:lnTo>
                <a:lnTo>
                  <a:pt x="84722" y="323138"/>
                </a:lnTo>
                <a:lnTo>
                  <a:pt x="85898" y="323737"/>
                </a:lnTo>
                <a:lnTo>
                  <a:pt x="87177" y="323907"/>
                </a:lnTo>
                <a:lnTo>
                  <a:pt x="89720" y="323077"/>
                </a:lnTo>
                <a:lnTo>
                  <a:pt x="90985" y="322839"/>
                </a:lnTo>
                <a:lnTo>
                  <a:pt x="94167" y="323111"/>
                </a:lnTo>
                <a:lnTo>
                  <a:pt x="93215" y="321867"/>
                </a:lnTo>
                <a:lnTo>
                  <a:pt x="92019" y="321214"/>
                </a:lnTo>
                <a:lnTo>
                  <a:pt x="90781" y="321268"/>
                </a:lnTo>
                <a:lnTo>
                  <a:pt x="89713" y="320759"/>
                </a:lnTo>
                <a:lnTo>
                  <a:pt x="87952" y="318351"/>
                </a:lnTo>
                <a:lnTo>
                  <a:pt x="84899" y="315604"/>
                </a:lnTo>
                <a:lnTo>
                  <a:pt x="84192" y="314468"/>
                </a:lnTo>
                <a:lnTo>
                  <a:pt x="83974" y="312646"/>
                </a:lnTo>
                <a:lnTo>
                  <a:pt x="84566" y="311075"/>
                </a:lnTo>
                <a:lnTo>
                  <a:pt x="86728" y="309464"/>
                </a:lnTo>
                <a:lnTo>
                  <a:pt x="88571" y="307267"/>
                </a:lnTo>
                <a:lnTo>
                  <a:pt x="89407" y="304350"/>
                </a:lnTo>
                <a:lnTo>
                  <a:pt x="90162" y="303003"/>
                </a:lnTo>
                <a:lnTo>
                  <a:pt x="91726" y="300889"/>
                </a:lnTo>
                <a:lnTo>
                  <a:pt x="94093" y="301297"/>
                </a:lnTo>
                <a:lnTo>
                  <a:pt x="97778" y="299767"/>
                </a:lnTo>
                <a:lnTo>
                  <a:pt x="103810" y="300066"/>
                </a:lnTo>
                <a:lnTo>
                  <a:pt x="111031" y="299631"/>
                </a:lnTo>
                <a:lnTo>
                  <a:pt x="113017" y="299787"/>
                </a:lnTo>
                <a:lnTo>
                  <a:pt x="117621" y="301283"/>
                </a:lnTo>
                <a:lnTo>
                  <a:pt x="120266" y="301929"/>
                </a:lnTo>
                <a:lnTo>
                  <a:pt x="123483" y="302256"/>
                </a:lnTo>
                <a:lnTo>
                  <a:pt x="125801" y="301596"/>
                </a:lnTo>
                <a:lnTo>
                  <a:pt x="123618" y="299556"/>
                </a:lnTo>
                <a:lnTo>
                  <a:pt x="118879" y="297135"/>
                </a:lnTo>
                <a:lnTo>
                  <a:pt x="117662" y="295068"/>
                </a:lnTo>
                <a:lnTo>
                  <a:pt x="119831" y="289437"/>
                </a:lnTo>
                <a:lnTo>
                  <a:pt x="122768" y="284290"/>
                </a:lnTo>
                <a:lnTo>
                  <a:pt x="124564" y="278156"/>
                </a:lnTo>
                <a:lnTo>
                  <a:pt x="124060" y="272036"/>
                </a:lnTo>
                <a:lnTo>
                  <a:pt x="123204" y="270343"/>
                </a:lnTo>
                <a:lnTo>
                  <a:pt x="123483" y="268351"/>
                </a:lnTo>
                <a:lnTo>
                  <a:pt x="124502" y="266664"/>
                </a:lnTo>
                <a:lnTo>
                  <a:pt x="125223" y="264984"/>
                </a:lnTo>
                <a:lnTo>
                  <a:pt x="124598" y="262958"/>
                </a:lnTo>
                <a:lnTo>
                  <a:pt x="123306" y="259789"/>
                </a:lnTo>
                <a:lnTo>
                  <a:pt x="122639" y="258762"/>
                </a:lnTo>
                <a:lnTo>
                  <a:pt x="120375" y="257049"/>
                </a:lnTo>
                <a:lnTo>
                  <a:pt x="115825" y="256974"/>
                </a:lnTo>
                <a:lnTo>
                  <a:pt x="112112" y="256036"/>
                </a:lnTo>
                <a:lnTo>
                  <a:pt x="110909" y="256790"/>
                </a:lnTo>
                <a:lnTo>
                  <a:pt x="110229" y="257946"/>
                </a:lnTo>
                <a:lnTo>
                  <a:pt x="109379" y="258708"/>
                </a:lnTo>
                <a:lnTo>
                  <a:pt x="106489" y="260245"/>
                </a:lnTo>
                <a:lnTo>
                  <a:pt x="105523" y="260551"/>
                </a:lnTo>
                <a:lnTo>
                  <a:pt x="104517" y="260245"/>
                </a:lnTo>
                <a:lnTo>
                  <a:pt x="103096" y="258518"/>
                </a:lnTo>
                <a:lnTo>
                  <a:pt x="101831" y="258708"/>
                </a:lnTo>
                <a:lnTo>
                  <a:pt x="98003" y="257627"/>
                </a:lnTo>
                <a:lnTo>
                  <a:pt x="96201" y="255274"/>
                </a:lnTo>
                <a:lnTo>
                  <a:pt x="95527" y="254948"/>
                </a:lnTo>
                <a:lnTo>
                  <a:pt x="89339" y="253064"/>
                </a:lnTo>
                <a:lnTo>
                  <a:pt x="87190" y="252703"/>
                </a:lnTo>
                <a:lnTo>
                  <a:pt x="82261" y="254641"/>
                </a:lnTo>
                <a:lnTo>
                  <a:pt x="78690" y="257124"/>
                </a:lnTo>
                <a:lnTo>
                  <a:pt x="77684" y="257484"/>
                </a:lnTo>
                <a:lnTo>
                  <a:pt x="75841" y="259055"/>
                </a:lnTo>
                <a:lnTo>
                  <a:pt x="74801" y="259306"/>
                </a:lnTo>
                <a:lnTo>
                  <a:pt x="73733" y="259034"/>
                </a:lnTo>
                <a:lnTo>
                  <a:pt x="72720" y="259130"/>
                </a:lnTo>
                <a:lnTo>
                  <a:pt x="70564" y="261482"/>
                </a:lnTo>
                <a:lnTo>
                  <a:pt x="66661" y="264216"/>
                </a:lnTo>
                <a:lnTo>
                  <a:pt x="64723" y="265936"/>
                </a:lnTo>
                <a:lnTo>
                  <a:pt x="62561" y="267004"/>
                </a:lnTo>
                <a:lnTo>
                  <a:pt x="60153" y="267677"/>
                </a:lnTo>
                <a:lnTo>
                  <a:pt x="57699" y="267786"/>
                </a:lnTo>
                <a:lnTo>
                  <a:pt x="56794" y="268405"/>
                </a:lnTo>
                <a:lnTo>
                  <a:pt x="53986" y="268622"/>
                </a:lnTo>
                <a:lnTo>
                  <a:pt x="52272" y="269126"/>
                </a:lnTo>
                <a:lnTo>
                  <a:pt x="52211" y="270057"/>
                </a:lnTo>
                <a:lnTo>
                  <a:pt x="52551" y="272138"/>
                </a:lnTo>
                <a:lnTo>
                  <a:pt x="51096" y="271404"/>
                </a:lnTo>
                <a:lnTo>
                  <a:pt x="49566" y="272818"/>
                </a:lnTo>
                <a:lnTo>
                  <a:pt x="50069" y="274151"/>
                </a:lnTo>
                <a:lnTo>
                  <a:pt x="49151" y="273831"/>
                </a:lnTo>
                <a:lnTo>
                  <a:pt x="44853" y="271261"/>
                </a:lnTo>
                <a:lnTo>
                  <a:pt x="41324" y="269438"/>
                </a:lnTo>
                <a:lnTo>
                  <a:pt x="38189" y="267820"/>
                </a:lnTo>
                <a:lnTo>
                  <a:pt x="37734" y="267528"/>
                </a:lnTo>
                <a:lnTo>
                  <a:pt x="36877" y="266739"/>
                </a:lnTo>
                <a:lnTo>
                  <a:pt x="36265" y="265508"/>
                </a:lnTo>
                <a:lnTo>
                  <a:pt x="36136" y="264161"/>
                </a:lnTo>
                <a:lnTo>
                  <a:pt x="36442" y="263169"/>
                </a:lnTo>
                <a:lnTo>
                  <a:pt x="37203" y="262536"/>
                </a:lnTo>
                <a:lnTo>
                  <a:pt x="38101" y="262292"/>
                </a:lnTo>
                <a:lnTo>
                  <a:pt x="38897" y="262496"/>
                </a:lnTo>
                <a:lnTo>
                  <a:pt x="39781" y="263101"/>
                </a:lnTo>
                <a:lnTo>
                  <a:pt x="41358" y="263835"/>
                </a:lnTo>
                <a:lnTo>
                  <a:pt x="43405" y="263971"/>
                </a:lnTo>
                <a:lnTo>
                  <a:pt x="44683" y="263407"/>
                </a:lnTo>
                <a:lnTo>
                  <a:pt x="44853" y="262053"/>
                </a:lnTo>
                <a:lnTo>
                  <a:pt x="42419" y="257035"/>
                </a:lnTo>
                <a:lnTo>
                  <a:pt x="40175" y="252975"/>
                </a:lnTo>
                <a:lnTo>
                  <a:pt x="38006" y="248447"/>
                </a:lnTo>
                <a:lnTo>
                  <a:pt x="37088" y="246801"/>
                </a:lnTo>
                <a:lnTo>
                  <a:pt x="34429" y="242993"/>
                </a:lnTo>
                <a:lnTo>
                  <a:pt x="31804" y="239233"/>
                </a:lnTo>
                <a:lnTo>
                  <a:pt x="29730" y="235873"/>
                </a:lnTo>
                <a:lnTo>
                  <a:pt x="28642" y="234840"/>
                </a:lnTo>
                <a:lnTo>
                  <a:pt x="25296" y="234411"/>
                </a:lnTo>
                <a:lnTo>
                  <a:pt x="18918" y="233582"/>
                </a:lnTo>
                <a:lnTo>
                  <a:pt x="16660" y="233187"/>
                </a:lnTo>
                <a:lnTo>
                  <a:pt x="14851" y="234187"/>
                </a:lnTo>
                <a:lnTo>
                  <a:pt x="13036" y="234969"/>
                </a:lnTo>
                <a:lnTo>
                  <a:pt x="11315" y="233514"/>
                </a:lnTo>
                <a:lnTo>
                  <a:pt x="9956" y="231120"/>
                </a:lnTo>
                <a:lnTo>
                  <a:pt x="9241" y="229107"/>
                </a:lnTo>
                <a:lnTo>
                  <a:pt x="9588" y="227047"/>
                </a:lnTo>
                <a:lnTo>
                  <a:pt x="9731" y="224001"/>
                </a:lnTo>
                <a:lnTo>
                  <a:pt x="8691" y="220995"/>
                </a:lnTo>
                <a:lnTo>
                  <a:pt x="7541" y="219506"/>
                </a:lnTo>
                <a:lnTo>
                  <a:pt x="4658" y="218384"/>
                </a:lnTo>
                <a:lnTo>
                  <a:pt x="986" y="215847"/>
                </a:lnTo>
                <a:lnTo>
                  <a:pt x="0" y="211203"/>
                </a:lnTo>
                <a:lnTo>
                  <a:pt x="1782" y="204525"/>
                </a:lnTo>
                <a:lnTo>
                  <a:pt x="4651" y="199779"/>
                </a:lnTo>
                <a:lnTo>
                  <a:pt x="6739" y="197786"/>
                </a:lnTo>
                <a:lnTo>
                  <a:pt x="7732" y="196045"/>
                </a:lnTo>
                <a:lnTo>
                  <a:pt x="8058" y="194536"/>
                </a:lnTo>
                <a:lnTo>
                  <a:pt x="7807" y="193094"/>
                </a:lnTo>
                <a:lnTo>
                  <a:pt x="6569" y="191558"/>
                </a:lnTo>
                <a:lnTo>
                  <a:pt x="4651" y="190062"/>
                </a:lnTo>
                <a:lnTo>
                  <a:pt x="3679" y="188219"/>
                </a:lnTo>
                <a:lnTo>
                  <a:pt x="4080" y="184261"/>
                </a:lnTo>
                <a:lnTo>
                  <a:pt x="5352" y="178542"/>
                </a:lnTo>
                <a:lnTo>
                  <a:pt x="7310" y="173952"/>
                </a:lnTo>
                <a:lnTo>
                  <a:pt x="9935" y="171402"/>
                </a:lnTo>
                <a:lnTo>
                  <a:pt x="12199" y="169573"/>
                </a:lnTo>
                <a:lnTo>
                  <a:pt x="13090" y="167866"/>
                </a:lnTo>
                <a:lnTo>
                  <a:pt x="13138" y="165439"/>
                </a:lnTo>
                <a:lnTo>
                  <a:pt x="13083" y="163147"/>
                </a:lnTo>
                <a:lnTo>
                  <a:pt x="13689" y="161481"/>
                </a:lnTo>
                <a:lnTo>
                  <a:pt x="14641" y="160155"/>
                </a:lnTo>
                <a:lnTo>
                  <a:pt x="15647" y="158965"/>
                </a:lnTo>
                <a:lnTo>
                  <a:pt x="17062" y="157632"/>
                </a:lnTo>
                <a:lnTo>
                  <a:pt x="18898" y="157306"/>
                </a:lnTo>
                <a:lnTo>
                  <a:pt x="20917" y="158366"/>
                </a:lnTo>
                <a:lnTo>
                  <a:pt x="23664" y="161216"/>
                </a:lnTo>
                <a:lnTo>
                  <a:pt x="27690" y="166826"/>
                </a:lnTo>
                <a:lnTo>
                  <a:pt x="29988" y="170491"/>
                </a:lnTo>
                <a:lnTo>
                  <a:pt x="30818" y="171620"/>
                </a:lnTo>
                <a:lnTo>
                  <a:pt x="32919" y="173796"/>
                </a:lnTo>
                <a:lnTo>
                  <a:pt x="34817" y="174673"/>
                </a:lnTo>
                <a:lnTo>
                  <a:pt x="37978" y="173313"/>
                </a:lnTo>
                <a:lnTo>
                  <a:pt x="41011" y="171728"/>
                </a:lnTo>
                <a:lnTo>
                  <a:pt x="41991" y="170722"/>
                </a:lnTo>
                <a:lnTo>
                  <a:pt x="42616" y="169219"/>
                </a:lnTo>
                <a:lnTo>
                  <a:pt x="42133" y="166649"/>
                </a:lnTo>
                <a:lnTo>
                  <a:pt x="41501" y="164969"/>
                </a:lnTo>
                <a:lnTo>
                  <a:pt x="40828" y="162827"/>
                </a:lnTo>
                <a:lnTo>
                  <a:pt x="39896" y="159094"/>
                </a:lnTo>
                <a:lnTo>
                  <a:pt x="39236" y="153219"/>
                </a:lnTo>
                <a:lnTo>
                  <a:pt x="38454" y="151349"/>
                </a:lnTo>
                <a:lnTo>
                  <a:pt x="39026" y="151131"/>
                </a:lnTo>
                <a:lnTo>
                  <a:pt x="40549" y="151519"/>
                </a:lnTo>
                <a:lnTo>
                  <a:pt x="41957" y="151689"/>
                </a:lnTo>
                <a:lnTo>
                  <a:pt x="43969" y="150390"/>
                </a:lnTo>
                <a:lnTo>
                  <a:pt x="46730" y="147942"/>
                </a:lnTo>
                <a:lnTo>
                  <a:pt x="51783" y="144154"/>
                </a:lnTo>
                <a:lnTo>
                  <a:pt x="52850" y="141652"/>
                </a:lnTo>
                <a:lnTo>
                  <a:pt x="53714" y="138864"/>
                </a:lnTo>
                <a:lnTo>
                  <a:pt x="55115" y="137150"/>
                </a:lnTo>
                <a:lnTo>
                  <a:pt x="58331" y="136586"/>
                </a:lnTo>
                <a:lnTo>
                  <a:pt x="61310" y="135688"/>
                </a:lnTo>
                <a:lnTo>
                  <a:pt x="63411" y="133703"/>
                </a:lnTo>
                <a:lnTo>
                  <a:pt x="66702" y="131955"/>
                </a:lnTo>
                <a:lnTo>
                  <a:pt x="69408" y="130894"/>
                </a:lnTo>
                <a:lnTo>
                  <a:pt x="70598" y="129915"/>
                </a:lnTo>
                <a:lnTo>
                  <a:pt x="71448" y="128446"/>
                </a:lnTo>
                <a:lnTo>
                  <a:pt x="74549" y="124298"/>
                </a:lnTo>
                <a:lnTo>
                  <a:pt x="76984" y="121741"/>
                </a:lnTo>
                <a:lnTo>
                  <a:pt x="79126" y="119103"/>
                </a:lnTo>
                <a:lnTo>
                  <a:pt x="79840" y="117444"/>
                </a:lnTo>
                <a:lnTo>
                  <a:pt x="81533" y="117750"/>
                </a:lnTo>
                <a:lnTo>
                  <a:pt x="84117" y="118899"/>
                </a:lnTo>
                <a:lnTo>
                  <a:pt x="86891" y="119946"/>
                </a:lnTo>
                <a:lnTo>
                  <a:pt x="88924" y="121571"/>
                </a:lnTo>
                <a:lnTo>
                  <a:pt x="89326" y="123231"/>
                </a:lnTo>
                <a:lnTo>
                  <a:pt x="89523" y="124536"/>
                </a:lnTo>
                <a:lnTo>
                  <a:pt x="90346" y="125209"/>
                </a:lnTo>
                <a:lnTo>
                  <a:pt x="91332" y="125339"/>
                </a:lnTo>
                <a:lnTo>
                  <a:pt x="92814" y="125012"/>
                </a:lnTo>
                <a:lnTo>
                  <a:pt x="95405" y="124951"/>
                </a:lnTo>
                <a:lnTo>
                  <a:pt x="98580" y="122802"/>
                </a:lnTo>
                <a:lnTo>
                  <a:pt x="103001" y="119171"/>
                </a:lnTo>
                <a:lnTo>
                  <a:pt x="107046" y="118042"/>
                </a:lnTo>
                <a:lnTo>
                  <a:pt x="109175" y="118906"/>
                </a:lnTo>
                <a:lnTo>
                  <a:pt x="110936" y="121578"/>
                </a:lnTo>
                <a:lnTo>
                  <a:pt x="112330" y="124087"/>
                </a:lnTo>
                <a:lnTo>
                  <a:pt x="113765" y="125019"/>
                </a:lnTo>
                <a:lnTo>
                  <a:pt x="114656" y="125046"/>
                </a:lnTo>
                <a:lnTo>
                  <a:pt x="114982" y="125087"/>
                </a:lnTo>
                <a:lnTo>
                  <a:pt x="116764" y="124516"/>
                </a:lnTo>
                <a:lnTo>
                  <a:pt x="116900" y="124523"/>
                </a:lnTo>
                <a:lnTo>
                  <a:pt x="118525" y="124625"/>
                </a:lnTo>
                <a:lnTo>
                  <a:pt x="120089" y="125475"/>
                </a:lnTo>
                <a:lnTo>
                  <a:pt x="122680" y="125570"/>
                </a:lnTo>
                <a:lnTo>
                  <a:pt x="126291" y="124924"/>
                </a:lnTo>
                <a:lnTo>
                  <a:pt x="126672" y="124659"/>
                </a:lnTo>
                <a:lnTo>
                  <a:pt x="128406" y="125005"/>
                </a:lnTo>
                <a:lnTo>
                  <a:pt x="130514" y="126161"/>
                </a:lnTo>
                <a:lnTo>
                  <a:pt x="132152" y="127535"/>
                </a:lnTo>
                <a:lnTo>
                  <a:pt x="135090" y="132037"/>
                </a:lnTo>
                <a:lnTo>
                  <a:pt x="136776" y="133193"/>
                </a:lnTo>
                <a:lnTo>
                  <a:pt x="140217" y="134791"/>
                </a:lnTo>
                <a:lnTo>
                  <a:pt x="141829" y="136185"/>
                </a:lnTo>
                <a:lnTo>
                  <a:pt x="143706" y="138442"/>
                </a:lnTo>
                <a:lnTo>
                  <a:pt x="144685" y="139809"/>
                </a:lnTo>
                <a:lnTo>
                  <a:pt x="146725" y="142278"/>
                </a:lnTo>
                <a:lnTo>
                  <a:pt x="149084" y="146310"/>
                </a:lnTo>
                <a:lnTo>
                  <a:pt x="149506" y="149513"/>
                </a:lnTo>
                <a:lnTo>
                  <a:pt x="150043" y="152212"/>
                </a:lnTo>
                <a:lnTo>
                  <a:pt x="150921" y="153491"/>
                </a:lnTo>
                <a:lnTo>
                  <a:pt x="151641" y="153647"/>
                </a:lnTo>
                <a:lnTo>
                  <a:pt x="152416" y="153205"/>
                </a:lnTo>
                <a:lnTo>
                  <a:pt x="153178" y="151974"/>
                </a:lnTo>
                <a:lnTo>
                  <a:pt x="153443" y="149921"/>
                </a:lnTo>
                <a:lnTo>
                  <a:pt x="153212" y="146283"/>
                </a:lnTo>
                <a:lnTo>
                  <a:pt x="152607" y="143304"/>
                </a:lnTo>
                <a:lnTo>
                  <a:pt x="151832" y="142359"/>
                </a:lnTo>
                <a:lnTo>
                  <a:pt x="151458" y="141312"/>
                </a:lnTo>
                <a:lnTo>
                  <a:pt x="151968" y="139979"/>
                </a:lnTo>
                <a:lnTo>
                  <a:pt x="153280" y="139333"/>
                </a:lnTo>
                <a:lnTo>
                  <a:pt x="154912" y="139741"/>
                </a:lnTo>
                <a:lnTo>
                  <a:pt x="157598" y="141455"/>
                </a:lnTo>
                <a:lnTo>
                  <a:pt x="160400" y="143610"/>
                </a:lnTo>
                <a:lnTo>
                  <a:pt x="163847" y="147378"/>
                </a:lnTo>
                <a:lnTo>
                  <a:pt x="167010" y="149764"/>
                </a:lnTo>
                <a:lnTo>
                  <a:pt x="170471" y="151668"/>
                </a:lnTo>
                <a:lnTo>
                  <a:pt x="173218" y="152233"/>
                </a:lnTo>
                <a:lnTo>
                  <a:pt x="175346" y="151662"/>
                </a:lnTo>
                <a:lnTo>
                  <a:pt x="177856" y="150111"/>
                </a:lnTo>
                <a:lnTo>
                  <a:pt x="180154" y="148316"/>
                </a:lnTo>
                <a:lnTo>
                  <a:pt x="181201" y="146432"/>
                </a:lnTo>
                <a:lnTo>
                  <a:pt x="181949" y="144372"/>
                </a:lnTo>
                <a:lnTo>
                  <a:pt x="185417" y="141618"/>
                </a:lnTo>
                <a:lnTo>
                  <a:pt x="188586" y="139095"/>
                </a:lnTo>
                <a:lnTo>
                  <a:pt x="190027" y="139551"/>
                </a:lnTo>
                <a:lnTo>
                  <a:pt x="191041" y="140265"/>
                </a:lnTo>
                <a:lnTo>
                  <a:pt x="194291" y="138728"/>
                </a:lnTo>
                <a:lnTo>
                  <a:pt x="195420" y="138306"/>
                </a:lnTo>
                <a:lnTo>
                  <a:pt x="198514" y="137708"/>
                </a:lnTo>
                <a:lnTo>
                  <a:pt x="201710" y="138592"/>
                </a:lnTo>
                <a:lnTo>
                  <a:pt x="204260" y="141298"/>
                </a:lnTo>
                <a:lnTo>
                  <a:pt x="206728" y="143039"/>
                </a:lnTo>
                <a:lnTo>
                  <a:pt x="208938" y="142835"/>
                </a:lnTo>
                <a:lnTo>
                  <a:pt x="210768" y="141944"/>
                </a:lnTo>
                <a:lnTo>
                  <a:pt x="211978" y="140258"/>
                </a:lnTo>
                <a:lnTo>
                  <a:pt x="212896" y="138265"/>
                </a:lnTo>
                <a:lnTo>
                  <a:pt x="214120" y="136987"/>
                </a:lnTo>
                <a:lnTo>
                  <a:pt x="214304" y="136905"/>
                </a:lnTo>
                <a:lnTo>
                  <a:pt x="218241" y="137599"/>
                </a:lnTo>
                <a:lnTo>
                  <a:pt x="220709" y="137497"/>
                </a:lnTo>
                <a:lnTo>
                  <a:pt x="220975" y="137211"/>
                </a:lnTo>
                <a:lnTo>
                  <a:pt x="224232" y="137755"/>
                </a:lnTo>
                <a:lnTo>
                  <a:pt x="227829" y="140564"/>
                </a:lnTo>
                <a:lnTo>
                  <a:pt x="230060" y="143671"/>
                </a:lnTo>
                <a:lnTo>
                  <a:pt x="232915" y="147622"/>
                </a:lnTo>
                <a:lnTo>
                  <a:pt x="234242" y="148908"/>
                </a:lnTo>
                <a:lnTo>
                  <a:pt x="236173" y="149458"/>
                </a:lnTo>
                <a:lnTo>
                  <a:pt x="237689" y="149696"/>
                </a:lnTo>
                <a:lnTo>
                  <a:pt x="239723" y="150308"/>
                </a:lnTo>
                <a:lnTo>
                  <a:pt x="245094" y="151131"/>
                </a:lnTo>
                <a:lnTo>
                  <a:pt x="245910" y="151614"/>
                </a:lnTo>
                <a:lnTo>
                  <a:pt x="246461" y="152260"/>
                </a:lnTo>
                <a:lnTo>
                  <a:pt x="245965" y="154409"/>
                </a:lnTo>
                <a:lnTo>
                  <a:pt x="246441" y="154953"/>
                </a:lnTo>
                <a:lnTo>
                  <a:pt x="250800" y="153423"/>
                </a:lnTo>
                <a:lnTo>
                  <a:pt x="251969" y="152280"/>
                </a:lnTo>
                <a:lnTo>
                  <a:pt x="253404" y="149030"/>
                </a:lnTo>
                <a:lnTo>
                  <a:pt x="254689" y="145752"/>
                </a:lnTo>
                <a:lnTo>
                  <a:pt x="255648" y="144535"/>
                </a:lnTo>
                <a:lnTo>
                  <a:pt x="256661" y="144216"/>
                </a:lnTo>
                <a:lnTo>
                  <a:pt x="257681" y="144705"/>
                </a:lnTo>
                <a:lnTo>
                  <a:pt x="259109" y="146643"/>
                </a:lnTo>
                <a:lnTo>
                  <a:pt x="261040" y="148615"/>
                </a:lnTo>
                <a:lnTo>
                  <a:pt x="263652" y="149363"/>
                </a:lnTo>
                <a:lnTo>
                  <a:pt x="265243" y="149662"/>
                </a:lnTo>
                <a:lnTo>
                  <a:pt x="267711" y="149825"/>
                </a:lnTo>
                <a:lnTo>
                  <a:pt x="273519" y="148867"/>
                </a:lnTo>
                <a:lnTo>
                  <a:pt x="278952" y="146480"/>
                </a:lnTo>
                <a:lnTo>
                  <a:pt x="282053" y="143882"/>
                </a:lnTo>
                <a:lnTo>
                  <a:pt x="283494" y="139979"/>
                </a:lnTo>
                <a:lnTo>
                  <a:pt x="284399" y="135532"/>
                </a:lnTo>
                <a:lnTo>
                  <a:pt x="285786" y="132717"/>
                </a:lnTo>
                <a:lnTo>
                  <a:pt x="285208" y="129833"/>
                </a:lnTo>
                <a:lnTo>
                  <a:pt x="282474" y="127086"/>
                </a:lnTo>
                <a:lnTo>
                  <a:pt x="281550" y="126256"/>
                </a:lnTo>
                <a:lnTo>
                  <a:pt x="274899" y="124713"/>
                </a:lnTo>
                <a:lnTo>
                  <a:pt x="274491" y="123598"/>
                </a:lnTo>
                <a:lnTo>
                  <a:pt x="274110" y="123339"/>
                </a:lnTo>
                <a:lnTo>
                  <a:pt x="267555" y="120891"/>
                </a:lnTo>
                <a:lnTo>
                  <a:pt x="264400" y="119844"/>
                </a:lnTo>
                <a:lnTo>
                  <a:pt x="263509" y="118226"/>
                </a:lnTo>
                <a:lnTo>
                  <a:pt x="262924" y="116104"/>
                </a:lnTo>
                <a:lnTo>
                  <a:pt x="260877" y="114207"/>
                </a:lnTo>
                <a:lnTo>
                  <a:pt x="256811" y="112480"/>
                </a:lnTo>
                <a:lnTo>
                  <a:pt x="256104" y="111160"/>
                </a:lnTo>
                <a:lnTo>
                  <a:pt x="256777" y="109828"/>
                </a:lnTo>
                <a:lnTo>
                  <a:pt x="259987" y="108345"/>
                </a:lnTo>
                <a:lnTo>
                  <a:pt x="263652" y="105217"/>
                </a:lnTo>
                <a:lnTo>
                  <a:pt x="265059" y="104571"/>
                </a:lnTo>
                <a:lnTo>
                  <a:pt x="268317" y="104428"/>
                </a:lnTo>
                <a:lnTo>
                  <a:pt x="271336" y="101865"/>
                </a:lnTo>
                <a:lnTo>
                  <a:pt x="273417" y="100396"/>
                </a:lnTo>
                <a:lnTo>
                  <a:pt x="274505" y="98648"/>
                </a:lnTo>
                <a:lnTo>
                  <a:pt x="274219" y="96840"/>
                </a:lnTo>
                <a:lnTo>
                  <a:pt x="271200" y="91366"/>
                </a:lnTo>
                <a:lnTo>
                  <a:pt x="270302" y="88040"/>
                </a:lnTo>
                <a:lnTo>
                  <a:pt x="270840" y="85871"/>
                </a:lnTo>
                <a:lnTo>
                  <a:pt x="272574" y="83525"/>
                </a:lnTo>
                <a:lnTo>
                  <a:pt x="273559" y="82240"/>
                </a:lnTo>
                <a:lnTo>
                  <a:pt x="274743" y="79928"/>
                </a:lnTo>
                <a:lnTo>
                  <a:pt x="275518" y="78690"/>
                </a:lnTo>
                <a:lnTo>
                  <a:pt x="278564" y="78167"/>
                </a:lnTo>
                <a:lnTo>
                  <a:pt x="282257" y="77949"/>
                </a:lnTo>
                <a:lnTo>
                  <a:pt x="284793" y="78500"/>
                </a:lnTo>
                <a:lnTo>
                  <a:pt x="288336" y="78785"/>
                </a:lnTo>
                <a:lnTo>
                  <a:pt x="291566" y="79214"/>
                </a:lnTo>
                <a:lnTo>
                  <a:pt x="293198" y="79595"/>
                </a:lnTo>
                <a:lnTo>
                  <a:pt x="294401" y="78887"/>
                </a:lnTo>
                <a:lnTo>
                  <a:pt x="295272" y="77643"/>
                </a:lnTo>
                <a:lnTo>
                  <a:pt x="295245" y="75997"/>
                </a:lnTo>
                <a:lnTo>
                  <a:pt x="293973" y="74399"/>
                </a:lnTo>
                <a:lnTo>
                  <a:pt x="289234" y="72298"/>
                </a:lnTo>
                <a:lnTo>
                  <a:pt x="287201" y="70564"/>
                </a:lnTo>
                <a:lnTo>
                  <a:pt x="285609" y="70755"/>
                </a:lnTo>
                <a:lnTo>
                  <a:pt x="282943" y="70211"/>
                </a:lnTo>
                <a:lnTo>
                  <a:pt x="280536" y="69075"/>
                </a:lnTo>
                <a:lnTo>
                  <a:pt x="278408" y="68694"/>
                </a:lnTo>
                <a:lnTo>
                  <a:pt x="277714" y="67116"/>
                </a:lnTo>
                <a:lnTo>
                  <a:pt x="278150" y="64900"/>
                </a:lnTo>
                <a:lnTo>
                  <a:pt x="278972" y="63628"/>
                </a:lnTo>
                <a:lnTo>
                  <a:pt x="280543" y="62996"/>
                </a:lnTo>
                <a:lnTo>
                  <a:pt x="282250" y="63315"/>
                </a:lnTo>
                <a:lnTo>
                  <a:pt x="284106" y="62390"/>
                </a:lnTo>
                <a:lnTo>
                  <a:pt x="284643" y="61846"/>
                </a:lnTo>
                <a:lnTo>
                  <a:pt x="284800" y="61146"/>
                </a:lnTo>
                <a:lnTo>
                  <a:pt x="284501" y="60146"/>
                </a:lnTo>
                <a:lnTo>
                  <a:pt x="283637" y="59324"/>
                </a:lnTo>
                <a:lnTo>
                  <a:pt x="282413" y="59106"/>
                </a:lnTo>
                <a:lnTo>
                  <a:pt x="281006" y="59807"/>
                </a:lnTo>
                <a:lnTo>
                  <a:pt x="279319" y="60262"/>
                </a:lnTo>
                <a:lnTo>
                  <a:pt x="276470" y="59235"/>
                </a:lnTo>
                <a:lnTo>
                  <a:pt x="274199" y="57998"/>
                </a:lnTo>
                <a:lnTo>
                  <a:pt x="274314" y="56855"/>
                </a:lnTo>
                <a:lnTo>
                  <a:pt x="275994" y="55148"/>
                </a:lnTo>
                <a:lnTo>
                  <a:pt x="276749" y="53761"/>
                </a:lnTo>
                <a:lnTo>
                  <a:pt x="276749" y="51844"/>
                </a:lnTo>
                <a:lnTo>
                  <a:pt x="276749" y="49600"/>
                </a:lnTo>
                <a:lnTo>
                  <a:pt x="277334" y="46968"/>
                </a:lnTo>
                <a:lnTo>
                  <a:pt x="279000" y="45166"/>
                </a:lnTo>
                <a:lnTo>
                  <a:pt x="280958" y="44200"/>
                </a:lnTo>
                <a:lnTo>
                  <a:pt x="286004" y="45962"/>
                </a:lnTo>
                <a:lnTo>
                  <a:pt x="292314" y="47532"/>
                </a:lnTo>
                <a:lnTo>
                  <a:pt x="293395" y="47274"/>
                </a:lnTo>
                <a:lnTo>
                  <a:pt x="293715" y="46444"/>
                </a:lnTo>
                <a:lnTo>
                  <a:pt x="294436" y="45710"/>
                </a:lnTo>
                <a:lnTo>
                  <a:pt x="303194" y="45370"/>
                </a:lnTo>
                <a:lnTo>
                  <a:pt x="304894" y="44357"/>
                </a:lnTo>
                <a:lnTo>
                  <a:pt x="305744" y="43547"/>
                </a:lnTo>
                <a:lnTo>
                  <a:pt x="314162" y="42385"/>
                </a:lnTo>
                <a:lnTo>
                  <a:pt x="315162" y="41276"/>
                </a:lnTo>
                <a:lnTo>
                  <a:pt x="316400" y="40243"/>
                </a:lnTo>
                <a:lnTo>
                  <a:pt x="318338" y="40263"/>
                </a:lnTo>
                <a:lnTo>
                  <a:pt x="320643" y="39848"/>
                </a:lnTo>
                <a:lnTo>
                  <a:pt x="323860" y="38584"/>
                </a:lnTo>
                <a:lnTo>
                  <a:pt x="326138" y="37890"/>
                </a:lnTo>
                <a:lnTo>
                  <a:pt x="326518" y="37835"/>
                </a:lnTo>
                <a:lnTo>
                  <a:pt x="328926" y="38114"/>
                </a:lnTo>
                <a:lnTo>
                  <a:pt x="331911" y="37115"/>
                </a:lnTo>
                <a:lnTo>
                  <a:pt x="332557" y="36700"/>
                </a:lnTo>
                <a:lnTo>
                  <a:pt x="333039" y="35945"/>
                </a:lnTo>
                <a:lnTo>
                  <a:pt x="335644" y="34490"/>
                </a:lnTo>
                <a:lnTo>
                  <a:pt x="340642" y="33293"/>
                </a:lnTo>
                <a:lnTo>
                  <a:pt x="341859" y="34007"/>
                </a:lnTo>
                <a:lnTo>
                  <a:pt x="344246" y="34334"/>
                </a:lnTo>
                <a:lnTo>
                  <a:pt x="347286" y="33796"/>
                </a:lnTo>
                <a:lnTo>
                  <a:pt x="349529" y="32878"/>
                </a:lnTo>
                <a:lnTo>
                  <a:pt x="350835" y="33789"/>
                </a:lnTo>
                <a:lnTo>
                  <a:pt x="352610" y="34728"/>
                </a:lnTo>
                <a:lnTo>
                  <a:pt x="353936" y="33932"/>
                </a:lnTo>
                <a:lnTo>
                  <a:pt x="354596" y="31423"/>
                </a:lnTo>
                <a:lnTo>
                  <a:pt x="355453" y="28968"/>
                </a:lnTo>
                <a:lnTo>
                  <a:pt x="356955" y="27805"/>
                </a:lnTo>
                <a:lnTo>
                  <a:pt x="358145" y="27377"/>
                </a:lnTo>
                <a:lnTo>
                  <a:pt x="359220" y="26432"/>
                </a:lnTo>
                <a:lnTo>
                  <a:pt x="360029" y="25446"/>
                </a:lnTo>
                <a:lnTo>
                  <a:pt x="364429" y="25595"/>
                </a:lnTo>
                <a:lnTo>
                  <a:pt x="368366" y="23140"/>
                </a:lnTo>
                <a:lnTo>
                  <a:pt x="369141" y="24256"/>
                </a:lnTo>
                <a:lnTo>
                  <a:pt x="374255" y="23997"/>
                </a:lnTo>
                <a:lnTo>
                  <a:pt x="380606" y="22413"/>
                </a:lnTo>
                <a:lnTo>
                  <a:pt x="384407" y="21672"/>
                </a:lnTo>
                <a:lnTo>
                  <a:pt x="390969" y="20013"/>
                </a:lnTo>
                <a:lnTo>
                  <a:pt x="394002" y="18666"/>
                </a:lnTo>
                <a:lnTo>
                  <a:pt x="398347" y="17816"/>
                </a:lnTo>
                <a:lnTo>
                  <a:pt x="402332" y="17224"/>
                </a:lnTo>
                <a:lnTo>
                  <a:pt x="404936" y="14865"/>
                </a:lnTo>
                <a:lnTo>
                  <a:pt x="407038" y="14532"/>
                </a:lnTo>
                <a:lnTo>
                  <a:pt x="409594" y="14335"/>
                </a:lnTo>
                <a:lnTo>
                  <a:pt x="411159" y="13770"/>
                </a:lnTo>
                <a:lnTo>
                  <a:pt x="412178" y="12900"/>
                </a:lnTo>
                <a:lnTo>
                  <a:pt x="412838" y="11261"/>
                </a:lnTo>
                <a:lnTo>
                  <a:pt x="412478" y="9166"/>
                </a:lnTo>
                <a:lnTo>
                  <a:pt x="412110" y="7643"/>
                </a:lnTo>
                <a:lnTo>
                  <a:pt x="413940" y="6793"/>
                </a:lnTo>
                <a:lnTo>
                  <a:pt x="416551" y="6528"/>
                </a:lnTo>
                <a:lnTo>
                  <a:pt x="418197" y="6181"/>
                </a:lnTo>
                <a:lnTo>
                  <a:pt x="421787" y="2713"/>
                </a:lnTo>
                <a:lnTo>
                  <a:pt x="424262" y="1047"/>
                </a:lnTo>
                <a:lnTo>
                  <a:pt x="426826" y="0"/>
                </a:lnTo>
                <a:lnTo>
                  <a:pt x="431973" y="571"/>
                </a:lnTo>
                <a:lnTo>
                  <a:pt x="436672" y="1095"/>
                </a:lnTo>
                <a:lnTo>
                  <a:pt x="441385" y="2754"/>
                </a:lnTo>
                <a:lnTo>
                  <a:pt x="443860" y="4821"/>
                </a:lnTo>
                <a:lnTo>
                  <a:pt x="445989" y="6378"/>
                </a:lnTo>
                <a:lnTo>
                  <a:pt x="448001" y="7120"/>
                </a:lnTo>
                <a:lnTo>
                  <a:pt x="449824" y="7596"/>
                </a:lnTo>
                <a:lnTo>
                  <a:pt x="451939" y="6888"/>
                </a:lnTo>
                <a:lnTo>
                  <a:pt x="453434" y="5936"/>
                </a:lnTo>
                <a:lnTo>
                  <a:pt x="454305" y="4570"/>
                </a:lnTo>
                <a:lnTo>
                  <a:pt x="455624" y="3590"/>
                </a:lnTo>
                <a:lnTo>
                  <a:pt x="460432" y="2829"/>
                </a:lnTo>
                <a:lnTo>
                  <a:pt x="461424" y="4304"/>
                </a:lnTo>
                <a:lnTo>
                  <a:pt x="463709" y="8745"/>
                </a:lnTo>
                <a:lnTo>
                  <a:pt x="465266" y="14640"/>
                </a:lnTo>
                <a:lnTo>
                  <a:pt x="467830" y="22427"/>
                </a:lnTo>
                <a:lnTo>
                  <a:pt x="468959" y="26241"/>
                </a:lnTo>
                <a:lnTo>
                  <a:pt x="468463" y="28234"/>
                </a:lnTo>
                <a:lnTo>
                  <a:pt x="468469" y="30961"/>
                </a:lnTo>
                <a:lnTo>
                  <a:pt x="468327" y="33953"/>
                </a:lnTo>
                <a:lnTo>
                  <a:pt x="466436" y="37332"/>
                </a:lnTo>
                <a:lnTo>
                  <a:pt x="467205" y="38903"/>
                </a:lnTo>
                <a:lnTo>
                  <a:pt x="471849" y="40651"/>
                </a:lnTo>
                <a:lnTo>
                  <a:pt x="478350" y="40012"/>
                </a:lnTo>
                <a:lnTo>
                  <a:pt x="482362" y="38597"/>
                </a:lnTo>
                <a:lnTo>
                  <a:pt x="484599" y="39114"/>
                </a:lnTo>
                <a:lnTo>
                  <a:pt x="485769" y="38264"/>
                </a:lnTo>
                <a:lnTo>
                  <a:pt x="486524" y="35761"/>
                </a:lnTo>
                <a:lnTo>
                  <a:pt x="488067" y="35197"/>
                </a:lnTo>
                <a:lnTo>
                  <a:pt x="489651" y="36945"/>
                </a:lnTo>
                <a:lnTo>
                  <a:pt x="490801" y="39896"/>
                </a:lnTo>
                <a:lnTo>
                  <a:pt x="491902" y="41793"/>
                </a:lnTo>
                <a:lnTo>
                  <a:pt x="491821" y="44051"/>
                </a:lnTo>
                <a:lnTo>
                  <a:pt x="492229" y="46941"/>
                </a:lnTo>
                <a:lnTo>
                  <a:pt x="493038" y="47668"/>
                </a:lnTo>
                <a:lnTo>
                  <a:pt x="494629" y="46574"/>
                </a:lnTo>
                <a:lnTo>
                  <a:pt x="495690" y="45921"/>
                </a:lnTo>
                <a:lnTo>
                  <a:pt x="495941" y="45043"/>
                </a:lnTo>
                <a:lnTo>
                  <a:pt x="495493" y="43962"/>
                </a:lnTo>
                <a:lnTo>
                  <a:pt x="495282" y="42861"/>
                </a:lnTo>
                <a:lnTo>
                  <a:pt x="495636" y="41847"/>
                </a:lnTo>
                <a:lnTo>
                  <a:pt x="496390" y="41433"/>
                </a:lnTo>
                <a:lnTo>
                  <a:pt x="498655" y="41752"/>
                </a:lnTo>
                <a:lnTo>
                  <a:pt x="501953" y="42310"/>
                </a:lnTo>
                <a:lnTo>
                  <a:pt x="505870" y="46417"/>
                </a:lnTo>
                <a:lnTo>
                  <a:pt x="507984" y="47158"/>
                </a:lnTo>
                <a:lnTo>
                  <a:pt x="508875" y="47233"/>
                </a:lnTo>
                <a:lnTo>
                  <a:pt x="510861" y="46995"/>
                </a:lnTo>
                <a:lnTo>
                  <a:pt x="513248" y="45819"/>
                </a:lnTo>
                <a:lnTo>
                  <a:pt x="514852" y="44336"/>
                </a:lnTo>
                <a:lnTo>
                  <a:pt x="515390" y="43609"/>
                </a:lnTo>
                <a:lnTo>
                  <a:pt x="516315" y="43738"/>
                </a:lnTo>
                <a:lnTo>
                  <a:pt x="517192" y="44425"/>
                </a:lnTo>
                <a:lnTo>
                  <a:pt x="517253" y="45921"/>
                </a:lnTo>
                <a:lnTo>
                  <a:pt x="516552" y="48083"/>
                </a:lnTo>
                <a:lnTo>
                  <a:pt x="514173" y="50062"/>
                </a:lnTo>
                <a:lnTo>
                  <a:pt x="511215" y="51898"/>
                </a:lnTo>
                <a:lnTo>
                  <a:pt x="509419" y="55257"/>
                </a:lnTo>
                <a:lnTo>
                  <a:pt x="509038" y="58752"/>
                </a:lnTo>
                <a:lnTo>
                  <a:pt x="509820" y="60527"/>
                </a:lnTo>
                <a:lnTo>
                  <a:pt x="510494" y="61711"/>
                </a:lnTo>
                <a:lnTo>
                  <a:pt x="510684" y="63370"/>
                </a:lnTo>
                <a:lnTo>
                  <a:pt x="511351" y="63587"/>
                </a:lnTo>
                <a:lnTo>
                  <a:pt x="512561" y="62907"/>
                </a:lnTo>
                <a:lnTo>
                  <a:pt x="515859" y="59466"/>
                </a:lnTo>
                <a:lnTo>
                  <a:pt x="517539" y="58616"/>
                </a:lnTo>
                <a:lnTo>
                  <a:pt x="519973" y="58072"/>
                </a:lnTo>
                <a:lnTo>
                  <a:pt x="523978" y="58344"/>
                </a:lnTo>
                <a:lnTo>
                  <a:pt x="526671" y="59466"/>
                </a:lnTo>
                <a:lnTo>
                  <a:pt x="527956" y="61024"/>
                </a:lnTo>
                <a:lnTo>
                  <a:pt x="529371" y="62309"/>
                </a:lnTo>
                <a:lnTo>
                  <a:pt x="530350" y="61772"/>
                </a:lnTo>
                <a:lnTo>
                  <a:pt x="530853" y="60289"/>
                </a:lnTo>
                <a:lnTo>
                  <a:pt x="530880" y="58589"/>
                </a:lnTo>
                <a:lnTo>
                  <a:pt x="531295" y="57188"/>
                </a:lnTo>
                <a:lnTo>
                  <a:pt x="535674" y="53741"/>
                </a:lnTo>
                <a:lnTo>
                  <a:pt x="538592" y="51442"/>
                </a:lnTo>
                <a:lnTo>
                  <a:pt x="539591" y="51170"/>
                </a:lnTo>
                <a:lnTo>
                  <a:pt x="541543" y="51646"/>
                </a:lnTo>
                <a:lnTo>
                  <a:pt x="542753" y="51402"/>
                </a:lnTo>
                <a:lnTo>
                  <a:pt x="545956" y="49239"/>
                </a:lnTo>
                <a:lnTo>
                  <a:pt x="548948" y="46771"/>
                </a:lnTo>
                <a:lnTo>
                  <a:pt x="549240" y="45098"/>
                </a:lnTo>
                <a:lnTo>
                  <a:pt x="549356" y="43582"/>
                </a:lnTo>
                <a:lnTo>
                  <a:pt x="550097" y="42895"/>
                </a:lnTo>
                <a:lnTo>
                  <a:pt x="554286" y="42364"/>
                </a:lnTo>
                <a:lnTo>
                  <a:pt x="554980" y="42079"/>
                </a:lnTo>
                <a:lnTo>
                  <a:pt x="558556" y="40351"/>
                </a:lnTo>
                <a:lnTo>
                  <a:pt x="563514" y="37400"/>
                </a:lnTo>
                <a:lnTo>
                  <a:pt x="565921" y="35659"/>
                </a:lnTo>
                <a:lnTo>
                  <a:pt x="570307" y="34884"/>
                </a:lnTo>
                <a:lnTo>
                  <a:pt x="571123" y="34381"/>
                </a:lnTo>
                <a:lnTo>
                  <a:pt x="572578" y="33205"/>
                </a:lnTo>
                <a:lnTo>
                  <a:pt x="575325" y="31573"/>
                </a:lnTo>
                <a:lnTo>
                  <a:pt x="576814" y="31396"/>
                </a:lnTo>
                <a:lnTo>
                  <a:pt x="575890" y="35340"/>
                </a:lnTo>
                <a:lnTo>
                  <a:pt x="574251" y="39882"/>
                </a:lnTo>
                <a:lnTo>
                  <a:pt x="573326" y="41093"/>
                </a:lnTo>
                <a:lnTo>
                  <a:pt x="568879" y="40889"/>
                </a:lnTo>
                <a:lnTo>
                  <a:pt x="568886" y="42126"/>
                </a:lnTo>
                <a:lnTo>
                  <a:pt x="569586" y="44017"/>
                </a:lnTo>
                <a:lnTo>
                  <a:pt x="570090" y="45078"/>
                </a:lnTo>
                <a:lnTo>
                  <a:pt x="570627" y="46030"/>
                </a:lnTo>
                <a:lnTo>
                  <a:pt x="571823" y="47675"/>
                </a:lnTo>
                <a:lnTo>
                  <a:pt x="576502" y="51544"/>
                </a:lnTo>
                <a:lnTo>
                  <a:pt x="582452" y="56454"/>
                </a:lnTo>
                <a:lnTo>
                  <a:pt x="588878" y="61948"/>
                </a:lnTo>
                <a:lnTo>
                  <a:pt x="593366" y="65770"/>
                </a:lnTo>
                <a:lnTo>
                  <a:pt x="595181" y="67742"/>
                </a:lnTo>
                <a:lnTo>
                  <a:pt x="596338" y="69279"/>
                </a:lnTo>
                <a:lnTo>
                  <a:pt x="599642" y="74814"/>
                </a:lnTo>
                <a:lnTo>
                  <a:pt x="602784" y="80043"/>
                </a:lnTo>
                <a:lnTo>
                  <a:pt x="608081" y="89210"/>
                </a:lnTo>
                <a:lnTo>
                  <a:pt x="612766" y="98009"/>
                </a:lnTo>
                <a:lnTo>
                  <a:pt x="617934" y="107631"/>
                </a:lnTo>
                <a:lnTo>
                  <a:pt x="620920" y="113166"/>
                </a:lnTo>
                <a:lnTo>
                  <a:pt x="627026" y="124679"/>
                </a:lnTo>
                <a:lnTo>
                  <a:pt x="628658" y="128194"/>
                </a:lnTo>
                <a:lnTo>
                  <a:pt x="631752" y="134831"/>
                </a:lnTo>
                <a:lnTo>
                  <a:pt x="634479" y="141026"/>
                </a:lnTo>
                <a:lnTo>
                  <a:pt x="636893" y="146480"/>
                </a:lnTo>
                <a:lnTo>
                  <a:pt x="638416" y="146970"/>
                </a:lnTo>
                <a:lnTo>
                  <a:pt x="638539" y="145494"/>
                </a:lnTo>
                <a:lnTo>
                  <a:pt x="638811" y="144508"/>
                </a:lnTo>
                <a:lnTo>
                  <a:pt x="639586" y="143950"/>
                </a:lnTo>
                <a:lnTo>
                  <a:pt x="641368" y="142339"/>
                </a:lnTo>
                <a:lnTo>
                  <a:pt x="642326" y="141951"/>
                </a:lnTo>
                <a:lnTo>
                  <a:pt x="643754" y="142114"/>
                </a:lnTo>
                <a:lnTo>
                  <a:pt x="645250" y="141291"/>
                </a:lnTo>
                <a:lnTo>
                  <a:pt x="645801" y="139741"/>
                </a:lnTo>
                <a:lnTo>
                  <a:pt x="645441" y="136865"/>
                </a:lnTo>
                <a:lnTo>
                  <a:pt x="645210" y="135539"/>
                </a:lnTo>
                <a:lnTo>
                  <a:pt x="645719" y="134111"/>
                </a:lnTo>
                <a:lnTo>
                  <a:pt x="646535" y="133553"/>
                </a:lnTo>
                <a:lnTo>
                  <a:pt x="647671" y="133104"/>
                </a:lnTo>
                <a:lnTo>
                  <a:pt x="648718" y="132873"/>
                </a:lnTo>
                <a:lnTo>
                  <a:pt x="649575" y="131261"/>
                </a:lnTo>
                <a:lnTo>
                  <a:pt x="651193" y="130772"/>
                </a:lnTo>
                <a:lnTo>
                  <a:pt x="652683" y="131071"/>
                </a:lnTo>
                <a:lnTo>
                  <a:pt x="653907" y="131132"/>
                </a:lnTo>
                <a:lnTo>
                  <a:pt x="654988" y="132309"/>
                </a:lnTo>
                <a:lnTo>
                  <a:pt x="655593" y="133920"/>
                </a:lnTo>
                <a:lnTo>
                  <a:pt x="656763" y="134050"/>
                </a:lnTo>
                <a:lnTo>
                  <a:pt x="658674" y="133886"/>
                </a:lnTo>
                <a:lnTo>
                  <a:pt x="658939" y="135233"/>
                </a:lnTo>
                <a:lnTo>
                  <a:pt x="658395" y="137483"/>
                </a:lnTo>
                <a:lnTo>
                  <a:pt x="657722" y="139224"/>
                </a:lnTo>
                <a:lnTo>
                  <a:pt x="657606" y="140618"/>
                </a:lnTo>
                <a:lnTo>
                  <a:pt x="658619" y="141298"/>
                </a:lnTo>
                <a:lnTo>
                  <a:pt x="662332" y="140693"/>
                </a:lnTo>
                <a:lnTo>
                  <a:pt x="663645" y="140992"/>
                </a:lnTo>
                <a:lnTo>
                  <a:pt x="664066" y="142407"/>
                </a:lnTo>
                <a:lnTo>
                  <a:pt x="664596" y="143576"/>
                </a:lnTo>
                <a:lnTo>
                  <a:pt x="664855" y="145004"/>
                </a:lnTo>
                <a:lnTo>
                  <a:pt x="664467" y="146582"/>
                </a:lnTo>
                <a:lnTo>
                  <a:pt x="665134" y="147527"/>
                </a:lnTo>
                <a:lnTo>
                  <a:pt x="668337" y="147548"/>
                </a:lnTo>
                <a:lnTo>
                  <a:pt x="670594" y="146786"/>
                </a:lnTo>
                <a:lnTo>
                  <a:pt x="674062" y="146725"/>
                </a:lnTo>
                <a:lnTo>
                  <a:pt x="677197" y="148398"/>
                </a:lnTo>
                <a:lnTo>
                  <a:pt x="679366" y="148139"/>
                </a:lnTo>
                <a:lnTo>
                  <a:pt x="681549" y="147459"/>
                </a:lnTo>
                <a:lnTo>
                  <a:pt x="684752" y="147887"/>
                </a:lnTo>
                <a:lnTo>
                  <a:pt x="687003" y="146568"/>
                </a:lnTo>
                <a:lnTo>
                  <a:pt x="688553" y="144916"/>
                </a:lnTo>
                <a:lnTo>
                  <a:pt x="689036" y="143617"/>
                </a:lnTo>
                <a:lnTo>
                  <a:pt x="689845" y="142896"/>
                </a:lnTo>
                <a:lnTo>
                  <a:pt x="692864" y="142903"/>
                </a:lnTo>
                <a:lnTo>
                  <a:pt x="694768" y="142774"/>
                </a:lnTo>
                <a:lnTo>
                  <a:pt x="696176" y="140863"/>
                </a:lnTo>
                <a:lnTo>
                  <a:pt x="697461" y="140000"/>
                </a:lnTo>
                <a:lnTo>
                  <a:pt x="699623" y="139836"/>
                </a:lnTo>
                <a:lnTo>
                  <a:pt x="701215" y="139836"/>
                </a:lnTo>
                <a:lnTo>
                  <a:pt x="705492" y="141611"/>
                </a:lnTo>
                <a:lnTo>
                  <a:pt x="708096" y="143080"/>
                </a:lnTo>
                <a:lnTo>
                  <a:pt x="710803" y="145167"/>
                </a:lnTo>
                <a:lnTo>
                  <a:pt x="712428" y="146473"/>
                </a:lnTo>
                <a:lnTo>
                  <a:pt x="713523" y="149417"/>
                </a:lnTo>
                <a:lnTo>
                  <a:pt x="715366" y="151580"/>
                </a:lnTo>
                <a:lnTo>
                  <a:pt x="716834" y="154103"/>
                </a:lnTo>
                <a:lnTo>
                  <a:pt x="717188" y="156585"/>
                </a:lnTo>
                <a:lnTo>
                  <a:pt x="718399" y="161039"/>
                </a:lnTo>
                <a:lnTo>
                  <a:pt x="719650" y="162501"/>
                </a:lnTo>
                <a:lnTo>
                  <a:pt x="721132" y="162501"/>
                </a:lnTo>
                <a:lnTo>
                  <a:pt x="723002" y="163106"/>
                </a:lnTo>
                <a:lnTo>
                  <a:pt x="725069" y="163589"/>
                </a:lnTo>
                <a:lnTo>
                  <a:pt x="729489" y="166887"/>
                </a:lnTo>
                <a:lnTo>
                  <a:pt x="731115" y="166982"/>
                </a:lnTo>
                <a:lnTo>
                  <a:pt x="732366" y="167771"/>
                </a:lnTo>
                <a:lnTo>
                  <a:pt x="732556" y="169287"/>
                </a:lnTo>
                <a:lnTo>
                  <a:pt x="732094" y="171042"/>
                </a:lnTo>
                <a:lnTo>
                  <a:pt x="732577" y="172721"/>
                </a:lnTo>
                <a:lnTo>
                  <a:pt x="734025" y="174863"/>
                </a:lnTo>
                <a:lnTo>
                  <a:pt x="735167" y="176951"/>
                </a:lnTo>
                <a:lnTo>
                  <a:pt x="736575" y="179481"/>
                </a:lnTo>
                <a:lnTo>
                  <a:pt x="737003" y="180922"/>
                </a:lnTo>
                <a:lnTo>
                  <a:pt x="738132" y="181398"/>
                </a:lnTo>
                <a:lnTo>
                  <a:pt x="739655" y="180684"/>
                </a:lnTo>
                <a:lnTo>
                  <a:pt x="742076" y="181228"/>
                </a:lnTo>
                <a:lnTo>
                  <a:pt x="749359" y="182663"/>
                </a:lnTo>
                <a:lnTo>
                  <a:pt x="750372" y="182840"/>
                </a:lnTo>
                <a:lnTo>
                  <a:pt x="751148" y="184336"/>
                </a:lnTo>
                <a:lnTo>
                  <a:pt x="752201" y="184213"/>
                </a:lnTo>
                <a:lnTo>
                  <a:pt x="753412" y="184152"/>
                </a:lnTo>
                <a:lnTo>
                  <a:pt x="755092" y="184329"/>
                </a:lnTo>
                <a:lnTo>
                  <a:pt x="756261" y="182949"/>
                </a:lnTo>
                <a:lnTo>
                  <a:pt x="757220" y="181738"/>
                </a:lnTo>
                <a:lnTo>
                  <a:pt x="759620" y="180242"/>
                </a:lnTo>
                <a:lnTo>
                  <a:pt x="761613" y="178209"/>
                </a:lnTo>
                <a:lnTo>
                  <a:pt x="763285" y="176400"/>
                </a:lnTo>
                <a:lnTo>
                  <a:pt x="764537" y="176162"/>
                </a:lnTo>
                <a:lnTo>
                  <a:pt x="765550" y="177005"/>
                </a:lnTo>
                <a:lnTo>
                  <a:pt x="765591" y="178569"/>
                </a:lnTo>
                <a:lnTo>
                  <a:pt x="764340" y="179712"/>
                </a:lnTo>
                <a:lnTo>
                  <a:pt x="763361" y="181092"/>
                </a:lnTo>
                <a:lnTo>
                  <a:pt x="763592" y="182472"/>
                </a:lnTo>
                <a:lnTo>
                  <a:pt x="765271" y="182595"/>
                </a:lnTo>
                <a:lnTo>
                  <a:pt x="767135" y="184669"/>
                </a:lnTo>
                <a:lnTo>
                  <a:pt x="769827" y="189517"/>
                </a:lnTo>
                <a:lnTo>
                  <a:pt x="770738" y="190531"/>
                </a:lnTo>
                <a:lnTo>
                  <a:pt x="772071" y="191483"/>
                </a:lnTo>
                <a:lnTo>
                  <a:pt x="773547" y="191911"/>
                </a:lnTo>
                <a:lnTo>
                  <a:pt x="775179" y="192605"/>
                </a:lnTo>
                <a:lnTo>
                  <a:pt x="776389" y="194597"/>
                </a:lnTo>
                <a:lnTo>
                  <a:pt x="776967" y="196406"/>
                </a:lnTo>
                <a:close/>
                <a:moveTo>
                  <a:pt x="70632" y="311306"/>
                </a:moveTo>
                <a:lnTo>
                  <a:pt x="69973" y="311673"/>
                </a:lnTo>
                <a:lnTo>
                  <a:pt x="69571" y="309960"/>
                </a:lnTo>
                <a:lnTo>
                  <a:pt x="70306" y="308518"/>
                </a:lnTo>
                <a:lnTo>
                  <a:pt x="71353" y="308328"/>
                </a:lnTo>
                <a:lnTo>
                  <a:pt x="70993" y="310606"/>
                </a:lnTo>
                <a:lnTo>
                  <a:pt x="70632" y="311306"/>
                </a:lnTo>
                <a:close/>
                <a:moveTo>
                  <a:pt x="68211" y="314461"/>
                </a:moveTo>
                <a:lnTo>
                  <a:pt x="67525" y="315216"/>
                </a:lnTo>
                <a:lnTo>
                  <a:pt x="66505" y="315101"/>
                </a:lnTo>
                <a:lnTo>
                  <a:pt x="64594" y="312252"/>
                </a:lnTo>
                <a:lnTo>
                  <a:pt x="65131" y="309355"/>
                </a:lnTo>
                <a:lnTo>
                  <a:pt x="65825" y="308763"/>
                </a:lnTo>
                <a:lnTo>
                  <a:pt x="66790" y="308355"/>
                </a:lnTo>
                <a:lnTo>
                  <a:pt x="66919" y="308994"/>
                </a:lnTo>
                <a:lnTo>
                  <a:pt x="65566" y="310293"/>
                </a:lnTo>
                <a:lnTo>
                  <a:pt x="65437" y="311932"/>
                </a:lnTo>
                <a:lnTo>
                  <a:pt x="66573" y="313748"/>
                </a:lnTo>
                <a:lnTo>
                  <a:pt x="68211" y="31446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03" name="Google Shape;3803;p208"/>
          <p:cNvSpPr/>
          <p:nvPr/>
        </p:nvSpPr>
        <p:spPr>
          <a:xfrm>
            <a:off x="9539040" y="4092738"/>
            <a:ext cx="143861" cy="171415"/>
          </a:xfrm>
          <a:custGeom>
            <a:rect b="b" l="l" r="r" t="t"/>
            <a:pathLst>
              <a:path extrusionOk="0" h="171415" w="143861">
                <a:moveTo>
                  <a:pt x="38407" y="2387"/>
                </a:moveTo>
                <a:lnTo>
                  <a:pt x="39468" y="4338"/>
                </a:lnTo>
                <a:lnTo>
                  <a:pt x="41725" y="6508"/>
                </a:lnTo>
                <a:lnTo>
                  <a:pt x="44418" y="9602"/>
                </a:lnTo>
                <a:lnTo>
                  <a:pt x="45275" y="11023"/>
                </a:lnTo>
                <a:lnTo>
                  <a:pt x="47090" y="12111"/>
                </a:lnTo>
                <a:lnTo>
                  <a:pt x="47607" y="13185"/>
                </a:lnTo>
                <a:lnTo>
                  <a:pt x="48022" y="14831"/>
                </a:lnTo>
                <a:lnTo>
                  <a:pt x="48205" y="16055"/>
                </a:lnTo>
                <a:lnTo>
                  <a:pt x="48607" y="16776"/>
                </a:lnTo>
                <a:lnTo>
                  <a:pt x="49246" y="17061"/>
                </a:lnTo>
                <a:lnTo>
                  <a:pt x="50069" y="16742"/>
                </a:lnTo>
                <a:lnTo>
                  <a:pt x="50687" y="16089"/>
                </a:lnTo>
                <a:lnTo>
                  <a:pt x="51204" y="14287"/>
                </a:lnTo>
                <a:lnTo>
                  <a:pt x="51545" y="14096"/>
                </a:lnTo>
                <a:lnTo>
                  <a:pt x="52102" y="15579"/>
                </a:lnTo>
                <a:lnTo>
                  <a:pt x="52694" y="15831"/>
                </a:lnTo>
                <a:lnTo>
                  <a:pt x="53489" y="16028"/>
                </a:lnTo>
                <a:lnTo>
                  <a:pt x="54095" y="16667"/>
                </a:lnTo>
                <a:lnTo>
                  <a:pt x="54278" y="17796"/>
                </a:lnTo>
                <a:lnTo>
                  <a:pt x="54074" y="18945"/>
                </a:lnTo>
                <a:lnTo>
                  <a:pt x="53333" y="20237"/>
                </a:lnTo>
                <a:lnTo>
                  <a:pt x="52911" y="21597"/>
                </a:lnTo>
                <a:lnTo>
                  <a:pt x="52619" y="23685"/>
                </a:lnTo>
                <a:lnTo>
                  <a:pt x="52224" y="25140"/>
                </a:lnTo>
                <a:lnTo>
                  <a:pt x="52837" y="26425"/>
                </a:lnTo>
                <a:lnTo>
                  <a:pt x="57053" y="32749"/>
                </a:lnTo>
                <a:lnTo>
                  <a:pt x="59079" y="33783"/>
                </a:lnTo>
                <a:lnTo>
                  <a:pt x="63900" y="35020"/>
                </a:lnTo>
                <a:lnTo>
                  <a:pt x="65641" y="35870"/>
                </a:lnTo>
                <a:lnTo>
                  <a:pt x="67177" y="36700"/>
                </a:lnTo>
                <a:lnTo>
                  <a:pt x="68687" y="36299"/>
                </a:lnTo>
                <a:lnTo>
                  <a:pt x="70143" y="34415"/>
                </a:lnTo>
                <a:lnTo>
                  <a:pt x="71890" y="33361"/>
                </a:lnTo>
                <a:lnTo>
                  <a:pt x="75140" y="31743"/>
                </a:lnTo>
                <a:lnTo>
                  <a:pt x="76072" y="31654"/>
                </a:lnTo>
                <a:lnTo>
                  <a:pt x="77867" y="32300"/>
                </a:lnTo>
                <a:lnTo>
                  <a:pt x="80819" y="34184"/>
                </a:lnTo>
                <a:lnTo>
                  <a:pt x="82947" y="35952"/>
                </a:lnTo>
                <a:lnTo>
                  <a:pt x="84266" y="36884"/>
                </a:lnTo>
                <a:lnTo>
                  <a:pt x="85273" y="37720"/>
                </a:lnTo>
                <a:lnTo>
                  <a:pt x="85116" y="38658"/>
                </a:lnTo>
                <a:lnTo>
                  <a:pt x="84307" y="39583"/>
                </a:lnTo>
                <a:lnTo>
                  <a:pt x="83280" y="40093"/>
                </a:lnTo>
                <a:lnTo>
                  <a:pt x="81927" y="40984"/>
                </a:lnTo>
                <a:lnTo>
                  <a:pt x="81159" y="41881"/>
                </a:lnTo>
                <a:lnTo>
                  <a:pt x="81628" y="42215"/>
                </a:lnTo>
                <a:lnTo>
                  <a:pt x="83614" y="42439"/>
                </a:lnTo>
                <a:lnTo>
                  <a:pt x="85959" y="43235"/>
                </a:lnTo>
                <a:lnTo>
                  <a:pt x="86673" y="44166"/>
                </a:lnTo>
                <a:lnTo>
                  <a:pt x="86775" y="44962"/>
                </a:lnTo>
                <a:lnTo>
                  <a:pt x="87061" y="46261"/>
                </a:lnTo>
                <a:lnTo>
                  <a:pt x="87476" y="46655"/>
                </a:lnTo>
                <a:lnTo>
                  <a:pt x="89645" y="46424"/>
                </a:lnTo>
                <a:lnTo>
                  <a:pt x="90318" y="46716"/>
                </a:lnTo>
                <a:lnTo>
                  <a:pt x="91100" y="47383"/>
                </a:lnTo>
                <a:lnTo>
                  <a:pt x="91875" y="49130"/>
                </a:lnTo>
                <a:lnTo>
                  <a:pt x="91855" y="50436"/>
                </a:lnTo>
                <a:lnTo>
                  <a:pt x="90284" y="51871"/>
                </a:lnTo>
                <a:lnTo>
                  <a:pt x="89699" y="52741"/>
                </a:lnTo>
                <a:lnTo>
                  <a:pt x="89441" y="54108"/>
                </a:lnTo>
                <a:lnTo>
                  <a:pt x="88326" y="55747"/>
                </a:lnTo>
                <a:lnTo>
                  <a:pt x="85361" y="58494"/>
                </a:lnTo>
                <a:lnTo>
                  <a:pt x="84565" y="58657"/>
                </a:lnTo>
                <a:lnTo>
                  <a:pt x="79105" y="57148"/>
                </a:lnTo>
                <a:lnTo>
                  <a:pt x="76569" y="57243"/>
                </a:lnTo>
                <a:lnTo>
                  <a:pt x="75345" y="57290"/>
                </a:lnTo>
                <a:lnTo>
                  <a:pt x="74753" y="57358"/>
                </a:lnTo>
                <a:lnTo>
                  <a:pt x="74399" y="57930"/>
                </a:lnTo>
                <a:lnTo>
                  <a:pt x="75127" y="59589"/>
                </a:lnTo>
                <a:lnTo>
                  <a:pt x="75345" y="61234"/>
                </a:lnTo>
                <a:lnTo>
                  <a:pt x="74664" y="62486"/>
                </a:lnTo>
                <a:lnTo>
                  <a:pt x="72849" y="63574"/>
                </a:lnTo>
                <a:lnTo>
                  <a:pt x="72162" y="64097"/>
                </a:lnTo>
                <a:lnTo>
                  <a:pt x="72080" y="64804"/>
                </a:lnTo>
                <a:lnTo>
                  <a:pt x="72590" y="65539"/>
                </a:lnTo>
                <a:lnTo>
                  <a:pt x="74264" y="66294"/>
                </a:lnTo>
                <a:lnTo>
                  <a:pt x="76215" y="67001"/>
                </a:lnTo>
                <a:lnTo>
                  <a:pt x="82648" y="71251"/>
                </a:lnTo>
                <a:lnTo>
                  <a:pt x="84022" y="72251"/>
                </a:lnTo>
                <a:lnTo>
                  <a:pt x="85844" y="73726"/>
                </a:lnTo>
                <a:lnTo>
                  <a:pt x="87816" y="74869"/>
                </a:lnTo>
                <a:lnTo>
                  <a:pt x="93093" y="76378"/>
                </a:lnTo>
                <a:lnTo>
                  <a:pt x="95425" y="77364"/>
                </a:lnTo>
                <a:lnTo>
                  <a:pt x="96023" y="77922"/>
                </a:lnTo>
                <a:lnTo>
                  <a:pt x="96003" y="78609"/>
                </a:lnTo>
                <a:lnTo>
                  <a:pt x="95391" y="79486"/>
                </a:lnTo>
                <a:lnTo>
                  <a:pt x="94888" y="81023"/>
                </a:lnTo>
                <a:lnTo>
                  <a:pt x="94861" y="81947"/>
                </a:lnTo>
                <a:lnTo>
                  <a:pt x="95412" y="82838"/>
                </a:lnTo>
                <a:lnTo>
                  <a:pt x="96343" y="84171"/>
                </a:lnTo>
                <a:lnTo>
                  <a:pt x="98438" y="86231"/>
                </a:lnTo>
                <a:lnTo>
                  <a:pt x="99587" y="87150"/>
                </a:lnTo>
                <a:lnTo>
                  <a:pt x="100858" y="87354"/>
                </a:lnTo>
                <a:lnTo>
                  <a:pt x="101973" y="87857"/>
                </a:lnTo>
                <a:lnTo>
                  <a:pt x="103123" y="89387"/>
                </a:lnTo>
                <a:lnTo>
                  <a:pt x="104456" y="91257"/>
                </a:lnTo>
                <a:lnTo>
                  <a:pt x="104633" y="92562"/>
                </a:lnTo>
                <a:lnTo>
                  <a:pt x="105204" y="94235"/>
                </a:lnTo>
                <a:lnTo>
                  <a:pt x="106421" y="96153"/>
                </a:lnTo>
                <a:lnTo>
                  <a:pt x="108100" y="98016"/>
                </a:lnTo>
                <a:lnTo>
                  <a:pt x="110453" y="100321"/>
                </a:lnTo>
                <a:lnTo>
                  <a:pt x="111807" y="101946"/>
                </a:lnTo>
                <a:lnTo>
                  <a:pt x="112432" y="102579"/>
                </a:lnTo>
                <a:lnTo>
                  <a:pt x="117450" y="106516"/>
                </a:lnTo>
                <a:lnTo>
                  <a:pt x="118674" y="107971"/>
                </a:lnTo>
                <a:lnTo>
                  <a:pt x="120442" y="110773"/>
                </a:lnTo>
                <a:lnTo>
                  <a:pt x="121191" y="111181"/>
                </a:lnTo>
                <a:lnTo>
                  <a:pt x="121898" y="111732"/>
                </a:lnTo>
                <a:lnTo>
                  <a:pt x="122347" y="113269"/>
                </a:lnTo>
                <a:lnTo>
                  <a:pt x="122496" y="114370"/>
                </a:lnTo>
                <a:lnTo>
                  <a:pt x="122734" y="117743"/>
                </a:lnTo>
                <a:lnTo>
                  <a:pt x="123645" y="118743"/>
                </a:lnTo>
                <a:lnTo>
                  <a:pt x="124482" y="119973"/>
                </a:lnTo>
                <a:lnTo>
                  <a:pt x="124835" y="120871"/>
                </a:lnTo>
                <a:lnTo>
                  <a:pt x="125597" y="121537"/>
                </a:lnTo>
                <a:lnTo>
                  <a:pt x="126426" y="121660"/>
                </a:lnTo>
                <a:lnTo>
                  <a:pt x="127413" y="120919"/>
                </a:lnTo>
                <a:lnTo>
                  <a:pt x="128195" y="120205"/>
                </a:lnTo>
                <a:lnTo>
                  <a:pt x="128555" y="120415"/>
                </a:lnTo>
                <a:lnTo>
                  <a:pt x="129344" y="122768"/>
                </a:lnTo>
                <a:lnTo>
                  <a:pt x="130071" y="123625"/>
                </a:lnTo>
                <a:lnTo>
                  <a:pt x="131431" y="124448"/>
                </a:lnTo>
                <a:lnTo>
                  <a:pt x="132723" y="125080"/>
                </a:lnTo>
                <a:lnTo>
                  <a:pt x="135545" y="127909"/>
                </a:lnTo>
                <a:lnTo>
                  <a:pt x="137048" y="128943"/>
                </a:lnTo>
                <a:lnTo>
                  <a:pt x="138082" y="129269"/>
                </a:lnTo>
                <a:lnTo>
                  <a:pt x="138959" y="129752"/>
                </a:lnTo>
                <a:lnTo>
                  <a:pt x="139224" y="130649"/>
                </a:lnTo>
                <a:lnTo>
                  <a:pt x="138877" y="131554"/>
                </a:lnTo>
                <a:lnTo>
                  <a:pt x="138279" y="132145"/>
                </a:lnTo>
                <a:lnTo>
                  <a:pt x="134995" y="133784"/>
                </a:lnTo>
                <a:lnTo>
                  <a:pt x="134560" y="134498"/>
                </a:lnTo>
                <a:lnTo>
                  <a:pt x="135008" y="135586"/>
                </a:lnTo>
                <a:lnTo>
                  <a:pt x="135831" y="136946"/>
                </a:lnTo>
                <a:lnTo>
                  <a:pt x="136729" y="138116"/>
                </a:lnTo>
                <a:lnTo>
                  <a:pt x="137858" y="139265"/>
                </a:lnTo>
                <a:lnTo>
                  <a:pt x="140163" y="141128"/>
                </a:lnTo>
                <a:lnTo>
                  <a:pt x="142162" y="142583"/>
                </a:lnTo>
                <a:lnTo>
                  <a:pt x="143257" y="144195"/>
                </a:lnTo>
                <a:lnTo>
                  <a:pt x="143862" y="145270"/>
                </a:lnTo>
                <a:lnTo>
                  <a:pt x="143488" y="146555"/>
                </a:lnTo>
                <a:lnTo>
                  <a:pt x="142645" y="147962"/>
                </a:lnTo>
                <a:lnTo>
                  <a:pt x="141992" y="149166"/>
                </a:lnTo>
                <a:lnTo>
                  <a:pt x="140870" y="149866"/>
                </a:lnTo>
                <a:lnTo>
                  <a:pt x="140564" y="150675"/>
                </a:lnTo>
                <a:lnTo>
                  <a:pt x="141026" y="151933"/>
                </a:lnTo>
                <a:lnTo>
                  <a:pt x="141407" y="152797"/>
                </a:lnTo>
                <a:lnTo>
                  <a:pt x="141203" y="153871"/>
                </a:lnTo>
                <a:lnTo>
                  <a:pt x="141305" y="156068"/>
                </a:lnTo>
                <a:lnTo>
                  <a:pt x="140271" y="156857"/>
                </a:lnTo>
                <a:lnTo>
                  <a:pt x="139306" y="158856"/>
                </a:lnTo>
                <a:lnTo>
                  <a:pt x="138646" y="159006"/>
                </a:lnTo>
                <a:lnTo>
                  <a:pt x="136980" y="158278"/>
                </a:lnTo>
                <a:lnTo>
                  <a:pt x="136395" y="158679"/>
                </a:lnTo>
                <a:lnTo>
                  <a:pt x="135334" y="160134"/>
                </a:lnTo>
                <a:lnTo>
                  <a:pt x="133485" y="161719"/>
                </a:lnTo>
                <a:lnTo>
                  <a:pt x="132587" y="161739"/>
                </a:lnTo>
                <a:lnTo>
                  <a:pt x="131968" y="161549"/>
                </a:lnTo>
                <a:lnTo>
                  <a:pt x="131248" y="162222"/>
                </a:lnTo>
                <a:lnTo>
                  <a:pt x="130214" y="163473"/>
                </a:lnTo>
                <a:lnTo>
                  <a:pt x="129738" y="163432"/>
                </a:lnTo>
                <a:lnTo>
                  <a:pt x="127957" y="163718"/>
                </a:lnTo>
                <a:lnTo>
                  <a:pt x="127263" y="163317"/>
                </a:lnTo>
                <a:lnTo>
                  <a:pt x="126399" y="162290"/>
                </a:lnTo>
                <a:lnTo>
                  <a:pt x="125012" y="161243"/>
                </a:lnTo>
                <a:lnTo>
                  <a:pt x="123747" y="160495"/>
                </a:lnTo>
                <a:lnTo>
                  <a:pt x="123074" y="159992"/>
                </a:lnTo>
                <a:lnTo>
                  <a:pt x="122449" y="159121"/>
                </a:lnTo>
                <a:lnTo>
                  <a:pt x="121884" y="158557"/>
                </a:lnTo>
                <a:lnTo>
                  <a:pt x="120837" y="159794"/>
                </a:lnTo>
                <a:lnTo>
                  <a:pt x="119089" y="160978"/>
                </a:lnTo>
                <a:lnTo>
                  <a:pt x="117423" y="160753"/>
                </a:lnTo>
                <a:lnTo>
                  <a:pt x="116607" y="160556"/>
                </a:lnTo>
                <a:lnTo>
                  <a:pt x="115954" y="162277"/>
                </a:lnTo>
                <a:lnTo>
                  <a:pt x="115465" y="162589"/>
                </a:lnTo>
                <a:lnTo>
                  <a:pt x="112473" y="162888"/>
                </a:lnTo>
                <a:lnTo>
                  <a:pt x="111908" y="163160"/>
                </a:lnTo>
                <a:lnTo>
                  <a:pt x="112391" y="164731"/>
                </a:lnTo>
                <a:lnTo>
                  <a:pt x="114159" y="167390"/>
                </a:lnTo>
                <a:lnTo>
                  <a:pt x="114689" y="168913"/>
                </a:lnTo>
                <a:lnTo>
                  <a:pt x="113588" y="171416"/>
                </a:lnTo>
                <a:lnTo>
                  <a:pt x="110487" y="171348"/>
                </a:lnTo>
                <a:lnTo>
                  <a:pt x="109100" y="170335"/>
                </a:lnTo>
                <a:lnTo>
                  <a:pt x="107808" y="168913"/>
                </a:lnTo>
                <a:lnTo>
                  <a:pt x="107346" y="168213"/>
                </a:lnTo>
                <a:lnTo>
                  <a:pt x="103374" y="166819"/>
                </a:lnTo>
                <a:lnTo>
                  <a:pt x="100715" y="167778"/>
                </a:lnTo>
                <a:lnTo>
                  <a:pt x="99906" y="167730"/>
                </a:lnTo>
                <a:lnTo>
                  <a:pt x="98669" y="166717"/>
                </a:lnTo>
                <a:lnTo>
                  <a:pt x="97914" y="165955"/>
                </a:lnTo>
                <a:lnTo>
                  <a:pt x="97180" y="164799"/>
                </a:lnTo>
                <a:lnTo>
                  <a:pt x="96765" y="163630"/>
                </a:lnTo>
                <a:lnTo>
                  <a:pt x="96731" y="163099"/>
                </a:lnTo>
                <a:lnTo>
                  <a:pt x="97873" y="162678"/>
                </a:lnTo>
                <a:lnTo>
                  <a:pt x="99757" y="161719"/>
                </a:lnTo>
                <a:lnTo>
                  <a:pt x="101294" y="160644"/>
                </a:lnTo>
                <a:lnTo>
                  <a:pt x="102307" y="159502"/>
                </a:lnTo>
                <a:lnTo>
                  <a:pt x="102715" y="158312"/>
                </a:lnTo>
                <a:lnTo>
                  <a:pt x="102769" y="156932"/>
                </a:lnTo>
                <a:lnTo>
                  <a:pt x="103211" y="153355"/>
                </a:lnTo>
                <a:lnTo>
                  <a:pt x="103660" y="151614"/>
                </a:lnTo>
                <a:lnTo>
                  <a:pt x="103408" y="149465"/>
                </a:lnTo>
                <a:lnTo>
                  <a:pt x="102586" y="147779"/>
                </a:lnTo>
                <a:lnTo>
                  <a:pt x="102586" y="145242"/>
                </a:lnTo>
                <a:lnTo>
                  <a:pt x="102885" y="144005"/>
                </a:lnTo>
                <a:lnTo>
                  <a:pt x="103021" y="143189"/>
                </a:lnTo>
                <a:lnTo>
                  <a:pt x="104177" y="142162"/>
                </a:lnTo>
                <a:lnTo>
                  <a:pt x="104972" y="140686"/>
                </a:lnTo>
                <a:lnTo>
                  <a:pt x="105421" y="138762"/>
                </a:lnTo>
                <a:lnTo>
                  <a:pt x="105462" y="137375"/>
                </a:lnTo>
                <a:lnTo>
                  <a:pt x="105102" y="136518"/>
                </a:lnTo>
                <a:lnTo>
                  <a:pt x="103959" y="135702"/>
                </a:lnTo>
                <a:lnTo>
                  <a:pt x="102049" y="134933"/>
                </a:lnTo>
                <a:lnTo>
                  <a:pt x="100838" y="133954"/>
                </a:lnTo>
                <a:lnTo>
                  <a:pt x="100348" y="132778"/>
                </a:lnTo>
                <a:lnTo>
                  <a:pt x="100396" y="131744"/>
                </a:lnTo>
                <a:lnTo>
                  <a:pt x="100981" y="130847"/>
                </a:lnTo>
                <a:lnTo>
                  <a:pt x="99539" y="129854"/>
                </a:lnTo>
                <a:lnTo>
                  <a:pt x="96064" y="128759"/>
                </a:lnTo>
                <a:lnTo>
                  <a:pt x="94126" y="127440"/>
                </a:lnTo>
                <a:lnTo>
                  <a:pt x="93718" y="125903"/>
                </a:lnTo>
                <a:lnTo>
                  <a:pt x="92270" y="123890"/>
                </a:lnTo>
                <a:lnTo>
                  <a:pt x="89781" y="121394"/>
                </a:lnTo>
                <a:lnTo>
                  <a:pt x="88469" y="117804"/>
                </a:lnTo>
                <a:lnTo>
                  <a:pt x="88333" y="113112"/>
                </a:lnTo>
                <a:lnTo>
                  <a:pt x="88625" y="109290"/>
                </a:lnTo>
                <a:lnTo>
                  <a:pt x="89713" y="104864"/>
                </a:lnTo>
                <a:lnTo>
                  <a:pt x="88258" y="101654"/>
                </a:lnTo>
                <a:lnTo>
                  <a:pt x="86660" y="99961"/>
                </a:lnTo>
                <a:lnTo>
                  <a:pt x="84436" y="98716"/>
                </a:lnTo>
                <a:lnTo>
                  <a:pt x="82314" y="96935"/>
                </a:lnTo>
                <a:lnTo>
                  <a:pt x="80295" y="94602"/>
                </a:lnTo>
                <a:lnTo>
                  <a:pt x="77888" y="91162"/>
                </a:lnTo>
                <a:lnTo>
                  <a:pt x="75072" y="86605"/>
                </a:lnTo>
                <a:lnTo>
                  <a:pt x="73182" y="84565"/>
                </a:lnTo>
                <a:lnTo>
                  <a:pt x="72210" y="85042"/>
                </a:lnTo>
                <a:lnTo>
                  <a:pt x="70177" y="84613"/>
                </a:lnTo>
                <a:lnTo>
                  <a:pt x="67076" y="83294"/>
                </a:lnTo>
                <a:lnTo>
                  <a:pt x="64376" y="82580"/>
                </a:lnTo>
                <a:lnTo>
                  <a:pt x="62064" y="82478"/>
                </a:lnTo>
                <a:lnTo>
                  <a:pt x="60561" y="82777"/>
                </a:lnTo>
                <a:lnTo>
                  <a:pt x="59868" y="83477"/>
                </a:lnTo>
                <a:lnTo>
                  <a:pt x="59813" y="84164"/>
                </a:lnTo>
                <a:lnTo>
                  <a:pt x="60398" y="84844"/>
                </a:lnTo>
                <a:lnTo>
                  <a:pt x="60079" y="85375"/>
                </a:lnTo>
                <a:lnTo>
                  <a:pt x="58868" y="85755"/>
                </a:lnTo>
                <a:lnTo>
                  <a:pt x="57895" y="86504"/>
                </a:lnTo>
                <a:lnTo>
                  <a:pt x="56794" y="88176"/>
                </a:lnTo>
                <a:lnTo>
                  <a:pt x="56821" y="88108"/>
                </a:lnTo>
                <a:lnTo>
                  <a:pt x="56780" y="88197"/>
                </a:lnTo>
                <a:lnTo>
                  <a:pt x="56794" y="88176"/>
                </a:lnTo>
                <a:lnTo>
                  <a:pt x="56039" y="90366"/>
                </a:lnTo>
                <a:lnTo>
                  <a:pt x="54890" y="91209"/>
                </a:lnTo>
                <a:lnTo>
                  <a:pt x="53122" y="91393"/>
                </a:lnTo>
                <a:lnTo>
                  <a:pt x="51388" y="92018"/>
                </a:lnTo>
                <a:lnTo>
                  <a:pt x="49674" y="93079"/>
                </a:lnTo>
                <a:lnTo>
                  <a:pt x="48858" y="93888"/>
                </a:lnTo>
                <a:lnTo>
                  <a:pt x="48953" y="94439"/>
                </a:lnTo>
                <a:lnTo>
                  <a:pt x="48579" y="94562"/>
                </a:lnTo>
                <a:lnTo>
                  <a:pt x="47743" y="94255"/>
                </a:lnTo>
                <a:lnTo>
                  <a:pt x="47349" y="93535"/>
                </a:lnTo>
                <a:lnTo>
                  <a:pt x="47396" y="92392"/>
                </a:lnTo>
                <a:lnTo>
                  <a:pt x="46519" y="91631"/>
                </a:lnTo>
                <a:lnTo>
                  <a:pt x="44731" y="91236"/>
                </a:lnTo>
                <a:lnTo>
                  <a:pt x="42691" y="90019"/>
                </a:lnTo>
                <a:lnTo>
                  <a:pt x="40392" y="87959"/>
                </a:lnTo>
                <a:lnTo>
                  <a:pt x="38801" y="86864"/>
                </a:lnTo>
                <a:lnTo>
                  <a:pt x="37910" y="86728"/>
                </a:lnTo>
                <a:lnTo>
                  <a:pt x="36639" y="87544"/>
                </a:lnTo>
                <a:lnTo>
                  <a:pt x="34966" y="89312"/>
                </a:lnTo>
                <a:lnTo>
                  <a:pt x="33592" y="90005"/>
                </a:lnTo>
                <a:lnTo>
                  <a:pt x="32511" y="89645"/>
                </a:lnTo>
                <a:lnTo>
                  <a:pt x="31675" y="90264"/>
                </a:lnTo>
                <a:lnTo>
                  <a:pt x="31090" y="91875"/>
                </a:lnTo>
                <a:lnTo>
                  <a:pt x="30009" y="93134"/>
                </a:lnTo>
                <a:lnTo>
                  <a:pt x="27642" y="94514"/>
                </a:lnTo>
                <a:lnTo>
                  <a:pt x="27486" y="94677"/>
                </a:lnTo>
                <a:lnTo>
                  <a:pt x="24779" y="96534"/>
                </a:lnTo>
                <a:lnTo>
                  <a:pt x="22610" y="98404"/>
                </a:lnTo>
                <a:lnTo>
                  <a:pt x="20087" y="100913"/>
                </a:lnTo>
                <a:lnTo>
                  <a:pt x="18897" y="101300"/>
                </a:lnTo>
                <a:lnTo>
                  <a:pt x="17762" y="100688"/>
                </a:lnTo>
                <a:lnTo>
                  <a:pt x="16048" y="100076"/>
                </a:lnTo>
                <a:lnTo>
                  <a:pt x="15144" y="99226"/>
                </a:lnTo>
                <a:lnTo>
                  <a:pt x="16871" y="94976"/>
                </a:lnTo>
                <a:lnTo>
                  <a:pt x="19054" y="90264"/>
                </a:lnTo>
                <a:lnTo>
                  <a:pt x="19639" y="88088"/>
                </a:lnTo>
                <a:lnTo>
                  <a:pt x="19727" y="86497"/>
                </a:lnTo>
                <a:lnTo>
                  <a:pt x="19516" y="85205"/>
                </a:lnTo>
                <a:lnTo>
                  <a:pt x="18659" y="83851"/>
                </a:lnTo>
                <a:lnTo>
                  <a:pt x="17857" y="82804"/>
                </a:lnTo>
                <a:lnTo>
                  <a:pt x="17782" y="82104"/>
                </a:lnTo>
                <a:lnTo>
                  <a:pt x="18041" y="81369"/>
                </a:lnTo>
                <a:lnTo>
                  <a:pt x="18918" y="80275"/>
                </a:lnTo>
                <a:lnTo>
                  <a:pt x="20047" y="78575"/>
                </a:lnTo>
                <a:lnTo>
                  <a:pt x="21094" y="75086"/>
                </a:lnTo>
                <a:lnTo>
                  <a:pt x="22352" y="71387"/>
                </a:lnTo>
                <a:lnTo>
                  <a:pt x="22229" y="69143"/>
                </a:lnTo>
                <a:lnTo>
                  <a:pt x="21216" y="66681"/>
                </a:lnTo>
                <a:lnTo>
                  <a:pt x="20659" y="64342"/>
                </a:lnTo>
                <a:lnTo>
                  <a:pt x="21100" y="61153"/>
                </a:lnTo>
                <a:lnTo>
                  <a:pt x="20937" y="59908"/>
                </a:lnTo>
                <a:lnTo>
                  <a:pt x="19842" y="59283"/>
                </a:lnTo>
                <a:lnTo>
                  <a:pt x="16252" y="58650"/>
                </a:lnTo>
                <a:lnTo>
                  <a:pt x="15096" y="58759"/>
                </a:lnTo>
                <a:lnTo>
                  <a:pt x="14185" y="59167"/>
                </a:lnTo>
                <a:lnTo>
                  <a:pt x="13199" y="60038"/>
                </a:lnTo>
                <a:lnTo>
                  <a:pt x="12002" y="60582"/>
                </a:lnTo>
                <a:lnTo>
                  <a:pt x="9744" y="60888"/>
                </a:lnTo>
                <a:lnTo>
                  <a:pt x="7609" y="59807"/>
                </a:lnTo>
                <a:lnTo>
                  <a:pt x="5821" y="57970"/>
                </a:lnTo>
                <a:lnTo>
                  <a:pt x="5392" y="55726"/>
                </a:lnTo>
                <a:lnTo>
                  <a:pt x="6705" y="53047"/>
                </a:lnTo>
                <a:lnTo>
                  <a:pt x="7623" y="50878"/>
                </a:lnTo>
                <a:lnTo>
                  <a:pt x="8167" y="49015"/>
                </a:lnTo>
                <a:lnTo>
                  <a:pt x="8106" y="48131"/>
                </a:lnTo>
                <a:lnTo>
                  <a:pt x="7725" y="47213"/>
                </a:lnTo>
                <a:lnTo>
                  <a:pt x="7188" y="47084"/>
                </a:lnTo>
                <a:lnTo>
                  <a:pt x="6045" y="45941"/>
                </a:lnTo>
                <a:lnTo>
                  <a:pt x="4930" y="43928"/>
                </a:lnTo>
                <a:lnTo>
                  <a:pt x="3869" y="43004"/>
                </a:lnTo>
                <a:lnTo>
                  <a:pt x="2883" y="43174"/>
                </a:lnTo>
                <a:lnTo>
                  <a:pt x="1965" y="43942"/>
                </a:lnTo>
                <a:lnTo>
                  <a:pt x="1129" y="45288"/>
                </a:lnTo>
                <a:lnTo>
                  <a:pt x="469" y="45846"/>
                </a:lnTo>
                <a:lnTo>
                  <a:pt x="0" y="45594"/>
                </a:lnTo>
                <a:lnTo>
                  <a:pt x="143" y="44404"/>
                </a:lnTo>
                <a:lnTo>
                  <a:pt x="279" y="43276"/>
                </a:lnTo>
                <a:lnTo>
                  <a:pt x="1312" y="38883"/>
                </a:lnTo>
                <a:lnTo>
                  <a:pt x="2564" y="36027"/>
                </a:lnTo>
                <a:lnTo>
                  <a:pt x="4033" y="34701"/>
                </a:lnTo>
                <a:lnTo>
                  <a:pt x="5583" y="34136"/>
                </a:lnTo>
                <a:lnTo>
                  <a:pt x="7215" y="34347"/>
                </a:lnTo>
                <a:lnTo>
                  <a:pt x="8595" y="34102"/>
                </a:lnTo>
                <a:lnTo>
                  <a:pt x="9697" y="33402"/>
                </a:lnTo>
                <a:lnTo>
                  <a:pt x="9595" y="33001"/>
                </a:lnTo>
                <a:lnTo>
                  <a:pt x="8289" y="32899"/>
                </a:lnTo>
                <a:lnTo>
                  <a:pt x="7765" y="32137"/>
                </a:lnTo>
                <a:lnTo>
                  <a:pt x="8044" y="30702"/>
                </a:lnTo>
                <a:lnTo>
                  <a:pt x="8615" y="29771"/>
                </a:lnTo>
                <a:lnTo>
                  <a:pt x="9513" y="29342"/>
                </a:lnTo>
                <a:lnTo>
                  <a:pt x="10384" y="27901"/>
                </a:lnTo>
                <a:lnTo>
                  <a:pt x="11220" y="25432"/>
                </a:lnTo>
                <a:lnTo>
                  <a:pt x="12247" y="24188"/>
                </a:lnTo>
                <a:lnTo>
                  <a:pt x="13444" y="24154"/>
                </a:lnTo>
                <a:lnTo>
                  <a:pt x="15504" y="23100"/>
                </a:lnTo>
                <a:lnTo>
                  <a:pt x="18421" y="21012"/>
                </a:lnTo>
                <a:lnTo>
                  <a:pt x="19544" y="18993"/>
                </a:lnTo>
                <a:lnTo>
                  <a:pt x="20645" y="19917"/>
                </a:lnTo>
                <a:lnTo>
                  <a:pt x="20230" y="22257"/>
                </a:lnTo>
                <a:lnTo>
                  <a:pt x="20808" y="22746"/>
                </a:lnTo>
                <a:lnTo>
                  <a:pt x="21080" y="23582"/>
                </a:lnTo>
                <a:lnTo>
                  <a:pt x="20931" y="24888"/>
                </a:lnTo>
                <a:lnTo>
                  <a:pt x="21175" y="25997"/>
                </a:lnTo>
                <a:lnTo>
                  <a:pt x="21624" y="26534"/>
                </a:lnTo>
                <a:lnTo>
                  <a:pt x="22257" y="26806"/>
                </a:lnTo>
                <a:lnTo>
                  <a:pt x="25350" y="25854"/>
                </a:lnTo>
                <a:lnTo>
                  <a:pt x="27241" y="25786"/>
                </a:lnTo>
                <a:lnTo>
                  <a:pt x="28037" y="26411"/>
                </a:lnTo>
                <a:lnTo>
                  <a:pt x="28750" y="26799"/>
                </a:lnTo>
                <a:lnTo>
                  <a:pt x="29648" y="27098"/>
                </a:lnTo>
                <a:lnTo>
                  <a:pt x="30342" y="27499"/>
                </a:lnTo>
                <a:lnTo>
                  <a:pt x="30784" y="27370"/>
                </a:lnTo>
                <a:lnTo>
                  <a:pt x="31845" y="26398"/>
                </a:lnTo>
                <a:lnTo>
                  <a:pt x="32164" y="26228"/>
                </a:lnTo>
                <a:lnTo>
                  <a:pt x="32198" y="25752"/>
                </a:lnTo>
                <a:lnTo>
                  <a:pt x="31457" y="24875"/>
                </a:lnTo>
                <a:lnTo>
                  <a:pt x="30689" y="24140"/>
                </a:lnTo>
                <a:lnTo>
                  <a:pt x="30716" y="22508"/>
                </a:lnTo>
                <a:lnTo>
                  <a:pt x="31076" y="19679"/>
                </a:lnTo>
                <a:lnTo>
                  <a:pt x="31151" y="18211"/>
                </a:lnTo>
                <a:lnTo>
                  <a:pt x="31083" y="14695"/>
                </a:lnTo>
                <a:lnTo>
                  <a:pt x="30947" y="13702"/>
                </a:lnTo>
                <a:lnTo>
                  <a:pt x="30240" y="12560"/>
                </a:lnTo>
                <a:lnTo>
                  <a:pt x="28397" y="10363"/>
                </a:lnTo>
                <a:lnTo>
                  <a:pt x="27880" y="9024"/>
                </a:lnTo>
                <a:lnTo>
                  <a:pt x="27581" y="7684"/>
                </a:lnTo>
                <a:lnTo>
                  <a:pt x="27608" y="6834"/>
                </a:lnTo>
                <a:lnTo>
                  <a:pt x="27139" y="5862"/>
                </a:lnTo>
                <a:lnTo>
                  <a:pt x="26901" y="4957"/>
                </a:lnTo>
                <a:lnTo>
                  <a:pt x="27724" y="4495"/>
                </a:lnTo>
                <a:lnTo>
                  <a:pt x="28723" y="3448"/>
                </a:lnTo>
                <a:lnTo>
                  <a:pt x="29226" y="1850"/>
                </a:lnTo>
                <a:lnTo>
                  <a:pt x="29702" y="680"/>
                </a:lnTo>
                <a:lnTo>
                  <a:pt x="30396" y="184"/>
                </a:lnTo>
                <a:lnTo>
                  <a:pt x="30995" y="0"/>
                </a:lnTo>
                <a:lnTo>
                  <a:pt x="31396" y="102"/>
                </a:lnTo>
                <a:lnTo>
                  <a:pt x="32960" y="2196"/>
                </a:lnTo>
                <a:lnTo>
                  <a:pt x="34939" y="1149"/>
                </a:lnTo>
                <a:lnTo>
                  <a:pt x="36434" y="1156"/>
                </a:lnTo>
                <a:lnTo>
                  <a:pt x="37720" y="170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04" name="Google Shape;3804;p208"/>
          <p:cNvSpPr/>
          <p:nvPr/>
        </p:nvSpPr>
        <p:spPr>
          <a:xfrm>
            <a:off x="8298426" y="3828516"/>
            <a:ext cx="28179" cy="36679"/>
          </a:xfrm>
          <a:custGeom>
            <a:rect b="b" l="l" r="r" t="t"/>
            <a:pathLst>
              <a:path extrusionOk="0" h="36679" w="28179">
                <a:moveTo>
                  <a:pt x="14518" y="28587"/>
                </a:moveTo>
                <a:lnTo>
                  <a:pt x="13974" y="28961"/>
                </a:lnTo>
                <a:lnTo>
                  <a:pt x="12961" y="30002"/>
                </a:lnTo>
                <a:lnTo>
                  <a:pt x="11948" y="30845"/>
                </a:lnTo>
                <a:lnTo>
                  <a:pt x="9901" y="32157"/>
                </a:lnTo>
                <a:lnTo>
                  <a:pt x="9438" y="32939"/>
                </a:lnTo>
                <a:lnTo>
                  <a:pt x="8983" y="32232"/>
                </a:lnTo>
                <a:lnTo>
                  <a:pt x="8092" y="32715"/>
                </a:lnTo>
                <a:lnTo>
                  <a:pt x="7344" y="35687"/>
                </a:lnTo>
                <a:lnTo>
                  <a:pt x="5780" y="36679"/>
                </a:lnTo>
                <a:lnTo>
                  <a:pt x="3822" y="36591"/>
                </a:lnTo>
                <a:lnTo>
                  <a:pt x="2190" y="36312"/>
                </a:lnTo>
                <a:lnTo>
                  <a:pt x="0" y="36496"/>
                </a:lnTo>
                <a:lnTo>
                  <a:pt x="891" y="34769"/>
                </a:lnTo>
                <a:lnTo>
                  <a:pt x="1815" y="32518"/>
                </a:lnTo>
                <a:lnTo>
                  <a:pt x="2727" y="29485"/>
                </a:lnTo>
                <a:lnTo>
                  <a:pt x="4338" y="26962"/>
                </a:lnTo>
                <a:lnTo>
                  <a:pt x="7677" y="18367"/>
                </a:lnTo>
                <a:lnTo>
                  <a:pt x="9609" y="14878"/>
                </a:lnTo>
                <a:lnTo>
                  <a:pt x="10295" y="9914"/>
                </a:lnTo>
                <a:lnTo>
                  <a:pt x="13281" y="5569"/>
                </a:lnTo>
                <a:lnTo>
                  <a:pt x="15511" y="4277"/>
                </a:lnTo>
                <a:lnTo>
                  <a:pt x="16592" y="3033"/>
                </a:lnTo>
                <a:lnTo>
                  <a:pt x="16565" y="1142"/>
                </a:lnTo>
                <a:lnTo>
                  <a:pt x="19897" y="1156"/>
                </a:lnTo>
                <a:lnTo>
                  <a:pt x="22046" y="1061"/>
                </a:lnTo>
                <a:lnTo>
                  <a:pt x="22665" y="0"/>
                </a:lnTo>
                <a:lnTo>
                  <a:pt x="24344" y="483"/>
                </a:lnTo>
                <a:lnTo>
                  <a:pt x="25276" y="1503"/>
                </a:lnTo>
                <a:lnTo>
                  <a:pt x="24433" y="2584"/>
                </a:lnTo>
                <a:lnTo>
                  <a:pt x="23242" y="3815"/>
                </a:lnTo>
                <a:lnTo>
                  <a:pt x="23310" y="4134"/>
                </a:lnTo>
                <a:lnTo>
                  <a:pt x="24202" y="4236"/>
                </a:lnTo>
                <a:lnTo>
                  <a:pt x="25711" y="4903"/>
                </a:lnTo>
                <a:lnTo>
                  <a:pt x="26636" y="5685"/>
                </a:lnTo>
                <a:lnTo>
                  <a:pt x="28179" y="10540"/>
                </a:lnTo>
                <a:lnTo>
                  <a:pt x="27228" y="12532"/>
                </a:lnTo>
                <a:lnTo>
                  <a:pt x="25745" y="14314"/>
                </a:lnTo>
                <a:lnTo>
                  <a:pt x="25086" y="14470"/>
                </a:lnTo>
                <a:lnTo>
                  <a:pt x="23786" y="15354"/>
                </a:lnTo>
                <a:lnTo>
                  <a:pt x="22699" y="16565"/>
                </a:lnTo>
                <a:lnTo>
                  <a:pt x="22318" y="17326"/>
                </a:lnTo>
                <a:lnTo>
                  <a:pt x="22399" y="18040"/>
                </a:lnTo>
                <a:lnTo>
                  <a:pt x="23936" y="18931"/>
                </a:lnTo>
                <a:lnTo>
                  <a:pt x="23984" y="19292"/>
                </a:lnTo>
                <a:lnTo>
                  <a:pt x="23664" y="19577"/>
                </a:lnTo>
                <a:lnTo>
                  <a:pt x="22420" y="19380"/>
                </a:lnTo>
                <a:lnTo>
                  <a:pt x="20815" y="19285"/>
                </a:lnTo>
                <a:lnTo>
                  <a:pt x="19870" y="19292"/>
                </a:lnTo>
                <a:lnTo>
                  <a:pt x="18775" y="19468"/>
                </a:lnTo>
                <a:lnTo>
                  <a:pt x="17374" y="20556"/>
                </a:lnTo>
                <a:lnTo>
                  <a:pt x="16749" y="21277"/>
                </a:lnTo>
                <a:lnTo>
                  <a:pt x="16415" y="21740"/>
                </a:lnTo>
                <a:lnTo>
                  <a:pt x="15912" y="23215"/>
                </a:lnTo>
                <a:lnTo>
                  <a:pt x="16476" y="24229"/>
                </a:lnTo>
                <a:lnTo>
                  <a:pt x="17524" y="24806"/>
                </a:lnTo>
                <a:lnTo>
                  <a:pt x="17673" y="25099"/>
                </a:lnTo>
                <a:lnTo>
                  <a:pt x="17436" y="25609"/>
                </a:lnTo>
                <a:lnTo>
                  <a:pt x="16395" y="26248"/>
                </a:lnTo>
                <a:lnTo>
                  <a:pt x="15613" y="27030"/>
                </a:lnTo>
                <a:lnTo>
                  <a:pt x="15389" y="2782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05" name="Google Shape;3805;p208"/>
          <p:cNvSpPr/>
          <p:nvPr/>
        </p:nvSpPr>
        <p:spPr>
          <a:xfrm>
            <a:off x="6462855" y="4260788"/>
            <a:ext cx="3556" cy="7337"/>
          </a:xfrm>
          <a:custGeom>
            <a:rect b="b" l="l" r="r" t="t"/>
            <a:pathLst>
              <a:path extrusionOk="0" h="7337" w="3556">
                <a:moveTo>
                  <a:pt x="3393" y="5297"/>
                </a:moveTo>
                <a:lnTo>
                  <a:pt x="2319" y="7337"/>
                </a:lnTo>
                <a:lnTo>
                  <a:pt x="231" y="6059"/>
                </a:lnTo>
                <a:lnTo>
                  <a:pt x="0" y="4447"/>
                </a:lnTo>
                <a:lnTo>
                  <a:pt x="184" y="3475"/>
                </a:lnTo>
                <a:lnTo>
                  <a:pt x="1455" y="1612"/>
                </a:lnTo>
                <a:lnTo>
                  <a:pt x="2448" y="401"/>
                </a:lnTo>
                <a:lnTo>
                  <a:pt x="3149" y="0"/>
                </a:lnTo>
                <a:lnTo>
                  <a:pt x="3556" y="160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06" name="Google Shape;3806;p208"/>
          <p:cNvSpPr/>
          <p:nvPr/>
        </p:nvSpPr>
        <p:spPr>
          <a:xfrm>
            <a:off x="7809313" y="3509818"/>
            <a:ext cx="2495" cy="5970"/>
          </a:xfrm>
          <a:custGeom>
            <a:rect b="b" l="l" r="r" t="t"/>
            <a:pathLst>
              <a:path extrusionOk="0" h="5970" w="2495">
                <a:moveTo>
                  <a:pt x="1918" y="5970"/>
                </a:moveTo>
                <a:lnTo>
                  <a:pt x="435" y="5821"/>
                </a:lnTo>
                <a:lnTo>
                  <a:pt x="156" y="5834"/>
                </a:lnTo>
                <a:lnTo>
                  <a:pt x="0" y="4848"/>
                </a:lnTo>
                <a:lnTo>
                  <a:pt x="88" y="2747"/>
                </a:lnTo>
                <a:lnTo>
                  <a:pt x="911" y="0"/>
                </a:lnTo>
                <a:lnTo>
                  <a:pt x="1088" y="449"/>
                </a:lnTo>
                <a:lnTo>
                  <a:pt x="1190" y="1027"/>
                </a:lnTo>
                <a:lnTo>
                  <a:pt x="1360" y="1639"/>
                </a:lnTo>
                <a:lnTo>
                  <a:pt x="1455" y="2387"/>
                </a:lnTo>
                <a:lnTo>
                  <a:pt x="1761" y="3155"/>
                </a:lnTo>
                <a:lnTo>
                  <a:pt x="2319" y="3883"/>
                </a:lnTo>
                <a:lnTo>
                  <a:pt x="2496" y="4576"/>
                </a:lnTo>
                <a:lnTo>
                  <a:pt x="2217" y="545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07" name="Google Shape;3807;p208"/>
          <p:cNvSpPr/>
          <p:nvPr/>
        </p:nvSpPr>
        <p:spPr>
          <a:xfrm>
            <a:off x="9149597" y="4343776"/>
            <a:ext cx="41392" cy="73971"/>
          </a:xfrm>
          <a:custGeom>
            <a:rect b="b" l="l" r="r" t="t"/>
            <a:pathLst>
              <a:path extrusionOk="0" h="73971" w="41392">
                <a:moveTo>
                  <a:pt x="5222" y="0"/>
                </a:moveTo>
                <a:lnTo>
                  <a:pt x="7059" y="102"/>
                </a:lnTo>
                <a:lnTo>
                  <a:pt x="9017" y="54"/>
                </a:lnTo>
                <a:lnTo>
                  <a:pt x="10384" y="320"/>
                </a:lnTo>
                <a:lnTo>
                  <a:pt x="12736" y="3284"/>
                </a:lnTo>
                <a:lnTo>
                  <a:pt x="19128" y="8588"/>
                </a:lnTo>
                <a:lnTo>
                  <a:pt x="22617" y="13974"/>
                </a:lnTo>
                <a:lnTo>
                  <a:pt x="22930" y="15150"/>
                </a:lnTo>
                <a:lnTo>
                  <a:pt x="23413" y="16171"/>
                </a:lnTo>
                <a:lnTo>
                  <a:pt x="24249" y="16449"/>
                </a:lnTo>
                <a:lnTo>
                  <a:pt x="24956" y="16912"/>
                </a:lnTo>
                <a:lnTo>
                  <a:pt x="28431" y="22107"/>
                </a:lnTo>
                <a:lnTo>
                  <a:pt x="28839" y="23134"/>
                </a:lnTo>
                <a:lnTo>
                  <a:pt x="28778" y="24269"/>
                </a:lnTo>
                <a:lnTo>
                  <a:pt x="28982" y="25113"/>
                </a:lnTo>
                <a:lnTo>
                  <a:pt x="29893" y="25534"/>
                </a:lnTo>
                <a:lnTo>
                  <a:pt x="31022" y="25752"/>
                </a:lnTo>
                <a:lnTo>
                  <a:pt x="31763" y="26534"/>
                </a:lnTo>
                <a:lnTo>
                  <a:pt x="32708" y="30675"/>
                </a:lnTo>
                <a:lnTo>
                  <a:pt x="32708" y="31967"/>
                </a:lnTo>
                <a:lnTo>
                  <a:pt x="32973" y="32518"/>
                </a:lnTo>
                <a:lnTo>
                  <a:pt x="37353" y="38958"/>
                </a:lnTo>
                <a:lnTo>
                  <a:pt x="37604" y="39739"/>
                </a:lnTo>
                <a:lnTo>
                  <a:pt x="37557" y="40324"/>
                </a:lnTo>
                <a:lnTo>
                  <a:pt x="37686" y="40834"/>
                </a:lnTo>
                <a:lnTo>
                  <a:pt x="38536" y="41970"/>
                </a:lnTo>
                <a:lnTo>
                  <a:pt x="39855" y="45037"/>
                </a:lnTo>
                <a:lnTo>
                  <a:pt x="40535" y="45737"/>
                </a:lnTo>
                <a:lnTo>
                  <a:pt x="41338" y="48416"/>
                </a:lnTo>
                <a:lnTo>
                  <a:pt x="41392" y="53537"/>
                </a:lnTo>
                <a:lnTo>
                  <a:pt x="41093" y="55808"/>
                </a:lnTo>
                <a:lnTo>
                  <a:pt x="40277" y="58583"/>
                </a:lnTo>
                <a:lnTo>
                  <a:pt x="39304" y="61289"/>
                </a:lnTo>
                <a:lnTo>
                  <a:pt x="38257" y="63247"/>
                </a:lnTo>
                <a:lnTo>
                  <a:pt x="36823" y="64900"/>
                </a:lnTo>
                <a:lnTo>
                  <a:pt x="31906" y="68415"/>
                </a:lnTo>
                <a:lnTo>
                  <a:pt x="30498" y="69123"/>
                </a:lnTo>
                <a:lnTo>
                  <a:pt x="24106" y="71326"/>
                </a:lnTo>
                <a:lnTo>
                  <a:pt x="19394" y="73407"/>
                </a:lnTo>
                <a:lnTo>
                  <a:pt x="15035" y="73971"/>
                </a:lnTo>
                <a:lnTo>
                  <a:pt x="10669" y="72822"/>
                </a:lnTo>
                <a:lnTo>
                  <a:pt x="7392" y="70088"/>
                </a:lnTo>
                <a:lnTo>
                  <a:pt x="5712" y="66056"/>
                </a:lnTo>
                <a:lnTo>
                  <a:pt x="4556" y="61853"/>
                </a:lnTo>
                <a:lnTo>
                  <a:pt x="2890" y="57182"/>
                </a:lnTo>
                <a:lnTo>
                  <a:pt x="1605" y="42738"/>
                </a:lnTo>
                <a:lnTo>
                  <a:pt x="993" y="38699"/>
                </a:lnTo>
                <a:lnTo>
                  <a:pt x="0" y="33545"/>
                </a:lnTo>
                <a:lnTo>
                  <a:pt x="102" y="31307"/>
                </a:lnTo>
                <a:lnTo>
                  <a:pt x="809" y="29165"/>
                </a:lnTo>
                <a:lnTo>
                  <a:pt x="803" y="33864"/>
                </a:lnTo>
                <a:lnTo>
                  <a:pt x="1455" y="34449"/>
                </a:lnTo>
                <a:lnTo>
                  <a:pt x="1938" y="33844"/>
                </a:lnTo>
                <a:lnTo>
                  <a:pt x="2373" y="28975"/>
                </a:lnTo>
                <a:lnTo>
                  <a:pt x="2734" y="26915"/>
                </a:lnTo>
                <a:lnTo>
                  <a:pt x="4475" y="21543"/>
                </a:lnTo>
                <a:lnTo>
                  <a:pt x="4509" y="20591"/>
                </a:lnTo>
                <a:lnTo>
                  <a:pt x="4209" y="18571"/>
                </a:lnTo>
                <a:lnTo>
                  <a:pt x="4223" y="17558"/>
                </a:lnTo>
                <a:lnTo>
                  <a:pt x="6820" y="13791"/>
                </a:lnTo>
                <a:lnTo>
                  <a:pt x="7487" y="11594"/>
                </a:lnTo>
                <a:lnTo>
                  <a:pt x="7847" y="9350"/>
                </a:lnTo>
                <a:lnTo>
                  <a:pt x="7704" y="6922"/>
                </a:lnTo>
                <a:lnTo>
                  <a:pt x="7242" y="4529"/>
                </a:lnTo>
                <a:lnTo>
                  <a:pt x="9336" y="5291"/>
                </a:lnTo>
                <a:lnTo>
                  <a:pt x="10493" y="6127"/>
                </a:lnTo>
                <a:lnTo>
                  <a:pt x="11669" y="6691"/>
                </a:lnTo>
                <a:lnTo>
                  <a:pt x="12621" y="6406"/>
                </a:lnTo>
                <a:lnTo>
                  <a:pt x="13777" y="6399"/>
                </a:lnTo>
                <a:lnTo>
                  <a:pt x="12954" y="5100"/>
                </a:lnTo>
                <a:lnTo>
                  <a:pt x="10520" y="3896"/>
                </a:lnTo>
                <a:lnTo>
                  <a:pt x="6474" y="3155"/>
                </a:lnTo>
                <a:lnTo>
                  <a:pt x="5209" y="2203"/>
                </a:lnTo>
                <a:lnTo>
                  <a:pt x="4726" y="1374"/>
                </a:lnTo>
                <a:lnTo>
                  <a:pt x="4971" y="408"/>
                </a:lnTo>
                <a:lnTo>
                  <a:pt x="5222" y="0"/>
                </a:lnTo>
                <a:close/>
                <a:moveTo>
                  <a:pt x="4978" y="3502"/>
                </a:moveTo>
                <a:lnTo>
                  <a:pt x="3781" y="3713"/>
                </a:lnTo>
                <a:lnTo>
                  <a:pt x="2836" y="2434"/>
                </a:lnTo>
                <a:lnTo>
                  <a:pt x="2611" y="1891"/>
                </a:lnTo>
                <a:lnTo>
                  <a:pt x="2863" y="1510"/>
                </a:lnTo>
                <a:lnTo>
                  <a:pt x="3122" y="1319"/>
                </a:lnTo>
                <a:lnTo>
                  <a:pt x="3427" y="1380"/>
                </a:lnTo>
                <a:lnTo>
                  <a:pt x="3876" y="2571"/>
                </a:lnTo>
                <a:lnTo>
                  <a:pt x="4978" y="3502"/>
                </a:lnTo>
                <a:close/>
                <a:moveTo>
                  <a:pt x="3169" y="14647"/>
                </a:moveTo>
                <a:lnTo>
                  <a:pt x="3720" y="16096"/>
                </a:lnTo>
                <a:lnTo>
                  <a:pt x="2149" y="15103"/>
                </a:lnTo>
                <a:lnTo>
                  <a:pt x="1115" y="14273"/>
                </a:lnTo>
                <a:lnTo>
                  <a:pt x="741" y="13607"/>
                </a:lnTo>
                <a:lnTo>
                  <a:pt x="2883" y="14355"/>
                </a:lnTo>
                <a:lnTo>
                  <a:pt x="3169" y="1464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08" name="Google Shape;3808;p208"/>
          <p:cNvSpPr/>
          <p:nvPr/>
        </p:nvSpPr>
        <p:spPr>
          <a:xfrm>
            <a:off x="7408786" y="4368263"/>
            <a:ext cx="78390" cy="79886"/>
          </a:xfrm>
          <a:custGeom>
            <a:rect b="b" l="l" r="r" t="t"/>
            <a:pathLst>
              <a:path extrusionOk="0" h="79886" w="78390">
                <a:moveTo>
                  <a:pt x="57651" y="18748"/>
                </a:moveTo>
                <a:lnTo>
                  <a:pt x="58025" y="18972"/>
                </a:lnTo>
                <a:lnTo>
                  <a:pt x="58596" y="19557"/>
                </a:lnTo>
                <a:lnTo>
                  <a:pt x="59140" y="21556"/>
                </a:lnTo>
                <a:lnTo>
                  <a:pt x="61275" y="28009"/>
                </a:lnTo>
                <a:lnTo>
                  <a:pt x="61166" y="29791"/>
                </a:lnTo>
                <a:lnTo>
                  <a:pt x="60745" y="30954"/>
                </a:lnTo>
                <a:lnTo>
                  <a:pt x="60731" y="32089"/>
                </a:lnTo>
                <a:lnTo>
                  <a:pt x="60588" y="33218"/>
                </a:lnTo>
                <a:lnTo>
                  <a:pt x="59283" y="35054"/>
                </a:lnTo>
                <a:lnTo>
                  <a:pt x="55420" y="38821"/>
                </a:lnTo>
                <a:lnTo>
                  <a:pt x="55720" y="39155"/>
                </a:lnTo>
                <a:lnTo>
                  <a:pt x="56637" y="39583"/>
                </a:lnTo>
                <a:lnTo>
                  <a:pt x="57583" y="39801"/>
                </a:lnTo>
                <a:lnTo>
                  <a:pt x="58351" y="39685"/>
                </a:lnTo>
                <a:lnTo>
                  <a:pt x="59317" y="40624"/>
                </a:lnTo>
                <a:lnTo>
                  <a:pt x="60357" y="41807"/>
                </a:lnTo>
                <a:lnTo>
                  <a:pt x="61459" y="42425"/>
                </a:lnTo>
                <a:lnTo>
                  <a:pt x="63050" y="42963"/>
                </a:lnTo>
                <a:lnTo>
                  <a:pt x="64437" y="43024"/>
                </a:lnTo>
                <a:lnTo>
                  <a:pt x="65620" y="42813"/>
                </a:lnTo>
                <a:lnTo>
                  <a:pt x="67286" y="43051"/>
                </a:lnTo>
                <a:lnTo>
                  <a:pt x="69061" y="44030"/>
                </a:lnTo>
                <a:lnTo>
                  <a:pt x="69694" y="45642"/>
                </a:lnTo>
                <a:lnTo>
                  <a:pt x="70122" y="47050"/>
                </a:lnTo>
                <a:lnTo>
                  <a:pt x="70734" y="47763"/>
                </a:lnTo>
                <a:lnTo>
                  <a:pt x="70823" y="48981"/>
                </a:lnTo>
                <a:lnTo>
                  <a:pt x="72081" y="50048"/>
                </a:lnTo>
                <a:lnTo>
                  <a:pt x="73882" y="50266"/>
                </a:lnTo>
                <a:lnTo>
                  <a:pt x="76215" y="51517"/>
                </a:lnTo>
                <a:lnTo>
                  <a:pt x="76806" y="51449"/>
                </a:lnTo>
                <a:lnTo>
                  <a:pt x="77065" y="51293"/>
                </a:lnTo>
                <a:lnTo>
                  <a:pt x="77351" y="51531"/>
                </a:lnTo>
                <a:lnTo>
                  <a:pt x="77935" y="55148"/>
                </a:lnTo>
                <a:lnTo>
                  <a:pt x="78391" y="57066"/>
                </a:lnTo>
                <a:lnTo>
                  <a:pt x="78146" y="57848"/>
                </a:lnTo>
                <a:lnTo>
                  <a:pt x="77840" y="58453"/>
                </a:lnTo>
                <a:lnTo>
                  <a:pt x="77820" y="61377"/>
                </a:lnTo>
                <a:lnTo>
                  <a:pt x="76759" y="63050"/>
                </a:lnTo>
                <a:lnTo>
                  <a:pt x="76589" y="64893"/>
                </a:lnTo>
                <a:lnTo>
                  <a:pt x="76297" y="65485"/>
                </a:lnTo>
                <a:lnTo>
                  <a:pt x="75168" y="66015"/>
                </a:lnTo>
                <a:lnTo>
                  <a:pt x="75161" y="67429"/>
                </a:lnTo>
                <a:lnTo>
                  <a:pt x="74855" y="69136"/>
                </a:lnTo>
                <a:lnTo>
                  <a:pt x="74739" y="70945"/>
                </a:lnTo>
                <a:lnTo>
                  <a:pt x="75052" y="75691"/>
                </a:lnTo>
                <a:lnTo>
                  <a:pt x="75113" y="79221"/>
                </a:lnTo>
                <a:lnTo>
                  <a:pt x="75623" y="79887"/>
                </a:lnTo>
                <a:lnTo>
                  <a:pt x="73427" y="79595"/>
                </a:lnTo>
                <a:lnTo>
                  <a:pt x="66967" y="76895"/>
                </a:lnTo>
                <a:lnTo>
                  <a:pt x="61996" y="75351"/>
                </a:lnTo>
                <a:lnTo>
                  <a:pt x="45329" y="66511"/>
                </a:lnTo>
                <a:lnTo>
                  <a:pt x="40705" y="62962"/>
                </a:lnTo>
                <a:lnTo>
                  <a:pt x="35360" y="57678"/>
                </a:lnTo>
                <a:lnTo>
                  <a:pt x="23494" y="47022"/>
                </a:lnTo>
                <a:lnTo>
                  <a:pt x="20788" y="45316"/>
                </a:lnTo>
                <a:lnTo>
                  <a:pt x="17374" y="44486"/>
                </a:lnTo>
                <a:lnTo>
                  <a:pt x="15266" y="43575"/>
                </a:lnTo>
                <a:lnTo>
                  <a:pt x="13777" y="42589"/>
                </a:lnTo>
                <a:lnTo>
                  <a:pt x="12566" y="39637"/>
                </a:lnTo>
                <a:lnTo>
                  <a:pt x="9595" y="37876"/>
                </a:lnTo>
                <a:lnTo>
                  <a:pt x="4121" y="35374"/>
                </a:lnTo>
                <a:lnTo>
                  <a:pt x="0" y="31212"/>
                </a:lnTo>
                <a:lnTo>
                  <a:pt x="1013" y="30355"/>
                </a:lnTo>
                <a:lnTo>
                  <a:pt x="2496" y="27615"/>
                </a:lnTo>
                <a:lnTo>
                  <a:pt x="4576" y="24983"/>
                </a:lnTo>
                <a:lnTo>
                  <a:pt x="6515" y="23419"/>
                </a:lnTo>
                <a:lnTo>
                  <a:pt x="8051" y="21808"/>
                </a:lnTo>
                <a:lnTo>
                  <a:pt x="9683" y="20577"/>
                </a:lnTo>
                <a:lnTo>
                  <a:pt x="12009" y="19135"/>
                </a:lnTo>
                <a:lnTo>
                  <a:pt x="15579" y="15348"/>
                </a:lnTo>
                <a:lnTo>
                  <a:pt x="16408" y="14906"/>
                </a:lnTo>
                <a:lnTo>
                  <a:pt x="16980" y="12281"/>
                </a:lnTo>
                <a:lnTo>
                  <a:pt x="17877" y="8942"/>
                </a:lnTo>
                <a:lnTo>
                  <a:pt x="18911" y="7902"/>
                </a:lnTo>
                <a:lnTo>
                  <a:pt x="21339" y="7283"/>
                </a:lnTo>
                <a:lnTo>
                  <a:pt x="21903" y="6705"/>
                </a:lnTo>
                <a:lnTo>
                  <a:pt x="22760" y="4345"/>
                </a:lnTo>
                <a:lnTo>
                  <a:pt x="23317" y="1605"/>
                </a:lnTo>
                <a:lnTo>
                  <a:pt x="23365" y="1006"/>
                </a:lnTo>
                <a:lnTo>
                  <a:pt x="24317" y="938"/>
                </a:lnTo>
                <a:lnTo>
                  <a:pt x="25956" y="347"/>
                </a:lnTo>
                <a:lnTo>
                  <a:pt x="26908" y="612"/>
                </a:lnTo>
                <a:lnTo>
                  <a:pt x="27323" y="1401"/>
                </a:lnTo>
                <a:lnTo>
                  <a:pt x="27540" y="2067"/>
                </a:lnTo>
                <a:lnTo>
                  <a:pt x="32497" y="354"/>
                </a:lnTo>
                <a:lnTo>
                  <a:pt x="32933" y="0"/>
                </a:lnTo>
                <a:lnTo>
                  <a:pt x="33191" y="61"/>
                </a:lnTo>
                <a:lnTo>
                  <a:pt x="33817" y="1605"/>
                </a:lnTo>
                <a:lnTo>
                  <a:pt x="34170" y="1510"/>
                </a:lnTo>
                <a:lnTo>
                  <a:pt x="34469" y="1067"/>
                </a:lnTo>
                <a:lnTo>
                  <a:pt x="34803" y="1020"/>
                </a:lnTo>
                <a:lnTo>
                  <a:pt x="35190" y="1231"/>
                </a:lnTo>
                <a:lnTo>
                  <a:pt x="35578" y="1945"/>
                </a:lnTo>
                <a:lnTo>
                  <a:pt x="36210" y="2598"/>
                </a:lnTo>
                <a:lnTo>
                  <a:pt x="37285" y="3053"/>
                </a:lnTo>
                <a:lnTo>
                  <a:pt x="37965" y="3672"/>
                </a:lnTo>
                <a:lnTo>
                  <a:pt x="37890" y="5324"/>
                </a:lnTo>
                <a:lnTo>
                  <a:pt x="38148" y="6929"/>
                </a:lnTo>
                <a:lnTo>
                  <a:pt x="38617" y="7296"/>
                </a:lnTo>
                <a:lnTo>
                  <a:pt x="38862" y="8255"/>
                </a:lnTo>
                <a:lnTo>
                  <a:pt x="38985" y="9302"/>
                </a:lnTo>
                <a:lnTo>
                  <a:pt x="39243" y="9853"/>
                </a:lnTo>
                <a:lnTo>
                  <a:pt x="39427" y="10914"/>
                </a:lnTo>
                <a:lnTo>
                  <a:pt x="39331" y="12056"/>
                </a:lnTo>
                <a:lnTo>
                  <a:pt x="39529" y="12852"/>
                </a:lnTo>
                <a:lnTo>
                  <a:pt x="40317" y="14232"/>
                </a:lnTo>
                <a:lnTo>
                  <a:pt x="40807" y="15966"/>
                </a:lnTo>
                <a:lnTo>
                  <a:pt x="40814" y="17204"/>
                </a:lnTo>
                <a:lnTo>
                  <a:pt x="40521" y="18496"/>
                </a:lnTo>
                <a:lnTo>
                  <a:pt x="39998" y="19679"/>
                </a:lnTo>
                <a:lnTo>
                  <a:pt x="39080" y="20965"/>
                </a:lnTo>
                <a:lnTo>
                  <a:pt x="39005" y="21474"/>
                </a:lnTo>
                <a:lnTo>
                  <a:pt x="39549" y="21808"/>
                </a:lnTo>
                <a:lnTo>
                  <a:pt x="40379" y="21882"/>
                </a:lnTo>
                <a:lnTo>
                  <a:pt x="41072" y="21611"/>
                </a:lnTo>
                <a:lnTo>
                  <a:pt x="42827" y="22209"/>
                </a:lnTo>
                <a:lnTo>
                  <a:pt x="43745" y="23052"/>
                </a:lnTo>
                <a:lnTo>
                  <a:pt x="44554" y="24106"/>
                </a:lnTo>
                <a:lnTo>
                  <a:pt x="45282" y="24636"/>
                </a:lnTo>
                <a:lnTo>
                  <a:pt x="45608" y="25296"/>
                </a:lnTo>
                <a:lnTo>
                  <a:pt x="46852" y="25119"/>
                </a:lnTo>
                <a:lnTo>
                  <a:pt x="48301" y="24480"/>
                </a:lnTo>
                <a:lnTo>
                  <a:pt x="48600" y="24174"/>
                </a:lnTo>
                <a:lnTo>
                  <a:pt x="49028" y="24337"/>
                </a:lnTo>
                <a:lnTo>
                  <a:pt x="49960" y="24405"/>
                </a:lnTo>
                <a:lnTo>
                  <a:pt x="50613" y="23256"/>
                </a:lnTo>
                <a:lnTo>
                  <a:pt x="51136" y="21937"/>
                </a:lnTo>
                <a:lnTo>
                  <a:pt x="52258" y="20502"/>
                </a:lnTo>
                <a:lnTo>
                  <a:pt x="52809" y="19951"/>
                </a:lnTo>
                <a:lnTo>
                  <a:pt x="52952" y="19040"/>
                </a:lnTo>
                <a:lnTo>
                  <a:pt x="53013" y="17857"/>
                </a:lnTo>
                <a:lnTo>
                  <a:pt x="53421" y="16830"/>
                </a:lnTo>
                <a:lnTo>
                  <a:pt x="54346" y="16266"/>
                </a:lnTo>
                <a:lnTo>
                  <a:pt x="55346" y="16273"/>
                </a:lnTo>
                <a:lnTo>
                  <a:pt x="55890" y="16483"/>
                </a:lnTo>
                <a:lnTo>
                  <a:pt x="56168" y="17476"/>
                </a:lnTo>
                <a:lnTo>
                  <a:pt x="56971" y="1823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09" name="Google Shape;3809;p208"/>
          <p:cNvSpPr/>
          <p:nvPr/>
        </p:nvSpPr>
        <p:spPr>
          <a:xfrm>
            <a:off x="8144669" y="5096813"/>
            <a:ext cx="44635" cy="45009"/>
          </a:xfrm>
          <a:custGeom>
            <a:rect b="b" l="l" r="r" t="t"/>
            <a:pathLst>
              <a:path extrusionOk="0" h="45009" w="44635">
                <a:moveTo>
                  <a:pt x="32157" y="33116"/>
                </a:moveTo>
                <a:lnTo>
                  <a:pt x="30444" y="33660"/>
                </a:lnTo>
                <a:lnTo>
                  <a:pt x="30206" y="33701"/>
                </a:lnTo>
                <a:lnTo>
                  <a:pt x="29097" y="33579"/>
                </a:lnTo>
                <a:lnTo>
                  <a:pt x="27629" y="33708"/>
                </a:lnTo>
                <a:lnTo>
                  <a:pt x="26480" y="34007"/>
                </a:lnTo>
                <a:lnTo>
                  <a:pt x="25582" y="34123"/>
                </a:lnTo>
                <a:lnTo>
                  <a:pt x="24120" y="35680"/>
                </a:lnTo>
                <a:lnTo>
                  <a:pt x="21454" y="39882"/>
                </a:lnTo>
                <a:lnTo>
                  <a:pt x="20747" y="40766"/>
                </a:lnTo>
                <a:lnTo>
                  <a:pt x="20557" y="42426"/>
                </a:lnTo>
                <a:lnTo>
                  <a:pt x="19938" y="43738"/>
                </a:lnTo>
                <a:lnTo>
                  <a:pt x="19176" y="44758"/>
                </a:lnTo>
                <a:lnTo>
                  <a:pt x="18442" y="45010"/>
                </a:lnTo>
                <a:lnTo>
                  <a:pt x="16225" y="44602"/>
                </a:lnTo>
                <a:lnTo>
                  <a:pt x="13383" y="44078"/>
                </a:lnTo>
                <a:lnTo>
                  <a:pt x="11730" y="42807"/>
                </a:lnTo>
                <a:lnTo>
                  <a:pt x="10262" y="41134"/>
                </a:lnTo>
                <a:lnTo>
                  <a:pt x="9493" y="39916"/>
                </a:lnTo>
                <a:lnTo>
                  <a:pt x="8677" y="39250"/>
                </a:lnTo>
                <a:lnTo>
                  <a:pt x="8398" y="38876"/>
                </a:lnTo>
                <a:lnTo>
                  <a:pt x="7249" y="38318"/>
                </a:lnTo>
                <a:lnTo>
                  <a:pt x="6814" y="38026"/>
                </a:lnTo>
                <a:lnTo>
                  <a:pt x="6426" y="37815"/>
                </a:lnTo>
                <a:lnTo>
                  <a:pt x="5964" y="37013"/>
                </a:lnTo>
                <a:lnTo>
                  <a:pt x="5685" y="36312"/>
                </a:lnTo>
                <a:lnTo>
                  <a:pt x="5794" y="34361"/>
                </a:lnTo>
                <a:lnTo>
                  <a:pt x="4978" y="33198"/>
                </a:lnTo>
                <a:lnTo>
                  <a:pt x="3584" y="31219"/>
                </a:lnTo>
                <a:lnTo>
                  <a:pt x="2706" y="29594"/>
                </a:lnTo>
                <a:lnTo>
                  <a:pt x="1503" y="27377"/>
                </a:lnTo>
                <a:lnTo>
                  <a:pt x="762" y="25487"/>
                </a:lnTo>
                <a:lnTo>
                  <a:pt x="0" y="23528"/>
                </a:lnTo>
                <a:lnTo>
                  <a:pt x="102" y="22685"/>
                </a:lnTo>
                <a:lnTo>
                  <a:pt x="830" y="22114"/>
                </a:lnTo>
                <a:lnTo>
                  <a:pt x="2972" y="21128"/>
                </a:lnTo>
                <a:lnTo>
                  <a:pt x="4631" y="20366"/>
                </a:lnTo>
                <a:lnTo>
                  <a:pt x="5821" y="18972"/>
                </a:lnTo>
                <a:lnTo>
                  <a:pt x="7120" y="16891"/>
                </a:lnTo>
                <a:lnTo>
                  <a:pt x="7752" y="15647"/>
                </a:lnTo>
                <a:lnTo>
                  <a:pt x="8385" y="15076"/>
                </a:lnTo>
                <a:lnTo>
                  <a:pt x="9072" y="14199"/>
                </a:lnTo>
                <a:lnTo>
                  <a:pt x="10275" y="12247"/>
                </a:lnTo>
                <a:lnTo>
                  <a:pt x="11615" y="10085"/>
                </a:lnTo>
                <a:lnTo>
                  <a:pt x="13049" y="7766"/>
                </a:lnTo>
                <a:lnTo>
                  <a:pt x="14858" y="7093"/>
                </a:lnTo>
                <a:lnTo>
                  <a:pt x="17327" y="6317"/>
                </a:lnTo>
                <a:lnTo>
                  <a:pt x="19707" y="4291"/>
                </a:lnTo>
                <a:lnTo>
                  <a:pt x="22536" y="2591"/>
                </a:lnTo>
                <a:lnTo>
                  <a:pt x="27099" y="741"/>
                </a:lnTo>
                <a:lnTo>
                  <a:pt x="29227" y="272"/>
                </a:lnTo>
                <a:lnTo>
                  <a:pt x="30043" y="0"/>
                </a:lnTo>
                <a:lnTo>
                  <a:pt x="30553" y="354"/>
                </a:lnTo>
                <a:lnTo>
                  <a:pt x="31097" y="1408"/>
                </a:lnTo>
                <a:lnTo>
                  <a:pt x="31872" y="2299"/>
                </a:lnTo>
                <a:lnTo>
                  <a:pt x="33674" y="3835"/>
                </a:lnTo>
                <a:lnTo>
                  <a:pt x="34436" y="4209"/>
                </a:lnTo>
                <a:lnTo>
                  <a:pt x="36299" y="6494"/>
                </a:lnTo>
                <a:lnTo>
                  <a:pt x="38284" y="8058"/>
                </a:lnTo>
                <a:lnTo>
                  <a:pt x="40576" y="9867"/>
                </a:lnTo>
                <a:lnTo>
                  <a:pt x="42133" y="10765"/>
                </a:lnTo>
                <a:lnTo>
                  <a:pt x="42936" y="11016"/>
                </a:lnTo>
                <a:lnTo>
                  <a:pt x="43589" y="12621"/>
                </a:lnTo>
                <a:lnTo>
                  <a:pt x="44262" y="13811"/>
                </a:lnTo>
                <a:lnTo>
                  <a:pt x="44636" y="14926"/>
                </a:lnTo>
                <a:lnTo>
                  <a:pt x="44561" y="16014"/>
                </a:lnTo>
                <a:lnTo>
                  <a:pt x="43840" y="18680"/>
                </a:lnTo>
                <a:lnTo>
                  <a:pt x="42786" y="21407"/>
                </a:lnTo>
                <a:lnTo>
                  <a:pt x="41936" y="22536"/>
                </a:lnTo>
                <a:lnTo>
                  <a:pt x="40902" y="23256"/>
                </a:lnTo>
                <a:lnTo>
                  <a:pt x="39896" y="24338"/>
                </a:lnTo>
                <a:lnTo>
                  <a:pt x="39508" y="26527"/>
                </a:lnTo>
                <a:lnTo>
                  <a:pt x="39053" y="29104"/>
                </a:lnTo>
                <a:lnTo>
                  <a:pt x="37734" y="30165"/>
                </a:lnTo>
                <a:lnTo>
                  <a:pt x="36714" y="30865"/>
                </a:lnTo>
                <a:lnTo>
                  <a:pt x="35292" y="3172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10" name="Google Shape;3810;p208"/>
          <p:cNvSpPr/>
          <p:nvPr/>
        </p:nvSpPr>
        <p:spPr>
          <a:xfrm>
            <a:off x="8027257" y="3226935"/>
            <a:ext cx="112139" cy="83946"/>
          </a:xfrm>
          <a:custGeom>
            <a:rect b="b" l="l" r="r" t="t"/>
            <a:pathLst>
              <a:path extrusionOk="0" h="83946" w="112139">
                <a:moveTo>
                  <a:pt x="108665" y="25344"/>
                </a:moveTo>
                <a:lnTo>
                  <a:pt x="108617" y="26860"/>
                </a:lnTo>
                <a:lnTo>
                  <a:pt x="108155" y="29424"/>
                </a:lnTo>
                <a:lnTo>
                  <a:pt x="107251" y="32729"/>
                </a:lnTo>
                <a:lnTo>
                  <a:pt x="106305" y="35285"/>
                </a:lnTo>
                <a:lnTo>
                  <a:pt x="106074" y="36271"/>
                </a:lnTo>
                <a:lnTo>
                  <a:pt x="106788" y="37094"/>
                </a:lnTo>
                <a:lnTo>
                  <a:pt x="110338" y="37482"/>
                </a:lnTo>
                <a:lnTo>
                  <a:pt x="111847" y="37917"/>
                </a:lnTo>
                <a:lnTo>
                  <a:pt x="112140" y="38597"/>
                </a:lnTo>
                <a:lnTo>
                  <a:pt x="111351" y="39474"/>
                </a:lnTo>
                <a:lnTo>
                  <a:pt x="110215" y="40202"/>
                </a:lnTo>
                <a:lnTo>
                  <a:pt x="109712" y="40896"/>
                </a:lnTo>
                <a:lnTo>
                  <a:pt x="108808" y="43364"/>
                </a:lnTo>
                <a:lnTo>
                  <a:pt x="102905" y="43051"/>
                </a:lnTo>
                <a:lnTo>
                  <a:pt x="102123" y="43554"/>
                </a:lnTo>
                <a:lnTo>
                  <a:pt x="101749" y="44697"/>
                </a:lnTo>
                <a:lnTo>
                  <a:pt x="101457" y="46016"/>
                </a:lnTo>
                <a:lnTo>
                  <a:pt x="100682" y="47580"/>
                </a:lnTo>
                <a:lnTo>
                  <a:pt x="99117" y="48940"/>
                </a:lnTo>
                <a:lnTo>
                  <a:pt x="96663" y="49443"/>
                </a:lnTo>
                <a:lnTo>
                  <a:pt x="94657" y="50368"/>
                </a:lnTo>
                <a:lnTo>
                  <a:pt x="93161" y="53210"/>
                </a:lnTo>
                <a:lnTo>
                  <a:pt x="92046" y="57018"/>
                </a:lnTo>
                <a:lnTo>
                  <a:pt x="92073" y="59711"/>
                </a:lnTo>
                <a:lnTo>
                  <a:pt x="92216" y="61214"/>
                </a:lnTo>
                <a:lnTo>
                  <a:pt x="92086" y="62071"/>
                </a:lnTo>
                <a:lnTo>
                  <a:pt x="91332" y="63002"/>
                </a:lnTo>
                <a:lnTo>
                  <a:pt x="90094" y="65471"/>
                </a:lnTo>
                <a:lnTo>
                  <a:pt x="89088" y="68198"/>
                </a:lnTo>
                <a:lnTo>
                  <a:pt x="88700" y="69673"/>
                </a:lnTo>
                <a:lnTo>
                  <a:pt x="88890" y="70367"/>
                </a:lnTo>
                <a:lnTo>
                  <a:pt x="90026" y="70387"/>
                </a:lnTo>
                <a:lnTo>
                  <a:pt x="91665" y="70945"/>
                </a:lnTo>
                <a:lnTo>
                  <a:pt x="92535" y="72033"/>
                </a:lnTo>
                <a:lnTo>
                  <a:pt x="92855" y="73291"/>
                </a:lnTo>
                <a:lnTo>
                  <a:pt x="92855" y="74637"/>
                </a:lnTo>
                <a:lnTo>
                  <a:pt x="92549" y="75379"/>
                </a:lnTo>
                <a:lnTo>
                  <a:pt x="91236" y="75916"/>
                </a:lnTo>
                <a:lnTo>
                  <a:pt x="89183" y="75936"/>
                </a:lnTo>
                <a:lnTo>
                  <a:pt x="87986" y="75297"/>
                </a:lnTo>
                <a:lnTo>
                  <a:pt x="87741" y="74787"/>
                </a:lnTo>
                <a:lnTo>
                  <a:pt x="88312" y="73488"/>
                </a:lnTo>
                <a:lnTo>
                  <a:pt x="87898" y="71863"/>
                </a:lnTo>
                <a:lnTo>
                  <a:pt x="87048" y="70959"/>
                </a:lnTo>
                <a:lnTo>
                  <a:pt x="85320" y="72312"/>
                </a:lnTo>
                <a:lnTo>
                  <a:pt x="83661" y="72312"/>
                </a:lnTo>
                <a:lnTo>
                  <a:pt x="81675" y="73522"/>
                </a:lnTo>
                <a:lnTo>
                  <a:pt x="80377" y="75453"/>
                </a:lnTo>
                <a:lnTo>
                  <a:pt x="79132" y="76161"/>
                </a:lnTo>
                <a:lnTo>
                  <a:pt x="75759" y="75766"/>
                </a:lnTo>
                <a:lnTo>
                  <a:pt x="74923" y="76616"/>
                </a:lnTo>
                <a:lnTo>
                  <a:pt x="74223" y="80533"/>
                </a:lnTo>
                <a:lnTo>
                  <a:pt x="73821" y="81295"/>
                </a:lnTo>
                <a:lnTo>
                  <a:pt x="71006" y="81131"/>
                </a:lnTo>
                <a:lnTo>
                  <a:pt x="68293" y="82689"/>
                </a:lnTo>
                <a:lnTo>
                  <a:pt x="65226" y="83947"/>
                </a:lnTo>
                <a:lnTo>
                  <a:pt x="63676" y="83076"/>
                </a:lnTo>
                <a:lnTo>
                  <a:pt x="62812" y="82090"/>
                </a:lnTo>
                <a:lnTo>
                  <a:pt x="61139" y="82267"/>
                </a:lnTo>
                <a:lnTo>
                  <a:pt x="59317" y="82702"/>
                </a:lnTo>
                <a:lnTo>
                  <a:pt x="58093" y="82464"/>
                </a:lnTo>
                <a:lnTo>
                  <a:pt x="56719" y="82573"/>
                </a:lnTo>
                <a:lnTo>
                  <a:pt x="54067" y="83328"/>
                </a:lnTo>
                <a:lnTo>
                  <a:pt x="50735" y="83083"/>
                </a:lnTo>
                <a:lnTo>
                  <a:pt x="49314" y="82437"/>
                </a:lnTo>
                <a:lnTo>
                  <a:pt x="49178" y="81818"/>
                </a:lnTo>
                <a:lnTo>
                  <a:pt x="49280" y="80295"/>
                </a:lnTo>
                <a:lnTo>
                  <a:pt x="49246" y="77929"/>
                </a:lnTo>
                <a:lnTo>
                  <a:pt x="48716" y="75834"/>
                </a:lnTo>
                <a:lnTo>
                  <a:pt x="47118" y="73985"/>
                </a:lnTo>
                <a:lnTo>
                  <a:pt x="45445" y="72686"/>
                </a:lnTo>
                <a:lnTo>
                  <a:pt x="43310" y="71346"/>
                </a:lnTo>
                <a:lnTo>
                  <a:pt x="41732" y="70761"/>
                </a:lnTo>
                <a:lnTo>
                  <a:pt x="40868" y="70612"/>
                </a:lnTo>
                <a:lnTo>
                  <a:pt x="40671" y="69836"/>
                </a:lnTo>
                <a:lnTo>
                  <a:pt x="40358" y="69163"/>
                </a:lnTo>
                <a:lnTo>
                  <a:pt x="39617" y="68578"/>
                </a:lnTo>
                <a:lnTo>
                  <a:pt x="38039" y="67790"/>
                </a:lnTo>
                <a:lnTo>
                  <a:pt x="36700" y="67620"/>
                </a:lnTo>
                <a:lnTo>
                  <a:pt x="35605" y="68891"/>
                </a:lnTo>
                <a:lnTo>
                  <a:pt x="34803" y="67300"/>
                </a:lnTo>
                <a:lnTo>
                  <a:pt x="33953" y="64437"/>
                </a:lnTo>
                <a:lnTo>
                  <a:pt x="34041" y="62146"/>
                </a:lnTo>
                <a:lnTo>
                  <a:pt x="34524" y="59854"/>
                </a:lnTo>
                <a:lnTo>
                  <a:pt x="36843" y="53061"/>
                </a:lnTo>
                <a:lnTo>
                  <a:pt x="36720" y="51973"/>
                </a:lnTo>
                <a:lnTo>
                  <a:pt x="35034" y="50069"/>
                </a:lnTo>
                <a:lnTo>
                  <a:pt x="32953" y="48682"/>
                </a:lnTo>
                <a:lnTo>
                  <a:pt x="31804" y="45744"/>
                </a:lnTo>
                <a:lnTo>
                  <a:pt x="27588" y="45574"/>
                </a:lnTo>
                <a:lnTo>
                  <a:pt x="23610" y="45737"/>
                </a:lnTo>
                <a:lnTo>
                  <a:pt x="22359" y="45594"/>
                </a:lnTo>
                <a:lnTo>
                  <a:pt x="18571" y="44363"/>
                </a:lnTo>
                <a:lnTo>
                  <a:pt x="14920" y="42378"/>
                </a:lnTo>
                <a:lnTo>
                  <a:pt x="12478" y="41215"/>
                </a:lnTo>
                <a:lnTo>
                  <a:pt x="10425" y="39909"/>
                </a:lnTo>
                <a:lnTo>
                  <a:pt x="9316" y="38536"/>
                </a:lnTo>
                <a:lnTo>
                  <a:pt x="7569" y="38903"/>
                </a:lnTo>
                <a:lnTo>
                  <a:pt x="6385" y="38917"/>
                </a:lnTo>
                <a:lnTo>
                  <a:pt x="6399" y="38679"/>
                </a:lnTo>
                <a:lnTo>
                  <a:pt x="5726" y="36251"/>
                </a:lnTo>
                <a:lnTo>
                  <a:pt x="6433" y="32525"/>
                </a:lnTo>
                <a:lnTo>
                  <a:pt x="5154" y="27044"/>
                </a:lnTo>
                <a:lnTo>
                  <a:pt x="3067" y="20427"/>
                </a:lnTo>
                <a:lnTo>
                  <a:pt x="2917" y="13308"/>
                </a:lnTo>
                <a:lnTo>
                  <a:pt x="2768" y="11703"/>
                </a:lnTo>
                <a:lnTo>
                  <a:pt x="7895" y="7664"/>
                </a:lnTo>
                <a:lnTo>
                  <a:pt x="14362" y="3332"/>
                </a:lnTo>
                <a:lnTo>
                  <a:pt x="15831" y="2938"/>
                </a:lnTo>
                <a:lnTo>
                  <a:pt x="21788" y="367"/>
                </a:lnTo>
                <a:lnTo>
                  <a:pt x="22583" y="163"/>
                </a:lnTo>
                <a:lnTo>
                  <a:pt x="27955" y="639"/>
                </a:lnTo>
                <a:lnTo>
                  <a:pt x="32171" y="1251"/>
                </a:lnTo>
                <a:lnTo>
                  <a:pt x="35728" y="1176"/>
                </a:lnTo>
                <a:lnTo>
                  <a:pt x="37679" y="517"/>
                </a:lnTo>
                <a:lnTo>
                  <a:pt x="39447" y="1067"/>
                </a:lnTo>
                <a:lnTo>
                  <a:pt x="40868" y="3006"/>
                </a:lnTo>
                <a:lnTo>
                  <a:pt x="42337" y="2774"/>
                </a:lnTo>
                <a:lnTo>
                  <a:pt x="43786" y="1523"/>
                </a:lnTo>
                <a:lnTo>
                  <a:pt x="51742" y="2666"/>
                </a:lnTo>
                <a:lnTo>
                  <a:pt x="53537" y="2638"/>
                </a:lnTo>
                <a:lnTo>
                  <a:pt x="55556" y="2822"/>
                </a:lnTo>
                <a:lnTo>
                  <a:pt x="59283" y="3985"/>
                </a:lnTo>
                <a:lnTo>
                  <a:pt x="61432" y="5053"/>
                </a:lnTo>
                <a:lnTo>
                  <a:pt x="66151" y="4407"/>
                </a:lnTo>
                <a:lnTo>
                  <a:pt x="68171" y="4372"/>
                </a:lnTo>
                <a:lnTo>
                  <a:pt x="69224" y="3951"/>
                </a:lnTo>
                <a:lnTo>
                  <a:pt x="72482" y="1027"/>
                </a:lnTo>
                <a:lnTo>
                  <a:pt x="73890" y="524"/>
                </a:lnTo>
                <a:lnTo>
                  <a:pt x="75182" y="0"/>
                </a:lnTo>
                <a:lnTo>
                  <a:pt x="76365" y="442"/>
                </a:lnTo>
                <a:lnTo>
                  <a:pt x="77140" y="2938"/>
                </a:lnTo>
                <a:lnTo>
                  <a:pt x="79547" y="7228"/>
                </a:lnTo>
                <a:lnTo>
                  <a:pt x="82165" y="7983"/>
                </a:lnTo>
                <a:lnTo>
                  <a:pt x="89393" y="9629"/>
                </a:lnTo>
                <a:lnTo>
                  <a:pt x="90869" y="10492"/>
                </a:lnTo>
                <a:lnTo>
                  <a:pt x="94936" y="14260"/>
                </a:lnTo>
                <a:lnTo>
                  <a:pt x="97377" y="16103"/>
                </a:lnTo>
                <a:lnTo>
                  <a:pt x="98927" y="17571"/>
                </a:lnTo>
                <a:lnTo>
                  <a:pt x="101294" y="20448"/>
                </a:lnTo>
                <a:lnTo>
                  <a:pt x="102660" y="22535"/>
                </a:lnTo>
                <a:lnTo>
                  <a:pt x="104945" y="24113"/>
                </a:lnTo>
                <a:lnTo>
                  <a:pt x="107652" y="25174"/>
                </a:lnTo>
                <a:lnTo>
                  <a:pt x="108665" y="25344"/>
                </a:lnTo>
                <a:close/>
                <a:moveTo>
                  <a:pt x="1109" y="38400"/>
                </a:moveTo>
                <a:lnTo>
                  <a:pt x="0" y="38142"/>
                </a:lnTo>
                <a:lnTo>
                  <a:pt x="2183" y="34279"/>
                </a:lnTo>
                <a:lnTo>
                  <a:pt x="3019" y="31763"/>
                </a:lnTo>
                <a:lnTo>
                  <a:pt x="3597" y="28186"/>
                </a:lnTo>
                <a:lnTo>
                  <a:pt x="4107" y="27057"/>
                </a:lnTo>
                <a:lnTo>
                  <a:pt x="4121" y="28683"/>
                </a:lnTo>
                <a:lnTo>
                  <a:pt x="3896" y="31389"/>
                </a:lnTo>
                <a:lnTo>
                  <a:pt x="2516" y="35993"/>
                </a:lnTo>
                <a:lnTo>
                  <a:pt x="1109" y="3840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11" name="Google Shape;3811;p208"/>
          <p:cNvSpPr/>
          <p:nvPr/>
        </p:nvSpPr>
        <p:spPr>
          <a:xfrm>
            <a:off x="7737660" y="3426245"/>
            <a:ext cx="14667" cy="21284"/>
          </a:xfrm>
          <a:custGeom>
            <a:rect b="b" l="l" r="r" t="t"/>
            <a:pathLst>
              <a:path extrusionOk="0" h="21284" w="14667">
                <a:moveTo>
                  <a:pt x="7466" y="1374"/>
                </a:moveTo>
                <a:lnTo>
                  <a:pt x="7317" y="2169"/>
                </a:lnTo>
                <a:lnTo>
                  <a:pt x="7344" y="3944"/>
                </a:lnTo>
                <a:lnTo>
                  <a:pt x="7881" y="5719"/>
                </a:lnTo>
                <a:lnTo>
                  <a:pt x="9160" y="7473"/>
                </a:lnTo>
                <a:lnTo>
                  <a:pt x="10132" y="8738"/>
                </a:lnTo>
                <a:lnTo>
                  <a:pt x="11444" y="9751"/>
                </a:lnTo>
                <a:lnTo>
                  <a:pt x="13661" y="10710"/>
                </a:lnTo>
                <a:lnTo>
                  <a:pt x="14545" y="10914"/>
                </a:lnTo>
                <a:lnTo>
                  <a:pt x="14668" y="12213"/>
                </a:lnTo>
                <a:lnTo>
                  <a:pt x="14498" y="13586"/>
                </a:lnTo>
                <a:lnTo>
                  <a:pt x="13729" y="14341"/>
                </a:lnTo>
                <a:lnTo>
                  <a:pt x="13008" y="15436"/>
                </a:lnTo>
                <a:lnTo>
                  <a:pt x="12464" y="16762"/>
                </a:lnTo>
                <a:lnTo>
                  <a:pt x="11900" y="19312"/>
                </a:lnTo>
                <a:lnTo>
                  <a:pt x="11818" y="21073"/>
                </a:lnTo>
                <a:lnTo>
                  <a:pt x="10540" y="20346"/>
                </a:lnTo>
                <a:lnTo>
                  <a:pt x="9867" y="19849"/>
                </a:lnTo>
                <a:lnTo>
                  <a:pt x="8697" y="19713"/>
                </a:lnTo>
                <a:lnTo>
                  <a:pt x="7534" y="20121"/>
                </a:lnTo>
                <a:lnTo>
                  <a:pt x="6664" y="21012"/>
                </a:lnTo>
                <a:lnTo>
                  <a:pt x="5460" y="21284"/>
                </a:lnTo>
                <a:lnTo>
                  <a:pt x="4474" y="21012"/>
                </a:lnTo>
                <a:lnTo>
                  <a:pt x="3890" y="20346"/>
                </a:lnTo>
                <a:lnTo>
                  <a:pt x="3366" y="19985"/>
                </a:lnTo>
                <a:lnTo>
                  <a:pt x="1877" y="19536"/>
                </a:lnTo>
                <a:lnTo>
                  <a:pt x="1231" y="18564"/>
                </a:lnTo>
                <a:lnTo>
                  <a:pt x="1727" y="18108"/>
                </a:lnTo>
                <a:lnTo>
                  <a:pt x="2149" y="17388"/>
                </a:lnTo>
                <a:lnTo>
                  <a:pt x="2509" y="16374"/>
                </a:lnTo>
                <a:lnTo>
                  <a:pt x="2965" y="15443"/>
                </a:lnTo>
                <a:lnTo>
                  <a:pt x="1503" y="12866"/>
                </a:lnTo>
                <a:lnTo>
                  <a:pt x="1197" y="12077"/>
                </a:lnTo>
                <a:lnTo>
                  <a:pt x="0" y="10628"/>
                </a:lnTo>
                <a:lnTo>
                  <a:pt x="13" y="9887"/>
                </a:lnTo>
                <a:lnTo>
                  <a:pt x="299" y="9187"/>
                </a:lnTo>
                <a:lnTo>
                  <a:pt x="190" y="8636"/>
                </a:lnTo>
                <a:lnTo>
                  <a:pt x="360" y="7337"/>
                </a:lnTo>
                <a:lnTo>
                  <a:pt x="1204" y="6107"/>
                </a:lnTo>
                <a:lnTo>
                  <a:pt x="1761" y="4583"/>
                </a:lnTo>
                <a:lnTo>
                  <a:pt x="2706" y="2502"/>
                </a:lnTo>
                <a:lnTo>
                  <a:pt x="4794" y="0"/>
                </a:lnTo>
                <a:lnTo>
                  <a:pt x="6290" y="388"/>
                </a:lnTo>
                <a:lnTo>
                  <a:pt x="6949" y="374"/>
                </a:lnTo>
                <a:lnTo>
                  <a:pt x="7344" y="129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12" name="Google Shape;3812;p208"/>
          <p:cNvSpPr/>
          <p:nvPr/>
        </p:nvSpPr>
        <p:spPr>
          <a:xfrm>
            <a:off x="8029460" y="3168761"/>
            <a:ext cx="137156" cy="83518"/>
          </a:xfrm>
          <a:custGeom>
            <a:rect b="b" l="l" r="r" t="t"/>
            <a:pathLst>
              <a:path extrusionOk="0" h="83518" w="137156">
                <a:moveTo>
                  <a:pt x="120932" y="19135"/>
                </a:moveTo>
                <a:lnTo>
                  <a:pt x="123183" y="19278"/>
                </a:lnTo>
                <a:lnTo>
                  <a:pt x="123971" y="19843"/>
                </a:lnTo>
                <a:lnTo>
                  <a:pt x="124502" y="22617"/>
                </a:lnTo>
                <a:lnTo>
                  <a:pt x="127059" y="24800"/>
                </a:lnTo>
                <a:lnTo>
                  <a:pt x="129425" y="26602"/>
                </a:lnTo>
                <a:lnTo>
                  <a:pt x="130030" y="27438"/>
                </a:lnTo>
                <a:lnTo>
                  <a:pt x="130214" y="29043"/>
                </a:lnTo>
                <a:lnTo>
                  <a:pt x="130064" y="30920"/>
                </a:lnTo>
                <a:lnTo>
                  <a:pt x="129765" y="31885"/>
                </a:lnTo>
                <a:lnTo>
                  <a:pt x="128772" y="33001"/>
                </a:lnTo>
                <a:lnTo>
                  <a:pt x="127909" y="35823"/>
                </a:lnTo>
                <a:lnTo>
                  <a:pt x="127787" y="38502"/>
                </a:lnTo>
                <a:lnTo>
                  <a:pt x="126426" y="43126"/>
                </a:lnTo>
                <a:lnTo>
                  <a:pt x="126732" y="43208"/>
                </a:lnTo>
                <a:lnTo>
                  <a:pt x="129602" y="42378"/>
                </a:lnTo>
                <a:lnTo>
                  <a:pt x="130411" y="42854"/>
                </a:lnTo>
                <a:lnTo>
                  <a:pt x="131044" y="43867"/>
                </a:lnTo>
                <a:lnTo>
                  <a:pt x="131248" y="46757"/>
                </a:lnTo>
                <a:lnTo>
                  <a:pt x="132186" y="48056"/>
                </a:lnTo>
                <a:lnTo>
                  <a:pt x="133145" y="50082"/>
                </a:lnTo>
                <a:lnTo>
                  <a:pt x="133444" y="51653"/>
                </a:lnTo>
                <a:lnTo>
                  <a:pt x="135273" y="53523"/>
                </a:lnTo>
                <a:lnTo>
                  <a:pt x="135416" y="54740"/>
                </a:lnTo>
                <a:lnTo>
                  <a:pt x="136531" y="59004"/>
                </a:lnTo>
                <a:lnTo>
                  <a:pt x="136960" y="61452"/>
                </a:lnTo>
                <a:lnTo>
                  <a:pt x="137157" y="63349"/>
                </a:lnTo>
                <a:lnTo>
                  <a:pt x="136613" y="65750"/>
                </a:lnTo>
                <a:lnTo>
                  <a:pt x="136123" y="67368"/>
                </a:lnTo>
                <a:lnTo>
                  <a:pt x="135552" y="67266"/>
                </a:lnTo>
                <a:lnTo>
                  <a:pt x="133913" y="67694"/>
                </a:lnTo>
                <a:lnTo>
                  <a:pt x="131322" y="69646"/>
                </a:lnTo>
                <a:lnTo>
                  <a:pt x="127467" y="74236"/>
                </a:lnTo>
                <a:lnTo>
                  <a:pt x="126474" y="75249"/>
                </a:lnTo>
                <a:lnTo>
                  <a:pt x="125468" y="78724"/>
                </a:lnTo>
                <a:lnTo>
                  <a:pt x="125223" y="79078"/>
                </a:lnTo>
                <a:lnTo>
                  <a:pt x="122979" y="78921"/>
                </a:lnTo>
                <a:lnTo>
                  <a:pt x="122367" y="78840"/>
                </a:lnTo>
                <a:lnTo>
                  <a:pt x="120123" y="78908"/>
                </a:lnTo>
                <a:lnTo>
                  <a:pt x="115220" y="78003"/>
                </a:lnTo>
                <a:lnTo>
                  <a:pt x="113323" y="78602"/>
                </a:lnTo>
                <a:lnTo>
                  <a:pt x="110834" y="82110"/>
                </a:lnTo>
                <a:lnTo>
                  <a:pt x="109862" y="82627"/>
                </a:lnTo>
                <a:lnTo>
                  <a:pt x="106971" y="83110"/>
                </a:lnTo>
                <a:lnTo>
                  <a:pt x="106462" y="83518"/>
                </a:lnTo>
                <a:lnTo>
                  <a:pt x="105496" y="83355"/>
                </a:lnTo>
                <a:lnTo>
                  <a:pt x="102789" y="82294"/>
                </a:lnTo>
                <a:lnTo>
                  <a:pt x="100505" y="80717"/>
                </a:lnTo>
                <a:lnTo>
                  <a:pt x="99131" y="78629"/>
                </a:lnTo>
                <a:lnTo>
                  <a:pt x="96765" y="75752"/>
                </a:lnTo>
                <a:lnTo>
                  <a:pt x="95214" y="74284"/>
                </a:lnTo>
                <a:lnTo>
                  <a:pt x="92773" y="72441"/>
                </a:lnTo>
                <a:lnTo>
                  <a:pt x="88707" y="68667"/>
                </a:lnTo>
                <a:lnTo>
                  <a:pt x="87231" y="67803"/>
                </a:lnTo>
                <a:lnTo>
                  <a:pt x="79996" y="66158"/>
                </a:lnTo>
                <a:lnTo>
                  <a:pt x="77385" y="65403"/>
                </a:lnTo>
                <a:lnTo>
                  <a:pt x="74977" y="61112"/>
                </a:lnTo>
                <a:lnTo>
                  <a:pt x="74202" y="58610"/>
                </a:lnTo>
                <a:lnTo>
                  <a:pt x="73019" y="58168"/>
                </a:lnTo>
                <a:lnTo>
                  <a:pt x="71720" y="58691"/>
                </a:lnTo>
                <a:lnTo>
                  <a:pt x="70319" y="59194"/>
                </a:lnTo>
                <a:lnTo>
                  <a:pt x="67062" y="62118"/>
                </a:lnTo>
                <a:lnTo>
                  <a:pt x="66008" y="62533"/>
                </a:lnTo>
                <a:lnTo>
                  <a:pt x="63988" y="62567"/>
                </a:lnTo>
                <a:lnTo>
                  <a:pt x="59269" y="63213"/>
                </a:lnTo>
                <a:lnTo>
                  <a:pt x="57120" y="62146"/>
                </a:lnTo>
                <a:lnTo>
                  <a:pt x="53394" y="60983"/>
                </a:lnTo>
                <a:lnTo>
                  <a:pt x="51367" y="60799"/>
                </a:lnTo>
                <a:lnTo>
                  <a:pt x="49572" y="60826"/>
                </a:lnTo>
                <a:lnTo>
                  <a:pt x="41616" y="59684"/>
                </a:lnTo>
                <a:lnTo>
                  <a:pt x="40168" y="60935"/>
                </a:lnTo>
                <a:lnTo>
                  <a:pt x="38699" y="61160"/>
                </a:lnTo>
                <a:lnTo>
                  <a:pt x="37278" y="59222"/>
                </a:lnTo>
                <a:lnTo>
                  <a:pt x="35503" y="58671"/>
                </a:lnTo>
                <a:lnTo>
                  <a:pt x="33551" y="59330"/>
                </a:lnTo>
                <a:lnTo>
                  <a:pt x="29995" y="59405"/>
                </a:lnTo>
                <a:lnTo>
                  <a:pt x="25779" y="58793"/>
                </a:lnTo>
                <a:lnTo>
                  <a:pt x="20413" y="58317"/>
                </a:lnTo>
                <a:lnTo>
                  <a:pt x="19618" y="58521"/>
                </a:lnTo>
                <a:lnTo>
                  <a:pt x="13654" y="61098"/>
                </a:lnTo>
                <a:lnTo>
                  <a:pt x="12186" y="61486"/>
                </a:lnTo>
                <a:lnTo>
                  <a:pt x="5719" y="65818"/>
                </a:lnTo>
                <a:lnTo>
                  <a:pt x="591" y="69857"/>
                </a:lnTo>
                <a:lnTo>
                  <a:pt x="0" y="63397"/>
                </a:lnTo>
                <a:lnTo>
                  <a:pt x="313" y="50382"/>
                </a:lnTo>
                <a:lnTo>
                  <a:pt x="1074" y="43887"/>
                </a:lnTo>
                <a:lnTo>
                  <a:pt x="4624" y="40086"/>
                </a:lnTo>
                <a:lnTo>
                  <a:pt x="6405" y="37121"/>
                </a:lnTo>
                <a:lnTo>
                  <a:pt x="7439" y="33150"/>
                </a:lnTo>
                <a:lnTo>
                  <a:pt x="7752" y="29464"/>
                </a:lnTo>
                <a:lnTo>
                  <a:pt x="8473" y="26411"/>
                </a:lnTo>
                <a:lnTo>
                  <a:pt x="13620" y="17612"/>
                </a:lnTo>
                <a:lnTo>
                  <a:pt x="17694" y="16660"/>
                </a:lnTo>
                <a:lnTo>
                  <a:pt x="23215" y="14205"/>
                </a:lnTo>
                <a:lnTo>
                  <a:pt x="29383" y="12158"/>
                </a:lnTo>
                <a:lnTo>
                  <a:pt x="30573" y="14763"/>
                </a:lnTo>
                <a:lnTo>
                  <a:pt x="31178" y="16748"/>
                </a:lnTo>
                <a:lnTo>
                  <a:pt x="38604" y="23950"/>
                </a:lnTo>
                <a:lnTo>
                  <a:pt x="40494" y="26364"/>
                </a:lnTo>
                <a:lnTo>
                  <a:pt x="43364" y="34592"/>
                </a:lnTo>
                <a:lnTo>
                  <a:pt x="50245" y="38754"/>
                </a:lnTo>
                <a:lnTo>
                  <a:pt x="55651" y="37441"/>
                </a:lnTo>
                <a:lnTo>
                  <a:pt x="58004" y="35421"/>
                </a:lnTo>
                <a:lnTo>
                  <a:pt x="62336" y="31695"/>
                </a:lnTo>
                <a:lnTo>
                  <a:pt x="64267" y="28961"/>
                </a:lnTo>
                <a:lnTo>
                  <a:pt x="64662" y="26323"/>
                </a:lnTo>
                <a:lnTo>
                  <a:pt x="63893" y="14967"/>
                </a:lnTo>
                <a:lnTo>
                  <a:pt x="62724" y="10016"/>
                </a:lnTo>
                <a:lnTo>
                  <a:pt x="63118" y="6929"/>
                </a:lnTo>
                <a:lnTo>
                  <a:pt x="63880" y="7086"/>
                </a:lnTo>
                <a:lnTo>
                  <a:pt x="65722" y="5590"/>
                </a:lnTo>
                <a:lnTo>
                  <a:pt x="71767" y="2815"/>
                </a:lnTo>
                <a:lnTo>
                  <a:pt x="72978" y="2686"/>
                </a:lnTo>
                <a:lnTo>
                  <a:pt x="74359" y="2121"/>
                </a:lnTo>
                <a:lnTo>
                  <a:pt x="78167" y="0"/>
                </a:lnTo>
                <a:lnTo>
                  <a:pt x="79397" y="1129"/>
                </a:lnTo>
                <a:lnTo>
                  <a:pt x="80417" y="2407"/>
                </a:lnTo>
                <a:lnTo>
                  <a:pt x="80975" y="2421"/>
                </a:lnTo>
                <a:lnTo>
                  <a:pt x="81254" y="1945"/>
                </a:lnTo>
                <a:lnTo>
                  <a:pt x="81179" y="1122"/>
                </a:lnTo>
                <a:lnTo>
                  <a:pt x="81444" y="537"/>
                </a:lnTo>
                <a:lnTo>
                  <a:pt x="82539" y="863"/>
                </a:lnTo>
                <a:lnTo>
                  <a:pt x="86952" y="4338"/>
                </a:lnTo>
                <a:lnTo>
                  <a:pt x="88645" y="5154"/>
                </a:lnTo>
                <a:lnTo>
                  <a:pt x="89808" y="5379"/>
                </a:lnTo>
                <a:lnTo>
                  <a:pt x="91195" y="7004"/>
                </a:lnTo>
                <a:lnTo>
                  <a:pt x="94962" y="8085"/>
                </a:lnTo>
                <a:lnTo>
                  <a:pt x="95425" y="8922"/>
                </a:lnTo>
                <a:lnTo>
                  <a:pt x="95710" y="9969"/>
                </a:lnTo>
                <a:lnTo>
                  <a:pt x="99240" y="14348"/>
                </a:lnTo>
                <a:lnTo>
                  <a:pt x="100824" y="16544"/>
                </a:lnTo>
                <a:lnTo>
                  <a:pt x="103952" y="18557"/>
                </a:lnTo>
                <a:lnTo>
                  <a:pt x="105299" y="19033"/>
                </a:lnTo>
                <a:lnTo>
                  <a:pt x="110779" y="16980"/>
                </a:lnTo>
                <a:lnTo>
                  <a:pt x="112303" y="16273"/>
                </a:lnTo>
                <a:lnTo>
                  <a:pt x="113568" y="16259"/>
                </a:lnTo>
                <a:lnTo>
                  <a:pt x="114853" y="17340"/>
                </a:lnTo>
                <a:lnTo>
                  <a:pt x="117790" y="18775"/>
                </a:lnTo>
                <a:lnTo>
                  <a:pt x="120449" y="1923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13" name="Google Shape;3813;p208"/>
          <p:cNvSpPr/>
          <p:nvPr/>
        </p:nvSpPr>
        <p:spPr>
          <a:xfrm>
            <a:off x="7806083" y="3862781"/>
            <a:ext cx="302296" cy="290906"/>
          </a:xfrm>
          <a:custGeom>
            <a:rect b="b" l="l" r="r" t="t"/>
            <a:pathLst>
              <a:path extrusionOk="0" h="290906" w="302296">
                <a:moveTo>
                  <a:pt x="302296" y="34361"/>
                </a:moveTo>
                <a:lnTo>
                  <a:pt x="301562" y="34986"/>
                </a:lnTo>
                <a:lnTo>
                  <a:pt x="300515" y="36319"/>
                </a:lnTo>
                <a:lnTo>
                  <a:pt x="299855" y="37502"/>
                </a:lnTo>
                <a:lnTo>
                  <a:pt x="298087" y="39433"/>
                </a:lnTo>
                <a:lnTo>
                  <a:pt x="296611" y="41494"/>
                </a:lnTo>
                <a:lnTo>
                  <a:pt x="296754" y="44506"/>
                </a:lnTo>
                <a:lnTo>
                  <a:pt x="297087" y="47566"/>
                </a:lnTo>
                <a:lnTo>
                  <a:pt x="298080" y="50552"/>
                </a:lnTo>
                <a:lnTo>
                  <a:pt x="298930" y="53870"/>
                </a:lnTo>
                <a:lnTo>
                  <a:pt x="298685" y="56032"/>
                </a:lnTo>
                <a:lnTo>
                  <a:pt x="297958" y="58691"/>
                </a:lnTo>
                <a:lnTo>
                  <a:pt x="297087" y="60908"/>
                </a:lnTo>
                <a:lnTo>
                  <a:pt x="294204" y="65457"/>
                </a:lnTo>
                <a:lnTo>
                  <a:pt x="293762" y="66545"/>
                </a:lnTo>
                <a:lnTo>
                  <a:pt x="293926" y="68075"/>
                </a:lnTo>
                <a:lnTo>
                  <a:pt x="295680" y="73461"/>
                </a:lnTo>
                <a:lnTo>
                  <a:pt x="295816" y="75154"/>
                </a:lnTo>
                <a:lnTo>
                  <a:pt x="296863" y="80363"/>
                </a:lnTo>
                <a:lnTo>
                  <a:pt x="297822" y="84592"/>
                </a:lnTo>
                <a:lnTo>
                  <a:pt x="298883" y="87918"/>
                </a:lnTo>
                <a:lnTo>
                  <a:pt x="299046" y="88829"/>
                </a:lnTo>
                <a:lnTo>
                  <a:pt x="299046" y="93705"/>
                </a:lnTo>
                <a:lnTo>
                  <a:pt x="299046" y="98573"/>
                </a:lnTo>
                <a:lnTo>
                  <a:pt x="299046" y="103429"/>
                </a:lnTo>
                <a:lnTo>
                  <a:pt x="299046" y="108277"/>
                </a:lnTo>
                <a:lnTo>
                  <a:pt x="299046" y="113112"/>
                </a:lnTo>
                <a:lnTo>
                  <a:pt x="299046" y="117940"/>
                </a:lnTo>
                <a:lnTo>
                  <a:pt x="299046" y="122754"/>
                </a:lnTo>
                <a:lnTo>
                  <a:pt x="299046" y="127562"/>
                </a:lnTo>
                <a:lnTo>
                  <a:pt x="299046" y="132356"/>
                </a:lnTo>
                <a:lnTo>
                  <a:pt x="299046" y="137143"/>
                </a:lnTo>
                <a:lnTo>
                  <a:pt x="299046" y="141917"/>
                </a:lnTo>
                <a:lnTo>
                  <a:pt x="299046" y="146691"/>
                </a:lnTo>
                <a:lnTo>
                  <a:pt x="299046" y="151444"/>
                </a:lnTo>
                <a:lnTo>
                  <a:pt x="299046" y="156190"/>
                </a:lnTo>
                <a:lnTo>
                  <a:pt x="299046" y="160930"/>
                </a:lnTo>
                <a:lnTo>
                  <a:pt x="299046" y="165663"/>
                </a:lnTo>
                <a:lnTo>
                  <a:pt x="299046" y="170382"/>
                </a:lnTo>
                <a:lnTo>
                  <a:pt x="299046" y="175094"/>
                </a:lnTo>
                <a:lnTo>
                  <a:pt x="299046" y="179800"/>
                </a:lnTo>
                <a:lnTo>
                  <a:pt x="299046" y="184492"/>
                </a:lnTo>
                <a:lnTo>
                  <a:pt x="299046" y="189184"/>
                </a:lnTo>
                <a:lnTo>
                  <a:pt x="299046" y="193862"/>
                </a:lnTo>
                <a:lnTo>
                  <a:pt x="299046" y="198527"/>
                </a:lnTo>
                <a:lnTo>
                  <a:pt x="299046" y="203192"/>
                </a:lnTo>
                <a:lnTo>
                  <a:pt x="299046" y="207843"/>
                </a:lnTo>
                <a:lnTo>
                  <a:pt x="299046" y="212488"/>
                </a:lnTo>
                <a:lnTo>
                  <a:pt x="299046" y="217126"/>
                </a:lnTo>
                <a:lnTo>
                  <a:pt x="299046" y="221756"/>
                </a:lnTo>
                <a:lnTo>
                  <a:pt x="299046" y="226374"/>
                </a:lnTo>
                <a:lnTo>
                  <a:pt x="299046" y="230991"/>
                </a:lnTo>
                <a:lnTo>
                  <a:pt x="299046" y="235601"/>
                </a:lnTo>
                <a:lnTo>
                  <a:pt x="299046" y="240198"/>
                </a:lnTo>
                <a:lnTo>
                  <a:pt x="299046" y="250378"/>
                </a:lnTo>
                <a:lnTo>
                  <a:pt x="299039" y="260523"/>
                </a:lnTo>
                <a:lnTo>
                  <a:pt x="299039" y="270635"/>
                </a:lnTo>
                <a:lnTo>
                  <a:pt x="299032" y="280713"/>
                </a:lnTo>
                <a:lnTo>
                  <a:pt x="298971" y="280740"/>
                </a:lnTo>
                <a:lnTo>
                  <a:pt x="298917" y="280781"/>
                </a:lnTo>
                <a:lnTo>
                  <a:pt x="298856" y="280815"/>
                </a:lnTo>
                <a:lnTo>
                  <a:pt x="298795" y="280856"/>
                </a:lnTo>
                <a:lnTo>
                  <a:pt x="294089" y="280849"/>
                </a:lnTo>
                <a:lnTo>
                  <a:pt x="289383" y="280849"/>
                </a:lnTo>
                <a:lnTo>
                  <a:pt x="284671" y="280849"/>
                </a:lnTo>
                <a:lnTo>
                  <a:pt x="279965" y="280842"/>
                </a:lnTo>
                <a:lnTo>
                  <a:pt x="279965" y="283365"/>
                </a:lnTo>
                <a:lnTo>
                  <a:pt x="279965" y="285881"/>
                </a:lnTo>
                <a:lnTo>
                  <a:pt x="279965" y="288390"/>
                </a:lnTo>
                <a:lnTo>
                  <a:pt x="279965" y="290906"/>
                </a:lnTo>
                <a:lnTo>
                  <a:pt x="270819" y="286139"/>
                </a:lnTo>
                <a:lnTo>
                  <a:pt x="261680" y="281372"/>
                </a:lnTo>
                <a:lnTo>
                  <a:pt x="252533" y="276592"/>
                </a:lnTo>
                <a:lnTo>
                  <a:pt x="243394" y="271805"/>
                </a:lnTo>
                <a:lnTo>
                  <a:pt x="234248" y="267011"/>
                </a:lnTo>
                <a:lnTo>
                  <a:pt x="225109" y="262210"/>
                </a:lnTo>
                <a:lnTo>
                  <a:pt x="215963" y="257402"/>
                </a:lnTo>
                <a:lnTo>
                  <a:pt x="206824" y="252588"/>
                </a:lnTo>
                <a:lnTo>
                  <a:pt x="197677" y="247760"/>
                </a:lnTo>
                <a:lnTo>
                  <a:pt x="188538" y="242925"/>
                </a:lnTo>
                <a:lnTo>
                  <a:pt x="179392" y="238090"/>
                </a:lnTo>
                <a:lnTo>
                  <a:pt x="170253" y="233242"/>
                </a:lnTo>
                <a:lnTo>
                  <a:pt x="161107" y="228380"/>
                </a:lnTo>
                <a:lnTo>
                  <a:pt x="151968" y="223511"/>
                </a:lnTo>
                <a:lnTo>
                  <a:pt x="142822" y="218642"/>
                </a:lnTo>
                <a:lnTo>
                  <a:pt x="133675" y="213760"/>
                </a:lnTo>
                <a:lnTo>
                  <a:pt x="127365" y="210380"/>
                </a:lnTo>
                <a:lnTo>
                  <a:pt x="120551" y="213678"/>
                </a:lnTo>
                <a:lnTo>
                  <a:pt x="115213" y="216262"/>
                </a:lnTo>
                <a:lnTo>
                  <a:pt x="108182" y="219655"/>
                </a:lnTo>
                <a:lnTo>
                  <a:pt x="108182" y="219655"/>
                </a:lnTo>
                <a:lnTo>
                  <a:pt x="100103" y="224055"/>
                </a:lnTo>
                <a:lnTo>
                  <a:pt x="93902" y="227428"/>
                </a:lnTo>
                <a:lnTo>
                  <a:pt x="93610" y="227400"/>
                </a:lnTo>
                <a:lnTo>
                  <a:pt x="93331" y="227319"/>
                </a:lnTo>
                <a:lnTo>
                  <a:pt x="86878" y="221593"/>
                </a:lnTo>
                <a:lnTo>
                  <a:pt x="81839" y="217112"/>
                </a:lnTo>
                <a:lnTo>
                  <a:pt x="79602" y="215854"/>
                </a:lnTo>
                <a:lnTo>
                  <a:pt x="70102" y="213562"/>
                </a:lnTo>
                <a:lnTo>
                  <a:pt x="60657" y="211284"/>
                </a:lnTo>
                <a:lnTo>
                  <a:pt x="50715" y="208877"/>
                </a:lnTo>
                <a:lnTo>
                  <a:pt x="48906" y="205212"/>
                </a:lnTo>
                <a:lnTo>
                  <a:pt x="46886" y="201111"/>
                </a:lnTo>
                <a:lnTo>
                  <a:pt x="44160" y="195977"/>
                </a:lnTo>
                <a:lnTo>
                  <a:pt x="42493" y="192829"/>
                </a:lnTo>
                <a:lnTo>
                  <a:pt x="41936" y="192339"/>
                </a:lnTo>
                <a:lnTo>
                  <a:pt x="34313" y="189850"/>
                </a:lnTo>
                <a:lnTo>
                  <a:pt x="26255" y="187403"/>
                </a:lnTo>
                <a:lnTo>
                  <a:pt x="21543" y="188885"/>
                </a:lnTo>
                <a:lnTo>
                  <a:pt x="20713" y="188776"/>
                </a:lnTo>
                <a:lnTo>
                  <a:pt x="19380" y="187845"/>
                </a:lnTo>
                <a:lnTo>
                  <a:pt x="18041" y="186573"/>
                </a:lnTo>
                <a:lnTo>
                  <a:pt x="17333" y="184798"/>
                </a:lnTo>
                <a:lnTo>
                  <a:pt x="15443" y="182418"/>
                </a:lnTo>
                <a:lnTo>
                  <a:pt x="13695" y="176958"/>
                </a:lnTo>
                <a:lnTo>
                  <a:pt x="13525" y="172606"/>
                </a:lnTo>
                <a:lnTo>
                  <a:pt x="13179" y="171062"/>
                </a:lnTo>
                <a:lnTo>
                  <a:pt x="8983" y="164915"/>
                </a:lnTo>
                <a:lnTo>
                  <a:pt x="5168" y="159318"/>
                </a:lnTo>
                <a:lnTo>
                  <a:pt x="2632" y="155578"/>
                </a:lnTo>
                <a:lnTo>
                  <a:pt x="2142" y="153885"/>
                </a:lnTo>
                <a:lnTo>
                  <a:pt x="2434" y="151804"/>
                </a:lnTo>
                <a:lnTo>
                  <a:pt x="3454" y="149934"/>
                </a:lnTo>
                <a:lnTo>
                  <a:pt x="7147" y="147724"/>
                </a:lnTo>
                <a:lnTo>
                  <a:pt x="10479" y="145310"/>
                </a:lnTo>
                <a:lnTo>
                  <a:pt x="10934" y="143637"/>
                </a:lnTo>
                <a:lnTo>
                  <a:pt x="11145" y="139020"/>
                </a:lnTo>
                <a:lnTo>
                  <a:pt x="10057" y="137579"/>
                </a:lnTo>
                <a:lnTo>
                  <a:pt x="9255" y="134831"/>
                </a:lnTo>
                <a:lnTo>
                  <a:pt x="8439" y="131112"/>
                </a:lnTo>
                <a:lnTo>
                  <a:pt x="8344" y="128725"/>
                </a:lnTo>
                <a:lnTo>
                  <a:pt x="9826" y="123972"/>
                </a:lnTo>
                <a:lnTo>
                  <a:pt x="11560" y="118987"/>
                </a:lnTo>
                <a:lnTo>
                  <a:pt x="10458" y="113452"/>
                </a:lnTo>
                <a:lnTo>
                  <a:pt x="9642" y="102307"/>
                </a:lnTo>
                <a:lnTo>
                  <a:pt x="10153" y="93494"/>
                </a:lnTo>
                <a:lnTo>
                  <a:pt x="9738" y="90284"/>
                </a:lnTo>
                <a:lnTo>
                  <a:pt x="9445" y="88931"/>
                </a:lnTo>
                <a:lnTo>
                  <a:pt x="8310" y="84756"/>
                </a:lnTo>
                <a:lnTo>
                  <a:pt x="6916" y="80438"/>
                </a:lnTo>
                <a:lnTo>
                  <a:pt x="6290" y="78921"/>
                </a:lnTo>
                <a:lnTo>
                  <a:pt x="4502" y="75433"/>
                </a:lnTo>
                <a:lnTo>
                  <a:pt x="1537" y="71101"/>
                </a:lnTo>
                <a:lnTo>
                  <a:pt x="0" y="68436"/>
                </a:lnTo>
                <a:lnTo>
                  <a:pt x="2108" y="67028"/>
                </a:lnTo>
                <a:lnTo>
                  <a:pt x="3978" y="65926"/>
                </a:lnTo>
                <a:lnTo>
                  <a:pt x="6256" y="64764"/>
                </a:lnTo>
                <a:lnTo>
                  <a:pt x="9486" y="63444"/>
                </a:lnTo>
                <a:lnTo>
                  <a:pt x="11159" y="62452"/>
                </a:lnTo>
                <a:lnTo>
                  <a:pt x="11873" y="61615"/>
                </a:lnTo>
                <a:lnTo>
                  <a:pt x="14300" y="58202"/>
                </a:lnTo>
                <a:lnTo>
                  <a:pt x="15565" y="56311"/>
                </a:lnTo>
                <a:lnTo>
                  <a:pt x="17293" y="53720"/>
                </a:lnTo>
                <a:lnTo>
                  <a:pt x="18047" y="51911"/>
                </a:lnTo>
                <a:lnTo>
                  <a:pt x="18068" y="50239"/>
                </a:lnTo>
                <a:lnTo>
                  <a:pt x="17803" y="48212"/>
                </a:lnTo>
                <a:lnTo>
                  <a:pt x="16456" y="43357"/>
                </a:lnTo>
                <a:lnTo>
                  <a:pt x="15354" y="38624"/>
                </a:lnTo>
                <a:lnTo>
                  <a:pt x="16211" y="36795"/>
                </a:lnTo>
                <a:lnTo>
                  <a:pt x="16898" y="35925"/>
                </a:lnTo>
                <a:lnTo>
                  <a:pt x="18401" y="33694"/>
                </a:lnTo>
                <a:lnTo>
                  <a:pt x="18999" y="33245"/>
                </a:lnTo>
                <a:lnTo>
                  <a:pt x="22243" y="32552"/>
                </a:lnTo>
                <a:lnTo>
                  <a:pt x="23535" y="31069"/>
                </a:lnTo>
                <a:lnTo>
                  <a:pt x="24528" y="29206"/>
                </a:lnTo>
                <a:lnTo>
                  <a:pt x="24779" y="28227"/>
                </a:lnTo>
                <a:lnTo>
                  <a:pt x="26194" y="27200"/>
                </a:lnTo>
                <a:lnTo>
                  <a:pt x="27887" y="26173"/>
                </a:lnTo>
                <a:lnTo>
                  <a:pt x="28927" y="24840"/>
                </a:lnTo>
                <a:lnTo>
                  <a:pt x="32341" y="22773"/>
                </a:lnTo>
                <a:lnTo>
                  <a:pt x="35456" y="20890"/>
                </a:lnTo>
                <a:lnTo>
                  <a:pt x="39080" y="18904"/>
                </a:lnTo>
                <a:lnTo>
                  <a:pt x="41881" y="17367"/>
                </a:lnTo>
                <a:lnTo>
                  <a:pt x="42473" y="16021"/>
                </a:lnTo>
                <a:lnTo>
                  <a:pt x="42432" y="14858"/>
                </a:lnTo>
                <a:lnTo>
                  <a:pt x="40909" y="12206"/>
                </a:lnTo>
                <a:lnTo>
                  <a:pt x="40909" y="9064"/>
                </a:lnTo>
                <a:lnTo>
                  <a:pt x="41011" y="6453"/>
                </a:lnTo>
                <a:lnTo>
                  <a:pt x="41161" y="4910"/>
                </a:lnTo>
                <a:lnTo>
                  <a:pt x="41834" y="605"/>
                </a:lnTo>
                <a:lnTo>
                  <a:pt x="41875" y="0"/>
                </a:lnTo>
                <a:lnTo>
                  <a:pt x="44785" y="1435"/>
                </a:lnTo>
                <a:lnTo>
                  <a:pt x="47770" y="2006"/>
                </a:lnTo>
                <a:lnTo>
                  <a:pt x="56672" y="7330"/>
                </a:lnTo>
                <a:lnTo>
                  <a:pt x="59480" y="7997"/>
                </a:lnTo>
                <a:lnTo>
                  <a:pt x="65709" y="8629"/>
                </a:lnTo>
                <a:lnTo>
                  <a:pt x="73046" y="6453"/>
                </a:lnTo>
                <a:lnTo>
                  <a:pt x="75821" y="6059"/>
                </a:lnTo>
                <a:lnTo>
                  <a:pt x="80649" y="8106"/>
                </a:lnTo>
                <a:lnTo>
                  <a:pt x="82777" y="8684"/>
                </a:lnTo>
                <a:lnTo>
                  <a:pt x="86354" y="8840"/>
                </a:lnTo>
                <a:lnTo>
                  <a:pt x="92467" y="10690"/>
                </a:lnTo>
                <a:lnTo>
                  <a:pt x="94024" y="11336"/>
                </a:lnTo>
                <a:lnTo>
                  <a:pt x="97587" y="14287"/>
                </a:lnTo>
                <a:lnTo>
                  <a:pt x="99294" y="15171"/>
                </a:lnTo>
                <a:lnTo>
                  <a:pt x="111949" y="17870"/>
                </a:lnTo>
                <a:lnTo>
                  <a:pt x="113677" y="19659"/>
                </a:lnTo>
                <a:lnTo>
                  <a:pt x="115438" y="23066"/>
                </a:lnTo>
                <a:lnTo>
                  <a:pt x="115513" y="27295"/>
                </a:lnTo>
                <a:lnTo>
                  <a:pt x="116485" y="30355"/>
                </a:lnTo>
                <a:lnTo>
                  <a:pt x="118056" y="34320"/>
                </a:lnTo>
                <a:lnTo>
                  <a:pt x="119953" y="37121"/>
                </a:lnTo>
                <a:lnTo>
                  <a:pt x="122054" y="39454"/>
                </a:lnTo>
                <a:lnTo>
                  <a:pt x="124468" y="40909"/>
                </a:lnTo>
                <a:lnTo>
                  <a:pt x="130017" y="43058"/>
                </a:lnTo>
                <a:lnTo>
                  <a:pt x="136273" y="43881"/>
                </a:lnTo>
                <a:lnTo>
                  <a:pt x="142583" y="44159"/>
                </a:lnTo>
                <a:lnTo>
                  <a:pt x="153416" y="47117"/>
                </a:lnTo>
                <a:lnTo>
                  <a:pt x="162603" y="50524"/>
                </a:lnTo>
                <a:lnTo>
                  <a:pt x="164867" y="52204"/>
                </a:lnTo>
                <a:lnTo>
                  <a:pt x="169471" y="53849"/>
                </a:lnTo>
                <a:lnTo>
                  <a:pt x="178617" y="61833"/>
                </a:lnTo>
                <a:lnTo>
                  <a:pt x="183710" y="64587"/>
                </a:lnTo>
                <a:lnTo>
                  <a:pt x="187280" y="65117"/>
                </a:lnTo>
                <a:lnTo>
                  <a:pt x="190483" y="64634"/>
                </a:lnTo>
                <a:lnTo>
                  <a:pt x="196175" y="61874"/>
                </a:lnTo>
                <a:lnTo>
                  <a:pt x="198527" y="60228"/>
                </a:lnTo>
                <a:lnTo>
                  <a:pt x="204253" y="53333"/>
                </a:lnTo>
                <a:lnTo>
                  <a:pt x="206137" y="49729"/>
                </a:lnTo>
                <a:lnTo>
                  <a:pt x="206885" y="47179"/>
                </a:lnTo>
                <a:lnTo>
                  <a:pt x="206701" y="44588"/>
                </a:lnTo>
                <a:lnTo>
                  <a:pt x="205987" y="42255"/>
                </a:lnTo>
                <a:lnTo>
                  <a:pt x="204382" y="39807"/>
                </a:lnTo>
                <a:lnTo>
                  <a:pt x="203260" y="36571"/>
                </a:lnTo>
                <a:lnTo>
                  <a:pt x="202601" y="30729"/>
                </a:lnTo>
                <a:lnTo>
                  <a:pt x="203498" y="26670"/>
                </a:lnTo>
                <a:lnTo>
                  <a:pt x="204593" y="24235"/>
                </a:lnTo>
                <a:lnTo>
                  <a:pt x="206321" y="21747"/>
                </a:lnTo>
                <a:lnTo>
                  <a:pt x="211074" y="16980"/>
                </a:lnTo>
                <a:lnTo>
                  <a:pt x="215854" y="13614"/>
                </a:lnTo>
                <a:lnTo>
                  <a:pt x="224279" y="9207"/>
                </a:lnTo>
                <a:lnTo>
                  <a:pt x="229169" y="9160"/>
                </a:lnTo>
                <a:lnTo>
                  <a:pt x="231195" y="8670"/>
                </a:lnTo>
                <a:lnTo>
                  <a:pt x="235221" y="5549"/>
                </a:lnTo>
                <a:lnTo>
                  <a:pt x="236853" y="5433"/>
                </a:lnTo>
                <a:lnTo>
                  <a:pt x="239110" y="6195"/>
                </a:lnTo>
                <a:lnTo>
                  <a:pt x="245747" y="5977"/>
                </a:lnTo>
                <a:lnTo>
                  <a:pt x="248671" y="6848"/>
                </a:lnTo>
                <a:lnTo>
                  <a:pt x="252160" y="8792"/>
                </a:lnTo>
                <a:lnTo>
                  <a:pt x="256566" y="9996"/>
                </a:lnTo>
                <a:lnTo>
                  <a:pt x="259673" y="11199"/>
                </a:lnTo>
                <a:lnTo>
                  <a:pt x="262985" y="12743"/>
                </a:lnTo>
                <a:lnTo>
                  <a:pt x="263733" y="16585"/>
                </a:lnTo>
                <a:lnTo>
                  <a:pt x="263366" y="17728"/>
                </a:lnTo>
                <a:lnTo>
                  <a:pt x="263284" y="19217"/>
                </a:lnTo>
                <a:lnTo>
                  <a:pt x="266718" y="21855"/>
                </a:lnTo>
                <a:lnTo>
                  <a:pt x="276476" y="23093"/>
                </a:lnTo>
                <a:lnTo>
                  <a:pt x="278401" y="23800"/>
                </a:lnTo>
                <a:lnTo>
                  <a:pt x="281087" y="25820"/>
                </a:lnTo>
                <a:lnTo>
                  <a:pt x="282814" y="26439"/>
                </a:lnTo>
                <a:lnTo>
                  <a:pt x="289499" y="26724"/>
                </a:lnTo>
                <a:lnTo>
                  <a:pt x="293395" y="26296"/>
                </a:lnTo>
                <a:lnTo>
                  <a:pt x="297108" y="27003"/>
                </a:lnTo>
                <a:lnTo>
                  <a:pt x="298482" y="27683"/>
                </a:lnTo>
                <a:lnTo>
                  <a:pt x="299903" y="29260"/>
                </a:lnTo>
                <a:lnTo>
                  <a:pt x="301623" y="3308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14" name="Google Shape;3814;p208"/>
          <p:cNvSpPr/>
          <p:nvPr/>
        </p:nvSpPr>
        <p:spPr>
          <a:xfrm>
            <a:off x="7376914" y="3799384"/>
            <a:ext cx="231147" cy="185253"/>
          </a:xfrm>
          <a:custGeom>
            <a:rect b="b" l="l" r="r" t="t"/>
            <a:pathLst>
              <a:path extrusionOk="0" h="185253" w="231147">
                <a:moveTo>
                  <a:pt x="209122" y="19278"/>
                </a:moveTo>
                <a:lnTo>
                  <a:pt x="209673" y="20999"/>
                </a:lnTo>
                <a:lnTo>
                  <a:pt x="210802" y="22372"/>
                </a:lnTo>
                <a:lnTo>
                  <a:pt x="214827" y="25507"/>
                </a:lnTo>
                <a:lnTo>
                  <a:pt x="217214" y="27438"/>
                </a:lnTo>
                <a:lnTo>
                  <a:pt x="217282" y="28105"/>
                </a:lnTo>
                <a:lnTo>
                  <a:pt x="216514" y="29689"/>
                </a:lnTo>
                <a:lnTo>
                  <a:pt x="216187" y="30777"/>
                </a:lnTo>
                <a:lnTo>
                  <a:pt x="216813" y="31940"/>
                </a:lnTo>
                <a:lnTo>
                  <a:pt x="218289" y="33341"/>
                </a:lnTo>
                <a:lnTo>
                  <a:pt x="218404" y="34014"/>
                </a:lnTo>
                <a:lnTo>
                  <a:pt x="218051" y="34796"/>
                </a:lnTo>
                <a:lnTo>
                  <a:pt x="217289" y="36299"/>
                </a:lnTo>
                <a:lnTo>
                  <a:pt x="218907" y="40705"/>
                </a:lnTo>
                <a:lnTo>
                  <a:pt x="219179" y="44969"/>
                </a:lnTo>
                <a:lnTo>
                  <a:pt x="218758" y="47995"/>
                </a:lnTo>
                <a:lnTo>
                  <a:pt x="218771" y="49742"/>
                </a:lnTo>
                <a:lnTo>
                  <a:pt x="218982" y="51225"/>
                </a:lnTo>
                <a:lnTo>
                  <a:pt x="220356" y="54645"/>
                </a:lnTo>
                <a:lnTo>
                  <a:pt x="219438" y="60296"/>
                </a:lnTo>
                <a:lnTo>
                  <a:pt x="220471" y="63370"/>
                </a:lnTo>
                <a:lnTo>
                  <a:pt x="221893" y="65859"/>
                </a:lnTo>
                <a:lnTo>
                  <a:pt x="222668" y="70292"/>
                </a:lnTo>
                <a:lnTo>
                  <a:pt x="223810" y="72394"/>
                </a:lnTo>
                <a:lnTo>
                  <a:pt x="225680" y="74236"/>
                </a:lnTo>
                <a:lnTo>
                  <a:pt x="226748" y="74855"/>
                </a:lnTo>
                <a:lnTo>
                  <a:pt x="228808" y="76378"/>
                </a:lnTo>
                <a:lnTo>
                  <a:pt x="230284" y="77643"/>
                </a:lnTo>
                <a:lnTo>
                  <a:pt x="231147" y="79533"/>
                </a:lnTo>
                <a:lnTo>
                  <a:pt x="229298" y="81084"/>
                </a:lnTo>
                <a:lnTo>
                  <a:pt x="227815" y="82471"/>
                </a:lnTo>
                <a:lnTo>
                  <a:pt x="227394" y="83967"/>
                </a:lnTo>
                <a:lnTo>
                  <a:pt x="228087" y="86361"/>
                </a:lnTo>
                <a:lnTo>
                  <a:pt x="228087" y="87646"/>
                </a:lnTo>
                <a:lnTo>
                  <a:pt x="227142" y="88054"/>
                </a:lnTo>
                <a:lnTo>
                  <a:pt x="223293" y="87918"/>
                </a:lnTo>
                <a:lnTo>
                  <a:pt x="220274" y="87816"/>
                </a:lnTo>
                <a:lnTo>
                  <a:pt x="216806" y="87700"/>
                </a:lnTo>
                <a:lnTo>
                  <a:pt x="211924" y="87469"/>
                </a:lnTo>
                <a:lnTo>
                  <a:pt x="208904" y="87326"/>
                </a:lnTo>
                <a:lnTo>
                  <a:pt x="204756" y="87136"/>
                </a:lnTo>
                <a:lnTo>
                  <a:pt x="203328" y="87231"/>
                </a:lnTo>
                <a:lnTo>
                  <a:pt x="199527" y="87898"/>
                </a:lnTo>
                <a:lnTo>
                  <a:pt x="196841" y="88373"/>
                </a:lnTo>
                <a:lnTo>
                  <a:pt x="196386" y="88503"/>
                </a:lnTo>
                <a:lnTo>
                  <a:pt x="195549" y="89094"/>
                </a:lnTo>
                <a:lnTo>
                  <a:pt x="194971" y="90856"/>
                </a:lnTo>
                <a:lnTo>
                  <a:pt x="194454" y="92862"/>
                </a:lnTo>
                <a:lnTo>
                  <a:pt x="193897" y="93752"/>
                </a:lnTo>
                <a:lnTo>
                  <a:pt x="185839" y="96649"/>
                </a:lnTo>
                <a:lnTo>
                  <a:pt x="182690" y="97050"/>
                </a:lnTo>
                <a:lnTo>
                  <a:pt x="180868" y="96751"/>
                </a:lnTo>
                <a:lnTo>
                  <a:pt x="179569" y="96989"/>
                </a:lnTo>
                <a:lnTo>
                  <a:pt x="178454" y="97608"/>
                </a:lnTo>
                <a:lnTo>
                  <a:pt x="178073" y="98540"/>
                </a:lnTo>
                <a:lnTo>
                  <a:pt x="178019" y="99737"/>
                </a:lnTo>
                <a:lnTo>
                  <a:pt x="178257" y="100940"/>
                </a:lnTo>
                <a:lnTo>
                  <a:pt x="179032" y="102613"/>
                </a:lnTo>
                <a:lnTo>
                  <a:pt x="179168" y="104286"/>
                </a:lnTo>
                <a:lnTo>
                  <a:pt x="178671" y="105469"/>
                </a:lnTo>
                <a:lnTo>
                  <a:pt x="178556" y="106652"/>
                </a:lnTo>
                <a:lnTo>
                  <a:pt x="178325" y="107930"/>
                </a:lnTo>
                <a:lnTo>
                  <a:pt x="178739" y="108624"/>
                </a:lnTo>
                <a:lnTo>
                  <a:pt x="179515" y="108733"/>
                </a:lnTo>
                <a:lnTo>
                  <a:pt x="180297" y="109318"/>
                </a:lnTo>
                <a:lnTo>
                  <a:pt x="181398" y="109848"/>
                </a:lnTo>
                <a:lnTo>
                  <a:pt x="182309" y="110861"/>
                </a:lnTo>
                <a:lnTo>
                  <a:pt x="182269" y="112303"/>
                </a:lnTo>
                <a:lnTo>
                  <a:pt x="181507" y="113119"/>
                </a:lnTo>
                <a:lnTo>
                  <a:pt x="180834" y="113547"/>
                </a:lnTo>
                <a:lnTo>
                  <a:pt x="177815" y="113928"/>
                </a:lnTo>
                <a:lnTo>
                  <a:pt x="175428" y="114234"/>
                </a:lnTo>
                <a:lnTo>
                  <a:pt x="172307" y="116533"/>
                </a:lnTo>
                <a:lnTo>
                  <a:pt x="168981" y="118981"/>
                </a:lnTo>
                <a:lnTo>
                  <a:pt x="165051" y="120599"/>
                </a:lnTo>
                <a:lnTo>
                  <a:pt x="163317" y="121055"/>
                </a:lnTo>
                <a:lnTo>
                  <a:pt x="160291" y="122217"/>
                </a:lnTo>
                <a:lnTo>
                  <a:pt x="156666" y="124128"/>
                </a:lnTo>
                <a:lnTo>
                  <a:pt x="154878" y="127188"/>
                </a:lnTo>
                <a:lnTo>
                  <a:pt x="152627" y="130711"/>
                </a:lnTo>
                <a:lnTo>
                  <a:pt x="150458" y="133070"/>
                </a:lnTo>
                <a:lnTo>
                  <a:pt x="147500" y="135307"/>
                </a:lnTo>
                <a:lnTo>
                  <a:pt x="144739" y="136157"/>
                </a:lnTo>
                <a:lnTo>
                  <a:pt x="141271" y="137232"/>
                </a:lnTo>
                <a:lnTo>
                  <a:pt x="136899" y="138055"/>
                </a:lnTo>
                <a:lnTo>
                  <a:pt x="133805" y="138327"/>
                </a:lnTo>
                <a:lnTo>
                  <a:pt x="132880" y="138504"/>
                </a:lnTo>
                <a:lnTo>
                  <a:pt x="130153" y="138558"/>
                </a:lnTo>
                <a:lnTo>
                  <a:pt x="128820" y="138388"/>
                </a:lnTo>
                <a:lnTo>
                  <a:pt x="127821" y="138293"/>
                </a:lnTo>
                <a:lnTo>
                  <a:pt x="127419" y="138544"/>
                </a:lnTo>
                <a:lnTo>
                  <a:pt x="127283" y="139095"/>
                </a:lnTo>
                <a:lnTo>
                  <a:pt x="127229" y="140360"/>
                </a:lnTo>
                <a:lnTo>
                  <a:pt x="127045" y="141808"/>
                </a:lnTo>
                <a:lnTo>
                  <a:pt x="126182" y="143026"/>
                </a:lnTo>
                <a:lnTo>
                  <a:pt x="125570" y="143570"/>
                </a:lnTo>
                <a:lnTo>
                  <a:pt x="124856" y="143794"/>
                </a:lnTo>
                <a:lnTo>
                  <a:pt x="122564" y="143468"/>
                </a:lnTo>
                <a:lnTo>
                  <a:pt x="120647" y="143080"/>
                </a:lnTo>
                <a:lnTo>
                  <a:pt x="116084" y="142563"/>
                </a:lnTo>
                <a:lnTo>
                  <a:pt x="115173" y="142685"/>
                </a:lnTo>
                <a:lnTo>
                  <a:pt x="114832" y="142835"/>
                </a:lnTo>
                <a:lnTo>
                  <a:pt x="113411" y="143665"/>
                </a:lnTo>
                <a:lnTo>
                  <a:pt x="111222" y="145406"/>
                </a:lnTo>
                <a:lnTo>
                  <a:pt x="109732" y="146929"/>
                </a:lnTo>
                <a:lnTo>
                  <a:pt x="108624" y="147643"/>
                </a:lnTo>
                <a:lnTo>
                  <a:pt x="105972" y="148017"/>
                </a:lnTo>
                <a:lnTo>
                  <a:pt x="104816" y="148574"/>
                </a:lnTo>
                <a:lnTo>
                  <a:pt x="99879" y="152376"/>
                </a:lnTo>
                <a:lnTo>
                  <a:pt x="98825" y="153300"/>
                </a:lnTo>
                <a:lnTo>
                  <a:pt x="93746" y="156599"/>
                </a:lnTo>
                <a:lnTo>
                  <a:pt x="92311" y="157693"/>
                </a:lnTo>
                <a:lnTo>
                  <a:pt x="91189" y="158774"/>
                </a:lnTo>
                <a:lnTo>
                  <a:pt x="88156" y="161209"/>
                </a:lnTo>
                <a:lnTo>
                  <a:pt x="86218" y="162277"/>
                </a:lnTo>
                <a:lnTo>
                  <a:pt x="85864" y="162909"/>
                </a:lnTo>
                <a:lnTo>
                  <a:pt x="85769" y="164391"/>
                </a:lnTo>
                <a:lnTo>
                  <a:pt x="85769" y="167669"/>
                </a:lnTo>
                <a:lnTo>
                  <a:pt x="85769" y="170811"/>
                </a:lnTo>
                <a:lnTo>
                  <a:pt x="85769" y="175367"/>
                </a:lnTo>
                <a:lnTo>
                  <a:pt x="85769" y="179923"/>
                </a:lnTo>
                <a:lnTo>
                  <a:pt x="85769" y="185159"/>
                </a:lnTo>
                <a:lnTo>
                  <a:pt x="83205" y="185159"/>
                </a:lnTo>
                <a:lnTo>
                  <a:pt x="83205" y="185165"/>
                </a:lnTo>
                <a:lnTo>
                  <a:pt x="83192" y="185159"/>
                </a:lnTo>
                <a:lnTo>
                  <a:pt x="0" y="185254"/>
                </a:lnTo>
                <a:lnTo>
                  <a:pt x="27" y="185172"/>
                </a:lnTo>
                <a:lnTo>
                  <a:pt x="2611" y="182724"/>
                </a:lnTo>
                <a:lnTo>
                  <a:pt x="4359" y="179623"/>
                </a:lnTo>
                <a:lnTo>
                  <a:pt x="7324" y="178243"/>
                </a:lnTo>
                <a:lnTo>
                  <a:pt x="13525" y="177577"/>
                </a:lnTo>
                <a:lnTo>
                  <a:pt x="22739" y="174999"/>
                </a:lnTo>
                <a:lnTo>
                  <a:pt x="31008" y="171103"/>
                </a:lnTo>
                <a:lnTo>
                  <a:pt x="33347" y="169553"/>
                </a:lnTo>
                <a:lnTo>
                  <a:pt x="35850" y="166438"/>
                </a:lnTo>
                <a:lnTo>
                  <a:pt x="40012" y="162379"/>
                </a:lnTo>
                <a:lnTo>
                  <a:pt x="47784" y="157496"/>
                </a:lnTo>
                <a:lnTo>
                  <a:pt x="51361" y="154762"/>
                </a:lnTo>
                <a:lnTo>
                  <a:pt x="56815" y="147901"/>
                </a:lnTo>
                <a:lnTo>
                  <a:pt x="60439" y="142210"/>
                </a:lnTo>
                <a:lnTo>
                  <a:pt x="63451" y="138538"/>
                </a:lnTo>
                <a:lnTo>
                  <a:pt x="65532" y="135273"/>
                </a:lnTo>
                <a:lnTo>
                  <a:pt x="66994" y="131962"/>
                </a:lnTo>
                <a:lnTo>
                  <a:pt x="67817" y="126617"/>
                </a:lnTo>
                <a:lnTo>
                  <a:pt x="67266" y="124523"/>
                </a:lnTo>
                <a:lnTo>
                  <a:pt x="64968" y="121095"/>
                </a:lnTo>
                <a:lnTo>
                  <a:pt x="63431" y="120177"/>
                </a:lnTo>
                <a:lnTo>
                  <a:pt x="63016" y="118559"/>
                </a:lnTo>
                <a:lnTo>
                  <a:pt x="63839" y="115703"/>
                </a:lnTo>
                <a:lnTo>
                  <a:pt x="63825" y="110780"/>
                </a:lnTo>
                <a:lnTo>
                  <a:pt x="64288" y="102892"/>
                </a:lnTo>
                <a:lnTo>
                  <a:pt x="66845" y="96506"/>
                </a:lnTo>
                <a:lnTo>
                  <a:pt x="73094" y="88108"/>
                </a:lnTo>
                <a:lnTo>
                  <a:pt x="74257" y="84647"/>
                </a:lnTo>
                <a:lnTo>
                  <a:pt x="74971" y="79139"/>
                </a:lnTo>
                <a:lnTo>
                  <a:pt x="75032" y="77187"/>
                </a:lnTo>
                <a:lnTo>
                  <a:pt x="82852" y="69327"/>
                </a:lnTo>
                <a:lnTo>
                  <a:pt x="87428" y="63281"/>
                </a:lnTo>
                <a:lnTo>
                  <a:pt x="89020" y="61799"/>
                </a:lnTo>
                <a:lnTo>
                  <a:pt x="93059" y="59031"/>
                </a:lnTo>
                <a:lnTo>
                  <a:pt x="107162" y="52972"/>
                </a:lnTo>
                <a:lnTo>
                  <a:pt x="115132" y="48627"/>
                </a:lnTo>
                <a:lnTo>
                  <a:pt x="119783" y="45459"/>
                </a:lnTo>
                <a:lnTo>
                  <a:pt x="122557" y="41698"/>
                </a:lnTo>
                <a:lnTo>
                  <a:pt x="130241" y="26881"/>
                </a:lnTo>
                <a:lnTo>
                  <a:pt x="137783" y="5828"/>
                </a:lnTo>
                <a:lnTo>
                  <a:pt x="138415" y="3380"/>
                </a:lnTo>
                <a:lnTo>
                  <a:pt x="141788" y="2672"/>
                </a:lnTo>
                <a:lnTo>
                  <a:pt x="144175" y="2367"/>
                </a:lnTo>
                <a:lnTo>
                  <a:pt x="146099" y="1591"/>
                </a:lnTo>
                <a:lnTo>
                  <a:pt x="148479" y="0"/>
                </a:lnTo>
                <a:lnTo>
                  <a:pt x="150764" y="639"/>
                </a:lnTo>
                <a:lnTo>
                  <a:pt x="149621" y="1721"/>
                </a:lnTo>
                <a:lnTo>
                  <a:pt x="149621" y="4332"/>
                </a:lnTo>
                <a:lnTo>
                  <a:pt x="151240" y="7385"/>
                </a:lnTo>
                <a:lnTo>
                  <a:pt x="154055" y="10812"/>
                </a:lnTo>
                <a:lnTo>
                  <a:pt x="159169" y="15157"/>
                </a:lnTo>
                <a:lnTo>
                  <a:pt x="163154" y="16898"/>
                </a:lnTo>
                <a:lnTo>
                  <a:pt x="168845" y="17945"/>
                </a:lnTo>
                <a:lnTo>
                  <a:pt x="175482" y="16041"/>
                </a:lnTo>
                <a:lnTo>
                  <a:pt x="179195" y="16007"/>
                </a:lnTo>
                <a:lnTo>
                  <a:pt x="180997" y="15185"/>
                </a:lnTo>
                <a:lnTo>
                  <a:pt x="182962" y="16388"/>
                </a:lnTo>
                <a:lnTo>
                  <a:pt x="186696" y="16776"/>
                </a:lnTo>
                <a:lnTo>
                  <a:pt x="190300" y="16143"/>
                </a:lnTo>
                <a:lnTo>
                  <a:pt x="193026" y="14321"/>
                </a:lnTo>
                <a:lnTo>
                  <a:pt x="194760" y="12220"/>
                </a:lnTo>
                <a:lnTo>
                  <a:pt x="195032" y="13253"/>
                </a:lnTo>
                <a:lnTo>
                  <a:pt x="195114" y="14369"/>
                </a:lnTo>
                <a:lnTo>
                  <a:pt x="195644" y="15021"/>
                </a:lnTo>
                <a:lnTo>
                  <a:pt x="196719" y="17687"/>
                </a:lnTo>
                <a:lnTo>
                  <a:pt x="197283" y="18728"/>
                </a:lnTo>
                <a:lnTo>
                  <a:pt x="199357" y="18557"/>
                </a:lnTo>
                <a:lnTo>
                  <a:pt x="201159" y="19081"/>
                </a:lnTo>
                <a:lnTo>
                  <a:pt x="205226" y="18829"/>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15" name="Google Shape;3815;p208"/>
          <p:cNvSpPr/>
          <p:nvPr/>
        </p:nvSpPr>
        <p:spPr>
          <a:xfrm>
            <a:off x="7769200" y="3604875"/>
            <a:ext cx="1162" cy="1033"/>
          </a:xfrm>
          <a:custGeom>
            <a:rect b="b" l="l" r="r" t="t"/>
            <a:pathLst>
              <a:path extrusionOk="0" h="1033" w="1162">
                <a:moveTo>
                  <a:pt x="1163" y="537"/>
                </a:moveTo>
                <a:lnTo>
                  <a:pt x="0" y="1033"/>
                </a:lnTo>
                <a:lnTo>
                  <a:pt x="48" y="462"/>
                </a:lnTo>
                <a:lnTo>
                  <a:pt x="333" y="149"/>
                </a:lnTo>
                <a:lnTo>
                  <a:pt x="700" y="0"/>
                </a:lnTo>
                <a:lnTo>
                  <a:pt x="1129" y="25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16" name="Google Shape;3816;p208"/>
          <p:cNvSpPr/>
          <p:nvPr/>
        </p:nvSpPr>
        <p:spPr>
          <a:xfrm>
            <a:off x="8136406" y="3475579"/>
            <a:ext cx="67028" cy="84422"/>
          </a:xfrm>
          <a:custGeom>
            <a:rect b="b" l="l" r="r" t="t"/>
            <a:pathLst>
              <a:path extrusionOk="0" h="84422" w="67028">
                <a:moveTo>
                  <a:pt x="30410" y="84423"/>
                </a:moveTo>
                <a:lnTo>
                  <a:pt x="29458" y="82702"/>
                </a:lnTo>
                <a:lnTo>
                  <a:pt x="28492" y="81199"/>
                </a:lnTo>
                <a:lnTo>
                  <a:pt x="27785" y="80390"/>
                </a:lnTo>
                <a:lnTo>
                  <a:pt x="28084" y="80016"/>
                </a:lnTo>
                <a:lnTo>
                  <a:pt x="28852" y="79588"/>
                </a:lnTo>
                <a:lnTo>
                  <a:pt x="29403" y="79078"/>
                </a:lnTo>
                <a:lnTo>
                  <a:pt x="29342" y="77283"/>
                </a:lnTo>
                <a:lnTo>
                  <a:pt x="28934" y="75215"/>
                </a:lnTo>
                <a:lnTo>
                  <a:pt x="28560" y="74216"/>
                </a:lnTo>
                <a:lnTo>
                  <a:pt x="28526" y="72645"/>
                </a:lnTo>
                <a:lnTo>
                  <a:pt x="28261" y="70197"/>
                </a:lnTo>
                <a:lnTo>
                  <a:pt x="28635" y="65641"/>
                </a:lnTo>
                <a:lnTo>
                  <a:pt x="30172" y="59902"/>
                </a:lnTo>
                <a:lnTo>
                  <a:pt x="31022" y="57039"/>
                </a:lnTo>
                <a:lnTo>
                  <a:pt x="30607" y="55468"/>
                </a:lnTo>
                <a:lnTo>
                  <a:pt x="30926" y="51796"/>
                </a:lnTo>
                <a:lnTo>
                  <a:pt x="30260" y="49980"/>
                </a:lnTo>
                <a:lnTo>
                  <a:pt x="29220" y="47600"/>
                </a:lnTo>
                <a:lnTo>
                  <a:pt x="27731" y="42412"/>
                </a:lnTo>
                <a:lnTo>
                  <a:pt x="25868" y="40603"/>
                </a:lnTo>
                <a:lnTo>
                  <a:pt x="23569" y="38611"/>
                </a:lnTo>
                <a:lnTo>
                  <a:pt x="22590" y="37108"/>
                </a:lnTo>
                <a:lnTo>
                  <a:pt x="21930" y="35449"/>
                </a:lnTo>
                <a:lnTo>
                  <a:pt x="20563" y="33796"/>
                </a:lnTo>
                <a:lnTo>
                  <a:pt x="18992" y="32280"/>
                </a:lnTo>
                <a:lnTo>
                  <a:pt x="17116" y="28479"/>
                </a:lnTo>
                <a:lnTo>
                  <a:pt x="16143" y="26758"/>
                </a:lnTo>
                <a:lnTo>
                  <a:pt x="15844" y="26302"/>
                </a:lnTo>
                <a:lnTo>
                  <a:pt x="13702" y="23855"/>
                </a:lnTo>
                <a:lnTo>
                  <a:pt x="12580" y="21644"/>
                </a:lnTo>
                <a:lnTo>
                  <a:pt x="12009" y="19822"/>
                </a:lnTo>
                <a:lnTo>
                  <a:pt x="11682" y="18143"/>
                </a:lnTo>
                <a:lnTo>
                  <a:pt x="10173" y="14804"/>
                </a:lnTo>
                <a:lnTo>
                  <a:pt x="8806" y="12294"/>
                </a:lnTo>
                <a:lnTo>
                  <a:pt x="7507" y="10499"/>
                </a:lnTo>
                <a:lnTo>
                  <a:pt x="6909" y="9228"/>
                </a:lnTo>
                <a:lnTo>
                  <a:pt x="5386" y="7630"/>
                </a:lnTo>
                <a:lnTo>
                  <a:pt x="3216" y="6351"/>
                </a:lnTo>
                <a:lnTo>
                  <a:pt x="1809" y="6134"/>
                </a:lnTo>
                <a:lnTo>
                  <a:pt x="0" y="6236"/>
                </a:lnTo>
                <a:lnTo>
                  <a:pt x="415" y="5257"/>
                </a:lnTo>
                <a:lnTo>
                  <a:pt x="4352" y="2598"/>
                </a:lnTo>
                <a:lnTo>
                  <a:pt x="5379" y="3033"/>
                </a:lnTo>
                <a:lnTo>
                  <a:pt x="7439" y="3135"/>
                </a:lnTo>
                <a:lnTo>
                  <a:pt x="11635" y="3046"/>
                </a:lnTo>
                <a:lnTo>
                  <a:pt x="13702" y="1292"/>
                </a:lnTo>
                <a:lnTo>
                  <a:pt x="14981" y="1782"/>
                </a:lnTo>
                <a:lnTo>
                  <a:pt x="16021" y="993"/>
                </a:lnTo>
                <a:lnTo>
                  <a:pt x="17755" y="0"/>
                </a:lnTo>
                <a:lnTo>
                  <a:pt x="18007" y="211"/>
                </a:lnTo>
                <a:lnTo>
                  <a:pt x="18224" y="367"/>
                </a:lnTo>
                <a:lnTo>
                  <a:pt x="20903" y="809"/>
                </a:lnTo>
                <a:lnTo>
                  <a:pt x="22923" y="1761"/>
                </a:lnTo>
                <a:lnTo>
                  <a:pt x="24269" y="3223"/>
                </a:lnTo>
                <a:lnTo>
                  <a:pt x="25663" y="4128"/>
                </a:lnTo>
                <a:lnTo>
                  <a:pt x="27091" y="4481"/>
                </a:lnTo>
                <a:lnTo>
                  <a:pt x="27887" y="5216"/>
                </a:lnTo>
                <a:lnTo>
                  <a:pt x="28043" y="6317"/>
                </a:lnTo>
                <a:lnTo>
                  <a:pt x="29390" y="6861"/>
                </a:lnTo>
                <a:lnTo>
                  <a:pt x="31913" y="6848"/>
                </a:lnTo>
                <a:lnTo>
                  <a:pt x="32980" y="7575"/>
                </a:lnTo>
                <a:lnTo>
                  <a:pt x="32599" y="9051"/>
                </a:lnTo>
                <a:lnTo>
                  <a:pt x="32858" y="9534"/>
                </a:lnTo>
                <a:lnTo>
                  <a:pt x="33755" y="9030"/>
                </a:lnTo>
                <a:lnTo>
                  <a:pt x="34435" y="9466"/>
                </a:lnTo>
                <a:lnTo>
                  <a:pt x="34789" y="10554"/>
                </a:lnTo>
                <a:lnTo>
                  <a:pt x="35197" y="11070"/>
                </a:lnTo>
                <a:lnTo>
                  <a:pt x="36482" y="9364"/>
                </a:lnTo>
                <a:lnTo>
                  <a:pt x="37842" y="9534"/>
                </a:lnTo>
                <a:lnTo>
                  <a:pt x="41127" y="10241"/>
                </a:lnTo>
                <a:lnTo>
                  <a:pt x="42881" y="13770"/>
                </a:lnTo>
                <a:lnTo>
                  <a:pt x="43976" y="15035"/>
                </a:lnTo>
                <a:lnTo>
                  <a:pt x="44935" y="15552"/>
                </a:lnTo>
                <a:lnTo>
                  <a:pt x="46145" y="15001"/>
                </a:lnTo>
                <a:lnTo>
                  <a:pt x="47219" y="14348"/>
                </a:lnTo>
                <a:lnTo>
                  <a:pt x="47832" y="14654"/>
                </a:lnTo>
                <a:lnTo>
                  <a:pt x="49164" y="16986"/>
                </a:lnTo>
                <a:lnTo>
                  <a:pt x="49470" y="20033"/>
                </a:lnTo>
                <a:lnTo>
                  <a:pt x="49463" y="21257"/>
                </a:lnTo>
                <a:lnTo>
                  <a:pt x="48994" y="23324"/>
                </a:lnTo>
                <a:lnTo>
                  <a:pt x="48321" y="25514"/>
                </a:lnTo>
                <a:lnTo>
                  <a:pt x="47791" y="26942"/>
                </a:lnTo>
                <a:lnTo>
                  <a:pt x="48015" y="28084"/>
                </a:lnTo>
                <a:lnTo>
                  <a:pt x="48491" y="29043"/>
                </a:lnTo>
                <a:lnTo>
                  <a:pt x="49266" y="29356"/>
                </a:lnTo>
                <a:lnTo>
                  <a:pt x="51809" y="31287"/>
                </a:lnTo>
                <a:lnTo>
                  <a:pt x="52761" y="32633"/>
                </a:lnTo>
                <a:lnTo>
                  <a:pt x="54142" y="33626"/>
                </a:lnTo>
                <a:lnTo>
                  <a:pt x="55189" y="33681"/>
                </a:lnTo>
                <a:lnTo>
                  <a:pt x="55733" y="34231"/>
                </a:lnTo>
                <a:lnTo>
                  <a:pt x="55924" y="34911"/>
                </a:lnTo>
                <a:lnTo>
                  <a:pt x="55781" y="36625"/>
                </a:lnTo>
                <a:lnTo>
                  <a:pt x="55196" y="38230"/>
                </a:lnTo>
                <a:lnTo>
                  <a:pt x="55271" y="39263"/>
                </a:lnTo>
                <a:lnTo>
                  <a:pt x="56195" y="40488"/>
                </a:lnTo>
                <a:lnTo>
                  <a:pt x="56298" y="41902"/>
                </a:lnTo>
                <a:lnTo>
                  <a:pt x="56359" y="42813"/>
                </a:lnTo>
                <a:lnTo>
                  <a:pt x="56848" y="43513"/>
                </a:lnTo>
                <a:lnTo>
                  <a:pt x="59181" y="45071"/>
                </a:lnTo>
                <a:lnTo>
                  <a:pt x="62193" y="46574"/>
                </a:lnTo>
                <a:lnTo>
                  <a:pt x="62961" y="47866"/>
                </a:lnTo>
                <a:lnTo>
                  <a:pt x="63431" y="49498"/>
                </a:lnTo>
                <a:lnTo>
                  <a:pt x="63281" y="52238"/>
                </a:lnTo>
                <a:lnTo>
                  <a:pt x="63084" y="54618"/>
                </a:lnTo>
                <a:lnTo>
                  <a:pt x="67028" y="57814"/>
                </a:lnTo>
                <a:lnTo>
                  <a:pt x="66579" y="58412"/>
                </a:lnTo>
                <a:lnTo>
                  <a:pt x="65967" y="59065"/>
                </a:lnTo>
                <a:lnTo>
                  <a:pt x="62200" y="59548"/>
                </a:lnTo>
                <a:lnTo>
                  <a:pt x="61432" y="59813"/>
                </a:lnTo>
                <a:lnTo>
                  <a:pt x="59793" y="57413"/>
                </a:lnTo>
                <a:lnTo>
                  <a:pt x="58929" y="57107"/>
                </a:lnTo>
                <a:lnTo>
                  <a:pt x="58127" y="57991"/>
                </a:lnTo>
                <a:lnTo>
                  <a:pt x="57175" y="58480"/>
                </a:lnTo>
                <a:lnTo>
                  <a:pt x="56039" y="58236"/>
                </a:lnTo>
                <a:lnTo>
                  <a:pt x="54815" y="57494"/>
                </a:lnTo>
                <a:lnTo>
                  <a:pt x="54196" y="56971"/>
                </a:lnTo>
                <a:lnTo>
                  <a:pt x="53700" y="56910"/>
                </a:lnTo>
                <a:lnTo>
                  <a:pt x="52938" y="57433"/>
                </a:lnTo>
                <a:lnTo>
                  <a:pt x="51925" y="57209"/>
                </a:lnTo>
                <a:lnTo>
                  <a:pt x="51259" y="56617"/>
                </a:lnTo>
                <a:lnTo>
                  <a:pt x="50300" y="58657"/>
                </a:lnTo>
                <a:lnTo>
                  <a:pt x="49715" y="59086"/>
                </a:lnTo>
                <a:lnTo>
                  <a:pt x="49348" y="59024"/>
                </a:lnTo>
                <a:lnTo>
                  <a:pt x="49273" y="55556"/>
                </a:lnTo>
                <a:lnTo>
                  <a:pt x="48994" y="55033"/>
                </a:lnTo>
                <a:lnTo>
                  <a:pt x="48232" y="54944"/>
                </a:lnTo>
                <a:lnTo>
                  <a:pt x="46397" y="55774"/>
                </a:lnTo>
                <a:lnTo>
                  <a:pt x="44649" y="56842"/>
                </a:lnTo>
                <a:lnTo>
                  <a:pt x="44058" y="57787"/>
                </a:lnTo>
                <a:lnTo>
                  <a:pt x="44119" y="59494"/>
                </a:lnTo>
                <a:lnTo>
                  <a:pt x="44370" y="61527"/>
                </a:lnTo>
                <a:lnTo>
                  <a:pt x="45560" y="64607"/>
                </a:lnTo>
                <a:lnTo>
                  <a:pt x="44908" y="65947"/>
                </a:lnTo>
                <a:lnTo>
                  <a:pt x="44445" y="68082"/>
                </a:lnTo>
                <a:lnTo>
                  <a:pt x="42575" y="70034"/>
                </a:lnTo>
                <a:lnTo>
                  <a:pt x="40453" y="71169"/>
                </a:lnTo>
                <a:lnTo>
                  <a:pt x="40277" y="73495"/>
                </a:lnTo>
                <a:lnTo>
                  <a:pt x="39100" y="75079"/>
                </a:lnTo>
                <a:lnTo>
                  <a:pt x="37087" y="76664"/>
                </a:lnTo>
                <a:lnTo>
                  <a:pt x="35741" y="78575"/>
                </a:lnTo>
                <a:lnTo>
                  <a:pt x="36081" y="79873"/>
                </a:lnTo>
                <a:lnTo>
                  <a:pt x="36163" y="81111"/>
                </a:lnTo>
                <a:lnTo>
                  <a:pt x="35931" y="81947"/>
                </a:lnTo>
                <a:lnTo>
                  <a:pt x="35884" y="82593"/>
                </a:lnTo>
                <a:lnTo>
                  <a:pt x="35353" y="82879"/>
                </a:lnTo>
                <a:lnTo>
                  <a:pt x="32280" y="83117"/>
                </a:lnTo>
                <a:lnTo>
                  <a:pt x="31409" y="8351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17" name="Google Shape;3817;p208"/>
          <p:cNvSpPr/>
          <p:nvPr/>
        </p:nvSpPr>
        <p:spPr>
          <a:xfrm>
            <a:off x="8453945" y="4761503"/>
            <a:ext cx="137891" cy="271118"/>
          </a:xfrm>
          <a:custGeom>
            <a:rect b="b" l="l" r="r" t="t"/>
            <a:pathLst>
              <a:path extrusionOk="0" h="271118" w="137891">
                <a:moveTo>
                  <a:pt x="119871" y="6780"/>
                </a:moveTo>
                <a:lnTo>
                  <a:pt x="120749" y="8813"/>
                </a:lnTo>
                <a:lnTo>
                  <a:pt x="121768" y="10765"/>
                </a:lnTo>
                <a:lnTo>
                  <a:pt x="124958" y="15484"/>
                </a:lnTo>
                <a:lnTo>
                  <a:pt x="126325" y="17299"/>
                </a:lnTo>
                <a:lnTo>
                  <a:pt x="127487" y="19231"/>
                </a:lnTo>
                <a:lnTo>
                  <a:pt x="128052" y="23086"/>
                </a:lnTo>
                <a:lnTo>
                  <a:pt x="130085" y="29084"/>
                </a:lnTo>
                <a:lnTo>
                  <a:pt x="131996" y="38114"/>
                </a:lnTo>
                <a:lnTo>
                  <a:pt x="132581" y="47396"/>
                </a:lnTo>
                <a:lnTo>
                  <a:pt x="133172" y="51660"/>
                </a:lnTo>
                <a:lnTo>
                  <a:pt x="134661" y="55679"/>
                </a:lnTo>
                <a:lnTo>
                  <a:pt x="137103" y="59854"/>
                </a:lnTo>
                <a:lnTo>
                  <a:pt x="137892" y="64499"/>
                </a:lnTo>
                <a:lnTo>
                  <a:pt x="136395" y="69293"/>
                </a:lnTo>
                <a:lnTo>
                  <a:pt x="134240" y="73815"/>
                </a:lnTo>
                <a:lnTo>
                  <a:pt x="133682" y="74665"/>
                </a:lnTo>
                <a:lnTo>
                  <a:pt x="132669" y="75827"/>
                </a:lnTo>
                <a:lnTo>
                  <a:pt x="132213" y="75780"/>
                </a:lnTo>
                <a:lnTo>
                  <a:pt x="130486" y="74610"/>
                </a:lnTo>
                <a:lnTo>
                  <a:pt x="129072" y="72699"/>
                </a:lnTo>
                <a:lnTo>
                  <a:pt x="127283" y="68205"/>
                </a:lnTo>
                <a:lnTo>
                  <a:pt x="126631" y="65927"/>
                </a:lnTo>
                <a:lnTo>
                  <a:pt x="125883" y="65566"/>
                </a:lnTo>
                <a:lnTo>
                  <a:pt x="123788" y="65763"/>
                </a:lnTo>
                <a:lnTo>
                  <a:pt x="122272" y="67178"/>
                </a:lnTo>
                <a:lnTo>
                  <a:pt x="121993" y="68069"/>
                </a:lnTo>
                <a:lnTo>
                  <a:pt x="122319" y="70605"/>
                </a:lnTo>
                <a:lnTo>
                  <a:pt x="122897" y="72883"/>
                </a:lnTo>
                <a:lnTo>
                  <a:pt x="123149" y="75202"/>
                </a:lnTo>
                <a:lnTo>
                  <a:pt x="123197" y="78119"/>
                </a:lnTo>
                <a:lnTo>
                  <a:pt x="123761" y="79003"/>
                </a:lnTo>
                <a:lnTo>
                  <a:pt x="124591" y="79744"/>
                </a:lnTo>
                <a:lnTo>
                  <a:pt x="125454" y="81655"/>
                </a:lnTo>
                <a:lnTo>
                  <a:pt x="125604" y="86211"/>
                </a:lnTo>
                <a:lnTo>
                  <a:pt x="125073" y="88516"/>
                </a:lnTo>
                <a:lnTo>
                  <a:pt x="123598" y="90502"/>
                </a:lnTo>
                <a:lnTo>
                  <a:pt x="123686" y="91597"/>
                </a:lnTo>
                <a:lnTo>
                  <a:pt x="124237" y="92726"/>
                </a:lnTo>
                <a:lnTo>
                  <a:pt x="123713" y="93406"/>
                </a:lnTo>
                <a:lnTo>
                  <a:pt x="121748" y="94262"/>
                </a:lnTo>
                <a:lnTo>
                  <a:pt x="120952" y="95024"/>
                </a:lnTo>
                <a:lnTo>
                  <a:pt x="119892" y="97044"/>
                </a:lnTo>
                <a:lnTo>
                  <a:pt x="118171" y="101164"/>
                </a:lnTo>
                <a:lnTo>
                  <a:pt x="117940" y="103272"/>
                </a:lnTo>
                <a:lnTo>
                  <a:pt x="119015" y="109692"/>
                </a:lnTo>
                <a:lnTo>
                  <a:pt x="118715" y="114248"/>
                </a:lnTo>
                <a:lnTo>
                  <a:pt x="116526" y="122986"/>
                </a:lnTo>
                <a:lnTo>
                  <a:pt x="115261" y="127141"/>
                </a:lnTo>
                <a:lnTo>
                  <a:pt x="113473" y="132112"/>
                </a:lnTo>
                <a:lnTo>
                  <a:pt x="110739" y="138673"/>
                </a:lnTo>
                <a:lnTo>
                  <a:pt x="108033" y="146936"/>
                </a:lnTo>
                <a:lnTo>
                  <a:pt x="105734" y="155456"/>
                </a:lnTo>
                <a:lnTo>
                  <a:pt x="104034" y="160590"/>
                </a:lnTo>
                <a:lnTo>
                  <a:pt x="102103" y="165656"/>
                </a:lnTo>
                <a:lnTo>
                  <a:pt x="99457" y="174625"/>
                </a:lnTo>
                <a:lnTo>
                  <a:pt x="97214" y="183758"/>
                </a:lnTo>
                <a:lnTo>
                  <a:pt x="93875" y="193835"/>
                </a:lnTo>
                <a:lnTo>
                  <a:pt x="89264" y="205117"/>
                </a:lnTo>
                <a:lnTo>
                  <a:pt x="88768" y="206593"/>
                </a:lnTo>
                <a:lnTo>
                  <a:pt x="87809" y="212379"/>
                </a:lnTo>
                <a:lnTo>
                  <a:pt x="86775" y="217411"/>
                </a:lnTo>
                <a:lnTo>
                  <a:pt x="85538" y="222402"/>
                </a:lnTo>
                <a:lnTo>
                  <a:pt x="82954" y="230671"/>
                </a:lnTo>
                <a:lnTo>
                  <a:pt x="82661" y="233221"/>
                </a:lnTo>
                <a:lnTo>
                  <a:pt x="82077" y="235676"/>
                </a:lnTo>
                <a:lnTo>
                  <a:pt x="79588" y="240885"/>
                </a:lnTo>
                <a:lnTo>
                  <a:pt x="78534" y="242823"/>
                </a:lnTo>
                <a:lnTo>
                  <a:pt x="77793" y="244884"/>
                </a:lnTo>
                <a:lnTo>
                  <a:pt x="77371" y="247502"/>
                </a:lnTo>
                <a:lnTo>
                  <a:pt x="76630" y="250031"/>
                </a:lnTo>
                <a:lnTo>
                  <a:pt x="74807" y="254689"/>
                </a:lnTo>
                <a:lnTo>
                  <a:pt x="72094" y="258701"/>
                </a:lnTo>
                <a:lnTo>
                  <a:pt x="70245" y="260163"/>
                </a:lnTo>
                <a:lnTo>
                  <a:pt x="66246" y="262285"/>
                </a:lnTo>
                <a:lnTo>
                  <a:pt x="64220" y="262713"/>
                </a:lnTo>
                <a:lnTo>
                  <a:pt x="59725" y="262761"/>
                </a:lnTo>
                <a:lnTo>
                  <a:pt x="55373" y="263971"/>
                </a:lnTo>
                <a:lnTo>
                  <a:pt x="50837" y="266297"/>
                </a:lnTo>
                <a:lnTo>
                  <a:pt x="46471" y="268969"/>
                </a:lnTo>
                <a:lnTo>
                  <a:pt x="44799" y="270241"/>
                </a:lnTo>
                <a:lnTo>
                  <a:pt x="42956" y="270969"/>
                </a:lnTo>
                <a:lnTo>
                  <a:pt x="37189" y="271118"/>
                </a:lnTo>
                <a:lnTo>
                  <a:pt x="35462" y="270540"/>
                </a:lnTo>
                <a:lnTo>
                  <a:pt x="29689" y="266147"/>
                </a:lnTo>
                <a:lnTo>
                  <a:pt x="27452" y="265427"/>
                </a:lnTo>
                <a:lnTo>
                  <a:pt x="23215" y="264828"/>
                </a:lnTo>
                <a:lnTo>
                  <a:pt x="21937" y="264454"/>
                </a:lnTo>
                <a:lnTo>
                  <a:pt x="20774" y="263883"/>
                </a:lnTo>
                <a:lnTo>
                  <a:pt x="19060" y="261591"/>
                </a:lnTo>
                <a:lnTo>
                  <a:pt x="15660" y="259660"/>
                </a:lnTo>
                <a:lnTo>
                  <a:pt x="14844" y="259055"/>
                </a:lnTo>
                <a:lnTo>
                  <a:pt x="14328" y="257722"/>
                </a:lnTo>
                <a:lnTo>
                  <a:pt x="13974" y="256287"/>
                </a:lnTo>
                <a:lnTo>
                  <a:pt x="13090" y="254682"/>
                </a:lnTo>
                <a:lnTo>
                  <a:pt x="12437" y="251629"/>
                </a:lnTo>
                <a:lnTo>
                  <a:pt x="11329" y="249501"/>
                </a:lnTo>
                <a:lnTo>
                  <a:pt x="8201" y="245740"/>
                </a:lnTo>
                <a:lnTo>
                  <a:pt x="7868" y="244537"/>
                </a:lnTo>
                <a:lnTo>
                  <a:pt x="7616" y="240552"/>
                </a:lnTo>
                <a:lnTo>
                  <a:pt x="7718" y="237859"/>
                </a:lnTo>
                <a:lnTo>
                  <a:pt x="7412" y="232936"/>
                </a:lnTo>
                <a:lnTo>
                  <a:pt x="7772" y="230624"/>
                </a:lnTo>
                <a:lnTo>
                  <a:pt x="8874" y="228543"/>
                </a:lnTo>
                <a:lnTo>
                  <a:pt x="8425" y="226292"/>
                </a:lnTo>
                <a:lnTo>
                  <a:pt x="7256" y="223926"/>
                </a:lnTo>
                <a:lnTo>
                  <a:pt x="6820" y="221485"/>
                </a:lnTo>
                <a:lnTo>
                  <a:pt x="5964" y="219261"/>
                </a:lnTo>
                <a:lnTo>
                  <a:pt x="2686" y="215262"/>
                </a:lnTo>
                <a:lnTo>
                  <a:pt x="1917" y="213297"/>
                </a:lnTo>
                <a:lnTo>
                  <a:pt x="1387" y="211264"/>
                </a:lnTo>
                <a:lnTo>
                  <a:pt x="149" y="204933"/>
                </a:lnTo>
                <a:lnTo>
                  <a:pt x="0" y="202730"/>
                </a:lnTo>
                <a:lnTo>
                  <a:pt x="183" y="198079"/>
                </a:lnTo>
                <a:lnTo>
                  <a:pt x="639" y="195685"/>
                </a:lnTo>
                <a:lnTo>
                  <a:pt x="1435" y="194019"/>
                </a:lnTo>
                <a:lnTo>
                  <a:pt x="1632" y="192775"/>
                </a:lnTo>
                <a:lnTo>
                  <a:pt x="2149" y="191707"/>
                </a:lnTo>
                <a:lnTo>
                  <a:pt x="2924" y="190857"/>
                </a:lnTo>
                <a:lnTo>
                  <a:pt x="3448" y="189844"/>
                </a:lnTo>
                <a:lnTo>
                  <a:pt x="4672" y="183928"/>
                </a:lnTo>
                <a:lnTo>
                  <a:pt x="6222" y="182616"/>
                </a:lnTo>
                <a:lnTo>
                  <a:pt x="8520" y="181861"/>
                </a:lnTo>
                <a:lnTo>
                  <a:pt x="10363" y="180317"/>
                </a:lnTo>
                <a:lnTo>
                  <a:pt x="11424" y="178236"/>
                </a:lnTo>
                <a:lnTo>
                  <a:pt x="12485" y="173945"/>
                </a:lnTo>
                <a:lnTo>
                  <a:pt x="15382" y="169695"/>
                </a:lnTo>
                <a:lnTo>
                  <a:pt x="16415" y="167465"/>
                </a:lnTo>
                <a:lnTo>
                  <a:pt x="18755" y="164092"/>
                </a:lnTo>
                <a:lnTo>
                  <a:pt x="20822" y="159359"/>
                </a:lnTo>
                <a:lnTo>
                  <a:pt x="21447" y="157129"/>
                </a:lnTo>
                <a:lnTo>
                  <a:pt x="21896" y="154851"/>
                </a:lnTo>
                <a:lnTo>
                  <a:pt x="22420" y="149853"/>
                </a:lnTo>
                <a:lnTo>
                  <a:pt x="22814" y="147371"/>
                </a:lnTo>
                <a:lnTo>
                  <a:pt x="22733" y="144909"/>
                </a:lnTo>
                <a:lnTo>
                  <a:pt x="21549" y="142386"/>
                </a:lnTo>
                <a:lnTo>
                  <a:pt x="18728" y="137810"/>
                </a:lnTo>
                <a:lnTo>
                  <a:pt x="18639" y="136960"/>
                </a:lnTo>
                <a:lnTo>
                  <a:pt x="18863" y="133560"/>
                </a:lnTo>
                <a:lnTo>
                  <a:pt x="18625" y="131105"/>
                </a:lnTo>
                <a:lnTo>
                  <a:pt x="17585" y="128657"/>
                </a:lnTo>
                <a:lnTo>
                  <a:pt x="16252" y="126359"/>
                </a:lnTo>
                <a:lnTo>
                  <a:pt x="14940" y="122061"/>
                </a:lnTo>
                <a:lnTo>
                  <a:pt x="14301" y="114969"/>
                </a:lnTo>
                <a:lnTo>
                  <a:pt x="14436" y="112412"/>
                </a:lnTo>
                <a:lnTo>
                  <a:pt x="14049" y="110141"/>
                </a:lnTo>
                <a:lnTo>
                  <a:pt x="13097" y="107978"/>
                </a:lnTo>
                <a:lnTo>
                  <a:pt x="13777" y="104204"/>
                </a:lnTo>
                <a:lnTo>
                  <a:pt x="22216" y="90536"/>
                </a:lnTo>
                <a:lnTo>
                  <a:pt x="22494" y="88931"/>
                </a:lnTo>
                <a:lnTo>
                  <a:pt x="22155" y="84776"/>
                </a:lnTo>
                <a:lnTo>
                  <a:pt x="22331" y="82362"/>
                </a:lnTo>
                <a:lnTo>
                  <a:pt x="22624" y="81465"/>
                </a:lnTo>
                <a:lnTo>
                  <a:pt x="23270" y="80941"/>
                </a:lnTo>
                <a:lnTo>
                  <a:pt x="24712" y="80690"/>
                </a:lnTo>
                <a:lnTo>
                  <a:pt x="31532" y="80098"/>
                </a:lnTo>
                <a:lnTo>
                  <a:pt x="32409" y="79676"/>
                </a:lnTo>
                <a:lnTo>
                  <a:pt x="34109" y="78534"/>
                </a:lnTo>
                <a:lnTo>
                  <a:pt x="36448" y="76317"/>
                </a:lnTo>
                <a:lnTo>
                  <a:pt x="37523" y="75678"/>
                </a:lnTo>
                <a:lnTo>
                  <a:pt x="38447" y="75916"/>
                </a:lnTo>
                <a:lnTo>
                  <a:pt x="39039" y="76861"/>
                </a:lnTo>
                <a:lnTo>
                  <a:pt x="39801" y="77378"/>
                </a:lnTo>
                <a:lnTo>
                  <a:pt x="42555" y="76378"/>
                </a:lnTo>
                <a:lnTo>
                  <a:pt x="43609" y="76351"/>
                </a:lnTo>
                <a:lnTo>
                  <a:pt x="44690" y="76514"/>
                </a:lnTo>
                <a:lnTo>
                  <a:pt x="45193" y="75590"/>
                </a:lnTo>
                <a:lnTo>
                  <a:pt x="45492" y="74352"/>
                </a:lnTo>
                <a:lnTo>
                  <a:pt x="45894" y="73481"/>
                </a:lnTo>
                <a:lnTo>
                  <a:pt x="46628" y="72985"/>
                </a:lnTo>
                <a:lnTo>
                  <a:pt x="50171" y="72713"/>
                </a:lnTo>
                <a:lnTo>
                  <a:pt x="52435" y="72359"/>
                </a:lnTo>
                <a:lnTo>
                  <a:pt x="55359" y="71496"/>
                </a:lnTo>
                <a:lnTo>
                  <a:pt x="55985" y="71666"/>
                </a:lnTo>
                <a:lnTo>
                  <a:pt x="58345" y="74780"/>
                </a:lnTo>
                <a:lnTo>
                  <a:pt x="59058" y="75045"/>
                </a:lnTo>
                <a:lnTo>
                  <a:pt x="59977" y="75175"/>
                </a:lnTo>
                <a:lnTo>
                  <a:pt x="60779" y="74610"/>
                </a:lnTo>
                <a:lnTo>
                  <a:pt x="58861" y="72985"/>
                </a:lnTo>
                <a:lnTo>
                  <a:pt x="58576" y="72067"/>
                </a:lnTo>
                <a:lnTo>
                  <a:pt x="58678" y="71020"/>
                </a:lnTo>
                <a:lnTo>
                  <a:pt x="59705" y="68783"/>
                </a:lnTo>
                <a:lnTo>
                  <a:pt x="61418" y="67076"/>
                </a:lnTo>
                <a:lnTo>
                  <a:pt x="65226" y="64485"/>
                </a:lnTo>
                <a:lnTo>
                  <a:pt x="69184" y="61493"/>
                </a:lnTo>
                <a:lnTo>
                  <a:pt x="70333" y="61289"/>
                </a:lnTo>
                <a:lnTo>
                  <a:pt x="71305" y="61758"/>
                </a:lnTo>
                <a:lnTo>
                  <a:pt x="72053" y="65294"/>
                </a:lnTo>
                <a:lnTo>
                  <a:pt x="71958" y="65872"/>
                </a:lnTo>
                <a:lnTo>
                  <a:pt x="72590" y="65954"/>
                </a:lnTo>
                <a:lnTo>
                  <a:pt x="73325" y="65519"/>
                </a:lnTo>
                <a:lnTo>
                  <a:pt x="73978" y="64097"/>
                </a:lnTo>
                <a:lnTo>
                  <a:pt x="74012" y="62914"/>
                </a:lnTo>
                <a:lnTo>
                  <a:pt x="73482" y="61779"/>
                </a:lnTo>
                <a:lnTo>
                  <a:pt x="73223" y="60820"/>
                </a:lnTo>
                <a:lnTo>
                  <a:pt x="73203" y="59936"/>
                </a:lnTo>
                <a:lnTo>
                  <a:pt x="75209" y="57848"/>
                </a:lnTo>
                <a:lnTo>
                  <a:pt x="76786" y="55863"/>
                </a:lnTo>
                <a:lnTo>
                  <a:pt x="77514" y="53489"/>
                </a:lnTo>
                <a:lnTo>
                  <a:pt x="78146" y="52395"/>
                </a:lnTo>
                <a:lnTo>
                  <a:pt x="79812" y="51164"/>
                </a:lnTo>
                <a:lnTo>
                  <a:pt x="80302" y="51354"/>
                </a:lnTo>
                <a:lnTo>
                  <a:pt x="80690" y="52354"/>
                </a:lnTo>
                <a:lnTo>
                  <a:pt x="80907" y="53414"/>
                </a:lnTo>
                <a:lnTo>
                  <a:pt x="80479" y="54468"/>
                </a:lnTo>
                <a:lnTo>
                  <a:pt x="79874" y="55509"/>
                </a:lnTo>
                <a:lnTo>
                  <a:pt x="79629" y="56896"/>
                </a:lnTo>
                <a:lnTo>
                  <a:pt x="80567" y="57168"/>
                </a:lnTo>
                <a:lnTo>
                  <a:pt x="81451" y="56835"/>
                </a:lnTo>
                <a:lnTo>
                  <a:pt x="82743" y="54326"/>
                </a:lnTo>
                <a:lnTo>
                  <a:pt x="84219" y="51952"/>
                </a:lnTo>
                <a:lnTo>
                  <a:pt x="85096" y="50715"/>
                </a:lnTo>
                <a:lnTo>
                  <a:pt x="86204" y="49858"/>
                </a:lnTo>
                <a:lnTo>
                  <a:pt x="88047" y="50028"/>
                </a:lnTo>
                <a:lnTo>
                  <a:pt x="89835" y="50559"/>
                </a:lnTo>
                <a:lnTo>
                  <a:pt x="86918" y="48056"/>
                </a:lnTo>
                <a:lnTo>
                  <a:pt x="86191" y="44629"/>
                </a:lnTo>
                <a:lnTo>
                  <a:pt x="89659" y="38706"/>
                </a:lnTo>
                <a:lnTo>
                  <a:pt x="89693" y="37475"/>
                </a:lnTo>
                <a:lnTo>
                  <a:pt x="90196" y="37094"/>
                </a:lnTo>
                <a:lnTo>
                  <a:pt x="90434" y="36618"/>
                </a:lnTo>
                <a:lnTo>
                  <a:pt x="88638" y="34626"/>
                </a:lnTo>
                <a:lnTo>
                  <a:pt x="88299" y="33633"/>
                </a:lnTo>
                <a:lnTo>
                  <a:pt x="88537" y="32130"/>
                </a:lnTo>
                <a:lnTo>
                  <a:pt x="89393" y="30798"/>
                </a:lnTo>
                <a:lnTo>
                  <a:pt x="90175" y="29866"/>
                </a:lnTo>
                <a:lnTo>
                  <a:pt x="91284" y="29506"/>
                </a:lnTo>
                <a:lnTo>
                  <a:pt x="92161" y="30015"/>
                </a:lnTo>
                <a:lnTo>
                  <a:pt x="94092" y="31654"/>
                </a:lnTo>
                <a:lnTo>
                  <a:pt x="95391" y="31906"/>
                </a:lnTo>
                <a:lnTo>
                  <a:pt x="96962" y="30335"/>
                </a:lnTo>
                <a:lnTo>
                  <a:pt x="98247" y="28370"/>
                </a:lnTo>
                <a:lnTo>
                  <a:pt x="100178" y="27024"/>
                </a:lnTo>
                <a:lnTo>
                  <a:pt x="102375" y="26187"/>
                </a:lnTo>
                <a:lnTo>
                  <a:pt x="105714" y="23093"/>
                </a:lnTo>
                <a:lnTo>
                  <a:pt x="107890" y="16633"/>
                </a:lnTo>
                <a:lnTo>
                  <a:pt x="108060" y="14749"/>
                </a:lnTo>
                <a:lnTo>
                  <a:pt x="107577" y="12471"/>
                </a:lnTo>
                <a:lnTo>
                  <a:pt x="106809" y="10302"/>
                </a:lnTo>
                <a:lnTo>
                  <a:pt x="105523" y="7596"/>
                </a:lnTo>
                <a:lnTo>
                  <a:pt x="105857" y="6997"/>
                </a:lnTo>
                <a:lnTo>
                  <a:pt x="107686" y="7358"/>
                </a:lnTo>
                <a:lnTo>
                  <a:pt x="108298" y="6977"/>
                </a:lnTo>
                <a:lnTo>
                  <a:pt x="110283" y="4583"/>
                </a:lnTo>
                <a:lnTo>
                  <a:pt x="113554" y="0"/>
                </a:lnTo>
                <a:lnTo>
                  <a:pt x="114628" y="7"/>
                </a:lnTo>
                <a:lnTo>
                  <a:pt x="115553" y="857"/>
                </a:lnTo>
                <a:lnTo>
                  <a:pt x="115900" y="2115"/>
                </a:lnTo>
                <a:lnTo>
                  <a:pt x="116553" y="3040"/>
                </a:lnTo>
                <a:lnTo>
                  <a:pt x="118763" y="5216"/>
                </a:lnTo>
                <a:lnTo>
                  <a:pt x="119871" y="6780"/>
                </a:lnTo>
                <a:close/>
                <a:moveTo>
                  <a:pt x="97037" y="24909"/>
                </a:moveTo>
                <a:lnTo>
                  <a:pt x="97064" y="25616"/>
                </a:lnTo>
                <a:lnTo>
                  <a:pt x="94555" y="25324"/>
                </a:lnTo>
                <a:lnTo>
                  <a:pt x="94160" y="22882"/>
                </a:lnTo>
                <a:lnTo>
                  <a:pt x="95391" y="22807"/>
                </a:lnTo>
                <a:lnTo>
                  <a:pt x="95663" y="21808"/>
                </a:lnTo>
                <a:lnTo>
                  <a:pt x="96411" y="21686"/>
                </a:lnTo>
                <a:lnTo>
                  <a:pt x="97220" y="23855"/>
                </a:lnTo>
                <a:lnTo>
                  <a:pt x="97037" y="24909"/>
                </a:lnTo>
                <a:close/>
                <a:moveTo>
                  <a:pt x="127467" y="94453"/>
                </a:moveTo>
                <a:lnTo>
                  <a:pt x="125325" y="98098"/>
                </a:lnTo>
                <a:lnTo>
                  <a:pt x="125930" y="95058"/>
                </a:lnTo>
                <a:lnTo>
                  <a:pt x="128412" y="90679"/>
                </a:lnTo>
                <a:lnTo>
                  <a:pt x="129119" y="90346"/>
                </a:lnTo>
                <a:lnTo>
                  <a:pt x="127467" y="9445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18" name="Google Shape;3818;p208"/>
          <p:cNvSpPr/>
          <p:nvPr/>
        </p:nvSpPr>
        <p:spPr>
          <a:xfrm>
            <a:off x="7980248" y="3610880"/>
            <a:ext cx="36475" cy="43309"/>
          </a:xfrm>
          <a:custGeom>
            <a:rect b="b" l="l" r="r" t="t"/>
            <a:pathLst>
              <a:path extrusionOk="0" h="43309" w="36475">
                <a:moveTo>
                  <a:pt x="14463" y="245"/>
                </a:moveTo>
                <a:lnTo>
                  <a:pt x="14416" y="564"/>
                </a:lnTo>
                <a:lnTo>
                  <a:pt x="14504" y="1510"/>
                </a:lnTo>
                <a:lnTo>
                  <a:pt x="14933" y="2428"/>
                </a:lnTo>
                <a:lnTo>
                  <a:pt x="16449" y="3366"/>
                </a:lnTo>
                <a:lnTo>
                  <a:pt x="18673" y="5229"/>
                </a:lnTo>
                <a:lnTo>
                  <a:pt x="21284" y="8643"/>
                </a:lnTo>
                <a:lnTo>
                  <a:pt x="22481" y="9649"/>
                </a:lnTo>
                <a:lnTo>
                  <a:pt x="23562" y="9901"/>
                </a:lnTo>
                <a:lnTo>
                  <a:pt x="25663" y="11308"/>
                </a:lnTo>
                <a:lnTo>
                  <a:pt x="27132" y="11655"/>
                </a:lnTo>
                <a:lnTo>
                  <a:pt x="28771" y="12043"/>
                </a:lnTo>
                <a:lnTo>
                  <a:pt x="33041" y="14987"/>
                </a:lnTo>
                <a:lnTo>
                  <a:pt x="34966" y="15844"/>
                </a:lnTo>
                <a:lnTo>
                  <a:pt x="36326" y="16952"/>
                </a:lnTo>
                <a:lnTo>
                  <a:pt x="36475" y="17993"/>
                </a:lnTo>
                <a:lnTo>
                  <a:pt x="36414" y="18639"/>
                </a:lnTo>
                <a:lnTo>
                  <a:pt x="33946" y="19387"/>
                </a:lnTo>
                <a:lnTo>
                  <a:pt x="33517" y="20536"/>
                </a:lnTo>
                <a:lnTo>
                  <a:pt x="32321" y="20400"/>
                </a:lnTo>
                <a:lnTo>
                  <a:pt x="30872" y="20393"/>
                </a:lnTo>
                <a:lnTo>
                  <a:pt x="30403" y="21121"/>
                </a:lnTo>
                <a:lnTo>
                  <a:pt x="31097" y="22318"/>
                </a:lnTo>
                <a:lnTo>
                  <a:pt x="31545" y="23719"/>
                </a:lnTo>
                <a:lnTo>
                  <a:pt x="31185" y="25643"/>
                </a:lnTo>
                <a:lnTo>
                  <a:pt x="31063" y="25894"/>
                </a:lnTo>
                <a:lnTo>
                  <a:pt x="30716" y="25827"/>
                </a:lnTo>
                <a:lnTo>
                  <a:pt x="28676" y="26942"/>
                </a:lnTo>
                <a:lnTo>
                  <a:pt x="27166" y="27465"/>
                </a:lnTo>
                <a:lnTo>
                  <a:pt x="25799" y="27731"/>
                </a:lnTo>
                <a:lnTo>
                  <a:pt x="25153" y="27193"/>
                </a:lnTo>
                <a:lnTo>
                  <a:pt x="24834" y="26466"/>
                </a:lnTo>
                <a:lnTo>
                  <a:pt x="24895" y="24358"/>
                </a:lnTo>
                <a:lnTo>
                  <a:pt x="24643" y="23644"/>
                </a:lnTo>
                <a:lnTo>
                  <a:pt x="24181" y="23297"/>
                </a:lnTo>
                <a:lnTo>
                  <a:pt x="23242" y="23793"/>
                </a:lnTo>
                <a:lnTo>
                  <a:pt x="22161" y="25432"/>
                </a:lnTo>
                <a:lnTo>
                  <a:pt x="21148" y="27323"/>
                </a:lnTo>
                <a:lnTo>
                  <a:pt x="19631" y="29295"/>
                </a:lnTo>
                <a:lnTo>
                  <a:pt x="18381" y="31185"/>
                </a:lnTo>
                <a:lnTo>
                  <a:pt x="17034" y="33572"/>
                </a:lnTo>
                <a:lnTo>
                  <a:pt x="16116" y="35537"/>
                </a:lnTo>
                <a:lnTo>
                  <a:pt x="17068" y="36652"/>
                </a:lnTo>
                <a:lnTo>
                  <a:pt x="17653" y="38189"/>
                </a:lnTo>
                <a:lnTo>
                  <a:pt x="17476" y="39345"/>
                </a:lnTo>
                <a:lnTo>
                  <a:pt x="17646" y="40018"/>
                </a:lnTo>
                <a:lnTo>
                  <a:pt x="17347" y="42038"/>
                </a:lnTo>
                <a:lnTo>
                  <a:pt x="17292" y="43309"/>
                </a:lnTo>
                <a:lnTo>
                  <a:pt x="14314" y="41276"/>
                </a:lnTo>
                <a:lnTo>
                  <a:pt x="13090" y="38413"/>
                </a:lnTo>
                <a:lnTo>
                  <a:pt x="8738" y="33565"/>
                </a:lnTo>
                <a:lnTo>
                  <a:pt x="3754" y="30260"/>
                </a:lnTo>
                <a:lnTo>
                  <a:pt x="3488" y="29737"/>
                </a:lnTo>
                <a:lnTo>
                  <a:pt x="3760" y="29097"/>
                </a:lnTo>
                <a:lnTo>
                  <a:pt x="3998" y="28594"/>
                </a:lnTo>
                <a:lnTo>
                  <a:pt x="2958" y="28553"/>
                </a:lnTo>
                <a:lnTo>
                  <a:pt x="2237" y="28961"/>
                </a:lnTo>
                <a:lnTo>
                  <a:pt x="1544" y="28846"/>
                </a:lnTo>
                <a:lnTo>
                  <a:pt x="768" y="27601"/>
                </a:lnTo>
                <a:lnTo>
                  <a:pt x="34" y="26527"/>
                </a:lnTo>
                <a:lnTo>
                  <a:pt x="0" y="25575"/>
                </a:lnTo>
                <a:lnTo>
                  <a:pt x="333" y="25452"/>
                </a:lnTo>
                <a:lnTo>
                  <a:pt x="829" y="25072"/>
                </a:lnTo>
                <a:lnTo>
                  <a:pt x="1883" y="24018"/>
                </a:lnTo>
                <a:lnTo>
                  <a:pt x="2094" y="23460"/>
                </a:lnTo>
                <a:lnTo>
                  <a:pt x="2040" y="22617"/>
                </a:lnTo>
                <a:lnTo>
                  <a:pt x="564" y="19951"/>
                </a:lnTo>
                <a:lnTo>
                  <a:pt x="354" y="18217"/>
                </a:lnTo>
                <a:lnTo>
                  <a:pt x="143" y="14987"/>
                </a:lnTo>
                <a:lnTo>
                  <a:pt x="455" y="14226"/>
                </a:lnTo>
                <a:lnTo>
                  <a:pt x="993" y="13852"/>
                </a:lnTo>
                <a:lnTo>
                  <a:pt x="3570" y="13450"/>
                </a:lnTo>
                <a:lnTo>
                  <a:pt x="3536" y="10928"/>
                </a:lnTo>
                <a:lnTo>
                  <a:pt x="3692" y="10166"/>
                </a:lnTo>
                <a:lnTo>
                  <a:pt x="4209" y="9119"/>
                </a:lnTo>
                <a:lnTo>
                  <a:pt x="4536" y="8160"/>
                </a:lnTo>
                <a:lnTo>
                  <a:pt x="5970" y="6780"/>
                </a:lnTo>
                <a:lnTo>
                  <a:pt x="7915" y="5141"/>
                </a:lnTo>
                <a:lnTo>
                  <a:pt x="8765" y="5086"/>
                </a:lnTo>
                <a:lnTo>
                  <a:pt x="9506" y="5318"/>
                </a:lnTo>
                <a:lnTo>
                  <a:pt x="10349" y="6732"/>
                </a:lnTo>
                <a:lnTo>
                  <a:pt x="11268" y="6548"/>
                </a:lnTo>
                <a:lnTo>
                  <a:pt x="11458" y="4848"/>
                </a:lnTo>
                <a:lnTo>
                  <a:pt x="10254" y="2625"/>
                </a:lnTo>
                <a:lnTo>
                  <a:pt x="9615" y="1204"/>
                </a:lnTo>
                <a:lnTo>
                  <a:pt x="9812" y="415"/>
                </a:lnTo>
                <a:lnTo>
                  <a:pt x="10261" y="0"/>
                </a:lnTo>
                <a:lnTo>
                  <a:pt x="11302" y="258"/>
                </a:lnTo>
                <a:lnTo>
                  <a:pt x="12287" y="653"/>
                </a:lnTo>
                <a:lnTo>
                  <a:pt x="12906" y="388"/>
                </a:lnTo>
                <a:lnTo>
                  <a:pt x="13892" y="18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19" name="Google Shape;3819;p208"/>
          <p:cNvSpPr/>
          <p:nvPr/>
        </p:nvSpPr>
        <p:spPr>
          <a:xfrm>
            <a:off x="6423728" y="4181370"/>
            <a:ext cx="2169" cy="924"/>
          </a:xfrm>
          <a:custGeom>
            <a:rect b="b" l="l" r="r" t="t"/>
            <a:pathLst>
              <a:path extrusionOk="0" h="924" w="2169">
                <a:moveTo>
                  <a:pt x="2135" y="925"/>
                </a:moveTo>
                <a:lnTo>
                  <a:pt x="0" y="925"/>
                </a:lnTo>
                <a:lnTo>
                  <a:pt x="156" y="490"/>
                </a:lnTo>
                <a:lnTo>
                  <a:pt x="1149" y="0"/>
                </a:lnTo>
                <a:lnTo>
                  <a:pt x="1877" y="41"/>
                </a:lnTo>
                <a:lnTo>
                  <a:pt x="2169" y="21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20" name="Google Shape;3820;p208"/>
          <p:cNvSpPr/>
          <p:nvPr/>
        </p:nvSpPr>
        <p:spPr>
          <a:xfrm>
            <a:off x="10812539" y="4317636"/>
            <a:ext cx="93731" cy="102946"/>
          </a:xfrm>
          <a:custGeom>
            <a:rect b="b" l="l" r="r" t="t"/>
            <a:pathLst>
              <a:path extrusionOk="0" h="102946" w="93731">
                <a:moveTo>
                  <a:pt x="870" y="292"/>
                </a:moveTo>
                <a:lnTo>
                  <a:pt x="374" y="428"/>
                </a:lnTo>
                <a:lnTo>
                  <a:pt x="0" y="292"/>
                </a:lnTo>
                <a:lnTo>
                  <a:pt x="272" y="41"/>
                </a:lnTo>
                <a:lnTo>
                  <a:pt x="830" y="0"/>
                </a:lnTo>
                <a:lnTo>
                  <a:pt x="1041" y="68"/>
                </a:lnTo>
                <a:lnTo>
                  <a:pt x="870" y="292"/>
                </a:lnTo>
                <a:close/>
                <a:moveTo>
                  <a:pt x="37897" y="74148"/>
                </a:moveTo>
                <a:lnTo>
                  <a:pt x="37618" y="74440"/>
                </a:lnTo>
                <a:lnTo>
                  <a:pt x="35775" y="74263"/>
                </a:lnTo>
                <a:lnTo>
                  <a:pt x="34932" y="73896"/>
                </a:lnTo>
                <a:lnTo>
                  <a:pt x="35013" y="73617"/>
                </a:lnTo>
                <a:lnTo>
                  <a:pt x="36469" y="73882"/>
                </a:lnTo>
                <a:lnTo>
                  <a:pt x="37897" y="74148"/>
                </a:lnTo>
                <a:close/>
                <a:moveTo>
                  <a:pt x="81247" y="77412"/>
                </a:moveTo>
                <a:lnTo>
                  <a:pt x="83641" y="78391"/>
                </a:lnTo>
                <a:lnTo>
                  <a:pt x="86823" y="77935"/>
                </a:lnTo>
                <a:lnTo>
                  <a:pt x="86313" y="78228"/>
                </a:lnTo>
                <a:lnTo>
                  <a:pt x="85123" y="78500"/>
                </a:lnTo>
                <a:lnTo>
                  <a:pt x="84334" y="78738"/>
                </a:lnTo>
                <a:lnTo>
                  <a:pt x="83804" y="78738"/>
                </a:lnTo>
                <a:lnTo>
                  <a:pt x="83172" y="78643"/>
                </a:lnTo>
                <a:lnTo>
                  <a:pt x="81131" y="77963"/>
                </a:lnTo>
                <a:lnTo>
                  <a:pt x="79989" y="77065"/>
                </a:lnTo>
                <a:lnTo>
                  <a:pt x="80268" y="76766"/>
                </a:lnTo>
                <a:lnTo>
                  <a:pt x="81247" y="77412"/>
                </a:lnTo>
                <a:close/>
                <a:moveTo>
                  <a:pt x="90318" y="79132"/>
                </a:moveTo>
                <a:lnTo>
                  <a:pt x="91025" y="79547"/>
                </a:lnTo>
                <a:lnTo>
                  <a:pt x="92433" y="79520"/>
                </a:lnTo>
                <a:lnTo>
                  <a:pt x="93732" y="80574"/>
                </a:lnTo>
                <a:lnTo>
                  <a:pt x="93235" y="80506"/>
                </a:lnTo>
                <a:lnTo>
                  <a:pt x="92528" y="80057"/>
                </a:lnTo>
                <a:lnTo>
                  <a:pt x="91882" y="79867"/>
                </a:lnTo>
                <a:lnTo>
                  <a:pt x="91012" y="79921"/>
                </a:lnTo>
                <a:lnTo>
                  <a:pt x="90604" y="79751"/>
                </a:lnTo>
                <a:lnTo>
                  <a:pt x="90318" y="79132"/>
                </a:lnTo>
                <a:close/>
                <a:moveTo>
                  <a:pt x="53251" y="102375"/>
                </a:moveTo>
                <a:lnTo>
                  <a:pt x="52871" y="102946"/>
                </a:lnTo>
                <a:lnTo>
                  <a:pt x="52401" y="102905"/>
                </a:lnTo>
                <a:lnTo>
                  <a:pt x="52816" y="102477"/>
                </a:lnTo>
                <a:lnTo>
                  <a:pt x="53102" y="101878"/>
                </a:lnTo>
                <a:lnTo>
                  <a:pt x="53557" y="100178"/>
                </a:lnTo>
                <a:lnTo>
                  <a:pt x="54503" y="99573"/>
                </a:lnTo>
                <a:lnTo>
                  <a:pt x="55155" y="98866"/>
                </a:lnTo>
                <a:lnTo>
                  <a:pt x="54999" y="99600"/>
                </a:lnTo>
                <a:lnTo>
                  <a:pt x="53979" y="100369"/>
                </a:lnTo>
                <a:lnTo>
                  <a:pt x="53251" y="10237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21" name="Google Shape;3821;p208"/>
          <p:cNvSpPr/>
          <p:nvPr/>
        </p:nvSpPr>
        <p:spPr>
          <a:xfrm>
            <a:off x="8018648" y="3641650"/>
            <a:ext cx="48803" cy="38352"/>
          </a:xfrm>
          <a:custGeom>
            <a:rect b="b" l="l" r="r" t="t"/>
            <a:pathLst>
              <a:path extrusionOk="0" h="38352" w="48803">
                <a:moveTo>
                  <a:pt x="36176" y="1136"/>
                </a:moveTo>
                <a:lnTo>
                  <a:pt x="39121" y="4957"/>
                </a:lnTo>
                <a:lnTo>
                  <a:pt x="40732" y="6508"/>
                </a:lnTo>
                <a:lnTo>
                  <a:pt x="42629" y="7677"/>
                </a:lnTo>
                <a:lnTo>
                  <a:pt x="44799" y="8534"/>
                </a:lnTo>
                <a:lnTo>
                  <a:pt x="45581" y="9350"/>
                </a:lnTo>
                <a:lnTo>
                  <a:pt x="46961" y="13396"/>
                </a:lnTo>
                <a:lnTo>
                  <a:pt x="47621" y="14933"/>
                </a:lnTo>
                <a:lnTo>
                  <a:pt x="48539" y="15389"/>
                </a:lnTo>
                <a:lnTo>
                  <a:pt x="48763" y="15831"/>
                </a:lnTo>
                <a:lnTo>
                  <a:pt x="48804" y="16415"/>
                </a:lnTo>
                <a:lnTo>
                  <a:pt x="47771" y="19251"/>
                </a:lnTo>
                <a:lnTo>
                  <a:pt x="47349" y="25582"/>
                </a:lnTo>
                <a:lnTo>
                  <a:pt x="47090" y="26085"/>
                </a:lnTo>
                <a:lnTo>
                  <a:pt x="46009" y="26058"/>
                </a:lnTo>
                <a:lnTo>
                  <a:pt x="44568" y="26194"/>
                </a:lnTo>
                <a:lnTo>
                  <a:pt x="44024" y="26683"/>
                </a:lnTo>
                <a:lnTo>
                  <a:pt x="43445" y="30077"/>
                </a:lnTo>
                <a:lnTo>
                  <a:pt x="41127" y="31042"/>
                </a:lnTo>
                <a:lnTo>
                  <a:pt x="39026" y="31586"/>
                </a:lnTo>
                <a:lnTo>
                  <a:pt x="37258" y="31464"/>
                </a:lnTo>
                <a:lnTo>
                  <a:pt x="34143" y="30661"/>
                </a:lnTo>
                <a:lnTo>
                  <a:pt x="33130" y="30573"/>
                </a:lnTo>
                <a:lnTo>
                  <a:pt x="32260" y="31029"/>
                </a:lnTo>
                <a:lnTo>
                  <a:pt x="29478" y="31273"/>
                </a:lnTo>
                <a:lnTo>
                  <a:pt x="28261" y="31865"/>
                </a:lnTo>
                <a:lnTo>
                  <a:pt x="25398" y="35823"/>
                </a:lnTo>
                <a:lnTo>
                  <a:pt x="22502" y="37189"/>
                </a:lnTo>
                <a:lnTo>
                  <a:pt x="21509" y="37876"/>
                </a:lnTo>
                <a:lnTo>
                  <a:pt x="19299" y="37006"/>
                </a:lnTo>
                <a:lnTo>
                  <a:pt x="18238" y="36911"/>
                </a:lnTo>
                <a:lnTo>
                  <a:pt x="16701" y="37917"/>
                </a:lnTo>
                <a:lnTo>
                  <a:pt x="13342" y="38019"/>
                </a:lnTo>
                <a:lnTo>
                  <a:pt x="12437" y="38196"/>
                </a:lnTo>
                <a:lnTo>
                  <a:pt x="9846" y="38352"/>
                </a:lnTo>
                <a:lnTo>
                  <a:pt x="9738" y="37808"/>
                </a:lnTo>
                <a:lnTo>
                  <a:pt x="9255" y="37013"/>
                </a:lnTo>
                <a:lnTo>
                  <a:pt x="8044" y="36639"/>
                </a:lnTo>
                <a:lnTo>
                  <a:pt x="5576" y="36958"/>
                </a:lnTo>
                <a:lnTo>
                  <a:pt x="4978" y="36380"/>
                </a:lnTo>
                <a:lnTo>
                  <a:pt x="3958" y="33021"/>
                </a:lnTo>
                <a:lnTo>
                  <a:pt x="3169" y="32484"/>
                </a:lnTo>
                <a:lnTo>
                  <a:pt x="2278" y="31355"/>
                </a:lnTo>
                <a:lnTo>
                  <a:pt x="775" y="27697"/>
                </a:lnTo>
                <a:lnTo>
                  <a:pt x="735" y="26092"/>
                </a:lnTo>
                <a:lnTo>
                  <a:pt x="836" y="24684"/>
                </a:lnTo>
                <a:lnTo>
                  <a:pt x="0" y="21393"/>
                </a:lnTo>
                <a:lnTo>
                  <a:pt x="517" y="20557"/>
                </a:lnTo>
                <a:lnTo>
                  <a:pt x="1292" y="20033"/>
                </a:lnTo>
                <a:lnTo>
                  <a:pt x="1299" y="18700"/>
                </a:lnTo>
                <a:lnTo>
                  <a:pt x="1081" y="16681"/>
                </a:lnTo>
                <a:lnTo>
                  <a:pt x="1999" y="12709"/>
                </a:lnTo>
                <a:lnTo>
                  <a:pt x="2244" y="12417"/>
                </a:lnTo>
                <a:lnTo>
                  <a:pt x="2482" y="12607"/>
                </a:lnTo>
                <a:lnTo>
                  <a:pt x="4699" y="12927"/>
                </a:lnTo>
                <a:lnTo>
                  <a:pt x="5277" y="12424"/>
                </a:lnTo>
                <a:lnTo>
                  <a:pt x="5644" y="11635"/>
                </a:lnTo>
                <a:lnTo>
                  <a:pt x="5760" y="8718"/>
                </a:lnTo>
                <a:lnTo>
                  <a:pt x="6290" y="7371"/>
                </a:lnTo>
                <a:lnTo>
                  <a:pt x="11662" y="4801"/>
                </a:lnTo>
                <a:lnTo>
                  <a:pt x="13246" y="4706"/>
                </a:lnTo>
                <a:lnTo>
                  <a:pt x="14457" y="5889"/>
                </a:lnTo>
                <a:lnTo>
                  <a:pt x="15416" y="6644"/>
                </a:lnTo>
                <a:lnTo>
                  <a:pt x="15994" y="6616"/>
                </a:lnTo>
                <a:lnTo>
                  <a:pt x="16204" y="5862"/>
                </a:lnTo>
                <a:lnTo>
                  <a:pt x="16857" y="4393"/>
                </a:lnTo>
                <a:lnTo>
                  <a:pt x="17959" y="3556"/>
                </a:lnTo>
                <a:lnTo>
                  <a:pt x="21230" y="2842"/>
                </a:lnTo>
                <a:lnTo>
                  <a:pt x="21257" y="2842"/>
                </a:lnTo>
                <a:lnTo>
                  <a:pt x="22325" y="2985"/>
                </a:lnTo>
                <a:lnTo>
                  <a:pt x="24630" y="2326"/>
                </a:lnTo>
                <a:lnTo>
                  <a:pt x="26071" y="1414"/>
                </a:lnTo>
                <a:lnTo>
                  <a:pt x="26806" y="1278"/>
                </a:lnTo>
                <a:lnTo>
                  <a:pt x="27778" y="932"/>
                </a:lnTo>
                <a:lnTo>
                  <a:pt x="29179" y="979"/>
                </a:lnTo>
                <a:lnTo>
                  <a:pt x="30600" y="1374"/>
                </a:lnTo>
                <a:lnTo>
                  <a:pt x="32409" y="850"/>
                </a:lnTo>
                <a:lnTo>
                  <a:pt x="34184" y="0"/>
                </a:lnTo>
                <a:lnTo>
                  <a:pt x="34898" y="218"/>
                </a:lnTo>
                <a:lnTo>
                  <a:pt x="35666" y="93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22" name="Google Shape;3822;p208"/>
          <p:cNvSpPr/>
          <p:nvPr/>
        </p:nvSpPr>
        <p:spPr>
          <a:xfrm>
            <a:off x="7394030" y="4040902"/>
            <a:ext cx="315182" cy="296509"/>
          </a:xfrm>
          <a:custGeom>
            <a:rect b="b" l="l" r="r" t="t"/>
            <a:pathLst>
              <a:path extrusionOk="0" h="296509" w="315182">
                <a:moveTo>
                  <a:pt x="315047" y="119898"/>
                </a:moveTo>
                <a:lnTo>
                  <a:pt x="315060" y="123407"/>
                </a:lnTo>
                <a:lnTo>
                  <a:pt x="315074" y="128691"/>
                </a:lnTo>
                <a:lnTo>
                  <a:pt x="315094" y="134573"/>
                </a:lnTo>
                <a:lnTo>
                  <a:pt x="315108" y="139986"/>
                </a:lnTo>
                <a:lnTo>
                  <a:pt x="315128" y="146147"/>
                </a:lnTo>
                <a:lnTo>
                  <a:pt x="315148" y="151090"/>
                </a:lnTo>
                <a:lnTo>
                  <a:pt x="315162" y="156931"/>
                </a:lnTo>
                <a:lnTo>
                  <a:pt x="315182" y="162732"/>
                </a:lnTo>
                <a:lnTo>
                  <a:pt x="314577" y="163398"/>
                </a:lnTo>
                <a:lnTo>
                  <a:pt x="314353" y="166656"/>
                </a:lnTo>
                <a:lnTo>
                  <a:pt x="314183" y="170940"/>
                </a:lnTo>
                <a:lnTo>
                  <a:pt x="313020" y="175373"/>
                </a:lnTo>
                <a:lnTo>
                  <a:pt x="310987" y="178637"/>
                </a:lnTo>
                <a:lnTo>
                  <a:pt x="310252" y="181738"/>
                </a:lnTo>
                <a:lnTo>
                  <a:pt x="309695" y="183513"/>
                </a:lnTo>
                <a:lnTo>
                  <a:pt x="308933" y="184479"/>
                </a:lnTo>
                <a:lnTo>
                  <a:pt x="308756" y="185634"/>
                </a:lnTo>
                <a:lnTo>
                  <a:pt x="308355" y="187266"/>
                </a:lnTo>
                <a:lnTo>
                  <a:pt x="307709" y="188321"/>
                </a:lnTo>
                <a:lnTo>
                  <a:pt x="307206" y="188865"/>
                </a:lnTo>
                <a:lnTo>
                  <a:pt x="305159" y="189504"/>
                </a:lnTo>
                <a:lnTo>
                  <a:pt x="301555" y="192625"/>
                </a:lnTo>
                <a:lnTo>
                  <a:pt x="301242" y="195121"/>
                </a:lnTo>
                <a:lnTo>
                  <a:pt x="297135" y="194434"/>
                </a:lnTo>
                <a:lnTo>
                  <a:pt x="292770" y="193727"/>
                </a:lnTo>
                <a:lnTo>
                  <a:pt x="292185" y="193774"/>
                </a:lnTo>
                <a:lnTo>
                  <a:pt x="291817" y="194101"/>
                </a:lnTo>
                <a:lnTo>
                  <a:pt x="291641" y="195420"/>
                </a:lnTo>
                <a:lnTo>
                  <a:pt x="285697" y="195637"/>
                </a:lnTo>
                <a:lnTo>
                  <a:pt x="280570" y="195828"/>
                </a:lnTo>
                <a:lnTo>
                  <a:pt x="274219" y="196045"/>
                </a:lnTo>
                <a:lnTo>
                  <a:pt x="269853" y="196195"/>
                </a:lnTo>
                <a:lnTo>
                  <a:pt x="264318" y="196494"/>
                </a:lnTo>
                <a:lnTo>
                  <a:pt x="259184" y="196773"/>
                </a:lnTo>
                <a:lnTo>
                  <a:pt x="255770" y="199643"/>
                </a:lnTo>
                <a:lnTo>
                  <a:pt x="252690" y="202376"/>
                </a:lnTo>
                <a:lnTo>
                  <a:pt x="252445" y="202471"/>
                </a:lnTo>
                <a:lnTo>
                  <a:pt x="248079" y="203009"/>
                </a:lnTo>
                <a:lnTo>
                  <a:pt x="242633" y="202533"/>
                </a:lnTo>
                <a:lnTo>
                  <a:pt x="239831" y="202506"/>
                </a:lnTo>
                <a:lnTo>
                  <a:pt x="238729" y="202832"/>
                </a:lnTo>
                <a:lnTo>
                  <a:pt x="238519" y="203859"/>
                </a:lnTo>
                <a:lnTo>
                  <a:pt x="234507" y="202417"/>
                </a:lnTo>
                <a:lnTo>
                  <a:pt x="229869" y="200955"/>
                </a:lnTo>
                <a:lnTo>
                  <a:pt x="226632" y="201873"/>
                </a:lnTo>
                <a:lnTo>
                  <a:pt x="226115" y="201560"/>
                </a:lnTo>
                <a:lnTo>
                  <a:pt x="225694" y="200948"/>
                </a:lnTo>
                <a:lnTo>
                  <a:pt x="224130" y="200595"/>
                </a:lnTo>
                <a:lnTo>
                  <a:pt x="221648" y="200751"/>
                </a:lnTo>
                <a:lnTo>
                  <a:pt x="219852" y="201186"/>
                </a:lnTo>
                <a:lnTo>
                  <a:pt x="217037" y="203349"/>
                </a:lnTo>
                <a:lnTo>
                  <a:pt x="214916" y="205232"/>
                </a:lnTo>
                <a:lnTo>
                  <a:pt x="214338" y="205661"/>
                </a:lnTo>
                <a:lnTo>
                  <a:pt x="211373" y="206803"/>
                </a:lnTo>
                <a:lnTo>
                  <a:pt x="205865" y="209455"/>
                </a:lnTo>
                <a:lnTo>
                  <a:pt x="202737" y="211407"/>
                </a:lnTo>
                <a:lnTo>
                  <a:pt x="202016" y="211760"/>
                </a:lnTo>
                <a:lnTo>
                  <a:pt x="200629" y="212202"/>
                </a:lnTo>
                <a:lnTo>
                  <a:pt x="198494" y="212291"/>
                </a:lnTo>
                <a:lnTo>
                  <a:pt x="196712" y="212780"/>
                </a:lnTo>
                <a:lnTo>
                  <a:pt x="195107" y="217908"/>
                </a:lnTo>
                <a:lnTo>
                  <a:pt x="194040" y="218418"/>
                </a:lnTo>
                <a:lnTo>
                  <a:pt x="187471" y="216350"/>
                </a:lnTo>
                <a:lnTo>
                  <a:pt x="186145" y="216656"/>
                </a:lnTo>
                <a:lnTo>
                  <a:pt x="185002" y="217262"/>
                </a:lnTo>
                <a:lnTo>
                  <a:pt x="181337" y="220267"/>
                </a:lnTo>
                <a:lnTo>
                  <a:pt x="179521" y="222674"/>
                </a:lnTo>
                <a:lnTo>
                  <a:pt x="178529" y="225870"/>
                </a:lnTo>
                <a:lnTo>
                  <a:pt x="178671" y="226856"/>
                </a:lnTo>
                <a:lnTo>
                  <a:pt x="178699" y="227972"/>
                </a:lnTo>
                <a:lnTo>
                  <a:pt x="178053" y="228577"/>
                </a:lnTo>
                <a:lnTo>
                  <a:pt x="177169" y="228794"/>
                </a:lnTo>
                <a:lnTo>
                  <a:pt x="176373" y="228760"/>
                </a:lnTo>
                <a:lnTo>
                  <a:pt x="173327" y="228101"/>
                </a:lnTo>
                <a:lnTo>
                  <a:pt x="172375" y="228387"/>
                </a:lnTo>
                <a:lnTo>
                  <a:pt x="171960" y="229964"/>
                </a:lnTo>
                <a:lnTo>
                  <a:pt x="172021" y="233405"/>
                </a:lnTo>
                <a:lnTo>
                  <a:pt x="171355" y="235744"/>
                </a:lnTo>
                <a:lnTo>
                  <a:pt x="169546" y="236465"/>
                </a:lnTo>
                <a:lnTo>
                  <a:pt x="168145" y="237390"/>
                </a:lnTo>
                <a:lnTo>
                  <a:pt x="167043" y="237655"/>
                </a:lnTo>
                <a:lnTo>
                  <a:pt x="166125" y="237430"/>
                </a:lnTo>
                <a:lnTo>
                  <a:pt x="160828" y="233935"/>
                </a:lnTo>
                <a:lnTo>
                  <a:pt x="159040" y="233378"/>
                </a:lnTo>
                <a:lnTo>
                  <a:pt x="157054" y="233765"/>
                </a:lnTo>
                <a:lnTo>
                  <a:pt x="155150" y="235248"/>
                </a:lnTo>
                <a:lnTo>
                  <a:pt x="154286" y="236220"/>
                </a:lnTo>
                <a:lnTo>
                  <a:pt x="153096" y="237369"/>
                </a:lnTo>
                <a:lnTo>
                  <a:pt x="151757" y="238899"/>
                </a:lnTo>
                <a:lnTo>
                  <a:pt x="152110" y="240191"/>
                </a:lnTo>
                <a:lnTo>
                  <a:pt x="153056" y="241694"/>
                </a:lnTo>
                <a:lnTo>
                  <a:pt x="153729" y="243557"/>
                </a:lnTo>
                <a:lnTo>
                  <a:pt x="153695" y="245223"/>
                </a:lnTo>
                <a:lnTo>
                  <a:pt x="148860" y="247590"/>
                </a:lnTo>
                <a:lnTo>
                  <a:pt x="149254" y="248399"/>
                </a:lnTo>
                <a:lnTo>
                  <a:pt x="149982" y="249351"/>
                </a:lnTo>
                <a:lnTo>
                  <a:pt x="149989" y="251071"/>
                </a:lnTo>
                <a:lnTo>
                  <a:pt x="149853" y="254084"/>
                </a:lnTo>
                <a:lnTo>
                  <a:pt x="148874" y="255172"/>
                </a:lnTo>
                <a:lnTo>
                  <a:pt x="147609" y="256246"/>
                </a:lnTo>
                <a:lnTo>
                  <a:pt x="146827" y="257627"/>
                </a:lnTo>
                <a:lnTo>
                  <a:pt x="146058" y="258307"/>
                </a:lnTo>
                <a:lnTo>
                  <a:pt x="144685" y="259157"/>
                </a:lnTo>
                <a:lnTo>
                  <a:pt x="142801" y="260014"/>
                </a:lnTo>
                <a:lnTo>
                  <a:pt x="139537" y="260761"/>
                </a:lnTo>
                <a:lnTo>
                  <a:pt x="136926" y="261265"/>
                </a:lnTo>
                <a:lnTo>
                  <a:pt x="135940" y="261754"/>
                </a:lnTo>
                <a:lnTo>
                  <a:pt x="134553" y="262761"/>
                </a:lnTo>
                <a:lnTo>
                  <a:pt x="133444" y="263971"/>
                </a:lnTo>
                <a:lnTo>
                  <a:pt x="133179" y="265277"/>
                </a:lnTo>
                <a:lnTo>
                  <a:pt x="133403" y="266773"/>
                </a:lnTo>
                <a:lnTo>
                  <a:pt x="133791" y="267997"/>
                </a:lnTo>
                <a:lnTo>
                  <a:pt x="134274" y="268833"/>
                </a:lnTo>
                <a:lnTo>
                  <a:pt x="134566" y="269887"/>
                </a:lnTo>
                <a:lnTo>
                  <a:pt x="134172" y="272723"/>
                </a:lnTo>
                <a:lnTo>
                  <a:pt x="133227" y="276007"/>
                </a:lnTo>
                <a:lnTo>
                  <a:pt x="132315" y="277469"/>
                </a:lnTo>
                <a:lnTo>
                  <a:pt x="130853" y="278272"/>
                </a:lnTo>
                <a:lnTo>
                  <a:pt x="129589" y="279169"/>
                </a:lnTo>
                <a:lnTo>
                  <a:pt x="130003" y="281318"/>
                </a:lnTo>
                <a:lnTo>
                  <a:pt x="130221" y="284399"/>
                </a:lnTo>
                <a:lnTo>
                  <a:pt x="129868" y="286860"/>
                </a:lnTo>
                <a:lnTo>
                  <a:pt x="129806" y="288377"/>
                </a:lnTo>
                <a:lnTo>
                  <a:pt x="129269" y="289954"/>
                </a:lnTo>
                <a:lnTo>
                  <a:pt x="128956" y="291062"/>
                </a:lnTo>
                <a:lnTo>
                  <a:pt x="128324" y="290791"/>
                </a:lnTo>
                <a:lnTo>
                  <a:pt x="125699" y="290920"/>
                </a:lnTo>
                <a:lnTo>
                  <a:pt x="122843" y="291763"/>
                </a:lnTo>
                <a:lnTo>
                  <a:pt x="121843" y="292436"/>
                </a:lnTo>
                <a:lnTo>
                  <a:pt x="121626" y="293354"/>
                </a:lnTo>
                <a:lnTo>
                  <a:pt x="120993" y="293973"/>
                </a:lnTo>
                <a:lnTo>
                  <a:pt x="120082" y="294666"/>
                </a:lnTo>
                <a:lnTo>
                  <a:pt x="119205" y="295516"/>
                </a:lnTo>
                <a:lnTo>
                  <a:pt x="117627" y="295381"/>
                </a:lnTo>
                <a:lnTo>
                  <a:pt x="116104" y="294796"/>
                </a:lnTo>
                <a:lnTo>
                  <a:pt x="115308" y="294231"/>
                </a:lnTo>
                <a:lnTo>
                  <a:pt x="115261" y="293891"/>
                </a:lnTo>
                <a:lnTo>
                  <a:pt x="115757" y="293062"/>
                </a:lnTo>
                <a:lnTo>
                  <a:pt x="116186" y="292157"/>
                </a:lnTo>
                <a:lnTo>
                  <a:pt x="116227" y="291559"/>
                </a:lnTo>
                <a:lnTo>
                  <a:pt x="115710" y="290090"/>
                </a:lnTo>
                <a:lnTo>
                  <a:pt x="115288" y="288512"/>
                </a:lnTo>
                <a:lnTo>
                  <a:pt x="115458" y="287758"/>
                </a:lnTo>
                <a:lnTo>
                  <a:pt x="115084" y="285432"/>
                </a:lnTo>
                <a:lnTo>
                  <a:pt x="114880" y="285316"/>
                </a:lnTo>
                <a:lnTo>
                  <a:pt x="112881" y="285915"/>
                </a:lnTo>
                <a:lnTo>
                  <a:pt x="112153" y="286065"/>
                </a:lnTo>
                <a:lnTo>
                  <a:pt x="111738" y="286323"/>
                </a:lnTo>
                <a:lnTo>
                  <a:pt x="111603" y="286765"/>
                </a:lnTo>
                <a:lnTo>
                  <a:pt x="112085" y="288241"/>
                </a:lnTo>
                <a:lnTo>
                  <a:pt x="111773" y="288492"/>
                </a:lnTo>
                <a:lnTo>
                  <a:pt x="110650" y="288458"/>
                </a:lnTo>
                <a:lnTo>
                  <a:pt x="109086" y="287969"/>
                </a:lnTo>
                <a:lnTo>
                  <a:pt x="107380" y="286615"/>
                </a:lnTo>
                <a:lnTo>
                  <a:pt x="106951" y="287057"/>
                </a:lnTo>
                <a:lnTo>
                  <a:pt x="106768" y="288132"/>
                </a:lnTo>
                <a:lnTo>
                  <a:pt x="106652" y="289403"/>
                </a:lnTo>
                <a:lnTo>
                  <a:pt x="107087" y="291715"/>
                </a:lnTo>
                <a:lnTo>
                  <a:pt x="106632" y="292538"/>
                </a:lnTo>
                <a:lnTo>
                  <a:pt x="105489" y="292389"/>
                </a:lnTo>
                <a:lnTo>
                  <a:pt x="103953" y="292395"/>
                </a:lnTo>
                <a:lnTo>
                  <a:pt x="102613" y="292620"/>
                </a:lnTo>
                <a:lnTo>
                  <a:pt x="101722" y="292674"/>
                </a:lnTo>
                <a:lnTo>
                  <a:pt x="101171" y="293497"/>
                </a:lnTo>
                <a:lnTo>
                  <a:pt x="100933" y="294422"/>
                </a:lnTo>
                <a:lnTo>
                  <a:pt x="101470" y="295442"/>
                </a:lnTo>
                <a:lnTo>
                  <a:pt x="101389" y="295877"/>
                </a:lnTo>
                <a:lnTo>
                  <a:pt x="100974" y="296271"/>
                </a:lnTo>
                <a:lnTo>
                  <a:pt x="100450" y="296509"/>
                </a:lnTo>
                <a:lnTo>
                  <a:pt x="100015" y="296482"/>
                </a:lnTo>
                <a:lnTo>
                  <a:pt x="98778" y="295347"/>
                </a:lnTo>
                <a:lnTo>
                  <a:pt x="97295" y="294925"/>
                </a:lnTo>
                <a:lnTo>
                  <a:pt x="93847" y="294272"/>
                </a:lnTo>
                <a:lnTo>
                  <a:pt x="93433" y="292722"/>
                </a:lnTo>
                <a:lnTo>
                  <a:pt x="92862" y="292695"/>
                </a:lnTo>
                <a:lnTo>
                  <a:pt x="92066" y="291878"/>
                </a:lnTo>
                <a:lnTo>
                  <a:pt x="91277" y="290797"/>
                </a:lnTo>
                <a:lnTo>
                  <a:pt x="90611" y="290852"/>
                </a:lnTo>
                <a:lnTo>
                  <a:pt x="90053" y="291158"/>
                </a:lnTo>
                <a:lnTo>
                  <a:pt x="88163" y="291035"/>
                </a:lnTo>
                <a:lnTo>
                  <a:pt x="86483" y="292674"/>
                </a:lnTo>
                <a:lnTo>
                  <a:pt x="85239" y="294714"/>
                </a:lnTo>
                <a:lnTo>
                  <a:pt x="83906" y="295693"/>
                </a:lnTo>
                <a:lnTo>
                  <a:pt x="82437" y="296122"/>
                </a:lnTo>
                <a:lnTo>
                  <a:pt x="81873" y="296135"/>
                </a:lnTo>
                <a:lnTo>
                  <a:pt x="82179" y="294850"/>
                </a:lnTo>
                <a:lnTo>
                  <a:pt x="81968" y="293905"/>
                </a:lnTo>
                <a:lnTo>
                  <a:pt x="81553" y="293069"/>
                </a:lnTo>
                <a:lnTo>
                  <a:pt x="77276" y="290831"/>
                </a:lnTo>
                <a:lnTo>
                  <a:pt x="76610" y="289907"/>
                </a:lnTo>
                <a:lnTo>
                  <a:pt x="75936" y="287363"/>
                </a:lnTo>
                <a:lnTo>
                  <a:pt x="75508" y="284820"/>
                </a:lnTo>
                <a:lnTo>
                  <a:pt x="75555" y="283331"/>
                </a:lnTo>
                <a:lnTo>
                  <a:pt x="75848" y="281991"/>
                </a:lnTo>
                <a:lnTo>
                  <a:pt x="75725" y="280958"/>
                </a:lnTo>
                <a:lnTo>
                  <a:pt x="75256" y="280169"/>
                </a:lnTo>
                <a:lnTo>
                  <a:pt x="73971" y="279407"/>
                </a:lnTo>
                <a:lnTo>
                  <a:pt x="72638" y="279054"/>
                </a:lnTo>
                <a:lnTo>
                  <a:pt x="70938" y="280046"/>
                </a:lnTo>
                <a:lnTo>
                  <a:pt x="70122" y="280237"/>
                </a:lnTo>
                <a:lnTo>
                  <a:pt x="69361" y="280169"/>
                </a:lnTo>
                <a:lnTo>
                  <a:pt x="68966" y="279802"/>
                </a:lnTo>
                <a:lnTo>
                  <a:pt x="69020" y="279292"/>
                </a:lnTo>
                <a:lnTo>
                  <a:pt x="70870" y="276565"/>
                </a:lnTo>
                <a:lnTo>
                  <a:pt x="71768" y="275429"/>
                </a:lnTo>
                <a:lnTo>
                  <a:pt x="72849" y="274559"/>
                </a:lnTo>
                <a:lnTo>
                  <a:pt x="73577" y="274096"/>
                </a:lnTo>
                <a:lnTo>
                  <a:pt x="74046" y="273430"/>
                </a:lnTo>
                <a:lnTo>
                  <a:pt x="74087" y="272900"/>
                </a:lnTo>
                <a:lnTo>
                  <a:pt x="73917" y="272519"/>
                </a:lnTo>
                <a:lnTo>
                  <a:pt x="72713" y="272016"/>
                </a:lnTo>
                <a:lnTo>
                  <a:pt x="70836" y="270744"/>
                </a:lnTo>
                <a:lnTo>
                  <a:pt x="69837" y="270608"/>
                </a:lnTo>
                <a:lnTo>
                  <a:pt x="69000" y="270030"/>
                </a:lnTo>
                <a:lnTo>
                  <a:pt x="68116" y="268038"/>
                </a:lnTo>
                <a:lnTo>
                  <a:pt x="67701" y="267657"/>
                </a:lnTo>
                <a:lnTo>
                  <a:pt x="66817" y="267453"/>
                </a:lnTo>
                <a:lnTo>
                  <a:pt x="66001" y="266963"/>
                </a:lnTo>
                <a:lnTo>
                  <a:pt x="66042" y="264372"/>
                </a:lnTo>
                <a:lnTo>
                  <a:pt x="66076" y="262135"/>
                </a:lnTo>
                <a:lnTo>
                  <a:pt x="64254" y="258531"/>
                </a:lnTo>
                <a:lnTo>
                  <a:pt x="63546" y="256260"/>
                </a:lnTo>
                <a:lnTo>
                  <a:pt x="62629" y="253921"/>
                </a:lnTo>
                <a:lnTo>
                  <a:pt x="61785" y="252826"/>
                </a:lnTo>
                <a:lnTo>
                  <a:pt x="60310" y="251908"/>
                </a:lnTo>
                <a:lnTo>
                  <a:pt x="58494" y="251269"/>
                </a:lnTo>
                <a:lnTo>
                  <a:pt x="56883" y="251119"/>
                </a:lnTo>
                <a:lnTo>
                  <a:pt x="55645" y="251337"/>
                </a:lnTo>
                <a:lnTo>
                  <a:pt x="55067" y="251622"/>
                </a:lnTo>
                <a:lnTo>
                  <a:pt x="55094" y="252057"/>
                </a:lnTo>
                <a:lnTo>
                  <a:pt x="56100" y="253533"/>
                </a:lnTo>
                <a:lnTo>
                  <a:pt x="56284" y="254356"/>
                </a:lnTo>
                <a:lnTo>
                  <a:pt x="56114" y="255151"/>
                </a:lnTo>
                <a:lnTo>
                  <a:pt x="55774" y="255682"/>
                </a:lnTo>
                <a:lnTo>
                  <a:pt x="54883" y="255743"/>
                </a:lnTo>
                <a:lnTo>
                  <a:pt x="53319" y="256199"/>
                </a:lnTo>
                <a:lnTo>
                  <a:pt x="51395" y="257096"/>
                </a:lnTo>
                <a:lnTo>
                  <a:pt x="50048" y="257865"/>
                </a:lnTo>
                <a:lnTo>
                  <a:pt x="48967" y="259809"/>
                </a:lnTo>
                <a:lnTo>
                  <a:pt x="48219" y="260054"/>
                </a:lnTo>
                <a:lnTo>
                  <a:pt x="46948" y="259809"/>
                </a:lnTo>
                <a:lnTo>
                  <a:pt x="43323" y="258375"/>
                </a:lnTo>
                <a:lnTo>
                  <a:pt x="40338" y="257191"/>
                </a:lnTo>
                <a:lnTo>
                  <a:pt x="38277" y="256511"/>
                </a:lnTo>
                <a:lnTo>
                  <a:pt x="37040" y="256947"/>
                </a:lnTo>
                <a:lnTo>
                  <a:pt x="36408" y="257157"/>
                </a:lnTo>
                <a:lnTo>
                  <a:pt x="34633" y="257946"/>
                </a:lnTo>
                <a:lnTo>
                  <a:pt x="32273" y="260823"/>
                </a:lnTo>
                <a:lnTo>
                  <a:pt x="31709" y="261775"/>
                </a:lnTo>
                <a:lnTo>
                  <a:pt x="31239" y="262081"/>
                </a:lnTo>
                <a:lnTo>
                  <a:pt x="30600" y="262584"/>
                </a:lnTo>
                <a:lnTo>
                  <a:pt x="29988" y="262597"/>
                </a:lnTo>
                <a:lnTo>
                  <a:pt x="29499" y="262257"/>
                </a:lnTo>
                <a:lnTo>
                  <a:pt x="29342" y="262047"/>
                </a:lnTo>
                <a:lnTo>
                  <a:pt x="28132" y="259973"/>
                </a:lnTo>
                <a:lnTo>
                  <a:pt x="26806" y="257688"/>
                </a:lnTo>
                <a:lnTo>
                  <a:pt x="25718" y="256654"/>
                </a:lnTo>
                <a:lnTo>
                  <a:pt x="24351" y="256607"/>
                </a:lnTo>
                <a:lnTo>
                  <a:pt x="23188" y="257321"/>
                </a:lnTo>
                <a:lnTo>
                  <a:pt x="21971" y="258789"/>
                </a:lnTo>
                <a:lnTo>
                  <a:pt x="20441" y="260149"/>
                </a:lnTo>
                <a:lnTo>
                  <a:pt x="19469" y="260557"/>
                </a:lnTo>
                <a:lnTo>
                  <a:pt x="18619" y="260333"/>
                </a:lnTo>
                <a:lnTo>
                  <a:pt x="16531" y="258619"/>
                </a:lnTo>
                <a:lnTo>
                  <a:pt x="15042" y="257395"/>
                </a:lnTo>
                <a:lnTo>
                  <a:pt x="14858" y="256783"/>
                </a:lnTo>
                <a:lnTo>
                  <a:pt x="15382" y="255845"/>
                </a:lnTo>
                <a:lnTo>
                  <a:pt x="15899" y="254444"/>
                </a:lnTo>
                <a:lnTo>
                  <a:pt x="16463" y="253309"/>
                </a:lnTo>
                <a:lnTo>
                  <a:pt x="17007" y="252785"/>
                </a:lnTo>
                <a:lnTo>
                  <a:pt x="17143" y="251337"/>
                </a:lnTo>
                <a:lnTo>
                  <a:pt x="15878" y="250310"/>
                </a:lnTo>
                <a:lnTo>
                  <a:pt x="15837" y="249813"/>
                </a:lnTo>
                <a:lnTo>
                  <a:pt x="15967" y="248453"/>
                </a:lnTo>
                <a:lnTo>
                  <a:pt x="16531" y="245577"/>
                </a:lnTo>
                <a:lnTo>
                  <a:pt x="16477" y="244482"/>
                </a:lnTo>
                <a:lnTo>
                  <a:pt x="16987" y="242340"/>
                </a:lnTo>
                <a:lnTo>
                  <a:pt x="16157" y="241374"/>
                </a:lnTo>
                <a:lnTo>
                  <a:pt x="15967" y="240661"/>
                </a:lnTo>
                <a:lnTo>
                  <a:pt x="15035" y="239518"/>
                </a:lnTo>
                <a:lnTo>
                  <a:pt x="13967" y="237900"/>
                </a:lnTo>
                <a:lnTo>
                  <a:pt x="13723" y="236601"/>
                </a:lnTo>
                <a:lnTo>
                  <a:pt x="13349" y="235567"/>
                </a:lnTo>
                <a:lnTo>
                  <a:pt x="12322" y="234010"/>
                </a:lnTo>
                <a:lnTo>
                  <a:pt x="11574" y="233765"/>
                </a:lnTo>
                <a:lnTo>
                  <a:pt x="9969" y="233527"/>
                </a:lnTo>
                <a:lnTo>
                  <a:pt x="9704" y="234064"/>
                </a:lnTo>
                <a:lnTo>
                  <a:pt x="9112" y="234840"/>
                </a:lnTo>
                <a:lnTo>
                  <a:pt x="8568" y="235064"/>
                </a:lnTo>
                <a:lnTo>
                  <a:pt x="7691" y="234112"/>
                </a:lnTo>
                <a:lnTo>
                  <a:pt x="7358" y="233296"/>
                </a:lnTo>
                <a:lnTo>
                  <a:pt x="7365" y="232555"/>
                </a:lnTo>
                <a:lnTo>
                  <a:pt x="6175" y="231256"/>
                </a:lnTo>
                <a:lnTo>
                  <a:pt x="4325" y="228876"/>
                </a:lnTo>
                <a:lnTo>
                  <a:pt x="4515" y="226911"/>
                </a:lnTo>
                <a:lnTo>
                  <a:pt x="5658" y="225850"/>
                </a:lnTo>
                <a:lnTo>
                  <a:pt x="5998" y="225047"/>
                </a:lnTo>
                <a:lnTo>
                  <a:pt x="6100" y="224150"/>
                </a:lnTo>
                <a:lnTo>
                  <a:pt x="5583" y="223062"/>
                </a:lnTo>
                <a:lnTo>
                  <a:pt x="4971" y="222205"/>
                </a:lnTo>
                <a:lnTo>
                  <a:pt x="5141" y="220308"/>
                </a:lnTo>
                <a:lnTo>
                  <a:pt x="4991" y="217670"/>
                </a:lnTo>
                <a:lnTo>
                  <a:pt x="4053" y="216350"/>
                </a:lnTo>
                <a:lnTo>
                  <a:pt x="3203" y="215385"/>
                </a:lnTo>
                <a:lnTo>
                  <a:pt x="2013" y="214344"/>
                </a:lnTo>
                <a:lnTo>
                  <a:pt x="1000" y="212739"/>
                </a:lnTo>
                <a:lnTo>
                  <a:pt x="1408" y="210536"/>
                </a:lnTo>
                <a:lnTo>
                  <a:pt x="1795" y="209020"/>
                </a:lnTo>
                <a:lnTo>
                  <a:pt x="0" y="205872"/>
                </a:lnTo>
                <a:lnTo>
                  <a:pt x="3359" y="207116"/>
                </a:lnTo>
                <a:lnTo>
                  <a:pt x="3801" y="206708"/>
                </a:lnTo>
                <a:lnTo>
                  <a:pt x="4944" y="205946"/>
                </a:lnTo>
                <a:lnTo>
                  <a:pt x="6487" y="204341"/>
                </a:lnTo>
                <a:lnTo>
                  <a:pt x="7779" y="202213"/>
                </a:lnTo>
                <a:lnTo>
                  <a:pt x="8364" y="199581"/>
                </a:lnTo>
                <a:lnTo>
                  <a:pt x="8623" y="197310"/>
                </a:lnTo>
                <a:lnTo>
                  <a:pt x="9200" y="195386"/>
                </a:lnTo>
                <a:lnTo>
                  <a:pt x="9935" y="193754"/>
                </a:lnTo>
                <a:lnTo>
                  <a:pt x="11540" y="192054"/>
                </a:lnTo>
                <a:lnTo>
                  <a:pt x="13049" y="190850"/>
                </a:lnTo>
                <a:lnTo>
                  <a:pt x="14845" y="189599"/>
                </a:lnTo>
                <a:lnTo>
                  <a:pt x="15756" y="189823"/>
                </a:lnTo>
                <a:lnTo>
                  <a:pt x="17462" y="191571"/>
                </a:lnTo>
                <a:lnTo>
                  <a:pt x="21209" y="195073"/>
                </a:lnTo>
                <a:lnTo>
                  <a:pt x="24303" y="197739"/>
                </a:lnTo>
                <a:lnTo>
                  <a:pt x="25432" y="199153"/>
                </a:lnTo>
                <a:lnTo>
                  <a:pt x="26432" y="199167"/>
                </a:lnTo>
                <a:lnTo>
                  <a:pt x="27969" y="196583"/>
                </a:lnTo>
                <a:lnTo>
                  <a:pt x="29560" y="194359"/>
                </a:lnTo>
                <a:lnTo>
                  <a:pt x="30233" y="193815"/>
                </a:lnTo>
                <a:lnTo>
                  <a:pt x="32327" y="193570"/>
                </a:lnTo>
                <a:lnTo>
                  <a:pt x="34109" y="193475"/>
                </a:lnTo>
                <a:lnTo>
                  <a:pt x="35666" y="193516"/>
                </a:lnTo>
                <a:lnTo>
                  <a:pt x="38522" y="193944"/>
                </a:lnTo>
                <a:lnTo>
                  <a:pt x="39828" y="194339"/>
                </a:lnTo>
                <a:lnTo>
                  <a:pt x="41052" y="194577"/>
                </a:lnTo>
                <a:lnTo>
                  <a:pt x="44642" y="194774"/>
                </a:lnTo>
                <a:lnTo>
                  <a:pt x="48199" y="194230"/>
                </a:lnTo>
                <a:lnTo>
                  <a:pt x="51579" y="193529"/>
                </a:lnTo>
                <a:lnTo>
                  <a:pt x="54081" y="193115"/>
                </a:lnTo>
                <a:lnTo>
                  <a:pt x="54210" y="192061"/>
                </a:lnTo>
                <a:lnTo>
                  <a:pt x="54067" y="190816"/>
                </a:lnTo>
                <a:lnTo>
                  <a:pt x="54468" y="189871"/>
                </a:lnTo>
                <a:lnTo>
                  <a:pt x="55257" y="188994"/>
                </a:lnTo>
                <a:lnTo>
                  <a:pt x="55924" y="188796"/>
                </a:lnTo>
                <a:lnTo>
                  <a:pt x="56209" y="191789"/>
                </a:lnTo>
                <a:lnTo>
                  <a:pt x="57005" y="192237"/>
                </a:lnTo>
                <a:lnTo>
                  <a:pt x="59235" y="192366"/>
                </a:lnTo>
                <a:lnTo>
                  <a:pt x="62860" y="192366"/>
                </a:lnTo>
                <a:lnTo>
                  <a:pt x="66749" y="192366"/>
                </a:lnTo>
                <a:lnTo>
                  <a:pt x="70639" y="192366"/>
                </a:lnTo>
                <a:lnTo>
                  <a:pt x="74535" y="192366"/>
                </a:lnTo>
                <a:lnTo>
                  <a:pt x="78425" y="192366"/>
                </a:lnTo>
                <a:lnTo>
                  <a:pt x="82315" y="192366"/>
                </a:lnTo>
                <a:lnTo>
                  <a:pt x="86211" y="192366"/>
                </a:lnTo>
                <a:lnTo>
                  <a:pt x="90101" y="192366"/>
                </a:lnTo>
                <a:lnTo>
                  <a:pt x="93997" y="192366"/>
                </a:lnTo>
                <a:lnTo>
                  <a:pt x="97887" y="192366"/>
                </a:lnTo>
                <a:lnTo>
                  <a:pt x="101776" y="192366"/>
                </a:lnTo>
                <a:lnTo>
                  <a:pt x="105666" y="192366"/>
                </a:lnTo>
                <a:lnTo>
                  <a:pt x="109562" y="192366"/>
                </a:lnTo>
                <a:lnTo>
                  <a:pt x="113452" y="192366"/>
                </a:lnTo>
                <a:lnTo>
                  <a:pt x="117349" y="192366"/>
                </a:lnTo>
                <a:lnTo>
                  <a:pt x="121238" y="192366"/>
                </a:lnTo>
                <a:lnTo>
                  <a:pt x="125135" y="192366"/>
                </a:lnTo>
                <a:lnTo>
                  <a:pt x="129167" y="192366"/>
                </a:lnTo>
                <a:lnTo>
                  <a:pt x="130255" y="186593"/>
                </a:lnTo>
                <a:lnTo>
                  <a:pt x="131248" y="181296"/>
                </a:lnTo>
                <a:lnTo>
                  <a:pt x="132077" y="176849"/>
                </a:lnTo>
                <a:lnTo>
                  <a:pt x="129222" y="173707"/>
                </a:lnTo>
                <a:lnTo>
                  <a:pt x="126950" y="171205"/>
                </a:lnTo>
                <a:lnTo>
                  <a:pt x="126420" y="166431"/>
                </a:lnTo>
                <a:lnTo>
                  <a:pt x="125883" y="161501"/>
                </a:lnTo>
                <a:lnTo>
                  <a:pt x="125339" y="156564"/>
                </a:lnTo>
                <a:lnTo>
                  <a:pt x="124788" y="151621"/>
                </a:lnTo>
                <a:lnTo>
                  <a:pt x="124251" y="146670"/>
                </a:lnTo>
                <a:lnTo>
                  <a:pt x="123707" y="141713"/>
                </a:lnTo>
                <a:lnTo>
                  <a:pt x="123163" y="136749"/>
                </a:lnTo>
                <a:lnTo>
                  <a:pt x="122619" y="131778"/>
                </a:lnTo>
                <a:lnTo>
                  <a:pt x="122074" y="126800"/>
                </a:lnTo>
                <a:lnTo>
                  <a:pt x="121531" y="121809"/>
                </a:lnTo>
                <a:lnTo>
                  <a:pt x="120986" y="116818"/>
                </a:lnTo>
                <a:lnTo>
                  <a:pt x="120443" y="111820"/>
                </a:lnTo>
                <a:lnTo>
                  <a:pt x="119899" y="106808"/>
                </a:lnTo>
                <a:lnTo>
                  <a:pt x="119361" y="101790"/>
                </a:lnTo>
                <a:lnTo>
                  <a:pt x="118817" y="96765"/>
                </a:lnTo>
                <a:lnTo>
                  <a:pt x="118266" y="91726"/>
                </a:lnTo>
                <a:lnTo>
                  <a:pt x="117729" y="86687"/>
                </a:lnTo>
                <a:lnTo>
                  <a:pt x="117185" y="81634"/>
                </a:lnTo>
                <a:lnTo>
                  <a:pt x="116641" y="76575"/>
                </a:lnTo>
                <a:lnTo>
                  <a:pt x="116097" y="71509"/>
                </a:lnTo>
                <a:lnTo>
                  <a:pt x="115553" y="66430"/>
                </a:lnTo>
                <a:lnTo>
                  <a:pt x="115009" y="61350"/>
                </a:lnTo>
                <a:lnTo>
                  <a:pt x="114465" y="56250"/>
                </a:lnTo>
                <a:lnTo>
                  <a:pt x="113921" y="51150"/>
                </a:lnTo>
                <a:lnTo>
                  <a:pt x="113377" y="46036"/>
                </a:lnTo>
                <a:lnTo>
                  <a:pt x="112840" y="40916"/>
                </a:lnTo>
                <a:lnTo>
                  <a:pt x="112296" y="35782"/>
                </a:lnTo>
                <a:lnTo>
                  <a:pt x="111752" y="30641"/>
                </a:lnTo>
                <a:lnTo>
                  <a:pt x="111208" y="25486"/>
                </a:lnTo>
                <a:lnTo>
                  <a:pt x="110664" y="20325"/>
                </a:lnTo>
                <a:lnTo>
                  <a:pt x="110120" y="15157"/>
                </a:lnTo>
                <a:lnTo>
                  <a:pt x="109576" y="9976"/>
                </a:lnTo>
                <a:lnTo>
                  <a:pt x="109032" y="4780"/>
                </a:lnTo>
                <a:lnTo>
                  <a:pt x="108522" y="13"/>
                </a:lnTo>
                <a:lnTo>
                  <a:pt x="114384" y="13"/>
                </a:lnTo>
                <a:lnTo>
                  <a:pt x="120633" y="7"/>
                </a:lnTo>
                <a:lnTo>
                  <a:pt x="126719" y="7"/>
                </a:lnTo>
                <a:lnTo>
                  <a:pt x="135647" y="0"/>
                </a:lnTo>
                <a:lnTo>
                  <a:pt x="142332" y="0"/>
                </a:lnTo>
                <a:lnTo>
                  <a:pt x="148159" y="3998"/>
                </a:lnTo>
                <a:lnTo>
                  <a:pt x="153443" y="7772"/>
                </a:lnTo>
                <a:lnTo>
                  <a:pt x="159692" y="12240"/>
                </a:lnTo>
                <a:lnTo>
                  <a:pt x="165942" y="16701"/>
                </a:lnTo>
                <a:lnTo>
                  <a:pt x="172198" y="21155"/>
                </a:lnTo>
                <a:lnTo>
                  <a:pt x="178447" y="25595"/>
                </a:lnTo>
                <a:lnTo>
                  <a:pt x="184696" y="30029"/>
                </a:lnTo>
                <a:lnTo>
                  <a:pt x="190939" y="34463"/>
                </a:lnTo>
                <a:lnTo>
                  <a:pt x="197195" y="38876"/>
                </a:lnTo>
                <a:lnTo>
                  <a:pt x="203444" y="43296"/>
                </a:lnTo>
                <a:lnTo>
                  <a:pt x="209693" y="47702"/>
                </a:lnTo>
                <a:lnTo>
                  <a:pt x="215943" y="52102"/>
                </a:lnTo>
                <a:lnTo>
                  <a:pt x="222192" y="56495"/>
                </a:lnTo>
                <a:lnTo>
                  <a:pt x="228441" y="60881"/>
                </a:lnTo>
                <a:lnTo>
                  <a:pt x="234690" y="65260"/>
                </a:lnTo>
                <a:lnTo>
                  <a:pt x="240939" y="69632"/>
                </a:lnTo>
                <a:lnTo>
                  <a:pt x="247189" y="73998"/>
                </a:lnTo>
                <a:lnTo>
                  <a:pt x="253438" y="78364"/>
                </a:lnTo>
                <a:lnTo>
                  <a:pt x="256233" y="80309"/>
                </a:lnTo>
                <a:lnTo>
                  <a:pt x="256491" y="81111"/>
                </a:lnTo>
                <a:lnTo>
                  <a:pt x="256750" y="82750"/>
                </a:lnTo>
                <a:lnTo>
                  <a:pt x="256586" y="84592"/>
                </a:lnTo>
                <a:lnTo>
                  <a:pt x="256614" y="86095"/>
                </a:lnTo>
                <a:lnTo>
                  <a:pt x="257436" y="87109"/>
                </a:lnTo>
                <a:lnTo>
                  <a:pt x="258994" y="88196"/>
                </a:lnTo>
                <a:lnTo>
                  <a:pt x="265107" y="91406"/>
                </a:lnTo>
                <a:lnTo>
                  <a:pt x="265590" y="92039"/>
                </a:lnTo>
                <a:lnTo>
                  <a:pt x="265807" y="93365"/>
                </a:lnTo>
                <a:lnTo>
                  <a:pt x="266535" y="94990"/>
                </a:lnTo>
                <a:lnTo>
                  <a:pt x="267827" y="95942"/>
                </a:lnTo>
                <a:lnTo>
                  <a:pt x="269336" y="96642"/>
                </a:lnTo>
                <a:lnTo>
                  <a:pt x="271179" y="97132"/>
                </a:lnTo>
                <a:lnTo>
                  <a:pt x="276721" y="97635"/>
                </a:lnTo>
                <a:lnTo>
                  <a:pt x="277898" y="98390"/>
                </a:lnTo>
                <a:lnTo>
                  <a:pt x="280291" y="101348"/>
                </a:lnTo>
                <a:lnTo>
                  <a:pt x="281590" y="101933"/>
                </a:lnTo>
                <a:lnTo>
                  <a:pt x="285283" y="102783"/>
                </a:lnTo>
                <a:lnTo>
                  <a:pt x="287955" y="103259"/>
                </a:lnTo>
                <a:lnTo>
                  <a:pt x="289057" y="103531"/>
                </a:lnTo>
                <a:lnTo>
                  <a:pt x="291478" y="104319"/>
                </a:lnTo>
                <a:lnTo>
                  <a:pt x="294109" y="105666"/>
                </a:lnTo>
                <a:lnTo>
                  <a:pt x="295503" y="106883"/>
                </a:lnTo>
                <a:lnTo>
                  <a:pt x="295503" y="107264"/>
                </a:lnTo>
                <a:lnTo>
                  <a:pt x="295490" y="108325"/>
                </a:lnTo>
                <a:lnTo>
                  <a:pt x="295469" y="111500"/>
                </a:lnTo>
                <a:lnTo>
                  <a:pt x="295952" y="113248"/>
                </a:lnTo>
                <a:lnTo>
                  <a:pt x="296503" y="114513"/>
                </a:lnTo>
                <a:lnTo>
                  <a:pt x="296475" y="115281"/>
                </a:lnTo>
                <a:lnTo>
                  <a:pt x="295809" y="115825"/>
                </a:lnTo>
                <a:lnTo>
                  <a:pt x="295292" y="116498"/>
                </a:lnTo>
                <a:lnTo>
                  <a:pt x="295007" y="117382"/>
                </a:lnTo>
                <a:lnTo>
                  <a:pt x="294252" y="118504"/>
                </a:lnTo>
                <a:lnTo>
                  <a:pt x="293647" y="119756"/>
                </a:lnTo>
                <a:lnTo>
                  <a:pt x="293905" y="120694"/>
                </a:lnTo>
                <a:lnTo>
                  <a:pt x="294945" y="121306"/>
                </a:lnTo>
                <a:lnTo>
                  <a:pt x="296503" y="122496"/>
                </a:lnTo>
                <a:lnTo>
                  <a:pt x="297795" y="122999"/>
                </a:lnTo>
                <a:lnTo>
                  <a:pt x="298427" y="123033"/>
                </a:lnTo>
                <a:lnTo>
                  <a:pt x="299270" y="122999"/>
                </a:lnTo>
                <a:lnTo>
                  <a:pt x="299998" y="122843"/>
                </a:lnTo>
                <a:lnTo>
                  <a:pt x="304663" y="121932"/>
                </a:lnTo>
                <a:lnTo>
                  <a:pt x="308988" y="12108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23" name="Google Shape;3823;p208"/>
          <p:cNvSpPr/>
          <p:nvPr/>
        </p:nvSpPr>
        <p:spPr>
          <a:xfrm>
            <a:off x="9794085" y="4097859"/>
            <a:ext cx="1319" cy="1033"/>
          </a:xfrm>
          <a:custGeom>
            <a:rect b="b" l="l" r="r" t="t"/>
            <a:pathLst>
              <a:path extrusionOk="0" h="1033" w="1319">
                <a:moveTo>
                  <a:pt x="0" y="1034"/>
                </a:moveTo>
                <a:lnTo>
                  <a:pt x="41" y="585"/>
                </a:lnTo>
                <a:lnTo>
                  <a:pt x="293" y="88"/>
                </a:lnTo>
                <a:lnTo>
                  <a:pt x="918" y="0"/>
                </a:lnTo>
                <a:lnTo>
                  <a:pt x="1319" y="476"/>
                </a:lnTo>
                <a:lnTo>
                  <a:pt x="1265" y="496"/>
                </a:lnTo>
                <a:lnTo>
                  <a:pt x="374" y="904"/>
                </a:lnTo>
                <a:lnTo>
                  <a:pt x="95" y="98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24" name="Google Shape;3824;p208"/>
          <p:cNvSpPr/>
          <p:nvPr/>
        </p:nvSpPr>
        <p:spPr>
          <a:xfrm>
            <a:off x="9387614" y="3966013"/>
            <a:ext cx="171116" cy="376559"/>
          </a:xfrm>
          <a:custGeom>
            <a:rect b="b" l="l" r="r" t="t"/>
            <a:pathLst>
              <a:path extrusionOk="0" h="376559" w="171116">
                <a:moveTo>
                  <a:pt x="170967" y="145718"/>
                </a:moveTo>
                <a:lnTo>
                  <a:pt x="169845" y="147731"/>
                </a:lnTo>
                <a:lnTo>
                  <a:pt x="166927" y="149819"/>
                </a:lnTo>
                <a:lnTo>
                  <a:pt x="164867" y="150879"/>
                </a:lnTo>
                <a:lnTo>
                  <a:pt x="163664" y="150907"/>
                </a:lnTo>
                <a:lnTo>
                  <a:pt x="162644" y="152158"/>
                </a:lnTo>
                <a:lnTo>
                  <a:pt x="161807" y="154619"/>
                </a:lnTo>
                <a:lnTo>
                  <a:pt x="160937" y="156061"/>
                </a:lnTo>
                <a:lnTo>
                  <a:pt x="160039" y="156490"/>
                </a:lnTo>
                <a:lnTo>
                  <a:pt x="159461" y="157421"/>
                </a:lnTo>
                <a:lnTo>
                  <a:pt x="159189" y="158849"/>
                </a:lnTo>
                <a:lnTo>
                  <a:pt x="159706" y="159611"/>
                </a:lnTo>
                <a:lnTo>
                  <a:pt x="161011" y="159713"/>
                </a:lnTo>
                <a:lnTo>
                  <a:pt x="161114" y="160114"/>
                </a:lnTo>
                <a:lnTo>
                  <a:pt x="160012" y="160814"/>
                </a:lnTo>
                <a:lnTo>
                  <a:pt x="158638" y="161059"/>
                </a:lnTo>
                <a:lnTo>
                  <a:pt x="157006" y="160848"/>
                </a:lnTo>
                <a:lnTo>
                  <a:pt x="155449" y="161413"/>
                </a:lnTo>
                <a:lnTo>
                  <a:pt x="153980" y="162739"/>
                </a:lnTo>
                <a:lnTo>
                  <a:pt x="152729" y="165602"/>
                </a:lnTo>
                <a:lnTo>
                  <a:pt x="151695" y="169994"/>
                </a:lnTo>
                <a:lnTo>
                  <a:pt x="151560" y="171123"/>
                </a:lnTo>
                <a:lnTo>
                  <a:pt x="149288" y="169845"/>
                </a:lnTo>
                <a:lnTo>
                  <a:pt x="148343" y="169124"/>
                </a:lnTo>
                <a:lnTo>
                  <a:pt x="147126" y="168940"/>
                </a:lnTo>
                <a:lnTo>
                  <a:pt x="145875" y="169750"/>
                </a:lnTo>
                <a:lnTo>
                  <a:pt x="144882" y="170627"/>
                </a:lnTo>
                <a:lnTo>
                  <a:pt x="143869" y="170946"/>
                </a:lnTo>
                <a:lnTo>
                  <a:pt x="142311" y="171048"/>
                </a:lnTo>
                <a:lnTo>
                  <a:pt x="140271" y="170593"/>
                </a:lnTo>
                <a:lnTo>
                  <a:pt x="138884" y="170185"/>
                </a:lnTo>
                <a:lnTo>
                  <a:pt x="138673" y="170409"/>
                </a:lnTo>
                <a:lnTo>
                  <a:pt x="139428" y="172259"/>
                </a:lnTo>
                <a:lnTo>
                  <a:pt x="139694" y="173734"/>
                </a:lnTo>
                <a:lnTo>
                  <a:pt x="139394" y="174503"/>
                </a:lnTo>
                <a:lnTo>
                  <a:pt x="138735" y="175142"/>
                </a:lnTo>
                <a:lnTo>
                  <a:pt x="137742" y="175645"/>
                </a:lnTo>
                <a:lnTo>
                  <a:pt x="136572" y="175938"/>
                </a:lnTo>
                <a:lnTo>
                  <a:pt x="135539" y="175910"/>
                </a:lnTo>
                <a:lnTo>
                  <a:pt x="133886" y="175210"/>
                </a:lnTo>
                <a:lnTo>
                  <a:pt x="132621" y="175183"/>
                </a:lnTo>
                <a:lnTo>
                  <a:pt x="131540" y="175530"/>
                </a:lnTo>
                <a:lnTo>
                  <a:pt x="130881" y="176046"/>
                </a:lnTo>
                <a:lnTo>
                  <a:pt x="130513" y="176692"/>
                </a:lnTo>
                <a:lnTo>
                  <a:pt x="129874" y="180337"/>
                </a:lnTo>
                <a:lnTo>
                  <a:pt x="129317" y="181473"/>
                </a:lnTo>
                <a:lnTo>
                  <a:pt x="128534" y="182119"/>
                </a:lnTo>
                <a:lnTo>
                  <a:pt x="127752" y="182187"/>
                </a:lnTo>
                <a:lnTo>
                  <a:pt x="126678" y="182010"/>
                </a:lnTo>
                <a:lnTo>
                  <a:pt x="125556" y="182160"/>
                </a:lnTo>
                <a:lnTo>
                  <a:pt x="120463" y="183567"/>
                </a:lnTo>
                <a:lnTo>
                  <a:pt x="119722" y="183703"/>
                </a:lnTo>
                <a:lnTo>
                  <a:pt x="118131" y="183812"/>
                </a:lnTo>
                <a:lnTo>
                  <a:pt x="116648" y="183853"/>
                </a:lnTo>
                <a:lnTo>
                  <a:pt x="115608" y="183785"/>
                </a:lnTo>
                <a:lnTo>
                  <a:pt x="113167" y="182343"/>
                </a:lnTo>
                <a:lnTo>
                  <a:pt x="111983" y="182194"/>
                </a:lnTo>
                <a:lnTo>
                  <a:pt x="111331" y="182602"/>
                </a:lnTo>
                <a:lnTo>
                  <a:pt x="110882" y="184533"/>
                </a:lnTo>
                <a:lnTo>
                  <a:pt x="109454" y="185764"/>
                </a:lnTo>
                <a:lnTo>
                  <a:pt x="107549" y="188436"/>
                </a:lnTo>
                <a:lnTo>
                  <a:pt x="107115" y="192339"/>
                </a:lnTo>
                <a:lnTo>
                  <a:pt x="107305" y="195059"/>
                </a:lnTo>
                <a:lnTo>
                  <a:pt x="105598" y="197752"/>
                </a:lnTo>
                <a:lnTo>
                  <a:pt x="105441" y="199051"/>
                </a:lnTo>
                <a:lnTo>
                  <a:pt x="106360" y="205280"/>
                </a:lnTo>
                <a:lnTo>
                  <a:pt x="106210" y="205933"/>
                </a:lnTo>
                <a:lnTo>
                  <a:pt x="105857" y="206252"/>
                </a:lnTo>
                <a:lnTo>
                  <a:pt x="104789" y="206470"/>
                </a:lnTo>
                <a:lnTo>
                  <a:pt x="102987" y="207123"/>
                </a:lnTo>
                <a:lnTo>
                  <a:pt x="101797" y="207741"/>
                </a:lnTo>
                <a:lnTo>
                  <a:pt x="101225" y="207810"/>
                </a:lnTo>
                <a:lnTo>
                  <a:pt x="99546" y="207347"/>
                </a:lnTo>
                <a:lnTo>
                  <a:pt x="99111" y="207340"/>
                </a:lnTo>
                <a:lnTo>
                  <a:pt x="99240" y="207816"/>
                </a:lnTo>
                <a:lnTo>
                  <a:pt x="100580" y="210509"/>
                </a:lnTo>
                <a:lnTo>
                  <a:pt x="101967" y="211788"/>
                </a:lnTo>
                <a:lnTo>
                  <a:pt x="103415" y="211645"/>
                </a:lnTo>
                <a:lnTo>
                  <a:pt x="104041" y="211896"/>
                </a:lnTo>
                <a:lnTo>
                  <a:pt x="103857" y="212542"/>
                </a:lnTo>
                <a:lnTo>
                  <a:pt x="104415" y="214229"/>
                </a:lnTo>
                <a:lnTo>
                  <a:pt x="105707" y="216949"/>
                </a:lnTo>
                <a:lnTo>
                  <a:pt x="106101" y="218989"/>
                </a:lnTo>
                <a:lnTo>
                  <a:pt x="105312" y="221015"/>
                </a:lnTo>
                <a:lnTo>
                  <a:pt x="105455" y="221743"/>
                </a:lnTo>
                <a:lnTo>
                  <a:pt x="105883" y="222171"/>
                </a:lnTo>
                <a:lnTo>
                  <a:pt x="107107" y="224055"/>
                </a:lnTo>
                <a:lnTo>
                  <a:pt x="109712" y="226999"/>
                </a:lnTo>
                <a:lnTo>
                  <a:pt x="112262" y="230182"/>
                </a:lnTo>
                <a:lnTo>
                  <a:pt x="114391" y="232834"/>
                </a:lnTo>
                <a:lnTo>
                  <a:pt x="115948" y="234670"/>
                </a:lnTo>
                <a:lnTo>
                  <a:pt x="119429" y="238077"/>
                </a:lnTo>
                <a:lnTo>
                  <a:pt x="120048" y="239674"/>
                </a:lnTo>
                <a:lnTo>
                  <a:pt x="120184" y="242898"/>
                </a:lnTo>
                <a:lnTo>
                  <a:pt x="121041" y="244761"/>
                </a:lnTo>
                <a:lnTo>
                  <a:pt x="121836" y="246094"/>
                </a:lnTo>
                <a:lnTo>
                  <a:pt x="122387" y="247209"/>
                </a:lnTo>
                <a:lnTo>
                  <a:pt x="123666" y="250854"/>
                </a:lnTo>
                <a:lnTo>
                  <a:pt x="124210" y="251343"/>
                </a:lnTo>
                <a:lnTo>
                  <a:pt x="126998" y="249127"/>
                </a:lnTo>
                <a:lnTo>
                  <a:pt x="127644" y="249589"/>
                </a:lnTo>
                <a:lnTo>
                  <a:pt x="128011" y="250425"/>
                </a:lnTo>
                <a:lnTo>
                  <a:pt x="128011" y="251486"/>
                </a:lnTo>
                <a:lnTo>
                  <a:pt x="127576" y="252690"/>
                </a:lnTo>
                <a:lnTo>
                  <a:pt x="126671" y="253805"/>
                </a:lnTo>
                <a:lnTo>
                  <a:pt x="122360" y="256376"/>
                </a:lnTo>
                <a:lnTo>
                  <a:pt x="122007" y="258585"/>
                </a:lnTo>
                <a:lnTo>
                  <a:pt x="121707" y="261938"/>
                </a:lnTo>
                <a:lnTo>
                  <a:pt x="121633" y="266052"/>
                </a:lnTo>
                <a:lnTo>
                  <a:pt x="121844" y="269126"/>
                </a:lnTo>
                <a:lnTo>
                  <a:pt x="121687" y="269833"/>
                </a:lnTo>
                <a:lnTo>
                  <a:pt x="121306" y="270166"/>
                </a:lnTo>
                <a:lnTo>
                  <a:pt x="119681" y="270030"/>
                </a:lnTo>
                <a:lnTo>
                  <a:pt x="117342" y="271580"/>
                </a:lnTo>
                <a:lnTo>
                  <a:pt x="116512" y="271716"/>
                </a:lnTo>
                <a:lnTo>
                  <a:pt x="115485" y="272308"/>
                </a:lnTo>
                <a:lnTo>
                  <a:pt x="114703" y="273042"/>
                </a:lnTo>
                <a:lnTo>
                  <a:pt x="114452" y="274158"/>
                </a:lnTo>
                <a:lnTo>
                  <a:pt x="114914" y="277530"/>
                </a:lnTo>
                <a:lnTo>
                  <a:pt x="115750" y="280692"/>
                </a:lnTo>
                <a:lnTo>
                  <a:pt x="117389" y="283011"/>
                </a:lnTo>
                <a:lnTo>
                  <a:pt x="118688" y="284847"/>
                </a:lnTo>
                <a:lnTo>
                  <a:pt x="120504" y="287397"/>
                </a:lnTo>
                <a:lnTo>
                  <a:pt x="121932" y="289614"/>
                </a:lnTo>
                <a:lnTo>
                  <a:pt x="124822" y="292042"/>
                </a:lnTo>
                <a:lnTo>
                  <a:pt x="128875" y="295673"/>
                </a:lnTo>
                <a:lnTo>
                  <a:pt x="130425" y="297679"/>
                </a:lnTo>
                <a:lnTo>
                  <a:pt x="131792" y="300107"/>
                </a:lnTo>
                <a:lnTo>
                  <a:pt x="132757" y="302181"/>
                </a:lnTo>
                <a:lnTo>
                  <a:pt x="133125" y="304928"/>
                </a:lnTo>
                <a:lnTo>
                  <a:pt x="133424" y="306465"/>
                </a:lnTo>
                <a:lnTo>
                  <a:pt x="133512" y="311605"/>
                </a:lnTo>
                <a:lnTo>
                  <a:pt x="132771" y="312775"/>
                </a:lnTo>
                <a:lnTo>
                  <a:pt x="132200" y="314128"/>
                </a:lnTo>
                <a:lnTo>
                  <a:pt x="132519" y="315543"/>
                </a:lnTo>
                <a:lnTo>
                  <a:pt x="133465" y="316896"/>
                </a:lnTo>
                <a:lnTo>
                  <a:pt x="133465" y="318439"/>
                </a:lnTo>
                <a:lnTo>
                  <a:pt x="134349" y="321207"/>
                </a:lnTo>
                <a:lnTo>
                  <a:pt x="135831" y="322900"/>
                </a:lnTo>
                <a:lnTo>
                  <a:pt x="137259" y="324036"/>
                </a:lnTo>
                <a:lnTo>
                  <a:pt x="137892" y="324934"/>
                </a:lnTo>
                <a:lnTo>
                  <a:pt x="137687" y="326375"/>
                </a:lnTo>
                <a:lnTo>
                  <a:pt x="138109" y="327905"/>
                </a:lnTo>
                <a:lnTo>
                  <a:pt x="138422" y="329571"/>
                </a:lnTo>
                <a:lnTo>
                  <a:pt x="139000" y="331876"/>
                </a:lnTo>
                <a:lnTo>
                  <a:pt x="140149" y="333828"/>
                </a:lnTo>
                <a:lnTo>
                  <a:pt x="141897" y="339805"/>
                </a:lnTo>
                <a:lnTo>
                  <a:pt x="141856" y="340417"/>
                </a:lnTo>
                <a:lnTo>
                  <a:pt x="141101" y="341628"/>
                </a:lnTo>
                <a:lnTo>
                  <a:pt x="140000" y="342723"/>
                </a:lnTo>
                <a:lnTo>
                  <a:pt x="139292" y="343076"/>
                </a:lnTo>
                <a:lnTo>
                  <a:pt x="138619" y="344205"/>
                </a:lnTo>
                <a:lnTo>
                  <a:pt x="137021" y="347394"/>
                </a:lnTo>
                <a:lnTo>
                  <a:pt x="133798" y="352889"/>
                </a:lnTo>
                <a:lnTo>
                  <a:pt x="130656" y="356465"/>
                </a:lnTo>
                <a:lnTo>
                  <a:pt x="128011" y="359009"/>
                </a:lnTo>
                <a:lnTo>
                  <a:pt x="126100" y="360552"/>
                </a:lnTo>
                <a:lnTo>
                  <a:pt x="125536" y="361470"/>
                </a:lnTo>
                <a:lnTo>
                  <a:pt x="125536" y="362191"/>
                </a:lnTo>
                <a:lnTo>
                  <a:pt x="125883" y="363469"/>
                </a:lnTo>
                <a:lnTo>
                  <a:pt x="125747" y="365904"/>
                </a:lnTo>
                <a:lnTo>
                  <a:pt x="125339" y="367447"/>
                </a:lnTo>
                <a:lnTo>
                  <a:pt x="124794" y="369080"/>
                </a:lnTo>
                <a:lnTo>
                  <a:pt x="124489" y="370535"/>
                </a:lnTo>
                <a:lnTo>
                  <a:pt x="123639" y="370752"/>
                </a:lnTo>
                <a:lnTo>
                  <a:pt x="121816" y="373527"/>
                </a:lnTo>
                <a:lnTo>
                  <a:pt x="121027" y="372133"/>
                </a:lnTo>
                <a:lnTo>
                  <a:pt x="120565" y="370684"/>
                </a:lnTo>
                <a:lnTo>
                  <a:pt x="121061" y="367400"/>
                </a:lnTo>
                <a:lnTo>
                  <a:pt x="119953" y="361178"/>
                </a:lnTo>
                <a:lnTo>
                  <a:pt x="120647" y="360348"/>
                </a:lnTo>
                <a:lnTo>
                  <a:pt x="121306" y="359927"/>
                </a:lnTo>
                <a:lnTo>
                  <a:pt x="122517" y="357540"/>
                </a:lnTo>
                <a:lnTo>
                  <a:pt x="123979" y="355173"/>
                </a:lnTo>
                <a:lnTo>
                  <a:pt x="124121" y="352344"/>
                </a:lnTo>
                <a:lnTo>
                  <a:pt x="125305" y="350271"/>
                </a:lnTo>
                <a:lnTo>
                  <a:pt x="125026" y="348536"/>
                </a:lnTo>
                <a:lnTo>
                  <a:pt x="125087" y="346503"/>
                </a:lnTo>
                <a:lnTo>
                  <a:pt x="125339" y="344837"/>
                </a:lnTo>
                <a:lnTo>
                  <a:pt x="125244" y="343470"/>
                </a:lnTo>
                <a:lnTo>
                  <a:pt x="126182" y="342056"/>
                </a:lnTo>
                <a:lnTo>
                  <a:pt x="127807" y="340995"/>
                </a:lnTo>
                <a:lnTo>
                  <a:pt x="127127" y="340615"/>
                </a:lnTo>
                <a:lnTo>
                  <a:pt x="126447" y="339839"/>
                </a:lnTo>
                <a:lnTo>
                  <a:pt x="124318" y="341016"/>
                </a:lnTo>
                <a:lnTo>
                  <a:pt x="123231" y="340628"/>
                </a:lnTo>
                <a:lnTo>
                  <a:pt x="123013" y="339404"/>
                </a:lnTo>
                <a:lnTo>
                  <a:pt x="123285" y="338092"/>
                </a:lnTo>
                <a:lnTo>
                  <a:pt x="123394" y="337296"/>
                </a:lnTo>
                <a:lnTo>
                  <a:pt x="124244" y="336398"/>
                </a:lnTo>
                <a:lnTo>
                  <a:pt x="124183" y="334644"/>
                </a:lnTo>
                <a:lnTo>
                  <a:pt x="123754" y="333100"/>
                </a:lnTo>
                <a:lnTo>
                  <a:pt x="124373" y="331190"/>
                </a:lnTo>
                <a:lnTo>
                  <a:pt x="123115" y="331183"/>
                </a:lnTo>
                <a:lnTo>
                  <a:pt x="122537" y="330795"/>
                </a:lnTo>
                <a:lnTo>
                  <a:pt x="122897" y="329734"/>
                </a:lnTo>
                <a:lnTo>
                  <a:pt x="124040" y="328796"/>
                </a:lnTo>
                <a:lnTo>
                  <a:pt x="122999" y="327001"/>
                </a:lnTo>
                <a:lnTo>
                  <a:pt x="123768" y="325076"/>
                </a:lnTo>
                <a:lnTo>
                  <a:pt x="123741" y="322696"/>
                </a:lnTo>
                <a:lnTo>
                  <a:pt x="123217" y="320595"/>
                </a:lnTo>
                <a:lnTo>
                  <a:pt x="123244" y="319085"/>
                </a:lnTo>
                <a:lnTo>
                  <a:pt x="122442" y="316406"/>
                </a:lnTo>
                <a:lnTo>
                  <a:pt x="122075" y="312979"/>
                </a:lnTo>
                <a:lnTo>
                  <a:pt x="120381" y="310429"/>
                </a:lnTo>
                <a:lnTo>
                  <a:pt x="119123" y="306709"/>
                </a:lnTo>
                <a:lnTo>
                  <a:pt x="115764" y="301841"/>
                </a:lnTo>
                <a:lnTo>
                  <a:pt x="115825" y="299753"/>
                </a:lnTo>
                <a:lnTo>
                  <a:pt x="115649" y="297917"/>
                </a:lnTo>
                <a:lnTo>
                  <a:pt x="114914" y="297026"/>
                </a:lnTo>
                <a:lnTo>
                  <a:pt x="113942" y="303520"/>
                </a:lnTo>
                <a:lnTo>
                  <a:pt x="113200" y="302242"/>
                </a:lnTo>
                <a:lnTo>
                  <a:pt x="112962" y="298617"/>
                </a:lnTo>
                <a:lnTo>
                  <a:pt x="112480" y="296897"/>
                </a:lnTo>
                <a:lnTo>
                  <a:pt x="113003" y="293477"/>
                </a:lnTo>
                <a:lnTo>
                  <a:pt x="111059" y="290077"/>
                </a:lnTo>
                <a:lnTo>
                  <a:pt x="110644" y="287608"/>
                </a:lnTo>
                <a:lnTo>
                  <a:pt x="109365" y="283861"/>
                </a:lnTo>
                <a:lnTo>
                  <a:pt x="109739" y="283018"/>
                </a:lnTo>
                <a:lnTo>
                  <a:pt x="111446" y="283861"/>
                </a:lnTo>
                <a:lnTo>
                  <a:pt x="109875" y="281678"/>
                </a:lnTo>
                <a:lnTo>
                  <a:pt x="108597" y="282168"/>
                </a:lnTo>
                <a:lnTo>
                  <a:pt x="107509" y="279808"/>
                </a:lnTo>
                <a:lnTo>
                  <a:pt x="107271" y="273410"/>
                </a:lnTo>
                <a:lnTo>
                  <a:pt x="106203" y="271016"/>
                </a:lnTo>
                <a:lnTo>
                  <a:pt x="106788" y="268575"/>
                </a:lnTo>
                <a:lnTo>
                  <a:pt x="105571" y="259816"/>
                </a:lnTo>
                <a:lnTo>
                  <a:pt x="103164" y="256974"/>
                </a:lnTo>
                <a:lnTo>
                  <a:pt x="103640" y="254526"/>
                </a:lnTo>
                <a:lnTo>
                  <a:pt x="104238" y="252350"/>
                </a:lnTo>
                <a:lnTo>
                  <a:pt x="104102" y="248324"/>
                </a:lnTo>
                <a:lnTo>
                  <a:pt x="104694" y="247080"/>
                </a:lnTo>
                <a:lnTo>
                  <a:pt x="105863" y="246128"/>
                </a:lnTo>
                <a:lnTo>
                  <a:pt x="104768" y="246461"/>
                </a:lnTo>
                <a:lnTo>
                  <a:pt x="103837" y="246747"/>
                </a:lnTo>
                <a:lnTo>
                  <a:pt x="101654" y="246985"/>
                </a:lnTo>
                <a:lnTo>
                  <a:pt x="99186" y="247032"/>
                </a:lnTo>
                <a:lnTo>
                  <a:pt x="98329" y="244088"/>
                </a:lnTo>
                <a:lnTo>
                  <a:pt x="97118" y="242673"/>
                </a:lnTo>
                <a:lnTo>
                  <a:pt x="96057" y="239715"/>
                </a:lnTo>
                <a:lnTo>
                  <a:pt x="95418" y="236349"/>
                </a:lnTo>
                <a:lnTo>
                  <a:pt x="95833" y="235690"/>
                </a:lnTo>
                <a:lnTo>
                  <a:pt x="93929" y="234316"/>
                </a:lnTo>
                <a:lnTo>
                  <a:pt x="93440" y="233473"/>
                </a:lnTo>
                <a:lnTo>
                  <a:pt x="91447" y="231283"/>
                </a:lnTo>
                <a:lnTo>
                  <a:pt x="89183" y="229617"/>
                </a:lnTo>
                <a:lnTo>
                  <a:pt x="89686" y="230787"/>
                </a:lnTo>
                <a:lnTo>
                  <a:pt x="90298" y="231528"/>
                </a:lnTo>
                <a:lnTo>
                  <a:pt x="89169" y="233554"/>
                </a:lnTo>
                <a:lnTo>
                  <a:pt x="90271" y="236968"/>
                </a:lnTo>
                <a:lnTo>
                  <a:pt x="89305" y="239144"/>
                </a:lnTo>
                <a:lnTo>
                  <a:pt x="88401" y="241973"/>
                </a:lnTo>
                <a:lnTo>
                  <a:pt x="87537" y="243319"/>
                </a:lnTo>
                <a:lnTo>
                  <a:pt x="84810" y="246216"/>
                </a:lnTo>
                <a:lnTo>
                  <a:pt x="82600" y="247195"/>
                </a:lnTo>
                <a:lnTo>
                  <a:pt x="81159" y="247379"/>
                </a:lnTo>
                <a:lnTo>
                  <a:pt x="79880" y="247073"/>
                </a:lnTo>
                <a:lnTo>
                  <a:pt x="78316" y="245577"/>
                </a:lnTo>
                <a:lnTo>
                  <a:pt x="77935" y="244326"/>
                </a:lnTo>
                <a:lnTo>
                  <a:pt x="77684" y="242224"/>
                </a:lnTo>
                <a:lnTo>
                  <a:pt x="77133" y="241925"/>
                </a:lnTo>
                <a:lnTo>
                  <a:pt x="76541" y="242170"/>
                </a:lnTo>
                <a:lnTo>
                  <a:pt x="77466" y="244883"/>
                </a:lnTo>
                <a:lnTo>
                  <a:pt x="77453" y="246148"/>
                </a:lnTo>
                <a:lnTo>
                  <a:pt x="79119" y="248583"/>
                </a:lnTo>
                <a:lnTo>
                  <a:pt x="78527" y="249263"/>
                </a:lnTo>
                <a:lnTo>
                  <a:pt x="75508" y="250595"/>
                </a:lnTo>
                <a:lnTo>
                  <a:pt x="74481" y="250378"/>
                </a:lnTo>
                <a:lnTo>
                  <a:pt x="73753" y="250643"/>
                </a:lnTo>
                <a:lnTo>
                  <a:pt x="73556" y="251738"/>
                </a:lnTo>
                <a:lnTo>
                  <a:pt x="73175" y="252350"/>
                </a:lnTo>
                <a:lnTo>
                  <a:pt x="68422" y="254023"/>
                </a:lnTo>
                <a:lnTo>
                  <a:pt x="67429" y="255906"/>
                </a:lnTo>
                <a:lnTo>
                  <a:pt x="66817" y="257817"/>
                </a:lnTo>
                <a:lnTo>
                  <a:pt x="64451" y="260557"/>
                </a:lnTo>
                <a:lnTo>
                  <a:pt x="61282" y="262822"/>
                </a:lnTo>
                <a:lnTo>
                  <a:pt x="60500" y="262693"/>
                </a:lnTo>
                <a:lnTo>
                  <a:pt x="59603" y="262162"/>
                </a:lnTo>
                <a:lnTo>
                  <a:pt x="59725" y="259714"/>
                </a:lnTo>
                <a:lnTo>
                  <a:pt x="60813" y="257640"/>
                </a:lnTo>
                <a:lnTo>
                  <a:pt x="60466" y="255423"/>
                </a:lnTo>
                <a:lnTo>
                  <a:pt x="60201" y="256695"/>
                </a:lnTo>
                <a:lnTo>
                  <a:pt x="58154" y="259782"/>
                </a:lnTo>
                <a:lnTo>
                  <a:pt x="57222" y="260789"/>
                </a:lnTo>
                <a:lnTo>
                  <a:pt x="55345" y="260523"/>
                </a:lnTo>
                <a:lnTo>
                  <a:pt x="52748" y="260938"/>
                </a:lnTo>
                <a:lnTo>
                  <a:pt x="51769" y="257769"/>
                </a:lnTo>
                <a:lnTo>
                  <a:pt x="51789" y="256607"/>
                </a:lnTo>
                <a:lnTo>
                  <a:pt x="51599" y="255621"/>
                </a:lnTo>
                <a:lnTo>
                  <a:pt x="51898" y="254580"/>
                </a:lnTo>
                <a:lnTo>
                  <a:pt x="51803" y="253751"/>
                </a:lnTo>
                <a:lnTo>
                  <a:pt x="51177" y="255335"/>
                </a:lnTo>
                <a:lnTo>
                  <a:pt x="50939" y="256709"/>
                </a:lnTo>
                <a:lnTo>
                  <a:pt x="49987" y="257933"/>
                </a:lnTo>
                <a:lnTo>
                  <a:pt x="47383" y="259245"/>
                </a:lnTo>
                <a:lnTo>
                  <a:pt x="47274" y="257579"/>
                </a:lnTo>
                <a:lnTo>
                  <a:pt x="47186" y="256076"/>
                </a:lnTo>
                <a:lnTo>
                  <a:pt x="47743" y="254723"/>
                </a:lnTo>
                <a:lnTo>
                  <a:pt x="47661" y="252581"/>
                </a:lnTo>
                <a:lnTo>
                  <a:pt x="48491" y="249480"/>
                </a:lnTo>
                <a:lnTo>
                  <a:pt x="48423" y="248419"/>
                </a:lnTo>
                <a:lnTo>
                  <a:pt x="48171" y="247243"/>
                </a:lnTo>
                <a:lnTo>
                  <a:pt x="47709" y="248950"/>
                </a:lnTo>
                <a:lnTo>
                  <a:pt x="47444" y="250718"/>
                </a:lnTo>
                <a:lnTo>
                  <a:pt x="46921" y="251255"/>
                </a:lnTo>
                <a:lnTo>
                  <a:pt x="45961" y="251656"/>
                </a:lnTo>
                <a:lnTo>
                  <a:pt x="44207" y="253683"/>
                </a:lnTo>
                <a:lnTo>
                  <a:pt x="43180" y="255498"/>
                </a:lnTo>
                <a:lnTo>
                  <a:pt x="40460" y="257212"/>
                </a:lnTo>
                <a:lnTo>
                  <a:pt x="39026" y="257035"/>
                </a:lnTo>
                <a:lnTo>
                  <a:pt x="38842" y="254859"/>
                </a:lnTo>
                <a:lnTo>
                  <a:pt x="39930" y="247141"/>
                </a:lnTo>
                <a:lnTo>
                  <a:pt x="40997" y="246053"/>
                </a:lnTo>
                <a:lnTo>
                  <a:pt x="41494" y="244713"/>
                </a:lnTo>
                <a:lnTo>
                  <a:pt x="42385" y="240191"/>
                </a:lnTo>
                <a:lnTo>
                  <a:pt x="43384" y="238484"/>
                </a:lnTo>
                <a:lnTo>
                  <a:pt x="43779" y="234894"/>
                </a:lnTo>
                <a:lnTo>
                  <a:pt x="44187" y="234275"/>
                </a:lnTo>
                <a:lnTo>
                  <a:pt x="45526" y="231453"/>
                </a:lnTo>
                <a:lnTo>
                  <a:pt x="45989" y="226272"/>
                </a:lnTo>
                <a:lnTo>
                  <a:pt x="45438" y="223694"/>
                </a:lnTo>
                <a:lnTo>
                  <a:pt x="44180" y="221192"/>
                </a:lnTo>
                <a:lnTo>
                  <a:pt x="42970" y="213671"/>
                </a:lnTo>
                <a:lnTo>
                  <a:pt x="39814" y="207565"/>
                </a:lnTo>
                <a:lnTo>
                  <a:pt x="39556" y="205525"/>
                </a:lnTo>
                <a:lnTo>
                  <a:pt x="37999" y="203056"/>
                </a:lnTo>
                <a:lnTo>
                  <a:pt x="39434" y="202879"/>
                </a:lnTo>
                <a:lnTo>
                  <a:pt x="36482" y="200717"/>
                </a:lnTo>
                <a:lnTo>
                  <a:pt x="36074" y="199833"/>
                </a:lnTo>
                <a:lnTo>
                  <a:pt x="35483" y="194760"/>
                </a:lnTo>
                <a:lnTo>
                  <a:pt x="35598" y="191925"/>
                </a:lnTo>
                <a:lnTo>
                  <a:pt x="35170" y="192299"/>
                </a:lnTo>
                <a:lnTo>
                  <a:pt x="34769" y="194046"/>
                </a:lnTo>
                <a:lnTo>
                  <a:pt x="33613" y="194760"/>
                </a:lnTo>
                <a:lnTo>
                  <a:pt x="34129" y="197786"/>
                </a:lnTo>
                <a:lnTo>
                  <a:pt x="33994" y="198521"/>
                </a:lnTo>
                <a:lnTo>
                  <a:pt x="33381" y="199697"/>
                </a:lnTo>
                <a:lnTo>
                  <a:pt x="30920" y="198473"/>
                </a:lnTo>
                <a:lnTo>
                  <a:pt x="29111" y="197140"/>
                </a:lnTo>
                <a:lnTo>
                  <a:pt x="27064" y="193897"/>
                </a:lnTo>
                <a:lnTo>
                  <a:pt x="25058" y="190258"/>
                </a:lnTo>
                <a:lnTo>
                  <a:pt x="25765" y="189694"/>
                </a:lnTo>
                <a:lnTo>
                  <a:pt x="26690" y="189626"/>
                </a:lnTo>
                <a:lnTo>
                  <a:pt x="29539" y="192333"/>
                </a:lnTo>
                <a:lnTo>
                  <a:pt x="31382" y="192897"/>
                </a:lnTo>
                <a:lnTo>
                  <a:pt x="32552" y="192224"/>
                </a:lnTo>
                <a:lnTo>
                  <a:pt x="34000" y="191068"/>
                </a:lnTo>
                <a:lnTo>
                  <a:pt x="34694" y="188824"/>
                </a:lnTo>
                <a:lnTo>
                  <a:pt x="33987" y="188001"/>
                </a:lnTo>
                <a:lnTo>
                  <a:pt x="32593" y="187552"/>
                </a:lnTo>
                <a:lnTo>
                  <a:pt x="31675" y="186947"/>
                </a:lnTo>
                <a:lnTo>
                  <a:pt x="30342" y="185424"/>
                </a:lnTo>
                <a:lnTo>
                  <a:pt x="30179" y="184649"/>
                </a:lnTo>
                <a:lnTo>
                  <a:pt x="29764" y="183656"/>
                </a:lnTo>
                <a:lnTo>
                  <a:pt x="28418" y="182955"/>
                </a:lnTo>
                <a:lnTo>
                  <a:pt x="27329" y="182064"/>
                </a:lnTo>
                <a:lnTo>
                  <a:pt x="28247" y="180494"/>
                </a:lnTo>
                <a:lnTo>
                  <a:pt x="29152" y="179324"/>
                </a:lnTo>
                <a:lnTo>
                  <a:pt x="26758" y="179379"/>
                </a:lnTo>
                <a:lnTo>
                  <a:pt x="24038" y="177366"/>
                </a:lnTo>
                <a:lnTo>
                  <a:pt x="23474" y="176781"/>
                </a:lnTo>
                <a:lnTo>
                  <a:pt x="22570" y="176380"/>
                </a:lnTo>
                <a:lnTo>
                  <a:pt x="20428" y="176142"/>
                </a:lnTo>
                <a:lnTo>
                  <a:pt x="18646" y="176733"/>
                </a:lnTo>
                <a:lnTo>
                  <a:pt x="19455" y="179610"/>
                </a:lnTo>
                <a:lnTo>
                  <a:pt x="19299" y="180562"/>
                </a:lnTo>
                <a:lnTo>
                  <a:pt x="18129" y="180419"/>
                </a:lnTo>
                <a:lnTo>
                  <a:pt x="15694" y="176040"/>
                </a:lnTo>
                <a:lnTo>
                  <a:pt x="16429" y="174931"/>
                </a:lnTo>
                <a:lnTo>
                  <a:pt x="17476" y="173891"/>
                </a:lnTo>
                <a:lnTo>
                  <a:pt x="16959" y="173741"/>
                </a:lnTo>
                <a:lnTo>
                  <a:pt x="15946" y="173809"/>
                </a:lnTo>
                <a:lnTo>
                  <a:pt x="16939" y="169920"/>
                </a:lnTo>
                <a:lnTo>
                  <a:pt x="16334" y="169342"/>
                </a:lnTo>
                <a:lnTo>
                  <a:pt x="16021" y="170559"/>
                </a:lnTo>
                <a:lnTo>
                  <a:pt x="15484" y="171728"/>
                </a:lnTo>
                <a:lnTo>
                  <a:pt x="13410" y="174476"/>
                </a:lnTo>
                <a:lnTo>
                  <a:pt x="12383" y="173959"/>
                </a:lnTo>
                <a:lnTo>
                  <a:pt x="11676" y="173272"/>
                </a:lnTo>
                <a:lnTo>
                  <a:pt x="12668" y="171830"/>
                </a:lnTo>
                <a:lnTo>
                  <a:pt x="13206" y="171443"/>
                </a:lnTo>
                <a:lnTo>
                  <a:pt x="13580" y="170668"/>
                </a:lnTo>
                <a:lnTo>
                  <a:pt x="12811" y="169158"/>
                </a:lnTo>
                <a:lnTo>
                  <a:pt x="11587" y="168056"/>
                </a:lnTo>
                <a:lnTo>
                  <a:pt x="10608" y="166159"/>
                </a:lnTo>
                <a:lnTo>
                  <a:pt x="10098" y="166132"/>
                </a:lnTo>
                <a:lnTo>
                  <a:pt x="10547" y="168369"/>
                </a:lnTo>
                <a:lnTo>
                  <a:pt x="10363" y="171565"/>
                </a:lnTo>
                <a:lnTo>
                  <a:pt x="8174" y="168036"/>
                </a:lnTo>
                <a:lnTo>
                  <a:pt x="3788" y="163018"/>
                </a:lnTo>
                <a:lnTo>
                  <a:pt x="2754" y="161508"/>
                </a:lnTo>
                <a:lnTo>
                  <a:pt x="2523" y="160032"/>
                </a:lnTo>
                <a:lnTo>
                  <a:pt x="2033" y="158672"/>
                </a:lnTo>
                <a:lnTo>
                  <a:pt x="1693" y="157183"/>
                </a:lnTo>
                <a:lnTo>
                  <a:pt x="1618" y="156034"/>
                </a:lnTo>
                <a:lnTo>
                  <a:pt x="667" y="154994"/>
                </a:lnTo>
                <a:lnTo>
                  <a:pt x="238" y="153171"/>
                </a:lnTo>
                <a:lnTo>
                  <a:pt x="0" y="151321"/>
                </a:lnTo>
                <a:lnTo>
                  <a:pt x="544" y="150002"/>
                </a:lnTo>
                <a:lnTo>
                  <a:pt x="1911" y="148581"/>
                </a:lnTo>
                <a:lnTo>
                  <a:pt x="2883" y="148329"/>
                </a:lnTo>
                <a:lnTo>
                  <a:pt x="3686" y="148955"/>
                </a:lnTo>
                <a:lnTo>
                  <a:pt x="5576" y="149894"/>
                </a:lnTo>
                <a:lnTo>
                  <a:pt x="6854" y="150771"/>
                </a:lnTo>
                <a:lnTo>
                  <a:pt x="7419" y="151920"/>
                </a:lnTo>
                <a:lnTo>
                  <a:pt x="8017" y="151777"/>
                </a:lnTo>
                <a:lnTo>
                  <a:pt x="8623" y="151043"/>
                </a:lnTo>
                <a:lnTo>
                  <a:pt x="8500" y="150138"/>
                </a:lnTo>
                <a:lnTo>
                  <a:pt x="7888" y="147758"/>
                </a:lnTo>
                <a:lnTo>
                  <a:pt x="7718" y="144868"/>
                </a:lnTo>
                <a:lnTo>
                  <a:pt x="7691" y="138095"/>
                </a:lnTo>
                <a:lnTo>
                  <a:pt x="7541" y="137320"/>
                </a:lnTo>
                <a:lnTo>
                  <a:pt x="8595" y="136640"/>
                </a:lnTo>
                <a:lnTo>
                  <a:pt x="9024" y="135865"/>
                </a:lnTo>
                <a:lnTo>
                  <a:pt x="9452" y="134709"/>
                </a:lnTo>
                <a:lnTo>
                  <a:pt x="9724" y="134199"/>
                </a:lnTo>
                <a:lnTo>
                  <a:pt x="10336" y="134165"/>
                </a:lnTo>
                <a:lnTo>
                  <a:pt x="11302" y="134729"/>
                </a:lnTo>
                <a:lnTo>
                  <a:pt x="12879" y="136667"/>
                </a:lnTo>
                <a:lnTo>
                  <a:pt x="13933" y="137103"/>
                </a:lnTo>
                <a:lnTo>
                  <a:pt x="14981" y="136796"/>
                </a:lnTo>
                <a:lnTo>
                  <a:pt x="16075" y="133893"/>
                </a:lnTo>
                <a:lnTo>
                  <a:pt x="16476" y="133104"/>
                </a:lnTo>
                <a:lnTo>
                  <a:pt x="17007" y="132587"/>
                </a:lnTo>
                <a:lnTo>
                  <a:pt x="17979" y="132676"/>
                </a:lnTo>
                <a:lnTo>
                  <a:pt x="18544" y="132152"/>
                </a:lnTo>
                <a:lnTo>
                  <a:pt x="18755" y="130894"/>
                </a:lnTo>
                <a:lnTo>
                  <a:pt x="18748" y="129493"/>
                </a:lnTo>
                <a:lnTo>
                  <a:pt x="17667" y="125658"/>
                </a:lnTo>
                <a:lnTo>
                  <a:pt x="17340" y="123883"/>
                </a:lnTo>
                <a:lnTo>
                  <a:pt x="17163" y="122136"/>
                </a:lnTo>
                <a:lnTo>
                  <a:pt x="17843" y="120334"/>
                </a:lnTo>
                <a:lnTo>
                  <a:pt x="18768" y="118226"/>
                </a:lnTo>
                <a:lnTo>
                  <a:pt x="18551" y="116383"/>
                </a:lnTo>
                <a:lnTo>
                  <a:pt x="18802" y="115669"/>
                </a:lnTo>
                <a:lnTo>
                  <a:pt x="19557" y="115567"/>
                </a:lnTo>
                <a:lnTo>
                  <a:pt x="20502" y="116009"/>
                </a:lnTo>
                <a:lnTo>
                  <a:pt x="21543" y="115703"/>
                </a:lnTo>
                <a:lnTo>
                  <a:pt x="22331" y="114574"/>
                </a:lnTo>
                <a:lnTo>
                  <a:pt x="22651" y="113588"/>
                </a:lnTo>
                <a:lnTo>
                  <a:pt x="23127" y="109324"/>
                </a:lnTo>
                <a:lnTo>
                  <a:pt x="23447" y="105414"/>
                </a:lnTo>
                <a:lnTo>
                  <a:pt x="23583" y="102225"/>
                </a:lnTo>
                <a:lnTo>
                  <a:pt x="22773" y="100314"/>
                </a:lnTo>
                <a:lnTo>
                  <a:pt x="21529" y="95173"/>
                </a:lnTo>
                <a:lnTo>
                  <a:pt x="21889" y="94296"/>
                </a:lnTo>
                <a:lnTo>
                  <a:pt x="22454" y="94092"/>
                </a:lnTo>
                <a:lnTo>
                  <a:pt x="24297" y="95894"/>
                </a:lnTo>
                <a:lnTo>
                  <a:pt x="25092" y="96193"/>
                </a:lnTo>
                <a:lnTo>
                  <a:pt x="26432" y="95915"/>
                </a:lnTo>
                <a:lnTo>
                  <a:pt x="27751" y="95513"/>
                </a:lnTo>
                <a:lnTo>
                  <a:pt x="28710" y="95486"/>
                </a:lnTo>
                <a:lnTo>
                  <a:pt x="30090" y="96105"/>
                </a:lnTo>
                <a:lnTo>
                  <a:pt x="31987" y="96792"/>
                </a:lnTo>
                <a:lnTo>
                  <a:pt x="34959" y="97642"/>
                </a:lnTo>
                <a:lnTo>
                  <a:pt x="36176" y="98281"/>
                </a:lnTo>
                <a:lnTo>
                  <a:pt x="37183" y="98193"/>
                </a:lnTo>
                <a:lnTo>
                  <a:pt x="37999" y="96193"/>
                </a:lnTo>
                <a:lnTo>
                  <a:pt x="38944" y="93276"/>
                </a:lnTo>
                <a:lnTo>
                  <a:pt x="40345" y="88931"/>
                </a:lnTo>
                <a:lnTo>
                  <a:pt x="41950" y="85769"/>
                </a:lnTo>
                <a:lnTo>
                  <a:pt x="42378" y="84926"/>
                </a:lnTo>
                <a:lnTo>
                  <a:pt x="44166" y="82349"/>
                </a:lnTo>
                <a:lnTo>
                  <a:pt x="45900" y="79642"/>
                </a:lnTo>
                <a:lnTo>
                  <a:pt x="47417" y="76222"/>
                </a:lnTo>
                <a:lnTo>
                  <a:pt x="48260" y="73753"/>
                </a:lnTo>
                <a:lnTo>
                  <a:pt x="48185" y="72726"/>
                </a:lnTo>
                <a:lnTo>
                  <a:pt x="47641" y="71876"/>
                </a:lnTo>
                <a:lnTo>
                  <a:pt x="46505" y="71332"/>
                </a:lnTo>
                <a:lnTo>
                  <a:pt x="45567" y="70768"/>
                </a:lnTo>
                <a:lnTo>
                  <a:pt x="45309" y="70258"/>
                </a:lnTo>
                <a:lnTo>
                  <a:pt x="45336" y="69680"/>
                </a:lnTo>
                <a:lnTo>
                  <a:pt x="45819" y="68075"/>
                </a:lnTo>
                <a:lnTo>
                  <a:pt x="46642" y="66178"/>
                </a:lnTo>
                <a:lnTo>
                  <a:pt x="47498" y="65151"/>
                </a:lnTo>
                <a:lnTo>
                  <a:pt x="49749" y="63880"/>
                </a:lnTo>
                <a:lnTo>
                  <a:pt x="51184" y="62241"/>
                </a:lnTo>
                <a:lnTo>
                  <a:pt x="52803" y="60072"/>
                </a:lnTo>
                <a:lnTo>
                  <a:pt x="53679" y="58596"/>
                </a:lnTo>
                <a:lnTo>
                  <a:pt x="54122" y="55590"/>
                </a:lnTo>
                <a:lnTo>
                  <a:pt x="54605" y="54992"/>
                </a:lnTo>
                <a:lnTo>
                  <a:pt x="55597" y="54020"/>
                </a:lnTo>
                <a:lnTo>
                  <a:pt x="56352" y="52884"/>
                </a:lnTo>
                <a:lnTo>
                  <a:pt x="56291" y="52265"/>
                </a:lnTo>
                <a:lnTo>
                  <a:pt x="55890" y="51823"/>
                </a:lnTo>
                <a:lnTo>
                  <a:pt x="55142" y="49715"/>
                </a:lnTo>
                <a:lnTo>
                  <a:pt x="54795" y="46410"/>
                </a:lnTo>
                <a:lnTo>
                  <a:pt x="54958" y="43724"/>
                </a:lnTo>
                <a:lnTo>
                  <a:pt x="55522" y="42629"/>
                </a:lnTo>
                <a:lnTo>
                  <a:pt x="56271" y="41106"/>
                </a:lnTo>
                <a:lnTo>
                  <a:pt x="57658" y="40168"/>
                </a:lnTo>
                <a:lnTo>
                  <a:pt x="59637" y="39515"/>
                </a:lnTo>
                <a:lnTo>
                  <a:pt x="62663" y="37733"/>
                </a:lnTo>
                <a:lnTo>
                  <a:pt x="67905" y="33599"/>
                </a:lnTo>
                <a:lnTo>
                  <a:pt x="69796" y="32253"/>
                </a:lnTo>
                <a:lnTo>
                  <a:pt x="71088" y="31552"/>
                </a:lnTo>
                <a:lnTo>
                  <a:pt x="72346" y="29818"/>
                </a:lnTo>
                <a:lnTo>
                  <a:pt x="74073" y="27921"/>
                </a:lnTo>
                <a:lnTo>
                  <a:pt x="76541" y="26976"/>
                </a:lnTo>
                <a:lnTo>
                  <a:pt x="78126" y="26609"/>
                </a:lnTo>
                <a:lnTo>
                  <a:pt x="85606" y="25310"/>
                </a:lnTo>
                <a:lnTo>
                  <a:pt x="86864" y="25473"/>
                </a:lnTo>
                <a:lnTo>
                  <a:pt x="88129" y="26228"/>
                </a:lnTo>
                <a:lnTo>
                  <a:pt x="89699" y="28757"/>
                </a:lnTo>
                <a:lnTo>
                  <a:pt x="91093" y="29709"/>
                </a:lnTo>
                <a:lnTo>
                  <a:pt x="92712" y="30376"/>
                </a:lnTo>
                <a:lnTo>
                  <a:pt x="93929" y="30090"/>
                </a:lnTo>
                <a:lnTo>
                  <a:pt x="93963" y="29070"/>
                </a:lnTo>
                <a:lnTo>
                  <a:pt x="90114" y="23168"/>
                </a:lnTo>
                <a:lnTo>
                  <a:pt x="89767" y="21556"/>
                </a:lnTo>
                <a:lnTo>
                  <a:pt x="89632" y="20013"/>
                </a:lnTo>
                <a:lnTo>
                  <a:pt x="90067" y="18789"/>
                </a:lnTo>
                <a:lnTo>
                  <a:pt x="91270" y="17619"/>
                </a:lnTo>
                <a:lnTo>
                  <a:pt x="92930" y="16300"/>
                </a:lnTo>
                <a:lnTo>
                  <a:pt x="94997" y="14647"/>
                </a:lnTo>
                <a:lnTo>
                  <a:pt x="96296" y="13505"/>
                </a:lnTo>
                <a:lnTo>
                  <a:pt x="97825" y="13138"/>
                </a:lnTo>
                <a:lnTo>
                  <a:pt x="98376" y="12478"/>
                </a:lnTo>
                <a:lnTo>
                  <a:pt x="98533" y="11519"/>
                </a:lnTo>
                <a:lnTo>
                  <a:pt x="98451" y="10472"/>
                </a:lnTo>
                <a:lnTo>
                  <a:pt x="97751" y="9289"/>
                </a:lnTo>
                <a:lnTo>
                  <a:pt x="97894" y="7799"/>
                </a:lnTo>
                <a:lnTo>
                  <a:pt x="98125" y="6446"/>
                </a:lnTo>
                <a:lnTo>
                  <a:pt x="98778" y="5658"/>
                </a:lnTo>
                <a:lnTo>
                  <a:pt x="100206" y="3516"/>
                </a:lnTo>
                <a:lnTo>
                  <a:pt x="101090" y="1965"/>
                </a:lnTo>
                <a:lnTo>
                  <a:pt x="101552" y="1306"/>
                </a:lnTo>
                <a:lnTo>
                  <a:pt x="102239" y="143"/>
                </a:lnTo>
                <a:lnTo>
                  <a:pt x="103409" y="0"/>
                </a:lnTo>
                <a:lnTo>
                  <a:pt x="104551" y="367"/>
                </a:lnTo>
                <a:lnTo>
                  <a:pt x="105231" y="1027"/>
                </a:lnTo>
                <a:lnTo>
                  <a:pt x="105911" y="2373"/>
                </a:lnTo>
                <a:lnTo>
                  <a:pt x="106652" y="3475"/>
                </a:lnTo>
                <a:lnTo>
                  <a:pt x="107563" y="3475"/>
                </a:lnTo>
                <a:lnTo>
                  <a:pt x="108488" y="3318"/>
                </a:lnTo>
                <a:lnTo>
                  <a:pt x="108917" y="3468"/>
                </a:lnTo>
                <a:lnTo>
                  <a:pt x="109800" y="4386"/>
                </a:lnTo>
                <a:lnTo>
                  <a:pt x="111487" y="6589"/>
                </a:lnTo>
                <a:lnTo>
                  <a:pt x="112235" y="7147"/>
                </a:lnTo>
                <a:lnTo>
                  <a:pt x="112942" y="8085"/>
                </a:lnTo>
                <a:lnTo>
                  <a:pt x="113316" y="9962"/>
                </a:lnTo>
                <a:lnTo>
                  <a:pt x="113547" y="11846"/>
                </a:lnTo>
                <a:lnTo>
                  <a:pt x="115662" y="18380"/>
                </a:lnTo>
                <a:lnTo>
                  <a:pt x="116294" y="19754"/>
                </a:lnTo>
                <a:lnTo>
                  <a:pt x="116764" y="20801"/>
                </a:lnTo>
                <a:lnTo>
                  <a:pt x="117750" y="21060"/>
                </a:lnTo>
                <a:lnTo>
                  <a:pt x="118552" y="20013"/>
                </a:lnTo>
                <a:lnTo>
                  <a:pt x="118865" y="18890"/>
                </a:lnTo>
                <a:lnTo>
                  <a:pt x="119694" y="18510"/>
                </a:lnTo>
                <a:lnTo>
                  <a:pt x="120687" y="18714"/>
                </a:lnTo>
                <a:lnTo>
                  <a:pt x="122510" y="19761"/>
                </a:lnTo>
                <a:lnTo>
                  <a:pt x="123489" y="20325"/>
                </a:lnTo>
                <a:lnTo>
                  <a:pt x="123979" y="23548"/>
                </a:lnTo>
                <a:lnTo>
                  <a:pt x="124087" y="27322"/>
                </a:lnTo>
                <a:lnTo>
                  <a:pt x="123944" y="28492"/>
                </a:lnTo>
                <a:lnTo>
                  <a:pt x="124740" y="31600"/>
                </a:lnTo>
                <a:lnTo>
                  <a:pt x="124985" y="35163"/>
                </a:lnTo>
                <a:lnTo>
                  <a:pt x="125155" y="37115"/>
                </a:lnTo>
                <a:lnTo>
                  <a:pt x="125175" y="38971"/>
                </a:lnTo>
                <a:lnTo>
                  <a:pt x="125033" y="41405"/>
                </a:lnTo>
                <a:lnTo>
                  <a:pt x="124604" y="44663"/>
                </a:lnTo>
                <a:lnTo>
                  <a:pt x="123890" y="47444"/>
                </a:lnTo>
                <a:lnTo>
                  <a:pt x="124149" y="49756"/>
                </a:lnTo>
                <a:lnTo>
                  <a:pt x="123720" y="50810"/>
                </a:lnTo>
                <a:lnTo>
                  <a:pt x="121979" y="51347"/>
                </a:lnTo>
                <a:lnTo>
                  <a:pt x="121830" y="52231"/>
                </a:lnTo>
                <a:lnTo>
                  <a:pt x="122340" y="53679"/>
                </a:lnTo>
                <a:lnTo>
                  <a:pt x="123557" y="55495"/>
                </a:lnTo>
                <a:lnTo>
                  <a:pt x="123591" y="56637"/>
                </a:lnTo>
                <a:lnTo>
                  <a:pt x="122999" y="57413"/>
                </a:lnTo>
                <a:lnTo>
                  <a:pt x="121721" y="57487"/>
                </a:lnTo>
                <a:lnTo>
                  <a:pt x="119946" y="58208"/>
                </a:lnTo>
                <a:lnTo>
                  <a:pt x="118722" y="60548"/>
                </a:lnTo>
                <a:lnTo>
                  <a:pt x="117430" y="62465"/>
                </a:lnTo>
                <a:lnTo>
                  <a:pt x="116723" y="62846"/>
                </a:lnTo>
                <a:lnTo>
                  <a:pt x="114357" y="62302"/>
                </a:lnTo>
                <a:lnTo>
                  <a:pt x="113792" y="62792"/>
                </a:lnTo>
                <a:lnTo>
                  <a:pt x="112962" y="66056"/>
                </a:lnTo>
                <a:lnTo>
                  <a:pt x="112283" y="67463"/>
                </a:lnTo>
                <a:lnTo>
                  <a:pt x="111269" y="68646"/>
                </a:lnTo>
                <a:lnTo>
                  <a:pt x="110338" y="69347"/>
                </a:lnTo>
                <a:lnTo>
                  <a:pt x="109494" y="69836"/>
                </a:lnTo>
                <a:lnTo>
                  <a:pt x="107618" y="69510"/>
                </a:lnTo>
                <a:lnTo>
                  <a:pt x="106625" y="71475"/>
                </a:lnTo>
                <a:lnTo>
                  <a:pt x="105632" y="74066"/>
                </a:lnTo>
                <a:lnTo>
                  <a:pt x="105550" y="75406"/>
                </a:lnTo>
                <a:lnTo>
                  <a:pt x="106067" y="77514"/>
                </a:lnTo>
                <a:lnTo>
                  <a:pt x="105795" y="78098"/>
                </a:lnTo>
                <a:lnTo>
                  <a:pt x="104782" y="78554"/>
                </a:lnTo>
                <a:lnTo>
                  <a:pt x="103116" y="79499"/>
                </a:lnTo>
                <a:lnTo>
                  <a:pt x="102089" y="82498"/>
                </a:lnTo>
                <a:lnTo>
                  <a:pt x="102130" y="85409"/>
                </a:lnTo>
                <a:lnTo>
                  <a:pt x="102742" y="86401"/>
                </a:lnTo>
                <a:lnTo>
                  <a:pt x="103891" y="86837"/>
                </a:lnTo>
                <a:lnTo>
                  <a:pt x="104714" y="87727"/>
                </a:lnTo>
                <a:lnTo>
                  <a:pt x="104796" y="89128"/>
                </a:lnTo>
                <a:lnTo>
                  <a:pt x="105503" y="90876"/>
                </a:lnTo>
                <a:lnTo>
                  <a:pt x="105170" y="92909"/>
                </a:lnTo>
                <a:lnTo>
                  <a:pt x="102830" y="95867"/>
                </a:lnTo>
                <a:lnTo>
                  <a:pt x="102762" y="97479"/>
                </a:lnTo>
                <a:lnTo>
                  <a:pt x="104007" y="97975"/>
                </a:lnTo>
                <a:lnTo>
                  <a:pt x="105081" y="97744"/>
                </a:lnTo>
                <a:lnTo>
                  <a:pt x="106407" y="97044"/>
                </a:lnTo>
                <a:lnTo>
                  <a:pt x="107965" y="95915"/>
                </a:lnTo>
                <a:lnTo>
                  <a:pt x="111392" y="94269"/>
                </a:lnTo>
                <a:lnTo>
                  <a:pt x="115125" y="93331"/>
                </a:lnTo>
                <a:lnTo>
                  <a:pt x="118076" y="93154"/>
                </a:lnTo>
                <a:lnTo>
                  <a:pt x="120599" y="93222"/>
                </a:lnTo>
                <a:lnTo>
                  <a:pt x="121836" y="93569"/>
                </a:lnTo>
                <a:lnTo>
                  <a:pt x="122210" y="94174"/>
                </a:lnTo>
                <a:lnTo>
                  <a:pt x="125665" y="93215"/>
                </a:lnTo>
                <a:lnTo>
                  <a:pt x="126386" y="93161"/>
                </a:lnTo>
                <a:lnTo>
                  <a:pt x="127011" y="93106"/>
                </a:lnTo>
                <a:lnTo>
                  <a:pt x="126991" y="93745"/>
                </a:lnTo>
                <a:lnTo>
                  <a:pt x="124461" y="96377"/>
                </a:lnTo>
                <a:lnTo>
                  <a:pt x="123992" y="97601"/>
                </a:lnTo>
                <a:lnTo>
                  <a:pt x="124074" y="98913"/>
                </a:lnTo>
                <a:lnTo>
                  <a:pt x="125107" y="100131"/>
                </a:lnTo>
                <a:lnTo>
                  <a:pt x="126107" y="101069"/>
                </a:lnTo>
                <a:lnTo>
                  <a:pt x="126957" y="103422"/>
                </a:lnTo>
                <a:lnTo>
                  <a:pt x="126297" y="105571"/>
                </a:lnTo>
                <a:lnTo>
                  <a:pt x="126719" y="106353"/>
                </a:lnTo>
                <a:lnTo>
                  <a:pt x="127460" y="107230"/>
                </a:lnTo>
                <a:lnTo>
                  <a:pt x="127909" y="108468"/>
                </a:lnTo>
                <a:lnTo>
                  <a:pt x="127970" y="109970"/>
                </a:lnTo>
                <a:lnTo>
                  <a:pt x="127549" y="112371"/>
                </a:lnTo>
                <a:lnTo>
                  <a:pt x="131200" y="113622"/>
                </a:lnTo>
                <a:lnTo>
                  <a:pt x="134355" y="114186"/>
                </a:lnTo>
                <a:lnTo>
                  <a:pt x="136654" y="114336"/>
                </a:lnTo>
                <a:lnTo>
                  <a:pt x="138129" y="114887"/>
                </a:lnTo>
                <a:lnTo>
                  <a:pt x="139020" y="115363"/>
                </a:lnTo>
                <a:lnTo>
                  <a:pt x="139646" y="116219"/>
                </a:lnTo>
                <a:lnTo>
                  <a:pt x="139829" y="117158"/>
                </a:lnTo>
                <a:lnTo>
                  <a:pt x="139061" y="117818"/>
                </a:lnTo>
                <a:lnTo>
                  <a:pt x="137504" y="119919"/>
                </a:lnTo>
                <a:lnTo>
                  <a:pt x="136606" y="122727"/>
                </a:lnTo>
                <a:lnTo>
                  <a:pt x="136702" y="124829"/>
                </a:lnTo>
                <a:lnTo>
                  <a:pt x="136592" y="126651"/>
                </a:lnTo>
                <a:lnTo>
                  <a:pt x="134784" y="129276"/>
                </a:lnTo>
                <a:lnTo>
                  <a:pt x="134070" y="131078"/>
                </a:lnTo>
                <a:lnTo>
                  <a:pt x="133437" y="132921"/>
                </a:lnTo>
                <a:lnTo>
                  <a:pt x="133458" y="133723"/>
                </a:lnTo>
                <a:lnTo>
                  <a:pt x="133832" y="134280"/>
                </a:lnTo>
                <a:lnTo>
                  <a:pt x="134600" y="134607"/>
                </a:lnTo>
                <a:lnTo>
                  <a:pt x="135933" y="134804"/>
                </a:lnTo>
                <a:lnTo>
                  <a:pt x="137565" y="134593"/>
                </a:lnTo>
                <a:lnTo>
                  <a:pt x="141455" y="135035"/>
                </a:lnTo>
                <a:lnTo>
                  <a:pt x="145895" y="135845"/>
                </a:lnTo>
                <a:lnTo>
                  <a:pt x="147656" y="136287"/>
                </a:lnTo>
                <a:lnTo>
                  <a:pt x="148234" y="137103"/>
                </a:lnTo>
                <a:lnTo>
                  <a:pt x="148092" y="138877"/>
                </a:lnTo>
                <a:lnTo>
                  <a:pt x="147813" y="140530"/>
                </a:lnTo>
                <a:lnTo>
                  <a:pt x="148098" y="141801"/>
                </a:lnTo>
                <a:lnTo>
                  <a:pt x="148812" y="142964"/>
                </a:lnTo>
                <a:lnTo>
                  <a:pt x="150016" y="143352"/>
                </a:lnTo>
                <a:lnTo>
                  <a:pt x="151050" y="143801"/>
                </a:lnTo>
                <a:lnTo>
                  <a:pt x="151247" y="144691"/>
                </a:lnTo>
                <a:lnTo>
                  <a:pt x="150927" y="145902"/>
                </a:lnTo>
                <a:lnTo>
                  <a:pt x="151451" y="146854"/>
                </a:lnTo>
                <a:lnTo>
                  <a:pt x="152042" y="147479"/>
                </a:lnTo>
                <a:lnTo>
                  <a:pt x="153321" y="147840"/>
                </a:lnTo>
                <a:lnTo>
                  <a:pt x="155911" y="147065"/>
                </a:lnTo>
                <a:lnTo>
                  <a:pt x="157727" y="147411"/>
                </a:lnTo>
                <a:lnTo>
                  <a:pt x="159366" y="147942"/>
                </a:lnTo>
                <a:lnTo>
                  <a:pt x="160760" y="147663"/>
                </a:lnTo>
                <a:lnTo>
                  <a:pt x="162140" y="146983"/>
                </a:lnTo>
                <a:lnTo>
                  <a:pt x="165160" y="143916"/>
                </a:lnTo>
                <a:lnTo>
                  <a:pt x="168675" y="142257"/>
                </a:lnTo>
                <a:lnTo>
                  <a:pt x="169831" y="141863"/>
                </a:lnTo>
                <a:lnTo>
                  <a:pt x="170606" y="142060"/>
                </a:lnTo>
                <a:lnTo>
                  <a:pt x="170797" y="142271"/>
                </a:lnTo>
                <a:lnTo>
                  <a:pt x="170749" y="142896"/>
                </a:lnTo>
                <a:lnTo>
                  <a:pt x="171117" y="145419"/>
                </a:lnTo>
                <a:lnTo>
                  <a:pt x="170967" y="145718"/>
                </a:lnTo>
                <a:close/>
                <a:moveTo>
                  <a:pt x="15831" y="179066"/>
                </a:moveTo>
                <a:lnTo>
                  <a:pt x="16082" y="180983"/>
                </a:lnTo>
                <a:lnTo>
                  <a:pt x="15164" y="180195"/>
                </a:lnTo>
                <a:lnTo>
                  <a:pt x="13967" y="177529"/>
                </a:lnTo>
                <a:lnTo>
                  <a:pt x="14001" y="175781"/>
                </a:lnTo>
                <a:lnTo>
                  <a:pt x="14858" y="176597"/>
                </a:lnTo>
                <a:lnTo>
                  <a:pt x="15831" y="179066"/>
                </a:lnTo>
                <a:close/>
                <a:moveTo>
                  <a:pt x="25024" y="179698"/>
                </a:moveTo>
                <a:lnTo>
                  <a:pt x="25439" y="182479"/>
                </a:lnTo>
                <a:lnTo>
                  <a:pt x="24133" y="181439"/>
                </a:lnTo>
                <a:lnTo>
                  <a:pt x="23651" y="180004"/>
                </a:lnTo>
                <a:lnTo>
                  <a:pt x="23521" y="178535"/>
                </a:lnTo>
                <a:lnTo>
                  <a:pt x="25024" y="179698"/>
                </a:lnTo>
                <a:close/>
                <a:moveTo>
                  <a:pt x="29281" y="186437"/>
                </a:moveTo>
                <a:lnTo>
                  <a:pt x="31464" y="188103"/>
                </a:lnTo>
                <a:lnTo>
                  <a:pt x="32334" y="187987"/>
                </a:lnTo>
                <a:lnTo>
                  <a:pt x="33687" y="189041"/>
                </a:lnTo>
                <a:lnTo>
                  <a:pt x="33721" y="189456"/>
                </a:lnTo>
                <a:lnTo>
                  <a:pt x="33463" y="190313"/>
                </a:lnTo>
                <a:lnTo>
                  <a:pt x="32851" y="190986"/>
                </a:lnTo>
                <a:lnTo>
                  <a:pt x="31199" y="191659"/>
                </a:lnTo>
                <a:lnTo>
                  <a:pt x="30063" y="191115"/>
                </a:lnTo>
                <a:lnTo>
                  <a:pt x="29614" y="189293"/>
                </a:lnTo>
                <a:lnTo>
                  <a:pt x="28281" y="188436"/>
                </a:lnTo>
                <a:lnTo>
                  <a:pt x="27934" y="187708"/>
                </a:lnTo>
                <a:lnTo>
                  <a:pt x="28778" y="186716"/>
                </a:lnTo>
                <a:lnTo>
                  <a:pt x="29281" y="186437"/>
                </a:lnTo>
                <a:close/>
                <a:moveTo>
                  <a:pt x="28826" y="203981"/>
                </a:moveTo>
                <a:lnTo>
                  <a:pt x="28506" y="204151"/>
                </a:lnTo>
                <a:lnTo>
                  <a:pt x="26520" y="202471"/>
                </a:lnTo>
                <a:lnTo>
                  <a:pt x="24949" y="200309"/>
                </a:lnTo>
                <a:lnTo>
                  <a:pt x="27445" y="199881"/>
                </a:lnTo>
                <a:lnTo>
                  <a:pt x="29852" y="200350"/>
                </a:lnTo>
                <a:lnTo>
                  <a:pt x="29866" y="201499"/>
                </a:lnTo>
                <a:lnTo>
                  <a:pt x="29349" y="203349"/>
                </a:lnTo>
                <a:lnTo>
                  <a:pt x="28826" y="203981"/>
                </a:lnTo>
                <a:close/>
                <a:moveTo>
                  <a:pt x="102953" y="252329"/>
                </a:moveTo>
                <a:lnTo>
                  <a:pt x="102232" y="252588"/>
                </a:lnTo>
                <a:lnTo>
                  <a:pt x="101151" y="251296"/>
                </a:lnTo>
                <a:lnTo>
                  <a:pt x="100933" y="248222"/>
                </a:lnTo>
                <a:lnTo>
                  <a:pt x="101838" y="247515"/>
                </a:lnTo>
                <a:lnTo>
                  <a:pt x="102320" y="247345"/>
                </a:lnTo>
                <a:lnTo>
                  <a:pt x="103028" y="247726"/>
                </a:lnTo>
                <a:lnTo>
                  <a:pt x="103299" y="248222"/>
                </a:lnTo>
                <a:lnTo>
                  <a:pt x="103422" y="248841"/>
                </a:lnTo>
                <a:lnTo>
                  <a:pt x="103232" y="249473"/>
                </a:lnTo>
                <a:lnTo>
                  <a:pt x="102953" y="252329"/>
                </a:lnTo>
                <a:close/>
                <a:moveTo>
                  <a:pt x="43826" y="258395"/>
                </a:moveTo>
                <a:lnTo>
                  <a:pt x="42582" y="260319"/>
                </a:lnTo>
                <a:lnTo>
                  <a:pt x="42126" y="257443"/>
                </a:lnTo>
                <a:lnTo>
                  <a:pt x="44146" y="255845"/>
                </a:lnTo>
                <a:lnTo>
                  <a:pt x="45145" y="254315"/>
                </a:lnTo>
                <a:lnTo>
                  <a:pt x="46200" y="253275"/>
                </a:lnTo>
                <a:lnTo>
                  <a:pt x="46533" y="254546"/>
                </a:lnTo>
                <a:lnTo>
                  <a:pt x="45533" y="256953"/>
                </a:lnTo>
                <a:lnTo>
                  <a:pt x="43826" y="258395"/>
                </a:lnTo>
                <a:close/>
                <a:moveTo>
                  <a:pt x="50089" y="260891"/>
                </a:moveTo>
                <a:lnTo>
                  <a:pt x="49695" y="261394"/>
                </a:lnTo>
                <a:lnTo>
                  <a:pt x="48913" y="261034"/>
                </a:lnTo>
                <a:lnTo>
                  <a:pt x="48729" y="260816"/>
                </a:lnTo>
                <a:lnTo>
                  <a:pt x="50531" y="258647"/>
                </a:lnTo>
                <a:lnTo>
                  <a:pt x="50721" y="259456"/>
                </a:lnTo>
                <a:lnTo>
                  <a:pt x="50089" y="260891"/>
                </a:lnTo>
                <a:close/>
                <a:moveTo>
                  <a:pt x="117083" y="314176"/>
                </a:moveTo>
                <a:lnTo>
                  <a:pt x="116961" y="317372"/>
                </a:lnTo>
                <a:lnTo>
                  <a:pt x="116002" y="315828"/>
                </a:lnTo>
                <a:lnTo>
                  <a:pt x="115846" y="314067"/>
                </a:lnTo>
                <a:lnTo>
                  <a:pt x="115920" y="312428"/>
                </a:lnTo>
                <a:lnTo>
                  <a:pt x="116125" y="312163"/>
                </a:lnTo>
                <a:lnTo>
                  <a:pt x="116186" y="312415"/>
                </a:lnTo>
                <a:lnTo>
                  <a:pt x="116757" y="313149"/>
                </a:lnTo>
                <a:lnTo>
                  <a:pt x="117083" y="314176"/>
                </a:lnTo>
                <a:close/>
                <a:moveTo>
                  <a:pt x="118960" y="323920"/>
                </a:moveTo>
                <a:lnTo>
                  <a:pt x="119389" y="324458"/>
                </a:lnTo>
                <a:lnTo>
                  <a:pt x="120000" y="324444"/>
                </a:lnTo>
                <a:lnTo>
                  <a:pt x="119831" y="326341"/>
                </a:lnTo>
                <a:lnTo>
                  <a:pt x="118334" y="328674"/>
                </a:lnTo>
                <a:lnTo>
                  <a:pt x="117444" y="329013"/>
                </a:lnTo>
                <a:lnTo>
                  <a:pt x="117049" y="329013"/>
                </a:lnTo>
                <a:lnTo>
                  <a:pt x="117383" y="325607"/>
                </a:lnTo>
                <a:lnTo>
                  <a:pt x="116832" y="323662"/>
                </a:lnTo>
                <a:lnTo>
                  <a:pt x="117015" y="322370"/>
                </a:lnTo>
                <a:lnTo>
                  <a:pt x="118620" y="322968"/>
                </a:lnTo>
                <a:lnTo>
                  <a:pt x="118960" y="323920"/>
                </a:lnTo>
                <a:close/>
                <a:moveTo>
                  <a:pt x="112323" y="327959"/>
                </a:moveTo>
                <a:lnTo>
                  <a:pt x="112207" y="328667"/>
                </a:lnTo>
                <a:lnTo>
                  <a:pt x="111106" y="330115"/>
                </a:lnTo>
                <a:lnTo>
                  <a:pt x="110134" y="329272"/>
                </a:lnTo>
                <a:lnTo>
                  <a:pt x="109889" y="328816"/>
                </a:lnTo>
                <a:lnTo>
                  <a:pt x="110875" y="327885"/>
                </a:lnTo>
                <a:lnTo>
                  <a:pt x="111922" y="328021"/>
                </a:lnTo>
                <a:lnTo>
                  <a:pt x="112201" y="327810"/>
                </a:lnTo>
                <a:lnTo>
                  <a:pt x="112323" y="327959"/>
                </a:lnTo>
                <a:close/>
                <a:moveTo>
                  <a:pt x="113670" y="332611"/>
                </a:moveTo>
                <a:lnTo>
                  <a:pt x="113445" y="332720"/>
                </a:lnTo>
                <a:lnTo>
                  <a:pt x="113133" y="332658"/>
                </a:lnTo>
                <a:lnTo>
                  <a:pt x="112500" y="332346"/>
                </a:lnTo>
                <a:lnTo>
                  <a:pt x="111773" y="331026"/>
                </a:lnTo>
                <a:lnTo>
                  <a:pt x="112160" y="330102"/>
                </a:lnTo>
                <a:lnTo>
                  <a:pt x="112425" y="329877"/>
                </a:lnTo>
                <a:lnTo>
                  <a:pt x="113065" y="329952"/>
                </a:lnTo>
                <a:lnTo>
                  <a:pt x="113404" y="330129"/>
                </a:lnTo>
                <a:lnTo>
                  <a:pt x="113520" y="330469"/>
                </a:lnTo>
                <a:lnTo>
                  <a:pt x="113336" y="331196"/>
                </a:lnTo>
                <a:lnTo>
                  <a:pt x="113364" y="331822"/>
                </a:lnTo>
                <a:lnTo>
                  <a:pt x="113670" y="332611"/>
                </a:lnTo>
                <a:close/>
                <a:moveTo>
                  <a:pt x="120912" y="337364"/>
                </a:moveTo>
                <a:lnTo>
                  <a:pt x="120116" y="337473"/>
                </a:lnTo>
                <a:lnTo>
                  <a:pt x="119735" y="334338"/>
                </a:lnTo>
                <a:lnTo>
                  <a:pt x="119960" y="333889"/>
                </a:lnTo>
                <a:lnTo>
                  <a:pt x="121089" y="335426"/>
                </a:lnTo>
                <a:lnTo>
                  <a:pt x="122694" y="336365"/>
                </a:lnTo>
                <a:lnTo>
                  <a:pt x="122061" y="336976"/>
                </a:lnTo>
                <a:lnTo>
                  <a:pt x="120912" y="337364"/>
                </a:lnTo>
                <a:close/>
                <a:moveTo>
                  <a:pt x="112500" y="341485"/>
                </a:moveTo>
                <a:lnTo>
                  <a:pt x="112650" y="342559"/>
                </a:lnTo>
                <a:lnTo>
                  <a:pt x="111460" y="341417"/>
                </a:lnTo>
                <a:lnTo>
                  <a:pt x="111256" y="338234"/>
                </a:lnTo>
                <a:lnTo>
                  <a:pt x="112194" y="340240"/>
                </a:lnTo>
                <a:lnTo>
                  <a:pt x="112602" y="340696"/>
                </a:lnTo>
                <a:lnTo>
                  <a:pt x="112500" y="341485"/>
                </a:lnTo>
                <a:close/>
                <a:moveTo>
                  <a:pt x="121626" y="340465"/>
                </a:moveTo>
                <a:lnTo>
                  <a:pt x="121143" y="344457"/>
                </a:lnTo>
                <a:lnTo>
                  <a:pt x="119933" y="343906"/>
                </a:lnTo>
                <a:lnTo>
                  <a:pt x="119355" y="343906"/>
                </a:lnTo>
                <a:lnTo>
                  <a:pt x="118634" y="341648"/>
                </a:lnTo>
                <a:lnTo>
                  <a:pt x="118688" y="341043"/>
                </a:lnTo>
                <a:lnTo>
                  <a:pt x="118253" y="339561"/>
                </a:lnTo>
                <a:lnTo>
                  <a:pt x="121061" y="339302"/>
                </a:lnTo>
                <a:lnTo>
                  <a:pt x="121626" y="340465"/>
                </a:lnTo>
                <a:close/>
                <a:moveTo>
                  <a:pt x="115288" y="345633"/>
                </a:moveTo>
                <a:lnTo>
                  <a:pt x="115179" y="346068"/>
                </a:lnTo>
                <a:lnTo>
                  <a:pt x="115050" y="346055"/>
                </a:lnTo>
                <a:lnTo>
                  <a:pt x="114622" y="345748"/>
                </a:lnTo>
                <a:lnTo>
                  <a:pt x="114887" y="343912"/>
                </a:lnTo>
                <a:lnTo>
                  <a:pt x="115608" y="342410"/>
                </a:lnTo>
                <a:lnTo>
                  <a:pt x="116349" y="340207"/>
                </a:lnTo>
                <a:lnTo>
                  <a:pt x="116764" y="339731"/>
                </a:lnTo>
                <a:lnTo>
                  <a:pt x="116913" y="340893"/>
                </a:lnTo>
                <a:lnTo>
                  <a:pt x="116458" y="343389"/>
                </a:lnTo>
                <a:lnTo>
                  <a:pt x="116070" y="344749"/>
                </a:lnTo>
                <a:lnTo>
                  <a:pt x="115288" y="345633"/>
                </a:lnTo>
                <a:close/>
                <a:moveTo>
                  <a:pt x="121402" y="355615"/>
                </a:moveTo>
                <a:lnTo>
                  <a:pt x="120966" y="355656"/>
                </a:lnTo>
                <a:lnTo>
                  <a:pt x="120565" y="355561"/>
                </a:lnTo>
                <a:lnTo>
                  <a:pt x="120170" y="355262"/>
                </a:lnTo>
                <a:lnTo>
                  <a:pt x="121109" y="353188"/>
                </a:lnTo>
                <a:lnTo>
                  <a:pt x="121402" y="355615"/>
                </a:lnTo>
                <a:close/>
                <a:moveTo>
                  <a:pt x="115064" y="355785"/>
                </a:moveTo>
                <a:lnTo>
                  <a:pt x="116655" y="359124"/>
                </a:lnTo>
                <a:lnTo>
                  <a:pt x="116485" y="359641"/>
                </a:lnTo>
                <a:lnTo>
                  <a:pt x="116240" y="359899"/>
                </a:lnTo>
                <a:lnTo>
                  <a:pt x="115859" y="359811"/>
                </a:lnTo>
                <a:lnTo>
                  <a:pt x="115220" y="358009"/>
                </a:lnTo>
                <a:lnTo>
                  <a:pt x="114023" y="356846"/>
                </a:lnTo>
                <a:lnTo>
                  <a:pt x="112589" y="357064"/>
                </a:lnTo>
                <a:lnTo>
                  <a:pt x="113778" y="355588"/>
                </a:lnTo>
                <a:lnTo>
                  <a:pt x="114248" y="355255"/>
                </a:lnTo>
                <a:lnTo>
                  <a:pt x="115064" y="355785"/>
                </a:lnTo>
                <a:close/>
                <a:moveTo>
                  <a:pt x="114547" y="375438"/>
                </a:moveTo>
                <a:lnTo>
                  <a:pt x="113622" y="376559"/>
                </a:lnTo>
                <a:lnTo>
                  <a:pt x="113309" y="376512"/>
                </a:lnTo>
                <a:lnTo>
                  <a:pt x="113738" y="374649"/>
                </a:lnTo>
                <a:lnTo>
                  <a:pt x="115275" y="373289"/>
                </a:lnTo>
                <a:lnTo>
                  <a:pt x="116628" y="373166"/>
                </a:lnTo>
                <a:lnTo>
                  <a:pt x="116478" y="374009"/>
                </a:lnTo>
                <a:lnTo>
                  <a:pt x="115485" y="375043"/>
                </a:lnTo>
                <a:lnTo>
                  <a:pt x="114547" y="37543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25" name="Google Shape;3825;p208"/>
          <p:cNvSpPr/>
          <p:nvPr/>
        </p:nvSpPr>
        <p:spPr>
          <a:xfrm>
            <a:off x="9302932" y="3367071"/>
            <a:ext cx="613643" cy="294081"/>
          </a:xfrm>
          <a:custGeom>
            <a:rect b="b" l="l" r="r" t="t"/>
            <a:pathLst>
              <a:path extrusionOk="0" h="294081" w="613643">
                <a:moveTo>
                  <a:pt x="552300" y="69340"/>
                </a:moveTo>
                <a:lnTo>
                  <a:pt x="550512" y="73434"/>
                </a:lnTo>
                <a:lnTo>
                  <a:pt x="546935" y="81607"/>
                </a:lnTo>
                <a:lnTo>
                  <a:pt x="543909" y="88489"/>
                </a:lnTo>
                <a:lnTo>
                  <a:pt x="542304" y="92351"/>
                </a:lnTo>
                <a:lnTo>
                  <a:pt x="541135" y="95289"/>
                </a:lnTo>
                <a:lnTo>
                  <a:pt x="539917" y="98070"/>
                </a:lnTo>
                <a:lnTo>
                  <a:pt x="539740" y="99736"/>
                </a:lnTo>
                <a:lnTo>
                  <a:pt x="538374" y="102416"/>
                </a:lnTo>
                <a:lnTo>
                  <a:pt x="535830" y="105646"/>
                </a:lnTo>
                <a:lnTo>
                  <a:pt x="535280" y="109141"/>
                </a:lnTo>
                <a:lnTo>
                  <a:pt x="535382" y="112276"/>
                </a:lnTo>
                <a:lnTo>
                  <a:pt x="535164" y="115077"/>
                </a:lnTo>
                <a:lnTo>
                  <a:pt x="532376" y="116852"/>
                </a:lnTo>
                <a:lnTo>
                  <a:pt x="530193" y="118430"/>
                </a:lnTo>
                <a:lnTo>
                  <a:pt x="530819" y="123720"/>
                </a:lnTo>
                <a:lnTo>
                  <a:pt x="531941" y="125713"/>
                </a:lnTo>
                <a:lnTo>
                  <a:pt x="533756" y="127861"/>
                </a:lnTo>
                <a:lnTo>
                  <a:pt x="535667" y="129582"/>
                </a:lnTo>
                <a:lnTo>
                  <a:pt x="537320" y="131030"/>
                </a:lnTo>
                <a:lnTo>
                  <a:pt x="539142" y="130337"/>
                </a:lnTo>
                <a:lnTo>
                  <a:pt x="540686" y="128127"/>
                </a:lnTo>
                <a:lnTo>
                  <a:pt x="543664" y="126182"/>
                </a:lnTo>
                <a:lnTo>
                  <a:pt x="545317" y="126134"/>
                </a:lnTo>
                <a:lnTo>
                  <a:pt x="546472" y="126583"/>
                </a:lnTo>
                <a:lnTo>
                  <a:pt x="549056" y="126712"/>
                </a:lnTo>
                <a:lnTo>
                  <a:pt x="551702" y="126005"/>
                </a:lnTo>
                <a:lnTo>
                  <a:pt x="553776" y="125855"/>
                </a:lnTo>
                <a:lnTo>
                  <a:pt x="556455" y="126331"/>
                </a:lnTo>
                <a:lnTo>
                  <a:pt x="557421" y="126794"/>
                </a:lnTo>
                <a:lnTo>
                  <a:pt x="559672" y="127651"/>
                </a:lnTo>
                <a:lnTo>
                  <a:pt x="562099" y="129521"/>
                </a:lnTo>
                <a:lnTo>
                  <a:pt x="563799" y="131608"/>
                </a:lnTo>
                <a:lnTo>
                  <a:pt x="565037" y="132009"/>
                </a:lnTo>
                <a:lnTo>
                  <a:pt x="565669" y="131343"/>
                </a:lnTo>
                <a:lnTo>
                  <a:pt x="567029" y="129487"/>
                </a:lnTo>
                <a:lnTo>
                  <a:pt x="568940" y="127698"/>
                </a:lnTo>
                <a:lnTo>
                  <a:pt x="571259" y="124760"/>
                </a:lnTo>
                <a:lnTo>
                  <a:pt x="573006" y="122503"/>
                </a:lnTo>
                <a:lnTo>
                  <a:pt x="574380" y="122156"/>
                </a:lnTo>
                <a:lnTo>
                  <a:pt x="577032" y="122163"/>
                </a:lnTo>
                <a:lnTo>
                  <a:pt x="578222" y="121619"/>
                </a:lnTo>
                <a:lnTo>
                  <a:pt x="580228" y="121333"/>
                </a:lnTo>
                <a:lnTo>
                  <a:pt x="582003" y="122170"/>
                </a:lnTo>
                <a:lnTo>
                  <a:pt x="586940" y="122612"/>
                </a:lnTo>
                <a:lnTo>
                  <a:pt x="588266" y="123768"/>
                </a:lnTo>
                <a:lnTo>
                  <a:pt x="590605" y="127202"/>
                </a:lnTo>
                <a:lnTo>
                  <a:pt x="591931" y="129031"/>
                </a:lnTo>
                <a:lnTo>
                  <a:pt x="594229" y="129949"/>
                </a:lnTo>
                <a:lnTo>
                  <a:pt x="595617" y="130581"/>
                </a:lnTo>
                <a:lnTo>
                  <a:pt x="596847" y="131071"/>
                </a:lnTo>
                <a:lnTo>
                  <a:pt x="598071" y="131955"/>
                </a:lnTo>
                <a:lnTo>
                  <a:pt x="598364" y="133022"/>
                </a:lnTo>
                <a:lnTo>
                  <a:pt x="598860" y="134655"/>
                </a:lnTo>
                <a:lnTo>
                  <a:pt x="599608" y="135593"/>
                </a:lnTo>
                <a:lnTo>
                  <a:pt x="601002" y="136518"/>
                </a:lnTo>
                <a:lnTo>
                  <a:pt x="602063" y="137075"/>
                </a:lnTo>
                <a:lnTo>
                  <a:pt x="602396" y="138252"/>
                </a:lnTo>
                <a:lnTo>
                  <a:pt x="602729" y="138830"/>
                </a:lnTo>
                <a:lnTo>
                  <a:pt x="603702" y="139653"/>
                </a:lnTo>
                <a:lnTo>
                  <a:pt x="606565" y="143162"/>
                </a:lnTo>
                <a:lnTo>
                  <a:pt x="607959" y="144100"/>
                </a:lnTo>
                <a:lnTo>
                  <a:pt x="610080" y="146126"/>
                </a:lnTo>
                <a:lnTo>
                  <a:pt x="610964" y="147806"/>
                </a:lnTo>
                <a:lnTo>
                  <a:pt x="611012" y="149567"/>
                </a:lnTo>
                <a:lnTo>
                  <a:pt x="611563" y="150907"/>
                </a:lnTo>
                <a:lnTo>
                  <a:pt x="612977" y="152920"/>
                </a:lnTo>
                <a:lnTo>
                  <a:pt x="613644" y="154279"/>
                </a:lnTo>
                <a:lnTo>
                  <a:pt x="613378" y="156122"/>
                </a:lnTo>
                <a:lnTo>
                  <a:pt x="613610" y="157754"/>
                </a:lnTo>
                <a:lnTo>
                  <a:pt x="613059" y="159434"/>
                </a:lnTo>
                <a:lnTo>
                  <a:pt x="610781" y="160678"/>
                </a:lnTo>
                <a:lnTo>
                  <a:pt x="609992" y="161270"/>
                </a:lnTo>
                <a:lnTo>
                  <a:pt x="608346" y="161324"/>
                </a:lnTo>
                <a:lnTo>
                  <a:pt x="605558" y="160699"/>
                </a:lnTo>
                <a:lnTo>
                  <a:pt x="602845" y="161052"/>
                </a:lnTo>
                <a:lnTo>
                  <a:pt x="599602" y="160359"/>
                </a:lnTo>
                <a:lnTo>
                  <a:pt x="597058" y="158883"/>
                </a:lnTo>
                <a:lnTo>
                  <a:pt x="595698" y="157693"/>
                </a:lnTo>
                <a:lnTo>
                  <a:pt x="593529" y="156993"/>
                </a:lnTo>
                <a:lnTo>
                  <a:pt x="592509" y="157360"/>
                </a:lnTo>
                <a:lnTo>
                  <a:pt x="591224" y="158890"/>
                </a:lnTo>
                <a:lnTo>
                  <a:pt x="589809" y="158618"/>
                </a:lnTo>
                <a:lnTo>
                  <a:pt x="588504" y="158890"/>
                </a:lnTo>
                <a:lnTo>
                  <a:pt x="585144" y="158577"/>
                </a:lnTo>
                <a:lnTo>
                  <a:pt x="583315" y="158190"/>
                </a:lnTo>
                <a:lnTo>
                  <a:pt x="580425" y="159257"/>
                </a:lnTo>
                <a:lnTo>
                  <a:pt x="578786" y="159590"/>
                </a:lnTo>
                <a:lnTo>
                  <a:pt x="575713" y="160896"/>
                </a:lnTo>
                <a:lnTo>
                  <a:pt x="573870" y="163160"/>
                </a:lnTo>
                <a:lnTo>
                  <a:pt x="572490" y="163698"/>
                </a:lnTo>
                <a:lnTo>
                  <a:pt x="571143" y="163589"/>
                </a:lnTo>
                <a:lnTo>
                  <a:pt x="570184" y="162759"/>
                </a:lnTo>
                <a:lnTo>
                  <a:pt x="568783" y="161760"/>
                </a:lnTo>
                <a:lnTo>
                  <a:pt x="566703" y="161814"/>
                </a:lnTo>
                <a:lnTo>
                  <a:pt x="566084" y="162242"/>
                </a:lnTo>
                <a:lnTo>
                  <a:pt x="565825" y="163160"/>
                </a:lnTo>
                <a:lnTo>
                  <a:pt x="565146" y="165948"/>
                </a:lnTo>
                <a:lnTo>
                  <a:pt x="565159" y="167200"/>
                </a:lnTo>
                <a:lnTo>
                  <a:pt x="564704" y="168009"/>
                </a:lnTo>
                <a:lnTo>
                  <a:pt x="563473" y="168274"/>
                </a:lnTo>
                <a:lnTo>
                  <a:pt x="561317" y="168199"/>
                </a:lnTo>
                <a:lnTo>
                  <a:pt x="557938" y="168016"/>
                </a:lnTo>
                <a:lnTo>
                  <a:pt x="555653" y="167295"/>
                </a:lnTo>
                <a:lnTo>
                  <a:pt x="554279" y="167601"/>
                </a:lnTo>
                <a:lnTo>
                  <a:pt x="552409" y="169110"/>
                </a:lnTo>
                <a:lnTo>
                  <a:pt x="551076" y="169355"/>
                </a:lnTo>
                <a:lnTo>
                  <a:pt x="549995" y="169994"/>
                </a:lnTo>
                <a:lnTo>
                  <a:pt x="549118" y="172218"/>
                </a:lnTo>
                <a:lnTo>
                  <a:pt x="547744" y="173598"/>
                </a:lnTo>
                <a:lnTo>
                  <a:pt x="546085" y="175312"/>
                </a:lnTo>
                <a:lnTo>
                  <a:pt x="544303" y="178964"/>
                </a:lnTo>
                <a:lnTo>
                  <a:pt x="543324" y="181051"/>
                </a:lnTo>
                <a:lnTo>
                  <a:pt x="543637" y="182173"/>
                </a:lnTo>
                <a:lnTo>
                  <a:pt x="543855" y="183533"/>
                </a:lnTo>
                <a:lnTo>
                  <a:pt x="543032" y="185077"/>
                </a:lnTo>
                <a:lnTo>
                  <a:pt x="541359" y="186512"/>
                </a:lnTo>
                <a:lnTo>
                  <a:pt x="540013" y="186777"/>
                </a:lnTo>
                <a:lnTo>
                  <a:pt x="538000" y="188157"/>
                </a:lnTo>
                <a:lnTo>
                  <a:pt x="535232" y="190639"/>
                </a:lnTo>
                <a:lnTo>
                  <a:pt x="533165" y="192720"/>
                </a:lnTo>
                <a:lnTo>
                  <a:pt x="530472" y="193224"/>
                </a:lnTo>
                <a:lnTo>
                  <a:pt x="528561" y="193754"/>
                </a:lnTo>
                <a:lnTo>
                  <a:pt x="524325" y="194400"/>
                </a:lnTo>
                <a:lnTo>
                  <a:pt x="523278" y="194563"/>
                </a:lnTo>
                <a:lnTo>
                  <a:pt x="518633" y="194883"/>
                </a:lnTo>
                <a:lnTo>
                  <a:pt x="515192" y="193767"/>
                </a:lnTo>
                <a:lnTo>
                  <a:pt x="513384" y="193937"/>
                </a:lnTo>
                <a:lnTo>
                  <a:pt x="511779" y="194570"/>
                </a:lnTo>
                <a:lnTo>
                  <a:pt x="510963" y="195257"/>
                </a:lnTo>
                <a:lnTo>
                  <a:pt x="510677" y="196562"/>
                </a:lnTo>
                <a:lnTo>
                  <a:pt x="510392" y="197766"/>
                </a:lnTo>
                <a:lnTo>
                  <a:pt x="509086" y="199636"/>
                </a:lnTo>
                <a:lnTo>
                  <a:pt x="506454" y="202111"/>
                </a:lnTo>
                <a:lnTo>
                  <a:pt x="504285" y="203750"/>
                </a:lnTo>
                <a:lnTo>
                  <a:pt x="502619" y="205872"/>
                </a:lnTo>
                <a:lnTo>
                  <a:pt x="501674" y="206640"/>
                </a:lnTo>
                <a:lnTo>
                  <a:pt x="499770" y="207449"/>
                </a:lnTo>
                <a:lnTo>
                  <a:pt x="498743" y="207884"/>
                </a:lnTo>
                <a:lnTo>
                  <a:pt x="496356" y="209768"/>
                </a:lnTo>
                <a:lnTo>
                  <a:pt x="494459" y="211448"/>
                </a:lnTo>
                <a:lnTo>
                  <a:pt x="493208" y="211917"/>
                </a:lnTo>
                <a:lnTo>
                  <a:pt x="491698" y="211475"/>
                </a:lnTo>
                <a:lnTo>
                  <a:pt x="490699" y="211332"/>
                </a:lnTo>
                <a:lnTo>
                  <a:pt x="487747" y="210686"/>
                </a:lnTo>
                <a:lnTo>
                  <a:pt x="485748" y="210604"/>
                </a:lnTo>
                <a:lnTo>
                  <a:pt x="482954" y="210190"/>
                </a:lnTo>
                <a:lnTo>
                  <a:pt x="476412" y="208224"/>
                </a:lnTo>
                <a:lnTo>
                  <a:pt x="474310" y="207306"/>
                </a:lnTo>
                <a:lnTo>
                  <a:pt x="472454" y="204804"/>
                </a:lnTo>
                <a:lnTo>
                  <a:pt x="470775" y="203532"/>
                </a:lnTo>
                <a:lnTo>
                  <a:pt x="468496" y="203396"/>
                </a:lnTo>
                <a:lnTo>
                  <a:pt x="465076" y="203396"/>
                </a:lnTo>
                <a:lnTo>
                  <a:pt x="463546" y="202900"/>
                </a:lnTo>
                <a:lnTo>
                  <a:pt x="460975" y="203369"/>
                </a:lnTo>
                <a:lnTo>
                  <a:pt x="458167" y="205912"/>
                </a:lnTo>
                <a:lnTo>
                  <a:pt x="456841" y="207803"/>
                </a:lnTo>
                <a:lnTo>
                  <a:pt x="455692" y="209741"/>
                </a:lnTo>
                <a:lnTo>
                  <a:pt x="454284" y="213868"/>
                </a:lnTo>
                <a:lnTo>
                  <a:pt x="453659" y="216622"/>
                </a:lnTo>
                <a:lnTo>
                  <a:pt x="453183" y="218173"/>
                </a:lnTo>
                <a:lnTo>
                  <a:pt x="451680" y="220641"/>
                </a:lnTo>
                <a:lnTo>
                  <a:pt x="451517" y="222022"/>
                </a:lnTo>
                <a:lnTo>
                  <a:pt x="452033" y="223218"/>
                </a:lnTo>
                <a:lnTo>
                  <a:pt x="453115" y="224565"/>
                </a:lnTo>
                <a:lnTo>
                  <a:pt x="453761" y="226680"/>
                </a:lnTo>
                <a:lnTo>
                  <a:pt x="455338" y="228924"/>
                </a:lnTo>
                <a:lnTo>
                  <a:pt x="456889" y="230671"/>
                </a:lnTo>
                <a:lnTo>
                  <a:pt x="459806" y="233487"/>
                </a:lnTo>
                <a:lnTo>
                  <a:pt x="460635" y="234962"/>
                </a:lnTo>
                <a:lnTo>
                  <a:pt x="461622" y="236649"/>
                </a:lnTo>
                <a:lnTo>
                  <a:pt x="461832" y="238294"/>
                </a:lnTo>
                <a:lnTo>
                  <a:pt x="461649" y="239369"/>
                </a:lnTo>
                <a:lnTo>
                  <a:pt x="460601" y="240191"/>
                </a:lnTo>
                <a:lnTo>
                  <a:pt x="458555" y="240606"/>
                </a:lnTo>
                <a:lnTo>
                  <a:pt x="457569" y="241742"/>
                </a:lnTo>
                <a:lnTo>
                  <a:pt x="456066" y="243265"/>
                </a:lnTo>
                <a:lnTo>
                  <a:pt x="454284" y="245019"/>
                </a:lnTo>
                <a:lnTo>
                  <a:pt x="453448" y="245115"/>
                </a:lnTo>
                <a:lnTo>
                  <a:pt x="452442" y="245584"/>
                </a:lnTo>
                <a:lnTo>
                  <a:pt x="447403" y="247753"/>
                </a:lnTo>
                <a:lnTo>
                  <a:pt x="445485" y="248358"/>
                </a:lnTo>
                <a:lnTo>
                  <a:pt x="443975" y="249079"/>
                </a:lnTo>
                <a:lnTo>
                  <a:pt x="442187" y="251282"/>
                </a:lnTo>
                <a:lnTo>
                  <a:pt x="440779" y="252921"/>
                </a:lnTo>
                <a:lnTo>
                  <a:pt x="439039" y="255097"/>
                </a:lnTo>
                <a:lnTo>
                  <a:pt x="438270" y="256056"/>
                </a:lnTo>
                <a:lnTo>
                  <a:pt x="436727" y="258225"/>
                </a:lnTo>
                <a:lnTo>
                  <a:pt x="434693" y="260700"/>
                </a:lnTo>
                <a:lnTo>
                  <a:pt x="433565" y="262026"/>
                </a:lnTo>
                <a:lnTo>
                  <a:pt x="432953" y="262815"/>
                </a:lnTo>
                <a:lnTo>
                  <a:pt x="432395" y="263856"/>
                </a:lnTo>
                <a:lnTo>
                  <a:pt x="430266" y="264651"/>
                </a:lnTo>
                <a:lnTo>
                  <a:pt x="428512" y="265501"/>
                </a:lnTo>
                <a:lnTo>
                  <a:pt x="425860" y="266780"/>
                </a:lnTo>
                <a:lnTo>
                  <a:pt x="422059" y="268180"/>
                </a:lnTo>
                <a:lnTo>
                  <a:pt x="418985" y="269540"/>
                </a:lnTo>
                <a:lnTo>
                  <a:pt x="417034" y="270656"/>
                </a:lnTo>
                <a:lnTo>
                  <a:pt x="414130" y="272063"/>
                </a:lnTo>
                <a:lnTo>
                  <a:pt x="412158" y="272512"/>
                </a:lnTo>
                <a:lnTo>
                  <a:pt x="408187" y="272458"/>
                </a:lnTo>
                <a:lnTo>
                  <a:pt x="403277" y="272818"/>
                </a:lnTo>
                <a:lnTo>
                  <a:pt x="399700" y="273090"/>
                </a:lnTo>
                <a:lnTo>
                  <a:pt x="397014" y="272750"/>
                </a:lnTo>
                <a:lnTo>
                  <a:pt x="392955" y="272553"/>
                </a:lnTo>
                <a:lnTo>
                  <a:pt x="389847" y="272281"/>
                </a:lnTo>
                <a:lnTo>
                  <a:pt x="387773" y="272804"/>
                </a:lnTo>
                <a:lnTo>
                  <a:pt x="382884" y="273355"/>
                </a:lnTo>
                <a:lnTo>
                  <a:pt x="381789" y="273478"/>
                </a:lnTo>
                <a:lnTo>
                  <a:pt x="373078" y="274810"/>
                </a:lnTo>
                <a:lnTo>
                  <a:pt x="369229" y="275518"/>
                </a:lnTo>
                <a:lnTo>
                  <a:pt x="365707" y="275844"/>
                </a:lnTo>
                <a:lnTo>
                  <a:pt x="363116" y="276361"/>
                </a:lnTo>
                <a:lnTo>
                  <a:pt x="361647" y="277014"/>
                </a:lnTo>
                <a:lnTo>
                  <a:pt x="359471" y="277938"/>
                </a:lnTo>
                <a:lnTo>
                  <a:pt x="358322" y="278346"/>
                </a:lnTo>
                <a:lnTo>
                  <a:pt x="354466" y="280169"/>
                </a:lnTo>
                <a:lnTo>
                  <a:pt x="345885" y="283922"/>
                </a:lnTo>
                <a:lnTo>
                  <a:pt x="340145" y="286962"/>
                </a:lnTo>
                <a:lnTo>
                  <a:pt x="339200" y="287479"/>
                </a:lnTo>
                <a:lnTo>
                  <a:pt x="335331" y="289621"/>
                </a:lnTo>
                <a:lnTo>
                  <a:pt x="333094" y="290457"/>
                </a:lnTo>
                <a:lnTo>
                  <a:pt x="331537" y="292361"/>
                </a:lnTo>
                <a:lnTo>
                  <a:pt x="330292" y="293565"/>
                </a:lnTo>
                <a:lnTo>
                  <a:pt x="328987" y="294082"/>
                </a:lnTo>
                <a:lnTo>
                  <a:pt x="326661" y="292858"/>
                </a:lnTo>
                <a:lnTo>
                  <a:pt x="325015" y="292926"/>
                </a:lnTo>
                <a:lnTo>
                  <a:pt x="319759" y="292477"/>
                </a:lnTo>
                <a:lnTo>
                  <a:pt x="319759" y="286915"/>
                </a:lnTo>
                <a:lnTo>
                  <a:pt x="316073" y="287696"/>
                </a:lnTo>
                <a:lnTo>
                  <a:pt x="310191" y="288954"/>
                </a:lnTo>
                <a:lnTo>
                  <a:pt x="304738" y="290117"/>
                </a:lnTo>
                <a:lnTo>
                  <a:pt x="299746" y="287452"/>
                </a:lnTo>
                <a:lnTo>
                  <a:pt x="295897" y="285391"/>
                </a:lnTo>
                <a:lnTo>
                  <a:pt x="292552" y="283617"/>
                </a:lnTo>
                <a:lnTo>
                  <a:pt x="287479" y="282440"/>
                </a:lnTo>
                <a:lnTo>
                  <a:pt x="283052" y="281413"/>
                </a:lnTo>
                <a:lnTo>
                  <a:pt x="275069" y="279720"/>
                </a:lnTo>
                <a:lnTo>
                  <a:pt x="271560" y="278238"/>
                </a:lnTo>
                <a:lnTo>
                  <a:pt x="269785" y="276272"/>
                </a:lnTo>
                <a:lnTo>
                  <a:pt x="266616" y="271812"/>
                </a:lnTo>
                <a:lnTo>
                  <a:pt x="265590" y="270928"/>
                </a:lnTo>
                <a:lnTo>
                  <a:pt x="264046" y="270316"/>
                </a:lnTo>
                <a:lnTo>
                  <a:pt x="262448" y="269928"/>
                </a:lnTo>
                <a:lnTo>
                  <a:pt x="258980" y="269948"/>
                </a:lnTo>
                <a:lnTo>
                  <a:pt x="254750" y="269602"/>
                </a:lnTo>
                <a:lnTo>
                  <a:pt x="248658" y="268663"/>
                </a:lnTo>
                <a:lnTo>
                  <a:pt x="243816" y="267908"/>
                </a:lnTo>
                <a:lnTo>
                  <a:pt x="235561" y="266514"/>
                </a:lnTo>
                <a:lnTo>
                  <a:pt x="233602" y="266344"/>
                </a:lnTo>
                <a:lnTo>
                  <a:pt x="229284" y="267582"/>
                </a:lnTo>
                <a:lnTo>
                  <a:pt x="223749" y="269166"/>
                </a:lnTo>
                <a:lnTo>
                  <a:pt x="213814" y="267922"/>
                </a:lnTo>
                <a:lnTo>
                  <a:pt x="209407" y="267344"/>
                </a:lnTo>
                <a:lnTo>
                  <a:pt x="200479" y="266161"/>
                </a:lnTo>
                <a:lnTo>
                  <a:pt x="190374" y="264821"/>
                </a:lnTo>
                <a:lnTo>
                  <a:pt x="180582" y="263434"/>
                </a:lnTo>
                <a:lnTo>
                  <a:pt x="173469" y="264196"/>
                </a:lnTo>
                <a:lnTo>
                  <a:pt x="169505" y="264624"/>
                </a:lnTo>
                <a:lnTo>
                  <a:pt x="164929" y="265236"/>
                </a:lnTo>
                <a:lnTo>
                  <a:pt x="164296" y="264549"/>
                </a:lnTo>
                <a:lnTo>
                  <a:pt x="164113" y="261890"/>
                </a:lnTo>
                <a:lnTo>
                  <a:pt x="163290" y="259830"/>
                </a:lnTo>
                <a:lnTo>
                  <a:pt x="160787" y="257599"/>
                </a:lnTo>
                <a:lnTo>
                  <a:pt x="159108" y="255478"/>
                </a:lnTo>
                <a:lnTo>
                  <a:pt x="155905" y="252602"/>
                </a:lnTo>
                <a:lnTo>
                  <a:pt x="154898" y="250786"/>
                </a:lnTo>
                <a:lnTo>
                  <a:pt x="154558" y="247971"/>
                </a:lnTo>
                <a:lnTo>
                  <a:pt x="151607" y="240620"/>
                </a:lnTo>
                <a:lnTo>
                  <a:pt x="149771" y="235622"/>
                </a:lnTo>
                <a:lnTo>
                  <a:pt x="149309" y="234609"/>
                </a:lnTo>
                <a:lnTo>
                  <a:pt x="148520" y="232976"/>
                </a:lnTo>
                <a:lnTo>
                  <a:pt x="147487" y="232126"/>
                </a:lnTo>
                <a:lnTo>
                  <a:pt x="145290" y="231603"/>
                </a:lnTo>
                <a:lnTo>
                  <a:pt x="144698" y="230719"/>
                </a:lnTo>
                <a:lnTo>
                  <a:pt x="144698" y="228985"/>
                </a:lnTo>
                <a:lnTo>
                  <a:pt x="145045" y="226584"/>
                </a:lnTo>
                <a:lnTo>
                  <a:pt x="145494" y="224830"/>
                </a:lnTo>
                <a:lnTo>
                  <a:pt x="145174" y="224388"/>
                </a:lnTo>
                <a:lnTo>
                  <a:pt x="139442" y="224884"/>
                </a:lnTo>
                <a:lnTo>
                  <a:pt x="135926" y="223722"/>
                </a:lnTo>
                <a:lnTo>
                  <a:pt x="132995" y="222457"/>
                </a:lnTo>
                <a:lnTo>
                  <a:pt x="128834" y="219220"/>
                </a:lnTo>
                <a:lnTo>
                  <a:pt x="126365" y="217969"/>
                </a:lnTo>
                <a:lnTo>
                  <a:pt x="123203" y="214610"/>
                </a:lnTo>
                <a:lnTo>
                  <a:pt x="118607" y="213814"/>
                </a:lnTo>
                <a:lnTo>
                  <a:pt x="116893" y="212495"/>
                </a:lnTo>
                <a:lnTo>
                  <a:pt x="114731" y="209611"/>
                </a:lnTo>
                <a:lnTo>
                  <a:pt x="112847" y="207755"/>
                </a:lnTo>
                <a:lnTo>
                  <a:pt x="110168" y="206586"/>
                </a:lnTo>
                <a:lnTo>
                  <a:pt x="105938" y="205545"/>
                </a:lnTo>
                <a:lnTo>
                  <a:pt x="98717" y="204552"/>
                </a:lnTo>
                <a:lnTo>
                  <a:pt x="96268" y="204131"/>
                </a:lnTo>
                <a:lnTo>
                  <a:pt x="92283" y="204797"/>
                </a:lnTo>
                <a:lnTo>
                  <a:pt x="89325" y="204852"/>
                </a:lnTo>
                <a:lnTo>
                  <a:pt x="84532" y="204144"/>
                </a:lnTo>
                <a:lnTo>
                  <a:pt x="81798" y="203253"/>
                </a:lnTo>
                <a:lnTo>
                  <a:pt x="78425" y="203226"/>
                </a:lnTo>
                <a:lnTo>
                  <a:pt x="76229" y="203240"/>
                </a:lnTo>
                <a:lnTo>
                  <a:pt x="73298" y="203036"/>
                </a:lnTo>
                <a:lnTo>
                  <a:pt x="71883" y="202451"/>
                </a:lnTo>
                <a:lnTo>
                  <a:pt x="70571" y="201737"/>
                </a:lnTo>
                <a:lnTo>
                  <a:pt x="68109" y="201914"/>
                </a:lnTo>
                <a:lnTo>
                  <a:pt x="66389" y="201200"/>
                </a:lnTo>
                <a:lnTo>
                  <a:pt x="64784" y="199867"/>
                </a:lnTo>
                <a:lnTo>
                  <a:pt x="63105" y="199235"/>
                </a:lnTo>
                <a:lnTo>
                  <a:pt x="61269" y="199275"/>
                </a:lnTo>
                <a:lnTo>
                  <a:pt x="60514" y="199867"/>
                </a:lnTo>
                <a:lnTo>
                  <a:pt x="59806" y="199813"/>
                </a:lnTo>
                <a:lnTo>
                  <a:pt x="59351" y="198011"/>
                </a:lnTo>
                <a:lnTo>
                  <a:pt x="57630" y="195093"/>
                </a:lnTo>
                <a:lnTo>
                  <a:pt x="57372" y="193781"/>
                </a:lnTo>
                <a:lnTo>
                  <a:pt x="56318" y="192271"/>
                </a:lnTo>
                <a:lnTo>
                  <a:pt x="55699" y="190898"/>
                </a:lnTo>
                <a:lnTo>
                  <a:pt x="55869" y="189001"/>
                </a:lnTo>
                <a:lnTo>
                  <a:pt x="56611" y="185308"/>
                </a:lnTo>
                <a:lnTo>
                  <a:pt x="58263" y="181963"/>
                </a:lnTo>
                <a:lnTo>
                  <a:pt x="59337" y="181092"/>
                </a:lnTo>
                <a:lnTo>
                  <a:pt x="59997" y="180099"/>
                </a:lnTo>
                <a:lnTo>
                  <a:pt x="61384" y="178365"/>
                </a:lnTo>
                <a:lnTo>
                  <a:pt x="62187" y="176978"/>
                </a:lnTo>
                <a:lnTo>
                  <a:pt x="62091" y="175074"/>
                </a:lnTo>
                <a:lnTo>
                  <a:pt x="61146" y="173089"/>
                </a:lnTo>
                <a:lnTo>
                  <a:pt x="60466" y="170525"/>
                </a:lnTo>
                <a:lnTo>
                  <a:pt x="60589" y="169049"/>
                </a:lnTo>
                <a:lnTo>
                  <a:pt x="61608" y="167295"/>
                </a:lnTo>
                <a:lnTo>
                  <a:pt x="62805" y="163398"/>
                </a:lnTo>
                <a:lnTo>
                  <a:pt x="62703" y="162372"/>
                </a:lnTo>
                <a:lnTo>
                  <a:pt x="62234" y="161556"/>
                </a:lnTo>
                <a:lnTo>
                  <a:pt x="62112" y="159740"/>
                </a:lnTo>
                <a:lnTo>
                  <a:pt x="61880" y="157306"/>
                </a:lnTo>
                <a:lnTo>
                  <a:pt x="60446" y="153572"/>
                </a:lnTo>
                <a:lnTo>
                  <a:pt x="59671" y="151587"/>
                </a:lnTo>
                <a:lnTo>
                  <a:pt x="58311" y="150730"/>
                </a:lnTo>
                <a:lnTo>
                  <a:pt x="56719" y="150213"/>
                </a:lnTo>
                <a:lnTo>
                  <a:pt x="55345" y="147520"/>
                </a:lnTo>
                <a:lnTo>
                  <a:pt x="53618" y="144338"/>
                </a:lnTo>
                <a:lnTo>
                  <a:pt x="52537" y="142339"/>
                </a:lnTo>
                <a:lnTo>
                  <a:pt x="52163" y="141115"/>
                </a:lnTo>
                <a:lnTo>
                  <a:pt x="51993" y="138891"/>
                </a:lnTo>
                <a:lnTo>
                  <a:pt x="51184" y="136191"/>
                </a:lnTo>
                <a:lnTo>
                  <a:pt x="50334" y="134709"/>
                </a:lnTo>
                <a:lnTo>
                  <a:pt x="49702" y="133567"/>
                </a:lnTo>
                <a:lnTo>
                  <a:pt x="49375" y="131928"/>
                </a:lnTo>
                <a:lnTo>
                  <a:pt x="49049" y="131329"/>
                </a:lnTo>
                <a:lnTo>
                  <a:pt x="46710" y="130602"/>
                </a:lnTo>
                <a:lnTo>
                  <a:pt x="45037" y="129378"/>
                </a:lnTo>
                <a:lnTo>
                  <a:pt x="44343" y="127732"/>
                </a:lnTo>
                <a:lnTo>
                  <a:pt x="44098" y="126399"/>
                </a:lnTo>
                <a:lnTo>
                  <a:pt x="43595" y="125624"/>
                </a:lnTo>
                <a:lnTo>
                  <a:pt x="42276" y="125379"/>
                </a:lnTo>
                <a:lnTo>
                  <a:pt x="41358" y="126576"/>
                </a:lnTo>
                <a:lnTo>
                  <a:pt x="39855" y="127175"/>
                </a:lnTo>
                <a:lnTo>
                  <a:pt x="38835" y="127066"/>
                </a:lnTo>
                <a:lnTo>
                  <a:pt x="37836" y="126345"/>
                </a:lnTo>
                <a:lnTo>
                  <a:pt x="37217" y="125590"/>
                </a:lnTo>
                <a:lnTo>
                  <a:pt x="36170" y="124740"/>
                </a:lnTo>
                <a:lnTo>
                  <a:pt x="34687" y="122040"/>
                </a:lnTo>
                <a:lnTo>
                  <a:pt x="33130" y="121327"/>
                </a:lnTo>
                <a:lnTo>
                  <a:pt x="30274" y="121449"/>
                </a:lnTo>
                <a:lnTo>
                  <a:pt x="27731" y="122700"/>
                </a:lnTo>
                <a:lnTo>
                  <a:pt x="26194" y="122503"/>
                </a:lnTo>
                <a:lnTo>
                  <a:pt x="24888" y="122081"/>
                </a:lnTo>
                <a:lnTo>
                  <a:pt x="23433" y="120735"/>
                </a:lnTo>
                <a:lnTo>
                  <a:pt x="22413" y="119620"/>
                </a:lnTo>
                <a:lnTo>
                  <a:pt x="20897" y="119259"/>
                </a:lnTo>
                <a:lnTo>
                  <a:pt x="17912" y="117294"/>
                </a:lnTo>
                <a:lnTo>
                  <a:pt x="15892" y="115880"/>
                </a:lnTo>
                <a:lnTo>
                  <a:pt x="15722" y="113098"/>
                </a:lnTo>
                <a:lnTo>
                  <a:pt x="14770" y="111181"/>
                </a:lnTo>
                <a:lnTo>
                  <a:pt x="12798" y="110637"/>
                </a:lnTo>
                <a:lnTo>
                  <a:pt x="10812" y="108665"/>
                </a:lnTo>
                <a:lnTo>
                  <a:pt x="7915" y="107604"/>
                </a:lnTo>
                <a:lnTo>
                  <a:pt x="6093" y="106781"/>
                </a:lnTo>
                <a:lnTo>
                  <a:pt x="4509" y="106285"/>
                </a:lnTo>
                <a:lnTo>
                  <a:pt x="4277" y="105537"/>
                </a:lnTo>
                <a:lnTo>
                  <a:pt x="4372" y="104898"/>
                </a:lnTo>
                <a:lnTo>
                  <a:pt x="5100" y="103830"/>
                </a:lnTo>
                <a:lnTo>
                  <a:pt x="5862" y="102830"/>
                </a:lnTo>
                <a:lnTo>
                  <a:pt x="6045" y="101906"/>
                </a:lnTo>
                <a:lnTo>
                  <a:pt x="5433" y="101090"/>
                </a:lnTo>
                <a:lnTo>
                  <a:pt x="3794" y="100233"/>
                </a:lnTo>
                <a:lnTo>
                  <a:pt x="1686" y="99464"/>
                </a:lnTo>
                <a:lnTo>
                  <a:pt x="1258" y="98193"/>
                </a:lnTo>
                <a:lnTo>
                  <a:pt x="0" y="96867"/>
                </a:lnTo>
                <a:lnTo>
                  <a:pt x="217" y="95799"/>
                </a:lnTo>
                <a:lnTo>
                  <a:pt x="1217" y="95017"/>
                </a:lnTo>
                <a:lnTo>
                  <a:pt x="2224" y="94439"/>
                </a:lnTo>
                <a:lnTo>
                  <a:pt x="2462" y="93433"/>
                </a:lnTo>
                <a:lnTo>
                  <a:pt x="1741" y="92508"/>
                </a:lnTo>
                <a:lnTo>
                  <a:pt x="1394" y="91107"/>
                </a:lnTo>
                <a:lnTo>
                  <a:pt x="1564" y="90060"/>
                </a:lnTo>
                <a:lnTo>
                  <a:pt x="1353" y="88720"/>
                </a:lnTo>
                <a:lnTo>
                  <a:pt x="1428" y="88727"/>
                </a:lnTo>
                <a:lnTo>
                  <a:pt x="3652" y="88652"/>
                </a:lnTo>
                <a:lnTo>
                  <a:pt x="4672" y="88006"/>
                </a:lnTo>
                <a:lnTo>
                  <a:pt x="5440" y="87047"/>
                </a:lnTo>
                <a:lnTo>
                  <a:pt x="7106" y="85980"/>
                </a:lnTo>
                <a:lnTo>
                  <a:pt x="7460" y="84756"/>
                </a:lnTo>
                <a:lnTo>
                  <a:pt x="7487" y="82328"/>
                </a:lnTo>
                <a:lnTo>
                  <a:pt x="8575" y="80275"/>
                </a:lnTo>
                <a:lnTo>
                  <a:pt x="11343" y="79663"/>
                </a:lnTo>
                <a:lnTo>
                  <a:pt x="12403" y="79363"/>
                </a:lnTo>
                <a:lnTo>
                  <a:pt x="13532" y="79663"/>
                </a:lnTo>
                <a:lnTo>
                  <a:pt x="15286" y="79370"/>
                </a:lnTo>
                <a:lnTo>
                  <a:pt x="16980" y="79268"/>
                </a:lnTo>
                <a:lnTo>
                  <a:pt x="17925" y="79901"/>
                </a:lnTo>
                <a:lnTo>
                  <a:pt x="19176" y="80431"/>
                </a:lnTo>
                <a:lnTo>
                  <a:pt x="20774" y="80370"/>
                </a:lnTo>
                <a:lnTo>
                  <a:pt x="21318" y="79404"/>
                </a:lnTo>
                <a:lnTo>
                  <a:pt x="21386" y="78051"/>
                </a:lnTo>
                <a:lnTo>
                  <a:pt x="22073" y="77697"/>
                </a:lnTo>
                <a:lnTo>
                  <a:pt x="22936" y="78636"/>
                </a:lnTo>
                <a:lnTo>
                  <a:pt x="23426" y="79336"/>
                </a:lnTo>
                <a:lnTo>
                  <a:pt x="24140" y="79656"/>
                </a:lnTo>
                <a:lnTo>
                  <a:pt x="26071" y="78819"/>
                </a:lnTo>
                <a:lnTo>
                  <a:pt x="27418" y="77915"/>
                </a:lnTo>
                <a:lnTo>
                  <a:pt x="27860" y="76052"/>
                </a:lnTo>
                <a:lnTo>
                  <a:pt x="28642" y="75134"/>
                </a:lnTo>
                <a:lnTo>
                  <a:pt x="29689" y="75603"/>
                </a:lnTo>
                <a:lnTo>
                  <a:pt x="31532" y="75589"/>
                </a:lnTo>
                <a:lnTo>
                  <a:pt x="33048" y="74148"/>
                </a:lnTo>
                <a:lnTo>
                  <a:pt x="35041" y="72998"/>
                </a:lnTo>
                <a:lnTo>
                  <a:pt x="36469" y="72475"/>
                </a:lnTo>
                <a:lnTo>
                  <a:pt x="36754" y="71502"/>
                </a:lnTo>
                <a:lnTo>
                  <a:pt x="36088" y="69354"/>
                </a:lnTo>
                <a:lnTo>
                  <a:pt x="36271" y="67001"/>
                </a:lnTo>
                <a:lnTo>
                  <a:pt x="38182" y="65668"/>
                </a:lnTo>
                <a:lnTo>
                  <a:pt x="40739" y="65512"/>
                </a:lnTo>
                <a:lnTo>
                  <a:pt x="42636" y="64594"/>
                </a:lnTo>
                <a:lnTo>
                  <a:pt x="43160" y="62078"/>
                </a:lnTo>
                <a:lnTo>
                  <a:pt x="44098" y="61357"/>
                </a:lnTo>
                <a:lnTo>
                  <a:pt x="45044" y="61071"/>
                </a:lnTo>
                <a:lnTo>
                  <a:pt x="47349" y="60677"/>
                </a:lnTo>
                <a:lnTo>
                  <a:pt x="49008" y="59650"/>
                </a:lnTo>
                <a:lnTo>
                  <a:pt x="50035" y="59181"/>
                </a:lnTo>
                <a:lnTo>
                  <a:pt x="52932" y="57800"/>
                </a:lnTo>
                <a:lnTo>
                  <a:pt x="55570" y="57535"/>
                </a:lnTo>
                <a:lnTo>
                  <a:pt x="56699" y="56433"/>
                </a:lnTo>
                <a:lnTo>
                  <a:pt x="57583" y="55046"/>
                </a:lnTo>
                <a:lnTo>
                  <a:pt x="59065" y="54516"/>
                </a:lnTo>
                <a:lnTo>
                  <a:pt x="60568" y="53312"/>
                </a:lnTo>
                <a:lnTo>
                  <a:pt x="62561" y="51782"/>
                </a:lnTo>
                <a:lnTo>
                  <a:pt x="63349" y="51565"/>
                </a:lnTo>
                <a:lnTo>
                  <a:pt x="66613" y="50674"/>
                </a:lnTo>
                <a:lnTo>
                  <a:pt x="67892" y="50348"/>
                </a:lnTo>
                <a:lnTo>
                  <a:pt x="68660" y="50150"/>
                </a:lnTo>
                <a:lnTo>
                  <a:pt x="70074" y="50212"/>
                </a:lnTo>
                <a:lnTo>
                  <a:pt x="70673" y="48586"/>
                </a:lnTo>
                <a:lnTo>
                  <a:pt x="72108" y="47396"/>
                </a:lnTo>
                <a:lnTo>
                  <a:pt x="73549" y="46995"/>
                </a:lnTo>
                <a:lnTo>
                  <a:pt x="74250" y="45805"/>
                </a:lnTo>
                <a:lnTo>
                  <a:pt x="75630" y="44289"/>
                </a:lnTo>
                <a:lnTo>
                  <a:pt x="77500" y="43452"/>
                </a:lnTo>
                <a:lnTo>
                  <a:pt x="80404" y="43323"/>
                </a:lnTo>
                <a:lnTo>
                  <a:pt x="83219" y="43493"/>
                </a:lnTo>
                <a:lnTo>
                  <a:pt x="84912" y="43235"/>
                </a:lnTo>
                <a:lnTo>
                  <a:pt x="86299" y="40991"/>
                </a:lnTo>
                <a:lnTo>
                  <a:pt x="86565" y="39882"/>
                </a:lnTo>
                <a:lnTo>
                  <a:pt x="86884" y="38747"/>
                </a:lnTo>
                <a:lnTo>
                  <a:pt x="88013" y="38312"/>
                </a:lnTo>
                <a:lnTo>
                  <a:pt x="89373" y="40154"/>
                </a:lnTo>
                <a:lnTo>
                  <a:pt x="90522" y="41297"/>
                </a:lnTo>
                <a:lnTo>
                  <a:pt x="92283" y="42487"/>
                </a:lnTo>
                <a:lnTo>
                  <a:pt x="93195" y="43602"/>
                </a:lnTo>
                <a:lnTo>
                  <a:pt x="94242" y="43758"/>
                </a:lnTo>
                <a:lnTo>
                  <a:pt x="95337" y="42922"/>
                </a:lnTo>
                <a:lnTo>
                  <a:pt x="96112" y="40889"/>
                </a:lnTo>
                <a:lnTo>
                  <a:pt x="97581" y="40576"/>
                </a:lnTo>
                <a:lnTo>
                  <a:pt x="99199" y="40902"/>
                </a:lnTo>
                <a:lnTo>
                  <a:pt x="99628" y="41902"/>
                </a:lnTo>
                <a:lnTo>
                  <a:pt x="99764" y="42881"/>
                </a:lnTo>
                <a:lnTo>
                  <a:pt x="100505" y="44622"/>
                </a:lnTo>
                <a:lnTo>
                  <a:pt x="102286" y="46138"/>
                </a:lnTo>
                <a:lnTo>
                  <a:pt x="104564" y="46063"/>
                </a:lnTo>
                <a:lnTo>
                  <a:pt x="105483" y="45792"/>
                </a:lnTo>
                <a:lnTo>
                  <a:pt x="107699" y="46002"/>
                </a:lnTo>
                <a:lnTo>
                  <a:pt x="109882" y="46329"/>
                </a:lnTo>
                <a:lnTo>
                  <a:pt x="112262" y="46689"/>
                </a:lnTo>
                <a:lnTo>
                  <a:pt x="112956" y="46744"/>
                </a:lnTo>
                <a:lnTo>
                  <a:pt x="115506" y="46927"/>
                </a:lnTo>
                <a:lnTo>
                  <a:pt x="119212" y="47192"/>
                </a:lnTo>
                <a:lnTo>
                  <a:pt x="120851" y="47070"/>
                </a:lnTo>
                <a:lnTo>
                  <a:pt x="124196" y="47566"/>
                </a:lnTo>
                <a:lnTo>
                  <a:pt x="124876" y="48913"/>
                </a:lnTo>
                <a:lnTo>
                  <a:pt x="125495" y="52095"/>
                </a:lnTo>
                <a:lnTo>
                  <a:pt x="126018" y="55121"/>
                </a:lnTo>
                <a:lnTo>
                  <a:pt x="126175" y="57549"/>
                </a:lnTo>
                <a:lnTo>
                  <a:pt x="127045" y="58807"/>
                </a:lnTo>
                <a:lnTo>
                  <a:pt x="128154" y="59215"/>
                </a:lnTo>
                <a:lnTo>
                  <a:pt x="128888" y="60194"/>
                </a:lnTo>
                <a:lnTo>
                  <a:pt x="130180" y="61527"/>
                </a:lnTo>
                <a:lnTo>
                  <a:pt x="131132" y="63431"/>
                </a:lnTo>
                <a:lnTo>
                  <a:pt x="132295" y="63302"/>
                </a:lnTo>
                <a:lnTo>
                  <a:pt x="133104" y="62853"/>
                </a:lnTo>
                <a:lnTo>
                  <a:pt x="134886" y="62710"/>
                </a:lnTo>
                <a:lnTo>
                  <a:pt x="137157" y="62839"/>
                </a:lnTo>
                <a:lnTo>
                  <a:pt x="138742" y="63886"/>
                </a:lnTo>
                <a:lnTo>
                  <a:pt x="139333" y="65274"/>
                </a:lnTo>
                <a:lnTo>
                  <a:pt x="140618" y="66042"/>
                </a:lnTo>
                <a:lnTo>
                  <a:pt x="141659" y="65797"/>
                </a:lnTo>
                <a:lnTo>
                  <a:pt x="144773" y="65790"/>
                </a:lnTo>
                <a:lnTo>
                  <a:pt x="145847" y="65872"/>
                </a:lnTo>
                <a:lnTo>
                  <a:pt x="146922" y="66634"/>
                </a:lnTo>
                <a:lnTo>
                  <a:pt x="148466" y="66763"/>
                </a:lnTo>
                <a:lnTo>
                  <a:pt x="149316" y="65797"/>
                </a:lnTo>
                <a:lnTo>
                  <a:pt x="152002" y="65138"/>
                </a:lnTo>
                <a:lnTo>
                  <a:pt x="153552" y="63764"/>
                </a:lnTo>
                <a:lnTo>
                  <a:pt x="154749" y="63750"/>
                </a:lnTo>
                <a:lnTo>
                  <a:pt x="155653" y="64417"/>
                </a:lnTo>
                <a:lnTo>
                  <a:pt x="156347" y="65315"/>
                </a:lnTo>
                <a:lnTo>
                  <a:pt x="157374" y="64913"/>
                </a:lnTo>
                <a:lnTo>
                  <a:pt x="157931" y="64172"/>
                </a:lnTo>
                <a:lnTo>
                  <a:pt x="158829" y="64172"/>
                </a:lnTo>
                <a:lnTo>
                  <a:pt x="159706" y="64655"/>
                </a:lnTo>
                <a:lnTo>
                  <a:pt x="161957" y="65491"/>
                </a:lnTo>
                <a:lnTo>
                  <a:pt x="163589" y="67055"/>
                </a:lnTo>
                <a:lnTo>
                  <a:pt x="164847" y="67212"/>
                </a:lnTo>
                <a:lnTo>
                  <a:pt x="166479" y="66749"/>
                </a:lnTo>
                <a:lnTo>
                  <a:pt x="167227" y="66539"/>
                </a:lnTo>
                <a:lnTo>
                  <a:pt x="167941" y="67314"/>
                </a:lnTo>
                <a:lnTo>
                  <a:pt x="168995" y="67728"/>
                </a:lnTo>
                <a:lnTo>
                  <a:pt x="169790" y="67157"/>
                </a:lnTo>
                <a:lnTo>
                  <a:pt x="171157" y="66749"/>
                </a:lnTo>
                <a:lnTo>
                  <a:pt x="176387" y="67599"/>
                </a:lnTo>
                <a:lnTo>
                  <a:pt x="177590" y="69163"/>
                </a:lnTo>
                <a:lnTo>
                  <a:pt x="178522" y="69898"/>
                </a:lnTo>
                <a:lnTo>
                  <a:pt x="179270" y="71169"/>
                </a:lnTo>
                <a:lnTo>
                  <a:pt x="180637" y="72081"/>
                </a:lnTo>
                <a:lnTo>
                  <a:pt x="183520" y="71768"/>
                </a:lnTo>
                <a:lnTo>
                  <a:pt x="184642" y="70836"/>
                </a:lnTo>
                <a:lnTo>
                  <a:pt x="186974" y="68769"/>
                </a:lnTo>
                <a:lnTo>
                  <a:pt x="187906" y="66749"/>
                </a:lnTo>
                <a:lnTo>
                  <a:pt x="189082" y="66103"/>
                </a:lnTo>
                <a:lnTo>
                  <a:pt x="190408" y="65770"/>
                </a:lnTo>
                <a:lnTo>
                  <a:pt x="191653" y="65777"/>
                </a:lnTo>
                <a:lnTo>
                  <a:pt x="192951" y="65709"/>
                </a:lnTo>
                <a:lnTo>
                  <a:pt x="194536" y="64227"/>
                </a:lnTo>
                <a:lnTo>
                  <a:pt x="195814" y="63710"/>
                </a:lnTo>
                <a:lnTo>
                  <a:pt x="197712" y="61826"/>
                </a:lnTo>
                <a:lnTo>
                  <a:pt x="198065" y="60976"/>
                </a:lnTo>
                <a:lnTo>
                  <a:pt x="198990" y="58773"/>
                </a:lnTo>
                <a:lnTo>
                  <a:pt x="199561" y="57379"/>
                </a:lnTo>
                <a:lnTo>
                  <a:pt x="200520" y="55148"/>
                </a:lnTo>
                <a:lnTo>
                  <a:pt x="201037" y="51551"/>
                </a:lnTo>
                <a:lnTo>
                  <a:pt x="201329" y="49640"/>
                </a:lnTo>
                <a:lnTo>
                  <a:pt x="201078" y="48260"/>
                </a:lnTo>
                <a:lnTo>
                  <a:pt x="199949" y="47539"/>
                </a:lnTo>
                <a:lnTo>
                  <a:pt x="198514" y="47199"/>
                </a:lnTo>
                <a:lnTo>
                  <a:pt x="197249" y="46145"/>
                </a:lnTo>
                <a:lnTo>
                  <a:pt x="196311" y="44914"/>
                </a:lnTo>
                <a:lnTo>
                  <a:pt x="195760" y="43194"/>
                </a:lnTo>
                <a:lnTo>
                  <a:pt x="195019" y="41174"/>
                </a:lnTo>
                <a:lnTo>
                  <a:pt x="195059" y="39712"/>
                </a:lnTo>
                <a:lnTo>
                  <a:pt x="194849" y="38583"/>
                </a:lnTo>
                <a:lnTo>
                  <a:pt x="194216" y="37618"/>
                </a:lnTo>
                <a:lnTo>
                  <a:pt x="192999" y="35925"/>
                </a:lnTo>
                <a:lnTo>
                  <a:pt x="192407" y="34660"/>
                </a:lnTo>
                <a:lnTo>
                  <a:pt x="192604" y="32647"/>
                </a:lnTo>
                <a:lnTo>
                  <a:pt x="194040" y="29206"/>
                </a:lnTo>
                <a:lnTo>
                  <a:pt x="194175" y="27601"/>
                </a:lnTo>
                <a:lnTo>
                  <a:pt x="194352" y="26609"/>
                </a:lnTo>
                <a:lnTo>
                  <a:pt x="194278" y="25704"/>
                </a:lnTo>
                <a:lnTo>
                  <a:pt x="194726" y="23630"/>
                </a:lnTo>
                <a:lnTo>
                  <a:pt x="195536" y="22760"/>
                </a:lnTo>
                <a:lnTo>
                  <a:pt x="196460" y="20536"/>
                </a:lnTo>
                <a:lnTo>
                  <a:pt x="197705" y="19509"/>
                </a:lnTo>
                <a:lnTo>
                  <a:pt x="199269" y="19441"/>
                </a:lnTo>
                <a:lnTo>
                  <a:pt x="199942" y="18836"/>
                </a:lnTo>
                <a:lnTo>
                  <a:pt x="200268" y="16606"/>
                </a:lnTo>
                <a:lnTo>
                  <a:pt x="201023" y="14885"/>
                </a:lnTo>
                <a:lnTo>
                  <a:pt x="201526" y="13668"/>
                </a:lnTo>
                <a:lnTo>
                  <a:pt x="202478" y="12335"/>
                </a:lnTo>
                <a:lnTo>
                  <a:pt x="207966" y="9765"/>
                </a:lnTo>
                <a:lnTo>
                  <a:pt x="210244" y="6562"/>
                </a:lnTo>
                <a:lnTo>
                  <a:pt x="211053" y="4944"/>
                </a:lnTo>
                <a:lnTo>
                  <a:pt x="211937" y="1462"/>
                </a:lnTo>
                <a:lnTo>
                  <a:pt x="212787" y="0"/>
                </a:lnTo>
                <a:lnTo>
                  <a:pt x="214025" y="483"/>
                </a:lnTo>
                <a:lnTo>
                  <a:pt x="215480" y="2536"/>
                </a:lnTo>
                <a:lnTo>
                  <a:pt x="216568" y="2557"/>
                </a:lnTo>
                <a:lnTo>
                  <a:pt x="218186" y="3665"/>
                </a:lnTo>
                <a:lnTo>
                  <a:pt x="222600" y="5998"/>
                </a:lnTo>
                <a:lnTo>
                  <a:pt x="224987" y="6725"/>
                </a:lnTo>
                <a:lnTo>
                  <a:pt x="226523" y="6950"/>
                </a:lnTo>
                <a:lnTo>
                  <a:pt x="228557" y="7596"/>
                </a:lnTo>
                <a:lnTo>
                  <a:pt x="229862" y="8956"/>
                </a:lnTo>
                <a:lnTo>
                  <a:pt x="232412" y="11173"/>
                </a:lnTo>
                <a:lnTo>
                  <a:pt x="234568" y="11737"/>
                </a:lnTo>
                <a:lnTo>
                  <a:pt x="238308" y="11961"/>
                </a:lnTo>
                <a:lnTo>
                  <a:pt x="242857" y="12077"/>
                </a:lnTo>
                <a:lnTo>
                  <a:pt x="244149" y="12465"/>
                </a:lnTo>
                <a:lnTo>
                  <a:pt x="247474" y="14056"/>
                </a:lnTo>
                <a:lnTo>
                  <a:pt x="251160" y="15817"/>
                </a:lnTo>
                <a:lnTo>
                  <a:pt x="254628" y="17388"/>
                </a:lnTo>
                <a:lnTo>
                  <a:pt x="257253" y="18598"/>
                </a:lnTo>
                <a:lnTo>
                  <a:pt x="258810" y="19781"/>
                </a:lnTo>
                <a:lnTo>
                  <a:pt x="260272" y="20455"/>
                </a:lnTo>
                <a:lnTo>
                  <a:pt x="261856" y="19877"/>
                </a:lnTo>
                <a:lnTo>
                  <a:pt x="263890" y="20006"/>
                </a:lnTo>
                <a:lnTo>
                  <a:pt x="268663" y="21420"/>
                </a:lnTo>
                <a:lnTo>
                  <a:pt x="271682" y="22603"/>
                </a:lnTo>
                <a:lnTo>
                  <a:pt x="274205" y="23481"/>
                </a:lnTo>
                <a:lnTo>
                  <a:pt x="275048" y="24691"/>
                </a:lnTo>
                <a:lnTo>
                  <a:pt x="275130" y="26302"/>
                </a:lnTo>
                <a:lnTo>
                  <a:pt x="274790" y="27663"/>
                </a:lnTo>
                <a:lnTo>
                  <a:pt x="274980" y="30954"/>
                </a:lnTo>
                <a:lnTo>
                  <a:pt x="275790" y="32681"/>
                </a:lnTo>
                <a:lnTo>
                  <a:pt x="276089" y="34986"/>
                </a:lnTo>
                <a:lnTo>
                  <a:pt x="276395" y="37189"/>
                </a:lnTo>
                <a:lnTo>
                  <a:pt x="276177" y="39359"/>
                </a:lnTo>
                <a:lnTo>
                  <a:pt x="276565" y="40508"/>
                </a:lnTo>
                <a:lnTo>
                  <a:pt x="277354" y="41188"/>
                </a:lnTo>
                <a:lnTo>
                  <a:pt x="278122" y="42697"/>
                </a:lnTo>
                <a:lnTo>
                  <a:pt x="277870" y="44289"/>
                </a:lnTo>
                <a:lnTo>
                  <a:pt x="277530" y="45213"/>
                </a:lnTo>
                <a:lnTo>
                  <a:pt x="277585" y="46703"/>
                </a:lnTo>
                <a:lnTo>
                  <a:pt x="278496" y="47927"/>
                </a:lnTo>
                <a:lnTo>
                  <a:pt x="279849" y="48165"/>
                </a:lnTo>
                <a:lnTo>
                  <a:pt x="281033" y="48484"/>
                </a:lnTo>
                <a:lnTo>
                  <a:pt x="282501" y="50409"/>
                </a:lnTo>
                <a:lnTo>
                  <a:pt x="285119" y="52625"/>
                </a:lnTo>
                <a:lnTo>
                  <a:pt x="286683" y="53238"/>
                </a:lnTo>
                <a:lnTo>
                  <a:pt x="288485" y="54230"/>
                </a:lnTo>
                <a:lnTo>
                  <a:pt x="291920" y="55210"/>
                </a:lnTo>
                <a:lnTo>
                  <a:pt x="294252" y="55495"/>
                </a:lnTo>
                <a:lnTo>
                  <a:pt x="295625" y="56291"/>
                </a:lnTo>
                <a:lnTo>
                  <a:pt x="296972" y="58188"/>
                </a:lnTo>
                <a:lnTo>
                  <a:pt x="299202" y="58582"/>
                </a:lnTo>
                <a:lnTo>
                  <a:pt x="300630" y="59242"/>
                </a:lnTo>
                <a:lnTo>
                  <a:pt x="303241" y="60024"/>
                </a:lnTo>
                <a:lnTo>
                  <a:pt x="304969" y="59575"/>
                </a:lnTo>
                <a:lnTo>
                  <a:pt x="306485" y="58909"/>
                </a:lnTo>
                <a:lnTo>
                  <a:pt x="307499" y="59038"/>
                </a:lnTo>
                <a:lnTo>
                  <a:pt x="309457" y="59466"/>
                </a:lnTo>
                <a:lnTo>
                  <a:pt x="311749" y="59562"/>
                </a:lnTo>
                <a:lnTo>
                  <a:pt x="313673" y="59106"/>
                </a:lnTo>
                <a:lnTo>
                  <a:pt x="315210" y="57766"/>
                </a:lnTo>
                <a:lnTo>
                  <a:pt x="316998" y="55958"/>
                </a:lnTo>
                <a:lnTo>
                  <a:pt x="319147" y="55040"/>
                </a:lnTo>
                <a:lnTo>
                  <a:pt x="321629" y="54713"/>
                </a:lnTo>
                <a:lnTo>
                  <a:pt x="323329" y="53979"/>
                </a:lnTo>
                <a:lnTo>
                  <a:pt x="328891" y="52755"/>
                </a:lnTo>
                <a:lnTo>
                  <a:pt x="331135" y="52537"/>
                </a:lnTo>
                <a:lnTo>
                  <a:pt x="332876" y="51361"/>
                </a:lnTo>
                <a:lnTo>
                  <a:pt x="334420" y="50436"/>
                </a:lnTo>
                <a:lnTo>
                  <a:pt x="336650" y="50035"/>
                </a:lnTo>
                <a:lnTo>
                  <a:pt x="339663" y="51007"/>
                </a:lnTo>
                <a:lnTo>
                  <a:pt x="342546" y="51816"/>
                </a:lnTo>
                <a:lnTo>
                  <a:pt x="346034" y="52082"/>
                </a:lnTo>
                <a:lnTo>
                  <a:pt x="348353" y="53197"/>
                </a:lnTo>
                <a:lnTo>
                  <a:pt x="349992" y="54251"/>
                </a:lnTo>
                <a:lnTo>
                  <a:pt x="352576" y="55087"/>
                </a:lnTo>
                <a:lnTo>
                  <a:pt x="355445" y="54700"/>
                </a:lnTo>
                <a:lnTo>
                  <a:pt x="359383" y="54366"/>
                </a:lnTo>
                <a:lnTo>
                  <a:pt x="361987" y="54849"/>
                </a:lnTo>
                <a:lnTo>
                  <a:pt x="364707" y="56767"/>
                </a:lnTo>
                <a:lnTo>
                  <a:pt x="366380" y="58297"/>
                </a:lnTo>
                <a:lnTo>
                  <a:pt x="368264" y="61574"/>
                </a:lnTo>
                <a:lnTo>
                  <a:pt x="370236" y="63152"/>
                </a:lnTo>
                <a:lnTo>
                  <a:pt x="371949" y="64444"/>
                </a:lnTo>
                <a:lnTo>
                  <a:pt x="374125" y="64532"/>
                </a:lnTo>
                <a:lnTo>
                  <a:pt x="379545" y="64635"/>
                </a:lnTo>
                <a:lnTo>
                  <a:pt x="382517" y="65315"/>
                </a:lnTo>
                <a:lnTo>
                  <a:pt x="384992" y="65682"/>
                </a:lnTo>
                <a:lnTo>
                  <a:pt x="385583" y="66362"/>
                </a:lnTo>
                <a:lnTo>
                  <a:pt x="385338" y="68599"/>
                </a:lnTo>
                <a:lnTo>
                  <a:pt x="385413" y="71788"/>
                </a:lnTo>
                <a:lnTo>
                  <a:pt x="385379" y="73250"/>
                </a:lnTo>
                <a:lnTo>
                  <a:pt x="385923" y="74352"/>
                </a:lnTo>
                <a:lnTo>
                  <a:pt x="386767" y="74549"/>
                </a:lnTo>
                <a:lnTo>
                  <a:pt x="387229" y="76106"/>
                </a:lnTo>
                <a:lnTo>
                  <a:pt x="388453" y="77024"/>
                </a:lnTo>
                <a:lnTo>
                  <a:pt x="390649" y="78133"/>
                </a:lnTo>
                <a:lnTo>
                  <a:pt x="394349" y="81893"/>
                </a:lnTo>
                <a:lnTo>
                  <a:pt x="396559" y="83498"/>
                </a:lnTo>
                <a:lnTo>
                  <a:pt x="398293" y="84042"/>
                </a:lnTo>
                <a:lnTo>
                  <a:pt x="400571" y="83668"/>
                </a:lnTo>
                <a:lnTo>
                  <a:pt x="404141" y="83681"/>
                </a:lnTo>
                <a:lnTo>
                  <a:pt x="410186" y="83688"/>
                </a:lnTo>
                <a:lnTo>
                  <a:pt x="414327" y="84817"/>
                </a:lnTo>
                <a:lnTo>
                  <a:pt x="415762" y="85585"/>
                </a:lnTo>
                <a:lnTo>
                  <a:pt x="419992" y="86483"/>
                </a:lnTo>
                <a:lnTo>
                  <a:pt x="424643" y="87462"/>
                </a:lnTo>
                <a:lnTo>
                  <a:pt x="428573" y="88489"/>
                </a:lnTo>
                <a:lnTo>
                  <a:pt x="430885" y="87163"/>
                </a:lnTo>
                <a:lnTo>
                  <a:pt x="432919" y="87041"/>
                </a:lnTo>
                <a:lnTo>
                  <a:pt x="434856" y="88000"/>
                </a:lnTo>
                <a:lnTo>
                  <a:pt x="436801" y="89441"/>
                </a:lnTo>
                <a:lnTo>
                  <a:pt x="438297" y="89285"/>
                </a:lnTo>
                <a:lnTo>
                  <a:pt x="440548" y="88612"/>
                </a:lnTo>
                <a:lnTo>
                  <a:pt x="447736" y="84586"/>
                </a:lnTo>
                <a:lnTo>
                  <a:pt x="450259" y="83076"/>
                </a:lnTo>
                <a:lnTo>
                  <a:pt x="452027" y="83464"/>
                </a:lnTo>
                <a:lnTo>
                  <a:pt x="453604" y="82933"/>
                </a:lnTo>
                <a:lnTo>
                  <a:pt x="454808" y="82478"/>
                </a:lnTo>
                <a:lnTo>
                  <a:pt x="457875" y="81852"/>
                </a:lnTo>
                <a:lnTo>
                  <a:pt x="459745" y="81682"/>
                </a:lnTo>
                <a:lnTo>
                  <a:pt x="461669" y="81322"/>
                </a:lnTo>
                <a:lnTo>
                  <a:pt x="464443" y="81077"/>
                </a:lnTo>
                <a:lnTo>
                  <a:pt x="470081" y="78432"/>
                </a:lnTo>
                <a:lnTo>
                  <a:pt x="472366" y="77915"/>
                </a:lnTo>
                <a:lnTo>
                  <a:pt x="476228" y="78649"/>
                </a:lnTo>
                <a:lnTo>
                  <a:pt x="478309" y="78167"/>
                </a:lnTo>
                <a:lnTo>
                  <a:pt x="480383" y="76834"/>
                </a:lnTo>
                <a:lnTo>
                  <a:pt x="483062" y="75453"/>
                </a:lnTo>
                <a:lnTo>
                  <a:pt x="483762" y="73209"/>
                </a:lnTo>
                <a:lnTo>
                  <a:pt x="485136" y="70122"/>
                </a:lnTo>
                <a:lnTo>
                  <a:pt x="488101" y="67851"/>
                </a:lnTo>
                <a:lnTo>
                  <a:pt x="490508" y="65858"/>
                </a:lnTo>
                <a:lnTo>
                  <a:pt x="492963" y="63927"/>
                </a:lnTo>
                <a:lnTo>
                  <a:pt x="495982" y="62309"/>
                </a:lnTo>
                <a:lnTo>
                  <a:pt x="498825" y="61139"/>
                </a:lnTo>
                <a:lnTo>
                  <a:pt x="502442" y="58059"/>
                </a:lnTo>
                <a:lnTo>
                  <a:pt x="505326" y="56495"/>
                </a:lnTo>
                <a:lnTo>
                  <a:pt x="506760" y="55985"/>
                </a:lnTo>
                <a:lnTo>
                  <a:pt x="508467" y="56549"/>
                </a:lnTo>
                <a:lnTo>
                  <a:pt x="511656" y="56964"/>
                </a:lnTo>
                <a:lnTo>
                  <a:pt x="513968" y="56842"/>
                </a:lnTo>
                <a:lnTo>
                  <a:pt x="515274" y="57195"/>
                </a:lnTo>
                <a:lnTo>
                  <a:pt x="517871" y="58705"/>
                </a:lnTo>
                <a:lnTo>
                  <a:pt x="520238" y="60024"/>
                </a:lnTo>
                <a:lnTo>
                  <a:pt x="522047" y="62377"/>
                </a:lnTo>
                <a:lnTo>
                  <a:pt x="525413" y="65648"/>
                </a:lnTo>
                <a:lnTo>
                  <a:pt x="527140" y="66743"/>
                </a:lnTo>
                <a:lnTo>
                  <a:pt x="528364" y="67198"/>
                </a:lnTo>
                <a:lnTo>
                  <a:pt x="531397" y="67504"/>
                </a:lnTo>
                <a:lnTo>
                  <a:pt x="533872" y="67667"/>
                </a:lnTo>
                <a:lnTo>
                  <a:pt x="535355" y="66919"/>
                </a:lnTo>
                <a:lnTo>
                  <a:pt x="537850" y="65552"/>
                </a:lnTo>
                <a:lnTo>
                  <a:pt x="541828" y="63812"/>
                </a:lnTo>
                <a:lnTo>
                  <a:pt x="543392" y="63859"/>
                </a:lnTo>
                <a:lnTo>
                  <a:pt x="545956" y="64784"/>
                </a:lnTo>
                <a:lnTo>
                  <a:pt x="549777" y="66491"/>
                </a:lnTo>
                <a:lnTo>
                  <a:pt x="551307" y="67769"/>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26" name="Google Shape;3826;p208"/>
          <p:cNvSpPr/>
          <p:nvPr/>
        </p:nvSpPr>
        <p:spPr>
          <a:xfrm>
            <a:off x="10398542" y="4167539"/>
            <a:ext cx="13049" cy="92895"/>
          </a:xfrm>
          <a:custGeom>
            <a:rect b="b" l="l" r="r" t="t"/>
            <a:pathLst>
              <a:path extrusionOk="0" h="92895" w="13049">
                <a:moveTo>
                  <a:pt x="10628" y="891"/>
                </a:moveTo>
                <a:lnTo>
                  <a:pt x="10044" y="1639"/>
                </a:lnTo>
                <a:lnTo>
                  <a:pt x="9561" y="1088"/>
                </a:lnTo>
                <a:lnTo>
                  <a:pt x="9425" y="0"/>
                </a:lnTo>
                <a:lnTo>
                  <a:pt x="10275" y="102"/>
                </a:lnTo>
                <a:lnTo>
                  <a:pt x="10587" y="326"/>
                </a:lnTo>
                <a:lnTo>
                  <a:pt x="10628" y="891"/>
                </a:lnTo>
                <a:close/>
                <a:moveTo>
                  <a:pt x="11941" y="14559"/>
                </a:moveTo>
                <a:lnTo>
                  <a:pt x="11016" y="14994"/>
                </a:lnTo>
                <a:lnTo>
                  <a:pt x="12165" y="13029"/>
                </a:lnTo>
                <a:lnTo>
                  <a:pt x="12512" y="12689"/>
                </a:lnTo>
                <a:lnTo>
                  <a:pt x="13049" y="13403"/>
                </a:lnTo>
                <a:lnTo>
                  <a:pt x="11941" y="14559"/>
                </a:lnTo>
                <a:close/>
                <a:moveTo>
                  <a:pt x="10696" y="49103"/>
                </a:moveTo>
                <a:lnTo>
                  <a:pt x="10275" y="49239"/>
                </a:lnTo>
                <a:lnTo>
                  <a:pt x="9670" y="49171"/>
                </a:lnTo>
                <a:lnTo>
                  <a:pt x="9241" y="48858"/>
                </a:lnTo>
                <a:lnTo>
                  <a:pt x="9146" y="48335"/>
                </a:lnTo>
                <a:lnTo>
                  <a:pt x="10377" y="48308"/>
                </a:lnTo>
                <a:lnTo>
                  <a:pt x="10832" y="48702"/>
                </a:lnTo>
                <a:lnTo>
                  <a:pt x="10696" y="49103"/>
                </a:lnTo>
                <a:close/>
                <a:moveTo>
                  <a:pt x="11458" y="72869"/>
                </a:moveTo>
                <a:lnTo>
                  <a:pt x="11404" y="73379"/>
                </a:lnTo>
                <a:lnTo>
                  <a:pt x="10424" y="73257"/>
                </a:lnTo>
                <a:lnTo>
                  <a:pt x="10159" y="73026"/>
                </a:lnTo>
                <a:lnTo>
                  <a:pt x="10710" y="71251"/>
                </a:lnTo>
                <a:lnTo>
                  <a:pt x="12111" y="70435"/>
                </a:lnTo>
                <a:lnTo>
                  <a:pt x="12791" y="70272"/>
                </a:lnTo>
                <a:lnTo>
                  <a:pt x="12152" y="71115"/>
                </a:lnTo>
                <a:lnTo>
                  <a:pt x="12029" y="72060"/>
                </a:lnTo>
                <a:lnTo>
                  <a:pt x="11458" y="72869"/>
                </a:lnTo>
                <a:close/>
                <a:moveTo>
                  <a:pt x="9744" y="76065"/>
                </a:moveTo>
                <a:lnTo>
                  <a:pt x="8955" y="77065"/>
                </a:lnTo>
                <a:lnTo>
                  <a:pt x="8398" y="75508"/>
                </a:lnTo>
                <a:lnTo>
                  <a:pt x="8303" y="74882"/>
                </a:lnTo>
                <a:lnTo>
                  <a:pt x="9023" y="74311"/>
                </a:lnTo>
                <a:lnTo>
                  <a:pt x="9452" y="74318"/>
                </a:lnTo>
                <a:lnTo>
                  <a:pt x="9744" y="76065"/>
                </a:lnTo>
                <a:close/>
                <a:moveTo>
                  <a:pt x="2162" y="91984"/>
                </a:moveTo>
                <a:lnTo>
                  <a:pt x="1210" y="92896"/>
                </a:lnTo>
                <a:lnTo>
                  <a:pt x="530" y="92712"/>
                </a:lnTo>
                <a:lnTo>
                  <a:pt x="102" y="92399"/>
                </a:lnTo>
                <a:lnTo>
                  <a:pt x="0" y="91875"/>
                </a:lnTo>
                <a:lnTo>
                  <a:pt x="1536" y="91372"/>
                </a:lnTo>
                <a:lnTo>
                  <a:pt x="2162" y="91549"/>
                </a:lnTo>
                <a:lnTo>
                  <a:pt x="2162" y="9198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27" name="Google Shape;3827;p208"/>
          <p:cNvSpPr/>
          <p:nvPr/>
        </p:nvSpPr>
        <p:spPr>
          <a:xfrm>
            <a:off x="6460054" y="4245474"/>
            <a:ext cx="7507" cy="8799"/>
          </a:xfrm>
          <a:custGeom>
            <a:rect b="b" l="l" r="r" t="t"/>
            <a:pathLst>
              <a:path extrusionOk="0" h="8799" w="7507">
                <a:moveTo>
                  <a:pt x="7507" y="7460"/>
                </a:moveTo>
                <a:lnTo>
                  <a:pt x="7310" y="8582"/>
                </a:lnTo>
                <a:lnTo>
                  <a:pt x="6827" y="8799"/>
                </a:lnTo>
                <a:lnTo>
                  <a:pt x="6113" y="7868"/>
                </a:lnTo>
                <a:lnTo>
                  <a:pt x="2978" y="7997"/>
                </a:lnTo>
                <a:lnTo>
                  <a:pt x="2496" y="7167"/>
                </a:lnTo>
                <a:lnTo>
                  <a:pt x="2468" y="6773"/>
                </a:lnTo>
                <a:lnTo>
                  <a:pt x="3978" y="5358"/>
                </a:lnTo>
                <a:lnTo>
                  <a:pt x="2203" y="4978"/>
                </a:lnTo>
                <a:lnTo>
                  <a:pt x="1503" y="4366"/>
                </a:lnTo>
                <a:lnTo>
                  <a:pt x="0" y="1387"/>
                </a:lnTo>
                <a:lnTo>
                  <a:pt x="122" y="517"/>
                </a:lnTo>
                <a:lnTo>
                  <a:pt x="748" y="61"/>
                </a:lnTo>
                <a:lnTo>
                  <a:pt x="1761" y="0"/>
                </a:lnTo>
                <a:lnTo>
                  <a:pt x="3679" y="959"/>
                </a:lnTo>
                <a:lnTo>
                  <a:pt x="5100" y="2332"/>
                </a:lnTo>
                <a:lnTo>
                  <a:pt x="5583" y="2353"/>
                </a:lnTo>
                <a:lnTo>
                  <a:pt x="5746" y="2741"/>
                </a:lnTo>
                <a:lnTo>
                  <a:pt x="5460" y="3706"/>
                </a:lnTo>
                <a:lnTo>
                  <a:pt x="6310" y="4522"/>
                </a:lnTo>
                <a:lnTo>
                  <a:pt x="6678" y="512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28" name="Google Shape;3828;p208"/>
          <p:cNvSpPr/>
          <p:nvPr/>
        </p:nvSpPr>
        <p:spPr>
          <a:xfrm>
            <a:off x="7302786" y="3992485"/>
            <a:ext cx="233574" cy="255525"/>
          </a:xfrm>
          <a:custGeom>
            <a:rect b="b" l="l" r="r" t="t"/>
            <a:pathLst>
              <a:path extrusionOk="0" h="255525" w="233574">
                <a:moveTo>
                  <a:pt x="233575" y="48417"/>
                </a:moveTo>
                <a:lnTo>
                  <a:pt x="226891" y="48417"/>
                </a:lnTo>
                <a:lnTo>
                  <a:pt x="217962" y="48423"/>
                </a:lnTo>
                <a:lnTo>
                  <a:pt x="211876" y="48423"/>
                </a:lnTo>
                <a:lnTo>
                  <a:pt x="205627" y="48423"/>
                </a:lnTo>
                <a:lnTo>
                  <a:pt x="199772" y="48423"/>
                </a:lnTo>
                <a:lnTo>
                  <a:pt x="200282" y="53190"/>
                </a:lnTo>
                <a:lnTo>
                  <a:pt x="200826" y="58385"/>
                </a:lnTo>
                <a:lnTo>
                  <a:pt x="201370" y="63567"/>
                </a:lnTo>
                <a:lnTo>
                  <a:pt x="201914" y="68742"/>
                </a:lnTo>
                <a:lnTo>
                  <a:pt x="202458" y="73903"/>
                </a:lnTo>
                <a:lnTo>
                  <a:pt x="203002" y="79057"/>
                </a:lnTo>
                <a:lnTo>
                  <a:pt x="203546" y="84198"/>
                </a:lnTo>
                <a:lnTo>
                  <a:pt x="204090" y="89326"/>
                </a:lnTo>
                <a:lnTo>
                  <a:pt x="204634" y="94446"/>
                </a:lnTo>
                <a:lnTo>
                  <a:pt x="205178" y="99553"/>
                </a:lnTo>
                <a:lnTo>
                  <a:pt x="205722" y="104653"/>
                </a:lnTo>
                <a:lnTo>
                  <a:pt x="206266" y="109753"/>
                </a:lnTo>
                <a:lnTo>
                  <a:pt x="206810" y="114839"/>
                </a:lnTo>
                <a:lnTo>
                  <a:pt x="207354" y="119919"/>
                </a:lnTo>
                <a:lnTo>
                  <a:pt x="207898" y="124992"/>
                </a:lnTo>
                <a:lnTo>
                  <a:pt x="208442" y="130051"/>
                </a:lnTo>
                <a:lnTo>
                  <a:pt x="208986" y="135104"/>
                </a:lnTo>
                <a:lnTo>
                  <a:pt x="209530" y="140149"/>
                </a:lnTo>
                <a:lnTo>
                  <a:pt x="210074" y="145181"/>
                </a:lnTo>
                <a:lnTo>
                  <a:pt x="210618" y="150206"/>
                </a:lnTo>
                <a:lnTo>
                  <a:pt x="211162" y="155225"/>
                </a:lnTo>
                <a:lnTo>
                  <a:pt x="211706" y="160237"/>
                </a:lnTo>
                <a:lnTo>
                  <a:pt x="212250" y="165235"/>
                </a:lnTo>
                <a:lnTo>
                  <a:pt x="212794" y="170226"/>
                </a:lnTo>
                <a:lnTo>
                  <a:pt x="213338" y="175210"/>
                </a:lnTo>
                <a:lnTo>
                  <a:pt x="213882" y="180188"/>
                </a:lnTo>
                <a:lnTo>
                  <a:pt x="214426" y="185159"/>
                </a:lnTo>
                <a:lnTo>
                  <a:pt x="214970" y="190123"/>
                </a:lnTo>
                <a:lnTo>
                  <a:pt x="215514" y="195080"/>
                </a:lnTo>
                <a:lnTo>
                  <a:pt x="216058" y="200030"/>
                </a:lnTo>
                <a:lnTo>
                  <a:pt x="216602" y="204974"/>
                </a:lnTo>
                <a:lnTo>
                  <a:pt x="217146" y="209911"/>
                </a:lnTo>
                <a:lnTo>
                  <a:pt x="217690" y="214841"/>
                </a:lnTo>
                <a:lnTo>
                  <a:pt x="218220" y="219615"/>
                </a:lnTo>
                <a:lnTo>
                  <a:pt x="220492" y="222117"/>
                </a:lnTo>
                <a:lnTo>
                  <a:pt x="223348" y="225259"/>
                </a:lnTo>
                <a:lnTo>
                  <a:pt x="222511" y="229706"/>
                </a:lnTo>
                <a:lnTo>
                  <a:pt x="221519" y="235003"/>
                </a:lnTo>
                <a:lnTo>
                  <a:pt x="220431" y="240776"/>
                </a:lnTo>
                <a:lnTo>
                  <a:pt x="216398" y="240776"/>
                </a:lnTo>
                <a:lnTo>
                  <a:pt x="212502" y="240776"/>
                </a:lnTo>
                <a:lnTo>
                  <a:pt x="208612" y="240776"/>
                </a:lnTo>
                <a:lnTo>
                  <a:pt x="204722" y="240776"/>
                </a:lnTo>
                <a:lnTo>
                  <a:pt x="200833" y="240776"/>
                </a:lnTo>
                <a:lnTo>
                  <a:pt x="196936" y="240776"/>
                </a:lnTo>
                <a:lnTo>
                  <a:pt x="193047" y="240776"/>
                </a:lnTo>
                <a:lnTo>
                  <a:pt x="189157" y="240776"/>
                </a:lnTo>
                <a:lnTo>
                  <a:pt x="185267" y="240776"/>
                </a:lnTo>
                <a:lnTo>
                  <a:pt x="181378" y="240776"/>
                </a:lnTo>
                <a:lnTo>
                  <a:pt x="177481" y="240776"/>
                </a:lnTo>
                <a:lnTo>
                  <a:pt x="173592" y="240776"/>
                </a:lnTo>
                <a:lnTo>
                  <a:pt x="169702" y="240776"/>
                </a:lnTo>
                <a:lnTo>
                  <a:pt x="165812" y="240776"/>
                </a:lnTo>
                <a:lnTo>
                  <a:pt x="161916" y="240776"/>
                </a:lnTo>
                <a:lnTo>
                  <a:pt x="158026" y="240776"/>
                </a:lnTo>
                <a:lnTo>
                  <a:pt x="154137" y="240776"/>
                </a:lnTo>
                <a:lnTo>
                  <a:pt x="150512" y="240776"/>
                </a:lnTo>
                <a:lnTo>
                  <a:pt x="148282" y="240640"/>
                </a:lnTo>
                <a:lnTo>
                  <a:pt x="147486" y="240192"/>
                </a:lnTo>
                <a:lnTo>
                  <a:pt x="147201" y="237206"/>
                </a:lnTo>
                <a:lnTo>
                  <a:pt x="146534" y="237397"/>
                </a:lnTo>
                <a:lnTo>
                  <a:pt x="145746" y="238274"/>
                </a:lnTo>
                <a:lnTo>
                  <a:pt x="145338" y="239226"/>
                </a:lnTo>
                <a:lnTo>
                  <a:pt x="145480" y="240470"/>
                </a:lnTo>
                <a:lnTo>
                  <a:pt x="145351" y="241524"/>
                </a:lnTo>
                <a:lnTo>
                  <a:pt x="142849" y="241939"/>
                </a:lnTo>
                <a:lnTo>
                  <a:pt x="139469" y="242646"/>
                </a:lnTo>
                <a:lnTo>
                  <a:pt x="135913" y="243190"/>
                </a:lnTo>
                <a:lnTo>
                  <a:pt x="132322" y="242993"/>
                </a:lnTo>
                <a:lnTo>
                  <a:pt x="131098" y="242748"/>
                </a:lnTo>
                <a:lnTo>
                  <a:pt x="129799" y="242354"/>
                </a:lnTo>
                <a:lnTo>
                  <a:pt x="126943" y="241925"/>
                </a:lnTo>
                <a:lnTo>
                  <a:pt x="125386" y="241892"/>
                </a:lnTo>
                <a:lnTo>
                  <a:pt x="123605" y="241987"/>
                </a:lnTo>
                <a:lnTo>
                  <a:pt x="121503" y="242225"/>
                </a:lnTo>
                <a:lnTo>
                  <a:pt x="120830" y="242775"/>
                </a:lnTo>
                <a:lnTo>
                  <a:pt x="119246" y="244999"/>
                </a:lnTo>
                <a:lnTo>
                  <a:pt x="117709" y="247576"/>
                </a:lnTo>
                <a:lnTo>
                  <a:pt x="116709" y="247563"/>
                </a:lnTo>
                <a:lnTo>
                  <a:pt x="115581" y="246148"/>
                </a:lnTo>
                <a:lnTo>
                  <a:pt x="112486" y="243483"/>
                </a:lnTo>
                <a:lnTo>
                  <a:pt x="108740" y="239974"/>
                </a:lnTo>
                <a:lnTo>
                  <a:pt x="107033" y="238233"/>
                </a:lnTo>
                <a:lnTo>
                  <a:pt x="106128" y="238009"/>
                </a:lnTo>
                <a:lnTo>
                  <a:pt x="104333" y="239260"/>
                </a:lnTo>
                <a:lnTo>
                  <a:pt x="102824" y="240463"/>
                </a:lnTo>
                <a:lnTo>
                  <a:pt x="101219" y="242163"/>
                </a:lnTo>
                <a:lnTo>
                  <a:pt x="100491" y="243796"/>
                </a:lnTo>
                <a:lnTo>
                  <a:pt x="99913" y="245720"/>
                </a:lnTo>
                <a:lnTo>
                  <a:pt x="99655" y="247984"/>
                </a:lnTo>
                <a:lnTo>
                  <a:pt x="99070" y="250623"/>
                </a:lnTo>
                <a:lnTo>
                  <a:pt x="97771" y="252751"/>
                </a:lnTo>
                <a:lnTo>
                  <a:pt x="96234" y="254356"/>
                </a:lnTo>
                <a:lnTo>
                  <a:pt x="95092" y="255111"/>
                </a:lnTo>
                <a:lnTo>
                  <a:pt x="94650" y="255525"/>
                </a:lnTo>
                <a:lnTo>
                  <a:pt x="91291" y="254274"/>
                </a:lnTo>
                <a:lnTo>
                  <a:pt x="90869" y="254118"/>
                </a:lnTo>
                <a:lnTo>
                  <a:pt x="88843" y="252704"/>
                </a:lnTo>
                <a:lnTo>
                  <a:pt x="87864" y="251024"/>
                </a:lnTo>
                <a:lnTo>
                  <a:pt x="86265" y="249759"/>
                </a:lnTo>
                <a:lnTo>
                  <a:pt x="84049" y="248909"/>
                </a:lnTo>
                <a:lnTo>
                  <a:pt x="82607" y="247944"/>
                </a:lnTo>
                <a:lnTo>
                  <a:pt x="81934" y="246855"/>
                </a:lnTo>
                <a:lnTo>
                  <a:pt x="81118" y="246135"/>
                </a:lnTo>
                <a:lnTo>
                  <a:pt x="80254" y="245761"/>
                </a:lnTo>
                <a:lnTo>
                  <a:pt x="80173" y="245373"/>
                </a:lnTo>
                <a:lnTo>
                  <a:pt x="80377" y="244836"/>
                </a:lnTo>
                <a:lnTo>
                  <a:pt x="80173" y="243843"/>
                </a:lnTo>
                <a:lnTo>
                  <a:pt x="78874" y="241626"/>
                </a:lnTo>
                <a:lnTo>
                  <a:pt x="77664" y="240606"/>
                </a:lnTo>
                <a:lnTo>
                  <a:pt x="76630" y="240770"/>
                </a:lnTo>
                <a:lnTo>
                  <a:pt x="76045" y="240497"/>
                </a:lnTo>
                <a:lnTo>
                  <a:pt x="75691" y="240008"/>
                </a:lnTo>
                <a:lnTo>
                  <a:pt x="75549" y="239294"/>
                </a:lnTo>
                <a:lnTo>
                  <a:pt x="74841" y="238675"/>
                </a:lnTo>
                <a:lnTo>
                  <a:pt x="73617" y="238403"/>
                </a:lnTo>
                <a:lnTo>
                  <a:pt x="72631" y="236757"/>
                </a:lnTo>
                <a:lnTo>
                  <a:pt x="71890" y="233731"/>
                </a:lnTo>
                <a:lnTo>
                  <a:pt x="70924" y="231372"/>
                </a:lnTo>
                <a:lnTo>
                  <a:pt x="69741" y="229679"/>
                </a:lnTo>
                <a:lnTo>
                  <a:pt x="68891" y="229046"/>
                </a:lnTo>
                <a:lnTo>
                  <a:pt x="68266" y="228931"/>
                </a:lnTo>
                <a:lnTo>
                  <a:pt x="68055" y="228665"/>
                </a:lnTo>
                <a:lnTo>
                  <a:pt x="67885" y="228176"/>
                </a:lnTo>
                <a:lnTo>
                  <a:pt x="66960" y="227999"/>
                </a:lnTo>
                <a:lnTo>
                  <a:pt x="65661" y="228509"/>
                </a:lnTo>
                <a:lnTo>
                  <a:pt x="64492" y="228339"/>
                </a:lnTo>
                <a:lnTo>
                  <a:pt x="63920" y="227509"/>
                </a:lnTo>
                <a:lnTo>
                  <a:pt x="63125" y="227435"/>
                </a:lnTo>
                <a:lnTo>
                  <a:pt x="62112" y="228115"/>
                </a:lnTo>
                <a:lnTo>
                  <a:pt x="60990" y="227917"/>
                </a:lnTo>
                <a:lnTo>
                  <a:pt x="59766" y="226836"/>
                </a:lnTo>
                <a:lnTo>
                  <a:pt x="59086" y="225762"/>
                </a:lnTo>
                <a:lnTo>
                  <a:pt x="58957" y="224694"/>
                </a:lnTo>
                <a:lnTo>
                  <a:pt x="56842" y="222566"/>
                </a:lnTo>
                <a:lnTo>
                  <a:pt x="52748" y="219370"/>
                </a:lnTo>
                <a:lnTo>
                  <a:pt x="48287" y="217874"/>
                </a:lnTo>
                <a:lnTo>
                  <a:pt x="43459" y="218071"/>
                </a:lnTo>
                <a:lnTo>
                  <a:pt x="40753" y="217921"/>
                </a:lnTo>
                <a:lnTo>
                  <a:pt x="40161" y="217418"/>
                </a:lnTo>
                <a:lnTo>
                  <a:pt x="39570" y="217459"/>
                </a:lnTo>
                <a:lnTo>
                  <a:pt x="38971" y="218044"/>
                </a:lnTo>
                <a:lnTo>
                  <a:pt x="38339" y="218173"/>
                </a:lnTo>
                <a:lnTo>
                  <a:pt x="37665" y="217847"/>
                </a:lnTo>
                <a:lnTo>
                  <a:pt x="37244" y="218091"/>
                </a:lnTo>
                <a:lnTo>
                  <a:pt x="37081" y="218907"/>
                </a:lnTo>
                <a:lnTo>
                  <a:pt x="35381" y="219329"/>
                </a:lnTo>
                <a:lnTo>
                  <a:pt x="32151" y="219336"/>
                </a:lnTo>
                <a:lnTo>
                  <a:pt x="29539" y="219839"/>
                </a:lnTo>
                <a:lnTo>
                  <a:pt x="27554" y="220832"/>
                </a:lnTo>
                <a:lnTo>
                  <a:pt x="24739" y="221260"/>
                </a:lnTo>
                <a:lnTo>
                  <a:pt x="21094" y="221124"/>
                </a:lnTo>
                <a:lnTo>
                  <a:pt x="18897" y="220757"/>
                </a:lnTo>
                <a:lnTo>
                  <a:pt x="18149" y="220172"/>
                </a:lnTo>
                <a:lnTo>
                  <a:pt x="17102" y="220029"/>
                </a:lnTo>
                <a:lnTo>
                  <a:pt x="15756" y="220342"/>
                </a:lnTo>
                <a:lnTo>
                  <a:pt x="14545" y="221927"/>
                </a:lnTo>
                <a:lnTo>
                  <a:pt x="13478" y="224776"/>
                </a:lnTo>
                <a:lnTo>
                  <a:pt x="12600" y="226401"/>
                </a:lnTo>
                <a:lnTo>
                  <a:pt x="11900" y="226802"/>
                </a:lnTo>
                <a:lnTo>
                  <a:pt x="11152" y="228924"/>
                </a:lnTo>
                <a:lnTo>
                  <a:pt x="10731" y="232473"/>
                </a:lnTo>
                <a:lnTo>
                  <a:pt x="10098" y="234031"/>
                </a:lnTo>
                <a:lnTo>
                  <a:pt x="10091" y="225177"/>
                </a:lnTo>
                <a:lnTo>
                  <a:pt x="11132" y="221865"/>
                </a:lnTo>
                <a:lnTo>
                  <a:pt x="11472" y="218955"/>
                </a:lnTo>
                <a:lnTo>
                  <a:pt x="13702" y="212515"/>
                </a:lnTo>
                <a:lnTo>
                  <a:pt x="16361" y="207238"/>
                </a:lnTo>
                <a:lnTo>
                  <a:pt x="18816" y="200221"/>
                </a:lnTo>
                <a:lnTo>
                  <a:pt x="19741" y="193407"/>
                </a:lnTo>
                <a:lnTo>
                  <a:pt x="19428" y="186723"/>
                </a:lnTo>
                <a:lnTo>
                  <a:pt x="18700" y="180766"/>
                </a:lnTo>
                <a:lnTo>
                  <a:pt x="17456" y="176822"/>
                </a:lnTo>
                <a:lnTo>
                  <a:pt x="16252" y="171103"/>
                </a:lnTo>
                <a:lnTo>
                  <a:pt x="14477" y="168084"/>
                </a:lnTo>
                <a:lnTo>
                  <a:pt x="11227" y="165445"/>
                </a:lnTo>
                <a:lnTo>
                  <a:pt x="10499" y="163902"/>
                </a:lnTo>
                <a:lnTo>
                  <a:pt x="11254" y="163324"/>
                </a:lnTo>
                <a:lnTo>
                  <a:pt x="13233" y="162929"/>
                </a:lnTo>
                <a:lnTo>
                  <a:pt x="14491" y="160869"/>
                </a:lnTo>
                <a:lnTo>
                  <a:pt x="11825" y="161665"/>
                </a:lnTo>
                <a:lnTo>
                  <a:pt x="14906" y="155341"/>
                </a:lnTo>
                <a:lnTo>
                  <a:pt x="15865" y="151029"/>
                </a:lnTo>
                <a:lnTo>
                  <a:pt x="15715" y="148194"/>
                </a:lnTo>
                <a:lnTo>
                  <a:pt x="16300" y="146439"/>
                </a:lnTo>
                <a:lnTo>
                  <a:pt x="13947" y="142638"/>
                </a:lnTo>
                <a:lnTo>
                  <a:pt x="12118" y="137844"/>
                </a:lnTo>
                <a:lnTo>
                  <a:pt x="11173" y="137089"/>
                </a:lnTo>
                <a:lnTo>
                  <a:pt x="10193" y="136688"/>
                </a:lnTo>
                <a:lnTo>
                  <a:pt x="10105" y="137817"/>
                </a:lnTo>
                <a:lnTo>
                  <a:pt x="9575" y="138823"/>
                </a:lnTo>
                <a:lnTo>
                  <a:pt x="8432" y="138218"/>
                </a:lnTo>
                <a:lnTo>
                  <a:pt x="6412" y="134730"/>
                </a:lnTo>
                <a:lnTo>
                  <a:pt x="3591" y="129045"/>
                </a:lnTo>
                <a:lnTo>
                  <a:pt x="2598" y="128460"/>
                </a:lnTo>
                <a:lnTo>
                  <a:pt x="1775" y="129242"/>
                </a:lnTo>
                <a:lnTo>
                  <a:pt x="1258" y="129990"/>
                </a:lnTo>
                <a:lnTo>
                  <a:pt x="306" y="134736"/>
                </a:lnTo>
                <a:lnTo>
                  <a:pt x="0" y="132853"/>
                </a:lnTo>
                <a:lnTo>
                  <a:pt x="415" y="130636"/>
                </a:lnTo>
                <a:lnTo>
                  <a:pt x="1115" y="127902"/>
                </a:lnTo>
                <a:lnTo>
                  <a:pt x="1904" y="124101"/>
                </a:lnTo>
                <a:lnTo>
                  <a:pt x="4352" y="124101"/>
                </a:lnTo>
                <a:lnTo>
                  <a:pt x="8731" y="124094"/>
                </a:lnTo>
                <a:lnTo>
                  <a:pt x="13111" y="124087"/>
                </a:lnTo>
                <a:lnTo>
                  <a:pt x="17490" y="124087"/>
                </a:lnTo>
                <a:lnTo>
                  <a:pt x="21869" y="124081"/>
                </a:lnTo>
                <a:lnTo>
                  <a:pt x="26248" y="124074"/>
                </a:lnTo>
                <a:lnTo>
                  <a:pt x="30621" y="124067"/>
                </a:lnTo>
                <a:lnTo>
                  <a:pt x="35000" y="124067"/>
                </a:lnTo>
                <a:lnTo>
                  <a:pt x="39379" y="124060"/>
                </a:lnTo>
                <a:lnTo>
                  <a:pt x="43758" y="124053"/>
                </a:lnTo>
                <a:lnTo>
                  <a:pt x="48138" y="124053"/>
                </a:lnTo>
                <a:lnTo>
                  <a:pt x="52517" y="124047"/>
                </a:lnTo>
                <a:lnTo>
                  <a:pt x="56896" y="124040"/>
                </a:lnTo>
                <a:lnTo>
                  <a:pt x="61269" y="124040"/>
                </a:lnTo>
                <a:lnTo>
                  <a:pt x="65648" y="124033"/>
                </a:lnTo>
                <a:lnTo>
                  <a:pt x="70027" y="124026"/>
                </a:lnTo>
                <a:lnTo>
                  <a:pt x="74399" y="124026"/>
                </a:lnTo>
                <a:lnTo>
                  <a:pt x="77289" y="124026"/>
                </a:lnTo>
                <a:lnTo>
                  <a:pt x="77119" y="121320"/>
                </a:lnTo>
                <a:lnTo>
                  <a:pt x="76983" y="119171"/>
                </a:lnTo>
                <a:lnTo>
                  <a:pt x="76800" y="116281"/>
                </a:lnTo>
                <a:lnTo>
                  <a:pt x="76616" y="113404"/>
                </a:lnTo>
                <a:lnTo>
                  <a:pt x="76439" y="110521"/>
                </a:lnTo>
                <a:lnTo>
                  <a:pt x="76269" y="107808"/>
                </a:lnTo>
                <a:lnTo>
                  <a:pt x="76099" y="105095"/>
                </a:lnTo>
                <a:lnTo>
                  <a:pt x="75943" y="102579"/>
                </a:lnTo>
                <a:lnTo>
                  <a:pt x="75800" y="100267"/>
                </a:lnTo>
                <a:lnTo>
                  <a:pt x="75549" y="98934"/>
                </a:lnTo>
                <a:lnTo>
                  <a:pt x="74617" y="96289"/>
                </a:lnTo>
                <a:lnTo>
                  <a:pt x="74420" y="94976"/>
                </a:lnTo>
                <a:lnTo>
                  <a:pt x="74671" y="93589"/>
                </a:lnTo>
                <a:lnTo>
                  <a:pt x="75290" y="92284"/>
                </a:lnTo>
                <a:lnTo>
                  <a:pt x="76997" y="89890"/>
                </a:lnTo>
                <a:lnTo>
                  <a:pt x="79581" y="88047"/>
                </a:lnTo>
                <a:lnTo>
                  <a:pt x="82560" y="85919"/>
                </a:lnTo>
                <a:lnTo>
                  <a:pt x="84831" y="84293"/>
                </a:lnTo>
                <a:lnTo>
                  <a:pt x="85993" y="83892"/>
                </a:lnTo>
                <a:lnTo>
                  <a:pt x="89550" y="83328"/>
                </a:lnTo>
                <a:lnTo>
                  <a:pt x="92351" y="82097"/>
                </a:lnTo>
                <a:lnTo>
                  <a:pt x="95078" y="80900"/>
                </a:lnTo>
                <a:lnTo>
                  <a:pt x="96221" y="80234"/>
                </a:lnTo>
                <a:lnTo>
                  <a:pt x="96357" y="77983"/>
                </a:lnTo>
                <a:lnTo>
                  <a:pt x="96357" y="75467"/>
                </a:lnTo>
                <a:lnTo>
                  <a:pt x="96357" y="72645"/>
                </a:lnTo>
                <a:lnTo>
                  <a:pt x="96357" y="69816"/>
                </a:lnTo>
                <a:lnTo>
                  <a:pt x="96357" y="66987"/>
                </a:lnTo>
                <a:lnTo>
                  <a:pt x="96357" y="64152"/>
                </a:lnTo>
                <a:lnTo>
                  <a:pt x="96357" y="61316"/>
                </a:lnTo>
                <a:lnTo>
                  <a:pt x="96357" y="58480"/>
                </a:lnTo>
                <a:lnTo>
                  <a:pt x="96357" y="55638"/>
                </a:lnTo>
                <a:lnTo>
                  <a:pt x="96357" y="52796"/>
                </a:lnTo>
                <a:lnTo>
                  <a:pt x="96357" y="49953"/>
                </a:lnTo>
                <a:lnTo>
                  <a:pt x="96357" y="47104"/>
                </a:lnTo>
                <a:lnTo>
                  <a:pt x="96357" y="44248"/>
                </a:lnTo>
                <a:lnTo>
                  <a:pt x="96357" y="41392"/>
                </a:lnTo>
                <a:lnTo>
                  <a:pt x="96357" y="38529"/>
                </a:lnTo>
                <a:lnTo>
                  <a:pt x="96357" y="35666"/>
                </a:lnTo>
                <a:lnTo>
                  <a:pt x="96357" y="32797"/>
                </a:lnTo>
                <a:lnTo>
                  <a:pt x="96357" y="29927"/>
                </a:lnTo>
                <a:lnTo>
                  <a:pt x="96357" y="27411"/>
                </a:lnTo>
                <a:lnTo>
                  <a:pt x="99213" y="27411"/>
                </a:lnTo>
                <a:lnTo>
                  <a:pt x="102769" y="27411"/>
                </a:lnTo>
                <a:lnTo>
                  <a:pt x="106319" y="27411"/>
                </a:lnTo>
                <a:lnTo>
                  <a:pt x="109875" y="27411"/>
                </a:lnTo>
                <a:lnTo>
                  <a:pt x="113432" y="27411"/>
                </a:lnTo>
                <a:lnTo>
                  <a:pt x="116988" y="27411"/>
                </a:lnTo>
                <a:lnTo>
                  <a:pt x="120545" y="27411"/>
                </a:lnTo>
                <a:lnTo>
                  <a:pt x="124101" y="27411"/>
                </a:lnTo>
                <a:lnTo>
                  <a:pt x="127657" y="27411"/>
                </a:lnTo>
                <a:lnTo>
                  <a:pt x="131214" y="27411"/>
                </a:lnTo>
                <a:lnTo>
                  <a:pt x="134770" y="27411"/>
                </a:lnTo>
                <a:lnTo>
                  <a:pt x="138327" y="27411"/>
                </a:lnTo>
                <a:lnTo>
                  <a:pt x="141883" y="27411"/>
                </a:lnTo>
                <a:lnTo>
                  <a:pt x="145440" y="27411"/>
                </a:lnTo>
                <a:lnTo>
                  <a:pt x="148989" y="27411"/>
                </a:lnTo>
                <a:lnTo>
                  <a:pt x="152546" y="27411"/>
                </a:lnTo>
                <a:lnTo>
                  <a:pt x="156102" y="27411"/>
                </a:lnTo>
                <a:lnTo>
                  <a:pt x="159985" y="27411"/>
                </a:lnTo>
                <a:lnTo>
                  <a:pt x="159985" y="25004"/>
                </a:lnTo>
                <a:lnTo>
                  <a:pt x="159985" y="21543"/>
                </a:lnTo>
                <a:lnTo>
                  <a:pt x="159978" y="16783"/>
                </a:lnTo>
                <a:lnTo>
                  <a:pt x="159978" y="11995"/>
                </a:lnTo>
                <a:lnTo>
                  <a:pt x="159971" y="7779"/>
                </a:lnTo>
                <a:lnTo>
                  <a:pt x="159971" y="3556"/>
                </a:lnTo>
                <a:lnTo>
                  <a:pt x="159965" y="0"/>
                </a:lnTo>
                <a:lnTo>
                  <a:pt x="163555" y="2360"/>
                </a:lnTo>
                <a:lnTo>
                  <a:pt x="167145" y="4719"/>
                </a:lnTo>
                <a:lnTo>
                  <a:pt x="170736" y="7079"/>
                </a:lnTo>
                <a:lnTo>
                  <a:pt x="174326" y="9432"/>
                </a:lnTo>
                <a:lnTo>
                  <a:pt x="177917" y="11785"/>
                </a:lnTo>
                <a:lnTo>
                  <a:pt x="181507" y="14131"/>
                </a:lnTo>
                <a:lnTo>
                  <a:pt x="185091" y="16477"/>
                </a:lnTo>
                <a:lnTo>
                  <a:pt x="188681" y="18823"/>
                </a:lnTo>
                <a:lnTo>
                  <a:pt x="192271" y="21169"/>
                </a:lnTo>
                <a:lnTo>
                  <a:pt x="195862" y="23508"/>
                </a:lnTo>
                <a:lnTo>
                  <a:pt x="199452" y="25847"/>
                </a:lnTo>
                <a:lnTo>
                  <a:pt x="203043" y="28179"/>
                </a:lnTo>
                <a:lnTo>
                  <a:pt x="206633" y="30512"/>
                </a:lnTo>
                <a:lnTo>
                  <a:pt x="210224" y="32844"/>
                </a:lnTo>
                <a:lnTo>
                  <a:pt x="213814" y="35177"/>
                </a:lnTo>
                <a:lnTo>
                  <a:pt x="217398" y="37502"/>
                </a:lnTo>
                <a:lnTo>
                  <a:pt x="220403" y="39447"/>
                </a:lnTo>
                <a:lnTo>
                  <a:pt x="225021" y="42582"/>
                </a:lnTo>
                <a:lnTo>
                  <a:pt x="229325" y="45499"/>
                </a:lnTo>
                <a:lnTo>
                  <a:pt x="233575" y="48417"/>
                </a:lnTo>
                <a:close/>
                <a:moveTo>
                  <a:pt x="13138" y="156979"/>
                </a:moveTo>
                <a:lnTo>
                  <a:pt x="11914" y="158938"/>
                </a:lnTo>
                <a:lnTo>
                  <a:pt x="11370" y="158190"/>
                </a:lnTo>
                <a:lnTo>
                  <a:pt x="11159" y="156904"/>
                </a:lnTo>
                <a:lnTo>
                  <a:pt x="12247" y="155062"/>
                </a:lnTo>
                <a:lnTo>
                  <a:pt x="12764" y="154110"/>
                </a:lnTo>
                <a:lnTo>
                  <a:pt x="13709" y="153763"/>
                </a:lnTo>
                <a:lnTo>
                  <a:pt x="13138" y="156979"/>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29" name="Google Shape;3829;p208"/>
          <p:cNvSpPr/>
          <p:nvPr/>
        </p:nvSpPr>
        <p:spPr>
          <a:xfrm>
            <a:off x="6440905" y="4207333"/>
            <a:ext cx="1427" cy="2543"/>
          </a:xfrm>
          <a:custGeom>
            <a:rect b="b" l="l" r="r" t="t"/>
            <a:pathLst>
              <a:path extrusionOk="0" h="2543" w="1427">
                <a:moveTo>
                  <a:pt x="1428" y="1374"/>
                </a:moveTo>
                <a:lnTo>
                  <a:pt x="1319" y="2543"/>
                </a:lnTo>
                <a:lnTo>
                  <a:pt x="27" y="2183"/>
                </a:lnTo>
                <a:lnTo>
                  <a:pt x="0" y="1149"/>
                </a:lnTo>
                <a:lnTo>
                  <a:pt x="605" y="102"/>
                </a:lnTo>
                <a:lnTo>
                  <a:pt x="904" y="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30" name="Google Shape;3830;p208"/>
          <p:cNvSpPr/>
          <p:nvPr/>
        </p:nvSpPr>
        <p:spPr>
          <a:xfrm>
            <a:off x="7899021" y="3795957"/>
            <a:ext cx="7364" cy="6004"/>
          </a:xfrm>
          <a:custGeom>
            <a:rect b="b" l="l" r="r" t="t"/>
            <a:pathLst>
              <a:path extrusionOk="0" h="6004" w="7364">
                <a:moveTo>
                  <a:pt x="2543" y="1136"/>
                </a:moveTo>
                <a:lnTo>
                  <a:pt x="1401" y="1496"/>
                </a:lnTo>
                <a:lnTo>
                  <a:pt x="265" y="789"/>
                </a:lnTo>
                <a:lnTo>
                  <a:pt x="0" y="360"/>
                </a:lnTo>
                <a:lnTo>
                  <a:pt x="1578" y="0"/>
                </a:lnTo>
                <a:lnTo>
                  <a:pt x="2353" y="320"/>
                </a:lnTo>
                <a:lnTo>
                  <a:pt x="2679" y="932"/>
                </a:lnTo>
                <a:lnTo>
                  <a:pt x="2543" y="1136"/>
                </a:lnTo>
                <a:close/>
                <a:moveTo>
                  <a:pt x="7365" y="5243"/>
                </a:moveTo>
                <a:lnTo>
                  <a:pt x="6725" y="6005"/>
                </a:lnTo>
                <a:lnTo>
                  <a:pt x="4889" y="5971"/>
                </a:lnTo>
                <a:lnTo>
                  <a:pt x="3284" y="4780"/>
                </a:lnTo>
                <a:lnTo>
                  <a:pt x="3271" y="2292"/>
                </a:lnTo>
                <a:lnTo>
                  <a:pt x="5120" y="2781"/>
                </a:lnTo>
                <a:lnTo>
                  <a:pt x="6813" y="4447"/>
                </a:lnTo>
                <a:lnTo>
                  <a:pt x="7365" y="524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31" name="Google Shape;3831;p208"/>
          <p:cNvSpPr/>
          <p:nvPr/>
        </p:nvSpPr>
        <p:spPr>
          <a:xfrm>
            <a:off x="8722277" y="4917693"/>
            <a:ext cx="9050" cy="10581"/>
          </a:xfrm>
          <a:custGeom>
            <a:rect b="b" l="l" r="r" t="t"/>
            <a:pathLst>
              <a:path extrusionOk="0" h="10581" w="9050">
                <a:moveTo>
                  <a:pt x="6365" y="10010"/>
                </a:moveTo>
                <a:lnTo>
                  <a:pt x="3957" y="10581"/>
                </a:lnTo>
                <a:lnTo>
                  <a:pt x="1251" y="10384"/>
                </a:lnTo>
                <a:lnTo>
                  <a:pt x="204" y="9303"/>
                </a:lnTo>
                <a:lnTo>
                  <a:pt x="0" y="8847"/>
                </a:lnTo>
                <a:lnTo>
                  <a:pt x="904" y="8419"/>
                </a:lnTo>
                <a:lnTo>
                  <a:pt x="850" y="7025"/>
                </a:lnTo>
                <a:lnTo>
                  <a:pt x="1299" y="4822"/>
                </a:lnTo>
                <a:lnTo>
                  <a:pt x="1877" y="3917"/>
                </a:lnTo>
                <a:lnTo>
                  <a:pt x="3216" y="3108"/>
                </a:lnTo>
                <a:lnTo>
                  <a:pt x="3767" y="1333"/>
                </a:lnTo>
                <a:lnTo>
                  <a:pt x="4923" y="150"/>
                </a:lnTo>
                <a:lnTo>
                  <a:pt x="6467" y="0"/>
                </a:lnTo>
                <a:lnTo>
                  <a:pt x="8004" y="2190"/>
                </a:lnTo>
                <a:lnTo>
                  <a:pt x="9051" y="4495"/>
                </a:lnTo>
                <a:lnTo>
                  <a:pt x="8833" y="6814"/>
                </a:lnTo>
                <a:lnTo>
                  <a:pt x="7772" y="7657"/>
                </a:lnTo>
                <a:lnTo>
                  <a:pt x="7419" y="899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32" name="Google Shape;3832;p208"/>
          <p:cNvSpPr/>
          <p:nvPr/>
        </p:nvSpPr>
        <p:spPr>
          <a:xfrm>
            <a:off x="9028854" y="4450129"/>
            <a:ext cx="2781" cy="19339"/>
          </a:xfrm>
          <a:custGeom>
            <a:rect b="b" l="l" r="r" t="t"/>
            <a:pathLst>
              <a:path extrusionOk="0" h="19339" w="2781">
                <a:moveTo>
                  <a:pt x="2489" y="1578"/>
                </a:moveTo>
                <a:lnTo>
                  <a:pt x="2156" y="1754"/>
                </a:lnTo>
                <a:lnTo>
                  <a:pt x="1843" y="1686"/>
                </a:lnTo>
                <a:lnTo>
                  <a:pt x="1734" y="1462"/>
                </a:lnTo>
                <a:lnTo>
                  <a:pt x="1891" y="1136"/>
                </a:lnTo>
                <a:lnTo>
                  <a:pt x="2149" y="707"/>
                </a:lnTo>
                <a:lnTo>
                  <a:pt x="2325" y="245"/>
                </a:lnTo>
                <a:lnTo>
                  <a:pt x="2584" y="0"/>
                </a:lnTo>
                <a:lnTo>
                  <a:pt x="2781" y="82"/>
                </a:lnTo>
                <a:lnTo>
                  <a:pt x="2761" y="340"/>
                </a:lnTo>
                <a:lnTo>
                  <a:pt x="2665" y="694"/>
                </a:lnTo>
                <a:lnTo>
                  <a:pt x="2604" y="1156"/>
                </a:lnTo>
                <a:lnTo>
                  <a:pt x="2489" y="1578"/>
                </a:lnTo>
                <a:close/>
                <a:moveTo>
                  <a:pt x="660" y="19305"/>
                </a:moveTo>
                <a:lnTo>
                  <a:pt x="252" y="19339"/>
                </a:lnTo>
                <a:lnTo>
                  <a:pt x="0" y="19013"/>
                </a:lnTo>
                <a:lnTo>
                  <a:pt x="54" y="18544"/>
                </a:lnTo>
                <a:lnTo>
                  <a:pt x="374" y="18210"/>
                </a:lnTo>
                <a:lnTo>
                  <a:pt x="870" y="18190"/>
                </a:lnTo>
                <a:lnTo>
                  <a:pt x="1156" y="18482"/>
                </a:lnTo>
                <a:lnTo>
                  <a:pt x="1013" y="18938"/>
                </a:lnTo>
                <a:lnTo>
                  <a:pt x="660" y="1930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33" name="Google Shape;3833;p208"/>
          <p:cNvSpPr/>
          <p:nvPr/>
        </p:nvSpPr>
        <p:spPr>
          <a:xfrm>
            <a:off x="8251893" y="4709612"/>
            <a:ext cx="61499" cy="150872"/>
          </a:xfrm>
          <a:custGeom>
            <a:rect b="b" l="l" r="r" t="t"/>
            <a:pathLst>
              <a:path extrusionOk="0" h="150872" w="61499">
                <a:moveTo>
                  <a:pt x="43690" y="42113"/>
                </a:moveTo>
                <a:lnTo>
                  <a:pt x="41154" y="42065"/>
                </a:lnTo>
                <a:lnTo>
                  <a:pt x="37965" y="42317"/>
                </a:lnTo>
                <a:lnTo>
                  <a:pt x="37183" y="42929"/>
                </a:lnTo>
                <a:lnTo>
                  <a:pt x="36945" y="44282"/>
                </a:lnTo>
                <a:lnTo>
                  <a:pt x="35945" y="47070"/>
                </a:lnTo>
                <a:lnTo>
                  <a:pt x="35388" y="48097"/>
                </a:lnTo>
                <a:lnTo>
                  <a:pt x="34211" y="49974"/>
                </a:lnTo>
                <a:lnTo>
                  <a:pt x="32552" y="52619"/>
                </a:lnTo>
                <a:lnTo>
                  <a:pt x="32205" y="53482"/>
                </a:lnTo>
                <a:lnTo>
                  <a:pt x="32260" y="54373"/>
                </a:lnTo>
                <a:lnTo>
                  <a:pt x="33239" y="57970"/>
                </a:lnTo>
                <a:lnTo>
                  <a:pt x="34265" y="61751"/>
                </a:lnTo>
                <a:lnTo>
                  <a:pt x="34592" y="63234"/>
                </a:lnTo>
                <a:lnTo>
                  <a:pt x="35320" y="68266"/>
                </a:lnTo>
                <a:lnTo>
                  <a:pt x="35728" y="71829"/>
                </a:lnTo>
                <a:lnTo>
                  <a:pt x="35789" y="73923"/>
                </a:lnTo>
                <a:lnTo>
                  <a:pt x="36136" y="76725"/>
                </a:lnTo>
                <a:lnTo>
                  <a:pt x="37047" y="78241"/>
                </a:lnTo>
                <a:lnTo>
                  <a:pt x="38005" y="79193"/>
                </a:lnTo>
                <a:lnTo>
                  <a:pt x="41610" y="79765"/>
                </a:lnTo>
                <a:lnTo>
                  <a:pt x="42684" y="80465"/>
                </a:lnTo>
                <a:lnTo>
                  <a:pt x="44724" y="82253"/>
                </a:lnTo>
                <a:lnTo>
                  <a:pt x="49185" y="87204"/>
                </a:lnTo>
                <a:lnTo>
                  <a:pt x="51633" y="90366"/>
                </a:lnTo>
                <a:lnTo>
                  <a:pt x="53789" y="93147"/>
                </a:lnTo>
                <a:lnTo>
                  <a:pt x="57637" y="98322"/>
                </a:lnTo>
                <a:lnTo>
                  <a:pt x="60629" y="102348"/>
                </a:lnTo>
                <a:lnTo>
                  <a:pt x="61003" y="106128"/>
                </a:lnTo>
                <a:lnTo>
                  <a:pt x="61500" y="106679"/>
                </a:lnTo>
                <a:lnTo>
                  <a:pt x="60493" y="109488"/>
                </a:lnTo>
                <a:lnTo>
                  <a:pt x="59834" y="114023"/>
                </a:lnTo>
                <a:lnTo>
                  <a:pt x="60310" y="117036"/>
                </a:lnTo>
                <a:lnTo>
                  <a:pt x="60113" y="122183"/>
                </a:lnTo>
                <a:lnTo>
                  <a:pt x="59562" y="127671"/>
                </a:lnTo>
                <a:lnTo>
                  <a:pt x="58875" y="129636"/>
                </a:lnTo>
                <a:lnTo>
                  <a:pt x="57991" y="130377"/>
                </a:lnTo>
                <a:lnTo>
                  <a:pt x="55897" y="130969"/>
                </a:lnTo>
                <a:lnTo>
                  <a:pt x="51300" y="131656"/>
                </a:lnTo>
                <a:lnTo>
                  <a:pt x="50613" y="132302"/>
                </a:lnTo>
                <a:lnTo>
                  <a:pt x="50021" y="133369"/>
                </a:lnTo>
                <a:lnTo>
                  <a:pt x="49090" y="135906"/>
                </a:lnTo>
                <a:lnTo>
                  <a:pt x="47995" y="138463"/>
                </a:lnTo>
                <a:lnTo>
                  <a:pt x="47648" y="139558"/>
                </a:lnTo>
                <a:lnTo>
                  <a:pt x="47859" y="139816"/>
                </a:lnTo>
                <a:lnTo>
                  <a:pt x="48845" y="141121"/>
                </a:lnTo>
                <a:lnTo>
                  <a:pt x="49824" y="144460"/>
                </a:lnTo>
                <a:lnTo>
                  <a:pt x="50001" y="150193"/>
                </a:lnTo>
                <a:lnTo>
                  <a:pt x="49661" y="150621"/>
                </a:lnTo>
                <a:lnTo>
                  <a:pt x="48301" y="150873"/>
                </a:lnTo>
                <a:lnTo>
                  <a:pt x="46839" y="150798"/>
                </a:lnTo>
                <a:lnTo>
                  <a:pt x="46234" y="150471"/>
                </a:lnTo>
                <a:lnTo>
                  <a:pt x="45690" y="149832"/>
                </a:lnTo>
                <a:lnTo>
                  <a:pt x="45295" y="148608"/>
                </a:lnTo>
                <a:lnTo>
                  <a:pt x="46254" y="147758"/>
                </a:lnTo>
                <a:lnTo>
                  <a:pt x="46594" y="146262"/>
                </a:lnTo>
                <a:lnTo>
                  <a:pt x="45982" y="144984"/>
                </a:lnTo>
                <a:lnTo>
                  <a:pt x="44751" y="144698"/>
                </a:lnTo>
                <a:lnTo>
                  <a:pt x="43187" y="143522"/>
                </a:lnTo>
                <a:lnTo>
                  <a:pt x="39855" y="139693"/>
                </a:lnTo>
                <a:lnTo>
                  <a:pt x="37067" y="137008"/>
                </a:lnTo>
                <a:lnTo>
                  <a:pt x="35449" y="134784"/>
                </a:lnTo>
                <a:lnTo>
                  <a:pt x="33796" y="133900"/>
                </a:lnTo>
                <a:lnTo>
                  <a:pt x="33320" y="133356"/>
                </a:lnTo>
                <a:lnTo>
                  <a:pt x="32919" y="132417"/>
                </a:lnTo>
                <a:lnTo>
                  <a:pt x="32912" y="131064"/>
                </a:lnTo>
                <a:lnTo>
                  <a:pt x="33062" y="130071"/>
                </a:lnTo>
                <a:lnTo>
                  <a:pt x="32545" y="128949"/>
                </a:lnTo>
                <a:lnTo>
                  <a:pt x="30873" y="127222"/>
                </a:lnTo>
                <a:lnTo>
                  <a:pt x="30111" y="126263"/>
                </a:lnTo>
                <a:lnTo>
                  <a:pt x="30070" y="125121"/>
                </a:lnTo>
                <a:lnTo>
                  <a:pt x="30777" y="124019"/>
                </a:lnTo>
                <a:lnTo>
                  <a:pt x="32205" y="122673"/>
                </a:lnTo>
                <a:lnTo>
                  <a:pt x="33286" y="119946"/>
                </a:lnTo>
                <a:lnTo>
                  <a:pt x="33674" y="118185"/>
                </a:lnTo>
                <a:lnTo>
                  <a:pt x="35694" y="114642"/>
                </a:lnTo>
                <a:lnTo>
                  <a:pt x="35973" y="111568"/>
                </a:lnTo>
                <a:lnTo>
                  <a:pt x="36013" y="109114"/>
                </a:lnTo>
                <a:lnTo>
                  <a:pt x="35891" y="107278"/>
                </a:lnTo>
                <a:lnTo>
                  <a:pt x="35374" y="103517"/>
                </a:lnTo>
                <a:lnTo>
                  <a:pt x="35013" y="100920"/>
                </a:lnTo>
                <a:lnTo>
                  <a:pt x="32525" y="97520"/>
                </a:lnTo>
                <a:lnTo>
                  <a:pt x="31715" y="97200"/>
                </a:lnTo>
                <a:lnTo>
                  <a:pt x="29356" y="97499"/>
                </a:lnTo>
                <a:lnTo>
                  <a:pt x="27316" y="97996"/>
                </a:lnTo>
                <a:lnTo>
                  <a:pt x="26316" y="98703"/>
                </a:lnTo>
                <a:lnTo>
                  <a:pt x="24800" y="98737"/>
                </a:lnTo>
                <a:lnTo>
                  <a:pt x="20822" y="99328"/>
                </a:lnTo>
                <a:lnTo>
                  <a:pt x="19570" y="99580"/>
                </a:lnTo>
                <a:lnTo>
                  <a:pt x="18850" y="100192"/>
                </a:lnTo>
                <a:lnTo>
                  <a:pt x="18428" y="100321"/>
                </a:lnTo>
                <a:lnTo>
                  <a:pt x="15926" y="97696"/>
                </a:lnTo>
                <a:lnTo>
                  <a:pt x="13730" y="94861"/>
                </a:lnTo>
                <a:lnTo>
                  <a:pt x="10935" y="90046"/>
                </a:lnTo>
                <a:lnTo>
                  <a:pt x="10139" y="89468"/>
                </a:lnTo>
                <a:lnTo>
                  <a:pt x="9119" y="88054"/>
                </a:lnTo>
                <a:lnTo>
                  <a:pt x="8269" y="88408"/>
                </a:lnTo>
                <a:lnTo>
                  <a:pt x="7099" y="89400"/>
                </a:lnTo>
                <a:lnTo>
                  <a:pt x="6467" y="89672"/>
                </a:lnTo>
                <a:lnTo>
                  <a:pt x="6141" y="89645"/>
                </a:lnTo>
                <a:lnTo>
                  <a:pt x="5930" y="89393"/>
                </a:lnTo>
                <a:lnTo>
                  <a:pt x="5672" y="88761"/>
                </a:lnTo>
                <a:lnTo>
                  <a:pt x="4767" y="86946"/>
                </a:lnTo>
                <a:lnTo>
                  <a:pt x="3754" y="85647"/>
                </a:lnTo>
                <a:lnTo>
                  <a:pt x="2680" y="85143"/>
                </a:lnTo>
                <a:lnTo>
                  <a:pt x="1802" y="84545"/>
                </a:lnTo>
                <a:lnTo>
                  <a:pt x="2190" y="83967"/>
                </a:lnTo>
                <a:lnTo>
                  <a:pt x="2598" y="83552"/>
                </a:lnTo>
                <a:lnTo>
                  <a:pt x="2421" y="83124"/>
                </a:lnTo>
                <a:lnTo>
                  <a:pt x="1931" y="82498"/>
                </a:lnTo>
                <a:lnTo>
                  <a:pt x="27" y="81594"/>
                </a:lnTo>
                <a:lnTo>
                  <a:pt x="0" y="81206"/>
                </a:lnTo>
                <a:lnTo>
                  <a:pt x="1680" y="80424"/>
                </a:lnTo>
                <a:lnTo>
                  <a:pt x="2741" y="79493"/>
                </a:lnTo>
                <a:lnTo>
                  <a:pt x="3461" y="78602"/>
                </a:lnTo>
                <a:lnTo>
                  <a:pt x="4372" y="76650"/>
                </a:lnTo>
                <a:lnTo>
                  <a:pt x="5114" y="74705"/>
                </a:lnTo>
                <a:lnTo>
                  <a:pt x="5672" y="74073"/>
                </a:lnTo>
                <a:lnTo>
                  <a:pt x="5862" y="72788"/>
                </a:lnTo>
                <a:lnTo>
                  <a:pt x="5733" y="71339"/>
                </a:lnTo>
                <a:lnTo>
                  <a:pt x="6107" y="69490"/>
                </a:lnTo>
                <a:lnTo>
                  <a:pt x="6283" y="67742"/>
                </a:lnTo>
                <a:lnTo>
                  <a:pt x="5719" y="67062"/>
                </a:lnTo>
                <a:lnTo>
                  <a:pt x="5243" y="65886"/>
                </a:lnTo>
                <a:lnTo>
                  <a:pt x="5807" y="63886"/>
                </a:lnTo>
                <a:lnTo>
                  <a:pt x="6691" y="62506"/>
                </a:lnTo>
                <a:lnTo>
                  <a:pt x="10928" y="61071"/>
                </a:lnTo>
                <a:lnTo>
                  <a:pt x="13879" y="59773"/>
                </a:lnTo>
                <a:lnTo>
                  <a:pt x="14504" y="59208"/>
                </a:lnTo>
                <a:lnTo>
                  <a:pt x="15504" y="58100"/>
                </a:lnTo>
                <a:lnTo>
                  <a:pt x="16062" y="57018"/>
                </a:lnTo>
                <a:lnTo>
                  <a:pt x="15661" y="56699"/>
                </a:lnTo>
                <a:lnTo>
                  <a:pt x="13342" y="56672"/>
                </a:lnTo>
                <a:lnTo>
                  <a:pt x="12770" y="56257"/>
                </a:lnTo>
                <a:lnTo>
                  <a:pt x="11098" y="52456"/>
                </a:lnTo>
                <a:lnTo>
                  <a:pt x="12023" y="48104"/>
                </a:lnTo>
                <a:lnTo>
                  <a:pt x="12104" y="46397"/>
                </a:lnTo>
                <a:lnTo>
                  <a:pt x="12084" y="44275"/>
                </a:lnTo>
                <a:lnTo>
                  <a:pt x="11791" y="42731"/>
                </a:lnTo>
                <a:lnTo>
                  <a:pt x="11057" y="42085"/>
                </a:lnTo>
                <a:lnTo>
                  <a:pt x="10608" y="41256"/>
                </a:lnTo>
                <a:lnTo>
                  <a:pt x="10731" y="38992"/>
                </a:lnTo>
                <a:lnTo>
                  <a:pt x="11411" y="38719"/>
                </a:lnTo>
                <a:lnTo>
                  <a:pt x="12880" y="35727"/>
                </a:lnTo>
                <a:lnTo>
                  <a:pt x="13532" y="33966"/>
                </a:lnTo>
                <a:lnTo>
                  <a:pt x="12750" y="32559"/>
                </a:lnTo>
                <a:lnTo>
                  <a:pt x="11886" y="30553"/>
                </a:lnTo>
                <a:lnTo>
                  <a:pt x="11492" y="29274"/>
                </a:lnTo>
                <a:lnTo>
                  <a:pt x="11275" y="28852"/>
                </a:lnTo>
                <a:lnTo>
                  <a:pt x="11873" y="28064"/>
                </a:lnTo>
                <a:lnTo>
                  <a:pt x="12866" y="27302"/>
                </a:lnTo>
                <a:lnTo>
                  <a:pt x="13981" y="27091"/>
                </a:lnTo>
                <a:lnTo>
                  <a:pt x="15157" y="26731"/>
                </a:lnTo>
                <a:lnTo>
                  <a:pt x="18863" y="23018"/>
                </a:lnTo>
                <a:lnTo>
                  <a:pt x="18911" y="22297"/>
                </a:lnTo>
                <a:lnTo>
                  <a:pt x="18238" y="21053"/>
                </a:lnTo>
                <a:lnTo>
                  <a:pt x="16851" y="19176"/>
                </a:lnTo>
                <a:lnTo>
                  <a:pt x="16545" y="18415"/>
                </a:lnTo>
                <a:lnTo>
                  <a:pt x="16381" y="16157"/>
                </a:lnTo>
                <a:lnTo>
                  <a:pt x="15831" y="15484"/>
                </a:lnTo>
                <a:lnTo>
                  <a:pt x="13797" y="13967"/>
                </a:lnTo>
                <a:lnTo>
                  <a:pt x="12233" y="12369"/>
                </a:lnTo>
                <a:lnTo>
                  <a:pt x="12723" y="10751"/>
                </a:lnTo>
                <a:lnTo>
                  <a:pt x="12988" y="8983"/>
                </a:lnTo>
                <a:lnTo>
                  <a:pt x="12213" y="8011"/>
                </a:lnTo>
                <a:lnTo>
                  <a:pt x="11064" y="7004"/>
                </a:lnTo>
                <a:lnTo>
                  <a:pt x="10350" y="5535"/>
                </a:lnTo>
                <a:lnTo>
                  <a:pt x="10023" y="4440"/>
                </a:lnTo>
                <a:lnTo>
                  <a:pt x="9119" y="4005"/>
                </a:lnTo>
                <a:lnTo>
                  <a:pt x="8283" y="3992"/>
                </a:lnTo>
                <a:lnTo>
                  <a:pt x="7670" y="4672"/>
                </a:lnTo>
                <a:lnTo>
                  <a:pt x="7011" y="4610"/>
                </a:lnTo>
                <a:lnTo>
                  <a:pt x="6209" y="4372"/>
                </a:lnTo>
                <a:lnTo>
                  <a:pt x="5943" y="3427"/>
                </a:lnTo>
                <a:lnTo>
                  <a:pt x="5896" y="2407"/>
                </a:lnTo>
                <a:lnTo>
                  <a:pt x="5345" y="1714"/>
                </a:lnTo>
                <a:lnTo>
                  <a:pt x="4814" y="748"/>
                </a:lnTo>
                <a:lnTo>
                  <a:pt x="4746" y="238"/>
                </a:lnTo>
                <a:lnTo>
                  <a:pt x="5080" y="88"/>
                </a:lnTo>
                <a:lnTo>
                  <a:pt x="5780" y="0"/>
                </a:lnTo>
                <a:lnTo>
                  <a:pt x="8765" y="1938"/>
                </a:lnTo>
                <a:lnTo>
                  <a:pt x="10574" y="2026"/>
                </a:lnTo>
                <a:lnTo>
                  <a:pt x="12587" y="2387"/>
                </a:lnTo>
                <a:lnTo>
                  <a:pt x="14307" y="4094"/>
                </a:lnTo>
                <a:lnTo>
                  <a:pt x="15198" y="4318"/>
                </a:lnTo>
                <a:lnTo>
                  <a:pt x="16334" y="4080"/>
                </a:lnTo>
                <a:lnTo>
                  <a:pt x="19584" y="3903"/>
                </a:lnTo>
                <a:lnTo>
                  <a:pt x="20890" y="4148"/>
                </a:lnTo>
                <a:lnTo>
                  <a:pt x="22570" y="5148"/>
                </a:lnTo>
                <a:lnTo>
                  <a:pt x="23229" y="5284"/>
                </a:lnTo>
                <a:lnTo>
                  <a:pt x="24283" y="5324"/>
                </a:lnTo>
                <a:lnTo>
                  <a:pt x="24467" y="5052"/>
                </a:lnTo>
                <a:lnTo>
                  <a:pt x="24575" y="4461"/>
                </a:lnTo>
                <a:lnTo>
                  <a:pt x="24392" y="3264"/>
                </a:lnTo>
                <a:lnTo>
                  <a:pt x="24630" y="2618"/>
                </a:lnTo>
                <a:lnTo>
                  <a:pt x="25269" y="1917"/>
                </a:lnTo>
                <a:lnTo>
                  <a:pt x="27044" y="2734"/>
                </a:lnTo>
                <a:lnTo>
                  <a:pt x="31478" y="6460"/>
                </a:lnTo>
                <a:lnTo>
                  <a:pt x="31613" y="6943"/>
                </a:lnTo>
                <a:lnTo>
                  <a:pt x="34442" y="10642"/>
                </a:lnTo>
                <a:lnTo>
                  <a:pt x="35360" y="12206"/>
                </a:lnTo>
                <a:lnTo>
                  <a:pt x="35360" y="13036"/>
                </a:lnTo>
                <a:lnTo>
                  <a:pt x="36231" y="16273"/>
                </a:lnTo>
                <a:lnTo>
                  <a:pt x="36421" y="17789"/>
                </a:lnTo>
                <a:lnTo>
                  <a:pt x="36224" y="18945"/>
                </a:lnTo>
                <a:lnTo>
                  <a:pt x="36258" y="19870"/>
                </a:lnTo>
                <a:lnTo>
                  <a:pt x="36598" y="21189"/>
                </a:lnTo>
                <a:lnTo>
                  <a:pt x="36482" y="21747"/>
                </a:lnTo>
                <a:lnTo>
                  <a:pt x="37489" y="23685"/>
                </a:lnTo>
                <a:lnTo>
                  <a:pt x="37972" y="25317"/>
                </a:lnTo>
                <a:lnTo>
                  <a:pt x="38073" y="26908"/>
                </a:lnTo>
                <a:lnTo>
                  <a:pt x="37788" y="28465"/>
                </a:lnTo>
                <a:lnTo>
                  <a:pt x="36897" y="30729"/>
                </a:lnTo>
                <a:lnTo>
                  <a:pt x="36747" y="31641"/>
                </a:lnTo>
                <a:lnTo>
                  <a:pt x="36945" y="32470"/>
                </a:lnTo>
                <a:lnTo>
                  <a:pt x="37523" y="33375"/>
                </a:lnTo>
                <a:lnTo>
                  <a:pt x="38481" y="34347"/>
                </a:lnTo>
                <a:lnTo>
                  <a:pt x="39202" y="35517"/>
                </a:lnTo>
                <a:lnTo>
                  <a:pt x="39692" y="36897"/>
                </a:lnTo>
                <a:lnTo>
                  <a:pt x="40107" y="37523"/>
                </a:lnTo>
                <a:lnTo>
                  <a:pt x="40624" y="37509"/>
                </a:lnTo>
                <a:lnTo>
                  <a:pt x="41576" y="37720"/>
                </a:lnTo>
                <a:lnTo>
                  <a:pt x="42337" y="38529"/>
                </a:lnTo>
                <a:lnTo>
                  <a:pt x="43221" y="39882"/>
                </a:lnTo>
                <a:lnTo>
                  <a:pt x="43513" y="41439"/>
                </a:lnTo>
                <a:lnTo>
                  <a:pt x="43690" y="42113"/>
                </a:lnTo>
                <a:close/>
                <a:moveTo>
                  <a:pt x="37625" y="50558"/>
                </a:moveTo>
                <a:lnTo>
                  <a:pt x="37244" y="51585"/>
                </a:lnTo>
                <a:lnTo>
                  <a:pt x="36455" y="51571"/>
                </a:lnTo>
                <a:lnTo>
                  <a:pt x="35714" y="50660"/>
                </a:lnTo>
                <a:lnTo>
                  <a:pt x="35952" y="49953"/>
                </a:lnTo>
                <a:lnTo>
                  <a:pt x="36666" y="49736"/>
                </a:lnTo>
                <a:lnTo>
                  <a:pt x="37292" y="50001"/>
                </a:lnTo>
                <a:lnTo>
                  <a:pt x="37625" y="50558"/>
                </a:lnTo>
                <a:close/>
                <a:moveTo>
                  <a:pt x="39107" y="52435"/>
                </a:moveTo>
                <a:lnTo>
                  <a:pt x="38434" y="52592"/>
                </a:lnTo>
                <a:lnTo>
                  <a:pt x="38012" y="52245"/>
                </a:lnTo>
                <a:lnTo>
                  <a:pt x="38115" y="51211"/>
                </a:lnTo>
                <a:lnTo>
                  <a:pt x="38352" y="50463"/>
                </a:lnTo>
                <a:lnTo>
                  <a:pt x="39019" y="50348"/>
                </a:lnTo>
                <a:lnTo>
                  <a:pt x="39481" y="50545"/>
                </a:lnTo>
                <a:lnTo>
                  <a:pt x="39801" y="50885"/>
                </a:lnTo>
                <a:lnTo>
                  <a:pt x="39808" y="51436"/>
                </a:lnTo>
                <a:lnTo>
                  <a:pt x="39610" y="52000"/>
                </a:lnTo>
                <a:lnTo>
                  <a:pt x="39107" y="5243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34" name="Google Shape;3834;p208"/>
          <p:cNvSpPr/>
          <p:nvPr/>
        </p:nvSpPr>
        <p:spPr>
          <a:xfrm>
            <a:off x="5368777" y="3873328"/>
            <a:ext cx="605068" cy="378626"/>
          </a:xfrm>
          <a:custGeom>
            <a:rect b="b" l="l" r="r" t="t"/>
            <a:pathLst>
              <a:path extrusionOk="0" h="378626" w="605068">
                <a:moveTo>
                  <a:pt x="405637" y="147262"/>
                </a:moveTo>
                <a:lnTo>
                  <a:pt x="405290" y="151621"/>
                </a:lnTo>
                <a:lnTo>
                  <a:pt x="404134" y="155184"/>
                </a:lnTo>
                <a:lnTo>
                  <a:pt x="400333" y="162589"/>
                </a:lnTo>
                <a:lnTo>
                  <a:pt x="398748" y="167172"/>
                </a:lnTo>
                <a:lnTo>
                  <a:pt x="395681" y="180215"/>
                </a:lnTo>
                <a:lnTo>
                  <a:pt x="394736" y="188729"/>
                </a:lnTo>
                <a:lnTo>
                  <a:pt x="394512" y="192727"/>
                </a:lnTo>
                <a:lnTo>
                  <a:pt x="394247" y="193291"/>
                </a:lnTo>
                <a:lnTo>
                  <a:pt x="394532" y="193876"/>
                </a:lnTo>
                <a:lnTo>
                  <a:pt x="393798" y="202696"/>
                </a:lnTo>
                <a:lnTo>
                  <a:pt x="394192" y="210203"/>
                </a:lnTo>
                <a:lnTo>
                  <a:pt x="393941" y="211366"/>
                </a:lnTo>
                <a:lnTo>
                  <a:pt x="392825" y="213623"/>
                </a:lnTo>
                <a:lnTo>
                  <a:pt x="392043" y="216745"/>
                </a:lnTo>
                <a:lnTo>
                  <a:pt x="392349" y="218132"/>
                </a:lnTo>
                <a:lnTo>
                  <a:pt x="392336" y="219091"/>
                </a:lnTo>
                <a:lnTo>
                  <a:pt x="393478" y="223830"/>
                </a:lnTo>
                <a:lnTo>
                  <a:pt x="393845" y="227387"/>
                </a:lnTo>
                <a:lnTo>
                  <a:pt x="397252" y="233466"/>
                </a:lnTo>
                <a:lnTo>
                  <a:pt x="399163" y="235588"/>
                </a:lnTo>
                <a:lnTo>
                  <a:pt x="401536" y="237424"/>
                </a:lnTo>
                <a:lnTo>
                  <a:pt x="402407" y="238457"/>
                </a:lnTo>
                <a:lnTo>
                  <a:pt x="401978" y="241035"/>
                </a:lnTo>
                <a:lnTo>
                  <a:pt x="401013" y="242333"/>
                </a:lnTo>
                <a:lnTo>
                  <a:pt x="400598" y="244400"/>
                </a:lnTo>
                <a:lnTo>
                  <a:pt x="400122" y="242694"/>
                </a:lnTo>
                <a:lnTo>
                  <a:pt x="400305" y="240477"/>
                </a:lnTo>
                <a:lnTo>
                  <a:pt x="401060" y="239287"/>
                </a:lnTo>
                <a:lnTo>
                  <a:pt x="401087" y="238417"/>
                </a:lnTo>
                <a:lnTo>
                  <a:pt x="399693" y="237485"/>
                </a:lnTo>
                <a:lnTo>
                  <a:pt x="397143" y="234432"/>
                </a:lnTo>
                <a:lnTo>
                  <a:pt x="394029" y="229019"/>
                </a:lnTo>
                <a:lnTo>
                  <a:pt x="396246" y="237662"/>
                </a:lnTo>
                <a:lnTo>
                  <a:pt x="397007" y="239042"/>
                </a:lnTo>
                <a:lnTo>
                  <a:pt x="397599" y="239613"/>
                </a:lnTo>
                <a:lnTo>
                  <a:pt x="398592" y="240219"/>
                </a:lnTo>
                <a:lnTo>
                  <a:pt x="398850" y="241157"/>
                </a:lnTo>
                <a:lnTo>
                  <a:pt x="398857" y="241850"/>
                </a:lnTo>
                <a:lnTo>
                  <a:pt x="401591" y="247835"/>
                </a:lnTo>
                <a:lnTo>
                  <a:pt x="404685" y="254009"/>
                </a:lnTo>
                <a:lnTo>
                  <a:pt x="404848" y="255695"/>
                </a:lnTo>
                <a:lnTo>
                  <a:pt x="406086" y="257769"/>
                </a:lnTo>
                <a:lnTo>
                  <a:pt x="413967" y="266406"/>
                </a:lnTo>
                <a:lnTo>
                  <a:pt x="418788" y="272838"/>
                </a:lnTo>
                <a:lnTo>
                  <a:pt x="420461" y="278931"/>
                </a:lnTo>
                <a:lnTo>
                  <a:pt x="421467" y="280829"/>
                </a:lnTo>
                <a:lnTo>
                  <a:pt x="421964" y="283426"/>
                </a:lnTo>
                <a:lnTo>
                  <a:pt x="425119" y="286337"/>
                </a:lnTo>
                <a:lnTo>
                  <a:pt x="426084" y="288213"/>
                </a:lnTo>
                <a:lnTo>
                  <a:pt x="427778" y="289254"/>
                </a:lnTo>
                <a:lnTo>
                  <a:pt x="429144" y="292395"/>
                </a:lnTo>
                <a:lnTo>
                  <a:pt x="431715" y="294231"/>
                </a:lnTo>
                <a:lnTo>
                  <a:pt x="431103" y="294265"/>
                </a:lnTo>
                <a:lnTo>
                  <a:pt x="428852" y="293341"/>
                </a:lnTo>
                <a:lnTo>
                  <a:pt x="429002" y="293953"/>
                </a:lnTo>
                <a:lnTo>
                  <a:pt x="430892" y="295251"/>
                </a:lnTo>
                <a:lnTo>
                  <a:pt x="434598" y="296530"/>
                </a:lnTo>
                <a:lnTo>
                  <a:pt x="435523" y="296530"/>
                </a:lnTo>
                <a:lnTo>
                  <a:pt x="434061" y="295863"/>
                </a:lnTo>
                <a:lnTo>
                  <a:pt x="432823" y="294966"/>
                </a:lnTo>
                <a:lnTo>
                  <a:pt x="433258" y="294837"/>
                </a:lnTo>
                <a:lnTo>
                  <a:pt x="435849" y="295952"/>
                </a:lnTo>
                <a:lnTo>
                  <a:pt x="443091" y="296319"/>
                </a:lnTo>
                <a:lnTo>
                  <a:pt x="446281" y="298923"/>
                </a:lnTo>
                <a:lnTo>
                  <a:pt x="450415" y="300045"/>
                </a:lnTo>
                <a:lnTo>
                  <a:pt x="452639" y="303371"/>
                </a:lnTo>
                <a:lnTo>
                  <a:pt x="455223" y="306839"/>
                </a:lnTo>
                <a:lnTo>
                  <a:pt x="456875" y="307002"/>
                </a:lnTo>
                <a:lnTo>
                  <a:pt x="458160" y="307015"/>
                </a:lnTo>
                <a:lnTo>
                  <a:pt x="462036" y="306431"/>
                </a:lnTo>
                <a:lnTo>
                  <a:pt x="468061" y="304248"/>
                </a:lnTo>
                <a:lnTo>
                  <a:pt x="470135" y="303180"/>
                </a:lnTo>
                <a:lnTo>
                  <a:pt x="474181" y="301732"/>
                </a:lnTo>
                <a:lnTo>
                  <a:pt x="480376" y="301467"/>
                </a:lnTo>
                <a:lnTo>
                  <a:pt x="482294" y="301875"/>
                </a:lnTo>
                <a:lnTo>
                  <a:pt x="486925" y="300970"/>
                </a:lnTo>
                <a:lnTo>
                  <a:pt x="489135" y="299862"/>
                </a:lnTo>
                <a:lnTo>
                  <a:pt x="489903" y="298855"/>
                </a:lnTo>
                <a:lnTo>
                  <a:pt x="490263" y="298114"/>
                </a:lnTo>
                <a:lnTo>
                  <a:pt x="494554" y="297053"/>
                </a:lnTo>
                <a:lnTo>
                  <a:pt x="495404" y="296843"/>
                </a:lnTo>
                <a:lnTo>
                  <a:pt x="499749" y="296652"/>
                </a:lnTo>
                <a:lnTo>
                  <a:pt x="501851" y="296258"/>
                </a:lnTo>
                <a:lnTo>
                  <a:pt x="504319" y="296027"/>
                </a:lnTo>
                <a:lnTo>
                  <a:pt x="506101" y="297591"/>
                </a:lnTo>
                <a:lnTo>
                  <a:pt x="506101" y="298352"/>
                </a:lnTo>
                <a:lnTo>
                  <a:pt x="504911" y="299073"/>
                </a:lnTo>
                <a:lnTo>
                  <a:pt x="505468" y="299773"/>
                </a:lnTo>
                <a:lnTo>
                  <a:pt x="507583" y="300929"/>
                </a:lnTo>
                <a:lnTo>
                  <a:pt x="511459" y="301399"/>
                </a:lnTo>
                <a:lnTo>
                  <a:pt x="512717" y="301215"/>
                </a:lnTo>
                <a:lnTo>
                  <a:pt x="514506" y="299508"/>
                </a:lnTo>
                <a:lnTo>
                  <a:pt x="517654" y="297856"/>
                </a:lnTo>
                <a:lnTo>
                  <a:pt x="517586" y="295931"/>
                </a:lnTo>
                <a:lnTo>
                  <a:pt x="517022" y="294877"/>
                </a:lnTo>
                <a:lnTo>
                  <a:pt x="516110" y="294809"/>
                </a:lnTo>
                <a:lnTo>
                  <a:pt x="515893" y="294218"/>
                </a:lnTo>
                <a:lnTo>
                  <a:pt x="516532" y="292803"/>
                </a:lnTo>
                <a:lnTo>
                  <a:pt x="516369" y="292327"/>
                </a:lnTo>
                <a:lnTo>
                  <a:pt x="514410" y="293687"/>
                </a:lnTo>
                <a:lnTo>
                  <a:pt x="513962" y="293687"/>
                </a:lnTo>
                <a:lnTo>
                  <a:pt x="514179" y="293055"/>
                </a:lnTo>
                <a:lnTo>
                  <a:pt x="514587" y="292552"/>
                </a:lnTo>
                <a:lnTo>
                  <a:pt x="520326" y="289587"/>
                </a:lnTo>
                <a:lnTo>
                  <a:pt x="521795" y="288370"/>
                </a:lnTo>
                <a:lnTo>
                  <a:pt x="523781" y="287295"/>
                </a:lnTo>
                <a:lnTo>
                  <a:pt x="527895" y="283263"/>
                </a:lnTo>
                <a:lnTo>
                  <a:pt x="528772" y="275660"/>
                </a:lnTo>
                <a:lnTo>
                  <a:pt x="529595" y="274328"/>
                </a:lnTo>
                <a:lnTo>
                  <a:pt x="532322" y="271988"/>
                </a:lnTo>
                <a:lnTo>
                  <a:pt x="532614" y="271281"/>
                </a:lnTo>
                <a:lnTo>
                  <a:pt x="532791" y="269690"/>
                </a:lnTo>
                <a:lnTo>
                  <a:pt x="532716" y="265685"/>
                </a:lnTo>
                <a:lnTo>
                  <a:pt x="532866" y="262530"/>
                </a:lnTo>
                <a:lnTo>
                  <a:pt x="532750" y="258960"/>
                </a:lnTo>
                <a:lnTo>
                  <a:pt x="533240" y="255770"/>
                </a:lnTo>
                <a:lnTo>
                  <a:pt x="533682" y="254879"/>
                </a:lnTo>
                <a:lnTo>
                  <a:pt x="535246" y="249766"/>
                </a:lnTo>
                <a:lnTo>
                  <a:pt x="538496" y="247501"/>
                </a:lnTo>
                <a:lnTo>
                  <a:pt x="544133" y="244815"/>
                </a:lnTo>
                <a:lnTo>
                  <a:pt x="545425" y="244373"/>
                </a:lnTo>
                <a:lnTo>
                  <a:pt x="563384" y="241531"/>
                </a:lnTo>
                <a:lnTo>
                  <a:pt x="565907" y="240837"/>
                </a:lnTo>
                <a:lnTo>
                  <a:pt x="568994" y="238995"/>
                </a:lnTo>
                <a:lnTo>
                  <a:pt x="571252" y="238369"/>
                </a:lnTo>
                <a:lnTo>
                  <a:pt x="575366" y="238417"/>
                </a:lnTo>
                <a:lnTo>
                  <a:pt x="576631" y="238172"/>
                </a:lnTo>
                <a:lnTo>
                  <a:pt x="576882" y="237920"/>
                </a:lnTo>
                <a:lnTo>
                  <a:pt x="576889" y="237669"/>
                </a:lnTo>
                <a:lnTo>
                  <a:pt x="577651" y="237417"/>
                </a:lnTo>
                <a:lnTo>
                  <a:pt x="580031" y="237662"/>
                </a:lnTo>
                <a:lnTo>
                  <a:pt x="584478" y="238777"/>
                </a:lnTo>
                <a:lnTo>
                  <a:pt x="586096" y="239056"/>
                </a:lnTo>
                <a:lnTo>
                  <a:pt x="590074" y="240348"/>
                </a:lnTo>
                <a:lnTo>
                  <a:pt x="594454" y="240865"/>
                </a:lnTo>
                <a:lnTo>
                  <a:pt x="595079" y="240640"/>
                </a:lnTo>
                <a:lnTo>
                  <a:pt x="595657" y="240246"/>
                </a:lnTo>
                <a:lnTo>
                  <a:pt x="596099" y="239491"/>
                </a:lnTo>
                <a:lnTo>
                  <a:pt x="595644" y="238831"/>
                </a:lnTo>
                <a:lnTo>
                  <a:pt x="595215" y="238879"/>
                </a:lnTo>
                <a:lnTo>
                  <a:pt x="594474" y="239233"/>
                </a:lnTo>
                <a:lnTo>
                  <a:pt x="593590" y="239267"/>
                </a:lnTo>
                <a:lnTo>
                  <a:pt x="591856" y="238723"/>
                </a:lnTo>
                <a:lnTo>
                  <a:pt x="592203" y="238267"/>
                </a:lnTo>
                <a:lnTo>
                  <a:pt x="593971" y="238308"/>
                </a:lnTo>
                <a:lnTo>
                  <a:pt x="595107" y="238090"/>
                </a:lnTo>
                <a:lnTo>
                  <a:pt x="596786" y="237295"/>
                </a:lnTo>
                <a:lnTo>
                  <a:pt x="598575" y="237893"/>
                </a:lnTo>
                <a:lnTo>
                  <a:pt x="600927" y="240531"/>
                </a:lnTo>
                <a:lnTo>
                  <a:pt x="602600" y="241368"/>
                </a:lnTo>
                <a:lnTo>
                  <a:pt x="602736" y="245189"/>
                </a:lnTo>
                <a:lnTo>
                  <a:pt x="602988" y="245890"/>
                </a:lnTo>
                <a:lnTo>
                  <a:pt x="603600" y="246896"/>
                </a:lnTo>
                <a:lnTo>
                  <a:pt x="602763" y="249854"/>
                </a:lnTo>
                <a:lnTo>
                  <a:pt x="601825" y="252295"/>
                </a:lnTo>
                <a:lnTo>
                  <a:pt x="600649" y="254295"/>
                </a:lnTo>
                <a:lnTo>
                  <a:pt x="598105" y="257443"/>
                </a:lnTo>
                <a:lnTo>
                  <a:pt x="595018" y="259959"/>
                </a:lnTo>
                <a:lnTo>
                  <a:pt x="591197" y="265542"/>
                </a:lnTo>
                <a:lnTo>
                  <a:pt x="590326" y="268153"/>
                </a:lnTo>
                <a:lnTo>
                  <a:pt x="590347" y="270248"/>
                </a:lnTo>
                <a:lnTo>
                  <a:pt x="590993" y="272267"/>
                </a:lnTo>
                <a:lnTo>
                  <a:pt x="590809" y="273015"/>
                </a:lnTo>
                <a:lnTo>
                  <a:pt x="590340" y="273770"/>
                </a:lnTo>
                <a:lnTo>
                  <a:pt x="589564" y="273702"/>
                </a:lnTo>
                <a:lnTo>
                  <a:pt x="588055" y="274668"/>
                </a:lnTo>
                <a:lnTo>
                  <a:pt x="586110" y="277537"/>
                </a:lnTo>
                <a:lnTo>
                  <a:pt x="586069" y="278408"/>
                </a:lnTo>
                <a:lnTo>
                  <a:pt x="586919" y="279210"/>
                </a:lnTo>
                <a:lnTo>
                  <a:pt x="588028" y="278822"/>
                </a:lnTo>
                <a:lnTo>
                  <a:pt x="589469" y="278788"/>
                </a:lnTo>
                <a:lnTo>
                  <a:pt x="590278" y="278550"/>
                </a:lnTo>
                <a:lnTo>
                  <a:pt x="591128" y="278612"/>
                </a:lnTo>
                <a:lnTo>
                  <a:pt x="590938" y="280257"/>
                </a:lnTo>
                <a:lnTo>
                  <a:pt x="590027" y="281427"/>
                </a:lnTo>
                <a:lnTo>
                  <a:pt x="589449" y="281794"/>
                </a:lnTo>
                <a:lnTo>
                  <a:pt x="588415" y="281991"/>
                </a:lnTo>
                <a:lnTo>
                  <a:pt x="587259" y="282658"/>
                </a:lnTo>
                <a:lnTo>
                  <a:pt x="586668" y="283270"/>
                </a:lnTo>
                <a:lnTo>
                  <a:pt x="586722" y="285167"/>
                </a:lnTo>
                <a:lnTo>
                  <a:pt x="587361" y="285316"/>
                </a:lnTo>
                <a:lnTo>
                  <a:pt x="588721" y="283902"/>
                </a:lnTo>
                <a:lnTo>
                  <a:pt x="589510" y="283970"/>
                </a:lnTo>
                <a:lnTo>
                  <a:pt x="589666" y="284568"/>
                </a:lnTo>
                <a:lnTo>
                  <a:pt x="587905" y="289417"/>
                </a:lnTo>
                <a:lnTo>
                  <a:pt x="586770" y="294388"/>
                </a:lnTo>
                <a:lnTo>
                  <a:pt x="585233" y="297264"/>
                </a:lnTo>
                <a:lnTo>
                  <a:pt x="584689" y="301446"/>
                </a:lnTo>
                <a:lnTo>
                  <a:pt x="583880" y="303228"/>
                </a:lnTo>
                <a:lnTo>
                  <a:pt x="582941" y="304989"/>
                </a:lnTo>
                <a:lnTo>
                  <a:pt x="582390" y="304894"/>
                </a:lnTo>
                <a:lnTo>
                  <a:pt x="580908" y="301555"/>
                </a:lnTo>
                <a:lnTo>
                  <a:pt x="579392" y="300698"/>
                </a:lnTo>
                <a:lnTo>
                  <a:pt x="579058" y="299889"/>
                </a:lnTo>
                <a:lnTo>
                  <a:pt x="579922" y="295836"/>
                </a:lnTo>
                <a:lnTo>
                  <a:pt x="579528" y="293592"/>
                </a:lnTo>
                <a:lnTo>
                  <a:pt x="578725" y="293681"/>
                </a:lnTo>
                <a:lnTo>
                  <a:pt x="577719" y="294911"/>
                </a:lnTo>
                <a:lnTo>
                  <a:pt x="576379" y="295979"/>
                </a:lnTo>
                <a:lnTo>
                  <a:pt x="576406" y="297523"/>
                </a:lnTo>
                <a:lnTo>
                  <a:pt x="574870" y="300086"/>
                </a:lnTo>
                <a:lnTo>
                  <a:pt x="574489" y="300929"/>
                </a:lnTo>
                <a:lnTo>
                  <a:pt x="573027" y="300732"/>
                </a:lnTo>
                <a:lnTo>
                  <a:pt x="571327" y="300841"/>
                </a:lnTo>
                <a:lnTo>
                  <a:pt x="570150" y="301460"/>
                </a:lnTo>
                <a:lnTo>
                  <a:pt x="568947" y="304568"/>
                </a:lnTo>
                <a:lnTo>
                  <a:pt x="565941" y="308940"/>
                </a:lnTo>
                <a:lnTo>
                  <a:pt x="564744" y="311055"/>
                </a:lnTo>
                <a:lnTo>
                  <a:pt x="563765" y="311782"/>
                </a:lnTo>
                <a:lnTo>
                  <a:pt x="562997" y="312068"/>
                </a:lnTo>
                <a:lnTo>
                  <a:pt x="562140" y="311572"/>
                </a:lnTo>
                <a:lnTo>
                  <a:pt x="560086" y="310375"/>
                </a:lnTo>
                <a:lnTo>
                  <a:pt x="558502" y="310946"/>
                </a:lnTo>
                <a:lnTo>
                  <a:pt x="557951" y="312319"/>
                </a:lnTo>
                <a:lnTo>
                  <a:pt x="557971" y="314054"/>
                </a:lnTo>
                <a:lnTo>
                  <a:pt x="553959" y="314054"/>
                </a:lnTo>
                <a:lnTo>
                  <a:pt x="547146" y="314047"/>
                </a:lnTo>
                <a:lnTo>
                  <a:pt x="538469" y="314040"/>
                </a:lnTo>
                <a:lnTo>
                  <a:pt x="530105" y="314033"/>
                </a:lnTo>
                <a:lnTo>
                  <a:pt x="523101" y="314026"/>
                </a:lnTo>
                <a:lnTo>
                  <a:pt x="523074" y="317923"/>
                </a:lnTo>
                <a:lnTo>
                  <a:pt x="523053" y="321370"/>
                </a:lnTo>
                <a:lnTo>
                  <a:pt x="523033" y="325246"/>
                </a:lnTo>
                <a:lnTo>
                  <a:pt x="519170" y="325212"/>
                </a:lnTo>
                <a:lnTo>
                  <a:pt x="515083" y="325178"/>
                </a:lnTo>
                <a:lnTo>
                  <a:pt x="515410" y="325566"/>
                </a:lnTo>
                <a:lnTo>
                  <a:pt x="516811" y="326294"/>
                </a:lnTo>
                <a:lnTo>
                  <a:pt x="518626" y="328028"/>
                </a:lnTo>
                <a:lnTo>
                  <a:pt x="520768" y="330727"/>
                </a:lnTo>
                <a:lnTo>
                  <a:pt x="523366" y="332876"/>
                </a:lnTo>
                <a:lnTo>
                  <a:pt x="526419" y="334474"/>
                </a:lnTo>
                <a:lnTo>
                  <a:pt x="528425" y="336038"/>
                </a:lnTo>
                <a:lnTo>
                  <a:pt x="529398" y="337568"/>
                </a:lnTo>
                <a:lnTo>
                  <a:pt x="529887" y="338867"/>
                </a:lnTo>
                <a:lnTo>
                  <a:pt x="529887" y="339941"/>
                </a:lnTo>
                <a:lnTo>
                  <a:pt x="531002" y="340791"/>
                </a:lnTo>
                <a:lnTo>
                  <a:pt x="532995" y="341356"/>
                </a:lnTo>
                <a:lnTo>
                  <a:pt x="534028" y="342315"/>
                </a:lnTo>
                <a:lnTo>
                  <a:pt x="534028" y="343097"/>
                </a:lnTo>
                <a:lnTo>
                  <a:pt x="533396" y="344871"/>
                </a:lnTo>
                <a:lnTo>
                  <a:pt x="533212" y="346830"/>
                </a:lnTo>
                <a:lnTo>
                  <a:pt x="533457" y="348598"/>
                </a:lnTo>
                <a:lnTo>
                  <a:pt x="532029" y="348625"/>
                </a:lnTo>
                <a:lnTo>
                  <a:pt x="528568" y="348625"/>
                </a:lnTo>
                <a:lnTo>
                  <a:pt x="523298" y="348632"/>
                </a:lnTo>
                <a:lnTo>
                  <a:pt x="518449" y="348632"/>
                </a:lnTo>
                <a:lnTo>
                  <a:pt x="514628" y="348632"/>
                </a:lnTo>
                <a:lnTo>
                  <a:pt x="508855" y="348639"/>
                </a:lnTo>
                <a:lnTo>
                  <a:pt x="507270" y="351359"/>
                </a:lnTo>
                <a:lnTo>
                  <a:pt x="504639" y="355874"/>
                </a:lnTo>
                <a:lnTo>
                  <a:pt x="502252" y="359961"/>
                </a:lnTo>
                <a:lnTo>
                  <a:pt x="500253" y="363395"/>
                </a:lnTo>
                <a:lnTo>
                  <a:pt x="499926" y="364299"/>
                </a:lnTo>
                <a:lnTo>
                  <a:pt x="499926" y="365034"/>
                </a:lnTo>
                <a:lnTo>
                  <a:pt x="502401" y="368243"/>
                </a:lnTo>
                <a:lnTo>
                  <a:pt x="501946" y="369175"/>
                </a:lnTo>
                <a:lnTo>
                  <a:pt x="501082" y="369664"/>
                </a:lnTo>
                <a:lnTo>
                  <a:pt x="500803" y="370419"/>
                </a:lnTo>
                <a:lnTo>
                  <a:pt x="500858" y="371643"/>
                </a:lnTo>
                <a:lnTo>
                  <a:pt x="500273" y="373268"/>
                </a:lnTo>
                <a:lnTo>
                  <a:pt x="500463" y="374390"/>
                </a:lnTo>
                <a:lnTo>
                  <a:pt x="500776" y="375771"/>
                </a:lnTo>
                <a:lnTo>
                  <a:pt x="500259" y="376968"/>
                </a:lnTo>
                <a:lnTo>
                  <a:pt x="499838" y="378124"/>
                </a:lnTo>
                <a:lnTo>
                  <a:pt x="499341" y="378627"/>
                </a:lnTo>
                <a:lnTo>
                  <a:pt x="498777" y="378192"/>
                </a:lnTo>
                <a:lnTo>
                  <a:pt x="493691" y="372860"/>
                </a:lnTo>
                <a:lnTo>
                  <a:pt x="488387" y="366992"/>
                </a:lnTo>
                <a:lnTo>
                  <a:pt x="486299" y="365074"/>
                </a:lnTo>
                <a:lnTo>
                  <a:pt x="484279" y="363619"/>
                </a:lnTo>
                <a:lnTo>
                  <a:pt x="481559" y="360913"/>
                </a:lnTo>
                <a:lnTo>
                  <a:pt x="474419" y="354963"/>
                </a:lnTo>
                <a:lnTo>
                  <a:pt x="470734" y="352243"/>
                </a:lnTo>
                <a:lnTo>
                  <a:pt x="467266" y="348985"/>
                </a:lnTo>
                <a:lnTo>
                  <a:pt x="464151" y="347177"/>
                </a:lnTo>
                <a:lnTo>
                  <a:pt x="461084" y="346000"/>
                </a:lnTo>
                <a:lnTo>
                  <a:pt x="459717" y="345320"/>
                </a:lnTo>
                <a:lnTo>
                  <a:pt x="458521" y="344429"/>
                </a:lnTo>
                <a:lnTo>
                  <a:pt x="457854" y="344375"/>
                </a:lnTo>
                <a:lnTo>
                  <a:pt x="457521" y="345585"/>
                </a:lnTo>
                <a:lnTo>
                  <a:pt x="458596" y="346191"/>
                </a:lnTo>
                <a:lnTo>
                  <a:pt x="459881" y="346707"/>
                </a:lnTo>
                <a:lnTo>
                  <a:pt x="460894" y="346741"/>
                </a:lnTo>
                <a:lnTo>
                  <a:pt x="461961" y="347170"/>
                </a:lnTo>
                <a:lnTo>
                  <a:pt x="465110" y="348822"/>
                </a:lnTo>
                <a:lnTo>
                  <a:pt x="465627" y="349672"/>
                </a:lnTo>
                <a:lnTo>
                  <a:pt x="456671" y="346367"/>
                </a:lnTo>
                <a:lnTo>
                  <a:pt x="453026" y="346061"/>
                </a:lnTo>
                <a:lnTo>
                  <a:pt x="452632" y="345545"/>
                </a:lnTo>
                <a:lnTo>
                  <a:pt x="454447" y="343817"/>
                </a:lnTo>
                <a:lnTo>
                  <a:pt x="453883" y="343192"/>
                </a:lnTo>
                <a:lnTo>
                  <a:pt x="453237" y="343103"/>
                </a:lnTo>
                <a:lnTo>
                  <a:pt x="451285" y="344300"/>
                </a:lnTo>
                <a:lnTo>
                  <a:pt x="450565" y="344382"/>
                </a:lnTo>
                <a:lnTo>
                  <a:pt x="450435" y="343593"/>
                </a:lnTo>
                <a:lnTo>
                  <a:pt x="450524" y="342852"/>
                </a:lnTo>
                <a:lnTo>
                  <a:pt x="449266" y="341764"/>
                </a:lnTo>
                <a:lnTo>
                  <a:pt x="448470" y="341804"/>
                </a:lnTo>
                <a:lnTo>
                  <a:pt x="447817" y="342566"/>
                </a:lnTo>
                <a:lnTo>
                  <a:pt x="446117" y="344001"/>
                </a:lnTo>
                <a:lnTo>
                  <a:pt x="446172" y="344565"/>
                </a:lnTo>
                <a:lnTo>
                  <a:pt x="449504" y="345177"/>
                </a:lnTo>
                <a:lnTo>
                  <a:pt x="450653" y="345524"/>
                </a:lnTo>
                <a:lnTo>
                  <a:pt x="450388" y="345905"/>
                </a:lnTo>
                <a:lnTo>
                  <a:pt x="447532" y="345898"/>
                </a:lnTo>
                <a:lnTo>
                  <a:pt x="443996" y="346551"/>
                </a:lnTo>
                <a:lnTo>
                  <a:pt x="437699" y="350543"/>
                </a:lnTo>
                <a:lnTo>
                  <a:pt x="431837" y="352256"/>
                </a:lnTo>
                <a:lnTo>
                  <a:pt x="423405" y="356091"/>
                </a:lnTo>
                <a:lnTo>
                  <a:pt x="419686" y="356289"/>
                </a:lnTo>
                <a:lnTo>
                  <a:pt x="417734" y="356901"/>
                </a:lnTo>
                <a:lnTo>
                  <a:pt x="412063" y="355432"/>
                </a:lnTo>
                <a:lnTo>
                  <a:pt x="404875" y="351828"/>
                </a:lnTo>
                <a:lnTo>
                  <a:pt x="393995" y="350692"/>
                </a:lnTo>
                <a:lnTo>
                  <a:pt x="386665" y="345966"/>
                </a:lnTo>
                <a:lnTo>
                  <a:pt x="379388" y="344021"/>
                </a:lnTo>
                <a:lnTo>
                  <a:pt x="374771" y="339479"/>
                </a:lnTo>
                <a:lnTo>
                  <a:pt x="371990" y="339282"/>
                </a:lnTo>
                <a:lnTo>
                  <a:pt x="370202" y="338554"/>
                </a:lnTo>
                <a:lnTo>
                  <a:pt x="363592" y="336908"/>
                </a:lnTo>
                <a:lnTo>
                  <a:pt x="357057" y="335820"/>
                </a:lnTo>
                <a:lnTo>
                  <a:pt x="350685" y="331842"/>
                </a:lnTo>
                <a:lnTo>
                  <a:pt x="346517" y="330578"/>
                </a:lnTo>
                <a:lnTo>
                  <a:pt x="342913" y="328993"/>
                </a:lnTo>
                <a:lnTo>
                  <a:pt x="334977" y="326287"/>
                </a:lnTo>
                <a:lnTo>
                  <a:pt x="332033" y="324784"/>
                </a:lnTo>
                <a:lnTo>
                  <a:pt x="329252" y="322458"/>
                </a:lnTo>
                <a:lnTo>
                  <a:pt x="324716" y="320051"/>
                </a:lnTo>
                <a:lnTo>
                  <a:pt x="322778" y="318038"/>
                </a:lnTo>
                <a:lnTo>
                  <a:pt x="320616" y="317318"/>
                </a:lnTo>
                <a:lnTo>
                  <a:pt x="317522" y="313523"/>
                </a:lnTo>
                <a:lnTo>
                  <a:pt x="315910" y="311925"/>
                </a:lnTo>
                <a:lnTo>
                  <a:pt x="314543" y="311177"/>
                </a:lnTo>
                <a:lnTo>
                  <a:pt x="313081" y="310919"/>
                </a:lnTo>
                <a:lnTo>
                  <a:pt x="308858" y="311225"/>
                </a:lnTo>
                <a:lnTo>
                  <a:pt x="302555" y="309545"/>
                </a:lnTo>
                <a:lnTo>
                  <a:pt x="299644" y="309117"/>
                </a:lnTo>
                <a:lnTo>
                  <a:pt x="293558" y="306641"/>
                </a:lnTo>
                <a:lnTo>
                  <a:pt x="285480" y="303874"/>
                </a:lnTo>
                <a:lnTo>
                  <a:pt x="282835" y="300691"/>
                </a:lnTo>
                <a:lnTo>
                  <a:pt x="280570" y="297720"/>
                </a:lnTo>
                <a:lnTo>
                  <a:pt x="276490" y="293803"/>
                </a:lnTo>
                <a:lnTo>
                  <a:pt x="273947" y="292130"/>
                </a:lnTo>
                <a:lnTo>
                  <a:pt x="269534" y="290145"/>
                </a:lnTo>
                <a:lnTo>
                  <a:pt x="267086" y="288533"/>
                </a:lnTo>
                <a:lnTo>
                  <a:pt x="263312" y="287295"/>
                </a:lnTo>
                <a:lnTo>
                  <a:pt x="256906" y="284154"/>
                </a:lnTo>
                <a:lnTo>
                  <a:pt x="254873" y="281461"/>
                </a:lnTo>
                <a:lnTo>
                  <a:pt x="253683" y="279067"/>
                </a:lnTo>
                <a:lnTo>
                  <a:pt x="250276" y="276157"/>
                </a:lnTo>
                <a:lnTo>
                  <a:pt x="246543" y="270724"/>
                </a:lnTo>
                <a:lnTo>
                  <a:pt x="245577" y="268718"/>
                </a:lnTo>
                <a:lnTo>
                  <a:pt x="244856" y="265637"/>
                </a:lnTo>
                <a:lnTo>
                  <a:pt x="243993" y="263849"/>
                </a:lnTo>
                <a:lnTo>
                  <a:pt x="242973" y="262448"/>
                </a:lnTo>
                <a:lnTo>
                  <a:pt x="243496" y="261428"/>
                </a:lnTo>
                <a:lnTo>
                  <a:pt x="245393" y="260170"/>
                </a:lnTo>
                <a:lnTo>
                  <a:pt x="248549" y="259884"/>
                </a:lnTo>
                <a:lnTo>
                  <a:pt x="250779" y="258524"/>
                </a:lnTo>
                <a:lnTo>
                  <a:pt x="251071" y="257402"/>
                </a:lnTo>
                <a:lnTo>
                  <a:pt x="250929" y="256709"/>
                </a:lnTo>
                <a:lnTo>
                  <a:pt x="249501" y="254995"/>
                </a:lnTo>
                <a:lnTo>
                  <a:pt x="247726" y="254539"/>
                </a:lnTo>
                <a:lnTo>
                  <a:pt x="246345" y="254512"/>
                </a:lnTo>
                <a:lnTo>
                  <a:pt x="245992" y="253860"/>
                </a:lnTo>
                <a:lnTo>
                  <a:pt x="247032" y="253145"/>
                </a:lnTo>
                <a:lnTo>
                  <a:pt x="248222" y="251473"/>
                </a:lnTo>
                <a:lnTo>
                  <a:pt x="249977" y="249433"/>
                </a:lnTo>
                <a:lnTo>
                  <a:pt x="251214" y="247549"/>
                </a:lnTo>
                <a:lnTo>
                  <a:pt x="251445" y="244890"/>
                </a:lnTo>
                <a:lnTo>
                  <a:pt x="251289" y="242231"/>
                </a:lnTo>
                <a:lnTo>
                  <a:pt x="251758" y="239981"/>
                </a:lnTo>
                <a:lnTo>
                  <a:pt x="247508" y="237383"/>
                </a:lnTo>
                <a:lnTo>
                  <a:pt x="247012" y="236275"/>
                </a:lnTo>
                <a:lnTo>
                  <a:pt x="245672" y="233289"/>
                </a:lnTo>
                <a:lnTo>
                  <a:pt x="243353" y="229821"/>
                </a:lnTo>
                <a:lnTo>
                  <a:pt x="243421" y="222878"/>
                </a:lnTo>
                <a:lnTo>
                  <a:pt x="240627" y="216704"/>
                </a:lnTo>
                <a:lnTo>
                  <a:pt x="237737" y="213630"/>
                </a:lnTo>
                <a:lnTo>
                  <a:pt x="236241" y="212556"/>
                </a:lnTo>
                <a:lnTo>
                  <a:pt x="232181" y="207776"/>
                </a:lnTo>
                <a:lnTo>
                  <a:pt x="228978" y="204994"/>
                </a:lnTo>
                <a:lnTo>
                  <a:pt x="225843" y="199752"/>
                </a:lnTo>
                <a:lnTo>
                  <a:pt x="222742" y="196413"/>
                </a:lnTo>
                <a:lnTo>
                  <a:pt x="218798" y="190803"/>
                </a:lnTo>
                <a:lnTo>
                  <a:pt x="215949" y="188001"/>
                </a:lnTo>
                <a:lnTo>
                  <a:pt x="202968" y="178515"/>
                </a:lnTo>
                <a:lnTo>
                  <a:pt x="203696" y="178515"/>
                </a:lnTo>
                <a:lnTo>
                  <a:pt x="207504" y="180847"/>
                </a:lnTo>
                <a:lnTo>
                  <a:pt x="208143" y="180657"/>
                </a:lnTo>
                <a:lnTo>
                  <a:pt x="208231" y="179521"/>
                </a:lnTo>
                <a:lnTo>
                  <a:pt x="207796" y="178161"/>
                </a:lnTo>
                <a:lnTo>
                  <a:pt x="207089" y="177835"/>
                </a:lnTo>
                <a:lnTo>
                  <a:pt x="206076" y="178141"/>
                </a:lnTo>
                <a:lnTo>
                  <a:pt x="204709" y="177855"/>
                </a:lnTo>
                <a:lnTo>
                  <a:pt x="204022" y="177406"/>
                </a:lnTo>
                <a:lnTo>
                  <a:pt x="201975" y="177121"/>
                </a:lnTo>
                <a:lnTo>
                  <a:pt x="199411" y="175536"/>
                </a:lnTo>
                <a:lnTo>
                  <a:pt x="198310" y="173891"/>
                </a:lnTo>
                <a:lnTo>
                  <a:pt x="198187" y="172014"/>
                </a:lnTo>
                <a:lnTo>
                  <a:pt x="194509" y="168009"/>
                </a:lnTo>
                <a:lnTo>
                  <a:pt x="193115" y="165772"/>
                </a:lnTo>
                <a:lnTo>
                  <a:pt x="193829" y="165935"/>
                </a:lnTo>
                <a:lnTo>
                  <a:pt x="194808" y="166832"/>
                </a:lnTo>
                <a:lnTo>
                  <a:pt x="195801" y="167091"/>
                </a:lnTo>
                <a:lnTo>
                  <a:pt x="196957" y="167098"/>
                </a:lnTo>
                <a:lnTo>
                  <a:pt x="197793" y="166737"/>
                </a:lnTo>
                <a:lnTo>
                  <a:pt x="197494" y="166071"/>
                </a:lnTo>
                <a:lnTo>
                  <a:pt x="196705" y="165513"/>
                </a:lnTo>
                <a:lnTo>
                  <a:pt x="191347" y="163398"/>
                </a:lnTo>
                <a:lnTo>
                  <a:pt x="189579" y="161916"/>
                </a:lnTo>
                <a:lnTo>
                  <a:pt x="185186" y="159441"/>
                </a:lnTo>
                <a:lnTo>
                  <a:pt x="184145" y="158570"/>
                </a:lnTo>
                <a:lnTo>
                  <a:pt x="183452" y="156177"/>
                </a:lnTo>
                <a:lnTo>
                  <a:pt x="182377" y="156061"/>
                </a:lnTo>
                <a:lnTo>
                  <a:pt x="181432" y="156728"/>
                </a:lnTo>
                <a:lnTo>
                  <a:pt x="178841" y="157380"/>
                </a:lnTo>
                <a:lnTo>
                  <a:pt x="178182" y="156619"/>
                </a:lnTo>
                <a:lnTo>
                  <a:pt x="178087" y="155884"/>
                </a:lnTo>
                <a:lnTo>
                  <a:pt x="179916" y="155109"/>
                </a:lnTo>
                <a:lnTo>
                  <a:pt x="181595" y="152845"/>
                </a:lnTo>
                <a:lnTo>
                  <a:pt x="181561" y="152056"/>
                </a:lnTo>
                <a:lnTo>
                  <a:pt x="180637" y="152967"/>
                </a:lnTo>
                <a:lnTo>
                  <a:pt x="179236" y="153980"/>
                </a:lnTo>
                <a:lnTo>
                  <a:pt x="177794" y="154545"/>
                </a:lnTo>
                <a:lnTo>
                  <a:pt x="175652" y="155014"/>
                </a:lnTo>
                <a:lnTo>
                  <a:pt x="174550" y="154674"/>
                </a:lnTo>
                <a:lnTo>
                  <a:pt x="173592" y="154164"/>
                </a:lnTo>
                <a:lnTo>
                  <a:pt x="172048" y="152185"/>
                </a:lnTo>
                <a:lnTo>
                  <a:pt x="171273" y="145739"/>
                </a:lnTo>
                <a:lnTo>
                  <a:pt x="172633" y="143501"/>
                </a:lnTo>
                <a:lnTo>
                  <a:pt x="174224" y="141285"/>
                </a:lnTo>
                <a:lnTo>
                  <a:pt x="175577" y="139972"/>
                </a:lnTo>
                <a:lnTo>
                  <a:pt x="176359" y="140965"/>
                </a:lnTo>
                <a:lnTo>
                  <a:pt x="177162" y="141087"/>
                </a:lnTo>
                <a:lnTo>
                  <a:pt x="176597" y="139965"/>
                </a:lnTo>
                <a:lnTo>
                  <a:pt x="175265" y="138918"/>
                </a:lnTo>
                <a:lnTo>
                  <a:pt x="174795" y="137871"/>
                </a:lnTo>
                <a:lnTo>
                  <a:pt x="174748" y="136912"/>
                </a:lnTo>
                <a:lnTo>
                  <a:pt x="174115" y="135130"/>
                </a:lnTo>
                <a:lnTo>
                  <a:pt x="170171" y="131384"/>
                </a:lnTo>
                <a:lnTo>
                  <a:pt x="166486" y="131669"/>
                </a:lnTo>
                <a:lnTo>
                  <a:pt x="164983" y="131540"/>
                </a:lnTo>
                <a:lnTo>
                  <a:pt x="163575" y="130112"/>
                </a:lnTo>
                <a:lnTo>
                  <a:pt x="162378" y="127705"/>
                </a:lnTo>
                <a:lnTo>
                  <a:pt x="161794" y="125685"/>
                </a:lnTo>
                <a:lnTo>
                  <a:pt x="161719" y="124611"/>
                </a:lnTo>
                <a:lnTo>
                  <a:pt x="161365" y="123530"/>
                </a:lnTo>
                <a:lnTo>
                  <a:pt x="155007" y="121762"/>
                </a:lnTo>
                <a:lnTo>
                  <a:pt x="153096" y="120245"/>
                </a:lnTo>
                <a:lnTo>
                  <a:pt x="151179" y="118334"/>
                </a:lnTo>
                <a:lnTo>
                  <a:pt x="150383" y="116777"/>
                </a:lnTo>
                <a:lnTo>
                  <a:pt x="149635" y="115628"/>
                </a:lnTo>
                <a:lnTo>
                  <a:pt x="149023" y="113615"/>
                </a:lnTo>
                <a:lnTo>
                  <a:pt x="148588" y="111269"/>
                </a:lnTo>
                <a:lnTo>
                  <a:pt x="149295" y="108230"/>
                </a:lnTo>
                <a:lnTo>
                  <a:pt x="150220" y="106761"/>
                </a:lnTo>
                <a:lnTo>
                  <a:pt x="145847" y="105666"/>
                </a:lnTo>
                <a:lnTo>
                  <a:pt x="144141" y="105618"/>
                </a:lnTo>
                <a:lnTo>
                  <a:pt x="142760" y="106237"/>
                </a:lnTo>
                <a:lnTo>
                  <a:pt x="141516" y="105441"/>
                </a:lnTo>
                <a:lnTo>
                  <a:pt x="138932" y="104557"/>
                </a:lnTo>
                <a:lnTo>
                  <a:pt x="135858" y="101368"/>
                </a:lnTo>
                <a:lnTo>
                  <a:pt x="132247" y="95575"/>
                </a:lnTo>
                <a:lnTo>
                  <a:pt x="128276" y="93712"/>
                </a:lnTo>
                <a:lnTo>
                  <a:pt x="126998" y="91692"/>
                </a:lnTo>
                <a:lnTo>
                  <a:pt x="125373" y="89870"/>
                </a:lnTo>
                <a:lnTo>
                  <a:pt x="123951" y="87612"/>
                </a:lnTo>
                <a:lnTo>
                  <a:pt x="123734" y="86626"/>
                </a:lnTo>
                <a:lnTo>
                  <a:pt x="123305" y="86075"/>
                </a:lnTo>
                <a:lnTo>
                  <a:pt x="121320" y="84497"/>
                </a:lnTo>
                <a:lnTo>
                  <a:pt x="119089" y="81825"/>
                </a:lnTo>
                <a:lnTo>
                  <a:pt x="118511" y="79676"/>
                </a:lnTo>
                <a:lnTo>
                  <a:pt x="117913" y="76385"/>
                </a:lnTo>
                <a:lnTo>
                  <a:pt x="116424" y="75222"/>
                </a:lnTo>
                <a:lnTo>
                  <a:pt x="114962" y="74685"/>
                </a:lnTo>
                <a:lnTo>
                  <a:pt x="114676" y="73114"/>
                </a:lnTo>
                <a:lnTo>
                  <a:pt x="114764" y="72237"/>
                </a:lnTo>
                <a:lnTo>
                  <a:pt x="114268" y="70571"/>
                </a:lnTo>
                <a:lnTo>
                  <a:pt x="111249" y="66572"/>
                </a:lnTo>
                <a:lnTo>
                  <a:pt x="109719" y="63281"/>
                </a:lnTo>
                <a:lnTo>
                  <a:pt x="108876" y="62254"/>
                </a:lnTo>
                <a:lnTo>
                  <a:pt x="108087" y="60752"/>
                </a:lnTo>
                <a:lnTo>
                  <a:pt x="107686" y="57671"/>
                </a:lnTo>
                <a:lnTo>
                  <a:pt x="106434" y="53836"/>
                </a:lnTo>
                <a:lnTo>
                  <a:pt x="104014" y="49219"/>
                </a:lnTo>
                <a:lnTo>
                  <a:pt x="101994" y="46104"/>
                </a:lnTo>
                <a:lnTo>
                  <a:pt x="100988" y="42963"/>
                </a:lnTo>
                <a:lnTo>
                  <a:pt x="101436" y="39760"/>
                </a:lnTo>
                <a:lnTo>
                  <a:pt x="101096" y="37781"/>
                </a:lnTo>
                <a:lnTo>
                  <a:pt x="100838" y="37319"/>
                </a:lnTo>
                <a:lnTo>
                  <a:pt x="101042" y="36673"/>
                </a:lnTo>
                <a:lnTo>
                  <a:pt x="101715" y="37033"/>
                </a:lnTo>
                <a:lnTo>
                  <a:pt x="102280" y="36455"/>
                </a:lnTo>
                <a:lnTo>
                  <a:pt x="102212" y="34408"/>
                </a:lnTo>
                <a:lnTo>
                  <a:pt x="101504" y="33789"/>
                </a:lnTo>
                <a:lnTo>
                  <a:pt x="99546" y="33150"/>
                </a:lnTo>
                <a:lnTo>
                  <a:pt x="98682" y="32708"/>
                </a:lnTo>
                <a:lnTo>
                  <a:pt x="93922" y="31872"/>
                </a:lnTo>
                <a:lnTo>
                  <a:pt x="91195" y="30709"/>
                </a:lnTo>
                <a:lnTo>
                  <a:pt x="91019" y="28002"/>
                </a:lnTo>
                <a:lnTo>
                  <a:pt x="89740" y="26758"/>
                </a:lnTo>
                <a:lnTo>
                  <a:pt x="88605" y="25990"/>
                </a:lnTo>
                <a:lnTo>
                  <a:pt x="85014" y="24392"/>
                </a:lnTo>
                <a:lnTo>
                  <a:pt x="84450" y="25208"/>
                </a:lnTo>
                <a:lnTo>
                  <a:pt x="83967" y="26717"/>
                </a:lnTo>
                <a:lnTo>
                  <a:pt x="82471" y="27044"/>
                </a:lnTo>
                <a:lnTo>
                  <a:pt x="81165" y="27112"/>
                </a:lnTo>
                <a:lnTo>
                  <a:pt x="78976" y="26064"/>
                </a:lnTo>
                <a:lnTo>
                  <a:pt x="73543" y="22073"/>
                </a:lnTo>
                <a:lnTo>
                  <a:pt x="72393" y="21434"/>
                </a:lnTo>
                <a:lnTo>
                  <a:pt x="70700" y="21094"/>
                </a:lnTo>
                <a:lnTo>
                  <a:pt x="69850" y="20427"/>
                </a:lnTo>
                <a:lnTo>
                  <a:pt x="66178" y="18319"/>
                </a:lnTo>
                <a:lnTo>
                  <a:pt x="66912" y="19441"/>
                </a:lnTo>
                <a:lnTo>
                  <a:pt x="67973" y="20604"/>
                </a:lnTo>
                <a:lnTo>
                  <a:pt x="68918" y="23984"/>
                </a:lnTo>
                <a:lnTo>
                  <a:pt x="67810" y="26418"/>
                </a:lnTo>
                <a:lnTo>
                  <a:pt x="67164" y="34905"/>
                </a:lnTo>
                <a:lnTo>
                  <a:pt x="67871" y="36591"/>
                </a:lnTo>
                <a:lnTo>
                  <a:pt x="69463" y="39291"/>
                </a:lnTo>
                <a:lnTo>
                  <a:pt x="70564" y="43568"/>
                </a:lnTo>
                <a:lnTo>
                  <a:pt x="70904" y="46750"/>
                </a:lnTo>
                <a:lnTo>
                  <a:pt x="71897" y="49273"/>
                </a:lnTo>
                <a:lnTo>
                  <a:pt x="71584" y="55189"/>
                </a:lnTo>
                <a:lnTo>
                  <a:pt x="71965" y="56984"/>
                </a:lnTo>
                <a:lnTo>
                  <a:pt x="73481" y="59929"/>
                </a:lnTo>
                <a:lnTo>
                  <a:pt x="76290" y="62690"/>
                </a:lnTo>
                <a:lnTo>
                  <a:pt x="76875" y="64138"/>
                </a:lnTo>
                <a:lnTo>
                  <a:pt x="80560" y="66239"/>
                </a:lnTo>
                <a:lnTo>
                  <a:pt x="82804" y="68966"/>
                </a:lnTo>
                <a:lnTo>
                  <a:pt x="87251" y="72679"/>
                </a:lnTo>
                <a:lnTo>
                  <a:pt x="88652" y="74243"/>
                </a:lnTo>
                <a:lnTo>
                  <a:pt x="92664" y="80016"/>
                </a:lnTo>
                <a:lnTo>
                  <a:pt x="92793" y="81730"/>
                </a:lnTo>
                <a:lnTo>
                  <a:pt x="93535" y="83831"/>
                </a:lnTo>
                <a:lnTo>
                  <a:pt x="95786" y="83396"/>
                </a:lnTo>
                <a:lnTo>
                  <a:pt x="96792" y="84994"/>
                </a:lnTo>
                <a:lnTo>
                  <a:pt x="96676" y="85728"/>
                </a:lnTo>
                <a:lnTo>
                  <a:pt x="96948" y="86293"/>
                </a:lnTo>
                <a:lnTo>
                  <a:pt x="98125" y="86170"/>
                </a:lnTo>
                <a:lnTo>
                  <a:pt x="99138" y="86605"/>
                </a:lnTo>
                <a:lnTo>
                  <a:pt x="101273" y="92814"/>
                </a:lnTo>
                <a:lnTo>
                  <a:pt x="102416" y="93664"/>
                </a:lnTo>
                <a:lnTo>
                  <a:pt x="103884" y="94024"/>
                </a:lnTo>
                <a:lnTo>
                  <a:pt x="105523" y="94711"/>
                </a:lnTo>
                <a:lnTo>
                  <a:pt x="105632" y="96295"/>
                </a:lnTo>
                <a:lnTo>
                  <a:pt x="105571" y="97560"/>
                </a:lnTo>
                <a:lnTo>
                  <a:pt x="106958" y="99390"/>
                </a:lnTo>
                <a:lnTo>
                  <a:pt x="106720" y="101865"/>
                </a:lnTo>
                <a:lnTo>
                  <a:pt x="107842" y="103959"/>
                </a:lnTo>
                <a:lnTo>
                  <a:pt x="107672" y="105986"/>
                </a:lnTo>
                <a:lnTo>
                  <a:pt x="108134" y="107584"/>
                </a:lnTo>
                <a:lnTo>
                  <a:pt x="111596" y="111201"/>
                </a:lnTo>
                <a:lnTo>
                  <a:pt x="115859" y="114071"/>
                </a:lnTo>
                <a:lnTo>
                  <a:pt x="116750" y="117831"/>
                </a:lnTo>
                <a:lnTo>
                  <a:pt x="118491" y="121265"/>
                </a:lnTo>
                <a:lnTo>
                  <a:pt x="120272" y="122129"/>
                </a:lnTo>
                <a:lnTo>
                  <a:pt x="122068" y="123550"/>
                </a:lnTo>
                <a:lnTo>
                  <a:pt x="121843" y="125032"/>
                </a:lnTo>
                <a:lnTo>
                  <a:pt x="121973" y="125937"/>
                </a:lnTo>
                <a:lnTo>
                  <a:pt x="124380" y="128637"/>
                </a:lnTo>
                <a:lnTo>
                  <a:pt x="124767" y="132071"/>
                </a:lnTo>
                <a:lnTo>
                  <a:pt x="126841" y="134321"/>
                </a:lnTo>
                <a:lnTo>
                  <a:pt x="127426" y="134498"/>
                </a:lnTo>
                <a:lnTo>
                  <a:pt x="127882" y="134145"/>
                </a:lnTo>
                <a:lnTo>
                  <a:pt x="126372" y="131887"/>
                </a:lnTo>
                <a:lnTo>
                  <a:pt x="125644" y="130418"/>
                </a:lnTo>
                <a:lnTo>
                  <a:pt x="125549" y="128106"/>
                </a:lnTo>
                <a:lnTo>
                  <a:pt x="126059" y="127800"/>
                </a:lnTo>
                <a:lnTo>
                  <a:pt x="130364" y="131459"/>
                </a:lnTo>
                <a:lnTo>
                  <a:pt x="130819" y="134185"/>
                </a:lnTo>
                <a:lnTo>
                  <a:pt x="132261" y="135729"/>
                </a:lnTo>
                <a:lnTo>
                  <a:pt x="132370" y="137810"/>
                </a:lnTo>
                <a:lnTo>
                  <a:pt x="133247" y="139047"/>
                </a:lnTo>
                <a:lnTo>
                  <a:pt x="133512" y="140843"/>
                </a:lnTo>
                <a:lnTo>
                  <a:pt x="134899" y="143801"/>
                </a:lnTo>
                <a:lnTo>
                  <a:pt x="134933" y="147901"/>
                </a:lnTo>
                <a:lnTo>
                  <a:pt x="135668" y="150886"/>
                </a:lnTo>
                <a:lnTo>
                  <a:pt x="138381" y="155463"/>
                </a:lnTo>
                <a:lnTo>
                  <a:pt x="140577" y="156422"/>
                </a:lnTo>
                <a:lnTo>
                  <a:pt x="140972" y="158665"/>
                </a:lnTo>
                <a:lnTo>
                  <a:pt x="143257" y="164459"/>
                </a:lnTo>
                <a:lnTo>
                  <a:pt x="145895" y="167594"/>
                </a:lnTo>
                <a:lnTo>
                  <a:pt x="147207" y="170253"/>
                </a:lnTo>
                <a:lnTo>
                  <a:pt x="147384" y="171905"/>
                </a:lnTo>
                <a:lnTo>
                  <a:pt x="146398" y="174353"/>
                </a:lnTo>
                <a:lnTo>
                  <a:pt x="146290" y="176053"/>
                </a:lnTo>
                <a:lnTo>
                  <a:pt x="147724" y="181235"/>
                </a:lnTo>
                <a:lnTo>
                  <a:pt x="149866" y="183887"/>
                </a:lnTo>
                <a:lnTo>
                  <a:pt x="152267" y="184526"/>
                </a:lnTo>
                <a:lnTo>
                  <a:pt x="152682" y="184907"/>
                </a:lnTo>
                <a:lnTo>
                  <a:pt x="152491" y="185614"/>
                </a:lnTo>
                <a:lnTo>
                  <a:pt x="153294" y="186246"/>
                </a:lnTo>
                <a:lnTo>
                  <a:pt x="154198" y="185437"/>
                </a:lnTo>
                <a:lnTo>
                  <a:pt x="154640" y="184288"/>
                </a:lnTo>
                <a:lnTo>
                  <a:pt x="154184" y="182949"/>
                </a:lnTo>
                <a:lnTo>
                  <a:pt x="154103" y="181976"/>
                </a:lnTo>
                <a:lnTo>
                  <a:pt x="154511" y="181276"/>
                </a:lnTo>
                <a:lnTo>
                  <a:pt x="155293" y="181174"/>
                </a:lnTo>
                <a:lnTo>
                  <a:pt x="159876" y="184710"/>
                </a:lnTo>
                <a:lnTo>
                  <a:pt x="160644" y="186070"/>
                </a:lnTo>
                <a:lnTo>
                  <a:pt x="162344" y="187654"/>
                </a:lnTo>
                <a:lnTo>
                  <a:pt x="163908" y="189606"/>
                </a:lnTo>
                <a:lnTo>
                  <a:pt x="164582" y="191142"/>
                </a:lnTo>
                <a:lnTo>
                  <a:pt x="165833" y="192414"/>
                </a:lnTo>
                <a:lnTo>
                  <a:pt x="166479" y="195365"/>
                </a:lnTo>
                <a:lnTo>
                  <a:pt x="169668" y="196685"/>
                </a:lnTo>
                <a:lnTo>
                  <a:pt x="171361" y="199119"/>
                </a:lnTo>
                <a:lnTo>
                  <a:pt x="171477" y="200663"/>
                </a:lnTo>
                <a:lnTo>
                  <a:pt x="170654" y="204607"/>
                </a:lnTo>
                <a:lnTo>
                  <a:pt x="169940" y="205742"/>
                </a:lnTo>
                <a:lnTo>
                  <a:pt x="167370" y="207422"/>
                </a:lnTo>
                <a:lnTo>
                  <a:pt x="165500" y="209414"/>
                </a:lnTo>
                <a:lnTo>
                  <a:pt x="163691" y="210645"/>
                </a:lnTo>
                <a:lnTo>
                  <a:pt x="161773" y="211393"/>
                </a:lnTo>
                <a:lnTo>
                  <a:pt x="160196" y="211223"/>
                </a:lnTo>
                <a:lnTo>
                  <a:pt x="158672" y="208931"/>
                </a:lnTo>
                <a:lnTo>
                  <a:pt x="156864" y="201989"/>
                </a:lnTo>
                <a:lnTo>
                  <a:pt x="155653" y="200527"/>
                </a:lnTo>
                <a:lnTo>
                  <a:pt x="154803" y="198344"/>
                </a:lnTo>
                <a:lnTo>
                  <a:pt x="153389" y="196535"/>
                </a:lnTo>
                <a:lnTo>
                  <a:pt x="148289" y="193795"/>
                </a:lnTo>
                <a:lnTo>
                  <a:pt x="145718" y="190898"/>
                </a:lnTo>
                <a:lnTo>
                  <a:pt x="143223" y="188960"/>
                </a:lnTo>
                <a:lnTo>
                  <a:pt x="140537" y="186151"/>
                </a:lnTo>
                <a:lnTo>
                  <a:pt x="133220" y="181493"/>
                </a:lnTo>
                <a:lnTo>
                  <a:pt x="130187" y="179120"/>
                </a:lnTo>
                <a:lnTo>
                  <a:pt x="128188" y="176767"/>
                </a:lnTo>
                <a:lnTo>
                  <a:pt x="126903" y="176801"/>
                </a:lnTo>
                <a:lnTo>
                  <a:pt x="125910" y="177046"/>
                </a:lnTo>
                <a:lnTo>
                  <a:pt x="125529" y="176400"/>
                </a:lnTo>
                <a:lnTo>
                  <a:pt x="125475" y="175176"/>
                </a:lnTo>
                <a:lnTo>
                  <a:pt x="125033" y="174380"/>
                </a:lnTo>
                <a:lnTo>
                  <a:pt x="120755" y="170831"/>
                </a:lnTo>
                <a:lnTo>
                  <a:pt x="119871" y="168866"/>
                </a:lnTo>
                <a:lnTo>
                  <a:pt x="119688" y="166581"/>
                </a:lnTo>
                <a:lnTo>
                  <a:pt x="120653" y="160692"/>
                </a:lnTo>
                <a:lnTo>
                  <a:pt x="121082" y="157237"/>
                </a:lnTo>
                <a:lnTo>
                  <a:pt x="120810" y="155456"/>
                </a:lnTo>
                <a:lnTo>
                  <a:pt x="120361" y="155211"/>
                </a:lnTo>
                <a:lnTo>
                  <a:pt x="119953" y="154245"/>
                </a:lnTo>
                <a:lnTo>
                  <a:pt x="119858" y="151396"/>
                </a:lnTo>
                <a:lnTo>
                  <a:pt x="118824" y="148295"/>
                </a:lnTo>
                <a:lnTo>
                  <a:pt x="114941" y="141924"/>
                </a:lnTo>
                <a:lnTo>
                  <a:pt x="112106" y="140666"/>
                </a:lnTo>
                <a:lnTo>
                  <a:pt x="109583" y="139748"/>
                </a:lnTo>
                <a:lnTo>
                  <a:pt x="102667" y="134097"/>
                </a:lnTo>
                <a:lnTo>
                  <a:pt x="100790" y="131268"/>
                </a:lnTo>
                <a:lnTo>
                  <a:pt x="100335" y="129656"/>
                </a:lnTo>
                <a:lnTo>
                  <a:pt x="100097" y="126379"/>
                </a:lnTo>
                <a:lnTo>
                  <a:pt x="99145" y="128276"/>
                </a:lnTo>
                <a:lnTo>
                  <a:pt x="97873" y="129684"/>
                </a:lnTo>
                <a:lnTo>
                  <a:pt x="94942" y="129582"/>
                </a:lnTo>
                <a:lnTo>
                  <a:pt x="91651" y="131166"/>
                </a:lnTo>
                <a:lnTo>
                  <a:pt x="89693" y="129677"/>
                </a:lnTo>
                <a:lnTo>
                  <a:pt x="88632" y="127984"/>
                </a:lnTo>
                <a:lnTo>
                  <a:pt x="87020" y="125951"/>
                </a:lnTo>
                <a:lnTo>
                  <a:pt x="85211" y="125549"/>
                </a:lnTo>
                <a:lnTo>
                  <a:pt x="84055" y="125495"/>
                </a:lnTo>
                <a:lnTo>
                  <a:pt x="81886" y="122972"/>
                </a:lnTo>
                <a:lnTo>
                  <a:pt x="80132" y="122170"/>
                </a:lnTo>
                <a:lnTo>
                  <a:pt x="77623" y="121857"/>
                </a:lnTo>
                <a:lnTo>
                  <a:pt x="75487" y="120578"/>
                </a:lnTo>
                <a:lnTo>
                  <a:pt x="74828" y="119178"/>
                </a:lnTo>
                <a:lnTo>
                  <a:pt x="74474" y="117199"/>
                </a:lnTo>
                <a:lnTo>
                  <a:pt x="73679" y="116029"/>
                </a:lnTo>
                <a:lnTo>
                  <a:pt x="70326" y="113710"/>
                </a:lnTo>
                <a:lnTo>
                  <a:pt x="67599" y="111147"/>
                </a:lnTo>
                <a:lnTo>
                  <a:pt x="65029" y="109501"/>
                </a:lnTo>
                <a:lnTo>
                  <a:pt x="64274" y="108155"/>
                </a:lnTo>
                <a:lnTo>
                  <a:pt x="64213" y="107230"/>
                </a:lnTo>
                <a:lnTo>
                  <a:pt x="68279" y="107488"/>
                </a:lnTo>
                <a:lnTo>
                  <a:pt x="73114" y="108474"/>
                </a:lnTo>
                <a:lnTo>
                  <a:pt x="75433" y="108195"/>
                </a:lnTo>
                <a:lnTo>
                  <a:pt x="76875" y="107244"/>
                </a:lnTo>
                <a:lnTo>
                  <a:pt x="78255" y="106557"/>
                </a:lnTo>
                <a:lnTo>
                  <a:pt x="78473" y="107298"/>
                </a:lnTo>
                <a:lnTo>
                  <a:pt x="78221" y="108644"/>
                </a:lnTo>
                <a:lnTo>
                  <a:pt x="79547" y="109882"/>
                </a:lnTo>
                <a:lnTo>
                  <a:pt x="81369" y="110882"/>
                </a:lnTo>
                <a:lnTo>
                  <a:pt x="82661" y="110786"/>
                </a:lnTo>
                <a:lnTo>
                  <a:pt x="81403" y="109692"/>
                </a:lnTo>
                <a:lnTo>
                  <a:pt x="80635" y="107461"/>
                </a:lnTo>
                <a:lnTo>
                  <a:pt x="80982" y="106659"/>
                </a:lnTo>
                <a:lnTo>
                  <a:pt x="80961" y="105544"/>
                </a:lnTo>
                <a:lnTo>
                  <a:pt x="79159" y="105795"/>
                </a:lnTo>
                <a:lnTo>
                  <a:pt x="78908" y="105231"/>
                </a:lnTo>
                <a:lnTo>
                  <a:pt x="80451" y="103531"/>
                </a:lnTo>
                <a:lnTo>
                  <a:pt x="82219" y="99056"/>
                </a:lnTo>
                <a:lnTo>
                  <a:pt x="83063" y="94636"/>
                </a:lnTo>
                <a:lnTo>
                  <a:pt x="81213" y="90760"/>
                </a:lnTo>
                <a:lnTo>
                  <a:pt x="78092" y="88067"/>
                </a:lnTo>
                <a:lnTo>
                  <a:pt x="71319" y="80159"/>
                </a:lnTo>
                <a:lnTo>
                  <a:pt x="67273" y="76086"/>
                </a:lnTo>
                <a:lnTo>
                  <a:pt x="66103" y="74569"/>
                </a:lnTo>
                <a:lnTo>
                  <a:pt x="65029" y="73855"/>
                </a:lnTo>
                <a:lnTo>
                  <a:pt x="61731" y="72924"/>
                </a:lnTo>
                <a:lnTo>
                  <a:pt x="58963" y="70639"/>
                </a:lnTo>
                <a:lnTo>
                  <a:pt x="54115" y="67402"/>
                </a:lnTo>
                <a:lnTo>
                  <a:pt x="52041" y="65729"/>
                </a:lnTo>
                <a:lnTo>
                  <a:pt x="50613" y="61806"/>
                </a:lnTo>
                <a:lnTo>
                  <a:pt x="49477" y="61268"/>
                </a:lnTo>
                <a:lnTo>
                  <a:pt x="49838" y="58548"/>
                </a:lnTo>
                <a:lnTo>
                  <a:pt x="49341" y="53727"/>
                </a:lnTo>
                <a:lnTo>
                  <a:pt x="48525" y="52490"/>
                </a:lnTo>
                <a:lnTo>
                  <a:pt x="45900" y="51286"/>
                </a:lnTo>
                <a:lnTo>
                  <a:pt x="45275" y="48001"/>
                </a:lnTo>
                <a:lnTo>
                  <a:pt x="45145" y="44874"/>
                </a:lnTo>
                <a:lnTo>
                  <a:pt x="44636" y="42691"/>
                </a:lnTo>
                <a:lnTo>
                  <a:pt x="40168" y="39012"/>
                </a:lnTo>
                <a:lnTo>
                  <a:pt x="39916" y="37230"/>
                </a:lnTo>
                <a:lnTo>
                  <a:pt x="39916" y="35537"/>
                </a:lnTo>
                <a:lnTo>
                  <a:pt x="39461" y="33857"/>
                </a:lnTo>
                <a:lnTo>
                  <a:pt x="37074" y="30342"/>
                </a:lnTo>
                <a:lnTo>
                  <a:pt x="34191" y="27268"/>
                </a:lnTo>
                <a:lnTo>
                  <a:pt x="33184" y="25799"/>
                </a:lnTo>
                <a:lnTo>
                  <a:pt x="33062" y="22821"/>
                </a:lnTo>
                <a:lnTo>
                  <a:pt x="32042" y="22018"/>
                </a:lnTo>
                <a:lnTo>
                  <a:pt x="32429" y="21814"/>
                </a:lnTo>
                <a:lnTo>
                  <a:pt x="33375" y="21889"/>
                </a:lnTo>
                <a:lnTo>
                  <a:pt x="33912" y="21495"/>
                </a:lnTo>
                <a:lnTo>
                  <a:pt x="33973" y="19414"/>
                </a:lnTo>
                <a:lnTo>
                  <a:pt x="29635" y="16143"/>
                </a:lnTo>
                <a:lnTo>
                  <a:pt x="28383" y="11635"/>
                </a:lnTo>
                <a:lnTo>
                  <a:pt x="26071" y="9241"/>
                </a:lnTo>
                <a:lnTo>
                  <a:pt x="25527" y="8378"/>
                </a:lnTo>
                <a:lnTo>
                  <a:pt x="24283" y="4107"/>
                </a:lnTo>
                <a:lnTo>
                  <a:pt x="29743" y="3624"/>
                </a:lnTo>
                <a:lnTo>
                  <a:pt x="35204" y="3142"/>
                </a:lnTo>
                <a:lnTo>
                  <a:pt x="40664" y="2659"/>
                </a:lnTo>
                <a:lnTo>
                  <a:pt x="46125" y="2176"/>
                </a:lnTo>
                <a:lnTo>
                  <a:pt x="51585" y="1693"/>
                </a:lnTo>
                <a:lnTo>
                  <a:pt x="57046" y="1210"/>
                </a:lnTo>
                <a:lnTo>
                  <a:pt x="62506" y="728"/>
                </a:lnTo>
                <a:lnTo>
                  <a:pt x="67966" y="245"/>
                </a:lnTo>
                <a:lnTo>
                  <a:pt x="70149" y="0"/>
                </a:lnTo>
                <a:lnTo>
                  <a:pt x="68939" y="3400"/>
                </a:lnTo>
                <a:lnTo>
                  <a:pt x="68028" y="4672"/>
                </a:lnTo>
                <a:lnTo>
                  <a:pt x="77079" y="8004"/>
                </a:lnTo>
                <a:lnTo>
                  <a:pt x="86129" y="11329"/>
                </a:lnTo>
                <a:lnTo>
                  <a:pt x="95180" y="14647"/>
                </a:lnTo>
                <a:lnTo>
                  <a:pt x="104231" y="17959"/>
                </a:lnTo>
                <a:lnTo>
                  <a:pt x="113282" y="21270"/>
                </a:lnTo>
                <a:lnTo>
                  <a:pt x="122333" y="24575"/>
                </a:lnTo>
                <a:lnTo>
                  <a:pt x="131384" y="27873"/>
                </a:lnTo>
                <a:lnTo>
                  <a:pt x="140435" y="31164"/>
                </a:lnTo>
                <a:lnTo>
                  <a:pt x="147180" y="31151"/>
                </a:lnTo>
                <a:lnTo>
                  <a:pt x="153926" y="31137"/>
                </a:lnTo>
                <a:lnTo>
                  <a:pt x="160672" y="31124"/>
                </a:lnTo>
                <a:lnTo>
                  <a:pt x="167417" y="31110"/>
                </a:lnTo>
                <a:lnTo>
                  <a:pt x="174163" y="31097"/>
                </a:lnTo>
                <a:lnTo>
                  <a:pt x="180909" y="31083"/>
                </a:lnTo>
                <a:lnTo>
                  <a:pt x="187654" y="31069"/>
                </a:lnTo>
                <a:lnTo>
                  <a:pt x="194400" y="31056"/>
                </a:lnTo>
                <a:lnTo>
                  <a:pt x="194413" y="28553"/>
                </a:lnTo>
                <a:lnTo>
                  <a:pt x="194420" y="26051"/>
                </a:lnTo>
                <a:lnTo>
                  <a:pt x="194434" y="23542"/>
                </a:lnTo>
                <a:lnTo>
                  <a:pt x="194447" y="21032"/>
                </a:lnTo>
                <a:lnTo>
                  <a:pt x="198643" y="21060"/>
                </a:lnTo>
                <a:lnTo>
                  <a:pt x="202839" y="21087"/>
                </a:lnTo>
                <a:lnTo>
                  <a:pt x="207034" y="21107"/>
                </a:lnTo>
                <a:lnTo>
                  <a:pt x="211230" y="21135"/>
                </a:lnTo>
                <a:lnTo>
                  <a:pt x="215426" y="21155"/>
                </a:lnTo>
                <a:lnTo>
                  <a:pt x="219621" y="21182"/>
                </a:lnTo>
                <a:lnTo>
                  <a:pt x="223817" y="21209"/>
                </a:lnTo>
                <a:lnTo>
                  <a:pt x="228012" y="21236"/>
                </a:lnTo>
                <a:lnTo>
                  <a:pt x="228162" y="21277"/>
                </a:lnTo>
                <a:lnTo>
                  <a:pt x="228339" y="21366"/>
                </a:lnTo>
                <a:lnTo>
                  <a:pt x="230039" y="23277"/>
                </a:lnTo>
                <a:lnTo>
                  <a:pt x="231780" y="26268"/>
                </a:lnTo>
                <a:lnTo>
                  <a:pt x="233833" y="28356"/>
                </a:lnTo>
                <a:lnTo>
                  <a:pt x="236200" y="29539"/>
                </a:lnTo>
                <a:lnTo>
                  <a:pt x="240232" y="33021"/>
                </a:lnTo>
                <a:lnTo>
                  <a:pt x="245931" y="38794"/>
                </a:lnTo>
                <a:lnTo>
                  <a:pt x="250473" y="42629"/>
                </a:lnTo>
                <a:lnTo>
                  <a:pt x="253866" y="44547"/>
                </a:lnTo>
                <a:lnTo>
                  <a:pt x="256137" y="46193"/>
                </a:lnTo>
                <a:lnTo>
                  <a:pt x="257300" y="47573"/>
                </a:lnTo>
                <a:lnTo>
                  <a:pt x="258864" y="50565"/>
                </a:lnTo>
                <a:lnTo>
                  <a:pt x="261816" y="57454"/>
                </a:lnTo>
                <a:lnTo>
                  <a:pt x="261816" y="60609"/>
                </a:lnTo>
                <a:lnTo>
                  <a:pt x="262944" y="63594"/>
                </a:lnTo>
                <a:lnTo>
                  <a:pt x="265202" y="67456"/>
                </a:lnTo>
                <a:lnTo>
                  <a:pt x="267174" y="69728"/>
                </a:lnTo>
                <a:lnTo>
                  <a:pt x="268860" y="70414"/>
                </a:lnTo>
                <a:lnTo>
                  <a:pt x="270703" y="71781"/>
                </a:lnTo>
                <a:lnTo>
                  <a:pt x="272702" y="73828"/>
                </a:lnTo>
                <a:lnTo>
                  <a:pt x="275008" y="75202"/>
                </a:lnTo>
                <a:lnTo>
                  <a:pt x="277619" y="75902"/>
                </a:lnTo>
                <a:lnTo>
                  <a:pt x="281223" y="77738"/>
                </a:lnTo>
                <a:lnTo>
                  <a:pt x="285820" y="80703"/>
                </a:lnTo>
                <a:lnTo>
                  <a:pt x="288975" y="82213"/>
                </a:lnTo>
                <a:lnTo>
                  <a:pt x="290682" y="82280"/>
                </a:lnTo>
                <a:lnTo>
                  <a:pt x="292178" y="81329"/>
                </a:lnTo>
                <a:lnTo>
                  <a:pt x="293456" y="79363"/>
                </a:lnTo>
                <a:lnTo>
                  <a:pt x="294714" y="78098"/>
                </a:lnTo>
                <a:lnTo>
                  <a:pt x="295952" y="77534"/>
                </a:lnTo>
                <a:lnTo>
                  <a:pt x="296455" y="76630"/>
                </a:lnTo>
                <a:lnTo>
                  <a:pt x="296224" y="75379"/>
                </a:lnTo>
                <a:lnTo>
                  <a:pt x="297060" y="72577"/>
                </a:lnTo>
                <a:lnTo>
                  <a:pt x="298964" y="68211"/>
                </a:lnTo>
                <a:lnTo>
                  <a:pt x="301235" y="65845"/>
                </a:lnTo>
                <a:lnTo>
                  <a:pt x="303881" y="65478"/>
                </a:lnTo>
                <a:lnTo>
                  <a:pt x="305608" y="64655"/>
                </a:lnTo>
                <a:lnTo>
                  <a:pt x="306424" y="63376"/>
                </a:lnTo>
                <a:lnTo>
                  <a:pt x="307838" y="63240"/>
                </a:lnTo>
                <a:lnTo>
                  <a:pt x="309858" y="64240"/>
                </a:lnTo>
                <a:lnTo>
                  <a:pt x="313142" y="64886"/>
                </a:lnTo>
                <a:lnTo>
                  <a:pt x="317692" y="65172"/>
                </a:lnTo>
                <a:lnTo>
                  <a:pt x="320378" y="65076"/>
                </a:lnTo>
                <a:lnTo>
                  <a:pt x="321200" y="64587"/>
                </a:lnTo>
                <a:lnTo>
                  <a:pt x="321629" y="64614"/>
                </a:lnTo>
                <a:lnTo>
                  <a:pt x="321663" y="65151"/>
                </a:lnTo>
                <a:lnTo>
                  <a:pt x="322336" y="65382"/>
                </a:lnTo>
                <a:lnTo>
                  <a:pt x="323648" y="65301"/>
                </a:lnTo>
                <a:lnTo>
                  <a:pt x="324791" y="66049"/>
                </a:lnTo>
                <a:lnTo>
                  <a:pt x="326260" y="68422"/>
                </a:lnTo>
                <a:lnTo>
                  <a:pt x="331305" y="72217"/>
                </a:lnTo>
                <a:lnTo>
                  <a:pt x="331312" y="72217"/>
                </a:lnTo>
                <a:lnTo>
                  <a:pt x="331741" y="73515"/>
                </a:lnTo>
                <a:lnTo>
                  <a:pt x="333495" y="75385"/>
                </a:lnTo>
                <a:lnTo>
                  <a:pt x="336732" y="78262"/>
                </a:lnTo>
                <a:lnTo>
                  <a:pt x="338561" y="80737"/>
                </a:lnTo>
                <a:lnTo>
                  <a:pt x="338989" y="82818"/>
                </a:lnTo>
                <a:lnTo>
                  <a:pt x="340642" y="86102"/>
                </a:lnTo>
                <a:lnTo>
                  <a:pt x="343518" y="90583"/>
                </a:lnTo>
                <a:lnTo>
                  <a:pt x="344797" y="92997"/>
                </a:lnTo>
                <a:lnTo>
                  <a:pt x="344484" y="93344"/>
                </a:lnTo>
                <a:lnTo>
                  <a:pt x="344708" y="94602"/>
                </a:lnTo>
                <a:lnTo>
                  <a:pt x="345477" y="96771"/>
                </a:lnTo>
                <a:lnTo>
                  <a:pt x="346898" y="98607"/>
                </a:lnTo>
                <a:lnTo>
                  <a:pt x="348985" y="100110"/>
                </a:lnTo>
                <a:lnTo>
                  <a:pt x="351093" y="102803"/>
                </a:lnTo>
                <a:lnTo>
                  <a:pt x="353222" y="106686"/>
                </a:lnTo>
                <a:lnTo>
                  <a:pt x="355806" y="109637"/>
                </a:lnTo>
                <a:lnTo>
                  <a:pt x="358839" y="111650"/>
                </a:lnTo>
                <a:lnTo>
                  <a:pt x="360552" y="113527"/>
                </a:lnTo>
                <a:lnTo>
                  <a:pt x="360954" y="115261"/>
                </a:lnTo>
                <a:lnTo>
                  <a:pt x="360926" y="116743"/>
                </a:lnTo>
                <a:lnTo>
                  <a:pt x="360464" y="117974"/>
                </a:lnTo>
                <a:lnTo>
                  <a:pt x="360661" y="119144"/>
                </a:lnTo>
                <a:lnTo>
                  <a:pt x="361511" y="120252"/>
                </a:lnTo>
                <a:lnTo>
                  <a:pt x="361797" y="121612"/>
                </a:lnTo>
                <a:lnTo>
                  <a:pt x="361463" y="123496"/>
                </a:lnTo>
                <a:lnTo>
                  <a:pt x="361484" y="124026"/>
                </a:lnTo>
                <a:lnTo>
                  <a:pt x="361484" y="124026"/>
                </a:lnTo>
                <a:lnTo>
                  <a:pt x="361729" y="124455"/>
                </a:lnTo>
                <a:lnTo>
                  <a:pt x="364422" y="127691"/>
                </a:lnTo>
                <a:lnTo>
                  <a:pt x="365809" y="130302"/>
                </a:lnTo>
                <a:lnTo>
                  <a:pt x="366910" y="134464"/>
                </a:lnTo>
                <a:lnTo>
                  <a:pt x="366917" y="134498"/>
                </a:lnTo>
                <a:lnTo>
                  <a:pt x="368141" y="136987"/>
                </a:lnTo>
                <a:lnTo>
                  <a:pt x="369909" y="138000"/>
                </a:lnTo>
                <a:lnTo>
                  <a:pt x="372622" y="138381"/>
                </a:lnTo>
                <a:lnTo>
                  <a:pt x="374683" y="139245"/>
                </a:lnTo>
                <a:lnTo>
                  <a:pt x="376090" y="140598"/>
                </a:lnTo>
                <a:lnTo>
                  <a:pt x="377872" y="141414"/>
                </a:lnTo>
                <a:lnTo>
                  <a:pt x="380014" y="141693"/>
                </a:lnTo>
                <a:lnTo>
                  <a:pt x="382068" y="142590"/>
                </a:lnTo>
                <a:lnTo>
                  <a:pt x="384040" y="144093"/>
                </a:lnTo>
                <a:lnTo>
                  <a:pt x="387712" y="145079"/>
                </a:lnTo>
                <a:lnTo>
                  <a:pt x="393084" y="145555"/>
                </a:lnTo>
                <a:lnTo>
                  <a:pt x="397171" y="146779"/>
                </a:lnTo>
                <a:lnTo>
                  <a:pt x="399979" y="148751"/>
                </a:lnTo>
                <a:lnTo>
                  <a:pt x="401210" y="149152"/>
                </a:lnTo>
                <a:lnTo>
                  <a:pt x="401543" y="149179"/>
                </a:lnTo>
                <a:lnTo>
                  <a:pt x="401699" y="148880"/>
                </a:lnTo>
                <a:lnTo>
                  <a:pt x="401910" y="148323"/>
                </a:lnTo>
                <a:lnTo>
                  <a:pt x="402998" y="147683"/>
                </a:lnTo>
                <a:lnTo>
                  <a:pt x="405637" y="147262"/>
                </a:lnTo>
                <a:close/>
                <a:moveTo>
                  <a:pt x="70748" y="22685"/>
                </a:moveTo>
                <a:lnTo>
                  <a:pt x="70115" y="22780"/>
                </a:lnTo>
                <a:lnTo>
                  <a:pt x="68932" y="21753"/>
                </a:lnTo>
                <a:lnTo>
                  <a:pt x="69020" y="20808"/>
                </a:lnTo>
                <a:lnTo>
                  <a:pt x="69279" y="20713"/>
                </a:lnTo>
                <a:lnTo>
                  <a:pt x="70462" y="21543"/>
                </a:lnTo>
                <a:lnTo>
                  <a:pt x="70863" y="22270"/>
                </a:lnTo>
                <a:lnTo>
                  <a:pt x="70748" y="22685"/>
                </a:lnTo>
                <a:close/>
                <a:moveTo>
                  <a:pt x="100110" y="81097"/>
                </a:moveTo>
                <a:lnTo>
                  <a:pt x="99974" y="81478"/>
                </a:lnTo>
                <a:lnTo>
                  <a:pt x="98023" y="80132"/>
                </a:lnTo>
                <a:lnTo>
                  <a:pt x="93603" y="75548"/>
                </a:lnTo>
                <a:lnTo>
                  <a:pt x="91998" y="73250"/>
                </a:lnTo>
                <a:lnTo>
                  <a:pt x="91733" y="72169"/>
                </a:lnTo>
                <a:lnTo>
                  <a:pt x="91869" y="69762"/>
                </a:lnTo>
                <a:lnTo>
                  <a:pt x="93385" y="70047"/>
                </a:lnTo>
                <a:lnTo>
                  <a:pt x="95140" y="71659"/>
                </a:lnTo>
                <a:lnTo>
                  <a:pt x="95901" y="73155"/>
                </a:lnTo>
                <a:lnTo>
                  <a:pt x="95935" y="74862"/>
                </a:lnTo>
                <a:lnTo>
                  <a:pt x="99213" y="75671"/>
                </a:lnTo>
                <a:lnTo>
                  <a:pt x="99675" y="79363"/>
                </a:lnTo>
                <a:lnTo>
                  <a:pt x="100110" y="81097"/>
                </a:lnTo>
                <a:close/>
                <a:moveTo>
                  <a:pt x="118287" y="82117"/>
                </a:moveTo>
                <a:lnTo>
                  <a:pt x="116852" y="87231"/>
                </a:lnTo>
                <a:lnTo>
                  <a:pt x="115383" y="87149"/>
                </a:lnTo>
                <a:lnTo>
                  <a:pt x="112350" y="85538"/>
                </a:lnTo>
                <a:lnTo>
                  <a:pt x="112031" y="84531"/>
                </a:lnTo>
                <a:lnTo>
                  <a:pt x="113194" y="78588"/>
                </a:lnTo>
                <a:lnTo>
                  <a:pt x="114078" y="77806"/>
                </a:lnTo>
                <a:lnTo>
                  <a:pt x="116723" y="77004"/>
                </a:lnTo>
                <a:lnTo>
                  <a:pt x="117138" y="77738"/>
                </a:lnTo>
                <a:lnTo>
                  <a:pt x="117416" y="79493"/>
                </a:lnTo>
                <a:lnTo>
                  <a:pt x="118287" y="82117"/>
                </a:lnTo>
                <a:close/>
                <a:moveTo>
                  <a:pt x="3026" y="83491"/>
                </a:moveTo>
                <a:lnTo>
                  <a:pt x="2210" y="84321"/>
                </a:lnTo>
                <a:lnTo>
                  <a:pt x="20" y="79792"/>
                </a:lnTo>
                <a:lnTo>
                  <a:pt x="0" y="78697"/>
                </a:lnTo>
                <a:lnTo>
                  <a:pt x="639" y="78153"/>
                </a:lnTo>
                <a:lnTo>
                  <a:pt x="1700" y="78255"/>
                </a:lnTo>
                <a:lnTo>
                  <a:pt x="1700" y="79391"/>
                </a:lnTo>
                <a:lnTo>
                  <a:pt x="2591" y="80349"/>
                </a:lnTo>
                <a:lnTo>
                  <a:pt x="2938" y="81288"/>
                </a:lnTo>
                <a:lnTo>
                  <a:pt x="3026" y="83491"/>
                </a:lnTo>
                <a:close/>
                <a:moveTo>
                  <a:pt x="61656" y="102341"/>
                </a:moveTo>
                <a:lnTo>
                  <a:pt x="61398" y="103034"/>
                </a:lnTo>
                <a:lnTo>
                  <a:pt x="58174" y="101599"/>
                </a:lnTo>
                <a:lnTo>
                  <a:pt x="59942" y="99090"/>
                </a:lnTo>
                <a:lnTo>
                  <a:pt x="59684" y="96452"/>
                </a:lnTo>
                <a:lnTo>
                  <a:pt x="60452" y="95901"/>
                </a:lnTo>
                <a:lnTo>
                  <a:pt x="61153" y="96771"/>
                </a:lnTo>
                <a:lnTo>
                  <a:pt x="62078" y="100131"/>
                </a:lnTo>
                <a:lnTo>
                  <a:pt x="61656" y="102341"/>
                </a:lnTo>
                <a:close/>
                <a:moveTo>
                  <a:pt x="139333" y="146011"/>
                </a:moveTo>
                <a:lnTo>
                  <a:pt x="139571" y="146772"/>
                </a:lnTo>
                <a:lnTo>
                  <a:pt x="139442" y="146990"/>
                </a:lnTo>
                <a:lnTo>
                  <a:pt x="138660" y="146459"/>
                </a:lnTo>
                <a:lnTo>
                  <a:pt x="137341" y="149615"/>
                </a:lnTo>
                <a:lnTo>
                  <a:pt x="136953" y="149900"/>
                </a:lnTo>
                <a:lnTo>
                  <a:pt x="137749" y="145582"/>
                </a:lnTo>
                <a:lnTo>
                  <a:pt x="138585" y="144963"/>
                </a:lnTo>
                <a:lnTo>
                  <a:pt x="139510" y="144841"/>
                </a:lnTo>
                <a:lnTo>
                  <a:pt x="139333" y="146011"/>
                </a:lnTo>
                <a:close/>
                <a:moveTo>
                  <a:pt x="121068" y="176971"/>
                </a:moveTo>
                <a:lnTo>
                  <a:pt x="120680" y="177202"/>
                </a:lnTo>
                <a:lnTo>
                  <a:pt x="119048" y="174788"/>
                </a:lnTo>
                <a:lnTo>
                  <a:pt x="118804" y="173129"/>
                </a:lnTo>
                <a:lnTo>
                  <a:pt x="118137" y="172429"/>
                </a:lnTo>
                <a:lnTo>
                  <a:pt x="116492" y="171871"/>
                </a:lnTo>
                <a:lnTo>
                  <a:pt x="117913" y="168492"/>
                </a:lnTo>
                <a:lnTo>
                  <a:pt x="119116" y="161481"/>
                </a:lnTo>
                <a:lnTo>
                  <a:pt x="119647" y="162766"/>
                </a:lnTo>
                <a:lnTo>
                  <a:pt x="118375" y="169865"/>
                </a:lnTo>
                <a:lnTo>
                  <a:pt x="118436" y="170790"/>
                </a:lnTo>
                <a:lnTo>
                  <a:pt x="119028" y="171654"/>
                </a:lnTo>
                <a:lnTo>
                  <a:pt x="119667" y="173116"/>
                </a:lnTo>
                <a:lnTo>
                  <a:pt x="119742" y="174693"/>
                </a:lnTo>
                <a:lnTo>
                  <a:pt x="120864" y="176162"/>
                </a:lnTo>
                <a:lnTo>
                  <a:pt x="121068" y="176971"/>
                </a:lnTo>
                <a:close/>
                <a:moveTo>
                  <a:pt x="149506" y="167404"/>
                </a:moveTo>
                <a:lnTo>
                  <a:pt x="150050" y="169743"/>
                </a:lnTo>
                <a:lnTo>
                  <a:pt x="149071" y="169396"/>
                </a:lnTo>
                <a:lnTo>
                  <a:pt x="147792" y="168124"/>
                </a:lnTo>
                <a:lnTo>
                  <a:pt x="146915" y="166499"/>
                </a:lnTo>
                <a:lnTo>
                  <a:pt x="146997" y="165772"/>
                </a:lnTo>
                <a:lnTo>
                  <a:pt x="147167" y="165636"/>
                </a:lnTo>
                <a:lnTo>
                  <a:pt x="148982" y="166594"/>
                </a:lnTo>
                <a:lnTo>
                  <a:pt x="149506" y="167404"/>
                </a:lnTo>
                <a:close/>
                <a:moveTo>
                  <a:pt x="127909" y="180147"/>
                </a:moveTo>
                <a:lnTo>
                  <a:pt x="127651" y="181133"/>
                </a:lnTo>
                <a:lnTo>
                  <a:pt x="121905" y="177237"/>
                </a:lnTo>
                <a:lnTo>
                  <a:pt x="123285" y="176869"/>
                </a:lnTo>
                <a:lnTo>
                  <a:pt x="124890" y="177141"/>
                </a:lnTo>
                <a:lnTo>
                  <a:pt x="127909" y="180147"/>
                </a:lnTo>
                <a:close/>
                <a:moveTo>
                  <a:pt x="164051" y="185192"/>
                </a:moveTo>
                <a:lnTo>
                  <a:pt x="163636" y="185261"/>
                </a:lnTo>
                <a:lnTo>
                  <a:pt x="162657" y="184159"/>
                </a:lnTo>
                <a:lnTo>
                  <a:pt x="162229" y="181446"/>
                </a:lnTo>
                <a:lnTo>
                  <a:pt x="162426" y="181160"/>
                </a:lnTo>
                <a:lnTo>
                  <a:pt x="164269" y="184519"/>
                </a:lnTo>
                <a:lnTo>
                  <a:pt x="164235" y="184934"/>
                </a:lnTo>
                <a:lnTo>
                  <a:pt x="164051" y="185192"/>
                </a:lnTo>
                <a:close/>
                <a:moveTo>
                  <a:pt x="227081" y="237519"/>
                </a:moveTo>
                <a:lnTo>
                  <a:pt x="226523" y="239199"/>
                </a:lnTo>
                <a:lnTo>
                  <a:pt x="225082" y="238525"/>
                </a:lnTo>
                <a:lnTo>
                  <a:pt x="224565" y="237471"/>
                </a:lnTo>
                <a:lnTo>
                  <a:pt x="224463" y="235744"/>
                </a:lnTo>
                <a:lnTo>
                  <a:pt x="225265" y="235452"/>
                </a:lnTo>
                <a:lnTo>
                  <a:pt x="226428" y="236186"/>
                </a:lnTo>
                <a:lnTo>
                  <a:pt x="226666" y="236676"/>
                </a:lnTo>
                <a:lnTo>
                  <a:pt x="227081" y="237519"/>
                </a:lnTo>
                <a:close/>
                <a:moveTo>
                  <a:pt x="604729" y="245094"/>
                </a:moveTo>
                <a:lnTo>
                  <a:pt x="605069" y="246080"/>
                </a:lnTo>
                <a:lnTo>
                  <a:pt x="604735" y="245965"/>
                </a:lnTo>
                <a:lnTo>
                  <a:pt x="604300" y="245223"/>
                </a:lnTo>
                <a:lnTo>
                  <a:pt x="603987" y="244299"/>
                </a:lnTo>
                <a:lnTo>
                  <a:pt x="604253" y="244278"/>
                </a:lnTo>
                <a:lnTo>
                  <a:pt x="604484" y="244598"/>
                </a:lnTo>
                <a:lnTo>
                  <a:pt x="604729" y="245094"/>
                </a:lnTo>
                <a:close/>
                <a:moveTo>
                  <a:pt x="600424" y="264087"/>
                </a:moveTo>
                <a:lnTo>
                  <a:pt x="599431" y="264719"/>
                </a:lnTo>
                <a:lnTo>
                  <a:pt x="598894" y="262489"/>
                </a:lnTo>
                <a:lnTo>
                  <a:pt x="599683" y="260313"/>
                </a:lnTo>
                <a:lnTo>
                  <a:pt x="600642" y="259061"/>
                </a:lnTo>
                <a:lnTo>
                  <a:pt x="602532" y="258919"/>
                </a:lnTo>
                <a:lnTo>
                  <a:pt x="603783" y="258504"/>
                </a:lnTo>
                <a:lnTo>
                  <a:pt x="603940" y="259055"/>
                </a:lnTo>
                <a:lnTo>
                  <a:pt x="602913" y="260741"/>
                </a:lnTo>
                <a:lnTo>
                  <a:pt x="600424" y="264087"/>
                </a:lnTo>
                <a:close/>
                <a:moveTo>
                  <a:pt x="142876" y="295523"/>
                </a:moveTo>
                <a:lnTo>
                  <a:pt x="141727" y="295945"/>
                </a:lnTo>
                <a:lnTo>
                  <a:pt x="140033" y="294714"/>
                </a:lnTo>
                <a:lnTo>
                  <a:pt x="140482" y="293742"/>
                </a:lnTo>
                <a:lnTo>
                  <a:pt x="141448" y="293082"/>
                </a:lnTo>
                <a:lnTo>
                  <a:pt x="142352" y="294313"/>
                </a:lnTo>
                <a:lnTo>
                  <a:pt x="142876" y="295523"/>
                </a:lnTo>
                <a:close/>
                <a:moveTo>
                  <a:pt x="509888" y="296809"/>
                </a:moveTo>
                <a:lnTo>
                  <a:pt x="507739" y="297271"/>
                </a:lnTo>
                <a:lnTo>
                  <a:pt x="507359" y="296836"/>
                </a:lnTo>
                <a:lnTo>
                  <a:pt x="511690" y="294789"/>
                </a:lnTo>
                <a:lnTo>
                  <a:pt x="512431" y="294877"/>
                </a:lnTo>
                <a:lnTo>
                  <a:pt x="512690" y="295156"/>
                </a:lnTo>
                <a:lnTo>
                  <a:pt x="510446" y="296129"/>
                </a:lnTo>
                <a:lnTo>
                  <a:pt x="509888" y="296809"/>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35" name="Google Shape;3835;p208"/>
          <p:cNvSpPr/>
          <p:nvPr/>
        </p:nvSpPr>
        <p:spPr>
          <a:xfrm>
            <a:off x="9530098" y="4390968"/>
            <a:ext cx="374410" cy="123427"/>
          </a:xfrm>
          <a:custGeom>
            <a:rect b="b" l="l" r="r" t="t"/>
            <a:pathLst>
              <a:path extrusionOk="0" h="123427" w="374410">
                <a:moveTo>
                  <a:pt x="333882" y="3509"/>
                </a:moveTo>
                <a:lnTo>
                  <a:pt x="332720" y="4515"/>
                </a:lnTo>
                <a:lnTo>
                  <a:pt x="332325" y="3298"/>
                </a:lnTo>
                <a:lnTo>
                  <a:pt x="332407" y="1734"/>
                </a:lnTo>
                <a:lnTo>
                  <a:pt x="333978" y="279"/>
                </a:lnTo>
                <a:lnTo>
                  <a:pt x="336215" y="0"/>
                </a:lnTo>
                <a:lnTo>
                  <a:pt x="336534" y="1163"/>
                </a:lnTo>
                <a:lnTo>
                  <a:pt x="336269" y="2496"/>
                </a:lnTo>
                <a:lnTo>
                  <a:pt x="335746" y="3183"/>
                </a:lnTo>
                <a:lnTo>
                  <a:pt x="333882" y="3509"/>
                </a:lnTo>
                <a:close/>
                <a:moveTo>
                  <a:pt x="342145" y="60623"/>
                </a:moveTo>
                <a:lnTo>
                  <a:pt x="341437" y="60609"/>
                </a:lnTo>
                <a:lnTo>
                  <a:pt x="339792" y="60201"/>
                </a:lnTo>
                <a:lnTo>
                  <a:pt x="336487" y="58181"/>
                </a:lnTo>
                <a:lnTo>
                  <a:pt x="333107" y="57467"/>
                </a:lnTo>
                <a:lnTo>
                  <a:pt x="328198" y="57406"/>
                </a:lnTo>
                <a:lnTo>
                  <a:pt x="325423" y="57120"/>
                </a:lnTo>
                <a:lnTo>
                  <a:pt x="324294" y="57420"/>
                </a:lnTo>
                <a:lnTo>
                  <a:pt x="323342" y="57433"/>
                </a:lnTo>
                <a:lnTo>
                  <a:pt x="322655" y="57025"/>
                </a:lnTo>
                <a:lnTo>
                  <a:pt x="321928" y="56821"/>
                </a:lnTo>
                <a:lnTo>
                  <a:pt x="320010" y="58011"/>
                </a:lnTo>
                <a:lnTo>
                  <a:pt x="319120" y="57651"/>
                </a:lnTo>
                <a:lnTo>
                  <a:pt x="318215" y="57148"/>
                </a:lnTo>
                <a:lnTo>
                  <a:pt x="316610" y="56984"/>
                </a:lnTo>
                <a:lnTo>
                  <a:pt x="314666" y="57127"/>
                </a:lnTo>
                <a:lnTo>
                  <a:pt x="312517" y="58351"/>
                </a:lnTo>
                <a:lnTo>
                  <a:pt x="310123" y="57250"/>
                </a:lnTo>
                <a:lnTo>
                  <a:pt x="309443" y="57263"/>
                </a:lnTo>
                <a:lnTo>
                  <a:pt x="308988" y="57549"/>
                </a:lnTo>
                <a:lnTo>
                  <a:pt x="307954" y="59058"/>
                </a:lnTo>
                <a:lnTo>
                  <a:pt x="305975" y="60208"/>
                </a:lnTo>
                <a:lnTo>
                  <a:pt x="304996" y="62323"/>
                </a:lnTo>
                <a:lnTo>
                  <a:pt x="304391" y="64349"/>
                </a:lnTo>
                <a:lnTo>
                  <a:pt x="303867" y="65049"/>
                </a:lnTo>
                <a:lnTo>
                  <a:pt x="303724" y="68959"/>
                </a:lnTo>
                <a:lnTo>
                  <a:pt x="303412" y="70850"/>
                </a:lnTo>
                <a:lnTo>
                  <a:pt x="303908" y="73345"/>
                </a:lnTo>
                <a:lnTo>
                  <a:pt x="303820" y="74420"/>
                </a:lnTo>
                <a:lnTo>
                  <a:pt x="302942" y="76018"/>
                </a:lnTo>
                <a:lnTo>
                  <a:pt x="302827" y="76385"/>
                </a:lnTo>
                <a:lnTo>
                  <a:pt x="302364" y="78922"/>
                </a:lnTo>
                <a:lnTo>
                  <a:pt x="302541" y="79601"/>
                </a:lnTo>
                <a:lnTo>
                  <a:pt x="302425" y="80451"/>
                </a:lnTo>
                <a:lnTo>
                  <a:pt x="301684" y="82233"/>
                </a:lnTo>
                <a:lnTo>
                  <a:pt x="300344" y="82723"/>
                </a:lnTo>
                <a:lnTo>
                  <a:pt x="298937" y="83001"/>
                </a:lnTo>
                <a:lnTo>
                  <a:pt x="297727" y="82396"/>
                </a:lnTo>
                <a:lnTo>
                  <a:pt x="296639" y="83376"/>
                </a:lnTo>
                <a:lnTo>
                  <a:pt x="295258" y="84885"/>
                </a:lnTo>
                <a:lnTo>
                  <a:pt x="294660" y="85905"/>
                </a:lnTo>
                <a:lnTo>
                  <a:pt x="294667" y="86850"/>
                </a:lnTo>
                <a:lnTo>
                  <a:pt x="294809" y="87483"/>
                </a:lnTo>
                <a:lnTo>
                  <a:pt x="294524" y="88135"/>
                </a:lnTo>
                <a:lnTo>
                  <a:pt x="294490" y="88829"/>
                </a:lnTo>
                <a:lnTo>
                  <a:pt x="294558" y="89829"/>
                </a:lnTo>
                <a:lnTo>
                  <a:pt x="295496" y="90243"/>
                </a:lnTo>
                <a:lnTo>
                  <a:pt x="296475" y="91107"/>
                </a:lnTo>
                <a:lnTo>
                  <a:pt x="296441" y="91937"/>
                </a:lnTo>
                <a:lnTo>
                  <a:pt x="295904" y="92508"/>
                </a:lnTo>
                <a:lnTo>
                  <a:pt x="294673" y="93392"/>
                </a:lnTo>
                <a:lnTo>
                  <a:pt x="292430" y="95201"/>
                </a:lnTo>
                <a:lnTo>
                  <a:pt x="289900" y="96744"/>
                </a:lnTo>
                <a:lnTo>
                  <a:pt x="288941" y="97105"/>
                </a:lnTo>
                <a:lnTo>
                  <a:pt x="288594" y="97819"/>
                </a:lnTo>
                <a:lnTo>
                  <a:pt x="288417" y="98778"/>
                </a:lnTo>
                <a:lnTo>
                  <a:pt x="288975" y="100879"/>
                </a:lnTo>
                <a:lnTo>
                  <a:pt x="289505" y="101498"/>
                </a:lnTo>
                <a:lnTo>
                  <a:pt x="289784" y="102232"/>
                </a:lnTo>
                <a:lnTo>
                  <a:pt x="289444" y="103109"/>
                </a:lnTo>
                <a:lnTo>
                  <a:pt x="289199" y="103864"/>
                </a:lnTo>
                <a:lnTo>
                  <a:pt x="288268" y="104340"/>
                </a:lnTo>
                <a:lnTo>
                  <a:pt x="287357" y="104687"/>
                </a:lnTo>
                <a:lnTo>
                  <a:pt x="287023" y="105285"/>
                </a:lnTo>
                <a:lnTo>
                  <a:pt x="286547" y="107801"/>
                </a:lnTo>
                <a:lnTo>
                  <a:pt x="285996" y="109114"/>
                </a:lnTo>
                <a:lnTo>
                  <a:pt x="284759" y="111065"/>
                </a:lnTo>
                <a:lnTo>
                  <a:pt x="284344" y="111956"/>
                </a:lnTo>
                <a:lnTo>
                  <a:pt x="283705" y="112242"/>
                </a:lnTo>
                <a:lnTo>
                  <a:pt x="281311" y="111331"/>
                </a:lnTo>
                <a:lnTo>
                  <a:pt x="279169" y="111881"/>
                </a:lnTo>
                <a:lnTo>
                  <a:pt x="276327" y="112235"/>
                </a:lnTo>
                <a:lnTo>
                  <a:pt x="273920" y="112181"/>
                </a:lnTo>
                <a:lnTo>
                  <a:pt x="272063" y="112582"/>
                </a:lnTo>
                <a:lnTo>
                  <a:pt x="270785" y="113608"/>
                </a:lnTo>
                <a:lnTo>
                  <a:pt x="269357" y="114907"/>
                </a:lnTo>
                <a:lnTo>
                  <a:pt x="267854" y="115873"/>
                </a:lnTo>
                <a:lnTo>
                  <a:pt x="266719" y="116342"/>
                </a:lnTo>
                <a:lnTo>
                  <a:pt x="264638" y="114969"/>
                </a:lnTo>
                <a:lnTo>
                  <a:pt x="263584" y="115091"/>
                </a:lnTo>
                <a:lnTo>
                  <a:pt x="261693" y="114615"/>
                </a:lnTo>
                <a:lnTo>
                  <a:pt x="257253" y="113078"/>
                </a:lnTo>
                <a:lnTo>
                  <a:pt x="256158" y="112629"/>
                </a:lnTo>
                <a:lnTo>
                  <a:pt x="254975" y="112588"/>
                </a:lnTo>
                <a:lnTo>
                  <a:pt x="254621" y="112146"/>
                </a:lnTo>
                <a:lnTo>
                  <a:pt x="254805" y="111405"/>
                </a:lnTo>
                <a:lnTo>
                  <a:pt x="254621" y="110426"/>
                </a:lnTo>
                <a:lnTo>
                  <a:pt x="253758" y="110059"/>
                </a:lnTo>
                <a:lnTo>
                  <a:pt x="244843" y="110208"/>
                </a:lnTo>
                <a:lnTo>
                  <a:pt x="242272" y="111052"/>
                </a:lnTo>
                <a:lnTo>
                  <a:pt x="240538" y="111718"/>
                </a:lnTo>
                <a:lnTo>
                  <a:pt x="239300" y="112486"/>
                </a:lnTo>
                <a:lnTo>
                  <a:pt x="238947" y="114397"/>
                </a:lnTo>
                <a:lnTo>
                  <a:pt x="238206" y="116193"/>
                </a:lnTo>
                <a:lnTo>
                  <a:pt x="237247" y="118097"/>
                </a:lnTo>
                <a:lnTo>
                  <a:pt x="234282" y="118668"/>
                </a:lnTo>
                <a:lnTo>
                  <a:pt x="232106" y="120592"/>
                </a:lnTo>
                <a:lnTo>
                  <a:pt x="231358" y="120823"/>
                </a:lnTo>
                <a:lnTo>
                  <a:pt x="229862" y="120544"/>
                </a:lnTo>
                <a:lnTo>
                  <a:pt x="228257" y="120388"/>
                </a:lnTo>
                <a:lnTo>
                  <a:pt x="227101" y="120925"/>
                </a:lnTo>
                <a:lnTo>
                  <a:pt x="225884" y="120898"/>
                </a:lnTo>
                <a:lnTo>
                  <a:pt x="222137" y="120001"/>
                </a:lnTo>
                <a:lnTo>
                  <a:pt x="218594" y="119858"/>
                </a:lnTo>
                <a:lnTo>
                  <a:pt x="216589" y="120313"/>
                </a:lnTo>
                <a:lnTo>
                  <a:pt x="215480" y="120483"/>
                </a:lnTo>
                <a:lnTo>
                  <a:pt x="209312" y="123122"/>
                </a:lnTo>
                <a:lnTo>
                  <a:pt x="207225" y="123428"/>
                </a:lnTo>
                <a:lnTo>
                  <a:pt x="206381" y="123047"/>
                </a:lnTo>
                <a:lnTo>
                  <a:pt x="205191" y="121966"/>
                </a:lnTo>
                <a:lnTo>
                  <a:pt x="203594" y="120885"/>
                </a:lnTo>
                <a:lnTo>
                  <a:pt x="199765" y="117206"/>
                </a:lnTo>
                <a:lnTo>
                  <a:pt x="198351" y="116342"/>
                </a:lnTo>
                <a:lnTo>
                  <a:pt x="197412" y="115458"/>
                </a:lnTo>
                <a:lnTo>
                  <a:pt x="196522" y="114404"/>
                </a:lnTo>
                <a:lnTo>
                  <a:pt x="195250" y="113269"/>
                </a:lnTo>
                <a:lnTo>
                  <a:pt x="194094" y="112486"/>
                </a:lnTo>
                <a:lnTo>
                  <a:pt x="192530" y="110895"/>
                </a:lnTo>
                <a:lnTo>
                  <a:pt x="190973" y="109154"/>
                </a:lnTo>
                <a:lnTo>
                  <a:pt x="190619" y="106088"/>
                </a:lnTo>
                <a:lnTo>
                  <a:pt x="189381" y="105523"/>
                </a:lnTo>
                <a:lnTo>
                  <a:pt x="188960" y="104721"/>
                </a:lnTo>
                <a:lnTo>
                  <a:pt x="188770" y="103816"/>
                </a:lnTo>
                <a:lnTo>
                  <a:pt x="190490" y="101328"/>
                </a:lnTo>
                <a:lnTo>
                  <a:pt x="191741" y="103959"/>
                </a:lnTo>
                <a:lnTo>
                  <a:pt x="192217" y="104544"/>
                </a:lnTo>
                <a:lnTo>
                  <a:pt x="194991" y="106319"/>
                </a:lnTo>
                <a:lnTo>
                  <a:pt x="197276" y="107203"/>
                </a:lnTo>
                <a:lnTo>
                  <a:pt x="199745" y="107563"/>
                </a:lnTo>
                <a:lnTo>
                  <a:pt x="202261" y="107638"/>
                </a:lnTo>
                <a:lnTo>
                  <a:pt x="203254" y="107516"/>
                </a:lnTo>
                <a:lnTo>
                  <a:pt x="204233" y="107162"/>
                </a:lnTo>
                <a:lnTo>
                  <a:pt x="205191" y="107543"/>
                </a:lnTo>
                <a:lnTo>
                  <a:pt x="210448" y="110419"/>
                </a:lnTo>
                <a:lnTo>
                  <a:pt x="212488" y="110936"/>
                </a:lnTo>
                <a:lnTo>
                  <a:pt x="214644" y="110719"/>
                </a:lnTo>
                <a:lnTo>
                  <a:pt x="215500" y="111004"/>
                </a:lnTo>
                <a:lnTo>
                  <a:pt x="218526" y="113214"/>
                </a:lnTo>
                <a:lnTo>
                  <a:pt x="219417" y="113479"/>
                </a:lnTo>
                <a:lnTo>
                  <a:pt x="220907" y="113309"/>
                </a:lnTo>
                <a:lnTo>
                  <a:pt x="219009" y="112303"/>
                </a:lnTo>
                <a:lnTo>
                  <a:pt x="217758" y="111589"/>
                </a:lnTo>
                <a:lnTo>
                  <a:pt x="217194" y="110242"/>
                </a:lnTo>
                <a:lnTo>
                  <a:pt x="217541" y="108808"/>
                </a:lnTo>
                <a:lnTo>
                  <a:pt x="218751" y="107849"/>
                </a:lnTo>
                <a:lnTo>
                  <a:pt x="219594" y="106808"/>
                </a:lnTo>
                <a:lnTo>
                  <a:pt x="219893" y="103708"/>
                </a:lnTo>
                <a:lnTo>
                  <a:pt x="220431" y="102137"/>
                </a:lnTo>
                <a:lnTo>
                  <a:pt x="221437" y="100648"/>
                </a:lnTo>
                <a:lnTo>
                  <a:pt x="221770" y="99206"/>
                </a:lnTo>
                <a:lnTo>
                  <a:pt x="220634" y="98104"/>
                </a:lnTo>
                <a:lnTo>
                  <a:pt x="220383" y="96214"/>
                </a:lnTo>
                <a:lnTo>
                  <a:pt x="220628" y="94650"/>
                </a:lnTo>
                <a:lnTo>
                  <a:pt x="221274" y="93582"/>
                </a:lnTo>
                <a:lnTo>
                  <a:pt x="222294" y="94289"/>
                </a:lnTo>
                <a:lnTo>
                  <a:pt x="223355" y="94942"/>
                </a:lnTo>
                <a:lnTo>
                  <a:pt x="224395" y="94874"/>
                </a:lnTo>
                <a:lnTo>
                  <a:pt x="225116" y="94616"/>
                </a:lnTo>
                <a:lnTo>
                  <a:pt x="225245" y="93807"/>
                </a:lnTo>
                <a:lnTo>
                  <a:pt x="225055" y="92399"/>
                </a:lnTo>
                <a:lnTo>
                  <a:pt x="225109" y="89815"/>
                </a:lnTo>
                <a:lnTo>
                  <a:pt x="226428" y="87748"/>
                </a:lnTo>
                <a:lnTo>
                  <a:pt x="228543" y="86327"/>
                </a:lnTo>
                <a:lnTo>
                  <a:pt x="230535" y="85647"/>
                </a:lnTo>
                <a:lnTo>
                  <a:pt x="238002" y="84491"/>
                </a:lnTo>
                <a:lnTo>
                  <a:pt x="249807" y="81533"/>
                </a:lnTo>
                <a:lnTo>
                  <a:pt x="253302" y="80390"/>
                </a:lnTo>
                <a:lnTo>
                  <a:pt x="254587" y="79799"/>
                </a:lnTo>
                <a:lnTo>
                  <a:pt x="255668" y="78976"/>
                </a:lnTo>
                <a:lnTo>
                  <a:pt x="257498" y="76351"/>
                </a:lnTo>
                <a:lnTo>
                  <a:pt x="260932" y="72210"/>
                </a:lnTo>
                <a:lnTo>
                  <a:pt x="263339" y="68810"/>
                </a:lnTo>
                <a:lnTo>
                  <a:pt x="268412" y="63853"/>
                </a:lnTo>
                <a:lnTo>
                  <a:pt x="272458" y="59256"/>
                </a:lnTo>
                <a:lnTo>
                  <a:pt x="273001" y="58392"/>
                </a:lnTo>
                <a:lnTo>
                  <a:pt x="273675" y="55883"/>
                </a:lnTo>
                <a:lnTo>
                  <a:pt x="273729" y="54700"/>
                </a:lnTo>
                <a:lnTo>
                  <a:pt x="273607" y="53503"/>
                </a:lnTo>
                <a:lnTo>
                  <a:pt x="274144" y="52945"/>
                </a:lnTo>
                <a:lnTo>
                  <a:pt x="274933" y="52612"/>
                </a:lnTo>
                <a:lnTo>
                  <a:pt x="275123" y="52612"/>
                </a:lnTo>
                <a:lnTo>
                  <a:pt x="275722" y="53136"/>
                </a:lnTo>
                <a:lnTo>
                  <a:pt x="277130" y="53863"/>
                </a:lnTo>
                <a:lnTo>
                  <a:pt x="278177" y="54802"/>
                </a:lnTo>
                <a:lnTo>
                  <a:pt x="278884" y="56012"/>
                </a:lnTo>
                <a:lnTo>
                  <a:pt x="279387" y="57141"/>
                </a:lnTo>
                <a:lnTo>
                  <a:pt x="279428" y="58107"/>
                </a:lnTo>
                <a:lnTo>
                  <a:pt x="280067" y="58895"/>
                </a:lnTo>
                <a:lnTo>
                  <a:pt x="281855" y="59031"/>
                </a:lnTo>
                <a:lnTo>
                  <a:pt x="282433" y="60024"/>
                </a:lnTo>
                <a:lnTo>
                  <a:pt x="283678" y="61731"/>
                </a:lnTo>
                <a:lnTo>
                  <a:pt x="284820" y="62962"/>
                </a:lnTo>
                <a:lnTo>
                  <a:pt x="285520" y="63438"/>
                </a:lnTo>
                <a:lnTo>
                  <a:pt x="286391" y="63179"/>
                </a:lnTo>
                <a:lnTo>
                  <a:pt x="287744" y="62057"/>
                </a:lnTo>
                <a:lnTo>
                  <a:pt x="288723" y="60684"/>
                </a:lnTo>
                <a:lnTo>
                  <a:pt x="289383" y="58827"/>
                </a:lnTo>
                <a:lnTo>
                  <a:pt x="288866" y="58555"/>
                </a:lnTo>
                <a:lnTo>
                  <a:pt x="289778" y="57154"/>
                </a:lnTo>
                <a:lnTo>
                  <a:pt x="289947" y="56420"/>
                </a:lnTo>
                <a:lnTo>
                  <a:pt x="289526" y="55747"/>
                </a:lnTo>
                <a:lnTo>
                  <a:pt x="288989" y="55074"/>
                </a:lnTo>
                <a:lnTo>
                  <a:pt x="288785" y="53380"/>
                </a:lnTo>
                <a:lnTo>
                  <a:pt x="288411" y="51225"/>
                </a:lnTo>
                <a:lnTo>
                  <a:pt x="288159" y="50246"/>
                </a:lnTo>
                <a:lnTo>
                  <a:pt x="288873" y="49545"/>
                </a:lnTo>
                <a:lnTo>
                  <a:pt x="290410" y="48654"/>
                </a:lnTo>
                <a:lnTo>
                  <a:pt x="291947" y="47621"/>
                </a:lnTo>
                <a:lnTo>
                  <a:pt x="293504" y="46791"/>
                </a:lnTo>
                <a:lnTo>
                  <a:pt x="293544" y="48287"/>
                </a:lnTo>
                <a:lnTo>
                  <a:pt x="293504" y="50756"/>
                </a:lnTo>
                <a:lnTo>
                  <a:pt x="293973" y="52823"/>
                </a:lnTo>
                <a:lnTo>
                  <a:pt x="295034" y="56481"/>
                </a:lnTo>
                <a:lnTo>
                  <a:pt x="296244" y="56978"/>
                </a:lnTo>
                <a:lnTo>
                  <a:pt x="297699" y="57304"/>
                </a:lnTo>
                <a:lnTo>
                  <a:pt x="298543" y="57202"/>
                </a:lnTo>
                <a:lnTo>
                  <a:pt x="299086" y="56957"/>
                </a:lnTo>
                <a:lnTo>
                  <a:pt x="299230" y="56665"/>
                </a:lnTo>
                <a:lnTo>
                  <a:pt x="298325" y="55230"/>
                </a:lnTo>
                <a:lnTo>
                  <a:pt x="298087" y="51850"/>
                </a:lnTo>
                <a:lnTo>
                  <a:pt x="297346" y="49634"/>
                </a:lnTo>
                <a:lnTo>
                  <a:pt x="296210" y="47424"/>
                </a:lnTo>
                <a:lnTo>
                  <a:pt x="295673" y="46798"/>
                </a:lnTo>
                <a:lnTo>
                  <a:pt x="300154" y="46172"/>
                </a:lnTo>
                <a:lnTo>
                  <a:pt x="301154" y="45479"/>
                </a:lnTo>
                <a:lnTo>
                  <a:pt x="302915" y="43962"/>
                </a:lnTo>
                <a:lnTo>
                  <a:pt x="303581" y="43112"/>
                </a:lnTo>
                <a:lnTo>
                  <a:pt x="304105" y="41195"/>
                </a:lnTo>
                <a:lnTo>
                  <a:pt x="301909" y="40059"/>
                </a:lnTo>
                <a:lnTo>
                  <a:pt x="301045" y="38604"/>
                </a:lnTo>
                <a:lnTo>
                  <a:pt x="300991" y="37033"/>
                </a:lnTo>
                <a:lnTo>
                  <a:pt x="303615" y="34109"/>
                </a:lnTo>
                <a:lnTo>
                  <a:pt x="304527" y="33409"/>
                </a:lnTo>
                <a:lnTo>
                  <a:pt x="304921" y="34449"/>
                </a:lnTo>
                <a:lnTo>
                  <a:pt x="306077" y="34714"/>
                </a:lnTo>
                <a:lnTo>
                  <a:pt x="307138" y="34755"/>
                </a:lnTo>
                <a:lnTo>
                  <a:pt x="308205" y="34694"/>
                </a:lnTo>
                <a:lnTo>
                  <a:pt x="309742" y="33218"/>
                </a:lnTo>
                <a:lnTo>
                  <a:pt x="310531" y="31097"/>
                </a:lnTo>
                <a:lnTo>
                  <a:pt x="313224" y="28098"/>
                </a:lnTo>
                <a:lnTo>
                  <a:pt x="314183" y="25799"/>
                </a:lnTo>
                <a:lnTo>
                  <a:pt x="314727" y="23392"/>
                </a:lnTo>
                <a:lnTo>
                  <a:pt x="321527" y="15912"/>
                </a:lnTo>
                <a:lnTo>
                  <a:pt x="322356" y="14749"/>
                </a:lnTo>
                <a:lnTo>
                  <a:pt x="326396" y="7222"/>
                </a:lnTo>
                <a:lnTo>
                  <a:pt x="326899" y="6970"/>
                </a:lnTo>
                <a:lnTo>
                  <a:pt x="327980" y="7698"/>
                </a:lnTo>
                <a:lnTo>
                  <a:pt x="328300" y="10091"/>
                </a:lnTo>
                <a:lnTo>
                  <a:pt x="328157" y="11132"/>
                </a:lnTo>
                <a:lnTo>
                  <a:pt x="327497" y="12682"/>
                </a:lnTo>
                <a:lnTo>
                  <a:pt x="327123" y="14300"/>
                </a:lnTo>
                <a:lnTo>
                  <a:pt x="327586" y="14266"/>
                </a:lnTo>
                <a:lnTo>
                  <a:pt x="329510" y="13281"/>
                </a:lnTo>
                <a:lnTo>
                  <a:pt x="331516" y="10649"/>
                </a:lnTo>
                <a:lnTo>
                  <a:pt x="332652" y="8371"/>
                </a:lnTo>
                <a:lnTo>
                  <a:pt x="333617" y="7378"/>
                </a:lnTo>
                <a:lnTo>
                  <a:pt x="335555" y="7936"/>
                </a:lnTo>
                <a:lnTo>
                  <a:pt x="335984" y="8330"/>
                </a:lnTo>
                <a:lnTo>
                  <a:pt x="335848" y="9969"/>
                </a:lnTo>
                <a:lnTo>
                  <a:pt x="336031" y="10921"/>
                </a:lnTo>
                <a:lnTo>
                  <a:pt x="336773" y="12954"/>
                </a:lnTo>
                <a:lnTo>
                  <a:pt x="338418" y="14192"/>
                </a:lnTo>
                <a:lnTo>
                  <a:pt x="340689" y="14967"/>
                </a:lnTo>
                <a:lnTo>
                  <a:pt x="342797" y="16096"/>
                </a:lnTo>
                <a:lnTo>
                  <a:pt x="343491" y="16837"/>
                </a:lnTo>
                <a:lnTo>
                  <a:pt x="343940" y="17728"/>
                </a:lnTo>
                <a:lnTo>
                  <a:pt x="344402" y="19190"/>
                </a:lnTo>
                <a:lnTo>
                  <a:pt x="344436" y="20672"/>
                </a:lnTo>
                <a:lnTo>
                  <a:pt x="342913" y="22121"/>
                </a:lnTo>
                <a:lnTo>
                  <a:pt x="343559" y="24467"/>
                </a:lnTo>
                <a:lnTo>
                  <a:pt x="343457" y="25833"/>
                </a:lnTo>
                <a:lnTo>
                  <a:pt x="342940" y="27003"/>
                </a:lnTo>
                <a:lnTo>
                  <a:pt x="340724" y="28071"/>
                </a:lnTo>
                <a:lnTo>
                  <a:pt x="346769" y="27010"/>
                </a:lnTo>
                <a:lnTo>
                  <a:pt x="348258" y="26405"/>
                </a:lnTo>
                <a:lnTo>
                  <a:pt x="350325" y="24861"/>
                </a:lnTo>
                <a:lnTo>
                  <a:pt x="351427" y="26194"/>
                </a:lnTo>
                <a:lnTo>
                  <a:pt x="352460" y="28499"/>
                </a:lnTo>
                <a:lnTo>
                  <a:pt x="351631" y="29077"/>
                </a:lnTo>
                <a:lnTo>
                  <a:pt x="348999" y="29927"/>
                </a:lnTo>
                <a:lnTo>
                  <a:pt x="348870" y="30274"/>
                </a:lnTo>
                <a:lnTo>
                  <a:pt x="349740" y="31471"/>
                </a:lnTo>
                <a:lnTo>
                  <a:pt x="350835" y="31355"/>
                </a:lnTo>
                <a:lnTo>
                  <a:pt x="353004" y="30553"/>
                </a:lnTo>
                <a:lnTo>
                  <a:pt x="354997" y="29288"/>
                </a:lnTo>
                <a:lnTo>
                  <a:pt x="355962" y="29301"/>
                </a:lnTo>
                <a:lnTo>
                  <a:pt x="356982" y="29560"/>
                </a:lnTo>
                <a:lnTo>
                  <a:pt x="358948" y="30376"/>
                </a:lnTo>
                <a:lnTo>
                  <a:pt x="360049" y="31035"/>
                </a:lnTo>
                <a:lnTo>
                  <a:pt x="360988" y="31885"/>
                </a:lnTo>
                <a:lnTo>
                  <a:pt x="361593" y="33647"/>
                </a:lnTo>
                <a:lnTo>
                  <a:pt x="363864" y="34286"/>
                </a:lnTo>
                <a:lnTo>
                  <a:pt x="368515" y="36754"/>
                </a:lnTo>
                <a:lnTo>
                  <a:pt x="369379" y="36965"/>
                </a:lnTo>
                <a:lnTo>
                  <a:pt x="370283" y="37013"/>
                </a:lnTo>
                <a:lnTo>
                  <a:pt x="372731" y="36714"/>
                </a:lnTo>
                <a:lnTo>
                  <a:pt x="373595" y="37060"/>
                </a:lnTo>
                <a:lnTo>
                  <a:pt x="374207" y="37951"/>
                </a:lnTo>
                <a:lnTo>
                  <a:pt x="374411" y="39053"/>
                </a:lnTo>
                <a:lnTo>
                  <a:pt x="374343" y="40236"/>
                </a:lnTo>
                <a:lnTo>
                  <a:pt x="374091" y="41134"/>
                </a:lnTo>
                <a:lnTo>
                  <a:pt x="373520" y="41875"/>
                </a:lnTo>
                <a:lnTo>
                  <a:pt x="371854" y="43004"/>
                </a:lnTo>
                <a:lnTo>
                  <a:pt x="367659" y="44479"/>
                </a:lnTo>
                <a:lnTo>
                  <a:pt x="363068" y="45601"/>
                </a:lnTo>
                <a:lnTo>
                  <a:pt x="360763" y="45526"/>
                </a:lnTo>
                <a:lnTo>
                  <a:pt x="357527" y="44568"/>
                </a:lnTo>
                <a:lnTo>
                  <a:pt x="356350" y="44690"/>
                </a:lnTo>
                <a:lnTo>
                  <a:pt x="355208" y="45132"/>
                </a:lnTo>
                <a:lnTo>
                  <a:pt x="353780" y="48185"/>
                </a:lnTo>
                <a:lnTo>
                  <a:pt x="356425" y="51225"/>
                </a:lnTo>
                <a:lnTo>
                  <a:pt x="360974" y="54387"/>
                </a:lnTo>
                <a:lnTo>
                  <a:pt x="361600" y="55176"/>
                </a:lnTo>
                <a:lnTo>
                  <a:pt x="361436" y="56148"/>
                </a:lnTo>
                <a:lnTo>
                  <a:pt x="360716" y="56726"/>
                </a:lnTo>
                <a:lnTo>
                  <a:pt x="359750" y="57046"/>
                </a:lnTo>
                <a:lnTo>
                  <a:pt x="357193" y="57549"/>
                </a:lnTo>
                <a:lnTo>
                  <a:pt x="354609" y="57923"/>
                </a:lnTo>
                <a:lnTo>
                  <a:pt x="352481" y="58467"/>
                </a:lnTo>
                <a:lnTo>
                  <a:pt x="350393" y="59174"/>
                </a:lnTo>
                <a:lnTo>
                  <a:pt x="348251" y="58929"/>
                </a:lnTo>
                <a:lnTo>
                  <a:pt x="345300" y="57515"/>
                </a:lnTo>
                <a:lnTo>
                  <a:pt x="344450" y="57413"/>
                </a:lnTo>
                <a:lnTo>
                  <a:pt x="343552" y="58141"/>
                </a:lnTo>
                <a:lnTo>
                  <a:pt x="342675" y="60126"/>
                </a:lnTo>
                <a:lnTo>
                  <a:pt x="342145" y="60623"/>
                </a:lnTo>
                <a:close/>
                <a:moveTo>
                  <a:pt x="46845" y="21182"/>
                </a:moveTo>
                <a:lnTo>
                  <a:pt x="50144" y="21923"/>
                </a:lnTo>
                <a:lnTo>
                  <a:pt x="51408" y="22522"/>
                </a:lnTo>
                <a:lnTo>
                  <a:pt x="55114" y="28424"/>
                </a:lnTo>
                <a:lnTo>
                  <a:pt x="59997" y="32572"/>
                </a:lnTo>
                <a:lnTo>
                  <a:pt x="62071" y="34123"/>
                </a:lnTo>
                <a:lnTo>
                  <a:pt x="63669" y="34857"/>
                </a:lnTo>
                <a:lnTo>
                  <a:pt x="65852" y="37074"/>
                </a:lnTo>
                <a:lnTo>
                  <a:pt x="67756" y="39862"/>
                </a:lnTo>
                <a:lnTo>
                  <a:pt x="71931" y="47702"/>
                </a:lnTo>
                <a:lnTo>
                  <a:pt x="72652" y="51143"/>
                </a:lnTo>
                <a:lnTo>
                  <a:pt x="72937" y="56393"/>
                </a:lnTo>
                <a:lnTo>
                  <a:pt x="72019" y="64308"/>
                </a:lnTo>
                <a:lnTo>
                  <a:pt x="70898" y="68252"/>
                </a:lnTo>
                <a:lnTo>
                  <a:pt x="71115" y="70115"/>
                </a:lnTo>
                <a:lnTo>
                  <a:pt x="72652" y="72971"/>
                </a:lnTo>
                <a:lnTo>
                  <a:pt x="72190" y="75671"/>
                </a:lnTo>
                <a:lnTo>
                  <a:pt x="72488" y="77915"/>
                </a:lnTo>
                <a:lnTo>
                  <a:pt x="72380" y="84130"/>
                </a:lnTo>
                <a:lnTo>
                  <a:pt x="73250" y="85966"/>
                </a:lnTo>
                <a:lnTo>
                  <a:pt x="74243" y="87136"/>
                </a:lnTo>
                <a:lnTo>
                  <a:pt x="79486" y="90822"/>
                </a:lnTo>
                <a:lnTo>
                  <a:pt x="79873" y="92188"/>
                </a:lnTo>
                <a:lnTo>
                  <a:pt x="82457" y="96880"/>
                </a:lnTo>
                <a:lnTo>
                  <a:pt x="87245" y="107094"/>
                </a:lnTo>
                <a:lnTo>
                  <a:pt x="88577" y="111684"/>
                </a:lnTo>
                <a:lnTo>
                  <a:pt x="88428" y="112922"/>
                </a:lnTo>
                <a:lnTo>
                  <a:pt x="87850" y="113432"/>
                </a:lnTo>
                <a:lnTo>
                  <a:pt x="86442" y="113881"/>
                </a:lnTo>
                <a:lnTo>
                  <a:pt x="85266" y="112983"/>
                </a:lnTo>
                <a:lnTo>
                  <a:pt x="84872" y="112344"/>
                </a:lnTo>
                <a:lnTo>
                  <a:pt x="84994" y="111541"/>
                </a:lnTo>
                <a:lnTo>
                  <a:pt x="84531" y="110753"/>
                </a:lnTo>
                <a:lnTo>
                  <a:pt x="83382" y="109814"/>
                </a:lnTo>
                <a:lnTo>
                  <a:pt x="82722" y="108971"/>
                </a:lnTo>
                <a:lnTo>
                  <a:pt x="82906" y="110365"/>
                </a:lnTo>
                <a:lnTo>
                  <a:pt x="82913" y="112174"/>
                </a:lnTo>
                <a:lnTo>
                  <a:pt x="81451" y="112330"/>
                </a:lnTo>
                <a:lnTo>
                  <a:pt x="79581" y="111766"/>
                </a:lnTo>
                <a:lnTo>
                  <a:pt x="77242" y="112276"/>
                </a:lnTo>
                <a:lnTo>
                  <a:pt x="74481" y="114493"/>
                </a:lnTo>
                <a:lnTo>
                  <a:pt x="73155" y="114554"/>
                </a:lnTo>
                <a:lnTo>
                  <a:pt x="72148" y="112650"/>
                </a:lnTo>
                <a:lnTo>
                  <a:pt x="71632" y="111358"/>
                </a:lnTo>
                <a:lnTo>
                  <a:pt x="70809" y="110446"/>
                </a:lnTo>
                <a:lnTo>
                  <a:pt x="62030" y="105775"/>
                </a:lnTo>
                <a:lnTo>
                  <a:pt x="58787" y="104578"/>
                </a:lnTo>
                <a:lnTo>
                  <a:pt x="55373" y="101035"/>
                </a:lnTo>
                <a:lnTo>
                  <a:pt x="47689" y="97125"/>
                </a:lnTo>
                <a:lnTo>
                  <a:pt x="42806" y="93310"/>
                </a:lnTo>
                <a:lnTo>
                  <a:pt x="40732" y="90958"/>
                </a:lnTo>
                <a:lnTo>
                  <a:pt x="35741" y="88870"/>
                </a:lnTo>
                <a:lnTo>
                  <a:pt x="33592" y="86408"/>
                </a:lnTo>
                <a:lnTo>
                  <a:pt x="32531" y="85926"/>
                </a:lnTo>
                <a:lnTo>
                  <a:pt x="31471" y="85048"/>
                </a:lnTo>
                <a:lnTo>
                  <a:pt x="32592" y="82655"/>
                </a:lnTo>
                <a:lnTo>
                  <a:pt x="32130" y="80159"/>
                </a:lnTo>
                <a:lnTo>
                  <a:pt x="31552" y="78051"/>
                </a:lnTo>
                <a:lnTo>
                  <a:pt x="28030" y="73896"/>
                </a:lnTo>
                <a:lnTo>
                  <a:pt x="26302" y="70999"/>
                </a:lnTo>
                <a:lnTo>
                  <a:pt x="22991" y="68109"/>
                </a:lnTo>
                <a:lnTo>
                  <a:pt x="21665" y="66443"/>
                </a:lnTo>
                <a:lnTo>
                  <a:pt x="20400" y="64512"/>
                </a:lnTo>
                <a:lnTo>
                  <a:pt x="21189" y="63832"/>
                </a:lnTo>
                <a:lnTo>
                  <a:pt x="21923" y="63424"/>
                </a:lnTo>
                <a:lnTo>
                  <a:pt x="21250" y="62016"/>
                </a:lnTo>
                <a:lnTo>
                  <a:pt x="19353" y="59575"/>
                </a:lnTo>
                <a:lnTo>
                  <a:pt x="18469" y="56767"/>
                </a:lnTo>
                <a:lnTo>
                  <a:pt x="18469" y="51463"/>
                </a:lnTo>
                <a:lnTo>
                  <a:pt x="15776" y="44003"/>
                </a:lnTo>
                <a:lnTo>
                  <a:pt x="13471" y="33660"/>
                </a:lnTo>
                <a:lnTo>
                  <a:pt x="13886" y="30036"/>
                </a:lnTo>
                <a:lnTo>
                  <a:pt x="13294" y="26106"/>
                </a:lnTo>
                <a:lnTo>
                  <a:pt x="11764" y="22325"/>
                </a:lnTo>
                <a:lnTo>
                  <a:pt x="9765" y="19625"/>
                </a:lnTo>
                <a:lnTo>
                  <a:pt x="9017" y="17381"/>
                </a:lnTo>
                <a:lnTo>
                  <a:pt x="9377" y="16490"/>
                </a:lnTo>
                <a:lnTo>
                  <a:pt x="9819" y="13573"/>
                </a:lnTo>
                <a:lnTo>
                  <a:pt x="10118" y="12995"/>
                </a:lnTo>
                <a:lnTo>
                  <a:pt x="10873" y="12716"/>
                </a:lnTo>
                <a:lnTo>
                  <a:pt x="11730" y="12791"/>
                </a:lnTo>
                <a:lnTo>
                  <a:pt x="13328" y="15327"/>
                </a:lnTo>
                <a:lnTo>
                  <a:pt x="17497" y="16898"/>
                </a:lnTo>
                <a:lnTo>
                  <a:pt x="18755" y="17272"/>
                </a:lnTo>
                <a:lnTo>
                  <a:pt x="20394" y="16647"/>
                </a:lnTo>
                <a:lnTo>
                  <a:pt x="21134" y="17041"/>
                </a:lnTo>
                <a:lnTo>
                  <a:pt x="21883" y="17687"/>
                </a:lnTo>
                <a:lnTo>
                  <a:pt x="22311" y="19496"/>
                </a:lnTo>
                <a:lnTo>
                  <a:pt x="23406" y="21141"/>
                </a:lnTo>
                <a:lnTo>
                  <a:pt x="25595" y="20903"/>
                </a:lnTo>
                <a:lnTo>
                  <a:pt x="26371" y="21141"/>
                </a:lnTo>
                <a:lnTo>
                  <a:pt x="26826" y="21189"/>
                </a:lnTo>
                <a:lnTo>
                  <a:pt x="27255" y="22644"/>
                </a:lnTo>
                <a:lnTo>
                  <a:pt x="27452" y="25174"/>
                </a:lnTo>
                <a:lnTo>
                  <a:pt x="27248" y="26643"/>
                </a:lnTo>
                <a:lnTo>
                  <a:pt x="25670" y="28744"/>
                </a:lnTo>
                <a:lnTo>
                  <a:pt x="25460" y="30172"/>
                </a:lnTo>
                <a:lnTo>
                  <a:pt x="26289" y="31056"/>
                </a:lnTo>
                <a:lnTo>
                  <a:pt x="27363" y="32001"/>
                </a:lnTo>
                <a:lnTo>
                  <a:pt x="27982" y="32729"/>
                </a:lnTo>
                <a:lnTo>
                  <a:pt x="28628" y="32606"/>
                </a:lnTo>
                <a:lnTo>
                  <a:pt x="29444" y="32117"/>
                </a:lnTo>
                <a:lnTo>
                  <a:pt x="30192" y="30879"/>
                </a:lnTo>
                <a:lnTo>
                  <a:pt x="30709" y="29818"/>
                </a:lnTo>
                <a:lnTo>
                  <a:pt x="33518" y="28635"/>
                </a:lnTo>
                <a:lnTo>
                  <a:pt x="36421" y="27568"/>
                </a:lnTo>
                <a:lnTo>
                  <a:pt x="36815" y="27676"/>
                </a:lnTo>
                <a:lnTo>
                  <a:pt x="37284" y="28145"/>
                </a:lnTo>
                <a:lnTo>
                  <a:pt x="38210" y="29696"/>
                </a:lnTo>
                <a:lnTo>
                  <a:pt x="38753" y="30022"/>
                </a:lnTo>
                <a:lnTo>
                  <a:pt x="39536" y="30179"/>
                </a:lnTo>
                <a:lnTo>
                  <a:pt x="40895" y="30015"/>
                </a:lnTo>
                <a:lnTo>
                  <a:pt x="42473" y="29138"/>
                </a:lnTo>
                <a:lnTo>
                  <a:pt x="43303" y="27499"/>
                </a:lnTo>
                <a:lnTo>
                  <a:pt x="43670" y="26207"/>
                </a:lnTo>
                <a:lnTo>
                  <a:pt x="45941" y="23970"/>
                </a:lnTo>
                <a:lnTo>
                  <a:pt x="46193" y="22291"/>
                </a:lnTo>
                <a:lnTo>
                  <a:pt x="46845" y="21182"/>
                </a:lnTo>
                <a:close/>
                <a:moveTo>
                  <a:pt x="3849" y="16919"/>
                </a:moveTo>
                <a:lnTo>
                  <a:pt x="5195" y="18965"/>
                </a:lnTo>
                <a:lnTo>
                  <a:pt x="4522" y="19877"/>
                </a:lnTo>
                <a:lnTo>
                  <a:pt x="4182" y="20142"/>
                </a:lnTo>
                <a:lnTo>
                  <a:pt x="3373" y="19843"/>
                </a:lnTo>
                <a:lnTo>
                  <a:pt x="2598" y="20625"/>
                </a:lnTo>
                <a:lnTo>
                  <a:pt x="1856" y="20781"/>
                </a:lnTo>
                <a:lnTo>
                  <a:pt x="1115" y="19366"/>
                </a:lnTo>
                <a:lnTo>
                  <a:pt x="197" y="18802"/>
                </a:lnTo>
                <a:lnTo>
                  <a:pt x="0" y="17823"/>
                </a:lnTo>
                <a:lnTo>
                  <a:pt x="1231" y="17653"/>
                </a:lnTo>
                <a:lnTo>
                  <a:pt x="1965" y="17993"/>
                </a:lnTo>
                <a:lnTo>
                  <a:pt x="3346" y="17313"/>
                </a:lnTo>
                <a:lnTo>
                  <a:pt x="3849" y="16919"/>
                </a:lnTo>
                <a:close/>
                <a:moveTo>
                  <a:pt x="12260" y="39236"/>
                </a:moveTo>
                <a:lnTo>
                  <a:pt x="11784" y="39767"/>
                </a:lnTo>
                <a:lnTo>
                  <a:pt x="10397" y="39461"/>
                </a:lnTo>
                <a:lnTo>
                  <a:pt x="10642" y="36339"/>
                </a:lnTo>
                <a:lnTo>
                  <a:pt x="11431" y="35938"/>
                </a:lnTo>
                <a:lnTo>
                  <a:pt x="12668" y="36503"/>
                </a:lnTo>
                <a:lnTo>
                  <a:pt x="13212" y="37033"/>
                </a:lnTo>
                <a:lnTo>
                  <a:pt x="12260" y="39236"/>
                </a:lnTo>
                <a:close/>
                <a:moveTo>
                  <a:pt x="348061" y="60323"/>
                </a:moveTo>
                <a:lnTo>
                  <a:pt x="345402" y="60691"/>
                </a:lnTo>
                <a:lnTo>
                  <a:pt x="343559" y="60650"/>
                </a:lnTo>
                <a:lnTo>
                  <a:pt x="343899" y="59983"/>
                </a:lnTo>
                <a:lnTo>
                  <a:pt x="343811" y="59106"/>
                </a:lnTo>
                <a:lnTo>
                  <a:pt x="344688" y="58875"/>
                </a:lnTo>
                <a:lnTo>
                  <a:pt x="345701" y="59065"/>
                </a:lnTo>
                <a:lnTo>
                  <a:pt x="348061" y="60323"/>
                </a:lnTo>
                <a:close/>
                <a:moveTo>
                  <a:pt x="31913" y="83069"/>
                </a:moveTo>
                <a:lnTo>
                  <a:pt x="30947" y="83416"/>
                </a:lnTo>
                <a:lnTo>
                  <a:pt x="30892" y="82920"/>
                </a:lnTo>
                <a:lnTo>
                  <a:pt x="31063" y="82226"/>
                </a:lnTo>
                <a:lnTo>
                  <a:pt x="31770" y="81567"/>
                </a:lnTo>
                <a:lnTo>
                  <a:pt x="32096" y="81941"/>
                </a:lnTo>
                <a:lnTo>
                  <a:pt x="31913" y="83069"/>
                </a:lnTo>
                <a:close/>
                <a:moveTo>
                  <a:pt x="87313" y="87945"/>
                </a:moveTo>
                <a:lnTo>
                  <a:pt x="86388" y="88142"/>
                </a:lnTo>
                <a:lnTo>
                  <a:pt x="85885" y="88013"/>
                </a:lnTo>
                <a:lnTo>
                  <a:pt x="85545" y="87272"/>
                </a:lnTo>
                <a:lnTo>
                  <a:pt x="86320" y="85572"/>
                </a:lnTo>
                <a:lnTo>
                  <a:pt x="86606" y="85286"/>
                </a:lnTo>
                <a:lnTo>
                  <a:pt x="87340" y="87136"/>
                </a:lnTo>
                <a:lnTo>
                  <a:pt x="87313" y="87945"/>
                </a:lnTo>
                <a:close/>
                <a:moveTo>
                  <a:pt x="224109" y="93950"/>
                </a:moveTo>
                <a:lnTo>
                  <a:pt x="223524" y="94201"/>
                </a:lnTo>
                <a:lnTo>
                  <a:pt x="222620" y="93528"/>
                </a:lnTo>
                <a:lnTo>
                  <a:pt x="222409" y="87768"/>
                </a:lnTo>
                <a:lnTo>
                  <a:pt x="223042" y="87251"/>
                </a:lnTo>
                <a:lnTo>
                  <a:pt x="223457" y="87326"/>
                </a:lnTo>
                <a:lnTo>
                  <a:pt x="223899" y="88373"/>
                </a:lnTo>
                <a:lnTo>
                  <a:pt x="223858" y="90896"/>
                </a:lnTo>
                <a:lnTo>
                  <a:pt x="223939" y="93127"/>
                </a:lnTo>
                <a:lnTo>
                  <a:pt x="224109" y="9395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36" name="Google Shape;3836;p208"/>
          <p:cNvSpPr/>
          <p:nvPr/>
        </p:nvSpPr>
        <p:spPr>
          <a:xfrm>
            <a:off x="8205189" y="4730196"/>
            <a:ext cx="202743" cy="329727"/>
          </a:xfrm>
          <a:custGeom>
            <a:rect b="b" l="l" r="r" t="t"/>
            <a:pathLst>
              <a:path extrusionOk="0" h="329727" w="202743">
                <a:moveTo>
                  <a:pt x="50824" y="329469"/>
                </a:moveTo>
                <a:lnTo>
                  <a:pt x="48729" y="329503"/>
                </a:lnTo>
                <a:lnTo>
                  <a:pt x="45145" y="329605"/>
                </a:lnTo>
                <a:lnTo>
                  <a:pt x="43024" y="329667"/>
                </a:lnTo>
                <a:lnTo>
                  <a:pt x="40650" y="329728"/>
                </a:lnTo>
                <a:lnTo>
                  <a:pt x="37713" y="329129"/>
                </a:lnTo>
                <a:lnTo>
                  <a:pt x="36061" y="329259"/>
                </a:lnTo>
                <a:lnTo>
                  <a:pt x="35925" y="322465"/>
                </a:lnTo>
                <a:lnTo>
                  <a:pt x="35387" y="320976"/>
                </a:lnTo>
                <a:lnTo>
                  <a:pt x="34823" y="318800"/>
                </a:lnTo>
                <a:lnTo>
                  <a:pt x="34687" y="317406"/>
                </a:lnTo>
                <a:lnTo>
                  <a:pt x="35041" y="316005"/>
                </a:lnTo>
                <a:lnTo>
                  <a:pt x="35211" y="313788"/>
                </a:lnTo>
                <a:lnTo>
                  <a:pt x="35054" y="311843"/>
                </a:lnTo>
                <a:lnTo>
                  <a:pt x="33300" y="310871"/>
                </a:lnTo>
                <a:lnTo>
                  <a:pt x="32912" y="310565"/>
                </a:lnTo>
                <a:lnTo>
                  <a:pt x="32531" y="309042"/>
                </a:lnTo>
                <a:lnTo>
                  <a:pt x="32382" y="306689"/>
                </a:lnTo>
                <a:lnTo>
                  <a:pt x="33613" y="303704"/>
                </a:lnTo>
                <a:lnTo>
                  <a:pt x="33511" y="297971"/>
                </a:lnTo>
                <a:lnTo>
                  <a:pt x="33653" y="295958"/>
                </a:lnTo>
                <a:lnTo>
                  <a:pt x="33633" y="291980"/>
                </a:lnTo>
                <a:lnTo>
                  <a:pt x="33606" y="287173"/>
                </a:lnTo>
                <a:lnTo>
                  <a:pt x="33586" y="282868"/>
                </a:lnTo>
                <a:lnTo>
                  <a:pt x="33633" y="279163"/>
                </a:lnTo>
                <a:lnTo>
                  <a:pt x="33266" y="277408"/>
                </a:lnTo>
                <a:lnTo>
                  <a:pt x="32960" y="276442"/>
                </a:lnTo>
                <a:lnTo>
                  <a:pt x="32144" y="274484"/>
                </a:lnTo>
                <a:lnTo>
                  <a:pt x="31192" y="270411"/>
                </a:lnTo>
                <a:lnTo>
                  <a:pt x="30070" y="267337"/>
                </a:lnTo>
                <a:lnTo>
                  <a:pt x="28628" y="265311"/>
                </a:lnTo>
                <a:lnTo>
                  <a:pt x="28173" y="264243"/>
                </a:lnTo>
                <a:lnTo>
                  <a:pt x="27710" y="262822"/>
                </a:lnTo>
                <a:lnTo>
                  <a:pt x="26344" y="260306"/>
                </a:lnTo>
                <a:lnTo>
                  <a:pt x="25228" y="258844"/>
                </a:lnTo>
                <a:lnTo>
                  <a:pt x="24922" y="257674"/>
                </a:lnTo>
                <a:lnTo>
                  <a:pt x="24963" y="254648"/>
                </a:lnTo>
                <a:lnTo>
                  <a:pt x="23718" y="249228"/>
                </a:lnTo>
                <a:lnTo>
                  <a:pt x="22814" y="245285"/>
                </a:lnTo>
                <a:lnTo>
                  <a:pt x="21454" y="241014"/>
                </a:lnTo>
                <a:lnTo>
                  <a:pt x="20543" y="238165"/>
                </a:lnTo>
                <a:lnTo>
                  <a:pt x="20407" y="237675"/>
                </a:lnTo>
                <a:lnTo>
                  <a:pt x="20305" y="236594"/>
                </a:lnTo>
                <a:lnTo>
                  <a:pt x="23011" y="234479"/>
                </a:lnTo>
                <a:lnTo>
                  <a:pt x="25718" y="231501"/>
                </a:lnTo>
                <a:lnTo>
                  <a:pt x="28887" y="228019"/>
                </a:lnTo>
                <a:lnTo>
                  <a:pt x="31715" y="224912"/>
                </a:lnTo>
                <a:lnTo>
                  <a:pt x="34204" y="222185"/>
                </a:lnTo>
                <a:lnTo>
                  <a:pt x="37611" y="218458"/>
                </a:lnTo>
                <a:lnTo>
                  <a:pt x="40977" y="214780"/>
                </a:lnTo>
                <a:lnTo>
                  <a:pt x="41766" y="214310"/>
                </a:lnTo>
                <a:lnTo>
                  <a:pt x="42099" y="214011"/>
                </a:lnTo>
                <a:lnTo>
                  <a:pt x="40644" y="210747"/>
                </a:lnTo>
                <a:lnTo>
                  <a:pt x="42983" y="206959"/>
                </a:lnTo>
                <a:lnTo>
                  <a:pt x="43113" y="204498"/>
                </a:lnTo>
                <a:lnTo>
                  <a:pt x="43010" y="202145"/>
                </a:lnTo>
                <a:lnTo>
                  <a:pt x="43296" y="201064"/>
                </a:lnTo>
                <a:lnTo>
                  <a:pt x="44003" y="200119"/>
                </a:lnTo>
                <a:lnTo>
                  <a:pt x="46737" y="198153"/>
                </a:lnTo>
                <a:lnTo>
                  <a:pt x="48804" y="195025"/>
                </a:lnTo>
                <a:lnTo>
                  <a:pt x="50497" y="192101"/>
                </a:lnTo>
                <a:lnTo>
                  <a:pt x="52850" y="187409"/>
                </a:lnTo>
                <a:lnTo>
                  <a:pt x="53081" y="186301"/>
                </a:lnTo>
                <a:lnTo>
                  <a:pt x="53115" y="185165"/>
                </a:lnTo>
                <a:lnTo>
                  <a:pt x="52476" y="183567"/>
                </a:lnTo>
                <a:lnTo>
                  <a:pt x="50912" y="181004"/>
                </a:lnTo>
                <a:lnTo>
                  <a:pt x="49776" y="178787"/>
                </a:lnTo>
                <a:lnTo>
                  <a:pt x="48763" y="175380"/>
                </a:lnTo>
                <a:lnTo>
                  <a:pt x="49783" y="172422"/>
                </a:lnTo>
                <a:lnTo>
                  <a:pt x="50144" y="170634"/>
                </a:lnTo>
                <a:lnTo>
                  <a:pt x="50144" y="169668"/>
                </a:lnTo>
                <a:lnTo>
                  <a:pt x="49695" y="168757"/>
                </a:lnTo>
                <a:lnTo>
                  <a:pt x="48552" y="168063"/>
                </a:lnTo>
                <a:lnTo>
                  <a:pt x="47600" y="167615"/>
                </a:lnTo>
                <a:lnTo>
                  <a:pt x="47281" y="166390"/>
                </a:lnTo>
                <a:lnTo>
                  <a:pt x="47274" y="164942"/>
                </a:lnTo>
                <a:lnTo>
                  <a:pt x="47702" y="164139"/>
                </a:lnTo>
                <a:lnTo>
                  <a:pt x="50232" y="162841"/>
                </a:lnTo>
                <a:lnTo>
                  <a:pt x="50803" y="162134"/>
                </a:lnTo>
                <a:lnTo>
                  <a:pt x="51102" y="161345"/>
                </a:lnTo>
                <a:lnTo>
                  <a:pt x="51129" y="160223"/>
                </a:lnTo>
                <a:lnTo>
                  <a:pt x="51911" y="157415"/>
                </a:lnTo>
                <a:lnTo>
                  <a:pt x="52877" y="154749"/>
                </a:lnTo>
                <a:lnTo>
                  <a:pt x="52945" y="153810"/>
                </a:lnTo>
                <a:lnTo>
                  <a:pt x="52605" y="152988"/>
                </a:lnTo>
                <a:lnTo>
                  <a:pt x="52340" y="151485"/>
                </a:lnTo>
                <a:lnTo>
                  <a:pt x="52170" y="149220"/>
                </a:lnTo>
                <a:lnTo>
                  <a:pt x="52156" y="142889"/>
                </a:lnTo>
                <a:lnTo>
                  <a:pt x="52653" y="136368"/>
                </a:lnTo>
                <a:lnTo>
                  <a:pt x="52435" y="132676"/>
                </a:lnTo>
                <a:lnTo>
                  <a:pt x="50817" y="128433"/>
                </a:lnTo>
                <a:lnTo>
                  <a:pt x="50660" y="125372"/>
                </a:lnTo>
                <a:lnTo>
                  <a:pt x="51837" y="123237"/>
                </a:lnTo>
                <a:lnTo>
                  <a:pt x="52027" y="121979"/>
                </a:lnTo>
                <a:lnTo>
                  <a:pt x="51171" y="121816"/>
                </a:lnTo>
                <a:lnTo>
                  <a:pt x="49402" y="121687"/>
                </a:lnTo>
                <a:lnTo>
                  <a:pt x="48097" y="121292"/>
                </a:lnTo>
                <a:lnTo>
                  <a:pt x="46077" y="119545"/>
                </a:lnTo>
                <a:lnTo>
                  <a:pt x="42568" y="118090"/>
                </a:lnTo>
                <a:lnTo>
                  <a:pt x="38584" y="116764"/>
                </a:lnTo>
                <a:lnTo>
                  <a:pt x="32790" y="116369"/>
                </a:lnTo>
                <a:lnTo>
                  <a:pt x="27976" y="112126"/>
                </a:lnTo>
                <a:lnTo>
                  <a:pt x="24202" y="111446"/>
                </a:lnTo>
                <a:lnTo>
                  <a:pt x="22984" y="110902"/>
                </a:lnTo>
                <a:lnTo>
                  <a:pt x="19360" y="108359"/>
                </a:lnTo>
                <a:lnTo>
                  <a:pt x="13682" y="108121"/>
                </a:lnTo>
                <a:lnTo>
                  <a:pt x="7793" y="107869"/>
                </a:lnTo>
                <a:lnTo>
                  <a:pt x="4121" y="107794"/>
                </a:lnTo>
                <a:lnTo>
                  <a:pt x="3577" y="107454"/>
                </a:lnTo>
                <a:lnTo>
                  <a:pt x="3366" y="103952"/>
                </a:lnTo>
                <a:lnTo>
                  <a:pt x="3325" y="100845"/>
                </a:lnTo>
                <a:lnTo>
                  <a:pt x="3012" y="98145"/>
                </a:lnTo>
                <a:lnTo>
                  <a:pt x="2455" y="95071"/>
                </a:lnTo>
                <a:lnTo>
                  <a:pt x="1598" y="93875"/>
                </a:lnTo>
                <a:lnTo>
                  <a:pt x="578" y="91801"/>
                </a:lnTo>
                <a:lnTo>
                  <a:pt x="61" y="89516"/>
                </a:lnTo>
                <a:lnTo>
                  <a:pt x="0" y="88407"/>
                </a:lnTo>
                <a:lnTo>
                  <a:pt x="191" y="88013"/>
                </a:lnTo>
                <a:lnTo>
                  <a:pt x="4277" y="86388"/>
                </a:lnTo>
                <a:lnTo>
                  <a:pt x="6025" y="85585"/>
                </a:lnTo>
                <a:lnTo>
                  <a:pt x="8615" y="84654"/>
                </a:lnTo>
                <a:lnTo>
                  <a:pt x="13226" y="83368"/>
                </a:lnTo>
                <a:lnTo>
                  <a:pt x="17340" y="82219"/>
                </a:lnTo>
                <a:lnTo>
                  <a:pt x="21114" y="81104"/>
                </a:lnTo>
                <a:lnTo>
                  <a:pt x="25113" y="79921"/>
                </a:lnTo>
                <a:lnTo>
                  <a:pt x="26738" y="79125"/>
                </a:lnTo>
                <a:lnTo>
                  <a:pt x="28757" y="78330"/>
                </a:lnTo>
                <a:lnTo>
                  <a:pt x="33592" y="76732"/>
                </a:lnTo>
                <a:lnTo>
                  <a:pt x="34973" y="76181"/>
                </a:lnTo>
                <a:lnTo>
                  <a:pt x="37747" y="75290"/>
                </a:lnTo>
                <a:lnTo>
                  <a:pt x="39141" y="74943"/>
                </a:lnTo>
                <a:lnTo>
                  <a:pt x="44493" y="73114"/>
                </a:lnTo>
                <a:lnTo>
                  <a:pt x="50626" y="71020"/>
                </a:lnTo>
                <a:lnTo>
                  <a:pt x="52775" y="70285"/>
                </a:lnTo>
                <a:lnTo>
                  <a:pt x="56876" y="68884"/>
                </a:lnTo>
                <a:lnTo>
                  <a:pt x="57671" y="69463"/>
                </a:lnTo>
                <a:lnTo>
                  <a:pt x="60466" y="74277"/>
                </a:lnTo>
                <a:lnTo>
                  <a:pt x="62663" y="77113"/>
                </a:lnTo>
                <a:lnTo>
                  <a:pt x="65165" y="79737"/>
                </a:lnTo>
                <a:lnTo>
                  <a:pt x="65587" y="79608"/>
                </a:lnTo>
                <a:lnTo>
                  <a:pt x="66307" y="78996"/>
                </a:lnTo>
                <a:lnTo>
                  <a:pt x="67558" y="78745"/>
                </a:lnTo>
                <a:lnTo>
                  <a:pt x="71537" y="78153"/>
                </a:lnTo>
                <a:lnTo>
                  <a:pt x="73053" y="78119"/>
                </a:lnTo>
                <a:lnTo>
                  <a:pt x="74053" y="77412"/>
                </a:lnTo>
                <a:lnTo>
                  <a:pt x="76093" y="76915"/>
                </a:lnTo>
                <a:lnTo>
                  <a:pt x="78452" y="76616"/>
                </a:lnTo>
                <a:lnTo>
                  <a:pt x="79261" y="76936"/>
                </a:lnTo>
                <a:lnTo>
                  <a:pt x="81750" y="80336"/>
                </a:lnTo>
                <a:lnTo>
                  <a:pt x="82111" y="82933"/>
                </a:lnTo>
                <a:lnTo>
                  <a:pt x="82627" y="86694"/>
                </a:lnTo>
                <a:lnTo>
                  <a:pt x="82750" y="88530"/>
                </a:lnTo>
                <a:lnTo>
                  <a:pt x="82709" y="90985"/>
                </a:lnTo>
                <a:lnTo>
                  <a:pt x="82430" y="94058"/>
                </a:lnTo>
                <a:lnTo>
                  <a:pt x="80411" y="97601"/>
                </a:lnTo>
                <a:lnTo>
                  <a:pt x="80023" y="99362"/>
                </a:lnTo>
                <a:lnTo>
                  <a:pt x="78942" y="102089"/>
                </a:lnTo>
                <a:lnTo>
                  <a:pt x="77514" y="103436"/>
                </a:lnTo>
                <a:lnTo>
                  <a:pt x="76806" y="104537"/>
                </a:lnTo>
                <a:lnTo>
                  <a:pt x="76848" y="105679"/>
                </a:lnTo>
                <a:lnTo>
                  <a:pt x="77609" y="106638"/>
                </a:lnTo>
                <a:lnTo>
                  <a:pt x="79282" y="108365"/>
                </a:lnTo>
                <a:lnTo>
                  <a:pt x="79799" y="109488"/>
                </a:lnTo>
                <a:lnTo>
                  <a:pt x="79649" y="110480"/>
                </a:lnTo>
                <a:lnTo>
                  <a:pt x="79656" y="111834"/>
                </a:lnTo>
                <a:lnTo>
                  <a:pt x="80057" y="112772"/>
                </a:lnTo>
                <a:lnTo>
                  <a:pt x="80533" y="113316"/>
                </a:lnTo>
                <a:lnTo>
                  <a:pt x="82185" y="114200"/>
                </a:lnTo>
                <a:lnTo>
                  <a:pt x="83804" y="116424"/>
                </a:lnTo>
                <a:lnTo>
                  <a:pt x="86592" y="119110"/>
                </a:lnTo>
                <a:lnTo>
                  <a:pt x="89924" y="122938"/>
                </a:lnTo>
                <a:lnTo>
                  <a:pt x="91488" y="124114"/>
                </a:lnTo>
                <a:lnTo>
                  <a:pt x="92719" y="124400"/>
                </a:lnTo>
                <a:lnTo>
                  <a:pt x="93331" y="125679"/>
                </a:lnTo>
                <a:lnTo>
                  <a:pt x="92991" y="127175"/>
                </a:lnTo>
                <a:lnTo>
                  <a:pt x="92032" y="128025"/>
                </a:lnTo>
                <a:lnTo>
                  <a:pt x="92426" y="129248"/>
                </a:lnTo>
                <a:lnTo>
                  <a:pt x="92970" y="129888"/>
                </a:lnTo>
                <a:lnTo>
                  <a:pt x="93575" y="130214"/>
                </a:lnTo>
                <a:lnTo>
                  <a:pt x="95038" y="130289"/>
                </a:lnTo>
                <a:lnTo>
                  <a:pt x="96398" y="130037"/>
                </a:lnTo>
                <a:lnTo>
                  <a:pt x="96738" y="129609"/>
                </a:lnTo>
                <a:lnTo>
                  <a:pt x="96561" y="123876"/>
                </a:lnTo>
                <a:lnTo>
                  <a:pt x="95581" y="120538"/>
                </a:lnTo>
                <a:lnTo>
                  <a:pt x="94596" y="119232"/>
                </a:lnTo>
                <a:lnTo>
                  <a:pt x="94385" y="118974"/>
                </a:lnTo>
                <a:lnTo>
                  <a:pt x="94731" y="117879"/>
                </a:lnTo>
                <a:lnTo>
                  <a:pt x="95826" y="115322"/>
                </a:lnTo>
                <a:lnTo>
                  <a:pt x="96758" y="112786"/>
                </a:lnTo>
                <a:lnTo>
                  <a:pt x="97349" y="111718"/>
                </a:lnTo>
                <a:lnTo>
                  <a:pt x="98036" y="111072"/>
                </a:lnTo>
                <a:lnTo>
                  <a:pt x="102633" y="110385"/>
                </a:lnTo>
                <a:lnTo>
                  <a:pt x="104728" y="109794"/>
                </a:lnTo>
                <a:lnTo>
                  <a:pt x="105612" y="109052"/>
                </a:lnTo>
                <a:lnTo>
                  <a:pt x="106299" y="107087"/>
                </a:lnTo>
                <a:lnTo>
                  <a:pt x="106849" y="101599"/>
                </a:lnTo>
                <a:lnTo>
                  <a:pt x="107046" y="96452"/>
                </a:lnTo>
                <a:lnTo>
                  <a:pt x="106570" y="93439"/>
                </a:lnTo>
                <a:lnTo>
                  <a:pt x="107230" y="88904"/>
                </a:lnTo>
                <a:lnTo>
                  <a:pt x="108236" y="86095"/>
                </a:lnTo>
                <a:lnTo>
                  <a:pt x="107740" y="85545"/>
                </a:lnTo>
                <a:lnTo>
                  <a:pt x="107366" y="81764"/>
                </a:lnTo>
                <a:lnTo>
                  <a:pt x="104374" y="77738"/>
                </a:lnTo>
                <a:lnTo>
                  <a:pt x="100525" y="72563"/>
                </a:lnTo>
                <a:lnTo>
                  <a:pt x="98370" y="69782"/>
                </a:lnTo>
                <a:lnTo>
                  <a:pt x="95922" y="66620"/>
                </a:lnTo>
                <a:lnTo>
                  <a:pt x="91461" y="61670"/>
                </a:lnTo>
                <a:lnTo>
                  <a:pt x="89421" y="59881"/>
                </a:lnTo>
                <a:lnTo>
                  <a:pt x="88346" y="59181"/>
                </a:lnTo>
                <a:lnTo>
                  <a:pt x="84742" y="58610"/>
                </a:lnTo>
                <a:lnTo>
                  <a:pt x="83783" y="57657"/>
                </a:lnTo>
                <a:lnTo>
                  <a:pt x="82872" y="56141"/>
                </a:lnTo>
                <a:lnTo>
                  <a:pt x="82525" y="53340"/>
                </a:lnTo>
                <a:lnTo>
                  <a:pt x="82464" y="51245"/>
                </a:lnTo>
                <a:lnTo>
                  <a:pt x="82056" y="47682"/>
                </a:lnTo>
                <a:lnTo>
                  <a:pt x="81329" y="42650"/>
                </a:lnTo>
                <a:lnTo>
                  <a:pt x="81002" y="41167"/>
                </a:lnTo>
                <a:lnTo>
                  <a:pt x="79975" y="37387"/>
                </a:lnTo>
                <a:lnTo>
                  <a:pt x="78996" y="33789"/>
                </a:lnTo>
                <a:lnTo>
                  <a:pt x="78942" y="32899"/>
                </a:lnTo>
                <a:lnTo>
                  <a:pt x="79288" y="32035"/>
                </a:lnTo>
                <a:lnTo>
                  <a:pt x="80948" y="29390"/>
                </a:lnTo>
                <a:lnTo>
                  <a:pt x="82124" y="27513"/>
                </a:lnTo>
                <a:lnTo>
                  <a:pt x="82682" y="26486"/>
                </a:lnTo>
                <a:lnTo>
                  <a:pt x="83681" y="23698"/>
                </a:lnTo>
                <a:lnTo>
                  <a:pt x="83919" y="22345"/>
                </a:lnTo>
                <a:lnTo>
                  <a:pt x="84701" y="21733"/>
                </a:lnTo>
                <a:lnTo>
                  <a:pt x="87891" y="21481"/>
                </a:lnTo>
                <a:lnTo>
                  <a:pt x="90427" y="21529"/>
                </a:lnTo>
                <a:lnTo>
                  <a:pt x="94684" y="21468"/>
                </a:lnTo>
                <a:lnTo>
                  <a:pt x="99179" y="21631"/>
                </a:lnTo>
                <a:lnTo>
                  <a:pt x="99811" y="21753"/>
                </a:lnTo>
                <a:lnTo>
                  <a:pt x="100825" y="22046"/>
                </a:lnTo>
                <a:lnTo>
                  <a:pt x="101967" y="21998"/>
                </a:lnTo>
                <a:lnTo>
                  <a:pt x="103238" y="21604"/>
                </a:lnTo>
                <a:lnTo>
                  <a:pt x="104646" y="20638"/>
                </a:lnTo>
                <a:lnTo>
                  <a:pt x="106189" y="19101"/>
                </a:lnTo>
                <a:lnTo>
                  <a:pt x="108597" y="19135"/>
                </a:lnTo>
                <a:lnTo>
                  <a:pt x="111854" y="20733"/>
                </a:lnTo>
                <a:lnTo>
                  <a:pt x="113636" y="22127"/>
                </a:lnTo>
                <a:lnTo>
                  <a:pt x="113935" y="23317"/>
                </a:lnTo>
                <a:lnTo>
                  <a:pt x="116118" y="24011"/>
                </a:lnTo>
                <a:lnTo>
                  <a:pt x="120184" y="24201"/>
                </a:lnTo>
                <a:lnTo>
                  <a:pt x="123142" y="23582"/>
                </a:lnTo>
                <a:lnTo>
                  <a:pt x="124999" y="22155"/>
                </a:lnTo>
                <a:lnTo>
                  <a:pt x="126943" y="21400"/>
                </a:lnTo>
                <a:lnTo>
                  <a:pt x="128970" y="21311"/>
                </a:lnTo>
                <a:lnTo>
                  <a:pt x="130500" y="21801"/>
                </a:lnTo>
                <a:lnTo>
                  <a:pt x="131540" y="22862"/>
                </a:lnTo>
                <a:lnTo>
                  <a:pt x="133533" y="23623"/>
                </a:lnTo>
                <a:lnTo>
                  <a:pt x="136484" y="24086"/>
                </a:lnTo>
                <a:lnTo>
                  <a:pt x="139707" y="23399"/>
                </a:lnTo>
                <a:lnTo>
                  <a:pt x="143202" y="21570"/>
                </a:lnTo>
                <a:lnTo>
                  <a:pt x="145195" y="19659"/>
                </a:lnTo>
                <a:lnTo>
                  <a:pt x="145684" y="17673"/>
                </a:lnTo>
                <a:lnTo>
                  <a:pt x="146262" y="16463"/>
                </a:lnTo>
                <a:lnTo>
                  <a:pt x="146929" y="16035"/>
                </a:lnTo>
                <a:lnTo>
                  <a:pt x="148778" y="15790"/>
                </a:lnTo>
                <a:lnTo>
                  <a:pt x="151818" y="15722"/>
                </a:lnTo>
                <a:lnTo>
                  <a:pt x="154463" y="16347"/>
                </a:lnTo>
                <a:lnTo>
                  <a:pt x="157836" y="18326"/>
                </a:lnTo>
                <a:lnTo>
                  <a:pt x="159964" y="17014"/>
                </a:lnTo>
                <a:lnTo>
                  <a:pt x="163616" y="14763"/>
                </a:lnTo>
                <a:lnTo>
                  <a:pt x="167295" y="13573"/>
                </a:lnTo>
                <a:lnTo>
                  <a:pt x="170797" y="13566"/>
                </a:lnTo>
                <a:lnTo>
                  <a:pt x="173673" y="12709"/>
                </a:lnTo>
                <a:lnTo>
                  <a:pt x="175917" y="11009"/>
                </a:lnTo>
                <a:lnTo>
                  <a:pt x="178291" y="9928"/>
                </a:lnTo>
                <a:lnTo>
                  <a:pt x="180793" y="9472"/>
                </a:lnTo>
                <a:lnTo>
                  <a:pt x="183132" y="8650"/>
                </a:lnTo>
                <a:lnTo>
                  <a:pt x="186403" y="6882"/>
                </a:lnTo>
                <a:lnTo>
                  <a:pt x="189796" y="4311"/>
                </a:lnTo>
                <a:lnTo>
                  <a:pt x="193251" y="1686"/>
                </a:lnTo>
                <a:lnTo>
                  <a:pt x="195467" y="0"/>
                </a:lnTo>
                <a:lnTo>
                  <a:pt x="196481" y="1986"/>
                </a:lnTo>
                <a:lnTo>
                  <a:pt x="198296" y="3801"/>
                </a:lnTo>
                <a:lnTo>
                  <a:pt x="197215" y="4855"/>
                </a:lnTo>
                <a:lnTo>
                  <a:pt x="195909" y="5800"/>
                </a:lnTo>
                <a:lnTo>
                  <a:pt x="198017" y="7065"/>
                </a:lnTo>
                <a:lnTo>
                  <a:pt x="196474" y="8976"/>
                </a:lnTo>
                <a:lnTo>
                  <a:pt x="196283" y="10302"/>
                </a:lnTo>
                <a:lnTo>
                  <a:pt x="196678" y="10826"/>
                </a:lnTo>
                <a:lnTo>
                  <a:pt x="197018" y="11601"/>
                </a:lnTo>
                <a:lnTo>
                  <a:pt x="196005" y="13790"/>
                </a:lnTo>
                <a:lnTo>
                  <a:pt x="194658" y="15470"/>
                </a:lnTo>
                <a:lnTo>
                  <a:pt x="194312" y="16755"/>
                </a:lnTo>
                <a:lnTo>
                  <a:pt x="195501" y="19020"/>
                </a:lnTo>
                <a:lnTo>
                  <a:pt x="194889" y="23045"/>
                </a:lnTo>
                <a:lnTo>
                  <a:pt x="196039" y="26670"/>
                </a:lnTo>
                <a:lnTo>
                  <a:pt x="196358" y="28526"/>
                </a:lnTo>
                <a:lnTo>
                  <a:pt x="196759" y="29771"/>
                </a:lnTo>
                <a:lnTo>
                  <a:pt x="196188" y="31994"/>
                </a:lnTo>
                <a:lnTo>
                  <a:pt x="196338" y="35748"/>
                </a:lnTo>
                <a:lnTo>
                  <a:pt x="196603" y="37298"/>
                </a:lnTo>
                <a:lnTo>
                  <a:pt x="195916" y="39229"/>
                </a:lnTo>
                <a:lnTo>
                  <a:pt x="197086" y="39896"/>
                </a:lnTo>
                <a:lnTo>
                  <a:pt x="197705" y="42017"/>
                </a:lnTo>
                <a:lnTo>
                  <a:pt x="197541" y="44404"/>
                </a:lnTo>
                <a:lnTo>
                  <a:pt x="197181" y="45690"/>
                </a:lnTo>
                <a:lnTo>
                  <a:pt x="195168" y="47247"/>
                </a:lnTo>
                <a:lnTo>
                  <a:pt x="194930" y="47852"/>
                </a:lnTo>
                <a:lnTo>
                  <a:pt x="194957" y="48770"/>
                </a:lnTo>
                <a:lnTo>
                  <a:pt x="197473" y="48797"/>
                </a:lnTo>
                <a:lnTo>
                  <a:pt x="197562" y="50218"/>
                </a:lnTo>
                <a:lnTo>
                  <a:pt x="197399" y="51340"/>
                </a:lnTo>
                <a:lnTo>
                  <a:pt x="197494" y="53448"/>
                </a:lnTo>
                <a:lnTo>
                  <a:pt x="197161" y="54815"/>
                </a:lnTo>
                <a:lnTo>
                  <a:pt x="197746" y="56379"/>
                </a:lnTo>
                <a:lnTo>
                  <a:pt x="197031" y="58113"/>
                </a:lnTo>
                <a:lnTo>
                  <a:pt x="197276" y="59453"/>
                </a:lnTo>
                <a:lnTo>
                  <a:pt x="197310" y="61187"/>
                </a:lnTo>
                <a:lnTo>
                  <a:pt x="197895" y="65573"/>
                </a:lnTo>
                <a:lnTo>
                  <a:pt x="197997" y="70999"/>
                </a:lnTo>
                <a:lnTo>
                  <a:pt x="198126" y="71870"/>
                </a:lnTo>
                <a:lnTo>
                  <a:pt x="199024" y="72482"/>
                </a:lnTo>
                <a:lnTo>
                  <a:pt x="200282" y="72788"/>
                </a:lnTo>
                <a:lnTo>
                  <a:pt x="200234" y="74277"/>
                </a:lnTo>
                <a:lnTo>
                  <a:pt x="198833" y="76222"/>
                </a:lnTo>
                <a:lnTo>
                  <a:pt x="198752" y="77432"/>
                </a:lnTo>
                <a:lnTo>
                  <a:pt x="198956" y="79132"/>
                </a:lnTo>
                <a:lnTo>
                  <a:pt x="200493" y="76820"/>
                </a:lnTo>
                <a:lnTo>
                  <a:pt x="201417" y="76827"/>
                </a:lnTo>
                <a:lnTo>
                  <a:pt x="202240" y="77731"/>
                </a:lnTo>
                <a:lnTo>
                  <a:pt x="202125" y="79064"/>
                </a:lnTo>
                <a:lnTo>
                  <a:pt x="202410" y="79724"/>
                </a:lnTo>
                <a:lnTo>
                  <a:pt x="202288" y="81016"/>
                </a:lnTo>
                <a:lnTo>
                  <a:pt x="202744" y="82655"/>
                </a:lnTo>
                <a:lnTo>
                  <a:pt x="202567" y="84083"/>
                </a:lnTo>
                <a:lnTo>
                  <a:pt x="201438" y="85082"/>
                </a:lnTo>
                <a:lnTo>
                  <a:pt x="200003" y="86796"/>
                </a:lnTo>
                <a:lnTo>
                  <a:pt x="199745" y="88401"/>
                </a:lnTo>
                <a:lnTo>
                  <a:pt x="199881" y="89455"/>
                </a:lnTo>
                <a:lnTo>
                  <a:pt x="198888" y="89788"/>
                </a:lnTo>
                <a:lnTo>
                  <a:pt x="198425" y="90441"/>
                </a:lnTo>
                <a:lnTo>
                  <a:pt x="199099" y="91957"/>
                </a:lnTo>
                <a:lnTo>
                  <a:pt x="199058" y="93297"/>
                </a:lnTo>
                <a:lnTo>
                  <a:pt x="197304" y="97472"/>
                </a:lnTo>
                <a:lnTo>
                  <a:pt x="192625" y="103191"/>
                </a:lnTo>
                <a:lnTo>
                  <a:pt x="190605" y="105224"/>
                </a:lnTo>
                <a:lnTo>
                  <a:pt x="188715" y="107434"/>
                </a:lnTo>
                <a:lnTo>
                  <a:pt x="188715" y="108345"/>
                </a:lnTo>
                <a:lnTo>
                  <a:pt x="188531" y="109134"/>
                </a:lnTo>
                <a:lnTo>
                  <a:pt x="186328" y="112296"/>
                </a:lnTo>
                <a:lnTo>
                  <a:pt x="183962" y="112813"/>
                </a:lnTo>
                <a:lnTo>
                  <a:pt x="182649" y="113663"/>
                </a:lnTo>
                <a:lnTo>
                  <a:pt x="183676" y="116451"/>
                </a:lnTo>
                <a:lnTo>
                  <a:pt x="182146" y="117097"/>
                </a:lnTo>
                <a:lnTo>
                  <a:pt x="179487" y="119293"/>
                </a:lnTo>
                <a:lnTo>
                  <a:pt x="172177" y="123516"/>
                </a:lnTo>
                <a:lnTo>
                  <a:pt x="171021" y="124495"/>
                </a:lnTo>
                <a:lnTo>
                  <a:pt x="169165" y="127086"/>
                </a:lnTo>
                <a:lnTo>
                  <a:pt x="166717" y="127712"/>
                </a:lnTo>
                <a:lnTo>
                  <a:pt x="165357" y="128446"/>
                </a:lnTo>
                <a:lnTo>
                  <a:pt x="162929" y="128711"/>
                </a:lnTo>
                <a:lnTo>
                  <a:pt x="162079" y="128528"/>
                </a:lnTo>
                <a:lnTo>
                  <a:pt x="161250" y="128623"/>
                </a:lnTo>
                <a:lnTo>
                  <a:pt x="160549" y="129180"/>
                </a:lnTo>
                <a:lnTo>
                  <a:pt x="155728" y="131003"/>
                </a:lnTo>
                <a:lnTo>
                  <a:pt x="151226" y="132445"/>
                </a:lnTo>
                <a:lnTo>
                  <a:pt x="150118" y="133104"/>
                </a:lnTo>
                <a:lnTo>
                  <a:pt x="149384" y="134002"/>
                </a:lnTo>
                <a:lnTo>
                  <a:pt x="145399" y="135430"/>
                </a:lnTo>
                <a:lnTo>
                  <a:pt x="139156" y="138959"/>
                </a:lnTo>
                <a:lnTo>
                  <a:pt x="134050" y="142332"/>
                </a:lnTo>
                <a:lnTo>
                  <a:pt x="130350" y="145705"/>
                </a:lnTo>
                <a:lnTo>
                  <a:pt x="129371" y="146215"/>
                </a:lnTo>
                <a:lnTo>
                  <a:pt x="128229" y="147384"/>
                </a:lnTo>
                <a:lnTo>
                  <a:pt x="127841" y="149112"/>
                </a:lnTo>
                <a:lnTo>
                  <a:pt x="127467" y="150091"/>
                </a:lnTo>
                <a:lnTo>
                  <a:pt x="124726" y="153654"/>
                </a:lnTo>
                <a:lnTo>
                  <a:pt x="120606" y="157870"/>
                </a:lnTo>
                <a:lnTo>
                  <a:pt x="119803" y="159019"/>
                </a:lnTo>
                <a:lnTo>
                  <a:pt x="118165" y="161365"/>
                </a:lnTo>
                <a:lnTo>
                  <a:pt x="118008" y="162902"/>
                </a:lnTo>
                <a:lnTo>
                  <a:pt x="116546" y="163371"/>
                </a:lnTo>
                <a:lnTo>
                  <a:pt x="115322" y="161902"/>
                </a:lnTo>
                <a:lnTo>
                  <a:pt x="114799" y="164738"/>
                </a:lnTo>
                <a:lnTo>
                  <a:pt x="113799" y="164942"/>
                </a:lnTo>
                <a:lnTo>
                  <a:pt x="112691" y="164357"/>
                </a:lnTo>
                <a:lnTo>
                  <a:pt x="109923" y="165765"/>
                </a:lnTo>
                <a:lnTo>
                  <a:pt x="107515" y="167390"/>
                </a:lnTo>
                <a:lnTo>
                  <a:pt x="103653" y="170810"/>
                </a:lnTo>
                <a:lnTo>
                  <a:pt x="98193" y="177447"/>
                </a:lnTo>
                <a:lnTo>
                  <a:pt x="90230" y="183866"/>
                </a:lnTo>
                <a:lnTo>
                  <a:pt x="89142" y="184050"/>
                </a:lnTo>
                <a:lnTo>
                  <a:pt x="88407" y="184023"/>
                </a:lnTo>
                <a:lnTo>
                  <a:pt x="85898" y="181786"/>
                </a:lnTo>
                <a:lnTo>
                  <a:pt x="84531" y="181623"/>
                </a:lnTo>
                <a:lnTo>
                  <a:pt x="85756" y="182948"/>
                </a:lnTo>
                <a:lnTo>
                  <a:pt x="86565" y="184057"/>
                </a:lnTo>
                <a:lnTo>
                  <a:pt x="86361" y="186226"/>
                </a:lnTo>
                <a:lnTo>
                  <a:pt x="86456" y="189483"/>
                </a:lnTo>
                <a:lnTo>
                  <a:pt x="85470" y="195828"/>
                </a:lnTo>
                <a:lnTo>
                  <a:pt x="85606" y="197215"/>
                </a:lnTo>
                <a:lnTo>
                  <a:pt x="86741" y="199017"/>
                </a:lnTo>
                <a:lnTo>
                  <a:pt x="88883" y="201220"/>
                </a:lnTo>
                <a:lnTo>
                  <a:pt x="90889" y="203967"/>
                </a:lnTo>
                <a:lnTo>
                  <a:pt x="93473" y="211869"/>
                </a:lnTo>
                <a:lnTo>
                  <a:pt x="93671" y="215949"/>
                </a:lnTo>
                <a:lnTo>
                  <a:pt x="96336" y="221165"/>
                </a:lnTo>
                <a:lnTo>
                  <a:pt x="96438" y="223429"/>
                </a:lnTo>
                <a:lnTo>
                  <a:pt x="97520" y="229067"/>
                </a:lnTo>
                <a:lnTo>
                  <a:pt x="97445" y="233636"/>
                </a:lnTo>
                <a:lnTo>
                  <a:pt x="97254" y="236438"/>
                </a:lnTo>
                <a:lnTo>
                  <a:pt x="98539" y="237621"/>
                </a:lnTo>
                <a:lnTo>
                  <a:pt x="99015" y="236554"/>
                </a:lnTo>
                <a:lnTo>
                  <a:pt x="98880" y="234778"/>
                </a:lnTo>
                <a:lnTo>
                  <a:pt x="99220" y="231936"/>
                </a:lnTo>
                <a:lnTo>
                  <a:pt x="99933" y="230671"/>
                </a:lnTo>
                <a:lnTo>
                  <a:pt x="100648" y="230848"/>
                </a:lnTo>
                <a:lnTo>
                  <a:pt x="100858" y="232188"/>
                </a:lnTo>
                <a:lnTo>
                  <a:pt x="101341" y="233378"/>
                </a:lnTo>
                <a:lnTo>
                  <a:pt x="101538" y="234493"/>
                </a:lnTo>
                <a:lnTo>
                  <a:pt x="101572" y="236009"/>
                </a:lnTo>
                <a:lnTo>
                  <a:pt x="100586" y="241783"/>
                </a:lnTo>
                <a:lnTo>
                  <a:pt x="100879" y="244135"/>
                </a:lnTo>
                <a:lnTo>
                  <a:pt x="102205" y="248073"/>
                </a:lnTo>
                <a:lnTo>
                  <a:pt x="100654" y="252649"/>
                </a:lnTo>
                <a:lnTo>
                  <a:pt x="98410" y="263461"/>
                </a:lnTo>
                <a:lnTo>
                  <a:pt x="98281" y="265338"/>
                </a:lnTo>
                <a:lnTo>
                  <a:pt x="98825" y="266154"/>
                </a:lnTo>
                <a:lnTo>
                  <a:pt x="100029" y="266433"/>
                </a:lnTo>
                <a:lnTo>
                  <a:pt x="100471" y="265045"/>
                </a:lnTo>
                <a:lnTo>
                  <a:pt x="101178" y="265059"/>
                </a:lnTo>
                <a:lnTo>
                  <a:pt x="101552" y="265875"/>
                </a:lnTo>
                <a:lnTo>
                  <a:pt x="100552" y="270880"/>
                </a:lnTo>
                <a:lnTo>
                  <a:pt x="99566" y="273076"/>
                </a:lnTo>
                <a:lnTo>
                  <a:pt x="96064" y="278469"/>
                </a:lnTo>
                <a:lnTo>
                  <a:pt x="94181" y="280781"/>
                </a:lnTo>
                <a:lnTo>
                  <a:pt x="91053" y="283059"/>
                </a:lnTo>
                <a:lnTo>
                  <a:pt x="83709" y="286622"/>
                </a:lnTo>
                <a:lnTo>
                  <a:pt x="68987" y="291783"/>
                </a:lnTo>
                <a:lnTo>
                  <a:pt x="63152" y="294320"/>
                </a:lnTo>
                <a:lnTo>
                  <a:pt x="59664" y="295836"/>
                </a:lnTo>
                <a:lnTo>
                  <a:pt x="52292" y="300657"/>
                </a:lnTo>
                <a:lnTo>
                  <a:pt x="49069" y="303894"/>
                </a:lnTo>
                <a:lnTo>
                  <a:pt x="47743" y="307614"/>
                </a:lnTo>
                <a:lnTo>
                  <a:pt x="46471" y="309314"/>
                </a:lnTo>
                <a:lnTo>
                  <a:pt x="45221" y="311476"/>
                </a:lnTo>
                <a:lnTo>
                  <a:pt x="46308" y="313333"/>
                </a:lnTo>
                <a:lnTo>
                  <a:pt x="47376" y="314740"/>
                </a:lnTo>
                <a:lnTo>
                  <a:pt x="48641" y="315685"/>
                </a:lnTo>
                <a:lnTo>
                  <a:pt x="49294" y="316501"/>
                </a:lnTo>
                <a:lnTo>
                  <a:pt x="50150" y="317066"/>
                </a:lnTo>
                <a:lnTo>
                  <a:pt x="51007" y="314142"/>
                </a:lnTo>
                <a:lnTo>
                  <a:pt x="51436" y="313230"/>
                </a:lnTo>
                <a:lnTo>
                  <a:pt x="52170" y="313163"/>
                </a:lnTo>
                <a:lnTo>
                  <a:pt x="51762" y="316726"/>
                </a:lnTo>
                <a:lnTo>
                  <a:pt x="50912" y="328993"/>
                </a:lnTo>
                <a:lnTo>
                  <a:pt x="50824" y="329469"/>
                </a:lnTo>
                <a:close/>
                <a:moveTo>
                  <a:pt x="85810" y="31851"/>
                </a:moveTo>
                <a:lnTo>
                  <a:pt x="86320" y="31423"/>
                </a:lnTo>
                <a:lnTo>
                  <a:pt x="86517" y="30859"/>
                </a:lnTo>
                <a:lnTo>
                  <a:pt x="86510" y="30308"/>
                </a:lnTo>
                <a:lnTo>
                  <a:pt x="86191" y="29968"/>
                </a:lnTo>
                <a:lnTo>
                  <a:pt x="85728" y="29771"/>
                </a:lnTo>
                <a:lnTo>
                  <a:pt x="85062" y="29886"/>
                </a:lnTo>
                <a:lnTo>
                  <a:pt x="84824" y="30634"/>
                </a:lnTo>
                <a:lnTo>
                  <a:pt x="84722" y="31668"/>
                </a:lnTo>
                <a:lnTo>
                  <a:pt x="85143" y="32014"/>
                </a:lnTo>
                <a:lnTo>
                  <a:pt x="85810" y="31851"/>
                </a:lnTo>
                <a:close/>
                <a:moveTo>
                  <a:pt x="84327" y="29975"/>
                </a:moveTo>
                <a:lnTo>
                  <a:pt x="83994" y="29410"/>
                </a:lnTo>
                <a:lnTo>
                  <a:pt x="83369" y="29145"/>
                </a:lnTo>
                <a:lnTo>
                  <a:pt x="82654" y="29363"/>
                </a:lnTo>
                <a:lnTo>
                  <a:pt x="82417" y="30070"/>
                </a:lnTo>
                <a:lnTo>
                  <a:pt x="83158" y="30981"/>
                </a:lnTo>
                <a:lnTo>
                  <a:pt x="83946" y="30995"/>
                </a:lnTo>
                <a:lnTo>
                  <a:pt x="84327" y="2997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37" name="Google Shape;3837;p208"/>
          <p:cNvSpPr/>
          <p:nvPr/>
        </p:nvSpPr>
        <p:spPr>
          <a:xfrm>
            <a:off x="7852100" y="4857241"/>
            <a:ext cx="258347" cy="247310"/>
          </a:xfrm>
          <a:custGeom>
            <a:rect b="b" l="l" r="r" t="t"/>
            <a:pathLst>
              <a:path extrusionOk="0" h="247310" w="258347">
                <a:moveTo>
                  <a:pt x="222505" y="13362"/>
                </a:moveTo>
                <a:lnTo>
                  <a:pt x="226591" y="12546"/>
                </a:lnTo>
                <a:lnTo>
                  <a:pt x="230495" y="11764"/>
                </a:lnTo>
                <a:lnTo>
                  <a:pt x="235030" y="10982"/>
                </a:lnTo>
                <a:lnTo>
                  <a:pt x="238661" y="10356"/>
                </a:lnTo>
                <a:lnTo>
                  <a:pt x="239573" y="10193"/>
                </a:lnTo>
                <a:lnTo>
                  <a:pt x="248311" y="10921"/>
                </a:lnTo>
                <a:lnTo>
                  <a:pt x="252119" y="11431"/>
                </a:lnTo>
                <a:lnTo>
                  <a:pt x="253445" y="11934"/>
                </a:lnTo>
                <a:lnTo>
                  <a:pt x="255165" y="13240"/>
                </a:lnTo>
                <a:lnTo>
                  <a:pt x="258348" y="16416"/>
                </a:lnTo>
                <a:lnTo>
                  <a:pt x="257532" y="16293"/>
                </a:lnTo>
                <a:lnTo>
                  <a:pt x="251670" y="16966"/>
                </a:lnTo>
                <a:lnTo>
                  <a:pt x="249440" y="17830"/>
                </a:lnTo>
                <a:lnTo>
                  <a:pt x="244448" y="21577"/>
                </a:lnTo>
                <a:lnTo>
                  <a:pt x="243387" y="21094"/>
                </a:lnTo>
                <a:lnTo>
                  <a:pt x="242191" y="20319"/>
                </a:lnTo>
                <a:lnTo>
                  <a:pt x="241177" y="20094"/>
                </a:lnTo>
                <a:lnTo>
                  <a:pt x="238981" y="20992"/>
                </a:lnTo>
                <a:lnTo>
                  <a:pt x="236792" y="22073"/>
                </a:lnTo>
                <a:lnTo>
                  <a:pt x="234377" y="23603"/>
                </a:lnTo>
                <a:lnTo>
                  <a:pt x="232385" y="25099"/>
                </a:lnTo>
                <a:lnTo>
                  <a:pt x="231732" y="25908"/>
                </a:lnTo>
                <a:lnTo>
                  <a:pt x="228611" y="29002"/>
                </a:lnTo>
                <a:lnTo>
                  <a:pt x="227591" y="29499"/>
                </a:lnTo>
                <a:lnTo>
                  <a:pt x="226687" y="29716"/>
                </a:lnTo>
                <a:lnTo>
                  <a:pt x="226319" y="29574"/>
                </a:lnTo>
                <a:lnTo>
                  <a:pt x="225932" y="28241"/>
                </a:lnTo>
                <a:lnTo>
                  <a:pt x="224014" y="25140"/>
                </a:lnTo>
                <a:lnTo>
                  <a:pt x="220941" y="21074"/>
                </a:lnTo>
                <a:lnTo>
                  <a:pt x="220043" y="20679"/>
                </a:lnTo>
                <a:lnTo>
                  <a:pt x="219424" y="20522"/>
                </a:lnTo>
                <a:lnTo>
                  <a:pt x="217146" y="20720"/>
                </a:lnTo>
                <a:lnTo>
                  <a:pt x="210523" y="21869"/>
                </a:lnTo>
                <a:lnTo>
                  <a:pt x="204933" y="22835"/>
                </a:lnTo>
                <a:lnTo>
                  <a:pt x="196372" y="24494"/>
                </a:lnTo>
                <a:lnTo>
                  <a:pt x="187178" y="25827"/>
                </a:lnTo>
                <a:lnTo>
                  <a:pt x="181514" y="26649"/>
                </a:lnTo>
                <a:lnTo>
                  <a:pt x="176577" y="26894"/>
                </a:lnTo>
                <a:lnTo>
                  <a:pt x="176584" y="30920"/>
                </a:lnTo>
                <a:lnTo>
                  <a:pt x="176591" y="39101"/>
                </a:lnTo>
                <a:lnTo>
                  <a:pt x="176604" y="47288"/>
                </a:lnTo>
                <a:lnTo>
                  <a:pt x="176618" y="55502"/>
                </a:lnTo>
                <a:lnTo>
                  <a:pt x="176632" y="63730"/>
                </a:lnTo>
                <a:lnTo>
                  <a:pt x="176638" y="71986"/>
                </a:lnTo>
                <a:lnTo>
                  <a:pt x="176652" y="80261"/>
                </a:lnTo>
                <a:lnTo>
                  <a:pt x="176665" y="88564"/>
                </a:lnTo>
                <a:lnTo>
                  <a:pt x="176679" y="96887"/>
                </a:lnTo>
                <a:lnTo>
                  <a:pt x="176679" y="100525"/>
                </a:lnTo>
                <a:lnTo>
                  <a:pt x="176516" y="101307"/>
                </a:lnTo>
                <a:lnTo>
                  <a:pt x="173687" y="101307"/>
                </a:lnTo>
                <a:lnTo>
                  <a:pt x="167288" y="101307"/>
                </a:lnTo>
                <a:lnTo>
                  <a:pt x="161909" y="101307"/>
                </a:lnTo>
                <a:lnTo>
                  <a:pt x="157557" y="101307"/>
                </a:lnTo>
                <a:lnTo>
                  <a:pt x="157564" y="106271"/>
                </a:lnTo>
                <a:lnTo>
                  <a:pt x="157571" y="112153"/>
                </a:lnTo>
                <a:lnTo>
                  <a:pt x="157571" y="118049"/>
                </a:lnTo>
                <a:lnTo>
                  <a:pt x="157578" y="123958"/>
                </a:lnTo>
                <a:lnTo>
                  <a:pt x="157584" y="129874"/>
                </a:lnTo>
                <a:lnTo>
                  <a:pt x="157591" y="135811"/>
                </a:lnTo>
                <a:lnTo>
                  <a:pt x="157598" y="141754"/>
                </a:lnTo>
                <a:lnTo>
                  <a:pt x="157605" y="147717"/>
                </a:lnTo>
                <a:lnTo>
                  <a:pt x="157611" y="153688"/>
                </a:lnTo>
                <a:lnTo>
                  <a:pt x="157611" y="158203"/>
                </a:lnTo>
                <a:lnTo>
                  <a:pt x="157611" y="158720"/>
                </a:lnTo>
                <a:lnTo>
                  <a:pt x="157611" y="167512"/>
                </a:lnTo>
                <a:lnTo>
                  <a:pt x="157611" y="176863"/>
                </a:lnTo>
                <a:lnTo>
                  <a:pt x="157611" y="186247"/>
                </a:lnTo>
                <a:lnTo>
                  <a:pt x="157611" y="195665"/>
                </a:lnTo>
                <a:lnTo>
                  <a:pt x="157611" y="205124"/>
                </a:lnTo>
                <a:lnTo>
                  <a:pt x="157611" y="214616"/>
                </a:lnTo>
                <a:lnTo>
                  <a:pt x="157611" y="224143"/>
                </a:lnTo>
                <a:lnTo>
                  <a:pt x="157611" y="233718"/>
                </a:lnTo>
                <a:lnTo>
                  <a:pt x="157611" y="236757"/>
                </a:lnTo>
                <a:lnTo>
                  <a:pt x="155653" y="236717"/>
                </a:lnTo>
                <a:lnTo>
                  <a:pt x="151716" y="237893"/>
                </a:lnTo>
                <a:lnTo>
                  <a:pt x="149207" y="239423"/>
                </a:lnTo>
                <a:lnTo>
                  <a:pt x="148119" y="241307"/>
                </a:lnTo>
                <a:lnTo>
                  <a:pt x="146677" y="242449"/>
                </a:lnTo>
                <a:lnTo>
                  <a:pt x="144868" y="242857"/>
                </a:lnTo>
                <a:lnTo>
                  <a:pt x="144073" y="243816"/>
                </a:lnTo>
                <a:lnTo>
                  <a:pt x="144290" y="245339"/>
                </a:lnTo>
                <a:lnTo>
                  <a:pt x="143590" y="246502"/>
                </a:lnTo>
                <a:lnTo>
                  <a:pt x="141992" y="247311"/>
                </a:lnTo>
                <a:lnTo>
                  <a:pt x="139401" y="247073"/>
                </a:lnTo>
                <a:lnTo>
                  <a:pt x="135824" y="245795"/>
                </a:lnTo>
                <a:lnTo>
                  <a:pt x="131275" y="245496"/>
                </a:lnTo>
                <a:lnTo>
                  <a:pt x="125753" y="246169"/>
                </a:lnTo>
                <a:lnTo>
                  <a:pt x="121775" y="245856"/>
                </a:lnTo>
                <a:lnTo>
                  <a:pt x="119361" y="244543"/>
                </a:lnTo>
                <a:lnTo>
                  <a:pt x="116798" y="243802"/>
                </a:lnTo>
                <a:lnTo>
                  <a:pt x="114084" y="243612"/>
                </a:lnTo>
                <a:lnTo>
                  <a:pt x="112507" y="243068"/>
                </a:lnTo>
                <a:lnTo>
                  <a:pt x="109284" y="242096"/>
                </a:lnTo>
                <a:lnTo>
                  <a:pt x="108672" y="240423"/>
                </a:lnTo>
                <a:lnTo>
                  <a:pt x="108291" y="239165"/>
                </a:lnTo>
                <a:lnTo>
                  <a:pt x="107373" y="237838"/>
                </a:lnTo>
                <a:lnTo>
                  <a:pt x="107271" y="236764"/>
                </a:lnTo>
                <a:lnTo>
                  <a:pt x="107991" y="235948"/>
                </a:lnTo>
                <a:lnTo>
                  <a:pt x="108094" y="234643"/>
                </a:lnTo>
                <a:lnTo>
                  <a:pt x="107584" y="232834"/>
                </a:lnTo>
                <a:lnTo>
                  <a:pt x="106693" y="231956"/>
                </a:lnTo>
                <a:lnTo>
                  <a:pt x="105428" y="232004"/>
                </a:lnTo>
                <a:lnTo>
                  <a:pt x="104639" y="231311"/>
                </a:lnTo>
                <a:lnTo>
                  <a:pt x="104326" y="229883"/>
                </a:lnTo>
                <a:lnTo>
                  <a:pt x="103585" y="228801"/>
                </a:lnTo>
                <a:lnTo>
                  <a:pt x="101810" y="227700"/>
                </a:lnTo>
                <a:lnTo>
                  <a:pt x="99464" y="228529"/>
                </a:lnTo>
                <a:lnTo>
                  <a:pt x="98356" y="229787"/>
                </a:lnTo>
                <a:lnTo>
                  <a:pt x="97703" y="231746"/>
                </a:lnTo>
                <a:lnTo>
                  <a:pt x="97112" y="232732"/>
                </a:lnTo>
                <a:lnTo>
                  <a:pt x="96812" y="234371"/>
                </a:lnTo>
                <a:lnTo>
                  <a:pt x="96676" y="235533"/>
                </a:lnTo>
                <a:lnTo>
                  <a:pt x="96078" y="236778"/>
                </a:lnTo>
                <a:lnTo>
                  <a:pt x="95452" y="237281"/>
                </a:lnTo>
                <a:lnTo>
                  <a:pt x="94806" y="237050"/>
                </a:lnTo>
                <a:lnTo>
                  <a:pt x="93603" y="237553"/>
                </a:lnTo>
                <a:lnTo>
                  <a:pt x="90944" y="239382"/>
                </a:lnTo>
                <a:lnTo>
                  <a:pt x="90189" y="240348"/>
                </a:lnTo>
                <a:lnTo>
                  <a:pt x="88047" y="238600"/>
                </a:lnTo>
                <a:lnTo>
                  <a:pt x="81791" y="232025"/>
                </a:lnTo>
                <a:lnTo>
                  <a:pt x="79567" y="230318"/>
                </a:lnTo>
                <a:lnTo>
                  <a:pt x="76290" y="226299"/>
                </a:lnTo>
                <a:lnTo>
                  <a:pt x="69082" y="213882"/>
                </a:lnTo>
                <a:lnTo>
                  <a:pt x="68055" y="211495"/>
                </a:lnTo>
                <a:lnTo>
                  <a:pt x="66682" y="205525"/>
                </a:lnTo>
                <a:lnTo>
                  <a:pt x="65104" y="201111"/>
                </a:lnTo>
                <a:lnTo>
                  <a:pt x="64927" y="198568"/>
                </a:lnTo>
                <a:lnTo>
                  <a:pt x="65682" y="197127"/>
                </a:lnTo>
                <a:lnTo>
                  <a:pt x="65219" y="195175"/>
                </a:lnTo>
                <a:lnTo>
                  <a:pt x="64410" y="193427"/>
                </a:lnTo>
                <a:lnTo>
                  <a:pt x="61955" y="191142"/>
                </a:lnTo>
                <a:lnTo>
                  <a:pt x="61255" y="183540"/>
                </a:lnTo>
                <a:lnTo>
                  <a:pt x="59609" y="178637"/>
                </a:lnTo>
                <a:lnTo>
                  <a:pt x="59970" y="174591"/>
                </a:lnTo>
                <a:lnTo>
                  <a:pt x="59181" y="170913"/>
                </a:lnTo>
                <a:lnTo>
                  <a:pt x="59106" y="168560"/>
                </a:lnTo>
                <a:lnTo>
                  <a:pt x="59460" y="164085"/>
                </a:lnTo>
                <a:lnTo>
                  <a:pt x="58140" y="158951"/>
                </a:lnTo>
                <a:lnTo>
                  <a:pt x="55468" y="153946"/>
                </a:lnTo>
                <a:lnTo>
                  <a:pt x="53054" y="146738"/>
                </a:lnTo>
                <a:lnTo>
                  <a:pt x="52707" y="143583"/>
                </a:lnTo>
                <a:lnTo>
                  <a:pt x="52966" y="135130"/>
                </a:lnTo>
                <a:lnTo>
                  <a:pt x="52497" y="131683"/>
                </a:lnTo>
                <a:lnTo>
                  <a:pt x="52524" y="127644"/>
                </a:lnTo>
                <a:lnTo>
                  <a:pt x="51571" y="123462"/>
                </a:lnTo>
                <a:lnTo>
                  <a:pt x="51177" y="121184"/>
                </a:lnTo>
                <a:lnTo>
                  <a:pt x="51850" y="119382"/>
                </a:lnTo>
                <a:lnTo>
                  <a:pt x="52245" y="119953"/>
                </a:lnTo>
                <a:lnTo>
                  <a:pt x="52939" y="120225"/>
                </a:lnTo>
                <a:lnTo>
                  <a:pt x="53408" y="117832"/>
                </a:lnTo>
                <a:lnTo>
                  <a:pt x="53516" y="115716"/>
                </a:lnTo>
                <a:lnTo>
                  <a:pt x="52313" y="110508"/>
                </a:lnTo>
                <a:lnTo>
                  <a:pt x="49627" y="105190"/>
                </a:lnTo>
                <a:lnTo>
                  <a:pt x="42970" y="96554"/>
                </a:lnTo>
                <a:lnTo>
                  <a:pt x="41344" y="93263"/>
                </a:lnTo>
                <a:lnTo>
                  <a:pt x="40420" y="90543"/>
                </a:lnTo>
                <a:lnTo>
                  <a:pt x="32994" y="79214"/>
                </a:lnTo>
                <a:lnTo>
                  <a:pt x="29825" y="71251"/>
                </a:lnTo>
                <a:lnTo>
                  <a:pt x="27608" y="64383"/>
                </a:lnTo>
                <a:lnTo>
                  <a:pt x="25201" y="61221"/>
                </a:lnTo>
                <a:lnTo>
                  <a:pt x="14056" y="39059"/>
                </a:lnTo>
                <a:lnTo>
                  <a:pt x="11587" y="35537"/>
                </a:lnTo>
                <a:lnTo>
                  <a:pt x="7140" y="31328"/>
                </a:lnTo>
                <a:lnTo>
                  <a:pt x="6100" y="29927"/>
                </a:lnTo>
                <a:lnTo>
                  <a:pt x="4386" y="25922"/>
                </a:lnTo>
                <a:lnTo>
                  <a:pt x="1041" y="20563"/>
                </a:lnTo>
                <a:lnTo>
                  <a:pt x="225" y="15566"/>
                </a:lnTo>
                <a:lnTo>
                  <a:pt x="0" y="9908"/>
                </a:lnTo>
                <a:lnTo>
                  <a:pt x="408" y="5583"/>
                </a:lnTo>
                <a:lnTo>
                  <a:pt x="3454" y="5134"/>
                </a:lnTo>
                <a:lnTo>
                  <a:pt x="5583" y="3978"/>
                </a:lnTo>
                <a:lnTo>
                  <a:pt x="7494" y="3903"/>
                </a:lnTo>
                <a:lnTo>
                  <a:pt x="9384" y="4808"/>
                </a:lnTo>
                <a:lnTo>
                  <a:pt x="11390" y="4876"/>
                </a:lnTo>
                <a:lnTo>
                  <a:pt x="12172" y="4726"/>
                </a:lnTo>
                <a:lnTo>
                  <a:pt x="15776" y="4855"/>
                </a:lnTo>
                <a:lnTo>
                  <a:pt x="17843" y="3822"/>
                </a:lnTo>
                <a:lnTo>
                  <a:pt x="20298" y="2788"/>
                </a:lnTo>
                <a:lnTo>
                  <a:pt x="21713" y="1877"/>
                </a:lnTo>
                <a:lnTo>
                  <a:pt x="23698" y="945"/>
                </a:lnTo>
                <a:lnTo>
                  <a:pt x="26330" y="0"/>
                </a:lnTo>
                <a:lnTo>
                  <a:pt x="27826" y="75"/>
                </a:lnTo>
                <a:lnTo>
                  <a:pt x="29662" y="429"/>
                </a:lnTo>
                <a:lnTo>
                  <a:pt x="32103" y="796"/>
                </a:lnTo>
                <a:lnTo>
                  <a:pt x="33484" y="1428"/>
                </a:lnTo>
                <a:lnTo>
                  <a:pt x="35115" y="3441"/>
                </a:lnTo>
                <a:lnTo>
                  <a:pt x="37652" y="5270"/>
                </a:lnTo>
                <a:lnTo>
                  <a:pt x="39515" y="6365"/>
                </a:lnTo>
                <a:lnTo>
                  <a:pt x="41657" y="7800"/>
                </a:lnTo>
                <a:lnTo>
                  <a:pt x="42297" y="8357"/>
                </a:lnTo>
                <a:lnTo>
                  <a:pt x="43242" y="8663"/>
                </a:lnTo>
                <a:lnTo>
                  <a:pt x="43820" y="8758"/>
                </a:lnTo>
                <a:lnTo>
                  <a:pt x="47798" y="8534"/>
                </a:lnTo>
                <a:lnTo>
                  <a:pt x="51395" y="8337"/>
                </a:lnTo>
                <a:lnTo>
                  <a:pt x="55278" y="8344"/>
                </a:lnTo>
                <a:lnTo>
                  <a:pt x="62574" y="8350"/>
                </a:lnTo>
                <a:lnTo>
                  <a:pt x="69877" y="8364"/>
                </a:lnTo>
                <a:lnTo>
                  <a:pt x="77181" y="8371"/>
                </a:lnTo>
                <a:lnTo>
                  <a:pt x="84484" y="8384"/>
                </a:lnTo>
                <a:lnTo>
                  <a:pt x="91787" y="8398"/>
                </a:lnTo>
                <a:lnTo>
                  <a:pt x="99083" y="8412"/>
                </a:lnTo>
                <a:lnTo>
                  <a:pt x="106387" y="8419"/>
                </a:lnTo>
                <a:lnTo>
                  <a:pt x="113690" y="8432"/>
                </a:lnTo>
                <a:lnTo>
                  <a:pt x="116675" y="8439"/>
                </a:lnTo>
                <a:lnTo>
                  <a:pt x="121891" y="8500"/>
                </a:lnTo>
                <a:lnTo>
                  <a:pt x="127386" y="8568"/>
                </a:lnTo>
                <a:lnTo>
                  <a:pt x="127991" y="8684"/>
                </a:lnTo>
                <a:lnTo>
                  <a:pt x="128602" y="9064"/>
                </a:lnTo>
                <a:lnTo>
                  <a:pt x="129106" y="9432"/>
                </a:lnTo>
                <a:lnTo>
                  <a:pt x="131044" y="11961"/>
                </a:lnTo>
                <a:lnTo>
                  <a:pt x="133519" y="14613"/>
                </a:lnTo>
                <a:lnTo>
                  <a:pt x="135586" y="15864"/>
                </a:lnTo>
                <a:lnTo>
                  <a:pt x="138048" y="16613"/>
                </a:lnTo>
                <a:lnTo>
                  <a:pt x="140360" y="16891"/>
                </a:lnTo>
                <a:lnTo>
                  <a:pt x="142522" y="16708"/>
                </a:lnTo>
                <a:lnTo>
                  <a:pt x="146099" y="17048"/>
                </a:lnTo>
                <a:lnTo>
                  <a:pt x="151104" y="17905"/>
                </a:lnTo>
                <a:lnTo>
                  <a:pt x="156306" y="18156"/>
                </a:lnTo>
                <a:lnTo>
                  <a:pt x="161698" y="17809"/>
                </a:lnTo>
                <a:lnTo>
                  <a:pt x="165486" y="18279"/>
                </a:lnTo>
                <a:lnTo>
                  <a:pt x="167676" y="19577"/>
                </a:lnTo>
                <a:lnTo>
                  <a:pt x="169920" y="20461"/>
                </a:lnTo>
                <a:lnTo>
                  <a:pt x="172218" y="20924"/>
                </a:lnTo>
                <a:lnTo>
                  <a:pt x="175319" y="20652"/>
                </a:lnTo>
                <a:lnTo>
                  <a:pt x="179236" y="19645"/>
                </a:lnTo>
                <a:lnTo>
                  <a:pt x="182568" y="19788"/>
                </a:lnTo>
                <a:lnTo>
                  <a:pt x="184111" y="20516"/>
                </a:lnTo>
                <a:lnTo>
                  <a:pt x="185030" y="20536"/>
                </a:lnTo>
                <a:lnTo>
                  <a:pt x="190782" y="19482"/>
                </a:lnTo>
                <a:lnTo>
                  <a:pt x="195406" y="18639"/>
                </a:lnTo>
                <a:lnTo>
                  <a:pt x="202349" y="17286"/>
                </a:lnTo>
                <a:lnTo>
                  <a:pt x="208068" y="16171"/>
                </a:lnTo>
                <a:lnTo>
                  <a:pt x="216541" y="1452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38" name="Google Shape;3838;p208"/>
          <p:cNvSpPr/>
          <p:nvPr/>
        </p:nvSpPr>
        <p:spPr>
          <a:xfrm>
            <a:off x="10680549" y="4900074"/>
            <a:ext cx="156700" cy="72026"/>
          </a:xfrm>
          <a:custGeom>
            <a:rect b="b" l="l" r="r" t="t"/>
            <a:pathLst>
              <a:path extrusionOk="0" h="72026" w="156700">
                <a:moveTo>
                  <a:pt x="449" y="3958"/>
                </a:moveTo>
                <a:lnTo>
                  <a:pt x="150" y="4386"/>
                </a:lnTo>
                <a:lnTo>
                  <a:pt x="0" y="1197"/>
                </a:lnTo>
                <a:lnTo>
                  <a:pt x="606" y="0"/>
                </a:lnTo>
                <a:lnTo>
                  <a:pt x="898" y="2482"/>
                </a:lnTo>
                <a:lnTo>
                  <a:pt x="449" y="3958"/>
                </a:lnTo>
                <a:close/>
                <a:moveTo>
                  <a:pt x="81560" y="22794"/>
                </a:moveTo>
                <a:lnTo>
                  <a:pt x="83709" y="24065"/>
                </a:lnTo>
                <a:lnTo>
                  <a:pt x="86021" y="23522"/>
                </a:lnTo>
                <a:lnTo>
                  <a:pt x="88924" y="25521"/>
                </a:lnTo>
                <a:lnTo>
                  <a:pt x="96323" y="31600"/>
                </a:lnTo>
                <a:lnTo>
                  <a:pt x="98921" y="32885"/>
                </a:lnTo>
                <a:lnTo>
                  <a:pt x="100451" y="33375"/>
                </a:lnTo>
                <a:lnTo>
                  <a:pt x="101606" y="34368"/>
                </a:lnTo>
                <a:lnTo>
                  <a:pt x="102640" y="35775"/>
                </a:lnTo>
                <a:lnTo>
                  <a:pt x="104048" y="36768"/>
                </a:lnTo>
                <a:lnTo>
                  <a:pt x="104660" y="37693"/>
                </a:lnTo>
                <a:lnTo>
                  <a:pt x="104809" y="38944"/>
                </a:lnTo>
                <a:lnTo>
                  <a:pt x="105319" y="39712"/>
                </a:lnTo>
                <a:lnTo>
                  <a:pt x="107896" y="41732"/>
                </a:lnTo>
                <a:lnTo>
                  <a:pt x="109433" y="43507"/>
                </a:lnTo>
                <a:lnTo>
                  <a:pt x="111569" y="44411"/>
                </a:lnTo>
                <a:lnTo>
                  <a:pt x="112487" y="45472"/>
                </a:lnTo>
                <a:lnTo>
                  <a:pt x="113683" y="45989"/>
                </a:lnTo>
                <a:lnTo>
                  <a:pt x="114907" y="47077"/>
                </a:lnTo>
                <a:lnTo>
                  <a:pt x="116975" y="47927"/>
                </a:lnTo>
                <a:lnTo>
                  <a:pt x="121660" y="51055"/>
                </a:lnTo>
                <a:lnTo>
                  <a:pt x="125278" y="54026"/>
                </a:lnTo>
                <a:lnTo>
                  <a:pt x="127086" y="55869"/>
                </a:lnTo>
                <a:lnTo>
                  <a:pt x="129031" y="57508"/>
                </a:lnTo>
                <a:lnTo>
                  <a:pt x="131520" y="58821"/>
                </a:lnTo>
                <a:lnTo>
                  <a:pt x="133859" y="60316"/>
                </a:lnTo>
                <a:lnTo>
                  <a:pt x="135036" y="63826"/>
                </a:lnTo>
                <a:lnTo>
                  <a:pt x="134389" y="65084"/>
                </a:lnTo>
                <a:lnTo>
                  <a:pt x="133050" y="65709"/>
                </a:lnTo>
                <a:lnTo>
                  <a:pt x="131806" y="65757"/>
                </a:lnTo>
                <a:lnTo>
                  <a:pt x="130643" y="66178"/>
                </a:lnTo>
                <a:lnTo>
                  <a:pt x="126760" y="63914"/>
                </a:lnTo>
                <a:lnTo>
                  <a:pt x="125835" y="63581"/>
                </a:lnTo>
                <a:lnTo>
                  <a:pt x="124802" y="63724"/>
                </a:lnTo>
                <a:lnTo>
                  <a:pt x="124223" y="63220"/>
                </a:lnTo>
                <a:lnTo>
                  <a:pt x="123815" y="62500"/>
                </a:lnTo>
                <a:lnTo>
                  <a:pt x="121442" y="61656"/>
                </a:lnTo>
                <a:lnTo>
                  <a:pt x="119239" y="60310"/>
                </a:lnTo>
                <a:lnTo>
                  <a:pt x="118600" y="59392"/>
                </a:lnTo>
                <a:lnTo>
                  <a:pt x="118226" y="58250"/>
                </a:lnTo>
                <a:lnTo>
                  <a:pt x="117696" y="57597"/>
                </a:lnTo>
                <a:lnTo>
                  <a:pt x="114588" y="56604"/>
                </a:lnTo>
                <a:lnTo>
                  <a:pt x="112493" y="55495"/>
                </a:lnTo>
                <a:lnTo>
                  <a:pt x="110970" y="53938"/>
                </a:lnTo>
                <a:lnTo>
                  <a:pt x="108611" y="52850"/>
                </a:lnTo>
                <a:lnTo>
                  <a:pt x="104932" y="50620"/>
                </a:lnTo>
                <a:lnTo>
                  <a:pt x="103048" y="49906"/>
                </a:lnTo>
                <a:lnTo>
                  <a:pt x="101396" y="48791"/>
                </a:lnTo>
                <a:lnTo>
                  <a:pt x="96976" y="44744"/>
                </a:lnTo>
                <a:lnTo>
                  <a:pt x="95398" y="43989"/>
                </a:lnTo>
                <a:lnTo>
                  <a:pt x="94024" y="42194"/>
                </a:lnTo>
                <a:lnTo>
                  <a:pt x="90210" y="37931"/>
                </a:lnTo>
                <a:lnTo>
                  <a:pt x="88367" y="36183"/>
                </a:lnTo>
                <a:lnTo>
                  <a:pt x="86368" y="34626"/>
                </a:lnTo>
                <a:lnTo>
                  <a:pt x="84838" y="32804"/>
                </a:lnTo>
                <a:lnTo>
                  <a:pt x="83661" y="30641"/>
                </a:lnTo>
                <a:lnTo>
                  <a:pt x="80927" y="27547"/>
                </a:lnTo>
                <a:lnTo>
                  <a:pt x="80595" y="26228"/>
                </a:lnTo>
                <a:lnTo>
                  <a:pt x="80710" y="24875"/>
                </a:lnTo>
                <a:lnTo>
                  <a:pt x="80050" y="24004"/>
                </a:lnTo>
                <a:lnTo>
                  <a:pt x="78935" y="23474"/>
                </a:lnTo>
                <a:lnTo>
                  <a:pt x="78405" y="22563"/>
                </a:lnTo>
                <a:lnTo>
                  <a:pt x="78466" y="21332"/>
                </a:lnTo>
                <a:lnTo>
                  <a:pt x="78833" y="20699"/>
                </a:lnTo>
                <a:lnTo>
                  <a:pt x="81560" y="22794"/>
                </a:lnTo>
                <a:close/>
                <a:moveTo>
                  <a:pt x="126304" y="31960"/>
                </a:moveTo>
                <a:lnTo>
                  <a:pt x="125291" y="32157"/>
                </a:lnTo>
                <a:lnTo>
                  <a:pt x="126515" y="30301"/>
                </a:lnTo>
                <a:lnTo>
                  <a:pt x="126556" y="29165"/>
                </a:lnTo>
                <a:lnTo>
                  <a:pt x="127046" y="26922"/>
                </a:lnTo>
                <a:lnTo>
                  <a:pt x="126984" y="26173"/>
                </a:lnTo>
                <a:lnTo>
                  <a:pt x="127794" y="26269"/>
                </a:lnTo>
                <a:lnTo>
                  <a:pt x="128671" y="26915"/>
                </a:lnTo>
                <a:lnTo>
                  <a:pt x="127664" y="27472"/>
                </a:lnTo>
                <a:lnTo>
                  <a:pt x="127324" y="28445"/>
                </a:lnTo>
                <a:lnTo>
                  <a:pt x="127365" y="29655"/>
                </a:lnTo>
                <a:lnTo>
                  <a:pt x="127753" y="29880"/>
                </a:lnTo>
                <a:lnTo>
                  <a:pt x="127107" y="31206"/>
                </a:lnTo>
                <a:lnTo>
                  <a:pt x="126304" y="31960"/>
                </a:lnTo>
                <a:close/>
                <a:moveTo>
                  <a:pt x="142604" y="41344"/>
                </a:moveTo>
                <a:lnTo>
                  <a:pt x="141564" y="41508"/>
                </a:lnTo>
                <a:lnTo>
                  <a:pt x="140170" y="40039"/>
                </a:lnTo>
                <a:lnTo>
                  <a:pt x="137511" y="39304"/>
                </a:lnTo>
                <a:lnTo>
                  <a:pt x="136341" y="38019"/>
                </a:lnTo>
                <a:lnTo>
                  <a:pt x="135580" y="36503"/>
                </a:lnTo>
                <a:lnTo>
                  <a:pt x="137089" y="36129"/>
                </a:lnTo>
                <a:lnTo>
                  <a:pt x="138572" y="34089"/>
                </a:lnTo>
                <a:lnTo>
                  <a:pt x="137565" y="33334"/>
                </a:lnTo>
                <a:lnTo>
                  <a:pt x="135824" y="33198"/>
                </a:lnTo>
                <a:lnTo>
                  <a:pt x="136022" y="32402"/>
                </a:lnTo>
                <a:lnTo>
                  <a:pt x="138850" y="31457"/>
                </a:lnTo>
                <a:lnTo>
                  <a:pt x="140095" y="32008"/>
                </a:lnTo>
                <a:lnTo>
                  <a:pt x="140646" y="32654"/>
                </a:lnTo>
                <a:lnTo>
                  <a:pt x="140564" y="35884"/>
                </a:lnTo>
                <a:lnTo>
                  <a:pt x="141842" y="36911"/>
                </a:lnTo>
                <a:lnTo>
                  <a:pt x="143168" y="39209"/>
                </a:lnTo>
                <a:lnTo>
                  <a:pt x="143168" y="39855"/>
                </a:lnTo>
                <a:lnTo>
                  <a:pt x="142604" y="41344"/>
                </a:lnTo>
                <a:close/>
                <a:moveTo>
                  <a:pt x="154253" y="46825"/>
                </a:moveTo>
                <a:lnTo>
                  <a:pt x="155143" y="47206"/>
                </a:lnTo>
                <a:lnTo>
                  <a:pt x="156700" y="47138"/>
                </a:lnTo>
                <a:lnTo>
                  <a:pt x="156347" y="50620"/>
                </a:lnTo>
                <a:lnTo>
                  <a:pt x="154164" y="51177"/>
                </a:lnTo>
                <a:lnTo>
                  <a:pt x="153416" y="51150"/>
                </a:lnTo>
                <a:lnTo>
                  <a:pt x="152926" y="50416"/>
                </a:lnTo>
                <a:lnTo>
                  <a:pt x="151676" y="49933"/>
                </a:lnTo>
                <a:lnTo>
                  <a:pt x="151737" y="48743"/>
                </a:lnTo>
                <a:lnTo>
                  <a:pt x="150526" y="46071"/>
                </a:lnTo>
                <a:lnTo>
                  <a:pt x="152634" y="45663"/>
                </a:lnTo>
                <a:lnTo>
                  <a:pt x="153831" y="44949"/>
                </a:lnTo>
                <a:lnTo>
                  <a:pt x="153763" y="45601"/>
                </a:lnTo>
                <a:lnTo>
                  <a:pt x="153947" y="46356"/>
                </a:lnTo>
                <a:lnTo>
                  <a:pt x="154253" y="46825"/>
                </a:lnTo>
                <a:close/>
                <a:moveTo>
                  <a:pt x="145344" y="71251"/>
                </a:moveTo>
                <a:lnTo>
                  <a:pt x="144739" y="72026"/>
                </a:lnTo>
                <a:lnTo>
                  <a:pt x="143991" y="71870"/>
                </a:lnTo>
                <a:lnTo>
                  <a:pt x="143420" y="71577"/>
                </a:lnTo>
                <a:lnTo>
                  <a:pt x="143005" y="71156"/>
                </a:lnTo>
                <a:lnTo>
                  <a:pt x="143420" y="69571"/>
                </a:lnTo>
                <a:lnTo>
                  <a:pt x="145059" y="70347"/>
                </a:lnTo>
                <a:lnTo>
                  <a:pt x="145344" y="7125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39" name="Google Shape;3839;p208"/>
          <p:cNvSpPr/>
          <p:nvPr/>
        </p:nvSpPr>
        <p:spPr>
          <a:xfrm>
            <a:off x="7631524" y="4071658"/>
            <a:ext cx="301520" cy="235764"/>
          </a:xfrm>
          <a:custGeom>
            <a:rect b="b" l="l" r="r" t="t"/>
            <a:pathLst>
              <a:path extrusionOk="0" h="235764" w="301520">
                <a:moveTo>
                  <a:pt x="282739" y="10778"/>
                </a:moveTo>
                <a:lnTo>
                  <a:pt x="284834" y="22665"/>
                </a:lnTo>
                <a:lnTo>
                  <a:pt x="286425" y="32831"/>
                </a:lnTo>
                <a:lnTo>
                  <a:pt x="286534" y="39291"/>
                </a:lnTo>
                <a:lnTo>
                  <a:pt x="286608" y="40977"/>
                </a:lnTo>
                <a:lnTo>
                  <a:pt x="287261" y="42113"/>
                </a:lnTo>
                <a:lnTo>
                  <a:pt x="288744" y="43255"/>
                </a:lnTo>
                <a:lnTo>
                  <a:pt x="294728" y="52558"/>
                </a:lnTo>
                <a:lnTo>
                  <a:pt x="293449" y="54169"/>
                </a:lnTo>
                <a:lnTo>
                  <a:pt x="294347" y="57046"/>
                </a:lnTo>
                <a:lnTo>
                  <a:pt x="295898" y="58276"/>
                </a:lnTo>
                <a:lnTo>
                  <a:pt x="300875" y="63798"/>
                </a:lnTo>
                <a:lnTo>
                  <a:pt x="301521" y="64886"/>
                </a:lnTo>
                <a:lnTo>
                  <a:pt x="301249" y="65757"/>
                </a:lnTo>
                <a:lnTo>
                  <a:pt x="297761" y="72237"/>
                </a:lnTo>
                <a:lnTo>
                  <a:pt x="297169" y="73821"/>
                </a:lnTo>
                <a:lnTo>
                  <a:pt x="296475" y="82056"/>
                </a:lnTo>
                <a:lnTo>
                  <a:pt x="295986" y="87857"/>
                </a:lnTo>
                <a:lnTo>
                  <a:pt x="295306" y="95799"/>
                </a:lnTo>
                <a:lnTo>
                  <a:pt x="294503" y="105285"/>
                </a:lnTo>
                <a:lnTo>
                  <a:pt x="293857" y="113262"/>
                </a:lnTo>
                <a:lnTo>
                  <a:pt x="293001" y="123788"/>
                </a:lnTo>
                <a:lnTo>
                  <a:pt x="292191" y="133716"/>
                </a:lnTo>
                <a:lnTo>
                  <a:pt x="287187" y="139156"/>
                </a:lnTo>
                <a:lnTo>
                  <a:pt x="278306" y="148785"/>
                </a:lnTo>
                <a:lnTo>
                  <a:pt x="271077" y="156605"/>
                </a:lnTo>
                <a:lnTo>
                  <a:pt x="267453" y="161834"/>
                </a:lnTo>
                <a:lnTo>
                  <a:pt x="260374" y="172028"/>
                </a:lnTo>
                <a:lnTo>
                  <a:pt x="257232" y="178610"/>
                </a:lnTo>
                <a:lnTo>
                  <a:pt x="254771" y="182044"/>
                </a:lnTo>
                <a:lnTo>
                  <a:pt x="253526" y="183506"/>
                </a:lnTo>
                <a:lnTo>
                  <a:pt x="254628" y="188321"/>
                </a:lnTo>
                <a:lnTo>
                  <a:pt x="256545" y="196725"/>
                </a:lnTo>
                <a:lnTo>
                  <a:pt x="253118" y="196780"/>
                </a:lnTo>
                <a:lnTo>
                  <a:pt x="251153" y="197378"/>
                </a:lnTo>
                <a:lnTo>
                  <a:pt x="248671" y="199289"/>
                </a:lnTo>
                <a:lnTo>
                  <a:pt x="245897" y="200044"/>
                </a:lnTo>
                <a:lnTo>
                  <a:pt x="242524" y="201710"/>
                </a:lnTo>
                <a:lnTo>
                  <a:pt x="240389" y="203043"/>
                </a:lnTo>
                <a:lnTo>
                  <a:pt x="238383" y="204097"/>
                </a:lnTo>
                <a:lnTo>
                  <a:pt x="235622" y="206674"/>
                </a:lnTo>
                <a:lnTo>
                  <a:pt x="234724" y="208632"/>
                </a:lnTo>
                <a:lnTo>
                  <a:pt x="231977" y="209020"/>
                </a:lnTo>
                <a:lnTo>
                  <a:pt x="228135" y="208700"/>
                </a:lnTo>
                <a:lnTo>
                  <a:pt x="225694" y="206722"/>
                </a:lnTo>
                <a:lnTo>
                  <a:pt x="220036" y="204661"/>
                </a:lnTo>
                <a:lnTo>
                  <a:pt x="216364" y="203825"/>
                </a:lnTo>
                <a:lnTo>
                  <a:pt x="214664" y="203573"/>
                </a:lnTo>
                <a:lnTo>
                  <a:pt x="206021" y="203220"/>
                </a:lnTo>
                <a:lnTo>
                  <a:pt x="196800" y="204029"/>
                </a:lnTo>
                <a:lnTo>
                  <a:pt x="192101" y="204988"/>
                </a:lnTo>
                <a:lnTo>
                  <a:pt x="191245" y="205198"/>
                </a:lnTo>
                <a:lnTo>
                  <a:pt x="188579" y="206443"/>
                </a:lnTo>
                <a:lnTo>
                  <a:pt x="186369" y="207823"/>
                </a:lnTo>
                <a:lnTo>
                  <a:pt x="180392" y="214140"/>
                </a:lnTo>
                <a:lnTo>
                  <a:pt x="172476" y="213930"/>
                </a:lnTo>
                <a:lnTo>
                  <a:pt x="167825" y="213229"/>
                </a:lnTo>
                <a:lnTo>
                  <a:pt x="163874" y="212243"/>
                </a:lnTo>
                <a:lnTo>
                  <a:pt x="158251" y="209292"/>
                </a:lnTo>
                <a:lnTo>
                  <a:pt x="151362" y="204784"/>
                </a:lnTo>
                <a:lnTo>
                  <a:pt x="148703" y="204171"/>
                </a:lnTo>
                <a:lnTo>
                  <a:pt x="146317" y="203818"/>
                </a:lnTo>
                <a:lnTo>
                  <a:pt x="145521" y="203879"/>
                </a:lnTo>
                <a:lnTo>
                  <a:pt x="137293" y="208367"/>
                </a:lnTo>
                <a:lnTo>
                  <a:pt x="135709" y="208272"/>
                </a:lnTo>
                <a:lnTo>
                  <a:pt x="133771" y="208775"/>
                </a:lnTo>
                <a:lnTo>
                  <a:pt x="132492" y="209890"/>
                </a:lnTo>
                <a:lnTo>
                  <a:pt x="131547" y="210448"/>
                </a:lnTo>
                <a:lnTo>
                  <a:pt x="130561" y="210543"/>
                </a:lnTo>
                <a:lnTo>
                  <a:pt x="129262" y="210298"/>
                </a:lnTo>
                <a:lnTo>
                  <a:pt x="127997" y="209612"/>
                </a:lnTo>
                <a:lnTo>
                  <a:pt x="126733" y="208360"/>
                </a:lnTo>
                <a:lnTo>
                  <a:pt x="123339" y="203362"/>
                </a:lnTo>
                <a:lnTo>
                  <a:pt x="122639" y="202485"/>
                </a:lnTo>
                <a:lnTo>
                  <a:pt x="121190" y="201003"/>
                </a:lnTo>
                <a:lnTo>
                  <a:pt x="118756" y="198691"/>
                </a:lnTo>
                <a:lnTo>
                  <a:pt x="117104" y="197616"/>
                </a:lnTo>
                <a:lnTo>
                  <a:pt x="116097" y="197338"/>
                </a:lnTo>
                <a:lnTo>
                  <a:pt x="114900" y="197521"/>
                </a:lnTo>
                <a:lnTo>
                  <a:pt x="108291" y="195536"/>
                </a:lnTo>
                <a:lnTo>
                  <a:pt x="101688" y="193434"/>
                </a:lnTo>
                <a:lnTo>
                  <a:pt x="100233" y="193706"/>
                </a:lnTo>
                <a:lnTo>
                  <a:pt x="99199" y="194142"/>
                </a:lnTo>
                <a:lnTo>
                  <a:pt x="96914" y="195692"/>
                </a:lnTo>
                <a:lnTo>
                  <a:pt x="94221" y="195978"/>
                </a:lnTo>
                <a:lnTo>
                  <a:pt x="90801" y="195855"/>
                </a:lnTo>
                <a:lnTo>
                  <a:pt x="88924" y="195644"/>
                </a:lnTo>
                <a:lnTo>
                  <a:pt x="85905" y="196161"/>
                </a:lnTo>
                <a:lnTo>
                  <a:pt x="83892" y="196780"/>
                </a:lnTo>
                <a:lnTo>
                  <a:pt x="81254" y="197834"/>
                </a:lnTo>
                <a:lnTo>
                  <a:pt x="77833" y="200697"/>
                </a:lnTo>
                <a:lnTo>
                  <a:pt x="76854" y="201064"/>
                </a:lnTo>
                <a:lnTo>
                  <a:pt x="76025" y="201540"/>
                </a:lnTo>
                <a:lnTo>
                  <a:pt x="74882" y="209374"/>
                </a:lnTo>
                <a:lnTo>
                  <a:pt x="73951" y="211727"/>
                </a:lnTo>
                <a:lnTo>
                  <a:pt x="72217" y="214834"/>
                </a:lnTo>
                <a:lnTo>
                  <a:pt x="68810" y="217799"/>
                </a:lnTo>
                <a:lnTo>
                  <a:pt x="66470" y="219594"/>
                </a:lnTo>
                <a:lnTo>
                  <a:pt x="66416" y="222015"/>
                </a:lnTo>
                <a:lnTo>
                  <a:pt x="66232" y="225973"/>
                </a:lnTo>
                <a:lnTo>
                  <a:pt x="66198" y="228686"/>
                </a:lnTo>
                <a:lnTo>
                  <a:pt x="66355" y="230454"/>
                </a:lnTo>
                <a:lnTo>
                  <a:pt x="65960" y="231297"/>
                </a:lnTo>
                <a:lnTo>
                  <a:pt x="65804" y="232065"/>
                </a:lnTo>
                <a:lnTo>
                  <a:pt x="65926" y="233215"/>
                </a:lnTo>
                <a:lnTo>
                  <a:pt x="66484" y="233765"/>
                </a:lnTo>
                <a:lnTo>
                  <a:pt x="66810" y="234486"/>
                </a:lnTo>
                <a:lnTo>
                  <a:pt x="66593" y="235071"/>
                </a:lnTo>
                <a:lnTo>
                  <a:pt x="65491" y="235765"/>
                </a:lnTo>
                <a:lnTo>
                  <a:pt x="64274" y="233997"/>
                </a:lnTo>
                <a:lnTo>
                  <a:pt x="62710" y="232752"/>
                </a:lnTo>
                <a:lnTo>
                  <a:pt x="60996" y="232195"/>
                </a:lnTo>
                <a:lnTo>
                  <a:pt x="59834" y="231290"/>
                </a:lnTo>
                <a:lnTo>
                  <a:pt x="59235" y="230039"/>
                </a:lnTo>
                <a:lnTo>
                  <a:pt x="56984" y="227591"/>
                </a:lnTo>
                <a:lnTo>
                  <a:pt x="51803" y="222743"/>
                </a:lnTo>
                <a:lnTo>
                  <a:pt x="51272" y="222627"/>
                </a:lnTo>
                <a:lnTo>
                  <a:pt x="50409" y="222436"/>
                </a:lnTo>
                <a:lnTo>
                  <a:pt x="48947" y="223015"/>
                </a:lnTo>
                <a:lnTo>
                  <a:pt x="48049" y="223810"/>
                </a:lnTo>
                <a:lnTo>
                  <a:pt x="47417" y="224123"/>
                </a:lnTo>
                <a:lnTo>
                  <a:pt x="46465" y="224171"/>
                </a:lnTo>
                <a:lnTo>
                  <a:pt x="44003" y="224782"/>
                </a:lnTo>
                <a:lnTo>
                  <a:pt x="42031" y="225571"/>
                </a:lnTo>
                <a:lnTo>
                  <a:pt x="41977" y="226224"/>
                </a:lnTo>
                <a:lnTo>
                  <a:pt x="42922" y="229889"/>
                </a:lnTo>
                <a:lnTo>
                  <a:pt x="42473" y="231875"/>
                </a:lnTo>
                <a:lnTo>
                  <a:pt x="41596" y="230930"/>
                </a:lnTo>
                <a:lnTo>
                  <a:pt x="38753" y="227231"/>
                </a:lnTo>
                <a:lnTo>
                  <a:pt x="36788" y="224490"/>
                </a:lnTo>
                <a:lnTo>
                  <a:pt x="36441" y="223878"/>
                </a:lnTo>
                <a:lnTo>
                  <a:pt x="36163" y="222933"/>
                </a:lnTo>
                <a:lnTo>
                  <a:pt x="36353" y="222525"/>
                </a:lnTo>
                <a:lnTo>
                  <a:pt x="37135" y="222239"/>
                </a:lnTo>
                <a:lnTo>
                  <a:pt x="38937" y="221879"/>
                </a:lnTo>
                <a:lnTo>
                  <a:pt x="39270" y="221593"/>
                </a:lnTo>
                <a:lnTo>
                  <a:pt x="39359" y="220839"/>
                </a:lnTo>
                <a:lnTo>
                  <a:pt x="39080" y="219431"/>
                </a:lnTo>
                <a:lnTo>
                  <a:pt x="38094" y="217527"/>
                </a:lnTo>
                <a:lnTo>
                  <a:pt x="37040" y="216262"/>
                </a:lnTo>
                <a:lnTo>
                  <a:pt x="36455" y="216017"/>
                </a:lnTo>
                <a:lnTo>
                  <a:pt x="35374" y="215977"/>
                </a:lnTo>
                <a:lnTo>
                  <a:pt x="34204" y="216147"/>
                </a:lnTo>
                <a:lnTo>
                  <a:pt x="32008" y="217690"/>
                </a:lnTo>
                <a:lnTo>
                  <a:pt x="31035" y="217976"/>
                </a:lnTo>
                <a:lnTo>
                  <a:pt x="28764" y="217847"/>
                </a:lnTo>
                <a:lnTo>
                  <a:pt x="26744" y="217547"/>
                </a:lnTo>
                <a:lnTo>
                  <a:pt x="25514" y="216752"/>
                </a:lnTo>
                <a:lnTo>
                  <a:pt x="21855" y="213678"/>
                </a:lnTo>
                <a:lnTo>
                  <a:pt x="17809" y="210434"/>
                </a:lnTo>
                <a:lnTo>
                  <a:pt x="16109" y="209972"/>
                </a:lnTo>
                <a:lnTo>
                  <a:pt x="15715" y="209639"/>
                </a:lnTo>
                <a:lnTo>
                  <a:pt x="15450" y="207143"/>
                </a:lnTo>
                <a:lnTo>
                  <a:pt x="15518" y="204138"/>
                </a:lnTo>
                <a:lnTo>
                  <a:pt x="15742" y="203349"/>
                </a:lnTo>
                <a:lnTo>
                  <a:pt x="17428" y="203818"/>
                </a:lnTo>
                <a:lnTo>
                  <a:pt x="19224" y="204036"/>
                </a:lnTo>
                <a:lnTo>
                  <a:pt x="19802" y="203492"/>
                </a:lnTo>
                <a:lnTo>
                  <a:pt x="18360" y="202424"/>
                </a:lnTo>
                <a:lnTo>
                  <a:pt x="16300" y="201343"/>
                </a:lnTo>
                <a:lnTo>
                  <a:pt x="15531" y="199704"/>
                </a:lnTo>
                <a:lnTo>
                  <a:pt x="14940" y="199133"/>
                </a:lnTo>
                <a:lnTo>
                  <a:pt x="14015" y="198548"/>
                </a:lnTo>
                <a:lnTo>
                  <a:pt x="12947" y="198249"/>
                </a:lnTo>
                <a:lnTo>
                  <a:pt x="11880" y="197786"/>
                </a:lnTo>
                <a:lnTo>
                  <a:pt x="11145" y="197310"/>
                </a:lnTo>
                <a:lnTo>
                  <a:pt x="9942" y="197093"/>
                </a:lnTo>
                <a:lnTo>
                  <a:pt x="8677" y="196746"/>
                </a:lnTo>
                <a:lnTo>
                  <a:pt x="6848" y="194087"/>
                </a:lnTo>
                <a:lnTo>
                  <a:pt x="5066" y="191496"/>
                </a:lnTo>
                <a:lnTo>
                  <a:pt x="4019" y="189456"/>
                </a:lnTo>
                <a:lnTo>
                  <a:pt x="3645" y="188232"/>
                </a:lnTo>
                <a:lnTo>
                  <a:pt x="4175" y="186145"/>
                </a:lnTo>
                <a:lnTo>
                  <a:pt x="3645" y="185322"/>
                </a:lnTo>
                <a:lnTo>
                  <a:pt x="1659" y="183200"/>
                </a:lnTo>
                <a:lnTo>
                  <a:pt x="0" y="181228"/>
                </a:lnTo>
                <a:lnTo>
                  <a:pt x="408" y="178175"/>
                </a:lnTo>
                <a:lnTo>
                  <a:pt x="748" y="175625"/>
                </a:lnTo>
                <a:lnTo>
                  <a:pt x="762" y="174013"/>
                </a:lnTo>
                <a:lnTo>
                  <a:pt x="1027" y="173102"/>
                </a:lnTo>
                <a:lnTo>
                  <a:pt x="1237" y="172075"/>
                </a:lnTo>
                <a:lnTo>
                  <a:pt x="2339" y="171749"/>
                </a:lnTo>
                <a:lnTo>
                  <a:pt x="5141" y="171776"/>
                </a:lnTo>
                <a:lnTo>
                  <a:pt x="10588" y="172252"/>
                </a:lnTo>
                <a:lnTo>
                  <a:pt x="14953" y="171715"/>
                </a:lnTo>
                <a:lnTo>
                  <a:pt x="15198" y="171620"/>
                </a:lnTo>
                <a:lnTo>
                  <a:pt x="18278" y="168886"/>
                </a:lnTo>
                <a:lnTo>
                  <a:pt x="21692" y="166016"/>
                </a:lnTo>
                <a:lnTo>
                  <a:pt x="26826" y="165738"/>
                </a:lnTo>
                <a:lnTo>
                  <a:pt x="32361" y="165439"/>
                </a:lnTo>
                <a:lnTo>
                  <a:pt x="36727" y="165289"/>
                </a:lnTo>
                <a:lnTo>
                  <a:pt x="43078" y="165071"/>
                </a:lnTo>
                <a:lnTo>
                  <a:pt x="48205" y="164881"/>
                </a:lnTo>
                <a:lnTo>
                  <a:pt x="54149" y="164663"/>
                </a:lnTo>
                <a:lnTo>
                  <a:pt x="54325" y="163344"/>
                </a:lnTo>
                <a:lnTo>
                  <a:pt x="54693" y="163018"/>
                </a:lnTo>
                <a:lnTo>
                  <a:pt x="55278" y="162970"/>
                </a:lnTo>
                <a:lnTo>
                  <a:pt x="59643" y="163677"/>
                </a:lnTo>
                <a:lnTo>
                  <a:pt x="63750" y="164364"/>
                </a:lnTo>
                <a:lnTo>
                  <a:pt x="64063" y="161869"/>
                </a:lnTo>
                <a:lnTo>
                  <a:pt x="67667" y="158747"/>
                </a:lnTo>
                <a:lnTo>
                  <a:pt x="69714" y="158108"/>
                </a:lnTo>
                <a:lnTo>
                  <a:pt x="70217" y="157564"/>
                </a:lnTo>
                <a:lnTo>
                  <a:pt x="70863" y="156510"/>
                </a:lnTo>
                <a:lnTo>
                  <a:pt x="71264" y="154878"/>
                </a:lnTo>
                <a:lnTo>
                  <a:pt x="71441" y="153722"/>
                </a:lnTo>
                <a:lnTo>
                  <a:pt x="72203" y="152756"/>
                </a:lnTo>
                <a:lnTo>
                  <a:pt x="72760" y="150982"/>
                </a:lnTo>
                <a:lnTo>
                  <a:pt x="73495" y="147881"/>
                </a:lnTo>
                <a:lnTo>
                  <a:pt x="75528" y="144617"/>
                </a:lnTo>
                <a:lnTo>
                  <a:pt x="76691" y="140183"/>
                </a:lnTo>
                <a:lnTo>
                  <a:pt x="76861" y="135899"/>
                </a:lnTo>
                <a:lnTo>
                  <a:pt x="77085" y="132642"/>
                </a:lnTo>
                <a:lnTo>
                  <a:pt x="77691" y="131976"/>
                </a:lnTo>
                <a:lnTo>
                  <a:pt x="77670" y="126175"/>
                </a:lnTo>
                <a:lnTo>
                  <a:pt x="77656" y="120334"/>
                </a:lnTo>
                <a:lnTo>
                  <a:pt x="77636" y="115390"/>
                </a:lnTo>
                <a:lnTo>
                  <a:pt x="77616" y="109229"/>
                </a:lnTo>
                <a:lnTo>
                  <a:pt x="77602" y="103816"/>
                </a:lnTo>
                <a:lnTo>
                  <a:pt x="77582" y="97934"/>
                </a:lnTo>
                <a:lnTo>
                  <a:pt x="77568" y="92651"/>
                </a:lnTo>
                <a:lnTo>
                  <a:pt x="77555" y="89142"/>
                </a:lnTo>
                <a:lnTo>
                  <a:pt x="81723" y="88305"/>
                </a:lnTo>
                <a:lnTo>
                  <a:pt x="86027" y="87435"/>
                </a:lnTo>
                <a:lnTo>
                  <a:pt x="92324" y="86164"/>
                </a:lnTo>
                <a:lnTo>
                  <a:pt x="99145" y="84790"/>
                </a:lnTo>
                <a:lnTo>
                  <a:pt x="106577" y="83287"/>
                </a:lnTo>
                <a:lnTo>
                  <a:pt x="108264" y="82383"/>
                </a:lnTo>
                <a:lnTo>
                  <a:pt x="113874" y="77289"/>
                </a:lnTo>
                <a:lnTo>
                  <a:pt x="116410" y="74984"/>
                </a:lnTo>
                <a:lnTo>
                  <a:pt x="121442" y="70415"/>
                </a:lnTo>
                <a:lnTo>
                  <a:pt x="125325" y="66872"/>
                </a:lnTo>
                <a:lnTo>
                  <a:pt x="130262" y="62370"/>
                </a:lnTo>
                <a:lnTo>
                  <a:pt x="135491" y="57834"/>
                </a:lnTo>
                <a:lnTo>
                  <a:pt x="139659" y="54203"/>
                </a:lnTo>
                <a:lnTo>
                  <a:pt x="146215" y="50089"/>
                </a:lnTo>
                <a:lnTo>
                  <a:pt x="156095" y="43881"/>
                </a:lnTo>
                <a:lnTo>
                  <a:pt x="165976" y="37652"/>
                </a:lnTo>
                <a:lnTo>
                  <a:pt x="175863" y="31410"/>
                </a:lnTo>
                <a:lnTo>
                  <a:pt x="185743" y="25153"/>
                </a:lnTo>
                <a:lnTo>
                  <a:pt x="195624" y="18891"/>
                </a:lnTo>
                <a:lnTo>
                  <a:pt x="205504" y="12607"/>
                </a:lnTo>
                <a:lnTo>
                  <a:pt x="215392" y="6311"/>
                </a:lnTo>
                <a:lnTo>
                  <a:pt x="225272" y="0"/>
                </a:lnTo>
                <a:lnTo>
                  <a:pt x="235214" y="2407"/>
                </a:lnTo>
                <a:lnTo>
                  <a:pt x="244659" y="4685"/>
                </a:lnTo>
                <a:lnTo>
                  <a:pt x="254159" y="6977"/>
                </a:lnTo>
                <a:lnTo>
                  <a:pt x="256396" y="8235"/>
                </a:lnTo>
                <a:lnTo>
                  <a:pt x="261435" y="12716"/>
                </a:lnTo>
                <a:lnTo>
                  <a:pt x="267888" y="18442"/>
                </a:lnTo>
                <a:lnTo>
                  <a:pt x="268167" y="18523"/>
                </a:lnTo>
                <a:lnTo>
                  <a:pt x="268459" y="18551"/>
                </a:lnTo>
                <a:lnTo>
                  <a:pt x="274661" y="15178"/>
                </a:lnTo>
                <a:lnTo>
                  <a:pt x="282739" y="1077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40" name="Google Shape;3840;p208"/>
          <p:cNvSpPr/>
          <p:nvPr/>
        </p:nvSpPr>
        <p:spPr>
          <a:xfrm>
            <a:off x="10832797" y="5106177"/>
            <a:ext cx="1604" cy="1795"/>
          </a:xfrm>
          <a:custGeom>
            <a:rect b="b" l="l" r="r" t="t"/>
            <a:pathLst>
              <a:path extrusionOk="0" h="1795" w="1604">
                <a:moveTo>
                  <a:pt x="639" y="88"/>
                </a:moveTo>
                <a:lnTo>
                  <a:pt x="1020" y="313"/>
                </a:lnTo>
                <a:lnTo>
                  <a:pt x="1373" y="442"/>
                </a:lnTo>
                <a:lnTo>
                  <a:pt x="1605" y="612"/>
                </a:lnTo>
                <a:lnTo>
                  <a:pt x="1571" y="979"/>
                </a:lnTo>
                <a:lnTo>
                  <a:pt x="1394" y="1346"/>
                </a:lnTo>
                <a:lnTo>
                  <a:pt x="1176" y="1503"/>
                </a:lnTo>
                <a:lnTo>
                  <a:pt x="1108" y="1551"/>
                </a:lnTo>
                <a:lnTo>
                  <a:pt x="1061" y="1625"/>
                </a:lnTo>
                <a:lnTo>
                  <a:pt x="1041" y="1700"/>
                </a:lnTo>
                <a:lnTo>
                  <a:pt x="1041" y="1795"/>
                </a:lnTo>
                <a:lnTo>
                  <a:pt x="931" y="1489"/>
                </a:lnTo>
                <a:lnTo>
                  <a:pt x="728" y="1285"/>
                </a:lnTo>
                <a:lnTo>
                  <a:pt x="530" y="1265"/>
                </a:lnTo>
                <a:lnTo>
                  <a:pt x="388" y="1503"/>
                </a:lnTo>
                <a:lnTo>
                  <a:pt x="272" y="1503"/>
                </a:lnTo>
                <a:lnTo>
                  <a:pt x="231" y="1258"/>
                </a:lnTo>
                <a:lnTo>
                  <a:pt x="149" y="1047"/>
                </a:lnTo>
                <a:lnTo>
                  <a:pt x="115" y="843"/>
                </a:lnTo>
                <a:lnTo>
                  <a:pt x="197" y="680"/>
                </a:lnTo>
                <a:lnTo>
                  <a:pt x="347" y="483"/>
                </a:lnTo>
                <a:lnTo>
                  <a:pt x="354" y="320"/>
                </a:lnTo>
                <a:lnTo>
                  <a:pt x="238" y="245"/>
                </a:lnTo>
                <a:lnTo>
                  <a:pt x="0" y="313"/>
                </a:lnTo>
                <a:lnTo>
                  <a:pt x="279" y="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41" name="Google Shape;3841;p208"/>
          <p:cNvSpPr/>
          <p:nvPr/>
        </p:nvSpPr>
        <p:spPr>
          <a:xfrm>
            <a:off x="7679697" y="4265092"/>
            <a:ext cx="227869" cy="184464"/>
          </a:xfrm>
          <a:custGeom>
            <a:rect b="b" l="l" r="r" t="t"/>
            <a:pathLst>
              <a:path extrusionOk="0" h="184464" w="227869">
                <a:moveTo>
                  <a:pt x="208374" y="3291"/>
                </a:moveTo>
                <a:lnTo>
                  <a:pt x="211373" y="7487"/>
                </a:lnTo>
                <a:lnTo>
                  <a:pt x="214596" y="11995"/>
                </a:lnTo>
                <a:lnTo>
                  <a:pt x="217105" y="15497"/>
                </a:lnTo>
                <a:lnTo>
                  <a:pt x="218941" y="24562"/>
                </a:lnTo>
                <a:lnTo>
                  <a:pt x="219138" y="26282"/>
                </a:lnTo>
                <a:lnTo>
                  <a:pt x="219281" y="27057"/>
                </a:lnTo>
                <a:lnTo>
                  <a:pt x="219424" y="27771"/>
                </a:lnTo>
                <a:lnTo>
                  <a:pt x="219662" y="29002"/>
                </a:lnTo>
                <a:lnTo>
                  <a:pt x="221104" y="29533"/>
                </a:lnTo>
                <a:lnTo>
                  <a:pt x="223824" y="29777"/>
                </a:lnTo>
                <a:lnTo>
                  <a:pt x="225803" y="30668"/>
                </a:lnTo>
                <a:lnTo>
                  <a:pt x="226986" y="32144"/>
                </a:lnTo>
                <a:lnTo>
                  <a:pt x="227101" y="32389"/>
                </a:lnTo>
                <a:lnTo>
                  <a:pt x="227727" y="33524"/>
                </a:lnTo>
                <a:lnTo>
                  <a:pt x="227870" y="34347"/>
                </a:lnTo>
                <a:lnTo>
                  <a:pt x="227700" y="36713"/>
                </a:lnTo>
                <a:lnTo>
                  <a:pt x="227298" y="39753"/>
                </a:lnTo>
                <a:lnTo>
                  <a:pt x="226619" y="41712"/>
                </a:lnTo>
                <a:lnTo>
                  <a:pt x="226999" y="44377"/>
                </a:lnTo>
                <a:lnTo>
                  <a:pt x="226877" y="45513"/>
                </a:lnTo>
                <a:lnTo>
                  <a:pt x="226578" y="46288"/>
                </a:lnTo>
                <a:lnTo>
                  <a:pt x="225361" y="47179"/>
                </a:lnTo>
                <a:lnTo>
                  <a:pt x="223708" y="48049"/>
                </a:lnTo>
                <a:lnTo>
                  <a:pt x="219757" y="50620"/>
                </a:lnTo>
                <a:lnTo>
                  <a:pt x="218629" y="51000"/>
                </a:lnTo>
                <a:lnTo>
                  <a:pt x="216976" y="51068"/>
                </a:lnTo>
                <a:lnTo>
                  <a:pt x="215541" y="51708"/>
                </a:lnTo>
                <a:lnTo>
                  <a:pt x="213841" y="53095"/>
                </a:lnTo>
                <a:lnTo>
                  <a:pt x="210169" y="58249"/>
                </a:lnTo>
                <a:lnTo>
                  <a:pt x="207034" y="63424"/>
                </a:lnTo>
                <a:lnTo>
                  <a:pt x="205946" y="67701"/>
                </a:lnTo>
                <a:lnTo>
                  <a:pt x="204722" y="71781"/>
                </a:lnTo>
                <a:lnTo>
                  <a:pt x="201961" y="74386"/>
                </a:lnTo>
                <a:lnTo>
                  <a:pt x="201574" y="75848"/>
                </a:lnTo>
                <a:lnTo>
                  <a:pt x="201458" y="76698"/>
                </a:lnTo>
                <a:lnTo>
                  <a:pt x="201363" y="78663"/>
                </a:lnTo>
                <a:lnTo>
                  <a:pt x="201030" y="81913"/>
                </a:lnTo>
                <a:lnTo>
                  <a:pt x="200602" y="83477"/>
                </a:lnTo>
                <a:lnTo>
                  <a:pt x="200160" y="83940"/>
                </a:lnTo>
                <a:lnTo>
                  <a:pt x="197181" y="84933"/>
                </a:lnTo>
                <a:lnTo>
                  <a:pt x="195467" y="86123"/>
                </a:lnTo>
                <a:lnTo>
                  <a:pt x="194441" y="88482"/>
                </a:lnTo>
                <a:lnTo>
                  <a:pt x="194067" y="91032"/>
                </a:lnTo>
                <a:lnTo>
                  <a:pt x="193468" y="93936"/>
                </a:lnTo>
                <a:lnTo>
                  <a:pt x="193128" y="96486"/>
                </a:lnTo>
                <a:lnTo>
                  <a:pt x="192666" y="97805"/>
                </a:lnTo>
                <a:lnTo>
                  <a:pt x="191687" y="99192"/>
                </a:lnTo>
                <a:lnTo>
                  <a:pt x="190170" y="100682"/>
                </a:lnTo>
                <a:lnTo>
                  <a:pt x="188858" y="101525"/>
                </a:lnTo>
                <a:lnTo>
                  <a:pt x="185438" y="102075"/>
                </a:lnTo>
                <a:lnTo>
                  <a:pt x="183676" y="105448"/>
                </a:lnTo>
                <a:lnTo>
                  <a:pt x="182187" y="108080"/>
                </a:lnTo>
                <a:lnTo>
                  <a:pt x="182146" y="109134"/>
                </a:lnTo>
                <a:lnTo>
                  <a:pt x="180711" y="114588"/>
                </a:lnTo>
                <a:lnTo>
                  <a:pt x="178216" y="118695"/>
                </a:lnTo>
                <a:lnTo>
                  <a:pt x="178052" y="120143"/>
                </a:lnTo>
                <a:lnTo>
                  <a:pt x="178046" y="121333"/>
                </a:lnTo>
                <a:lnTo>
                  <a:pt x="174925" y="124944"/>
                </a:lnTo>
                <a:lnTo>
                  <a:pt x="174095" y="126012"/>
                </a:lnTo>
                <a:lnTo>
                  <a:pt x="173299" y="127406"/>
                </a:lnTo>
                <a:lnTo>
                  <a:pt x="174088" y="128752"/>
                </a:lnTo>
                <a:lnTo>
                  <a:pt x="174965" y="129976"/>
                </a:lnTo>
                <a:lnTo>
                  <a:pt x="175094" y="130391"/>
                </a:lnTo>
                <a:lnTo>
                  <a:pt x="173680" y="131540"/>
                </a:lnTo>
                <a:lnTo>
                  <a:pt x="171205" y="133539"/>
                </a:lnTo>
                <a:lnTo>
                  <a:pt x="169729" y="134736"/>
                </a:lnTo>
                <a:lnTo>
                  <a:pt x="169403" y="135389"/>
                </a:lnTo>
                <a:lnTo>
                  <a:pt x="169185" y="138388"/>
                </a:lnTo>
                <a:lnTo>
                  <a:pt x="168757" y="139197"/>
                </a:lnTo>
                <a:lnTo>
                  <a:pt x="167771" y="140299"/>
                </a:lnTo>
                <a:lnTo>
                  <a:pt x="166323" y="141509"/>
                </a:lnTo>
                <a:lnTo>
                  <a:pt x="164854" y="142447"/>
                </a:lnTo>
                <a:lnTo>
                  <a:pt x="163188" y="143100"/>
                </a:lnTo>
                <a:lnTo>
                  <a:pt x="161590" y="143345"/>
                </a:lnTo>
                <a:lnTo>
                  <a:pt x="160692" y="142964"/>
                </a:lnTo>
                <a:lnTo>
                  <a:pt x="160182" y="142053"/>
                </a:lnTo>
                <a:lnTo>
                  <a:pt x="159284" y="138381"/>
                </a:lnTo>
                <a:lnTo>
                  <a:pt x="158829" y="137592"/>
                </a:lnTo>
                <a:lnTo>
                  <a:pt x="157788" y="136878"/>
                </a:lnTo>
                <a:lnTo>
                  <a:pt x="155735" y="134865"/>
                </a:lnTo>
                <a:lnTo>
                  <a:pt x="153654" y="132832"/>
                </a:lnTo>
                <a:lnTo>
                  <a:pt x="151145" y="131404"/>
                </a:lnTo>
                <a:lnTo>
                  <a:pt x="150608" y="131506"/>
                </a:lnTo>
                <a:lnTo>
                  <a:pt x="150193" y="131894"/>
                </a:lnTo>
                <a:lnTo>
                  <a:pt x="149479" y="133941"/>
                </a:lnTo>
                <a:lnTo>
                  <a:pt x="148778" y="134688"/>
                </a:lnTo>
                <a:lnTo>
                  <a:pt x="147459" y="134947"/>
                </a:lnTo>
                <a:lnTo>
                  <a:pt x="145167" y="134961"/>
                </a:lnTo>
                <a:lnTo>
                  <a:pt x="143495" y="134675"/>
                </a:lnTo>
                <a:lnTo>
                  <a:pt x="143114" y="134267"/>
                </a:lnTo>
                <a:lnTo>
                  <a:pt x="142774" y="133383"/>
                </a:lnTo>
                <a:lnTo>
                  <a:pt x="142312" y="132676"/>
                </a:lnTo>
                <a:lnTo>
                  <a:pt x="140312" y="134111"/>
                </a:lnTo>
                <a:lnTo>
                  <a:pt x="137171" y="136368"/>
                </a:lnTo>
                <a:lnTo>
                  <a:pt x="136151" y="136735"/>
                </a:lnTo>
                <a:lnTo>
                  <a:pt x="135369" y="137191"/>
                </a:lnTo>
                <a:lnTo>
                  <a:pt x="134335" y="139292"/>
                </a:lnTo>
                <a:lnTo>
                  <a:pt x="133077" y="141543"/>
                </a:lnTo>
                <a:lnTo>
                  <a:pt x="131438" y="142719"/>
                </a:lnTo>
                <a:lnTo>
                  <a:pt x="129840" y="143712"/>
                </a:lnTo>
                <a:lnTo>
                  <a:pt x="128922" y="144576"/>
                </a:lnTo>
                <a:lnTo>
                  <a:pt x="127610" y="145596"/>
                </a:lnTo>
                <a:lnTo>
                  <a:pt x="125039" y="148146"/>
                </a:lnTo>
                <a:lnTo>
                  <a:pt x="121632" y="151519"/>
                </a:lnTo>
                <a:lnTo>
                  <a:pt x="120429" y="153260"/>
                </a:lnTo>
                <a:lnTo>
                  <a:pt x="119239" y="155864"/>
                </a:lnTo>
                <a:lnTo>
                  <a:pt x="118545" y="158747"/>
                </a:lnTo>
                <a:lnTo>
                  <a:pt x="117790" y="161902"/>
                </a:lnTo>
                <a:lnTo>
                  <a:pt x="116682" y="166975"/>
                </a:lnTo>
                <a:lnTo>
                  <a:pt x="115050" y="169845"/>
                </a:lnTo>
                <a:lnTo>
                  <a:pt x="113622" y="172123"/>
                </a:lnTo>
                <a:lnTo>
                  <a:pt x="112561" y="173911"/>
                </a:lnTo>
                <a:lnTo>
                  <a:pt x="112004" y="175387"/>
                </a:lnTo>
                <a:lnTo>
                  <a:pt x="111773" y="175339"/>
                </a:lnTo>
                <a:lnTo>
                  <a:pt x="111215" y="175972"/>
                </a:lnTo>
                <a:lnTo>
                  <a:pt x="109624" y="175557"/>
                </a:lnTo>
                <a:lnTo>
                  <a:pt x="108910" y="174272"/>
                </a:lnTo>
                <a:lnTo>
                  <a:pt x="107924" y="174061"/>
                </a:lnTo>
                <a:lnTo>
                  <a:pt x="106224" y="172177"/>
                </a:lnTo>
                <a:lnTo>
                  <a:pt x="105863" y="172490"/>
                </a:lnTo>
                <a:lnTo>
                  <a:pt x="107658" y="177277"/>
                </a:lnTo>
                <a:lnTo>
                  <a:pt x="106992" y="179147"/>
                </a:lnTo>
                <a:lnTo>
                  <a:pt x="101940" y="179188"/>
                </a:lnTo>
                <a:lnTo>
                  <a:pt x="97594" y="179814"/>
                </a:lnTo>
                <a:lnTo>
                  <a:pt x="94609" y="179759"/>
                </a:lnTo>
                <a:lnTo>
                  <a:pt x="93113" y="179079"/>
                </a:lnTo>
                <a:lnTo>
                  <a:pt x="92447" y="177284"/>
                </a:lnTo>
                <a:lnTo>
                  <a:pt x="92188" y="177468"/>
                </a:lnTo>
                <a:lnTo>
                  <a:pt x="92039" y="178426"/>
                </a:lnTo>
                <a:lnTo>
                  <a:pt x="91093" y="179181"/>
                </a:lnTo>
                <a:lnTo>
                  <a:pt x="87741" y="179324"/>
                </a:lnTo>
                <a:lnTo>
                  <a:pt x="86259" y="178100"/>
                </a:lnTo>
                <a:lnTo>
                  <a:pt x="85062" y="176726"/>
                </a:lnTo>
                <a:lnTo>
                  <a:pt x="83777" y="176121"/>
                </a:lnTo>
                <a:lnTo>
                  <a:pt x="83974" y="176692"/>
                </a:lnTo>
                <a:lnTo>
                  <a:pt x="85450" y="178032"/>
                </a:lnTo>
                <a:lnTo>
                  <a:pt x="85273" y="179956"/>
                </a:lnTo>
                <a:lnTo>
                  <a:pt x="82573" y="182187"/>
                </a:lnTo>
                <a:lnTo>
                  <a:pt x="80853" y="182316"/>
                </a:lnTo>
                <a:lnTo>
                  <a:pt x="79799" y="181357"/>
                </a:lnTo>
                <a:lnTo>
                  <a:pt x="79248" y="179793"/>
                </a:lnTo>
                <a:lnTo>
                  <a:pt x="78969" y="177481"/>
                </a:lnTo>
                <a:lnTo>
                  <a:pt x="78262" y="175972"/>
                </a:lnTo>
                <a:lnTo>
                  <a:pt x="77881" y="175972"/>
                </a:lnTo>
                <a:lnTo>
                  <a:pt x="78235" y="177352"/>
                </a:lnTo>
                <a:lnTo>
                  <a:pt x="78350" y="178481"/>
                </a:lnTo>
                <a:lnTo>
                  <a:pt x="78364" y="180827"/>
                </a:lnTo>
                <a:lnTo>
                  <a:pt x="79649" y="182649"/>
                </a:lnTo>
                <a:lnTo>
                  <a:pt x="77677" y="183214"/>
                </a:lnTo>
                <a:lnTo>
                  <a:pt x="76875" y="183234"/>
                </a:lnTo>
                <a:lnTo>
                  <a:pt x="75311" y="183275"/>
                </a:lnTo>
                <a:lnTo>
                  <a:pt x="75011" y="182595"/>
                </a:lnTo>
                <a:lnTo>
                  <a:pt x="74712" y="181085"/>
                </a:lnTo>
                <a:lnTo>
                  <a:pt x="74297" y="180691"/>
                </a:lnTo>
                <a:lnTo>
                  <a:pt x="73815" y="183248"/>
                </a:lnTo>
                <a:lnTo>
                  <a:pt x="72774" y="183425"/>
                </a:lnTo>
                <a:lnTo>
                  <a:pt x="72053" y="183404"/>
                </a:lnTo>
                <a:lnTo>
                  <a:pt x="68953" y="183962"/>
                </a:lnTo>
                <a:lnTo>
                  <a:pt x="68259" y="183853"/>
                </a:lnTo>
                <a:lnTo>
                  <a:pt x="68116" y="183377"/>
                </a:lnTo>
                <a:lnTo>
                  <a:pt x="68483" y="182670"/>
                </a:lnTo>
                <a:lnTo>
                  <a:pt x="68402" y="181521"/>
                </a:lnTo>
                <a:lnTo>
                  <a:pt x="67327" y="182405"/>
                </a:lnTo>
                <a:lnTo>
                  <a:pt x="67157" y="184179"/>
                </a:lnTo>
                <a:lnTo>
                  <a:pt x="66545" y="184465"/>
                </a:lnTo>
                <a:lnTo>
                  <a:pt x="64703" y="184213"/>
                </a:lnTo>
                <a:lnTo>
                  <a:pt x="62683" y="183302"/>
                </a:lnTo>
                <a:lnTo>
                  <a:pt x="61452" y="182371"/>
                </a:lnTo>
                <a:lnTo>
                  <a:pt x="59399" y="181072"/>
                </a:lnTo>
                <a:lnTo>
                  <a:pt x="55373" y="177434"/>
                </a:lnTo>
                <a:lnTo>
                  <a:pt x="54720" y="175795"/>
                </a:lnTo>
                <a:lnTo>
                  <a:pt x="53571" y="173789"/>
                </a:lnTo>
                <a:lnTo>
                  <a:pt x="52714" y="171749"/>
                </a:lnTo>
                <a:lnTo>
                  <a:pt x="51476" y="168267"/>
                </a:lnTo>
                <a:lnTo>
                  <a:pt x="51857" y="168016"/>
                </a:lnTo>
                <a:lnTo>
                  <a:pt x="52789" y="168315"/>
                </a:lnTo>
                <a:lnTo>
                  <a:pt x="53245" y="167791"/>
                </a:lnTo>
                <a:lnTo>
                  <a:pt x="51572" y="167410"/>
                </a:lnTo>
                <a:lnTo>
                  <a:pt x="51225" y="167002"/>
                </a:lnTo>
                <a:lnTo>
                  <a:pt x="51109" y="165778"/>
                </a:lnTo>
                <a:lnTo>
                  <a:pt x="51184" y="164282"/>
                </a:lnTo>
                <a:lnTo>
                  <a:pt x="52544" y="163759"/>
                </a:lnTo>
                <a:lnTo>
                  <a:pt x="53720" y="163500"/>
                </a:lnTo>
                <a:lnTo>
                  <a:pt x="54312" y="162596"/>
                </a:lnTo>
                <a:lnTo>
                  <a:pt x="54652" y="161685"/>
                </a:lnTo>
                <a:lnTo>
                  <a:pt x="51531" y="163065"/>
                </a:lnTo>
                <a:lnTo>
                  <a:pt x="48600" y="161501"/>
                </a:lnTo>
                <a:lnTo>
                  <a:pt x="47968" y="160556"/>
                </a:lnTo>
                <a:lnTo>
                  <a:pt x="48287" y="159828"/>
                </a:lnTo>
                <a:lnTo>
                  <a:pt x="49688" y="159719"/>
                </a:lnTo>
                <a:lnTo>
                  <a:pt x="51687" y="159774"/>
                </a:lnTo>
                <a:lnTo>
                  <a:pt x="52884" y="159067"/>
                </a:lnTo>
                <a:lnTo>
                  <a:pt x="52150" y="158815"/>
                </a:lnTo>
                <a:lnTo>
                  <a:pt x="50858" y="158842"/>
                </a:lnTo>
                <a:lnTo>
                  <a:pt x="50382" y="158373"/>
                </a:lnTo>
                <a:lnTo>
                  <a:pt x="50422" y="157237"/>
                </a:lnTo>
                <a:lnTo>
                  <a:pt x="50001" y="157489"/>
                </a:lnTo>
                <a:lnTo>
                  <a:pt x="49443" y="158495"/>
                </a:lnTo>
                <a:lnTo>
                  <a:pt x="47471" y="159237"/>
                </a:lnTo>
                <a:lnTo>
                  <a:pt x="46315" y="158495"/>
                </a:lnTo>
                <a:lnTo>
                  <a:pt x="46200" y="156850"/>
                </a:lnTo>
                <a:lnTo>
                  <a:pt x="45948" y="156109"/>
                </a:lnTo>
                <a:lnTo>
                  <a:pt x="44976" y="155531"/>
                </a:lnTo>
                <a:lnTo>
                  <a:pt x="41521" y="151172"/>
                </a:lnTo>
                <a:lnTo>
                  <a:pt x="37183" y="147534"/>
                </a:lnTo>
                <a:lnTo>
                  <a:pt x="33327" y="145025"/>
                </a:lnTo>
                <a:lnTo>
                  <a:pt x="27499" y="143828"/>
                </a:lnTo>
                <a:lnTo>
                  <a:pt x="15300" y="143875"/>
                </a:lnTo>
                <a:lnTo>
                  <a:pt x="14613" y="143529"/>
                </a:lnTo>
                <a:lnTo>
                  <a:pt x="15361" y="142957"/>
                </a:lnTo>
                <a:lnTo>
                  <a:pt x="16429" y="142570"/>
                </a:lnTo>
                <a:lnTo>
                  <a:pt x="20353" y="140537"/>
                </a:lnTo>
                <a:lnTo>
                  <a:pt x="19693" y="140265"/>
                </a:lnTo>
                <a:lnTo>
                  <a:pt x="15613" y="141536"/>
                </a:lnTo>
                <a:lnTo>
                  <a:pt x="14219" y="141659"/>
                </a:lnTo>
                <a:lnTo>
                  <a:pt x="12410" y="144100"/>
                </a:lnTo>
                <a:lnTo>
                  <a:pt x="1666" y="144508"/>
                </a:lnTo>
                <a:lnTo>
                  <a:pt x="408" y="144637"/>
                </a:lnTo>
                <a:lnTo>
                  <a:pt x="435" y="143522"/>
                </a:lnTo>
                <a:lnTo>
                  <a:pt x="959" y="140312"/>
                </a:lnTo>
                <a:lnTo>
                  <a:pt x="1306" y="139047"/>
                </a:lnTo>
                <a:lnTo>
                  <a:pt x="1707" y="138095"/>
                </a:lnTo>
                <a:lnTo>
                  <a:pt x="1292" y="136953"/>
                </a:lnTo>
                <a:lnTo>
                  <a:pt x="884" y="135403"/>
                </a:lnTo>
                <a:lnTo>
                  <a:pt x="687" y="132968"/>
                </a:lnTo>
                <a:lnTo>
                  <a:pt x="1190" y="132213"/>
                </a:lnTo>
                <a:lnTo>
                  <a:pt x="1360" y="131295"/>
                </a:lnTo>
                <a:lnTo>
                  <a:pt x="1238" y="129854"/>
                </a:lnTo>
                <a:lnTo>
                  <a:pt x="1238" y="125039"/>
                </a:lnTo>
                <a:lnTo>
                  <a:pt x="1530" y="124516"/>
                </a:lnTo>
                <a:lnTo>
                  <a:pt x="1877" y="124114"/>
                </a:lnTo>
                <a:lnTo>
                  <a:pt x="1897" y="123475"/>
                </a:lnTo>
                <a:lnTo>
                  <a:pt x="1245" y="122231"/>
                </a:lnTo>
                <a:lnTo>
                  <a:pt x="639" y="120810"/>
                </a:lnTo>
                <a:lnTo>
                  <a:pt x="660" y="118763"/>
                </a:lnTo>
                <a:lnTo>
                  <a:pt x="415" y="116784"/>
                </a:lnTo>
                <a:lnTo>
                  <a:pt x="0" y="115880"/>
                </a:lnTo>
                <a:lnTo>
                  <a:pt x="313" y="112507"/>
                </a:lnTo>
                <a:lnTo>
                  <a:pt x="490" y="108236"/>
                </a:lnTo>
                <a:lnTo>
                  <a:pt x="326" y="106339"/>
                </a:lnTo>
                <a:lnTo>
                  <a:pt x="721" y="104999"/>
                </a:lnTo>
                <a:lnTo>
                  <a:pt x="932" y="101702"/>
                </a:lnTo>
                <a:lnTo>
                  <a:pt x="898" y="98471"/>
                </a:lnTo>
                <a:lnTo>
                  <a:pt x="1700" y="93365"/>
                </a:lnTo>
                <a:lnTo>
                  <a:pt x="4053" y="93120"/>
                </a:lnTo>
                <a:lnTo>
                  <a:pt x="6854" y="92691"/>
                </a:lnTo>
                <a:lnTo>
                  <a:pt x="8106" y="90685"/>
                </a:lnTo>
                <a:lnTo>
                  <a:pt x="8826" y="88142"/>
                </a:lnTo>
                <a:lnTo>
                  <a:pt x="8595" y="85626"/>
                </a:lnTo>
                <a:lnTo>
                  <a:pt x="9139" y="84797"/>
                </a:lnTo>
                <a:lnTo>
                  <a:pt x="10261" y="83430"/>
                </a:lnTo>
                <a:lnTo>
                  <a:pt x="12288" y="81478"/>
                </a:lnTo>
                <a:lnTo>
                  <a:pt x="12206" y="79336"/>
                </a:lnTo>
                <a:lnTo>
                  <a:pt x="12764" y="78676"/>
                </a:lnTo>
                <a:lnTo>
                  <a:pt x="13723" y="78180"/>
                </a:lnTo>
                <a:lnTo>
                  <a:pt x="15096" y="77929"/>
                </a:lnTo>
                <a:lnTo>
                  <a:pt x="16633" y="76861"/>
                </a:lnTo>
                <a:lnTo>
                  <a:pt x="17483" y="74991"/>
                </a:lnTo>
                <a:lnTo>
                  <a:pt x="18319" y="71999"/>
                </a:lnTo>
                <a:lnTo>
                  <a:pt x="17000" y="69911"/>
                </a:lnTo>
                <a:lnTo>
                  <a:pt x="17020" y="69449"/>
                </a:lnTo>
                <a:lnTo>
                  <a:pt x="17524" y="68327"/>
                </a:lnTo>
                <a:lnTo>
                  <a:pt x="18333" y="67205"/>
                </a:lnTo>
                <a:lnTo>
                  <a:pt x="18972" y="66844"/>
                </a:lnTo>
                <a:lnTo>
                  <a:pt x="20468" y="67130"/>
                </a:lnTo>
                <a:lnTo>
                  <a:pt x="20727" y="67035"/>
                </a:lnTo>
                <a:lnTo>
                  <a:pt x="20958" y="66681"/>
                </a:lnTo>
                <a:lnTo>
                  <a:pt x="21923" y="63370"/>
                </a:lnTo>
                <a:lnTo>
                  <a:pt x="21835" y="62479"/>
                </a:lnTo>
                <a:lnTo>
                  <a:pt x="20441" y="60262"/>
                </a:lnTo>
                <a:lnTo>
                  <a:pt x="20210" y="58684"/>
                </a:lnTo>
                <a:lnTo>
                  <a:pt x="20006" y="56338"/>
                </a:lnTo>
                <a:lnTo>
                  <a:pt x="19666" y="54258"/>
                </a:lnTo>
                <a:lnTo>
                  <a:pt x="19265" y="53469"/>
                </a:lnTo>
                <a:lnTo>
                  <a:pt x="18523" y="52809"/>
                </a:lnTo>
                <a:lnTo>
                  <a:pt x="18190" y="52381"/>
                </a:lnTo>
                <a:lnTo>
                  <a:pt x="15307" y="48151"/>
                </a:lnTo>
                <a:lnTo>
                  <a:pt x="15354" y="46145"/>
                </a:lnTo>
                <a:lnTo>
                  <a:pt x="16565" y="43582"/>
                </a:lnTo>
                <a:lnTo>
                  <a:pt x="17354" y="42337"/>
                </a:lnTo>
                <a:lnTo>
                  <a:pt x="18455" y="41643"/>
                </a:lnTo>
                <a:lnTo>
                  <a:pt x="18673" y="41052"/>
                </a:lnTo>
                <a:lnTo>
                  <a:pt x="18347" y="40331"/>
                </a:lnTo>
                <a:lnTo>
                  <a:pt x="17789" y="39787"/>
                </a:lnTo>
                <a:lnTo>
                  <a:pt x="17660" y="38631"/>
                </a:lnTo>
                <a:lnTo>
                  <a:pt x="17816" y="37863"/>
                </a:lnTo>
                <a:lnTo>
                  <a:pt x="18211" y="37019"/>
                </a:lnTo>
                <a:lnTo>
                  <a:pt x="18054" y="35251"/>
                </a:lnTo>
                <a:lnTo>
                  <a:pt x="18088" y="32538"/>
                </a:lnTo>
                <a:lnTo>
                  <a:pt x="18272" y="28581"/>
                </a:lnTo>
                <a:lnTo>
                  <a:pt x="18326" y="26160"/>
                </a:lnTo>
                <a:lnTo>
                  <a:pt x="20665" y="24364"/>
                </a:lnTo>
                <a:lnTo>
                  <a:pt x="24072" y="21393"/>
                </a:lnTo>
                <a:lnTo>
                  <a:pt x="25806" y="18285"/>
                </a:lnTo>
                <a:lnTo>
                  <a:pt x="26738" y="15932"/>
                </a:lnTo>
                <a:lnTo>
                  <a:pt x="27880" y="8099"/>
                </a:lnTo>
                <a:lnTo>
                  <a:pt x="28710" y="7623"/>
                </a:lnTo>
                <a:lnTo>
                  <a:pt x="29689" y="7256"/>
                </a:lnTo>
                <a:lnTo>
                  <a:pt x="33110" y="4400"/>
                </a:lnTo>
                <a:lnTo>
                  <a:pt x="35741" y="3339"/>
                </a:lnTo>
                <a:lnTo>
                  <a:pt x="37754" y="2727"/>
                </a:lnTo>
                <a:lnTo>
                  <a:pt x="40780" y="2210"/>
                </a:lnTo>
                <a:lnTo>
                  <a:pt x="42657" y="2421"/>
                </a:lnTo>
                <a:lnTo>
                  <a:pt x="46077" y="2550"/>
                </a:lnTo>
                <a:lnTo>
                  <a:pt x="48770" y="2264"/>
                </a:lnTo>
                <a:lnTo>
                  <a:pt x="51055" y="707"/>
                </a:lnTo>
                <a:lnTo>
                  <a:pt x="52088" y="272"/>
                </a:lnTo>
                <a:lnTo>
                  <a:pt x="53544" y="0"/>
                </a:lnTo>
                <a:lnTo>
                  <a:pt x="60153" y="2101"/>
                </a:lnTo>
                <a:lnTo>
                  <a:pt x="66756" y="4087"/>
                </a:lnTo>
                <a:lnTo>
                  <a:pt x="67953" y="3903"/>
                </a:lnTo>
                <a:lnTo>
                  <a:pt x="68959" y="4182"/>
                </a:lnTo>
                <a:lnTo>
                  <a:pt x="70612" y="5256"/>
                </a:lnTo>
                <a:lnTo>
                  <a:pt x="73046" y="7562"/>
                </a:lnTo>
                <a:lnTo>
                  <a:pt x="74495" y="9051"/>
                </a:lnTo>
                <a:lnTo>
                  <a:pt x="75195" y="9921"/>
                </a:lnTo>
                <a:lnTo>
                  <a:pt x="78588" y="14919"/>
                </a:lnTo>
                <a:lnTo>
                  <a:pt x="79853" y="16177"/>
                </a:lnTo>
                <a:lnTo>
                  <a:pt x="81125" y="16864"/>
                </a:lnTo>
                <a:lnTo>
                  <a:pt x="82417" y="17109"/>
                </a:lnTo>
                <a:lnTo>
                  <a:pt x="83409" y="17014"/>
                </a:lnTo>
                <a:lnTo>
                  <a:pt x="84348" y="16449"/>
                </a:lnTo>
                <a:lnTo>
                  <a:pt x="85626" y="15334"/>
                </a:lnTo>
                <a:lnTo>
                  <a:pt x="87571" y="14824"/>
                </a:lnTo>
                <a:lnTo>
                  <a:pt x="89155" y="14926"/>
                </a:lnTo>
                <a:lnTo>
                  <a:pt x="97377" y="10431"/>
                </a:lnTo>
                <a:lnTo>
                  <a:pt x="98172" y="10370"/>
                </a:lnTo>
                <a:lnTo>
                  <a:pt x="100566" y="10724"/>
                </a:lnTo>
                <a:lnTo>
                  <a:pt x="103225" y="11342"/>
                </a:lnTo>
                <a:lnTo>
                  <a:pt x="110113" y="15851"/>
                </a:lnTo>
                <a:lnTo>
                  <a:pt x="115737" y="18802"/>
                </a:lnTo>
                <a:lnTo>
                  <a:pt x="119688" y="19788"/>
                </a:lnTo>
                <a:lnTo>
                  <a:pt x="124346" y="20489"/>
                </a:lnTo>
                <a:lnTo>
                  <a:pt x="132254" y="20699"/>
                </a:lnTo>
                <a:lnTo>
                  <a:pt x="138231" y="14382"/>
                </a:lnTo>
                <a:lnTo>
                  <a:pt x="140442" y="13002"/>
                </a:lnTo>
                <a:lnTo>
                  <a:pt x="143107" y="11757"/>
                </a:lnTo>
                <a:lnTo>
                  <a:pt x="143964" y="11546"/>
                </a:lnTo>
                <a:lnTo>
                  <a:pt x="148663" y="10588"/>
                </a:lnTo>
                <a:lnTo>
                  <a:pt x="157877" y="9778"/>
                </a:lnTo>
                <a:lnTo>
                  <a:pt x="166520" y="10132"/>
                </a:lnTo>
                <a:lnTo>
                  <a:pt x="168220" y="10384"/>
                </a:lnTo>
                <a:lnTo>
                  <a:pt x="171892" y="11220"/>
                </a:lnTo>
                <a:lnTo>
                  <a:pt x="177549" y="13281"/>
                </a:lnTo>
                <a:lnTo>
                  <a:pt x="179991" y="15259"/>
                </a:lnTo>
                <a:lnTo>
                  <a:pt x="183826" y="15586"/>
                </a:lnTo>
                <a:lnTo>
                  <a:pt x="186573" y="15191"/>
                </a:lnTo>
                <a:lnTo>
                  <a:pt x="187471" y="13233"/>
                </a:lnTo>
                <a:lnTo>
                  <a:pt x="190231" y="10656"/>
                </a:lnTo>
                <a:lnTo>
                  <a:pt x="192238" y="9608"/>
                </a:lnTo>
                <a:lnTo>
                  <a:pt x="194366" y="8269"/>
                </a:lnTo>
                <a:lnTo>
                  <a:pt x="197739" y="6603"/>
                </a:lnTo>
                <a:lnTo>
                  <a:pt x="200513" y="5855"/>
                </a:lnTo>
                <a:lnTo>
                  <a:pt x="202995" y="3944"/>
                </a:lnTo>
                <a:lnTo>
                  <a:pt x="204961" y="3339"/>
                </a:lnTo>
                <a:lnTo>
                  <a:pt x="208374" y="3291"/>
                </a:lnTo>
                <a:close/>
                <a:moveTo>
                  <a:pt x="88034" y="181786"/>
                </a:moveTo>
                <a:lnTo>
                  <a:pt x="86191" y="182364"/>
                </a:lnTo>
                <a:lnTo>
                  <a:pt x="84980" y="182221"/>
                </a:lnTo>
                <a:lnTo>
                  <a:pt x="86639" y="179705"/>
                </a:lnTo>
                <a:lnTo>
                  <a:pt x="87483" y="180249"/>
                </a:lnTo>
                <a:lnTo>
                  <a:pt x="88564" y="180473"/>
                </a:lnTo>
                <a:lnTo>
                  <a:pt x="88034" y="18178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42" name="Google Shape;3842;p208"/>
          <p:cNvSpPr/>
          <p:nvPr/>
        </p:nvSpPr>
        <p:spPr>
          <a:xfrm>
            <a:off x="5955260" y="4242863"/>
            <a:ext cx="86122" cy="83130"/>
          </a:xfrm>
          <a:custGeom>
            <a:rect b="b" l="l" r="r" t="t"/>
            <a:pathLst>
              <a:path extrusionOk="0" h="83130" w="86122">
                <a:moveTo>
                  <a:pt x="86123" y="292"/>
                </a:moveTo>
                <a:lnTo>
                  <a:pt x="85592" y="1013"/>
                </a:lnTo>
                <a:lnTo>
                  <a:pt x="85007" y="1489"/>
                </a:lnTo>
                <a:lnTo>
                  <a:pt x="83790" y="3835"/>
                </a:lnTo>
                <a:lnTo>
                  <a:pt x="83369" y="4046"/>
                </a:lnTo>
                <a:lnTo>
                  <a:pt x="83280" y="2312"/>
                </a:lnTo>
                <a:lnTo>
                  <a:pt x="82553" y="2081"/>
                </a:lnTo>
                <a:lnTo>
                  <a:pt x="81703" y="2700"/>
                </a:lnTo>
                <a:lnTo>
                  <a:pt x="81233" y="3591"/>
                </a:lnTo>
                <a:lnTo>
                  <a:pt x="81975" y="4746"/>
                </a:lnTo>
                <a:lnTo>
                  <a:pt x="82627" y="4767"/>
                </a:lnTo>
                <a:lnTo>
                  <a:pt x="83416" y="5087"/>
                </a:lnTo>
                <a:lnTo>
                  <a:pt x="85545" y="13097"/>
                </a:lnTo>
                <a:lnTo>
                  <a:pt x="85089" y="14525"/>
                </a:lnTo>
                <a:lnTo>
                  <a:pt x="83770" y="16749"/>
                </a:lnTo>
                <a:lnTo>
                  <a:pt x="82519" y="18632"/>
                </a:lnTo>
                <a:lnTo>
                  <a:pt x="81261" y="19815"/>
                </a:lnTo>
                <a:lnTo>
                  <a:pt x="79703" y="24847"/>
                </a:lnTo>
                <a:lnTo>
                  <a:pt x="78303" y="33014"/>
                </a:lnTo>
                <a:lnTo>
                  <a:pt x="79309" y="40338"/>
                </a:lnTo>
                <a:lnTo>
                  <a:pt x="78799" y="47104"/>
                </a:lnTo>
                <a:lnTo>
                  <a:pt x="79248" y="48695"/>
                </a:lnTo>
                <a:lnTo>
                  <a:pt x="79377" y="50681"/>
                </a:lnTo>
                <a:lnTo>
                  <a:pt x="78343" y="51041"/>
                </a:lnTo>
                <a:lnTo>
                  <a:pt x="77759" y="50980"/>
                </a:lnTo>
                <a:lnTo>
                  <a:pt x="77160" y="49763"/>
                </a:lnTo>
                <a:lnTo>
                  <a:pt x="77228" y="48688"/>
                </a:lnTo>
                <a:lnTo>
                  <a:pt x="77847" y="47430"/>
                </a:lnTo>
                <a:lnTo>
                  <a:pt x="78099" y="45724"/>
                </a:lnTo>
                <a:lnTo>
                  <a:pt x="77806" y="44833"/>
                </a:lnTo>
                <a:lnTo>
                  <a:pt x="77194" y="46778"/>
                </a:lnTo>
                <a:lnTo>
                  <a:pt x="76120" y="47648"/>
                </a:lnTo>
                <a:lnTo>
                  <a:pt x="75419" y="47954"/>
                </a:lnTo>
                <a:lnTo>
                  <a:pt x="74739" y="48933"/>
                </a:lnTo>
                <a:lnTo>
                  <a:pt x="75460" y="50783"/>
                </a:lnTo>
                <a:lnTo>
                  <a:pt x="76392" y="52136"/>
                </a:lnTo>
                <a:lnTo>
                  <a:pt x="76705" y="53102"/>
                </a:lnTo>
                <a:lnTo>
                  <a:pt x="76358" y="54258"/>
                </a:lnTo>
                <a:lnTo>
                  <a:pt x="76147" y="58202"/>
                </a:lnTo>
                <a:lnTo>
                  <a:pt x="75814" y="58093"/>
                </a:lnTo>
                <a:lnTo>
                  <a:pt x="75474" y="57562"/>
                </a:lnTo>
                <a:lnTo>
                  <a:pt x="74488" y="57522"/>
                </a:lnTo>
                <a:lnTo>
                  <a:pt x="74372" y="59113"/>
                </a:lnTo>
                <a:lnTo>
                  <a:pt x="74447" y="59997"/>
                </a:lnTo>
                <a:lnTo>
                  <a:pt x="73611" y="60684"/>
                </a:lnTo>
                <a:lnTo>
                  <a:pt x="73311" y="61364"/>
                </a:lnTo>
                <a:lnTo>
                  <a:pt x="73998" y="61853"/>
                </a:lnTo>
                <a:lnTo>
                  <a:pt x="74753" y="62139"/>
                </a:lnTo>
                <a:lnTo>
                  <a:pt x="75685" y="62071"/>
                </a:lnTo>
                <a:lnTo>
                  <a:pt x="76446" y="64023"/>
                </a:lnTo>
                <a:lnTo>
                  <a:pt x="76691" y="65607"/>
                </a:lnTo>
                <a:lnTo>
                  <a:pt x="74909" y="67069"/>
                </a:lnTo>
                <a:lnTo>
                  <a:pt x="74311" y="68279"/>
                </a:lnTo>
                <a:lnTo>
                  <a:pt x="73305" y="69748"/>
                </a:lnTo>
                <a:lnTo>
                  <a:pt x="72733" y="71190"/>
                </a:lnTo>
                <a:lnTo>
                  <a:pt x="72563" y="72223"/>
                </a:lnTo>
                <a:lnTo>
                  <a:pt x="73257" y="75501"/>
                </a:lnTo>
                <a:lnTo>
                  <a:pt x="74474" y="77827"/>
                </a:lnTo>
                <a:lnTo>
                  <a:pt x="75501" y="79302"/>
                </a:lnTo>
                <a:lnTo>
                  <a:pt x="76875" y="79622"/>
                </a:lnTo>
                <a:lnTo>
                  <a:pt x="76555" y="81172"/>
                </a:lnTo>
                <a:lnTo>
                  <a:pt x="75521" y="82158"/>
                </a:lnTo>
                <a:lnTo>
                  <a:pt x="73644" y="82981"/>
                </a:lnTo>
                <a:lnTo>
                  <a:pt x="71584" y="83131"/>
                </a:lnTo>
                <a:lnTo>
                  <a:pt x="68211" y="82355"/>
                </a:lnTo>
                <a:lnTo>
                  <a:pt x="66831" y="82267"/>
                </a:lnTo>
                <a:lnTo>
                  <a:pt x="66294" y="81852"/>
                </a:lnTo>
                <a:lnTo>
                  <a:pt x="66130" y="81091"/>
                </a:lnTo>
                <a:lnTo>
                  <a:pt x="65165" y="79941"/>
                </a:lnTo>
                <a:lnTo>
                  <a:pt x="63397" y="78411"/>
                </a:lnTo>
                <a:lnTo>
                  <a:pt x="62377" y="78520"/>
                </a:lnTo>
                <a:lnTo>
                  <a:pt x="60711" y="78187"/>
                </a:lnTo>
                <a:lnTo>
                  <a:pt x="57943" y="77147"/>
                </a:lnTo>
                <a:lnTo>
                  <a:pt x="56665" y="77017"/>
                </a:lnTo>
                <a:lnTo>
                  <a:pt x="54829" y="77908"/>
                </a:lnTo>
                <a:lnTo>
                  <a:pt x="52694" y="79078"/>
                </a:lnTo>
                <a:lnTo>
                  <a:pt x="47546" y="77255"/>
                </a:lnTo>
                <a:lnTo>
                  <a:pt x="43928" y="75970"/>
                </a:lnTo>
                <a:lnTo>
                  <a:pt x="40678" y="74807"/>
                </a:lnTo>
                <a:lnTo>
                  <a:pt x="39814" y="74365"/>
                </a:lnTo>
                <a:lnTo>
                  <a:pt x="39100" y="74461"/>
                </a:lnTo>
                <a:lnTo>
                  <a:pt x="38481" y="75066"/>
                </a:lnTo>
                <a:lnTo>
                  <a:pt x="37781" y="76140"/>
                </a:lnTo>
                <a:lnTo>
                  <a:pt x="37550" y="76453"/>
                </a:lnTo>
                <a:lnTo>
                  <a:pt x="37176" y="76745"/>
                </a:lnTo>
                <a:lnTo>
                  <a:pt x="36754" y="76827"/>
                </a:lnTo>
                <a:lnTo>
                  <a:pt x="36741" y="76317"/>
                </a:lnTo>
                <a:lnTo>
                  <a:pt x="35149" y="74182"/>
                </a:lnTo>
                <a:lnTo>
                  <a:pt x="32620" y="71618"/>
                </a:lnTo>
                <a:lnTo>
                  <a:pt x="22930" y="63744"/>
                </a:lnTo>
                <a:lnTo>
                  <a:pt x="19366" y="59031"/>
                </a:lnTo>
                <a:lnTo>
                  <a:pt x="17456" y="55638"/>
                </a:lnTo>
                <a:lnTo>
                  <a:pt x="15640" y="53870"/>
                </a:lnTo>
                <a:lnTo>
                  <a:pt x="10404" y="50252"/>
                </a:lnTo>
                <a:lnTo>
                  <a:pt x="9194" y="48811"/>
                </a:lnTo>
                <a:lnTo>
                  <a:pt x="4012" y="43969"/>
                </a:lnTo>
                <a:lnTo>
                  <a:pt x="54" y="41127"/>
                </a:lnTo>
                <a:lnTo>
                  <a:pt x="0" y="39916"/>
                </a:lnTo>
                <a:lnTo>
                  <a:pt x="1625" y="38407"/>
                </a:lnTo>
                <a:lnTo>
                  <a:pt x="2421" y="38481"/>
                </a:lnTo>
                <a:lnTo>
                  <a:pt x="3291" y="39556"/>
                </a:lnTo>
                <a:lnTo>
                  <a:pt x="4692" y="40787"/>
                </a:lnTo>
                <a:lnTo>
                  <a:pt x="5352" y="40793"/>
                </a:lnTo>
                <a:lnTo>
                  <a:pt x="6331" y="40222"/>
                </a:lnTo>
                <a:lnTo>
                  <a:pt x="6351" y="39651"/>
                </a:lnTo>
                <a:lnTo>
                  <a:pt x="11662" y="39420"/>
                </a:lnTo>
                <a:lnTo>
                  <a:pt x="12614" y="39100"/>
                </a:lnTo>
                <a:lnTo>
                  <a:pt x="13573" y="38210"/>
                </a:lnTo>
                <a:lnTo>
                  <a:pt x="14069" y="36958"/>
                </a:lnTo>
                <a:lnTo>
                  <a:pt x="14151" y="35761"/>
                </a:lnTo>
                <a:lnTo>
                  <a:pt x="14355" y="34898"/>
                </a:lnTo>
                <a:lnTo>
                  <a:pt x="15205" y="34061"/>
                </a:lnTo>
                <a:lnTo>
                  <a:pt x="16762" y="33803"/>
                </a:lnTo>
                <a:lnTo>
                  <a:pt x="17959" y="33715"/>
                </a:lnTo>
                <a:lnTo>
                  <a:pt x="18312" y="33150"/>
                </a:lnTo>
                <a:lnTo>
                  <a:pt x="17952" y="31321"/>
                </a:lnTo>
                <a:lnTo>
                  <a:pt x="17306" y="26874"/>
                </a:lnTo>
                <a:lnTo>
                  <a:pt x="17170" y="25629"/>
                </a:lnTo>
                <a:lnTo>
                  <a:pt x="17388" y="24705"/>
                </a:lnTo>
                <a:lnTo>
                  <a:pt x="17877" y="24371"/>
                </a:lnTo>
                <a:lnTo>
                  <a:pt x="20230" y="24147"/>
                </a:lnTo>
                <a:lnTo>
                  <a:pt x="24684" y="24521"/>
                </a:lnTo>
                <a:lnTo>
                  <a:pt x="25548" y="24242"/>
                </a:lnTo>
                <a:lnTo>
                  <a:pt x="27329" y="21713"/>
                </a:lnTo>
                <a:lnTo>
                  <a:pt x="28989" y="19856"/>
                </a:lnTo>
                <a:lnTo>
                  <a:pt x="30172" y="19020"/>
                </a:lnTo>
                <a:lnTo>
                  <a:pt x="31110" y="18768"/>
                </a:lnTo>
                <a:lnTo>
                  <a:pt x="32185" y="20420"/>
                </a:lnTo>
                <a:lnTo>
                  <a:pt x="35945" y="22787"/>
                </a:lnTo>
                <a:lnTo>
                  <a:pt x="36584" y="22637"/>
                </a:lnTo>
                <a:lnTo>
                  <a:pt x="36951" y="22508"/>
                </a:lnTo>
                <a:lnTo>
                  <a:pt x="37074" y="22168"/>
                </a:lnTo>
                <a:lnTo>
                  <a:pt x="37006" y="21080"/>
                </a:lnTo>
                <a:lnTo>
                  <a:pt x="37944" y="20087"/>
                </a:lnTo>
                <a:lnTo>
                  <a:pt x="39896" y="19197"/>
                </a:lnTo>
                <a:lnTo>
                  <a:pt x="41854" y="17626"/>
                </a:lnTo>
                <a:lnTo>
                  <a:pt x="43826" y="15368"/>
                </a:lnTo>
                <a:lnTo>
                  <a:pt x="45540" y="14042"/>
                </a:lnTo>
                <a:lnTo>
                  <a:pt x="46982" y="13648"/>
                </a:lnTo>
                <a:lnTo>
                  <a:pt x="47539" y="13036"/>
                </a:lnTo>
                <a:lnTo>
                  <a:pt x="47192" y="12199"/>
                </a:lnTo>
                <a:lnTo>
                  <a:pt x="47308" y="11009"/>
                </a:lnTo>
                <a:lnTo>
                  <a:pt x="47879" y="9473"/>
                </a:lnTo>
                <a:lnTo>
                  <a:pt x="48722" y="8582"/>
                </a:lnTo>
                <a:lnTo>
                  <a:pt x="49824" y="8337"/>
                </a:lnTo>
                <a:lnTo>
                  <a:pt x="50266" y="7854"/>
                </a:lnTo>
                <a:lnTo>
                  <a:pt x="50035" y="7126"/>
                </a:lnTo>
                <a:lnTo>
                  <a:pt x="50246" y="6331"/>
                </a:lnTo>
                <a:lnTo>
                  <a:pt x="51245" y="5018"/>
                </a:lnTo>
                <a:lnTo>
                  <a:pt x="53625" y="3896"/>
                </a:lnTo>
                <a:lnTo>
                  <a:pt x="54985" y="4270"/>
                </a:lnTo>
                <a:lnTo>
                  <a:pt x="56114" y="5780"/>
                </a:lnTo>
                <a:lnTo>
                  <a:pt x="57719" y="6807"/>
                </a:lnTo>
                <a:lnTo>
                  <a:pt x="59786" y="7351"/>
                </a:lnTo>
                <a:lnTo>
                  <a:pt x="61391" y="7154"/>
                </a:lnTo>
                <a:lnTo>
                  <a:pt x="62533" y="6208"/>
                </a:lnTo>
                <a:lnTo>
                  <a:pt x="63560" y="5923"/>
                </a:lnTo>
                <a:lnTo>
                  <a:pt x="64471" y="6297"/>
                </a:lnTo>
                <a:lnTo>
                  <a:pt x="64954" y="6079"/>
                </a:lnTo>
                <a:lnTo>
                  <a:pt x="65008" y="5291"/>
                </a:lnTo>
                <a:lnTo>
                  <a:pt x="65478" y="5107"/>
                </a:lnTo>
                <a:lnTo>
                  <a:pt x="66375" y="5535"/>
                </a:lnTo>
                <a:lnTo>
                  <a:pt x="67164" y="5644"/>
                </a:lnTo>
                <a:lnTo>
                  <a:pt x="67858" y="5440"/>
                </a:lnTo>
                <a:lnTo>
                  <a:pt x="68130" y="5053"/>
                </a:lnTo>
                <a:lnTo>
                  <a:pt x="68272" y="4651"/>
                </a:lnTo>
                <a:lnTo>
                  <a:pt x="68789" y="4359"/>
                </a:lnTo>
                <a:lnTo>
                  <a:pt x="70578" y="4651"/>
                </a:lnTo>
                <a:lnTo>
                  <a:pt x="72577" y="4196"/>
                </a:lnTo>
                <a:lnTo>
                  <a:pt x="74801" y="2979"/>
                </a:lnTo>
                <a:lnTo>
                  <a:pt x="76276" y="2448"/>
                </a:lnTo>
                <a:lnTo>
                  <a:pt x="77004" y="2584"/>
                </a:lnTo>
                <a:lnTo>
                  <a:pt x="77874" y="1972"/>
                </a:lnTo>
                <a:lnTo>
                  <a:pt x="78887" y="612"/>
                </a:lnTo>
                <a:lnTo>
                  <a:pt x="81206" y="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43" name="Google Shape;3843;p208"/>
          <p:cNvSpPr/>
          <p:nvPr/>
        </p:nvSpPr>
        <p:spPr>
          <a:xfrm>
            <a:off x="7692351" y="3319498"/>
            <a:ext cx="73406" cy="89318"/>
          </a:xfrm>
          <a:custGeom>
            <a:rect b="b" l="l" r="r" t="t"/>
            <a:pathLst>
              <a:path extrusionOk="0" h="89318" w="73406">
                <a:moveTo>
                  <a:pt x="35911" y="7929"/>
                </a:moveTo>
                <a:lnTo>
                  <a:pt x="35102" y="7487"/>
                </a:lnTo>
                <a:lnTo>
                  <a:pt x="39393" y="6215"/>
                </a:lnTo>
                <a:lnTo>
                  <a:pt x="42106" y="5828"/>
                </a:lnTo>
                <a:lnTo>
                  <a:pt x="42589" y="5998"/>
                </a:lnTo>
                <a:lnTo>
                  <a:pt x="37686" y="7670"/>
                </a:lnTo>
                <a:lnTo>
                  <a:pt x="35911" y="7929"/>
                </a:lnTo>
                <a:close/>
                <a:moveTo>
                  <a:pt x="45438" y="5862"/>
                </a:moveTo>
                <a:lnTo>
                  <a:pt x="49205" y="5338"/>
                </a:lnTo>
                <a:lnTo>
                  <a:pt x="49185" y="5141"/>
                </a:lnTo>
                <a:lnTo>
                  <a:pt x="48192" y="4821"/>
                </a:lnTo>
                <a:lnTo>
                  <a:pt x="44982" y="4876"/>
                </a:lnTo>
                <a:lnTo>
                  <a:pt x="43956" y="5100"/>
                </a:lnTo>
                <a:lnTo>
                  <a:pt x="44167" y="5474"/>
                </a:lnTo>
                <a:lnTo>
                  <a:pt x="45438" y="5862"/>
                </a:lnTo>
                <a:close/>
                <a:moveTo>
                  <a:pt x="56917" y="3679"/>
                </a:moveTo>
                <a:lnTo>
                  <a:pt x="56107" y="3543"/>
                </a:lnTo>
                <a:lnTo>
                  <a:pt x="53754" y="4223"/>
                </a:lnTo>
                <a:lnTo>
                  <a:pt x="53591" y="4536"/>
                </a:lnTo>
                <a:lnTo>
                  <a:pt x="54244" y="4767"/>
                </a:lnTo>
                <a:lnTo>
                  <a:pt x="56917" y="3679"/>
                </a:lnTo>
                <a:close/>
                <a:moveTo>
                  <a:pt x="33545" y="10153"/>
                </a:moveTo>
                <a:lnTo>
                  <a:pt x="31988" y="10084"/>
                </a:lnTo>
                <a:lnTo>
                  <a:pt x="29716" y="12118"/>
                </a:lnTo>
                <a:lnTo>
                  <a:pt x="30015" y="12492"/>
                </a:lnTo>
                <a:lnTo>
                  <a:pt x="33545" y="10153"/>
                </a:lnTo>
                <a:close/>
                <a:moveTo>
                  <a:pt x="65838" y="0"/>
                </a:moveTo>
                <a:lnTo>
                  <a:pt x="64954" y="0"/>
                </a:lnTo>
                <a:lnTo>
                  <a:pt x="63315" y="639"/>
                </a:lnTo>
                <a:lnTo>
                  <a:pt x="62805" y="1489"/>
                </a:lnTo>
                <a:lnTo>
                  <a:pt x="64573" y="1380"/>
                </a:lnTo>
                <a:lnTo>
                  <a:pt x="65838" y="0"/>
                </a:lnTo>
                <a:close/>
                <a:moveTo>
                  <a:pt x="12601" y="69762"/>
                </a:moveTo>
                <a:lnTo>
                  <a:pt x="10166" y="71027"/>
                </a:lnTo>
                <a:lnTo>
                  <a:pt x="6984" y="70585"/>
                </a:lnTo>
                <a:lnTo>
                  <a:pt x="4563" y="69660"/>
                </a:lnTo>
                <a:lnTo>
                  <a:pt x="1442" y="69836"/>
                </a:lnTo>
                <a:lnTo>
                  <a:pt x="0" y="70319"/>
                </a:lnTo>
                <a:lnTo>
                  <a:pt x="571" y="72958"/>
                </a:lnTo>
                <a:lnTo>
                  <a:pt x="1006" y="73794"/>
                </a:lnTo>
                <a:lnTo>
                  <a:pt x="1571" y="74338"/>
                </a:lnTo>
                <a:lnTo>
                  <a:pt x="2319" y="74447"/>
                </a:lnTo>
                <a:lnTo>
                  <a:pt x="3183" y="73794"/>
                </a:lnTo>
                <a:lnTo>
                  <a:pt x="4386" y="73107"/>
                </a:lnTo>
                <a:lnTo>
                  <a:pt x="6324" y="73427"/>
                </a:lnTo>
                <a:lnTo>
                  <a:pt x="7732" y="74059"/>
                </a:lnTo>
                <a:lnTo>
                  <a:pt x="8235" y="74719"/>
                </a:lnTo>
                <a:lnTo>
                  <a:pt x="9167" y="75344"/>
                </a:lnTo>
                <a:lnTo>
                  <a:pt x="10527" y="75494"/>
                </a:lnTo>
                <a:lnTo>
                  <a:pt x="13158" y="74297"/>
                </a:lnTo>
                <a:lnTo>
                  <a:pt x="15688" y="72468"/>
                </a:lnTo>
                <a:lnTo>
                  <a:pt x="16429" y="71197"/>
                </a:lnTo>
                <a:lnTo>
                  <a:pt x="16708" y="70047"/>
                </a:lnTo>
                <a:lnTo>
                  <a:pt x="14518" y="70836"/>
                </a:lnTo>
                <a:lnTo>
                  <a:pt x="12601" y="69762"/>
                </a:lnTo>
                <a:close/>
                <a:moveTo>
                  <a:pt x="73407" y="10975"/>
                </a:moveTo>
                <a:lnTo>
                  <a:pt x="70748" y="10397"/>
                </a:lnTo>
                <a:lnTo>
                  <a:pt x="69034" y="9547"/>
                </a:lnTo>
                <a:lnTo>
                  <a:pt x="67967" y="8011"/>
                </a:lnTo>
                <a:lnTo>
                  <a:pt x="66131" y="5909"/>
                </a:lnTo>
                <a:lnTo>
                  <a:pt x="61309" y="6127"/>
                </a:lnTo>
                <a:lnTo>
                  <a:pt x="57297" y="6732"/>
                </a:lnTo>
                <a:lnTo>
                  <a:pt x="51742" y="6990"/>
                </a:lnTo>
                <a:lnTo>
                  <a:pt x="48144" y="8011"/>
                </a:lnTo>
                <a:lnTo>
                  <a:pt x="41630" y="11411"/>
                </a:lnTo>
                <a:lnTo>
                  <a:pt x="39991" y="13144"/>
                </a:lnTo>
                <a:lnTo>
                  <a:pt x="38318" y="16878"/>
                </a:lnTo>
                <a:lnTo>
                  <a:pt x="32647" y="21175"/>
                </a:lnTo>
                <a:lnTo>
                  <a:pt x="29342" y="22828"/>
                </a:lnTo>
                <a:lnTo>
                  <a:pt x="28411" y="22195"/>
                </a:lnTo>
                <a:lnTo>
                  <a:pt x="27071" y="21781"/>
                </a:lnTo>
                <a:lnTo>
                  <a:pt x="26003" y="23963"/>
                </a:lnTo>
                <a:lnTo>
                  <a:pt x="25344" y="25929"/>
                </a:lnTo>
                <a:lnTo>
                  <a:pt x="23127" y="37441"/>
                </a:lnTo>
                <a:lnTo>
                  <a:pt x="21617" y="41603"/>
                </a:lnTo>
                <a:lnTo>
                  <a:pt x="19584" y="45098"/>
                </a:lnTo>
                <a:lnTo>
                  <a:pt x="16388" y="49368"/>
                </a:lnTo>
                <a:lnTo>
                  <a:pt x="14919" y="50824"/>
                </a:lnTo>
                <a:lnTo>
                  <a:pt x="14022" y="51374"/>
                </a:lnTo>
                <a:lnTo>
                  <a:pt x="12900" y="53428"/>
                </a:lnTo>
                <a:lnTo>
                  <a:pt x="12002" y="55890"/>
                </a:lnTo>
                <a:lnTo>
                  <a:pt x="11390" y="57039"/>
                </a:lnTo>
                <a:lnTo>
                  <a:pt x="14974" y="61269"/>
                </a:lnTo>
                <a:lnTo>
                  <a:pt x="15423" y="62479"/>
                </a:lnTo>
                <a:lnTo>
                  <a:pt x="15892" y="63186"/>
                </a:lnTo>
                <a:lnTo>
                  <a:pt x="12499" y="63628"/>
                </a:lnTo>
                <a:lnTo>
                  <a:pt x="13940" y="64995"/>
                </a:lnTo>
                <a:lnTo>
                  <a:pt x="15756" y="65974"/>
                </a:lnTo>
                <a:lnTo>
                  <a:pt x="16973" y="66443"/>
                </a:lnTo>
                <a:lnTo>
                  <a:pt x="17640" y="67429"/>
                </a:lnTo>
                <a:lnTo>
                  <a:pt x="16334" y="67885"/>
                </a:lnTo>
                <a:lnTo>
                  <a:pt x="15103" y="67912"/>
                </a:lnTo>
                <a:lnTo>
                  <a:pt x="10234" y="64288"/>
                </a:lnTo>
                <a:lnTo>
                  <a:pt x="7528" y="63621"/>
                </a:lnTo>
                <a:lnTo>
                  <a:pt x="3801" y="63832"/>
                </a:lnTo>
                <a:lnTo>
                  <a:pt x="2863" y="64213"/>
                </a:lnTo>
                <a:lnTo>
                  <a:pt x="1897" y="65315"/>
                </a:lnTo>
                <a:lnTo>
                  <a:pt x="3264" y="66987"/>
                </a:lnTo>
                <a:lnTo>
                  <a:pt x="4529" y="67973"/>
                </a:lnTo>
                <a:lnTo>
                  <a:pt x="6562" y="68102"/>
                </a:lnTo>
                <a:lnTo>
                  <a:pt x="9010" y="69340"/>
                </a:lnTo>
                <a:lnTo>
                  <a:pt x="12533" y="68306"/>
                </a:lnTo>
                <a:lnTo>
                  <a:pt x="15062" y="69578"/>
                </a:lnTo>
                <a:lnTo>
                  <a:pt x="16728" y="70034"/>
                </a:lnTo>
                <a:lnTo>
                  <a:pt x="18224" y="70795"/>
                </a:lnTo>
                <a:lnTo>
                  <a:pt x="19544" y="70959"/>
                </a:lnTo>
                <a:lnTo>
                  <a:pt x="20121" y="70619"/>
                </a:lnTo>
                <a:lnTo>
                  <a:pt x="19754" y="68776"/>
                </a:lnTo>
                <a:lnTo>
                  <a:pt x="20829" y="67790"/>
                </a:lnTo>
                <a:lnTo>
                  <a:pt x="22019" y="67334"/>
                </a:lnTo>
                <a:lnTo>
                  <a:pt x="22556" y="68136"/>
                </a:lnTo>
                <a:lnTo>
                  <a:pt x="23651" y="68952"/>
                </a:lnTo>
                <a:lnTo>
                  <a:pt x="24507" y="68959"/>
                </a:lnTo>
                <a:lnTo>
                  <a:pt x="26833" y="66838"/>
                </a:lnTo>
                <a:lnTo>
                  <a:pt x="27377" y="67259"/>
                </a:lnTo>
                <a:lnTo>
                  <a:pt x="27880" y="68014"/>
                </a:lnTo>
                <a:lnTo>
                  <a:pt x="27989" y="68619"/>
                </a:lnTo>
                <a:lnTo>
                  <a:pt x="28077" y="69259"/>
                </a:lnTo>
                <a:lnTo>
                  <a:pt x="28601" y="69524"/>
                </a:lnTo>
                <a:lnTo>
                  <a:pt x="30430" y="69388"/>
                </a:lnTo>
                <a:lnTo>
                  <a:pt x="31362" y="68239"/>
                </a:lnTo>
                <a:lnTo>
                  <a:pt x="32090" y="67518"/>
                </a:lnTo>
                <a:lnTo>
                  <a:pt x="32634" y="68007"/>
                </a:lnTo>
                <a:lnTo>
                  <a:pt x="32899" y="69422"/>
                </a:lnTo>
                <a:lnTo>
                  <a:pt x="33402" y="71265"/>
                </a:lnTo>
                <a:lnTo>
                  <a:pt x="35585" y="73318"/>
                </a:lnTo>
                <a:lnTo>
                  <a:pt x="37427" y="73903"/>
                </a:lnTo>
                <a:lnTo>
                  <a:pt x="39692" y="73502"/>
                </a:lnTo>
                <a:lnTo>
                  <a:pt x="40590" y="73135"/>
                </a:lnTo>
                <a:lnTo>
                  <a:pt x="41195" y="73440"/>
                </a:lnTo>
                <a:lnTo>
                  <a:pt x="41800" y="74529"/>
                </a:lnTo>
                <a:lnTo>
                  <a:pt x="43106" y="75773"/>
                </a:lnTo>
                <a:lnTo>
                  <a:pt x="45846" y="76650"/>
                </a:lnTo>
                <a:lnTo>
                  <a:pt x="46689" y="77147"/>
                </a:lnTo>
                <a:lnTo>
                  <a:pt x="47274" y="77983"/>
                </a:lnTo>
                <a:lnTo>
                  <a:pt x="47104" y="79173"/>
                </a:lnTo>
                <a:lnTo>
                  <a:pt x="45798" y="82131"/>
                </a:lnTo>
                <a:lnTo>
                  <a:pt x="45628" y="83001"/>
                </a:lnTo>
                <a:lnTo>
                  <a:pt x="45805" y="83294"/>
                </a:lnTo>
                <a:lnTo>
                  <a:pt x="45547" y="83838"/>
                </a:lnTo>
                <a:lnTo>
                  <a:pt x="43847" y="85817"/>
                </a:lnTo>
                <a:lnTo>
                  <a:pt x="43697" y="86517"/>
                </a:lnTo>
                <a:lnTo>
                  <a:pt x="44262" y="87653"/>
                </a:lnTo>
                <a:lnTo>
                  <a:pt x="44731" y="88591"/>
                </a:lnTo>
                <a:lnTo>
                  <a:pt x="44731" y="88591"/>
                </a:lnTo>
                <a:lnTo>
                  <a:pt x="45751" y="89047"/>
                </a:lnTo>
                <a:lnTo>
                  <a:pt x="46710" y="89196"/>
                </a:lnTo>
                <a:lnTo>
                  <a:pt x="48525" y="89258"/>
                </a:lnTo>
                <a:lnTo>
                  <a:pt x="50463" y="89319"/>
                </a:lnTo>
                <a:lnTo>
                  <a:pt x="51504" y="84661"/>
                </a:lnTo>
                <a:lnTo>
                  <a:pt x="50708" y="83301"/>
                </a:lnTo>
                <a:lnTo>
                  <a:pt x="49722" y="82607"/>
                </a:lnTo>
                <a:lnTo>
                  <a:pt x="48573" y="82267"/>
                </a:lnTo>
                <a:lnTo>
                  <a:pt x="48042" y="81621"/>
                </a:lnTo>
                <a:lnTo>
                  <a:pt x="47859" y="80880"/>
                </a:lnTo>
                <a:lnTo>
                  <a:pt x="48063" y="80424"/>
                </a:lnTo>
                <a:lnTo>
                  <a:pt x="49416" y="80560"/>
                </a:lnTo>
                <a:lnTo>
                  <a:pt x="49838" y="80077"/>
                </a:lnTo>
                <a:lnTo>
                  <a:pt x="53061" y="77330"/>
                </a:lnTo>
                <a:lnTo>
                  <a:pt x="53197" y="76800"/>
                </a:lnTo>
                <a:lnTo>
                  <a:pt x="52748" y="76501"/>
                </a:lnTo>
                <a:lnTo>
                  <a:pt x="52163" y="76344"/>
                </a:lnTo>
                <a:lnTo>
                  <a:pt x="52014" y="75766"/>
                </a:lnTo>
                <a:lnTo>
                  <a:pt x="52034" y="75005"/>
                </a:lnTo>
                <a:lnTo>
                  <a:pt x="53754" y="71027"/>
                </a:lnTo>
                <a:lnTo>
                  <a:pt x="54264" y="69327"/>
                </a:lnTo>
                <a:lnTo>
                  <a:pt x="54380" y="68123"/>
                </a:lnTo>
                <a:lnTo>
                  <a:pt x="54271" y="66933"/>
                </a:lnTo>
                <a:lnTo>
                  <a:pt x="53279" y="65063"/>
                </a:lnTo>
                <a:lnTo>
                  <a:pt x="52320" y="63567"/>
                </a:lnTo>
                <a:lnTo>
                  <a:pt x="52286" y="62377"/>
                </a:lnTo>
                <a:lnTo>
                  <a:pt x="51585" y="61751"/>
                </a:lnTo>
                <a:lnTo>
                  <a:pt x="49600" y="58548"/>
                </a:lnTo>
                <a:lnTo>
                  <a:pt x="49600" y="57311"/>
                </a:lnTo>
                <a:lnTo>
                  <a:pt x="50722" y="56345"/>
                </a:lnTo>
                <a:lnTo>
                  <a:pt x="52292" y="55733"/>
                </a:lnTo>
                <a:lnTo>
                  <a:pt x="52816" y="55223"/>
                </a:lnTo>
                <a:lnTo>
                  <a:pt x="53754" y="54904"/>
                </a:lnTo>
                <a:lnTo>
                  <a:pt x="56250" y="55828"/>
                </a:lnTo>
                <a:lnTo>
                  <a:pt x="57365" y="56631"/>
                </a:lnTo>
                <a:lnTo>
                  <a:pt x="57678" y="56468"/>
                </a:lnTo>
                <a:lnTo>
                  <a:pt x="58684" y="55597"/>
                </a:lnTo>
                <a:lnTo>
                  <a:pt x="60453" y="55733"/>
                </a:lnTo>
                <a:lnTo>
                  <a:pt x="64730" y="53979"/>
                </a:lnTo>
                <a:lnTo>
                  <a:pt x="65369" y="53136"/>
                </a:lnTo>
                <a:lnTo>
                  <a:pt x="65845" y="52238"/>
                </a:lnTo>
                <a:lnTo>
                  <a:pt x="65886" y="51844"/>
                </a:lnTo>
                <a:lnTo>
                  <a:pt x="64227" y="50109"/>
                </a:lnTo>
                <a:lnTo>
                  <a:pt x="64179" y="49470"/>
                </a:lnTo>
                <a:lnTo>
                  <a:pt x="64396" y="48750"/>
                </a:lnTo>
                <a:lnTo>
                  <a:pt x="64866" y="48178"/>
                </a:lnTo>
                <a:lnTo>
                  <a:pt x="65845" y="47791"/>
                </a:lnTo>
                <a:lnTo>
                  <a:pt x="66885" y="47029"/>
                </a:lnTo>
                <a:lnTo>
                  <a:pt x="69218" y="44867"/>
                </a:lnTo>
                <a:lnTo>
                  <a:pt x="70027" y="42990"/>
                </a:lnTo>
                <a:lnTo>
                  <a:pt x="70279" y="40950"/>
                </a:lnTo>
                <a:lnTo>
                  <a:pt x="70326" y="39427"/>
                </a:lnTo>
                <a:lnTo>
                  <a:pt x="69687" y="38216"/>
                </a:lnTo>
                <a:lnTo>
                  <a:pt x="69041" y="37434"/>
                </a:lnTo>
                <a:lnTo>
                  <a:pt x="68164" y="37557"/>
                </a:lnTo>
                <a:lnTo>
                  <a:pt x="66457" y="37496"/>
                </a:lnTo>
                <a:lnTo>
                  <a:pt x="64859" y="36815"/>
                </a:lnTo>
                <a:lnTo>
                  <a:pt x="63982" y="35714"/>
                </a:lnTo>
                <a:lnTo>
                  <a:pt x="63764" y="34748"/>
                </a:lnTo>
                <a:lnTo>
                  <a:pt x="64165" y="34136"/>
                </a:lnTo>
                <a:lnTo>
                  <a:pt x="64288" y="33388"/>
                </a:lnTo>
                <a:lnTo>
                  <a:pt x="64029" y="32634"/>
                </a:lnTo>
                <a:lnTo>
                  <a:pt x="64131" y="32001"/>
                </a:lnTo>
                <a:lnTo>
                  <a:pt x="64852" y="31491"/>
                </a:lnTo>
                <a:lnTo>
                  <a:pt x="69905" y="31505"/>
                </a:lnTo>
                <a:lnTo>
                  <a:pt x="70285" y="30947"/>
                </a:lnTo>
                <a:lnTo>
                  <a:pt x="70625" y="28009"/>
                </a:lnTo>
                <a:lnTo>
                  <a:pt x="71890" y="23528"/>
                </a:lnTo>
                <a:lnTo>
                  <a:pt x="73080" y="21026"/>
                </a:lnTo>
                <a:lnTo>
                  <a:pt x="73277" y="19972"/>
                </a:lnTo>
                <a:lnTo>
                  <a:pt x="73257" y="14022"/>
                </a:lnTo>
                <a:lnTo>
                  <a:pt x="73407" y="10975"/>
                </a:lnTo>
                <a:close/>
                <a:moveTo>
                  <a:pt x="7269" y="61119"/>
                </a:moveTo>
                <a:lnTo>
                  <a:pt x="8935" y="60636"/>
                </a:lnTo>
                <a:lnTo>
                  <a:pt x="11458" y="62690"/>
                </a:lnTo>
                <a:lnTo>
                  <a:pt x="13825" y="62023"/>
                </a:lnTo>
                <a:lnTo>
                  <a:pt x="13682" y="61452"/>
                </a:lnTo>
                <a:lnTo>
                  <a:pt x="13281" y="60915"/>
                </a:lnTo>
                <a:lnTo>
                  <a:pt x="11417" y="59235"/>
                </a:lnTo>
                <a:lnTo>
                  <a:pt x="8364" y="59024"/>
                </a:lnTo>
                <a:lnTo>
                  <a:pt x="6637" y="59541"/>
                </a:lnTo>
                <a:lnTo>
                  <a:pt x="6644" y="60146"/>
                </a:lnTo>
                <a:lnTo>
                  <a:pt x="7269" y="61119"/>
                </a:lnTo>
                <a:close/>
                <a:moveTo>
                  <a:pt x="27411" y="19938"/>
                </a:moveTo>
                <a:lnTo>
                  <a:pt x="29302" y="17694"/>
                </a:lnTo>
                <a:lnTo>
                  <a:pt x="29302" y="14124"/>
                </a:lnTo>
                <a:lnTo>
                  <a:pt x="26507" y="17041"/>
                </a:lnTo>
                <a:lnTo>
                  <a:pt x="25922" y="18795"/>
                </a:lnTo>
                <a:lnTo>
                  <a:pt x="26255" y="19319"/>
                </a:lnTo>
                <a:lnTo>
                  <a:pt x="27411" y="1993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44" name="Google Shape;3844;p208"/>
          <p:cNvSpPr/>
          <p:nvPr/>
        </p:nvSpPr>
        <p:spPr>
          <a:xfrm>
            <a:off x="7719980" y="2574532"/>
            <a:ext cx="499307" cy="595738"/>
          </a:xfrm>
          <a:custGeom>
            <a:rect b="b" l="l" r="r" t="t"/>
            <a:pathLst>
              <a:path extrusionOk="0" h="595738" w="499307">
                <a:moveTo>
                  <a:pt x="396715" y="0"/>
                </a:moveTo>
                <a:lnTo>
                  <a:pt x="401815" y="2258"/>
                </a:lnTo>
                <a:lnTo>
                  <a:pt x="403556" y="2210"/>
                </a:lnTo>
                <a:lnTo>
                  <a:pt x="406092" y="6419"/>
                </a:lnTo>
                <a:lnTo>
                  <a:pt x="407411" y="6045"/>
                </a:lnTo>
                <a:lnTo>
                  <a:pt x="407160" y="8602"/>
                </a:lnTo>
                <a:lnTo>
                  <a:pt x="404603" y="9819"/>
                </a:lnTo>
                <a:lnTo>
                  <a:pt x="400625" y="10554"/>
                </a:lnTo>
                <a:lnTo>
                  <a:pt x="400033" y="11064"/>
                </a:lnTo>
                <a:lnTo>
                  <a:pt x="396633" y="10656"/>
                </a:lnTo>
                <a:lnTo>
                  <a:pt x="394722" y="7215"/>
                </a:lnTo>
                <a:lnTo>
                  <a:pt x="391533" y="6365"/>
                </a:lnTo>
                <a:lnTo>
                  <a:pt x="391540" y="5257"/>
                </a:lnTo>
                <a:lnTo>
                  <a:pt x="393607" y="2645"/>
                </a:lnTo>
                <a:lnTo>
                  <a:pt x="396715" y="0"/>
                </a:lnTo>
                <a:close/>
                <a:moveTo>
                  <a:pt x="497546" y="77507"/>
                </a:moveTo>
                <a:lnTo>
                  <a:pt x="498587" y="84749"/>
                </a:lnTo>
                <a:lnTo>
                  <a:pt x="498553" y="87265"/>
                </a:lnTo>
                <a:lnTo>
                  <a:pt x="498063" y="89700"/>
                </a:lnTo>
                <a:lnTo>
                  <a:pt x="497376" y="90944"/>
                </a:lnTo>
                <a:lnTo>
                  <a:pt x="496009" y="91488"/>
                </a:lnTo>
                <a:lnTo>
                  <a:pt x="492698" y="91270"/>
                </a:lnTo>
                <a:lnTo>
                  <a:pt x="488203" y="88421"/>
                </a:lnTo>
                <a:lnTo>
                  <a:pt x="485299" y="85735"/>
                </a:lnTo>
                <a:lnTo>
                  <a:pt x="484395" y="85619"/>
                </a:lnTo>
                <a:lnTo>
                  <a:pt x="484000" y="85946"/>
                </a:lnTo>
                <a:lnTo>
                  <a:pt x="484708" y="88639"/>
                </a:lnTo>
                <a:lnTo>
                  <a:pt x="484517" y="90706"/>
                </a:lnTo>
                <a:lnTo>
                  <a:pt x="484082" y="92950"/>
                </a:lnTo>
                <a:lnTo>
                  <a:pt x="483470" y="94983"/>
                </a:lnTo>
                <a:lnTo>
                  <a:pt x="482620" y="96683"/>
                </a:lnTo>
                <a:lnTo>
                  <a:pt x="480838" y="98873"/>
                </a:lnTo>
                <a:lnTo>
                  <a:pt x="477758" y="100600"/>
                </a:lnTo>
                <a:lnTo>
                  <a:pt x="469278" y="103966"/>
                </a:lnTo>
                <a:lnTo>
                  <a:pt x="468605" y="105448"/>
                </a:lnTo>
                <a:lnTo>
                  <a:pt x="465871" y="114765"/>
                </a:lnTo>
                <a:lnTo>
                  <a:pt x="465130" y="116125"/>
                </a:lnTo>
                <a:lnTo>
                  <a:pt x="464131" y="117274"/>
                </a:lnTo>
                <a:lnTo>
                  <a:pt x="461213" y="118763"/>
                </a:lnTo>
                <a:lnTo>
                  <a:pt x="459799" y="116709"/>
                </a:lnTo>
                <a:lnTo>
                  <a:pt x="458670" y="113588"/>
                </a:lnTo>
                <a:lnTo>
                  <a:pt x="458929" y="110487"/>
                </a:lnTo>
                <a:lnTo>
                  <a:pt x="462336" y="104517"/>
                </a:lnTo>
                <a:lnTo>
                  <a:pt x="465525" y="100267"/>
                </a:lnTo>
                <a:lnTo>
                  <a:pt x="466422" y="98791"/>
                </a:lnTo>
                <a:lnTo>
                  <a:pt x="468231" y="94500"/>
                </a:lnTo>
                <a:lnTo>
                  <a:pt x="464573" y="83661"/>
                </a:lnTo>
                <a:lnTo>
                  <a:pt x="458058" y="80363"/>
                </a:lnTo>
                <a:lnTo>
                  <a:pt x="450639" y="75324"/>
                </a:lnTo>
                <a:lnTo>
                  <a:pt x="447919" y="72631"/>
                </a:lnTo>
                <a:lnTo>
                  <a:pt x="443683" y="67062"/>
                </a:lnTo>
                <a:lnTo>
                  <a:pt x="440684" y="62044"/>
                </a:lnTo>
                <a:lnTo>
                  <a:pt x="437978" y="61867"/>
                </a:lnTo>
                <a:lnTo>
                  <a:pt x="434999" y="63132"/>
                </a:lnTo>
                <a:lnTo>
                  <a:pt x="430348" y="67715"/>
                </a:lnTo>
                <a:lnTo>
                  <a:pt x="427635" y="70013"/>
                </a:lnTo>
                <a:lnTo>
                  <a:pt x="426139" y="70693"/>
                </a:lnTo>
                <a:lnTo>
                  <a:pt x="425778" y="70795"/>
                </a:lnTo>
                <a:lnTo>
                  <a:pt x="422446" y="69497"/>
                </a:lnTo>
                <a:lnTo>
                  <a:pt x="418747" y="69225"/>
                </a:lnTo>
                <a:lnTo>
                  <a:pt x="415769" y="69599"/>
                </a:lnTo>
                <a:lnTo>
                  <a:pt x="414647" y="70224"/>
                </a:lnTo>
                <a:lnTo>
                  <a:pt x="410499" y="77595"/>
                </a:lnTo>
                <a:lnTo>
                  <a:pt x="407595" y="81295"/>
                </a:lnTo>
                <a:lnTo>
                  <a:pt x="405997" y="82566"/>
                </a:lnTo>
                <a:lnTo>
                  <a:pt x="404834" y="84702"/>
                </a:lnTo>
                <a:lnTo>
                  <a:pt x="403882" y="88210"/>
                </a:lnTo>
                <a:lnTo>
                  <a:pt x="401754" y="100287"/>
                </a:lnTo>
                <a:lnTo>
                  <a:pt x="400169" y="104816"/>
                </a:lnTo>
                <a:lnTo>
                  <a:pt x="399816" y="107577"/>
                </a:lnTo>
                <a:lnTo>
                  <a:pt x="400190" y="115900"/>
                </a:lnTo>
                <a:lnTo>
                  <a:pt x="399809" y="120483"/>
                </a:lnTo>
                <a:lnTo>
                  <a:pt x="397871" y="124251"/>
                </a:lnTo>
                <a:lnTo>
                  <a:pt x="396504" y="125944"/>
                </a:lnTo>
                <a:lnTo>
                  <a:pt x="394702" y="126291"/>
                </a:lnTo>
                <a:lnTo>
                  <a:pt x="392343" y="127249"/>
                </a:lnTo>
                <a:lnTo>
                  <a:pt x="390282" y="129419"/>
                </a:lnTo>
                <a:lnTo>
                  <a:pt x="388827" y="132377"/>
                </a:lnTo>
                <a:lnTo>
                  <a:pt x="387188" y="138979"/>
                </a:lnTo>
                <a:lnTo>
                  <a:pt x="384414" y="141400"/>
                </a:lnTo>
                <a:lnTo>
                  <a:pt x="381762" y="140707"/>
                </a:lnTo>
                <a:lnTo>
                  <a:pt x="379871" y="138286"/>
                </a:lnTo>
                <a:lnTo>
                  <a:pt x="375812" y="136409"/>
                </a:lnTo>
                <a:lnTo>
                  <a:pt x="372786" y="135212"/>
                </a:lnTo>
                <a:lnTo>
                  <a:pt x="369392" y="132615"/>
                </a:lnTo>
                <a:lnTo>
                  <a:pt x="366400" y="130636"/>
                </a:lnTo>
                <a:lnTo>
                  <a:pt x="363667" y="130241"/>
                </a:lnTo>
                <a:lnTo>
                  <a:pt x="362110" y="132751"/>
                </a:lnTo>
                <a:lnTo>
                  <a:pt x="360858" y="135090"/>
                </a:lnTo>
                <a:lnTo>
                  <a:pt x="356194" y="136987"/>
                </a:lnTo>
                <a:lnTo>
                  <a:pt x="353548" y="138490"/>
                </a:lnTo>
                <a:lnTo>
                  <a:pt x="350121" y="138823"/>
                </a:lnTo>
                <a:lnTo>
                  <a:pt x="348734" y="137157"/>
                </a:lnTo>
                <a:lnTo>
                  <a:pt x="343756" y="136056"/>
                </a:lnTo>
                <a:lnTo>
                  <a:pt x="337833" y="134750"/>
                </a:lnTo>
                <a:lnTo>
                  <a:pt x="336120" y="134763"/>
                </a:lnTo>
                <a:lnTo>
                  <a:pt x="335583" y="131778"/>
                </a:lnTo>
                <a:lnTo>
                  <a:pt x="334005" y="127596"/>
                </a:lnTo>
                <a:lnTo>
                  <a:pt x="329796" y="120334"/>
                </a:lnTo>
                <a:lnTo>
                  <a:pt x="328075" y="117763"/>
                </a:lnTo>
                <a:lnTo>
                  <a:pt x="324832" y="111704"/>
                </a:lnTo>
                <a:lnTo>
                  <a:pt x="321058" y="105462"/>
                </a:lnTo>
                <a:lnTo>
                  <a:pt x="320520" y="105306"/>
                </a:lnTo>
                <a:lnTo>
                  <a:pt x="317991" y="105095"/>
                </a:lnTo>
                <a:lnTo>
                  <a:pt x="314285" y="105299"/>
                </a:lnTo>
                <a:lnTo>
                  <a:pt x="311932" y="106720"/>
                </a:lnTo>
                <a:lnTo>
                  <a:pt x="310450" y="108502"/>
                </a:lnTo>
                <a:lnTo>
                  <a:pt x="310191" y="109984"/>
                </a:lnTo>
                <a:lnTo>
                  <a:pt x="311626" y="115642"/>
                </a:lnTo>
                <a:lnTo>
                  <a:pt x="311184" y="117049"/>
                </a:lnTo>
                <a:lnTo>
                  <a:pt x="310443" y="117729"/>
                </a:lnTo>
                <a:lnTo>
                  <a:pt x="307077" y="116145"/>
                </a:lnTo>
                <a:lnTo>
                  <a:pt x="303003" y="116254"/>
                </a:lnTo>
                <a:lnTo>
                  <a:pt x="301977" y="117995"/>
                </a:lnTo>
                <a:lnTo>
                  <a:pt x="299495" y="118185"/>
                </a:lnTo>
                <a:lnTo>
                  <a:pt x="292334" y="118845"/>
                </a:lnTo>
                <a:lnTo>
                  <a:pt x="295496" y="123441"/>
                </a:lnTo>
                <a:lnTo>
                  <a:pt x="296543" y="125284"/>
                </a:lnTo>
                <a:lnTo>
                  <a:pt x="296754" y="127977"/>
                </a:lnTo>
                <a:lnTo>
                  <a:pt x="296203" y="132968"/>
                </a:lnTo>
                <a:lnTo>
                  <a:pt x="294687" y="137218"/>
                </a:lnTo>
                <a:lnTo>
                  <a:pt x="292919" y="140666"/>
                </a:lnTo>
                <a:lnTo>
                  <a:pt x="289512" y="144073"/>
                </a:lnTo>
                <a:lnTo>
                  <a:pt x="294687" y="147432"/>
                </a:lnTo>
                <a:lnTo>
                  <a:pt x="291171" y="151954"/>
                </a:lnTo>
                <a:lnTo>
                  <a:pt x="289526" y="153708"/>
                </a:lnTo>
                <a:lnTo>
                  <a:pt x="287622" y="153409"/>
                </a:lnTo>
                <a:lnTo>
                  <a:pt x="284215" y="151852"/>
                </a:lnTo>
                <a:lnTo>
                  <a:pt x="275966" y="148071"/>
                </a:lnTo>
                <a:lnTo>
                  <a:pt x="272029" y="146650"/>
                </a:lnTo>
                <a:lnTo>
                  <a:pt x="268507" y="146215"/>
                </a:lnTo>
                <a:lnTo>
                  <a:pt x="266630" y="146269"/>
                </a:lnTo>
                <a:lnTo>
                  <a:pt x="259163" y="143019"/>
                </a:lnTo>
                <a:lnTo>
                  <a:pt x="257722" y="143379"/>
                </a:lnTo>
                <a:lnTo>
                  <a:pt x="255043" y="144787"/>
                </a:lnTo>
                <a:lnTo>
                  <a:pt x="254744" y="147942"/>
                </a:lnTo>
                <a:lnTo>
                  <a:pt x="254913" y="155755"/>
                </a:lnTo>
                <a:lnTo>
                  <a:pt x="255308" y="161739"/>
                </a:lnTo>
                <a:lnTo>
                  <a:pt x="254322" y="165180"/>
                </a:lnTo>
                <a:lnTo>
                  <a:pt x="253336" y="167512"/>
                </a:lnTo>
                <a:lnTo>
                  <a:pt x="250351" y="173775"/>
                </a:lnTo>
                <a:lnTo>
                  <a:pt x="243632" y="169518"/>
                </a:lnTo>
                <a:lnTo>
                  <a:pt x="239049" y="166690"/>
                </a:lnTo>
                <a:lnTo>
                  <a:pt x="236104" y="170450"/>
                </a:lnTo>
                <a:lnTo>
                  <a:pt x="228727" y="177318"/>
                </a:lnTo>
                <a:lnTo>
                  <a:pt x="224946" y="190755"/>
                </a:lnTo>
                <a:lnTo>
                  <a:pt x="224728" y="191190"/>
                </a:lnTo>
                <a:lnTo>
                  <a:pt x="222491" y="194584"/>
                </a:lnTo>
                <a:lnTo>
                  <a:pt x="219628" y="196141"/>
                </a:lnTo>
                <a:lnTo>
                  <a:pt x="217459" y="196909"/>
                </a:lnTo>
                <a:lnTo>
                  <a:pt x="216194" y="200860"/>
                </a:lnTo>
                <a:lnTo>
                  <a:pt x="219138" y="206497"/>
                </a:lnTo>
                <a:lnTo>
                  <a:pt x="220648" y="209462"/>
                </a:lnTo>
                <a:lnTo>
                  <a:pt x="222056" y="214236"/>
                </a:lnTo>
                <a:lnTo>
                  <a:pt x="221797" y="217262"/>
                </a:lnTo>
                <a:lnTo>
                  <a:pt x="221471" y="219139"/>
                </a:lnTo>
                <a:lnTo>
                  <a:pt x="218309" y="222974"/>
                </a:lnTo>
                <a:lnTo>
                  <a:pt x="211563" y="233045"/>
                </a:lnTo>
                <a:lnTo>
                  <a:pt x="205321" y="243476"/>
                </a:lnTo>
                <a:lnTo>
                  <a:pt x="202764" y="246454"/>
                </a:lnTo>
                <a:lnTo>
                  <a:pt x="203920" y="255213"/>
                </a:lnTo>
                <a:lnTo>
                  <a:pt x="201846" y="257770"/>
                </a:lnTo>
                <a:lnTo>
                  <a:pt x="197616" y="260653"/>
                </a:lnTo>
                <a:lnTo>
                  <a:pt x="195454" y="261761"/>
                </a:lnTo>
                <a:lnTo>
                  <a:pt x="193128" y="262414"/>
                </a:lnTo>
                <a:lnTo>
                  <a:pt x="185974" y="263563"/>
                </a:lnTo>
                <a:lnTo>
                  <a:pt x="187246" y="272811"/>
                </a:lnTo>
                <a:lnTo>
                  <a:pt x="187729" y="276885"/>
                </a:lnTo>
                <a:lnTo>
                  <a:pt x="187722" y="279292"/>
                </a:lnTo>
                <a:lnTo>
                  <a:pt x="186981" y="281638"/>
                </a:lnTo>
                <a:lnTo>
                  <a:pt x="186097" y="286105"/>
                </a:lnTo>
                <a:lnTo>
                  <a:pt x="184764" y="301950"/>
                </a:lnTo>
                <a:lnTo>
                  <a:pt x="183744" y="303643"/>
                </a:lnTo>
                <a:lnTo>
                  <a:pt x="182337" y="307893"/>
                </a:lnTo>
                <a:lnTo>
                  <a:pt x="177808" y="318045"/>
                </a:lnTo>
                <a:lnTo>
                  <a:pt x="174176" y="324750"/>
                </a:lnTo>
                <a:lnTo>
                  <a:pt x="168934" y="334345"/>
                </a:lnTo>
                <a:lnTo>
                  <a:pt x="173197" y="337357"/>
                </a:lnTo>
                <a:lnTo>
                  <a:pt x="177087" y="339554"/>
                </a:lnTo>
                <a:lnTo>
                  <a:pt x="177896" y="342920"/>
                </a:lnTo>
                <a:lnTo>
                  <a:pt x="178433" y="348523"/>
                </a:lnTo>
                <a:lnTo>
                  <a:pt x="178304" y="352324"/>
                </a:lnTo>
                <a:lnTo>
                  <a:pt x="176815" y="355731"/>
                </a:lnTo>
                <a:lnTo>
                  <a:pt x="175659" y="358118"/>
                </a:lnTo>
                <a:lnTo>
                  <a:pt x="174850" y="359281"/>
                </a:lnTo>
                <a:lnTo>
                  <a:pt x="169321" y="358125"/>
                </a:lnTo>
                <a:lnTo>
                  <a:pt x="162236" y="356636"/>
                </a:lnTo>
                <a:lnTo>
                  <a:pt x="160400" y="356622"/>
                </a:lnTo>
                <a:lnTo>
                  <a:pt x="156279" y="357696"/>
                </a:lnTo>
                <a:lnTo>
                  <a:pt x="152559" y="359893"/>
                </a:lnTo>
                <a:lnTo>
                  <a:pt x="150601" y="361742"/>
                </a:lnTo>
                <a:lnTo>
                  <a:pt x="150077" y="362477"/>
                </a:lnTo>
                <a:lnTo>
                  <a:pt x="147602" y="366679"/>
                </a:lnTo>
                <a:lnTo>
                  <a:pt x="143195" y="374105"/>
                </a:lnTo>
                <a:lnTo>
                  <a:pt x="140781" y="377335"/>
                </a:lnTo>
                <a:lnTo>
                  <a:pt x="141489" y="381775"/>
                </a:lnTo>
                <a:lnTo>
                  <a:pt x="137436" y="390309"/>
                </a:lnTo>
                <a:lnTo>
                  <a:pt x="140088" y="398864"/>
                </a:lnTo>
                <a:lnTo>
                  <a:pt x="140203" y="399150"/>
                </a:lnTo>
                <a:lnTo>
                  <a:pt x="141611" y="402590"/>
                </a:lnTo>
                <a:lnTo>
                  <a:pt x="140142" y="404807"/>
                </a:lnTo>
                <a:lnTo>
                  <a:pt x="139524" y="405997"/>
                </a:lnTo>
                <a:lnTo>
                  <a:pt x="139734" y="409907"/>
                </a:lnTo>
                <a:lnTo>
                  <a:pt x="140122" y="414266"/>
                </a:lnTo>
                <a:lnTo>
                  <a:pt x="139782" y="416816"/>
                </a:lnTo>
                <a:lnTo>
                  <a:pt x="139639" y="419638"/>
                </a:lnTo>
                <a:lnTo>
                  <a:pt x="143243" y="432252"/>
                </a:lnTo>
                <a:lnTo>
                  <a:pt x="143202" y="435190"/>
                </a:lnTo>
                <a:lnTo>
                  <a:pt x="143025" y="437080"/>
                </a:lnTo>
                <a:lnTo>
                  <a:pt x="141910" y="444839"/>
                </a:lnTo>
                <a:lnTo>
                  <a:pt x="140414" y="455182"/>
                </a:lnTo>
                <a:lnTo>
                  <a:pt x="143025" y="457881"/>
                </a:lnTo>
                <a:lnTo>
                  <a:pt x="146738" y="461105"/>
                </a:lnTo>
                <a:lnTo>
                  <a:pt x="148826" y="462376"/>
                </a:lnTo>
                <a:lnTo>
                  <a:pt x="151906" y="466198"/>
                </a:lnTo>
                <a:lnTo>
                  <a:pt x="154259" y="469918"/>
                </a:lnTo>
                <a:lnTo>
                  <a:pt x="153933" y="472379"/>
                </a:lnTo>
                <a:lnTo>
                  <a:pt x="153253" y="475092"/>
                </a:lnTo>
                <a:lnTo>
                  <a:pt x="152267" y="476983"/>
                </a:lnTo>
                <a:lnTo>
                  <a:pt x="151335" y="479574"/>
                </a:lnTo>
                <a:lnTo>
                  <a:pt x="150920" y="481484"/>
                </a:lnTo>
                <a:lnTo>
                  <a:pt x="150485" y="481995"/>
                </a:lnTo>
                <a:lnTo>
                  <a:pt x="146371" y="482205"/>
                </a:lnTo>
                <a:lnTo>
                  <a:pt x="144202" y="482926"/>
                </a:lnTo>
                <a:lnTo>
                  <a:pt x="143066" y="483735"/>
                </a:lnTo>
                <a:lnTo>
                  <a:pt x="143454" y="488074"/>
                </a:lnTo>
                <a:lnTo>
                  <a:pt x="145949" y="495982"/>
                </a:lnTo>
                <a:lnTo>
                  <a:pt x="148024" y="501572"/>
                </a:lnTo>
                <a:lnTo>
                  <a:pt x="148690" y="505244"/>
                </a:lnTo>
                <a:lnTo>
                  <a:pt x="148010" y="508957"/>
                </a:lnTo>
                <a:lnTo>
                  <a:pt x="147303" y="510854"/>
                </a:lnTo>
                <a:lnTo>
                  <a:pt x="147282" y="513404"/>
                </a:lnTo>
                <a:lnTo>
                  <a:pt x="146738" y="518463"/>
                </a:lnTo>
                <a:lnTo>
                  <a:pt x="145133" y="521013"/>
                </a:lnTo>
                <a:lnTo>
                  <a:pt x="143032" y="523788"/>
                </a:lnTo>
                <a:lnTo>
                  <a:pt x="140693" y="525855"/>
                </a:lnTo>
                <a:lnTo>
                  <a:pt x="138837" y="526433"/>
                </a:lnTo>
                <a:lnTo>
                  <a:pt x="137245" y="526671"/>
                </a:lnTo>
                <a:lnTo>
                  <a:pt x="136171" y="527718"/>
                </a:lnTo>
                <a:lnTo>
                  <a:pt x="135199" y="530799"/>
                </a:lnTo>
                <a:lnTo>
                  <a:pt x="134301" y="534022"/>
                </a:lnTo>
                <a:lnTo>
                  <a:pt x="131370" y="537979"/>
                </a:lnTo>
                <a:lnTo>
                  <a:pt x="131452" y="539353"/>
                </a:lnTo>
                <a:lnTo>
                  <a:pt x="132567" y="544018"/>
                </a:lnTo>
                <a:lnTo>
                  <a:pt x="133614" y="549308"/>
                </a:lnTo>
                <a:lnTo>
                  <a:pt x="132730" y="554238"/>
                </a:lnTo>
                <a:lnTo>
                  <a:pt x="131975" y="559386"/>
                </a:lnTo>
                <a:lnTo>
                  <a:pt x="130649" y="562806"/>
                </a:lnTo>
                <a:lnTo>
                  <a:pt x="128759" y="564030"/>
                </a:lnTo>
                <a:lnTo>
                  <a:pt x="127372" y="563418"/>
                </a:lnTo>
                <a:lnTo>
                  <a:pt x="125801" y="558726"/>
                </a:lnTo>
                <a:lnTo>
                  <a:pt x="125719" y="557618"/>
                </a:lnTo>
                <a:lnTo>
                  <a:pt x="125332" y="556176"/>
                </a:lnTo>
                <a:lnTo>
                  <a:pt x="120871" y="554741"/>
                </a:lnTo>
                <a:lnTo>
                  <a:pt x="120082" y="554789"/>
                </a:lnTo>
                <a:lnTo>
                  <a:pt x="118328" y="553946"/>
                </a:lnTo>
                <a:lnTo>
                  <a:pt x="117301" y="553708"/>
                </a:lnTo>
                <a:lnTo>
                  <a:pt x="115193" y="553225"/>
                </a:lnTo>
                <a:lnTo>
                  <a:pt x="113439" y="549050"/>
                </a:lnTo>
                <a:lnTo>
                  <a:pt x="111582" y="545568"/>
                </a:lnTo>
                <a:lnTo>
                  <a:pt x="111310" y="544113"/>
                </a:lnTo>
                <a:lnTo>
                  <a:pt x="111378" y="537565"/>
                </a:lnTo>
                <a:lnTo>
                  <a:pt x="110807" y="534640"/>
                </a:lnTo>
                <a:lnTo>
                  <a:pt x="110630" y="531444"/>
                </a:lnTo>
                <a:lnTo>
                  <a:pt x="109460" y="534042"/>
                </a:lnTo>
                <a:lnTo>
                  <a:pt x="110140" y="538142"/>
                </a:lnTo>
                <a:lnTo>
                  <a:pt x="108699" y="539856"/>
                </a:lnTo>
                <a:lnTo>
                  <a:pt x="106870" y="540692"/>
                </a:lnTo>
                <a:lnTo>
                  <a:pt x="107040" y="543079"/>
                </a:lnTo>
                <a:lnTo>
                  <a:pt x="107788" y="543535"/>
                </a:lnTo>
                <a:lnTo>
                  <a:pt x="107944" y="546003"/>
                </a:lnTo>
                <a:lnTo>
                  <a:pt x="107502" y="549662"/>
                </a:lnTo>
                <a:lnTo>
                  <a:pt x="103912" y="557747"/>
                </a:lnTo>
                <a:lnTo>
                  <a:pt x="103191" y="558611"/>
                </a:lnTo>
                <a:lnTo>
                  <a:pt x="102694" y="559699"/>
                </a:lnTo>
                <a:lnTo>
                  <a:pt x="100858" y="558978"/>
                </a:lnTo>
                <a:lnTo>
                  <a:pt x="98499" y="561222"/>
                </a:lnTo>
                <a:lnTo>
                  <a:pt x="96262" y="561582"/>
                </a:lnTo>
                <a:lnTo>
                  <a:pt x="95452" y="559046"/>
                </a:lnTo>
                <a:lnTo>
                  <a:pt x="92304" y="555680"/>
                </a:lnTo>
                <a:lnTo>
                  <a:pt x="90821" y="555870"/>
                </a:lnTo>
                <a:lnTo>
                  <a:pt x="92154" y="557530"/>
                </a:lnTo>
                <a:lnTo>
                  <a:pt x="93474" y="559685"/>
                </a:lnTo>
                <a:lnTo>
                  <a:pt x="92725" y="561106"/>
                </a:lnTo>
                <a:lnTo>
                  <a:pt x="91991" y="562038"/>
                </a:lnTo>
                <a:lnTo>
                  <a:pt x="90706" y="562521"/>
                </a:lnTo>
                <a:lnTo>
                  <a:pt x="86102" y="565329"/>
                </a:lnTo>
                <a:lnTo>
                  <a:pt x="87741" y="567213"/>
                </a:lnTo>
                <a:lnTo>
                  <a:pt x="86347" y="569348"/>
                </a:lnTo>
                <a:lnTo>
                  <a:pt x="84742" y="569661"/>
                </a:lnTo>
                <a:lnTo>
                  <a:pt x="83885" y="570654"/>
                </a:lnTo>
                <a:lnTo>
                  <a:pt x="83586" y="572000"/>
                </a:lnTo>
                <a:lnTo>
                  <a:pt x="78819" y="575842"/>
                </a:lnTo>
                <a:lnTo>
                  <a:pt x="71054" y="585641"/>
                </a:lnTo>
                <a:lnTo>
                  <a:pt x="67062" y="588402"/>
                </a:lnTo>
                <a:lnTo>
                  <a:pt x="64274" y="591258"/>
                </a:lnTo>
                <a:lnTo>
                  <a:pt x="61819" y="591190"/>
                </a:lnTo>
                <a:lnTo>
                  <a:pt x="58732" y="593617"/>
                </a:lnTo>
                <a:lnTo>
                  <a:pt x="50912" y="595739"/>
                </a:lnTo>
                <a:lnTo>
                  <a:pt x="45724" y="594780"/>
                </a:lnTo>
                <a:lnTo>
                  <a:pt x="42113" y="595623"/>
                </a:lnTo>
                <a:lnTo>
                  <a:pt x="40175" y="593957"/>
                </a:lnTo>
                <a:lnTo>
                  <a:pt x="39923" y="592815"/>
                </a:lnTo>
                <a:lnTo>
                  <a:pt x="40018" y="592149"/>
                </a:lnTo>
                <a:lnTo>
                  <a:pt x="40338" y="591346"/>
                </a:lnTo>
                <a:lnTo>
                  <a:pt x="39665" y="591081"/>
                </a:lnTo>
                <a:lnTo>
                  <a:pt x="38250" y="590945"/>
                </a:lnTo>
                <a:lnTo>
                  <a:pt x="37645" y="591747"/>
                </a:lnTo>
                <a:lnTo>
                  <a:pt x="37563" y="593577"/>
                </a:lnTo>
                <a:lnTo>
                  <a:pt x="36890" y="594053"/>
                </a:lnTo>
                <a:lnTo>
                  <a:pt x="34197" y="593005"/>
                </a:lnTo>
                <a:lnTo>
                  <a:pt x="33517" y="592067"/>
                </a:lnTo>
                <a:lnTo>
                  <a:pt x="34483" y="590156"/>
                </a:lnTo>
                <a:lnTo>
                  <a:pt x="36142" y="588436"/>
                </a:lnTo>
                <a:lnTo>
                  <a:pt x="35843" y="588082"/>
                </a:lnTo>
                <a:lnTo>
                  <a:pt x="35523" y="587035"/>
                </a:lnTo>
                <a:lnTo>
                  <a:pt x="34714" y="586899"/>
                </a:lnTo>
                <a:lnTo>
                  <a:pt x="32307" y="587157"/>
                </a:lnTo>
                <a:lnTo>
                  <a:pt x="30349" y="586845"/>
                </a:lnTo>
                <a:lnTo>
                  <a:pt x="23970" y="582962"/>
                </a:lnTo>
                <a:lnTo>
                  <a:pt x="22481" y="580881"/>
                </a:lnTo>
                <a:lnTo>
                  <a:pt x="17333" y="577556"/>
                </a:lnTo>
                <a:lnTo>
                  <a:pt x="15028" y="574020"/>
                </a:lnTo>
                <a:lnTo>
                  <a:pt x="13716" y="570130"/>
                </a:lnTo>
                <a:lnTo>
                  <a:pt x="13818" y="566594"/>
                </a:lnTo>
                <a:lnTo>
                  <a:pt x="14450" y="560970"/>
                </a:lnTo>
                <a:lnTo>
                  <a:pt x="15531" y="559576"/>
                </a:lnTo>
                <a:lnTo>
                  <a:pt x="20148" y="561555"/>
                </a:lnTo>
                <a:lnTo>
                  <a:pt x="24820" y="564846"/>
                </a:lnTo>
                <a:lnTo>
                  <a:pt x="25548" y="564683"/>
                </a:lnTo>
                <a:lnTo>
                  <a:pt x="27017" y="562099"/>
                </a:lnTo>
                <a:lnTo>
                  <a:pt x="29859" y="560018"/>
                </a:lnTo>
                <a:lnTo>
                  <a:pt x="29050" y="559447"/>
                </a:lnTo>
                <a:lnTo>
                  <a:pt x="24820" y="561834"/>
                </a:lnTo>
                <a:lnTo>
                  <a:pt x="23249" y="560515"/>
                </a:lnTo>
                <a:lnTo>
                  <a:pt x="20808" y="557822"/>
                </a:lnTo>
                <a:lnTo>
                  <a:pt x="20808" y="556428"/>
                </a:lnTo>
                <a:lnTo>
                  <a:pt x="21944" y="555034"/>
                </a:lnTo>
                <a:lnTo>
                  <a:pt x="22324" y="553150"/>
                </a:lnTo>
                <a:lnTo>
                  <a:pt x="21733" y="551369"/>
                </a:lnTo>
                <a:lnTo>
                  <a:pt x="22012" y="548941"/>
                </a:lnTo>
                <a:lnTo>
                  <a:pt x="23895" y="546364"/>
                </a:lnTo>
                <a:lnTo>
                  <a:pt x="26724" y="543746"/>
                </a:lnTo>
                <a:lnTo>
                  <a:pt x="28764" y="541209"/>
                </a:lnTo>
                <a:lnTo>
                  <a:pt x="30859" y="539652"/>
                </a:lnTo>
                <a:lnTo>
                  <a:pt x="30641" y="539129"/>
                </a:lnTo>
                <a:lnTo>
                  <a:pt x="28247" y="540121"/>
                </a:lnTo>
                <a:lnTo>
                  <a:pt x="25956" y="541808"/>
                </a:lnTo>
                <a:lnTo>
                  <a:pt x="23263" y="544630"/>
                </a:lnTo>
                <a:lnTo>
                  <a:pt x="19978" y="546908"/>
                </a:lnTo>
                <a:lnTo>
                  <a:pt x="17551" y="547792"/>
                </a:lnTo>
                <a:lnTo>
                  <a:pt x="16395" y="548526"/>
                </a:lnTo>
                <a:lnTo>
                  <a:pt x="14613" y="549233"/>
                </a:lnTo>
                <a:lnTo>
                  <a:pt x="12770" y="552491"/>
                </a:lnTo>
                <a:lnTo>
                  <a:pt x="10758" y="553885"/>
                </a:lnTo>
                <a:lnTo>
                  <a:pt x="7154" y="554027"/>
                </a:lnTo>
                <a:lnTo>
                  <a:pt x="6358" y="551647"/>
                </a:lnTo>
                <a:lnTo>
                  <a:pt x="7378" y="543161"/>
                </a:lnTo>
                <a:lnTo>
                  <a:pt x="8466" y="539006"/>
                </a:lnTo>
                <a:lnTo>
                  <a:pt x="9663" y="536062"/>
                </a:lnTo>
                <a:lnTo>
                  <a:pt x="11540" y="535565"/>
                </a:lnTo>
                <a:lnTo>
                  <a:pt x="12859" y="533403"/>
                </a:lnTo>
                <a:lnTo>
                  <a:pt x="13954" y="533403"/>
                </a:lnTo>
                <a:lnTo>
                  <a:pt x="14906" y="534403"/>
                </a:lnTo>
                <a:lnTo>
                  <a:pt x="18585" y="535368"/>
                </a:lnTo>
                <a:lnTo>
                  <a:pt x="20400" y="532614"/>
                </a:lnTo>
                <a:lnTo>
                  <a:pt x="22760" y="532206"/>
                </a:lnTo>
                <a:lnTo>
                  <a:pt x="27064" y="529418"/>
                </a:lnTo>
                <a:lnTo>
                  <a:pt x="26976" y="528908"/>
                </a:lnTo>
                <a:lnTo>
                  <a:pt x="24065" y="529520"/>
                </a:lnTo>
                <a:lnTo>
                  <a:pt x="22297" y="529608"/>
                </a:lnTo>
                <a:lnTo>
                  <a:pt x="19768" y="530309"/>
                </a:lnTo>
                <a:lnTo>
                  <a:pt x="18421" y="529806"/>
                </a:lnTo>
                <a:lnTo>
                  <a:pt x="17789" y="527718"/>
                </a:lnTo>
                <a:lnTo>
                  <a:pt x="18802" y="525828"/>
                </a:lnTo>
                <a:lnTo>
                  <a:pt x="22862" y="521306"/>
                </a:lnTo>
                <a:lnTo>
                  <a:pt x="24269" y="519320"/>
                </a:lnTo>
                <a:lnTo>
                  <a:pt x="25065" y="517464"/>
                </a:lnTo>
                <a:lnTo>
                  <a:pt x="24936" y="516199"/>
                </a:lnTo>
                <a:lnTo>
                  <a:pt x="25616" y="513574"/>
                </a:lnTo>
                <a:lnTo>
                  <a:pt x="29587" y="508984"/>
                </a:lnTo>
                <a:lnTo>
                  <a:pt x="32824" y="506876"/>
                </a:lnTo>
                <a:lnTo>
                  <a:pt x="33885" y="508685"/>
                </a:lnTo>
                <a:lnTo>
                  <a:pt x="32980" y="514336"/>
                </a:lnTo>
                <a:lnTo>
                  <a:pt x="32987" y="516661"/>
                </a:lnTo>
                <a:lnTo>
                  <a:pt x="35544" y="508433"/>
                </a:lnTo>
                <a:lnTo>
                  <a:pt x="36673" y="506468"/>
                </a:lnTo>
                <a:lnTo>
                  <a:pt x="37951" y="505081"/>
                </a:lnTo>
                <a:lnTo>
                  <a:pt x="41052" y="504149"/>
                </a:lnTo>
                <a:lnTo>
                  <a:pt x="41929" y="502843"/>
                </a:lnTo>
                <a:lnTo>
                  <a:pt x="38312" y="503272"/>
                </a:lnTo>
                <a:lnTo>
                  <a:pt x="29546" y="506427"/>
                </a:lnTo>
                <a:lnTo>
                  <a:pt x="25854" y="509235"/>
                </a:lnTo>
                <a:lnTo>
                  <a:pt x="24868" y="511391"/>
                </a:lnTo>
                <a:lnTo>
                  <a:pt x="22304" y="514642"/>
                </a:lnTo>
                <a:lnTo>
                  <a:pt x="21101" y="516743"/>
                </a:lnTo>
                <a:lnTo>
                  <a:pt x="20570" y="519830"/>
                </a:lnTo>
                <a:lnTo>
                  <a:pt x="19128" y="521503"/>
                </a:lnTo>
                <a:lnTo>
                  <a:pt x="17177" y="522122"/>
                </a:lnTo>
                <a:lnTo>
                  <a:pt x="14470" y="526011"/>
                </a:lnTo>
                <a:lnTo>
                  <a:pt x="13274" y="529132"/>
                </a:lnTo>
                <a:lnTo>
                  <a:pt x="10581" y="531608"/>
                </a:lnTo>
                <a:lnTo>
                  <a:pt x="8874" y="533512"/>
                </a:lnTo>
                <a:lnTo>
                  <a:pt x="8310" y="534192"/>
                </a:lnTo>
                <a:lnTo>
                  <a:pt x="7385" y="536055"/>
                </a:lnTo>
                <a:lnTo>
                  <a:pt x="6616" y="536191"/>
                </a:lnTo>
                <a:lnTo>
                  <a:pt x="5950" y="535096"/>
                </a:lnTo>
                <a:lnTo>
                  <a:pt x="5834" y="532689"/>
                </a:lnTo>
                <a:lnTo>
                  <a:pt x="6106" y="528826"/>
                </a:lnTo>
                <a:lnTo>
                  <a:pt x="7405" y="526038"/>
                </a:lnTo>
                <a:lnTo>
                  <a:pt x="8024" y="523312"/>
                </a:lnTo>
                <a:lnTo>
                  <a:pt x="7167" y="520762"/>
                </a:lnTo>
                <a:lnTo>
                  <a:pt x="7766" y="519143"/>
                </a:lnTo>
                <a:lnTo>
                  <a:pt x="8901" y="519204"/>
                </a:lnTo>
                <a:lnTo>
                  <a:pt x="11023" y="519939"/>
                </a:lnTo>
                <a:lnTo>
                  <a:pt x="13274" y="519823"/>
                </a:lnTo>
                <a:lnTo>
                  <a:pt x="16980" y="517804"/>
                </a:lnTo>
                <a:lnTo>
                  <a:pt x="16388" y="516620"/>
                </a:lnTo>
                <a:lnTo>
                  <a:pt x="14790" y="516450"/>
                </a:lnTo>
                <a:lnTo>
                  <a:pt x="11805" y="516620"/>
                </a:lnTo>
                <a:lnTo>
                  <a:pt x="9296" y="514642"/>
                </a:lnTo>
                <a:lnTo>
                  <a:pt x="7344" y="510697"/>
                </a:lnTo>
                <a:lnTo>
                  <a:pt x="6460" y="505407"/>
                </a:lnTo>
                <a:lnTo>
                  <a:pt x="7052" y="503891"/>
                </a:lnTo>
                <a:lnTo>
                  <a:pt x="14273" y="498478"/>
                </a:lnTo>
                <a:lnTo>
                  <a:pt x="16218" y="496009"/>
                </a:lnTo>
                <a:lnTo>
                  <a:pt x="15089" y="495765"/>
                </a:lnTo>
                <a:lnTo>
                  <a:pt x="12376" y="498757"/>
                </a:lnTo>
                <a:lnTo>
                  <a:pt x="8500" y="500606"/>
                </a:lnTo>
                <a:lnTo>
                  <a:pt x="6052" y="498029"/>
                </a:lnTo>
                <a:lnTo>
                  <a:pt x="4780" y="495248"/>
                </a:lnTo>
                <a:lnTo>
                  <a:pt x="4046" y="489352"/>
                </a:lnTo>
                <a:lnTo>
                  <a:pt x="4311" y="486313"/>
                </a:lnTo>
                <a:lnTo>
                  <a:pt x="4005" y="482307"/>
                </a:lnTo>
                <a:lnTo>
                  <a:pt x="5664" y="481002"/>
                </a:lnTo>
                <a:lnTo>
                  <a:pt x="7514" y="481695"/>
                </a:lnTo>
                <a:lnTo>
                  <a:pt x="9343" y="481954"/>
                </a:lnTo>
                <a:lnTo>
                  <a:pt x="13485" y="481600"/>
                </a:lnTo>
                <a:lnTo>
                  <a:pt x="22624" y="479186"/>
                </a:lnTo>
                <a:lnTo>
                  <a:pt x="28513" y="480621"/>
                </a:lnTo>
                <a:lnTo>
                  <a:pt x="30906" y="480492"/>
                </a:lnTo>
                <a:lnTo>
                  <a:pt x="34571" y="478411"/>
                </a:lnTo>
                <a:lnTo>
                  <a:pt x="37774" y="478200"/>
                </a:lnTo>
                <a:lnTo>
                  <a:pt x="40175" y="479784"/>
                </a:lnTo>
                <a:lnTo>
                  <a:pt x="41487" y="481607"/>
                </a:lnTo>
                <a:lnTo>
                  <a:pt x="41650" y="484034"/>
                </a:lnTo>
                <a:lnTo>
                  <a:pt x="42759" y="485653"/>
                </a:lnTo>
                <a:lnTo>
                  <a:pt x="43507" y="485122"/>
                </a:lnTo>
                <a:lnTo>
                  <a:pt x="42908" y="483198"/>
                </a:lnTo>
                <a:lnTo>
                  <a:pt x="42786" y="480213"/>
                </a:lnTo>
                <a:lnTo>
                  <a:pt x="52421" y="476820"/>
                </a:lnTo>
                <a:lnTo>
                  <a:pt x="53557" y="475500"/>
                </a:lnTo>
                <a:lnTo>
                  <a:pt x="49729" y="475038"/>
                </a:lnTo>
                <a:lnTo>
                  <a:pt x="48634" y="471930"/>
                </a:lnTo>
                <a:lnTo>
                  <a:pt x="50654" y="467211"/>
                </a:lnTo>
                <a:lnTo>
                  <a:pt x="50463" y="466599"/>
                </a:lnTo>
                <a:lnTo>
                  <a:pt x="48335" y="469095"/>
                </a:lnTo>
                <a:lnTo>
                  <a:pt x="47287" y="472590"/>
                </a:lnTo>
                <a:lnTo>
                  <a:pt x="47709" y="475378"/>
                </a:lnTo>
                <a:lnTo>
                  <a:pt x="47287" y="476670"/>
                </a:lnTo>
                <a:lnTo>
                  <a:pt x="45329" y="477262"/>
                </a:lnTo>
                <a:lnTo>
                  <a:pt x="40923" y="477479"/>
                </a:lnTo>
                <a:lnTo>
                  <a:pt x="38094" y="476296"/>
                </a:lnTo>
                <a:lnTo>
                  <a:pt x="35476" y="475657"/>
                </a:lnTo>
                <a:lnTo>
                  <a:pt x="34585" y="474766"/>
                </a:lnTo>
                <a:lnTo>
                  <a:pt x="34884" y="472774"/>
                </a:lnTo>
                <a:lnTo>
                  <a:pt x="34388" y="472359"/>
                </a:lnTo>
                <a:lnTo>
                  <a:pt x="33300" y="474147"/>
                </a:lnTo>
                <a:lnTo>
                  <a:pt x="32334" y="477704"/>
                </a:lnTo>
                <a:lnTo>
                  <a:pt x="30253" y="478526"/>
                </a:lnTo>
                <a:lnTo>
                  <a:pt x="24507" y="477207"/>
                </a:lnTo>
                <a:lnTo>
                  <a:pt x="16191" y="477982"/>
                </a:lnTo>
                <a:lnTo>
                  <a:pt x="12458" y="479764"/>
                </a:lnTo>
                <a:lnTo>
                  <a:pt x="10044" y="479533"/>
                </a:lnTo>
                <a:lnTo>
                  <a:pt x="5882" y="476405"/>
                </a:lnTo>
                <a:lnTo>
                  <a:pt x="4264" y="473909"/>
                </a:lnTo>
                <a:lnTo>
                  <a:pt x="3658" y="468864"/>
                </a:lnTo>
                <a:lnTo>
                  <a:pt x="3903" y="466640"/>
                </a:lnTo>
                <a:lnTo>
                  <a:pt x="7140" y="465702"/>
                </a:lnTo>
                <a:lnTo>
                  <a:pt x="8779" y="465763"/>
                </a:lnTo>
                <a:lnTo>
                  <a:pt x="10316" y="464566"/>
                </a:lnTo>
                <a:lnTo>
                  <a:pt x="8956" y="463784"/>
                </a:lnTo>
                <a:lnTo>
                  <a:pt x="7045" y="462247"/>
                </a:lnTo>
                <a:lnTo>
                  <a:pt x="5746" y="459174"/>
                </a:lnTo>
                <a:lnTo>
                  <a:pt x="3781" y="458167"/>
                </a:lnTo>
                <a:lnTo>
                  <a:pt x="2468" y="455535"/>
                </a:lnTo>
                <a:lnTo>
                  <a:pt x="2135" y="451558"/>
                </a:lnTo>
                <a:lnTo>
                  <a:pt x="2509" y="448783"/>
                </a:lnTo>
                <a:lnTo>
                  <a:pt x="3556" y="447892"/>
                </a:lnTo>
                <a:lnTo>
                  <a:pt x="6079" y="448497"/>
                </a:lnTo>
                <a:lnTo>
                  <a:pt x="12730" y="448028"/>
                </a:lnTo>
                <a:lnTo>
                  <a:pt x="18986" y="450857"/>
                </a:lnTo>
                <a:lnTo>
                  <a:pt x="23236" y="452448"/>
                </a:lnTo>
                <a:lnTo>
                  <a:pt x="31838" y="451646"/>
                </a:lnTo>
                <a:lnTo>
                  <a:pt x="36877" y="449123"/>
                </a:lnTo>
                <a:lnTo>
                  <a:pt x="35952" y="448429"/>
                </a:lnTo>
                <a:lnTo>
                  <a:pt x="30485" y="449885"/>
                </a:lnTo>
                <a:lnTo>
                  <a:pt x="25432" y="449823"/>
                </a:lnTo>
                <a:lnTo>
                  <a:pt x="16524" y="446974"/>
                </a:lnTo>
                <a:lnTo>
                  <a:pt x="12873" y="446056"/>
                </a:lnTo>
                <a:lnTo>
                  <a:pt x="8935" y="446464"/>
                </a:lnTo>
                <a:lnTo>
                  <a:pt x="6888" y="445601"/>
                </a:lnTo>
                <a:lnTo>
                  <a:pt x="5685" y="442772"/>
                </a:lnTo>
                <a:lnTo>
                  <a:pt x="6576" y="437345"/>
                </a:lnTo>
                <a:lnTo>
                  <a:pt x="8439" y="436176"/>
                </a:lnTo>
                <a:lnTo>
                  <a:pt x="9445" y="437590"/>
                </a:lnTo>
                <a:lnTo>
                  <a:pt x="10662" y="437679"/>
                </a:lnTo>
                <a:lnTo>
                  <a:pt x="11900" y="435407"/>
                </a:lnTo>
                <a:lnTo>
                  <a:pt x="13077" y="434109"/>
                </a:lnTo>
                <a:lnTo>
                  <a:pt x="14015" y="431171"/>
                </a:lnTo>
                <a:lnTo>
                  <a:pt x="17544" y="428376"/>
                </a:lnTo>
                <a:lnTo>
                  <a:pt x="19033" y="428138"/>
                </a:lnTo>
                <a:lnTo>
                  <a:pt x="21169" y="426853"/>
                </a:lnTo>
                <a:lnTo>
                  <a:pt x="22535" y="427220"/>
                </a:lnTo>
                <a:lnTo>
                  <a:pt x="23406" y="428512"/>
                </a:lnTo>
                <a:lnTo>
                  <a:pt x="24514" y="429580"/>
                </a:lnTo>
                <a:lnTo>
                  <a:pt x="26908" y="429450"/>
                </a:lnTo>
                <a:lnTo>
                  <a:pt x="33993" y="427206"/>
                </a:lnTo>
                <a:lnTo>
                  <a:pt x="34755" y="426547"/>
                </a:lnTo>
                <a:lnTo>
                  <a:pt x="36135" y="424704"/>
                </a:lnTo>
                <a:lnTo>
                  <a:pt x="31647" y="425527"/>
                </a:lnTo>
                <a:lnTo>
                  <a:pt x="27921" y="426833"/>
                </a:lnTo>
                <a:lnTo>
                  <a:pt x="25521" y="427200"/>
                </a:lnTo>
                <a:lnTo>
                  <a:pt x="25181" y="425561"/>
                </a:lnTo>
                <a:lnTo>
                  <a:pt x="26065" y="424112"/>
                </a:lnTo>
                <a:lnTo>
                  <a:pt x="27452" y="422562"/>
                </a:lnTo>
                <a:lnTo>
                  <a:pt x="28125" y="419917"/>
                </a:lnTo>
                <a:lnTo>
                  <a:pt x="29655" y="418788"/>
                </a:lnTo>
                <a:lnTo>
                  <a:pt x="31307" y="418849"/>
                </a:lnTo>
                <a:lnTo>
                  <a:pt x="34721" y="418366"/>
                </a:lnTo>
                <a:lnTo>
                  <a:pt x="37128" y="417680"/>
                </a:lnTo>
                <a:lnTo>
                  <a:pt x="41256" y="418135"/>
                </a:lnTo>
                <a:lnTo>
                  <a:pt x="47417" y="419148"/>
                </a:lnTo>
                <a:lnTo>
                  <a:pt x="51381" y="421610"/>
                </a:lnTo>
                <a:lnTo>
                  <a:pt x="52877" y="421386"/>
                </a:lnTo>
                <a:lnTo>
                  <a:pt x="54462" y="420733"/>
                </a:lnTo>
                <a:lnTo>
                  <a:pt x="55182" y="419842"/>
                </a:lnTo>
                <a:lnTo>
                  <a:pt x="52068" y="418822"/>
                </a:lnTo>
                <a:lnTo>
                  <a:pt x="51891" y="417360"/>
                </a:lnTo>
                <a:lnTo>
                  <a:pt x="52279" y="416258"/>
                </a:lnTo>
                <a:lnTo>
                  <a:pt x="57365" y="414225"/>
                </a:lnTo>
                <a:lnTo>
                  <a:pt x="62914" y="413776"/>
                </a:lnTo>
                <a:lnTo>
                  <a:pt x="61962" y="412138"/>
                </a:lnTo>
                <a:lnTo>
                  <a:pt x="49804" y="414613"/>
                </a:lnTo>
                <a:lnTo>
                  <a:pt x="46628" y="412920"/>
                </a:lnTo>
                <a:lnTo>
                  <a:pt x="44119" y="412933"/>
                </a:lnTo>
                <a:lnTo>
                  <a:pt x="42480" y="413899"/>
                </a:lnTo>
                <a:lnTo>
                  <a:pt x="37801" y="415068"/>
                </a:lnTo>
                <a:lnTo>
                  <a:pt x="36945" y="414239"/>
                </a:lnTo>
                <a:lnTo>
                  <a:pt x="37835" y="411369"/>
                </a:lnTo>
                <a:lnTo>
                  <a:pt x="40637" y="406650"/>
                </a:lnTo>
                <a:lnTo>
                  <a:pt x="40868" y="405494"/>
                </a:lnTo>
                <a:lnTo>
                  <a:pt x="42167" y="404352"/>
                </a:lnTo>
                <a:lnTo>
                  <a:pt x="49429" y="401598"/>
                </a:lnTo>
                <a:lnTo>
                  <a:pt x="52918" y="398388"/>
                </a:lnTo>
                <a:lnTo>
                  <a:pt x="54489" y="397980"/>
                </a:lnTo>
                <a:lnTo>
                  <a:pt x="56046" y="398204"/>
                </a:lnTo>
                <a:lnTo>
                  <a:pt x="58419" y="397830"/>
                </a:lnTo>
                <a:lnTo>
                  <a:pt x="63002" y="398748"/>
                </a:lnTo>
                <a:lnTo>
                  <a:pt x="65117" y="402760"/>
                </a:lnTo>
                <a:lnTo>
                  <a:pt x="67014" y="404018"/>
                </a:lnTo>
                <a:lnTo>
                  <a:pt x="72978" y="409010"/>
                </a:lnTo>
                <a:lnTo>
                  <a:pt x="72713" y="407581"/>
                </a:lnTo>
                <a:lnTo>
                  <a:pt x="67545" y="400802"/>
                </a:lnTo>
                <a:lnTo>
                  <a:pt x="65573" y="399115"/>
                </a:lnTo>
                <a:lnTo>
                  <a:pt x="64097" y="395770"/>
                </a:lnTo>
                <a:lnTo>
                  <a:pt x="64600" y="392601"/>
                </a:lnTo>
                <a:lnTo>
                  <a:pt x="66260" y="390479"/>
                </a:lnTo>
                <a:lnTo>
                  <a:pt x="72155" y="389344"/>
                </a:lnTo>
                <a:lnTo>
                  <a:pt x="73209" y="388113"/>
                </a:lnTo>
                <a:lnTo>
                  <a:pt x="73318" y="385998"/>
                </a:lnTo>
                <a:lnTo>
                  <a:pt x="72414" y="384550"/>
                </a:lnTo>
                <a:lnTo>
                  <a:pt x="70244" y="384631"/>
                </a:lnTo>
                <a:lnTo>
                  <a:pt x="68456" y="383734"/>
                </a:lnTo>
                <a:lnTo>
                  <a:pt x="67966" y="381449"/>
                </a:lnTo>
                <a:lnTo>
                  <a:pt x="68681" y="379898"/>
                </a:lnTo>
                <a:lnTo>
                  <a:pt x="72081" y="377063"/>
                </a:lnTo>
                <a:lnTo>
                  <a:pt x="73937" y="376145"/>
                </a:lnTo>
                <a:lnTo>
                  <a:pt x="77160" y="375152"/>
                </a:lnTo>
                <a:lnTo>
                  <a:pt x="82757" y="377396"/>
                </a:lnTo>
                <a:lnTo>
                  <a:pt x="83185" y="378566"/>
                </a:lnTo>
                <a:lnTo>
                  <a:pt x="81614" y="381381"/>
                </a:lnTo>
                <a:lnTo>
                  <a:pt x="81771" y="382958"/>
                </a:lnTo>
                <a:lnTo>
                  <a:pt x="83144" y="383129"/>
                </a:lnTo>
                <a:lnTo>
                  <a:pt x="86340" y="378382"/>
                </a:lnTo>
                <a:lnTo>
                  <a:pt x="90101" y="377723"/>
                </a:lnTo>
                <a:lnTo>
                  <a:pt x="91658" y="376702"/>
                </a:lnTo>
                <a:lnTo>
                  <a:pt x="93467" y="376056"/>
                </a:lnTo>
                <a:lnTo>
                  <a:pt x="96044" y="380354"/>
                </a:lnTo>
                <a:lnTo>
                  <a:pt x="97179" y="381728"/>
                </a:lnTo>
                <a:lnTo>
                  <a:pt x="98029" y="382292"/>
                </a:lnTo>
                <a:lnTo>
                  <a:pt x="98852" y="385855"/>
                </a:lnTo>
                <a:lnTo>
                  <a:pt x="99648" y="386046"/>
                </a:lnTo>
                <a:lnTo>
                  <a:pt x="100783" y="384264"/>
                </a:lnTo>
                <a:lnTo>
                  <a:pt x="102844" y="383319"/>
                </a:lnTo>
                <a:lnTo>
                  <a:pt x="105734" y="382700"/>
                </a:lnTo>
                <a:lnTo>
                  <a:pt x="110521" y="383645"/>
                </a:lnTo>
                <a:lnTo>
                  <a:pt x="112690" y="382945"/>
                </a:lnTo>
                <a:lnTo>
                  <a:pt x="113751" y="383047"/>
                </a:lnTo>
                <a:lnTo>
                  <a:pt x="112731" y="379844"/>
                </a:lnTo>
                <a:lnTo>
                  <a:pt x="112099" y="378912"/>
                </a:lnTo>
                <a:lnTo>
                  <a:pt x="113085" y="376043"/>
                </a:lnTo>
                <a:lnTo>
                  <a:pt x="114112" y="374921"/>
                </a:lnTo>
                <a:lnTo>
                  <a:pt x="117416" y="372901"/>
                </a:lnTo>
                <a:lnTo>
                  <a:pt x="120572" y="371997"/>
                </a:lnTo>
                <a:lnTo>
                  <a:pt x="122632" y="370079"/>
                </a:lnTo>
                <a:lnTo>
                  <a:pt x="125400" y="368304"/>
                </a:lnTo>
                <a:lnTo>
                  <a:pt x="124964" y="366890"/>
                </a:lnTo>
                <a:lnTo>
                  <a:pt x="124196" y="365244"/>
                </a:lnTo>
                <a:lnTo>
                  <a:pt x="122401" y="365142"/>
                </a:lnTo>
                <a:lnTo>
                  <a:pt x="121673" y="364245"/>
                </a:lnTo>
                <a:lnTo>
                  <a:pt x="123944" y="362110"/>
                </a:lnTo>
                <a:lnTo>
                  <a:pt x="127059" y="359730"/>
                </a:lnTo>
                <a:lnTo>
                  <a:pt x="126515" y="358791"/>
                </a:lnTo>
                <a:lnTo>
                  <a:pt x="124176" y="357730"/>
                </a:lnTo>
                <a:lnTo>
                  <a:pt x="122401" y="358526"/>
                </a:lnTo>
                <a:lnTo>
                  <a:pt x="119763" y="360369"/>
                </a:lnTo>
                <a:lnTo>
                  <a:pt x="116689" y="363279"/>
                </a:lnTo>
                <a:lnTo>
                  <a:pt x="117689" y="364129"/>
                </a:lnTo>
                <a:lnTo>
                  <a:pt x="119225" y="366570"/>
                </a:lnTo>
                <a:lnTo>
                  <a:pt x="117083" y="369807"/>
                </a:lnTo>
                <a:lnTo>
                  <a:pt x="105714" y="378369"/>
                </a:lnTo>
                <a:lnTo>
                  <a:pt x="100294" y="380864"/>
                </a:lnTo>
                <a:lnTo>
                  <a:pt x="97791" y="380477"/>
                </a:lnTo>
                <a:lnTo>
                  <a:pt x="97193" y="378144"/>
                </a:lnTo>
                <a:lnTo>
                  <a:pt x="96044" y="376424"/>
                </a:lnTo>
                <a:lnTo>
                  <a:pt x="94806" y="372854"/>
                </a:lnTo>
                <a:lnTo>
                  <a:pt x="92698" y="372949"/>
                </a:lnTo>
                <a:lnTo>
                  <a:pt x="91501" y="373738"/>
                </a:lnTo>
                <a:lnTo>
                  <a:pt x="90985" y="372568"/>
                </a:lnTo>
                <a:lnTo>
                  <a:pt x="91889" y="368746"/>
                </a:lnTo>
                <a:lnTo>
                  <a:pt x="93671" y="365720"/>
                </a:lnTo>
                <a:lnTo>
                  <a:pt x="96656" y="363429"/>
                </a:lnTo>
                <a:lnTo>
                  <a:pt x="98091" y="360654"/>
                </a:lnTo>
                <a:lnTo>
                  <a:pt x="99437" y="356241"/>
                </a:lnTo>
                <a:lnTo>
                  <a:pt x="103755" y="352025"/>
                </a:lnTo>
                <a:lnTo>
                  <a:pt x="110038" y="341539"/>
                </a:lnTo>
                <a:lnTo>
                  <a:pt x="115159" y="338173"/>
                </a:lnTo>
                <a:lnTo>
                  <a:pt x="117036" y="334481"/>
                </a:lnTo>
                <a:lnTo>
                  <a:pt x="120055" y="332849"/>
                </a:lnTo>
                <a:lnTo>
                  <a:pt x="122632" y="329959"/>
                </a:lnTo>
                <a:lnTo>
                  <a:pt x="124652" y="329673"/>
                </a:lnTo>
                <a:lnTo>
                  <a:pt x="128324" y="327062"/>
                </a:lnTo>
                <a:lnTo>
                  <a:pt x="130405" y="323948"/>
                </a:lnTo>
                <a:lnTo>
                  <a:pt x="129045" y="323757"/>
                </a:lnTo>
                <a:lnTo>
                  <a:pt x="125814" y="325777"/>
                </a:lnTo>
                <a:lnTo>
                  <a:pt x="123985" y="326593"/>
                </a:lnTo>
                <a:lnTo>
                  <a:pt x="124114" y="323254"/>
                </a:lnTo>
                <a:lnTo>
                  <a:pt x="124998" y="319820"/>
                </a:lnTo>
                <a:lnTo>
                  <a:pt x="127657" y="316672"/>
                </a:lnTo>
                <a:lnTo>
                  <a:pt x="140448" y="307485"/>
                </a:lnTo>
                <a:lnTo>
                  <a:pt x="141727" y="309008"/>
                </a:lnTo>
                <a:lnTo>
                  <a:pt x="143257" y="311701"/>
                </a:lnTo>
                <a:lnTo>
                  <a:pt x="147105" y="311096"/>
                </a:lnTo>
                <a:lnTo>
                  <a:pt x="151498" y="305880"/>
                </a:lnTo>
                <a:lnTo>
                  <a:pt x="154878" y="300188"/>
                </a:lnTo>
                <a:lnTo>
                  <a:pt x="153049" y="301181"/>
                </a:lnTo>
                <a:lnTo>
                  <a:pt x="151056" y="303514"/>
                </a:lnTo>
                <a:lnTo>
                  <a:pt x="147174" y="306744"/>
                </a:lnTo>
                <a:lnTo>
                  <a:pt x="145378" y="307254"/>
                </a:lnTo>
                <a:lnTo>
                  <a:pt x="144351" y="306832"/>
                </a:lnTo>
                <a:lnTo>
                  <a:pt x="143780" y="304676"/>
                </a:lnTo>
                <a:lnTo>
                  <a:pt x="142434" y="303976"/>
                </a:lnTo>
                <a:lnTo>
                  <a:pt x="141217" y="304459"/>
                </a:lnTo>
                <a:lnTo>
                  <a:pt x="139959" y="302922"/>
                </a:lnTo>
                <a:lnTo>
                  <a:pt x="139734" y="299121"/>
                </a:lnTo>
                <a:lnTo>
                  <a:pt x="141339" y="293443"/>
                </a:lnTo>
                <a:lnTo>
                  <a:pt x="142611" y="289675"/>
                </a:lnTo>
                <a:lnTo>
                  <a:pt x="143984" y="286813"/>
                </a:lnTo>
                <a:lnTo>
                  <a:pt x="149383" y="278653"/>
                </a:lnTo>
                <a:lnTo>
                  <a:pt x="150546" y="274178"/>
                </a:lnTo>
                <a:lnTo>
                  <a:pt x="152987" y="271812"/>
                </a:lnTo>
                <a:lnTo>
                  <a:pt x="156156" y="272335"/>
                </a:lnTo>
                <a:lnTo>
                  <a:pt x="157115" y="271649"/>
                </a:lnTo>
                <a:lnTo>
                  <a:pt x="156027" y="268697"/>
                </a:lnTo>
                <a:lnTo>
                  <a:pt x="152573" y="266358"/>
                </a:lnTo>
                <a:lnTo>
                  <a:pt x="152362" y="264882"/>
                </a:lnTo>
                <a:lnTo>
                  <a:pt x="163874" y="261000"/>
                </a:lnTo>
                <a:lnTo>
                  <a:pt x="169355" y="261129"/>
                </a:lnTo>
                <a:lnTo>
                  <a:pt x="170981" y="259191"/>
                </a:lnTo>
                <a:lnTo>
                  <a:pt x="173959" y="257940"/>
                </a:lnTo>
                <a:lnTo>
                  <a:pt x="176216" y="255560"/>
                </a:lnTo>
                <a:lnTo>
                  <a:pt x="175054" y="254506"/>
                </a:lnTo>
                <a:lnTo>
                  <a:pt x="169484" y="256695"/>
                </a:lnTo>
                <a:lnTo>
                  <a:pt x="166003" y="257722"/>
                </a:lnTo>
                <a:lnTo>
                  <a:pt x="164432" y="257688"/>
                </a:lnTo>
                <a:lnTo>
                  <a:pt x="163201" y="258436"/>
                </a:lnTo>
                <a:lnTo>
                  <a:pt x="158754" y="258722"/>
                </a:lnTo>
                <a:lnTo>
                  <a:pt x="157782" y="249222"/>
                </a:lnTo>
                <a:lnTo>
                  <a:pt x="158482" y="244033"/>
                </a:lnTo>
                <a:lnTo>
                  <a:pt x="160141" y="244142"/>
                </a:lnTo>
                <a:lnTo>
                  <a:pt x="160522" y="239171"/>
                </a:lnTo>
                <a:lnTo>
                  <a:pt x="162439" y="236227"/>
                </a:lnTo>
                <a:lnTo>
                  <a:pt x="165085" y="235567"/>
                </a:lnTo>
                <a:lnTo>
                  <a:pt x="166418" y="234309"/>
                </a:lnTo>
                <a:lnTo>
                  <a:pt x="168342" y="231739"/>
                </a:lnTo>
                <a:lnTo>
                  <a:pt x="171524" y="232331"/>
                </a:lnTo>
                <a:lnTo>
                  <a:pt x="174795" y="231759"/>
                </a:lnTo>
                <a:lnTo>
                  <a:pt x="173979" y="230542"/>
                </a:lnTo>
                <a:lnTo>
                  <a:pt x="169920" y="228978"/>
                </a:lnTo>
                <a:lnTo>
                  <a:pt x="168920" y="226285"/>
                </a:lnTo>
                <a:lnTo>
                  <a:pt x="170348" y="224776"/>
                </a:lnTo>
                <a:lnTo>
                  <a:pt x="171905" y="223667"/>
                </a:lnTo>
                <a:lnTo>
                  <a:pt x="173279" y="223470"/>
                </a:lnTo>
                <a:lnTo>
                  <a:pt x="175992" y="218187"/>
                </a:lnTo>
                <a:lnTo>
                  <a:pt x="177645" y="215922"/>
                </a:lnTo>
                <a:lnTo>
                  <a:pt x="179487" y="216316"/>
                </a:lnTo>
                <a:lnTo>
                  <a:pt x="182058" y="213977"/>
                </a:lnTo>
                <a:lnTo>
                  <a:pt x="184587" y="214773"/>
                </a:lnTo>
                <a:lnTo>
                  <a:pt x="187029" y="213243"/>
                </a:lnTo>
                <a:lnTo>
                  <a:pt x="190367" y="212230"/>
                </a:lnTo>
                <a:lnTo>
                  <a:pt x="202587" y="211842"/>
                </a:lnTo>
                <a:lnTo>
                  <a:pt x="202948" y="209659"/>
                </a:lnTo>
                <a:lnTo>
                  <a:pt x="200377" y="209156"/>
                </a:lnTo>
                <a:lnTo>
                  <a:pt x="191299" y="208592"/>
                </a:lnTo>
                <a:lnTo>
                  <a:pt x="186661" y="208639"/>
                </a:lnTo>
                <a:lnTo>
                  <a:pt x="184710" y="209204"/>
                </a:lnTo>
                <a:lnTo>
                  <a:pt x="183996" y="208442"/>
                </a:lnTo>
                <a:lnTo>
                  <a:pt x="184125" y="207136"/>
                </a:lnTo>
                <a:lnTo>
                  <a:pt x="185811" y="205062"/>
                </a:lnTo>
                <a:lnTo>
                  <a:pt x="186607" y="202771"/>
                </a:lnTo>
                <a:lnTo>
                  <a:pt x="189980" y="197154"/>
                </a:lnTo>
                <a:lnTo>
                  <a:pt x="193931" y="193400"/>
                </a:lnTo>
                <a:lnTo>
                  <a:pt x="196957" y="194359"/>
                </a:lnTo>
                <a:lnTo>
                  <a:pt x="200173" y="197943"/>
                </a:lnTo>
                <a:lnTo>
                  <a:pt x="202465" y="198392"/>
                </a:lnTo>
                <a:lnTo>
                  <a:pt x="203532" y="199548"/>
                </a:lnTo>
                <a:lnTo>
                  <a:pt x="205205" y="204471"/>
                </a:lnTo>
                <a:lnTo>
                  <a:pt x="206001" y="204627"/>
                </a:lnTo>
                <a:lnTo>
                  <a:pt x="205640" y="199901"/>
                </a:lnTo>
                <a:lnTo>
                  <a:pt x="207850" y="196039"/>
                </a:lnTo>
                <a:lnTo>
                  <a:pt x="207279" y="194971"/>
                </a:lnTo>
                <a:lnTo>
                  <a:pt x="203961" y="196372"/>
                </a:lnTo>
                <a:lnTo>
                  <a:pt x="201417" y="194917"/>
                </a:lnTo>
                <a:lnTo>
                  <a:pt x="199411" y="192006"/>
                </a:lnTo>
                <a:lnTo>
                  <a:pt x="198840" y="189341"/>
                </a:lnTo>
                <a:lnTo>
                  <a:pt x="200092" y="186702"/>
                </a:lnTo>
                <a:lnTo>
                  <a:pt x="201268" y="185369"/>
                </a:lnTo>
                <a:lnTo>
                  <a:pt x="200472" y="183812"/>
                </a:lnTo>
                <a:lnTo>
                  <a:pt x="195454" y="187967"/>
                </a:lnTo>
                <a:lnTo>
                  <a:pt x="191904" y="188939"/>
                </a:lnTo>
                <a:lnTo>
                  <a:pt x="190503" y="188362"/>
                </a:lnTo>
                <a:lnTo>
                  <a:pt x="191258" y="184594"/>
                </a:lnTo>
                <a:lnTo>
                  <a:pt x="190837" y="181595"/>
                </a:lnTo>
                <a:lnTo>
                  <a:pt x="195597" y="174183"/>
                </a:lnTo>
                <a:lnTo>
                  <a:pt x="197235" y="173327"/>
                </a:lnTo>
                <a:lnTo>
                  <a:pt x="199908" y="173925"/>
                </a:lnTo>
                <a:lnTo>
                  <a:pt x="202322" y="176019"/>
                </a:lnTo>
                <a:lnTo>
                  <a:pt x="204342" y="175686"/>
                </a:lnTo>
                <a:lnTo>
                  <a:pt x="206531" y="174564"/>
                </a:lnTo>
                <a:lnTo>
                  <a:pt x="206232" y="172551"/>
                </a:lnTo>
                <a:lnTo>
                  <a:pt x="201485" y="171749"/>
                </a:lnTo>
                <a:lnTo>
                  <a:pt x="200261" y="170076"/>
                </a:lnTo>
                <a:lnTo>
                  <a:pt x="200703" y="168424"/>
                </a:lnTo>
                <a:lnTo>
                  <a:pt x="203961" y="166683"/>
                </a:lnTo>
                <a:lnTo>
                  <a:pt x="207204" y="163535"/>
                </a:lnTo>
                <a:lnTo>
                  <a:pt x="210917" y="162616"/>
                </a:lnTo>
                <a:lnTo>
                  <a:pt x="213902" y="160230"/>
                </a:lnTo>
                <a:lnTo>
                  <a:pt x="214480" y="160774"/>
                </a:lnTo>
                <a:lnTo>
                  <a:pt x="214984" y="161712"/>
                </a:lnTo>
                <a:lnTo>
                  <a:pt x="216058" y="170539"/>
                </a:lnTo>
                <a:lnTo>
                  <a:pt x="218730" y="177692"/>
                </a:lnTo>
                <a:lnTo>
                  <a:pt x="219717" y="177951"/>
                </a:lnTo>
                <a:lnTo>
                  <a:pt x="218690" y="171871"/>
                </a:lnTo>
                <a:lnTo>
                  <a:pt x="219648" y="170117"/>
                </a:lnTo>
                <a:lnTo>
                  <a:pt x="220859" y="168784"/>
                </a:lnTo>
                <a:lnTo>
                  <a:pt x="221240" y="167261"/>
                </a:lnTo>
                <a:lnTo>
                  <a:pt x="219852" y="166744"/>
                </a:lnTo>
                <a:lnTo>
                  <a:pt x="218717" y="164554"/>
                </a:lnTo>
                <a:lnTo>
                  <a:pt x="217098" y="157530"/>
                </a:lnTo>
                <a:lnTo>
                  <a:pt x="217656" y="155694"/>
                </a:lnTo>
                <a:lnTo>
                  <a:pt x="221172" y="151927"/>
                </a:lnTo>
                <a:lnTo>
                  <a:pt x="225578" y="151063"/>
                </a:lnTo>
                <a:lnTo>
                  <a:pt x="230270" y="153702"/>
                </a:lnTo>
                <a:lnTo>
                  <a:pt x="231922" y="153729"/>
                </a:lnTo>
                <a:lnTo>
                  <a:pt x="234643" y="153022"/>
                </a:lnTo>
                <a:lnTo>
                  <a:pt x="239260" y="150846"/>
                </a:lnTo>
                <a:lnTo>
                  <a:pt x="241980" y="150016"/>
                </a:lnTo>
                <a:lnTo>
                  <a:pt x="243394" y="150016"/>
                </a:lnTo>
                <a:lnTo>
                  <a:pt x="243741" y="148914"/>
                </a:lnTo>
                <a:lnTo>
                  <a:pt x="242428" y="148207"/>
                </a:lnTo>
                <a:lnTo>
                  <a:pt x="242007" y="147520"/>
                </a:lnTo>
                <a:lnTo>
                  <a:pt x="240980" y="147126"/>
                </a:lnTo>
                <a:lnTo>
                  <a:pt x="236710" y="148302"/>
                </a:lnTo>
                <a:lnTo>
                  <a:pt x="224925" y="147928"/>
                </a:lnTo>
                <a:lnTo>
                  <a:pt x="223790" y="146670"/>
                </a:lnTo>
                <a:lnTo>
                  <a:pt x="223579" y="144488"/>
                </a:lnTo>
                <a:lnTo>
                  <a:pt x="224830" y="141360"/>
                </a:lnTo>
                <a:lnTo>
                  <a:pt x="226204" y="139625"/>
                </a:lnTo>
                <a:lnTo>
                  <a:pt x="230651" y="136504"/>
                </a:lnTo>
                <a:lnTo>
                  <a:pt x="235350" y="136083"/>
                </a:lnTo>
                <a:lnTo>
                  <a:pt x="240307" y="130513"/>
                </a:lnTo>
                <a:lnTo>
                  <a:pt x="242197" y="126325"/>
                </a:lnTo>
                <a:lnTo>
                  <a:pt x="243272" y="119831"/>
                </a:lnTo>
                <a:lnTo>
                  <a:pt x="246291" y="114554"/>
                </a:lnTo>
                <a:lnTo>
                  <a:pt x="253866" y="111541"/>
                </a:lnTo>
                <a:lnTo>
                  <a:pt x="254172" y="110208"/>
                </a:lnTo>
                <a:lnTo>
                  <a:pt x="253370" y="107441"/>
                </a:lnTo>
                <a:lnTo>
                  <a:pt x="253438" y="102450"/>
                </a:lnTo>
                <a:lnTo>
                  <a:pt x="255512" y="96608"/>
                </a:lnTo>
                <a:lnTo>
                  <a:pt x="256892" y="94575"/>
                </a:lnTo>
                <a:lnTo>
                  <a:pt x="257531" y="94330"/>
                </a:lnTo>
                <a:lnTo>
                  <a:pt x="259163" y="96248"/>
                </a:lnTo>
                <a:lnTo>
                  <a:pt x="261149" y="100314"/>
                </a:lnTo>
                <a:lnTo>
                  <a:pt x="264257" y="102640"/>
                </a:lnTo>
                <a:lnTo>
                  <a:pt x="268330" y="103041"/>
                </a:lnTo>
                <a:lnTo>
                  <a:pt x="269418" y="101899"/>
                </a:lnTo>
                <a:lnTo>
                  <a:pt x="266256" y="99587"/>
                </a:lnTo>
                <a:lnTo>
                  <a:pt x="263855" y="96554"/>
                </a:lnTo>
                <a:lnTo>
                  <a:pt x="263665" y="93501"/>
                </a:lnTo>
                <a:lnTo>
                  <a:pt x="264801" y="91882"/>
                </a:lnTo>
                <a:lnTo>
                  <a:pt x="266569" y="92059"/>
                </a:lnTo>
                <a:lnTo>
                  <a:pt x="268786" y="91719"/>
                </a:lnTo>
                <a:lnTo>
                  <a:pt x="270853" y="89659"/>
                </a:lnTo>
                <a:lnTo>
                  <a:pt x="271152" y="88210"/>
                </a:lnTo>
                <a:lnTo>
                  <a:pt x="271240" y="86238"/>
                </a:lnTo>
                <a:lnTo>
                  <a:pt x="271757" y="84232"/>
                </a:lnTo>
                <a:lnTo>
                  <a:pt x="274790" y="79425"/>
                </a:lnTo>
                <a:lnTo>
                  <a:pt x="284133" y="76290"/>
                </a:lnTo>
                <a:lnTo>
                  <a:pt x="284813" y="77568"/>
                </a:lnTo>
                <a:lnTo>
                  <a:pt x="284310" y="86837"/>
                </a:lnTo>
                <a:lnTo>
                  <a:pt x="283236" y="92794"/>
                </a:lnTo>
                <a:lnTo>
                  <a:pt x="283270" y="97132"/>
                </a:lnTo>
                <a:lnTo>
                  <a:pt x="285092" y="92794"/>
                </a:lnTo>
                <a:lnTo>
                  <a:pt x="287527" y="80846"/>
                </a:lnTo>
                <a:lnTo>
                  <a:pt x="289363" y="75188"/>
                </a:lnTo>
                <a:lnTo>
                  <a:pt x="291430" y="71931"/>
                </a:lnTo>
                <a:lnTo>
                  <a:pt x="292905" y="71197"/>
                </a:lnTo>
                <a:lnTo>
                  <a:pt x="294367" y="69503"/>
                </a:lnTo>
                <a:lnTo>
                  <a:pt x="296298" y="68497"/>
                </a:lnTo>
                <a:lnTo>
                  <a:pt x="296890" y="69796"/>
                </a:lnTo>
                <a:lnTo>
                  <a:pt x="297502" y="72808"/>
                </a:lnTo>
                <a:lnTo>
                  <a:pt x="296462" y="83321"/>
                </a:lnTo>
                <a:lnTo>
                  <a:pt x="296564" y="86626"/>
                </a:lnTo>
                <a:lnTo>
                  <a:pt x="295401" y="91039"/>
                </a:lnTo>
                <a:lnTo>
                  <a:pt x="290947" y="100824"/>
                </a:lnTo>
                <a:lnTo>
                  <a:pt x="291151" y="102069"/>
                </a:lnTo>
                <a:lnTo>
                  <a:pt x="292158" y="101606"/>
                </a:lnTo>
                <a:lnTo>
                  <a:pt x="293878" y="100002"/>
                </a:lnTo>
                <a:lnTo>
                  <a:pt x="299400" y="90699"/>
                </a:lnTo>
                <a:lnTo>
                  <a:pt x="304221" y="91876"/>
                </a:lnTo>
                <a:lnTo>
                  <a:pt x="304282" y="91114"/>
                </a:lnTo>
                <a:lnTo>
                  <a:pt x="302732" y="88373"/>
                </a:lnTo>
                <a:lnTo>
                  <a:pt x="300848" y="85742"/>
                </a:lnTo>
                <a:lnTo>
                  <a:pt x="300277" y="82478"/>
                </a:lnTo>
                <a:lnTo>
                  <a:pt x="300528" y="73719"/>
                </a:lnTo>
                <a:lnTo>
                  <a:pt x="301983" y="70231"/>
                </a:lnTo>
                <a:lnTo>
                  <a:pt x="306145" y="70598"/>
                </a:lnTo>
                <a:lnTo>
                  <a:pt x="308641" y="70115"/>
                </a:lnTo>
                <a:lnTo>
                  <a:pt x="309803" y="71700"/>
                </a:lnTo>
                <a:lnTo>
                  <a:pt x="312299" y="71584"/>
                </a:lnTo>
                <a:lnTo>
                  <a:pt x="314027" y="65260"/>
                </a:lnTo>
                <a:lnTo>
                  <a:pt x="317447" y="64703"/>
                </a:lnTo>
                <a:lnTo>
                  <a:pt x="320452" y="68891"/>
                </a:lnTo>
                <a:lnTo>
                  <a:pt x="324063" y="71700"/>
                </a:lnTo>
                <a:lnTo>
                  <a:pt x="326967" y="75725"/>
                </a:lnTo>
                <a:lnTo>
                  <a:pt x="327790" y="74624"/>
                </a:lnTo>
                <a:lnTo>
                  <a:pt x="326225" y="65199"/>
                </a:lnTo>
                <a:lnTo>
                  <a:pt x="324512" y="61744"/>
                </a:lnTo>
                <a:lnTo>
                  <a:pt x="320793" y="59942"/>
                </a:lnTo>
                <a:lnTo>
                  <a:pt x="316828" y="55665"/>
                </a:lnTo>
                <a:lnTo>
                  <a:pt x="315801" y="53761"/>
                </a:lnTo>
                <a:lnTo>
                  <a:pt x="315978" y="52347"/>
                </a:lnTo>
                <a:lnTo>
                  <a:pt x="319473" y="50980"/>
                </a:lnTo>
                <a:lnTo>
                  <a:pt x="324083" y="52551"/>
                </a:lnTo>
                <a:lnTo>
                  <a:pt x="328191" y="48967"/>
                </a:lnTo>
                <a:lnTo>
                  <a:pt x="329313" y="49953"/>
                </a:lnTo>
                <a:lnTo>
                  <a:pt x="332461" y="48076"/>
                </a:lnTo>
                <a:lnTo>
                  <a:pt x="334420" y="50606"/>
                </a:lnTo>
                <a:lnTo>
                  <a:pt x="335623" y="49858"/>
                </a:lnTo>
                <a:lnTo>
                  <a:pt x="336317" y="46465"/>
                </a:lnTo>
                <a:lnTo>
                  <a:pt x="341342" y="44357"/>
                </a:lnTo>
                <a:lnTo>
                  <a:pt x="344531" y="46308"/>
                </a:lnTo>
                <a:lnTo>
                  <a:pt x="346238" y="48314"/>
                </a:lnTo>
                <a:lnTo>
                  <a:pt x="347034" y="52170"/>
                </a:lnTo>
                <a:lnTo>
                  <a:pt x="348251" y="59752"/>
                </a:lnTo>
                <a:lnTo>
                  <a:pt x="350740" y="63825"/>
                </a:lnTo>
                <a:lnTo>
                  <a:pt x="352290" y="65818"/>
                </a:lnTo>
                <a:lnTo>
                  <a:pt x="354120" y="66369"/>
                </a:lnTo>
                <a:lnTo>
                  <a:pt x="355003" y="64342"/>
                </a:lnTo>
                <a:lnTo>
                  <a:pt x="353290" y="61894"/>
                </a:lnTo>
                <a:lnTo>
                  <a:pt x="352828" y="59582"/>
                </a:lnTo>
                <a:lnTo>
                  <a:pt x="353650" y="53829"/>
                </a:lnTo>
                <a:lnTo>
                  <a:pt x="354609" y="51565"/>
                </a:lnTo>
                <a:lnTo>
                  <a:pt x="359988" y="42936"/>
                </a:lnTo>
                <a:lnTo>
                  <a:pt x="364489" y="38434"/>
                </a:lnTo>
                <a:lnTo>
                  <a:pt x="367182" y="38053"/>
                </a:lnTo>
                <a:lnTo>
                  <a:pt x="371902" y="27901"/>
                </a:lnTo>
                <a:lnTo>
                  <a:pt x="373234" y="26044"/>
                </a:lnTo>
                <a:lnTo>
                  <a:pt x="374465" y="25616"/>
                </a:lnTo>
                <a:lnTo>
                  <a:pt x="374152" y="23113"/>
                </a:lnTo>
                <a:lnTo>
                  <a:pt x="371575" y="21529"/>
                </a:lnTo>
                <a:lnTo>
                  <a:pt x="371487" y="18415"/>
                </a:lnTo>
                <a:lnTo>
                  <a:pt x="374887" y="14620"/>
                </a:lnTo>
                <a:lnTo>
                  <a:pt x="379014" y="8221"/>
                </a:lnTo>
                <a:lnTo>
                  <a:pt x="381048" y="7793"/>
                </a:lnTo>
                <a:lnTo>
                  <a:pt x="382326" y="9575"/>
                </a:lnTo>
                <a:lnTo>
                  <a:pt x="386345" y="12465"/>
                </a:lnTo>
                <a:lnTo>
                  <a:pt x="388806" y="15763"/>
                </a:lnTo>
                <a:lnTo>
                  <a:pt x="390588" y="17422"/>
                </a:lnTo>
                <a:lnTo>
                  <a:pt x="391744" y="17075"/>
                </a:lnTo>
                <a:lnTo>
                  <a:pt x="392703" y="14600"/>
                </a:lnTo>
                <a:lnTo>
                  <a:pt x="393859" y="13437"/>
                </a:lnTo>
                <a:lnTo>
                  <a:pt x="396409" y="14090"/>
                </a:lnTo>
                <a:lnTo>
                  <a:pt x="397932" y="15681"/>
                </a:lnTo>
                <a:lnTo>
                  <a:pt x="399122" y="15892"/>
                </a:lnTo>
                <a:lnTo>
                  <a:pt x="400197" y="16857"/>
                </a:lnTo>
                <a:lnTo>
                  <a:pt x="400448" y="18972"/>
                </a:lnTo>
                <a:lnTo>
                  <a:pt x="398238" y="21277"/>
                </a:lnTo>
                <a:lnTo>
                  <a:pt x="394471" y="27350"/>
                </a:lnTo>
                <a:lnTo>
                  <a:pt x="390758" y="34218"/>
                </a:lnTo>
                <a:lnTo>
                  <a:pt x="389534" y="37822"/>
                </a:lnTo>
                <a:lnTo>
                  <a:pt x="388330" y="47226"/>
                </a:lnTo>
                <a:lnTo>
                  <a:pt x="385427" y="53204"/>
                </a:lnTo>
                <a:lnTo>
                  <a:pt x="385203" y="57379"/>
                </a:lnTo>
                <a:lnTo>
                  <a:pt x="386372" y="59337"/>
                </a:lnTo>
                <a:lnTo>
                  <a:pt x="389575" y="57800"/>
                </a:lnTo>
                <a:lnTo>
                  <a:pt x="393526" y="52231"/>
                </a:lnTo>
                <a:lnTo>
                  <a:pt x="394512" y="46288"/>
                </a:lnTo>
                <a:lnTo>
                  <a:pt x="404392" y="30029"/>
                </a:lnTo>
                <a:lnTo>
                  <a:pt x="409030" y="20958"/>
                </a:lnTo>
                <a:lnTo>
                  <a:pt x="414293" y="13389"/>
                </a:lnTo>
                <a:lnTo>
                  <a:pt x="417244" y="11819"/>
                </a:lnTo>
                <a:lnTo>
                  <a:pt x="418632" y="16844"/>
                </a:lnTo>
                <a:lnTo>
                  <a:pt x="417516" y="23372"/>
                </a:lnTo>
                <a:lnTo>
                  <a:pt x="415279" y="27513"/>
                </a:lnTo>
                <a:lnTo>
                  <a:pt x="416932" y="29410"/>
                </a:lnTo>
                <a:lnTo>
                  <a:pt x="416619" y="34306"/>
                </a:lnTo>
                <a:lnTo>
                  <a:pt x="416102" y="37019"/>
                </a:lnTo>
                <a:lnTo>
                  <a:pt x="415775" y="39855"/>
                </a:lnTo>
                <a:lnTo>
                  <a:pt x="415796" y="42344"/>
                </a:lnTo>
                <a:lnTo>
                  <a:pt x="417346" y="41678"/>
                </a:lnTo>
                <a:lnTo>
                  <a:pt x="423514" y="36564"/>
                </a:lnTo>
                <a:lnTo>
                  <a:pt x="425078" y="31001"/>
                </a:lnTo>
                <a:lnTo>
                  <a:pt x="426526" y="26813"/>
                </a:lnTo>
                <a:lnTo>
                  <a:pt x="427220" y="23188"/>
                </a:lnTo>
                <a:lnTo>
                  <a:pt x="429620" y="19741"/>
                </a:lnTo>
                <a:lnTo>
                  <a:pt x="434149" y="19713"/>
                </a:lnTo>
                <a:lnTo>
                  <a:pt x="434326" y="18353"/>
                </a:lnTo>
                <a:lnTo>
                  <a:pt x="428832" y="13614"/>
                </a:lnTo>
                <a:lnTo>
                  <a:pt x="428186" y="11445"/>
                </a:lnTo>
                <a:lnTo>
                  <a:pt x="430028" y="8548"/>
                </a:lnTo>
                <a:lnTo>
                  <a:pt x="435094" y="2999"/>
                </a:lnTo>
                <a:lnTo>
                  <a:pt x="437699" y="3611"/>
                </a:lnTo>
                <a:lnTo>
                  <a:pt x="439256" y="4876"/>
                </a:lnTo>
                <a:lnTo>
                  <a:pt x="445492" y="5841"/>
                </a:lnTo>
                <a:lnTo>
                  <a:pt x="450279" y="9806"/>
                </a:lnTo>
                <a:lnTo>
                  <a:pt x="450095" y="15987"/>
                </a:lnTo>
                <a:lnTo>
                  <a:pt x="449028" y="18557"/>
                </a:lnTo>
                <a:lnTo>
                  <a:pt x="447981" y="20135"/>
                </a:lnTo>
                <a:lnTo>
                  <a:pt x="441854" y="24786"/>
                </a:lnTo>
                <a:lnTo>
                  <a:pt x="440847" y="27078"/>
                </a:lnTo>
                <a:lnTo>
                  <a:pt x="442772" y="27867"/>
                </a:lnTo>
                <a:lnTo>
                  <a:pt x="446906" y="25555"/>
                </a:lnTo>
                <a:lnTo>
                  <a:pt x="447981" y="27656"/>
                </a:lnTo>
                <a:lnTo>
                  <a:pt x="446661" y="32892"/>
                </a:lnTo>
                <a:lnTo>
                  <a:pt x="446437" y="40705"/>
                </a:lnTo>
                <a:lnTo>
                  <a:pt x="445961" y="45241"/>
                </a:lnTo>
                <a:lnTo>
                  <a:pt x="445961" y="49362"/>
                </a:lnTo>
                <a:lnTo>
                  <a:pt x="446478" y="51572"/>
                </a:lnTo>
                <a:lnTo>
                  <a:pt x="448144" y="42800"/>
                </a:lnTo>
                <a:lnTo>
                  <a:pt x="448708" y="40535"/>
                </a:lnTo>
                <a:lnTo>
                  <a:pt x="451142" y="37210"/>
                </a:lnTo>
                <a:lnTo>
                  <a:pt x="452047" y="30485"/>
                </a:lnTo>
                <a:lnTo>
                  <a:pt x="454427" y="22359"/>
                </a:lnTo>
                <a:lnTo>
                  <a:pt x="457113" y="17612"/>
                </a:lnTo>
                <a:lnTo>
                  <a:pt x="458670" y="16313"/>
                </a:lnTo>
                <a:lnTo>
                  <a:pt x="463838" y="16497"/>
                </a:lnTo>
                <a:lnTo>
                  <a:pt x="466055" y="18285"/>
                </a:lnTo>
                <a:lnTo>
                  <a:pt x="468013" y="22250"/>
                </a:lnTo>
                <a:lnTo>
                  <a:pt x="469476" y="23834"/>
                </a:lnTo>
                <a:lnTo>
                  <a:pt x="474086" y="25514"/>
                </a:lnTo>
                <a:lnTo>
                  <a:pt x="475663" y="27615"/>
                </a:lnTo>
                <a:lnTo>
                  <a:pt x="475956" y="28866"/>
                </a:lnTo>
                <a:lnTo>
                  <a:pt x="477085" y="29118"/>
                </a:lnTo>
                <a:lnTo>
                  <a:pt x="480199" y="26133"/>
                </a:lnTo>
                <a:lnTo>
                  <a:pt x="482219" y="25636"/>
                </a:lnTo>
                <a:lnTo>
                  <a:pt x="485510" y="30287"/>
                </a:lnTo>
                <a:lnTo>
                  <a:pt x="484850" y="33721"/>
                </a:lnTo>
                <a:lnTo>
                  <a:pt x="485041" y="34809"/>
                </a:lnTo>
                <a:lnTo>
                  <a:pt x="489026" y="34592"/>
                </a:lnTo>
                <a:lnTo>
                  <a:pt x="492344" y="35938"/>
                </a:lnTo>
                <a:lnTo>
                  <a:pt x="498648" y="42929"/>
                </a:lnTo>
                <a:lnTo>
                  <a:pt x="499307" y="46179"/>
                </a:lnTo>
                <a:lnTo>
                  <a:pt x="498995" y="50110"/>
                </a:lnTo>
                <a:lnTo>
                  <a:pt x="489896" y="54414"/>
                </a:lnTo>
                <a:lnTo>
                  <a:pt x="485966" y="58521"/>
                </a:lnTo>
                <a:lnTo>
                  <a:pt x="479533" y="60099"/>
                </a:lnTo>
                <a:lnTo>
                  <a:pt x="457691" y="57352"/>
                </a:lnTo>
                <a:lnTo>
                  <a:pt x="458133" y="60323"/>
                </a:lnTo>
                <a:lnTo>
                  <a:pt x="473345" y="66790"/>
                </a:lnTo>
                <a:lnTo>
                  <a:pt x="474215" y="68633"/>
                </a:lnTo>
                <a:lnTo>
                  <a:pt x="473726" y="72495"/>
                </a:lnTo>
                <a:lnTo>
                  <a:pt x="473719" y="75589"/>
                </a:lnTo>
                <a:lnTo>
                  <a:pt x="474004" y="77697"/>
                </a:lnTo>
                <a:lnTo>
                  <a:pt x="475126" y="79656"/>
                </a:lnTo>
                <a:lnTo>
                  <a:pt x="476983" y="80574"/>
                </a:lnTo>
                <a:lnTo>
                  <a:pt x="480771" y="80091"/>
                </a:lnTo>
                <a:lnTo>
                  <a:pt x="482634" y="81145"/>
                </a:lnTo>
                <a:lnTo>
                  <a:pt x="483912" y="79588"/>
                </a:lnTo>
                <a:lnTo>
                  <a:pt x="484388" y="74331"/>
                </a:lnTo>
                <a:lnTo>
                  <a:pt x="485490" y="73169"/>
                </a:lnTo>
                <a:lnTo>
                  <a:pt x="487611" y="74699"/>
                </a:lnTo>
                <a:lnTo>
                  <a:pt x="488536" y="80315"/>
                </a:lnTo>
                <a:lnTo>
                  <a:pt x="489128" y="80893"/>
                </a:lnTo>
                <a:lnTo>
                  <a:pt x="490195" y="76895"/>
                </a:lnTo>
                <a:lnTo>
                  <a:pt x="492296" y="77181"/>
                </a:lnTo>
                <a:lnTo>
                  <a:pt x="494588" y="76847"/>
                </a:lnTo>
                <a:lnTo>
                  <a:pt x="497546" y="77507"/>
                </a:lnTo>
                <a:close/>
                <a:moveTo>
                  <a:pt x="355765" y="19095"/>
                </a:moveTo>
                <a:lnTo>
                  <a:pt x="355391" y="20917"/>
                </a:lnTo>
                <a:lnTo>
                  <a:pt x="354745" y="22685"/>
                </a:lnTo>
                <a:lnTo>
                  <a:pt x="353181" y="24548"/>
                </a:lnTo>
                <a:lnTo>
                  <a:pt x="348652" y="31899"/>
                </a:lnTo>
                <a:lnTo>
                  <a:pt x="345994" y="33076"/>
                </a:lnTo>
                <a:lnTo>
                  <a:pt x="345150" y="34225"/>
                </a:lnTo>
                <a:lnTo>
                  <a:pt x="344089" y="34911"/>
                </a:lnTo>
                <a:lnTo>
                  <a:pt x="340785" y="33912"/>
                </a:lnTo>
                <a:lnTo>
                  <a:pt x="339819" y="35394"/>
                </a:lnTo>
                <a:lnTo>
                  <a:pt x="338908" y="36387"/>
                </a:lnTo>
                <a:lnTo>
                  <a:pt x="336514" y="36768"/>
                </a:lnTo>
                <a:lnTo>
                  <a:pt x="335107" y="36448"/>
                </a:lnTo>
                <a:lnTo>
                  <a:pt x="331482" y="33742"/>
                </a:lnTo>
                <a:lnTo>
                  <a:pt x="329327" y="30804"/>
                </a:lnTo>
                <a:lnTo>
                  <a:pt x="328157" y="28288"/>
                </a:lnTo>
                <a:lnTo>
                  <a:pt x="331509" y="28336"/>
                </a:lnTo>
                <a:lnTo>
                  <a:pt x="332699" y="27724"/>
                </a:lnTo>
                <a:lnTo>
                  <a:pt x="334950" y="28254"/>
                </a:lnTo>
                <a:lnTo>
                  <a:pt x="336303" y="25663"/>
                </a:lnTo>
                <a:lnTo>
                  <a:pt x="339159" y="25976"/>
                </a:lnTo>
                <a:lnTo>
                  <a:pt x="344647" y="24174"/>
                </a:lnTo>
                <a:lnTo>
                  <a:pt x="346660" y="25181"/>
                </a:lnTo>
                <a:lnTo>
                  <a:pt x="351263" y="19135"/>
                </a:lnTo>
                <a:lnTo>
                  <a:pt x="352705" y="19292"/>
                </a:lnTo>
                <a:lnTo>
                  <a:pt x="354908" y="17558"/>
                </a:lnTo>
                <a:lnTo>
                  <a:pt x="355765" y="19095"/>
                </a:lnTo>
                <a:close/>
                <a:moveTo>
                  <a:pt x="366774" y="33422"/>
                </a:moveTo>
                <a:lnTo>
                  <a:pt x="363136" y="35707"/>
                </a:lnTo>
                <a:lnTo>
                  <a:pt x="361028" y="33742"/>
                </a:lnTo>
                <a:lnTo>
                  <a:pt x="360144" y="31722"/>
                </a:lnTo>
                <a:lnTo>
                  <a:pt x="360015" y="27227"/>
                </a:lnTo>
                <a:lnTo>
                  <a:pt x="360505" y="24480"/>
                </a:lnTo>
                <a:lnTo>
                  <a:pt x="362212" y="23059"/>
                </a:lnTo>
                <a:lnTo>
                  <a:pt x="363320" y="24099"/>
                </a:lnTo>
                <a:lnTo>
                  <a:pt x="363612" y="24970"/>
                </a:lnTo>
                <a:lnTo>
                  <a:pt x="365598" y="25820"/>
                </a:lnTo>
                <a:lnTo>
                  <a:pt x="367930" y="28649"/>
                </a:lnTo>
                <a:lnTo>
                  <a:pt x="366774" y="33422"/>
                </a:lnTo>
                <a:close/>
                <a:moveTo>
                  <a:pt x="359104" y="34456"/>
                </a:moveTo>
                <a:lnTo>
                  <a:pt x="359457" y="37135"/>
                </a:lnTo>
                <a:lnTo>
                  <a:pt x="359594" y="39338"/>
                </a:lnTo>
                <a:lnTo>
                  <a:pt x="357812" y="42514"/>
                </a:lnTo>
                <a:lnTo>
                  <a:pt x="353705" y="46669"/>
                </a:lnTo>
                <a:lnTo>
                  <a:pt x="353943" y="47784"/>
                </a:lnTo>
                <a:lnTo>
                  <a:pt x="352521" y="48852"/>
                </a:lnTo>
                <a:lnTo>
                  <a:pt x="350393" y="49634"/>
                </a:lnTo>
                <a:lnTo>
                  <a:pt x="349271" y="48879"/>
                </a:lnTo>
                <a:lnTo>
                  <a:pt x="349421" y="45322"/>
                </a:lnTo>
                <a:lnTo>
                  <a:pt x="349081" y="44262"/>
                </a:lnTo>
                <a:lnTo>
                  <a:pt x="347469" y="45676"/>
                </a:lnTo>
                <a:lnTo>
                  <a:pt x="345789" y="43860"/>
                </a:lnTo>
                <a:lnTo>
                  <a:pt x="345789" y="42038"/>
                </a:lnTo>
                <a:lnTo>
                  <a:pt x="346231" y="40454"/>
                </a:lnTo>
                <a:lnTo>
                  <a:pt x="347789" y="38040"/>
                </a:lnTo>
                <a:lnTo>
                  <a:pt x="350379" y="36374"/>
                </a:lnTo>
                <a:lnTo>
                  <a:pt x="352086" y="36999"/>
                </a:lnTo>
                <a:lnTo>
                  <a:pt x="357785" y="30587"/>
                </a:lnTo>
                <a:lnTo>
                  <a:pt x="358397" y="31933"/>
                </a:lnTo>
                <a:lnTo>
                  <a:pt x="359104" y="34456"/>
                </a:lnTo>
                <a:close/>
                <a:moveTo>
                  <a:pt x="285670" y="53346"/>
                </a:moveTo>
                <a:lnTo>
                  <a:pt x="286642" y="54006"/>
                </a:lnTo>
                <a:lnTo>
                  <a:pt x="287608" y="53598"/>
                </a:lnTo>
                <a:lnTo>
                  <a:pt x="288404" y="54176"/>
                </a:lnTo>
                <a:lnTo>
                  <a:pt x="290002" y="57141"/>
                </a:lnTo>
                <a:lnTo>
                  <a:pt x="291722" y="58304"/>
                </a:lnTo>
                <a:lnTo>
                  <a:pt x="291804" y="59786"/>
                </a:lnTo>
                <a:lnTo>
                  <a:pt x="290233" y="61228"/>
                </a:lnTo>
                <a:lnTo>
                  <a:pt x="288159" y="61663"/>
                </a:lnTo>
                <a:lnTo>
                  <a:pt x="285935" y="61160"/>
                </a:lnTo>
                <a:lnTo>
                  <a:pt x="285282" y="59310"/>
                </a:lnTo>
                <a:lnTo>
                  <a:pt x="284596" y="56230"/>
                </a:lnTo>
                <a:lnTo>
                  <a:pt x="282739" y="53204"/>
                </a:lnTo>
                <a:lnTo>
                  <a:pt x="282461" y="50545"/>
                </a:lnTo>
                <a:lnTo>
                  <a:pt x="284079" y="50123"/>
                </a:lnTo>
                <a:lnTo>
                  <a:pt x="285670" y="53346"/>
                </a:lnTo>
                <a:close/>
                <a:moveTo>
                  <a:pt x="275892" y="61785"/>
                </a:moveTo>
                <a:lnTo>
                  <a:pt x="277585" y="64825"/>
                </a:lnTo>
                <a:lnTo>
                  <a:pt x="279088" y="64533"/>
                </a:lnTo>
                <a:lnTo>
                  <a:pt x="279537" y="63390"/>
                </a:lnTo>
                <a:lnTo>
                  <a:pt x="280556" y="62819"/>
                </a:lnTo>
                <a:lnTo>
                  <a:pt x="282624" y="64431"/>
                </a:lnTo>
                <a:lnTo>
                  <a:pt x="282331" y="67157"/>
                </a:lnTo>
                <a:lnTo>
                  <a:pt x="279468" y="70591"/>
                </a:lnTo>
                <a:lnTo>
                  <a:pt x="277415" y="75474"/>
                </a:lnTo>
                <a:lnTo>
                  <a:pt x="274790" y="76603"/>
                </a:lnTo>
                <a:lnTo>
                  <a:pt x="273525" y="76018"/>
                </a:lnTo>
                <a:lnTo>
                  <a:pt x="271173" y="78826"/>
                </a:lnTo>
                <a:lnTo>
                  <a:pt x="269296" y="81737"/>
                </a:lnTo>
                <a:lnTo>
                  <a:pt x="267344" y="85409"/>
                </a:lnTo>
                <a:lnTo>
                  <a:pt x="267221" y="87299"/>
                </a:lnTo>
                <a:lnTo>
                  <a:pt x="266916" y="88741"/>
                </a:lnTo>
                <a:lnTo>
                  <a:pt x="259769" y="90169"/>
                </a:lnTo>
                <a:lnTo>
                  <a:pt x="257171" y="91114"/>
                </a:lnTo>
                <a:lnTo>
                  <a:pt x="254417" y="89897"/>
                </a:lnTo>
                <a:lnTo>
                  <a:pt x="253112" y="87476"/>
                </a:lnTo>
                <a:lnTo>
                  <a:pt x="253533" y="86163"/>
                </a:lnTo>
                <a:lnTo>
                  <a:pt x="256280" y="85640"/>
                </a:lnTo>
                <a:lnTo>
                  <a:pt x="256369" y="83389"/>
                </a:lnTo>
                <a:lnTo>
                  <a:pt x="257069" y="82015"/>
                </a:lnTo>
                <a:lnTo>
                  <a:pt x="257960" y="81261"/>
                </a:lnTo>
                <a:lnTo>
                  <a:pt x="258613" y="78377"/>
                </a:lnTo>
                <a:lnTo>
                  <a:pt x="259701" y="77623"/>
                </a:lnTo>
                <a:lnTo>
                  <a:pt x="261727" y="78330"/>
                </a:lnTo>
                <a:lnTo>
                  <a:pt x="263094" y="76235"/>
                </a:lnTo>
                <a:lnTo>
                  <a:pt x="263862" y="75875"/>
                </a:lnTo>
                <a:lnTo>
                  <a:pt x="264808" y="77609"/>
                </a:lnTo>
                <a:lnTo>
                  <a:pt x="265263" y="75222"/>
                </a:lnTo>
                <a:lnTo>
                  <a:pt x="264808" y="73039"/>
                </a:lnTo>
                <a:lnTo>
                  <a:pt x="265046" y="71564"/>
                </a:lnTo>
                <a:lnTo>
                  <a:pt x="267663" y="67722"/>
                </a:lnTo>
                <a:lnTo>
                  <a:pt x="268799" y="64913"/>
                </a:lnTo>
                <a:lnTo>
                  <a:pt x="270431" y="63098"/>
                </a:lnTo>
                <a:lnTo>
                  <a:pt x="272002" y="63383"/>
                </a:lnTo>
                <a:lnTo>
                  <a:pt x="272458" y="60704"/>
                </a:lnTo>
                <a:lnTo>
                  <a:pt x="272002" y="57957"/>
                </a:lnTo>
                <a:lnTo>
                  <a:pt x="272172" y="56162"/>
                </a:lnTo>
                <a:lnTo>
                  <a:pt x="273559" y="51796"/>
                </a:lnTo>
                <a:lnTo>
                  <a:pt x="275082" y="51612"/>
                </a:lnTo>
                <a:lnTo>
                  <a:pt x="275783" y="55495"/>
                </a:lnTo>
                <a:lnTo>
                  <a:pt x="275892" y="61785"/>
                </a:lnTo>
                <a:close/>
                <a:moveTo>
                  <a:pt x="304975" y="60480"/>
                </a:moveTo>
                <a:lnTo>
                  <a:pt x="303948" y="61779"/>
                </a:lnTo>
                <a:lnTo>
                  <a:pt x="302371" y="62309"/>
                </a:lnTo>
                <a:lnTo>
                  <a:pt x="301521" y="61507"/>
                </a:lnTo>
                <a:lnTo>
                  <a:pt x="300311" y="60976"/>
                </a:lnTo>
                <a:lnTo>
                  <a:pt x="298964" y="61214"/>
                </a:lnTo>
                <a:lnTo>
                  <a:pt x="297835" y="58827"/>
                </a:lnTo>
                <a:lnTo>
                  <a:pt x="297965" y="56821"/>
                </a:lnTo>
                <a:lnTo>
                  <a:pt x="299508" y="54101"/>
                </a:lnTo>
                <a:lnTo>
                  <a:pt x="302602" y="52551"/>
                </a:lnTo>
                <a:lnTo>
                  <a:pt x="305105" y="53190"/>
                </a:lnTo>
                <a:lnTo>
                  <a:pt x="305744" y="53986"/>
                </a:lnTo>
                <a:lnTo>
                  <a:pt x="304975" y="60480"/>
                </a:lnTo>
                <a:close/>
                <a:moveTo>
                  <a:pt x="480111" y="76773"/>
                </a:moveTo>
                <a:lnTo>
                  <a:pt x="476487" y="78384"/>
                </a:lnTo>
                <a:lnTo>
                  <a:pt x="476065" y="77058"/>
                </a:lnTo>
                <a:lnTo>
                  <a:pt x="476860" y="74991"/>
                </a:lnTo>
                <a:lnTo>
                  <a:pt x="477813" y="70748"/>
                </a:lnTo>
                <a:lnTo>
                  <a:pt x="479302" y="70918"/>
                </a:lnTo>
                <a:lnTo>
                  <a:pt x="480811" y="72536"/>
                </a:lnTo>
                <a:lnTo>
                  <a:pt x="481995" y="74467"/>
                </a:lnTo>
                <a:lnTo>
                  <a:pt x="480111" y="76773"/>
                </a:lnTo>
                <a:close/>
                <a:moveTo>
                  <a:pt x="242456" y="87789"/>
                </a:moveTo>
                <a:lnTo>
                  <a:pt x="244747" y="90910"/>
                </a:lnTo>
                <a:lnTo>
                  <a:pt x="245774" y="89958"/>
                </a:lnTo>
                <a:lnTo>
                  <a:pt x="247807" y="89598"/>
                </a:lnTo>
                <a:lnTo>
                  <a:pt x="249317" y="90699"/>
                </a:lnTo>
                <a:lnTo>
                  <a:pt x="250555" y="92678"/>
                </a:lnTo>
                <a:lnTo>
                  <a:pt x="252017" y="92766"/>
                </a:lnTo>
                <a:lnTo>
                  <a:pt x="252935" y="95350"/>
                </a:lnTo>
                <a:lnTo>
                  <a:pt x="253404" y="98703"/>
                </a:lnTo>
                <a:lnTo>
                  <a:pt x="252343" y="101198"/>
                </a:lnTo>
                <a:lnTo>
                  <a:pt x="250833" y="102334"/>
                </a:lnTo>
                <a:lnTo>
                  <a:pt x="250425" y="105265"/>
                </a:lnTo>
                <a:lnTo>
                  <a:pt x="250997" y="109365"/>
                </a:lnTo>
                <a:lnTo>
                  <a:pt x="247610" y="110766"/>
                </a:lnTo>
                <a:lnTo>
                  <a:pt x="243693" y="111392"/>
                </a:lnTo>
                <a:lnTo>
                  <a:pt x="242157" y="109433"/>
                </a:lnTo>
                <a:lnTo>
                  <a:pt x="239028" y="113010"/>
                </a:lnTo>
                <a:lnTo>
                  <a:pt x="235921" y="118566"/>
                </a:lnTo>
                <a:lnTo>
                  <a:pt x="234425" y="119219"/>
                </a:lnTo>
                <a:lnTo>
                  <a:pt x="234316" y="117464"/>
                </a:lnTo>
                <a:lnTo>
                  <a:pt x="232086" y="116247"/>
                </a:lnTo>
                <a:lnTo>
                  <a:pt x="229230" y="116179"/>
                </a:lnTo>
                <a:lnTo>
                  <a:pt x="229325" y="114873"/>
                </a:lnTo>
                <a:lnTo>
                  <a:pt x="229849" y="113955"/>
                </a:lnTo>
                <a:lnTo>
                  <a:pt x="232310" y="112588"/>
                </a:lnTo>
                <a:lnTo>
                  <a:pt x="232800" y="109760"/>
                </a:lnTo>
                <a:lnTo>
                  <a:pt x="232351" y="104700"/>
                </a:lnTo>
                <a:lnTo>
                  <a:pt x="232786" y="102232"/>
                </a:lnTo>
                <a:lnTo>
                  <a:pt x="232881" y="100532"/>
                </a:lnTo>
                <a:lnTo>
                  <a:pt x="234432" y="98533"/>
                </a:lnTo>
                <a:lnTo>
                  <a:pt x="239736" y="99471"/>
                </a:lnTo>
                <a:lnTo>
                  <a:pt x="240382" y="97560"/>
                </a:lnTo>
                <a:lnTo>
                  <a:pt x="239981" y="96357"/>
                </a:lnTo>
                <a:lnTo>
                  <a:pt x="237240" y="94249"/>
                </a:lnTo>
                <a:lnTo>
                  <a:pt x="237662" y="92828"/>
                </a:lnTo>
                <a:lnTo>
                  <a:pt x="239641" y="91556"/>
                </a:lnTo>
                <a:lnTo>
                  <a:pt x="241511" y="91386"/>
                </a:lnTo>
                <a:lnTo>
                  <a:pt x="242075" y="89237"/>
                </a:lnTo>
                <a:lnTo>
                  <a:pt x="242170" y="88292"/>
                </a:lnTo>
                <a:lnTo>
                  <a:pt x="242456" y="87789"/>
                </a:lnTo>
                <a:close/>
                <a:moveTo>
                  <a:pt x="209197" y="143073"/>
                </a:moveTo>
                <a:lnTo>
                  <a:pt x="209428" y="143440"/>
                </a:lnTo>
                <a:lnTo>
                  <a:pt x="212026" y="138408"/>
                </a:lnTo>
                <a:lnTo>
                  <a:pt x="214909" y="136837"/>
                </a:lnTo>
                <a:lnTo>
                  <a:pt x="215085" y="135076"/>
                </a:lnTo>
                <a:lnTo>
                  <a:pt x="216201" y="133376"/>
                </a:lnTo>
                <a:lnTo>
                  <a:pt x="216072" y="130588"/>
                </a:lnTo>
                <a:lnTo>
                  <a:pt x="216636" y="128324"/>
                </a:lnTo>
                <a:lnTo>
                  <a:pt x="218105" y="127719"/>
                </a:lnTo>
                <a:lnTo>
                  <a:pt x="219023" y="126950"/>
                </a:lnTo>
                <a:lnTo>
                  <a:pt x="220036" y="126522"/>
                </a:lnTo>
                <a:lnTo>
                  <a:pt x="221879" y="128365"/>
                </a:lnTo>
                <a:lnTo>
                  <a:pt x="222912" y="130405"/>
                </a:lnTo>
                <a:lnTo>
                  <a:pt x="224204" y="134947"/>
                </a:lnTo>
                <a:lnTo>
                  <a:pt x="223667" y="139326"/>
                </a:lnTo>
                <a:lnTo>
                  <a:pt x="220206" y="142733"/>
                </a:lnTo>
                <a:lnTo>
                  <a:pt x="217459" y="144263"/>
                </a:lnTo>
                <a:lnTo>
                  <a:pt x="214677" y="148153"/>
                </a:lnTo>
                <a:lnTo>
                  <a:pt x="213284" y="151328"/>
                </a:lnTo>
                <a:lnTo>
                  <a:pt x="212080" y="152015"/>
                </a:lnTo>
                <a:lnTo>
                  <a:pt x="211325" y="151757"/>
                </a:lnTo>
                <a:lnTo>
                  <a:pt x="210652" y="150995"/>
                </a:lnTo>
                <a:lnTo>
                  <a:pt x="209244" y="150995"/>
                </a:lnTo>
                <a:lnTo>
                  <a:pt x="207694" y="153742"/>
                </a:lnTo>
                <a:lnTo>
                  <a:pt x="203016" y="155973"/>
                </a:lnTo>
                <a:lnTo>
                  <a:pt x="201179" y="155327"/>
                </a:lnTo>
                <a:lnTo>
                  <a:pt x="201098" y="152593"/>
                </a:lnTo>
                <a:lnTo>
                  <a:pt x="200003" y="152818"/>
                </a:lnTo>
                <a:lnTo>
                  <a:pt x="198249" y="156095"/>
                </a:lnTo>
                <a:lnTo>
                  <a:pt x="196535" y="157190"/>
                </a:lnTo>
                <a:lnTo>
                  <a:pt x="195386" y="157523"/>
                </a:lnTo>
                <a:lnTo>
                  <a:pt x="193271" y="156292"/>
                </a:lnTo>
                <a:lnTo>
                  <a:pt x="187586" y="161855"/>
                </a:lnTo>
                <a:lnTo>
                  <a:pt x="182255" y="162888"/>
                </a:lnTo>
                <a:lnTo>
                  <a:pt x="180500" y="162249"/>
                </a:lnTo>
                <a:lnTo>
                  <a:pt x="180494" y="158849"/>
                </a:lnTo>
                <a:lnTo>
                  <a:pt x="183942" y="154484"/>
                </a:lnTo>
                <a:lnTo>
                  <a:pt x="186763" y="151444"/>
                </a:lnTo>
                <a:lnTo>
                  <a:pt x="196487" y="149316"/>
                </a:lnTo>
                <a:lnTo>
                  <a:pt x="202546" y="140231"/>
                </a:lnTo>
                <a:lnTo>
                  <a:pt x="204008" y="130282"/>
                </a:lnTo>
                <a:lnTo>
                  <a:pt x="205436" y="126665"/>
                </a:lnTo>
                <a:lnTo>
                  <a:pt x="204763" y="124618"/>
                </a:lnTo>
                <a:lnTo>
                  <a:pt x="203138" y="124257"/>
                </a:lnTo>
                <a:lnTo>
                  <a:pt x="203036" y="121102"/>
                </a:lnTo>
                <a:lnTo>
                  <a:pt x="203886" y="117648"/>
                </a:lnTo>
                <a:lnTo>
                  <a:pt x="207061" y="112888"/>
                </a:lnTo>
                <a:lnTo>
                  <a:pt x="208830" y="110854"/>
                </a:lnTo>
                <a:lnTo>
                  <a:pt x="211706" y="105081"/>
                </a:lnTo>
                <a:lnTo>
                  <a:pt x="213093" y="103782"/>
                </a:lnTo>
                <a:lnTo>
                  <a:pt x="214671" y="103782"/>
                </a:lnTo>
                <a:lnTo>
                  <a:pt x="216228" y="105299"/>
                </a:lnTo>
                <a:lnTo>
                  <a:pt x="215949" y="108393"/>
                </a:lnTo>
                <a:lnTo>
                  <a:pt x="213617" y="113955"/>
                </a:lnTo>
                <a:lnTo>
                  <a:pt x="210162" y="118675"/>
                </a:lnTo>
                <a:lnTo>
                  <a:pt x="210584" y="122054"/>
                </a:lnTo>
                <a:lnTo>
                  <a:pt x="211958" y="124822"/>
                </a:lnTo>
                <a:lnTo>
                  <a:pt x="212298" y="129541"/>
                </a:lnTo>
                <a:lnTo>
                  <a:pt x="212386" y="134070"/>
                </a:lnTo>
                <a:lnTo>
                  <a:pt x="209768" y="140163"/>
                </a:lnTo>
                <a:lnTo>
                  <a:pt x="209197" y="143073"/>
                </a:lnTo>
                <a:close/>
                <a:moveTo>
                  <a:pt x="198636" y="122979"/>
                </a:moveTo>
                <a:lnTo>
                  <a:pt x="201118" y="128310"/>
                </a:lnTo>
                <a:lnTo>
                  <a:pt x="202254" y="131418"/>
                </a:lnTo>
                <a:lnTo>
                  <a:pt x="201336" y="137259"/>
                </a:lnTo>
                <a:lnTo>
                  <a:pt x="198922" y="140197"/>
                </a:lnTo>
                <a:lnTo>
                  <a:pt x="195202" y="140720"/>
                </a:lnTo>
                <a:lnTo>
                  <a:pt x="192591" y="140475"/>
                </a:lnTo>
                <a:lnTo>
                  <a:pt x="190945" y="139061"/>
                </a:lnTo>
                <a:lnTo>
                  <a:pt x="190742" y="137477"/>
                </a:lnTo>
                <a:lnTo>
                  <a:pt x="189789" y="137008"/>
                </a:lnTo>
                <a:lnTo>
                  <a:pt x="187280" y="139048"/>
                </a:lnTo>
                <a:lnTo>
                  <a:pt x="185539" y="139319"/>
                </a:lnTo>
                <a:lnTo>
                  <a:pt x="183323" y="137742"/>
                </a:lnTo>
                <a:lnTo>
                  <a:pt x="182724" y="135212"/>
                </a:lnTo>
                <a:lnTo>
                  <a:pt x="185077" y="132037"/>
                </a:lnTo>
                <a:lnTo>
                  <a:pt x="186165" y="129561"/>
                </a:lnTo>
                <a:lnTo>
                  <a:pt x="188769" y="129779"/>
                </a:lnTo>
                <a:lnTo>
                  <a:pt x="189422" y="130547"/>
                </a:lnTo>
                <a:lnTo>
                  <a:pt x="190898" y="131030"/>
                </a:lnTo>
                <a:lnTo>
                  <a:pt x="191795" y="128045"/>
                </a:lnTo>
                <a:lnTo>
                  <a:pt x="191592" y="125978"/>
                </a:lnTo>
                <a:lnTo>
                  <a:pt x="192251" y="124536"/>
                </a:lnTo>
                <a:lnTo>
                  <a:pt x="195400" y="125577"/>
                </a:lnTo>
                <a:lnTo>
                  <a:pt x="195406" y="119933"/>
                </a:lnTo>
                <a:lnTo>
                  <a:pt x="196630" y="119538"/>
                </a:lnTo>
                <a:lnTo>
                  <a:pt x="197134" y="119756"/>
                </a:lnTo>
                <a:lnTo>
                  <a:pt x="198038" y="120946"/>
                </a:lnTo>
                <a:lnTo>
                  <a:pt x="198636" y="122979"/>
                </a:lnTo>
                <a:close/>
                <a:moveTo>
                  <a:pt x="173177" y="158400"/>
                </a:moveTo>
                <a:lnTo>
                  <a:pt x="174313" y="159278"/>
                </a:lnTo>
                <a:lnTo>
                  <a:pt x="177277" y="159019"/>
                </a:lnTo>
                <a:lnTo>
                  <a:pt x="177876" y="159346"/>
                </a:lnTo>
                <a:lnTo>
                  <a:pt x="177447" y="160794"/>
                </a:lnTo>
                <a:lnTo>
                  <a:pt x="176162" y="162385"/>
                </a:lnTo>
                <a:lnTo>
                  <a:pt x="173463" y="163364"/>
                </a:lnTo>
                <a:lnTo>
                  <a:pt x="172245" y="165792"/>
                </a:lnTo>
                <a:lnTo>
                  <a:pt x="171375" y="166615"/>
                </a:lnTo>
                <a:lnTo>
                  <a:pt x="169042" y="166622"/>
                </a:lnTo>
                <a:lnTo>
                  <a:pt x="167662" y="167186"/>
                </a:lnTo>
                <a:lnTo>
                  <a:pt x="165969" y="169335"/>
                </a:lnTo>
                <a:lnTo>
                  <a:pt x="164615" y="167751"/>
                </a:lnTo>
                <a:lnTo>
                  <a:pt x="164235" y="168879"/>
                </a:lnTo>
                <a:lnTo>
                  <a:pt x="163990" y="170892"/>
                </a:lnTo>
                <a:lnTo>
                  <a:pt x="163235" y="171477"/>
                </a:lnTo>
                <a:lnTo>
                  <a:pt x="160896" y="172205"/>
                </a:lnTo>
                <a:lnTo>
                  <a:pt x="160332" y="167519"/>
                </a:lnTo>
                <a:lnTo>
                  <a:pt x="161406" y="165819"/>
                </a:lnTo>
                <a:lnTo>
                  <a:pt x="162249" y="163779"/>
                </a:lnTo>
                <a:lnTo>
                  <a:pt x="163541" y="163466"/>
                </a:lnTo>
                <a:lnTo>
                  <a:pt x="164697" y="163637"/>
                </a:lnTo>
                <a:lnTo>
                  <a:pt x="166785" y="159230"/>
                </a:lnTo>
                <a:lnTo>
                  <a:pt x="169641" y="157972"/>
                </a:lnTo>
                <a:lnTo>
                  <a:pt x="171484" y="157829"/>
                </a:lnTo>
                <a:lnTo>
                  <a:pt x="173177" y="158400"/>
                </a:lnTo>
                <a:close/>
                <a:moveTo>
                  <a:pt x="155973" y="178379"/>
                </a:moveTo>
                <a:lnTo>
                  <a:pt x="153151" y="181051"/>
                </a:lnTo>
                <a:lnTo>
                  <a:pt x="154178" y="176169"/>
                </a:lnTo>
                <a:lnTo>
                  <a:pt x="155701" y="171205"/>
                </a:lnTo>
                <a:lnTo>
                  <a:pt x="157809" y="168356"/>
                </a:lnTo>
                <a:lnTo>
                  <a:pt x="158856" y="169471"/>
                </a:lnTo>
                <a:lnTo>
                  <a:pt x="158373" y="171858"/>
                </a:lnTo>
                <a:lnTo>
                  <a:pt x="158380" y="174211"/>
                </a:lnTo>
                <a:lnTo>
                  <a:pt x="157931" y="175319"/>
                </a:lnTo>
                <a:lnTo>
                  <a:pt x="155973" y="178379"/>
                </a:lnTo>
                <a:close/>
                <a:moveTo>
                  <a:pt x="145446" y="267603"/>
                </a:moveTo>
                <a:lnTo>
                  <a:pt x="143678" y="267908"/>
                </a:lnTo>
                <a:lnTo>
                  <a:pt x="143971" y="265834"/>
                </a:lnTo>
                <a:lnTo>
                  <a:pt x="145399" y="263862"/>
                </a:lnTo>
                <a:lnTo>
                  <a:pt x="145949" y="262516"/>
                </a:lnTo>
                <a:lnTo>
                  <a:pt x="146235" y="260925"/>
                </a:lnTo>
                <a:lnTo>
                  <a:pt x="147500" y="259721"/>
                </a:lnTo>
                <a:lnTo>
                  <a:pt x="149282" y="261265"/>
                </a:lnTo>
                <a:lnTo>
                  <a:pt x="149316" y="263876"/>
                </a:lnTo>
                <a:lnTo>
                  <a:pt x="148432" y="266256"/>
                </a:lnTo>
                <a:lnTo>
                  <a:pt x="145446" y="267603"/>
                </a:lnTo>
                <a:close/>
                <a:moveTo>
                  <a:pt x="147160" y="274219"/>
                </a:moveTo>
                <a:lnTo>
                  <a:pt x="145630" y="274355"/>
                </a:lnTo>
                <a:lnTo>
                  <a:pt x="145644" y="272444"/>
                </a:lnTo>
                <a:lnTo>
                  <a:pt x="146521" y="270703"/>
                </a:lnTo>
                <a:lnTo>
                  <a:pt x="147908" y="269540"/>
                </a:lnTo>
                <a:lnTo>
                  <a:pt x="149696" y="269234"/>
                </a:lnTo>
                <a:lnTo>
                  <a:pt x="151695" y="269099"/>
                </a:lnTo>
                <a:lnTo>
                  <a:pt x="152301" y="270023"/>
                </a:lnTo>
                <a:lnTo>
                  <a:pt x="151152" y="271322"/>
                </a:lnTo>
                <a:lnTo>
                  <a:pt x="147160" y="274219"/>
                </a:lnTo>
                <a:close/>
                <a:moveTo>
                  <a:pt x="136824" y="287010"/>
                </a:moveTo>
                <a:lnTo>
                  <a:pt x="135559" y="288431"/>
                </a:lnTo>
                <a:lnTo>
                  <a:pt x="133199" y="288023"/>
                </a:lnTo>
                <a:lnTo>
                  <a:pt x="132948" y="286799"/>
                </a:lnTo>
                <a:lnTo>
                  <a:pt x="133621" y="284351"/>
                </a:lnTo>
                <a:lnTo>
                  <a:pt x="135056" y="283338"/>
                </a:lnTo>
                <a:lnTo>
                  <a:pt x="136905" y="283535"/>
                </a:lnTo>
                <a:lnTo>
                  <a:pt x="137497" y="284555"/>
                </a:lnTo>
                <a:lnTo>
                  <a:pt x="136824" y="287010"/>
                </a:lnTo>
                <a:close/>
                <a:moveTo>
                  <a:pt x="122768" y="321636"/>
                </a:moveTo>
                <a:lnTo>
                  <a:pt x="121768" y="322887"/>
                </a:lnTo>
                <a:lnTo>
                  <a:pt x="119545" y="321887"/>
                </a:lnTo>
                <a:lnTo>
                  <a:pt x="115159" y="322663"/>
                </a:lnTo>
                <a:lnTo>
                  <a:pt x="113391" y="321445"/>
                </a:lnTo>
                <a:lnTo>
                  <a:pt x="114798" y="319065"/>
                </a:lnTo>
                <a:lnTo>
                  <a:pt x="118763" y="316563"/>
                </a:lnTo>
                <a:lnTo>
                  <a:pt x="120891" y="316678"/>
                </a:lnTo>
                <a:lnTo>
                  <a:pt x="123060" y="319752"/>
                </a:lnTo>
                <a:lnTo>
                  <a:pt x="122768" y="321636"/>
                </a:lnTo>
                <a:close/>
                <a:moveTo>
                  <a:pt x="70081" y="374275"/>
                </a:moveTo>
                <a:lnTo>
                  <a:pt x="67892" y="374377"/>
                </a:lnTo>
                <a:lnTo>
                  <a:pt x="66573" y="373411"/>
                </a:lnTo>
                <a:lnTo>
                  <a:pt x="69707" y="371494"/>
                </a:lnTo>
                <a:lnTo>
                  <a:pt x="74624" y="369658"/>
                </a:lnTo>
                <a:lnTo>
                  <a:pt x="75093" y="368495"/>
                </a:lnTo>
                <a:lnTo>
                  <a:pt x="75685" y="368352"/>
                </a:lnTo>
                <a:lnTo>
                  <a:pt x="76535" y="369780"/>
                </a:lnTo>
                <a:lnTo>
                  <a:pt x="76643" y="371738"/>
                </a:lnTo>
                <a:lnTo>
                  <a:pt x="76099" y="372711"/>
                </a:lnTo>
                <a:lnTo>
                  <a:pt x="70081" y="374275"/>
                </a:lnTo>
                <a:close/>
                <a:moveTo>
                  <a:pt x="63050" y="388351"/>
                </a:moveTo>
                <a:lnTo>
                  <a:pt x="61180" y="388378"/>
                </a:lnTo>
                <a:lnTo>
                  <a:pt x="58956" y="387725"/>
                </a:lnTo>
                <a:lnTo>
                  <a:pt x="57562" y="386331"/>
                </a:lnTo>
                <a:lnTo>
                  <a:pt x="57345" y="385101"/>
                </a:lnTo>
                <a:lnTo>
                  <a:pt x="59908" y="383571"/>
                </a:lnTo>
                <a:lnTo>
                  <a:pt x="62486" y="382673"/>
                </a:lnTo>
                <a:lnTo>
                  <a:pt x="63682" y="384359"/>
                </a:lnTo>
                <a:lnTo>
                  <a:pt x="63771" y="387120"/>
                </a:lnTo>
                <a:lnTo>
                  <a:pt x="63050" y="388351"/>
                </a:lnTo>
                <a:close/>
                <a:moveTo>
                  <a:pt x="3053" y="480492"/>
                </a:moveTo>
                <a:lnTo>
                  <a:pt x="1360" y="480988"/>
                </a:lnTo>
                <a:lnTo>
                  <a:pt x="0" y="480560"/>
                </a:lnTo>
                <a:lnTo>
                  <a:pt x="483" y="476792"/>
                </a:lnTo>
                <a:lnTo>
                  <a:pt x="1190" y="476180"/>
                </a:lnTo>
                <a:lnTo>
                  <a:pt x="2217" y="475963"/>
                </a:lnTo>
                <a:lnTo>
                  <a:pt x="3325" y="477982"/>
                </a:lnTo>
                <a:lnTo>
                  <a:pt x="3053" y="480492"/>
                </a:lnTo>
                <a:close/>
                <a:moveTo>
                  <a:pt x="5481" y="510738"/>
                </a:moveTo>
                <a:lnTo>
                  <a:pt x="5542" y="515301"/>
                </a:lnTo>
                <a:lnTo>
                  <a:pt x="3788" y="514954"/>
                </a:lnTo>
                <a:lnTo>
                  <a:pt x="2999" y="513207"/>
                </a:lnTo>
                <a:lnTo>
                  <a:pt x="2768" y="512085"/>
                </a:lnTo>
                <a:lnTo>
                  <a:pt x="2910" y="509439"/>
                </a:lnTo>
                <a:lnTo>
                  <a:pt x="2516" y="506706"/>
                </a:lnTo>
                <a:lnTo>
                  <a:pt x="3033" y="505346"/>
                </a:lnTo>
                <a:lnTo>
                  <a:pt x="3672" y="505162"/>
                </a:lnTo>
                <a:lnTo>
                  <a:pt x="4808" y="507597"/>
                </a:lnTo>
                <a:lnTo>
                  <a:pt x="5481" y="51073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45" name="Google Shape;3845;p208"/>
          <p:cNvSpPr/>
          <p:nvPr/>
        </p:nvSpPr>
        <p:spPr>
          <a:xfrm>
            <a:off x="9156139" y="3925226"/>
            <a:ext cx="154775" cy="86931"/>
          </a:xfrm>
          <a:custGeom>
            <a:rect b="b" l="l" r="r" t="t"/>
            <a:pathLst>
              <a:path extrusionOk="0" h="86931" w="154775">
                <a:moveTo>
                  <a:pt x="153790" y="54720"/>
                </a:moveTo>
                <a:lnTo>
                  <a:pt x="154558" y="55305"/>
                </a:lnTo>
                <a:lnTo>
                  <a:pt x="154640" y="56264"/>
                </a:lnTo>
                <a:lnTo>
                  <a:pt x="154497" y="57324"/>
                </a:lnTo>
                <a:lnTo>
                  <a:pt x="153708" y="59616"/>
                </a:lnTo>
                <a:lnTo>
                  <a:pt x="152987" y="61221"/>
                </a:lnTo>
                <a:lnTo>
                  <a:pt x="152151" y="64614"/>
                </a:lnTo>
                <a:lnTo>
                  <a:pt x="151396" y="70482"/>
                </a:lnTo>
                <a:lnTo>
                  <a:pt x="151559" y="71509"/>
                </a:lnTo>
                <a:lnTo>
                  <a:pt x="153810" y="74862"/>
                </a:lnTo>
                <a:lnTo>
                  <a:pt x="154687" y="77446"/>
                </a:lnTo>
                <a:lnTo>
                  <a:pt x="154776" y="79193"/>
                </a:lnTo>
                <a:lnTo>
                  <a:pt x="153817" y="82138"/>
                </a:lnTo>
                <a:lnTo>
                  <a:pt x="152736" y="85450"/>
                </a:lnTo>
                <a:lnTo>
                  <a:pt x="152206" y="86197"/>
                </a:lnTo>
                <a:lnTo>
                  <a:pt x="151593" y="86463"/>
                </a:lnTo>
                <a:lnTo>
                  <a:pt x="148812" y="85307"/>
                </a:lnTo>
                <a:lnTo>
                  <a:pt x="146901" y="85470"/>
                </a:lnTo>
                <a:lnTo>
                  <a:pt x="144698" y="86109"/>
                </a:lnTo>
                <a:lnTo>
                  <a:pt x="142400" y="85980"/>
                </a:lnTo>
                <a:lnTo>
                  <a:pt x="140496" y="85599"/>
                </a:lnTo>
                <a:lnTo>
                  <a:pt x="138095" y="86932"/>
                </a:lnTo>
                <a:lnTo>
                  <a:pt x="135790" y="86211"/>
                </a:lnTo>
                <a:lnTo>
                  <a:pt x="134314" y="85388"/>
                </a:lnTo>
                <a:lnTo>
                  <a:pt x="133335" y="83083"/>
                </a:lnTo>
                <a:lnTo>
                  <a:pt x="132921" y="82791"/>
                </a:lnTo>
                <a:lnTo>
                  <a:pt x="128072" y="85198"/>
                </a:lnTo>
                <a:lnTo>
                  <a:pt x="126909" y="85347"/>
                </a:lnTo>
                <a:lnTo>
                  <a:pt x="123897" y="84055"/>
                </a:lnTo>
                <a:lnTo>
                  <a:pt x="121435" y="82770"/>
                </a:lnTo>
                <a:lnTo>
                  <a:pt x="120510" y="82389"/>
                </a:lnTo>
                <a:lnTo>
                  <a:pt x="118131" y="81886"/>
                </a:lnTo>
                <a:lnTo>
                  <a:pt x="115995" y="81594"/>
                </a:lnTo>
                <a:lnTo>
                  <a:pt x="113663" y="80798"/>
                </a:lnTo>
                <a:lnTo>
                  <a:pt x="110766" y="81845"/>
                </a:lnTo>
                <a:lnTo>
                  <a:pt x="109596" y="81757"/>
                </a:lnTo>
                <a:lnTo>
                  <a:pt x="108508" y="81002"/>
                </a:lnTo>
                <a:lnTo>
                  <a:pt x="107937" y="79459"/>
                </a:lnTo>
                <a:lnTo>
                  <a:pt x="107794" y="77990"/>
                </a:lnTo>
                <a:lnTo>
                  <a:pt x="106808" y="76983"/>
                </a:lnTo>
                <a:lnTo>
                  <a:pt x="105292" y="76752"/>
                </a:lnTo>
                <a:lnTo>
                  <a:pt x="103150" y="77657"/>
                </a:lnTo>
                <a:lnTo>
                  <a:pt x="100028" y="78853"/>
                </a:lnTo>
                <a:lnTo>
                  <a:pt x="99022" y="78649"/>
                </a:lnTo>
                <a:lnTo>
                  <a:pt x="98097" y="78309"/>
                </a:lnTo>
                <a:lnTo>
                  <a:pt x="97757" y="77990"/>
                </a:lnTo>
                <a:lnTo>
                  <a:pt x="97329" y="76609"/>
                </a:lnTo>
                <a:lnTo>
                  <a:pt x="96833" y="76303"/>
                </a:lnTo>
                <a:lnTo>
                  <a:pt x="96105" y="76256"/>
                </a:lnTo>
                <a:lnTo>
                  <a:pt x="94827" y="75923"/>
                </a:lnTo>
                <a:lnTo>
                  <a:pt x="93235" y="74896"/>
                </a:lnTo>
                <a:lnTo>
                  <a:pt x="88435" y="72468"/>
                </a:lnTo>
                <a:lnTo>
                  <a:pt x="87829" y="71387"/>
                </a:lnTo>
                <a:lnTo>
                  <a:pt x="87850" y="68993"/>
                </a:lnTo>
                <a:lnTo>
                  <a:pt x="87585" y="68007"/>
                </a:lnTo>
                <a:lnTo>
                  <a:pt x="87000" y="66967"/>
                </a:lnTo>
                <a:lnTo>
                  <a:pt x="84531" y="65906"/>
                </a:lnTo>
                <a:lnTo>
                  <a:pt x="79744" y="64206"/>
                </a:lnTo>
                <a:lnTo>
                  <a:pt x="77092" y="62846"/>
                </a:lnTo>
                <a:lnTo>
                  <a:pt x="75827" y="63485"/>
                </a:lnTo>
                <a:lnTo>
                  <a:pt x="73393" y="64050"/>
                </a:lnTo>
                <a:lnTo>
                  <a:pt x="72087" y="65281"/>
                </a:lnTo>
                <a:lnTo>
                  <a:pt x="70523" y="64886"/>
                </a:lnTo>
                <a:lnTo>
                  <a:pt x="66804" y="63594"/>
                </a:lnTo>
                <a:lnTo>
                  <a:pt x="64804" y="63404"/>
                </a:lnTo>
                <a:lnTo>
                  <a:pt x="63601" y="63846"/>
                </a:lnTo>
                <a:lnTo>
                  <a:pt x="63322" y="64580"/>
                </a:lnTo>
                <a:lnTo>
                  <a:pt x="61799" y="65423"/>
                </a:lnTo>
                <a:lnTo>
                  <a:pt x="60350" y="64750"/>
                </a:lnTo>
                <a:lnTo>
                  <a:pt x="57487" y="63853"/>
                </a:lnTo>
                <a:lnTo>
                  <a:pt x="54985" y="63356"/>
                </a:lnTo>
                <a:lnTo>
                  <a:pt x="51184" y="62254"/>
                </a:lnTo>
                <a:lnTo>
                  <a:pt x="50748" y="60595"/>
                </a:lnTo>
                <a:lnTo>
                  <a:pt x="50109" y="58950"/>
                </a:lnTo>
                <a:lnTo>
                  <a:pt x="49212" y="58657"/>
                </a:lnTo>
                <a:lnTo>
                  <a:pt x="45805" y="58984"/>
                </a:lnTo>
                <a:lnTo>
                  <a:pt x="42677" y="57168"/>
                </a:lnTo>
                <a:lnTo>
                  <a:pt x="39324" y="54836"/>
                </a:lnTo>
                <a:lnTo>
                  <a:pt x="37897" y="54074"/>
                </a:lnTo>
                <a:lnTo>
                  <a:pt x="36951" y="53795"/>
                </a:lnTo>
                <a:lnTo>
                  <a:pt x="36142" y="54101"/>
                </a:lnTo>
                <a:lnTo>
                  <a:pt x="35217" y="54638"/>
                </a:lnTo>
                <a:lnTo>
                  <a:pt x="34374" y="54795"/>
                </a:lnTo>
                <a:lnTo>
                  <a:pt x="32552" y="53788"/>
                </a:lnTo>
                <a:lnTo>
                  <a:pt x="30233" y="52360"/>
                </a:lnTo>
                <a:lnTo>
                  <a:pt x="27377" y="50599"/>
                </a:lnTo>
                <a:lnTo>
                  <a:pt x="24031" y="48144"/>
                </a:lnTo>
                <a:lnTo>
                  <a:pt x="22658" y="46750"/>
                </a:lnTo>
                <a:lnTo>
                  <a:pt x="22039" y="45710"/>
                </a:lnTo>
                <a:lnTo>
                  <a:pt x="21325" y="44724"/>
                </a:lnTo>
                <a:lnTo>
                  <a:pt x="18415" y="43112"/>
                </a:lnTo>
                <a:lnTo>
                  <a:pt x="16116" y="41841"/>
                </a:lnTo>
                <a:lnTo>
                  <a:pt x="13342" y="40304"/>
                </a:lnTo>
                <a:lnTo>
                  <a:pt x="12879" y="39998"/>
                </a:lnTo>
                <a:lnTo>
                  <a:pt x="11832" y="39080"/>
                </a:lnTo>
                <a:lnTo>
                  <a:pt x="10220" y="37931"/>
                </a:lnTo>
                <a:lnTo>
                  <a:pt x="8901" y="37591"/>
                </a:lnTo>
                <a:lnTo>
                  <a:pt x="8480" y="38230"/>
                </a:lnTo>
                <a:lnTo>
                  <a:pt x="8160" y="38896"/>
                </a:lnTo>
                <a:lnTo>
                  <a:pt x="7011" y="38740"/>
                </a:lnTo>
                <a:lnTo>
                  <a:pt x="5215" y="37564"/>
                </a:lnTo>
                <a:lnTo>
                  <a:pt x="3339" y="36333"/>
                </a:lnTo>
                <a:lnTo>
                  <a:pt x="1877" y="35190"/>
                </a:lnTo>
                <a:lnTo>
                  <a:pt x="367" y="34014"/>
                </a:lnTo>
                <a:lnTo>
                  <a:pt x="0" y="33143"/>
                </a:lnTo>
                <a:lnTo>
                  <a:pt x="632" y="30457"/>
                </a:lnTo>
                <a:lnTo>
                  <a:pt x="1510" y="28152"/>
                </a:lnTo>
                <a:lnTo>
                  <a:pt x="2251" y="27635"/>
                </a:lnTo>
                <a:lnTo>
                  <a:pt x="3461" y="26105"/>
                </a:lnTo>
                <a:lnTo>
                  <a:pt x="3903" y="23419"/>
                </a:lnTo>
                <a:lnTo>
                  <a:pt x="3883" y="21121"/>
                </a:lnTo>
                <a:lnTo>
                  <a:pt x="5059" y="17877"/>
                </a:lnTo>
                <a:lnTo>
                  <a:pt x="6691" y="14423"/>
                </a:lnTo>
                <a:lnTo>
                  <a:pt x="9499" y="10717"/>
                </a:lnTo>
                <a:lnTo>
                  <a:pt x="10710" y="9486"/>
                </a:lnTo>
                <a:lnTo>
                  <a:pt x="12077" y="8643"/>
                </a:lnTo>
                <a:lnTo>
                  <a:pt x="14668" y="5903"/>
                </a:lnTo>
                <a:lnTo>
                  <a:pt x="15205" y="5454"/>
                </a:lnTo>
                <a:lnTo>
                  <a:pt x="16340" y="4746"/>
                </a:lnTo>
                <a:lnTo>
                  <a:pt x="17455" y="4570"/>
                </a:lnTo>
                <a:lnTo>
                  <a:pt x="18299" y="4910"/>
                </a:lnTo>
                <a:lnTo>
                  <a:pt x="19162" y="6345"/>
                </a:lnTo>
                <a:lnTo>
                  <a:pt x="20210" y="7711"/>
                </a:lnTo>
                <a:lnTo>
                  <a:pt x="21481" y="7643"/>
                </a:lnTo>
                <a:lnTo>
                  <a:pt x="22971" y="6474"/>
                </a:lnTo>
                <a:lnTo>
                  <a:pt x="26058" y="1102"/>
                </a:lnTo>
                <a:lnTo>
                  <a:pt x="30348" y="0"/>
                </a:lnTo>
                <a:lnTo>
                  <a:pt x="34415" y="558"/>
                </a:lnTo>
                <a:lnTo>
                  <a:pt x="38012" y="1340"/>
                </a:lnTo>
                <a:lnTo>
                  <a:pt x="39073" y="3135"/>
                </a:lnTo>
                <a:lnTo>
                  <a:pt x="39766" y="5032"/>
                </a:lnTo>
                <a:lnTo>
                  <a:pt x="40216" y="5991"/>
                </a:lnTo>
                <a:lnTo>
                  <a:pt x="41398" y="7120"/>
                </a:lnTo>
                <a:lnTo>
                  <a:pt x="46471" y="9799"/>
                </a:lnTo>
                <a:lnTo>
                  <a:pt x="49416" y="12213"/>
                </a:lnTo>
                <a:lnTo>
                  <a:pt x="53489" y="15450"/>
                </a:lnTo>
                <a:lnTo>
                  <a:pt x="56535" y="16871"/>
                </a:lnTo>
                <a:lnTo>
                  <a:pt x="59235" y="16993"/>
                </a:lnTo>
                <a:lnTo>
                  <a:pt x="60758" y="18258"/>
                </a:lnTo>
                <a:lnTo>
                  <a:pt x="63050" y="20781"/>
                </a:lnTo>
                <a:lnTo>
                  <a:pt x="64988" y="23671"/>
                </a:lnTo>
                <a:lnTo>
                  <a:pt x="67402" y="26343"/>
                </a:lnTo>
                <a:lnTo>
                  <a:pt x="69075" y="26255"/>
                </a:lnTo>
                <a:lnTo>
                  <a:pt x="71353" y="25391"/>
                </a:lnTo>
                <a:lnTo>
                  <a:pt x="74134" y="24256"/>
                </a:lnTo>
                <a:lnTo>
                  <a:pt x="75773" y="24814"/>
                </a:lnTo>
                <a:lnTo>
                  <a:pt x="77289" y="25555"/>
                </a:lnTo>
                <a:lnTo>
                  <a:pt x="77793" y="26935"/>
                </a:lnTo>
                <a:lnTo>
                  <a:pt x="78710" y="29546"/>
                </a:lnTo>
                <a:lnTo>
                  <a:pt x="79717" y="32253"/>
                </a:lnTo>
                <a:lnTo>
                  <a:pt x="81308" y="33198"/>
                </a:lnTo>
                <a:lnTo>
                  <a:pt x="83199" y="34585"/>
                </a:lnTo>
                <a:lnTo>
                  <a:pt x="84239" y="35687"/>
                </a:lnTo>
                <a:lnTo>
                  <a:pt x="87775" y="37713"/>
                </a:lnTo>
                <a:lnTo>
                  <a:pt x="88271" y="38536"/>
                </a:lnTo>
                <a:lnTo>
                  <a:pt x="88985" y="39093"/>
                </a:lnTo>
                <a:lnTo>
                  <a:pt x="89849" y="39447"/>
                </a:lnTo>
                <a:lnTo>
                  <a:pt x="90563" y="39862"/>
                </a:lnTo>
                <a:lnTo>
                  <a:pt x="91678" y="40005"/>
                </a:lnTo>
                <a:lnTo>
                  <a:pt x="95758" y="38794"/>
                </a:lnTo>
                <a:lnTo>
                  <a:pt x="96846" y="38944"/>
                </a:lnTo>
                <a:lnTo>
                  <a:pt x="97472" y="39168"/>
                </a:lnTo>
                <a:lnTo>
                  <a:pt x="97492" y="39610"/>
                </a:lnTo>
                <a:lnTo>
                  <a:pt x="96758" y="41501"/>
                </a:lnTo>
                <a:lnTo>
                  <a:pt x="96132" y="43922"/>
                </a:lnTo>
                <a:lnTo>
                  <a:pt x="96778" y="45132"/>
                </a:lnTo>
                <a:lnTo>
                  <a:pt x="98492" y="45635"/>
                </a:lnTo>
                <a:lnTo>
                  <a:pt x="102273" y="45996"/>
                </a:lnTo>
                <a:lnTo>
                  <a:pt x="107379" y="45962"/>
                </a:lnTo>
                <a:lnTo>
                  <a:pt x="108937" y="47186"/>
                </a:lnTo>
                <a:lnTo>
                  <a:pt x="110473" y="49022"/>
                </a:lnTo>
                <a:lnTo>
                  <a:pt x="112031" y="52156"/>
                </a:lnTo>
                <a:lnTo>
                  <a:pt x="112650" y="53482"/>
                </a:lnTo>
                <a:lnTo>
                  <a:pt x="113418" y="53863"/>
                </a:lnTo>
                <a:lnTo>
                  <a:pt x="114744" y="53340"/>
                </a:lnTo>
                <a:lnTo>
                  <a:pt x="114968" y="52054"/>
                </a:lnTo>
                <a:lnTo>
                  <a:pt x="115023" y="50137"/>
                </a:lnTo>
                <a:lnTo>
                  <a:pt x="116138" y="49477"/>
                </a:lnTo>
                <a:lnTo>
                  <a:pt x="116852" y="49967"/>
                </a:lnTo>
                <a:lnTo>
                  <a:pt x="117681" y="51463"/>
                </a:lnTo>
                <a:lnTo>
                  <a:pt x="119789" y="52809"/>
                </a:lnTo>
                <a:lnTo>
                  <a:pt x="121320" y="53469"/>
                </a:lnTo>
                <a:lnTo>
                  <a:pt x="122775" y="53238"/>
                </a:lnTo>
                <a:lnTo>
                  <a:pt x="123387" y="52721"/>
                </a:lnTo>
                <a:lnTo>
                  <a:pt x="124101" y="50103"/>
                </a:lnTo>
                <a:lnTo>
                  <a:pt x="125250" y="49722"/>
                </a:lnTo>
                <a:lnTo>
                  <a:pt x="126698" y="49892"/>
                </a:lnTo>
                <a:lnTo>
                  <a:pt x="127256" y="50416"/>
                </a:lnTo>
                <a:lnTo>
                  <a:pt x="127841" y="51463"/>
                </a:lnTo>
                <a:lnTo>
                  <a:pt x="129602" y="51959"/>
                </a:lnTo>
                <a:lnTo>
                  <a:pt x="131350" y="52612"/>
                </a:lnTo>
                <a:lnTo>
                  <a:pt x="132989" y="53469"/>
                </a:lnTo>
                <a:lnTo>
                  <a:pt x="135307" y="55407"/>
                </a:lnTo>
                <a:lnTo>
                  <a:pt x="138156" y="55767"/>
                </a:lnTo>
                <a:lnTo>
                  <a:pt x="141468" y="55720"/>
                </a:lnTo>
                <a:lnTo>
                  <a:pt x="143209" y="55767"/>
                </a:lnTo>
                <a:lnTo>
                  <a:pt x="144487" y="55910"/>
                </a:lnTo>
                <a:lnTo>
                  <a:pt x="145637" y="55774"/>
                </a:lnTo>
                <a:lnTo>
                  <a:pt x="149030" y="54387"/>
                </a:lnTo>
                <a:lnTo>
                  <a:pt x="150417" y="54285"/>
                </a:lnTo>
                <a:lnTo>
                  <a:pt x="152137" y="5444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46" name="Google Shape;3846;p208"/>
          <p:cNvSpPr/>
          <p:nvPr/>
        </p:nvSpPr>
        <p:spPr>
          <a:xfrm>
            <a:off x="10813729" y="4539998"/>
            <a:ext cx="986" cy="1162"/>
          </a:xfrm>
          <a:custGeom>
            <a:rect b="b" l="l" r="r" t="t"/>
            <a:pathLst>
              <a:path extrusionOk="0" h="1162" w="986">
                <a:moveTo>
                  <a:pt x="986" y="510"/>
                </a:moveTo>
                <a:lnTo>
                  <a:pt x="612" y="1163"/>
                </a:lnTo>
                <a:lnTo>
                  <a:pt x="177" y="1081"/>
                </a:lnTo>
                <a:lnTo>
                  <a:pt x="0" y="646"/>
                </a:lnTo>
                <a:lnTo>
                  <a:pt x="129" y="183"/>
                </a:lnTo>
                <a:lnTo>
                  <a:pt x="612" y="0"/>
                </a:lnTo>
                <a:lnTo>
                  <a:pt x="932" y="14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47" name="Google Shape;3847;p208"/>
          <p:cNvSpPr/>
          <p:nvPr/>
        </p:nvSpPr>
        <p:spPr>
          <a:xfrm>
            <a:off x="11255411" y="4897089"/>
            <a:ext cx="2992" cy="3447"/>
          </a:xfrm>
          <a:custGeom>
            <a:rect b="b" l="l" r="r" t="t"/>
            <a:pathLst>
              <a:path extrusionOk="0" h="3447" w="2992">
                <a:moveTo>
                  <a:pt x="2788" y="2346"/>
                </a:moveTo>
                <a:lnTo>
                  <a:pt x="884" y="3448"/>
                </a:lnTo>
                <a:lnTo>
                  <a:pt x="0" y="2142"/>
                </a:lnTo>
                <a:lnTo>
                  <a:pt x="748" y="483"/>
                </a:lnTo>
                <a:lnTo>
                  <a:pt x="1700" y="54"/>
                </a:lnTo>
                <a:lnTo>
                  <a:pt x="2176" y="0"/>
                </a:lnTo>
                <a:lnTo>
                  <a:pt x="2992" y="153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48" name="Google Shape;3848;p208"/>
          <p:cNvSpPr/>
          <p:nvPr/>
        </p:nvSpPr>
        <p:spPr>
          <a:xfrm>
            <a:off x="10794315" y="5227157"/>
            <a:ext cx="343286" cy="481321"/>
          </a:xfrm>
          <a:custGeom>
            <a:rect b="b" l="l" r="r" t="t"/>
            <a:pathLst>
              <a:path extrusionOk="0" h="481321" w="343286">
                <a:moveTo>
                  <a:pt x="342233" y="228597"/>
                </a:moveTo>
                <a:lnTo>
                  <a:pt x="341546" y="229284"/>
                </a:lnTo>
                <a:lnTo>
                  <a:pt x="340377" y="229250"/>
                </a:lnTo>
                <a:lnTo>
                  <a:pt x="338330" y="231936"/>
                </a:lnTo>
                <a:lnTo>
                  <a:pt x="338459" y="229930"/>
                </a:lnTo>
                <a:lnTo>
                  <a:pt x="337847" y="229148"/>
                </a:lnTo>
                <a:lnTo>
                  <a:pt x="336092" y="229332"/>
                </a:lnTo>
                <a:lnTo>
                  <a:pt x="335759" y="229774"/>
                </a:lnTo>
                <a:lnTo>
                  <a:pt x="336936" y="230304"/>
                </a:lnTo>
                <a:lnTo>
                  <a:pt x="337194" y="230597"/>
                </a:lnTo>
                <a:lnTo>
                  <a:pt x="336072" y="231759"/>
                </a:lnTo>
                <a:lnTo>
                  <a:pt x="337242" y="234255"/>
                </a:lnTo>
                <a:lnTo>
                  <a:pt x="338261" y="234166"/>
                </a:lnTo>
                <a:lnTo>
                  <a:pt x="339255" y="236118"/>
                </a:lnTo>
                <a:lnTo>
                  <a:pt x="339248" y="236730"/>
                </a:lnTo>
                <a:lnTo>
                  <a:pt x="336977" y="237485"/>
                </a:lnTo>
                <a:lnTo>
                  <a:pt x="335780" y="238539"/>
                </a:lnTo>
                <a:lnTo>
                  <a:pt x="334712" y="238498"/>
                </a:lnTo>
                <a:lnTo>
                  <a:pt x="334209" y="238294"/>
                </a:lnTo>
                <a:lnTo>
                  <a:pt x="333611" y="236411"/>
                </a:lnTo>
                <a:lnTo>
                  <a:pt x="333563" y="235622"/>
                </a:lnTo>
                <a:lnTo>
                  <a:pt x="334875" y="234241"/>
                </a:lnTo>
                <a:lnTo>
                  <a:pt x="335616" y="232834"/>
                </a:lnTo>
                <a:lnTo>
                  <a:pt x="335018" y="231542"/>
                </a:lnTo>
                <a:lnTo>
                  <a:pt x="333502" y="230705"/>
                </a:lnTo>
                <a:lnTo>
                  <a:pt x="330197" y="231086"/>
                </a:lnTo>
                <a:lnTo>
                  <a:pt x="329435" y="230807"/>
                </a:lnTo>
                <a:lnTo>
                  <a:pt x="331087" y="229066"/>
                </a:lnTo>
                <a:lnTo>
                  <a:pt x="332883" y="229257"/>
                </a:lnTo>
                <a:lnTo>
                  <a:pt x="334814" y="228006"/>
                </a:lnTo>
                <a:lnTo>
                  <a:pt x="342233" y="228597"/>
                </a:lnTo>
                <a:close/>
                <a:moveTo>
                  <a:pt x="342253" y="243979"/>
                </a:moveTo>
                <a:lnTo>
                  <a:pt x="341410" y="244210"/>
                </a:lnTo>
                <a:lnTo>
                  <a:pt x="341532" y="242694"/>
                </a:lnTo>
                <a:lnTo>
                  <a:pt x="341247" y="241714"/>
                </a:lnTo>
                <a:lnTo>
                  <a:pt x="342675" y="241395"/>
                </a:lnTo>
                <a:lnTo>
                  <a:pt x="343287" y="242558"/>
                </a:lnTo>
                <a:lnTo>
                  <a:pt x="342253" y="243979"/>
                </a:lnTo>
                <a:close/>
                <a:moveTo>
                  <a:pt x="140843" y="11689"/>
                </a:moveTo>
                <a:lnTo>
                  <a:pt x="141128" y="12750"/>
                </a:lnTo>
                <a:lnTo>
                  <a:pt x="142182" y="11995"/>
                </a:lnTo>
                <a:lnTo>
                  <a:pt x="142971" y="10805"/>
                </a:lnTo>
                <a:lnTo>
                  <a:pt x="144243" y="9595"/>
                </a:lnTo>
                <a:lnTo>
                  <a:pt x="144073" y="11546"/>
                </a:lnTo>
                <a:lnTo>
                  <a:pt x="144725" y="11975"/>
                </a:lnTo>
                <a:lnTo>
                  <a:pt x="148942" y="13335"/>
                </a:lnTo>
                <a:lnTo>
                  <a:pt x="149812" y="14470"/>
                </a:lnTo>
                <a:lnTo>
                  <a:pt x="150709" y="14797"/>
                </a:lnTo>
                <a:lnTo>
                  <a:pt x="151213" y="14158"/>
                </a:lnTo>
                <a:lnTo>
                  <a:pt x="151811" y="13811"/>
                </a:lnTo>
                <a:lnTo>
                  <a:pt x="153334" y="14525"/>
                </a:lnTo>
                <a:lnTo>
                  <a:pt x="156775" y="16510"/>
                </a:lnTo>
                <a:lnTo>
                  <a:pt x="157061" y="17197"/>
                </a:lnTo>
                <a:lnTo>
                  <a:pt x="156884" y="18217"/>
                </a:lnTo>
                <a:lnTo>
                  <a:pt x="157054" y="19299"/>
                </a:lnTo>
                <a:lnTo>
                  <a:pt x="157523" y="20162"/>
                </a:lnTo>
                <a:lnTo>
                  <a:pt x="158666" y="20359"/>
                </a:lnTo>
                <a:lnTo>
                  <a:pt x="160189" y="19081"/>
                </a:lnTo>
                <a:lnTo>
                  <a:pt x="160903" y="18924"/>
                </a:lnTo>
                <a:lnTo>
                  <a:pt x="161909" y="20740"/>
                </a:lnTo>
                <a:lnTo>
                  <a:pt x="162290" y="21767"/>
                </a:lnTo>
                <a:lnTo>
                  <a:pt x="162134" y="21733"/>
                </a:lnTo>
                <a:lnTo>
                  <a:pt x="162793" y="22753"/>
                </a:lnTo>
                <a:lnTo>
                  <a:pt x="163664" y="23759"/>
                </a:lnTo>
                <a:lnTo>
                  <a:pt x="165166" y="26744"/>
                </a:lnTo>
                <a:lnTo>
                  <a:pt x="164942" y="27792"/>
                </a:lnTo>
                <a:lnTo>
                  <a:pt x="164500" y="28737"/>
                </a:lnTo>
                <a:lnTo>
                  <a:pt x="165880" y="31505"/>
                </a:lnTo>
                <a:lnTo>
                  <a:pt x="164976" y="31695"/>
                </a:lnTo>
                <a:lnTo>
                  <a:pt x="162263" y="31226"/>
                </a:lnTo>
                <a:lnTo>
                  <a:pt x="162351" y="31784"/>
                </a:lnTo>
                <a:lnTo>
                  <a:pt x="163935" y="33816"/>
                </a:lnTo>
                <a:lnTo>
                  <a:pt x="165269" y="36693"/>
                </a:lnTo>
                <a:lnTo>
                  <a:pt x="166336" y="38427"/>
                </a:lnTo>
                <a:lnTo>
                  <a:pt x="170103" y="43819"/>
                </a:lnTo>
                <a:lnTo>
                  <a:pt x="169539" y="45737"/>
                </a:lnTo>
                <a:lnTo>
                  <a:pt x="169627" y="47009"/>
                </a:lnTo>
                <a:lnTo>
                  <a:pt x="169144" y="48103"/>
                </a:lnTo>
                <a:lnTo>
                  <a:pt x="170430" y="50973"/>
                </a:lnTo>
                <a:lnTo>
                  <a:pt x="169627" y="51864"/>
                </a:lnTo>
                <a:lnTo>
                  <a:pt x="169097" y="54808"/>
                </a:lnTo>
                <a:lnTo>
                  <a:pt x="168512" y="55325"/>
                </a:lnTo>
                <a:lnTo>
                  <a:pt x="168587" y="56400"/>
                </a:lnTo>
                <a:lnTo>
                  <a:pt x="170110" y="56685"/>
                </a:lnTo>
                <a:lnTo>
                  <a:pt x="171028" y="57141"/>
                </a:lnTo>
                <a:lnTo>
                  <a:pt x="171817" y="58018"/>
                </a:lnTo>
                <a:lnTo>
                  <a:pt x="172306" y="56964"/>
                </a:lnTo>
                <a:lnTo>
                  <a:pt x="172973" y="56678"/>
                </a:lnTo>
                <a:lnTo>
                  <a:pt x="174788" y="58086"/>
                </a:lnTo>
                <a:lnTo>
                  <a:pt x="178569" y="59493"/>
                </a:lnTo>
                <a:lnTo>
                  <a:pt x="179610" y="60017"/>
                </a:lnTo>
                <a:lnTo>
                  <a:pt x="180120" y="61153"/>
                </a:lnTo>
                <a:lnTo>
                  <a:pt x="180507" y="63900"/>
                </a:lnTo>
                <a:lnTo>
                  <a:pt x="181242" y="65111"/>
                </a:lnTo>
                <a:lnTo>
                  <a:pt x="182690" y="65342"/>
                </a:lnTo>
                <a:lnTo>
                  <a:pt x="184247" y="64974"/>
                </a:lnTo>
                <a:lnTo>
                  <a:pt x="184737" y="63975"/>
                </a:lnTo>
                <a:lnTo>
                  <a:pt x="184424" y="61282"/>
                </a:lnTo>
                <a:lnTo>
                  <a:pt x="183302" y="56984"/>
                </a:lnTo>
                <a:lnTo>
                  <a:pt x="183296" y="55590"/>
                </a:lnTo>
                <a:lnTo>
                  <a:pt x="183452" y="54190"/>
                </a:lnTo>
                <a:lnTo>
                  <a:pt x="183193" y="52802"/>
                </a:lnTo>
                <a:lnTo>
                  <a:pt x="182629" y="51497"/>
                </a:lnTo>
                <a:lnTo>
                  <a:pt x="182024" y="50497"/>
                </a:lnTo>
                <a:lnTo>
                  <a:pt x="181249" y="49654"/>
                </a:lnTo>
                <a:lnTo>
                  <a:pt x="181520" y="48342"/>
                </a:lnTo>
                <a:lnTo>
                  <a:pt x="182683" y="47750"/>
                </a:lnTo>
                <a:lnTo>
                  <a:pt x="183391" y="48858"/>
                </a:lnTo>
                <a:lnTo>
                  <a:pt x="183969" y="50198"/>
                </a:lnTo>
                <a:lnTo>
                  <a:pt x="186899" y="54169"/>
                </a:lnTo>
                <a:lnTo>
                  <a:pt x="188633" y="53890"/>
                </a:lnTo>
                <a:lnTo>
                  <a:pt x="188790" y="55536"/>
                </a:lnTo>
                <a:lnTo>
                  <a:pt x="189966" y="57209"/>
                </a:lnTo>
                <a:lnTo>
                  <a:pt x="190619" y="59174"/>
                </a:lnTo>
                <a:lnTo>
                  <a:pt x="191476" y="65056"/>
                </a:lnTo>
                <a:lnTo>
                  <a:pt x="192788" y="70612"/>
                </a:lnTo>
                <a:lnTo>
                  <a:pt x="195168" y="73032"/>
                </a:lnTo>
                <a:lnTo>
                  <a:pt x="195447" y="74195"/>
                </a:lnTo>
                <a:lnTo>
                  <a:pt x="193999" y="73597"/>
                </a:lnTo>
                <a:lnTo>
                  <a:pt x="193557" y="73944"/>
                </a:lnTo>
                <a:lnTo>
                  <a:pt x="193706" y="74528"/>
                </a:lnTo>
                <a:lnTo>
                  <a:pt x="195046" y="75596"/>
                </a:lnTo>
                <a:lnTo>
                  <a:pt x="196623" y="76120"/>
                </a:lnTo>
                <a:lnTo>
                  <a:pt x="197616" y="76045"/>
                </a:lnTo>
                <a:lnTo>
                  <a:pt x="198548" y="76433"/>
                </a:lnTo>
                <a:lnTo>
                  <a:pt x="204715" y="80064"/>
                </a:lnTo>
                <a:lnTo>
                  <a:pt x="207680" y="81478"/>
                </a:lnTo>
                <a:lnTo>
                  <a:pt x="215160" y="83797"/>
                </a:lnTo>
                <a:lnTo>
                  <a:pt x="217296" y="83980"/>
                </a:lnTo>
                <a:lnTo>
                  <a:pt x="218479" y="83919"/>
                </a:lnTo>
                <a:lnTo>
                  <a:pt x="220716" y="83117"/>
                </a:lnTo>
                <a:lnTo>
                  <a:pt x="222722" y="81675"/>
                </a:lnTo>
                <a:lnTo>
                  <a:pt x="224456" y="79520"/>
                </a:lnTo>
                <a:lnTo>
                  <a:pt x="225952" y="77065"/>
                </a:lnTo>
                <a:lnTo>
                  <a:pt x="227577" y="75875"/>
                </a:lnTo>
                <a:lnTo>
                  <a:pt x="229420" y="74936"/>
                </a:lnTo>
                <a:lnTo>
                  <a:pt x="230352" y="74066"/>
                </a:lnTo>
                <a:lnTo>
                  <a:pt x="231331" y="73447"/>
                </a:lnTo>
                <a:lnTo>
                  <a:pt x="236342" y="73733"/>
                </a:lnTo>
                <a:lnTo>
                  <a:pt x="238036" y="74970"/>
                </a:lnTo>
                <a:lnTo>
                  <a:pt x="240232" y="75963"/>
                </a:lnTo>
                <a:lnTo>
                  <a:pt x="241381" y="76738"/>
                </a:lnTo>
                <a:lnTo>
                  <a:pt x="240994" y="78316"/>
                </a:lnTo>
                <a:lnTo>
                  <a:pt x="239681" y="80642"/>
                </a:lnTo>
                <a:lnTo>
                  <a:pt x="238675" y="83192"/>
                </a:lnTo>
                <a:lnTo>
                  <a:pt x="237777" y="88999"/>
                </a:lnTo>
                <a:lnTo>
                  <a:pt x="237172" y="94888"/>
                </a:lnTo>
                <a:lnTo>
                  <a:pt x="236261" y="97492"/>
                </a:lnTo>
                <a:lnTo>
                  <a:pt x="234602" y="99498"/>
                </a:lnTo>
                <a:lnTo>
                  <a:pt x="232766" y="100967"/>
                </a:lnTo>
                <a:lnTo>
                  <a:pt x="230692" y="101661"/>
                </a:lnTo>
                <a:lnTo>
                  <a:pt x="229848" y="105027"/>
                </a:lnTo>
                <a:lnTo>
                  <a:pt x="229434" y="108978"/>
                </a:lnTo>
                <a:lnTo>
                  <a:pt x="229556" y="109970"/>
                </a:lnTo>
                <a:lnTo>
                  <a:pt x="230222" y="110759"/>
                </a:lnTo>
                <a:lnTo>
                  <a:pt x="230495" y="111936"/>
                </a:lnTo>
                <a:lnTo>
                  <a:pt x="229406" y="114315"/>
                </a:lnTo>
                <a:lnTo>
                  <a:pt x="228774" y="113969"/>
                </a:lnTo>
                <a:lnTo>
                  <a:pt x="227876" y="111983"/>
                </a:lnTo>
                <a:lnTo>
                  <a:pt x="227067" y="111154"/>
                </a:lnTo>
                <a:lnTo>
                  <a:pt x="224579" y="110535"/>
                </a:lnTo>
                <a:lnTo>
                  <a:pt x="222042" y="110249"/>
                </a:lnTo>
                <a:lnTo>
                  <a:pt x="219846" y="110426"/>
                </a:lnTo>
                <a:lnTo>
                  <a:pt x="217724" y="111276"/>
                </a:lnTo>
                <a:lnTo>
                  <a:pt x="214521" y="112996"/>
                </a:lnTo>
                <a:lnTo>
                  <a:pt x="213528" y="113867"/>
                </a:lnTo>
                <a:lnTo>
                  <a:pt x="212658" y="114975"/>
                </a:lnTo>
                <a:lnTo>
                  <a:pt x="211189" y="117450"/>
                </a:lnTo>
                <a:lnTo>
                  <a:pt x="210836" y="120483"/>
                </a:lnTo>
                <a:lnTo>
                  <a:pt x="210904" y="122074"/>
                </a:lnTo>
                <a:lnTo>
                  <a:pt x="211427" y="123305"/>
                </a:lnTo>
                <a:lnTo>
                  <a:pt x="214154" y="124985"/>
                </a:lnTo>
                <a:lnTo>
                  <a:pt x="211447" y="130860"/>
                </a:lnTo>
                <a:lnTo>
                  <a:pt x="209047" y="136994"/>
                </a:lnTo>
                <a:lnTo>
                  <a:pt x="207687" y="138748"/>
                </a:lnTo>
                <a:lnTo>
                  <a:pt x="206123" y="140373"/>
                </a:lnTo>
                <a:lnTo>
                  <a:pt x="204647" y="144079"/>
                </a:lnTo>
                <a:lnTo>
                  <a:pt x="202070" y="147275"/>
                </a:lnTo>
                <a:lnTo>
                  <a:pt x="200329" y="149724"/>
                </a:lnTo>
                <a:lnTo>
                  <a:pt x="198970" y="152267"/>
                </a:lnTo>
                <a:lnTo>
                  <a:pt x="197779" y="154973"/>
                </a:lnTo>
                <a:lnTo>
                  <a:pt x="195243" y="158801"/>
                </a:lnTo>
                <a:lnTo>
                  <a:pt x="194121" y="161338"/>
                </a:lnTo>
                <a:lnTo>
                  <a:pt x="192652" y="163453"/>
                </a:lnTo>
                <a:lnTo>
                  <a:pt x="189919" y="166152"/>
                </a:lnTo>
                <a:lnTo>
                  <a:pt x="187008" y="168471"/>
                </a:lnTo>
                <a:lnTo>
                  <a:pt x="182425" y="171681"/>
                </a:lnTo>
                <a:lnTo>
                  <a:pt x="181146" y="172742"/>
                </a:lnTo>
                <a:lnTo>
                  <a:pt x="179800" y="173524"/>
                </a:lnTo>
                <a:lnTo>
                  <a:pt x="178127" y="172606"/>
                </a:lnTo>
                <a:lnTo>
                  <a:pt x="177794" y="171606"/>
                </a:lnTo>
                <a:lnTo>
                  <a:pt x="177393" y="169409"/>
                </a:lnTo>
                <a:lnTo>
                  <a:pt x="177025" y="168607"/>
                </a:lnTo>
                <a:lnTo>
                  <a:pt x="174897" y="167941"/>
                </a:lnTo>
                <a:lnTo>
                  <a:pt x="172075" y="169001"/>
                </a:lnTo>
                <a:lnTo>
                  <a:pt x="171606" y="168777"/>
                </a:lnTo>
                <a:lnTo>
                  <a:pt x="171484" y="168274"/>
                </a:lnTo>
                <a:lnTo>
                  <a:pt x="171484" y="165085"/>
                </a:lnTo>
                <a:lnTo>
                  <a:pt x="171959" y="164187"/>
                </a:lnTo>
                <a:lnTo>
                  <a:pt x="171300" y="163691"/>
                </a:lnTo>
                <a:lnTo>
                  <a:pt x="170647" y="163888"/>
                </a:lnTo>
                <a:lnTo>
                  <a:pt x="170423" y="164704"/>
                </a:lnTo>
                <a:lnTo>
                  <a:pt x="170838" y="165411"/>
                </a:lnTo>
                <a:lnTo>
                  <a:pt x="169233" y="166288"/>
                </a:lnTo>
                <a:lnTo>
                  <a:pt x="167560" y="166309"/>
                </a:lnTo>
                <a:lnTo>
                  <a:pt x="167057" y="165962"/>
                </a:lnTo>
                <a:lnTo>
                  <a:pt x="166914" y="165377"/>
                </a:lnTo>
                <a:lnTo>
                  <a:pt x="167322" y="164411"/>
                </a:lnTo>
                <a:lnTo>
                  <a:pt x="167859" y="163561"/>
                </a:lnTo>
                <a:lnTo>
                  <a:pt x="170967" y="159550"/>
                </a:lnTo>
                <a:lnTo>
                  <a:pt x="174197" y="154239"/>
                </a:lnTo>
                <a:lnTo>
                  <a:pt x="176978" y="148567"/>
                </a:lnTo>
                <a:lnTo>
                  <a:pt x="177699" y="145657"/>
                </a:lnTo>
                <a:lnTo>
                  <a:pt x="178719" y="140271"/>
                </a:lnTo>
                <a:lnTo>
                  <a:pt x="177883" y="138027"/>
                </a:lnTo>
                <a:lnTo>
                  <a:pt x="176849" y="135926"/>
                </a:lnTo>
                <a:lnTo>
                  <a:pt x="174054" y="131887"/>
                </a:lnTo>
                <a:lnTo>
                  <a:pt x="170321" y="129609"/>
                </a:lnTo>
                <a:lnTo>
                  <a:pt x="167907" y="129289"/>
                </a:lnTo>
                <a:lnTo>
                  <a:pt x="165622" y="128439"/>
                </a:lnTo>
                <a:lnTo>
                  <a:pt x="163473" y="126515"/>
                </a:lnTo>
                <a:lnTo>
                  <a:pt x="161515" y="124250"/>
                </a:lnTo>
                <a:lnTo>
                  <a:pt x="157632" y="122394"/>
                </a:lnTo>
                <a:lnTo>
                  <a:pt x="153538" y="120939"/>
                </a:lnTo>
                <a:lnTo>
                  <a:pt x="151206" y="118885"/>
                </a:lnTo>
                <a:lnTo>
                  <a:pt x="150648" y="117668"/>
                </a:lnTo>
                <a:lnTo>
                  <a:pt x="150281" y="116254"/>
                </a:lnTo>
                <a:lnTo>
                  <a:pt x="150335" y="114941"/>
                </a:lnTo>
                <a:lnTo>
                  <a:pt x="150628" y="113608"/>
                </a:lnTo>
                <a:lnTo>
                  <a:pt x="151090" y="112588"/>
                </a:lnTo>
                <a:lnTo>
                  <a:pt x="151818" y="111847"/>
                </a:lnTo>
                <a:lnTo>
                  <a:pt x="156150" y="109202"/>
                </a:lnTo>
                <a:lnTo>
                  <a:pt x="160740" y="107733"/>
                </a:lnTo>
                <a:lnTo>
                  <a:pt x="161583" y="107760"/>
                </a:lnTo>
                <a:lnTo>
                  <a:pt x="162392" y="107522"/>
                </a:lnTo>
                <a:lnTo>
                  <a:pt x="163541" y="106625"/>
                </a:lnTo>
                <a:lnTo>
                  <a:pt x="165595" y="104571"/>
                </a:lnTo>
                <a:lnTo>
                  <a:pt x="166193" y="103191"/>
                </a:lnTo>
                <a:lnTo>
                  <a:pt x="166601" y="98812"/>
                </a:lnTo>
                <a:lnTo>
                  <a:pt x="167261" y="94514"/>
                </a:lnTo>
                <a:lnTo>
                  <a:pt x="168451" y="89597"/>
                </a:lnTo>
                <a:lnTo>
                  <a:pt x="170246" y="86558"/>
                </a:lnTo>
                <a:lnTo>
                  <a:pt x="170831" y="84695"/>
                </a:lnTo>
                <a:lnTo>
                  <a:pt x="170103" y="81628"/>
                </a:lnTo>
                <a:lnTo>
                  <a:pt x="170777" y="80506"/>
                </a:lnTo>
                <a:lnTo>
                  <a:pt x="171593" y="79826"/>
                </a:lnTo>
                <a:lnTo>
                  <a:pt x="172517" y="79431"/>
                </a:lnTo>
                <a:lnTo>
                  <a:pt x="170953" y="76562"/>
                </a:lnTo>
                <a:lnTo>
                  <a:pt x="169110" y="72230"/>
                </a:lnTo>
                <a:lnTo>
                  <a:pt x="168723" y="70890"/>
                </a:lnTo>
                <a:lnTo>
                  <a:pt x="169001" y="69564"/>
                </a:lnTo>
                <a:lnTo>
                  <a:pt x="169451" y="68266"/>
                </a:lnTo>
                <a:lnTo>
                  <a:pt x="168301" y="67939"/>
                </a:lnTo>
                <a:lnTo>
                  <a:pt x="167635" y="66695"/>
                </a:lnTo>
                <a:lnTo>
                  <a:pt x="165982" y="62513"/>
                </a:lnTo>
                <a:lnTo>
                  <a:pt x="166431" y="61846"/>
                </a:lnTo>
                <a:lnTo>
                  <a:pt x="167390" y="62295"/>
                </a:lnTo>
                <a:lnTo>
                  <a:pt x="168811" y="65308"/>
                </a:lnTo>
                <a:lnTo>
                  <a:pt x="169043" y="63757"/>
                </a:lnTo>
                <a:lnTo>
                  <a:pt x="170130" y="62798"/>
                </a:lnTo>
                <a:lnTo>
                  <a:pt x="171286" y="62302"/>
                </a:lnTo>
                <a:lnTo>
                  <a:pt x="172524" y="62193"/>
                </a:lnTo>
                <a:lnTo>
                  <a:pt x="169722" y="58834"/>
                </a:lnTo>
                <a:lnTo>
                  <a:pt x="168784" y="58970"/>
                </a:lnTo>
                <a:lnTo>
                  <a:pt x="167546" y="59507"/>
                </a:lnTo>
                <a:lnTo>
                  <a:pt x="166275" y="59834"/>
                </a:lnTo>
                <a:lnTo>
                  <a:pt x="165030" y="59541"/>
                </a:lnTo>
                <a:lnTo>
                  <a:pt x="163867" y="58800"/>
                </a:lnTo>
                <a:lnTo>
                  <a:pt x="163269" y="57385"/>
                </a:lnTo>
                <a:lnTo>
                  <a:pt x="162542" y="54672"/>
                </a:lnTo>
                <a:lnTo>
                  <a:pt x="162086" y="53673"/>
                </a:lnTo>
                <a:lnTo>
                  <a:pt x="158400" y="48144"/>
                </a:lnTo>
                <a:lnTo>
                  <a:pt x="159482" y="47968"/>
                </a:lnTo>
                <a:lnTo>
                  <a:pt x="162460" y="50735"/>
                </a:lnTo>
                <a:lnTo>
                  <a:pt x="163038" y="49851"/>
                </a:lnTo>
                <a:lnTo>
                  <a:pt x="163466" y="48579"/>
                </a:lnTo>
                <a:lnTo>
                  <a:pt x="163324" y="47165"/>
                </a:lnTo>
                <a:lnTo>
                  <a:pt x="162616" y="46091"/>
                </a:lnTo>
                <a:lnTo>
                  <a:pt x="161562" y="45397"/>
                </a:lnTo>
                <a:lnTo>
                  <a:pt x="161542" y="44139"/>
                </a:lnTo>
                <a:lnTo>
                  <a:pt x="162344" y="42990"/>
                </a:lnTo>
                <a:lnTo>
                  <a:pt x="162297" y="42187"/>
                </a:lnTo>
                <a:lnTo>
                  <a:pt x="160590" y="40549"/>
                </a:lnTo>
                <a:lnTo>
                  <a:pt x="159910" y="40372"/>
                </a:lnTo>
                <a:lnTo>
                  <a:pt x="159604" y="41134"/>
                </a:lnTo>
                <a:lnTo>
                  <a:pt x="160093" y="42269"/>
                </a:lnTo>
                <a:lnTo>
                  <a:pt x="159638" y="42398"/>
                </a:lnTo>
                <a:lnTo>
                  <a:pt x="155497" y="39420"/>
                </a:lnTo>
                <a:lnTo>
                  <a:pt x="154218" y="37026"/>
                </a:lnTo>
                <a:lnTo>
                  <a:pt x="153171" y="34401"/>
                </a:lnTo>
                <a:lnTo>
                  <a:pt x="153062" y="35469"/>
                </a:lnTo>
                <a:lnTo>
                  <a:pt x="153219" y="36972"/>
                </a:lnTo>
                <a:lnTo>
                  <a:pt x="154858" y="39984"/>
                </a:lnTo>
                <a:lnTo>
                  <a:pt x="157516" y="43357"/>
                </a:lnTo>
                <a:lnTo>
                  <a:pt x="157972" y="44255"/>
                </a:lnTo>
                <a:lnTo>
                  <a:pt x="157577" y="45418"/>
                </a:lnTo>
                <a:lnTo>
                  <a:pt x="156653" y="45751"/>
                </a:lnTo>
                <a:lnTo>
                  <a:pt x="155837" y="45016"/>
                </a:lnTo>
                <a:lnTo>
                  <a:pt x="154619" y="42126"/>
                </a:lnTo>
                <a:lnTo>
                  <a:pt x="153742" y="40685"/>
                </a:lnTo>
                <a:lnTo>
                  <a:pt x="143576" y="25833"/>
                </a:lnTo>
                <a:lnTo>
                  <a:pt x="144875" y="23882"/>
                </a:lnTo>
                <a:lnTo>
                  <a:pt x="146888" y="22236"/>
                </a:lnTo>
                <a:lnTo>
                  <a:pt x="147350" y="21508"/>
                </a:lnTo>
                <a:lnTo>
                  <a:pt x="147656" y="20618"/>
                </a:lnTo>
                <a:lnTo>
                  <a:pt x="146806" y="20468"/>
                </a:lnTo>
                <a:lnTo>
                  <a:pt x="146045" y="20876"/>
                </a:lnTo>
                <a:lnTo>
                  <a:pt x="145174" y="21631"/>
                </a:lnTo>
                <a:lnTo>
                  <a:pt x="144379" y="22488"/>
                </a:lnTo>
                <a:lnTo>
                  <a:pt x="143372" y="24399"/>
                </a:lnTo>
                <a:lnTo>
                  <a:pt x="142896" y="24841"/>
                </a:lnTo>
                <a:lnTo>
                  <a:pt x="141706" y="23515"/>
                </a:lnTo>
                <a:lnTo>
                  <a:pt x="141250" y="22699"/>
                </a:lnTo>
                <a:lnTo>
                  <a:pt x="141271" y="21719"/>
                </a:lnTo>
                <a:lnTo>
                  <a:pt x="140951" y="21100"/>
                </a:lnTo>
                <a:lnTo>
                  <a:pt x="140067" y="20903"/>
                </a:lnTo>
                <a:lnTo>
                  <a:pt x="138769" y="18958"/>
                </a:lnTo>
                <a:lnTo>
                  <a:pt x="137946" y="17966"/>
                </a:lnTo>
                <a:lnTo>
                  <a:pt x="139319" y="16068"/>
                </a:lnTo>
                <a:lnTo>
                  <a:pt x="139353" y="13573"/>
                </a:lnTo>
                <a:lnTo>
                  <a:pt x="137953" y="10962"/>
                </a:lnTo>
                <a:lnTo>
                  <a:pt x="136280" y="8561"/>
                </a:lnTo>
                <a:lnTo>
                  <a:pt x="133057" y="4692"/>
                </a:lnTo>
                <a:lnTo>
                  <a:pt x="130098" y="605"/>
                </a:lnTo>
                <a:lnTo>
                  <a:pt x="133301" y="88"/>
                </a:lnTo>
                <a:lnTo>
                  <a:pt x="136552" y="0"/>
                </a:lnTo>
                <a:lnTo>
                  <a:pt x="135022" y="2448"/>
                </a:lnTo>
                <a:lnTo>
                  <a:pt x="135715" y="3862"/>
                </a:lnTo>
                <a:lnTo>
                  <a:pt x="136749" y="5059"/>
                </a:lnTo>
                <a:lnTo>
                  <a:pt x="138979" y="8731"/>
                </a:lnTo>
                <a:lnTo>
                  <a:pt x="139170" y="9792"/>
                </a:lnTo>
                <a:lnTo>
                  <a:pt x="140298" y="10866"/>
                </a:lnTo>
                <a:lnTo>
                  <a:pt x="140843" y="11689"/>
                </a:lnTo>
                <a:close/>
                <a:moveTo>
                  <a:pt x="184227" y="43112"/>
                </a:moveTo>
                <a:lnTo>
                  <a:pt x="184377" y="44397"/>
                </a:lnTo>
                <a:lnTo>
                  <a:pt x="182915" y="43942"/>
                </a:lnTo>
                <a:lnTo>
                  <a:pt x="182343" y="42969"/>
                </a:lnTo>
                <a:lnTo>
                  <a:pt x="180704" y="41963"/>
                </a:lnTo>
                <a:lnTo>
                  <a:pt x="180467" y="41664"/>
                </a:lnTo>
                <a:lnTo>
                  <a:pt x="180283" y="39712"/>
                </a:lnTo>
                <a:lnTo>
                  <a:pt x="181146" y="38767"/>
                </a:lnTo>
                <a:lnTo>
                  <a:pt x="181289" y="38366"/>
                </a:lnTo>
                <a:lnTo>
                  <a:pt x="181670" y="38209"/>
                </a:lnTo>
                <a:lnTo>
                  <a:pt x="182343" y="39236"/>
                </a:lnTo>
                <a:lnTo>
                  <a:pt x="183642" y="40698"/>
                </a:lnTo>
                <a:lnTo>
                  <a:pt x="184227" y="43112"/>
                </a:lnTo>
                <a:close/>
                <a:moveTo>
                  <a:pt x="137898" y="165105"/>
                </a:moveTo>
                <a:lnTo>
                  <a:pt x="140095" y="165227"/>
                </a:lnTo>
                <a:lnTo>
                  <a:pt x="142142" y="163378"/>
                </a:lnTo>
                <a:lnTo>
                  <a:pt x="144236" y="161875"/>
                </a:lnTo>
                <a:lnTo>
                  <a:pt x="146432" y="160631"/>
                </a:lnTo>
                <a:lnTo>
                  <a:pt x="149778" y="157782"/>
                </a:lnTo>
                <a:lnTo>
                  <a:pt x="150655" y="157360"/>
                </a:lnTo>
                <a:lnTo>
                  <a:pt x="152824" y="156816"/>
                </a:lnTo>
                <a:lnTo>
                  <a:pt x="153769" y="156143"/>
                </a:lnTo>
                <a:lnTo>
                  <a:pt x="154824" y="155986"/>
                </a:lnTo>
                <a:lnTo>
                  <a:pt x="153872" y="157673"/>
                </a:lnTo>
                <a:lnTo>
                  <a:pt x="152675" y="158237"/>
                </a:lnTo>
                <a:lnTo>
                  <a:pt x="152484" y="158842"/>
                </a:lnTo>
                <a:lnTo>
                  <a:pt x="153158" y="159822"/>
                </a:lnTo>
                <a:lnTo>
                  <a:pt x="152117" y="161188"/>
                </a:lnTo>
                <a:lnTo>
                  <a:pt x="152158" y="162895"/>
                </a:lnTo>
                <a:lnTo>
                  <a:pt x="150920" y="164915"/>
                </a:lnTo>
                <a:lnTo>
                  <a:pt x="152811" y="164085"/>
                </a:lnTo>
                <a:lnTo>
                  <a:pt x="153511" y="162773"/>
                </a:lnTo>
                <a:lnTo>
                  <a:pt x="153151" y="162032"/>
                </a:lnTo>
                <a:lnTo>
                  <a:pt x="153967" y="160563"/>
                </a:lnTo>
                <a:lnTo>
                  <a:pt x="155238" y="159862"/>
                </a:lnTo>
                <a:lnTo>
                  <a:pt x="154735" y="158754"/>
                </a:lnTo>
                <a:lnTo>
                  <a:pt x="154769" y="157877"/>
                </a:lnTo>
                <a:lnTo>
                  <a:pt x="156326" y="158203"/>
                </a:lnTo>
                <a:lnTo>
                  <a:pt x="157095" y="158169"/>
                </a:lnTo>
                <a:lnTo>
                  <a:pt x="157707" y="157822"/>
                </a:lnTo>
                <a:lnTo>
                  <a:pt x="158829" y="157686"/>
                </a:lnTo>
                <a:lnTo>
                  <a:pt x="159053" y="158666"/>
                </a:lnTo>
                <a:lnTo>
                  <a:pt x="160563" y="158543"/>
                </a:lnTo>
                <a:lnTo>
                  <a:pt x="160012" y="159781"/>
                </a:lnTo>
                <a:lnTo>
                  <a:pt x="158863" y="161216"/>
                </a:lnTo>
                <a:lnTo>
                  <a:pt x="158591" y="162086"/>
                </a:lnTo>
                <a:lnTo>
                  <a:pt x="156748" y="163535"/>
                </a:lnTo>
                <a:lnTo>
                  <a:pt x="155517" y="164153"/>
                </a:lnTo>
                <a:lnTo>
                  <a:pt x="157414" y="164309"/>
                </a:lnTo>
                <a:lnTo>
                  <a:pt x="160189" y="162372"/>
                </a:lnTo>
                <a:lnTo>
                  <a:pt x="161835" y="160665"/>
                </a:lnTo>
                <a:lnTo>
                  <a:pt x="161787" y="162800"/>
                </a:lnTo>
                <a:lnTo>
                  <a:pt x="160447" y="164717"/>
                </a:lnTo>
                <a:lnTo>
                  <a:pt x="159305" y="165928"/>
                </a:lnTo>
                <a:lnTo>
                  <a:pt x="158013" y="166309"/>
                </a:lnTo>
                <a:lnTo>
                  <a:pt x="156727" y="167295"/>
                </a:lnTo>
                <a:lnTo>
                  <a:pt x="156102" y="168906"/>
                </a:lnTo>
                <a:lnTo>
                  <a:pt x="156177" y="169981"/>
                </a:lnTo>
                <a:lnTo>
                  <a:pt x="156544" y="170831"/>
                </a:lnTo>
                <a:lnTo>
                  <a:pt x="157856" y="172266"/>
                </a:lnTo>
                <a:lnTo>
                  <a:pt x="156381" y="175040"/>
                </a:lnTo>
                <a:lnTo>
                  <a:pt x="158026" y="174693"/>
                </a:lnTo>
                <a:lnTo>
                  <a:pt x="158924" y="175217"/>
                </a:lnTo>
                <a:lnTo>
                  <a:pt x="160189" y="176815"/>
                </a:lnTo>
                <a:lnTo>
                  <a:pt x="159427" y="178664"/>
                </a:lnTo>
                <a:lnTo>
                  <a:pt x="158897" y="179610"/>
                </a:lnTo>
                <a:lnTo>
                  <a:pt x="155687" y="183520"/>
                </a:lnTo>
                <a:lnTo>
                  <a:pt x="154286" y="185505"/>
                </a:lnTo>
                <a:lnTo>
                  <a:pt x="152648" y="186777"/>
                </a:lnTo>
                <a:lnTo>
                  <a:pt x="152668" y="188865"/>
                </a:lnTo>
                <a:lnTo>
                  <a:pt x="151729" y="190388"/>
                </a:lnTo>
                <a:lnTo>
                  <a:pt x="146942" y="195617"/>
                </a:lnTo>
                <a:lnTo>
                  <a:pt x="146106" y="196752"/>
                </a:lnTo>
                <a:lnTo>
                  <a:pt x="142332" y="205110"/>
                </a:lnTo>
                <a:lnTo>
                  <a:pt x="139924" y="208632"/>
                </a:lnTo>
                <a:lnTo>
                  <a:pt x="138544" y="209836"/>
                </a:lnTo>
                <a:lnTo>
                  <a:pt x="137082" y="210808"/>
                </a:lnTo>
                <a:lnTo>
                  <a:pt x="133580" y="212474"/>
                </a:lnTo>
                <a:lnTo>
                  <a:pt x="132030" y="214392"/>
                </a:lnTo>
                <a:lnTo>
                  <a:pt x="130323" y="215983"/>
                </a:lnTo>
                <a:lnTo>
                  <a:pt x="128521" y="216344"/>
                </a:lnTo>
                <a:lnTo>
                  <a:pt x="128575" y="217051"/>
                </a:lnTo>
                <a:lnTo>
                  <a:pt x="129731" y="217445"/>
                </a:lnTo>
                <a:lnTo>
                  <a:pt x="130636" y="218492"/>
                </a:lnTo>
                <a:lnTo>
                  <a:pt x="129963" y="219669"/>
                </a:lnTo>
                <a:lnTo>
                  <a:pt x="128677" y="220403"/>
                </a:lnTo>
                <a:lnTo>
                  <a:pt x="127344" y="220614"/>
                </a:lnTo>
                <a:lnTo>
                  <a:pt x="126665" y="221369"/>
                </a:lnTo>
                <a:lnTo>
                  <a:pt x="129847" y="220831"/>
                </a:lnTo>
                <a:lnTo>
                  <a:pt x="130745" y="221444"/>
                </a:lnTo>
                <a:lnTo>
                  <a:pt x="130908" y="222742"/>
                </a:lnTo>
                <a:lnTo>
                  <a:pt x="131248" y="223912"/>
                </a:lnTo>
                <a:lnTo>
                  <a:pt x="132016" y="225463"/>
                </a:lnTo>
                <a:lnTo>
                  <a:pt x="134695" y="226455"/>
                </a:lnTo>
                <a:lnTo>
                  <a:pt x="137103" y="226918"/>
                </a:lnTo>
                <a:lnTo>
                  <a:pt x="137572" y="227639"/>
                </a:lnTo>
                <a:lnTo>
                  <a:pt x="137932" y="230121"/>
                </a:lnTo>
                <a:lnTo>
                  <a:pt x="137497" y="231337"/>
                </a:lnTo>
                <a:lnTo>
                  <a:pt x="136960" y="232140"/>
                </a:lnTo>
                <a:lnTo>
                  <a:pt x="136150" y="232426"/>
                </a:lnTo>
                <a:lnTo>
                  <a:pt x="134192" y="232582"/>
                </a:lnTo>
                <a:lnTo>
                  <a:pt x="132227" y="232018"/>
                </a:lnTo>
                <a:lnTo>
                  <a:pt x="130928" y="230515"/>
                </a:lnTo>
                <a:lnTo>
                  <a:pt x="127208" y="230998"/>
                </a:lnTo>
                <a:lnTo>
                  <a:pt x="126216" y="231317"/>
                </a:lnTo>
                <a:lnTo>
                  <a:pt x="125705" y="231045"/>
                </a:lnTo>
                <a:lnTo>
                  <a:pt x="127766" y="229468"/>
                </a:lnTo>
                <a:lnTo>
                  <a:pt x="126692" y="228570"/>
                </a:lnTo>
                <a:lnTo>
                  <a:pt x="125794" y="228237"/>
                </a:lnTo>
                <a:lnTo>
                  <a:pt x="124821" y="228760"/>
                </a:lnTo>
                <a:lnTo>
                  <a:pt x="124169" y="229590"/>
                </a:lnTo>
                <a:lnTo>
                  <a:pt x="123979" y="230950"/>
                </a:lnTo>
                <a:lnTo>
                  <a:pt x="123305" y="231739"/>
                </a:lnTo>
                <a:lnTo>
                  <a:pt x="122285" y="231963"/>
                </a:lnTo>
                <a:lnTo>
                  <a:pt x="120837" y="230828"/>
                </a:lnTo>
                <a:lnTo>
                  <a:pt x="119402" y="229209"/>
                </a:lnTo>
                <a:lnTo>
                  <a:pt x="117294" y="227577"/>
                </a:lnTo>
                <a:lnTo>
                  <a:pt x="117620" y="228584"/>
                </a:lnTo>
                <a:lnTo>
                  <a:pt x="119239" y="231052"/>
                </a:lnTo>
                <a:lnTo>
                  <a:pt x="120048" y="232691"/>
                </a:lnTo>
                <a:lnTo>
                  <a:pt x="118165" y="234003"/>
                </a:lnTo>
                <a:lnTo>
                  <a:pt x="116192" y="235023"/>
                </a:lnTo>
                <a:lnTo>
                  <a:pt x="114533" y="235622"/>
                </a:lnTo>
                <a:lnTo>
                  <a:pt x="112969" y="236560"/>
                </a:lnTo>
                <a:lnTo>
                  <a:pt x="111126" y="238022"/>
                </a:lnTo>
                <a:lnTo>
                  <a:pt x="110113" y="238539"/>
                </a:lnTo>
                <a:lnTo>
                  <a:pt x="107420" y="238573"/>
                </a:lnTo>
                <a:lnTo>
                  <a:pt x="105979" y="239035"/>
                </a:lnTo>
                <a:lnTo>
                  <a:pt x="105503" y="240966"/>
                </a:lnTo>
                <a:lnTo>
                  <a:pt x="104496" y="242197"/>
                </a:lnTo>
                <a:lnTo>
                  <a:pt x="102130" y="242442"/>
                </a:lnTo>
                <a:lnTo>
                  <a:pt x="102987" y="242830"/>
                </a:lnTo>
                <a:lnTo>
                  <a:pt x="103510" y="243448"/>
                </a:lnTo>
                <a:lnTo>
                  <a:pt x="101946" y="249283"/>
                </a:lnTo>
                <a:lnTo>
                  <a:pt x="101606" y="251711"/>
                </a:lnTo>
                <a:lnTo>
                  <a:pt x="101314" y="255872"/>
                </a:lnTo>
                <a:lnTo>
                  <a:pt x="100328" y="259748"/>
                </a:lnTo>
                <a:lnTo>
                  <a:pt x="97520" y="259728"/>
                </a:lnTo>
                <a:lnTo>
                  <a:pt x="97968" y="260414"/>
                </a:lnTo>
                <a:lnTo>
                  <a:pt x="100097" y="261509"/>
                </a:lnTo>
                <a:lnTo>
                  <a:pt x="99696" y="263162"/>
                </a:lnTo>
                <a:lnTo>
                  <a:pt x="97356" y="266188"/>
                </a:lnTo>
                <a:lnTo>
                  <a:pt x="96377" y="267935"/>
                </a:lnTo>
                <a:lnTo>
                  <a:pt x="95425" y="272193"/>
                </a:lnTo>
                <a:lnTo>
                  <a:pt x="93997" y="276130"/>
                </a:lnTo>
                <a:lnTo>
                  <a:pt x="91814" y="280618"/>
                </a:lnTo>
                <a:lnTo>
                  <a:pt x="91794" y="281427"/>
                </a:lnTo>
                <a:lnTo>
                  <a:pt x="92562" y="282576"/>
                </a:lnTo>
                <a:lnTo>
                  <a:pt x="93494" y="283569"/>
                </a:lnTo>
                <a:lnTo>
                  <a:pt x="93548" y="284970"/>
                </a:lnTo>
                <a:lnTo>
                  <a:pt x="93262" y="285711"/>
                </a:lnTo>
                <a:lnTo>
                  <a:pt x="92222" y="285901"/>
                </a:lnTo>
                <a:lnTo>
                  <a:pt x="91311" y="286384"/>
                </a:lnTo>
                <a:lnTo>
                  <a:pt x="86442" y="287622"/>
                </a:lnTo>
                <a:lnTo>
                  <a:pt x="84851" y="289009"/>
                </a:lnTo>
                <a:lnTo>
                  <a:pt x="83538" y="291498"/>
                </a:lnTo>
                <a:lnTo>
                  <a:pt x="82002" y="293647"/>
                </a:lnTo>
                <a:lnTo>
                  <a:pt x="76888" y="298420"/>
                </a:lnTo>
                <a:lnTo>
                  <a:pt x="73882" y="302432"/>
                </a:lnTo>
                <a:lnTo>
                  <a:pt x="73277" y="303581"/>
                </a:lnTo>
                <a:lnTo>
                  <a:pt x="72468" y="304418"/>
                </a:lnTo>
                <a:lnTo>
                  <a:pt x="65893" y="306322"/>
                </a:lnTo>
                <a:lnTo>
                  <a:pt x="61241" y="306607"/>
                </a:lnTo>
                <a:lnTo>
                  <a:pt x="58711" y="306118"/>
                </a:lnTo>
                <a:lnTo>
                  <a:pt x="56270" y="305152"/>
                </a:lnTo>
                <a:lnTo>
                  <a:pt x="54917" y="304826"/>
                </a:lnTo>
                <a:lnTo>
                  <a:pt x="52333" y="305418"/>
                </a:lnTo>
                <a:lnTo>
                  <a:pt x="51204" y="306063"/>
                </a:lnTo>
                <a:lnTo>
                  <a:pt x="49178" y="305424"/>
                </a:lnTo>
                <a:lnTo>
                  <a:pt x="47573" y="305907"/>
                </a:lnTo>
                <a:lnTo>
                  <a:pt x="47097" y="305438"/>
                </a:lnTo>
                <a:lnTo>
                  <a:pt x="46499" y="304261"/>
                </a:lnTo>
                <a:lnTo>
                  <a:pt x="46832" y="302697"/>
                </a:lnTo>
                <a:lnTo>
                  <a:pt x="46390" y="301541"/>
                </a:lnTo>
                <a:lnTo>
                  <a:pt x="45370" y="300760"/>
                </a:lnTo>
                <a:lnTo>
                  <a:pt x="44683" y="299848"/>
                </a:lnTo>
                <a:lnTo>
                  <a:pt x="43901" y="299202"/>
                </a:lnTo>
                <a:lnTo>
                  <a:pt x="41766" y="298951"/>
                </a:lnTo>
                <a:lnTo>
                  <a:pt x="38393" y="299359"/>
                </a:lnTo>
                <a:lnTo>
                  <a:pt x="37278" y="299318"/>
                </a:lnTo>
                <a:lnTo>
                  <a:pt x="34986" y="295489"/>
                </a:lnTo>
                <a:lnTo>
                  <a:pt x="34231" y="294551"/>
                </a:lnTo>
                <a:lnTo>
                  <a:pt x="31505" y="293334"/>
                </a:lnTo>
                <a:lnTo>
                  <a:pt x="30573" y="293504"/>
                </a:lnTo>
                <a:lnTo>
                  <a:pt x="29111" y="295544"/>
                </a:lnTo>
                <a:lnTo>
                  <a:pt x="28247" y="295891"/>
                </a:lnTo>
                <a:lnTo>
                  <a:pt x="23120" y="296108"/>
                </a:lnTo>
                <a:lnTo>
                  <a:pt x="17979" y="295449"/>
                </a:lnTo>
                <a:lnTo>
                  <a:pt x="16089" y="294687"/>
                </a:lnTo>
                <a:lnTo>
                  <a:pt x="15715" y="292926"/>
                </a:lnTo>
                <a:lnTo>
                  <a:pt x="19618" y="288091"/>
                </a:lnTo>
                <a:lnTo>
                  <a:pt x="18462" y="288737"/>
                </a:lnTo>
                <a:lnTo>
                  <a:pt x="16055" y="290702"/>
                </a:lnTo>
                <a:lnTo>
                  <a:pt x="14518" y="290403"/>
                </a:lnTo>
                <a:lnTo>
                  <a:pt x="15994" y="288261"/>
                </a:lnTo>
                <a:lnTo>
                  <a:pt x="16123" y="287302"/>
                </a:lnTo>
                <a:lnTo>
                  <a:pt x="15817" y="286241"/>
                </a:lnTo>
                <a:lnTo>
                  <a:pt x="13811" y="288043"/>
                </a:lnTo>
                <a:lnTo>
                  <a:pt x="11526" y="288281"/>
                </a:lnTo>
                <a:lnTo>
                  <a:pt x="11234" y="286609"/>
                </a:lnTo>
                <a:lnTo>
                  <a:pt x="11438" y="284670"/>
                </a:lnTo>
                <a:lnTo>
                  <a:pt x="11900" y="284120"/>
                </a:lnTo>
                <a:lnTo>
                  <a:pt x="18068" y="283107"/>
                </a:lnTo>
                <a:lnTo>
                  <a:pt x="20291" y="282447"/>
                </a:lnTo>
                <a:lnTo>
                  <a:pt x="21264" y="281406"/>
                </a:lnTo>
                <a:lnTo>
                  <a:pt x="17571" y="281053"/>
                </a:lnTo>
                <a:lnTo>
                  <a:pt x="17340" y="279598"/>
                </a:lnTo>
                <a:lnTo>
                  <a:pt x="17870" y="278435"/>
                </a:lnTo>
                <a:lnTo>
                  <a:pt x="21026" y="276504"/>
                </a:lnTo>
                <a:lnTo>
                  <a:pt x="18700" y="276993"/>
                </a:lnTo>
                <a:lnTo>
                  <a:pt x="16123" y="276823"/>
                </a:lnTo>
                <a:lnTo>
                  <a:pt x="16293" y="274783"/>
                </a:lnTo>
                <a:lnTo>
                  <a:pt x="16966" y="273192"/>
                </a:lnTo>
                <a:lnTo>
                  <a:pt x="19666" y="273144"/>
                </a:lnTo>
                <a:lnTo>
                  <a:pt x="18823" y="272049"/>
                </a:lnTo>
                <a:lnTo>
                  <a:pt x="18693" y="270526"/>
                </a:lnTo>
                <a:lnTo>
                  <a:pt x="19441" y="270424"/>
                </a:lnTo>
                <a:lnTo>
                  <a:pt x="22182" y="272478"/>
                </a:lnTo>
                <a:lnTo>
                  <a:pt x="24160" y="273226"/>
                </a:lnTo>
                <a:lnTo>
                  <a:pt x="23324" y="271682"/>
                </a:lnTo>
                <a:lnTo>
                  <a:pt x="23440" y="270710"/>
                </a:lnTo>
                <a:lnTo>
                  <a:pt x="23963" y="270275"/>
                </a:lnTo>
                <a:lnTo>
                  <a:pt x="25582" y="269969"/>
                </a:lnTo>
                <a:lnTo>
                  <a:pt x="25133" y="269697"/>
                </a:lnTo>
                <a:lnTo>
                  <a:pt x="23616" y="269302"/>
                </a:lnTo>
                <a:lnTo>
                  <a:pt x="21808" y="268133"/>
                </a:lnTo>
                <a:lnTo>
                  <a:pt x="21617" y="266895"/>
                </a:lnTo>
                <a:lnTo>
                  <a:pt x="21685" y="265467"/>
                </a:lnTo>
                <a:lnTo>
                  <a:pt x="23630" y="263502"/>
                </a:lnTo>
                <a:lnTo>
                  <a:pt x="24779" y="264672"/>
                </a:lnTo>
                <a:lnTo>
                  <a:pt x="26139" y="264352"/>
                </a:lnTo>
                <a:lnTo>
                  <a:pt x="25099" y="263434"/>
                </a:lnTo>
                <a:lnTo>
                  <a:pt x="24466" y="262060"/>
                </a:lnTo>
                <a:lnTo>
                  <a:pt x="24895" y="261156"/>
                </a:lnTo>
                <a:lnTo>
                  <a:pt x="29023" y="257518"/>
                </a:lnTo>
                <a:lnTo>
                  <a:pt x="30076" y="261020"/>
                </a:lnTo>
                <a:lnTo>
                  <a:pt x="30321" y="259857"/>
                </a:lnTo>
                <a:lnTo>
                  <a:pt x="30383" y="258756"/>
                </a:lnTo>
                <a:lnTo>
                  <a:pt x="29886" y="257797"/>
                </a:lnTo>
                <a:lnTo>
                  <a:pt x="29961" y="256831"/>
                </a:lnTo>
                <a:lnTo>
                  <a:pt x="30437" y="256001"/>
                </a:lnTo>
                <a:lnTo>
                  <a:pt x="32205" y="255179"/>
                </a:lnTo>
                <a:lnTo>
                  <a:pt x="34503" y="252513"/>
                </a:lnTo>
                <a:lnTo>
                  <a:pt x="36203" y="251275"/>
                </a:lnTo>
                <a:lnTo>
                  <a:pt x="37584" y="252071"/>
                </a:lnTo>
                <a:lnTo>
                  <a:pt x="38529" y="253139"/>
                </a:lnTo>
                <a:lnTo>
                  <a:pt x="38386" y="252078"/>
                </a:lnTo>
                <a:lnTo>
                  <a:pt x="37713" y="251201"/>
                </a:lnTo>
                <a:lnTo>
                  <a:pt x="37529" y="248759"/>
                </a:lnTo>
                <a:lnTo>
                  <a:pt x="40616" y="244979"/>
                </a:lnTo>
                <a:lnTo>
                  <a:pt x="44010" y="241388"/>
                </a:lnTo>
                <a:lnTo>
                  <a:pt x="47267" y="237634"/>
                </a:lnTo>
                <a:lnTo>
                  <a:pt x="49001" y="236274"/>
                </a:lnTo>
                <a:lnTo>
                  <a:pt x="52693" y="234731"/>
                </a:lnTo>
                <a:lnTo>
                  <a:pt x="55060" y="235377"/>
                </a:lnTo>
                <a:lnTo>
                  <a:pt x="55665" y="235255"/>
                </a:lnTo>
                <a:lnTo>
                  <a:pt x="59174" y="232562"/>
                </a:lnTo>
                <a:lnTo>
                  <a:pt x="60629" y="231861"/>
                </a:lnTo>
                <a:lnTo>
                  <a:pt x="61955" y="232820"/>
                </a:lnTo>
                <a:lnTo>
                  <a:pt x="62771" y="233167"/>
                </a:lnTo>
                <a:lnTo>
                  <a:pt x="61948" y="230705"/>
                </a:lnTo>
                <a:lnTo>
                  <a:pt x="62595" y="229576"/>
                </a:lnTo>
                <a:lnTo>
                  <a:pt x="65525" y="227591"/>
                </a:lnTo>
                <a:lnTo>
                  <a:pt x="69197" y="225544"/>
                </a:lnTo>
                <a:lnTo>
                  <a:pt x="71985" y="224694"/>
                </a:lnTo>
                <a:lnTo>
                  <a:pt x="74039" y="223307"/>
                </a:lnTo>
                <a:lnTo>
                  <a:pt x="75277" y="223273"/>
                </a:lnTo>
                <a:lnTo>
                  <a:pt x="75093" y="222226"/>
                </a:lnTo>
                <a:lnTo>
                  <a:pt x="75304" y="221226"/>
                </a:lnTo>
                <a:lnTo>
                  <a:pt x="76364" y="221294"/>
                </a:lnTo>
                <a:lnTo>
                  <a:pt x="76691" y="220900"/>
                </a:lnTo>
                <a:lnTo>
                  <a:pt x="75753" y="220355"/>
                </a:lnTo>
                <a:lnTo>
                  <a:pt x="78778" y="218356"/>
                </a:lnTo>
                <a:lnTo>
                  <a:pt x="80424" y="216147"/>
                </a:lnTo>
                <a:lnTo>
                  <a:pt x="81281" y="215691"/>
                </a:lnTo>
                <a:lnTo>
                  <a:pt x="82063" y="215024"/>
                </a:lnTo>
                <a:lnTo>
                  <a:pt x="83028" y="213501"/>
                </a:lnTo>
                <a:lnTo>
                  <a:pt x="84171" y="212998"/>
                </a:lnTo>
                <a:lnTo>
                  <a:pt x="85232" y="213236"/>
                </a:lnTo>
                <a:lnTo>
                  <a:pt x="86000" y="213984"/>
                </a:lnTo>
                <a:lnTo>
                  <a:pt x="85578" y="212739"/>
                </a:lnTo>
                <a:lnTo>
                  <a:pt x="84219" y="212032"/>
                </a:lnTo>
                <a:lnTo>
                  <a:pt x="85680" y="210958"/>
                </a:lnTo>
                <a:lnTo>
                  <a:pt x="87197" y="210210"/>
                </a:lnTo>
                <a:lnTo>
                  <a:pt x="88673" y="210747"/>
                </a:lnTo>
                <a:lnTo>
                  <a:pt x="90121" y="211618"/>
                </a:lnTo>
                <a:lnTo>
                  <a:pt x="88673" y="210285"/>
                </a:lnTo>
                <a:lnTo>
                  <a:pt x="88435" y="209462"/>
                </a:lnTo>
                <a:lnTo>
                  <a:pt x="90196" y="208510"/>
                </a:lnTo>
                <a:lnTo>
                  <a:pt x="91148" y="208218"/>
                </a:lnTo>
                <a:lnTo>
                  <a:pt x="92481" y="209999"/>
                </a:lnTo>
                <a:lnTo>
                  <a:pt x="92290" y="208585"/>
                </a:lnTo>
                <a:lnTo>
                  <a:pt x="92603" y="207333"/>
                </a:lnTo>
                <a:lnTo>
                  <a:pt x="94486" y="205287"/>
                </a:lnTo>
                <a:lnTo>
                  <a:pt x="96955" y="201914"/>
                </a:lnTo>
                <a:lnTo>
                  <a:pt x="97744" y="203090"/>
                </a:lnTo>
                <a:lnTo>
                  <a:pt x="97873" y="204512"/>
                </a:lnTo>
                <a:lnTo>
                  <a:pt x="97751" y="206232"/>
                </a:lnTo>
                <a:lnTo>
                  <a:pt x="98261" y="205640"/>
                </a:lnTo>
                <a:lnTo>
                  <a:pt x="98431" y="204083"/>
                </a:lnTo>
                <a:lnTo>
                  <a:pt x="98050" y="201343"/>
                </a:lnTo>
                <a:lnTo>
                  <a:pt x="101137" y="196290"/>
                </a:lnTo>
                <a:lnTo>
                  <a:pt x="101749" y="195726"/>
                </a:lnTo>
                <a:lnTo>
                  <a:pt x="102429" y="195386"/>
                </a:lnTo>
                <a:lnTo>
                  <a:pt x="103504" y="195250"/>
                </a:lnTo>
                <a:lnTo>
                  <a:pt x="103170" y="194488"/>
                </a:lnTo>
                <a:lnTo>
                  <a:pt x="102334" y="193754"/>
                </a:lnTo>
                <a:lnTo>
                  <a:pt x="103177" y="191197"/>
                </a:lnTo>
                <a:lnTo>
                  <a:pt x="103680" y="188280"/>
                </a:lnTo>
                <a:lnTo>
                  <a:pt x="104394" y="185478"/>
                </a:lnTo>
                <a:lnTo>
                  <a:pt x="105544" y="182744"/>
                </a:lnTo>
                <a:lnTo>
                  <a:pt x="106802" y="178188"/>
                </a:lnTo>
                <a:lnTo>
                  <a:pt x="107760" y="177236"/>
                </a:lnTo>
                <a:lnTo>
                  <a:pt x="110351" y="176910"/>
                </a:lnTo>
                <a:lnTo>
                  <a:pt x="111487" y="176271"/>
                </a:lnTo>
                <a:lnTo>
                  <a:pt x="113377" y="174632"/>
                </a:lnTo>
                <a:lnTo>
                  <a:pt x="115615" y="171667"/>
                </a:lnTo>
                <a:lnTo>
                  <a:pt x="116811" y="169280"/>
                </a:lnTo>
                <a:lnTo>
                  <a:pt x="118382" y="163127"/>
                </a:lnTo>
                <a:lnTo>
                  <a:pt x="119266" y="156714"/>
                </a:lnTo>
                <a:lnTo>
                  <a:pt x="121809" y="151974"/>
                </a:lnTo>
                <a:lnTo>
                  <a:pt x="125542" y="148554"/>
                </a:lnTo>
                <a:lnTo>
                  <a:pt x="128827" y="145956"/>
                </a:lnTo>
                <a:lnTo>
                  <a:pt x="130173" y="145412"/>
                </a:lnTo>
                <a:lnTo>
                  <a:pt x="132445" y="145249"/>
                </a:lnTo>
                <a:lnTo>
                  <a:pt x="134607" y="145963"/>
                </a:lnTo>
                <a:lnTo>
                  <a:pt x="130581" y="146589"/>
                </a:lnTo>
                <a:lnTo>
                  <a:pt x="130166" y="148132"/>
                </a:lnTo>
                <a:lnTo>
                  <a:pt x="130037" y="149696"/>
                </a:lnTo>
                <a:lnTo>
                  <a:pt x="130500" y="151097"/>
                </a:lnTo>
                <a:lnTo>
                  <a:pt x="131221" y="152348"/>
                </a:lnTo>
                <a:lnTo>
                  <a:pt x="133172" y="153525"/>
                </a:lnTo>
                <a:lnTo>
                  <a:pt x="135457" y="154225"/>
                </a:lnTo>
                <a:lnTo>
                  <a:pt x="136477" y="156877"/>
                </a:lnTo>
                <a:lnTo>
                  <a:pt x="136661" y="160025"/>
                </a:lnTo>
                <a:lnTo>
                  <a:pt x="136973" y="162732"/>
                </a:lnTo>
                <a:lnTo>
                  <a:pt x="137898" y="165105"/>
                </a:lnTo>
                <a:close/>
                <a:moveTo>
                  <a:pt x="153151" y="154626"/>
                </a:moveTo>
                <a:lnTo>
                  <a:pt x="150594" y="156088"/>
                </a:lnTo>
                <a:lnTo>
                  <a:pt x="150703" y="155075"/>
                </a:lnTo>
                <a:lnTo>
                  <a:pt x="151199" y="152865"/>
                </a:lnTo>
                <a:lnTo>
                  <a:pt x="152362" y="151750"/>
                </a:lnTo>
                <a:lnTo>
                  <a:pt x="152933" y="151675"/>
                </a:lnTo>
                <a:lnTo>
                  <a:pt x="154103" y="150839"/>
                </a:lnTo>
                <a:lnTo>
                  <a:pt x="153974" y="152688"/>
                </a:lnTo>
                <a:lnTo>
                  <a:pt x="153151" y="154626"/>
                </a:lnTo>
                <a:close/>
                <a:moveTo>
                  <a:pt x="20794" y="266956"/>
                </a:moveTo>
                <a:lnTo>
                  <a:pt x="21617" y="270200"/>
                </a:lnTo>
                <a:lnTo>
                  <a:pt x="19870" y="269581"/>
                </a:lnTo>
                <a:lnTo>
                  <a:pt x="19142" y="268595"/>
                </a:lnTo>
                <a:lnTo>
                  <a:pt x="20475" y="266970"/>
                </a:lnTo>
                <a:lnTo>
                  <a:pt x="20794" y="266956"/>
                </a:lnTo>
                <a:close/>
                <a:moveTo>
                  <a:pt x="16347" y="279863"/>
                </a:moveTo>
                <a:lnTo>
                  <a:pt x="16245" y="281202"/>
                </a:lnTo>
                <a:lnTo>
                  <a:pt x="16021" y="281875"/>
                </a:lnTo>
                <a:lnTo>
                  <a:pt x="15354" y="281883"/>
                </a:lnTo>
                <a:lnTo>
                  <a:pt x="14362" y="281733"/>
                </a:lnTo>
                <a:lnTo>
                  <a:pt x="13389" y="281114"/>
                </a:lnTo>
                <a:lnTo>
                  <a:pt x="12764" y="281291"/>
                </a:lnTo>
                <a:lnTo>
                  <a:pt x="12247" y="281067"/>
                </a:lnTo>
                <a:lnTo>
                  <a:pt x="12920" y="279557"/>
                </a:lnTo>
                <a:lnTo>
                  <a:pt x="15184" y="278754"/>
                </a:lnTo>
                <a:lnTo>
                  <a:pt x="16055" y="279401"/>
                </a:lnTo>
                <a:lnTo>
                  <a:pt x="16347" y="279863"/>
                </a:lnTo>
                <a:close/>
                <a:moveTo>
                  <a:pt x="43037" y="313054"/>
                </a:moveTo>
                <a:lnTo>
                  <a:pt x="43051" y="314162"/>
                </a:lnTo>
                <a:lnTo>
                  <a:pt x="41058" y="313768"/>
                </a:lnTo>
                <a:lnTo>
                  <a:pt x="41100" y="315012"/>
                </a:lnTo>
                <a:lnTo>
                  <a:pt x="42670" y="315672"/>
                </a:lnTo>
                <a:lnTo>
                  <a:pt x="43248" y="316570"/>
                </a:lnTo>
                <a:lnTo>
                  <a:pt x="44880" y="316311"/>
                </a:lnTo>
                <a:lnTo>
                  <a:pt x="45247" y="317651"/>
                </a:lnTo>
                <a:lnTo>
                  <a:pt x="44866" y="318855"/>
                </a:lnTo>
                <a:lnTo>
                  <a:pt x="43779" y="319731"/>
                </a:lnTo>
                <a:lnTo>
                  <a:pt x="40555" y="320174"/>
                </a:lnTo>
                <a:lnTo>
                  <a:pt x="38461" y="321921"/>
                </a:lnTo>
                <a:lnTo>
                  <a:pt x="36652" y="321656"/>
                </a:lnTo>
                <a:lnTo>
                  <a:pt x="36163" y="321813"/>
                </a:lnTo>
                <a:lnTo>
                  <a:pt x="34089" y="323689"/>
                </a:lnTo>
                <a:lnTo>
                  <a:pt x="31770" y="324267"/>
                </a:lnTo>
                <a:lnTo>
                  <a:pt x="31137" y="324124"/>
                </a:lnTo>
                <a:lnTo>
                  <a:pt x="31457" y="322452"/>
                </a:lnTo>
                <a:lnTo>
                  <a:pt x="33184" y="320867"/>
                </a:lnTo>
                <a:lnTo>
                  <a:pt x="33218" y="319344"/>
                </a:lnTo>
                <a:lnTo>
                  <a:pt x="33660" y="318127"/>
                </a:lnTo>
                <a:lnTo>
                  <a:pt x="35313" y="317270"/>
                </a:lnTo>
                <a:lnTo>
                  <a:pt x="35340" y="315692"/>
                </a:lnTo>
                <a:lnTo>
                  <a:pt x="36455" y="314285"/>
                </a:lnTo>
                <a:lnTo>
                  <a:pt x="35775" y="311259"/>
                </a:lnTo>
                <a:lnTo>
                  <a:pt x="36135" y="308545"/>
                </a:lnTo>
                <a:lnTo>
                  <a:pt x="39413" y="308396"/>
                </a:lnTo>
                <a:lnTo>
                  <a:pt x="43037" y="313054"/>
                </a:lnTo>
                <a:close/>
                <a:moveTo>
                  <a:pt x="6324" y="425805"/>
                </a:moveTo>
                <a:lnTo>
                  <a:pt x="6739" y="428342"/>
                </a:lnTo>
                <a:lnTo>
                  <a:pt x="5691" y="428349"/>
                </a:lnTo>
                <a:lnTo>
                  <a:pt x="3509" y="427642"/>
                </a:lnTo>
                <a:lnTo>
                  <a:pt x="2822" y="426560"/>
                </a:lnTo>
                <a:lnTo>
                  <a:pt x="2360" y="426295"/>
                </a:lnTo>
                <a:lnTo>
                  <a:pt x="1564" y="427553"/>
                </a:lnTo>
                <a:lnTo>
                  <a:pt x="286" y="427614"/>
                </a:lnTo>
                <a:lnTo>
                  <a:pt x="0" y="427193"/>
                </a:lnTo>
                <a:lnTo>
                  <a:pt x="503" y="425853"/>
                </a:lnTo>
                <a:lnTo>
                  <a:pt x="3515" y="423324"/>
                </a:lnTo>
                <a:lnTo>
                  <a:pt x="4080" y="420148"/>
                </a:lnTo>
                <a:lnTo>
                  <a:pt x="4039" y="419128"/>
                </a:lnTo>
                <a:lnTo>
                  <a:pt x="6406" y="418890"/>
                </a:lnTo>
                <a:lnTo>
                  <a:pt x="6963" y="419277"/>
                </a:lnTo>
                <a:lnTo>
                  <a:pt x="7215" y="419713"/>
                </a:lnTo>
                <a:lnTo>
                  <a:pt x="7065" y="420270"/>
                </a:lnTo>
                <a:lnTo>
                  <a:pt x="6107" y="421318"/>
                </a:lnTo>
                <a:lnTo>
                  <a:pt x="6072" y="422528"/>
                </a:lnTo>
                <a:lnTo>
                  <a:pt x="6317" y="423793"/>
                </a:lnTo>
                <a:lnTo>
                  <a:pt x="5535" y="424405"/>
                </a:lnTo>
                <a:lnTo>
                  <a:pt x="5943" y="425493"/>
                </a:lnTo>
                <a:lnTo>
                  <a:pt x="6324" y="425805"/>
                </a:lnTo>
                <a:close/>
                <a:moveTo>
                  <a:pt x="62758" y="479036"/>
                </a:moveTo>
                <a:lnTo>
                  <a:pt x="63811" y="480628"/>
                </a:lnTo>
                <a:lnTo>
                  <a:pt x="61785" y="481321"/>
                </a:lnTo>
                <a:lnTo>
                  <a:pt x="60799" y="480743"/>
                </a:lnTo>
                <a:lnTo>
                  <a:pt x="60106" y="480015"/>
                </a:lnTo>
                <a:lnTo>
                  <a:pt x="59759" y="478989"/>
                </a:lnTo>
                <a:lnTo>
                  <a:pt x="60853" y="479098"/>
                </a:lnTo>
                <a:lnTo>
                  <a:pt x="61799" y="478669"/>
                </a:lnTo>
                <a:lnTo>
                  <a:pt x="62758" y="47903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49" name="Google Shape;3849;p208"/>
          <p:cNvSpPr/>
          <p:nvPr/>
        </p:nvSpPr>
        <p:spPr>
          <a:xfrm>
            <a:off x="8620370" y="4012239"/>
            <a:ext cx="150015" cy="198282"/>
          </a:xfrm>
          <a:custGeom>
            <a:rect b="b" l="l" r="r" t="t"/>
            <a:pathLst>
              <a:path extrusionOk="0" h="198282" w="150015">
                <a:moveTo>
                  <a:pt x="82444" y="14906"/>
                </a:moveTo>
                <a:lnTo>
                  <a:pt x="82070" y="15389"/>
                </a:lnTo>
                <a:lnTo>
                  <a:pt x="81519" y="15436"/>
                </a:lnTo>
                <a:lnTo>
                  <a:pt x="80254" y="15021"/>
                </a:lnTo>
                <a:lnTo>
                  <a:pt x="79513" y="14063"/>
                </a:lnTo>
                <a:lnTo>
                  <a:pt x="79656" y="12893"/>
                </a:lnTo>
                <a:lnTo>
                  <a:pt x="79697" y="10731"/>
                </a:lnTo>
                <a:lnTo>
                  <a:pt x="80057" y="8691"/>
                </a:lnTo>
                <a:lnTo>
                  <a:pt x="79955" y="6528"/>
                </a:lnTo>
                <a:lnTo>
                  <a:pt x="78976" y="6093"/>
                </a:lnTo>
                <a:lnTo>
                  <a:pt x="78289" y="6215"/>
                </a:lnTo>
                <a:lnTo>
                  <a:pt x="79887" y="3162"/>
                </a:lnTo>
                <a:lnTo>
                  <a:pt x="80519" y="2693"/>
                </a:lnTo>
                <a:lnTo>
                  <a:pt x="81111" y="2890"/>
                </a:lnTo>
                <a:lnTo>
                  <a:pt x="82587" y="2564"/>
                </a:lnTo>
                <a:lnTo>
                  <a:pt x="83362" y="905"/>
                </a:lnTo>
                <a:lnTo>
                  <a:pt x="83980" y="0"/>
                </a:lnTo>
                <a:lnTo>
                  <a:pt x="84640" y="109"/>
                </a:lnTo>
                <a:lnTo>
                  <a:pt x="84960" y="619"/>
                </a:lnTo>
                <a:lnTo>
                  <a:pt x="84729" y="3142"/>
                </a:lnTo>
                <a:lnTo>
                  <a:pt x="84701" y="5243"/>
                </a:lnTo>
                <a:lnTo>
                  <a:pt x="83885" y="11662"/>
                </a:lnTo>
                <a:lnTo>
                  <a:pt x="83042" y="12771"/>
                </a:lnTo>
                <a:lnTo>
                  <a:pt x="82614" y="13668"/>
                </a:lnTo>
                <a:lnTo>
                  <a:pt x="82444" y="14906"/>
                </a:lnTo>
                <a:close/>
                <a:moveTo>
                  <a:pt x="82131" y="23630"/>
                </a:moveTo>
                <a:lnTo>
                  <a:pt x="81342" y="24195"/>
                </a:lnTo>
                <a:lnTo>
                  <a:pt x="80778" y="24099"/>
                </a:lnTo>
                <a:lnTo>
                  <a:pt x="80893" y="22977"/>
                </a:lnTo>
                <a:lnTo>
                  <a:pt x="81233" y="22195"/>
                </a:lnTo>
                <a:lnTo>
                  <a:pt x="82049" y="22257"/>
                </a:lnTo>
                <a:lnTo>
                  <a:pt x="82247" y="22726"/>
                </a:lnTo>
                <a:lnTo>
                  <a:pt x="82131" y="23630"/>
                </a:lnTo>
                <a:close/>
                <a:moveTo>
                  <a:pt x="21141" y="198283"/>
                </a:moveTo>
                <a:lnTo>
                  <a:pt x="19986" y="195672"/>
                </a:lnTo>
                <a:lnTo>
                  <a:pt x="18829" y="193060"/>
                </a:lnTo>
                <a:lnTo>
                  <a:pt x="17667" y="190449"/>
                </a:lnTo>
                <a:lnTo>
                  <a:pt x="16510" y="187831"/>
                </a:lnTo>
                <a:lnTo>
                  <a:pt x="15701" y="185995"/>
                </a:lnTo>
                <a:lnTo>
                  <a:pt x="14341" y="185349"/>
                </a:lnTo>
                <a:lnTo>
                  <a:pt x="13512" y="183411"/>
                </a:lnTo>
                <a:lnTo>
                  <a:pt x="12668" y="181426"/>
                </a:lnTo>
                <a:lnTo>
                  <a:pt x="11825" y="179440"/>
                </a:lnTo>
                <a:lnTo>
                  <a:pt x="10982" y="177454"/>
                </a:lnTo>
                <a:lnTo>
                  <a:pt x="10139" y="175469"/>
                </a:lnTo>
                <a:lnTo>
                  <a:pt x="9289" y="173476"/>
                </a:lnTo>
                <a:lnTo>
                  <a:pt x="8446" y="171484"/>
                </a:lnTo>
                <a:lnTo>
                  <a:pt x="7602" y="169491"/>
                </a:lnTo>
                <a:lnTo>
                  <a:pt x="6759" y="167499"/>
                </a:lnTo>
                <a:lnTo>
                  <a:pt x="5909" y="165507"/>
                </a:lnTo>
                <a:lnTo>
                  <a:pt x="5066" y="163514"/>
                </a:lnTo>
                <a:lnTo>
                  <a:pt x="4223" y="161515"/>
                </a:lnTo>
                <a:lnTo>
                  <a:pt x="3380" y="159516"/>
                </a:lnTo>
                <a:lnTo>
                  <a:pt x="2536" y="157516"/>
                </a:lnTo>
                <a:lnTo>
                  <a:pt x="1686" y="155517"/>
                </a:lnTo>
                <a:lnTo>
                  <a:pt x="843" y="153518"/>
                </a:lnTo>
                <a:lnTo>
                  <a:pt x="0" y="151519"/>
                </a:lnTo>
                <a:lnTo>
                  <a:pt x="2693" y="150574"/>
                </a:lnTo>
                <a:lnTo>
                  <a:pt x="5970" y="149424"/>
                </a:lnTo>
                <a:lnTo>
                  <a:pt x="9255" y="148275"/>
                </a:lnTo>
                <a:lnTo>
                  <a:pt x="12533" y="147126"/>
                </a:lnTo>
                <a:lnTo>
                  <a:pt x="15817" y="145977"/>
                </a:lnTo>
                <a:lnTo>
                  <a:pt x="19094" y="144828"/>
                </a:lnTo>
                <a:lnTo>
                  <a:pt x="22372" y="143672"/>
                </a:lnTo>
                <a:lnTo>
                  <a:pt x="25657" y="142522"/>
                </a:lnTo>
                <a:lnTo>
                  <a:pt x="28934" y="141373"/>
                </a:lnTo>
                <a:lnTo>
                  <a:pt x="32218" y="140217"/>
                </a:lnTo>
                <a:lnTo>
                  <a:pt x="35496" y="139061"/>
                </a:lnTo>
                <a:lnTo>
                  <a:pt x="38774" y="137912"/>
                </a:lnTo>
                <a:lnTo>
                  <a:pt x="42058" y="136756"/>
                </a:lnTo>
                <a:lnTo>
                  <a:pt x="45336" y="135600"/>
                </a:lnTo>
                <a:lnTo>
                  <a:pt x="48613" y="134444"/>
                </a:lnTo>
                <a:lnTo>
                  <a:pt x="51898" y="133288"/>
                </a:lnTo>
                <a:lnTo>
                  <a:pt x="55176" y="132132"/>
                </a:lnTo>
                <a:lnTo>
                  <a:pt x="57209" y="131418"/>
                </a:lnTo>
                <a:lnTo>
                  <a:pt x="58052" y="128725"/>
                </a:lnTo>
                <a:lnTo>
                  <a:pt x="58753" y="126488"/>
                </a:lnTo>
                <a:lnTo>
                  <a:pt x="59453" y="124251"/>
                </a:lnTo>
                <a:lnTo>
                  <a:pt x="60153" y="122007"/>
                </a:lnTo>
                <a:lnTo>
                  <a:pt x="60861" y="119762"/>
                </a:lnTo>
                <a:lnTo>
                  <a:pt x="61561" y="117519"/>
                </a:lnTo>
                <a:lnTo>
                  <a:pt x="62261" y="115275"/>
                </a:lnTo>
                <a:lnTo>
                  <a:pt x="62962" y="113024"/>
                </a:lnTo>
                <a:lnTo>
                  <a:pt x="63669" y="110773"/>
                </a:lnTo>
                <a:lnTo>
                  <a:pt x="64369" y="108522"/>
                </a:lnTo>
                <a:lnTo>
                  <a:pt x="65070" y="106271"/>
                </a:lnTo>
                <a:lnTo>
                  <a:pt x="65770" y="104014"/>
                </a:lnTo>
                <a:lnTo>
                  <a:pt x="66471" y="101756"/>
                </a:lnTo>
                <a:lnTo>
                  <a:pt x="67178" y="99498"/>
                </a:lnTo>
                <a:lnTo>
                  <a:pt x="67878" y="97241"/>
                </a:lnTo>
                <a:lnTo>
                  <a:pt x="68579" y="94976"/>
                </a:lnTo>
                <a:lnTo>
                  <a:pt x="69279" y="92712"/>
                </a:lnTo>
                <a:lnTo>
                  <a:pt x="69925" y="90638"/>
                </a:lnTo>
                <a:lnTo>
                  <a:pt x="68714" y="88639"/>
                </a:lnTo>
                <a:lnTo>
                  <a:pt x="67096" y="85946"/>
                </a:lnTo>
                <a:lnTo>
                  <a:pt x="65396" y="83131"/>
                </a:lnTo>
                <a:lnTo>
                  <a:pt x="63805" y="80479"/>
                </a:lnTo>
                <a:lnTo>
                  <a:pt x="62642" y="78548"/>
                </a:lnTo>
                <a:lnTo>
                  <a:pt x="61241" y="76215"/>
                </a:lnTo>
                <a:lnTo>
                  <a:pt x="61391" y="73216"/>
                </a:lnTo>
                <a:lnTo>
                  <a:pt x="61357" y="71713"/>
                </a:lnTo>
                <a:lnTo>
                  <a:pt x="61500" y="69408"/>
                </a:lnTo>
                <a:lnTo>
                  <a:pt x="62839" y="66205"/>
                </a:lnTo>
                <a:lnTo>
                  <a:pt x="64424" y="62125"/>
                </a:lnTo>
                <a:lnTo>
                  <a:pt x="65580" y="59412"/>
                </a:lnTo>
                <a:lnTo>
                  <a:pt x="66579" y="57046"/>
                </a:lnTo>
                <a:lnTo>
                  <a:pt x="67382" y="55149"/>
                </a:lnTo>
                <a:lnTo>
                  <a:pt x="67824" y="53190"/>
                </a:lnTo>
                <a:lnTo>
                  <a:pt x="67586" y="51810"/>
                </a:lnTo>
                <a:lnTo>
                  <a:pt x="67062" y="51306"/>
                </a:lnTo>
                <a:lnTo>
                  <a:pt x="66620" y="50654"/>
                </a:lnTo>
                <a:lnTo>
                  <a:pt x="68137" y="49606"/>
                </a:lnTo>
                <a:lnTo>
                  <a:pt x="70979" y="48926"/>
                </a:lnTo>
                <a:lnTo>
                  <a:pt x="72550" y="49069"/>
                </a:lnTo>
                <a:lnTo>
                  <a:pt x="74740" y="48566"/>
                </a:lnTo>
                <a:lnTo>
                  <a:pt x="76480" y="48110"/>
                </a:lnTo>
                <a:lnTo>
                  <a:pt x="76616" y="47498"/>
                </a:lnTo>
                <a:lnTo>
                  <a:pt x="76127" y="46465"/>
                </a:lnTo>
                <a:lnTo>
                  <a:pt x="75406" y="44955"/>
                </a:lnTo>
                <a:lnTo>
                  <a:pt x="72951" y="44799"/>
                </a:lnTo>
                <a:lnTo>
                  <a:pt x="72210" y="44377"/>
                </a:lnTo>
                <a:lnTo>
                  <a:pt x="73067" y="42147"/>
                </a:lnTo>
                <a:lnTo>
                  <a:pt x="73032" y="41440"/>
                </a:lnTo>
                <a:lnTo>
                  <a:pt x="72706" y="40603"/>
                </a:lnTo>
                <a:lnTo>
                  <a:pt x="72346" y="39202"/>
                </a:lnTo>
                <a:lnTo>
                  <a:pt x="72522" y="37394"/>
                </a:lnTo>
                <a:lnTo>
                  <a:pt x="73026" y="36163"/>
                </a:lnTo>
                <a:lnTo>
                  <a:pt x="73032" y="35170"/>
                </a:lnTo>
                <a:lnTo>
                  <a:pt x="72795" y="33130"/>
                </a:lnTo>
                <a:lnTo>
                  <a:pt x="72869" y="31314"/>
                </a:lnTo>
                <a:lnTo>
                  <a:pt x="73386" y="30410"/>
                </a:lnTo>
                <a:lnTo>
                  <a:pt x="74304" y="29567"/>
                </a:lnTo>
                <a:lnTo>
                  <a:pt x="75168" y="29138"/>
                </a:lnTo>
                <a:lnTo>
                  <a:pt x="76065" y="29165"/>
                </a:lnTo>
                <a:lnTo>
                  <a:pt x="76779" y="29526"/>
                </a:lnTo>
                <a:lnTo>
                  <a:pt x="77085" y="30478"/>
                </a:lnTo>
                <a:lnTo>
                  <a:pt x="76895" y="31138"/>
                </a:lnTo>
                <a:lnTo>
                  <a:pt x="76385" y="31226"/>
                </a:lnTo>
                <a:lnTo>
                  <a:pt x="76208" y="31505"/>
                </a:lnTo>
                <a:lnTo>
                  <a:pt x="76936" y="32776"/>
                </a:lnTo>
                <a:lnTo>
                  <a:pt x="77990" y="34021"/>
                </a:lnTo>
                <a:lnTo>
                  <a:pt x="78806" y="33810"/>
                </a:lnTo>
                <a:lnTo>
                  <a:pt x="79717" y="32831"/>
                </a:lnTo>
                <a:lnTo>
                  <a:pt x="80683" y="32042"/>
                </a:lnTo>
                <a:lnTo>
                  <a:pt x="81886" y="31341"/>
                </a:lnTo>
                <a:lnTo>
                  <a:pt x="82764" y="29988"/>
                </a:lnTo>
                <a:lnTo>
                  <a:pt x="83511" y="29111"/>
                </a:lnTo>
                <a:lnTo>
                  <a:pt x="84178" y="28989"/>
                </a:lnTo>
                <a:lnTo>
                  <a:pt x="86123" y="34483"/>
                </a:lnTo>
                <a:lnTo>
                  <a:pt x="89006" y="39617"/>
                </a:lnTo>
                <a:lnTo>
                  <a:pt x="91549" y="42446"/>
                </a:lnTo>
                <a:lnTo>
                  <a:pt x="94194" y="46281"/>
                </a:lnTo>
                <a:lnTo>
                  <a:pt x="98213" y="49804"/>
                </a:lnTo>
                <a:lnTo>
                  <a:pt x="100056" y="51007"/>
                </a:lnTo>
                <a:lnTo>
                  <a:pt x="107529" y="53476"/>
                </a:lnTo>
                <a:lnTo>
                  <a:pt x="111616" y="54400"/>
                </a:lnTo>
                <a:lnTo>
                  <a:pt x="117247" y="55284"/>
                </a:lnTo>
                <a:lnTo>
                  <a:pt x="121143" y="57202"/>
                </a:lnTo>
                <a:lnTo>
                  <a:pt x="122449" y="57325"/>
                </a:lnTo>
                <a:lnTo>
                  <a:pt x="124489" y="56753"/>
                </a:lnTo>
                <a:lnTo>
                  <a:pt x="125978" y="56801"/>
                </a:lnTo>
                <a:lnTo>
                  <a:pt x="129704" y="59412"/>
                </a:lnTo>
                <a:lnTo>
                  <a:pt x="130799" y="61887"/>
                </a:lnTo>
                <a:lnTo>
                  <a:pt x="132349" y="63193"/>
                </a:lnTo>
                <a:lnTo>
                  <a:pt x="133716" y="65247"/>
                </a:lnTo>
                <a:lnTo>
                  <a:pt x="134607" y="67395"/>
                </a:lnTo>
                <a:lnTo>
                  <a:pt x="137755" y="70666"/>
                </a:lnTo>
                <a:lnTo>
                  <a:pt x="139972" y="74345"/>
                </a:lnTo>
                <a:lnTo>
                  <a:pt x="142230" y="77065"/>
                </a:lnTo>
                <a:lnTo>
                  <a:pt x="144250" y="78758"/>
                </a:lnTo>
                <a:lnTo>
                  <a:pt x="147310" y="79425"/>
                </a:lnTo>
                <a:lnTo>
                  <a:pt x="149744" y="80186"/>
                </a:lnTo>
                <a:lnTo>
                  <a:pt x="150016" y="82002"/>
                </a:lnTo>
                <a:lnTo>
                  <a:pt x="149764" y="84368"/>
                </a:lnTo>
                <a:lnTo>
                  <a:pt x="149302" y="86116"/>
                </a:lnTo>
                <a:lnTo>
                  <a:pt x="147031" y="89516"/>
                </a:lnTo>
                <a:lnTo>
                  <a:pt x="146487" y="91610"/>
                </a:lnTo>
                <a:lnTo>
                  <a:pt x="143916" y="95065"/>
                </a:lnTo>
                <a:lnTo>
                  <a:pt x="141128" y="100852"/>
                </a:lnTo>
                <a:lnTo>
                  <a:pt x="139850" y="102144"/>
                </a:lnTo>
                <a:lnTo>
                  <a:pt x="135355" y="105122"/>
                </a:lnTo>
                <a:lnTo>
                  <a:pt x="132050" y="108706"/>
                </a:lnTo>
                <a:lnTo>
                  <a:pt x="128133" y="114921"/>
                </a:lnTo>
                <a:lnTo>
                  <a:pt x="125155" y="121068"/>
                </a:lnTo>
                <a:lnTo>
                  <a:pt x="124013" y="123033"/>
                </a:lnTo>
                <a:lnTo>
                  <a:pt x="121612" y="123441"/>
                </a:lnTo>
                <a:lnTo>
                  <a:pt x="120041" y="123271"/>
                </a:lnTo>
                <a:lnTo>
                  <a:pt x="118953" y="122693"/>
                </a:lnTo>
                <a:lnTo>
                  <a:pt x="119382" y="121014"/>
                </a:lnTo>
                <a:lnTo>
                  <a:pt x="119640" y="119144"/>
                </a:lnTo>
                <a:lnTo>
                  <a:pt x="118192" y="119341"/>
                </a:lnTo>
                <a:lnTo>
                  <a:pt x="116920" y="119729"/>
                </a:lnTo>
                <a:lnTo>
                  <a:pt x="113949" y="124319"/>
                </a:lnTo>
                <a:lnTo>
                  <a:pt x="112317" y="126331"/>
                </a:lnTo>
                <a:lnTo>
                  <a:pt x="111970" y="128881"/>
                </a:lnTo>
                <a:lnTo>
                  <a:pt x="111181" y="132173"/>
                </a:lnTo>
                <a:lnTo>
                  <a:pt x="110018" y="135199"/>
                </a:lnTo>
                <a:lnTo>
                  <a:pt x="109501" y="137742"/>
                </a:lnTo>
                <a:lnTo>
                  <a:pt x="109522" y="139184"/>
                </a:lnTo>
                <a:lnTo>
                  <a:pt x="110392" y="142699"/>
                </a:lnTo>
                <a:lnTo>
                  <a:pt x="110453" y="146296"/>
                </a:lnTo>
                <a:lnTo>
                  <a:pt x="110957" y="148452"/>
                </a:lnTo>
                <a:lnTo>
                  <a:pt x="111365" y="151036"/>
                </a:lnTo>
                <a:lnTo>
                  <a:pt x="109970" y="151832"/>
                </a:lnTo>
                <a:lnTo>
                  <a:pt x="108774" y="152226"/>
                </a:lnTo>
                <a:lnTo>
                  <a:pt x="104041" y="152512"/>
                </a:lnTo>
                <a:lnTo>
                  <a:pt x="99247" y="153341"/>
                </a:lnTo>
                <a:lnTo>
                  <a:pt x="95058" y="154837"/>
                </a:lnTo>
                <a:lnTo>
                  <a:pt x="92556" y="156326"/>
                </a:lnTo>
                <a:lnTo>
                  <a:pt x="89298" y="159652"/>
                </a:lnTo>
                <a:lnTo>
                  <a:pt x="87306" y="168077"/>
                </a:lnTo>
                <a:lnTo>
                  <a:pt x="84117" y="171627"/>
                </a:lnTo>
                <a:lnTo>
                  <a:pt x="81954" y="172368"/>
                </a:lnTo>
                <a:lnTo>
                  <a:pt x="76752" y="172681"/>
                </a:lnTo>
                <a:lnTo>
                  <a:pt x="69429" y="173660"/>
                </a:lnTo>
                <a:lnTo>
                  <a:pt x="66858" y="174510"/>
                </a:lnTo>
                <a:lnTo>
                  <a:pt x="62588" y="179637"/>
                </a:lnTo>
                <a:lnTo>
                  <a:pt x="62255" y="181249"/>
                </a:lnTo>
                <a:lnTo>
                  <a:pt x="63077" y="182411"/>
                </a:lnTo>
                <a:lnTo>
                  <a:pt x="63349" y="183697"/>
                </a:lnTo>
                <a:lnTo>
                  <a:pt x="62962" y="184900"/>
                </a:lnTo>
                <a:lnTo>
                  <a:pt x="61024" y="188144"/>
                </a:lnTo>
                <a:lnTo>
                  <a:pt x="58929" y="190497"/>
                </a:lnTo>
                <a:lnTo>
                  <a:pt x="53353" y="191972"/>
                </a:lnTo>
                <a:lnTo>
                  <a:pt x="51306" y="191095"/>
                </a:lnTo>
                <a:lnTo>
                  <a:pt x="49437" y="190653"/>
                </a:lnTo>
                <a:lnTo>
                  <a:pt x="45819" y="190605"/>
                </a:lnTo>
                <a:lnTo>
                  <a:pt x="39930" y="191163"/>
                </a:lnTo>
                <a:lnTo>
                  <a:pt x="37761" y="192904"/>
                </a:lnTo>
                <a:lnTo>
                  <a:pt x="34340" y="194135"/>
                </a:lnTo>
                <a:lnTo>
                  <a:pt x="31185" y="196032"/>
                </a:lnTo>
                <a:lnTo>
                  <a:pt x="25228" y="196753"/>
                </a:lnTo>
                <a:lnTo>
                  <a:pt x="21141" y="198283"/>
                </a:lnTo>
                <a:close/>
                <a:moveTo>
                  <a:pt x="128705" y="126882"/>
                </a:moveTo>
                <a:lnTo>
                  <a:pt x="127501" y="127188"/>
                </a:lnTo>
                <a:lnTo>
                  <a:pt x="127154" y="127045"/>
                </a:lnTo>
                <a:lnTo>
                  <a:pt x="127161" y="124489"/>
                </a:lnTo>
                <a:lnTo>
                  <a:pt x="129963" y="121265"/>
                </a:lnTo>
                <a:lnTo>
                  <a:pt x="131805" y="117539"/>
                </a:lnTo>
                <a:lnTo>
                  <a:pt x="133077" y="120871"/>
                </a:lnTo>
                <a:lnTo>
                  <a:pt x="130867" y="122734"/>
                </a:lnTo>
                <a:lnTo>
                  <a:pt x="129670" y="125917"/>
                </a:lnTo>
                <a:lnTo>
                  <a:pt x="128705" y="12688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50" name="Google Shape;3850;p208"/>
          <p:cNvSpPr/>
          <p:nvPr/>
        </p:nvSpPr>
        <p:spPr>
          <a:xfrm>
            <a:off x="6043893" y="4347951"/>
            <a:ext cx="111262" cy="45546"/>
          </a:xfrm>
          <a:custGeom>
            <a:rect b="b" l="l" r="r" t="t"/>
            <a:pathLst>
              <a:path extrusionOk="0" h="45546" w="111262">
                <a:moveTo>
                  <a:pt x="107862" y="18000"/>
                </a:moveTo>
                <a:lnTo>
                  <a:pt x="107502" y="18265"/>
                </a:lnTo>
                <a:lnTo>
                  <a:pt x="106448" y="19774"/>
                </a:lnTo>
                <a:lnTo>
                  <a:pt x="105877" y="21067"/>
                </a:lnTo>
                <a:lnTo>
                  <a:pt x="107237" y="22433"/>
                </a:lnTo>
                <a:lnTo>
                  <a:pt x="107645" y="23882"/>
                </a:lnTo>
                <a:lnTo>
                  <a:pt x="108413" y="25452"/>
                </a:lnTo>
                <a:lnTo>
                  <a:pt x="109610" y="27030"/>
                </a:lnTo>
                <a:lnTo>
                  <a:pt x="110956" y="29961"/>
                </a:lnTo>
                <a:lnTo>
                  <a:pt x="111262" y="31137"/>
                </a:lnTo>
                <a:lnTo>
                  <a:pt x="110882" y="31899"/>
                </a:lnTo>
                <a:lnTo>
                  <a:pt x="109603" y="32368"/>
                </a:lnTo>
                <a:lnTo>
                  <a:pt x="108406" y="33735"/>
                </a:lnTo>
                <a:lnTo>
                  <a:pt x="108080" y="35408"/>
                </a:lnTo>
                <a:lnTo>
                  <a:pt x="108311" y="36237"/>
                </a:lnTo>
                <a:lnTo>
                  <a:pt x="104734" y="38910"/>
                </a:lnTo>
                <a:lnTo>
                  <a:pt x="103810" y="39352"/>
                </a:lnTo>
                <a:lnTo>
                  <a:pt x="103198" y="38944"/>
                </a:lnTo>
                <a:lnTo>
                  <a:pt x="102436" y="37604"/>
                </a:lnTo>
                <a:lnTo>
                  <a:pt x="101525" y="36523"/>
                </a:lnTo>
                <a:lnTo>
                  <a:pt x="101035" y="36142"/>
                </a:lnTo>
                <a:lnTo>
                  <a:pt x="100750" y="36129"/>
                </a:lnTo>
                <a:lnTo>
                  <a:pt x="100464" y="36380"/>
                </a:lnTo>
                <a:lnTo>
                  <a:pt x="100328" y="36965"/>
                </a:lnTo>
                <a:lnTo>
                  <a:pt x="100804" y="39474"/>
                </a:lnTo>
                <a:lnTo>
                  <a:pt x="100410" y="40487"/>
                </a:lnTo>
                <a:lnTo>
                  <a:pt x="99192" y="41270"/>
                </a:lnTo>
                <a:lnTo>
                  <a:pt x="97798" y="45350"/>
                </a:lnTo>
                <a:lnTo>
                  <a:pt x="97254" y="44833"/>
                </a:lnTo>
                <a:lnTo>
                  <a:pt x="92664" y="39338"/>
                </a:lnTo>
                <a:lnTo>
                  <a:pt x="88693" y="32531"/>
                </a:lnTo>
                <a:lnTo>
                  <a:pt x="87863" y="29444"/>
                </a:lnTo>
                <a:lnTo>
                  <a:pt x="88890" y="29260"/>
                </a:lnTo>
                <a:lnTo>
                  <a:pt x="89883" y="29329"/>
                </a:lnTo>
                <a:lnTo>
                  <a:pt x="90420" y="28852"/>
                </a:lnTo>
                <a:lnTo>
                  <a:pt x="91039" y="27955"/>
                </a:lnTo>
                <a:lnTo>
                  <a:pt x="90536" y="25867"/>
                </a:lnTo>
                <a:lnTo>
                  <a:pt x="92467" y="24283"/>
                </a:lnTo>
                <a:lnTo>
                  <a:pt x="93195" y="23215"/>
                </a:lnTo>
                <a:lnTo>
                  <a:pt x="93732" y="23338"/>
                </a:lnTo>
                <a:lnTo>
                  <a:pt x="94997" y="25160"/>
                </a:lnTo>
                <a:lnTo>
                  <a:pt x="96833" y="26201"/>
                </a:lnTo>
                <a:lnTo>
                  <a:pt x="99083" y="27717"/>
                </a:lnTo>
                <a:lnTo>
                  <a:pt x="100478" y="28064"/>
                </a:lnTo>
                <a:lnTo>
                  <a:pt x="98716" y="26473"/>
                </a:lnTo>
                <a:lnTo>
                  <a:pt x="95670" y="24378"/>
                </a:lnTo>
                <a:lnTo>
                  <a:pt x="94820" y="23005"/>
                </a:lnTo>
                <a:lnTo>
                  <a:pt x="94018" y="21094"/>
                </a:lnTo>
                <a:lnTo>
                  <a:pt x="92828" y="21923"/>
                </a:lnTo>
                <a:lnTo>
                  <a:pt x="92277" y="22624"/>
                </a:lnTo>
                <a:lnTo>
                  <a:pt x="91658" y="23018"/>
                </a:lnTo>
                <a:lnTo>
                  <a:pt x="91121" y="22542"/>
                </a:lnTo>
                <a:lnTo>
                  <a:pt x="91026" y="21923"/>
                </a:lnTo>
                <a:lnTo>
                  <a:pt x="89230" y="21801"/>
                </a:lnTo>
                <a:lnTo>
                  <a:pt x="88768" y="21236"/>
                </a:lnTo>
                <a:lnTo>
                  <a:pt x="88292" y="20924"/>
                </a:lnTo>
                <a:lnTo>
                  <a:pt x="88509" y="22121"/>
                </a:lnTo>
                <a:lnTo>
                  <a:pt x="88863" y="22855"/>
                </a:lnTo>
                <a:lnTo>
                  <a:pt x="88673" y="23746"/>
                </a:lnTo>
                <a:lnTo>
                  <a:pt x="88088" y="23807"/>
                </a:lnTo>
                <a:lnTo>
                  <a:pt x="87591" y="22889"/>
                </a:lnTo>
                <a:lnTo>
                  <a:pt x="86952" y="22052"/>
                </a:lnTo>
                <a:lnTo>
                  <a:pt x="86102" y="18571"/>
                </a:lnTo>
                <a:lnTo>
                  <a:pt x="84062" y="16932"/>
                </a:lnTo>
                <a:lnTo>
                  <a:pt x="83124" y="16381"/>
                </a:lnTo>
                <a:lnTo>
                  <a:pt x="82355" y="16177"/>
                </a:lnTo>
                <a:lnTo>
                  <a:pt x="81220" y="15062"/>
                </a:lnTo>
                <a:lnTo>
                  <a:pt x="79724" y="14470"/>
                </a:lnTo>
                <a:lnTo>
                  <a:pt x="77684" y="12736"/>
                </a:lnTo>
                <a:lnTo>
                  <a:pt x="75181" y="11492"/>
                </a:lnTo>
                <a:lnTo>
                  <a:pt x="72121" y="11057"/>
                </a:lnTo>
                <a:lnTo>
                  <a:pt x="68402" y="11329"/>
                </a:lnTo>
                <a:lnTo>
                  <a:pt x="67151" y="12023"/>
                </a:lnTo>
                <a:lnTo>
                  <a:pt x="66301" y="12900"/>
                </a:lnTo>
                <a:lnTo>
                  <a:pt x="65906" y="13308"/>
                </a:lnTo>
                <a:lnTo>
                  <a:pt x="63710" y="14307"/>
                </a:lnTo>
                <a:lnTo>
                  <a:pt x="62880" y="15756"/>
                </a:lnTo>
                <a:lnTo>
                  <a:pt x="62356" y="16980"/>
                </a:lnTo>
                <a:lnTo>
                  <a:pt x="61262" y="18367"/>
                </a:lnTo>
                <a:lnTo>
                  <a:pt x="62513" y="19203"/>
                </a:lnTo>
                <a:lnTo>
                  <a:pt x="55352" y="23916"/>
                </a:lnTo>
                <a:lnTo>
                  <a:pt x="53938" y="24602"/>
                </a:lnTo>
                <a:lnTo>
                  <a:pt x="50722" y="25085"/>
                </a:lnTo>
                <a:lnTo>
                  <a:pt x="49980" y="25589"/>
                </a:lnTo>
                <a:lnTo>
                  <a:pt x="49001" y="26520"/>
                </a:lnTo>
                <a:lnTo>
                  <a:pt x="48865" y="27935"/>
                </a:lnTo>
                <a:lnTo>
                  <a:pt x="49015" y="29138"/>
                </a:lnTo>
                <a:lnTo>
                  <a:pt x="49946" y="30070"/>
                </a:lnTo>
                <a:lnTo>
                  <a:pt x="50783" y="30655"/>
                </a:lnTo>
                <a:lnTo>
                  <a:pt x="52775" y="33456"/>
                </a:lnTo>
                <a:lnTo>
                  <a:pt x="56318" y="36992"/>
                </a:lnTo>
                <a:lnTo>
                  <a:pt x="56991" y="38277"/>
                </a:lnTo>
                <a:lnTo>
                  <a:pt x="57542" y="40188"/>
                </a:lnTo>
                <a:lnTo>
                  <a:pt x="56474" y="41086"/>
                </a:lnTo>
                <a:lnTo>
                  <a:pt x="55645" y="41467"/>
                </a:lnTo>
                <a:lnTo>
                  <a:pt x="52272" y="41616"/>
                </a:lnTo>
                <a:lnTo>
                  <a:pt x="51109" y="42378"/>
                </a:lnTo>
                <a:lnTo>
                  <a:pt x="50640" y="43541"/>
                </a:lnTo>
                <a:lnTo>
                  <a:pt x="49382" y="44493"/>
                </a:lnTo>
                <a:lnTo>
                  <a:pt x="45037" y="45438"/>
                </a:lnTo>
                <a:lnTo>
                  <a:pt x="41623" y="45547"/>
                </a:lnTo>
                <a:lnTo>
                  <a:pt x="40562" y="44459"/>
                </a:lnTo>
                <a:lnTo>
                  <a:pt x="40304" y="41392"/>
                </a:lnTo>
                <a:lnTo>
                  <a:pt x="38006" y="36156"/>
                </a:lnTo>
                <a:lnTo>
                  <a:pt x="37455" y="32545"/>
                </a:lnTo>
                <a:lnTo>
                  <a:pt x="36883" y="32994"/>
                </a:lnTo>
                <a:lnTo>
                  <a:pt x="35666" y="33415"/>
                </a:lnTo>
                <a:lnTo>
                  <a:pt x="35251" y="34313"/>
                </a:lnTo>
                <a:lnTo>
                  <a:pt x="34945" y="36972"/>
                </a:lnTo>
                <a:lnTo>
                  <a:pt x="34497" y="37883"/>
                </a:lnTo>
                <a:lnTo>
                  <a:pt x="33558" y="37795"/>
                </a:lnTo>
                <a:lnTo>
                  <a:pt x="31627" y="36843"/>
                </a:lnTo>
                <a:lnTo>
                  <a:pt x="29057" y="35965"/>
                </a:lnTo>
                <a:lnTo>
                  <a:pt x="25786" y="30328"/>
                </a:lnTo>
                <a:lnTo>
                  <a:pt x="25432" y="29267"/>
                </a:lnTo>
                <a:lnTo>
                  <a:pt x="24793" y="27996"/>
                </a:lnTo>
                <a:lnTo>
                  <a:pt x="22263" y="27459"/>
                </a:lnTo>
                <a:lnTo>
                  <a:pt x="20108" y="26506"/>
                </a:lnTo>
                <a:lnTo>
                  <a:pt x="17755" y="26364"/>
                </a:lnTo>
                <a:lnTo>
                  <a:pt x="16551" y="26901"/>
                </a:lnTo>
                <a:lnTo>
                  <a:pt x="15320" y="26221"/>
                </a:lnTo>
                <a:lnTo>
                  <a:pt x="15110" y="24671"/>
                </a:lnTo>
                <a:lnTo>
                  <a:pt x="12641" y="25364"/>
                </a:lnTo>
                <a:lnTo>
                  <a:pt x="9472" y="25119"/>
                </a:lnTo>
                <a:lnTo>
                  <a:pt x="6637" y="24460"/>
                </a:lnTo>
                <a:lnTo>
                  <a:pt x="4699" y="24813"/>
                </a:lnTo>
                <a:lnTo>
                  <a:pt x="3074" y="25915"/>
                </a:lnTo>
                <a:lnTo>
                  <a:pt x="3298" y="28723"/>
                </a:lnTo>
                <a:lnTo>
                  <a:pt x="2822" y="29281"/>
                </a:lnTo>
                <a:lnTo>
                  <a:pt x="2747" y="28132"/>
                </a:lnTo>
                <a:lnTo>
                  <a:pt x="2183" y="26813"/>
                </a:lnTo>
                <a:lnTo>
                  <a:pt x="1503" y="25718"/>
                </a:lnTo>
                <a:lnTo>
                  <a:pt x="75" y="24582"/>
                </a:lnTo>
                <a:lnTo>
                  <a:pt x="0" y="24167"/>
                </a:lnTo>
                <a:lnTo>
                  <a:pt x="564" y="23596"/>
                </a:lnTo>
                <a:lnTo>
                  <a:pt x="3155" y="21951"/>
                </a:lnTo>
                <a:lnTo>
                  <a:pt x="3475" y="21264"/>
                </a:lnTo>
                <a:lnTo>
                  <a:pt x="3516" y="19836"/>
                </a:lnTo>
                <a:lnTo>
                  <a:pt x="3264" y="18469"/>
                </a:lnTo>
                <a:lnTo>
                  <a:pt x="2094" y="16456"/>
                </a:lnTo>
                <a:lnTo>
                  <a:pt x="2761" y="15212"/>
                </a:lnTo>
                <a:lnTo>
                  <a:pt x="4100" y="14212"/>
                </a:lnTo>
                <a:lnTo>
                  <a:pt x="5474" y="13423"/>
                </a:lnTo>
                <a:lnTo>
                  <a:pt x="5705" y="13090"/>
                </a:lnTo>
                <a:lnTo>
                  <a:pt x="5454" y="12403"/>
                </a:lnTo>
                <a:lnTo>
                  <a:pt x="4651" y="11662"/>
                </a:lnTo>
                <a:lnTo>
                  <a:pt x="2774" y="10404"/>
                </a:lnTo>
                <a:lnTo>
                  <a:pt x="1646" y="10323"/>
                </a:lnTo>
                <a:lnTo>
                  <a:pt x="1598" y="6698"/>
                </a:lnTo>
                <a:lnTo>
                  <a:pt x="1652" y="2849"/>
                </a:lnTo>
                <a:lnTo>
                  <a:pt x="1938" y="2468"/>
                </a:lnTo>
                <a:lnTo>
                  <a:pt x="2625" y="2237"/>
                </a:lnTo>
                <a:lnTo>
                  <a:pt x="3176" y="1652"/>
                </a:lnTo>
                <a:lnTo>
                  <a:pt x="3482" y="510"/>
                </a:lnTo>
                <a:lnTo>
                  <a:pt x="4304" y="102"/>
                </a:lnTo>
                <a:lnTo>
                  <a:pt x="5787" y="979"/>
                </a:lnTo>
                <a:lnTo>
                  <a:pt x="7303" y="1754"/>
                </a:lnTo>
                <a:lnTo>
                  <a:pt x="7929" y="1496"/>
                </a:lnTo>
                <a:lnTo>
                  <a:pt x="8398" y="1115"/>
                </a:lnTo>
                <a:lnTo>
                  <a:pt x="8731" y="741"/>
                </a:lnTo>
                <a:lnTo>
                  <a:pt x="8840" y="388"/>
                </a:lnTo>
                <a:lnTo>
                  <a:pt x="10050" y="1414"/>
                </a:lnTo>
                <a:lnTo>
                  <a:pt x="12519" y="3237"/>
                </a:lnTo>
                <a:lnTo>
                  <a:pt x="12662" y="4128"/>
                </a:lnTo>
                <a:lnTo>
                  <a:pt x="12431" y="4984"/>
                </a:lnTo>
                <a:lnTo>
                  <a:pt x="13110" y="7446"/>
                </a:lnTo>
                <a:lnTo>
                  <a:pt x="14389" y="7800"/>
                </a:lnTo>
                <a:lnTo>
                  <a:pt x="15681" y="7324"/>
                </a:lnTo>
                <a:lnTo>
                  <a:pt x="16001" y="7779"/>
                </a:lnTo>
                <a:lnTo>
                  <a:pt x="15762" y="8235"/>
                </a:lnTo>
                <a:lnTo>
                  <a:pt x="15096" y="8745"/>
                </a:lnTo>
                <a:lnTo>
                  <a:pt x="14933" y="10860"/>
                </a:lnTo>
                <a:lnTo>
                  <a:pt x="17048" y="11846"/>
                </a:lnTo>
                <a:lnTo>
                  <a:pt x="18108" y="12709"/>
                </a:lnTo>
                <a:lnTo>
                  <a:pt x="21617" y="12301"/>
                </a:lnTo>
                <a:lnTo>
                  <a:pt x="22909" y="12532"/>
                </a:lnTo>
                <a:lnTo>
                  <a:pt x="23793" y="12281"/>
                </a:lnTo>
                <a:lnTo>
                  <a:pt x="22814" y="10581"/>
                </a:lnTo>
                <a:lnTo>
                  <a:pt x="21502" y="9323"/>
                </a:lnTo>
                <a:lnTo>
                  <a:pt x="21611" y="8758"/>
                </a:lnTo>
                <a:lnTo>
                  <a:pt x="22603" y="9180"/>
                </a:lnTo>
                <a:lnTo>
                  <a:pt x="23365" y="10037"/>
                </a:lnTo>
                <a:lnTo>
                  <a:pt x="25092" y="11098"/>
                </a:lnTo>
                <a:lnTo>
                  <a:pt x="28268" y="14783"/>
                </a:lnTo>
                <a:lnTo>
                  <a:pt x="31913" y="15674"/>
                </a:lnTo>
                <a:lnTo>
                  <a:pt x="34796" y="15558"/>
                </a:lnTo>
                <a:lnTo>
                  <a:pt x="37482" y="15062"/>
                </a:lnTo>
                <a:lnTo>
                  <a:pt x="41759" y="13634"/>
                </a:lnTo>
                <a:lnTo>
                  <a:pt x="44860" y="11050"/>
                </a:lnTo>
                <a:lnTo>
                  <a:pt x="47328" y="9901"/>
                </a:lnTo>
                <a:lnTo>
                  <a:pt x="55339" y="7446"/>
                </a:lnTo>
                <a:lnTo>
                  <a:pt x="58181" y="4876"/>
                </a:lnTo>
                <a:lnTo>
                  <a:pt x="59385" y="4542"/>
                </a:lnTo>
                <a:lnTo>
                  <a:pt x="60527" y="4223"/>
                </a:lnTo>
                <a:lnTo>
                  <a:pt x="63043" y="2278"/>
                </a:lnTo>
                <a:lnTo>
                  <a:pt x="64396" y="762"/>
                </a:lnTo>
                <a:lnTo>
                  <a:pt x="65824" y="0"/>
                </a:lnTo>
                <a:lnTo>
                  <a:pt x="70061" y="551"/>
                </a:lnTo>
                <a:lnTo>
                  <a:pt x="72808" y="1265"/>
                </a:lnTo>
                <a:lnTo>
                  <a:pt x="74705" y="1170"/>
                </a:lnTo>
                <a:lnTo>
                  <a:pt x="76528" y="1679"/>
                </a:lnTo>
                <a:lnTo>
                  <a:pt x="77323" y="2781"/>
                </a:lnTo>
                <a:lnTo>
                  <a:pt x="78153" y="3250"/>
                </a:lnTo>
                <a:lnTo>
                  <a:pt x="82634" y="3128"/>
                </a:lnTo>
                <a:lnTo>
                  <a:pt x="86306" y="3672"/>
                </a:lnTo>
                <a:lnTo>
                  <a:pt x="94351" y="6936"/>
                </a:lnTo>
                <a:lnTo>
                  <a:pt x="99165" y="10166"/>
                </a:lnTo>
                <a:lnTo>
                  <a:pt x="101715" y="13593"/>
                </a:lnTo>
                <a:lnTo>
                  <a:pt x="107862" y="18000"/>
                </a:lnTo>
                <a:close/>
                <a:moveTo>
                  <a:pt x="15123" y="4128"/>
                </a:moveTo>
                <a:lnTo>
                  <a:pt x="14912" y="5025"/>
                </a:lnTo>
                <a:lnTo>
                  <a:pt x="13437" y="3414"/>
                </a:lnTo>
                <a:lnTo>
                  <a:pt x="14314" y="3148"/>
                </a:lnTo>
                <a:lnTo>
                  <a:pt x="14627" y="3182"/>
                </a:lnTo>
                <a:lnTo>
                  <a:pt x="15123" y="4128"/>
                </a:lnTo>
                <a:close/>
                <a:moveTo>
                  <a:pt x="78772" y="25357"/>
                </a:moveTo>
                <a:lnTo>
                  <a:pt x="78391" y="26167"/>
                </a:lnTo>
                <a:lnTo>
                  <a:pt x="77500" y="24358"/>
                </a:lnTo>
                <a:lnTo>
                  <a:pt x="77643" y="23895"/>
                </a:lnTo>
                <a:lnTo>
                  <a:pt x="77582" y="22263"/>
                </a:lnTo>
                <a:lnTo>
                  <a:pt x="78432" y="21835"/>
                </a:lnTo>
                <a:lnTo>
                  <a:pt x="79057" y="21801"/>
                </a:lnTo>
                <a:lnTo>
                  <a:pt x="79574" y="22032"/>
                </a:lnTo>
                <a:lnTo>
                  <a:pt x="79901" y="23956"/>
                </a:lnTo>
                <a:lnTo>
                  <a:pt x="79629" y="24827"/>
                </a:lnTo>
                <a:lnTo>
                  <a:pt x="78772" y="25357"/>
                </a:lnTo>
                <a:close/>
                <a:moveTo>
                  <a:pt x="75583" y="25745"/>
                </a:moveTo>
                <a:lnTo>
                  <a:pt x="74726" y="26595"/>
                </a:lnTo>
                <a:lnTo>
                  <a:pt x="74399" y="25793"/>
                </a:lnTo>
                <a:lnTo>
                  <a:pt x="74998" y="24956"/>
                </a:lnTo>
                <a:lnTo>
                  <a:pt x="75209" y="24949"/>
                </a:lnTo>
                <a:lnTo>
                  <a:pt x="75583" y="25745"/>
                </a:lnTo>
                <a:close/>
                <a:moveTo>
                  <a:pt x="27153" y="43378"/>
                </a:moveTo>
                <a:lnTo>
                  <a:pt x="26105" y="43479"/>
                </a:lnTo>
                <a:lnTo>
                  <a:pt x="23970" y="42657"/>
                </a:lnTo>
                <a:lnTo>
                  <a:pt x="22406" y="41072"/>
                </a:lnTo>
                <a:lnTo>
                  <a:pt x="22277" y="40562"/>
                </a:lnTo>
                <a:lnTo>
                  <a:pt x="22311" y="40032"/>
                </a:lnTo>
                <a:lnTo>
                  <a:pt x="23161" y="38413"/>
                </a:lnTo>
                <a:lnTo>
                  <a:pt x="24303" y="37856"/>
                </a:lnTo>
                <a:lnTo>
                  <a:pt x="24752" y="37863"/>
                </a:lnTo>
                <a:lnTo>
                  <a:pt x="25847" y="39733"/>
                </a:lnTo>
                <a:lnTo>
                  <a:pt x="25106" y="40454"/>
                </a:lnTo>
                <a:lnTo>
                  <a:pt x="25405" y="41609"/>
                </a:lnTo>
                <a:lnTo>
                  <a:pt x="26955" y="42466"/>
                </a:lnTo>
                <a:lnTo>
                  <a:pt x="27153" y="4337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51" name="Google Shape;3851;p208"/>
          <p:cNvSpPr/>
          <p:nvPr/>
        </p:nvSpPr>
        <p:spPr>
          <a:xfrm>
            <a:off x="6076132" y="4531512"/>
            <a:ext cx="241449" cy="353153"/>
          </a:xfrm>
          <a:custGeom>
            <a:rect b="b" l="l" r="r" t="t"/>
            <a:pathLst>
              <a:path extrusionOk="0" h="353153" w="241449">
                <a:moveTo>
                  <a:pt x="217003" y="79581"/>
                </a:moveTo>
                <a:lnTo>
                  <a:pt x="216888" y="80819"/>
                </a:lnTo>
                <a:lnTo>
                  <a:pt x="216276" y="81315"/>
                </a:lnTo>
                <a:lnTo>
                  <a:pt x="215337" y="81424"/>
                </a:lnTo>
                <a:lnTo>
                  <a:pt x="213896" y="80540"/>
                </a:lnTo>
                <a:lnTo>
                  <a:pt x="212842" y="80764"/>
                </a:lnTo>
                <a:lnTo>
                  <a:pt x="211788" y="80819"/>
                </a:lnTo>
                <a:lnTo>
                  <a:pt x="210305" y="79792"/>
                </a:lnTo>
                <a:lnTo>
                  <a:pt x="209795" y="78779"/>
                </a:lnTo>
                <a:lnTo>
                  <a:pt x="208632" y="77949"/>
                </a:lnTo>
                <a:lnTo>
                  <a:pt x="206225" y="78282"/>
                </a:lnTo>
                <a:lnTo>
                  <a:pt x="204240" y="78303"/>
                </a:lnTo>
                <a:lnTo>
                  <a:pt x="202580" y="78112"/>
                </a:lnTo>
                <a:lnTo>
                  <a:pt x="201091" y="78391"/>
                </a:lnTo>
                <a:lnTo>
                  <a:pt x="199826" y="79459"/>
                </a:lnTo>
                <a:lnTo>
                  <a:pt x="198881" y="80710"/>
                </a:lnTo>
                <a:lnTo>
                  <a:pt x="197773" y="81757"/>
                </a:lnTo>
                <a:lnTo>
                  <a:pt x="194516" y="82457"/>
                </a:lnTo>
                <a:lnTo>
                  <a:pt x="192782" y="82478"/>
                </a:lnTo>
                <a:lnTo>
                  <a:pt x="191224" y="83165"/>
                </a:lnTo>
                <a:lnTo>
                  <a:pt x="188905" y="83416"/>
                </a:lnTo>
                <a:lnTo>
                  <a:pt x="187321" y="84028"/>
                </a:lnTo>
                <a:lnTo>
                  <a:pt x="184513" y="84361"/>
                </a:lnTo>
                <a:lnTo>
                  <a:pt x="181147" y="84681"/>
                </a:lnTo>
                <a:lnTo>
                  <a:pt x="179270" y="85613"/>
                </a:lnTo>
                <a:lnTo>
                  <a:pt x="178522" y="86021"/>
                </a:lnTo>
                <a:lnTo>
                  <a:pt x="176611" y="87306"/>
                </a:lnTo>
                <a:lnTo>
                  <a:pt x="173286" y="89332"/>
                </a:lnTo>
                <a:lnTo>
                  <a:pt x="171450" y="90039"/>
                </a:lnTo>
                <a:lnTo>
                  <a:pt x="169233" y="92236"/>
                </a:lnTo>
                <a:lnTo>
                  <a:pt x="166574" y="94296"/>
                </a:lnTo>
                <a:lnTo>
                  <a:pt x="164847" y="95391"/>
                </a:lnTo>
                <a:lnTo>
                  <a:pt x="162310" y="95894"/>
                </a:lnTo>
                <a:lnTo>
                  <a:pt x="161256" y="96452"/>
                </a:lnTo>
                <a:lnTo>
                  <a:pt x="160869" y="97112"/>
                </a:lnTo>
                <a:lnTo>
                  <a:pt x="161093" y="97887"/>
                </a:lnTo>
                <a:lnTo>
                  <a:pt x="160658" y="99872"/>
                </a:lnTo>
                <a:lnTo>
                  <a:pt x="159883" y="103538"/>
                </a:lnTo>
                <a:lnTo>
                  <a:pt x="159672" y="105340"/>
                </a:lnTo>
                <a:lnTo>
                  <a:pt x="159482" y="106196"/>
                </a:lnTo>
                <a:lnTo>
                  <a:pt x="157802" y="109148"/>
                </a:lnTo>
                <a:lnTo>
                  <a:pt x="155993" y="111888"/>
                </a:lnTo>
                <a:lnTo>
                  <a:pt x="155102" y="113704"/>
                </a:lnTo>
                <a:lnTo>
                  <a:pt x="154606" y="115036"/>
                </a:lnTo>
                <a:lnTo>
                  <a:pt x="155164" y="116138"/>
                </a:lnTo>
                <a:lnTo>
                  <a:pt x="155898" y="118131"/>
                </a:lnTo>
                <a:lnTo>
                  <a:pt x="156517" y="119722"/>
                </a:lnTo>
                <a:lnTo>
                  <a:pt x="156694" y="120803"/>
                </a:lnTo>
                <a:lnTo>
                  <a:pt x="156476" y="122040"/>
                </a:lnTo>
                <a:lnTo>
                  <a:pt x="155714" y="123176"/>
                </a:lnTo>
                <a:lnTo>
                  <a:pt x="154511" y="123917"/>
                </a:lnTo>
                <a:lnTo>
                  <a:pt x="152892" y="124121"/>
                </a:lnTo>
                <a:lnTo>
                  <a:pt x="149560" y="126114"/>
                </a:lnTo>
                <a:lnTo>
                  <a:pt x="145847" y="129065"/>
                </a:lnTo>
                <a:lnTo>
                  <a:pt x="144630" y="130439"/>
                </a:lnTo>
                <a:lnTo>
                  <a:pt x="144283" y="131738"/>
                </a:lnTo>
                <a:lnTo>
                  <a:pt x="143746" y="133764"/>
                </a:lnTo>
                <a:lnTo>
                  <a:pt x="143971" y="134818"/>
                </a:lnTo>
                <a:lnTo>
                  <a:pt x="144630" y="135539"/>
                </a:lnTo>
                <a:lnTo>
                  <a:pt x="145297" y="137259"/>
                </a:lnTo>
                <a:lnTo>
                  <a:pt x="145351" y="138150"/>
                </a:lnTo>
                <a:lnTo>
                  <a:pt x="144800" y="138646"/>
                </a:lnTo>
                <a:lnTo>
                  <a:pt x="143746" y="138755"/>
                </a:lnTo>
                <a:lnTo>
                  <a:pt x="142801" y="138925"/>
                </a:lnTo>
                <a:lnTo>
                  <a:pt x="142080" y="139367"/>
                </a:lnTo>
                <a:lnTo>
                  <a:pt x="141359" y="139258"/>
                </a:lnTo>
                <a:lnTo>
                  <a:pt x="140700" y="139476"/>
                </a:lnTo>
                <a:lnTo>
                  <a:pt x="140700" y="140204"/>
                </a:lnTo>
                <a:lnTo>
                  <a:pt x="140917" y="141033"/>
                </a:lnTo>
                <a:lnTo>
                  <a:pt x="140809" y="141924"/>
                </a:lnTo>
                <a:lnTo>
                  <a:pt x="140367" y="142475"/>
                </a:lnTo>
                <a:lnTo>
                  <a:pt x="139979" y="142862"/>
                </a:lnTo>
                <a:lnTo>
                  <a:pt x="140367" y="143420"/>
                </a:lnTo>
                <a:lnTo>
                  <a:pt x="141026" y="143923"/>
                </a:lnTo>
                <a:lnTo>
                  <a:pt x="142026" y="144753"/>
                </a:lnTo>
                <a:lnTo>
                  <a:pt x="143413" y="146364"/>
                </a:lnTo>
                <a:lnTo>
                  <a:pt x="144467" y="146643"/>
                </a:lnTo>
                <a:lnTo>
                  <a:pt x="145351" y="147201"/>
                </a:lnTo>
                <a:lnTo>
                  <a:pt x="145460" y="148085"/>
                </a:lnTo>
                <a:lnTo>
                  <a:pt x="145127" y="148976"/>
                </a:lnTo>
                <a:lnTo>
                  <a:pt x="144351" y="149363"/>
                </a:lnTo>
                <a:lnTo>
                  <a:pt x="144297" y="150145"/>
                </a:lnTo>
                <a:lnTo>
                  <a:pt x="145351" y="151090"/>
                </a:lnTo>
                <a:lnTo>
                  <a:pt x="146072" y="151757"/>
                </a:lnTo>
                <a:lnTo>
                  <a:pt x="146793" y="152756"/>
                </a:lnTo>
                <a:lnTo>
                  <a:pt x="147459" y="154150"/>
                </a:lnTo>
                <a:lnTo>
                  <a:pt x="147459" y="155034"/>
                </a:lnTo>
                <a:lnTo>
                  <a:pt x="148180" y="156150"/>
                </a:lnTo>
                <a:lnTo>
                  <a:pt x="148622" y="157095"/>
                </a:lnTo>
                <a:lnTo>
                  <a:pt x="148622" y="157986"/>
                </a:lnTo>
                <a:lnTo>
                  <a:pt x="149785" y="158870"/>
                </a:lnTo>
                <a:lnTo>
                  <a:pt x="150784" y="159543"/>
                </a:lnTo>
                <a:lnTo>
                  <a:pt x="151498" y="160155"/>
                </a:lnTo>
                <a:lnTo>
                  <a:pt x="152219" y="160542"/>
                </a:lnTo>
                <a:lnTo>
                  <a:pt x="152389" y="161209"/>
                </a:lnTo>
                <a:lnTo>
                  <a:pt x="152294" y="162222"/>
                </a:lnTo>
                <a:lnTo>
                  <a:pt x="153328" y="163895"/>
                </a:lnTo>
                <a:lnTo>
                  <a:pt x="155225" y="165146"/>
                </a:lnTo>
                <a:lnTo>
                  <a:pt x="156762" y="166962"/>
                </a:lnTo>
                <a:lnTo>
                  <a:pt x="157754" y="168281"/>
                </a:lnTo>
                <a:lnTo>
                  <a:pt x="159597" y="170402"/>
                </a:lnTo>
                <a:lnTo>
                  <a:pt x="159665" y="172837"/>
                </a:lnTo>
                <a:lnTo>
                  <a:pt x="157387" y="175632"/>
                </a:lnTo>
                <a:lnTo>
                  <a:pt x="155102" y="178433"/>
                </a:lnTo>
                <a:lnTo>
                  <a:pt x="158836" y="178359"/>
                </a:lnTo>
                <a:lnTo>
                  <a:pt x="162644" y="178413"/>
                </a:lnTo>
                <a:lnTo>
                  <a:pt x="166628" y="179215"/>
                </a:lnTo>
                <a:lnTo>
                  <a:pt x="169314" y="179984"/>
                </a:lnTo>
                <a:lnTo>
                  <a:pt x="170953" y="180331"/>
                </a:lnTo>
                <a:lnTo>
                  <a:pt x="172116" y="181228"/>
                </a:lnTo>
                <a:lnTo>
                  <a:pt x="172667" y="182622"/>
                </a:lnTo>
                <a:lnTo>
                  <a:pt x="173109" y="183765"/>
                </a:lnTo>
                <a:lnTo>
                  <a:pt x="173225" y="185410"/>
                </a:lnTo>
                <a:lnTo>
                  <a:pt x="174884" y="186750"/>
                </a:lnTo>
                <a:lnTo>
                  <a:pt x="174768" y="188028"/>
                </a:lnTo>
                <a:lnTo>
                  <a:pt x="174721" y="189830"/>
                </a:lnTo>
                <a:lnTo>
                  <a:pt x="175455" y="189858"/>
                </a:lnTo>
                <a:lnTo>
                  <a:pt x="180331" y="189864"/>
                </a:lnTo>
                <a:lnTo>
                  <a:pt x="185662" y="189871"/>
                </a:lnTo>
                <a:lnTo>
                  <a:pt x="190789" y="189538"/>
                </a:lnTo>
                <a:lnTo>
                  <a:pt x="192727" y="189103"/>
                </a:lnTo>
                <a:lnTo>
                  <a:pt x="195066" y="186913"/>
                </a:lnTo>
                <a:lnTo>
                  <a:pt x="196474" y="186267"/>
                </a:lnTo>
                <a:lnTo>
                  <a:pt x="197827" y="185247"/>
                </a:lnTo>
                <a:lnTo>
                  <a:pt x="199473" y="183384"/>
                </a:lnTo>
                <a:lnTo>
                  <a:pt x="200778" y="182547"/>
                </a:lnTo>
                <a:lnTo>
                  <a:pt x="201880" y="181514"/>
                </a:lnTo>
                <a:lnTo>
                  <a:pt x="203519" y="180480"/>
                </a:lnTo>
                <a:lnTo>
                  <a:pt x="204199" y="179719"/>
                </a:lnTo>
                <a:lnTo>
                  <a:pt x="204756" y="179440"/>
                </a:lnTo>
                <a:lnTo>
                  <a:pt x="206028" y="178937"/>
                </a:lnTo>
                <a:lnTo>
                  <a:pt x="205477" y="179943"/>
                </a:lnTo>
                <a:lnTo>
                  <a:pt x="205049" y="180970"/>
                </a:lnTo>
                <a:lnTo>
                  <a:pt x="204920" y="182452"/>
                </a:lnTo>
                <a:lnTo>
                  <a:pt x="205525" y="184071"/>
                </a:lnTo>
                <a:lnTo>
                  <a:pt x="205022" y="185281"/>
                </a:lnTo>
                <a:lnTo>
                  <a:pt x="204199" y="186362"/>
                </a:lnTo>
                <a:lnTo>
                  <a:pt x="204185" y="189212"/>
                </a:lnTo>
                <a:lnTo>
                  <a:pt x="204172" y="193251"/>
                </a:lnTo>
                <a:lnTo>
                  <a:pt x="204151" y="196712"/>
                </a:lnTo>
                <a:lnTo>
                  <a:pt x="204131" y="201050"/>
                </a:lnTo>
                <a:lnTo>
                  <a:pt x="204110" y="205967"/>
                </a:lnTo>
                <a:lnTo>
                  <a:pt x="204097" y="209238"/>
                </a:lnTo>
                <a:lnTo>
                  <a:pt x="204967" y="208592"/>
                </a:lnTo>
                <a:lnTo>
                  <a:pt x="206178" y="208014"/>
                </a:lnTo>
                <a:lnTo>
                  <a:pt x="207748" y="209516"/>
                </a:lnTo>
                <a:lnTo>
                  <a:pt x="208870" y="210169"/>
                </a:lnTo>
                <a:lnTo>
                  <a:pt x="209829" y="210326"/>
                </a:lnTo>
                <a:lnTo>
                  <a:pt x="210815" y="210278"/>
                </a:lnTo>
                <a:lnTo>
                  <a:pt x="212155" y="209958"/>
                </a:lnTo>
                <a:lnTo>
                  <a:pt x="215093" y="208700"/>
                </a:lnTo>
                <a:lnTo>
                  <a:pt x="217105" y="207687"/>
                </a:lnTo>
                <a:lnTo>
                  <a:pt x="219410" y="207755"/>
                </a:lnTo>
                <a:lnTo>
                  <a:pt x="222572" y="208150"/>
                </a:lnTo>
                <a:lnTo>
                  <a:pt x="224395" y="208109"/>
                </a:lnTo>
                <a:lnTo>
                  <a:pt x="226782" y="212298"/>
                </a:lnTo>
                <a:lnTo>
                  <a:pt x="228529" y="215371"/>
                </a:lnTo>
                <a:lnTo>
                  <a:pt x="230522" y="218873"/>
                </a:lnTo>
                <a:lnTo>
                  <a:pt x="232120" y="221695"/>
                </a:lnTo>
                <a:lnTo>
                  <a:pt x="234554" y="225979"/>
                </a:lnTo>
                <a:lnTo>
                  <a:pt x="236655" y="229685"/>
                </a:lnTo>
                <a:lnTo>
                  <a:pt x="238899" y="233636"/>
                </a:lnTo>
                <a:lnTo>
                  <a:pt x="241449" y="238131"/>
                </a:lnTo>
                <a:lnTo>
                  <a:pt x="240627" y="239273"/>
                </a:lnTo>
                <a:lnTo>
                  <a:pt x="239960" y="240185"/>
                </a:lnTo>
                <a:lnTo>
                  <a:pt x="240035" y="241728"/>
                </a:lnTo>
                <a:lnTo>
                  <a:pt x="239029" y="242551"/>
                </a:lnTo>
                <a:lnTo>
                  <a:pt x="237961" y="243047"/>
                </a:lnTo>
                <a:lnTo>
                  <a:pt x="236703" y="244353"/>
                </a:lnTo>
                <a:lnTo>
                  <a:pt x="235846" y="245475"/>
                </a:lnTo>
                <a:lnTo>
                  <a:pt x="235805" y="247087"/>
                </a:lnTo>
                <a:lnTo>
                  <a:pt x="235969" y="255260"/>
                </a:lnTo>
                <a:lnTo>
                  <a:pt x="235758" y="257484"/>
                </a:lnTo>
                <a:lnTo>
                  <a:pt x="235105" y="259395"/>
                </a:lnTo>
                <a:lnTo>
                  <a:pt x="234432" y="260360"/>
                </a:lnTo>
                <a:lnTo>
                  <a:pt x="234024" y="261122"/>
                </a:lnTo>
                <a:lnTo>
                  <a:pt x="234996" y="263019"/>
                </a:lnTo>
                <a:lnTo>
                  <a:pt x="235928" y="266841"/>
                </a:lnTo>
                <a:lnTo>
                  <a:pt x="236635" y="267602"/>
                </a:lnTo>
                <a:lnTo>
                  <a:pt x="237505" y="269160"/>
                </a:lnTo>
                <a:lnTo>
                  <a:pt x="237900" y="270635"/>
                </a:lnTo>
                <a:lnTo>
                  <a:pt x="237723" y="271200"/>
                </a:lnTo>
                <a:lnTo>
                  <a:pt x="235975" y="271900"/>
                </a:lnTo>
                <a:lnTo>
                  <a:pt x="235350" y="272498"/>
                </a:lnTo>
                <a:lnTo>
                  <a:pt x="235187" y="274695"/>
                </a:lnTo>
                <a:lnTo>
                  <a:pt x="234432" y="275484"/>
                </a:lnTo>
                <a:lnTo>
                  <a:pt x="233153" y="276517"/>
                </a:lnTo>
                <a:lnTo>
                  <a:pt x="232330" y="277701"/>
                </a:lnTo>
                <a:lnTo>
                  <a:pt x="231637" y="278523"/>
                </a:lnTo>
                <a:lnTo>
                  <a:pt x="230957" y="278999"/>
                </a:lnTo>
                <a:lnTo>
                  <a:pt x="230624" y="280448"/>
                </a:lnTo>
                <a:lnTo>
                  <a:pt x="230168" y="281917"/>
                </a:lnTo>
                <a:lnTo>
                  <a:pt x="228577" y="282889"/>
                </a:lnTo>
                <a:lnTo>
                  <a:pt x="228305" y="284691"/>
                </a:lnTo>
                <a:lnTo>
                  <a:pt x="228285" y="286180"/>
                </a:lnTo>
                <a:lnTo>
                  <a:pt x="229128" y="287669"/>
                </a:lnTo>
                <a:lnTo>
                  <a:pt x="231868" y="290804"/>
                </a:lnTo>
                <a:lnTo>
                  <a:pt x="232147" y="291552"/>
                </a:lnTo>
                <a:lnTo>
                  <a:pt x="230583" y="293443"/>
                </a:lnTo>
                <a:lnTo>
                  <a:pt x="229679" y="294755"/>
                </a:lnTo>
                <a:lnTo>
                  <a:pt x="227448" y="298767"/>
                </a:lnTo>
                <a:lnTo>
                  <a:pt x="227407" y="299502"/>
                </a:lnTo>
                <a:lnTo>
                  <a:pt x="227958" y="301399"/>
                </a:lnTo>
                <a:lnTo>
                  <a:pt x="231283" y="309532"/>
                </a:lnTo>
                <a:lnTo>
                  <a:pt x="231848" y="310191"/>
                </a:lnTo>
                <a:lnTo>
                  <a:pt x="232875" y="310966"/>
                </a:lnTo>
                <a:lnTo>
                  <a:pt x="234554" y="310878"/>
                </a:lnTo>
                <a:lnTo>
                  <a:pt x="237091" y="311755"/>
                </a:lnTo>
                <a:lnTo>
                  <a:pt x="238321" y="312762"/>
                </a:lnTo>
                <a:lnTo>
                  <a:pt x="238437" y="313258"/>
                </a:lnTo>
                <a:lnTo>
                  <a:pt x="238151" y="313591"/>
                </a:lnTo>
                <a:lnTo>
                  <a:pt x="236812" y="314264"/>
                </a:lnTo>
                <a:lnTo>
                  <a:pt x="235323" y="315148"/>
                </a:lnTo>
                <a:lnTo>
                  <a:pt x="234806" y="315985"/>
                </a:lnTo>
                <a:lnTo>
                  <a:pt x="234704" y="317311"/>
                </a:lnTo>
                <a:lnTo>
                  <a:pt x="235044" y="319276"/>
                </a:lnTo>
                <a:lnTo>
                  <a:pt x="234398" y="319915"/>
                </a:lnTo>
                <a:lnTo>
                  <a:pt x="232909" y="320677"/>
                </a:lnTo>
                <a:lnTo>
                  <a:pt x="231623" y="321778"/>
                </a:lnTo>
                <a:lnTo>
                  <a:pt x="230338" y="323608"/>
                </a:lnTo>
                <a:lnTo>
                  <a:pt x="228155" y="326396"/>
                </a:lnTo>
                <a:lnTo>
                  <a:pt x="227401" y="327157"/>
                </a:lnTo>
                <a:lnTo>
                  <a:pt x="227074" y="328123"/>
                </a:lnTo>
                <a:lnTo>
                  <a:pt x="225830" y="328443"/>
                </a:lnTo>
                <a:lnTo>
                  <a:pt x="223511" y="330340"/>
                </a:lnTo>
                <a:lnTo>
                  <a:pt x="223117" y="331299"/>
                </a:lnTo>
                <a:lnTo>
                  <a:pt x="223490" y="332210"/>
                </a:lnTo>
                <a:lnTo>
                  <a:pt x="224680" y="332978"/>
                </a:lnTo>
                <a:lnTo>
                  <a:pt x="225476" y="334087"/>
                </a:lnTo>
                <a:lnTo>
                  <a:pt x="225687" y="335508"/>
                </a:lnTo>
                <a:lnTo>
                  <a:pt x="225687" y="336392"/>
                </a:lnTo>
                <a:lnTo>
                  <a:pt x="225687" y="336419"/>
                </a:lnTo>
                <a:lnTo>
                  <a:pt x="224245" y="337752"/>
                </a:lnTo>
                <a:lnTo>
                  <a:pt x="222368" y="339282"/>
                </a:lnTo>
                <a:lnTo>
                  <a:pt x="220056" y="339581"/>
                </a:lnTo>
                <a:lnTo>
                  <a:pt x="219179" y="340349"/>
                </a:lnTo>
                <a:lnTo>
                  <a:pt x="219376" y="341975"/>
                </a:lnTo>
                <a:lnTo>
                  <a:pt x="220124" y="344266"/>
                </a:lnTo>
                <a:lnTo>
                  <a:pt x="220118" y="346062"/>
                </a:lnTo>
                <a:lnTo>
                  <a:pt x="219410" y="348115"/>
                </a:lnTo>
                <a:lnTo>
                  <a:pt x="217758" y="350366"/>
                </a:lnTo>
                <a:lnTo>
                  <a:pt x="215228" y="351916"/>
                </a:lnTo>
                <a:lnTo>
                  <a:pt x="212842" y="352746"/>
                </a:lnTo>
                <a:lnTo>
                  <a:pt x="210965" y="352753"/>
                </a:lnTo>
                <a:lnTo>
                  <a:pt x="209149" y="352916"/>
                </a:lnTo>
                <a:lnTo>
                  <a:pt x="208374" y="353154"/>
                </a:lnTo>
                <a:lnTo>
                  <a:pt x="206973" y="351794"/>
                </a:lnTo>
                <a:lnTo>
                  <a:pt x="200751" y="347299"/>
                </a:lnTo>
                <a:lnTo>
                  <a:pt x="198385" y="344899"/>
                </a:lnTo>
                <a:lnTo>
                  <a:pt x="196188" y="343777"/>
                </a:lnTo>
                <a:lnTo>
                  <a:pt x="190837" y="339928"/>
                </a:lnTo>
                <a:lnTo>
                  <a:pt x="190306" y="338697"/>
                </a:lnTo>
                <a:lnTo>
                  <a:pt x="189647" y="334746"/>
                </a:lnTo>
                <a:lnTo>
                  <a:pt x="188953" y="333638"/>
                </a:lnTo>
                <a:lnTo>
                  <a:pt x="187110" y="332210"/>
                </a:lnTo>
                <a:lnTo>
                  <a:pt x="182493" y="330313"/>
                </a:lnTo>
                <a:lnTo>
                  <a:pt x="180698" y="329367"/>
                </a:lnTo>
                <a:lnTo>
                  <a:pt x="178821" y="327640"/>
                </a:lnTo>
                <a:lnTo>
                  <a:pt x="176060" y="326416"/>
                </a:lnTo>
                <a:lnTo>
                  <a:pt x="173055" y="323907"/>
                </a:lnTo>
                <a:lnTo>
                  <a:pt x="171266" y="321908"/>
                </a:lnTo>
                <a:lnTo>
                  <a:pt x="169260" y="320582"/>
                </a:lnTo>
                <a:lnTo>
                  <a:pt x="163031" y="318732"/>
                </a:lnTo>
                <a:lnTo>
                  <a:pt x="159910" y="316876"/>
                </a:lnTo>
                <a:lnTo>
                  <a:pt x="154069" y="314258"/>
                </a:lnTo>
                <a:lnTo>
                  <a:pt x="151464" y="312592"/>
                </a:lnTo>
                <a:lnTo>
                  <a:pt x="145215" y="310565"/>
                </a:lnTo>
                <a:lnTo>
                  <a:pt x="143359" y="309599"/>
                </a:lnTo>
                <a:lnTo>
                  <a:pt x="137212" y="304860"/>
                </a:lnTo>
                <a:lnTo>
                  <a:pt x="132900" y="303310"/>
                </a:lnTo>
                <a:lnTo>
                  <a:pt x="129425" y="300651"/>
                </a:lnTo>
                <a:lnTo>
                  <a:pt x="118940" y="295000"/>
                </a:lnTo>
                <a:lnTo>
                  <a:pt x="117294" y="293191"/>
                </a:lnTo>
                <a:lnTo>
                  <a:pt x="115689" y="290403"/>
                </a:lnTo>
                <a:lnTo>
                  <a:pt x="113364" y="288744"/>
                </a:lnTo>
                <a:lnTo>
                  <a:pt x="110746" y="284929"/>
                </a:lnTo>
                <a:lnTo>
                  <a:pt x="106856" y="282685"/>
                </a:lnTo>
                <a:lnTo>
                  <a:pt x="103109" y="279713"/>
                </a:lnTo>
                <a:lnTo>
                  <a:pt x="101729" y="277014"/>
                </a:lnTo>
                <a:lnTo>
                  <a:pt x="99240" y="273580"/>
                </a:lnTo>
                <a:lnTo>
                  <a:pt x="98505" y="271751"/>
                </a:lnTo>
                <a:lnTo>
                  <a:pt x="96329" y="269914"/>
                </a:lnTo>
                <a:lnTo>
                  <a:pt x="96180" y="266304"/>
                </a:lnTo>
                <a:lnTo>
                  <a:pt x="94663" y="264644"/>
                </a:lnTo>
                <a:lnTo>
                  <a:pt x="95751" y="263822"/>
                </a:lnTo>
                <a:lnTo>
                  <a:pt x="96901" y="263461"/>
                </a:lnTo>
                <a:lnTo>
                  <a:pt x="98336" y="257851"/>
                </a:lnTo>
                <a:lnTo>
                  <a:pt x="97581" y="255043"/>
                </a:lnTo>
                <a:lnTo>
                  <a:pt x="93691" y="249950"/>
                </a:lnTo>
                <a:lnTo>
                  <a:pt x="92263" y="247508"/>
                </a:lnTo>
                <a:lnTo>
                  <a:pt x="91250" y="244380"/>
                </a:lnTo>
                <a:lnTo>
                  <a:pt x="89693" y="242524"/>
                </a:lnTo>
                <a:lnTo>
                  <a:pt x="87381" y="238614"/>
                </a:lnTo>
                <a:lnTo>
                  <a:pt x="85966" y="235153"/>
                </a:lnTo>
                <a:lnTo>
                  <a:pt x="82879" y="232643"/>
                </a:lnTo>
                <a:lnTo>
                  <a:pt x="82036" y="231739"/>
                </a:lnTo>
                <a:lnTo>
                  <a:pt x="81567" y="230460"/>
                </a:lnTo>
                <a:lnTo>
                  <a:pt x="79846" y="229556"/>
                </a:lnTo>
                <a:lnTo>
                  <a:pt x="79758" y="226904"/>
                </a:lnTo>
                <a:lnTo>
                  <a:pt x="78561" y="221872"/>
                </a:lnTo>
                <a:lnTo>
                  <a:pt x="76847" y="219336"/>
                </a:lnTo>
                <a:lnTo>
                  <a:pt x="70680" y="214603"/>
                </a:lnTo>
                <a:lnTo>
                  <a:pt x="70578" y="212781"/>
                </a:lnTo>
                <a:lnTo>
                  <a:pt x="70088" y="209469"/>
                </a:lnTo>
                <a:lnTo>
                  <a:pt x="68715" y="205885"/>
                </a:lnTo>
                <a:lnTo>
                  <a:pt x="61853" y="194774"/>
                </a:lnTo>
                <a:lnTo>
                  <a:pt x="60133" y="191469"/>
                </a:lnTo>
                <a:lnTo>
                  <a:pt x="58419" y="186104"/>
                </a:lnTo>
                <a:lnTo>
                  <a:pt x="56876" y="183064"/>
                </a:lnTo>
                <a:lnTo>
                  <a:pt x="55176" y="177651"/>
                </a:lnTo>
                <a:lnTo>
                  <a:pt x="52612" y="173537"/>
                </a:lnTo>
                <a:lnTo>
                  <a:pt x="50994" y="169974"/>
                </a:lnTo>
                <a:lnTo>
                  <a:pt x="49280" y="165547"/>
                </a:lnTo>
                <a:lnTo>
                  <a:pt x="49130" y="163181"/>
                </a:lnTo>
                <a:lnTo>
                  <a:pt x="46016" y="159115"/>
                </a:lnTo>
                <a:lnTo>
                  <a:pt x="44364" y="155388"/>
                </a:lnTo>
                <a:lnTo>
                  <a:pt x="41460" y="152267"/>
                </a:lnTo>
                <a:lnTo>
                  <a:pt x="38624" y="149894"/>
                </a:lnTo>
                <a:lnTo>
                  <a:pt x="37393" y="148214"/>
                </a:lnTo>
                <a:lnTo>
                  <a:pt x="33354" y="140244"/>
                </a:lnTo>
                <a:lnTo>
                  <a:pt x="32803" y="137885"/>
                </a:lnTo>
                <a:lnTo>
                  <a:pt x="30056" y="133505"/>
                </a:lnTo>
                <a:lnTo>
                  <a:pt x="27329" y="130364"/>
                </a:lnTo>
                <a:lnTo>
                  <a:pt x="25609" y="127827"/>
                </a:lnTo>
                <a:lnTo>
                  <a:pt x="23406" y="125549"/>
                </a:lnTo>
                <a:lnTo>
                  <a:pt x="10023" y="118539"/>
                </a:lnTo>
                <a:lnTo>
                  <a:pt x="5311" y="115628"/>
                </a:lnTo>
                <a:lnTo>
                  <a:pt x="3720" y="114241"/>
                </a:lnTo>
                <a:lnTo>
                  <a:pt x="2985" y="112058"/>
                </a:lnTo>
                <a:lnTo>
                  <a:pt x="3291" y="110780"/>
                </a:lnTo>
                <a:lnTo>
                  <a:pt x="4672" y="109583"/>
                </a:lnTo>
                <a:lnTo>
                  <a:pt x="6582" y="110508"/>
                </a:lnTo>
                <a:lnTo>
                  <a:pt x="7752" y="110120"/>
                </a:lnTo>
                <a:lnTo>
                  <a:pt x="8663" y="108563"/>
                </a:lnTo>
                <a:lnTo>
                  <a:pt x="8684" y="106203"/>
                </a:lnTo>
                <a:lnTo>
                  <a:pt x="7514" y="103164"/>
                </a:lnTo>
                <a:lnTo>
                  <a:pt x="3223" y="97295"/>
                </a:lnTo>
                <a:lnTo>
                  <a:pt x="3550" y="96051"/>
                </a:lnTo>
                <a:lnTo>
                  <a:pt x="4359" y="94643"/>
                </a:lnTo>
                <a:lnTo>
                  <a:pt x="2706" y="91821"/>
                </a:lnTo>
                <a:lnTo>
                  <a:pt x="904" y="89557"/>
                </a:lnTo>
                <a:lnTo>
                  <a:pt x="0" y="87823"/>
                </a:lnTo>
                <a:lnTo>
                  <a:pt x="1020" y="81220"/>
                </a:lnTo>
                <a:lnTo>
                  <a:pt x="1999" y="79547"/>
                </a:lnTo>
                <a:lnTo>
                  <a:pt x="8486" y="72849"/>
                </a:lnTo>
                <a:lnTo>
                  <a:pt x="10268" y="69986"/>
                </a:lnTo>
                <a:lnTo>
                  <a:pt x="13056" y="68218"/>
                </a:lnTo>
                <a:lnTo>
                  <a:pt x="15899" y="65519"/>
                </a:lnTo>
                <a:lnTo>
                  <a:pt x="19319" y="63465"/>
                </a:lnTo>
                <a:lnTo>
                  <a:pt x="19815" y="63819"/>
                </a:lnTo>
                <a:lnTo>
                  <a:pt x="20291" y="64165"/>
                </a:lnTo>
                <a:lnTo>
                  <a:pt x="20319" y="64859"/>
                </a:lnTo>
                <a:lnTo>
                  <a:pt x="20448" y="65457"/>
                </a:lnTo>
                <a:lnTo>
                  <a:pt x="20829" y="66022"/>
                </a:lnTo>
                <a:lnTo>
                  <a:pt x="20863" y="67055"/>
                </a:lnTo>
                <a:lnTo>
                  <a:pt x="21305" y="67749"/>
                </a:lnTo>
                <a:lnTo>
                  <a:pt x="21332" y="68531"/>
                </a:lnTo>
                <a:lnTo>
                  <a:pt x="21366" y="69599"/>
                </a:lnTo>
                <a:lnTo>
                  <a:pt x="21141" y="70136"/>
                </a:lnTo>
                <a:lnTo>
                  <a:pt x="21359" y="71061"/>
                </a:lnTo>
                <a:lnTo>
                  <a:pt x="22093" y="72774"/>
                </a:lnTo>
                <a:lnTo>
                  <a:pt x="21808" y="73305"/>
                </a:lnTo>
                <a:lnTo>
                  <a:pt x="21114" y="73651"/>
                </a:lnTo>
                <a:lnTo>
                  <a:pt x="20421" y="74127"/>
                </a:lnTo>
                <a:lnTo>
                  <a:pt x="19727" y="75195"/>
                </a:lnTo>
                <a:lnTo>
                  <a:pt x="18680" y="75161"/>
                </a:lnTo>
                <a:lnTo>
                  <a:pt x="17170" y="74692"/>
                </a:lnTo>
                <a:lnTo>
                  <a:pt x="16157" y="75283"/>
                </a:lnTo>
                <a:lnTo>
                  <a:pt x="15783" y="76419"/>
                </a:lnTo>
                <a:lnTo>
                  <a:pt x="16096" y="77364"/>
                </a:lnTo>
                <a:lnTo>
                  <a:pt x="16191" y="78241"/>
                </a:lnTo>
                <a:lnTo>
                  <a:pt x="16851" y="78996"/>
                </a:lnTo>
                <a:lnTo>
                  <a:pt x="18775" y="79057"/>
                </a:lnTo>
                <a:lnTo>
                  <a:pt x="17041" y="81478"/>
                </a:lnTo>
                <a:lnTo>
                  <a:pt x="16191" y="82580"/>
                </a:lnTo>
                <a:lnTo>
                  <a:pt x="16375" y="83273"/>
                </a:lnTo>
                <a:lnTo>
                  <a:pt x="17415" y="83865"/>
                </a:lnTo>
                <a:lnTo>
                  <a:pt x="18190" y="83906"/>
                </a:lnTo>
                <a:lnTo>
                  <a:pt x="19911" y="83022"/>
                </a:lnTo>
                <a:lnTo>
                  <a:pt x="21080" y="81730"/>
                </a:lnTo>
                <a:lnTo>
                  <a:pt x="21740" y="81009"/>
                </a:lnTo>
                <a:lnTo>
                  <a:pt x="22848" y="80723"/>
                </a:lnTo>
                <a:lnTo>
                  <a:pt x="24297" y="81322"/>
                </a:lnTo>
                <a:lnTo>
                  <a:pt x="26221" y="82519"/>
                </a:lnTo>
                <a:lnTo>
                  <a:pt x="28465" y="83573"/>
                </a:lnTo>
                <a:lnTo>
                  <a:pt x="29383" y="84151"/>
                </a:lnTo>
                <a:lnTo>
                  <a:pt x="31029" y="83988"/>
                </a:lnTo>
                <a:lnTo>
                  <a:pt x="32409" y="83743"/>
                </a:lnTo>
                <a:lnTo>
                  <a:pt x="33572" y="84613"/>
                </a:lnTo>
                <a:lnTo>
                  <a:pt x="34748" y="85347"/>
                </a:lnTo>
                <a:lnTo>
                  <a:pt x="35020" y="87843"/>
                </a:lnTo>
                <a:lnTo>
                  <a:pt x="35898" y="89666"/>
                </a:lnTo>
                <a:lnTo>
                  <a:pt x="36972" y="91066"/>
                </a:lnTo>
                <a:lnTo>
                  <a:pt x="38277" y="92739"/>
                </a:lnTo>
                <a:lnTo>
                  <a:pt x="39481" y="93304"/>
                </a:lnTo>
                <a:lnTo>
                  <a:pt x="41031" y="93317"/>
                </a:lnTo>
                <a:lnTo>
                  <a:pt x="43139" y="93936"/>
                </a:lnTo>
                <a:lnTo>
                  <a:pt x="43962" y="93528"/>
                </a:lnTo>
                <a:lnTo>
                  <a:pt x="44683" y="92358"/>
                </a:lnTo>
                <a:lnTo>
                  <a:pt x="45064" y="91699"/>
                </a:lnTo>
                <a:lnTo>
                  <a:pt x="46138" y="91413"/>
                </a:lnTo>
                <a:lnTo>
                  <a:pt x="46234" y="90665"/>
                </a:lnTo>
                <a:lnTo>
                  <a:pt x="46009" y="89747"/>
                </a:lnTo>
                <a:lnTo>
                  <a:pt x="46363" y="88680"/>
                </a:lnTo>
                <a:lnTo>
                  <a:pt x="47240" y="87734"/>
                </a:lnTo>
                <a:lnTo>
                  <a:pt x="49498" y="86361"/>
                </a:lnTo>
                <a:lnTo>
                  <a:pt x="50586" y="85783"/>
                </a:lnTo>
                <a:lnTo>
                  <a:pt x="50810" y="84939"/>
                </a:lnTo>
                <a:lnTo>
                  <a:pt x="51218" y="83804"/>
                </a:lnTo>
                <a:lnTo>
                  <a:pt x="51062" y="83178"/>
                </a:lnTo>
                <a:lnTo>
                  <a:pt x="50606" y="82396"/>
                </a:lnTo>
                <a:lnTo>
                  <a:pt x="50715" y="81288"/>
                </a:lnTo>
                <a:lnTo>
                  <a:pt x="51313" y="79812"/>
                </a:lnTo>
                <a:lnTo>
                  <a:pt x="52163" y="78085"/>
                </a:lnTo>
                <a:lnTo>
                  <a:pt x="52898" y="75882"/>
                </a:lnTo>
                <a:lnTo>
                  <a:pt x="53176" y="74848"/>
                </a:lnTo>
                <a:lnTo>
                  <a:pt x="53965" y="74189"/>
                </a:lnTo>
                <a:lnTo>
                  <a:pt x="54264" y="73237"/>
                </a:lnTo>
                <a:lnTo>
                  <a:pt x="54693" y="72115"/>
                </a:lnTo>
                <a:lnTo>
                  <a:pt x="55665" y="70857"/>
                </a:lnTo>
                <a:lnTo>
                  <a:pt x="55638" y="69503"/>
                </a:lnTo>
                <a:lnTo>
                  <a:pt x="56046" y="68905"/>
                </a:lnTo>
                <a:lnTo>
                  <a:pt x="56080" y="67395"/>
                </a:lnTo>
                <a:lnTo>
                  <a:pt x="57052" y="64295"/>
                </a:lnTo>
                <a:lnTo>
                  <a:pt x="57086" y="63649"/>
                </a:lnTo>
                <a:lnTo>
                  <a:pt x="57515" y="63478"/>
                </a:lnTo>
                <a:lnTo>
                  <a:pt x="58256" y="63676"/>
                </a:lnTo>
                <a:lnTo>
                  <a:pt x="58895" y="64383"/>
                </a:lnTo>
                <a:lnTo>
                  <a:pt x="59092" y="65077"/>
                </a:lnTo>
                <a:lnTo>
                  <a:pt x="59358" y="65389"/>
                </a:lnTo>
                <a:lnTo>
                  <a:pt x="59963" y="65328"/>
                </a:lnTo>
                <a:lnTo>
                  <a:pt x="60656" y="64934"/>
                </a:lnTo>
                <a:lnTo>
                  <a:pt x="60609" y="64308"/>
                </a:lnTo>
                <a:lnTo>
                  <a:pt x="60106" y="63696"/>
                </a:lnTo>
                <a:lnTo>
                  <a:pt x="59963" y="63329"/>
                </a:lnTo>
                <a:lnTo>
                  <a:pt x="60180" y="62751"/>
                </a:lnTo>
                <a:lnTo>
                  <a:pt x="61234" y="61493"/>
                </a:lnTo>
                <a:lnTo>
                  <a:pt x="62384" y="60031"/>
                </a:lnTo>
                <a:lnTo>
                  <a:pt x="64852" y="56991"/>
                </a:lnTo>
                <a:lnTo>
                  <a:pt x="66341" y="55754"/>
                </a:lnTo>
                <a:lnTo>
                  <a:pt x="70183" y="54441"/>
                </a:lnTo>
                <a:lnTo>
                  <a:pt x="73101" y="53442"/>
                </a:lnTo>
                <a:lnTo>
                  <a:pt x="75889" y="52490"/>
                </a:lnTo>
                <a:lnTo>
                  <a:pt x="79683" y="51123"/>
                </a:lnTo>
                <a:lnTo>
                  <a:pt x="85042" y="49192"/>
                </a:lnTo>
                <a:lnTo>
                  <a:pt x="88884" y="47804"/>
                </a:lnTo>
                <a:lnTo>
                  <a:pt x="92317" y="45329"/>
                </a:lnTo>
                <a:lnTo>
                  <a:pt x="94976" y="43412"/>
                </a:lnTo>
                <a:lnTo>
                  <a:pt x="97248" y="41759"/>
                </a:lnTo>
                <a:lnTo>
                  <a:pt x="100131" y="39651"/>
                </a:lnTo>
                <a:lnTo>
                  <a:pt x="104034" y="35109"/>
                </a:lnTo>
                <a:lnTo>
                  <a:pt x="106727" y="31974"/>
                </a:lnTo>
                <a:lnTo>
                  <a:pt x="108685" y="29682"/>
                </a:lnTo>
                <a:lnTo>
                  <a:pt x="110045" y="28234"/>
                </a:lnTo>
                <a:lnTo>
                  <a:pt x="111127" y="24161"/>
                </a:lnTo>
                <a:lnTo>
                  <a:pt x="112364" y="19516"/>
                </a:lnTo>
                <a:lnTo>
                  <a:pt x="112908" y="17449"/>
                </a:lnTo>
                <a:lnTo>
                  <a:pt x="113146" y="16728"/>
                </a:lnTo>
                <a:lnTo>
                  <a:pt x="113677" y="17034"/>
                </a:lnTo>
                <a:lnTo>
                  <a:pt x="114289" y="17537"/>
                </a:lnTo>
                <a:lnTo>
                  <a:pt x="115030" y="17558"/>
                </a:lnTo>
                <a:lnTo>
                  <a:pt x="115730" y="17537"/>
                </a:lnTo>
                <a:lnTo>
                  <a:pt x="116172" y="17252"/>
                </a:lnTo>
                <a:lnTo>
                  <a:pt x="115519" y="12614"/>
                </a:lnTo>
                <a:lnTo>
                  <a:pt x="115615" y="11601"/>
                </a:lnTo>
                <a:lnTo>
                  <a:pt x="115982" y="10391"/>
                </a:lnTo>
                <a:lnTo>
                  <a:pt x="115907" y="9738"/>
                </a:lnTo>
                <a:lnTo>
                  <a:pt x="114724" y="8813"/>
                </a:lnTo>
                <a:lnTo>
                  <a:pt x="112827" y="6957"/>
                </a:lnTo>
                <a:lnTo>
                  <a:pt x="112038" y="5304"/>
                </a:lnTo>
                <a:lnTo>
                  <a:pt x="111562" y="3917"/>
                </a:lnTo>
                <a:lnTo>
                  <a:pt x="110236" y="2999"/>
                </a:lnTo>
                <a:lnTo>
                  <a:pt x="108869" y="2196"/>
                </a:lnTo>
                <a:lnTo>
                  <a:pt x="108984" y="1537"/>
                </a:lnTo>
                <a:lnTo>
                  <a:pt x="109794" y="1537"/>
                </a:lnTo>
                <a:lnTo>
                  <a:pt x="111847" y="2183"/>
                </a:lnTo>
                <a:lnTo>
                  <a:pt x="113330" y="1979"/>
                </a:lnTo>
                <a:lnTo>
                  <a:pt x="114431" y="1904"/>
                </a:lnTo>
                <a:lnTo>
                  <a:pt x="115506" y="1224"/>
                </a:lnTo>
                <a:lnTo>
                  <a:pt x="116648" y="0"/>
                </a:lnTo>
                <a:lnTo>
                  <a:pt x="117416" y="0"/>
                </a:lnTo>
                <a:lnTo>
                  <a:pt x="118294" y="163"/>
                </a:lnTo>
                <a:lnTo>
                  <a:pt x="119892" y="1421"/>
                </a:lnTo>
                <a:lnTo>
                  <a:pt x="120837" y="2162"/>
                </a:lnTo>
                <a:lnTo>
                  <a:pt x="121979" y="2775"/>
                </a:lnTo>
                <a:lnTo>
                  <a:pt x="123054" y="2992"/>
                </a:lnTo>
                <a:lnTo>
                  <a:pt x="124033" y="3060"/>
                </a:lnTo>
                <a:lnTo>
                  <a:pt x="124720" y="3006"/>
                </a:lnTo>
                <a:lnTo>
                  <a:pt x="125121" y="3842"/>
                </a:lnTo>
                <a:lnTo>
                  <a:pt x="125597" y="4869"/>
                </a:lnTo>
                <a:lnTo>
                  <a:pt x="126814" y="5562"/>
                </a:lnTo>
                <a:lnTo>
                  <a:pt x="128256" y="6222"/>
                </a:lnTo>
                <a:lnTo>
                  <a:pt x="129419" y="7358"/>
                </a:lnTo>
                <a:lnTo>
                  <a:pt x="130207" y="8119"/>
                </a:lnTo>
                <a:lnTo>
                  <a:pt x="131139" y="9017"/>
                </a:lnTo>
                <a:lnTo>
                  <a:pt x="132043" y="10214"/>
                </a:lnTo>
                <a:lnTo>
                  <a:pt x="132859" y="12315"/>
                </a:lnTo>
                <a:lnTo>
                  <a:pt x="133274" y="13743"/>
                </a:lnTo>
                <a:lnTo>
                  <a:pt x="133743" y="14532"/>
                </a:lnTo>
                <a:lnTo>
                  <a:pt x="133635" y="15334"/>
                </a:lnTo>
                <a:lnTo>
                  <a:pt x="134600" y="16796"/>
                </a:lnTo>
                <a:lnTo>
                  <a:pt x="135314" y="17605"/>
                </a:lnTo>
                <a:lnTo>
                  <a:pt x="136565" y="18122"/>
                </a:lnTo>
                <a:lnTo>
                  <a:pt x="138979" y="18707"/>
                </a:lnTo>
                <a:lnTo>
                  <a:pt x="140271" y="20026"/>
                </a:lnTo>
                <a:lnTo>
                  <a:pt x="141414" y="20536"/>
                </a:lnTo>
                <a:lnTo>
                  <a:pt x="142624" y="21896"/>
                </a:lnTo>
                <a:lnTo>
                  <a:pt x="143699" y="22297"/>
                </a:lnTo>
                <a:lnTo>
                  <a:pt x="145059" y="22223"/>
                </a:lnTo>
                <a:lnTo>
                  <a:pt x="146419" y="22882"/>
                </a:lnTo>
                <a:lnTo>
                  <a:pt x="147452" y="24167"/>
                </a:lnTo>
                <a:lnTo>
                  <a:pt x="148119" y="25779"/>
                </a:lnTo>
                <a:lnTo>
                  <a:pt x="149152" y="26690"/>
                </a:lnTo>
                <a:lnTo>
                  <a:pt x="149662" y="28343"/>
                </a:lnTo>
                <a:lnTo>
                  <a:pt x="149078" y="30281"/>
                </a:lnTo>
                <a:lnTo>
                  <a:pt x="149628" y="31307"/>
                </a:lnTo>
                <a:lnTo>
                  <a:pt x="150696" y="32151"/>
                </a:lnTo>
                <a:lnTo>
                  <a:pt x="152430" y="33028"/>
                </a:lnTo>
                <a:lnTo>
                  <a:pt x="154014" y="32810"/>
                </a:lnTo>
                <a:lnTo>
                  <a:pt x="154824" y="33103"/>
                </a:lnTo>
                <a:lnTo>
                  <a:pt x="155340" y="33905"/>
                </a:lnTo>
                <a:lnTo>
                  <a:pt x="155633" y="34864"/>
                </a:lnTo>
                <a:lnTo>
                  <a:pt x="156326" y="37189"/>
                </a:lnTo>
                <a:lnTo>
                  <a:pt x="156687" y="38665"/>
                </a:lnTo>
                <a:lnTo>
                  <a:pt x="156041" y="40093"/>
                </a:lnTo>
                <a:lnTo>
                  <a:pt x="155803" y="41086"/>
                </a:lnTo>
                <a:lnTo>
                  <a:pt x="156156" y="42405"/>
                </a:lnTo>
                <a:lnTo>
                  <a:pt x="157802" y="43051"/>
                </a:lnTo>
                <a:lnTo>
                  <a:pt x="159298" y="43575"/>
                </a:lnTo>
                <a:lnTo>
                  <a:pt x="160223" y="44601"/>
                </a:lnTo>
                <a:lnTo>
                  <a:pt x="161256" y="44880"/>
                </a:lnTo>
                <a:lnTo>
                  <a:pt x="162705" y="44819"/>
                </a:lnTo>
                <a:lnTo>
                  <a:pt x="164554" y="44568"/>
                </a:lnTo>
                <a:lnTo>
                  <a:pt x="165588" y="43976"/>
                </a:lnTo>
                <a:lnTo>
                  <a:pt x="166248" y="43799"/>
                </a:lnTo>
                <a:lnTo>
                  <a:pt x="166989" y="44058"/>
                </a:lnTo>
                <a:lnTo>
                  <a:pt x="168635" y="44622"/>
                </a:lnTo>
                <a:lnTo>
                  <a:pt x="170634" y="45261"/>
                </a:lnTo>
                <a:lnTo>
                  <a:pt x="172449" y="44894"/>
                </a:lnTo>
                <a:lnTo>
                  <a:pt x="174020" y="44724"/>
                </a:lnTo>
                <a:lnTo>
                  <a:pt x="175577" y="44350"/>
                </a:lnTo>
                <a:lnTo>
                  <a:pt x="177155" y="43282"/>
                </a:lnTo>
                <a:lnTo>
                  <a:pt x="178488" y="43323"/>
                </a:lnTo>
                <a:lnTo>
                  <a:pt x="179474" y="42602"/>
                </a:lnTo>
                <a:lnTo>
                  <a:pt x="180718" y="41446"/>
                </a:lnTo>
                <a:lnTo>
                  <a:pt x="181949" y="40284"/>
                </a:lnTo>
                <a:lnTo>
                  <a:pt x="182908" y="40025"/>
                </a:lnTo>
                <a:lnTo>
                  <a:pt x="184458" y="40583"/>
                </a:lnTo>
                <a:lnTo>
                  <a:pt x="186593" y="41385"/>
                </a:lnTo>
                <a:lnTo>
                  <a:pt x="187804" y="42426"/>
                </a:lnTo>
                <a:lnTo>
                  <a:pt x="188729" y="42697"/>
                </a:lnTo>
                <a:lnTo>
                  <a:pt x="189694" y="43466"/>
                </a:lnTo>
                <a:lnTo>
                  <a:pt x="191544" y="43480"/>
                </a:lnTo>
                <a:lnTo>
                  <a:pt x="193523" y="43065"/>
                </a:lnTo>
                <a:lnTo>
                  <a:pt x="195107" y="41786"/>
                </a:lnTo>
                <a:lnTo>
                  <a:pt x="196746" y="41412"/>
                </a:lnTo>
                <a:lnTo>
                  <a:pt x="197868" y="41052"/>
                </a:lnTo>
                <a:lnTo>
                  <a:pt x="198902" y="41270"/>
                </a:lnTo>
                <a:lnTo>
                  <a:pt x="202893" y="43616"/>
                </a:lnTo>
                <a:lnTo>
                  <a:pt x="203988" y="44826"/>
                </a:lnTo>
                <a:lnTo>
                  <a:pt x="205362" y="45064"/>
                </a:lnTo>
                <a:lnTo>
                  <a:pt x="206490" y="45724"/>
                </a:lnTo>
                <a:lnTo>
                  <a:pt x="208374" y="46438"/>
                </a:lnTo>
                <a:lnTo>
                  <a:pt x="209408" y="47172"/>
                </a:lnTo>
                <a:lnTo>
                  <a:pt x="210727" y="47614"/>
                </a:lnTo>
                <a:lnTo>
                  <a:pt x="211692" y="48634"/>
                </a:lnTo>
                <a:lnTo>
                  <a:pt x="213209" y="49266"/>
                </a:lnTo>
                <a:lnTo>
                  <a:pt x="214528" y="49613"/>
                </a:lnTo>
                <a:lnTo>
                  <a:pt x="215120" y="50443"/>
                </a:lnTo>
                <a:lnTo>
                  <a:pt x="215120" y="50994"/>
                </a:lnTo>
                <a:lnTo>
                  <a:pt x="214943" y="51361"/>
                </a:lnTo>
                <a:lnTo>
                  <a:pt x="213549" y="53523"/>
                </a:lnTo>
                <a:lnTo>
                  <a:pt x="210815" y="57760"/>
                </a:lnTo>
                <a:lnTo>
                  <a:pt x="208354" y="61574"/>
                </a:lnTo>
                <a:lnTo>
                  <a:pt x="204484" y="67586"/>
                </a:lnTo>
                <a:lnTo>
                  <a:pt x="202329" y="70945"/>
                </a:lnTo>
                <a:lnTo>
                  <a:pt x="202879" y="71088"/>
                </a:lnTo>
                <a:lnTo>
                  <a:pt x="206245" y="72557"/>
                </a:lnTo>
                <a:lnTo>
                  <a:pt x="207082" y="72611"/>
                </a:lnTo>
                <a:lnTo>
                  <a:pt x="208313" y="72237"/>
                </a:lnTo>
                <a:lnTo>
                  <a:pt x="209115" y="71652"/>
                </a:lnTo>
                <a:lnTo>
                  <a:pt x="209870" y="71570"/>
                </a:lnTo>
                <a:lnTo>
                  <a:pt x="210659" y="72135"/>
                </a:lnTo>
                <a:lnTo>
                  <a:pt x="211767" y="72863"/>
                </a:lnTo>
                <a:lnTo>
                  <a:pt x="212563" y="75005"/>
                </a:lnTo>
                <a:lnTo>
                  <a:pt x="213154" y="76052"/>
                </a:lnTo>
                <a:lnTo>
                  <a:pt x="214542" y="76847"/>
                </a:lnTo>
                <a:lnTo>
                  <a:pt x="216024" y="7817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52" name="Google Shape;3852;p208"/>
          <p:cNvSpPr/>
          <p:nvPr/>
        </p:nvSpPr>
        <p:spPr>
          <a:xfrm>
            <a:off x="4736867" y="4697854"/>
            <a:ext cx="290430" cy="237777"/>
          </a:xfrm>
          <a:custGeom>
            <a:rect b="b" l="l" r="r" t="t"/>
            <a:pathLst>
              <a:path extrusionOk="0" h="237777" w="290430">
                <a:moveTo>
                  <a:pt x="218316" y="2468"/>
                </a:moveTo>
                <a:lnTo>
                  <a:pt x="216446" y="2917"/>
                </a:lnTo>
                <a:lnTo>
                  <a:pt x="215555" y="2836"/>
                </a:lnTo>
                <a:lnTo>
                  <a:pt x="214882" y="1272"/>
                </a:lnTo>
                <a:lnTo>
                  <a:pt x="215127" y="306"/>
                </a:lnTo>
                <a:lnTo>
                  <a:pt x="215426" y="0"/>
                </a:lnTo>
                <a:lnTo>
                  <a:pt x="218608" y="381"/>
                </a:lnTo>
                <a:lnTo>
                  <a:pt x="218880" y="1088"/>
                </a:lnTo>
                <a:lnTo>
                  <a:pt x="218832" y="1761"/>
                </a:lnTo>
                <a:lnTo>
                  <a:pt x="218316" y="2468"/>
                </a:lnTo>
                <a:close/>
                <a:moveTo>
                  <a:pt x="228176" y="3040"/>
                </a:moveTo>
                <a:lnTo>
                  <a:pt x="226939" y="3189"/>
                </a:lnTo>
                <a:lnTo>
                  <a:pt x="226734" y="2237"/>
                </a:lnTo>
                <a:lnTo>
                  <a:pt x="227116" y="1734"/>
                </a:lnTo>
                <a:lnTo>
                  <a:pt x="227645" y="1496"/>
                </a:lnTo>
                <a:lnTo>
                  <a:pt x="228591" y="1788"/>
                </a:lnTo>
                <a:lnTo>
                  <a:pt x="229087" y="2203"/>
                </a:lnTo>
                <a:lnTo>
                  <a:pt x="229060" y="2557"/>
                </a:lnTo>
                <a:lnTo>
                  <a:pt x="228176" y="3040"/>
                </a:lnTo>
                <a:close/>
                <a:moveTo>
                  <a:pt x="218261" y="12369"/>
                </a:moveTo>
                <a:lnTo>
                  <a:pt x="217846" y="12723"/>
                </a:lnTo>
                <a:lnTo>
                  <a:pt x="217071" y="11574"/>
                </a:lnTo>
                <a:lnTo>
                  <a:pt x="216949" y="11091"/>
                </a:lnTo>
                <a:lnTo>
                  <a:pt x="218350" y="10492"/>
                </a:lnTo>
                <a:lnTo>
                  <a:pt x="219111" y="10805"/>
                </a:lnTo>
                <a:lnTo>
                  <a:pt x="218261" y="12369"/>
                </a:lnTo>
                <a:close/>
                <a:moveTo>
                  <a:pt x="238328" y="17544"/>
                </a:moveTo>
                <a:lnTo>
                  <a:pt x="241184" y="18544"/>
                </a:lnTo>
                <a:lnTo>
                  <a:pt x="242082" y="18435"/>
                </a:lnTo>
                <a:lnTo>
                  <a:pt x="241171" y="19421"/>
                </a:lnTo>
                <a:lnTo>
                  <a:pt x="238321" y="19958"/>
                </a:lnTo>
                <a:lnTo>
                  <a:pt x="237376" y="20434"/>
                </a:lnTo>
                <a:lnTo>
                  <a:pt x="236227" y="20128"/>
                </a:lnTo>
                <a:lnTo>
                  <a:pt x="235608" y="18986"/>
                </a:lnTo>
                <a:lnTo>
                  <a:pt x="238328" y="17544"/>
                </a:lnTo>
                <a:close/>
                <a:moveTo>
                  <a:pt x="237648" y="22093"/>
                </a:moveTo>
                <a:lnTo>
                  <a:pt x="236234" y="23596"/>
                </a:lnTo>
                <a:lnTo>
                  <a:pt x="236234" y="21998"/>
                </a:lnTo>
                <a:lnTo>
                  <a:pt x="236744" y="21787"/>
                </a:lnTo>
                <a:lnTo>
                  <a:pt x="237206" y="21787"/>
                </a:lnTo>
                <a:lnTo>
                  <a:pt x="237648" y="22093"/>
                </a:lnTo>
                <a:close/>
                <a:moveTo>
                  <a:pt x="245449" y="33341"/>
                </a:moveTo>
                <a:lnTo>
                  <a:pt x="244747" y="33667"/>
                </a:lnTo>
                <a:lnTo>
                  <a:pt x="244701" y="31607"/>
                </a:lnTo>
                <a:lnTo>
                  <a:pt x="245604" y="32001"/>
                </a:lnTo>
                <a:lnTo>
                  <a:pt x="245958" y="32334"/>
                </a:lnTo>
                <a:lnTo>
                  <a:pt x="245808" y="32899"/>
                </a:lnTo>
                <a:lnTo>
                  <a:pt x="245449" y="33341"/>
                </a:lnTo>
                <a:close/>
                <a:moveTo>
                  <a:pt x="123305" y="137402"/>
                </a:moveTo>
                <a:lnTo>
                  <a:pt x="123183" y="138293"/>
                </a:lnTo>
                <a:lnTo>
                  <a:pt x="122823" y="137436"/>
                </a:lnTo>
                <a:lnTo>
                  <a:pt x="121646" y="136062"/>
                </a:lnTo>
                <a:lnTo>
                  <a:pt x="121211" y="135450"/>
                </a:lnTo>
                <a:lnTo>
                  <a:pt x="121735" y="135546"/>
                </a:lnTo>
                <a:lnTo>
                  <a:pt x="123305" y="137402"/>
                </a:lnTo>
                <a:close/>
                <a:moveTo>
                  <a:pt x="171770" y="142142"/>
                </a:moveTo>
                <a:lnTo>
                  <a:pt x="171429" y="142352"/>
                </a:lnTo>
                <a:lnTo>
                  <a:pt x="171865" y="140788"/>
                </a:lnTo>
                <a:lnTo>
                  <a:pt x="172355" y="140591"/>
                </a:lnTo>
                <a:lnTo>
                  <a:pt x="171770" y="142142"/>
                </a:lnTo>
                <a:close/>
                <a:moveTo>
                  <a:pt x="114996" y="146752"/>
                </a:moveTo>
                <a:lnTo>
                  <a:pt x="115084" y="147092"/>
                </a:lnTo>
                <a:lnTo>
                  <a:pt x="114690" y="147071"/>
                </a:lnTo>
                <a:lnTo>
                  <a:pt x="113983" y="146072"/>
                </a:lnTo>
                <a:lnTo>
                  <a:pt x="113731" y="145208"/>
                </a:lnTo>
                <a:lnTo>
                  <a:pt x="113282" y="144222"/>
                </a:lnTo>
                <a:lnTo>
                  <a:pt x="112664" y="143508"/>
                </a:lnTo>
                <a:lnTo>
                  <a:pt x="112595" y="142849"/>
                </a:lnTo>
                <a:lnTo>
                  <a:pt x="112575" y="141808"/>
                </a:lnTo>
                <a:lnTo>
                  <a:pt x="113275" y="143400"/>
                </a:lnTo>
                <a:lnTo>
                  <a:pt x="113942" y="144678"/>
                </a:lnTo>
                <a:lnTo>
                  <a:pt x="114424" y="145725"/>
                </a:lnTo>
                <a:lnTo>
                  <a:pt x="114996" y="146752"/>
                </a:lnTo>
                <a:close/>
                <a:moveTo>
                  <a:pt x="870" y="153239"/>
                </a:moveTo>
                <a:lnTo>
                  <a:pt x="524" y="153389"/>
                </a:lnTo>
                <a:lnTo>
                  <a:pt x="156" y="153028"/>
                </a:lnTo>
                <a:lnTo>
                  <a:pt x="0" y="152478"/>
                </a:lnTo>
                <a:lnTo>
                  <a:pt x="129" y="151587"/>
                </a:lnTo>
                <a:lnTo>
                  <a:pt x="1054" y="152171"/>
                </a:lnTo>
                <a:lnTo>
                  <a:pt x="1421" y="152566"/>
                </a:lnTo>
                <a:lnTo>
                  <a:pt x="870" y="153239"/>
                </a:lnTo>
                <a:close/>
                <a:moveTo>
                  <a:pt x="151553" y="152783"/>
                </a:moveTo>
                <a:lnTo>
                  <a:pt x="150798" y="152899"/>
                </a:lnTo>
                <a:lnTo>
                  <a:pt x="148955" y="151723"/>
                </a:lnTo>
                <a:lnTo>
                  <a:pt x="149662" y="151723"/>
                </a:lnTo>
                <a:lnTo>
                  <a:pt x="150717" y="152457"/>
                </a:lnTo>
                <a:lnTo>
                  <a:pt x="151553" y="152783"/>
                </a:lnTo>
                <a:close/>
                <a:moveTo>
                  <a:pt x="154042" y="152491"/>
                </a:moveTo>
                <a:lnTo>
                  <a:pt x="155082" y="153464"/>
                </a:lnTo>
                <a:lnTo>
                  <a:pt x="153702" y="152797"/>
                </a:lnTo>
                <a:lnTo>
                  <a:pt x="151948" y="152512"/>
                </a:lnTo>
                <a:lnTo>
                  <a:pt x="152614" y="152335"/>
                </a:lnTo>
                <a:lnTo>
                  <a:pt x="153586" y="152362"/>
                </a:lnTo>
                <a:lnTo>
                  <a:pt x="154042" y="152491"/>
                </a:lnTo>
                <a:close/>
                <a:moveTo>
                  <a:pt x="1958" y="157598"/>
                </a:moveTo>
                <a:lnTo>
                  <a:pt x="1204" y="157625"/>
                </a:lnTo>
                <a:lnTo>
                  <a:pt x="517" y="157319"/>
                </a:lnTo>
                <a:lnTo>
                  <a:pt x="687" y="155279"/>
                </a:lnTo>
                <a:lnTo>
                  <a:pt x="870" y="154858"/>
                </a:lnTo>
                <a:lnTo>
                  <a:pt x="1931" y="155544"/>
                </a:lnTo>
                <a:lnTo>
                  <a:pt x="2822" y="157326"/>
                </a:lnTo>
                <a:lnTo>
                  <a:pt x="1958" y="157598"/>
                </a:lnTo>
                <a:close/>
                <a:moveTo>
                  <a:pt x="32423" y="170851"/>
                </a:moveTo>
                <a:lnTo>
                  <a:pt x="31824" y="171368"/>
                </a:lnTo>
                <a:lnTo>
                  <a:pt x="31029" y="171001"/>
                </a:lnTo>
                <a:lnTo>
                  <a:pt x="30675" y="170504"/>
                </a:lnTo>
                <a:lnTo>
                  <a:pt x="30546" y="169974"/>
                </a:lnTo>
                <a:lnTo>
                  <a:pt x="30729" y="169342"/>
                </a:lnTo>
                <a:lnTo>
                  <a:pt x="32511" y="169430"/>
                </a:lnTo>
                <a:lnTo>
                  <a:pt x="33014" y="169709"/>
                </a:lnTo>
                <a:lnTo>
                  <a:pt x="32423" y="170851"/>
                </a:lnTo>
                <a:close/>
                <a:moveTo>
                  <a:pt x="41807" y="173735"/>
                </a:moveTo>
                <a:lnTo>
                  <a:pt x="44554" y="174659"/>
                </a:lnTo>
                <a:lnTo>
                  <a:pt x="45064" y="176162"/>
                </a:lnTo>
                <a:lnTo>
                  <a:pt x="44479" y="177162"/>
                </a:lnTo>
                <a:lnTo>
                  <a:pt x="43092" y="176917"/>
                </a:lnTo>
                <a:lnTo>
                  <a:pt x="42405" y="176366"/>
                </a:lnTo>
                <a:lnTo>
                  <a:pt x="41440" y="174571"/>
                </a:lnTo>
                <a:lnTo>
                  <a:pt x="38754" y="174979"/>
                </a:lnTo>
                <a:lnTo>
                  <a:pt x="36897" y="174625"/>
                </a:lnTo>
                <a:lnTo>
                  <a:pt x="35870" y="172286"/>
                </a:lnTo>
                <a:lnTo>
                  <a:pt x="35829" y="171225"/>
                </a:lnTo>
                <a:lnTo>
                  <a:pt x="36278" y="170579"/>
                </a:lnTo>
                <a:lnTo>
                  <a:pt x="38250" y="169872"/>
                </a:lnTo>
                <a:lnTo>
                  <a:pt x="40712" y="170389"/>
                </a:lnTo>
                <a:lnTo>
                  <a:pt x="41650" y="171715"/>
                </a:lnTo>
                <a:lnTo>
                  <a:pt x="41807" y="173735"/>
                </a:lnTo>
                <a:close/>
                <a:moveTo>
                  <a:pt x="204261" y="177053"/>
                </a:moveTo>
                <a:lnTo>
                  <a:pt x="204356" y="177434"/>
                </a:lnTo>
                <a:lnTo>
                  <a:pt x="203662" y="177386"/>
                </a:lnTo>
                <a:lnTo>
                  <a:pt x="203458" y="177257"/>
                </a:lnTo>
                <a:lnTo>
                  <a:pt x="203471" y="176550"/>
                </a:lnTo>
                <a:lnTo>
                  <a:pt x="203974" y="175693"/>
                </a:lnTo>
                <a:lnTo>
                  <a:pt x="204369" y="174972"/>
                </a:lnTo>
                <a:lnTo>
                  <a:pt x="205171" y="174299"/>
                </a:lnTo>
                <a:lnTo>
                  <a:pt x="206606" y="173626"/>
                </a:lnTo>
                <a:lnTo>
                  <a:pt x="207300" y="173340"/>
                </a:lnTo>
                <a:lnTo>
                  <a:pt x="207524" y="173496"/>
                </a:lnTo>
                <a:lnTo>
                  <a:pt x="207259" y="173598"/>
                </a:lnTo>
                <a:lnTo>
                  <a:pt x="204886" y="175013"/>
                </a:lnTo>
                <a:lnTo>
                  <a:pt x="204144" y="176006"/>
                </a:lnTo>
                <a:lnTo>
                  <a:pt x="203818" y="176699"/>
                </a:lnTo>
                <a:lnTo>
                  <a:pt x="203879" y="176917"/>
                </a:lnTo>
                <a:lnTo>
                  <a:pt x="204261" y="177053"/>
                </a:lnTo>
                <a:close/>
                <a:moveTo>
                  <a:pt x="203866" y="183690"/>
                </a:moveTo>
                <a:lnTo>
                  <a:pt x="204002" y="184241"/>
                </a:lnTo>
                <a:lnTo>
                  <a:pt x="203288" y="183873"/>
                </a:lnTo>
                <a:lnTo>
                  <a:pt x="202614" y="182860"/>
                </a:lnTo>
                <a:lnTo>
                  <a:pt x="201411" y="181602"/>
                </a:lnTo>
                <a:lnTo>
                  <a:pt x="201125" y="181085"/>
                </a:lnTo>
                <a:lnTo>
                  <a:pt x="202050" y="181575"/>
                </a:lnTo>
                <a:lnTo>
                  <a:pt x="202656" y="182309"/>
                </a:lnTo>
                <a:lnTo>
                  <a:pt x="203866" y="183690"/>
                </a:lnTo>
                <a:close/>
                <a:moveTo>
                  <a:pt x="277497" y="186743"/>
                </a:moveTo>
                <a:lnTo>
                  <a:pt x="277503" y="187117"/>
                </a:lnTo>
                <a:lnTo>
                  <a:pt x="275668" y="185206"/>
                </a:lnTo>
                <a:lnTo>
                  <a:pt x="276388" y="185356"/>
                </a:lnTo>
                <a:lnTo>
                  <a:pt x="277497" y="186743"/>
                </a:lnTo>
                <a:close/>
                <a:moveTo>
                  <a:pt x="206627" y="187498"/>
                </a:moveTo>
                <a:lnTo>
                  <a:pt x="206885" y="188225"/>
                </a:lnTo>
                <a:lnTo>
                  <a:pt x="206422" y="187885"/>
                </a:lnTo>
                <a:lnTo>
                  <a:pt x="204947" y="187178"/>
                </a:lnTo>
                <a:lnTo>
                  <a:pt x="204784" y="186587"/>
                </a:lnTo>
                <a:lnTo>
                  <a:pt x="206627" y="187498"/>
                </a:lnTo>
                <a:close/>
                <a:moveTo>
                  <a:pt x="290430" y="190789"/>
                </a:moveTo>
                <a:lnTo>
                  <a:pt x="290043" y="191224"/>
                </a:lnTo>
                <a:lnTo>
                  <a:pt x="290009" y="190803"/>
                </a:lnTo>
                <a:lnTo>
                  <a:pt x="289471" y="190599"/>
                </a:lnTo>
                <a:lnTo>
                  <a:pt x="288730" y="190170"/>
                </a:lnTo>
                <a:lnTo>
                  <a:pt x="287724" y="189681"/>
                </a:lnTo>
                <a:lnTo>
                  <a:pt x="287180" y="189599"/>
                </a:lnTo>
                <a:lnTo>
                  <a:pt x="286908" y="189314"/>
                </a:lnTo>
                <a:lnTo>
                  <a:pt x="287289" y="189164"/>
                </a:lnTo>
                <a:lnTo>
                  <a:pt x="287907" y="189388"/>
                </a:lnTo>
                <a:lnTo>
                  <a:pt x="288778" y="189837"/>
                </a:lnTo>
                <a:lnTo>
                  <a:pt x="289784" y="190286"/>
                </a:lnTo>
                <a:lnTo>
                  <a:pt x="290430" y="190789"/>
                </a:lnTo>
                <a:close/>
                <a:moveTo>
                  <a:pt x="248222" y="237397"/>
                </a:moveTo>
                <a:lnTo>
                  <a:pt x="247665" y="237777"/>
                </a:lnTo>
                <a:lnTo>
                  <a:pt x="247869" y="237261"/>
                </a:lnTo>
                <a:lnTo>
                  <a:pt x="247441" y="236132"/>
                </a:lnTo>
                <a:lnTo>
                  <a:pt x="247019" y="235969"/>
                </a:lnTo>
                <a:lnTo>
                  <a:pt x="247441" y="235649"/>
                </a:lnTo>
                <a:lnTo>
                  <a:pt x="248039" y="236499"/>
                </a:lnTo>
                <a:lnTo>
                  <a:pt x="248222" y="23739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53" name="Google Shape;3853;p208"/>
          <p:cNvSpPr/>
          <p:nvPr/>
        </p:nvSpPr>
        <p:spPr>
          <a:xfrm>
            <a:off x="10316688" y="4556379"/>
            <a:ext cx="288077" cy="196364"/>
          </a:xfrm>
          <a:custGeom>
            <a:rect b="b" l="l" r="r" t="t"/>
            <a:pathLst>
              <a:path extrusionOk="0" h="196364" w="288077">
                <a:moveTo>
                  <a:pt x="241865" y="193373"/>
                </a:moveTo>
                <a:lnTo>
                  <a:pt x="245054" y="194386"/>
                </a:lnTo>
                <a:lnTo>
                  <a:pt x="246135" y="195508"/>
                </a:lnTo>
                <a:lnTo>
                  <a:pt x="244986" y="196018"/>
                </a:lnTo>
                <a:lnTo>
                  <a:pt x="242197" y="196365"/>
                </a:lnTo>
                <a:lnTo>
                  <a:pt x="241545" y="195678"/>
                </a:lnTo>
                <a:lnTo>
                  <a:pt x="238866" y="194985"/>
                </a:lnTo>
                <a:lnTo>
                  <a:pt x="238437" y="193733"/>
                </a:lnTo>
                <a:lnTo>
                  <a:pt x="237104" y="194162"/>
                </a:lnTo>
                <a:lnTo>
                  <a:pt x="237784" y="193285"/>
                </a:lnTo>
                <a:lnTo>
                  <a:pt x="236105" y="192292"/>
                </a:lnTo>
                <a:lnTo>
                  <a:pt x="235581" y="190966"/>
                </a:lnTo>
                <a:lnTo>
                  <a:pt x="235513" y="190429"/>
                </a:lnTo>
                <a:lnTo>
                  <a:pt x="237485" y="191047"/>
                </a:lnTo>
                <a:lnTo>
                  <a:pt x="241865" y="193373"/>
                </a:lnTo>
                <a:close/>
                <a:moveTo>
                  <a:pt x="256076" y="191156"/>
                </a:moveTo>
                <a:lnTo>
                  <a:pt x="255798" y="192210"/>
                </a:lnTo>
                <a:lnTo>
                  <a:pt x="255097" y="191857"/>
                </a:lnTo>
                <a:lnTo>
                  <a:pt x="253023" y="192401"/>
                </a:lnTo>
                <a:lnTo>
                  <a:pt x="251935" y="192278"/>
                </a:lnTo>
                <a:lnTo>
                  <a:pt x="251310" y="191333"/>
                </a:lnTo>
                <a:lnTo>
                  <a:pt x="251160" y="190898"/>
                </a:lnTo>
                <a:lnTo>
                  <a:pt x="252962" y="191238"/>
                </a:lnTo>
                <a:lnTo>
                  <a:pt x="252663" y="190191"/>
                </a:lnTo>
                <a:lnTo>
                  <a:pt x="255261" y="190728"/>
                </a:lnTo>
                <a:lnTo>
                  <a:pt x="256076" y="191156"/>
                </a:lnTo>
                <a:close/>
                <a:moveTo>
                  <a:pt x="191530" y="175781"/>
                </a:moveTo>
                <a:lnTo>
                  <a:pt x="191259" y="177291"/>
                </a:lnTo>
                <a:lnTo>
                  <a:pt x="189694" y="176842"/>
                </a:lnTo>
                <a:lnTo>
                  <a:pt x="189375" y="176516"/>
                </a:lnTo>
                <a:lnTo>
                  <a:pt x="189633" y="175564"/>
                </a:lnTo>
                <a:lnTo>
                  <a:pt x="191020" y="175523"/>
                </a:lnTo>
                <a:lnTo>
                  <a:pt x="191530" y="175781"/>
                </a:lnTo>
                <a:close/>
                <a:moveTo>
                  <a:pt x="195005" y="165275"/>
                </a:moveTo>
                <a:lnTo>
                  <a:pt x="195814" y="165275"/>
                </a:lnTo>
                <a:lnTo>
                  <a:pt x="197167" y="163840"/>
                </a:lnTo>
                <a:lnTo>
                  <a:pt x="198344" y="163405"/>
                </a:lnTo>
                <a:lnTo>
                  <a:pt x="199112" y="164058"/>
                </a:lnTo>
                <a:lnTo>
                  <a:pt x="197861" y="168641"/>
                </a:lnTo>
                <a:lnTo>
                  <a:pt x="196807" y="167948"/>
                </a:lnTo>
                <a:lnTo>
                  <a:pt x="192680" y="166669"/>
                </a:lnTo>
                <a:lnTo>
                  <a:pt x="192551" y="164854"/>
                </a:lnTo>
                <a:lnTo>
                  <a:pt x="191476" y="164269"/>
                </a:lnTo>
                <a:lnTo>
                  <a:pt x="190809" y="162501"/>
                </a:lnTo>
                <a:lnTo>
                  <a:pt x="189443" y="160542"/>
                </a:lnTo>
                <a:lnTo>
                  <a:pt x="189185" y="159284"/>
                </a:lnTo>
                <a:lnTo>
                  <a:pt x="189959" y="159801"/>
                </a:lnTo>
                <a:lnTo>
                  <a:pt x="190830" y="161080"/>
                </a:lnTo>
                <a:lnTo>
                  <a:pt x="194441" y="163704"/>
                </a:lnTo>
                <a:lnTo>
                  <a:pt x="194298" y="164554"/>
                </a:lnTo>
                <a:lnTo>
                  <a:pt x="195005" y="165275"/>
                </a:lnTo>
                <a:close/>
                <a:moveTo>
                  <a:pt x="184458" y="152321"/>
                </a:moveTo>
                <a:lnTo>
                  <a:pt x="187151" y="153892"/>
                </a:lnTo>
                <a:lnTo>
                  <a:pt x="188627" y="153436"/>
                </a:lnTo>
                <a:lnTo>
                  <a:pt x="189429" y="153695"/>
                </a:lnTo>
                <a:lnTo>
                  <a:pt x="191156" y="155517"/>
                </a:lnTo>
                <a:lnTo>
                  <a:pt x="191251" y="156850"/>
                </a:lnTo>
                <a:lnTo>
                  <a:pt x="191530" y="157992"/>
                </a:lnTo>
                <a:lnTo>
                  <a:pt x="191442" y="158495"/>
                </a:lnTo>
                <a:lnTo>
                  <a:pt x="190483" y="159176"/>
                </a:lnTo>
                <a:lnTo>
                  <a:pt x="190572" y="158400"/>
                </a:lnTo>
                <a:lnTo>
                  <a:pt x="189837" y="158251"/>
                </a:lnTo>
                <a:lnTo>
                  <a:pt x="187328" y="158285"/>
                </a:lnTo>
                <a:lnTo>
                  <a:pt x="185383" y="157802"/>
                </a:lnTo>
                <a:lnTo>
                  <a:pt x="182704" y="157673"/>
                </a:lnTo>
                <a:lnTo>
                  <a:pt x="183833" y="156462"/>
                </a:lnTo>
                <a:lnTo>
                  <a:pt x="184085" y="155966"/>
                </a:lnTo>
                <a:lnTo>
                  <a:pt x="182677" y="154021"/>
                </a:lnTo>
                <a:lnTo>
                  <a:pt x="182616" y="153096"/>
                </a:lnTo>
                <a:lnTo>
                  <a:pt x="182731" y="152586"/>
                </a:lnTo>
                <a:lnTo>
                  <a:pt x="183908" y="152307"/>
                </a:lnTo>
                <a:lnTo>
                  <a:pt x="184458" y="152321"/>
                </a:lnTo>
                <a:close/>
                <a:moveTo>
                  <a:pt x="180970" y="155150"/>
                </a:moveTo>
                <a:lnTo>
                  <a:pt x="180705" y="155626"/>
                </a:lnTo>
                <a:lnTo>
                  <a:pt x="179590" y="155279"/>
                </a:lnTo>
                <a:lnTo>
                  <a:pt x="176475" y="152620"/>
                </a:lnTo>
                <a:lnTo>
                  <a:pt x="176958" y="150648"/>
                </a:lnTo>
                <a:lnTo>
                  <a:pt x="178359" y="149628"/>
                </a:lnTo>
                <a:lnTo>
                  <a:pt x="180487" y="150744"/>
                </a:lnTo>
                <a:lnTo>
                  <a:pt x="181194" y="152375"/>
                </a:lnTo>
                <a:lnTo>
                  <a:pt x="181405" y="153287"/>
                </a:lnTo>
                <a:lnTo>
                  <a:pt x="180970" y="155150"/>
                </a:lnTo>
                <a:close/>
                <a:moveTo>
                  <a:pt x="224592" y="144882"/>
                </a:moveTo>
                <a:lnTo>
                  <a:pt x="225701" y="145167"/>
                </a:lnTo>
                <a:lnTo>
                  <a:pt x="228006" y="145025"/>
                </a:lnTo>
                <a:lnTo>
                  <a:pt x="228768" y="146126"/>
                </a:lnTo>
                <a:lnTo>
                  <a:pt x="229821" y="146507"/>
                </a:lnTo>
                <a:lnTo>
                  <a:pt x="230733" y="147003"/>
                </a:lnTo>
                <a:lnTo>
                  <a:pt x="231542" y="147724"/>
                </a:lnTo>
                <a:lnTo>
                  <a:pt x="231535" y="148166"/>
                </a:lnTo>
                <a:lnTo>
                  <a:pt x="231345" y="148547"/>
                </a:lnTo>
                <a:lnTo>
                  <a:pt x="230855" y="148894"/>
                </a:lnTo>
                <a:lnTo>
                  <a:pt x="230998" y="149669"/>
                </a:lnTo>
                <a:lnTo>
                  <a:pt x="230155" y="149553"/>
                </a:lnTo>
                <a:lnTo>
                  <a:pt x="229107" y="149961"/>
                </a:lnTo>
                <a:lnTo>
                  <a:pt x="227040" y="149057"/>
                </a:lnTo>
                <a:lnTo>
                  <a:pt x="226292" y="148853"/>
                </a:lnTo>
                <a:lnTo>
                  <a:pt x="226068" y="148078"/>
                </a:lnTo>
                <a:lnTo>
                  <a:pt x="224728" y="146779"/>
                </a:lnTo>
                <a:lnTo>
                  <a:pt x="222382" y="145847"/>
                </a:lnTo>
                <a:lnTo>
                  <a:pt x="223565" y="145086"/>
                </a:lnTo>
                <a:lnTo>
                  <a:pt x="224592" y="144882"/>
                </a:lnTo>
                <a:close/>
                <a:moveTo>
                  <a:pt x="52055" y="138633"/>
                </a:moveTo>
                <a:lnTo>
                  <a:pt x="52402" y="139476"/>
                </a:lnTo>
                <a:lnTo>
                  <a:pt x="49627" y="138327"/>
                </a:lnTo>
                <a:lnTo>
                  <a:pt x="46975" y="136402"/>
                </a:lnTo>
                <a:lnTo>
                  <a:pt x="45635" y="135879"/>
                </a:lnTo>
                <a:lnTo>
                  <a:pt x="44738" y="134607"/>
                </a:lnTo>
                <a:lnTo>
                  <a:pt x="46383" y="135552"/>
                </a:lnTo>
                <a:lnTo>
                  <a:pt x="49253" y="136436"/>
                </a:lnTo>
                <a:lnTo>
                  <a:pt x="52055" y="138633"/>
                </a:lnTo>
                <a:close/>
                <a:moveTo>
                  <a:pt x="195501" y="140550"/>
                </a:moveTo>
                <a:lnTo>
                  <a:pt x="195828" y="141924"/>
                </a:lnTo>
                <a:lnTo>
                  <a:pt x="194339" y="140455"/>
                </a:lnTo>
                <a:lnTo>
                  <a:pt x="195005" y="138796"/>
                </a:lnTo>
                <a:lnTo>
                  <a:pt x="195121" y="137898"/>
                </a:lnTo>
                <a:lnTo>
                  <a:pt x="195046" y="137395"/>
                </a:lnTo>
                <a:lnTo>
                  <a:pt x="193557" y="136538"/>
                </a:lnTo>
                <a:lnTo>
                  <a:pt x="194346" y="135137"/>
                </a:lnTo>
                <a:lnTo>
                  <a:pt x="195182" y="134661"/>
                </a:lnTo>
                <a:lnTo>
                  <a:pt x="195706" y="134525"/>
                </a:lnTo>
                <a:lnTo>
                  <a:pt x="195678" y="136504"/>
                </a:lnTo>
                <a:lnTo>
                  <a:pt x="196107" y="137388"/>
                </a:lnTo>
                <a:lnTo>
                  <a:pt x="195501" y="140550"/>
                </a:lnTo>
                <a:close/>
                <a:moveTo>
                  <a:pt x="51987" y="135722"/>
                </a:moveTo>
                <a:lnTo>
                  <a:pt x="51157" y="135783"/>
                </a:lnTo>
                <a:lnTo>
                  <a:pt x="47791" y="134484"/>
                </a:lnTo>
                <a:lnTo>
                  <a:pt x="46934" y="133539"/>
                </a:lnTo>
                <a:lnTo>
                  <a:pt x="50871" y="133750"/>
                </a:lnTo>
                <a:lnTo>
                  <a:pt x="51884" y="133988"/>
                </a:lnTo>
                <a:lnTo>
                  <a:pt x="52095" y="135314"/>
                </a:lnTo>
                <a:lnTo>
                  <a:pt x="51987" y="135722"/>
                </a:lnTo>
                <a:close/>
                <a:moveTo>
                  <a:pt x="136702" y="84980"/>
                </a:moveTo>
                <a:lnTo>
                  <a:pt x="135933" y="85123"/>
                </a:lnTo>
                <a:lnTo>
                  <a:pt x="135600" y="84259"/>
                </a:lnTo>
                <a:lnTo>
                  <a:pt x="133812" y="83511"/>
                </a:lnTo>
                <a:lnTo>
                  <a:pt x="132030" y="81186"/>
                </a:lnTo>
                <a:lnTo>
                  <a:pt x="132057" y="79193"/>
                </a:lnTo>
                <a:lnTo>
                  <a:pt x="132288" y="78622"/>
                </a:lnTo>
                <a:lnTo>
                  <a:pt x="133281" y="78595"/>
                </a:lnTo>
                <a:lnTo>
                  <a:pt x="137252" y="80893"/>
                </a:lnTo>
                <a:lnTo>
                  <a:pt x="137667" y="81628"/>
                </a:lnTo>
                <a:lnTo>
                  <a:pt x="137368" y="83811"/>
                </a:lnTo>
                <a:lnTo>
                  <a:pt x="136702" y="84980"/>
                </a:lnTo>
                <a:close/>
                <a:moveTo>
                  <a:pt x="288077" y="101389"/>
                </a:moveTo>
                <a:lnTo>
                  <a:pt x="287615" y="103177"/>
                </a:lnTo>
                <a:lnTo>
                  <a:pt x="287262" y="103483"/>
                </a:lnTo>
                <a:lnTo>
                  <a:pt x="286827" y="102810"/>
                </a:lnTo>
                <a:lnTo>
                  <a:pt x="285167" y="103463"/>
                </a:lnTo>
                <a:lnTo>
                  <a:pt x="284378" y="104204"/>
                </a:lnTo>
                <a:lnTo>
                  <a:pt x="283535" y="104748"/>
                </a:lnTo>
                <a:lnTo>
                  <a:pt x="281590" y="104612"/>
                </a:lnTo>
                <a:lnTo>
                  <a:pt x="279748" y="104122"/>
                </a:lnTo>
                <a:lnTo>
                  <a:pt x="277959" y="103218"/>
                </a:lnTo>
                <a:lnTo>
                  <a:pt x="276375" y="102055"/>
                </a:lnTo>
                <a:lnTo>
                  <a:pt x="274783" y="100226"/>
                </a:lnTo>
                <a:lnTo>
                  <a:pt x="273790" y="98336"/>
                </a:lnTo>
                <a:lnTo>
                  <a:pt x="274280" y="96139"/>
                </a:lnTo>
                <a:lnTo>
                  <a:pt x="273661" y="94153"/>
                </a:lnTo>
                <a:lnTo>
                  <a:pt x="270656" y="92746"/>
                </a:lnTo>
                <a:lnTo>
                  <a:pt x="269996" y="92290"/>
                </a:lnTo>
                <a:lnTo>
                  <a:pt x="268663" y="90318"/>
                </a:lnTo>
                <a:lnTo>
                  <a:pt x="267337" y="89462"/>
                </a:lnTo>
                <a:lnTo>
                  <a:pt x="265644" y="87734"/>
                </a:lnTo>
                <a:lnTo>
                  <a:pt x="265216" y="86986"/>
                </a:lnTo>
                <a:lnTo>
                  <a:pt x="264495" y="84797"/>
                </a:lnTo>
                <a:lnTo>
                  <a:pt x="264264" y="83477"/>
                </a:lnTo>
                <a:lnTo>
                  <a:pt x="264876" y="79635"/>
                </a:lnTo>
                <a:lnTo>
                  <a:pt x="264651" y="77718"/>
                </a:lnTo>
                <a:lnTo>
                  <a:pt x="265474" y="77901"/>
                </a:lnTo>
                <a:lnTo>
                  <a:pt x="266351" y="78656"/>
                </a:lnTo>
                <a:lnTo>
                  <a:pt x="267344" y="79180"/>
                </a:lnTo>
                <a:lnTo>
                  <a:pt x="269758" y="79533"/>
                </a:lnTo>
                <a:lnTo>
                  <a:pt x="271601" y="81063"/>
                </a:lnTo>
                <a:lnTo>
                  <a:pt x="273376" y="84049"/>
                </a:lnTo>
                <a:lnTo>
                  <a:pt x="273587" y="85028"/>
                </a:lnTo>
                <a:lnTo>
                  <a:pt x="274151" y="85735"/>
                </a:lnTo>
                <a:lnTo>
                  <a:pt x="275974" y="87007"/>
                </a:lnTo>
                <a:lnTo>
                  <a:pt x="276925" y="87823"/>
                </a:lnTo>
                <a:lnTo>
                  <a:pt x="278727" y="91080"/>
                </a:lnTo>
                <a:lnTo>
                  <a:pt x="279720" y="91774"/>
                </a:lnTo>
                <a:lnTo>
                  <a:pt x="280903" y="92052"/>
                </a:lnTo>
                <a:lnTo>
                  <a:pt x="281998" y="92521"/>
                </a:lnTo>
                <a:lnTo>
                  <a:pt x="283827" y="93949"/>
                </a:lnTo>
                <a:lnTo>
                  <a:pt x="285514" y="95568"/>
                </a:lnTo>
                <a:lnTo>
                  <a:pt x="286650" y="97268"/>
                </a:lnTo>
                <a:lnTo>
                  <a:pt x="287520" y="99090"/>
                </a:lnTo>
                <a:lnTo>
                  <a:pt x="288077" y="101389"/>
                </a:lnTo>
                <a:close/>
                <a:moveTo>
                  <a:pt x="120490" y="77466"/>
                </a:moveTo>
                <a:lnTo>
                  <a:pt x="119423" y="77575"/>
                </a:lnTo>
                <a:lnTo>
                  <a:pt x="117682" y="75766"/>
                </a:lnTo>
                <a:lnTo>
                  <a:pt x="117240" y="75093"/>
                </a:lnTo>
                <a:lnTo>
                  <a:pt x="117410" y="74148"/>
                </a:lnTo>
                <a:lnTo>
                  <a:pt x="119627" y="72883"/>
                </a:lnTo>
                <a:lnTo>
                  <a:pt x="121062" y="74039"/>
                </a:lnTo>
                <a:lnTo>
                  <a:pt x="121361" y="76514"/>
                </a:lnTo>
                <a:lnTo>
                  <a:pt x="120490" y="77466"/>
                </a:lnTo>
                <a:close/>
                <a:moveTo>
                  <a:pt x="263067" y="77480"/>
                </a:moveTo>
                <a:lnTo>
                  <a:pt x="262686" y="77629"/>
                </a:lnTo>
                <a:lnTo>
                  <a:pt x="261856" y="75222"/>
                </a:lnTo>
                <a:lnTo>
                  <a:pt x="261714" y="73440"/>
                </a:lnTo>
                <a:lnTo>
                  <a:pt x="261462" y="72128"/>
                </a:lnTo>
                <a:lnTo>
                  <a:pt x="261027" y="71346"/>
                </a:lnTo>
                <a:lnTo>
                  <a:pt x="262278" y="69905"/>
                </a:lnTo>
                <a:lnTo>
                  <a:pt x="262795" y="69503"/>
                </a:lnTo>
                <a:lnTo>
                  <a:pt x="263740" y="70265"/>
                </a:lnTo>
                <a:lnTo>
                  <a:pt x="263883" y="71958"/>
                </a:lnTo>
                <a:lnTo>
                  <a:pt x="264604" y="73393"/>
                </a:lnTo>
                <a:lnTo>
                  <a:pt x="264053" y="76528"/>
                </a:lnTo>
                <a:lnTo>
                  <a:pt x="263067" y="77480"/>
                </a:lnTo>
                <a:close/>
                <a:moveTo>
                  <a:pt x="98411" y="64036"/>
                </a:moveTo>
                <a:lnTo>
                  <a:pt x="97132" y="64600"/>
                </a:lnTo>
                <a:lnTo>
                  <a:pt x="96214" y="64172"/>
                </a:lnTo>
                <a:lnTo>
                  <a:pt x="95820" y="62921"/>
                </a:lnTo>
                <a:lnTo>
                  <a:pt x="96132" y="61717"/>
                </a:lnTo>
                <a:lnTo>
                  <a:pt x="97254" y="60765"/>
                </a:lnTo>
                <a:lnTo>
                  <a:pt x="97962" y="60480"/>
                </a:lnTo>
                <a:lnTo>
                  <a:pt x="98757" y="61126"/>
                </a:lnTo>
                <a:lnTo>
                  <a:pt x="99064" y="62404"/>
                </a:lnTo>
                <a:lnTo>
                  <a:pt x="98411" y="64036"/>
                </a:lnTo>
                <a:close/>
                <a:moveTo>
                  <a:pt x="210938" y="55869"/>
                </a:moveTo>
                <a:lnTo>
                  <a:pt x="211931" y="56250"/>
                </a:lnTo>
                <a:lnTo>
                  <a:pt x="214786" y="54264"/>
                </a:lnTo>
                <a:lnTo>
                  <a:pt x="216317" y="55652"/>
                </a:lnTo>
                <a:lnTo>
                  <a:pt x="218268" y="56325"/>
                </a:lnTo>
                <a:lnTo>
                  <a:pt x="220294" y="56706"/>
                </a:lnTo>
                <a:lnTo>
                  <a:pt x="219492" y="59562"/>
                </a:lnTo>
                <a:lnTo>
                  <a:pt x="219730" y="60881"/>
                </a:lnTo>
                <a:lnTo>
                  <a:pt x="220254" y="62193"/>
                </a:lnTo>
                <a:lnTo>
                  <a:pt x="220186" y="64131"/>
                </a:lnTo>
                <a:lnTo>
                  <a:pt x="219254" y="65858"/>
                </a:lnTo>
                <a:lnTo>
                  <a:pt x="217466" y="68381"/>
                </a:lnTo>
                <a:lnTo>
                  <a:pt x="216663" y="68844"/>
                </a:lnTo>
                <a:lnTo>
                  <a:pt x="215725" y="69116"/>
                </a:lnTo>
                <a:lnTo>
                  <a:pt x="212801" y="69320"/>
                </a:lnTo>
                <a:lnTo>
                  <a:pt x="212236" y="70659"/>
                </a:lnTo>
                <a:lnTo>
                  <a:pt x="212427" y="72081"/>
                </a:lnTo>
                <a:lnTo>
                  <a:pt x="214004" y="73944"/>
                </a:lnTo>
                <a:lnTo>
                  <a:pt x="215270" y="76038"/>
                </a:lnTo>
                <a:lnTo>
                  <a:pt x="214012" y="77963"/>
                </a:lnTo>
                <a:lnTo>
                  <a:pt x="211938" y="79309"/>
                </a:lnTo>
                <a:lnTo>
                  <a:pt x="209972" y="79996"/>
                </a:lnTo>
                <a:lnTo>
                  <a:pt x="206715" y="79588"/>
                </a:lnTo>
                <a:lnTo>
                  <a:pt x="203281" y="79758"/>
                </a:lnTo>
                <a:lnTo>
                  <a:pt x="202635" y="80492"/>
                </a:lnTo>
                <a:lnTo>
                  <a:pt x="202621" y="81709"/>
                </a:lnTo>
                <a:lnTo>
                  <a:pt x="202138" y="82634"/>
                </a:lnTo>
                <a:lnTo>
                  <a:pt x="201513" y="83477"/>
                </a:lnTo>
                <a:lnTo>
                  <a:pt x="199772" y="85225"/>
                </a:lnTo>
                <a:lnTo>
                  <a:pt x="197820" y="86769"/>
                </a:lnTo>
                <a:lnTo>
                  <a:pt x="195162" y="88231"/>
                </a:lnTo>
                <a:lnTo>
                  <a:pt x="194271" y="88577"/>
                </a:lnTo>
                <a:lnTo>
                  <a:pt x="191911" y="88809"/>
                </a:lnTo>
                <a:lnTo>
                  <a:pt x="189796" y="89652"/>
                </a:lnTo>
                <a:lnTo>
                  <a:pt x="188851" y="90475"/>
                </a:lnTo>
                <a:lnTo>
                  <a:pt x="187824" y="91141"/>
                </a:lnTo>
                <a:lnTo>
                  <a:pt x="185580" y="91869"/>
                </a:lnTo>
                <a:lnTo>
                  <a:pt x="183398" y="93310"/>
                </a:lnTo>
                <a:lnTo>
                  <a:pt x="182534" y="93555"/>
                </a:lnTo>
                <a:lnTo>
                  <a:pt x="177998" y="93807"/>
                </a:lnTo>
                <a:lnTo>
                  <a:pt x="171511" y="93875"/>
                </a:lnTo>
                <a:lnTo>
                  <a:pt x="169593" y="94024"/>
                </a:lnTo>
                <a:lnTo>
                  <a:pt x="167730" y="93827"/>
                </a:lnTo>
                <a:lnTo>
                  <a:pt x="166703" y="93263"/>
                </a:lnTo>
                <a:lnTo>
                  <a:pt x="164500" y="90672"/>
                </a:lnTo>
                <a:lnTo>
                  <a:pt x="162582" y="89781"/>
                </a:lnTo>
                <a:lnTo>
                  <a:pt x="160488" y="89808"/>
                </a:lnTo>
                <a:lnTo>
                  <a:pt x="157700" y="90726"/>
                </a:lnTo>
                <a:lnTo>
                  <a:pt x="157176" y="90522"/>
                </a:lnTo>
                <a:lnTo>
                  <a:pt x="151614" y="86694"/>
                </a:lnTo>
                <a:lnTo>
                  <a:pt x="149928" y="85755"/>
                </a:lnTo>
                <a:lnTo>
                  <a:pt x="148126" y="85062"/>
                </a:lnTo>
                <a:lnTo>
                  <a:pt x="145929" y="84572"/>
                </a:lnTo>
                <a:lnTo>
                  <a:pt x="143855" y="83804"/>
                </a:lnTo>
                <a:lnTo>
                  <a:pt x="142631" y="81981"/>
                </a:lnTo>
                <a:lnTo>
                  <a:pt x="142774" y="79608"/>
                </a:lnTo>
                <a:lnTo>
                  <a:pt x="144440" y="78214"/>
                </a:lnTo>
                <a:lnTo>
                  <a:pt x="146976" y="78901"/>
                </a:lnTo>
                <a:lnTo>
                  <a:pt x="147949" y="78894"/>
                </a:lnTo>
                <a:lnTo>
                  <a:pt x="148901" y="78500"/>
                </a:lnTo>
                <a:lnTo>
                  <a:pt x="150023" y="78629"/>
                </a:lnTo>
                <a:lnTo>
                  <a:pt x="151152" y="78976"/>
                </a:lnTo>
                <a:lnTo>
                  <a:pt x="155266" y="78459"/>
                </a:lnTo>
                <a:lnTo>
                  <a:pt x="157646" y="79180"/>
                </a:lnTo>
                <a:lnTo>
                  <a:pt x="159965" y="80145"/>
                </a:lnTo>
                <a:lnTo>
                  <a:pt x="162127" y="80349"/>
                </a:lnTo>
                <a:lnTo>
                  <a:pt x="164350" y="80145"/>
                </a:lnTo>
                <a:lnTo>
                  <a:pt x="167329" y="79057"/>
                </a:lnTo>
                <a:lnTo>
                  <a:pt x="168274" y="79200"/>
                </a:lnTo>
                <a:lnTo>
                  <a:pt x="171144" y="79207"/>
                </a:lnTo>
                <a:lnTo>
                  <a:pt x="173653" y="77752"/>
                </a:lnTo>
                <a:lnTo>
                  <a:pt x="174592" y="71883"/>
                </a:lnTo>
                <a:lnTo>
                  <a:pt x="175231" y="69884"/>
                </a:lnTo>
                <a:lnTo>
                  <a:pt x="176087" y="69449"/>
                </a:lnTo>
                <a:lnTo>
                  <a:pt x="176700" y="69571"/>
                </a:lnTo>
                <a:lnTo>
                  <a:pt x="177617" y="70571"/>
                </a:lnTo>
                <a:lnTo>
                  <a:pt x="176441" y="71815"/>
                </a:lnTo>
                <a:lnTo>
                  <a:pt x="175924" y="72774"/>
                </a:lnTo>
                <a:lnTo>
                  <a:pt x="175754" y="75113"/>
                </a:lnTo>
                <a:lnTo>
                  <a:pt x="176400" y="77385"/>
                </a:lnTo>
                <a:lnTo>
                  <a:pt x="177869" y="79187"/>
                </a:lnTo>
                <a:lnTo>
                  <a:pt x="180072" y="79418"/>
                </a:lnTo>
                <a:lnTo>
                  <a:pt x="182092" y="78228"/>
                </a:lnTo>
                <a:lnTo>
                  <a:pt x="184288" y="77976"/>
                </a:lnTo>
                <a:lnTo>
                  <a:pt x="186315" y="79132"/>
                </a:lnTo>
                <a:lnTo>
                  <a:pt x="188396" y="78935"/>
                </a:lnTo>
                <a:lnTo>
                  <a:pt x="189348" y="78180"/>
                </a:lnTo>
                <a:lnTo>
                  <a:pt x="190456" y="77854"/>
                </a:lnTo>
                <a:lnTo>
                  <a:pt x="191558" y="77731"/>
                </a:lnTo>
                <a:lnTo>
                  <a:pt x="192557" y="77283"/>
                </a:lnTo>
                <a:lnTo>
                  <a:pt x="193883" y="75317"/>
                </a:lnTo>
                <a:lnTo>
                  <a:pt x="194767" y="73107"/>
                </a:lnTo>
                <a:lnTo>
                  <a:pt x="196086" y="71367"/>
                </a:lnTo>
                <a:lnTo>
                  <a:pt x="199684" y="68463"/>
                </a:lnTo>
                <a:lnTo>
                  <a:pt x="200724" y="68102"/>
                </a:lnTo>
                <a:lnTo>
                  <a:pt x="201846" y="67905"/>
                </a:lnTo>
                <a:lnTo>
                  <a:pt x="204376" y="68035"/>
                </a:lnTo>
                <a:lnTo>
                  <a:pt x="206259" y="67001"/>
                </a:lnTo>
                <a:lnTo>
                  <a:pt x="206402" y="64675"/>
                </a:lnTo>
                <a:lnTo>
                  <a:pt x="206130" y="62316"/>
                </a:lnTo>
                <a:lnTo>
                  <a:pt x="203981" y="56774"/>
                </a:lnTo>
                <a:lnTo>
                  <a:pt x="203838" y="55896"/>
                </a:lnTo>
                <a:lnTo>
                  <a:pt x="204144" y="54910"/>
                </a:lnTo>
                <a:lnTo>
                  <a:pt x="204770" y="54026"/>
                </a:lnTo>
                <a:lnTo>
                  <a:pt x="206885" y="54013"/>
                </a:lnTo>
                <a:lnTo>
                  <a:pt x="209088" y="54332"/>
                </a:lnTo>
                <a:lnTo>
                  <a:pt x="209959" y="55169"/>
                </a:lnTo>
                <a:lnTo>
                  <a:pt x="210938" y="55869"/>
                </a:lnTo>
                <a:close/>
                <a:moveTo>
                  <a:pt x="244210" y="52116"/>
                </a:moveTo>
                <a:lnTo>
                  <a:pt x="244040" y="52564"/>
                </a:lnTo>
                <a:lnTo>
                  <a:pt x="242918" y="52048"/>
                </a:lnTo>
                <a:lnTo>
                  <a:pt x="243843" y="51075"/>
                </a:lnTo>
                <a:lnTo>
                  <a:pt x="244285" y="51007"/>
                </a:lnTo>
                <a:lnTo>
                  <a:pt x="244210" y="52116"/>
                </a:lnTo>
                <a:close/>
                <a:moveTo>
                  <a:pt x="225347" y="33769"/>
                </a:moveTo>
                <a:lnTo>
                  <a:pt x="224885" y="35435"/>
                </a:lnTo>
                <a:lnTo>
                  <a:pt x="223715" y="34456"/>
                </a:lnTo>
                <a:lnTo>
                  <a:pt x="222920" y="33048"/>
                </a:lnTo>
                <a:lnTo>
                  <a:pt x="223423" y="32423"/>
                </a:lnTo>
                <a:lnTo>
                  <a:pt x="224735" y="32049"/>
                </a:lnTo>
                <a:lnTo>
                  <a:pt x="225347" y="33769"/>
                </a:lnTo>
                <a:close/>
                <a:moveTo>
                  <a:pt x="214440" y="30240"/>
                </a:moveTo>
                <a:lnTo>
                  <a:pt x="214236" y="31199"/>
                </a:lnTo>
                <a:lnTo>
                  <a:pt x="213638" y="31144"/>
                </a:lnTo>
                <a:lnTo>
                  <a:pt x="211999" y="29267"/>
                </a:lnTo>
                <a:lnTo>
                  <a:pt x="211679" y="28778"/>
                </a:lnTo>
                <a:lnTo>
                  <a:pt x="212067" y="28309"/>
                </a:lnTo>
                <a:lnTo>
                  <a:pt x="213970" y="29689"/>
                </a:lnTo>
                <a:lnTo>
                  <a:pt x="214440" y="30240"/>
                </a:lnTo>
                <a:close/>
                <a:moveTo>
                  <a:pt x="211733" y="28009"/>
                </a:moveTo>
                <a:lnTo>
                  <a:pt x="211278" y="28009"/>
                </a:lnTo>
                <a:lnTo>
                  <a:pt x="211210" y="26493"/>
                </a:lnTo>
                <a:lnTo>
                  <a:pt x="211523" y="25697"/>
                </a:lnTo>
                <a:lnTo>
                  <a:pt x="212583" y="26255"/>
                </a:lnTo>
                <a:lnTo>
                  <a:pt x="212760" y="27608"/>
                </a:lnTo>
                <a:lnTo>
                  <a:pt x="211733" y="28009"/>
                </a:lnTo>
                <a:close/>
                <a:moveTo>
                  <a:pt x="62200" y="46716"/>
                </a:moveTo>
                <a:lnTo>
                  <a:pt x="64608" y="46771"/>
                </a:lnTo>
                <a:lnTo>
                  <a:pt x="67021" y="46478"/>
                </a:lnTo>
                <a:lnTo>
                  <a:pt x="68014" y="46608"/>
                </a:lnTo>
                <a:lnTo>
                  <a:pt x="68993" y="46907"/>
                </a:lnTo>
                <a:lnTo>
                  <a:pt x="69884" y="47478"/>
                </a:lnTo>
                <a:lnTo>
                  <a:pt x="70333" y="48573"/>
                </a:lnTo>
                <a:lnTo>
                  <a:pt x="71836" y="50096"/>
                </a:lnTo>
                <a:lnTo>
                  <a:pt x="73958" y="50783"/>
                </a:lnTo>
                <a:lnTo>
                  <a:pt x="75977" y="52163"/>
                </a:lnTo>
                <a:lnTo>
                  <a:pt x="77793" y="53809"/>
                </a:lnTo>
                <a:lnTo>
                  <a:pt x="79126" y="55468"/>
                </a:lnTo>
                <a:lnTo>
                  <a:pt x="80642" y="56869"/>
                </a:lnTo>
                <a:lnTo>
                  <a:pt x="82934" y="57460"/>
                </a:lnTo>
                <a:lnTo>
                  <a:pt x="85348" y="57556"/>
                </a:lnTo>
                <a:lnTo>
                  <a:pt x="93603" y="65886"/>
                </a:lnTo>
                <a:lnTo>
                  <a:pt x="94004" y="67171"/>
                </a:lnTo>
                <a:lnTo>
                  <a:pt x="94099" y="72638"/>
                </a:lnTo>
                <a:lnTo>
                  <a:pt x="93188" y="76909"/>
                </a:lnTo>
                <a:lnTo>
                  <a:pt x="95242" y="78221"/>
                </a:lnTo>
                <a:lnTo>
                  <a:pt x="98043" y="78710"/>
                </a:lnTo>
                <a:lnTo>
                  <a:pt x="101974" y="79622"/>
                </a:lnTo>
                <a:lnTo>
                  <a:pt x="105754" y="80982"/>
                </a:lnTo>
                <a:lnTo>
                  <a:pt x="117797" y="86748"/>
                </a:lnTo>
                <a:lnTo>
                  <a:pt x="119450" y="87238"/>
                </a:lnTo>
                <a:lnTo>
                  <a:pt x="121878" y="87428"/>
                </a:lnTo>
                <a:lnTo>
                  <a:pt x="124325" y="87347"/>
                </a:lnTo>
                <a:lnTo>
                  <a:pt x="125203" y="87639"/>
                </a:lnTo>
                <a:lnTo>
                  <a:pt x="127039" y="88686"/>
                </a:lnTo>
                <a:lnTo>
                  <a:pt x="127957" y="89373"/>
                </a:lnTo>
                <a:lnTo>
                  <a:pt x="129602" y="91236"/>
                </a:lnTo>
                <a:lnTo>
                  <a:pt x="131071" y="93263"/>
                </a:lnTo>
                <a:lnTo>
                  <a:pt x="131704" y="93841"/>
                </a:lnTo>
                <a:lnTo>
                  <a:pt x="132445" y="94289"/>
                </a:lnTo>
                <a:lnTo>
                  <a:pt x="132873" y="95391"/>
                </a:lnTo>
                <a:lnTo>
                  <a:pt x="133444" y="98791"/>
                </a:lnTo>
                <a:lnTo>
                  <a:pt x="133274" y="100913"/>
                </a:lnTo>
                <a:lnTo>
                  <a:pt x="132601" y="101702"/>
                </a:lnTo>
                <a:lnTo>
                  <a:pt x="130677" y="102082"/>
                </a:lnTo>
                <a:lnTo>
                  <a:pt x="123931" y="102443"/>
                </a:lnTo>
                <a:lnTo>
                  <a:pt x="119416" y="102048"/>
                </a:lnTo>
                <a:lnTo>
                  <a:pt x="116254" y="104190"/>
                </a:lnTo>
                <a:lnTo>
                  <a:pt x="116165" y="105129"/>
                </a:lnTo>
                <a:lnTo>
                  <a:pt x="116390" y="105999"/>
                </a:lnTo>
                <a:lnTo>
                  <a:pt x="119137" y="110548"/>
                </a:lnTo>
                <a:lnTo>
                  <a:pt x="120755" y="114588"/>
                </a:lnTo>
                <a:lnTo>
                  <a:pt x="122095" y="116226"/>
                </a:lnTo>
                <a:lnTo>
                  <a:pt x="124101" y="117559"/>
                </a:lnTo>
                <a:lnTo>
                  <a:pt x="125889" y="119137"/>
                </a:lnTo>
                <a:lnTo>
                  <a:pt x="127535" y="120952"/>
                </a:lnTo>
                <a:lnTo>
                  <a:pt x="130955" y="124114"/>
                </a:lnTo>
                <a:lnTo>
                  <a:pt x="132812" y="125291"/>
                </a:lnTo>
                <a:lnTo>
                  <a:pt x="134995" y="126012"/>
                </a:lnTo>
                <a:lnTo>
                  <a:pt x="138626" y="128467"/>
                </a:lnTo>
                <a:lnTo>
                  <a:pt x="139109" y="129548"/>
                </a:lnTo>
                <a:lnTo>
                  <a:pt x="140142" y="132961"/>
                </a:lnTo>
                <a:lnTo>
                  <a:pt x="140591" y="135280"/>
                </a:lnTo>
                <a:lnTo>
                  <a:pt x="140659" y="136239"/>
                </a:lnTo>
                <a:lnTo>
                  <a:pt x="140918" y="137096"/>
                </a:lnTo>
                <a:lnTo>
                  <a:pt x="144114" y="139204"/>
                </a:lnTo>
                <a:lnTo>
                  <a:pt x="144821" y="139789"/>
                </a:lnTo>
                <a:lnTo>
                  <a:pt x="146242" y="144467"/>
                </a:lnTo>
                <a:lnTo>
                  <a:pt x="147337" y="146643"/>
                </a:lnTo>
                <a:lnTo>
                  <a:pt x="149180" y="147411"/>
                </a:lnTo>
                <a:lnTo>
                  <a:pt x="151322" y="147364"/>
                </a:lnTo>
                <a:lnTo>
                  <a:pt x="157150" y="145970"/>
                </a:lnTo>
                <a:lnTo>
                  <a:pt x="157992" y="145922"/>
                </a:lnTo>
                <a:lnTo>
                  <a:pt x="159074" y="146242"/>
                </a:lnTo>
                <a:lnTo>
                  <a:pt x="160019" y="147003"/>
                </a:lnTo>
                <a:lnTo>
                  <a:pt x="160332" y="149111"/>
                </a:lnTo>
                <a:lnTo>
                  <a:pt x="159414" y="151328"/>
                </a:lnTo>
                <a:lnTo>
                  <a:pt x="159162" y="153457"/>
                </a:lnTo>
                <a:lnTo>
                  <a:pt x="160311" y="155204"/>
                </a:lnTo>
                <a:lnTo>
                  <a:pt x="163283" y="156564"/>
                </a:lnTo>
                <a:lnTo>
                  <a:pt x="164371" y="156938"/>
                </a:lnTo>
                <a:lnTo>
                  <a:pt x="169716" y="157374"/>
                </a:lnTo>
                <a:lnTo>
                  <a:pt x="171817" y="157741"/>
                </a:lnTo>
                <a:lnTo>
                  <a:pt x="173877" y="158332"/>
                </a:lnTo>
                <a:lnTo>
                  <a:pt x="174585" y="158863"/>
                </a:lnTo>
                <a:lnTo>
                  <a:pt x="174088" y="159801"/>
                </a:lnTo>
                <a:lnTo>
                  <a:pt x="173014" y="160264"/>
                </a:lnTo>
                <a:lnTo>
                  <a:pt x="171790" y="160447"/>
                </a:lnTo>
                <a:lnTo>
                  <a:pt x="169824" y="161127"/>
                </a:lnTo>
                <a:lnTo>
                  <a:pt x="169859" y="162338"/>
                </a:lnTo>
                <a:lnTo>
                  <a:pt x="170967" y="163596"/>
                </a:lnTo>
                <a:lnTo>
                  <a:pt x="171980" y="165112"/>
                </a:lnTo>
                <a:lnTo>
                  <a:pt x="172830" y="165663"/>
                </a:lnTo>
                <a:lnTo>
                  <a:pt x="173755" y="166037"/>
                </a:lnTo>
                <a:lnTo>
                  <a:pt x="176067" y="166560"/>
                </a:lnTo>
                <a:lnTo>
                  <a:pt x="178318" y="167281"/>
                </a:lnTo>
                <a:lnTo>
                  <a:pt x="179800" y="167995"/>
                </a:lnTo>
                <a:lnTo>
                  <a:pt x="181330" y="168512"/>
                </a:lnTo>
                <a:lnTo>
                  <a:pt x="184662" y="168838"/>
                </a:lnTo>
                <a:lnTo>
                  <a:pt x="187111" y="169811"/>
                </a:lnTo>
                <a:lnTo>
                  <a:pt x="190592" y="169403"/>
                </a:lnTo>
                <a:lnTo>
                  <a:pt x="187580" y="170980"/>
                </a:lnTo>
                <a:lnTo>
                  <a:pt x="186539" y="171368"/>
                </a:lnTo>
                <a:lnTo>
                  <a:pt x="182901" y="170776"/>
                </a:lnTo>
                <a:lnTo>
                  <a:pt x="182214" y="171388"/>
                </a:lnTo>
                <a:lnTo>
                  <a:pt x="183717" y="173061"/>
                </a:lnTo>
                <a:lnTo>
                  <a:pt x="185941" y="174183"/>
                </a:lnTo>
                <a:lnTo>
                  <a:pt x="186736" y="174836"/>
                </a:lnTo>
                <a:lnTo>
                  <a:pt x="186179" y="175598"/>
                </a:lnTo>
                <a:lnTo>
                  <a:pt x="183588" y="177128"/>
                </a:lnTo>
                <a:lnTo>
                  <a:pt x="182507" y="177352"/>
                </a:lnTo>
                <a:lnTo>
                  <a:pt x="180487" y="177475"/>
                </a:lnTo>
                <a:lnTo>
                  <a:pt x="177101" y="176815"/>
                </a:lnTo>
                <a:lnTo>
                  <a:pt x="174700" y="175972"/>
                </a:lnTo>
                <a:lnTo>
                  <a:pt x="174027" y="174822"/>
                </a:lnTo>
                <a:lnTo>
                  <a:pt x="173388" y="174149"/>
                </a:lnTo>
                <a:lnTo>
                  <a:pt x="171226" y="172531"/>
                </a:lnTo>
                <a:lnTo>
                  <a:pt x="169682" y="171647"/>
                </a:lnTo>
                <a:lnTo>
                  <a:pt x="167724" y="171348"/>
                </a:lnTo>
                <a:lnTo>
                  <a:pt x="165677" y="171361"/>
                </a:lnTo>
                <a:lnTo>
                  <a:pt x="162018" y="170423"/>
                </a:lnTo>
                <a:lnTo>
                  <a:pt x="154082" y="169756"/>
                </a:lnTo>
                <a:lnTo>
                  <a:pt x="152192" y="169348"/>
                </a:lnTo>
                <a:lnTo>
                  <a:pt x="149812" y="168056"/>
                </a:lnTo>
                <a:lnTo>
                  <a:pt x="148690" y="167873"/>
                </a:lnTo>
                <a:lnTo>
                  <a:pt x="147487" y="168281"/>
                </a:lnTo>
                <a:lnTo>
                  <a:pt x="144420" y="168532"/>
                </a:lnTo>
                <a:lnTo>
                  <a:pt x="143522" y="168417"/>
                </a:lnTo>
                <a:lnTo>
                  <a:pt x="141332" y="167315"/>
                </a:lnTo>
                <a:lnTo>
                  <a:pt x="139081" y="166907"/>
                </a:lnTo>
                <a:lnTo>
                  <a:pt x="138136" y="167240"/>
                </a:lnTo>
                <a:lnTo>
                  <a:pt x="137184" y="167315"/>
                </a:lnTo>
                <a:lnTo>
                  <a:pt x="134104" y="166526"/>
                </a:lnTo>
                <a:lnTo>
                  <a:pt x="131785" y="166193"/>
                </a:lnTo>
                <a:lnTo>
                  <a:pt x="129881" y="165092"/>
                </a:lnTo>
                <a:lnTo>
                  <a:pt x="128847" y="164065"/>
                </a:lnTo>
                <a:lnTo>
                  <a:pt x="127678" y="163154"/>
                </a:lnTo>
                <a:lnTo>
                  <a:pt x="126597" y="160807"/>
                </a:lnTo>
                <a:lnTo>
                  <a:pt x="124917" y="158584"/>
                </a:lnTo>
                <a:lnTo>
                  <a:pt x="122823" y="156755"/>
                </a:lnTo>
                <a:lnTo>
                  <a:pt x="118348" y="153803"/>
                </a:lnTo>
                <a:lnTo>
                  <a:pt x="117451" y="153069"/>
                </a:lnTo>
                <a:lnTo>
                  <a:pt x="115696" y="150370"/>
                </a:lnTo>
                <a:lnTo>
                  <a:pt x="115791" y="148574"/>
                </a:lnTo>
                <a:lnTo>
                  <a:pt x="116431" y="146766"/>
                </a:lnTo>
                <a:lnTo>
                  <a:pt x="115465" y="147384"/>
                </a:lnTo>
                <a:lnTo>
                  <a:pt x="114377" y="147303"/>
                </a:lnTo>
                <a:lnTo>
                  <a:pt x="111331" y="146106"/>
                </a:lnTo>
                <a:lnTo>
                  <a:pt x="110073" y="144685"/>
                </a:lnTo>
                <a:lnTo>
                  <a:pt x="108039" y="140822"/>
                </a:lnTo>
                <a:lnTo>
                  <a:pt x="106741" y="138782"/>
                </a:lnTo>
                <a:lnTo>
                  <a:pt x="103701" y="135178"/>
                </a:lnTo>
                <a:lnTo>
                  <a:pt x="102824" y="133043"/>
                </a:lnTo>
                <a:lnTo>
                  <a:pt x="101545" y="131173"/>
                </a:lnTo>
                <a:lnTo>
                  <a:pt x="100764" y="130479"/>
                </a:lnTo>
                <a:lnTo>
                  <a:pt x="100111" y="129677"/>
                </a:lnTo>
                <a:lnTo>
                  <a:pt x="99533" y="128637"/>
                </a:lnTo>
                <a:lnTo>
                  <a:pt x="98669" y="127916"/>
                </a:lnTo>
                <a:lnTo>
                  <a:pt x="94426" y="126318"/>
                </a:lnTo>
                <a:lnTo>
                  <a:pt x="93685" y="125814"/>
                </a:lnTo>
                <a:lnTo>
                  <a:pt x="92862" y="125549"/>
                </a:lnTo>
                <a:lnTo>
                  <a:pt x="89706" y="125386"/>
                </a:lnTo>
                <a:lnTo>
                  <a:pt x="87877" y="125121"/>
                </a:lnTo>
                <a:lnTo>
                  <a:pt x="84437" y="123809"/>
                </a:lnTo>
                <a:lnTo>
                  <a:pt x="82655" y="123414"/>
                </a:lnTo>
                <a:lnTo>
                  <a:pt x="80519" y="123163"/>
                </a:lnTo>
                <a:lnTo>
                  <a:pt x="78445" y="122666"/>
                </a:lnTo>
                <a:lnTo>
                  <a:pt x="77439" y="122176"/>
                </a:lnTo>
                <a:lnTo>
                  <a:pt x="76759" y="121354"/>
                </a:lnTo>
                <a:lnTo>
                  <a:pt x="76358" y="119402"/>
                </a:lnTo>
                <a:lnTo>
                  <a:pt x="74617" y="119613"/>
                </a:lnTo>
                <a:lnTo>
                  <a:pt x="72917" y="119273"/>
                </a:lnTo>
                <a:lnTo>
                  <a:pt x="71271" y="118586"/>
                </a:lnTo>
                <a:lnTo>
                  <a:pt x="69592" y="118171"/>
                </a:lnTo>
                <a:lnTo>
                  <a:pt x="68443" y="118763"/>
                </a:lnTo>
                <a:lnTo>
                  <a:pt x="68089" y="120320"/>
                </a:lnTo>
                <a:lnTo>
                  <a:pt x="67558" y="120402"/>
                </a:lnTo>
                <a:lnTo>
                  <a:pt x="66573" y="120082"/>
                </a:lnTo>
                <a:lnTo>
                  <a:pt x="66083" y="120272"/>
                </a:lnTo>
                <a:lnTo>
                  <a:pt x="65016" y="120986"/>
                </a:lnTo>
                <a:lnTo>
                  <a:pt x="64166" y="121959"/>
                </a:lnTo>
                <a:lnTo>
                  <a:pt x="62588" y="121809"/>
                </a:lnTo>
                <a:lnTo>
                  <a:pt x="59358" y="120830"/>
                </a:lnTo>
                <a:lnTo>
                  <a:pt x="57916" y="120218"/>
                </a:lnTo>
                <a:lnTo>
                  <a:pt x="56692" y="119110"/>
                </a:lnTo>
                <a:lnTo>
                  <a:pt x="55645" y="117852"/>
                </a:lnTo>
                <a:lnTo>
                  <a:pt x="54584" y="116859"/>
                </a:lnTo>
                <a:lnTo>
                  <a:pt x="53279" y="116138"/>
                </a:lnTo>
                <a:lnTo>
                  <a:pt x="54938" y="117852"/>
                </a:lnTo>
                <a:lnTo>
                  <a:pt x="58766" y="125393"/>
                </a:lnTo>
                <a:lnTo>
                  <a:pt x="57807" y="125536"/>
                </a:lnTo>
                <a:lnTo>
                  <a:pt x="56821" y="125345"/>
                </a:lnTo>
                <a:lnTo>
                  <a:pt x="57726" y="126794"/>
                </a:lnTo>
                <a:lnTo>
                  <a:pt x="56685" y="127011"/>
                </a:lnTo>
                <a:lnTo>
                  <a:pt x="55652" y="126998"/>
                </a:lnTo>
                <a:lnTo>
                  <a:pt x="53476" y="126372"/>
                </a:lnTo>
                <a:lnTo>
                  <a:pt x="51313" y="126161"/>
                </a:lnTo>
                <a:lnTo>
                  <a:pt x="50674" y="126467"/>
                </a:lnTo>
                <a:lnTo>
                  <a:pt x="51130" y="127011"/>
                </a:lnTo>
                <a:lnTo>
                  <a:pt x="51891" y="128616"/>
                </a:lnTo>
                <a:lnTo>
                  <a:pt x="52497" y="130296"/>
                </a:lnTo>
                <a:lnTo>
                  <a:pt x="49368" y="131051"/>
                </a:lnTo>
                <a:lnTo>
                  <a:pt x="46159" y="131513"/>
                </a:lnTo>
                <a:lnTo>
                  <a:pt x="42589" y="132417"/>
                </a:lnTo>
                <a:lnTo>
                  <a:pt x="38978" y="132479"/>
                </a:lnTo>
                <a:lnTo>
                  <a:pt x="37128" y="131962"/>
                </a:lnTo>
                <a:lnTo>
                  <a:pt x="35231" y="131669"/>
                </a:lnTo>
                <a:lnTo>
                  <a:pt x="33436" y="131962"/>
                </a:lnTo>
                <a:lnTo>
                  <a:pt x="31702" y="132621"/>
                </a:lnTo>
                <a:lnTo>
                  <a:pt x="30240" y="132513"/>
                </a:lnTo>
                <a:lnTo>
                  <a:pt x="29315" y="131329"/>
                </a:lnTo>
                <a:lnTo>
                  <a:pt x="28887" y="130439"/>
                </a:lnTo>
                <a:lnTo>
                  <a:pt x="28336" y="129663"/>
                </a:lnTo>
                <a:lnTo>
                  <a:pt x="26969" y="129786"/>
                </a:lnTo>
                <a:lnTo>
                  <a:pt x="25650" y="130207"/>
                </a:lnTo>
                <a:lnTo>
                  <a:pt x="27907" y="130255"/>
                </a:lnTo>
                <a:lnTo>
                  <a:pt x="28588" y="131248"/>
                </a:lnTo>
                <a:lnTo>
                  <a:pt x="29172" y="132445"/>
                </a:lnTo>
                <a:lnTo>
                  <a:pt x="30770" y="133533"/>
                </a:lnTo>
                <a:lnTo>
                  <a:pt x="32695" y="132887"/>
                </a:lnTo>
                <a:lnTo>
                  <a:pt x="36931" y="133063"/>
                </a:lnTo>
                <a:lnTo>
                  <a:pt x="41045" y="134961"/>
                </a:lnTo>
                <a:lnTo>
                  <a:pt x="42025" y="135178"/>
                </a:lnTo>
                <a:lnTo>
                  <a:pt x="42922" y="135552"/>
                </a:lnTo>
                <a:lnTo>
                  <a:pt x="45044" y="137422"/>
                </a:lnTo>
                <a:lnTo>
                  <a:pt x="46642" y="139122"/>
                </a:lnTo>
                <a:lnTo>
                  <a:pt x="47988" y="141067"/>
                </a:lnTo>
                <a:lnTo>
                  <a:pt x="48274" y="141829"/>
                </a:lnTo>
                <a:lnTo>
                  <a:pt x="48179" y="143869"/>
                </a:lnTo>
                <a:lnTo>
                  <a:pt x="47771" y="144882"/>
                </a:lnTo>
                <a:lnTo>
                  <a:pt x="45112" y="146317"/>
                </a:lnTo>
                <a:lnTo>
                  <a:pt x="42276" y="147405"/>
                </a:lnTo>
                <a:lnTo>
                  <a:pt x="38094" y="149520"/>
                </a:lnTo>
                <a:lnTo>
                  <a:pt x="34048" y="151927"/>
                </a:lnTo>
                <a:lnTo>
                  <a:pt x="31920" y="151457"/>
                </a:lnTo>
                <a:lnTo>
                  <a:pt x="30002" y="150179"/>
                </a:lnTo>
                <a:lnTo>
                  <a:pt x="29261" y="149832"/>
                </a:lnTo>
                <a:lnTo>
                  <a:pt x="27282" y="149139"/>
                </a:lnTo>
                <a:lnTo>
                  <a:pt x="26078" y="148887"/>
                </a:lnTo>
                <a:lnTo>
                  <a:pt x="21291" y="149431"/>
                </a:lnTo>
                <a:lnTo>
                  <a:pt x="16497" y="149710"/>
                </a:lnTo>
                <a:lnTo>
                  <a:pt x="14471" y="149690"/>
                </a:lnTo>
                <a:lnTo>
                  <a:pt x="12512" y="149282"/>
                </a:lnTo>
                <a:lnTo>
                  <a:pt x="10357" y="148527"/>
                </a:lnTo>
                <a:lnTo>
                  <a:pt x="8222" y="148860"/>
                </a:lnTo>
                <a:lnTo>
                  <a:pt x="6759" y="149744"/>
                </a:lnTo>
                <a:lnTo>
                  <a:pt x="5161" y="149880"/>
                </a:lnTo>
                <a:lnTo>
                  <a:pt x="2169" y="147908"/>
                </a:lnTo>
                <a:lnTo>
                  <a:pt x="2163" y="147656"/>
                </a:lnTo>
                <a:lnTo>
                  <a:pt x="2163" y="143753"/>
                </a:lnTo>
                <a:lnTo>
                  <a:pt x="2163" y="139857"/>
                </a:lnTo>
                <a:lnTo>
                  <a:pt x="2163" y="135960"/>
                </a:lnTo>
                <a:lnTo>
                  <a:pt x="2156" y="132064"/>
                </a:lnTo>
                <a:lnTo>
                  <a:pt x="2156" y="128167"/>
                </a:lnTo>
                <a:lnTo>
                  <a:pt x="2156" y="124278"/>
                </a:lnTo>
                <a:lnTo>
                  <a:pt x="2156" y="120388"/>
                </a:lnTo>
                <a:lnTo>
                  <a:pt x="2156" y="116498"/>
                </a:lnTo>
                <a:lnTo>
                  <a:pt x="2149" y="112609"/>
                </a:lnTo>
                <a:lnTo>
                  <a:pt x="2149" y="108726"/>
                </a:lnTo>
                <a:lnTo>
                  <a:pt x="2149" y="105530"/>
                </a:lnTo>
                <a:lnTo>
                  <a:pt x="1088" y="104286"/>
                </a:lnTo>
                <a:lnTo>
                  <a:pt x="0" y="102375"/>
                </a:lnTo>
                <a:lnTo>
                  <a:pt x="231" y="99920"/>
                </a:lnTo>
                <a:lnTo>
                  <a:pt x="1551" y="96887"/>
                </a:lnTo>
                <a:lnTo>
                  <a:pt x="2142" y="94861"/>
                </a:lnTo>
                <a:lnTo>
                  <a:pt x="2142" y="93208"/>
                </a:lnTo>
                <a:lnTo>
                  <a:pt x="2142" y="89332"/>
                </a:lnTo>
                <a:lnTo>
                  <a:pt x="2142" y="85456"/>
                </a:lnTo>
                <a:lnTo>
                  <a:pt x="2135" y="81580"/>
                </a:lnTo>
                <a:lnTo>
                  <a:pt x="2135" y="77711"/>
                </a:lnTo>
                <a:lnTo>
                  <a:pt x="2135" y="73842"/>
                </a:lnTo>
                <a:lnTo>
                  <a:pt x="2135" y="69972"/>
                </a:lnTo>
                <a:lnTo>
                  <a:pt x="2135" y="66103"/>
                </a:lnTo>
                <a:lnTo>
                  <a:pt x="2129" y="62234"/>
                </a:lnTo>
                <a:lnTo>
                  <a:pt x="2129" y="58372"/>
                </a:lnTo>
                <a:lnTo>
                  <a:pt x="2129" y="54509"/>
                </a:lnTo>
                <a:lnTo>
                  <a:pt x="2129" y="50647"/>
                </a:lnTo>
                <a:lnTo>
                  <a:pt x="2129" y="46784"/>
                </a:lnTo>
                <a:lnTo>
                  <a:pt x="2122" y="42922"/>
                </a:lnTo>
                <a:lnTo>
                  <a:pt x="2122" y="39059"/>
                </a:lnTo>
                <a:lnTo>
                  <a:pt x="2122" y="35197"/>
                </a:lnTo>
                <a:lnTo>
                  <a:pt x="2115" y="31341"/>
                </a:lnTo>
                <a:lnTo>
                  <a:pt x="2115" y="27486"/>
                </a:lnTo>
                <a:lnTo>
                  <a:pt x="2115" y="25160"/>
                </a:lnTo>
                <a:lnTo>
                  <a:pt x="2115" y="23882"/>
                </a:lnTo>
                <a:lnTo>
                  <a:pt x="2115" y="23807"/>
                </a:lnTo>
                <a:lnTo>
                  <a:pt x="2686" y="23814"/>
                </a:lnTo>
                <a:lnTo>
                  <a:pt x="4617" y="23834"/>
                </a:lnTo>
                <a:lnTo>
                  <a:pt x="6168" y="24147"/>
                </a:lnTo>
                <a:lnTo>
                  <a:pt x="15729" y="28268"/>
                </a:lnTo>
                <a:lnTo>
                  <a:pt x="18585" y="29920"/>
                </a:lnTo>
                <a:lnTo>
                  <a:pt x="19564" y="30308"/>
                </a:lnTo>
                <a:lnTo>
                  <a:pt x="20523" y="30321"/>
                </a:lnTo>
                <a:lnTo>
                  <a:pt x="21441" y="30512"/>
                </a:lnTo>
                <a:lnTo>
                  <a:pt x="25752" y="32790"/>
                </a:lnTo>
                <a:lnTo>
                  <a:pt x="32192" y="35088"/>
                </a:lnTo>
                <a:lnTo>
                  <a:pt x="38992" y="37291"/>
                </a:lnTo>
                <a:lnTo>
                  <a:pt x="41100" y="37754"/>
                </a:lnTo>
                <a:lnTo>
                  <a:pt x="43283" y="37944"/>
                </a:lnTo>
                <a:lnTo>
                  <a:pt x="48015" y="38706"/>
                </a:lnTo>
                <a:lnTo>
                  <a:pt x="50511" y="39386"/>
                </a:lnTo>
                <a:lnTo>
                  <a:pt x="54163" y="42085"/>
                </a:lnTo>
                <a:lnTo>
                  <a:pt x="56005" y="42922"/>
                </a:lnTo>
                <a:lnTo>
                  <a:pt x="57733" y="44445"/>
                </a:lnTo>
                <a:lnTo>
                  <a:pt x="60174" y="46084"/>
                </a:lnTo>
                <a:lnTo>
                  <a:pt x="61139" y="46499"/>
                </a:lnTo>
                <a:lnTo>
                  <a:pt x="62200" y="46716"/>
                </a:lnTo>
                <a:close/>
                <a:moveTo>
                  <a:pt x="230978" y="64607"/>
                </a:moveTo>
                <a:lnTo>
                  <a:pt x="229563" y="66056"/>
                </a:lnTo>
                <a:lnTo>
                  <a:pt x="228686" y="64702"/>
                </a:lnTo>
                <a:lnTo>
                  <a:pt x="227557" y="63519"/>
                </a:lnTo>
                <a:lnTo>
                  <a:pt x="226666" y="62309"/>
                </a:lnTo>
                <a:lnTo>
                  <a:pt x="225531" y="59698"/>
                </a:lnTo>
                <a:lnTo>
                  <a:pt x="225476" y="58385"/>
                </a:lnTo>
                <a:lnTo>
                  <a:pt x="225775" y="56991"/>
                </a:lnTo>
                <a:lnTo>
                  <a:pt x="225844" y="55583"/>
                </a:lnTo>
                <a:lnTo>
                  <a:pt x="225299" y="52728"/>
                </a:lnTo>
                <a:lnTo>
                  <a:pt x="223967" y="50123"/>
                </a:lnTo>
                <a:lnTo>
                  <a:pt x="219336" y="43915"/>
                </a:lnTo>
                <a:lnTo>
                  <a:pt x="217881" y="42289"/>
                </a:lnTo>
                <a:lnTo>
                  <a:pt x="216215" y="40834"/>
                </a:lnTo>
                <a:lnTo>
                  <a:pt x="215147" y="40481"/>
                </a:lnTo>
                <a:lnTo>
                  <a:pt x="212991" y="40134"/>
                </a:lnTo>
                <a:lnTo>
                  <a:pt x="212033" y="39841"/>
                </a:lnTo>
                <a:lnTo>
                  <a:pt x="210251" y="38828"/>
                </a:lnTo>
                <a:lnTo>
                  <a:pt x="208599" y="37652"/>
                </a:lnTo>
                <a:lnTo>
                  <a:pt x="204498" y="34150"/>
                </a:lnTo>
                <a:lnTo>
                  <a:pt x="202336" y="33157"/>
                </a:lnTo>
                <a:lnTo>
                  <a:pt x="201193" y="31933"/>
                </a:lnTo>
                <a:lnTo>
                  <a:pt x="194740" y="27989"/>
                </a:lnTo>
                <a:lnTo>
                  <a:pt x="192856" y="27057"/>
                </a:lnTo>
                <a:lnTo>
                  <a:pt x="190558" y="27057"/>
                </a:lnTo>
                <a:lnTo>
                  <a:pt x="188620" y="26282"/>
                </a:lnTo>
                <a:lnTo>
                  <a:pt x="190157" y="25793"/>
                </a:lnTo>
                <a:lnTo>
                  <a:pt x="190477" y="24473"/>
                </a:lnTo>
                <a:lnTo>
                  <a:pt x="190136" y="23134"/>
                </a:lnTo>
                <a:lnTo>
                  <a:pt x="193380" y="25323"/>
                </a:lnTo>
                <a:lnTo>
                  <a:pt x="196801" y="27234"/>
                </a:lnTo>
                <a:lnTo>
                  <a:pt x="197793" y="28778"/>
                </a:lnTo>
                <a:lnTo>
                  <a:pt x="199480" y="28873"/>
                </a:lnTo>
                <a:lnTo>
                  <a:pt x="202546" y="30151"/>
                </a:lnTo>
                <a:lnTo>
                  <a:pt x="204654" y="31301"/>
                </a:lnTo>
                <a:lnTo>
                  <a:pt x="206640" y="32627"/>
                </a:lnTo>
                <a:lnTo>
                  <a:pt x="208877" y="34524"/>
                </a:lnTo>
                <a:lnTo>
                  <a:pt x="213189" y="36013"/>
                </a:lnTo>
                <a:lnTo>
                  <a:pt x="213801" y="36557"/>
                </a:lnTo>
                <a:lnTo>
                  <a:pt x="215983" y="39032"/>
                </a:lnTo>
                <a:lnTo>
                  <a:pt x="218846" y="41133"/>
                </a:lnTo>
                <a:lnTo>
                  <a:pt x="219825" y="42289"/>
                </a:lnTo>
                <a:lnTo>
                  <a:pt x="231963" y="52238"/>
                </a:lnTo>
                <a:lnTo>
                  <a:pt x="234017" y="55026"/>
                </a:lnTo>
                <a:lnTo>
                  <a:pt x="234173" y="56930"/>
                </a:lnTo>
                <a:lnTo>
                  <a:pt x="233773" y="57678"/>
                </a:lnTo>
                <a:lnTo>
                  <a:pt x="232494" y="59290"/>
                </a:lnTo>
                <a:lnTo>
                  <a:pt x="232515" y="61194"/>
                </a:lnTo>
                <a:lnTo>
                  <a:pt x="232086" y="62900"/>
                </a:lnTo>
                <a:lnTo>
                  <a:pt x="230978" y="64607"/>
                </a:lnTo>
                <a:close/>
                <a:moveTo>
                  <a:pt x="182711" y="24813"/>
                </a:moveTo>
                <a:lnTo>
                  <a:pt x="178903" y="25072"/>
                </a:lnTo>
                <a:lnTo>
                  <a:pt x="177536" y="24786"/>
                </a:lnTo>
                <a:lnTo>
                  <a:pt x="176312" y="23691"/>
                </a:lnTo>
                <a:lnTo>
                  <a:pt x="175203" y="21985"/>
                </a:lnTo>
                <a:lnTo>
                  <a:pt x="174088" y="21583"/>
                </a:lnTo>
                <a:lnTo>
                  <a:pt x="173640" y="21250"/>
                </a:lnTo>
                <a:lnTo>
                  <a:pt x="176332" y="19944"/>
                </a:lnTo>
                <a:lnTo>
                  <a:pt x="178719" y="19550"/>
                </a:lnTo>
                <a:lnTo>
                  <a:pt x="182575" y="21182"/>
                </a:lnTo>
                <a:lnTo>
                  <a:pt x="182969" y="21998"/>
                </a:lnTo>
                <a:lnTo>
                  <a:pt x="183003" y="22528"/>
                </a:lnTo>
                <a:lnTo>
                  <a:pt x="182894" y="24263"/>
                </a:lnTo>
                <a:lnTo>
                  <a:pt x="182711" y="24813"/>
                </a:lnTo>
                <a:close/>
                <a:moveTo>
                  <a:pt x="133859" y="17632"/>
                </a:moveTo>
                <a:lnTo>
                  <a:pt x="133240" y="18632"/>
                </a:lnTo>
                <a:lnTo>
                  <a:pt x="131799" y="18544"/>
                </a:lnTo>
                <a:lnTo>
                  <a:pt x="131160" y="18251"/>
                </a:lnTo>
                <a:lnTo>
                  <a:pt x="132200" y="18061"/>
                </a:lnTo>
                <a:lnTo>
                  <a:pt x="132622" y="17238"/>
                </a:lnTo>
                <a:lnTo>
                  <a:pt x="133070" y="16946"/>
                </a:lnTo>
                <a:lnTo>
                  <a:pt x="133859" y="17632"/>
                </a:lnTo>
                <a:close/>
                <a:moveTo>
                  <a:pt x="118409" y="11506"/>
                </a:moveTo>
                <a:lnTo>
                  <a:pt x="124774" y="12736"/>
                </a:lnTo>
                <a:lnTo>
                  <a:pt x="125196" y="12723"/>
                </a:lnTo>
                <a:lnTo>
                  <a:pt x="125121" y="12281"/>
                </a:lnTo>
                <a:lnTo>
                  <a:pt x="125230" y="12158"/>
                </a:lnTo>
                <a:lnTo>
                  <a:pt x="125611" y="12478"/>
                </a:lnTo>
                <a:lnTo>
                  <a:pt x="125488" y="13376"/>
                </a:lnTo>
                <a:lnTo>
                  <a:pt x="124489" y="13600"/>
                </a:lnTo>
                <a:lnTo>
                  <a:pt x="123550" y="13512"/>
                </a:lnTo>
                <a:lnTo>
                  <a:pt x="122884" y="13981"/>
                </a:lnTo>
                <a:lnTo>
                  <a:pt x="121062" y="15715"/>
                </a:lnTo>
                <a:lnTo>
                  <a:pt x="119838" y="15429"/>
                </a:lnTo>
                <a:lnTo>
                  <a:pt x="118341" y="15817"/>
                </a:lnTo>
                <a:lnTo>
                  <a:pt x="115717" y="15851"/>
                </a:lnTo>
                <a:lnTo>
                  <a:pt x="112310" y="15089"/>
                </a:lnTo>
                <a:lnTo>
                  <a:pt x="111372" y="15735"/>
                </a:lnTo>
                <a:lnTo>
                  <a:pt x="110161" y="15558"/>
                </a:lnTo>
                <a:lnTo>
                  <a:pt x="108957" y="16266"/>
                </a:lnTo>
                <a:lnTo>
                  <a:pt x="108461" y="16232"/>
                </a:lnTo>
                <a:lnTo>
                  <a:pt x="108169" y="15198"/>
                </a:lnTo>
                <a:lnTo>
                  <a:pt x="108189" y="14668"/>
                </a:lnTo>
                <a:lnTo>
                  <a:pt x="109617" y="14226"/>
                </a:lnTo>
                <a:lnTo>
                  <a:pt x="109406" y="12600"/>
                </a:lnTo>
                <a:lnTo>
                  <a:pt x="110555" y="11785"/>
                </a:lnTo>
                <a:lnTo>
                  <a:pt x="112541" y="11852"/>
                </a:lnTo>
                <a:lnTo>
                  <a:pt x="114391" y="11302"/>
                </a:lnTo>
                <a:lnTo>
                  <a:pt x="118409" y="11506"/>
                </a:lnTo>
                <a:close/>
                <a:moveTo>
                  <a:pt x="169906" y="3781"/>
                </a:moveTo>
                <a:lnTo>
                  <a:pt x="169859" y="4468"/>
                </a:lnTo>
                <a:lnTo>
                  <a:pt x="168485" y="4121"/>
                </a:lnTo>
                <a:lnTo>
                  <a:pt x="168104" y="4229"/>
                </a:lnTo>
                <a:lnTo>
                  <a:pt x="165711" y="2244"/>
                </a:lnTo>
                <a:lnTo>
                  <a:pt x="165751" y="1033"/>
                </a:lnTo>
                <a:lnTo>
                  <a:pt x="166384" y="0"/>
                </a:lnTo>
                <a:lnTo>
                  <a:pt x="167377" y="163"/>
                </a:lnTo>
                <a:lnTo>
                  <a:pt x="169138" y="1462"/>
                </a:lnTo>
                <a:lnTo>
                  <a:pt x="169906" y="378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54" name="Google Shape;3854;p208"/>
          <p:cNvSpPr/>
          <p:nvPr/>
        </p:nvSpPr>
        <p:spPr>
          <a:xfrm>
            <a:off x="9860692" y="4126514"/>
            <a:ext cx="183676" cy="308164"/>
          </a:xfrm>
          <a:custGeom>
            <a:rect b="b" l="l" r="r" t="t"/>
            <a:pathLst>
              <a:path extrusionOk="0" h="308164" w="183676">
                <a:moveTo>
                  <a:pt x="93684" y="1204"/>
                </a:moveTo>
                <a:lnTo>
                  <a:pt x="92759" y="2856"/>
                </a:lnTo>
                <a:lnTo>
                  <a:pt x="92018" y="2842"/>
                </a:lnTo>
                <a:lnTo>
                  <a:pt x="92127" y="1917"/>
                </a:lnTo>
                <a:lnTo>
                  <a:pt x="93113" y="0"/>
                </a:lnTo>
                <a:lnTo>
                  <a:pt x="93480" y="41"/>
                </a:lnTo>
                <a:lnTo>
                  <a:pt x="93684" y="1204"/>
                </a:lnTo>
                <a:close/>
                <a:moveTo>
                  <a:pt x="95248" y="9636"/>
                </a:moveTo>
                <a:lnTo>
                  <a:pt x="94894" y="9880"/>
                </a:lnTo>
                <a:lnTo>
                  <a:pt x="94371" y="9765"/>
                </a:lnTo>
                <a:lnTo>
                  <a:pt x="94888" y="7854"/>
                </a:lnTo>
                <a:lnTo>
                  <a:pt x="95847" y="7330"/>
                </a:lnTo>
                <a:lnTo>
                  <a:pt x="96608" y="7534"/>
                </a:lnTo>
                <a:lnTo>
                  <a:pt x="95248" y="9636"/>
                </a:lnTo>
                <a:close/>
                <a:moveTo>
                  <a:pt x="86864" y="29886"/>
                </a:moveTo>
                <a:lnTo>
                  <a:pt x="87061" y="31709"/>
                </a:lnTo>
                <a:lnTo>
                  <a:pt x="85932" y="31668"/>
                </a:lnTo>
                <a:lnTo>
                  <a:pt x="84232" y="30559"/>
                </a:lnTo>
                <a:lnTo>
                  <a:pt x="84076" y="29995"/>
                </a:lnTo>
                <a:lnTo>
                  <a:pt x="84103" y="29526"/>
                </a:lnTo>
                <a:lnTo>
                  <a:pt x="84402" y="29125"/>
                </a:lnTo>
                <a:lnTo>
                  <a:pt x="86864" y="29886"/>
                </a:lnTo>
                <a:close/>
                <a:moveTo>
                  <a:pt x="81736" y="35496"/>
                </a:moveTo>
                <a:lnTo>
                  <a:pt x="81628" y="36849"/>
                </a:lnTo>
                <a:lnTo>
                  <a:pt x="80662" y="36135"/>
                </a:lnTo>
                <a:lnTo>
                  <a:pt x="80451" y="35122"/>
                </a:lnTo>
                <a:lnTo>
                  <a:pt x="80546" y="34367"/>
                </a:lnTo>
                <a:lnTo>
                  <a:pt x="80988" y="33470"/>
                </a:lnTo>
                <a:lnTo>
                  <a:pt x="81594" y="34286"/>
                </a:lnTo>
                <a:lnTo>
                  <a:pt x="81736" y="35496"/>
                </a:lnTo>
                <a:close/>
                <a:moveTo>
                  <a:pt x="94514" y="39263"/>
                </a:moveTo>
                <a:lnTo>
                  <a:pt x="93303" y="40705"/>
                </a:lnTo>
                <a:lnTo>
                  <a:pt x="92671" y="40304"/>
                </a:lnTo>
                <a:lnTo>
                  <a:pt x="93351" y="38903"/>
                </a:lnTo>
                <a:lnTo>
                  <a:pt x="93331" y="38413"/>
                </a:lnTo>
                <a:lnTo>
                  <a:pt x="93888" y="37319"/>
                </a:lnTo>
                <a:lnTo>
                  <a:pt x="94922" y="36938"/>
                </a:lnTo>
                <a:lnTo>
                  <a:pt x="95772" y="38019"/>
                </a:lnTo>
                <a:lnTo>
                  <a:pt x="94514" y="39263"/>
                </a:lnTo>
                <a:close/>
                <a:moveTo>
                  <a:pt x="78860" y="44860"/>
                </a:moveTo>
                <a:lnTo>
                  <a:pt x="81784" y="45900"/>
                </a:lnTo>
                <a:lnTo>
                  <a:pt x="88244" y="49640"/>
                </a:lnTo>
                <a:lnTo>
                  <a:pt x="90604" y="50565"/>
                </a:lnTo>
                <a:lnTo>
                  <a:pt x="93065" y="51259"/>
                </a:lnTo>
                <a:lnTo>
                  <a:pt x="95003" y="51463"/>
                </a:lnTo>
                <a:lnTo>
                  <a:pt x="96744" y="50606"/>
                </a:lnTo>
                <a:lnTo>
                  <a:pt x="97472" y="49736"/>
                </a:lnTo>
                <a:lnTo>
                  <a:pt x="98805" y="47437"/>
                </a:lnTo>
                <a:lnTo>
                  <a:pt x="100226" y="47151"/>
                </a:lnTo>
                <a:lnTo>
                  <a:pt x="101069" y="47988"/>
                </a:lnTo>
                <a:lnTo>
                  <a:pt x="101729" y="49110"/>
                </a:lnTo>
                <a:lnTo>
                  <a:pt x="102021" y="50756"/>
                </a:lnTo>
                <a:lnTo>
                  <a:pt x="101613" y="52476"/>
                </a:lnTo>
                <a:lnTo>
                  <a:pt x="100260" y="54020"/>
                </a:lnTo>
                <a:lnTo>
                  <a:pt x="99430" y="55869"/>
                </a:lnTo>
                <a:lnTo>
                  <a:pt x="98886" y="62003"/>
                </a:lnTo>
                <a:lnTo>
                  <a:pt x="98913" y="63839"/>
                </a:lnTo>
                <a:lnTo>
                  <a:pt x="99349" y="65607"/>
                </a:lnTo>
                <a:lnTo>
                  <a:pt x="100525" y="68409"/>
                </a:lnTo>
                <a:lnTo>
                  <a:pt x="101137" y="69197"/>
                </a:lnTo>
                <a:lnTo>
                  <a:pt x="102918" y="70197"/>
                </a:lnTo>
                <a:lnTo>
                  <a:pt x="103402" y="70952"/>
                </a:lnTo>
                <a:lnTo>
                  <a:pt x="103503" y="72312"/>
                </a:lnTo>
                <a:lnTo>
                  <a:pt x="103782" y="73509"/>
                </a:lnTo>
                <a:lnTo>
                  <a:pt x="104938" y="73964"/>
                </a:lnTo>
                <a:lnTo>
                  <a:pt x="105918" y="74563"/>
                </a:lnTo>
                <a:lnTo>
                  <a:pt x="105550" y="75889"/>
                </a:lnTo>
                <a:lnTo>
                  <a:pt x="104938" y="77235"/>
                </a:lnTo>
                <a:lnTo>
                  <a:pt x="104136" y="80553"/>
                </a:lnTo>
                <a:lnTo>
                  <a:pt x="100314" y="88224"/>
                </a:lnTo>
                <a:lnTo>
                  <a:pt x="100097" y="89876"/>
                </a:lnTo>
                <a:lnTo>
                  <a:pt x="98587" y="93167"/>
                </a:lnTo>
                <a:lnTo>
                  <a:pt x="95520" y="93698"/>
                </a:lnTo>
                <a:lnTo>
                  <a:pt x="91977" y="95289"/>
                </a:lnTo>
                <a:lnTo>
                  <a:pt x="90005" y="96527"/>
                </a:lnTo>
                <a:lnTo>
                  <a:pt x="88285" y="98132"/>
                </a:lnTo>
                <a:lnTo>
                  <a:pt x="87632" y="100233"/>
                </a:lnTo>
                <a:lnTo>
                  <a:pt x="88190" y="101191"/>
                </a:lnTo>
                <a:lnTo>
                  <a:pt x="88550" y="102218"/>
                </a:lnTo>
                <a:lnTo>
                  <a:pt x="88509" y="103327"/>
                </a:lnTo>
                <a:lnTo>
                  <a:pt x="87979" y="104245"/>
                </a:lnTo>
                <a:lnTo>
                  <a:pt x="86272" y="106482"/>
                </a:lnTo>
                <a:lnTo>
                  <a:pt x="85551" y="108311"/>
                </a:lnTo>
                <a:lnTo>
                  <a:pt x="84790" y="109134"/>
                </a:lnTo>
                <a:lnTo>
                  <a:pt x="84415" y="110127"/>
                </a:lnTo>
                <a:lnTo>
                  <a:pt x="84545" y="111262"/>
                </a:lnTo>
                <a:lnTo>
                  <a:pt x="85232" y="112255"/>
                </a:lnTo>
                <a:lnTo>
                  <a:pt x="87312" y="116519"/>
                </a:lnTo>
                <a:lnTo>
                  <a:pt x="89543" y="120633"/>
                </a:lnTo>
                <a:lnTo>
                  <a:pt x="90019" y="121109"/>
                </a:lnTo>
                <a:lnTo>
                  <a:pt x="90202" y="121660"/>
                </a:lnTo>
                <a:lnTo>
                  <a:pt x="88890" y="122748"/>
                </a:lnTo>
                <a:lnTo>
                  <a:pt x="88917" y="124720"/>
                </a:lnTo>
                <a:lnTo>
                  <a:pt x="89312" y="126678"/>
                </a:lnTo>
                <a:lnTo>
                  <a:pt x="91284" y="131520"/>
                </a:lnTo>
                <a:lnTo>
                  <a:pt x="91562" y="132812"/>
                </a:lnTo>
                <a:lnTo>
                  <a:pt x="92215" y="133872"/>
                </a:lnTo>
                <a:lnTo>
                  <a:pt x="93222" y="134865"/>
                </a:lnTo>
                <a:lnTo>
                  <a:pt x="94330" y="135702"/>
                </a:lnTo>
                <a:lnTo>
                  <a:pt x="97540" y="137130"/>
                </a:lnTo>
                <a:lnTo>
                  <a:pt x="98777" y="137415"/>
                </a:lnTo>
                <a:lnTo>
                  <a:pt x="100063" y="137463"/>
                </a:lnTo>
                <a:lnTo>
                  <a:pt x="100382" y="136497"/>
                </a:lnTo>
                <a:lnTo>
                  <a:pt x="101504" y="136171"/>
                </a:lnTo>
                <a:lnTo>
                  <a:pt x="101260" y="135226"/>
                </a:lnTo>
                <a:lnTo>
                  <a:pt x="99886" y="133913"/>
                </a:lnTo>
                <a:lnTo>
                  <a:pt x="99831" y="133206"/>
                </a:lnTo>
                <a:lnTo>
                  <a:pt x="100552" y="132676"/>
                </a:lnTo>
                <a:lnTo>
                  <a:pt x="101409" y="132370"/>
                </a:lnTo>
                <a:lnTo>
                  <a:pt x="103340" y="130942"/>
                </a:lnTo>
                <a:lnTo>
                  <a:pt x="105387" y="129799"/>
                </a:lnTo>
                <a:lnTo>
                  <a:pt x="107991" y="129895"/>
                </a:lnTo>
                <a:lnTo>
                  <a:pt x="110542" y="130534"/>
                </a:lnTo>
                <a:lnTo>
                  <a:pt x="112357" y="131200"/>
                </a:lnTo>
                <a:lnTo>
                  <a:pt x="113853" y="132424"/>
                </a:lnTo>
                <a:lnTo>
                  <a:pt x="115390" y="134546"/>
                </a:lnTo>
                <a:lnTo>
                  <a:pt x="116464" y="136892"/>
                </a:lnTo>
                <a:lnTo>
                  <a:pt x="116458" y="138007"/>
                </a:lnTo>
                <a:lnTo>
                  <a:pt x="116199" y="139129"/>
                </a:lnTo>
                <a:lnTo>
                  <a:pt x="116253" y="140237"/>
                </a:lnTo>
                <a:lnTo>
                  <a:pt x="117056" y="140992"/>
                </a:lnTo>
                <a:lnTo>
                  <a:pt x="119524" y="141046"/>
                </a:lnTo>
                <a:lnTo>
                  <a:pt x="120782" y="139306"/>
                </a:lnTo>
                <a:lnTo>
                  <a:pt x="120939" y="137347"/>
                </a:lnTo>
                <a:lnTo>
                  <a:pt x="120055" y="136592"/>
                </a:lnTo>
                <a:lnTo>
                  <a:pt x="120463" y="135627"/>
                </a:lnTo>
                <a:lnTo>
                  <a:pt x="121218" y="134906"/>
                </a:lnTo>
                <a:lnTo>
                  <a:pt x="122313" y="135552"/>
                </a:lnTo>
                <a:lnTo>
                  <a:pt x="123353" y="136769"/>
                </a:lnTo>
                <a:lnTo>
                  <a:pt x="127181" y="138095"/>
                </a:lnTo>
                <a:lnTo>
                  <a:pt x="128160" y="138123"/>
                </a:lnTo>
                <a:lnTo>
                  <a:pt x="128956" y="138374"/>
                </a:lnTo>
                <a:lnTo>
                  <a:pt x="130669" y="139292"/>
                </a:lnTo>
                <a:lnTo>
                  <a:pt x="131472" y="140027"/>
                </a:lnTo>
                <a:lnTo>
                  <a:pt x="130486" y="141550"/>
                </a:lnTo>
                <a:lnTo>
                  <a:pt x="126685" y="141890"/>
                </a:lnTo>
                <a:lnTo>
                  <a:pt x="125583" y="143032"/>
                </a:lnTo>
                <a:lnTo>
                  <a:pt x="126705" y="145324"/>
                </a:lnTo>
                <a:lnTo>
                  <a:pt x="128527" y="147207"/>
                </a:lnTo>
                <a:lnTo>
                  <a:pt x="129697" y="148731"/>
                </a:lnTo>
                <a:lnTo>
                  <a:pt x="130731" y="150369"/>
                </a:lnTo>
                <a:lnTo>
                  <a:pt x="130683" y="151886"/>
                </a:lnTo>
                <a:lnTo>
                  <a:pt x="130078" y="153464"/>
                </a:lnTo>
                <a:lnTo>
                  <a:pt x="131751" y="153341"/>
                </a:lnTo>
                <a:lnTo>
                  <a:pt x="133322" y="153674"/>
                </a:lnTo>
                <a:lnTo>
                  <a:pt x="135498" y="154994"/>
                </a:lnTo>
                <a:lnTo>
                  <a:pt x="136177" y="155129"/>
                </a:lnTo>
                <a:lnTo>
                  <a:pt x="136898" y="154919"/>
                </a:lnTo>
                <a:lnTo>
                  <a:pt x="136796" y="159679"/>
                </a:lnTo>
                <a:lnTo>
                  <a:pt x="135314" y="164038"/>
                </a:lnTo>
                <a:lnTo>
                  <a:pt x="133444" y="163494"/>
                </a:lnTo>
                <a:lnTo>
                  <a:pt x="131846" y="161651"/>
                </a:lnTo>
                <a:lnTo>
                  <a:pt x="132172" y="159407"/>
                </a:lnTo>
                <a:lnTo>
                  <a:pt x="133192" y="157237"/>
                </a:lnTo>
                <a:lnTo>
                  <a:pt x="132608" y="156782"/>
                </a:lnTo>
                <a:lnTo>
                  <a:pt x="131581" y="156959"/>
                </a:lnTo>
                <a:lnTo>
                  <a:pt x="130404" y="157448"/>
                </a:lnTo>
                <a:lnTo>
                  <a:pt x="129133" y="157618"/>
                </a:lnTo>
                <a:lnTo>
                  <a:pt x="127045" y="157333"/>
                </a:lnTo>
                <a:lnTo>
                  <a:pt x="122761" y="154973"/>
                </a:lnTo>
                <a:lnTo>
                  <a:pt x="121021" y="154756"/>
                </a:lnTo>
                <a:lnTo>
                  <a:pt x="120626" y="153688"/>
                </a:lnTo>
                <a:lnTo>
                  <a:pt x="120721" y="151423"/>
                </a:lnTo>
                <a:lnTo>
                  <a:pt x="119014" y="148731"/>
                </a:lnTo>
                <a:lnTo>
                  <a:pt x="118742" y="147765"/>
                </a:lnTo>
                <a:lnTo>
                  <a:pt x="118198" y="147010"/>
                </a:lnTo>
                <a:lnTo>
                  <a:pt x="113105" y="144079"/>
                </a:lnTo>
                <a:lnTo>
                  <a:pt x="112479" y="143583"/>
                </a:lnTo>
                <a:lnTo>
                  <a:pt x="110915" y="141244"/>
                </a:lnTo>
                <a:lnTo>
                  <a:pt x="107366" y="137912"/>
                </a:lnTo>
                <a:lnTo>
                  <a:pt x="106373" y="137572"/>
                </a:lnTo>
                <a:lnTo>
                  <a:pt x="105292" y="137477"/>
                </a:lnTo>
                <a:lnTo>
                  <a:pt x="104938" y="138320"/>
                </a:lnTo>
                <a:lnTo>
                  <a:pt x="105428" y="139619"/>
                </a:lnTo>
                <a:lnTo>
                  <a:pt x="105625" y="140734"/>
                </a:lnTo>
                <a:lnTo>
                  <a:pt x="105550" y="141903"/>
                </a:lnTo>
                <a:lnTo>
                  <a:pt x="105693" y="142808"/>
                </a:lnTo>
                <a:lnTo>
                  <a:pt x="107373" y="144657"/>
                </a:lnTo>
                <a:lnTo>
                  <a:pt x="107624" y="145528"/>
                </a:lnTo>
                <a:lnTo>
                  <a:pt x="108746" y="147901"/>
                </a:lnTo>
                <a:lnTo>
                  <a:pt x="108882" y="150675"/>
                </a:lnTo>
                <a:lnTo>
                  <a:pt x="107447" y="151825"/>
                </a:lnTo>
                <a:lnTo>
                  <a:pt x="105836" y="150546"/>
                </a:lnTo>
                <a:lnTo>
                  <a:pt x="105781" y="149499"/>
                </a:lnTo>
                <a:lnTo>
                  <a:pt x="105502" y="148527"/>
                </a:lnTo>
                <a:lnTo>
                  <a:pt x="103768" y="146004"/>
                </a:lnTo>
                <a:lnTo>
                  <a:pt x="103184" y="145460"/>
                </a:lnTo>
                <a:lnTo>
                  <a:pt x="99920" y="142971"/>
                </a:lnTo>
                <a:lnTo>
                  <a:pt x="97390" y="140237"/>
                </a:lnTo>
                <a:lnTo>
                  <a:pt x="91767" y="137320"/>
                </a:lnTo>
                <a:lnTo>
                  <a:pt x="91093" y="137164"/>
                </a:lnTo>
                <a:lnTo>
                  <a:pt x="90114" y="137381"/>
                </a:lnTo>
                <a:lnTo>
                  <a:pt x="89196" y="137742"/>
                </a:lnTo>
                <a:lnTo>
                  <a:pt x="86476" y="139183"/>
                </a:lnTo>
                <a:lnTo>
                  <a:pt x="85517" y="140183"/>
                </a:lnTo>
                <a:lnTo>
                  <a:pt x="85429" y="141727"/>
                </a:lnTo>
                <a:lnTo>
                  <a:pt x="83477" y="142951"/>
                </a:lnTo>
                <a:lnTo>
                  <a:pt x="80791" y="143121"/>
                </a:lnTo>
                <a:lnTo>
                  <a:pt x="78731" y="142352"/>
                </a:lnTo>
                <a:lnTo>
                  <a:pt x="77024" y="140815"/>
                </a:lnTo>
                <a:lnTo>
                  <a:pt x="75617" y="140741"/>
                </a:lnTo>
                <a:lnTo>
                  <a:pt x="73869" y="138340"/>
                </a:lnTo>
                <a:lnTo>
                  <a:pt x="71740" y="138034"/>
                </a:lnTo>
                <a:lnTo>
                  <a:pt x="69979" y="139911"/>
                </a:lnTo>
                <a:lnTo>
                  <a:pt x="69605" y="136184"/>
                </a:lnTo>
                <a:lnTo>
                  <a:pt x="69591" y="132417"/>
                </a:lnTo>
                <a:lnTo>
                  <a:pt x="70081" y="131316"/>
                </a:lnTo>
                <a:lnTo>
                  <a:pt x="70959" y="130398"/>
                </a:lnTo>
                <a:lnTo>
                  <a:pt x="75412" y="126440"/>
                </a:lnTo>
                <a:lnTo>
                  <a:pt x="75977" y="125168"/>
                </a:lnTo>
                <a:lnTo>
                  <a:pt x="75786" y="123468"/>
                </a:lnTo>
                <a:lnTo>
                  <a:pt x="74773" y="122081"/>
                </a:lnTo>
                <a:lnTo>
                  <a:pt x="73175" y="121238"/>
                </a:lnTo>
                <a:lnTo>
                  <a:pt x="71332" y="120884"/>
                </a:lnTo>
                <a:lnTo>
                  <a:pt x="70006" y="120109"/>
                </a:lnTo>
                <a:lnTo>
                  <a:pt x="68966" y="118831"/>
                </a:lnTo>
                <a:lnTo>
                  <a:pt x="68259" y="121095"/>
                </a:lnTo>
                <a:lnTo>
                  <a:pt x="68946" y="124455"/>
                </a:lnTo>
                <a:lnTo>
                  <a:pt x="69061" y="126637"/>
                </a:lnTo>
                <a:lnTo>
                  <a:pt x="68429" y="127460"/>
                </a:lnTo>
                <a:lnTo>
                  <a:pt x="67286" y="127480"/>
                </a:lnTo>
                <a:lnTo>
                  <a:pt x="66198" y="127222"/>
                </a:lnTo>
                <a:lnTo>
                  <a:pt x="65389" y="126440"/>
                </a:lnTo>
                <a:lnTo>
                  <a:pt x="64798" y="124182"/>
                </a:lnTo>
                <a:lnTo>
                  <a:pt x="63240" y="122693"/>
                </a:lnTo>
                <a:lnTo>
                  <a:pt x="62608" y="120558"/>
                </a:lnTo>
                <a:lnTo>
                  <a:pt x="61901" y="120252"/>
                </a:lnTo>
                <a:lnTo>
                  <a:pt x="60452" y="120415"/>
                </a:lnTo>
                <a:lnTo>
                  <a:pt x="59385" y="119422"/>
                </a:lnTo>
                <a:lnTo>
                  <a:pt x="58677" y="116927"/>
                </a:lnTo>
                <a:lnTo>
                  <a:pt x="58528" y="114248"/>
                </a:lnTo>
                <a:lnTo>
                  <a:pt x="57922" y="111990"/>
                </a:lnTo>
                <a:lnTo>
                  <a:pt x="57052" y="109807"/>
                </a:lnTo>
                <a:lnTo>
                  <a:pt x="56542" y="108026"/>
                </a:lnTo>
                <a:lnTo>
                  <a:pt x="55760" y="100015"/>
                </a:lnTo>
                <a:lnTo>
                  <a:pt x="55570" y="99281"/>
                </a:lnTo>
                <a:lnTo>
                  <a:pt x="55148" y="98675"/>
                </a:lnTo>
                <a:lnTo>
                  <a:pt x="54162" y="97764"/>
                </a:lnTo>
                <a:lnTo>
                  <a:pt x="53421" y="96649"/>
                </a:lnTo>
                <a:lnTo>
                  <a:pt x="53278" y="95731"/>
                </a:lnTo>
                <a:lnTo>
                  <a:pt x="53482" y="91780"/>
                </a:lnTo>
                <a:lnTo>
                  <a:pt x="53822" y="90828"/>
                </a:lnTo>
                <a:lnTo>
                  <a:pt x="54591" y="90373"/>
                </a:lnTo>
                <a:lnTo>
                  <a:pt x="55645" y="91148"/>
                </a:lnTo>
                <a:lnTo>
                  <a:pt x="56488" y="92107"/>
                </a:lnTo>
                <a:lnTo>
                  <a:pt x="57535" y="92569"/>
                </a:lnTo>
                <a:lnTo>
                  <a:pt x="58460" y="93174"/>
                </a:lnTo>
                <a:lnTo>
                  <a:pt x="60187" y="95513"/>
                </a:lnTo>
                <a:lnTo>
                  <a:pt x="60867" y="95881"/>
                </a:lnTo>
                <a:lnTo>
                  <a:pt x="62996" y="95806"/>
                </a:lnTo>
                <a:lnTo>
                  <a:pt x="64254" y="95513"/>
                </a:lnTo>
                <a:lnTo>
                  <a:pt x="64859" y="94663"/>
                </a:lnTo>
                <a:lnTo>
                  <a:pt x="65246" y="93650"/>
                </a:lnTo>
                <a:lnTo>
                  <a:pt x="65253" y="92453"/>
                </a:lnTo>
                <a:lnTo>
                  <a:pt x="64022" y="88917"/>
                </a:lnTo>
                <a:lnTo>
                  <a:pt x="63648" y="86367"/>
                </a:lnTo>
                <a:lnTo>
                  <a:pt x="63628" y="84069"/>
                </a:lnTo>
                <a:lnTo>
                  <a:pt x="63948" y="81764"/>
                </a:lnTo>
                <a:lnTo>
                  <a:pt x="65627" y="77929"/>
                </a:lnTo>
                <a:lnTo>
                  <a:pt x="65838" y="75263"/>
                </a:lnTo>
                <a:lnTo>
                  <a:pt x="65682" y="71693"/>
                </a:lnTo>
                <a:lnTo>
                  <a:pt x="65974" y="69564"/>
                </a:lnTo>
                <a:lnTo>
                  <a:pt x="65926" y="68340"/>
                </a:lnTo>
                <a:lnTo>
                  <a:pt x="64927" y="66416"/>
                </a:lnTo>
                <a:lnTo>
                  <a:pt x="64662" y="64362"/>
                </a:lnTo>
                <a:lnTo>
                  <a:pt x="67463" y="53911"/>
                </a:lnTo>
                <a:lnTo>
                  <a:pt x="68340" y="51884"/>
                </a:lnTo>
                <a:lnTo>
                  <a:pt x="68980" y="49790"/>
                </a:lnTo>
                <a:lnTo>
                  <a:pt x="69272" y="47009"/>
                </a:lnTo>
                <a:lnTo>
                  <a:pt x="71367" y="46247"/>
                </a:lnTo>
                <a:lnTo>
                  <a:pt x="73359" y="45098"/>
                </a:lnTo>
                <a:lnTo>
                  <a:pt x="74386" y="45186"/>
                </a:lnTo>
                <a:lnTo>
                  <a:pt x="75480" y="45465"/>
                </a:lnTo>
                <a:lnTo>
                  <a:pt x="77888" y="44894"/>
                </a:lnTo>
                <a:lnTo>
                  <a:pt x="78860" y="44860"/>
                </a:lnTo>
                <a:close/>
                <a:moveTo>
                  <a:pt x="96656" y="116410"/>
                </a:moveTo>
                <a:lnTo>
                  <a:pt x="97002" y="117097"/>
                </a:lnTo>
                <a:lnTo>
                  <a:pt x="96615" y="117063"/>
                </a:lnTo>
                <a:lnTo>
                  <a:pt x="96343" y="117192"/>
                </a:lnTo>
                <a:lnTo>
                  <a:pt x="95445" y="118606"/>
                </a:lnTo>
                <a:lnTo>
                  <a:pt x="96425" y="121224"/>
                </a:lnTo>
                <a:lnTo>
                  <a:pt x="95819" y="123128"/>
                </a:lnTo>
                <a:lnTo>
                  <a:pt x="94731" y="123251"/>
                </a:lnTo>
                <a:lnTo>
                  <a:pt x="94303" y="123047"/>
                </a:lnTo>
                <a:lnTo>
                  <a:pt x="94527" y="122102"/>
                </a:lnTo>
                <a:lnTo>
                  <a:pt x="94759" y="121673"/>
                </a:lnTo>
                <a:lnTo>
                  <a:pt x="94541" y="120429"/>
                </a:lnTo>
                <a:lnTo>
                  <a:pt x="93895" y="119647"/>
                </a:lnTo>
                <a:lnTo>
                  <a:pt x="93378" y="118130"/>
                </a:lnTo>
                <a:lnTo>
                  <a:pt x="92583" y="117219"/>
                </a:lnTo>
                <a:lnTo>
                  <a:pt x="92957" y="115757"/>
                </a:lnTo>
                <a:lnTo>
                  <a:pt x="95473" y="115594"/>
                </a:lnTo>
                <a:lnTo>
                  <a:pt x="96656" y="116410"/>
                </a:lnTo>
                <a:close/>
                <a:moveTo>
                  <a:pt x="99355" y="135144"/>
                </a:moveTo>
                <a:lnTo>
                  <a:pt x="99294" y="135940"/>
                </a:lnTo>
                <a:lnTo>
                  <a:pt x="95180" y="133043"/>
                </a:lnTo>
                <a:lnTo>
                  <a:pt x="94990" y="132546"/>
                </a:lnTo>
                <a:lnTo>
                  <a:pt x="94983" y="132084"/>
                </a:lnTo>
                <a:lnTo>
                  <a:pt x="95234" y="131622"/>
                </a:lnTo>
                <a:lnTo>
                  <a:pt x="99355" y="135144"/>
                </a:lnTo>
                <a:close/>
                <a:moveTo>
                  <a:pt x="140924" y="143277"/>
                </a:moveTo>
                <a:lnTo>
                  <a:pt x="140421" y="144542"/>
                </a:lnTo>
                <a:lnTo>
                  <a:pt x="139795" y="144093"/>
                </a:lnTo>
                <a:lnTo>
                  <a:pt x="138911" y="144168"/>
                </a:lnTo>
                <a:lnTo>
                  <a:pt x="137524" y="145242"/>
                </a:lnTo>
                <a:lnTo>
                  <a:pt x="135266" y="143801"/>
                </a:lnTo>
                <a:lnTo>
                  <a:pt x="134919" y="142672"/>
                </a:lnTo>
                <a:lnTo>
                  <a:pt x="136531" y="140190"/>
                </a:lnTo>
                <a:lnTo>
                  <a:pt x="136518" y="136497"/>
                </a:lnTo>
                <a:lnTo>
                  <a:pt x="137109" y="135586"/>
                </a:lnTo>
                <a:lnTo>
                  <a:pt x="137728" y="134933"/>
                </a:lnTo>
                <a:lnTo>
                  <a:pt x="138463" y="134580"/>
                </a:lnTo>
                <a:lnTo>
                  <a:pt x="140054" y="137130"/>
                </a:lnTo>
                <a:lnTo>
                  <a:pt x="140598" y="137442"/>
                </a:lnTo>
                <a:lnTo>
                  <a:pt x="142135" y="138612"/>
                </a:lnTo>
                <a:lnTo>
                  <a:pt x="141733" y="140972"/>
                </a:lnTo>
                <a:lnTo>
                  <a:pt x="141876" y="142352"/>
                </a:lnTo>
                <a:lnTo>
                  <a:pt x="140924" y="143277"/>
                </a:lnTo>
                <a:close/>
                <a:moveTo>
                  <a:pt x="63016" y="140965"/>
                </a:moveTo>
                <a:lnTo>
                  <a:pt x="63043" y="142284"/>
                </a:lnTo>
                <a:lnTo>
                  <a:pt x="59827" y="140339"/>
                </a:lnTo>
                <a:lnTo>
                  <a:pt x="59732" y="139666"/>
                </a:lnTo>
                <a:lnTo>
                  <a:pt x="59813" y="139163"/>
                </a:lnTo>
                <a:lnTo>
                  <a:pt x="60146" y="138864"/>
                </a:lnTo>
                <a:lnTo>
                  <a:pt x="61874" y="139591"/>
                </a:lnTo>
                <a:lnTo>
                  <a:pt x="63016" y="140965"/>
                </a:lnTo>
                <a:close/>
                <a:moveTo>
                  <a:pt x="94384" y="145072"/>
                </a:moveTo>
                <a:lnTo>
                  <a:pt x="95568" y="145127"/>
                </a:lnTo>
                <a:lnTo>
                  <a:pt x="95935" y="144943"/>
                </a:lnTo>
                <a:lnTo>
                  <a:pt x="98199" y="146575"/>
                </a:lnTo>
                <a:lnTo>
                  <a:pt x="98063" y="147405"/>
                </a:lnTo>
                <a:lnTo>
                  <a:pt x="98349" y="148493"/>
                </a:lnTo>
                <a:lnTo>
                  <a:pt x="97057" y="150369"/>
                </a:lnTo>
                <a:lnTo>
                  <a:pt x="96826" y="151002"/>
                </a:lnTo>
                <a:lnTo>
                  <a:pt x="96112" y="151614"/>
                </a:lnTo>
                <a:lnTo>
                  <a:pt x="93657" y="150118"/>
                </a:lnTo>
                <a:lnTo>
                  <a:pt x="92759" y="149207"/>
                </a:lnTo>
                <a:lnTo>
                  <a:pt x="92494" y="147344"/>
                </a:lnTo>
                <a:lnTo>
                  <a:pt x="93473" y="144576"/>
                </a:lnTo>
                <a:lnTo>
                  <a:pt x="94384" y="145072"/>
                </a:lnTo>
                <a:close/>
                <a:moveTo>
                  <a:pt x="71285" y="146255"/>
                </a:moveTo>
                <a:lnTo>
                  <a:pt x="72257" y="146419"/>
                </a:lnTo>
                <a:lnTo>
                  <a:pt x="75310" y="145834"/>
                </a:lnTo>
                <a:lnTo>
                  <a:pt x="76562" y="146126"/>
                </a:lnTo>
                <a:lnTo>
                  <a:pt x="77398" y="147248"/>
                </a:lnTo>
                <a:lnTo>
                  <a:pt x="78438" y="147595"/>
                </a:lnTo>
                <a:lnTo>
                  <a:pt x="79261" y="148166"/>
                </a:lnTo>
                <a:lnTo>
                  <a:pt x="80798" y="147173"/>
                </a:lnTo>
                <a:lnTo>
                  <a:pt x="82355" y="148309"/>
                </a:lnTo>
                <a:lnTo>
                  <a:pt x="83736" y="150431"/>
                </a:lnTo>
                <a:lnTo>
                  <a:pt x="85361" y="151933"/>
                </a:lnTo>
                <a:lnTo>
                  <a:pt x="86904" y="153049"/>
                </a:lnTo>
                <a:lnTo>
                  <a:pt x="87204" y="153871"/>
                </a:lnTo>
                <a:lnTo>
                  <a:pt x="86272" y="155225"/>
                </a:lnTo>
                <a:lnTo>
                  <a:pt x="85986" y="156932"/>
                </a:lnTo>
                <a:lnTo>
                  <a:pt x="86082" y="158774"/>
                </a:lnTo>
                <a:lnTo>
                  <a:pt x="87244" y="162644"/>
                </a:lnTo>
                <a:lnTo>
                  <a:pt x="86836" y="163691"/>
                </a:lnTo>
                <a:lnTo>
                  <a:pt x="85667" y="165173"/>
                </a:lnTo>
                <a:lnTo>
                  <a:pt x="84790" y="166819"/>
                </a:lnTo>
                <a:lnTo>
                  <a:pt x="84905" y="167485"/>
                </a:lnTo>
                <a:lnTo>
                  <a:pt x="84559" y="168029"/>
                </a:lnTo>
                <a:lnTo>
                  <a:pt x="84449" y="169192"/>
                </a:lnTo>
                <a:lnTo>
                  <a:pt x="83736" y="168947"/>
                </a:lnTo>
                <a:lnTo>
                  <a:pt x="83076" y="169131"/>
                </a:lnTo>
                <a:lnTo>
                  <a:pt x="82437" y="169654"/>
                </a:lnTo>
                <a:lnTo>
                  <a:pt x="81444" y="170776"/>
                </a:lnTo>
                <a:lnTo>
                  <a:pt x="79887" y="170436"/>
                </a:lnTo>
                <a:lnTo>
                  <a:pt x="79159" y="170103"/>
                </a:lnTo>
                <a:lnTo>
                  <a:pt x="78983" y="169131"/>
                </a:lnTo>
                <a:lnTo>
                  <a:pt x="78520" y="168444"/>
                </a:lnTo>
                <a:lnTo>
                  <a:pt x="77854" y="168036"/>
                </a:lnTo>
                <a:lnTo>
                  <a:pt x="76215" y="166356"/>
                </a:lnTo>
                <a:lnTo>
                  <a:pt x="75446" y="165092"/>
                </a:lnTo>
                <a:lnTo>
                  <a:pt x="75433" y="163745"/>
                </a:lnTo>
                <a:lnTo>
                  <a:pt x="75004" y="162487"/>
                </a:lnTo>
                <a:lnTo>
                  <a:pt x="74154" y="161365"/>
                </a:lnTo>
                <a:lnTo>
                  <a:pt x="73032" y="160502"/>
                </a:lnTo>
                <a:lnTo>
                  <a:pt x="72659" y="159672"/>
                </a:lnTo>
                <a:lnTo>
                  <a:pt x="72515" y="158693"/>
                </a:lnTo>
                <a:lnTo>
                  <a:pt x="72414" y="156183"/>
                </a:lnTo>
                <a:lnTo>
                  <a:pt x="70829" y="153056"/>
                </a:lnTo>
                <a:lnTo>
                  <a:pt x="70272" y="152307"/>
                </a:lnTo>
                <a:lnTo>
                  <a:pt x="68782" y="151532"/>
                </a:lnTo>
                <a:lnTo>
                  <a:pt x="67538" y="150533"/>
                </a:lnTo>
                <a:lnTo>
                  <a:pt x="67014" y="149540"/>
                </a:lnTo>
                <a:lnTo>
                  <a:pt x="66532" y="147935"/>
                </a:lnTo>
                <a:lnTo>
                  <a:pt x="66198" y="147704"/>
                </a:lnTo>
                <a:lnTo>
                  <a:pt x="65233" y="147779"/>
                </a:lnTo>
                <a:lnTo>
                  <a:pt x="64294" y="147568"/>
                </a:lnTo>
                <a:lnTo>
                  <a:pt x="64566" y="146391"/>
                </a:lnTo>
                <a:lnTo>
                  <a:pt x="65498" y="145535"/>
                </a:lnTo>
                <a:lnTo>
                  <a:pt x="66776" y="145426"/>
                </a:lnTo>
                <a:lnTo>
                  <a:pt x="70312" y="145909"/>
                </a:lnTo>
                <a:lnTo>
                  <a:pt x="71285" y="146255"/>
                </a:lnTo>
                <a:close/>
                <a:moveTo>
                  <a:pt x="120469" y="158448"/>
                </a:moveTo>
                <a:lnTo>
                  <a:pt x="122095" y="161419"/>
                </a:lnTo>
                <a:lnTo>
                  <a:pt x="120320" y="159393"/>
                </a:lnTo>
                <a:lnTo>
                  <a:pt x="118260" y="158013"/>
                </a:lnTo>
                <a:lnTo>
                  <a:pt x="116124" y="155728"/>
                </a:lnTo>
                <a:lnTo>
                  <a:pt x="114581" y="154925"/>
                </a:lnTo>
                <a:lnTo>
                  <a:pt x="114111" y="154463"/>
                </a:lnTo>
                <a:lnTo>
                  <a:pt x="114275" y="153518"/>
                </a:lnTo>
                <a:lnTo>
                  <a:pt x="115410" y="153341"/>
                </a:lnTo>
                <a:lnTo>
                  <a:pt x="115913" y="153395"/>
                </a:lnTo>
                <a:lnTo>
                  <a:pt x="119021" y="157441"/>
                </a:lnTo>
                <a:lnTo>
                  <a:pt x="120469" y="158448"/>
                </a:lnTo>
                <a:close/>
                <a:moveTo>
                  <a:pt x="129895" y="166214"/>
                </a:moveTo>
                <a:lnTo>
                  <a:pt x="129963" y="167914"/>
                </a:lnTo>
                <a:lnTo>
                  <a:pt x="129248" y="167288"/>
                </a:lnTo>
                <a:lnTo>
                  <a:pt x="126943" y="163949"/>
                </a:lnTo>
                <a:lnTo>
                  <a:pt x="126304" y="162732"/>
                </a:lnTo>
                <a:lnTo>
                  <a:pt x="126957" y="161923"/>
                </a:lnTo>
                <a:lnTo>
                  <a:pt x="128623" y="163167"/>
                </a:lnTo>
                <a:lnTo>
                  <a:pt x="129895" y="166214"/>
                </a:lnTo>
                <a:close/>
                <a:moveTo>
                  <a:pt x="97805" y="168138"/>
                </a:moveTo>
                <a:lnTo>
                  <a:pt x="96268" y="172973"/>
                </a:lnTo>
                <a:lnTo>
                  <a:pt x="95248" y="171307"/>
                </a:lnTo>
                <a:lnTo>
                  <a:pt x="95663" y="170260"/>
                </a:lnTo>
                <a:lnTo>
                  <a:pt x="94779" y="169389"/>
                </a:lnTo>
                <a:lnTo>
                  <a:pt x="94548" y="168594"/>
                </a:lnTo>
                <a:lnTo>
                  <a:pt x="94888" y="167546"/>
                </a:lnTo>
                <a:lnTo>
                  <a:pt x="95812" y="166574"/>
                </a:lnTo>
                <a:lnTo>
                  <a:pt x="96044" y="163405"/>
                </a:lnTo>
                <a:lnTo>
                  <a:pt x="97995" y="162392"/>
                </a:lnTo>
                <a:lnTo>
                  <a:pt x="98777" y="162351"/>
                </a:lnTo>
                <a:lnTo>
                  <a:pt x="98499" y="163126"/>
                </a:lnTo>
                <a:lnTo>
                  <a:pt x="98526" y="164588"/>
                </a:lnTo>
                <a:lnTo>
                  <a:pt x="97805" y="168138"/>
                </a:lnTo>
                <a:close/>
                <a:moveTo>
                  <a:pt x="101939" y="164758"/>
                </a:moveTo>
                <a:lnTo>
                  <a:pt x="101348" y="165350"/>
                </a:lnTo>
                <a:lnTo>
                  <a:pt x="100987" y="165255"/>
                </a:lnTo>
                <a:lnTo>
                  <a:pt x="100742" y="164208"/>
                </a:lnTo>
                <a:lnTo>
                  <a:pt x="101314" y="163507"/>
                </a:lnTo>
                <a:lnTo>
                  <a:pt x="101497" y="163575"/>
                </a:lnTo>
                <a:lnTo>
                  <a:pt x="101939" y="164758"/>
                </a:lnTo>
                <a:close/>
                <a:moveTo>
                  <a:pt x="128766" y="169450"/>
                </a:moveTo>
                <a:lnTo>
                  <a:pt x="132424" y="171742"/>
                </a:lnTo>
                <a:lnTo>
                  <a:pt x="134947" y="175666"/>
                </a:lnTo>
                <a:lnTo>
                  <a:pt x="135239" y="178671"/>
                </a:lnTo>
                <a:lnTo>
                  <a:pt x="135049" y="179814"/>
                </a:lnTo>
                <a:lnTo>
                  <a:pt x="133845" y="178529"/>
                </a:lnTo>
                <a:lnTo>
                  <a:pt x="131268" y="176692"/>
                </a:lnTo>
                <a:lnTo>
                  <a:pt x="129479" y="176284"/>
                </a:lnTo>
                <a:lnTo>
                  <a:pt x="128929" y="175951"/>
                </a:lnTo>
                <a:lnTo>
                  <a:pt x="129133" y="174959"/>
                </a:lnTo>
                <a:lnTo>
                  <a:pt x="127963" y="174040"/>
                </a:lnTo>
                <a:lnTo>
                  <a:pt x="127827" y="173667"/>
                </a:lnTo>
                <a:lnTo>
                  <a:pt x="126766" y="173259"/>
                </a:lnTo>
                <a:lnTo>
                  <a:pt x="125216" y="171198"/>
                </a:lnTo>
                <a:lnTo>
                  <a:pt x="124121" y="170810"/>
                </a:lnTo>
                <a:lnTo>
                  <a:pt x="123081" y="171246"/>
                </a:lnTo>
                <a:lnTo>
                  <a:pt x="120674" y="174306"/>
                </a:lnTo>
                <a:lnTo>
                  <a:pt x="118096" y="176454"/>
                </a:lnTo>
                <a:lnTo>
                  <a:pt x="118062" y="175632"/>
                </a:lnTo>
                <a:lnTo>
                  <a:pt x="119103" y="172946"/>
                </a:lnTo>
                <a:lnTo>
                  <a:pt x="119769" y="168648"/>
                </a:lnTo>
                <a:lnTo>
                  <a:pt x="120191" y="167342"/>
                </a:lnTo>
                <a:lnTo>
                  <a:pt x="119667" y="165411"/>
                </a:lnTo>
                <a:lnTo>
                  <a:pt x="119599" y="163691"/>
                </a:lnTo>
                <a:lnTo>
                  <a:pt x="121524" y="164486"/>
                </a:lnTo>
                <a:lnTo>
                  <a:pt x="123931" y="165289"/>
                </a:lnTo>
                <a:lnTo>
                  <a:pt x="125767" y="166384"/>
                </a:lnTo>
                <a:lnTo>
                  <a:pt x="126066" y="167118"/>
                </a:lnTo>
                <a:lnTo>
                  <a:pt x="128766" y="169450"/>
                </a:lnTo>
                <a:close/>
                <a:moveTo>
                  <a:pt x="157836" y="164779"/>
                </a:moveTo>
                <a:lnTo>
                  <a:pt x="159182" y="166363"/>
                </a:lnTo>
                <a:lnTo>
                  <a:pt x="159515" y="167506"/>
                </a:lnTo>
                <a:lnTo>
                  <a:pt x="159372" y="168777"/>
                </a:lnTo>
                <a:lnTo>
                  <a:pt x="159985" y="169342"/>
                </a:lnTo>
                <a:lnTo>
                  <a:pt x="161066" y="169491"/>
                </a:lnTo>
                <a:lnTo>
                  <a:pt x="162446" y="170130"/>
                </a:lnTo>
                <a:lnTo>
                  <a:pt x="163480" y="171307"/>
                </a:lnTo>
                <a:lnTo>
                  <a:pt x="162861" y="172381"/>
                </a:lnTo>
                <a:lnTo>
                  <a:pt x="163051" y="173952"/>
                </a:lnTo>
                <a:lnTo>
                  <a:pt x="161970" y="175931"/>
                </a:lnTo>
                <a:lnTo>
                  <a:pt x="162113" y="179440"/>
                </a:lnTo>
                <a:lnTo>
                  <a:pt x="162738" y="180562"/>
                </a:lnTo>
                <a:lnTo>
                  <a:pt x="162800" y="181691"/>
                </a:lnTo>
                <a:lnTo>
                  <a:pt x="162643" y="182874"/>
                </a:lnTo>
                <a:lnTo>
                  <a:pt x="162909" y="183846"/>
                </a:lnTo>
                <a:lnTo>
                  <a:pt x="164575" y="187056"/>
                </a:lnTo>
                <a:lnTo>
                  <a:pt x="164881" y="188123"/>
                </a:lnTo>
                <a:lnTo>
                  <a:pt x="164371" y="188967"/>
                </a:lnTo>
                <a:lnTo>
                  <a:pt x="164207" y="189769"/>
                </a:lnTo>
                <a:lnTo>
                  <a:pt x="165234" y="189850"/>
                </a:lnTo>
                <a:lnTo>
                  <a:pt x="166696" y="191183"/>
                </a:lnTo>
                <a:lnTo>
                  <a:pt x="167560" y="192945"/>
                </a:lnTo>
                <a:lnTo>
                  <a:pt x="167301" y="193407"/>
                </a:lnTo>
                <a:lnTo>
                  <a:pt x="166132" y="192027"/>
                </a:lnTo>
                <a:lnTo>
                  <a:pt x="165248" y="191809"/>
                </a:lnTo>
                <a:lnTo>
                  <a:pt x="161501" y="192183"/>
                </a:lnTo>
                <a:lnTo>
                  <a:pt x="159203" y="191612"/>
                </a:lnTo>
                <a:lnTo>
                  <a:pt x="157714" y="191557"/>
                </a:lnTo>
                <a:lnTo>
                  <a:pt x="156224" y="189198"/>
                </a:lnTo>
                <a:lnTo>
                  <a:pt x="154932" y="188803"/>
                </a:lnTo>
                <a:lnTo>
                  <a:pt x="153912" y="187763"/>
                </a:lnTo>
                <a:lnTo>
                  <a:pt x="152212" y="185091"/>
                </a:lnTo>
                <a:lnTo>
                  <a:pt x="151675" y="183561"/>
                </a:lnTo>
                <a:lnTo>
                  <a:pt x="152858" y="182010"/>
                </a:lnTo>
                <a:lnTo>
                  <a:pt x="153232" y="180772"/>
                </a:lnTo>
                <a:lnTo>
                  <a:pt x="153164" y="179562"/>
                </a:lnTo>
                <a:lnTo>
                  <a:pt x="152035" y="179759"/>
                </a:lnTo>
                <a:lnTo>
                  <a:pt x="151049" y="179358"/>
                </a:lnTo>
                <a:lnTo>
                  <a:pt x="149846" y="177869"/>
                </a:lnTo>
                <a:lnTo>
                  <a:pt x="149363" y="177012"/>
                </a:lnTo>
                <a:lnTo>
                  <a:pt x="148486" y="176298"/>
                </a:lnTo>
                <a:lnTo>
                  <a:pt x="147092" y="174598"/>
                </a:lnTo>
                <a:lnTo>
                  <a:pt x="145086" y="173932"/>
                </a:lnTo>
                <a:lnTo>
                  <a:pt x="144270" y="173469"/>
                </a:lnTo>
                <a:lnTo>
                  <a:pt x="142685" y="172041"/>
                </a:lnTo>
                <a:lnTo>
                  <a:pt x="141522" y="170273"/>
                </a:lnTo>
                <a:lnTo>
                  <a:pt x="140394" y="167172"/>
                </a:lnTo>
                <a:lnTo>
                  <a:pt x="139802" y="163956"/>
                </a:lnTo>
                <a:lnTo>
                  <a:pt x="144977" y="164792"/>
                </a:lnTo>
                <a:lnTo>
                  <a:pt x="150213" y="164629"/>
                </a:lnTo>
                <a:lnTo>
                  <a:pt x="156129" y="163895"/>
                </a:lnTo>
                <a:lnTo>
                  <a:pt x="157836" y="164779"/>
                </a:lnTo>
                <a:close/>
                <a:moveTo>
                  <a:pt x="108502" y="169029"/>
                </a:moveTo>
                <a:lnTo>
                  <a:pt x="107522" y="169484"/>
                </a:lnTo>
                <a:lnTo>
                  <a:pt x="105537" y="167580"/>
                </a:lnTo>
                <a:lnTo>
                  <a:pt x="104381" y="166690"/>
                </a:lnTo>
                <a:lnTo>
                  <a:pt x="104081" y="166193"/>
                </a:lnTo>
                <a:lnTo>
                  <a:pt x="105013" y="165479"/>
                </a:lnTo>
                <a:lnTo>
                  <a:pt x="107529" y="165486"/>
                </a:lnTo>
                <a:lnTo>
                  <a:pt x="108862" y="166792"/>
                </a:lnTo>
                <a:lnTo>
                  <a:pt x="109045" y="167608"/>
                </a:lnTo>
                <a:lnTo>
                  <a:pt x="108502" y="169029"/>
                </a:lnTo>
                <a:close/>
                <a:moveTo>
                  <a:pt x="59752" y="171769"/>
                </a:moveTo>
                <a:lnTo>
                  <a:pt x="60792" y="172062"/>
                </a:lnTo>
                <a:lnTo>
                  <a:pt x="61533" y="171776"/>
                </a:lnTo>
                <a:lnTo>
                  <a:pt x="62193" y="170749"/>
                </a:lnTo>
                <a:lnTo>
                  <a:pt x="62812" y="172266"/>
                </a:lnTo>
                <a:lnTo>
                  <a:pt x="64362" y="173510"/>
                </a:lnTo>
                <a:lnTo>
                  <a:pt x="63846" y="174775"/>
                </a:lnTo>
                <a:lnTo>
                  <a:pt x="62492" y="174918"/>
                </a:lnTo>
                <a:lnTo>
                  <a:pt x="61166" y="174632"/>
                </a:lnTo>
                <a:lnTo>
                  <a:pt x="59759" y="175135"/>
                </a:lnTo>
                <a:lnTo>
                  <a:pt x="58052" y="174850"/>
                </a:lnTo>
                <a:lnTo>
                  <a:pt x="57032" y="173667"/>
                </a:lnTo>
                <a:lnTo>
                  <a:pt x="55869" y="171538"/>
                </a:lnTo>
                <a:lnTo>
                  <a:pt x="55291" y="171144"/>
                </a:lnTo>
                <a:lnTo>
                  <a:pt x="55366" y="170273"/>
                </a:lnTo>
                <a:lnTo>
                  <a:pt x="55794" y="169722"/>
                </a:lnTo>
                <a:lnTo>
                  <a:pt x="55570" y="169580"/>
                </a:lnTo>
                <a:lnTo>
                  <a:pt x="55679" y="169192"/>
                </a:lnTo>
                <a:lnTo>
                  <a:pt x="55890" y="168927"/>
                </a:lnTo>
                <a:lnTo>
                  <a:pt x="56264" y="168818"/>
                </a:lnTo>
                <a:lnTo>
                  <a:pt x="57175" y="169763"/>
                </a:lnTo>
                <a:lnTo>
                  <a:pt x="59337" y="171171"/>
                </a:lnTo>
                <a:lnTo>
                  <a:pt x="59752" y="171769"/>
                </a:lnTo>
                <a:close/>
                <a:moveTo>
                  <a:pt x="58582" y="180772"/>
                </a:moveTo>
                <a:lnTo>
                  <a:pt x="57154" y="181432"/>
                </a:lnTo>
                <a:lnTo>
                  <a:pt x="56787" y="181017"/>
                </a:lnTo>
                <a:lnTo>
                  <a:pt x="56535" y="180059"/>
                </a:lnTo>
                <a:lnTo>
                  <a:pt x="56556" y="179399"/>
                </a:lnTo>
                <a:lnTo>
                  <a:pt x="55189" y="175917"/>
                </a:lnTo>
                <a:lnTo>
                  <a:pt x="56236" y="175387"/>
                </a:lnTo>
                <a:lnTo>
                  <a:pt x="57011" y="175795"/>
                </a:lnTo>
                <a:lnTo>
                  <a:pt x="57793" y="176346"/>
                </a:lnTo>
                <a:lnTo>
                  <a:pt x="58521" y="176631"/>
                </a:lnTo>
                <a:lnTo>
                  <a:pt x="59188" y="177733"/>
                </a:lnTo>
                <a:lnTo>
                  <a:pt x="59031" y="178494"/>
                </a:lnTo>
                <a:lnTo>
                  <a:pt x="59235" y="179229"/>
                </a:lnTo>
                <a:lnTo>
                  <a:pt x="58582" y="180772"/>
                </a:lnTo>
                <a:close/>
                <a:moveTo>
                  <a:pt x="105476" y="182479"/>
                </a:moveTo>
                <a:lnTo>
                  <a:pt x="107699" y="183465"/>
                </a:lnTo>
                <a:lnTo>
                  <a:pt x="109861" y="182615"/>
                </a:lnTo>
                <a:lnTo>
                  <a:pt x="111997" y="182853"/>
                </a:lnTo>
                <a:lnTo>
                  <a:pt x="113771" y="184138"/>
                </a:lnTo>
                <a:lnTo>
                  <a:pt x="113194" y="184954"/>
                </a:lnTo>
                <a:lnTo>
                  <a:pt x="113071" y="185845"/>
                </a:lnTo>
                <a:lnTo>
                  <a:pt x="117042" y="183907"/>
                </a:lnTo>
                <a:lnTo>
                  <a:pt x="118103" y="184023"/>
                </a:lnTo>
                <a:lnTo>
                  <a:pt x="118069" y="185825"/>
                </a:lnTo>
                <a:lnTo>
                  <a:pt x="117831" y="187355"/>
                </a:lnTo>
                <a:lnTo>
                  <a:pt x="117369" y="188837"/>
                </a:lnTo>
                <a:lnTo>
                  <a:pt x="116526" y="190571"/>
                </a:lnTo>
                <a:lnTo>
                  <a:pt x="115397" y="192129"/>
                </a:lnTo>
                <a:lnTo>
                  <a:pt x="113914" y="193257"/>
                </a:lnTo>
                <a:lnTo>
                  <a:pt x="112153" y="193944"/>
                </a:lnTo>
                <a:lnTo>
                  <a:pt x="111317" y="194570"/>
                </a:lnTo>
                <a:lnTo>
                  <a:pt x="111065" y="195515"/>
                </a:lnTo>
                <a:lnTo>
                  <a:pt x="111099" y="196698"/>
                </a:lnTo>
                <a:lnTo>
                  <a:pt x="110691" y="197779"/>
                </a:lnTo>
                <a:lnTo>
                  <a:pt x="108848" y="198221"/>
                </a:lnTo>
                <a:lnTo>
                  <a:pt x="105965" y="200323"/>
                </a:lnTo>
                <a:lnTo>
                  <a:pt x="99770" y="201656"/>
                </a:lnTo>
                <a:lnTo>
                  <a:pt x="98070" y="202573"/>
                </a:lnTo>
                <a:lnTo>
                  <a:pt x="96989" y="203757"/>
                </a:lnTo>
                <a:lnTo>
                  <a:pt x="95778" y="204831"/>
                </a:lnTo>
                <a:lnTo>
                  <a:pt x="95119" y="205096"/>
                </a:lnTo>
                <a:lnTo>
                  <a:pt x="94820" y="204586"/>
                </a:lnTo>
                <a:lnTo>
                  <a:pt x="94731" y="204151"/>
                </a:lnTo>
                <a:lnTo>
                  <a:pt x="95615" y="201356"/>
                </a:lnTo>
                <a:lnTo>
                  <a:pt x="95473" y="200194"/>
                </a:lnTo>
                <a:lnTo>
                  <a:pt x="95044" y="199065"/>
                </a:lnTo>
                <a:lnTo>
                  <a:pt x="95316" y="196855"/>
                </a:lnTo>
                <a:lnTo>
                  <a:pt x="96391" y="194781"/>
                </a:lnTo>
                <a:lnTo>
                  <a:pt x="96962" y="192496"/>
                </a:lnTo>
                <a:lnTo>
                  <a:pt x="97132" y="188089"/>
                </a:lnTo>
                <a:lnTo>
                  <a:pt x="97968" y="181949"/>
                </a:lnTo>
                <a:lnTo>
                  <a:pt x="97920" y="181214"/>
                </a:lnTo>
                <a:lnTo>
                  <a:pt x="97268" y="180385"/>
                </a:lnTo>
                <a:lnTo>
                  <a:pt x="94860" y="179712"/>
                </a:lnTo>
                <a:lnTo>
                  <a:pt x="93909" y="179079"/>
                </a:lnTo>
                <a:lnTo>
                  <a:pt x="94384" y="177848"/>
                </a:lnTo>
                <a:lnTo>
                  <a:pt x="95296" y="177012"/>
                </a:lnTo>
                <a:lnTo>
                  <a:pt x="96547" y="177046"/>
                </a:lnTo>
                <a:lnTo>
                  <a:pt x="97649" y="177828"/>
                </a:lnTo>
                <a:lnTo>
                  <a:pt x="101538" y="179440"/>
                </a:lnTo>
                <a:lnTo>
                  <a:pt x="103605" y="180793"/>
                </a:lnTo>
                <a:lnTo>
                  <a:pt x="105476" y="182479"/>
                </a:lnTo>
                <a:close/>
                <a:moveTo>
                  <a:pt x="150485" y="182874"/>
                </a:moveTo>
                <a:lnTo>
                  <a:pt x="150131" y="183867"/>
                </a:lnTo>
                <a:lnTo>
                  <a:pt x="149574" y="183588"/>
                </a:lnTo>
                <a:lnTo>
                  <a:pt x="149091" y="183139"/>
                </a:lnTo>
                <a:lnTo>
                  <a:pt x="148377" y="181636"/>
                </a:lnTo>
                <a:lnTo>
                  <a:pt x="148132" y="180534"/>
                </a:lnTo>
                <a:lnTo>
                  <a:pt x="149234" y="181153"/>
                </a:lnTo>
                <a:lnTo>
                  <a:pt x="149866" y="182248"/>
                </a:lnTo>
                <a:lnTo>
                  <a:pt x="150485" y="182874"/>
                </a:lnTo>
                <a:close/>
                <a:moveTo>
                  <a:pt x="145786" y="184859"/>
                </a:moveTo>
                <a:lnTo>
                  <a:pt x="143399" y="184982"/>
                </a:lnTo>
                <a:lnTo>
                  <a:pt x="142359" y="184098"/>
                </a:lnTo>
                <a:lnTo>
                  <a:pt x="141060" y="181500"/>
                </a:lnTo>
                <a:lnTo>
                  <a:pt x="142529" y="180936"/>
                </a:lnTo>
                <a:lnTo>
                  <a:pt x="143930" y="181085"/>
                </a:lnTo>
                <a:lnTo>
                  <a:pt x="144956" y="182003"/>
                </a:lnTo>
                <a:lnTo>
                  <a:pt x="146051" y="183744"/>
                </a:lnTo>
                <a:lnTo>
                  <a:pt x="145786" y="184859"/>
                </a:lnTo>
                <a:close/>
                <a:moveTo>
                  <a:pt x="145140" y="187742"/>
                </a:moveTo>
                <a:lnTo>
                  <a:pt x="146466" y="188423"/>
                </a:lnTo>
                <a:lnTo>
                  <a:pt x="147996" y="188150"/>
                </a:lnTo>
                <a:lnTo>
                  <a:pt x="149846" y="186614"/>
                </a:lnTo>
                <a:lnTo>
                  <a:pt x="151927" y="187171"/>
                </a:lnTo>
                <a:lnTo>
                  <a:pt x="153144" y="189436"/>
                </a:lnTo>
                <a:lnTo>
                  <a:pt x="153769" y="190286"/>
                </a:lnTo>
                <a:lnTo>
                  <a:pt x="154109" y="191761"/>
                </a:lnTo>
                <a:lnTo>
                  <a:pt x="154021" y="195304"/>
                </a:lnTo>
                <a:lnTo>
                  <a:pt x="153518" y="198514"/>
                </a:lnTo>
                <a:lnTo>
                  <a:pt x="153912" y="199173"/>
                </a:lnTo>
                <a:lnTo>
                  <a:pt x="154871" y="199752"/>
                </a:lnTo>
                <a:lnTo>
                  <a:pt x="155701" y="200459"/>
                </a:lnTo>
                <a:lnTo>
                  <a:pt x="156401" y="201370"/>
                </a:lnTo>
                <a:lnTo>
                  <a:pt x="156850" y="202383"/>
                </a:lnTo>
                <a:lnTo>
                  <a:pt x="157027" y="204845"/>
                </a:lnTo>
                <a:lnTo>
                  <a:pt x="158230" y="206919"/>
                </a:lnTo>
                <a:lnTo>
                  <a:pt x="158387" y="207728"/>
                </a:lnTo>
                <a:lnTo>
                  <a:pt x="158101" y="208578"/>
                </a:lnTo>
                <a:lnTo>
                  <a:pt x="156095" y="208415"/>
                </a:lnTo>
                <a:lnTo>
                  <a:pt x="155938" y="209129"/>
                </a:lnTo>
                <a:lnTo>
                  <a:pt x="155986" y="210013"/>
                </a:lnTo>
                <a:lnTo>
                  <a:pt x="155279" y="209455"/>
                </a:lnTo>
                <a:lnTo>
                  <a:pt x="154103" y="207429"/>
                </a:lnTo>
                <a:lnTo>
                  <a:pt x="153028" y="206579"/>
                </a:lnTo>
                <a:lnTo>
                  <a:pt x="153361" y="209863"/>
                </a:lnTo>
                <a:lnTo>
                  <a:pt x="153715" y="211434"/>
                </a:lnTo>
                <a:lnTo>
                  <a:pt x="153776" y="213018"/>
                </a:lnTo>
                <a:lnTo>
                  <a:pt x="151920" y="211808"/>
                </a:lnTo>
                <a:lnTo>
                  <a:pt x="149703" y="211060"/>
                </a:lnTo>
                <a:lnTo>
                  <a:pt x="149091" y="210414"/>
                </a:lnTo>
                <a:lnTo>
                  <a:pt x="149295" y="208360"/>
                </a:lnTo>
                <a:lnTo>
                  <a:pt x="149254" y="207340"/>
                </a:lnTo>
                <a:lnTo>
                  <a:pt x="148261" y="205178"/>
                </a:lnTo>
                <a:lnTo>
                  <a:pt x="149424" y="200499"/>
                </a:lnTo>
                <a:lnTo>
                  <a:pt x="149397" y="199541"/>
                </a:lnTo>
                <a:lnTo>
                  <a:pt x="149200" y="198582"/>
                </a:lnTo>
                <a:lnTo>
                  <a:pt x="148282" y="196685"/>
                </a:lnTo>
                <a:lnTo>
                  <a:pt x="146827" y="195093"/>
                </a:lnTo>
                <a:lnTo>
                  <a:pt x="145936" y="195093"/>
                </a:lnTo>
                <a:lnTo>
                  <a:pt x="143780" y="196209"/>
                </a:lnTo>
                <a:lnTo>
                  <a:pt x="142685" y="195841"/>
                </a:lnTo>
                <a:lnTo>
                  <a:pt x="142039" y="191455"/>
                </a:lnTo>
                <a:lnTo>
                  <a:pt x="141169" y="187199"/>
                </a:lnTo>
                <a:lnTo>
                  <a:pt x="140496" y="186111"/>
                </a:lnTo>
                <a:lnTo>
                  <a:pt x="140067" y="184968"/>
                </a:lnTo>
                <a:lnTo>
                  <a:pt x="140496" y="184023"/>
                </a:lnTo>
                <a:lnTo>
                  <a:pt x="141325" y="184411"/>
                </a:lnTo>
                <a:lnTo>
                  <a:pt x="142508" y="185533"/>
                </a:lnTo>
                <a:lnTo>
                  <a:pt x="143937" y="186179"/>
                </a:lnTo>
                <a:lnTo>
                  <a:pt x="144651" y="186743"/>
                </a:lnTo>
                <a:lnTo>
                  <a:pt x="145140" y="187742"/>
                </a:lnTo>
                <a:close/>
                <a:moveTo>
                  <a:pt x="55196" y="184213"/>
                </a:moveTo>
                <a:lnTo>
                  <a:pt x="55611" y="185233"/>
                </a:lnTo>
                <a:lnTo>
                  <a:pt x="55074" y="186770"/>
                </a:lnTo>
                <a:lnTo>
                  <a:pt x="54618" y="187103"/>
                </a:lnTo>
                <a:lnTo>
                  <a:pt x="54006" y="186464"/>
                </a:lnTo>
                <a:lnTo>
                  <a:pt x="52700" y="186015"/>
                </a:lnTo>
                <a:lnTo>
                  <a:pt x="52612" y="185186"/>
                </a:lnTo>
                <a:lnTo>
                  <a:pt x="53298" y="185206"/>
                </a:lnTo>
                <a:lnTo>
                  <a:pt x="54550" y="184397"/>
                </a:lnTo>
                <a:lnTo>
                  <a:pt x="55196" y="184213"/>
                </a:lnTo>
                <a:close/>
                <a:moveTo>
                  <a:pt x="6528" y="243632"/>
                </a:moveTo>
                <a:lnTo>
                  <a:pt x="4760" y="245019"/>
                </a:lnTo>
                <a:lnTo>
                  <a:pt x="4950" y="243306"/>
                </a:lnTo>
                <a:lnTo>
                  <a:pt x="5467" y="241694"/>
                </a:lnTo>
                <a:lnTo>
                  <a:pt x="7262" y="238383"/>
                </a:lnTo>
                <a:lnTo>
                  <a:pt x="8561" y="237362"/>
                </a:lnTo>
                <a:lnTo>
                  <a:pt x="10696" y="234758"/>
                </a:lnTo>
                <a:lnTo>
                  <a:pt x="11907" y="233493"/>
                </a:lnTo>
                <a:lnTo>
                  <a:pt x="14803" y="230998"/>
                </a:lnTo>
                <a:lnTo>
                  <a:pt x="17469" y="228264"/>
                </a:lnTo>
                <a:lnTo>
                  <a:pt x="18367" y="228060"/>
                </a:lnTo>
                <a:lnTo>
                  <a:pt x="19353" y="228019"/>
                </a:lnTo>
                <a:lnTo>
                  <a:pt x="20128" y="227706"/>
                </a:lnTo>
                <a:lnTo>
                  <a:pt x="21869" y="226231"/>
                </a:lnTo>
                <a:lnTo>
                  <a:pt x="26241" y="221308"/>
                </a:lnTo>
                <a:lnTo>
                  <a:pt x="29859" y="217635"/>
                </a:lnTo>
                <a:lnTo>
                  <a:pt x="33565" y="212991"/>
                </a:lnTo>
                <a:lnTo>
                  <a:pt x="35333" y="211638"/>
                </a:lnTo>
                <a:lnTo>
                  <a:pt x="35802" y="211142"/>
                </a:lnTo>
                <a:lnTo>
                  <a:pt x="39216" y="206857"/>
                </a:lnTo>
                <a:lnTo>
                  <a:pt x="40283" y="206232"/>
                </a:lnTo>
                <a:lnTo>
                  <a:pt x="41494" y="205783"/>
                </a:lnTo>
                <a:lnTo>
                  <a:pt x="42310" y="205205"/>
                </a:lnTo>
                <a:lnTo>
                  <a:pt x="43030" y="204477"/>
                </a:lnTo>
                <a:lnTo>
                  <a:pt x="44234" y="202614"/>
                </a:lnTo>
                <a:lnTo>
                  <a:pt x="44724" y="200431"/>
                </a:lnTo>
                <a:lnTo>
                  <a:pt x="44418" y="199201"/>
                </a:lnTo>
                <a:lnTo>
                  <a:pt x="43738" y="197385"/>
                </a:lnTo>
                <a:lnTo>
                  <a:pt x="44588" y="194903"/>
                </a:lnTo>
                <a:lnTo>
                  <a:pt x="45261" y="193761"/>
                </a:lnTo>
                <a:lnTo>
                  <a:pt x="47641" y="188715"/>
                </a:lnTo>
                <a:lnTo>
                  <a:pt x="48328" y="187695"/>
                </a:lnTo>
                <a:lnTo>
                  <a:pt x="49321" y="188334"/>
                </a:lnTo>
                <a:lnTo>
                  <a:pt x="49456" y="189238"/>
                </a:lnTo>
                <a:lnTo>
                  <a:pt x="48967" y="191367"/>
                </a:lnTo>
                <a:lnTo>
                  <a:pt x="48926" y="192435"/>
                </a:lnTo>
                <a:lnTo>
                  <a:pt x="49490" y="193516"/>
                </a:lnTo>
                <a:lnTo>
                  <a:pt x="48811" y="195304"/>
                </a:lnTo>
                <a:lnTo>
                  <a:pt x="50517" y="200051"/>
                </a:lnTo>
                <a:lnTo>
                  <a:pt x="51823" y="203049"/>
                </a:lnTo>
                <a:lnTo>
                  <a:pt x="51871" y="204042"/>
                </a:lnTo>
                <a:lnTo>
                  <a:pt x="50116" y="205837"/>
                </a:lnTo>
                <a:lnTo>
                  <a:pt x="49076" y="206381"/>
                </a:lnTo>
                <a:lnTo>
                  <a:pt x="46825" y="206864"/>
                </a:lnTo>
                <a:lnTo>
                  <a:pt x="45812" y="207388"/>
                </a:lnTo>
                <a:lnTo>
                  <a:pt x="44200" y="208843"/>
                </a:lnTo>
                <a:lnTo>
                  <a:pt x="43194" y="210761"/>
                </a:lnTo>
                <a:lnTo>
                  <a:pt x="42942" y="211753"/>
                </a:lnTo>
                <a:lnTo>
                  <a:pt x="42425" y="212515"/>
                </a:lnTo>
                <a:lnTo>
                  <a:pt x="37788" y="213814"/>
                </a:lnTo>
                <a:lnTo>
                  <a:pt x="35612" y="214664"/>
                </a:lnTo>
                <a:lnTo>
                  <a:pt x="34619" y="215303"/>
                </a:lnTo>
                <a:lnTo>
                  <a:pt x="34095" y="216344"/>
                </a:lnTo>
                <a:lnTo>
                  <a:pt x="34463" y="218180"/>
                </a:lnTo>
                <a:lnTo>
                  <a:pt x="30566" y="224796"/>
                </a:lnTo>
                <a:lnTo>
                  <a:pt x="29321" y="226523"/>
                </a:lnTo>
                <a:lnTo>
                  <a:pt x="27995" y="227999"/>
                </a:lnTo>
                <a:lnTo>
                  <a:pt x="26363" y="229046"/>
                </a:lnTo>
                <a:lnTo>
                  <a:pt x="24072" y="229685"/>
                </a:lnTo>
                <a:lnTo>
                  <a:pt x="22250" y="230964"/>
                </a:lnTo>
                <a:lnTo>
                  <a:pt x="21012" y="233228"/>
                </a:lnTo>
                <a:lnTo>
                  <a:pt x="19489" y="235268"/>
                </a:lnTo>
                <a:lnTo>
                  <a:pt x="17564" y="236784"/>
                </a:lnTo>
                <a:lnTo>
                  <a:pt x="15484" y="238117"/>
                </a:lnTo>
                <a:lnTo>
                  <a:pt x="13579" y="239090"/>
                </a:lnTo>
                <a:lnTo>
                  <a:pt x="11519" y="239777"/>
                </a:lnTo>
                <a:lnTo>
                  <a:pt x="10900" y="240667"/>
                </a:lnTo>
                <a:lnTo>
                  <a:pt x="10465" y="241769"/>
                </a:lnTo>
                <a:lnTo>
                  <a:pt x="9554" y="242286"/>
                </a:lnTo>
                <a:lnTo>
                  <a:pt x="8473" y="242578"/>
                </a:lnTo>
                <a:lnTo>
                  <a:pt x="6528" y="243632"/>
                </a:lnTo>
                <a:close/>
                <a:moveTo>
                  <a:pt x="129541" y="188899"/>
                </a:moveTo>
                <a:lnTo>
                  <a:pt x="130656" y="191462"/>
                </a:lnTo>
                <a:lnTo>
                  <a:pt x="129146" y="191449"/>
                </a:lnTo>
                <a:lnTo>
                  <a:pt x="128595" y="189585"/>
                </a:lnTo>
                <a:lnTo>
                  <a:pt x="129242" y="188980"/>
                </a:lnTo>
                <a:lnTo>
                  <a:pt x="129541" y="188899"/>
                </a:lnTo>
                <a:close/>
                <a:moveTo>
                  <a:pt x="122163" y="224245"/>
                </a:moveTo>
                <a:lnTo>
                  <a:pt x="121428" y="224755"/>
                </a:lnTo>
                <a:lnTo>
                  <a:pt x="121129" y="223484"/>
                </a:lnTo>
                <a:lnTo>
                  <a:pt x="121340" y="221770"/>
                </a:lnTo>
                <a:lnTo>
                  <a:pt x="122802" y="215786"/>
                </a:lnTo>
                <a:lnTo>
                  <a:pt x="122469" y="214290"/>
                </a:lnTo>
                <a:lnTo>
                  <a:pt x="124910" y="210951"/>
                </a:lnTo>
                <a:lnTo>
                  <a:pt x="126413" y="207823"/>
                </a:lnTo>
                <a:lnTo>
                  <a:pt x="128677" y="204532"/>
                </a:lnTo>
                <a:lnTo>
                  <a:pt x="128963" y="202825"/>
                </a:lnTo>
                <a:lnTo>
                  <a:pt x="130969" y="199568"/>
                </a:lnTo>
                <a:lnTo>
                  <a:pt x="132839" y="195073"/>
                </a:lnTo>
                <a:lnTo>
                  <a:pt x="132737" y="193584"/>
                </a:lnTo>
                <a:lnTo>
                  <a:pt x="133219" y="192843"/>
                </a:lnTo>
                <a:lnTo>
                  <a:pt x="133492" y="191714"/>
                </a:lnTo>
                <a:lnTo>
                  <a:pt x="133546" y="190755"/>
                </a:lnTo>
                <a:lnTo>
                  <a:pt x="134919" y="189082"/>
                </a:lnTo>
                <a:lnTo>
                  <a:pt x="135280" y="190170"/>
                </a:lnTo>
                <a:lnTo>
                  <a:pt x="134872" y="192305"/>
                </a:lnTo>
                <a:lnTo>
                  <a:pt x="134940" y="193332"/>
                </a:lnTo>
                <a:lnTo>
                  <a:pt x="135178" y="193815"/>
                </a:lnTo>
                <a:lnTo>
                  <a:pt x="135192" y="195801"/>
                </a:lnTo>
                <a:lnTo>
                  <a:pt x="134702" y="198847"/>
                </a:lnTo>
                <a:lnTo>
                  <a:pt x="135151" y="202363"/>
                </a:lnTo>
                <a:lnTo>
                  <a:pt x="134267" y="205940"/>
                </a:lnTo>
                <a:lnTo>
                  <a:pt x="133261" y="207544"/>
                </a:lnTo>
                <a:lnTo>
                  <a:pt x="131771" y="208680"/>
                </a:lnTo>
                <a:lnTo>
                  <a:pt x="130146" y="209387"/>
                </a:lnTo>
                <a:lnTo>
                  <a:pt x="128460" y="211169"/>
                </a:lnTo>
                <a:lnTo>
                  <a:pt x="127371" y="213250"/>
                </a:lnTo>
                <a:lnTo>
                  <a:pt x="127195" y="215147"/>
                </a:lnTo>
                <a:lnTo>
                  <a:pt x="124516" y="221539"/>
                </a:lnTo>
                <a:lnTo>
                  <a:pt x="122163" y="224245"/>
                </a:lnTo>
                <a:close/>
                <a:moveTo>
                  <a:pt x="117593" y="231650"/>
                </a:moveTo>
                <a:lnTo>
                  <a:pt x="116328" y="231854"/>
                </a:lnTo>
                <a:lnTo>
                  <a:pt x="114995" y="231746"/>
                </a:lnTo>
                <a:lnTo>
                  <a:pt x="114098" y="230800"/>
                </a:lnTo>
                <a:lnTo>
                  <a:pt x="112547" y="226734"/>
                </a:lnTo>
                <a:lnTo>
                  <a:pt x="110745" y="225741"/>
                </a:lnTo>
                <a:lnTo>
                  <a:pt x="108685" y="224993"/>
                </a:lnTo>
                <a:lnTo>
                  <a:pt x="107652" y="224361"/>
                </a:lnTo>
                <a:lnTo>
                  <a:pt x="106740" y="223599"/>
                </a:lnTo>
                <a:lnTo>
                  <a:pt x="103844" y="219540"/>
                </a:lnTo>
                <a:lnTo>
                  <a:pt x="103626" y="217058"/>
                </a:lnTo>
                <a:lnTo>
                  <a:pt x="104122" y="215650"/>
                </a:lnTo>
                <a:lnTo>
                  <a:pt x="104999" y="214392"/>
                </a:lnTo>
                <a:lnTo>
                  <a:pt x="105992" y="214052"/>
                </a:lnTo>
                <a:lnTo>
                  <a:pt x="108379" y="214004"/>
                </a:lnTo>
                <a:lnTo>
                  <a:pt x="109617" y="213841"/>
                </a:lnTo>
                <a:lnTo>
                  <a:pt x="112337" y="211978"/>
                </a:lnTo>
                <a:lnTo>
                  <a:pt x="112527" y="211244"/>
                </a:lnTo>
                <a:lnTo>
                  <a:pt x="112547" y="208177"/>
                </a:lnTo>
                <a:lnTo>
                  <a:pt x="112276" y="206035"/>
                </a:lnTo>
                <a:lnTo>
                  <a:pt x="111595" y="203940"/>
                </a:lnTo>
                <a:lnTo>
                  <a:pt x="112330" y="202981"/>
                </a:lnTo>
                <a:lnTo>
                  <a:pt x="113295" y="202036"/>
                </a:lnTo>
                <a:lnTo>
                  <a:pt x="114295" y="200187"/>
                </a:lnTo>
                <a:lnTo>
                  <a:pt x="114486" y="198888"/>
                </a:lnTo>
                <a:lnTo>
                  <a:pt x="114506" y="197528"/>
                </a:lnTo>
                <a:lnTo>
                  <a:pt x="114764" y="196555"/>
                </a:lnTo>
                <a:lnTo>
                  <a:pt x="115546" y="196066"/>
                </a:lnTo>
                <a:lnTo>
                  <a:pt x="119313" y="194583"/>
                </a:lnTo>
                <a:lnTo>
                  <a:pt x="119980" y="194481"/>
                </a:lnTo>
                <a:lnTo>
                  <a:pt x="124829" y="195855"/>
                </a:lnTo>
                <a:lnTo>
                  <a:pt x="125821" y="197922"/>
                </a:lnTo>
                <a:lnTo>
                  <a:pt x="125916" y="198602"/>
                </a:lnTo>
                <a:lnTo>
                  <a:pt x="125161" y="200894"/>
                </a:lnTo>
                <a:lnTo>
                  <a:pt x="124488" y="202431"/>
                </a:lnTo>
                <a:lnTo>
                  <a:pt x="122856" y="204811"/>
                </a:lnTo>
                <a:lnTo>
                  <a:pt x="121639" y="207381"/>
                </a:lnTo>
                <a:lnTo>
                  <a:pt x="120735" y="211250"/>
                </a:lnTo>
                <a:lnTo>
                  <a:pt x="120163" y="212508"/>
                </a:lnTo>
                <a:lnTo>
                  <a:pt x="118640" y="214929"/>
                </a:lnTo>
                <a:lnTo>
                  <a:pt x="118178" y="216255"/>
                </a:lnTo>
                <a:lnTo>
                  <a:pt x="118192" y="219131"/>
                </a:lnTo>
                <a:lnTo>
                  <a:pt x="117933" y="220192"/>
                </a:lnTo>
                <a:lnTo>
                  <a:pt x="117947" y="221212"/>
                </a:lnTo>
                <a:lnTo>
                  <a:pt x="120966" y="226006"/>
                </a:lnTo>
                <a:lnTo>
                  <a:pt x="121224" y="226761"/>
                </a:lnTo>
                <a:lnTo>
                  <a:pt x="121197" y="227618"/>
                </a:lnTo>
                <a:lnTo>
                  <a:pt x="120680" y="228686"/>
                </a:lnTo>
                <a:lnTo>
                  <a:pt x="119443" y="230529"/>
                </a:lnTo>
                <a:lnTo>
                  <a:pt x="118749" y="231175"/>
                </a:lnTo>
                <a:lnTo>
                  <a:pt x="117593" y="231650"/>
                </a:lnTo>
                <a:close/>
                <a:moveTo>
                  <a:pt x="108406" y="204552"/>
                </a:moveTo>
                <a:lnTo>
                  <a:pt x="107876" y="204818"/>
                </a:lnTo>
                <a:lnTo>
                  <a:pt x="107407" y="204783"/>
                </a:lnTo>
                <a:lnTo>
                  <a:pt x="106284" y="205477"/>
                </a:lnTo>
                <a:lnTo>
                  <a:pt x="105870" y="204178"/>
                </a:lnTo>
                <a:lnTo>
                  <a:pt x="106271" y="201961"/>
                </a:lnTo>
                <a:lnTo>
                  <a:pt x="107957" y="200268"/>
                </a:lnTo>
                <a:lnTo>
                  <a:pt x="108386" y="199738"/>
                </a:lnTo>
                <a:lnTo>
                  <a:pt x="108842" y="199425"/>
                </a:lnTo>
                <a:lnTo>
                  <a:pt x="109392" y="199391"/>
                </a:lnTo>
                <a:lnTo>
                  <a:pt x="109923" y="200051"/>
                </a:lnTo>
                <a:lnTo>
                  <a:pt x="110072" y="201050"/>
                </a:lnTo>
                <a:lnTo>
                  <a:pt x="109005" y="204069"/>
                </a:lnTo>
                <a:lnTo>
                  <a:pt x="108406" y="204552"/>
                </a:lnTo>
                <a:close/>
                <a:moveTo>
                  <a:pt x="140217" y="201982"/>
                </a:moveTo>
                <a:lnTo>
                  <a:pt x="139687" y="202070"/>
                </a:lnTo>
                <a:lnTo>
                  <a:pt x="140571" y="200044"/>
                </a:lnTo>
                <a:lnTo>
                  <a:pt x="141271" y="200336"/>
                </a:lnTo>
                <a:lnTo>
                  <a:pt x="141482" y="200561"/>
                </a:lnTo>
                <a:lnTo>
                  <a:pt x="141461" y="201472"/>
                </a:lnTo>
                <a:lnTo>
                  <a:pt x="140217" y="201982"/>
                </a:lnTo>
                <a:close/>
                <a:moveTo>
                  <a:pt x="56243" y="204294"/>
                </a:moveTo>
                <a:lnTo>
                  <a:pt x="53890" y="204885"/>
                </a:lnTo>
                <a:lnTo>
                  <a:pt x="53346" y="203029"/>
                </a:lnTo>
                <a:lnTo>
                  <a:pt x="55012" y="201322"/>
                </a:lnTo>
                <a:lnTo>
                  <a:pt x="56882" y="202009"/>
                </a:lnTo>
                <a:lnTo>
                  <a:pt x="57998" y="202675"/>
                </a:lnTo>
                <a:lnTo>
                  <a:pt x="57474" y="203281"/>
                </a:lnTo>
                <a:lnTo>
                  <a:pt x="56243" y="204294"/>
                </a:lnTo>
                <a:close/>
                <a:moveTo>
                  <a:pt x="166431" y="215303"/>
                </a:moveTo>
                <a:lnTo>
                  <a:pt x="166098" y="215840"/>
                </a:lnTo>
                <a:lnTo>
                  <a:pt x="165642" y="214732"/>
                </a:lnTo>
                <a:lnTo>
                  <a:pt x="164534" y="213692"/>
                </a:lnTo>
                <a:lnTo>
                  <a:pt x="163466" y="211923"/>
                </a:lnTo>
                <a:lnTo>
                  <a:pt x="162711" y="211373"/>
                </a:lnTo>
                <a:lnTo>
                  <a:pt x="163228" y="209972"/>
                </a:lnTo>
                <a:lnTo>
                  <a:pt x="163276" y="207694"/>
                </a:lnTo>
                <a:lnTo>
                  <a:pt x="164337" y="206653"/>
                </a:lnTo>
                <a:lnTo>
                  <a:pt x="164826" y="206348"/>
                </a:lnTo>
                <a:lnTo>
                  <a:pt x="165629" y="205239"/>
                </a:lnTo>
                <a:lnTo>
                  <a:pt x="165989" y="205178"/>
                </a:lnTo>
                <a:lnTo>
                  <a:pt x="166329" y="206103"/>
                </a:lnTo>
                <a:lnTo>
                  <a:pt x="165608" y="208931"/>
                </a:lnTo>
                <a:lnTo>
                  <a:pt x="166690" y="212277"/>
                </a:lnTo>
                <a:lnTo>
                  <a:pt x="166322" y="214365"/>
                </a:lnTo>
                <a:lnTo>
                  <a:pt x="166479" y="214834"/>
                </a:lnTo>
                <a:lnTo>
                  <a:pt x="166431" y="215303"/>
                </a:lnTo>
                <a:close/>
                <a:moveTo>
                  <a:pt x="145514" y="217751"/>
                </a:moveTo>
                <a:lnTo>
                  <a:pt x="145330" y="218458"/>
                </a:lnTo>
                <a:lnTo>
                  <a:pt x="143827" y="218404"/>
                </a:lnTo>
                <a:lnTo>
                  <a:pt x="143290" y="218513"/>
                </a:lnTo>
                <a:lnTo>
                  <a:pt x="141876" y="220322"/>
                </a:lnTo>
                <a:lnTo>
                  <a:pt x="141046" y="220777"/>
                </a:lnTo>
                <a:lnTo>
                  <a:pt x="136518" y="221369"/>
                </a:lnTo>
                <a:lnTo>
                  <a:pt x="132954" y="220893"/>
                </a:lnTo>
                <a:lnTo>
                  <a:pt x="131730" y="219900"/>
                </a:lnTo>
                <a:lnTo>
                  <a:pt x="130935" y="218261"/>
                </a:lnTo>
                <a:lnTo>
                  <a:pt x="130690" y="217180"/>
                </a:lnTo>
                <a:lnTo>
                  <a:pt x="131587" y="215997"/>
                </a:lnTo>
                <a:lnTo>
                  <a:pt x="132445" y="215215"/>
                </a:lnTo>
                <a:lnTo>
                  <a:pt x="135327" y="213664"/>
                </a:lnTo>
                <a:lnTo>
                  <a:pt x="135980" y="212488"/>
                </a:lnTo>
                <a:lnTo>
                  <a:pt x="137490" y="211067"/>
                </a:lnTo>
                <a:lnTo>
                  <a:pt x="140598" y="210591"/>
                </a:lnTo>
                <a:lnTo>
                  <a:pt x="140897" y="210944"/>
                </a:lnTo>
                <a:lnTo>
                  <a:pt x="141312" y="211169"/>
                </a:lnTo>
                <a:lnTo>
                  <a:pt x="141937" y="211230"/>
                </a:lnTo>
                <a:lnTo>
                  <a:pt x="143481" y="212400"/>
                </a:lnTo>
                <a:lnTo>
                  <a:pt x="145208" y="213148"/>
                </a:lnTo>
                <a:lnTo>
                  <a:pt x="144787" y="215983"/>
                </a:lnTo>
                <a:lnTo>
                  <a:pt x="145303" y="216942"/>
                </a:lnTo>
                <a:lnTo>
                  <a:pt x="145514" y="217751"/>
                </a:lnTo>
                <a:close/>
                <a:moveTo>
                  <a:pt x="158625" y="213998"/>
                </a:moveTo>
                <a:lnTo>
                  <a:pt x="158754" y="214950"/>
                </a:lnTo>
                <a:lnTo>
                  <a:pt x="156306" y="212440"/>
                </a:lnTo>
                <a:lnTo>
                  <a:pt x="155809" y="210665"/>
                </a:lnTo>
                <a:lnTo>
                  <a:pt x="156625" y="210740"/>
                </a:lnTo>
                <a:lnTo>
                  <a:pt x="157672" y="211420"/>
                </a:lnTo>
                <a:lnTo>
                  <a:pt x="158625" y="213998"/>
                </a:lnTo>
                <a:close/>
                <a:moveTo>
                  <a:pt x="173476" y="218159"/>
                </a:moveTo>
                <a:lnTo>
                  <a:pt x="173238" y="218261"/>
                </a:lnTo>
                <a:lnTo>
                  <a:pt x="172177" y="216765"/>
                </a:lnTo>
                <a:lnTo>
                  <a:pt x="172320" y="215065"/>
                </a:lnTo>
                <a:lnTo>
                  <a:pt x="173755" y="212522"/>
                </a:lnTo>
                <a:lnTo>
                  <a:pt x="174815" y="214746"/>
                </a:lnTo>
                <a:lnTo>
                  <a:pt x="174802" y="215752"/>
                </a:lnTo>
                <a:lnTo>
                  <a:pt x="174652" y="216248"/>
                </a:lnTo>
                <a:lnTo>
                  <a:pt x="175645" y="217506"/>
                </a:lnTo>
                <a:lnTo>
                  <a:pt x="174958" y="218125"/>
                </a:lnTo>
                <a:lnTo>
                  <a:pt x="173476" y="218159"/>
                </a:lnTo>
                <a:close/>
                <a:moveTo>
                  <a:pt x="172463" y="226714"/>
                </a:moveTo>
                <a:lnTo>
                  <a:pt x="174020" y="227870"/>
                </a:lnTo>
                <a:lnTo>
                  <a:pt x="176040" y="227564"/>
                </a:lnTo>
                <a:lnTo>
                  <a:pt x="176012" y="230481"/>
                </a:lnTo>
                <a:lnTo>
                  <a:pt x="176339" y="231331"/>
                </a:lnTo>
                <a:lnTo>
                  <a:pt x="178168" y="233799"/>
                </a:lnTo>
                <a:lnTo>
                  <a:pt x="178454" y="235860"/>
                </a:lnTo>
                <a:lnTo>
                  <a:pt x="177372" y="237791"/>
                </a:lnTo>
                <a:lnTo>
                  <a:pt x="176563" y="238709"/>
                </a:lnTo>
                <a:lnTo>
                  <a:pt x="175054" y="240028"/>
                </a:lnTo>
                <a:lnTo>
                  <a:pt x="175020" y="240633"/>
                </a:lnTo>
                <a:lnTo>
                  <a:pt x="175659" y="241320"/>
                </a:lnTo>
                <a:lnTo>
                  <a:pt x="177746" y="241715"/>
                </a:lnTo>
                <a:lnTo>
                  <a:pt x="179324" y="242775"/>
                </a:lnTo>
                <a:lnTo>
                  <a:pt x="179603" y="245788"/>
                </a:lnTo>
                <a:lnTo>
                  <a:pt x="181112" y="248161"/>
                </a:lnTo>
                <a:lnTo>
                  <a:pt x="181072" y="249195"/>
                </a:lnTo>
                <a:lnTo>
                  <a:pt x="180473" y="253438"/>
                </a:lnTo>
                <a:lnTo>
                  <a:pt x="180664" y="255247"/>
                </a:lnTo>
                <a:lnTo>
                  <a:pt x="181792" y="256695"/>
                </a:lnTo>
                <a:lnTo>
                  <a:pt x="182744" y="257307"/>
                </a:lnTo>
                <a:lnTo>
                  <a:pt x="183234" y="258218"/>
                </a:lnTo>
                <a:lnTo>
                  <a:pt x="183676" y="260714"/>
                </a:lnTo>
                <a:lnTo>
                  <a:pt x="183594" y="264950"/>
                </a:lnTo>
                <a:lnTo>
                  <a:pt x="183452" y="266433"/>
                </a:lnTo>
                <a:lnTo>
                  <a:pt x="182785" y="267806"/>
                </a:lnTo>
                <a:lnTo>
                  <a:pt x="180725" y="270928"/>
                </a:lnTo>
                <a:lnTo>
                  <a:pt x="177964" y="273410"/>
                </a:lnTo>
                <a:lnTo>
                  <a:pt x="176488" y="273246"/>
                </a:lnTo>
                <a:lnTo>
                  <a:pt x="176019" y="273981"/>
                </a:lnTo>
                <a:lnTo>
                  <a:pt x="176937" y="276245"/>
                </a:lnTo>
                <a:lnTo>
                  <a:pt x="176570" y="281026"/>
                </a:lnTo>
                <a:lnTo>
                  <a:pt x="175965" y="284337"/>
                </a:lnTo>
                <a:lnTo>
                  <a:pt x="175067" y="282658"/>
                </a:lnTo>
                <a:lnTo>
                  <a:pt x="174441" y="280903"/>
                </a:lnTo>
                <a:lnTo>
                  <a:pt x="173877" y="276252"/>
                </a:lnTo>
                <a:lnTo>
                  <a:pt x="173170" y="274158"/>
                </a:lnTo>
                <a:lnTo>
                  <a:pt x="172062" y="272240"/>
                </a:lnTo>
                <a:lnTo>
                  <a:pt x="171620" y="270526"/>
                </a:lnTo>
                <a:lnTo>
                  <a:pt x="170470" y="268928"/>
                </a:lnTo>
                <a:lnTo>
                  <a:pt x="169001" y="264794"/>
                </a:lnTo>
                <a:lnTo>
                  <a:pt x="168029" y="265005"/>
                </a:lnTo>
                <a:lnTo>
                  <a:pt x="166417" y="266140"/>
                </a:lnTo>
                <a:lnTo>
                  <a:pt x="166057" y="266916"/>
                </a:lnTo>
                <a:lnTo>
                  <a:pt x="165867" y="268092"/>
                </a:lnTo>
                <a:lnTo>
                  <a:pt x="165493" y="269153"/>
                </a:lnTo>
                <a:lnTo>
                  <a:pt x="163616" y="270846"/>
                </a:lnTo>
                <a:lnTo>
                  <a:pt x="162133" y="272859"/>
                </a:lnTo>
                <a:lnTo>
                  <a:pt x="160916" y="275062"/>
                </a:lnTo>
                <a:lnTo>
                  <a:pt x="160529" y="277082"/>
                </a:lnTo>
                <a:lnTo>
                  <a:pt x="161522" y="278659"/>
                </a:lnTo>
                <a:lnTo>
                  <a:pt x="162541" y="279298"/>
                </a:lnTo>
                <a:lnTo>
                  <a:pt x="164030" y="280713"/>
                </a:lnTo>
                <a:lnTo>
                  <a:pt x="164486" y="281359"/>
                </a:lnTo>
                <a:lnTo>
                  <a:pt x="166050" y="285949"/>
                </a:lnTo>
                <a:lnTo>
                  <a:pt x="165996" y="290648"/>
                </a:lnTo>
                <a:lnTo>
                  <a:pt x="164854" y="292715"/>
                </a:lnTo>
                <a:lnTo>
                  <a:pt x="161950" y="296639"/>
                </a:lnTo>
                <a:lnTo>
                  <a:pt x="159856" y="297883"/>
                </a:lnTo>
                <a:lnTo>
                  <a:pt x="158740" y="297251"/>
                </a:lnTo>
                <a:lnTo>
                  <a:pt x="157843" y="294870"/>
                </a:lnTo>
                <a:lnTo>
                  <a:pt x="157700" y="293891"/>
                </a:lnTo>
                <a:lnTo>
                  <a:pt x="158305" y="291654"/>
                </a:lnTo>
                <a:lnTo>
                  <a:pt x="158373" y="289607"/>
                </a:lnTo>
                <a:lnTo>
                  <a:pt x="157666" y="288914"/>
                </a:lnTo>
                <a:lnTo>
                  <a:pt x="156898" y="289050"/>
                </a:lnTo>
                <a:lnTo>
                  <a:pt x="156571" y="289342"/>
                </a:lnTo>
                <a:lnTo>
                  <a:pt x="154701" y="292028"/>
                </a:lnTo>
                <a:lnTo>
                  <a:pt x="153926" y="292708"/>
                </a:lnTo>
                <a:lnTo>
                  <a:pt x="152777" y="292803"/>
                </a:lnTo>
                <a:lnTo>
                  <a:pt x="151865" y="292620"/>
                </a:lnTo>
                <a:lnTo>
                  <a:pt x="146316" y="290274"/>
                </a:lnTo>
                <a:lnTo>
                  <a:pt x="141781" y="287962"/>
                </a:lnTo>
                <a:lnTo>
                  <a:pt x="138231" y="285799"/>
                </a:lnTo>
                <a:lnTo>
                  <a:pt x="135661" y="282535"/>
                </a:lnTo>
                <a:lnTo>
                  <a:pt x="135124" y="280094"/>
                </a:lnTo>
                <a:lnTo>
                  <a:pt x="135090" y="277537"/>
                </a:lnTo>
                <a:lnTo>
                  <a:pt x="133940" y="273790"/>
                </a:lnTo>
                <a:lnTo>
                  <a:pt x="133804" y="272512"/>
                </a:lnTo>
                <a:lnTo>
                  <a:pt x="133886" y="271288"/>
                </a:lnTo>
                <a:lnTo>
                  <a:pt x="135035" y="268989"/>
                </a:lnTo>
                <a:lnTo>
                  <a:pt x="136416" y="267827"/>
                </a:lnTo>
                <a:lnTo>
                  <a:pt x="137191" y="266990"/>
                </a:lnTo>
                <a:lnTo>
                  <a:pt x="137810" y="266066"/>
                </a:lnTo>
                <a:lnTo>
                  <a:pt x="138238" y="264828"/>
                </a:lnTo>
                <a:lnTo>
                  <a:pt x="138116" y="263597"/>
                </a:lnTo>
                <a:lnTo>
                  <a:pt x="137653" y="262829"/>
                </a:lnTo>
                <a:lnTo>
                  <a:pt x="135471" y="260129"/>
                </a:lnTo>
                <a:lnTo>
                  <a:pt x="133573" y="258470"/>
                </a:lnTo>
                <a:lnTo>
                  <a:pt x="129690" y="256981"/>
                </a:lnTo>
                <a:lnTo>
                  <a:pt x="128786" y="256158"/>
                </a:lnTo>
                <a:lnTo>
                  <a:pt x="127793" y="255539"/>
                </a:lnTo>
                <a:lnTo>
                  <a:pt x="126712" y="255274"/>
                </a:lnTo>
                <a:lnTo>
                  <a:pt x="125651" y="255267"/>
                </a:lnTo>
                <a:lnTo>
                  <a:pt x="124502" y="255729"/>
                </a:lnTo>
                <a:lnTo>
                  <a:pt x="124203" y="256715"/>
                </a:lnTo>
                <a:lnTo>
                  <a:pt x="124284" y="257599"/>
                </a:lnTo>
                <a:lnTo>
                  <a:pt x="124182" y="258456"/>
                </a:lnTo>
                <a:lnTo>
                  <a:pt x="122557" y="263386"/>
                </a:lnTo>
                <a:lnTo>
                  <a:pt x="120476" y="262305"/>
                </a:lnTo>
                <a:lnTo>
                  <a:pt x="118491" y="261054"/>
                </a:lnTo>
                <a:lnTo>
                  <a:pt x="117967" y="260177"/>
                </a:lnTo>
                <a:lnTo>
                  <a:pt x="117742" y="259130"/>
                </a:lnTo>
                <a:lnTo>
                  <a:pt x="117403" y="258422"/>
                </a:lnTo>
                <a:lnTo>
                  <a:pt x="116940" y="257783"/>
                </a:lnTo>
                <a:lnTo>
                  <a:pt x="116029" y="259429"/>
                </a:lnTo>
                <a:lnTo>
                  <a:pt x="114894" y="260727"/>
                </a:lnTo>
                <a:lnTo>
                  <a:pt x="113506" y="261027"/>
                </a:lnTo>
                <a:lnTo>
                  <a:pt x="112099" y="261047"/>
                </a:lnTo>
                <a:lnTo>
                  <a:pt x="111636" y="260483"/>
                </a:lnTo>
                <a:lnTo>
                  <a:pt x="111126" y="257348"/>
                </a:lnTo>
                <a:lnTo>
                  <a:pt x="109637" y="256355"/>
                </a:lnTo>
                <a:lnTo>
                  <a:pt x="107774" y="256566"/>
                </a:lnTo>
                <a:lnTo>
                  <a:pt x="105516" y="258293"/>
                </a:lnTo>
                <a:lnTo>
                  <a:pt x="105074" y="258939"/>
                </a:lnTo>
                <a:lnTo>
                  <a:pt x="104578" y="260428"/>
                </a:lnTo>
                <a:lnTo>
                  <a:pt x="102123" y="264658"/>
                </a:lnTo>
                <a:lnTo>
                  <a:pt x="100824" y="267908"/>
                </a:lnTo>
                <a:lnTo>
                  <a:pt x="99383" y="271077"/>
                </a:lnTo>
                <a:lnTo>
                  <a:pt x="98744" y="272118"/>
                </a:lnTo>
                <a:lnTo>
                  <a:pt x="97894" y="272804"/>
                </a:lnTo>
                <a:lnTo>
                  <a:pt x="96554" y="272519"/>
                </a:lnTo>
                <a:lnTo>
                  <a:pt x="95336" y="271764"/>
                </a:lnTo>
                <a:lnTo>
                  <a:pt x="94194" y="269724"/>
                </a:lnTo>
                <a:lnTo>
                  <a:pt x="94582" y="267351"/>
                </a:lnTo>
                <a:lnTo>
                  <a:pt x="95860" y="265834"/>
                </a:lnTo>
                <a:lnTo>
                  <a:pt x="96928" y="264216"/>
                </a:lnTo>
                <a:lnTo>
                  <a:pt x="98213" y="258552"/>
                </a:lnTo>
                <a:lnTo>
                  <a:pt x="98315" y="256539"/>
                </a:lnTo>
                <a:lnTo>
                  <a:pt x="98539" y="255675"/>
                </a:lnTo>
                <a:lnTo>
                  <a:pt x="100668" y="253098"/>
                </a:lnTo>
                <a:lnTo>
                  <a:pt x="102463" y="251500"/>
                </a:lnTo>
                <a:lnTo>
                  <a:pt x="103408" y="251167"/>
                </a:lnTo>
                <a:lnTo>
                  <a:pt x="107277" y="250255"/>
                </a:lnTo>
                <a:lnTo>
                  <a:pt x="108868" y="249494"/>
                </a:lnTo>
                <a:lnTo>
                  <a:pt x="111378" y="249480"/>
                </a:lnTo>
                <a:lnTo>
                  <a:pt x="113418" y="249045"/>
                </a:lnTo>
                <a:lnTo>
                  <a:pt x="115043" y="247814"/>
                </a:lnTo>
                <a:lnTo>
                  <a:pt x="115165" y="246543"/>
                </a:lnTo>
                <a:lnTo>
                  <a:pt x="115091" y="245216"/>
                </a:lnTo>
                <a:lnTo>
                  <a:pt x="115451" y="244407"/>
                </a:lnTo>
                <a:lnTo>
                  <a:pt x="116077" y="243727"/>
                </a:lnTo>
                <a:lnTo>
                  <a:pt x="116947" y="242830"/>
                </a:lnTo>
                <a:lnTo>
                  <a:pt x="117926" y="242157"/>
                </a:lnTo>
                <a:lnTo>
                  <a:pt x="120708" y="241667"/>
                </a:lnTo>
                <a:lnTo>
                  <a:pt x="121632" y="241109"/>
                </a:lnTo>
                <a:lnTo>
                  <a:pt x="122374" y="240246"/>
                </a:lnTo>
                <a:lnTo>
                  <a:pt x="123407" y="238559"/>
                </a:lnTo>
                <a:lnTo>
                  <a:pt x="124638" y="238981"/>
                </a:lnTo>
                <a:lnTo>
                  <a:pt x="125876" y="239634"/>
                </a:lnTo>
                <a:lnTo>
                  <a:pt x="128099" y="240150"/>
                </a:lnTo>
                <a:lnTo>
                  <a:pt x="130064" y="241551"/>
                </a:lnTo>
                <a:lnTo>
                  <a:pt x="131329" y="243754"/>
                </a:lnTo>
                <a:lnTo>
                  <a:pt x="131540" y="244843"/>
                </a:lnTo>
                <a:lnTo>
                  <a:pt x="131866" y="248426"/>
                </a:lnTo>
                <a:lnTo>
                  <a:pt x="131411" y="249263"/>
                </a:lnTo>
                <a:lnTo>
                  <a:pt x="129493" y="250929"/>
                </a:lnTo>
                <a:lnTo>
                  <a:pt x="130377" y="251106"/>
                </a:lnTo>
                <a:lnTo>
                  <a:pt x="132893" y="249589"/>
                </a:lnTo>
                <a:lnTo>
                  <a:pt x="134151" y="249004"/>
                </a:lnTo>
                <a:lnTo>
                  <a:pt x="137252" y="248188"/>
                </a:lnTo>
                <a:lnTo>
                  <a:pt x="137980" y="247651"/>
                </a:lnTo>
                <a:lnTo>
                  <a:pt x="138517" y="246849"/>
                </a:lnTo>
                <a:lnTo>
                  <a:pt x="139611" y="244652"/>
                </a:lnTo>
                <a:lnTo>
                  <a:pt x="140407" y="242306"/>
                </a:lnTo>
                <a:lnTo>
                  <a:pt x="141040" y="241327"/>
                </a:lnTo>
                <a:lnTo>
                  <a:pt x="141930" y="240552"/>
                </a:lnTo>
                <a:lnTo>
                  <a:pt x="142821" y="240423"/>
                </a:lnTo>
                <a:lnTo>
                  <a:pt x="146079" y="242027"/>
                </a:lnTo>
                <a:lnTo>
                  <a:pt x="148166" y="241252"/>
                </a:lnTo>
                <a:lnTo>
                  <a:pt x="148751" y="238818"/>
                </a:lnTo>
                <a:lnTo>
                  <a:pt x="149227" y="235282"/>
                </a:lnTo>
                <a:lnTo>
                  <a:pt x="149601" y="234323"/>
                </a:lnTo>
                <a:lnTo>
                  <a:pt x="150798" y="233398"/>
                </a:lnTo>
                <a:lnTo>
                  <a:pt x="152226" y="233697"/>
                </a:lnTo>
                <a:lnTo>
                  <a:pt x="154184" y="234969"/>
                </a:lnTo>
                <a:lnTo>
                  <a:pt x="155993" y="235391"/>
                </a:lnTo>
                <a:lnTo>
                  <a:pt x="156666" y="234371"/>
                </a:lnTo>
                <a:lnTo>
                  <a:pt x="157306" y="232358"/>
                </a:lnTo>
                <a:lnTo>
                  <a:pt x="158033" y="232364"/>
                </a:lnTo>
                <a:lnTo>
                  <a:pt x="160467" y="233031"/>
                </a:lnTo>
                <a:lnTo>
                  <a:pt x="162820" y="232589"/>
                </a:lnTo>
                <a:lnTo>
                  <a:pt x="163487" y="230168"/>
                </a:lnTo>
                <a:lnTo>
                  <a:pt x="163045" y="227577"/>
                </a:lnTo>
                <a:lnTo>
                  <a:pt x="161202" y="220016"/>
                </a:lnTo>
                <a:lnTo>
                  <a:pt x="162296" y="218329"/>
                </a:lnTo>
                <a:lnTo>
                  <a:pt x="163249" y="218281"/>
                </a:lnTo>
                <a:lnTo>
                  <a:pt x="165567" y="220294"/>
                </a:lnTo>
                <a:lnTo>
                  <a:pt x="170035" y="223014"/>
                </a:lnTo>
                <a:lnTo>
                  <a:pt x="171524" y="224674"/>
                </a:lnTo>
                <a:lnTo>
                  <a:pt x="172463" y="226714"/>
                </a:lnTo>
                <a:close/>
                <a:moveTo>
                  <a:pt x="171783" y="221478"/>
                </a:moveTo>
                <a:lnTo>
                  <a:pt x="171436" y="221967"/>
                </a:lnTo>
                <a:lnTo>
                  <a:pt x="170858" y="220940"/>
                </a:lnTo>
                <a:lnTo>
                  <a:pt x="171361" y="218676"/>
                </a:lnTo>
                <a:lnTo>
                  <a:pt x="171728" y="218295"/>
                </a:lnTo>
                <a:lnTo>
                  <a:pt x="172204" y="219730"/>
                </a:lnTo>
                <a:lnTo>
                  <a:pt x="171783" y="221478"/>
                </a:lnTo>
                <a:close/>
                <a:moveTo>
                  <a:pt x="128405" y="228325"/>
                </a:moveTo>
                <a:lnTo>
                  <a:pt x="128568" y="230318"/>
                </a:lnTo>
                <a:lnTo>
                  <a:pt x="126814" y="230896"/>
                </a:lnTo>
                <a:lnTo>
                  <a:pt x="125406" y="230386"/>
                </a:lnTo>
                <a:lnTo>
                  <a:pt x="124502" y="229189"/>
                </a:lnTo>
                <a:lnTo>
                  <a:pt x="124509" y="228740"/>
                </a:lnTo>
                <a:lnTo>
                  <a:pt x="125298" y="228774"/>
                </a:lnTo>
                <a:lnTo>
                  <a:pt x="127032" y="227727"/>
                </a:lnTo>
                <a:lnTo>
                  <a:pt x="127582" y="227523"/>
                </a:lnTo>
                <a:lnTo>
                  <a:pt x="128405" y="228325"/>
                </a:lnTo>
                <a:close/>
                <a:moveTo>
                  <a:pt x="149574" y="230141"/>
                </a:moveTo>
                <a:lnTo>
                  <a:pt x="149030" y="231283"/>
                </a:lnTo>
                <a:lnTo>
                  <a:pt x="146888" y="230338"/>
                </a:lnTo>
                <a:lnTo>
                  <a:pt x="146378" y="229515"/>
                </a:lnTo>
                <a:lnTo>
                  <a:pt x="146650" y="228543"/>
                </a:lnTo>
                <a:lnTo>
                  <a:pt x="147697" y="228210"/>
                </a:lnTo>
                <a:lnTo>
                  <a:pt x="148241" y="228210"/>
                </a:lnTo>
                <a:lnTo>
                  <a:pt x="149261" y="229230"/>
                </a:lnTo>
                <a:lnTo>
                  <a:pt x="149574" y="230141"/>
                </a:lnTo>
                <a:close/>
                <a:moveTo>
                  <a:pt x="7371" y="247937"/>
                </a:moveTo>
                <a:lnTo>
                  <a:pt x="6072" y="248385"/>
                </a:lnTo>
                <a:lnTo>
                  <a:pt x="5787" y="247189"/>
                </a:lnTo>
                <a:lnTo>
                  <a:pt x="5950" y="246012"/>
                </a:lnTo>
                <a:lnTo>
                  <a:pt x="6881" y="246141"/>
                </a:lnTo>
                <a:lnTo>
                  <a:pt x="7337" y="246508"/>
                </a:lnTo>
                <a:lnTo>
                  <a:pt x="7371" y="247937"/>
                </a:lnTo>
                <a:close/>
                <a:moveTo>
                  <a:pt x="2115" y="254281"/>
                </a:moveTo>
                <a:lnTo>
                  <a:pt x="1122" y="255736"/>
                </a:lnTo>
                <a:lnTo>
                  <a:pt x="0" y="254064"/>
                </a:lnTo>
                <a:lnTo>
                  <a:pt x="122" y="251731"/>
                </a:lnTo>
                <a:lnTo>
                  <a:pt x="469" y="251085"/>
                </a:lnTo>
                <a:lnTo>
                  <a:pt x="2053" y="250731"/>
                </a:lnTo>
                <a:lnTo>
                  <a:pt x="2115" y="254281"/>
                </a:lnTo>
                <a:close/>
                <a:moveTo>
                  <a:pt x="113894" y="263359"/>
                </a:moveTo>
                <a:lnTo>
                  <a:pt x="114105" y="263801"/>
                </a:lnTo>
                <a:lnTo>
                  <a:pt x="114016" y="264277"/>
                </a:lnTo>
                <a:lnTo>
                  <a:pt x="112031" y="265161"/>
                </a:lnTo>
                <a:lnTo>
                  <a:pt x="111364" y="265134"/>
                </a:lnTo>
                <a:lnTo>
                  <a:pt x="111208" y="263658"/>
                </a:lnTo>
                <a:lnTo>
                  <a:pt x="111697" y="262985"/>
                </a:lnTo>
                <a:lnTo>
                  <a:pt x="112636" y="263584"/>
                </a:lnTo>
                <a:lnTo>
                  <a:pt x="113465" y="262890"/>
                </a:lnTo>
                <a:lnTo>
                  <a:pt x="113894" y="263359"/>
                </a:lnTo>
                <a:close/>
                <a:moveTo>
                  <a:pt x="168240" y="271886"/>
                </a:moveTo>
                <a:lnTo>
                  <a:pt x="167941" y="272974"/>
                </a:lnTo>
                <a:lnTo>
                  <a:pt x="166764" y="270411"/>
                </a:lnTo>
                <a:lnTo>
                  <a:pt x="166302" y="269778"/>
                </a:lnTo>
                <a:lnTo>
                  <a:pt x="166900" y="267636"/>
                </a:lnTo>
                <a:lnTo>
                  <a:pt x="168213" y="268684"/>
                </a:lnTo>
                <a:lnTo>
                  <a:pt x="168240" y="271886"/>
                </a:lnTo>
                <a:close/>
                <a:moveTo>
                  <a:pt x="97784" y="282087"/>
                </a:moveTo>
                <a:lnTo>
                  <a:pt x="95853" y="282352"/>
                </a:lnTo>
                <a:lnTo>
                  <a:pt x="95234" y="282331"/>
                </a:lnTo>
                <a:lnTo>
                  <a:pt x="93718" y="280387"/>
                </a:lnTo>
                <a:lnTo>
                  <a:pt x="93575" y="279530"/>
                </a:lnTo>
                <a:lnTo>
                  <a:pt x="92358" y="278557"/>
                </a:lnTo>
                <a:lnTo>
                  <a:pt x="92800" y="277592"/>
                </a:lnTo>
                <a:lnTo>
                  <a:pt x="94378" y="277360"/>
                </a:lnTo>
                <a:lnTo>
                  <a:pt x="97111" y="276130"/>
                </a:lnTo>
                <a:lnTo>
                  <a:pt x="101497" y="278074"/>
                </a:lnTo>
                <a:lnTo>
                  <a:pt x="102177" y="278775"/>
                </a:lnTo>
                <a:lnTo>
                  <a:pt x="100810" y="279203"/>
                </a:lnTo>
                <a:lnTo>
                  <a:pt x="99838" y="281046"/>
                </a:lnTo>
                <a:lnTo>
                  <a:pt x="97784" y="282087"/>
                </a:lnTo>
                <a:close/>
                <a:moveTo>
                  <a:pt x="79962" y="288812"/>
                </a:moveTo>
                <a:lnTo>
                  <a:pt x="81002" y="290185"/>
                </a:lnTo>
                <a:lnTo>
                  <a:pt x="82307" y="289825"/>
                </a:lnTo>
                <a:lnTo>
                  <a:pt x="84388" y="290212"/>
                </a:lnTo>
                <a:lnTo>
                  <a:pt x="84830" y="290927"/>
                </a:lnTo>
                <a:lnTo>
                  <a:pt x="84762" y="291396"/>
                </a:lnTo>
                <a:lnTo>
                  <a:pt x="82539" y="292722"/>
                </a:lnTo>
                <a:lnTo>
                  <a:pt x="81077" y="291335"/>
                </a:lnTo>
                <a:lnTo>
                  <a:pt x="78499" y="292280"/>
                </a:lnTo>
                <a:lnTo>
                  <a:pt x="77269" y="291708"/>
                </a:lnTo>
                <a:lnTo>
                  <a:pt x="75589" y="292219"/>
                </a:lnTo>
                <a:lnTo>
                  <a:pt x="74556" y="291144"/>
                </a:lnTo>
                <a:lnTo>
                  <a:pt x="74977" y="290111"/>
                </a:lnTo>
                <a:lnTo>
                  <a:pt x="77643" y="288411"/>
                </a:lnTo>
                <a:lnTo>
                  <a:pt x="79962" y="288812"/>
                </a:lnTo>
                <a:close/>
                <a:moveTo>
                  <a:pt x="62622" y="304418"/>
                </a:moveTo>
                <a:lnTo>
                  <a:pt x="62105" y="305567"/>
                </a:lnTo>
                <a:lnTo>
                  <a:pt x="61499" y="306104"/>
                </a:lnTo>
                <a:lnTo>
                  <a:pt x="60711" y="305805"/>
                </a:lnTo>
                <a:lnTo>
                  <a:pt x="60106" y="305214"/>
                </a:lnTo>
                <a:lnTo>
                  <a:pt x="59765" y="306097"/>
                </a:lnTo>
                <a:lnTo>
                  <a:pt x="58099" y="306437"/>
                </a:lnTo>
                <a:lnTo>
                  <a:pt x="57045" y="307797"/>
                </a:lnTo>
                <a:lnTo>
                  <a:pt x="55509" y="308165"/>
                </a:lnTo>
                <a:lnTo>
                  <a:pt x="54434" y="307988"/>
                </a:lnTo>
                <a:lnTo>
                  <a:pt x="54550" y="306777"/>
                </a:lnTo>
                <a:lnTo>
                  <a:pt x="57522" y="304962"/>
                </a:lnTo>
                <a:lnTo>
                  <a:pt x="59371" y="304289"/>
                </a:lnTo>
                <a:lnTo>
                  <a:pt x="60996" y="302976"/>
                </a:lnTo>
                <a:lnTo>
                  <a:pt x="61812" y="302833"/>
                </a:lnTo>
                <a:lnTo>
                  <a:pt x="62227" y="303901"/>
                </a:lnTo>
                <a:lnTo>
                  <a:pt x="62622" y="30441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55" name="Google Shape;3855;p208"/>
          <p:cNvSpPr/>
          <p:nvPr/>
        </p:nvSpPr>
        <p:spPr>
          <a:xfrm>
            <a:off x="8789564" y="3773231"/>
            <a:ext cx="323594" cy="293551"/>
          </a:xfrm>
          <a:custGeom>
            <a:rect b="b" l="l" r="r" t="t"/>
            <a:pathLst>
              <a:path extrusionOk="0" h="293551" w="323594">
                <a:moveTo>
                  <a:pt x="267133" y="1367"/>
                </a:moveTo>
                <a:lnTo>
                  <a:pt x="268051" y="1999"/>
                </a:lnTo>
                <a:lnTo>
                  <a:pt x="269194" y="1625"/>
                </a:lnTo>
                <a:lnTo>
                  <a:pt x="271200" y="1176"/>
                </a:lnTo>
                <a:lnTo>
                  <a:pt x="272940" y="1510"/>
                </a:lnTo>
                <a:lnTo>
                  <a:pt x="276783" y="2931"/>
                </a:lnTo>
                <a:lnTo>
                  <a:pt x="277361" y="3638"/>
                </a:lnTo>
                <a:lnTo>
                  <a:pt x="278265" y="7086"/>
                </a:lnTo>
                <a:lnTo>
                  <a:pt x="278952" y="7398"/>
                </a:lnTo>
                <a:lnTo>
                  <a:pt x="281114" y="6589"/>
                </a:lnTo>
                <a:lnTo>
                  <a:pt x="282903" y="6997"/>
                </a:lnTo>
                <a:lnTo>
                  <a:pt x="284909" y="8112"/>
                </a:lnTo>
                <a:lnTo>
                  <a:pt x="286201" y="9187"/>
                </a:lnTo>
                <a:lnTo>
                  <a:pt x="287058" y="10343"/>
                </a:lnTo>
                <a:lnTo>
                  <a:pt x="287975" y="12220"/>
                </a:lnTo>
                <a:lnTo>
                  <a:pt x="288329" y="13716"/>
                </a:lnTo>
                <a:lnTo>
                  <a:pt x="288764" y="15504"/>
                </a:lnTo>
                <a:lnTo>
                  <a:pt x="288649" y="20536"/>
                </a:lnTo>
                <a:lnTo>
                  <a:pt x="287996" y="21359"/>
                </a:lnTo>
                <a:lnTo>
                  <a:pt x="287438" y="22427"/>
                </a:lnTo>
                <a:lnTo>
                  <a:pt x="287574" y="23358"/>
                </a:lnTo>
                <a:lnTo>
                  <a:pt x="288207" y="24093"/>
                </a:lnTo>
                <a:lnTo>
                  <a:pt x="289451" y="24596"/>
                </a:lnTo>
                <a:lnTo>
                  <a:pt x="290601" y="24909"/>
                </a:lnTo>
                <a:lnTo>
                  <a:pt x="291219" y="25704"/>
                </a:lnTo>
                <a:lnTo>
                  <a:pt x="292069" y="28519"/>
                </a:lnTo>
                <a:lnTo>
                  <a:pt x="292640" y="28955"/>
                </a:lnTo>
                <a:lnTo>
                  <a:pt x="294055" y="28941"/>
                </a:lnTo>
                <a:lnTo>
                  <a:pt x="296612" y="28329"/>
                </a:lnTo>
                <a:lnTo>
                  <a:pt x="298828" y="27363"/>
                </a:lnTo>
                <a:lnTo>
                  <a:pt x="299774" y="27159"/>
                </a:lnTo>
                <a:lnTo>
                  <a:pt x="300005" y="29832"/>
                </a:lnTo>
                <a:lnTo>
                  <a:pt x="301310" y="30852"/>
                </a:lnTo>
                <a:lnTo>
                  <a:pt x="303133" y="32042"/>
                </a:lnTo>
                <a:lnTo>
                  <a:pt x="303888" y="32436"/>
                </a:lnTo>
                <a:lnTo>
                  <a:pt x="306023" y="33565"/>
                </a:lnTo>
                <a:lnTo>
                  <a:pt x="310055" y="35000"/>
                </a:lnTo>
                <a:lnTo>
                  <a:pt x="313965" y="36027"/>
                </a:lnTo>
                <a:lnTo>
                  <a:pt x="316862" y="36788"/>
                </a:lnTo>
                <a:lnTo>
                  <a:pt x="318263" y="36836"/>
                </a:lnTo>
                <a:lnTo>
                  <a:pt x="319263" y="36870"/>
                </a:lnTo>
                <a:lnTo>
                  <a:pt x="322152" y="36666"/>
                </a:lnTo>
                <a:lnTo>
                  <a:pt x="323594" y="36312"/>
                </a:lnTo>
                <a:lnTo>
                  <a:pt x="321636" y="37536"/>
                </a:lnTo>
                <a:lnTo>
                  <a:pt x="319242" y="39046"/>
                </a:lnTo>
                <a:lnTo>
                  <a:pt x="316413" y="40814"/>
                </a:lnTo>
                <a:lnTo>
                  <a:pt x="313925" y="42378"/>
                </a:lnTo>
                <a:lnTo>
                  <a:pt x="311544" y="43867"/>
                </a:lnTo>
                <a:lnTo>
                  <a:pt x="309267" y="45295"/>
                </a:lnTo>
                <a:lnTo>
                  <a:pt x="308920" y="46404"/>
                </a:lnTo>
                <a:lnTo>
                  <a:pt x="308355" y="48029"/>
                </a:lnTo>
                <a:lnTo>
                  <a:pt x="306268" y="49266"/>
                </a:lnTo>
                <a:lnTo>
                  <a:pt x="304187" y="50157"/>
                </a:lnTo>
                <a:lnTo>
                  <a:pt x="303704" y="50681"/>
                </a:lnTo>
                <a:lnTo>
                  <a:pt x="303548" y="51381"/>
                </a:lnTo>
                <a:lnTo>
                  <a:pt x="302541" y="52782"/>
                </a:lnTo>
                <a:lnTo>
                  <a:pt x="300596" y="53965"/>
                </a:lnTo>
                <a:lnTo>
                  <a:pt x="298985" y="53850"/>
                </a:lnTo>
                <a:lnTo>
                  <a:pt x="297965" y="53496"/>
                </a:lnTo>
                <a:lnTo>
                  <a:pt x="292545" y="55536"/>
                </a:lnTo>
                <a:lnTo>
                  <a:pt x="290029" y="55488"/>
                </a:lnTo>
                <a:lnTo>
                  <a:pt x="288071" y="56808"/>
                </a:lnTo>
                <a:lnTo>
                  <a:pt x="286616" y="58018"/>
                </a:lnTo>
                <a:lnTo>
                  <a:pt x="283705" y="59337"/>
                </a:lnTo>
                <a:lnTo>
                  <a:pt x="281726" y="59344"/>
                </a:lnTo>
                <a:lnTo>
                  <a:pt x="278802" y="58562"/>
                </a:lnTo>
                <a:lnTo>
                  <a:pt x="275205" y="57066"/>
                </a:lnTo>
                <a:lnTo>
                  <a:pt x="273750" y="56202"/>
                </a:lnTo>
                <a:lnTo>
                  <a:pt x="272431" y="56250"/>
                </a:lnTo>
                <a:lnTo>
                  <a:pt x="269248" y="56046"/>
                </a:lnTo>
                <a:lnTo>
                  <a:pt x="266134" y="55305"/>
                </a:lnTo>
                <a:lnTo>
                  <a:pt x="262421" y="54428"/>
                </a:lnTo>
                <a:lnTo>
                  <a:pt x="260585" y="54054"/>
                </a:lnTo>
                <a:lnTo>
                  <a:pt x="256818" y="53278"/>
                </a:lnTo>
                <a:lnTo>
                  <a:pt x="254363" y="54312"/>
                </a:lnTo>
                <a:lnTo>
                  <a:pt x="252146" y="55237"/>
                </a:lnTo>
                <a:lnTo>
                  <a:pt x="250344" y="55869"/>
                </a:lnTo>
                <a:lnTo>
                  <a:pt x="248855" y="58739"/>
                </a:lnTo>
                <a:lnTo>
                  <a:pt x="248223" y="59752"/>
                </a:lnTo>
                <a:lnTo>
                  <a:pt x="247502" y="61194"/>
                </a:lnTo>
                <a:lnTo>
                  <a:pt x="247162" y="62214"/>
                </a:lnTo>
                <a:lnTo>
                  <a:pt x="247461" y="63431"/>
                </a:lnTo>
                <a:lnTo>
                  <a:pt x="249644" y="64288"/>
                </a:lnTo>
                <a:lnTo>
                  <a:pt x="250555" y="65471"/>
                </a:lnTo>
                <a:lnTo>
                  <a:pt x="250691" y="66511"/>
                </a:lnTo>
                <a:lnTo>
                  <a:pt x="249902" y="67579"/>
                </a:lnTo>
                <a:lnTo>
                  <a:pt x="249242" y="68422"/>
                </a:lnTo>
                <a:lnTo>
                  <a:pt x="249249" y="69163"/>
                </a:lnTo>
                <a:lnTo>
                  <a:pt x="249603" y="69911"/>
                </a:lnTo>
                <a:lnTo>
                  <a:pt x="250126" y="70469"/>
                </a:lnTo>
                <a:lnTo>
                  <a:pt x="253227" y="70816"/>
                </a:lnTo>
                <a:lnTo>
                  <a:pt x="255070" y="70822"/>
                </a:lnTo>
                <a:lnTo>
                  <a:pt x="255784" y="71122"/>
                </a:lnTo>
                <a:lnTo>
                  <a:pt x="255873" y="72135"/>
                </a:lnTo>
                <a:lnTo>
                  <a:pt x="255192" y="73495"/>
                </a:lnTo>
                <a:lnTo>
                  <a:pt x="252581" y="74590"/>
                </a:lnTo>
                <a:lnTo>
                  <a:pt x="251106" y="75746"/>
                </a:lnTo>
                <a:lnTo>
                  <a:pt x="250629" y="77276"/>
                </a:lnTo>
                <a:lnTo>
                  <a:pt x="250650" y="78493"/>
                </a:lnTo>
                <a:lnTo>
                  <a:pt x="251160" y="79302"/>
                </a:lnTo>
                <a:lnTo>
                  <a:pt x="252411" y="80234"/>
                </a:lnTo>
                <a:lnTo>
                  <a:pt x="253587" y="81295"/>
                </a:lnTo>
                <a:lnTo>
                  <a:pt x="253948" y="82158"/>
                </a:lnTo>
                <a:lnTo>
                  <a:pt x="253798" y="83341"/>
                </a:lnTo>
                <a:lnTo>
                  <a:pt x="253329" y="84960"/>
                </a:lnTo>
                <a:lnTo>
                  <a:pt x="252044" y="86843"/>
                </a:lnTo>
                <a:lnTo>
                  <a:pt x="250970" y="88183"/>
                </a:lnTo>
                <a:lnTo>
                  <a:pt x="250895" y="88659"/>
                </a:lnTo>
                <a:lnTo>
                  <a:pt x="251160" y="89380"/>
                </a:lnTo>
                <a:lnTo>
                  <a:pt x="252024" y="90427"/>
                </a:lnTo>
                <a:lnTo>
                  <a:pt x="253492" y="91971"/>
                </a:lnTo>
                <a:lnTo>
                  <a:pt x="255322" y="93215"/>
                </a:lnTo>
                <a:lnTo>
                  <a:pt x="256498" y="93562"/>
                </a:lnTo>
                <a:lnTo>
                  <a:pt x="256872" y="93868"/>
                </a:lnTo>
                <a:lnTo>
                  <a:pt x="257239" y="95309"/>
                </a:lnTo>
                <a:lnTo>
                  <a:pt x="257382" y="96826"/>
                </a:lnTo>
                <a:lnTo>
                  <a:pt x="256913" y="97968"/>
                </a:lnTo>
                <a:lnTo>
                  <a:pt x="257851" y="98907"/>
                </a:lnTo>
                <a:lnTo>
                  <a:pt x="260306" y="98859"/>
                </a:lnTo>
                <a:lnTo>
                  <a:pt x="262305" y="99260"/>
                </a:lnTo>
                <a:lnTo>
                  <a:pt x="263148" y="98859"/>
                </a:lnTo>
                <a:lnTo>
                  <a:pt x="263740" y="99158"/>
                </a:lnTo>
                <a:lnTo>
                  <a:pt x="263366" y="102545"/>
                </a:lnTo>
                <a:lnTo>
                  <a:pt x="263638" y="104544"/>
                </a:lnTo>
                <a:lnTo>
                  <a:pt x="264175" y="105108"/>
                </a:lnTo>
                <a:lnTo>
                  <a:pt x="266140" y="105924"/>
                </a:lnTo>
                <a:lnTo>
                  <a:pt x="269921" y="105822"/>
                </a:lnTo>
                <a:lnTo>
                  <a:pt x="272159" y="106768"/>
                </a:lnTo>
                <a:lnTo>
                  <a:pt x="274627" y="107849"/>
                </a:lnTo>
                <a:lnTo>
                  <a:pt x="275940" y="109045"/>
                </a:lnTo>
                <a:lnTo>
                  <a:pt x="276531" y="109936"/>
                </a:lnTo>
                <a:lnTo>
                  <a:pt x="276368" y="111371"/>
                </a:lnTo>
                <a:lnTo>
                  <a:pt x="275014" y="113051"/>
                </a:lnTo>
                <a:lnTo>
                  <a:pt x="272818" y="113853"/>
                </a:lnTo>
                <a:lnTo>
                  <a:pt x="271533" y="114200"/>
                </a:lnTo>
                <a:lnTo>
                  <a:pt x="265195" y="117342"/>
                </a:lnTo>
                <a:lnTo>
                  <a:pt x="263216" y="118668"/>
                </a:lnTo>
                <a:lnTo>
                  <a:pt x="261680" y="120259"/>
                </a:lnTo>
                <a:lnTo>
                  <a:pt x="261116" y="121456"/>
                </a:lnTo>
                <a:lnTo>
                  <a:pt x="260816" y="122618"/>
                </a:lnTo>
                <a:lnTo>
                  <a:pt x="262190" y="126834"/>
                </a:lnTo>
                <a:lnTo>
                  <a:pt x="262421" y="128140"/>
                </a:lnTo>
                <a:lnTo>
                  <a:pt x="261292" y="132676"/>
                </a:lnTo>
                <a:lnTo>
                  <a:pt x="260959" y="134355"/>
                </a:lnTo>
                <a:lnTo>
                  <a:pt x="261387" y="135532"/>
                </a:lnTo>
                <a:lnTo>
                  <a:pt x="262734" y="135967"/>
                </a:lnTo>
                <a:lnTo>
                  <a:pt x="263026" y="136953"/>
                </a:lnTo>
                <a:lnTo>
                  <a:pt x="263155" y="137708"/>
                </a:lnTo>
                <a:lnTo>
                  <a:pt x="260816" y="139367"/>
                </a:lnTo>
                <a:lnTo>
                  <a:pt x="258341" y="140836"/>
                </a:lnTo>
                <a:lnTo>
                  <a:pt x="257559" y="140829"/>
                </a:lnTo>
                <a:lnTo>
                  <a:pt x="255192" y="143583"/>
                </a:lnTo>
                <a:lnTo>
                  <a:pt x="251255" y="149084"/>
                </a:lnTo>
                <a:lnTo>
                  <a:pt x="249161" y="150948"/>
                </a:lnTo>
                <a:lnTo>
                  <a:pt x="249011" y="151852"/>
                </a:lnTo>
                <a:lnTo>
                  <a:pt x="248848" y="152777"/>
                </a:lnTo>
                <a:lnTo>
                  <a:pt x="249644" y="154327"/>
                </a:lnTo>
                <a:lnTo>
                  <a:pt x="249807" y="155640"/>
                </a:lnTo>
                <a:lnTo>
                  <a:pt x="248923" y="156952"/>
                </a:lnTo>
                <a:lnTo>
                  <a:pt x="247440" y="158468"/>
                </a:lnTo>
                <a:lnTo>
                  <a:pt x="244557" y="159781"/>
                </a:lnTo>
                <a:lnTo>
                  <a:pt x="240919" y="161134"/>
                </a:lnTo>
                <a:lnTo>
                  <a:pt x="239287" y="161950"/>
                </a:lnTo>
                <a:lnTo>
                  <a:pt x="238056" y="165486"/>
                </a:lnTo>
                <a:lnTo>
                  <a:pt x="236921" y="169029"/>
                </a:lnTo>
                <a:lnTo>
                  <a:pt x="236411" y="170341"/>
                </a:lnTo>
                <a:lnTo>
                  <a:pt x="234452" y="174414"/>
                </a:lnTo>
                <a:lnTo>
                  <a:pt x="231025" y="180399"/>
                </a:lnTo>
                <a:lnTo>
                  <a:pt x="230155" y="181704"/>
                </a:lnTo>
                <a:lnTo>
                  <a:pt x="224851" y="184580"/>
                </a:lnTo>
                <a:lnTo>
                  <a:pt x="219444" y="187709"/>
                </a:lnTo>
                <a:lnTo>
                  <a:pt x="218486" y="188892"/>
                </a:lnTo>
                <a:lnTo>
                  <a:pt x="217378" y="191734"/>
                </a:lnTo>
                <a:lnTo>
                  <a:pt x="216337" y="194849"/>
                </a:lnTo>
                <a:lnTo>
                  <a:pt x="215365" y="196474"/>
                </a:lnTo>
                <a:lnTo>
                  <a:pt x="211924" y="200119"/>
                </a:lnTo>
                <a:lnTo>
                  <a:pt x="210795" y="202914"/>
                </a:lnTo>
                <a:lnTo>
                  <a:pt x="210435" y="204736"/>
                </a:lnTo>
                <a:lnTo>
                  <a:pt x="207511" y="205756"/>
                </a:lnTo>
                <a:lnTo>
                  <a:pt x="204192" y="206728"/>
                </a:lnTo>
                <a:lnTo>
                  <a:pt x="199364" y="207041"/>
                </a:lnTo>
                <a:lnTo>
                  <a:pt x="197358" y="207551"/>
                </a:lnTo>
                <a:lnTo>
                  <a:pt x="191442" y="210060"/>
                </a:lnTo>
                <a:lnTo>
                  <a:pt x="189973" y="210169"/>
                </a:lnTo>
                <a:lnTo>
                  <a:pt x="188817" y="209754"/>
                </a:lnTo>
                <a:lnTo>
                  <a:pt x="187947" y="208898"/>
                </a:lnTo>
                <a:lnTo>
                  <a:pt x="187138" y="207469"/>
                </a:lnTo>
                <a:lnTo>
                  <a:pt x="186750" y="205273"/>
                </a:lnTo>
                <a:lnTo>
                  <a:pt x="185608" y="204280"/>
                </a:lnTo>
                <a:lnTo>
                  <a:pt x="184071" y="203430"/>
                </a:lnTo>
                <a:lnTo>
                  <a:pt x="182452" y="203396"/>
                </a:lnTo>
                <a:lnTo>
                  <a:pt x="180820" y="204328"/>
                </a:lnTo>
                <a:lnTo>
                  <a:pt x="179413" y="205348"/>
                </a:lnTo>
                <a:lnTo>
                  <a:pt x="178447" y="206191"/>
                </a:lnTo>
                <a:lnTo>
                  <a:pt x="177509" y="207177"/>
                </a:lnTo>
                <a:lnTo>
                  <a:pt x="175693" y="210482"/>
                </a:lnTo>
                <a:lnTo>
                  <a:pt x="172762" y="215222"/>
                </a:lnTo>
                <a:lnTo>
                  <a:pt x="169492" y="218662"/>
                </a:lnTo>
                <a:lnTo>
                  <a:pt x="168281" y="219689"/>
                </a:lnTo>
                <a:lnTo>
                  <a:pt x="167526" y="220471"/>
                </a:lnTo>
                <a:lnTo>
                  <a:pt x="166500" y="221614"/>
                </a:lnTo>
                <a:lnTo>
                  <a:pt x="165908" y="222715"/>
                </a:lnTo>
                <a:lnTo>
                  <a:pt x="165099" y="226313"/>
                </a:lnTo>
                <a:lnTo>
                  <a:pt x="164629" y="229495"/>
                </a:lnTo>
                <a:lnTo>
                  <a:pt x="164847" y="230209"/>
                </a:lnTo>
                <a:lnTo>
                  <a:pt x="165337" y="230814"/>
                </a:lnTo>
                <a:lnTo>
                  <a:pt x="167125" y="231732"/>
                </a:lnTo>
                <a:lnTo>
                  <a:pt x="169702" y="233269"/>
                </a:lnTo>
                <a:lnTo>
                  <a:pt x="173055" y="234139"/>
                </a:lnTo>
                <a:lnTo>
                  <a:pt x="175877" y="234289"/>
                </a:lnTo>
                <a:lnTo>
                  <a:pt x="176937" y="234942"/>
                </a:lnTo>
                <a:lnTo>
                  <a:pt x="177563" y="235826"/>
                </a:lnTo>
                <a:lnTo>
                  <a:pt x="177740" y="236567"/>
                </a:lnTo>
                <a:lnTo>
                  <a:pt x="177590" y="239192"/>
                </a:lnTo>
                <a:lnTo>
                  <a:pt x="177271" y="242007"/>
                </a:lnTo>
                <a:lnTo>
                  <a:pt x="176230" y="245026"/>
                </a:lnTo>
                <a:lnTo>
                  <a:pt x="176244" y="246753"/>
                </a:lnTo>
                <a:lnTo>
                  <a:pt x="176659" y="248447"/>
                </a:lnTo>
                <a:lnTo>
                  <a:pt x="179793" y="252731"/>
                </a:lnTo>
                <a:lnTo>
                  <a:pt x="180950" y="253173"/>
                </a:lnTo>
                <a:lnTo>
                  <a:pt x="183302" y="253268"/>
                </a:lnTo>
                <a:lnTo>
                  <a:pt x="184397" y="253179"/>
                </a:lnTo>
                <a:lnTo>
                  <a:pt x="185614" y="252744"/>
                </a:lnTo>
                <a:lnTo>
                  <a:pt x="186478" y="253044"/>
                </a:lnTo>
                <a:lnTo>
                  <a:pt x="187124" y="253567"/>
                </a:lnTo>
                <a:lnTo>
                  <a:pt x="187287" y="254437"/>
                </a:lnTo>
                <a:lnTo>
                  <a:pt x="187185" y="258701"/>
                </a:lnTo>
                <a:lnTo>
                  <a:pt x="188151" y="260632"/>
                </a:lnTo>
                <a:lnTo>
                  <a:pt x="190021" y="263257"/>
                </a:lnTo>
                <a:lnTo>
                  <a:pt x="191496" y="266256"/>
                </a:lnTo>
                <a:lnTo>
                  <a:pt x="192890" y="269840"/>
                </a:lnTo>
                <a:lnTo>
                  <a:pt x="194230" y="272641"/>
                </a:lnTo>
                <a:lnTo>
                  <a:pt x="194747" y="274103"/>
                </a:lnTo>
                <a:lnTo>
                  <a:pt x="193877" y="274810"/>
                </a:lnTo>
                <a:lnTo>
                  <a:pt x="193380" y="275545"/>
                </a:lnTo>
                <a:lnTo>
                  <a:pt x="193251" y="276524"/>
                </a:lnTo>
                <a:lnTo>
                  <a:pt x="193435" y="277558"/>
                </a:lnTo>
                <a:lnTo>
                  <a:pt x="193319" y="278285"/>
                </a:lnTo>
                <a:lnTo>
                  <a:pt x="193951" y="279183"/>
                </a:lnTo>
                <a:lnTo>
                  <a:pt x="194693" y="279482"/>
                </a:lnTo>
                <a:lnTo>
                  <a:pt x="194672" y="280108"/>
                </a:lnTo>
                <a:lnTo>
                  <a:pt x="193502" y="280917"/>
                </a:lnTo>
                <a:lnTo>
                  <a:pt x="192462" y="280890"/>
                </a:lnTo>
                <a:lnTo>
                  <a:pt x="191659" y="281284"/>
                </a:lnTo>
                <a:lnTo>
                  <a:pt x="190109" y="282984"/>
                </a:lnTo>
                <a:lnTo>
                  <a:pt x="189388" y="283324"/>
                </a:lnTo>
                <a:lnTo>
                  <a:pt x="188416" y="283480"/>
                </a:lnTo>
                <a:lnTo>
                  <a:pt x="187335" y="283311"/>
                </a:lnTo>
                <a:lnTo>
                  <a:pt x="185798" y="282624"/>
                </a:lnTo>
                <a:lnTo>
                  <a:pt x="185356" y="281542"/>
                </a:lnTo>
                <a:lnTo>
                  <a:pt x="185526" y="280407"/>
                </a:lnTo>
                <a:lnTo>
                  <a:pt x="185179" y="279727"/>
                </a:lnTo>
                <a:lnTo>
                  <a:pt x="184077" y="279856"/>
                </a:lnTo>
                <a:lnTo>
                  <a:pt x="180263" y="281019"/>
                </a:lnTo>
                <a:lnTo>
                  <a:pt x="176625" y="282454"/>
                </a:lnTo>
                <a:lnTo>
                  <a:pt x="175992" y="283433"/>
                </a:lnTo>
                <a:lnTo>
                  <a:pt x="175149" y="284446"/>
                </a:lnTo>
                <a:lnTo>
                  <a:pt x="173483" y="284868"/>
                </a:lnTo>
                <a:lnTo>
                  <a:pt x="171021" y="284997"/>
                </a:lnTo>
                <a:lnTo>
                  <a:pt x="169328" y="284841"/>
                </a:lnTo>
                <a:lnTo>
                  <a:pt x="167764" y="283746"/>
                </a:lnTo>
                <a:lnTo>
                  <a:pt x="166336" y="282753"/>
                </a:lnTo>
                <a:lnTo>
                  <a:pt x="164126" y="282705"/>
                </a:lnTo>
                <a:lnTo>
                  <a:pt x="160148" y="282855"/>
                </a:lnTo>
                <a:lnTo>
                  <a:pt x="157945" y="282841"/>
                </a:lnTo>
                <a:lnTo>
                  <a:pt x="156646" y="282474"/>
                </a:lnTo>
                <a:lnTo>
                  <a:pt x="155368" y="282753"/>
                </a:lnTo>
                <a:lnTo>
                  <a:pt x="153770" y="282345"/>
                </a:lnTo>
                <a:lnTo>
                  <a:pt x="153056" y="282889"/>
                </a:lnTo>
                <a:lnTo>
                  <a:pt x="152382" y="282943"/>
                </a:lnTo>
                <a:lnTo>
                  <a:pt x="151845" y="282005"/>
                </a:lnTo>
                <a:lnTo>
                  <a:pt x="151485" y="281903"/>
                </a:lnTo>
                <a:lnTo>
                  <a:pt x="151063" y="282039"/>
                </a:lnTo>
                <a:lnTo>
                  <a:pt x="150689" y="282358"/>
                </a:lnTo>
                <a:lnTo>
                  <a:pt x="150472" y="282909"/>
                </a:lnTo>
                <a:lnTo>
                  <a:pt x="150397" y="289165"/>
                </a:lnTo>
                <a:lnTo>
                  <a:pt x="147772" y="289125"/>
                </a:lnTo>
                <a:lnTo>
                  <a:pt x="145902" y="289111"/>
                </a:lnTo>
                <a:lnTo>
                  <a:pt x="143849" y="289451"/>
                </a:lnTo>
                <a:lnTo>
                  <a:pt x="141972" y="289927"/>
                </a:lnTo>
                <a:lnTo>
                  <a:pt x="141047" y="290498"/>
                </a:lnTo>
                <a:lnTo>
                  <a:pt x="139728" y="291389"/>
                </a:lnTo>
                <a:lnTo>
                  <a:pt x="139415" y="292640"/>
                </a:lnTo>
                <a:lnTo>
                  <a:pt x="138782" y="293551"/>
                </a:lnTo>
                <a:lnTo>
                  <a:pt x="137871" y="292205"/>
                </a:lnTo>
                <a:lnTo>
                  <a:pt x="137286" y="291579"/>
                </a:lnTo>
                <a:lnTo>
                  <a:pt x="136607" y="292042"/>
                </a:lnTo>
                <a:lnTo>
                  <a:pt x="135641" y="291987"/>
                </a:lnTo>
                <a:lnTo>
                  <a:pt x="133900" y="290450"/>
                </a:lnTo>
                <a:lnTo>
                  <a:pt x="133125" y="292001"/>
                </a:lnTo>
                <a:lnTo>
                  <a:pt x="130249" y="292354"/>
                </a:lnTo>
                <a:lnTo>
                  <a:pt x="129888" y="291185"/>
                </a:lnTo>
                <a:lnTo>
                  <a:pt x="129820" y="290097"/>
                </a:lnTo>
                <a:lnTo>
                  <a:pt x="128236" y="290886"/>
                </a:lnTo>
                <a:lnTo>
                  <a:pt x="127100" y="289675"/>
                </a:lnTo>
                <a:lnTo>
                  <a:pt x="126590" y="288050"/>
                </a:lnTo>
                <a:lnTo>
                  <a:pt x="126155" y="287601"/>
                </a:lnTo>
                <a:lnTo>
                  <a:pt x="125658" y="287084"/>
                </a:lnTo>
                <a:lnTo>
                  <a:pt x="124462" y="286527"/>
                </a:lnTo>
                <a:lnTo>
                  <a:pt x="123401" y="284800"/>
                </a:lnTo>
                <a:lnTo>
                  <a:pt x="123299" y="282964"/>
                </a:lnTo>
                <a:lnTo>
                  <a:pt x="122999" y="280781"/>
                </a:lnTo>
                <a:lnTo>
                  <a:pt x="120769" y="272675"/>
                </a:lnTo>
                <a:lnTo>
                  <a:pt x="119416" y="271927"/>
                </a:lnTo>
                <a:lnTo>
                  <a:pt x="111820" y="270485"/>
                </a:lnTo>
                <a:lnTo>
                  <a:pt x="111433" y="269064"/>
                </a:lnTo>
                <a:lnTo>
                  <a:pt x="111956" y="265243"/>
                </a:lnTo>
                <a:lnTo>
                  <a:pt x="111746" y="262829"/>
                </a:lnTo>
                <a:lnTo>
                  <a:pt x="109284" y="259640"/>
                </a:lnTo>
                <a:lnTo>
                  <a:pt x="108597" y="257409"/>
                </a:lnTo>
                <a:lnTo>
                  <a:pt x="106591" y="255498"/>
                </a:lnTo>
                <a:lnTo>
                  <a:pt x="104599" y="254941"/>
                </a:lnTo>
                <a:lnTo>
                  <a:pt x="102586" y="255192"/>
                </a:lnTo>
                <a:lnTo>
                  <a:pt x="101504" y="255947"/>
                </a:lnTo>
                <a:lnTo>
                  <a:pt x="100913" y="257226"/>
                </a:lnTo>
                <a:lnTo>
                  <a:pt x="105211" y="256926"/>
                </a:lnTo>
                <a:lnTo>
                  <a:pt x="106176" y="257395"/>
                </a:lnTo>
                <a:lnTo>
                  <a:pt x="107332" y="258232"/>
                </a:lnTo>
                <a:lnTo>
                  <a:pt x="106101" y="258198"/>
                </a:lnTo>
                <a:lnTo>
                  <a:pt x="104673" y="257803"/>
                </a:lnTo>
                <a:lnTo>
                  <a:pt x="102885" y="257831"/>
                </a:lnTo>
                <a:lnTo>
                  <a:pt x="96187" y="258769"/>
                </a:lnTo>
                <a:lnTo>
                  <a:pt x="92297" y="260122"/>
                </a:lnTo>
                <a:lnTo>
                  <a:pt x="87082" y="259721"/>
                </a:lnTo>
                <a:lnTo>
                  <a:pt x="80499" y="261054"/>
                </a:lnTo>
                <a:lnTo>
                  <a:pt x="75059" y="261129"/>
                </a:lnTo>
                <a:lnTo>
                  <a:pt x="72815" y="263719"/>
                </a:lnTo>
                <a:lnTo>
                  <a:pt x="71571" y="263250"/>
                </a:lnTo>
                <a:lnTo>
                  <a:pt x="70619" y="262618"/>
                </a:lnTo>
                <a:lnTo>
                  <a:pt x="63139" y="260585"/>
                </a:lnTo>
                <a:lnTo>
                  <a:pt x="62622" y="259735"/>
                </a:lnTo>
                <a:lnTo>
                  <a:pt x="61371" y="259123"/>
                </a:lnTo>
                <a:lnTo>
                  <a:pt x="59997" y="260211"/>
                </a:lnTo>
                <a:lnTo>
                  <a:pt x="59011" y="260388"/>
                </a:lnTo>
                <a:lnTo>
                  <a:pt x="54911" y="259483"/>
                </a:lnTo>
                <a:lnTo>
                  <a:pt x="51776" y="260170"/>
                </a:lnTo>
                <a:lnTo>
                  <a:pt x="50613" y="261340"/>
                </a:lnTo>
                <a:lnTo>
                  <a:pt x="50531" y="263155"/>
                </a:lnTo>
                <a:lnTo>
                  <a:pt x="46615" y="262802"/>
                </a:lnTo>
                <a:lnTo>
                  <a:pt x="44398" y="262230"/>
                </a:lnTo>
                <a:lnTo>
                  <a:pt x="41447" y="262863"/>
                </a:lnTo>
                <a:lnTo>
                  <a:pt x="34755" y="262026"/>
                </a:lnTo>
                <a:lnTo>
                  <a:pt x="33001" y="262230"/>
                </a:lnTo>
                <a:lnTo>
                  <a:pt x="30560" y="263441"/>
                </a:lnTo>
                <a:lnTo>
                  <a:pt x="29539" y="264379"/>
                </a:lnTo>
                <a:lnTo>
                  <a:pt x="28091" y="264746"/>
                </a:lnTo>
                <a:lnTo>
                  <a:pt x="26813" y="263441"/>
                </a:lnTo>
                <a:lnTo>
                  <a:pt x="25861" y="262863"/>
                </a:lnTo>
                <a:lnTo>
                  <a:pt x="24977" y="263244"/>
                </a:lnTo>
                <a:lnTo>
                  <a:pt x="23780" y="264318"/>
                </a:lnTo>
                <a:lnTo>
                  <a:pt x="20312" y="264821"/>
                </a:lnTo>
                <a:lnTo>
                  <a:pt x="17177" y="264678"/>
                </a:lnTo>
                <a:lnTo>
                  <a:pt x="13804" y="263672"/>
                </a:lnTo>
                <a:lnTo>
                  <a:pt x="14206" y="263332"/>
                </a:lnTo>
                <a:lnTo>
                  <a:pt x="14729" y="261577"/>
                </a:lnTo>
                <a:lnTo>
                  <a:pt x="15198" y="255301"/>
                </a:lnTo>
                <a:lnTo>
                  <a:pt x="15797" y="253030"/>
                </a:lnTo>
                <a:lnTo>
                  <a:pt x="15620" y="251792"/>
                </a:lnTo>
                <a:lnTo>
                  <a:pt x="15742" y="251418"/>
                </a:lnTo>
                <a:lnTo>
                  <a:pt x="17068" y="250317"/>
                </a:lnTo>
                <a:lnTo>
                  <a:pt x="17388" y="249854"/>
                </a:lnTo>
                <a:lnTo>
                  <a:pt x="17891" y="246631"/>
                </a:lnTo>
                <a:lnTo>
                  <a:pt x="18449" y="243054"/>
                </a:lnTo>
                <a:lnTo>
                  <a:pt x="19067" y="241769"/>
                </a:lnTo>
                <a:lnTo>
                  <a:pt x="19584" y="241422"/>
                </a:lnTo>
                <a:lnTo>
                  <a:pt x="23766" y="239811"/>
                </a:lnTo>
                <a:lnTo>
                  <a:pt x="24480" y="238743"/>
                </a:lnTo>
                <a:lnTo>
                  <a:pt x="26636" y="238995"/>
                </a:lnTo>
                <a:lnTo>
                  <a:pt x="26833" y="238736"/>
                </a:lnTo>
                <a:lnTo>
                  <a:pt x="27030" y="237499"/>
                </a:lnTo>
                <a:lnTo>
                  <a:pt x="28030" y="236159"/>
                </a:lnTo>
                <a:lnTo>
                  <a:pt x="29417" y="235057"/>
                </a:lnTo>
                <a:lnTo>
                  <a:pt x="30457" y="234670"/>
                </a:lnTo>
                <a:lnTo>
                  <a:pt x="34218" y="233976"/>
                </a:lnTo>
                <a:lnTo>
                  <a:pt x="36421" y="233010"/>
                </a:lnTo>
                <a:lnTo>
                  <a:pt x="37081" y="232909"/>
                </a:lnTo>
                <a:lnTo>
                  <a:pt x="42936" y="233153"/>
                </a:lnTo>
                <a:lnTo>
                  <a:pt x="44166" y="232786"/>
                </a:lnTo>
                <a:lnTo>
                  <a:pt x="44357" y="232446"/>
                </a:lnTo>
                <a:lnTo>
                  <a:pt x="44704" y="228788"/>
                </a:lnTo>
                <a:lnTo>
                  <a:pt x="45771" y="228217"/>
                </a:lnTo>
                <a:lnTo>
                  <a:pt x="45934" y="227910"/>
                </a:lnTo>
                <a:lnTo>
                  <a:pt x="45574" y="225374"/>
                </a:lnTo>
                <a:lnTo>
                  <a:pt x="45778" y="223681"/>
                </a:lnTo>
                <a:lnTo>
                  <a:pt x="46982" y="222674"/>
                </a:lnTo>
                <a:lnTo>
                  <a:pt x="46907" y="222103"/>
                </a:lnTo>
                <a:lnTo>
                  <a:pt x="46050" y="220900"/>
                </a:lnTo>
                <a:lnTo>
                  <a:pt x="44901" y="220131"/>
                </a:lnTo>
                <a:lnTo>
                  <a:pt x="44343" y="219948"/>
                </a:lnTo>
                <a:lnTo>
                  <a:pt x="39542" y="220675"/>
                </a:lnTo>
                <a:lnTo>
                  <a:pt x="37557" y="220437"/>
                </a:lnTo>
                <a:lnTo>
                  <a:pt x="36632" y="219995"/>
                </a:lnTo>
                <a:lnTo>
                  <a:pt x="36435" y="219669"/>
                </a:lnTo>
                <a:lnTo>
                  <a:pt x="36625" y="218927"/>
                </a:lnTo>
                <a:lnTo>
                  <a:pt x="36659" y="217724"/>
                </a:lnTo>
                <a:lnTo>
                  <a:pt x="37353" y="215847"/>
                </a:lnTo>
                <a:lnTo>
                  <a:pt x="37564" y="214725"/>
                </a:lnTo>
                <a:lnTo>
                  <a:pt x="36999" y="208218"/>
                </a:lnTo>
                <a:lnTo>
                  <a:pt x="36190" y="203886"/>
                </a:lnTo>
                <a:lnTo>
                  <a:pt x="36625" y="199582"/>
                </a:lnTo>
                <a:lnTo>
                  <a:pt x="36537" y="198691"/>
                </a:lnTo>
                <a:lnTo>
                  <a:pt x="36373" y="198487"/>
                </a:lnTo>
                <a:lnTo>
                  <a:pt x="35768" y="198487"/>
                </a:lnTo>
                <a:lnTo>
                  <a:pt x="32844" y="198867"/>
                </a:lnTo>
                <a:lnTo>
                  <a:pt x="30356" y="196093"/>
                </a:lnTo>
                <a:lnTo>
                  <a:pt x="28805" y="194998"/>
                </a:lnTo>
                <a:lnTo>
                  <a:pt x="24562" y="193618"/>
                </a:lnTo>
                <a:lnTo>
                  <a:pt x="22699" y="193346"/>
                </a:lnTo>
                <a:lnTo>
                  <a:pt x="19972" y="192149"/>
                </a:lnTo>
                <a:lnTo>
                  <a:pt x="17449" y="189531"/>
                </a:lnTo>
                <a:lnTo>
                  <a:pt x="14879" y="186845"/>
                </a:lnTo>
                <a:lnTo>
                  <a:pt x="13838" y="185125"/>
                </a:lnTo>
                <a:lnTo>
                  <a:pt x="12689" y="182194"/>
                </a:lnTo>
                <a:lnTo>
                  <a:pt x="9438" y="176570"/>
                </a:lnTo>
                <a:lnTo>
                  <a:pt x="9466" y="175115"/>
                </a:lnTo>
                <a:lnTo>
                  <a:pt x="9065" y="174224"/>
                </a:lnTo>
                <a:lnTo>
                  <a:pt x="5889" y="170518"/>
                </a:lnTo>
                <a:lnTo>
                  <a:pt x="3638" y="167880"/>
                </a:lnTo>
                <a:lnTo>
                  <a:pt x="0" y="163609"/>
                </a:lnTo>
                <a:lnTo>
                  <a:pt x="7269" y="166003"/>
                </a:lnTo>
                <a:lnTo>
                  <a:pt x="12934" y="167832"/>
                </a:lnTo>
                <a:lnTo>
                  <a:pt x="22094" y="170783"/>
                </a:lnTo>
                <a:lnTo>
                  <a:pt x="29199" y="173075"/>
                </a:lnTo>
                <a:lnTo>
                  <a:pt x="31165" y="173449"/>
                </a:lnTo>
                <a:lnTo>
                  <a:pt x="51993" y="171490"/>
                </a:lnTo>
                <a:lnTo>
                  <a:pt x="59684" y="172973"/>
                </a:lnTo>
                <a:lnTo>
                  <a:pt x="62126" y="173802"/>
                </a:lnTo>
                <a:lnTo>
                  <a:pt x="62492" y="173320"/>
                </a:lnTo>
                <a:lnTo>
                  <a:pt x="63526" y="172313"/>
                </a:lnTo>
                <a:lnTo>
                  <a:pt x="65321" y="171293"/>
                </a:lnTo>
                <a:lnTo>
                  <a:pt x="67756" y="170484"/>
                </a:lnTo>
                <a:lnTo>
                  <a:pt x="70184" y="170042"/>
                </a:lnTo>
                <a:lnTo>
                  <a:pt x="73665" y="169981"/>
                </a:lnTo>
                <a:lnTo>
                  <a:pt x="76032" y="170049"/>
                </a:lnTo>
                <a:lnTo>
                  <a:pt x="77779" y="170294"/>
                </a:lnTo>
                <a:lnTo>
                  <a:pt x="81152" y="170151"/>
                </a:lnTo>
                <a:lnTo>
                  <a:pt x="82770" y="169756"/>
                </a:lnTo>
                <a:lnTo>
                  <a:pt x="88312" y="168138"/>
                </a:lnTo>
                <a:lnTo>
                  <a:pt x="92039" y="167050"/>
                </a:lnTo>
                <a:lnTo>
                  <a:pt x="97676" y="165357"/>
                </a:lnTo>
                <a:lnTo>
                  <a:pt x="101790" y="164112"/>
                </a:lnTo>
                <a:lnTo>
                  <a:pt x="102817" y="163453"/>
                </a:lnTo>
                <a:lnTo>
                  <a:pt x="103878" y="162270"/>
                </a:lnTo>
                <a:lnTo>
                  <a:pt x="104388" y="161202"/>
                </a:lnTo>
                <a:lnTo>
                  <a:pt x="103123" y="159556"/>
                </a:lnTo>
                <a:lnTo>
                  <a:pt x="102960" y="158108"/>
                </a:lnTo>
                <a:lnTo>
                  <a:pt x="103789" y="156265"/>
                </a:lnTo>
                <a:lnTo>
                  <a:pt x="104238" y="153457"/>
                </a:lnTo>
                <a:lnTo>
                  <a:pt x="104150" y="149452"/>
                </a:lnTo>
                <a:lnTo>
                  <a:pt x="103878" y="147140"/>
                </a:lnTo>
                <a:lnTo>
                  <a:pt x="105027" y="142835"/>
                </a:lnTo>
                <a:lnTo>
                  <a:pt x="105986" y="140414"/>
                </a:lnTo>
                <a:lnTo>
                  <a:pt x="107896" y="139258"/>
                </a:lnTo>
                <a:lnTo>
                  <a:pt x="109230" y="138551"/>
                </a:lnTo>
                <a:lnTo>
                  <a:pt x="109780" y="138027"/>
                </a:lnTo>
                <a:lnTo>
                  <a:pt x="110324" y="137449"/>
                </a:lnTo>
                <a:lnTo>
                  <a:pt x="112364" y="134158"/>
                </a:lnTo>
                <a:lnTo>
                  <a:pt x="114234" y="132621"/>
                </a:lnTo>
                <a:lnTo>
                  <a:pt x="116043" y="131690"/>
                </a:lnTo>
                <a:lnTo>
                  <a:pt x="118028" y="131812"/>
                </a:lnTo>
                <a:lnTo>
                  <a:pt x="119708" y="133084"/>
                </a:lnTo>
                <a:lnTo>
                  <a:pt x="122972" y="133641"/>
                </a:lnTo>
                <a:lnTo>
                  <a:pt x="126134" y="133267"/>
                </a:lnTo>
                <a:lnTo>
                  <a:pt x="128875" y="132309"/>
                </a:lnTo>
                <a:lnTo>
                  <a:pt x="130119" y="131526"/>
                </a:lnTo>
                <a:lnTo>
                  <a:pt x="131574" y="130840"/>
                </a:lnTo>
                <a:lnTo>
                  <a:pt x="131493" y="130051"/>
                </a:lnTo>
                <a:lnTo>
                  <a:pt x="129840" y="129371"/>
                </a:lnTo>
                <a:lnTo>
                  <a:pt x="128895" y="128405"/>
                </a:lnTo>
                <a:lnTo>
                  <a:pt x="128528" y="127222"/>
                </a:lnTo>
                <a:lnTo>
                  <a:pt x="129453" y="126501"/>
                </a:lnTo>
                <a:lnTo>
                  <a:pt x="131615" y="126290"/>
                </a:lnTo>
                <a:lnTo>
                  <a:pt x="136905" y="123401"/>
                </a:lnTo>
                <a:lnTo>
                  <a:pt x="139061" y="121497"/>
                </a:lnTo>
                <a:lnTo>
                  <a:pt x="139646" y="120606"/>
                </a:lnTo>
                <a:lnTo>
                  <a:pt x="140666" y="120510"/>
                </a:lnTo>
                <a:lnTo>
                  <a:pt x="142679" y="121394"/>
                </a:lnTo>
                <a:lnTo>
                  <a:pt x="145039" y="121687"/>
                </a:lnTo>
                <a:lnTo>
                  <a:pt x="146514" y="120803"/>
                </a:lnTo>
                <a:lnTo>
                  <a:pt x="147983" y="120606"/>
                </a:lnTo>
                <a:lnTo>
                  <a:pt x="149424" y="121571"/>
                </a:lnTo>
                <a:lnTo>
                  <a:pt x="150200" y="122727"/>
                </a:lnTo>
                <a:lnTo>
                  <a:pt x="151505" y="124101"/>
                </a:lnTo>
                <a:lnTo>
                  <a:pt x="153158" y="124373"/>
                </a:lnTo>
                <a:lnTo>
                  <a:pt x="155150" y="123639"/>
                </a:lnTo>
                <a:lnTo>
                  <a:pt x="157245" y="122047"/>
                </a:lnTo>
                <a:lnTo>
                  <a:pt x="159230" y="119817"/>
                </a:lnTo>
                <a:lnTo>
                  <a:pt x="160992" y="117614"/>
                </a:lnTo>
                <a:lnTo>
                  <a:pt x="160556" y="110610"/>
                </a:lnTo>
                <a:lnTo>
                  <a:pt x="160264" y="106468"/>
                </a:lnTo>
                <a:lnTo>
                  <a:pt x="161195" y="104279"/>
                </a:lnTo>
                <a:lnTo>
                  <a:pt x="162521" y="102939"/>
                </a:lnTo>
                <a:lnTo>
                  <a:pt x="163399" y="100852"/>
                </a:lnTo>
                <a:lnTo>
                  <a:pt x="163378" y="99009"/>
                </a:lnTo>
                <a:lnTo>
                  <a:pt x="164310" y="97458"/>
                </a:lnTo>
                <a:lnTo>
                  <a:pt x="165235" y="93222"/>
                </a:lnTo>
                <a:lnTo>
                  <a:pt x="166493" y="92222"/>
                </a:lnTo>
                <a:lnTo>
                  <a:pt x="169090" y="91529"/>
                </a:lnTo>
                <a:lnTo>
                  <a:pt x="173225" y="91127"/>
                </a:lnTo>
                <a:lnTo>
                  <a:pt x="176468" y="89189"/>
                </a:lnTo>
                <a:lnTo>
                  <a:pt x="179732" y="87122"/>
                </a:lnTo>
                <a:lnTo>
                  <a:pt x="180167" y="85300"/>
                </a:lnTo>
                <a:lnTo>
                  <a:pt x="178943" y="83355"/>
                </a:lnTo>
                <a:lnTo>
                  <a:pt x="177305" y="79574"/>
                </a:lnTo>
                <a:lnTo>
                  <a:pt x="175829" y="77310"/>
                </a:lnTo>
                <a:lnTo>
                  <a:pt x="172225" y="73243"/>
                </a:lnTo>
                <a:lnTo>
                  <a:pt x="172640" y="70734"/>
                </a:lnTo>
                <a:lnTo>
                  <a:pt x="174646" y="69707"/>
                </a:lnTo>
                <a:lnTo>
                  <a:pt x="179583" y="71448"/>
                </a:lnTo>
                <a:lnTo>
                  <a:pt x="180956" y="71788"/>
                </a:lnTo>
                <a:lnTo>
                  <a:pt x="182677" y="72033"/>
                </a:lnTo>
                <a:lnTo>
                  <a:pt x="187226" y="71992"/>
                </a:lnTo>
                <a:lnTo>
                  <a:pt x="190939" y="71312"/>
                </a:lnTo>
                <a:lnTo>
                  <a:pt x="194815" y="69762"/>
                </a:lnTo>
                <a:lnTo>
                  <a:pt x="195577" y="68143"/>
                </a:lnTo>
                <a:lnTo>
                  <a:pt x="195529" y="66219"/>
                </a:lnTo>
                <a:lnTo>
                  <a:pt x="195597" y="64628"/>
                </a:lnTo>
                <a:lnTo>
                  <a:pt x="195658" y="62418"/>
                </a:lnTo>
                <a:lnTo>
                  <a:pt x="194264" y="60996"/>
                </a:lnTo>
                <a:lnTo>
                  <a:pt x="193421" y="59725"/>
                </a:lnTo>
                <a:lnTo>
                  <a:pt x="193169" y="58705"/>
                </a:lnTo>
                <a:lnTo>
                  <a:pt x="194142" y="58147"/>
                </a:lnTo>
                <a:lnTo>
                  <a:pt x="195087" y="57107"/>
                </a:lnTo>
                <a:lnTo>
                  <a:pt x="195991" y="55216"/>
                </a:lnTo>
                <a:lnTo>
                  <a:pt x="198140" y="52952"/>
                </a:lnTo>
                <a:lnTo>
                  <a:pt x="199439" y="50912"/>
                </a:lnTo>
                <a:lnTo>
                  <a:pt x="200663" y="49946"/>
                </a:lnTo>
                <a:lnTo>
                  <a:pt x="202512" y="48613"/>
                </a:lnTo>
                <a:lnTo>
                  <a:pt x="203696" y="46662"/>
                </a:lnTo>
                <a:lnTo>
                  <a:pt x="204240" y="45492"/>
                </a:lnTo>
                <a:lnTo>
                  <a:pt x="205307" y="44350"/>
                </a:lnTo>
                <a:lnTo>
                  <a:pt x="205668" y="43602"/>
                </a:lnTo>
                <a:lnTo>
                  <a:pt x="205375" y="42929"/>
                </a:lnTo>
                <a:lnTo>
                  <a:pt x="204845" y="42085"/>
                </a:lnTo>
                <a:lnTo>
                  <a:pt x="204240" y="41133"/>
                </a:lnTo>
                <a:lnTo>
                  <a:pt x="204240" y="40209"/>
                </a:lnTo>
                <a:lnTo>
                  <a:pt x="204743" y="39236"/>
                </a:lnTo>
                <a:lnTo>
                  <a:pt x="205294" y="38359"/>
                </a:lnTo>
                <a:lnTo>
                  <a:pt x="205035" y="37128"/>
                </a:lnTo>
                <a:lnTo>
                  <a:pt x="204743" y="35122"/>
                </a:lnTo>
                <a:lnTo>
                  <a:pt x="203736" y="33939"/>
                </a:lnTo>
                <a:lnTo>
                  <a:pt x="203057" y="31199"/>
                </a:lnTo>
                <a:lnTo>
                  <a:pt x="201989" y="28410"/>
                </a:lnTo>
                <a:lnTo>
                  <a:pt x="201417" y="27323"/>
                </a:lnTo>
                <a:lnTo>
                  <a:pt x="200370" y="25949"/>
                </a:lnTo>
                <a:lnTo>
                  <a:pt x="198031" y="24494"/>
                </a:lnTo>
                <a:lnTo>
                  <a:pt x="197358" y="23521"/>
                </a:lnTo>
                <a:lnTo>
                  <a:pt x="198269" y="21644"/>
                </a:lnTo>
                <a:lnTo>
                  <a:pt x="199799" y="20482"/>
                </a:lnTo>
                <a:lnTo>
                  <a:pt x="202675" y="17605"/>
                </a:lnTo>
                <a:lnTo>
                  <a:pt x="204246" y="15620"/>
                </a:lnTo>
                <a:lnTo>
                  <a:pt x="205668" y="14232"/>
                </a:lnTo>
                <a:lnTo>
                  <a:pt x="207504" y="14464"/>
                </a:lnTo>
                <a:lnTo>
                  <a:pt x="208578" y="14341"/>
                </a:lnTo>
                <a:lnTo>
                  <a:pt x="209523" y="13056"/>
                </a:lnTo>
                <a:lnTo>
                  <a:pt x="211400" y="11920"/>
                </a:lnTo>
                <a:lnTo>
                  <a:pt x="214739" y="9568"/>
                </a:lnTo>
                <a:lnTo>
                  <a:pt x="215909" y="7976"/>
                </a:lnTo>
                <a:lnTo>
                  <a:pt x="217683" y="7174"/>
                </a:lnTo>
                <a:lnTo>
                  <a:pt x="219159" y="6990"/>
                </a:lnTo>
                <a:lnTo>
                  <a:pt x="221144" y="6433"/>
                </a:lnTo>
                <a:lnTo>
                  <a:pt x="223055" y="5576"/>
                </a:lnTo>
                <a:lnTo>
                  <a:pt x="224803" y="4923"/>
                </a:lnTo>
                <a:lnTo>
                  <a:pt x="227537" y="4787"/>
                </a:lnTo>
                <a:lnTo>
                  <a:pt x="231882" y="4400"/>
                </a:lnTo>
                <a:lnTo>
                  <a:pt x="234221" y="3992"/>
                </a:lnTo>
                <a:lnTo>
                  <a:pt x="239845" y="3679"/>
                </a:lnTo>
                <a:lnTo>
                  <a:pt x="245965" y="3536"/>
                </a:lnTo>
                <a:lnTo>
                  <a:pt x="246672" y="3522"/>
                </a:lnTo>
                <a:lnTo>
                  <a:pt x="249324" y="4366"/>
                </a:lnTo>
                <a:lnTo>
                  <a:pt x="251119" y="5073"/>
                </a:lnTo>
                <a:lnTo>
                  <a:pt x="251826" y="5012"/>
                </a:lnTo>
                <a:lnTo>
                  <a:pt x="254798" y="3325"/>
                </a:lnTo>
                <a:lnTo>
                  <a:pt x="259313" y="1258"/>
                </a:lnTo>
                <a:lnTo>
                  <a:pt x="261414" y="340"/>
                </a:lnTo>
                <a:lnTo>
                  <a:pt x="262543" y="0"/>
                </a:lnTo>
                <a:lnTo>
                  <a:pt x="264291" y="20"/>
                </a:lnTo>
                <a:lnTo>
                  <a:pt x="265698" y="56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56" name="Google Shape;3856;p208"/>
          <p:cNvSpPr/>
          <p:nvPr/>
        </p:nvSpPr>
        <p:spPr>
          <a:xfrm>
            <a:off x="7898041" y="3279989"/>
            <a:ext cx="190401" cy="179915"/>
          </a:xfrm>
          <a:custGeom>
            <a:rect b="b" l="l" r="r" t="t"/>
            <a:pathLst>
              <a:path extrusionOk="0" h="179915" w="190401">
                <a:moveTo>
                  <a:pt x="104496" y="12478"/>
                </a:moveTo>
                <a:lnTo>
                  <a:pt x="105258" y="12873"/>
                </a:lnTo>
                <a:lnTo>
                  <a:pt x="110603" y="13301"/>
                </a:lnTo>
                <a:lnTo>
                  <a:pt x="116023" y="13729"/>
                </a:lnTo>
                <a:lnTo>
                  <a:pt x="124733" y="14198"/>
                </a:lnTo>
                <a:lnTo>
                  <a:pt x="133812" y="14674"/>
                </a:lnTo>
                <a:lnTo>
                  <a:pt x="143236" y="15185"/>
                </a:lnTo>
                <a:lnTo>
                  <a:pt x="153430" y="15722"/>
                </a:lnTo>
                <a:lnTo>
                  <a:pt x="164181" y="16041"/>
                </a:lnTo>
                <a:lnTo>
                  <a:pt x="164840" y="15824"/>
                </a:lnTo>
                <a:lnTo>
                  <a:pt x="165935" y="14552"/>
                </a:lnTo>
                <a:lnTo>
                  <a:pt x="167274" y="14722"/>
                </a:lnTo>
                <a:lnTo>
                  <a:pt x="168859" y="15511"/>
                </a:lnTo>
                <a:lnTo>
                  <a:pt x="169593" y="16096"/>
                </a:lnTo>
                <a:lnTo>
                  <a:pt x="169906" y="16769"/>
                </a:lnTo>
                <a:lnTo>
                  <a:pt x="170103" y="17544"/>
                </a:lnTo>
                <a:lnTo>
                  <a:pt x="170967" y="17694"/>
                </a:lnTo>
                <a:lnTo>
                  <a:pt x="172551" y="18285"/>
                </a:lnTo>
                <a:lnTo>
                  <a:pt x="174687" y="19625"/>
                </a:lnTo>
                <a:lnTo>
                  <a:pt x="176359" y="20924"/>
                </a:lnTo>
                <a:lnTo>
                  <a:pt x="177958" y="22773"/>
                </a:lnTo>
                <a:lnTo>
                  <a:pt x="178488" y="24868"/>
                </a:lnTo>
                <a:lnTo>
                  <a:pt x="178515" y="27241"/>
                </a:lnTo>
                <a:lnTo>
                  <a:pt x="178413" y="28764"/>
                </a:lnTo>
                <a:lnTo>
                  <a:pt x="178549" y="29383"/>
                </a:lnTo>
                <a:lnTo>
                  <a:pt x="180732" y="40351"/>
                </a:lnTo>
                <a:lnTo>
                  <a:pt x="184363" y="50844"/>
                </a:lnTo>
                <a:lnTo>
                  <a:pt x="185696" y="55890"/>
                </a:lnTo>
                <a:lnTo>
                  <a:pt x="186227" y="58569"/>
                </a:lnTo>
                <a:lnTo>
                  <a:pt x="186655" y="62445"/>
                </a:lnTo>
                <a:lnTo>
                  <a:pt x="186784" y="65165"/>
                </a:lnTo>
                <a:lnTo>
                  <a:pt x="186770" y="66688"/>
                </a:lnTo>
                <a:lnTo>
                  <a:pt x="186498" y="68782"/>
                </a:lnTo>
                <a:lnTo>
                  <a:pt x="185424" y="70020"/>
                </a:lnTo>
                <a:lnTo>
                  <a:pt x="178454" y="73556"/>
                </a:lnTo>
                <a:lnTo>
                  <a:pt x="177142" y="74658"/>
                </a:lnTo>
                <a:lnTo>
                  <a:pt x="175088" y="77405"/>
                </a:lnTo>
                <a:lnTo>
                  <a:pt x="173191" y="80227"/>
                </a:lnTo>
                <a:lnTo>
                  <a:pt x="172756" y="81193"/>
                </a:lnTo>
                <a:lnTo>
                  <a:pt x="172640" y="81825"/>
                </a:lnTo>
                <a:lnTo>
                  <a:pt x="173061" y="82750"/>
                </a:lnTo>
                <a:lnTo>
                  <a:pt x="175543" y="84253"/>
                </a:lnTo>
                <a:lnTo>
                  <a:pt x="178046" y="85463"/>
                </a:lnTo>
                <a:lnTo>
                  <a:pt x="178862" y="86367"/>
                </a:lnTo>
                <a:lnTo>
                  <a:pt x="180711" y="87523"/>
                </a:lnTo>
                <a:lnTo>
                  <a:pt x="181385" y="88564"/>
                </a:lnTo>
                <a:lnTo>
                  <a:pt x="181752" y="89462"/>
                </a:lnTo>
                <a:lnTo>
                  <a:pt x="181725" y="91549"/>
                </a:lnTo>
                <a:lnTo>
                  <a:pt x="180895" y="94425"/>
                </a:lnTo>
                <a:lnTo>
                  <a:pt x="181242" y="96595"/>
                </a:lnTo>
                <a:lnTo>
                  <a:pt x="180392" y="98043"/>
                </a:lnTo>
                <a:lnTo>
                  <a:pt x="179698" y="99648"/>
                </a:lnTo>
                <a:lnTo>
                  <a:pt x="179596" y="102450"/>
                </a:lnTo>
                <a:lnTo>
                  <a:pt x="180848" y="105537"/>
                </a:lnTo>
                <a:lnTo>
                  <a:pt x="181874" y="107645"/>
                </a:lnTo>
                <a:lnTo>
                  <a:pt x="182269" y="109297"/>
                </a:lnTo>
                <a:lnTo>
                  <a:pt x="181854" y="110589"/>
                </a:lnTo>
                <a:lnTo>
                  <a:pt x="181977" y="111881"/>
                </a:lnTo>
                <a:lnTo>
                  <a:pt x="182894" y="113255"/>
                </a:lnTo>
                <a:lnTo>
                  <a:pt x="185777" y="117471"/>
                </a:lnTo>
                <a:lnTo>
                  <a:pt x="187199" y="121517"/>
                </a:lnTo>
                <a:lnTo>
                  <a:pt x="188110" y="123094"/>
                </a:lnTo>
                <a:lnTo>
                  <a:pt x="190211" y="125135"/>
                </a:lnTo>
                <a:lnTo>
                  <a:pt x="190401" y="125971"/>
                </a:lnTo>
                <a:lnTo>
                  <a:pt x="189558" y="126739"/>
                </a:lnTo>
                <a:lnTo>
                  <a:pt x="188878" y="126841"/>
                </a:lnTo>
                <a:lnTo>
                  <a:pt x="188327" y="127045"/>
                </a:lnTo>
                <a:lnTo>
                  <a:pt x="187974" y="127759"/>
                </a:lnTo>
                <a:lnTo>
                  <a:pt x="188525" y="128528"/>
                </a:lnTo>
                <a:lnTo>
                  <a:pt x="189266" y="129650"/>
                </a:lnTo>
                <a:lnTo>
                  <a:pt x="190191" y="132825"/>
                </a:lnTo>
                <a:lnTo>
                  <a:pt x="190103" y="135423"/>
                </a:lnTo>
                <a:lnTo>
                  <a:pt x="189388" y="136083"/>
                </a:lnTo>
                <a:lnTo>
                  <a:pt x="188477" y="137619"/>
                </a:lnTo>
                <a:lnTo>
                  <a:pt x="187865" y="139027"/>
                </a:lnTo>
                <a:lnTo>
                  <a:pt x="182881" y="139999"/>
                </a:lnTo>
                <a:lnTo>
                  <a:pt x="181684" y="141502"/>
                </a:lnTo>
                <a:lnTo>
                  <a:pt x="178957" y="144392"/>
                </a:lnTo>
                <a:lnTo>
                  <a:pt x="177101" y="146058"/>
                </a:lnTo>
                <a:lnTo>
                  <a:pt x="174347" y="149057"/>
                </a:lnTo>
                <a:lnTo>
                  <a:pt x="169995" y="154198"/>
                </a:lnTo>
                <a:lnTo>
                  <a:pt x="168390" y="156347"/>
                </a:lnTo>
                <a:lnTo>
                  <a:pt x="167213" y="158122"/>
                </a:lnTo>
                <a:lnTo>
                  <a:pt x="163691" y="162827"/>
                </a:lnTo>
                <a:lnTo>
                  <a:pt x="162610" y="164799"/>
                </a:lnTo>
                <a:lnTo>
                  <a:pt x="162821" y="166418"/>
                </a:lnTo>
                <a:lnTo>
                  <a:pt x="163956" y="170219"/>
                </a:lnTo>
                <a:lnTo>
                  <a:pt x="164194" y="171932"/>
                </a:lnTo>
                <a:lnTo>
                  <a:pt x="163990" y="173510"/>
                </a:lnTo>
                <a:lnTo>
                  <a:pt x="163616" y="174918"/>
                </a:lnTo>
                <a:lnTo>
                  <a:pt x="163684" y="175543"/>
                </a:lnTo>
                <a:lnTo>
                  <a:pt x="164724" y="176563"/>
                </a:lnTo>
                <a:lnTo>
                  <a:pt x="166377" y="178161"/>
                </a:lnTo>
                <a:lnTo>
                  <a:pt x="166472" y="178698"/>
                </a:lnTo>
                <a:lnTo>
                  <a:pt x="166241" y="179392"/>
                </a:lnTo>
                <a:lnTo>
                  <a:pt x="165670" y="179916"/>
                </a:lnTo>
                <a:lnTo>
                  <a:pt x="163596" y="179358"/>
                </a:lnTo>
                <a:lnTo>
                  <a:pt x="161284" y="178277"/>
                </a:lnTo>
                <a:lnTo>
                  <a:pt x="160495" y="178413"/>
                </a:lnTo>
                <a:lnTo>
                  <a:pt x="159244" y="178155"/>
                </a:lnTo>
                <a:lnTo>
                  <a:pt x="154082" y="176067"/>
                </a:lnTo>
                <a:lnTo>
                  <a:pt x="150601" y="174428"/>
                </a:lnTo>
                <a:lnTo>
                  <a:pt x="150254" y="173360"/>
                </a:lnTo>
                <a:lnTo>
                  <a:pt x="149601" y="171817"/>
                </a:lnTo>
                <a:lnTo>
                  <a:pt x="148119" y="170518"/>
                </a:lnTo>
                <a:lnTo>
                  <a:pt x="144719" y="169396"/>
                </a:lnTo>
                <a:lnTo>
                  <a:pt x="143339" y="168519"/>
                </a:lnTo>
                <a:lnTo>
                  <a:pt x="137817" y="168029"/>
                </a:lnTo>
                <a:lnTo>
                  <a:pt x="135423" y="168009"/>
                </a:lnTo>
                <a:lnTo>
                  <a:pt x="133730" y="168369"/>
                </a:lnTo>
                <a:lnTo>
                  <a:pt x="132642" y="168335"/>
                </a:lnTo>
                <a:lnTo>
                  <a:pt x="131153" y="170627"/>
                </a:lnTo>
                <a:lnTo>
                  <a:pt x="130126" y="171293"/>
                </a:lnTo>
                <a:lnTo>
                  <a:pt x="128623" y="171361"/>
                </a:lnTo>
                <a:lnTo>
                  <a:pt x="127304" y="170953"/>
                </a:lnTo>
                <a:lnTo>
                  <a:pt x="125957" y="169750"/>
                </a:lnTo>
                <a:lnTo>
                  <a:pt x="123809" y="169110"/>
                </a:lnTo>
                <a:lnTo>
                  <a:pt x="122252" y="169416"/>
                </a:lnTo>
                <a:lnTo>
                  <a:pt x="121102" y="169158"/>
                </a:lnTo>
                <a:lnTo>
                  <a:pt x="120116" y="169090"/>
                </a:lnTo>
                <a:lnTo>
                  <a:pt x="119770" y="169335"/>
                </a:lnTo>
                <a:lnTo>
                  <a:pt x="118974" y="169301"/>
                </a:lnTo>
                <a:lnTo>
                  <a:pt x="117825" y="169879"/>
                </a:lnTo>
                <a:lnTo>
                  <a:pt x="116560" y="170688"/>
                </a:lnTo>
                <a:lnTo>
                  <a:pt x="115173" y="171314"/>
                </a:lnTo>
                <a:lnTo>
                  <a:pt x="114098" y="172647"/>
                </a:lnTo>
                <a:lnTo>
                  <a:pt x="113146" y="175251"/>
                </a:lnTo>
                <a:lnTo>
                  <a:pt x="110446" y="174081"/>
                </a:lnTo>
                <a:lnTo>
                  <a:pt x="109549" y="174591"/>
                </a:lnTo>
                <a:lnTo>
                  <a:pt x="108270" y="174931"/>
                </a:lnTo>
                <a:lnTo>
                  <a:pt x="107400" y="174578"/>
                </a:lnTo>
                <a:lnTo>
                  <a:pt x="107604" y="173680"/>
                </a:lnTo>
                <a:lnTo>
                  <a:pt x="107999" y="172667"/>
                </a:lnTo>
                <a:lnTo>
                  <a:pt x="107978" y="171252"/>
                </a:lnTo>
                <a:lnTo>
                  <a:pt x="107733" y="169682"/>
                </a:lnTo>
                <a:lnTo>
                  <a:pt x="106897" y="169172"/>
                </a:lnTo>
                <a:lnTo>
                  <a:pt x="105639" y="168988"/>
                </a:lnTo>
                <a:lnTo>
                  <a:pt x="104993" y="168675"/>
                </a:lnTo>
                <a:lnTo>
                  <a:pt x="104925" y="168158"/>
                </a:lnTo>
                <a:lnTo>
                  <a:pt x="104279" y="167492"/>
                </a:lnTo>
                <a:lnTo>
                  <a:pt x="103164" y="165806"/>
                </a:lnTo>
                <a:lnTo>
                  <a:pt x="102117" y="163698"/>
                </a:lnTo>
                <a:lnTo>
                  <a:pt x="101389" y="163079"/>
                </a:lnTo>
                <a:lnTo>
                  <a:pt x="100335" y="164078"/>
                </a:lnTo>
                <a:lnTo>
                  <a:pt x="98737" y="165214"/>
                </a:lnTo>
                <a:lnTo>
                  <a:pt x="97737" y="165608"/>
                </a:lnTo>
                <a:lnTo>
                  <a:pt x="95813" y="168872"/>
                </a:lnTo>
                <a:lnTo>
                  <a:pt x="92359" y="168981"/>
                </a:lnTo>
                <a:lnTo>
                  <a:pt x="92148" y="167458"/>
                </a:lnTo>
                <a:lnTo>
                  <a:pt x="91780" y="165989"/>
                </a:lnTo>
                <a:lnTo>
                  <a:pt x="89761" y="165629"/>
                </a:lnTo>
                <a:lnTo>
                  <a:pt x="89700" y="164765"/>
                </a:lnTo>
                <a:lnTo>
                  <a:pt x="89278" y="162603"/>
                </a:lnTo>
                <a:lnTo>
                  <a:pt x="85225" y="158366"/>
                </a:lnTo>
                <a:lnTo>
                  <a:pt x="84735" y="156598"/>
                </a:lnTo>
                <a:lnTo>
                  <a:pt x="84892" y="155912"/>
                </a:lnTo>
                <a:lnTo>
                  <a:pt x="84613" y="154783"/>
                </a:lnTo>
                <a:lnTo>
                  <a:pt x="83729" y="154103"/>
                </a:lnTo>
                <a:lnTo>
                  <a:pt x="80526" y="153294"/>
                </a:lnTo>
                <a:lnTo>
                  <a:pt x="79703" y="153756"/>
                </a:lnTo>
                <a:lnTo>
                  <a:pt x="78962" y="153280"/>
                </a:lnTo>
                <a:lnTo>
                  <a:pt x="77793" y="152260"/>
                </a:lnTo>
                <a:lnTo>
                  <a:pt x="75773" y="151430"/>
                </a:lnTo>
                <a:lnTo>
                  <a:pt x="75549" y="151002"/>
                </a:lnTo>
                <a:lnTo>
                  <a:pt x="74821" y="150267"/>
                </a:lnTo>
                <a:lnTo>
                  <a:pt x="74420" y="150172"/>
                </a:lnTo>
                <a:lnTo>
                  <a:pt x="74155" y="150614"/>
                </a:lnTo>
                <a:lnTo>
                  <a:pt x="73570" y="151240"/>
                </a:lnTo>
                <a:lnTo>
                  <a:pt x="71489" y="152036"/>
                </a:lnTo>
                <a:lnTo>
                  <a:pt x="70660" y="151709"/>
                </a:lnTo>
                <a:lnTo>
                  <a:pt x="69905" y="151022"/>
                </a:lnTo>
                <a:lnTo>
                  <a:pt x="69041" y="149533"/>
                </a:lnTo>
                <a:lnTo>
                  <a:pt x="67790" y="148228"/>
                </a:lnTo>
                <a:lnTo>
                  <a:pt x="66763" y="147765"/>
                </a:lnTo>
                <a:lnTo>
                  <a:pt x="66171" y="147078"/>
                </a:lnTo>
                <a:lnTo>
                  <a:pt x="66042" y="146548"/>
                </a:lnTo>
                <a:lnTo>
                  <a:pt x="68327" y="145474"/>
                </a:lnTo>
                <a:lnTo>
                  <a:pt x="68830" y="144365"/>
                </a:lnTo>
                <a:lnTo>
                  <a:pt x="68538" y="142345"/>
                </a:lnTo>
                <a:lnTo>
                  <a:pt x="68198" y="142094"/>
                </a:lnTo>
                <a:lnTo>
                  <a:pt x="67287" y="142774"/>
                </a:lnTo>
                <a:lnTo>
                  <a:pt x="65376" y="143372"/>
                </a:lnTo>
                <a:lnTo>
                  <a:pt x="63621" y="143651"/>
                </a:lnTo>
                <a:lnTo>
                  <a:pt x="62717" y="143651"/>
                </a:lnTo>
                <a:lnTo>
                  <a:pt x="57692" y="139972"/>
                </a:lnTo>
                <a:lnTo>
                  <a:pt x="54428" y="138843"/>
                </a:lnTo>
                <a:lnTo>
                  <a:pt x="52503" y="138517"/>
                </a:lnTo>
                <a:lnTo>
                  <a:pt x="52299" y="138891"/>
                </a:lnTo>
                <a:lnTo>
                  <a:pt x="53163" y="140958"/>
                </a:lnTo>
                <a:lnTo>
                  <a:pt x="54673" y="143508"/>
                </a:lnTo>
                <a:lnTo>
                  <a:pt x="54598" y="144182"/>
                </a:lnTo>
                <a:lnTo>
                  <a:pt x="52796" y="145222"/>
                </a:lnTo>
                <a:lnTo>
                  <a:pt x="51776" y="145678"/>
                </a:lnTo>
                <a:lnTo>
                  <a:pt x="50572" y="146555"/>
                </a:lnTo>
                <a:lnTo>
                  <a:pt x="49552" y="147779"/>
                </a:lnTo>
                <a:lnTo>
                  <a:pt x="48668" y="148329"/>
                </a:lnTo>
                <a:lnTo>
                  <a:pt x="47907" y="148187"/>
                </a:lnTo>
                <a:lnTo>
                  <a:pt x="47097" y="147602"/>
                </a:lnTo>
                <a:lnTo>
                  <a:pt x="45017" y="143841"/>
                </a:lnTo>
                <a:lnTo>
                  <a:pt x="42399" y="140958"/>
                </a:lnTo>
                <a:lnTo>
                  <a:pt x="42086" y="140312"/>
                </a:lnTo>
                <a:lnTo>
                  <a:pt x="41270" y="140163"/>
                </a:lnTo>
                <a:lnTo>
                  <a:pt x="40114" y="139496"/>
                </a:lnTo>
                <a:lnTo>
                  <a:pt x="39719" y="138612"/>
                </a:lnTo>
                <a:lnTo>
                  <a:pt x="40304" y="137687"/>
                </a:lnTo>
                <a:lnTo>
                  <a:pt x="41100" y="136844"/>
                </a:lnTo>
                <a:lnTo>
                  <a:pt x="42514" y="136321"/>
                </a:lnTo>
                <a:lnTo>
                  <a:pt x="42942" y="135824"/>
                </a:lnTo>
                <a:lnTo>
                  <a:pt x="43194" y="135083"/>
                </a:lnTo>
                <a:lnTo>
                  <a:pt x="43718" y="134124"/>
                </a:lnTo>
                <a:lnTo>
                  <a:pt x="43582" y="133784"/>
                </a:lnTo>
                <a:lnTo>
                  <a:pt x="42582" y="132696"/>
                </a:lnTo>
                <a:lnTo>
                  <a:pt x="41100" y="131669"/>
                </a:lnTo>
                <a:lnTo>
                  <a:pt x="36979" y="132438"/>
                </a:lnTo>
                <a:lnTo>
                  <a:pt x="35850" y="132989"/>
                </a:lnTo>
                <a:lnTo>
                  <a:pt x="35211" y="132275"/>
                </a:lnTo>
                <a:lnTo>
                  <a:pt x="34728" y="131234"/>
                </a:lnTo>
                <a:lnTo>
                  <a:pt x="33688" y="131030"/>
                </a:lnTo>
                <a:lnTo>
                  <a:pt x="32260" y="130078"/>
                </a:lnTo>
                <a:lnTo>
                  <a:pt x="30567" y="129140"/>
                </a:lnTo>
                <a:lnTo>
                  <a:pt x="28914" y="128868"/>
                </a:lnTo>
                <a:lnTo>
                  <a:pt x="25480" y="127514"/>
                </a:lnTo>
                <a:lnTo>
                  <a:pt x="24154" y="127440"/>
                </a:lnTo>
                <a:lnTo>
                  <a:pt x="23392" y="126977"/>
                </a:lnTo>
                <a:lnTo>
                  <a:pt x="22590" y="125951"/>
                </a:lnTo>
                <a:lnTo>
                  <a:pt x="21910" y="124829"/>
                </a:lnTo>
                <a:lnTo>
                  <a:pt x="21556" y="122544"/>
                </a:lnTo>
                <a:lnTo>
                  <a:pt x="19027" y="121510"/>
                </a:lnTo>
                <a:lnTo>
                  <a:pt x="16504" y="120857"/>
                </a:lnTo>
                <a:lnTo>
                  <a:pt x="16327" y="121190"/>
                </a:lnTo>
                <a:lnTo>
                  <a:pt x="16436" y="123489"/>
                </a:lnTo>
                <a:lnTo>
                  <a:pt x="16300" y="124720"/>
                </a:lnTo>
                <a:lnTo>
                  <a:pt x="14634" y="125475"/>
                </a:lnTo>
                <a:lnTo>
                  <a:pt x="12988" y="125549"/>
                </a:lnTo>
                <a:lnTo>
                  <a:pt x="13077" y="125168"/>
                </a:lnTo>
                <a:lnTo>
                  <a:pt x="15049" y="121027"/>
                </a:lnTo>
                <a:lnTo>
                  <a:pt x="15933" y="118409"/>
                </a:lnTo>
                <a:lnTo>
                  <a:pt x="16946" y="113629"/>
                </a:lnTo>
                <a:lnTo>
                  <a:pt x="15729" y="109841"/>
                </a:lnTo>
                <a:lnTo>
                  <a:pt x="15396" y="108060"/>
                </a:lnTo>
                <a:lnTo>
                  <a:pt x="14831" y="107210"/>
                </a:lnTo>
                <a:lnTo>
                  <a:pt x="11370" y="105353"/>
                </a:lnTo>
                <a:lnTo>
                  <a:pt x="11105" y="104714"/>
                </a:lnTo>
                <a:lnTo>
                  <a:pt x="11635" y="102198"/>
                </a:lnTo>
                <a:lnTo>
                  <a:pt x="11377" y="101137"/>
                </a:lnTo>
                <a:lnTo>
                  <a:pt x="10540" y="100015"/>
                </a:lnTo>
                <a:lnTo>
                  <a:pt x="9446" y="97785"/>
                </a:lnTo>
                <a:lnTo>
                  <a:pt x="9024" y="95887"/>
                </a:lnTo>
                <a:lnTo>
                  <a:pt x="10418" y="93657"/>
                </a:lnTo>
                <a:lnTo>
                  <a:pt x="10765" y="92012"/>
                </a:lnTo>
                <a:lnTo>
                  <a:pt x="11370" y="89761"/>
                </a:lnTo>
                <a:lnTo>
                  <a:pt x="11819" y="88523"/>
                </a:lnTo>
                <a:lnTo>
                  <a:pt x="11907" y="88183"/>
                </a:lnTo>
                <a:lnTo>
                  <a:pt x="10989" y="87306"/>
                </a:lnTo>
                <a:lnTo>
                  <a:pt x="10758" y="86068"/>
                </a:lnTo>
                <a:lnTo>
                  <a:pt x="11003" y="84287"/>
                </a:lnTo>
                <a:lnTo>
                  <a:pt x="10513" y="82961"/>
                </a:lnTo>
                <a:lnTo>
                  <a:pt x="9289" y="82104"/>
                </a:lnTo>
                <a:lnTo>
                  <a:pt x="8493" y="80961"/>
                </a:lnTo>
                <a:lnTo>
                  <a:pt x="8126" y="79547"/>
                </a:lnTo>
                <a:lnTo>
                  <a:pt x="8412" y="77317"/>
                </a:lnTo>
                <a:lnTo>
                  <a:pt x="9364" y="74277"/>
                </a:lnTo>
                <a:lnTo>
                  <a:pt x="7351" y="70605"/>
                </a:lnTo>
                <a:lnTo>
                  <a:pt x="2380" y="66301"/>
                </a:lnTo>
                <a:lnTo>
                  <a:pt x="0" y="63288"/>
                </a:lnTo>
                <a:lnTo>
                  <a:pt x="191" y="61561"/>
                </a:lnTo>
                <a:lnTo>
                  <a:pt x="1238" y="59997"/>
                </a:lnTo>
                <a:lnTo>
                  <a:pt x="3135" y="58596"/>
                </a:lnTo>
                <a:lnTo>
                  <a:pt x="4577" y="56100"/>
                </a:lnTo>
                <a:lnTo>
                  <a:pt x="5386" y="53129"/>
                </a:lnTo>
                <a:lnTo>
                  <a:pt x="5406" y="52564"/>
                </a:lnTo>
                <a:lnTo>
                  <a:pt x="5454" y="50443"/>
                </a:lnTo>
                <a:lnTo>
                  <a:pt x="3244" y="41725"/>
                </a:lnTo>
                <a:lnTo>
                  <a:pt x="2883" y="39535"/>
                </a:lnTo>
                <a:lnTo>
                  <a:pt x="2618" y="36883"/>
                </a:lnTo>
                <a:lnTo>
                  <a:pt x="2482" y="36163"/>
                </a:lnTo>
                <a:lnTo>
                  <a:pt x="6848" y="38019"/>
                </a:lnTo>
                <a:lnTo>
                  <a:pt x="8677" y="39066"/>
                </a:lnTo>
                <a:lnTo>
                  <a:pt x="8446" y="37890"/>
                </a:lnTo>
                <a:lnTo>
                  <a:pt x="8079" y="36877"/>
                </a:lnTo>
                <a:lnTo>
                  <a:pt x="8323" y="35394"/>
                </a:lnTo>
                <a:lnTo>
                  <a:pt x="8201" y="33150"/>
                </a:lnTo>
                <a:lnTo>
                  <a:pt x="4237" y="32001"/>
                </a:lnTo>
                <a:lnTo>
                  <a:pt x="1619" y="31613"/>
                </a:lnTo>
                <a:lnTo>
                  <a:pt x="1326" y="30049"/>
                </a:lnTo>
                <a:lnTo>
                  <a:pt x="1571" y="29036"/>
                </a:lnTo>
                <a:lnTo>
                  <a:pt x="2299" y="29635"/>
                </a:lnTo>
                <a:lnTo>
                  <a:pt x="4869" y="29866"/>
                </a:lnTo>
                <a:lnTo>
                  <a:pt x="11200" y="26840"/>
                </a:lnTo>
                <a:lnTo>
                  <a:pt x="22128" y="22889"/>
                </a:lnTo>
                <a:lnTo>
                  <a:pt x="33803" y="19183"/>
                </a:lnTo>
                <a:lnTo>
                  <a:pt x="36530" y="18775"/>
                </a:lnTo>
                <a:lnTo>
                  <a:pt x="39264" y="17993"/>
                </a:lnTo>
                <a:lnTo>
                  <a:pt x="40277" y="16599"/>
                </a:lnTo>
                <a:lnTo>
                  <a:pt x="41290" y="15667"/>
                </a:lnTo>
                <a:lnTo>
                  <a:pt x="42875" y="13206"/>
                </a:lnTo>
                <a:lnTo>
                  <a:pt x="46390" y="9370"/>
                </a:lnTo>
                <a:lnTo>
                  <a:pt x="52605" y="7970"/>
                </a:lnTo>
                <a:lnTo>
                  <a:pt x="54931" y="6147"/>
                </a:lnTo>
                <a:lnTo>
                  <a:pt x="59793" y="3590"/>
                </a:lnTo>
                <a:lnTo>
                  <a:pt x="70877" y="714"/>
                </a:lnTo>
                <a:lnTo>
                  <a:pt x="75515" y="75"/>
                </a:lnTo>
                <a:lnTo>
                  <a:pt x="80050" y="0"/>
                </a:lnTo>
                <a:lnTo>
                  <a:pt x="84090" y="2271"/>
                </a:lnTo>
                <a:lnTo>
                  <a:pt x="88367" y="5073"/>
                </a:lnTo>
                <a:lnTo>
                  <a:pt x="89135" y="6752"/>
                </a:lnTo>
                <a:lnTo>
                  <a:pt x="86823" y="5705"/>
                </a:lnTo>
                <a:lnTo>
                  <a:pt x="83450" y="3196"/>
                </a:lnTo>
                <a:lnTo>
                  <a:pt x="82199" y="3087"/>
                </a:lnTo>
                <a:lnTo>
                  <a:pt x="85082" y="10710"/>
                </a:lnTo>
                <a:lnTo>
                  <a:pt x="86660" y="13403"/>
                </a:lnTo>
                <a:lnTo>
                  <a:pt x="89835" y="15402"/>
                </a:lnTo>
                <a:lnTo>
                  <a:pt x="92508" y="16082"/>
                </a:lnTo>
                <a:lnTo>
                  <a:pt x="100736" y="14865"/>
                </a:lnTo>
                <a:lnTo>
                  <a:pt x="103653" y="1327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57" name="Google Shape;3857;p208"/>
          <p:cNvSpPr/>
          <p:nvPr/>
        </p:nvSpPr>
        <p:spPr>
          <a:xfrm>
            <a:off x="6552290" y="3514625"/>
            <a:ext cx="4759" cy="9642"/>
          </a:xfrm>
          <a:custGeom>
            <a:rect b="b" l="l" r="r" t="t"/>
            <a:pathLst>
              <a:path extrusionOk="0" h="9642" w="4759">
                <a:moveTo>
                  <a:pt x="2285" y="7262"/>
                </a:moveTo>
                <a:lnTo>
                  <a:pt x="619" y="8459"/>
                </a:lnTo>
                <a:lnTo>
                  <a:pt x="41" y="7793"/>
                </a:lnTo>
                <a:lnTo>
                  <a:pt x="184" y="7004"/>
                </a:lnTo>
                <a:lnTo>
                  <a:pt x="1034" y="5107"/>
                </a:lnTo>
                <a:lnTo>
                  <a:pt x="1006" y="4556"/>
                </a:lnTo>
                <a:lnTo>
                  <a:pt x="0" y="870"/>
                </a:lnTo>
                <a:lnTo>
                  <a:pt x="170" y="265"/>
                </a:lnTo>
                <a:lnTo>
                  <a:pt x="422" y="0"/>
                </a:lnTo>
                <a:lnTo>
                  <a:pt x="1897" y="782"/>
                </a:lnTo>
                <a:lnTo>
                  <a:pt x="2067" y="1788"/>
                </a:lnTo>
                <a:lnTo>
                  <a:pt x="1367" y="4053"/>
                </a:lnTo>
                <a:lnTo>
                  <a:pt x="1850" y="5556"/>
                </a:lnTo>
                <a:lnTo>
                  <a:pt x="2502" y="6644"/>
                </a:lnTo>
                <a:lnTo>
                  <a:pt x="2285" y="7262"/>
                </a:lnTo>
                <a:close/>
                <a:moveTo>
                  <a:pt x="4502" y="9377"/>
                </a:moveTo>
                <a:lnTo>
                  <a:pt x="4100" y="9642"/>
                </a:lnTo>
                <a:lnTo>
                  <a:pt x="2734" y="9241"/>
                </a:lnTo>
                <a:lnTo>
                  <a:pt x="3386" y="8378"/>
                </a:lnTo>
                <a:lnTo>
                  <a:pt x="3849" y="8126"/>
                </a:lnTo>
                <a:lnTo>
                  <a:pt x="4468" y="8017"/>
                </a:lnTo>
                <a:lnTo>
                  <a:pt x="4760" y="8282"/>
                </a:lnTo>
                <a:lnTo>
                  <a:pt x="4726" y="8922"/>
                </a:lnTo>
                <a:lnTo>
                  <a:pt x="4502" y="937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58" name="Google Shape;3858;p208"/>
          <p:cNvSpPr/>
          <p:nvPr/>
        </p:nvSpPr>
        <p:spPr>
          <a:xfrm>
            <a:off x="5178904" y="5006502"/>
            <a:ext cx="1149" cy="1856"/>
          </a:xfrm>
          <a:custGeom>
            <a:rect b="b" l="l" r="r" t="t"/>
            <a:pathLst>
              <a:path extrusionOk="0" h="1856" w="1149">
                <a:moveTo>
                  <a:pt x="1149" y="1544"/>
                </a:moveTo>
                <a:lnTo>
                  <a:pt x="959" y="1856"/>
                </a:lnTo>
                <a:lnTo>
                  <a:pt x="564" y="1591"/>
                </a:lnTo>
                <a:lnTo>
                  <a:pt x="156" y="986"/>
                </a:lnTo>
                <a:lnTo>
                  <a:pt x="0" y="354"/>
                </a:lnTo>
                <a:lnTo>
                  <a:pt x="381" y="0"/>
                </a:lnTo>
                <a:lnTo>
                  <a:pt x="891" y="211"/>
                </a:lnTo>
                <a:lnTo>
                  <a:pt x="1136" y="86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59" name="Google Shape;3859;p208"/>
          <p:cNvSpPr/>
          <p:nvPr/>
        </p:nvSpPr>
        <p:spPr>
          <a:xfrm>
            <a:off x="6331858" y="4173244"/>
            <a:ext cx="50422" cy="11485"/>
          </a:xfrm>
          <a:custGeom>
            <a:rect b="b" l="l" r="r" t="t"/>
            <a:pathLst>
              <a:path extrusionOk="0" h="11485" w="50422">
                <a:moveTo>
                  <a:pt x="34497" y="1544"/>
                </a:moveTo>
                <a:lnTo>
                  <a:pt x="35082" y="1938"/>
                </a:lnTo>
                <a:lnTo>
                  <a:pt x="35653" y="1884"/>
                </a:lnTo>
                <a:lnTo>
                  <a:pt x="35190" y="1061"/>
                </a:lnTo>
                <a:lnTo>
                  <a:pt x="35619" y="1061"/>
                </a:lnTo>
                <a:lnTo>
                  <a:pt x="39277" y="1564"/>
                </a:lnTo>
                <a:lnTo>
                  <a:pt x="41630" y="2414"/>
                </a:lnTo>
                <a:lnTo>
                  <a:pt x="44051" y="2815"/>
                </a:lnTo>
                <a:lnTo>
                  <a:pt x="44200" y="5596"/>
                </a:lnTo>
                <a:lnTo>
                  <a:pt x="42337" y="6712"/>
                </a:lnTo>
                <a:lnTo>
                  <a:pt x="41120" y="7868"/>
                </a:lnTo>
                <a:lnTo>
                  <a:pt x="40127" y="9289"/>
                </a:lnTo>
                <a:lnTo>
                  <a:pt x="37516" y="10941"/>
                </a:lnTo>
                <a:lnTo>
                  <a:pt x="34374" y="11438"/>
                </a:lnTo>
                <a:lnTo>
                  <a:pt x="32280" y="11485"/>
                </a:lnTo>
                <a:lnTo>
                  <a:pt x="31498" y="11431"/>
                </a:lnTo>
                <a:lnTo>
                  <a:pt x="30736" y="11145"/>
                </a:lnTo>
                <a:lnTo>
                  <a:pt x="29159" y="11417"/>
                </a:lnTo>
                <a:lnTo>
                  <a:pt x="27207" y="10690"/>
                </a:lnTo>
                <a:lnTo>
                  <a:pt x="25534" y="10873"/>
                </a:lnTo>
                <a:lnTo>
                  <a:pt x="22216" y="10703"/>
                </a:lnTo>
                <a:lnTo>
                  <a:pt x="20971" y="11329"/>
                </a:lnTo>
                <a:lnTo>
                  <a:pt x="19782" y="11472"/>
                </a:lnTo>
                <a:lnTo>
                  <a:pt x="18619" y="11356"/>
                </a:lnTo>
                <a:lnTo>
                  <a:pt x="17626" y="11071"/>
                </a:lnTo>
                <a:lnTo>
                  <a:pt x="15164" y="11091"/>
                </a:lnTo>
                <a:lnTo>
                  <a:pt x="14124" y="10540"/>
                </a:lnTo>
                <a:lnTo>
                  <a:pt x="14552" y="7378"/>
                </a:lnTo>
                <a:lnTo>
                  <a:pt x="14586" y="5950"/>
                </a:lnTo>
                <a:lnTo>
                  <a:pt x="13981" y="4767"/>
                </a:lnTo>
                <a:lnTo>
                  <a:pt x="13315" y="4026"/>
                </a:lnTo>
                <a:lnTo>
                  <a:pt x="12839" y="3149"/>
                </a:lnTo>
                <a:lnTo>
                  <a:pt x="13804" y="2571"/>
                </a:lnTo>
                <a:lnTo>
                  <a:pt x="14600" y="1727"/>
                </a:lnTo>
                <a:lnTo>
                  <a:pt x="14851" y="456"/>
                </a:lnTo>
                <a:lnTo>
                  <a:pt x="15722" y="143"/>
                </a:lnTo>
                <a:lnTo>
                  <a:pt x="16742" y="0"/>
                </a:lnTo>
                <a:lnTo>
                  <a:pt x="21448" y="592"/>
                </a:lnTo>
                <a:lnTo>
                  <a:pt x="33361" y="925"/>
                </a:lnTo>
                <a:lnTo>
                  <a:pt x="34041" y="1027"/>
                </a:lnTo>
                <a:lnTo>
                  <a:pt x="34497" y="1544"/>
                </a:lnTo>
                <a:close/>
                <a:moveTo>
                  <a:pt x="47927" y="8317"/>
                </a:moveTo>
                <a:lnTo>
                  <a:pt x="46431" y="8439"/>
                </a:lnTo>
                <a:lnTo>
                  <a:pt x="45458" y="8276"/>
                </a:lnTo>
                <a:lnTo>
                  <a:pt x="45132" y="7684"/>
                </a:lnTo>
                <a:lnTo>
                  <a:pt x="46948" y="7126"/>
                </a:lnTo>
                <a:lnTo>
                  <a:pt x="49063" y="7208"/>
                </a:lnTo>
                <a:lnTo>
                  <a:pt x="50273" y="7541"/>
                </a:lnTo>
                <a:lnTo>
                  <a:pt x="50422" y="7766"/>
                </a:lnTo>
                <a:lnTo>
                  <a:pt x="47927" y="8317"/>
                </a:lnTo>
                <a:close/>
                <a:moveTo>
                  <a:pt x="1231" y="9228"/>
                </a:moveTo>
                <a:lnTo>
                  <a:pt x="1054" y="9248"/>
                </a:lnTo>
                <a:lnTo>
                  <a:pt x="877" y="9228"/>
                </a:lnTo>
                <a:lnTo>
                  <a:pt x="796" y="9173"/>
                </a:lnTo>
                <a:lnTo>
                  <a:pt x="673" y="8990"/>
                </a:lnTo>
                <a:lnTo>
                  <a:pt x="129" y="8691"/>
                </a:lnTo>
                <a:lnTo>
                  <a:pt x="0" y="8412"/>
                </a:lnTo>
                <a:lnTo>
                  <a:pt x="122" y="8126"/>
                </a:lnTo>
                <a:lnTo>
                  <a:pt x="347" y="8011"/>
                </a:lnTo>
                <a:lnTo>
                  <a:pt x="1448" y="7983"/>
                </a:lnTo>
                <a:lnTo>
                  <a:pt x="1564" y="8011"/>
                </a:lnTo>
                <a:lnTo>
                  <a:pt x="1782" y="8215"/>
                </a:lnTo>
                <a:lnTo>
                  <a:pt x="1788" y="8357"/>
                </a:lnTo>
                <a:lnTo>
                  <a:pt x="1680" y="8500"/>
                </a:lnTo>
                <a:lnTo>
                  <a:pt x="1483" y="8847"/>
                </a:lnTo>
                <a:lnTo>
                  <a:pt x="1401" y="8935"/>
                </a:lnTo>
                <a:lnTo>
                  <a:pt x="1340" y="9024"/>
                </a:lnTo>
                <a:lnTo>
                  <a:pt x="1313" y="9180"/>
                </a:lnTo>
                <a:lnTo>
                  <a:pt x="1231" y="922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60" name="Google Shape;3860;p208"/>
          <p:cNvSpPr/>
          <p:nvPr/>
        </p:nvSpPr>
        <p:spPr>
          <a:xfrm>
            <a:off x="8281052" y="3877449"/>
            <a:ext cx="26214" cy="29634"/>
          </a:xfrm>
          <a:custGeom>
            <a:rect b="b" l="l" r="r" t="t"/>
            <a:pathLst>
              <a:path extrusionOk="0" h="29634" w="26214">
                <a:moveTo>
                  <a:pt x="2870" y="27758"/>
                </a:moveTo>
                <a:lnTo>
                  <a:pt x="904" y="29635"/>
                </a:lnTo>
                <a:lnTo>
                  <a:pt x="279" y="27772"/>
                </a:lnTo>
                <a:lnTo>
                  <a:pt x="0" y="27098"/>
                </a:lnTo>
                <a:lnTo>
                  <a:pt x="3611" y="23515"/>
                </a:lnTo>
                <a:lnTo>
                  <a:pt x="5331" y="21257"/>
                </a:lnTo>
                <a:lnTo>
                  <a:pt x="6222" y="22223"/>
                </a:lnTo>
                <a:lnTo>
                  <a:pt x="6249" y="22583"/>
                </a:lnTo>
                <a:lnTo>
                  <a:pt x="2904" y="26207"/>
                </a:lnTo>
                <a:lnTo>
                  <a:pt x="2870" y="27758"/>
                </a:lnTo>
                <a:close/>
                <a:moveTo>
                  <a:pt x="25446" y="12322"/>
                </a:moveTo>
                <a:lnTo>
                  <a:pt x="25969" y="17231"/>
                </a:lnTo>
                <a:lnTo>
                  <a:pt x="24834" y="19312"/>
                </a:lnTo>
                <a:lnTo>
                  <a:pt x="24188" y="21767"/>
                </a:lnTo>
                <a:lnTo>
                  <a:pt x="23902" y="23617"/>
                </a:lnTo>
                <a:lnTo>
                  <a:pt x="23107" y="23535"/>
                </a:lnTo>
                <a:lnTo>
                  <a:pt x="20584" y="24875"/>
                </a:lnTo>
                <a:lnTo>
                  <a:pt x="17231" y="26139"/>
                </a:lnTo>
                <a:lnTo>
                  <a:pt x="13546" y="26466"/>
                </a:lnTo>
                <a:lnTo>
                  <a:pt x="13022" y="26092"/>
                </a:lnTo>
                <a:lnTo>
                  <a:pt x="12873" y="25453"/>
                </a:lnTo>
                <a:lnTo>
                  <a:pt x="13954" y="22338"/>
                </a:lnTo>
                <a:lnTo>
                  <a:pt x="14368" y="20876"/>
                </a:lnTo>
                <a:lnTo>
                  <a:pt x="15966" y="19299"/>
                </a:lnTo>
                <a:lnTo>
                  <a:pt x="18231" y="17932"/>
                </a:lnTo>
                <a:lnTo>
                  <a:pt x="19189" y="17585"/>
                </a:lnTo>
                <a:lnTo>
                  <a:pt x="19081" y="17000"/>
                </a:lnTo>
                <a:lnTo>
                  <a:pt x="17728" y="16096"/>
                </a:lnTo>
                <a:lnTo>
                  <a:pt x="16313" y="15627"/>
                </a:lnTo>
                <a:lnTo>
                  <a:pt x="14973" y="16096"/>
                </a:lnTo>
                <a:lnTo>
                  <a:pt x="14552" y="15953"/>
                </a:lnTo>
                <a:lnTo>
                  <a:pt x="14409" y="15552"/>
                </a:lnTo>
                <a:lnTo>
                  <a:pt x="14878" y="14987"/>
                </a:lnTo>
                <a:lnTo>
                  <a:pt x="15096" y="13940"/>
                </a:lnTo>
                <a:lnTo>
                  <a:pt x="14885" y="12186"/>
                </a:lnTo>
                <a:lnTo>
                  <a:pt x="14742" y="10050"/>
                </a:lnTo>
                <a:lnTo>
                  <a:pt x="14450" y="8391"/>
                </a:lnTo>
                <a:lnTo>
                  <a:pt x="15286" y="5699"/>
                </a:lnTo>
                <a:lnTo>
                  <a:pt x="15497" y="4413"/>
                </a:lnTo>
                <a:lnTo>
                  <a:pt x="16538" y="1666"/>
                </a:lnTo>
                <a:lnTo>
                  <a:pt x="18979" y="0"/>
                </a:lnTo>
                <a:lnTo>
                  <a:pt x="21094" y="483"/>
                </a:lnTo>
                <a:lnTo>
                  <a:pt x="22209" y="605"/>
                </a:lnTo>
                <a:lnTo>
                  <a:pt x="22678" y="932"/>
                </a:lnTo>
                <a:lnTo>
                  <a:pt x="22984" y="1884"/>
                </a:lnTo>
                <a:lnTo>
                  <a:pt x="24541" y="2985"/>
                </a:lnTo>
                <a:lnTo>
                  <a:pt x="25820" y="3128"/>
                </a:lnTo>
                <a:lnTo>
                  <a:pt x="26214" y="6671"/>
                </a:lnTo>
                <a:lnTo>
                  <a:pt x="25500" y="9697"/>
                </a:lnTo>
                <a:lnTo>
                  <a:pt x="25446" y="1232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61" name="Google Shape;3861;p208"/>
          <p:cNvSpPr/>
          <p:nvPr/>
        </p:nvSpPr>
        <p:spPr>
          <a:xfrm>
            <a:off x="7031379" y="3647274"/>
            <a:ext cx="478472" cy="227590"/>
          </a:xfrm>
          <a:custGeom>
            <a:rect b="b" l="l" r="r" t="t"/>
            <a:pathLst>
              <a:path extrusionOk="0" h="227590" w="478472">
                <a:moveTo>
                  <a:pt x="268942" y="222606"/>
                </a:moveTo>
                <a:lnTo>
                  <a:pt x="271546" y="223797"/>
                </a:lnTo>
                <a:lnTo>
                  <a:pt x="273940" y="223225"/>
                </a:lnTo>
                <a:lnTo>
                  <a:pt x="276905" y="224755"/>
                </a:lnTo>
                <a:lnTo>
                  <a:pt x="278449" y="225109"/>
                </a:lnTo>
                <a:lnTo>
                  <a:pt x="277075" y="226204"/>
                </a:lnTo>
                <a:lnTo>
                  <a:pt x="275694" y="227591"/>
                </a:lnTo>
                <a:lnTo>
                  <a:pt x="272247" y="227264"/>
                </a:lnTo>
                <a:lnTo>
                  <a:pt x="269330" y="225932"/>
                </a:lnTo>
                <a:lnTo>
                  <a:pt x="268282" y="224918"/>
                </a:lnTo>
                <a:lnTo>
                  <a:pt x="267997" y="224007"/>
                </a:lnTo>
                <a:lnTo>
                  <a:pt x="268942" y="222606"/>
                </a:lnTo>
                <a:close/>
                <a:moveTo>
                  <a:pt x="119382" y="127780"/>
                </a:moveTo>
                <a:lnTo>
                  <a:pt x="119300" y="128215"/>
                </a:lnTo>
                <a:lnTo>
                  <a:pt x="118219" y="128045"/>
                </a:lnTo>
                <a:lnTo>
                  <a:pt x="116852" y="128174"/>
                </a:lnTo>
                <a:lnTo>
                  <a:pt x="116118" y="126909"/>
                </a:lnTo>
                <a:lnTo>
                  <a:pt x="116784" y="126386"/>
                </a:lnTo>
                <a:lnTo>
                  <a:pt x="118321" y="126257"/>
                </a:lnTo>
                <a:lnTo>
                  <a:pt x="119055" y="126821"/>
                </a:lnTo>
                <a:lnTo>
                  <a:pt x="119382" y="127780"/>
                </a:lnTo>
                <a:close/>
                <a:moveTo>
                  <a:pt x="107522" y="106707"/>
                </a:moveTo>
                <a:lnTo>
                  <a:pt x="108733" y="106870"/>
                </a:lnTo>
                <a:lnTo>
                  <a:pt x="114819" y="106516"/>
                </a:lnTo>
                <a:lnTo>
                  <a:pt x="116437" y="106774"/>
                </a:lnTo>
                <a:lnTo>
                  <a:pt x="116267" y="108542"/>
                </a:lnTo>
                <a:lnTo>
                  <a:pt x="115118" y="109250"/>
                </a:lnTo>
                <a:lnTo>
                  <a:pt x="111535" y="109726"/>
                </a:lnTo>
                <a:lnTo>
                  <a:pt x="105897" y="108583"/>
                </a:lnTo>
                <a:lnTo>
                  <a:pt x="104007" y="107060"/>
                </a:lnTo>
                <a:lnTo>
                  <a:pt x="103735" y="105945"/>
                </a:lnTo>
                <a:lnTo>
                  <a:pt x="103769" y="105421"/>
                </a:lnTo>
                <a:lnTo>
                  <a:pt x="104959" y="105007"/>
                </a:lnTo>
                <a:lnTo>
                  <a:pt x="107522" y="106707"/>
                </a:lnTo>
                <a:close/>
                <a:moveTo>
                  <a:pt x="59847" y="91923"/>
                </a:moveTo>
                <a:lnTo>
                  <a:pt x="61418" y="92896"/>
                </a:lnTo>
                <a:lnTo>
                  <a:pt x="59031" y="93106"/>
                </a:lnTo>
                <a:lnTo>
                  <a:pt x="58242" y="93582"/>
                </a:lnTo>
                <a:lnTo>
                  <a:pt x="56311" y="92896"/>
                </a:lnTo>
                <a:lnTo>
                  <a:pt x="53979" y="92997"/>
                </a:lnTo>
                <a:lnTo>
                  <a:pt x="52517" y="91692"/>
                </a:lnTo>
                <a:lnTo>
                  <a:pt x="52183" y="90332"/>
                </a:lnTo>
                <a:lnTo>
                  <a:pt x="52918" y="89489"/>
                </a:lnTo>
                <a:lnTo>
                  <a:pt x="54978" y="89482"/>
                </a:lnTo>
                <a:lnTo>
                  <a:pt x="59847" y="91923"/>
                </a:lnTo>
                <a:close/>
                <a:moveTo>
                  <a:pt x="50416" y="90169"/>
                </a:moveTo>
                <a:lnTo>
                  <a:pt x="48457" y="90230"/>
                </a:lnTo>
                <a:lnTo>
                  <a:pt x="46587" y="88380"/>
                </a:lnTo>
                <a:lnTo>
                  <a:pt x="49341" y="87408"/>
                </a:lnTo>
                <a:lnTo>
                  <a:pt x="50150" y="88000"/>
                </a:lnTo>
                <a:lnTo>
                  <a:pt x="50749" y="88673"/>
                </a:lnTo>
                <a:lnTo>
                  <a:pt x="51102" y="89536"/>
                </a:lnTo>
                <a:lnTo>
                  <a:pt x="50416" y="90169"/>
                </a:lnTo>
                <a:close/>
                <a:moveTo>
                  <a:pt x="66885" y="89421"/>
                </a:moveTo>
                <a:lnTo>
                  <a:pt x="65981" y="89713"/>
                </a:lnTo>
                <a:lnTo>
                  <a:pt x="60894" y="87843"/>
                </a:lnTo>
                <a:lnTo>
                  <a:pt x="59079" y="86993"/>
                </a:lnTo>
                <a:lnTo>
                  <a:pt x="56726" y="84838"/>
                </a:lnTo>
                <a:lnTo>
                  <a:pt x="63370" y="87455"/>
                </a:lnTo>
                <a:lnTo>
                  <a:pt x="66885" y="89421"/>
                </a:lnTo>
                <a:close/>
                <a:moveTo>
                  <a:pt x="80302" y="87285"/>
                </a:moveTo>
                <a:lnTo>
                  <a:pt x="79921" y="87517"/>
                </a:lnTo>
                <a:lnTo>
                  <a:pt x="75956" y="86857"/>
                </a:lnTo>
                <a:lnTo>
                  <a:pt x="74828" y="85966"/>
                </a:lnTo>
                <a:lnTo>
                  <a:pt x="74372" y="84307"/>
                </a:lnTo>
                <a:lnTo>
                  <a:pt x="75039" y="83743"/>
                </a:lnTo>
                <a:lnTo>
                  <a:pt x="76779" y="83409"/>
                </a:lnTo>
                <a:lnTo>
                  <a:pt x="79309" y="83722"/>
                </a:lnTo>
                <a:lnTo>
                  <a:pt x="80934" y="84912"/>
                </a:lnTo>
                <a:lnTo>
                  <a:pt x="80934" y="86429"/>
                </a:lnTo>
                <a:lnTo>
                  <a:pt x="80302" y="87285"/>
                </a:lnTo>
                <a:close/>
                <a:moveTo>
                  <a:pt x="2781" y="68606"/>
                </a:moveTo>
                <a:lnTo>
                  <a:pt x="1938" y="69789"/>
                </a:lnTo>
                <a:lnTo>
                  <a:pt x="483" y="69367"/>
                </a:lnTo>
                <a:lnTo>
                  <a:pt x="0" y="68925"/>
                </a:lnTo>
                <a:lnTo>
                  <a:pt x="421" y="66396"/>
                </a:lnTo>
                <a:lnTo>
                  <a:pt x="1584" y="65804"/>
                </a:lnTo>
                <a:lnTo>
                  <a:pt x="2754" y="66824"/>
                </a:lnTo>
                <a:lnTo>
                  <a:pt x="2781" y="68606"/>
                </a:lnTo>
                <a:close/>
                <a:moveTo>
                  <a:pt x="441031" y="8167"/>
                </a:moveTo>
                <a:lnTo>
                  <a:pt x="441432" y="8371"/>
                </a:lnTo>
                <a:lnTo>
                  <a:pt x="442540" y="8316"/>
                </a:lnTo>
                <a:lnTo>
                  <a:pt x="444512" y="7351"/>
                </a:lnTo>
                <a:lnTo>
                  <a:pt x="445852" y="6542"/>
                </a:lnTo>
                <a:lnTo>
                  <a:pt x="446321" y="6875"/>
                </a:lnTo>
                <a:lnTo>
                  <a:pt x="450204" y="6419"/>
                </a:lnTo>
                <a:lnTo>
                  <a:pt x="451122" y="6787"/>
                </a:lnTo>
                <a:lnTo>
                  <a:pt x="451734" y="7201"/>
                </a:lnTo>
                <a:lnTo>
                  <a:pt x="453645" y="7759"/>
                </a:lnTo>
                <a:lnTo>
                  <a:pt x="455726" y="7820"/>
                </a:lnTo>
                <a:lnTo>
                  <a:pt x="458303" y="7038"/>
                </a:lnTo>
                <a:lnTo>
                  <a:pt x="459432" y="6249"/>
                </a:lnTo>
                <a:lnTo>
                  <a:pt x="459650" y="5379"/>
                </a:lnTo>
                <a:lnTo>
                  <a:pt x="459704" y="4719"/>
                </a:lnTo>
                <a:lnTo>
                  <a:pt x="460037" y="4298"/>
                </a:lnTo>
                <a:lnTo>
                  <a:pt x="460622" y="4060"/>
                </a:lnTo>
                <a:lnTo>
                  <a:pt x="461540" y="4488"/>
                </a:lnTo>
                <a:lnTo>
                  <a:pt x="462852" y="4835"/>
                </a:lnTo>
                <a:lnTo>
                  <a:pt x="466001" y="4978"/>
                </a:lnTo>
                <a:lnTo>
                  <a:pt x="466620" y="4495"/>
                </a:lnTo>
                <a:lnTo>
                  <a:pt x="467687" y="4638"/>
                </a:lnTo>
                <a:lnTo>
                  <a:pt x="469095" y="5250"/>
                </a:lnTo>
                <a:lnTo>
                  <a:pt x="470720" y="5053"/>
                </a:lnTo>
                <a:lnTo>
                  <a:pt x="471543" y="5800"/>
                </a:lnTo>
                <a:lnTo>
                  <a:pt x="471883" y="6793"/>
                </a:lnTo>
                <a:lnTo>
                  <a:pt x="471978" y="8949"/>
                </a:lnTo>
                <a:lnTo>
                  <a:pt x="471855" y="11125"/>
                </a:lnTo>
                <a:lnTo>
                  <a:pt x="472175" y="11927"/>
                </a:lnTo>
                <a:lnTo>
                  <a:pt x="473277" y="12138"/>
                </a:lnTo>
                <a:lnTo>
                  <a:pt x="475052" y="12111"/>
                </a:lnTo>
                <a:lnTo>
                  <a:pt x="476650" y="12696"/>
                </a:lnTo>
                <a:lnTo>
                  <a:pt x="477887" y="13723"/>
                </a:lnTo>
                <a:lnTo>
                  <a:pt x="478295" y="14770"/>
                </a:lnTo>
                <a:lnTo>
                  <a:pt x="478472" y="15491"/>
                </a:lnTo>
                <a:lnTo>
                  <a:pt x="477867" y="15899"/>
                </a:lnTo>
                <a:lnTo>
                  <a:pt x="477010" y="17449"/>
                </a:lnTo>
                <a:lnTo>
                  <a:pt x="474834" y="19469"/>
                </a:lnTo>
                <a:lnTo>
                  <a:pt x="471726" y="21284"/>
                </a:lnTo>
                <a:lnTo>
                  <a:pt x="469353" y="23542"/>
                </a:lnTo>
                <a:lnTo>
                  <a:pt x="467721" y="26235"/>
                </a:lnTo>
                <a:lnTo>
                  <a:pt x="465674" y="27377"/>
                </a:lnTo>
                <a:lnTo>
                  <a:pt x="465049" y="27989"/>
                </a:lnTo>
                <a:lnTo>
                  <a:pt x="464804" y="28717"/>
                </a:lnTo>
                <a:lnTo>
                  <a:pt x="466157" y="32008"/>
                </a:lnTo>
                <a:lnTo>
                  <a:pt x="466572" y="34544"/>
                </a:lnTo>
                <a:lnTo>
                  <a:pt x="466905" y="37645"/>
                </a:lnTo>
                <a:lnTo>
                  <a:pt x="466688" y="38516"/>
                </a:lnTo>
                <a:lnTo>
                  <a:pt x="466572" y="41916"/>
                </a:lnTo>
                <a:lnTo>
                  <a:pt x="466259" y="42908"/>
                </a:lnTo>
                <a:lnTo>
                  <a:pt x="466341" y="43718"/>
                </a:lnTo>
                <a:lnTo>
                  <a:pt x="466837" y="44581"/>
                </a:lnTo>
                <a:lnTo>
                  <a:pt x="467062" y="45411"/>
                </a:lnTo>
                <a:lnTo>
                  <a:pt x="466130" y="46465"/>
                </a:lnTo>
                <a:lnTo>
                  <a:pt x="464423" y="47689"/>
                </a:lnTo>
                <a:lnTo>
                  <a:pt x="463158" y="48763"/>
                </a:lnTo>
                <a:lnTo>
                  <a:pt x="462818" y="49770"/>
                </a:lnTo>
                <a:lnTo>
                  <a:pt x="462913" y="50395"/>
                </a:lnTo>
                <a:lnTo>
                  <a:pt x="465042" y="52524"/>
                </a:lnTo>
                <a:lnTo>
                  <a:pt x="465430" y="53394"/>
                </a:lnTo>
                <a:lnTo>
                  <a:pt x="465144" y="55495"/>
                </a:lnTo>
                <a:lnTo>
                  <a:pt x="463920" y="58929"/>
                </a:lnTo>
                <a:lnTo>
                  <a:pt x="462750" y="61017"/>
                </a:lnTo>
                <a:lnTo>
                  <a:pt x="462546" y="61221"/>
                </a:lnTo>
                <a:lnTo>
                  <a:pt x="461207" y="61812"/>
                </a:lnTo>
                <a:lnTo>
                  <a:pt x="454787" y="61833"/>
                </a:lnTo>
                <a:lnTo>
                  <a:pt x="453230" y="62302"/>
                </a:lnTo>
                <a:lnTo>
                  <a:pt x="453448" y="62724"/>
                </a:lnTo>
                <a:lnTo>
                  <a:pt x="454957" y="65403"/>
                </a:lnTo>
                <a:lnTo>
                  <a:pt x="456528" y="66824"/>
                </a:lnTo>
                <a:lnTo>
                  <a:pt x="457052" y="67151"/>
                </a:lnTo>
                <a:lnTo>
                  <a:pt x="457616" y="70272"/>
                </a:lnTo>
                <a:lnTo>
                  <a:pt x="460166" y="75249"/>
                </a:lnTo>
                <a:lnTo>
                  <a:pt x="462635" y="75936"/>
                </a:lnTo>
                <a:lnTo>
                  <a:pt x="463492" y="77181"/>
                </a:lnTo>
                <a:lnTo>
                  <a:pt x="463335" y="78921"/>
                </a:lnTo>
                <a:lnTo>
                  <a:pt x="462573" y="80832"/>
                </a:lnTo>
                <a:lnTo>
                  <a:pt x="461057" y="82791"/>
                </a:lnTo>
                <a:lnTo>
                  <a:pt x="459255" y="84164"/>
                </a:lnTo>
                <a:lnTo>
                  <a:pt x="458079" y="85531"/>
                </a:lnTo>
                <a:lnTo>
                  <a:pt x="457984" y="87115"/>
                </a:lnTo>
                <a:lnTo>
                  <a:pt x="457609" y="89121"/>
                </a:lnTo>
                <a:lnTo>
                  <a:pt x="457045" y="90706"/>
                </a:lnTo>
                <a:lnTo>
                  <a:pt x="456902" y="91774"/>
                </a:lnTo>
                <a:lnTo>
                  <a:pt x="461417" y="98471"/>
                </a:lnTo>
                <a:lnTo>
                  <a:pt x="463934" y="98145"/>
                </a:lnTo>
                <a:lnTo>
                  <a:pt x="464260" y="98301"/>
                </a:lnTo>
                <a:lnTo>
                  <a:pt x="463811" y="99893"/>
                </a:lnTo>
                <a:lnTo>
                  <a:pt x="463015" y="101756"/>
                </a:lnTo>
                <a:lnTo>
                  <a:pt x="462063" y="102110"/>
                </a:lnTo>
                <a:lnTo>
                  <a:pt x="459908" y="102681"/>
                </a:lnTo>
                <a:lnTo>
                  <a:pt x="457868" y="105088"/>
                </a:lnTo>
                <a:lnTo>
                  <a:pt x="456215" y="107978"/>
                </a:lnTo>
                <a:lnTo>
                  <a:pt x="454971" y="109379"/>
                </a:lnTo>
                <a:lnTo>
                  <a:pt x="453835" y="112806"/>
                </a:lnTo>
                <a:lnTo>
                  <a:pt x="453978" y="114289"/>
                </a:lnTo>
                <a:lnTo>
                  <a:pt x="454529" y="116573"/>
                </a:lnTo>
                <a:lnTo>
                  <a:pt x="455692" y="122517"/>
                </a:lnTo>
                <a:lnTo>
                  <a:pt x="454019" y="122782"/>
                </a:lnTo>
                <a:lnTo>
                  <a:pt x="447518" y="126651"/>
                </a:lnTo>
                <a:lnTo>
                  <a:pt x="445505" y="126658"/>
                </a:lnTo>
                <a:lnTo>
                  <a:pt x="441745" y="124958"/>
                </a:lnTo>
                <a:lnTo>
                  <a:pt x="435108" y="124407"/>
                </a:lnTo>
                <a:lnTo>
                  <a:pt x="432946" y="123897"/>
                </a:lnTo>
                <a:lnTo>
                  <a:pt x="430246" y="125012"/>
                </a:lnTo>
                <a:lnTo>
                  <a:pt x="428158" y="124985"/>
                </a:lnTo>
                <a:lnTo>
                  <a:pt x="426499" y="126406"/>
                </a:lnTo>
                <a:lnTo>
                  <a:pt x="425309" y="126019"/>
                </a:lnTo>
                <a:lnTo>
                  <a:pt x="426676" y="122829"/>
                </a:lnTo>
                <a:lnTo>
                  <a:pt x="428818" y="116505"/>
                </a:lnTo>
                <a:lnTo>
                  <a:pt x="428730" y="112636"/>
                </a:lnTo>
                <a:lnTo>
                  <a:pt x="429240" y="109263"/>
                </a:lnTo>
                <a:lnTo>
                  <a:pt x="428655" y="105918"/>
                </a:lnTo>
                <a:lnTo>
                  <a:pt x="427580" y="103823"/>
                </a:lnTo>
                <a:lnTo>
                  <a:pt x="429042" y="98390"/>
                </a:lnTo>
                <a:lnTo>
                  <a:pt x="428879" y="95582"/>
                </a:lnTo>
                <a:lnTo>
                  <a:pt x="427540" y="92018"/>
                </a:lnTo>
                <a:lnTo>
                  <a:pt x="431599" y="92562"/>
                </a:lnTo>
                <a:lnTo>
                  <a:pt x="430341" y="91148"/>
                </a:lnTo>
                <a:lnTo>
                  <a:pt x="429104" y="90284"/>
                </a:lnTo>
                <a:lnTo>
                  <a:pt x="427907" y="90481"/>
                </a:lnTo>
                <a:lnTo>
                  <a:pt x="426894" y="90427"/>
                </a:lnTo>
                <a:lnTo>
                  <a:pt x="423439" y="91808"/>
                </a:lnTo>
                <a:lnTo>
                  <a:pt x="421705" y="92222"/>
                </a:lnTo>
                <a:lnTo>
                  <a:pt x="421202" y="91978"/>
                </a:lnTo>
                <a:lnTo>
                  <a:pt x="421392" y="89774"/>
                </a:lnTo>
                <a:lnTo>
                  <a:pt x="420495" y="86911"/>
                </a:lnTo>
                <a:lnTo>
                  <a:pt x="421882" y="86157"/>
                </a:lnTo>
                <a:lnTo>
                  <a:pt x="423494" y="85939"/>
                </a:lnTo>
                <a:lnTo>
                  <a:pt x="424867" y="84715"/>
                </a:lnTo>
                <a:lnTo>
                  <a:pt x="425717" y="83348"/>
                </a:lnTo>
                <a:lnTo>
                  <a:pt x="425268" y="80907"/>
                </a:lnTo>
                <a:lnTo>
                  <a:pt x="426458" y="78588"/>
                </a:lnTo>
                <a:lnTo>
                  <a:pt x="429253" y="76623"/>
                </a:lnTo>
                <a:lnTo>
                  <a:pt x="427805" y="76922"/>
                </a:lnTo>
                <a:lnTo>
                  <a:pt x="426146" y="78146"/>
                </a:lnTo>
                <a:lnTo>
                  <a:pt x="423534" y="82580"/>
                </a:lnTo>
                <a:lnTo>
                  <a:pt x="422684" y="84824"/>
                </a:lnTo>
                <a:lnTo>
                  <a:pt x="420461" y="85551"/>
                </a:lnTo>
                <a:lnTo>
                  <a:pt x="418468" y="85912"/>
                </a:lnTo>
                <a:lnTo>
                  <a:pt x="417448" y="85674"/>
                </a:lnTo>
                <a:lnTo>
                  <a:pt x="416224" y="85109"/>
                </a:lnTo>
                <a:lnTo>
                  <a:pt x="416116" y="83457"/>
                </a:lnTo>
                <a:lnTo>
                  <a:pt x="416211" y="82138"/>
                </a:lnTo>
                <a:lnTo>
                  <a:pt x="417040" y="79513"/>
                </a:lnTo>
                <a:lnTo>
                  <a:pt x="417367" y="75800"/>
                </a:lnTo>
                <a:lnTo>
                  <a:pt x="418543" y="72468"/>
                </a:lnTo>
                <a:lnTo>
                  <a:pt x="418455" y="71577"/>
                </a:lnTo>
                <a:lnTo>
                  <a:pt x="418122" y="70251"/>
                </a:lnTo>
                <a:lnTo>
                  <a:pt x="419169" y="68953"/>
                </a:lnTo>
                <a:lnTo>
                  <a:pt x="420468" y="68096"/>
                </a:lnTo>
                <a:lnTo>
                  <a:pt x="422440" y="65226"/>
                </a:lnTo>
                <a:lnTo>
                  <a:pt x="425194" y="58365"/>
                </a:lnTo>
                <a:lnTo>
                  <a:pt x="428369" y="51041"/>
                </a:lnTo>
                <a:lnTo>
                  <a:pt x="428111" y="50144"/>
                </a:lnTo>
                <a:lnTo>
                  <a:pt x="427438" y="49450"/>
                </a:lnTo>
                <a:lnTo>
                  <a:pt x="427710" y="47464"/>
                </a:lnTo>
                <a:lnTo>
                  <a:pt x="429620" y="38808"/>
                </a:lnTo>
                <a:lnTo>
                  <a:pt x="430396" y="37672"/>
                </a:lnTo>
                <a:lnTo>
                  <a:pt x="431293" y="35122"/>
                </a:lnTo>
                <a:lnTo>
                  <a:pt x="431497" y="31001"/>
                </a:lnTo>
                <a:lnTo>
                  <a:pt x="431851" y="28159"/>
                </a:lnTo>
                <a:lnTo>
                  <a:pt x="431769" y="26731"/>
                </a:lnTo>
                <a:lnTo>
                  <a:pt x="431484" y="25011"/>
                </a:lnTo>
                <a:lnTo>
                  <a:pt x="430266" y="21719"/>
                </a:lnTo>
                <a:lnTo>
                  <a:pt x="428988" y="14743"/>
                </a:lnTo>
                <a:lnTo>
                  <a:pt x="428886" y="12403"/>
                </a:lnTo>
                <a:lnTo>
                  <a:pt x="429940" y="11220"/>
                </a:lnTo>
                <a:lnTo>
                  <a:pt x="428206" y="11050"/>
                </a:lnTo>
                <a:lnTo>
                  <a:pt x="427417" y="9534"/>
                </a:lnTo>
                <a:lnTo>
                  <a:pt x="427594" y="7813"/>
                </a:lnTo>
                <a:lnTo>
                  <a:pt x="429525" y="5032"/>
                </a:lnTo>
                <a:lnTo>
                  <a:pt x="431327" y="3305"/>
                </a:lnTo>
                <a:lnTo>
                  <a:pt x="433109" y="2176"/>
                </a:lnTo>
                <a:lnTo>
                  <a:pt x="434095" y="1748"/>
                </a:lnTo>
                <a:lnTo>
                  <a:pt x="438209" y="571"/>
                </a:lnTo>
                <a:lnTo>
                  <a:pt x="439290" y="0"/>
                </a:lnTo>
                <a:lnTo>
                  <a:pt x="440303" y="95"/>
                </a:lnTo>
                <a:lnTo>
                  <a:pt x="440473" y="660"/>
                </a:lnTo>
                <a:lnTo>
                  <a:pt x="441058" y="1748"/>
                </a:lnTo>
                <a:lnTo>
                  <a:pt x="441711" y="2502"/>
                </a:lnTo>
                <a:lnTo>
                  <a:pt x="441888" y="3060"/>
                </a:lnTo>
                <a:lnTo>
                  <a:pt x="440297" y="5392"/>
                </a:lnTo>
                <a:lnTo>
                  <a:pt x="440079" y="6188"/>
                </a:lnTo>
                <a:lnTo>
                  <a:pt x="440908" y="7691"/>
                </a:lnTo>
                <a:lnTo>
                  <a:pt x="441031" y="816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62" name="Google Shape;3862;p208"/>
          <p:cNvSpPr/>
          <p:nvPr/>
        </p:nvSpPr>
        <p:spPr>
          <a:xfrm>
            <a:off x="10131045" y="4384073"/>
            <a:ext cx="67245" cy="89332"/>
          </a:xfrm>
          <a:custGeom>
            <a:rect b="b" l="l" r="r" t="t"/>
            <a:pathLst>
              <a:path extrusionOk="0" h="89332" w="67245">
                <a:moveTo>
                  <a:pt x="66029" y="6317"/>
                </a:moveTo>
                <a:lnTo>
                  <a:pt x="64873" y="6725"/>
                </a:lnTo>
                <a:lnTo>
                  <a:pt x="64329" y="5263"/>
                </a:lnTo>
                <a:lnTo>
                  <a:pt x="64512" y="3563"/>
                </a:lnTo>
                <a:lnTo>
                  <a:pt x="65274" y="2258"/>
                </a:lnTo>
                <a:lnTo>
                  <a:pt x="66110" y="1843"/>
                </a:lnTo>
                <a:lnTo>
                  <a:pt x="66274" y="1693"/>
                </a:lnTo>
                <a:lnTo>
                  <a:pt x="67090" y="0"/>
                </a:lnTo>
                <a:lnTo>
                  <a:pt x="67246" y="932"/>
                </a:lnTo>
                <a:lnTo>
                  <a:pt x="66736" y="4033"/>
                </a:lnTo>
                <a:lnTo>
                  <a:pt x="66069" y="5236"/>
                </a:lnTo>
                <a:lnTo>
                  <a:pt x="66029" y="6317"/>
                </a:lnTo>
                <a:close/>
                <a:moveTo>
                  <a:pt x="707" y="89251"/>
                </a:moveTo>
                <a:lnTo>
                  <a:pt x="279" y="89332"/>
                </a:lnTo>
                <a:lnTo>
                  <a:pt x="0" y="89271"/>
                </a:lnTo>
                <a:lnTo>
                  <a:pt x="34" y="88999"/>
                </a:lnTo>
                <a:lnTo>
                  <a:pt x="320" y="88720"/>
                </a:lnTo>
                <a:lnTo>
                  <a:pt x="714" y="88598"/>
                </a:lnTo>
                <a:lnTo>
                  <a:pt x="1013" y="88693"/>
                </a:lnTo>
                <a:lnTo>
                  <a:pt x="979" y="88952"/>
                </a:lnTo>
                <a:lnTo>
                  <a:pt x="707" y="8925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63" name="Google Shape;3863;p208"/>
          <p:cNvSpPr/>
          <p:nvPr/>
        </p:nvSpPr>
        <p:spPr>
          <a:xfrm>
            <a:off x="6432738" y="4903515"/>
            <a:ext cx="160487" cy="171184"/>
          </a:xfrm>
          <a:custGeom>
            <a:rect b="b" l="l" r="r" t="t"/>
            <a:pathLst>
              <a:path extrusionOk="0" h="171184" w="160487">
                <a:moveTo>
                  <a:pt x="85715" y="17707"/>
                </a:moveTo>
                <a:lnTo>
                  <a:pt x="86136" y="19176"/>
                </a:lnTo>
                <a:lnTo>
                  <a:pt x="86388" y="20312"/>
                </a:lnTo>
                <a:lnTo>
                  <a:pt x="87020" y="21114"/>
                </a:lnTo>
                <a:lnTo>
                  <a:pt x="87646" y="22182"/>
                </a:lnTo>
                <a:lnTo>
                  <a:pt x="88278" y="22787"/>
                </a:lnTo>
                <a:lnTo>
                  <a:pt x="88720" y="23793"/>
                </a:lnTo>
                <a:lnTo>
                  <a:pt x="88591" y="24929"/>
                </a:lnTo>
                <a:lnTo>
                  <a:pt x="88849" y="26405"/>
                </a:lnTo>
                <a:lnTo>
                  <a:pt x="89162" y="27676"/>
                </a:lnTo>
                <a:lnTo>
                  <a:pt x="89475" y="28016"/>
                </a:lnTo>
                <a:lnTo>
                  <a:pt x="90386" y="28349"/>
                </a:lnTo>
                <a:lnTo>
                  <a:pt x="90835" y="29505"/>
                </a:lnTo>
                <a:lnTo>
                  <a:pt x="90509" y="30090"/>
                </a:lnTo>
                <a:lnTo>
                  <a:pt x="90638" y="30763"/>
                </a:lnTo>
                <a:lnTo>
                  <a:pt x="90964" y="31416"/>
                </a:lnTo>
                <a:lnTo>
                  <a:pt x="90665" y="32062"/>
                </a:lnTo>
                <a:lnTo>
                  <a:pt x="90821" y="32545"/>
                </a:lnTo>
                <a:lnTo>
                  <a:pt x="91433" y="32980"/>
                </a:lnTo>
                <a:lnTo>
                  <a:pt x="92005" y="34592"/>
                </a:lnTo>
                <a:lnTo>
                  <a:pt x="92066" y="37353"/>
                </a:lnTo>
                <a:lnTo>
                  <a:pt x="91433" y="38835"/>
                </a:lnTo>
                <a:lnTo>
                  <a:pt x="90930" y="40045"/>
                </a:lnTo>
                <a:lnTo>
                  <a:pt x="90808" y="40787"/>
                </a:lnTo>
                <a:lnTo>
                  <a:pt x="91182" y="41861"/>
                </a:lnTo>
                <a:lnTo>
                  <a:pt x="90549" y="43139"/>
                </a:lnTo>
                <a:lnTo>
                  <a:pt x="89795" y="44690"/>
                </a:lnTo>
                <a:lnTo>
                  <a:pt x="89985" y="45771"/>
                </a:lnTo>
                <a:lnTo>
                  <a:pt x="90107" y="46784"/>
                </a:lnTo>
                <a:lnTo>
                  <a:pt x="90169" y="47866"/>
                </a:lnTo>
                <a:lnTo>
                  <a:pt x="90359" y="48879"/>
                </a:lnTo>
                <a:lnTo>
                  <a:pt x="90107" y="49960"/>
                </a:lnTo>
                <a:lnTo>
                  <a:pt x="89856" y="50905"/>
                </a:lnTo>
                <a:lnTo>
                  <a:pt x="89727" y="51986"/>
                </a:lnTo>
                <a:lnTo>
                  <a:pt x="90046" y="53203"/>
                </a:lnTo>
                <a:lnTo>
                  <a:pt x="89475" y="54353"/>
                </a:lnTo>
                <a:lnTo>
                  <a:pt x="89162" y="55162"/>
                </a:lnTo>
                <a:lnTo>
                  <a:pt x="89033" y="55978"/>
                </a:lnTo>
                <a:lnTo>
                  <a:pt x="89604" y="57263"/>
                </a:lnTo>
                <a:lnTo>
                  <a:pt x="91059" y="57807"/>
                </a:lnTo>
                <a:lnTo>
                  <a:pt x="92195" y="57943"/>
                </a:lnTo>
                <a:lnTo>
                  <a:pt x="93263" y="57263"/>
                </a:lnTo>
                <a:lnTo>
                  <a:pt x="94086" y="57059"/>
                </a:lnTo>
                <a:lnTo>
                  <a:pt x="95602" y="57671"/>
                </a:lnTo>
                <a:lnTo>
                  <a:pt x="96989" y="58752"/>
                </a:lnTo>
                <a:lnTo>
                  <a:pt x="98757" y="58888"/>
                </a:lnTo>
                <a:lnTo>
                  <a:pt x="100335" y="59092"/>
                </a:lnTo>
                <a:lnTo>
                  <a:pt x="101532" y="59432"/>
                </a:lnTo>
                <a:lnTo>
                  <a:pt x="103299" y="59024"/>
                </a:lnTo>
                <a:lnTo>
                  <a:pt x="105136" y="59432"/>
                </a:lnTo>
                <a:lnTo>
                  <a:pt x="107278" y="60044"/>
                </a:lnTo>
                <a:lnTo>
                  <a:pt x="109045" y="60582"/>
                </a:lnTo>
                <a:lnTo>
                  <a:pt x="110814" y="60445"/>
                </a:lnTo>
                <a:lnTo>
                  <a:pt x="112140" y="60384"/>
                </a:lnTo>
                <a:lnTo>
                  <a:pt x="113527" y="59772"/>
                </a:lnTo>
                <a:lnTo>
                  <a:pt x="114853" y="59840"/>
                </a:lnTo>
                <a:lnTo>
                  <a:pt x="115859" y="58752"/>
                </a:lnTo>
                <a:lnTo>
                  <a:pt x="116430" y="57807"/>
                </a:lnTo>
                <a:lnTo>
                  <a:pt x="116934" y="57127"/>
                </a:lnTo>
                <a:lnTo>
                  <a:pt x="118389" y="56583"/>
                </a:lnTo>
                <a:lnTo>
                  <a:pt x="119395" y="56923"/>
                </a:lnTo>
                <a:lnTo>
                  <a:pt x="120218" y="58691"/>
                </a:lnTo>
                <a:lnTo>
                  <a:pt x="121667" y="59704"/>
                </a:lnTo>
                <a:lnTo>
                  <a:pt x="122238" y="60445"/>
                </a:lnTo>
                <a:lnTo>
                  <a:pt x="123305" y="60792"/>
                </a:lnTo>
                <a:lnTo>
                  <a:pt x="125644" y="60853"/>
                </a:lnTo>
                <a:lnTo>
                  <a:pt x="127100" y="60792"/>
                </a:lnTo>
                <a:lnTo>
                  <a:pt x="128738" y="61330"/>
                </a:lnTo>
                <a:lnTo>
                  <a:pt x="129806" y="61330"/>
                </a:lnTo>
                <a:lnTo>
                  <a:pt x="130758" y="62282"/>
                </a:lnTo>
                <a:lnTo>
                  <a:pt x="131642" y="63431"/>
                </a:lnTo>
                <a:lnTo>
                  <a:pt x="131764" y="65539"/>
                </a:lnTo>
                <a:lnTo>
                  <a:pt x="132587" y="67171"/>
                </a:lnTo>
                <a:lnTo>
                  <a:pt x="133662" y="67783"/>
                </a:lnTo>
                <a:lnTo>
                  <a:pt x="134226" y="68803"/>
                </a:lnTo>
                <a:lnTo>
                  <a:pt x="134043" y="70231"/>
                </a:lnTo>
                <a:lnTo>
                  <a:pt x="133533" y="71659"/>
                </a:lnTo>
                <a:lnTo>
                  <a:pt x="133601" y="73230"/>
                </a:lnTo>
                <a:lnTo>
                  <a:pt x="134165" y="74658"/>
                </a:lnTo>
                <a:lnTo>
                  <a:pt x="134165" y="76093"/>
                </a:lnTo>
                <a:lnTo>
                  <a:pt x="134546" y="77520"/>
                </a:lnTo>
                <a:lnTo>
                  <a:pt x="135301" y="78751"/>
                </a:lnTo>
                <a:lnTo>
                  <a:pt x="135552" y="80730"/>
                </a:lnTo>
                <a:lnTo>
                  <a:pt x="135430" y="82165"/>
                </a:lnTo>
                <a:lnTo>
                  <a:pt x="135933" y="82988"/>
                </a:lnTo>
                <a:lnTo>
                  <a:pt x="136123" y="84151"/>
                </a:lnTo>
                <a:lnTo>
                  <a:pt x="135804" y="85102"/>
                </a:lnTo>
                <a:lnTo>
                  <a:pt x="135681" y="86408"/>
                </a:lnTo>
                <a:lnTo>
                  <a:pt x="135743" y="87571"/>
                </a:lnTo>
                <a:lnTo>
                  <a:pt x="136123" y="88530"/>
                </a:lnTo>
                <a:lnTo>
                  <a:pt x="137259" y="89760"/>
                </a:lnTo>
                <a:lnTo>
                  <a:pt x="137572" y="91957"/>
                </a:lnTo>
                <a:lnTo>
                  <a:pt x="137572" y="93467"/>
                </a:lnTo>
                <a:lnTo>
                  <a:pt x="138075" y="95248"/>
                </a:lnTo>
                <a:lnTo>
                  <a:pt x="139027" y="96078"/>
                </a:lnTo>
                <a:lnTo>
                  <a:pt x="140543" y="96350"/>
                </a:lnTo>
                <a:lnTo>
                  <a:pt x="142305" y="96622"/>
                </a:lnTo>
                <a:lnTo>
                  <a:pt x="144453" y="96214"/>
                </a:lnTo>
                <a:lnTo>
                  <a:pt x="146351" y="95731"/>
                </a:lnTo>
                <a:lnTo>
                  <a:pt x="147418" y="95248"/>
                </a:lnTo>
                <a:lnTo>
                  <a:pt x="149499" y="93949"/>
                </a:lnTo>
                <a:lnTo>
                  <a:pt x="151335" y="93188"/>
                </a:lnTo>
                <a:lnTo>
                  <a:pt x="152280" y="92712"/>
                </a:lnTo>
                <a:lnTo>
                  <a:pt x="153164" y="92365"/>
                </a:lnTo>
                <a:lnTo>
                  <a:pt x="154994" y="93188"/>
                </a:lnTo>
                <a:lnTo>
                  <a:pt x="156700" y="94221"/>
                </a:lnTo>
                <a:lnTo>
                  <a:pt x="158019" y="95663"/>
                </a:lnTo>
                <a:lnTo>
                  <a:pt x="160488" y="97241"/>
                </a:lnTo>
                <a:lnTo>
                  <a:pt x="160005" y="97628"/>
                </a:lnTo>
                <a:lnTo>
                  <a:pt x="159026" y="98927"/>
                </a:lnTo>
                <a:lnTo>
                  <a:pt x="159046" y="100444"/>
                </a:lnTo>
                <a:lnTo>
                  <a:pt x="159740" y="102626"/>
                </a:lnTo>
                <a:lnTo>
                  <a:pt x="159128" y="107257"/>
                </a:lnTo>
                <a:lnTo>
                  <a:pt x="157217" y="114343"/>
                </a:lnTo>
                <a:lnTo>
                  <a:pt x="156435" y="118484"/>
                </a:lnTo>
                <a:lnTo>
                  <a:pt x="156775" y="119660"/>
                </a:lnTo>
                <a:lnTo>
                  <a:pt x="156068" y="121734"/>
                </a:lnTo>
                <a:lnTo>
                  <a:pt x="153450" y="126195"/>
                </a:lnTo>
                <a:lnTo>
                  <a:pt x="153348" y="129208"/>
                </a:lnTo>
                <a:lnTo>
                  <a:pt x="153042" y="138272"/>
                </a:lnTo>
                <a:lnTo>
                  <a:pt x="152165" y="144678"/>
                </a:lnTo>
                <a:lnTo>
                  <a:pt x="150689" y="149424"/>
                </a:lnTo>
                <a:lnTo>
                  <a:pt x="149349" y="151961"/>
                </a:lnTo>
                <a:lnTo>
                  <a:pt x="148132" y="152267"/>
                </a:lnTo>
                <a:lnTo>
                  <a:pt x="147269" y="153028"/>
                </a:lnTo>
                <a:lnTo>
                  <a:pt x="146738" y="154232"/>
                </a:lnTo>
                <a:lnTo>
                  <a:pt x="145759" y="155238"/>
                </a:lnTo>
                <a:lnTo>
                  <a:pt x="144317" y="156048"/>
                </a:lnTo>
                <a:lnTo>
                  <a:pt x="143542" y="156932"/>
                </a:lnTo>
                <a:lnTo>
                  <a:pt x="143420" y="157890"/>
                </a:lnTo>
                <a:lnTo>
                  <a:pt x="142046" y="158509"/>
                </a:lnTo>
                <a:lnTo>
                  <a:pt x="139415" y="158788"/>
                </a:lnTo>
                <a:lnTo>
                  <a:pt x="137878" y="159556"/>
                </a:lnTo>
                <a:lnTo>
                  <a:pt x="137415" y="160814"/>
                </a:lnTo>
                <a:lnTo>
                  <a:pt x="136538" y="161814"/>
                </a:lnTo>
                <a:lnTo>
                  <a:pt x="135233" y="162555"/>
                </a:lnTo>
                <a:lnTo>
                  <a:pt x="134621" y="163786"/>
                </a:lnTo>
                <a:lnTo>
                  <a:pt x="134682" y="165506"/>
                </a:lnTo>
                <a:lnTo>
                  <a:pt x="133934" y="166975"/>
                </a:lnTo>
                <a:lnTo>
                  <a:pt x="132376" y="168206"/>
                </a:lnTo>
                <a:lnTo>
                  <a:pt x="130935" y="168240"/>
                </a:lnTo>
                <a:lnTo>
                  <a:pt x="129622" y="167077"/>
                </a:lnTo>
                <a:lnTo>
                  <a:pt x="127855" y="166309"/>
                </a:lnTo>
                <a:lnTo>
                  <a:pt x="125644" y="165921"/>
                </a:lnTo>
                <a:lnTo>
                  <a:pt x="123802" y="166220"/>
                </a:lnTo>
                <a:lnTo>
                  <a:pt x="122319" y="167186"/>
                </a:lnTo>
                <a:lnTo>
                  <a:pt x="121007" y="168723"/>
                </a:lnTo>
                <a:lnTo>
                  <a:pt x="119864" y="170831"/>
                </a:lnTo>
                <a:lnTo>
                  <a:pt x="118593" y="171185"/>
                </a:lnTo>
                <a:lnTo>
                  <a:pt x="117192" y="169770"/>
                </a:lnTo>
                <a:lnTo>
                  <a:pt x="115417" y="169341"/>
                </a:lnTo>
                <a:lnTo>
                  <a:pt x="113275" y="169899"/>
                </a:lnTo>
                <a:lnTo>
                  <a:pt x="111561" y="169709"/>
                </a:lnTo>
                <a:lnTo>
                  <a:pt x="110297" y="168764"/>
                </a:lnTo>
                <a:lnTo>
                  <a:pt x="108345" y="168662"/>
                </a:lnTo>
                <a:lnTo>
                  <a:pt x="105714" y="169396"/>
                </a:lnTo>
                <a:lnTo>
                  <a:pt x="100382" y="168546"/>
                </a:lnTo>
                <a:lnTo>
                  <a:pt x="92345" y="166112"/>
                </a:lnTo>
                <a:lnTo>
                  <a:pt x="85551" y="165187"/>
                </a:lnTo>
                <a:lnTo>
                  <a:pt x="77221" y="166064"/>
                </a:lnTo>
                <a:lnTo>
                  <a:pt x="76514" y="163535"/>
                </a:lnTo>
                <a:lnTo>
                  <a:pt x="76956" y="162174"/>
                </a:lnTo>
                <a:lnTo>
                  <a:pt x="78309" y="161148"/>
                </a:lnTo>
                <a:lnTo>
                  <a:pt x="79159" y="159985"/>
                </a:lnTo>
                <a:lnTo>
                  <a:pt x="79506" y="158686"/>
                </a:lnTo>
                <a:lnTo>
                  <a:pt x="80438" y="157693"/>
                </a:lnTo>
                <a:lnTo>
                  <a:pt x="81961" y="157013"/>
                </a:lnTo>
                <a:lnTo>
                  <a:pt x="82607" y="156326"/>
                </a:lnTo>
                <a:lnTo>
                  <a:pt x="82376" y="155626"/>
                </a:lnTo>
                <a:lnTo>
                  <a:pt x="82702" y="155014"/>
                </a:lnTo>
                <a:lnTo>
                  <a:pt x="83579" y="154477"/>
                </a:lnTo>
                <a:lnTo>
                  <a:pt x="84076" y="153633"/>
                </a:lnTo>
                <a:lnTo>
                  <a:pt x="84191" y="152484"/>
                </a:lnTo>
                <a:lnTo>
                  <a:pt x="84525" y="151913"/>
                </a:lnTo>
                <a:lnTo>
                  <a:pt x="85109" y="151491"/>
                </a:lnTo>
                <a:lnTo>
                  <a:pt x="85177" y="150689"/>
                </a:lnTo>
                <a:lnTo>
                  <a:pt x="84851" y="148234"/>
                </a:lnTo>
                <a:lnTo>
                  <a:pt x="84892" y="146214"/>
                </a:lnTo>
                <a:lnTo>
                  <a:pt x="85300" y="144644"/>
                </a:lnTo>
                <a:lnTo>
                  <a:pt x="85810" y="143698"/>
                </a:lnTo>
                <a:lnTo>
                  <a:pt x="86170" y="143461"/>
                </a:lnTo>
                <a:lnTo>
                  <a:pt x="86510" y="142903"/>
                </a:lnTo>
                <a:lnTo>
                  <a:pt x="86639" y="141958"/>
                </a:lnTo>
                <a:lnTo>
                  <a:pt x="87190" y="141074"/>
                </a:lnTo>
                <a:lnTo>
                  <a:pt x="89849" y="139265"/>
                </a:lnTo>
                <a:lnTo>
                  <a:pt x="90849" y="138286"/>
                </a:lnTo>
                <a:lnTo>
                  <a:pt x="90937" y="137388"/>
                </a:lnTo>
                <a:lnTo>
                  <a:pt x="91338" y="136184"/>
                </a:lnTo>
                <a:lnTo>
                  <a:pt x="92916" y="133580"/>
                </a:lnTo>
                <a:lnTo>
                  <a:pt x="93399" y="132363"/>
                </a:lnTo>
                <a:lnTo>
                  <a:pt x="93439" y="131758"/>
                </a:lnTo>
                <a:lnTo>
                  <a:pt x="94004" y="131125"/>
                </a:lnTo>
                <a:lnTo>
                  <a:pt x="95908" y="129684"/>
                </a:lnTo>
                <a:lnTo>
                  <a:pt x="96935" y="128331"/>
                </a:lnTo>
                <a:lnTo>
                  <a:pt x="97098" y="127059"/>
                </a:lnTo>
                <a:lnTo>
                  <a:pt x="96642" y="125617"/>
                </a:lnTo>
                <a:lnTo>
                  <a:pt x="95561" y="124005"/>
                </a:lnTo>
                <a:lnTo>
                  <a:pt x="92168" y="119973"/>
                </a:lnTo>
                <a:lnTo>
                  <a:pt x="89529" y="118144"/>
                </a:lnTo>
                <a:lnTo>
                  <a:pt x="86157" y="116641"/>
                </a:lnTo>
                <a:lnTo>
                  <a:pt x="83940" y="116152"/>
                </a:lnTo>
                <a:lnTo>
                  <a:pt x="82872" y="116682"/>
                </a:lnTo>
                <a:lnTo>
                  <a:pt x="81791" y="116260"/>
                </a:lnTo>
                <a:lnTo>
                  <a:pt x="80696" y="114900"/>
                </a:lnTo>
                <a:lnTo>
                  <a:pt x="78847" y="113826"/>
                </a:lnTo>
                <a:lnTo>
                  <a:pt x="74950" y="112656"/>
                </a:lnTo>
                <a:lnTo>
                  <a:pt x="66103" y="107971"/>
                </a:lnTo>
                <a:lnTo>
                  <a:pt x="62560" y="105707"/>
                </a:lnTo>
                <a:lnTo>
                  <a:pt x="61370" y="104313"/>
                </a:lnTo>
                <a:lnTo>
                  <a:pt x="58066" y="101810"/>
                </a:lnTo>
                <a:lnTo>
                  <a:pt x="52646" y="98206"/>
                </a:lnTo>
                <a:lnTo>
                  <a:pt x="48491" y="96452"/>
                </a:lnTo>
                <a:lnTo>
                  <a:pt x="45594" y="96547"/>
                </a:lnTo>
                <a:lnTo>
                  <a:pt x="40950" y="95507"/>
                </a:lnTo>
                <a:lnTo>
                  <a:pt x="34565" y="93317"/>
                </a:lnTo>
                <a:lnTo>
                  <a:pt x="30886" y="91189"/>
                </a:lnTo>
                <a:lnTo>
                  <a:pt x="29893" y="89135"/>
                </a:lnTo>
                <a:lnTo>
                  <a:pt x="27533" y="87075"/>
                </a:lnTo>
                <a:lnTo>
                  <a:pt x="23800" y="85014"/>
                </a:lnTo>
                <a:lnTo>
                  <a:pt x="21862" y="83661"/>
                </a:lnTo>
                <a:lnTo>
                  <a:pt x="21719" y="83008"/>
                </a:lnTo>
                <a:lnTo>
                  <a:pt x="20611" y="82158"/>
                </a:lnTo>
                <a:lnTo>
                  <a:pt x="18544" y="81111"/>
                </a:lnTo>
                <a:lnTo>
                  <a:pt x="16273" y="79322"/>
                </a:lnTo>
                <a:lnTo>
                  <a:pt x="13797" y="76793"/>
                </a:lnTo>
                <a:lnTo>
                  <a:pt x="11152" y="72876"/>
                </a:lnTo>
                <a:lnTo>
                  <a:pt x="8337" y="67593"/>
                </a:lnTo>
                <a:lnTo>
                  <a:pt x="5318" y="64029"/>
                </a:lnTo>
                <a:lnTo>
                  <a:pt x="2094" y="62193"/>
                </a:lnTo>
                <a:lnTo>
                  <a:pt x="476" y="60976"/>
                </a:lnTo>
                <a:lnTo>
                  <a:pt x="483" y="60384"/>
                </a:lnTo>
                <a:lnTo>
                  <a:pt x="0" y="59820"/>
                </a:lnTo>
                <a:lnTo>
                  <a:pt x="435" y="58800"/>
                </a:lnTo>
                <a:lnTo>
                  <a:pt x="1605" y="54795"/>
                </a:lnTo>
                <a:lnTo>
                  <a:pt x="3305" y="49001"/>
                </a:lnTo>
                <a:lnTo>
                  <a:pt x="5073" y="43017"/>
                </a:lnTo>
                <a:lnTo>
                  <a:pt x="7147" y="35979"/>
                </a:lnTo>
                <a:lnTo>
                  <a:pt x="7147" y="30995"/>
                </a:lnTo>
                <a:lnTo>
                  <a:pt x="7154" y="25758"/>
                </a:lnTo>
                <a:lnTo>
                  <a:pt x="10105" y="21454"/>
                </a:lnTo>
                <a:lnTo>
                  <a:pt x="12199" y="18401"/>
                </a:lnTo>
                <a:lnTo>
                  <a:pt x="14015" y="15497"/>
                </a:lnTo>
                <a:lnTo>
                  <a:pt x="15844" y="10533"/>
                </a:lnTo>
                <a:lnTo>
                  <a:pt x="17068" y="7228"/>
                </a:lnTo>
                <a:lnTo>
                  <a:pt x="21740" y="6439"/>
                </a:lnTo>
                <a:lnTo>
                  <a:pt x="29675" y="4726"/>
                </a:lnTo>
                <a:lnTo>
                  <a:pt x="33633" y="3869"/>
                </a:lnTo>
                <a:lnTo>
                  <a:pt x="41977" y="2067"/>
                </a:lnTo>
                <a:lnTo>
                  <a:pt x="50456" y="231"/>
                </a:lnTo>
                <a:lnTo>
                  <a:pt x="59358" y="115"/>
                </a:lnTo>
                <a:lnTo>
                  <a:pt x="67953" y="0"/>
                </a:lnTo>
                <a:lnTo>
                  <a:pt x="74617" y="4107"/>
                </a:lnTo>
                <a:lnTo>
                  <a:pt x="79710" y="7249"/>
                </a:lnTo>
                <a:lnTo>
                  <a:pt x="85320" y="10703"/>
                </a:lnTo>
                <a:lnTo>
                  <a:pt x="85708" y="11451"/>
                </a:lnTo>
                <a:lnTo>
                  <a:pt x="86095" y="1435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64" name="Google Shape;3864;p208"/>
          <p:cNvSpPr/>
          <p:nvPr/>
        </p:nvSpPr>
        <p:spPr>
          <a:xfrm>
            <a:off x="8597026" y="4016537"/>
            <a:ext cx="16299" cy="33367"/>
          </a:xfrm>
          <a:custGeom>
            <a:rect b="b" l="l" r="r" t="t"/>
            <a:pathLst>
              <a:path extrusionOk="0" h="33367" w="16299">
                <a:moveTo>
                  <a:pt x="9799" y="32484"/>
                </a:moveTo>
                <a:lnTo>
                  <a:pt x="8078" y="32912"/>
                </a:lnTo>
                <a:lnTo>
                  <a:pt x="6467" y="33368"/>
                </a:lnTo>
                <a:lnTo>
                  <a:pt x="5120" y="33354"/>
                </a:lnTo>
                <a:lnTo>
                  <a:pt x="4033" y="33177"/>
                </a:lnTo>
                <a:lnTo>
                  <a:pt x="3312" y="32735"/>
                </a:lnTo>
                <a:lnTo>
                  <a:pt x="1924" y="30967"/>
                </a:lnTo>
                <a:lnTo>
                  <a:pt x="945" y="28676"/>
                </a:lnTo>
                <a:lnTo>
                  <a:pt x="1550" y="27397"/>
                </a:lnTo>
                <a:lnTo>
                  <a:pt x="1754" y="26602"/>
                </a:lnTo>
                <a:lnTo>
                  <a:pt x="428" y="20550"/>
                </a:lnTo>
                <a:lnTo>
                  <a:pt x="0" y="15892"/>
                </a:lnTo>
                <a:lnTo>
                  <a:pt x="156" y="14940"/>
                </a:lnTo>
                <a:lnTo>
                  <a:pt x="911" y="13838"/>
                </a:lnTo>
                <a:lnTo>
                  <a:pt x="2176" y="11404"/>
                </a:lnTo>
                <a:lnTo>
                  <a:pt x="2849" y="9058"/>
                </a:lnTo>
                <a:lnTo>
                  <a:pt x="4739" y="3631"/>
                </a:lnTo>
                <a:lnTo>
                  <a:pt x="6746" y="1537"/>
                </a:lnTo>
                <a:lnTo>
                  <a:pt x="9683" y="0"/>
                </a:lnTo>
                <a:lnTo>
                  <a:pt x="12104" y="3006"/>
                </a:lnTo>
                <a:lnTo>
                  <a:pt x="15042" y="5297"/>
                </a:lnTo>
                <a:lnTo>
                  <a:pt x="15606" y="7861"/>
                </a:lnTo>
                <a:lnTo>
                  <a:pt x="14742" y="9948"/>
                </a:lnTo>
                <a:lnTo>
                  <a:pt x="13940" y="13253"/>
                </a:lnTo>
                <a:lnTo>
                  <a:pt x="14423" y="14777"/>
                </a:lnTo>
                <a:lnTo>
                  <a:pt x="14600" y="16096"/>
                </a:lnTo>
                <a:lnTo>
                  <a:pt x="15395" y="18306"/>
                </a:lnTo>
                <a:lnTo>
                  <a:pt x="16170" y="21169"/>
                </a:lnTo>
                <a:lnTo>
                  <a:pt x="16300" y="23161"/>
                </a:lnTo>
                <a:lnTo>
                  <a:pt x="15885" y="25004"/>
                </a:lnTo>
                <a:lnTo>
                  <a:pt x="14858" y="26554"/>
                </a:lnTo>
                <a:lnTo>
                  <a:pt x="12845" y="31205"/>
                </a:lnTo>
                <a:lnTo>
                  <a:pt x="12247" y="3168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65" name="Google Shape;3865;p208"/>
          <p:cNvSpPr/>
          <p:nvPr/>
        </p:nvSpPr>
        <p:spPr>
          <a:xfrm>
            <a:off x="8682490" y="4935414"/>
            <a:ext cx="11566" cy="10247"/>
          </a:xfrm>
          <a:custGeom>
            <a:rect b="b" l="l" r="r" t="t"/>
            <a:pathLst>
              <a:path extrusionOk="0" h="10247" w="11566">
                <a:moveTo>
                  <a:pt x="10771" y="9643"/>
                </a:moveTo>
                <a:lnTo>
                  <a:pt x="8072" y="10248"/>
                </a:lnTo>
                <a:lnTo>
                  <a:pt x="6195" y="10030"/>
                </a:lnTo>
                <a:lnTo>
                  <a:pt x="2475" y="8303"/>
                </a:lnTo>
                <a:lnTo>
                  <a:pt x="1483" y="7154"/>
                </a:lnTo>
                <a:lnTo>
                  <a:pt x="0" y="3924"/>
                </a:lnTo>
                <a:lnTo>
                  <a:pt x="326" y="2788"/>
                </a:lnTo>
                <a:lnTo>
                  <a:pt x="1496" y="789"/>
                </a:lnTo>
                <a:lnTo>
                  <a:pt x="4148" y="0"/>
                </a:lnTo>
                <a:lnTo>
                  <a:pt x="6936" y="293"/>
                </a:lnTo>
                <a:lnTo>
                  <a:pt x="8187" y="836"/>
                </a:lnTo>
                <a:lnTo>
                  <a:pt x="9663" y="3175"/>
                </a:lnTo>
                <a:lnTo>
                  <a:pt x="11567" y="5556"/>
                </a:lnTo>
                <a:lnTo>
                  <a:pt x="11247" y="838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66" name="Google Shape;3866;p208"/>
          <p:cNvSpPr/>
          <p:nvPr/>
        </p:nvSpPr>
        <p:spPr>
          <a:xfrm>
            <a:off x="8014704" y="3481713"/>
            <a:ext cx="180616" cy="125794"/>
          </a:xfrm>
          <a:custGeom>
            <a:rect b="b" l="l" r="r" t="t"/>
            <a:pathLst>
              <a:path extrusionOk="0" h="125794" w="180616">
                <a:moveTo>
                  <a:pt x="152110" y="78289"/>
                </a:moveTo>
                <a:lnTo>
                  <a:pt x="154123" y="81084"/>
                </a:lnTo>
                <a:lnTo>
                  <a:pt x="156673" y="82573"/>
                </a:lnTo>
                <a:lnTo>
                  <a:pt x="162576" y="84144"/>
                </a:lnTo>
                <a:lnTo>
                  <a:pt x="163106" y="83953"/>
                </a:lnTo>
                <a:lnTo>
                  <a:pt x="163161" y="83661"/>
                </a:lnTo>
                <a:lnTo>
                  <a:pt x="162753" y="83253"/>
                </a:lnTo>
                <a:lnTo>
                  <a:pt x="162692" y="82736"/>
                </a:lnTo>
                <a:lnTo>
                  <a:pt x="162977" y="82097"/>
                </a:lnTo>
                <a:lnTo>
                  <a:pt x="163793" y="82063"/>
                </a:lnTo>
                <a:lnTo>
                  <a:pt x="165126" y="82634"/>
                </a:lnTo>
                <a:lnTo>
                  <a:pt x="167669" y="81805"/>
                </a:lnTo>
                <a:lnTo>
                  <a:pt x="171409" y="79574"/>
                </a:lnTo>
                <a:lnTo>
                  <a:pt x="174850" y="79125"/>
                </a:lnTo>
                <a:lnTo>
                  <a:pt x="177978" y="80445"/>
                </a:lnTo>
                <a:lnTo>
                  <a:pt x="179583" y="81981"/>
                </a:lnTo>
                <a:lnTo>
                  <a:pt x="180616" y="83443"/>
                </a:lnTo>
                <a:lnTo>
                  <a:pt x="180290" y="85245"/>
                </a:lnTo>
                <a:lnTo>
                  <a:pt x="180093" y="86367"/>
                </a:lnTo>
                <a:lnTo>
                  <a:pt x="179270" y="90998"/>
                </a:lnTo>
                <a:lnTo>
                  <a:pt x="178699" y="92725"/>
                </a:lnTo>
                <a:lnTo>
                  <a:pt x="177781" y="94657"/>
                </a:lnTo>
                <a:lnTo>
                  <a:pt x="168063" y="96962"/>
                </a:lnTo>
                <a:lnTo>
                  <a:pt x="168689" y="95853"/>
                </a:lnTo>
                <a:lnTo>
                  <a:pt x="168465" y="93915"/>
                </a:lnTo>
                <a:lnTo>
                  <a:pt x="168057" y="92447"/>
                </a:lnTo>
                <a:lnTo>
                  <a:pt x="168961" y="91127"/>
                </a:lnTo>
                <a:lnTo>
                  <a:pt x="166778" y="90645"/>
                </a:lnTo>
                <a:lnTo>
                  <a:pt x="165819" y="91372"/>
                </a:lnTo>
                <a:lnTo>
                  <a:pt x="165071" y="92637"/>
                </a:lnTo>
                <a:lnTo>
                  <a:pt x="165731" y="95554"/>
                </a:lnTo>
                <a:lnTo>
                  <a:pt x="164670" y="97166"/>
                </a:lnTo>
                <a:lnTo>
                  <a:pt x="164262" y="98063"/>
                </a:lnTo>
                <a:lnTo>
                  <a:pt x="164215" y="100192"/>
                </a:lnTo>
                <a:lnTo>
                  <a:pt x="163582" y="101103"/>
                </a:lnTo>
                <a:lnTo>
                  <a:pt x="163460" y="102110"/>
                </a:lnTo>
                <a:lnTo>
                  <a:pt x="165010" y="101851"/>
                </a:lnTo>
                <a:lnTo>
                  <a:pt x="164310" y="103680"/>
                </a:lnTo>
                <a:lnTo>
                  <a:pt x="161400" y="107189"/>
                </a:lnTo>
                <a:lnTo>
                  <a:pt x="160379" y="109284"/>
                </a:lnTo>
                <a:lnTo>
                  <a:pt x="160631" y="117546"/>
                </a:lnTo>
                <a:lnTo>
                  <a:pt x="159332" y="122469"/>
                </a:lnTo>
                <a:lnTo>
                  <a:pt x="159230" y="123917"/>
                </a:lnTo>
                <a:lnTo>
                  <a:pt x="156143" y="123965"/>
                </a:lnTo>
                <a:lnTo>
                  <a:pt x="155218" y="123849"/>
                </a:lnTo>
                <a:lnTo>
                  <a:pt x="152294" y="123115"/>
                </a:lnTo>
                <a:lnTo>
                  <a:pt x="149010" y="121809"/>
                </a:lnTo>
                <a:lnTo>
                  <a:pt x="147085" y="119266"/>
                </a:lnTo>
                <a:lnTo>
                  <a:pt x="145855" y="117450"/>
                </a:lnTo>
                <a:lnTo>
                  <a:pt x="143066" y="118273"/>
                </a:lnTo>
                <a:lnTo>
                  <a:pt x="142543" y="118056"/>
                </a:lnTo>
                <a:lnTo>
                  <a:pt x="141774" y="117178"/>
                </a:lnTo>
                <a:lnTo>
                  <a:pt x="139680" y="116587"/>
                </a:lnTo>
                <a:lnTo>
                  <a:pt x="137089" y="116573"/>
                </a:lnTo>
                <a:lnTo>
                  <a:pt x="131275" y="113248"/>
                </a:lnTo>
                <a:lnTo>
                  <a:pt x="130636" y="112690"/>
                </a:lnTo>
                <a:lnTo>
                  <a:pt x="126066" y="113248"/>
                </a:lnTo>
                <a:lnTo>
                  <a:pt x="119225" y="114894"/>
                </a:lnTo>
                <a:lnTo>
                  <a:pt x="114010" y="116927"/>
                </a:lnTo>
                <a:lnTo>
                  <a:pt x="108617" y="120538"/>
                </a:lnTo>
                <a:lnTo>
                  <a:pt x="106435" y="123271"/>
                </a:lnTo>
                <a:lnTo>
                  <a:pt x="103898" y="124720"/>
                </a:lnTo>
                <a:lnTo>
                  <a:pt x="100294" y="125794"/>
                </a:lnTo>
                <a:lnTo>
                  <a:pt x="93854" y="125393"/>
                </a:lnTo>
                <a:lnTo>
                  <a:pt x="87143" y="124019"/>
                </a:lnTo>
                <a:lnTo>
                  <a:pt x="79942" y="122544"/>
                </a:lnTo>
                <a:lnTo>
                  <a:pt x="76045" y="123360"/>
                </a:lnTo>
                <a:lnTo>
                  <a:pt x="70782" y="122748"/>
                </a:lnTo>
                <a:lnTo>
                  <a:pt x="62839" y="120986"/>
                </a:lnTo>
                <a:lnTo>
                  <a:pt x="56923" y="120449"/>
                </a:lnTo>
                <a:lnTo>
                  <a:pt x="51089" y="121490"/>
                </a:lnTo>
                <a:lnTo>
                  <a:pt x="50110" y="120694"/>
                </a:lnTo>
                <a:lnTo>
                  <a:pt x="49899" y="119783"/>
                </a:lnTo>
                <a:lnTo>
                  <a:pt x="50123" y="118498"/>
                </a:lnTo>
                <a:lnTo>
                  <a:pt x="50946" y="117457"/>
                </a:lnTo>
                <a:lnTo>
                  <a:pt x="52360" y="116668"/>
                </a:lnTo>
                <a:lnTo>
                  <a:pt x="53102" y="115866"/>
                </a:lnTo>
                <a:lnTo>
                  <a:pt x="53184" y="115057"/>
                </a:lnTo>
                <a:lnTo>
                  <a:pt x="51599" y="113751"/>
                </a:lnTo>
                <a:lnTo>
                  <a:pt x="48349" y="111949"/>
                </a:lnTo>
                <a:lnTo>
                  <a:pt x="47009" y="110820"/>
                </a:lnTo>
                <a:lnTo>
                  <a:pt x="46682" y="110542"/>
                </a:lnTo>
                <a:lnTo>
                  <a:pt x="46594" y="109528"/>
                </a:lnTo>
                <a:lnTo>
                  <a:pt x="45921" y="108733"/>
                </a:lnTo>
                <a:lnTo>
                  <a:pt x="44656" y="108148"/>
                </a:lnTo>
                <a:lnTo>
                  <a:pt x="43684" y="107094"/>
                </a:lnTo>
                <a:lnTo>
                  <a:pt x="42990" y="105564"/>
                </a:lnTo>
                <a:lnTo>
                  <a:pt x="43139" y="104122"/>
                </a:lnTo>
                <a:lnTo>
                  <a:pt x="44126" y="102769"/>
                </a:lnTo>
                <a:lnTo>
                  <a:pt x="45391" y="102178"/>
                </a:lnTo>
                <a:lnTo>
                  <a:pt x="46927" y="102361"/>
                </a:lnTo>
                <a:lnTo>
                  <a:pt x="47566" y="101974"/>
                </a:lnTo>
                <a:lnTo>
                  <a:pt x="47308" y="101028"/>
                </a:lnTo>
                <a:lnTo>
                  <a:pt x="45805" y="99811"/>
                </a:lnTo>
                <a:lnTo>
                  <a:pt x="43051" y="98336"/>
                </a:lnTo>
                <a:lnTo>
                  <a:pt x="40250" y="99138"/>
                </a:lnTo>
                <a:lnTo>
                  <a:pt x="37387" y="102225"/>
                </a:lnTo>
                <a:lnTo>
                  <a:pt x="35333" y="102721"/>
                </a:lnTo>
                <a:lnTo>
                  <a:pt x="34068" y="100648"/>
                </a:lnTo>
                <a:lnTo>
                  <a:pt x="31824" y="99403"/>
                </a:lnTo>
                <a:lnTo>
                  <a:pt x="28594" y="99015"/>
                </a:lnTo>
                <a:lnTo>
                  <a:pt x="26609" y="98220"/>
                </a:lnTo>
                <a:lnTo>
                  <a:pt x="25868" y="97016"/>
                </a:lnTo>
                <a:lnTo>
                  <a:pt x="24453" y="96091"/>
                </a:lnTo>
                <a:lnTo>
                  <a:pt x="21339" y="95105"/>
                </a:lnTo>
                <a:lnTo>
                  <a:pt x="21298" y="94167"/>
                </a:lnTo>
                <a:lnTo>
                  <a:pt x="21801" y="93943"/>
                </a:lnTo>
                <a:lnTo>
                  <a:pt x="22910" y="93854"/>
                </a:lnTo>
                <a:lnTo>
                  <a:pt x="24392" y="93657"/>
                </a:lnTo>
                <a:lnTo>
                  <a:pt x="24630" y="93120"/>
                </a:lnTo>
                <a:lnTo>
                  <a:pt x="24644" y="92630"/>
                </a:lnTo>
                <a:lnTo>
                  <a:pt x="23474" y="92011"/>
                </a:lnTo>
                <a:lnTo>
                  <a:pt x="22297" y="91590"/>
                </a:lnTo>
                <a:lnTo>
                  <a:pt x="21679" y="91168"/>
                </a:lnTo>
                <a:lnTo>
                  <a:pt x="21284" y="90699"/>
                </a:lnTo>
                <a:lnTo>
                  <a:pt x="21203" y="90209"/>
                </a:lnTo>
                <a:lnTo>
                  <a:pt x="21549" y="89876"/>
                </a:lnTo>
                <a:lnTo>
                  <a:pt x="22025" y="89856"/>
                </a:lnTo>
                <a:lnTo>
                  <a:pt x="22495" y="89563"/>
                </a:lnTo>
                <a:lnTo>
                  <a:pt x="22760" y="88428"/>
                </a:lnTo>
                <a:lnTo>
                  <a:pt x="23399" y="87489"/>
                </a:lnTo>
                <a:lnTo>
                  <a:pt x="23855" y="87163"/>
                </a:lnTo>
                <a:lnTo>
                  <a:pt x="23828" y="86469"/>
                </a:lnTo>
                <a:lnTo>
                  <a:pt x="23352" y="85823"/>
                </a:lnTo>
                <a:lnTo>
                  <a:pt x="22706" y="85266"/>
                </a:lnTo>
                <a:lnTo>
                  <a:pt x="21754" y="84926"/>
                </a:lnTo>
                <a:lnTo>
                  <a:pt x="18789" y="83947"/>
                </a:lnTo>
                <a:lnTo>
                  <a:pt x="17293" y="82587"/>
                </a:lnTo>
                <a:lnTo>
                  <a:pt x="16375" y="82532"/>
                </a:lnTo>
                <a:lnTo>
                  <a:pt x="14926" y="81777"/>
                </a:lnTo>
                <a:lnTo>
                  <a:pt x="13362" y="80594"/>
                </a:lnTo>
                <a:lnTo>
                  <a:pt x="12002" y="78908"/>
                </a:lnTo>
                <a:lnTo>
                  <a:pt x="10540" y="77813"/>
                </a:lnTo>
                <a:lnTo>
                  <a:pt x="10159" y="77364"/>
                </a:lnTo>
                <a:lnTo>
                  <a:pt x="10125" y="76942"/>
                </a:lnTo>
                <a:lnTo>
                  <a:pt x="10397" y="76467"/>
                </a:lnTo>
                <a:lnTo>
                  <a:pt x="10384" y="75950"/>
                </a:lnTo>
                <a:lnTo>
                  <a:pt x="10003" y="74297"/>
                </a:lnTo>
                <a:lnTo>
                  <a:pt x="10262" y="72543"/>
                </a:lnTo>
                <a:lnTo>
                  <a:pt x="10193" y="70890"/>
                </a:lnTo>
                <a:lnTo>
                  <a:pt x="10173" y="70149"/>
                </a:lnTo>
                <a:lnTo>
                  <a:pt x="9888" y="69918"/>
                </a:lnTo>
                <a:lnTo>
                  <a:pt x="9636" y="70170"/>
                </a:lnTo>
                <a:lnTo>
                  <a:pt x="9275" y="70482"/>
                </a:lnTo>
                <a:lnTo>
                  <a:pt x="8922" y="70544"/>
                </a:lnTo>
                <a:lnTo>
                  <a:pt x="7841" y="69340"/>
                </a:lnTo>
                <a:lnTo>
                  <a:pt x="6474" y="66885"/>
                </a:lnTo>
                <a:lnTo>
                  <a:pt x="5549" y="66062"/>
                </a:lnTo>
                <a:lnTo>
                  <a:pt x="3747" y="64934"/>
                </a:lnTo>
                <a:lnTo>
                  <a:pt x="2224" y="63982"/>
                </a:lnTo>
                <a:lnTo>
                  <a:pt x="1136" y="61928"/>
                </a:lnTo>
                <a:lnTo>
                  <a:pt x="0" y="60337"/>
                </a:lnTo>
                <a:lnTo>
                  <a:pt x="748" y="59670"/>
                </a:lnTo>
                <a:lnTo>
                  <a:pt x="5080" y="58732"/>
                </a:lnTo>
                <a:lnTo>
                  <a:pt x="7099" y="59650"/>
                </a:lnTo>
                <a:lnTo>
                  <a:pt x="8004" y="59317"/>
                </a:lnTo>
                <a:lnTo>
                  <a:pt x="8881" y="58576"/>
                </a:lnTo>
                <a:lnTo>
                  <a:pt x="9370" y="57977"/>
                </a:lnTo>
                <a:lnTo>
                  <a:pt x="9459" y="57345"/>
                </a:lnTo>
                <a:lnTo>
                  <a:pt x="9894" y="56556"/>
                </a:lnTo>
                <a:lnTo>
                  <a:pt x="11356" y="56182"/>
                </a:lnTo>
                <a:lnTo>
                  <a:pt x="15232" y="56665"/>
                </a:lnTo>
                <a:lnTo>
                  <a:pt x="16789" y="55556"/>
                </a:lnTo>
                <a:lnTo>
                  <a:pt x="17367" y="54958"/>
                </a:lnTo>
                <a:lnTo>
                  <a:pt x="17721" y="53625"/>
                </a:lnTo>
                <a:lnTo>
                  <a:pt x="18129" y="52551"/>
                </a:lnTo>
                <a:lnTo>
                  <a:pt x="19516" y="51979"/>
                </a:lnTo>
                <a:lnTo>
                  <a:pt x="19496" y="51000"/>
                </a:lnTo>
                <a:lnTo>
                  <a:pt x="19285" y="49940"/>
                </a:lnTo>
                <a:lnTo>
                  <a:pt x="20088" y="47553"/>
                </a:lnTo>
                <a:lnTo>
                  <a:pt x="20577" y="46574"/>
                </a:lnTo>
                <a:lnTo>
                  <a:pt x="21366" y="46220"/>
                </a:lnTo>
                <a:lnTo>
                  <a:pt x="22311" y="45465"/>
                </a:lnTo>
                <a:lnTo>
                  <a:pt x="23957" y="43901"/>
                </a:lnTo>
                <a:lnTo>
                  <a:pt x="23576" y="42541"/>
                </a:lnTo>
                <a:lnTo>
                  <a:pt x="23902" y="41528"/>
                </a:lnTo>
                <a:lnTo>
                  <a:pt x="25616" y="39066"/>
                </a:lnTo>
                <a:lnTo>
                  <a:pt x="26922" y="36686"/>
                </a:lnTo>
                <a:lnTo>
                  <a:pt x="26901" y="35489"/>
                </a:lnTo>
                <a:lnTo>
                  <a:pt x="27091" y="34449"/>
                </a:lnTo>
                <a:lnTo>
                  <a:pt x="28247" y="33307"/>
                </a:lnTo>
                <a:lnTo>
                  <a:pt x="29458" y="31817"/>
                </a:lnTo>
                <a:lnTo>
                  <a:pt x="31056" y="27152"/>
                </a:lnTo>
                <a:lnTo>
                  <a:pt x="31634" y="26371"/>
                </a:lnTo>
                <a:lnTo>
                  <a:pt x="32681" y="25480"/>
                </a:lnTo>
                <a:lnTo>
                  <a:pt x="33463" y="24596"/>
                </a:lnTo>
                <a:lnTo>
                  <a:pt x="33545" y="21522"/>
                </a:lnTo>
                <a:lnTo>
                  <a:pt x="34279" y="20631"/>
                </a:lnTo>
                <a:lnTo>
                  <a:pt x="35687" y="19632"/>
                </a:lnTo>
                <a:lnTo>
                  <a:pt x="37088" y="18027"/>
                </a:lnTo>
                <a:lnTo>
                  <a:pt x="38223" y="16123"/>
                </a:lnTo>
                <a:lnTo>
                  <a:pt x="39100" y="15232"/>
                </a:lnTo>
                <a:lnTo>
                  <a:pt x="40263" y="14994"/>
                </a:lnTo>
                <a:lnTo>
                  <a:pt x="41521" y="14246"/>
                </a:lnTo>
                <a:lnTo>
                  <a:pt x="42929" y="13967"/>
                </a:lnTo>
                <a:lnTo>
                  <a:pt x="44296" y="14335"/>
                </a:lnTo>
                <a:lnTo>
                  <a:pt x="45159" y="14144"/>
                </a:lnTo>
                <a:lnTo>
                  <a:pt x="46472" y="13219"/>
                </a:lnTo>
                <a:lnTo>
                  <a:pt x="49810" y="9710"/>
                </a:lnTo>
                <a:lnTo>
                  <a:pt x="50280" y="9010"/>
                </a:lnTo>
                <a:lnTo>
                  <a:pt x="50973" y="8527"/>
                </a:lnTo>
                <a:lnTo>
                  <a:pt x="53680" y="7324"/>
                </a:lnTo>
                <a:lnTo>
                  <a:pt x="54366" y="6113"/>
                </a:lnTo>
                <a:lnTo>
                  <a:pt x="55298" y="5025"/>
                </a:lnTo>
                <a:lnTo>
                  <a:pt x="56502" y="5107"/>
                </a:lnTo>
                <a:lnTo>
                  <a:pt x="60432" y="7799"/>
                </a:lnTo>
                <a:lnTo>
                  <a:pt x="64635" y="7630"/>
                </a:lnTo>
                <a:lnTo>
                  <a:pt x="65403" y="7732"/>
                </a:lnTo>
                <a:lnTo>
                  <a:pt x="65655" y="7786"/>
                </a:lnTo>
                <a:lnTo>
                  <a:pt x="66171" y="8004"/>
                </a:lnTo>
                <a:lnTo>
                  <a:pt x="71761" y="9336"/>
                </a:lnTo>
                <a:lnTo>
                  <a:pt x="72625" y="9187"/>
                </a:lnTo>
                <a:lnTo>
                  <a:pt x="72863" y="9085"/>
                </a:lnTo>
                <a:lnTo>
                  <a:pt x="75114" y="10180"/>
                </a:lnTo>
                <a:lnTo>
                  <a:pt x="77106" y="10037"/>
                </a:lnTo>
                <a:lnTo>
                  <a:pt x="78996" y="9275"/>
                </a:lnTo>
                <a:lnTo>
                  <a:pt x="80961" y="9017"/>
                </a:lnTo>
                <a:lnTo>
                  <a:pt x="82770" y="9472"/>
                </a:lnTo>
                <a:lnTo>
                  <a:pt x="84144" y="11016"/>
                </a:lnTo>
                <a:lnTo>
                  <a:pt x="87714" y="14294"/>
                </a:lnTo>
                <a:lnTo>
                  <a:pt x="88775" y="15518"/>
                </a:lnTo>
                <a:lnTo>
                  <a:pt x="90407" y="15334"/>
                </a:lnTo>
                <a:lnTo>
                  <a:pt x="92216" y="14722"/>
                </a:lnTo>
                <a:lnTo>
                  <a:pt x="94045" y="12539"/>
                </a:lnTo>
                <a:lnTo>
                  <a:pt x="99669" y="10050"/>
                </a:lnTo>
                <a:lnTo>
                  <a:pt x="103959" y="9432"/>
                </a:lnTo>
                <a:lnTo>
                  <a:pt x="108148" y="8432"/>
                </a:lnTo>
                <a:lnTo>
                  <a:pt x="112996" y="7725"/>
                </a:lnTo>
                <a:lnTo>
                  <a:pt x="114397" y="5685"/>
                </a:lnTo>
                <a:lnTo>
                  <a:pt x="115173" y="4291"/>
                </a:lnTo>
                <a:lnTo>
                  <a:pt x="115723" y="1707"/>
                </a:lnTo>
                <a:lnTo>
                  <a:pt x="118335" y="959"/>
                </a:lnTo>
                <a:lnTo>
                  <a:pt x="120817" y="428"/>
                </a:lnTo>
                <a:lnTo>
                  <a:pt x="121701" y="102"/>
                </a:lnTo>
                <a:lnTo>
                  <a:pt x="123510" y="0"/>
                </a:lnTo>
                <a:lnTo>
                  <a:pt x="124917" y="217"/>
                </a:lnTo>
                <a:lnTo>
                  <a:pt x="127086" y="1496"/>
                </a:lnTo>
                <a:lnTo>
                  <a:pt x="128610" y="3094"/>
                </a:lnTo>
                <a:lnTo>
                  <a:pt x="129208" y="4366"/>
                </a:lnTo>
                <a:lnTo>
                  <a:pt x="130507" y="6161"/>
                </a:lnTo>
                <a:lnTo>
                  <a:pt x="131873" y="8670"/>
                </a:lnTo>
                <a:lnTo>
                  <a:pt x="133383" y="12009"/>
                </a:lnTo>
                <a:lnTo>
                  <a:pt x="133710" y="13689"/>
                </a:lnTo>
                <a:lnTo>
                  <a:pt x="134281" y="15511"/>
                </a:lnTo>
                <a:lnTo>
                  <a:pt x="135403" y="17721"/>
                </a:lnTo>
                <a:lnTo>
                  <a:pt x="137545" y="20169"/>
                </a:lnTo>
                <a:lnTo>
                  <a:pt x="137844" y="20624"/>
                </a:lnTo>
                <a:lnTo>
                  <a:pt x="138816" y="22345"/>
                </a:lnTo>
                <a:lnTo>
                  <a:pt x="140693" y="26146"/>
                </a:lnTo>
                <a:lnTo>
                  <a:pt x="142264" y="27663"/>
                </a:lnTo>
                <a:lnTo>
                  <a:pt x="143631" y="29315"/>
                </a:lnTo>
                <a:lnTo>
                  <a:pt x="144290" y="30974"/>
                </a:lnTo>
                <a:lnTo>
                  <a:pt x="145270" y="32477"/>
                </a:lnTo>
                <a:lnTo>
                  <a:pt x="147568" y="34469"/>
                </a:lnTo>
                <a:lnTo>
                  <a:pt x="149431" y="36278"/>
                </a:lnTo>
                <a:lnTo>
                  <a:pt x="150921" y="41467"/>
                </a:lnTo>
                <a:lnTo>
                  <a:pt x="151961" y="43847"/>
                </a:lnTo>
                <a:lnTo>
                  <a:pt x="152627" y="45662"/>
                </a:lnTo>
                <a:lnTo>
                  <a:pt x="152308" y="49334"/>
                </a:lnTo>
                <a:lnTo>
                  <a:pt x="152723" y="50905"/>
                </a:lnTo>
                <a:lnTo>
                  <a:pt x="151873" y="53768"/>
                </a:lnTo>
                <a:lnTo>
                  <a:pt x="150336" y="59507"/>
                </a:lnTo>
                <a:lnTo>
                  <a:pt x="149962" y="64063"/>
                </a:lnTo>
                <a:lnTo>
                  <a:pt x="150227" y="66511"/>
                </a:lnTo>
                <a:lnTo>
                  <a:pt x="150261" y="68082"/>
                </a:lnTo>
                <a:lnTo>
                  <a:pt x="150635" y="69082"/>
                </a:lnTo>
                <a:lnTo>
                  <a:pt x="151043" y="71149"/>
                </a:lnTo>
                <a:lnTo>
                  <a:pt x="151104" y="72944"/>
                </a:lnTo>
                <a:lnTo>
                  <a:pt x="150553" y="73454"/>
                </a:lnTo>
                <a:lnTo>
                  <a:pt x="149785" y="73882"/>
                </a:lnTo>
                <a:lnTo>
                  <a:pt x="149486" y="74256"/>
                </a:lnTo>
                <a:lnTo>
                  <a:pt x="150193" y="75066"/>
                </a:lnTo>
                <a:lnTo>
                  <a:pt x="151158" y="7656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67" name="Google Shape;3867;p208"/>
          <p:cNvSpPr/>
          <p:nvPr/>
        </p:nvSpPr>
        <p:spPr>
          <a:xfrm>
            <a:off x="7987932" y="3540384"/>
            <a:ext cx="78968" cy="104251"/>
          </a:xfrm>
          <a:custGeom>
            <a:rect b="b" l="l" r="r" t="t"/>
            <a:pathLst>
              <a:path extrusionOk="0" h="104251" w="78968">
                <a:moveTo>
                  <a:pt x="16898" y="476"/>
                </a:moveTo>
                <a:lnTo>
                  <a:pt x="19189" y="639"/>
                </a:lnTo>
                <a:lnTo>
                  <a:pt x="20903" y="211"/>
                </a:lnTo>
                <a:lnTo>
                  <a:pt x="25235" y="755"/>
                </a:lnTo>
                <a:lnTo>
                  <a:pt x="26166" y="1183"/>
                </a:lnTo>
                <a:lnTo>
                  <a:pt x="26771" y="1666"/>
                </a:lnTo>
                <a:lnTo>
                  <a:pt x="27907" y="3257"/>
                </a:lnTo>
                <a:lnTo>
                  <a:pt x="28995" y="5311"/>
                </a:lnTo>
                <a:lnTo>
                  <a:pt x="30518" y="6263"/>
                </a:lnTo>
                <a:lnTo>
                  <a:pt x="32321" y="7392"/>
                </a:lnTo>
                <a:lnTo>
                  <a:pt x="33245" y="8215"/>
                </a:lnTo>
                <a:lnTo>
                  <a:pt x="34612" y="10669"/>
                </a:lnTo>
                <a:lnTo>
                  <a:pt x="35693" y="11873"/>
                </a:lnTo>
                <a:lnTo>
                  <a:pt x="36047" y="11812"/>
                </a:lnTo>
                <a:lnTo>
                  <a:pt x="36407" y="11499"/>
                </a:lnTo>
                <a:lnTo>
                  <a:pt x="36659" y="11247"/>
                </a:lnTo>
                <a:lnTo>
                  <a:pt x="36945" y="11478"/>
                </a:lnTo>
                <a:lnTo>
                  <a:pt x="36965" y="12220"/>
                </a:lnTo>
                <a:lnTo>
                  <a:pt x="37033" y="13872"/>
                </a:lnTo>
                <a:lnTo>
                  <a:pt x="36774" y="15627"/>
                </a:lnTo>
                <a:lnTo>
                  <a:pt x="37155" y="17279"/>
                </a:lnTo>
                <a:lnTo>
                  <a:pt x="37169" y="17796"/>
                </a:lnTo>
                <a:lnTo>
                  <a:pt x="36897" y="18272"/>
                </a:lnTo>
                <a:lnTo>
                  <a:pt x="36931" y="18693"/>
                </a:lnTo>
                <a:lnTo>
                  <a:pt x="37312" y="19142"/>
                </a:lnTo>
                <a:lnTo>
                  <a:pt x="38774" y="20237"/>
                </a:lnTo>
                <a:lnTo>
                  <a:pt x="40134" y="21923"/>
                </a:lnTo>
                <a:lnTo>
                  <a:pt x="41698" y="23107"/>
                </a:lnTo>
                <a:lnTo>
                  <a:pt x="43146" y="23861"/>
                </a:lnTo>
                <a:lnTo>
                  <a:pt x="44064" y="23916"/>
                </a:lnTo>
                <a:lnTo>
                  <a:pt x="45560" y="25276"/>
                </a:lnTo>
                <a:lnTo>
                  <a:pt x="48525" y="26255"/>
                </a:lnTo>
                <a:lnTo>
                  <a:pt x="49477" y="26595"/>
                </a:lnTo>
                <a:lnTo>
                  <a:pt x="50123" y="27153"/>
                </a:lnTo>
                <a:lnTo>
                  <a:pt x="50599" y="27798"/>
                </a:lnTo>
                <a:lnTo>
                  <a:pt x="50626" y="28492"/>
                </a:lnTo>
                <a:lnTo>
                  <a:pt x="50171" y="28819"/>
                </a:lnTo>
                <a:lnTo>
                  <a:pt x="49532" y="29757"/>
                </a:lnTo>
                <a:lnTo>
                  <a:pt x="49266" y="30893"/>
                </a:lnTo>
                <a:lnTo>
                  <a:pt x="48797" y="31185"/>
                </a:lnTo>
                <a:lnTo>
                  <a:pt x="48321" y="31205"/>
                </a:lnTo>
                <a:lnTo>
                  <a:pt x="47974" y="31539"/>
                </a:lnTo>
                <a:lnTo>
                  <a:pt x="48056" y="32028"/>
                </a:lnTo>
                <a:lnTo>
                  <a:pt x="48450" y="32497"/>
                </a:lnTo>
                <a:lnTo>
                  <a:pt x="49069" y="32919"/>
                </a:lnTo>
                <a:lnTo>
                  <a:pt x="50245" y="33341"/>
                </a:lnTo>
                <a:lnTo>
                  <a:pt x="51415" y="33959"/>
                </a:lnTo>
                <a:lnTo>
                  <a:pt x="51401" y="34449"/>
                </a:lnTo>
                <a:lnTo>
                  <a:pt x="51163" y="34986"/>
                </a:lnTo>
                <a:lnTo>
                  <a:pt x="49681" y="35184"/>
                </a:lnTo>
                <a:lnTo>
                  <a:pt x="48572" y="35272"/>
                </a:lnTo>
                <a:lnTo>
                  <a:pt x="48069" y="35496"/>
                </a:lnTo>
                <a:lnTo>
                  <a:pt x="48110" y="36435"/>
                </a:lnTo>
                <a:lnTo>
                  <a:pt x="51225" y="37421"/>
                </a:lnTo>
                <a:lnTo>
                  <a:pt x="52639" y="38346"/>
                </a:lnTo>
                <a:lnTo>
                  <a:pt x="53380" y="39549"/>
                </a:lnTo>
                <a:lnTo>
                  <a:pt x="55366" y="40345"/>
                </a:lnTo>
                <a:lnTo>
                  <a:pt x="58596" y="40732"/>
                </a:lnTo>
                <a:lnTo>
                  <a:pt x="60840" y="41977"/>
                </a:lnTo>
                <a:lnTo>
                  <a:pt x="62105" y="44051"/>
                </a:lnTo>
                <a:lnTo>
                  <a:pt x="64158" y="43554"/>
                </a:lnTo>
                <a:lnTo>
                  <a:pt x="67021" y="40467"/>
                </a:lnTo>
                <a:lnTo>
                  <a:pt x="69823" y="39665"/>
                </a:lnTo>
                <a:lnTo>
                  <a:pt x="72577" y="41140"/>
                </a:lnTo>
                <a:lnTo>
                  <a:pt x="74080" y="42358"/>
                </a:lnTo>
                <a:lnTo>
                  <a:pt x="74338" y="43303"/>
                </a:lnTo>
                <a:lnTo>
                  <a:pt x="73699" y="43690"/>
                </a:lnTo>
                <a:lnTo>
                  <a:pt x="72162" y="43507"/>
                </a:lnTo>
                <a:lnTo>
                  <a:pt x="70897" y="44098"/>
                </a:lnTo>
                <a:lnTo>
                  <a:pt x="69911" y="45451"/>
                </a:lnTo>
                <a:lnTo>
                  <a:pt x="69762" y="46893"/>
                </a:lnTo>
                <a:lnTo>
                  <a:pt x="70455" y="48423"/>
                </a:lnTo>
                <a:lnTo>
                  <a:pt x="71428" y="49477"/>
                </a:lnTo>
                <a:lnTo>
                  <a:pt x="72692" y="50062"/>
                </a:lnTo>
                <a:lnTo>
                  <a:pt x="73366" y="50858"/>
                </a:lnTo>
                <a:lnTo>
                  <a:pt x="73454" y="51871"/>
                </a:lnTo>
                <a:lnTo>
                  <a:pt x="73780" y="52150"/>
                </a:lnTo>
                <a:lnTo>
                  <a:pt x="73059" y="52612"/>
                </a:lnTo>
                <a:lnTo>
                  <a:pt x="72284" y="53306"/>
                </a:lnTo>
                <a:lnTo>
                  <a:pt x="71842" y="54516"/>
                </a:lnTo>
                <a:lnTo>
                  <a:pt x="71727" y="56454"/>
                </a:lnTo>
                <a:lnTo>
                  <a:pt x="69279" y="57970"/>
                </a:lnTo>
                <a:lnTo>
                  <a:pt x="68361" y="58249"/>
                </a:lnTo>
                <a:lnTo>
                  <a:pt x="67946" y="59256"/>
                </a:lnTo>
                <a:lnTo>
                  <a:pt x="67300" y="62091"/>
                </a:lnTo>
                <a:lnTo>
                  <a:pt x="67375" y="64220"/>
                </a:lnTo>
                <a:lnTo>
                  <a:pt x="67708" y="65301"/>
                </a:lnTo>
                <a:lnTo>
                  <a:pt x="67857" y="66185"/>
                </a:lnTo>
                <a:lnTo>
                  <a:pt x="68653" y="67266"/>
                </a:lnTo>
                <a:lnTo>
                  <a:pt x="69374" y="68925"/>
                </a:lnTo>
                <a:lnTo>
                  <a:pt x="69850" y="71115"/>
                </a:lnTo>
                <a:lnTo>
                  <a:pt x="70911" y="72801"/>
                </a:lnTo>
                <a:lnTo>
                  <a:pt x="73624" y="74460"/>
                </a:lnTo>
                <a:lnTo>
                  <a:pt x="74970" y="75426"/>
                </a:lnTo>
                <a:lnTo>
                  <a:pt x="75970" y="76827"/>
                </a:lnTo>
                <a:lnTo>
                  <a:pt x="76732" y="78092"/>
                </a:lnTo>
                <a:lnTo>
                  <a:pt x="78969" y="79771"/>
                </a:lnTo>
                <a:lnTo>
                  <a:pt x="78799" y="80968"/>
                </a:lnTo>
                <a:lnTo>
                  <a:pt x="78309" y="82138"/>
                </a:lnTo>
                <a:lnTo>
                  <a:pt x="77792" y="82689"/>
                </a:lnTo>
                <a:lnTo>
                  <a:pt x="76677" y="84191"/>
                </a:lnTo>
                <a:lnTo>
                  <a:pt x="75589" y="85035"/>
                </a:lnTo>
                <a:lnTo>
                  <a:pt x="73801" y="87680"/>
                </a:lnTo>
                <a:lnTo>
                  <a:pt x="70979" y="87823"/>
                </a:lnTo>
                <a:lnTo>
                  <a:pt x="70306" y="88033"/>
                </a:lnTo>
                <a:lnTo>
                  <a:pt x="69231" y="88754"/>
                </a:lnTo>
                <a:lnTo>
                  <a:pt x="68707" y="90073"/>
                </a:lnTo>
                <a:lnTo>
                  <a:pt x="69211" y="91134"/>
                </a:lnTo>
                <a:lnTo>
                  <a:pt x="69163" y="92202"/>
                </a:lnTo>
                <a:lnTo>
                  <a:pt x="68653" y="94276"/>
                </a:lnTo>
                <a:lnTo>
                  <a:pt x="69333" y="96500"/>
                </a:lnTo>
                <a:lnTo>
                  <a:pt x="70333" y="97513"/>
                </a:lnTo>
                <a:lnTo>
                  <a:pt x="70489" y="98098"/>
                </a:lnTo>
                <a:lnTo>
                  <a:pt x="70319" y="99131"/>
                </a:lnTo>
                <a:lnTo>
                  <a:pt x="68830" y="101239"/>
                </a:lnTo>
                <a:lnTo>
                  <a:pt x="68381" y="102021"/>
                </a:lnTo>
                <a:lnTo>
                  <a:pt x="66892" y="102402"/>
                </a:lnTo>
                <a:lnTo>
                  <a:pt x="66382" y="102205"/>
                </a:lnTo>
                <a:lnTo>
                  <a:pt x="65614" y="101484"/>
                </a:lnTo>
                <a:lnTo>
                  <a:pt x="64899" y="101266"/>
                </a:lnTo>
                <a:lnTo>
                  <a:pt x="63125" y="102116"/>
                </a:lnTo>
                <a:lnTo>
                  <a:pt x="61316" y="102640"/>
                </a:lnTo>
                <a:lnTo>
                  <a:pt x="59895" y="102246"/>
                </a:lnTo>
                <a:lnTo>
                  <a:pt x="58494" y="102198"/>
                </a:lnTo>
                <a:lnTo>
                  <a:pt x="57522" y="102545"/>
                </a:lnTo>
                <a:lnTo>
                  <a:pt x="56787" y="102681"/>
                </a:lnTo>
                <a:lnTo>
                  <a:pt x="55345" y="103592"/>
                </a:lnTo>
                <a:lnTo>
                  <a:pt x="53040" y="104252"/>
                </a:lnTo>
                <a:lnTo>
                  <a:pt x="51972" y="104109"/>
                </a:lnTo>
                <a:lnTo>
                  <a:pt x="51578" y="103252"/>
                </a:lnTo>
                <a:lnTo>
                  <a:pt x="51143" y="102035"/>
                </a:lnTo>
                <a:lnTo>
                  <a:pt x="51354" y="101477"/>
                </a:lnTo>
                <a:lnTo>
                  <a:pt x="52884" y="100512"/>
                </a:lnTo>
                <a:lnTo>
                  <a:pt x="53054" y="99594"/>
                </a:lnTo>
                <a:lnTo>
                  <a:pt x="55189" y="95146"/>
                </a:lnTo>
                <a:lnTo>
                  <a:pt x="55597" y="93698"/>
                </a:lnTo>
                <a:lnTo>
                  <a:pt x="55611" y="93229"/>
                </a:lnTo>
                <a:lnTo>
                  <a:pt x="55053" y="92909"/>
                </a:lnTo>
                <a:lnTo>
                  <a:pt x="53883" y="92923"/>
                </a:lnTo>
                <a:lnTo>
                  <a:pt x="48695" y="91114"/>
                </a:lnTo>
                <a:lnTo>
                  <a:pt x="48933" y="89040"/>
                </a:lnTo>
                <a:lnTo>
                  <a:pt x="47410" y="87918"/>
                </a:lnTo>
                <a:lnTo>
                  <a:pt x="45764" y="86918"/>
                </a:lnTo>
                <a:lnTo>
                  <a:pt x="45492" y="85803"/>
                </a:lnTo>
                <a:lnTo>
                  <a:pt x="43663" y="83546"/>
                </a:lnTo>
                <a:lnTo>
                  <a:pt x="42330" y="82281"/>
                </a:lnTo>
                <a:lnTo>
                  <a:pt x="40624" y="81648"/>
                </a:lnTo>
                <a:lnTo>
                  <a:pt x="39155" y="80717"/>
                </a:lnTo>
                <a:lnTo>
                  <a:pt x="38271" y="80145"/>
                </a:lnTo>
                <a:lnTo>
                  <a:pt x="37876" y="79091"/>
                </a:lnTo>
                <a:lnTo>
                  <a:pt x="37876" y="78466"/>
                </a:lnTo>
                <a:lnTo>
                  <a:pt x="37434" y="77860"/>
                </a:lnTo>
                <a:lnTo>
                  <a:pt x="36727" y="77929"/>
                </a:lnTo>
                <a:lnTo>
                  <a:pt x="35523" y="78772"/>
                </a:lnTo>
                <a:lnTo>
                  <a:pt x="34048" y="79493"/>
                </a:lnTo>
                <a:lnTo>
                  <a:pt x="33789" y="80023"/>
                </a:lnTo>
                <a:lnTo>
                  <a:pt x="34326" y="81267"/>
                </a:lnTo>
                <a:lnTo>
                  <a:pt x="34707" y="82070"/>
                </a:lnTo>
                <a:lnTo>
                  <a:pt x="34530" y="82818"/>
                </a:lnTo>
                <a:lnTo>
                  <a:pt x="34068" y="83777"/>
                </a:lnTo>
                <a:lnTo>
                  <a:pt x="31226" y="85885"/>
                </a:lnTo>
                <a:lnTo>
                  <a:pt x="30906" y="86626"/>
                </a:lnTo>
                <a:lnTo>
                  <a:pt x="31450" y="87809"/>
                </a:lnTo>
                <a:lnTo>
                  <a:pt x="31103" y="88353"/>
                </a:lnTo>
                <a:lnTo>
                  <a:pt x="28730" y="89135"/>
                </a:lnTo>
                <a:lnTo>
                  <a:pt x="28791" y="88489"/>
                </a:lnTo>
                <a:lnTo>
                  <a:pt x="28642" y="87449"/>
                </a:lnTo>
                <a:lnTo>
                  <a:pt x="27282" y="86340"/>
                </a:lnTo>
                <a:lnTo>
                  <a:pt x="25357" y="85483"/>
                </a:lnTo>
                <a:lnTo>
                  <a:pt x="21087" y="82539"/>
                </a:lnTo>
                <a:lnTo>
                  <a:pt x="19448" y="82151"/>
                </a:lnTo>
                <a:lnTo>
                  <a:pt x="17979" y="81805"/>
                </a:lnTo>
                <a:lnTo>
                  <a:pt x="15878" y="80397"/>
                </a:lnTo>
                <a:lnTo>
                  <a:pt x="14797" y="80145"/>
                </a:lnTo>
                <a:lnTo>
                  <a:pt x="13600" y="79139"/>
                </a:lnTo>
                <a:lnTo>
                  <a:pt x="10989" y="75725"/>
                </a:lnTo>
                <a:lnTo>
                  <a:pt x="8765" y="73862"/>
                </a:lnTo>
                <a:lnTo>
                  <a:pt x="7249" y="72924"/>
                </a:lnTo>
                <a:lnTo>
                  <a:pt x="6820" y="72006"/>
                </a:lnTo>
                <a:lnTo>
                  <a:pt x="6732" y="71060"/>
                </a:lnTo>
                <a:lnTo>
                  <a:pt x="6779" y="70741"/>
                </a:lnTo>
                <a:lnTo>
                  <a:pt x="7929" y="69394"/>
                </a:lnTo>
                <a:lnTo>
                  <a:pt x="8813" y="69204"/>
                </a:lnTo>
                <a:lnTo>
                  <a:pt x="9948" y="69156"/>
                </a:lnTo>
                <a:lnTo>
                  <a:pt x="10703" y="69836"/>
                </a:lnTo>
                <a:lnTo>
                  <a:pt x="11682" y="69986"/>
                </a:lnTo>
                <a:lnTo>
                  <a:pt x="12233" y="69116"/>
                </a:lnTo>
                <a:lnTo>
                  <a:pt x="12519" y="67865"/>
                </a:lnTo>
                <a:lnTo>
                  <a:pt x="12389" y="66266"/>
                </a:lnTo>
                <a:lnTo>
                  <a:pt x="10016" y="62547"/>
                </a:lnTo>
                <a:lnTo>
                  <a:pt x="7983" y="59949"/>
                </a:lnTo>
                <a:lnTo>
                  <a:pt x="7745" y="59371"/>
                </a:lnTo>
                <a:lnTo>
                  <a:pt x="8187" y="58882"/>
                </a:lnTo>
                <a:lnTo>
                  <a:pt x="8901" y="58623"/>
                </a:lnTo>
                <a:lnTo>
                  <a:pt x="9663" y="58841"/>
                </a:lnTo>
                <a:lnTo>
                  <a:pt x="11648" y="59031"/>
                </a:lnTo>
                <a:lnTo>
                  <a:pt x="13559" y="58786"/>
                </a:lnTo>
                <a:lnTo>
                  <a:pt x="14212" y="58154"/>
                </a:lnTo>
                <a:lnTo>
                  <a:pt x="14212" y="57297"/>
                </a:lnTo>
                <a:lnTo>
                  <a:pt x="13518" y="56502"/>
                </a:lnTo>
                <a:lnTo>
                  <a:pt x="11281" y="54360"/>
                </a:lnTo>
                <a:lnTo>
                  <a:pt x="9540" y="52469"/>
                </a:lnTo>
                <a:lnTo>
                  <a:pt x="7487" y="51014"/>
                </a:lnTo>
                <a:lnTo>
                  <a:pt x="5970" y="50429"/>
                </a:lnTo>
                <a:lnTo>
                  <a:pt x="5521" y="49688"/>
                </a:lnTo>
                <a:lnTo>
                  <a:pt x="5331" y="48899"/>
                </a:lnTo>
                <a:lnTo>
                  <a:pt x="5501" y="47451"/>
                </a:lnTo>
                <a:lnTo>
                  <a:pt x="5603" y="45601"/>
                </a:lnTo>
                <a:lnTo>
                  <a:pt x="5957" y="44445"/>
                </a:lnTo>
                <a:lnTo>
                  <a:pt x="7330" y="42249"/>
                </a:lnTo>
                <a:lnTo>
                  <a:pt x="8643" y="39916"/>
                </a:lnTo>
                <a:lnTo>
                  <a:pt x="9452" y="37672"/>
                </a:lnTo>
                <a:lnTo>
                  <a:pt x="9880" y="35585"/>
                </a:lnTo>
                <a:lnTo>
                  <a:pt x="9724" y="34979"/>
                </a:lnTo>
                <a:lnTo>
                  <a:pt x="9037" y="34538"/>
                </a:lnTo>
                <a:lnTo>
                  <a:pt x="7595" y="34082"/>
                </a:lnTo>
                <a:lnTo>
                  <a:pt x="5583" y="34476"/>
                </a:lnTo>
                <a:lnTo>
                  <a:pt x="3876" y="35238"/>
                </a:lnTo>
                <a:lnTo>
                  <a:pt x="3210" y="35299"/>
                </a:lnTo>
                <a:lnTo>
                  <a:pt x="2985" y="34361"/>
                </a:lnTo>
                <a:lnTo>
                  <a:pt x="3250" y="33946"/>
                </a:lnTo>
                <a:lnTo>
                  <a:pt x="3787" y="34000"/>
                </a:lnTo>
                <a:lnTo>
                  <a:pt x="4229" y="34177"/>
                </a:lnTo>
                <a:lnTo>
                  <a:pt x="4699" y="33749"/>
                </a:lnTo>
                <a:lnTo>
                  <a:pt x="4984" y="32491"/>
                </a:lnTo>
                <a:lnTo>
                  <a:pt x="4270" y="28084"/>
                </a:lnTo>
                <a:lnTo>
                  <a:pt x="5549" y="27697"/>
                </a:lnTo>
                <a:lnTo>
                  <a:pt x="5569" y="27057"/>
                </a:lnTo>
                <a:lnTo>
                  <a:pt x="5685" y="26493"/>
                </a:lnTo>
                <a:lnTo>
                  <a:pt x="7004" y="27261"/>
                </a:lnTo>
                <a:lnTo>
                  <a:pt x="8853" y="27275"/>
                </a:lnTo>
                <a:lnTo>
                  <a:pt x="10479" y="27119"/>
                </a:lnTo>
                <a:lnTo>
                  <a:pt x="10723" y="26683"/>
                </a:lnTo>
                <a:lnTo>
                  <a:pt x="10710" y="26058"/>
                </a:lnTo>
                <a:lnTo>
                  <a:pt x="10370" y="25561"/>
                </a:lnTo>
                <a:lnTo>
                  <a:pt x="9792" y="25167"/>
                </a:lnTo>
                <a:lnTo>
                  <a:pt x="9377" y="24555"/>
                </a:lnTo>
                <a:lnTo>
                  <a:pt x="8282" y="24283"/>
                </a:lnTo>
                <a:lnTo>
                  <a:pt x="4848" y="22692"/>
                </a:lnTo>
                <a:lnTo>
                  <a:pt x="3162" y="20998"/>
                </a:lnTo>
                <a:lnTo>
                  <a:pt x="3216" y="19197"/>
                </a:lnTo>
                <a:lnTo>
                  <a:pt x="3706" y="18211"/>
                </a:lnTo>
                <a:lnTo>
                  <a:pt x="4297" y="17864"/>
                </a:lnTo>
                <a:lnTo>
                  <a:pt x="4121" y="17531"/>
                </a:lnTo>
                <a:lnTo>
                  <a:pt x="2189" y="16694"/>
                </a:lnTo>
                <a:lnTo>
                  <a:pt x="1502" y="15531"/>
                </a:lnTo>
                <a:lnTo>
                  <a:pt x="2067" y="14042"/>
                </a:lnTo>
                <a:lnTo>
                  <a:pt x="1060" y="11003"/>
                </a:lnTo>
                <a:lnTo>
                  <a:pt x="0" y="9132"/>
                </a:lnTo>
                <a:lnTo>
                  <a:pt x="1040" y="8323"/>
                </a:lnTo>
                <a:lnTo>
                  <a:pt x="1183" y="7167"/>
                </a:lnTo>
                <a:lnTo>
                  <a:pt x="1265" y="6508"/>
                </a:lnTo>
                <a:lnTo>
                  <a:pt x="1693" y="6521"/>
                </a:lnTo>
                <a:lnTo>
                  <a:pt x="3373" y="5746"/>
                </a:lnTo>
                <a:lnTo>
                  <a:pt x="3985" y="5120"/>
                </a:lnTo>
                <a:lnTo>
                  <a:pt x="4338" y="4379"/>
                </a:lnTo>
                <a:lnTo>
                  <a:pt x="4739" y="4196"/>
                </a:lnTo>
                <a:lnTo>
                  <a:pt x="5862" y="4998"/>
                </a:lnTo>
                <a:lnTo>
                  <a:pt x="7052" y="5066"/>
                </a:lnTo>
                <a:lnTo>
                  <a:pt x="8378" y="4563"/>
                </a:lnTo>
                <a:lnTo>
                  <a:pt x="9377" y="3862"/>
                </a:lnTo>
                <a:lnTo>
                  <a:pt x="10567" y="3278"/>
                </a:lnTo>
                <a:lnTo>
                  <a:pt x="11111" y="2876"/>
                </a:lnTo>
                <a:lnTo>
                  <a:pt x="11805" y="2251"/>
                </a:lnTo>
                <a:lnTo>
                  <a:pt x="13199" y="388"/>
                </a:lnTo>
                <a:lnTo>
                  <a:pt x="14783" y="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68" name="Google Shape;3868;p208"/>
          <p:cNvSpPr/>
          <p:nvPr/>
        </p:nvSpPr>
        <p:spPr>
          <a:xfrm>
            <a:off x="8002512" y="1648898"/>
            <a:ext cx="3257013" cy="2022332"/>
          </a:xfrm>
          <a:custGeom>
            <a:rect b="b" l="l" r="r" t="t"/>
            <a:pathLst>
              <a:path extrusionOk="0" h="2022332" w="3257013">
                <a:moveTo>
                  <a:pt x="661706" y="177849"/>
                </a:moveTo>
                <a:lnTo>
                  <a:pt x="652846" y="171538"/>
                </a:lnTo>
                <a:lnTo>
                  <a:pt x="653573" y="168349"/>
                </a:lnTo>
                <a:lnTo>
                  <a:pt x="654532" y="167009"/>
                </a:lnTo>
                <a:lnTo>
                  <a:pt x="654559" y="163874"/>
                </a:lnTo>
                <a:lnTo>
                  <a:pt x="653743" y="161481"/>
                </a:lnTo>
                <a:lnTo>
                  <a:pt x="654097" y="156558"/>
                </a:lnTo>
                <a:lnTo>
                  <a:pt x="659816" y="160162"/>
                </a:lnTo>
                <a:lnTo>
                  <a:pt x="660360" y="161630"/>
                </a:lnTo>
                <a:lnTo>
                  <a:pt x="664209" y="164140"/>
                </a:lnTo>
                <a:lnTo>
                  <a:pt x="664786" y="168940"/>
                </a:lnTo>
                <a:lnTo>
                  <a:pt x="664358" y="171926"/>
                </a:lnTo>
                <a:lnTo>
                  <a:pt x="661706" y="177849"/>
                </a:lnTo>
                <a:close/>
                <a:moveTo>
                  <a:pt x="610305" y="869465"/>
                </a:moveTo>
                <a:lnTo>
                  <a:pt x="608394" y="875116"/>
                </a:lnTo>
                <a:lnTo>
                  <a:pt x="607659" y="877911"/>
                </a:lnTo>
                <a:lnTo>
                  <a:pt x="607374" y="884582"/>
                </a:lnTo>
                <a:lnTo>
                  <a:pt x="607564" y="887560"/>
                </a:lnTo>
                <a:lnTo>
                  <a:pt x="608951" y="895380"/>
                </a:lnTo>
                <a:lnTo>
                  <a:pt x="610461" y="900038"/>
                </a:lnTo>
                <a:lnTo>
                  <a:pt x="612392" y="902806"/>
                </a:lnTo>
                <a:lnTo>
                  <a:pt x="614704" y="904839"/>
                </a:lnTo>
                <a:lnTo>
                  <a:pt x="617098" y="905832"/>
                </a:lnTo>
                <a:lnTo>
                  <a:pt x="621722" y="904900"/>
                </a:lnTo>
                <a:lnTo>
                  <a:pt x="626278" y="902092"/>
                </a:lnTo>
                <a:lnTo>
                  <a:pt x="631235" y="903969"/>
                </a:lnTo>
                <a:lnTo>
                  <a:pt x="635628" y="904608"/>
                </a:lnTo>
                <a:lnTo>
                  <a:pt x="644312" y="901800"/>
                </a:lnTo>
                <a:lnTo>
                  <a:pt x="645223" y="902493"/>
                </a:lnTo>
                <a:lnTo>
                  <a:pt x="643713" y="905676"/>
                </a:lnTo>
                <a:lnTo>
                  <a:pt x="643455" y="910354"/>
                </a:lnTo>
                <a:lnTo>
                  <a:pt x="645189" y="913877"/>
                </a:lnTo>
                <a:lnTo>
                  <a:pt x="647201" y="913734"/>
                </a:lnTo>
                <a:lnTo>
                  <a:pt x="649242" y="914319"/>
                </a:lnTo>
                <a:lnTo>
                  <a:pt x="648643" y="916467"/>
                </a:lnTo>
                <a:lnTo>
                  <a:pt x="654280" y="922424"/>
                </a:lnTo>
                <a:lnTo>
                  <a:pt x="659421" y="926600"/>
                </a:lnTo>
                <a:lnTo>
                  <a:pt x="658245" y="927796"/>
                </a:lnTo>
                <a:lnTo>
                  <a:pt x="654974" y="925885"/>
                </a:lnTo>
                <a:lnTo>
                  <a:pt x="653294" y="926531"/>
                </a:lnTo>
                <a:lnTo>
                  <a:pt x="653723" y="929850"/>
                </a:lnTo>
                <a:lnTo>
                  <a:pt x="650167" y="928877"/>
                </a:lnTo>
                <a:lnTo>
                  <a:pt x="648589" y="930911"/>
                </a:lnTo>
                <a:lnTo>
                  <a:pt x="648684" y="933937"/>
                </a:lnTo>
                <a:lnTo>
                  <a:pt x="649119" y="936854"/>
                </a:lnTo>
                <a:lnTo>
                  <a:pt x="649078" y="938969"/>
                </a:lnTo>
                <a:lnTo>
                  <a:pt x="646297" y="939792"/>
                </a:lnTo>
                <a:lnTo>
                  <a:pt x="644699" y="941362"/>
                </a:lnTo>
                <a:lnTo>
                  <a:pt x="651159" y="944796"/>
                </a:lnTo>
                <a:lnTo>
                  <a:pt x="660265" y="947666"/>
                </a:lnTo>
                <a:lnTo>
                  <a:pt x="662808" y="948836"/>
                </a:lnTo>
                <a:lnTo>
                  <a:pt x="666337" y="951807"/>
                </a:lnTo>
                <a:lnTo>
                  <a:pt x="667928" y="952569"/>
                </a:lnTo>
                <a:lnTo>
                  <a:pt x="668071" y="950658"/>
                </a:lnTo>
                <a:lnTo>
                  <a:pt x="668778" y="949006"/>
                </a:lnTo>
                <a:lnTo>
                  <a:pt x="673015" y="952685"/>
                </a:lnTo>
                <a:lnTo>
                  <a:pt x="676537" y="953344"/>
                </a:lnTo>
                <a:lnTo>
                  <a:pt x="680080" y="953385"/>
                </a:lnTo>
                <a:lnTo>
                  <a:pt x="688675" y="951875"/>
                </a:lnTo>
                <a:lnTo>
                  <a:pt x="689042" y="952854"/>
                </a:lnTo>
                <a:lnTo>
                  <a:pt x="689049" y="954772"/>
                </a:lnTo>
                <a:lnTo>
                  <a:pt x="690770" y="956282"/>
                </a:lnTo>
                <a:lnTo>
                  <a:pt x="692878" y="955663"/>
                </a:lnTo>
                <a:lnTo>
                  <a:pt x="693537" y="954344"/>
                </a:lnTo>
                <a:lnTo>
                  <a:pt x="696312" y="956118"/>
                </a:lnTo>
                <a:lnTo>
                  <a:pt x="696835" y="954520"/>
                </a:lnTo>
                <a:lnTo>
                  <a:pt x="697366" y="953847"/>
                </a:lnTo>
                <a:lnTo>
                  <a:pt x="702942" y="959294"/>
                </a:lnTo>
                <a:lnTo>
                  <a:pt x="704186" y="959097"/>
                </a:lnTo>
                <a:lnTo>
                  <a:pt x="705363" y="957540"/>
                </a:lnTo>
                <a:lnTo>
                  <a:pt x="702608" y="953433"/>
                </a:lnTo>
                <a:lnTo>
                  <a:pt x="701044" y="952752"/>
                </a:lnTo>
                <a:lnTo>
                  <a:pt x="699616" y="950556"/>
                </a:lnTo>
                <a:lnTo>
                  <a:pt x="702017" y="949434"/>
                </a:lnTo>
                <a:lnTo>
                  <a:pt x="704390" y="949740"/>
                </a:lnTo>
                <a:lnTo>
                  <a:pt x="705512" y="951556"/>
                </a:lnTo>
                <a:lnTo>
                  <a:pt x="706518" y="953977"/>
                </a:lnTo>
                <a:lnTo>
                  <a:pt x="707035" y="954487"/>
                </a:lnTo>
                <a:lnTo>
                  <a:pt x="716528" y="957785"/>
                </a:lnTo>
                <a:lnTo>
                  <a:pt x="718453" y="956866"/>
                </a:lnTo>
                <a:lnTo>
                  <a:pt x="718772" y="955092"/>
                </a:lnTo>
                <a:lnTo>
                  <a:pt x="722274" y="953657"/>
                </a:lnTo>
                <a:lnTo>
                  <a:pt x="725681" y="949747"/>
                </a:lnTo>
                <a:lnTo>
                  <a:pt x="724362" y="947605"/>
                </a:lnTo>
                <a:lnTo>
                  <a:pt x="722974" y="946075"/>
                </a:lnTo>
                <a:lnTo>
                  <a:pt x="714998" y="941213"/>
                </a:lnTo>
                <a:lnTo>
                  <a:pt x="711741" y="938241"/>
                </a:lnTo>
                <a:lnTo>
                  <a:pt x="703336" y="927667"/>
                </a:lnTo>
                <a:lnTo>
                  <a:pt x="695496" y="913550"/>
                </a:lnTo>
                <a:lnTo>
                  <a:pt x="691218" y="903853"/>
                </a:lnTo>
                <a:lnTo>
                  <a:pt x="687295" y="892837"/>
                </a:lnTo>
                <a:lnTo>
                  <a:pt x="686016" y="887152"/>
                </a:lnTo>
                <a:lnTo>
                  <a:pt x="684575" y="881903"/>
                </a:lnTo>
                <a:lnTo>
                  <a:pt x="681270" y="877843"/>
                </a:lnTo>
                <a:lnTo>
                  <a:pt x="682746" y="872940"/>
                </a:lnTo>
                <a:lnTo>
                  <a:pt x="683283" y="867242"/>
                </a:lnTo>
                <a:lnTo>
                  <a:pt x="685031" y="862550"/>
                </a:lnTo>
                <a:lnTo>
                  <a:pt x="685473" y="860156"/>
                </a:lnTo>
                <a:lnTo>
                  <a:pt x="683201" y="854335"/>
                </a:lnTo>
                <a:lnTo>
                  <a:pt x="683038" y="850296"/>
                </a:lnTo>
                <a:lnTo>
                  <a:pt x="682446" y="848351"/>
                </a:lnTo>
                <a:lnTo>
                  <a:pt x="682378" y="844788"/>
                </a:lnTo>
                <a:lnTo>
                  <a:pt x="683541" y="842496"/>
                </a:lnTo>
                <a:lnTo>
                  <a:pt x="683283" y="839464"/>
                </a:lnTo>
                <a:lnTo>
                  <a:pt x="684004" y="837784"/>
                </a:lnTo>
                <a:lnTo>
                  <a:pt x="687342" y="836274"/>
                </a:lnTo>
                <a:lnTo>
                  <a:pt x="688954" y="831630"/>
                </a:lnTo>
                <a:lnTo>
                  <a:pt x="689294" y="828434"/>
                </a:lnTo>
                <a:lnTo>
                  <a:pt x="689389" y="825551"/>
                </a:lnTo>
                <a:lnTo>
                  <a:pt x="691225" y="824061"/>
                </a:lnTo>
                <a:lnTo>
                  <a:pt x="696264" y="824068"/>
                </a:lnTo>
                <a:lnTo>
                  <a:pt x="696985" y="822953"/>
                </a:lnTo>
                <a:lnTo>
                  <a:pt x="697923" y="820267"/>
                </a:lnTo>
                <a:lnTo>
                  <a:pt x="698352" y="816581"/>
                </a:lnTo>
                <a:lnTo>
                  <a:pt x="697855" y="811495"/>
                </a:lnTo>
                <a:lnTo>
                  <a:pt x="698284" y="808245"/>
                </a:lnTo>
                <a:lnTo>
                  <a:pt x="701058" y="802961"/>
                </a:lnTo>
                <a:lnTo>
                  <a:pt x="702262" y="801288"/>
                </a:lnTo>
                <a:lnTo>
                  <a:pt x="702874" y="797201"/>
                </a:lnTo>
                <a:lnTo>
                  <a:pt x="701364" y="795590"/>
                </a:lnTo>
                <a:lnTo>
                  <a:pt x="697297" y="793563"/>
                </a:lnTo>
                <a:lnTo>
                  <a:pt x="690613" y="792740"/>
                </a:lnTo>
                <a:lnTo>
                  <a:pt x="681691" y="790109"/>
                </a:lnTo>
                <a:lnTo>
                  <a:pt x="677904" y="786879"/>
                </a:lnTo>
                <a:lnTo>
                  <a:pt x="674449" y="785118"/>
                </a:lnTo>
                <a:lnTo>
                  <a:pt x="671838" y="784825"/>
                </a:lnTo>
                <a:lnTo>
                  <a:pt x="669404" y="786002"/>
                </a:lnTo>
                <a:lnTo>
                  <a:pt x="662754" y="790694"/>
                </a:lnTo>
                <a:lnTo>
                  <a:pt x="660353" y="791890"/>
                </a:lnTo>
                <a:lnTo>
                  <a:pt x="658225" y="792217"/>
                </a:lnTo>
                <a:lnTo>
                  <a:pt x="653927" y="790721"/>
                </a:lnTo>
                <a:lnTo>
                  <a:pt x="651785" y="791102"/>
                </a:lnTo>
                <a:lnTo>
                  <a:pt x="649500" y="793291"/>
                </a:lnTo>
                <a:lnTo>
                  <a:pt x="647181" y="794733"/>
                </a:lnTo>
                <a:lnTo>
                  <a:pt x="644230" y="795644"/>
                </a:lnTo>
                <a:lnTo>
                  <a:pt x="642197" y="798391"/>
                </a:lnTo>
                <a:lnTo>
                  <a:pt x="641184" y="800724"/>
                </a:lnTo>
                <a:lnTo>
                  <a:pt x="641014" y="803587"/>
                </a:lnTo>
                <a:lnTo>
                  <a:pt x="641932" y="809666"/>
                </a:lnTo>
                <a:lnTo>
                  <a:pt x="642129" y="812148"/>
                </a:lnTo>
                <a:lnTo>
                  <a:pt x="644468" y="815820"/>
                </a:lnTo>
                <a:lnTo>
                  <a:pt x="642251" y="816663"/>
                </a:lnTo>
                <a:lnTo>
                  <a:pt x="639987" y="816051"/>
                </a:lnTo>
                <a:lnTo>
                  <a:pt x="637872" y="816031"/>
                </a:lnTo>
                <a:lnTo>
                  <a:pt x="635743" y="816915"/>
                </a:lnTo>
                <a:lnTo>
                  <a:pt x="633819" y="818513"/>
                </a:lnTo>
                <a:lnTo>
                  <a:pt x="629379" y="823932"/>
                </a:lnTo>
                <a:lnTo>
                  <a:pt x="628835" y="825401"/>
                </a:lnTo>
                <a:lnTo>
                  <a:pt x="628406" y="827407"/>
                </a:lnTo>
                <a:lnTo>
                  <a:pt x="629868" y="829542"/>
                </a:lnTo>
                <a:lnTo>
                  <a:pt x="631358" y="830936"/>
                </a:lnTo>
                <a:lnTo>
                  <a:pt x="635811" y="831800"/>
                </a:lnTo>
                <a:lnTo>
                  <a:pt x="634336" y="834969"/>
                </a:lnTo>
                <a:lnTo>
                  <a:pt x="634030" y="836757"/>
                </a:lnTo>
                <a:lnTo>
                  <a:pt x="634798" y="839396"/>
                </a:lnTo>
                <a:lnTo>
                  <a:pt x="632609" y="843639"/>
                </a:lnTo>
                <a:lnTo>
                  <a:pt x="631942" y="846549"/>
                </a:lnTo>
                <a:lnTo>
                  <a:pt x="631786" y="849453"/>
                </a:lnTo>
                <a:lnTo>
                  <a:pt x="630950" y="852860"/>
                </a:lnTo>
                <a:lnTo>
                  <a:pt x="630195" y="855117"/>
                </a:lnTo>
                <a:lnTo>
                  <a:pt x="629501" y="856178"/>
                </a:lnTo>
                <a:lnTo>
                  <a:pt x="627135" y="858164"/>
                </a:lnTo>
                <a:lnTo>
                  <a:pt x="626081" y="861639"/>
                </a:lnTo>
                <a:lnTo>
                  <a:pt x="624659" y="864304"/>
                </a:lnTo>
                <a:lnTo>
                  <a:pt x="623123" y="865807"/>
                </a:lnTo>
                <a:lnTo>
                  <a:pt x="619627" y="865719"/>
                </a:lnTo>
                <a:lnTo>
                  <a:pt x="616126" y="864345"/>
                </a:lnTo>
                <a:lnTo>
                  <a:pt x="614595" y="865032"/>
                </a:lnTo>
                <a:lnTo>
                  <a:pt x="611685" y="867691"/>
                </a:lnTo>
                <a:lnTo>
                  <a:pt x="610305" y="869465"/>
                </a:lnTo>
                <a:close/>
                <a:moveTo>
                  <a:pt x="628780" y="202730"/>
                </a:moveTo>
                <a:lnTo>
                  <a:pt x="629861" y="203934"/>
                </a:lnTo>
                <a:lnTo>
                  <a:pt x="630412" y="205307"/>
                </a:lnTo>
                <a:lnTo>
                  <a:pt x="634615" y="205940"/>
                </a:lnTo>
                <a:lnTo>
                  <a:pt x="647304" y="204607"/>
                </a:lnTo>
                <a:lnTo>
                  <a:pt x="649820" y="200418"/>
                </a:lnTo>
                <a:lnTo>
                  <a:pt x="652206" y="199765"/>
                </a:lnTo>
                <a:lnTo>
                  <a:pt x="653614" y="195250"/>
                </a:lnTo>
                <a:lnTo>
                  <a:pt x="646637" y="189021"/>
                </a:lnTo>
                <a:lnTo>
                  <a:pt x="643958" y="184139"/>
                </a:lnTo>
                <a:lnTo>
                  <a:pt x="643638" y="180018"/>
                </a:lnTo>
                <a:lnTo>
                  <a:pt x="640905" y="178848"/>
                </a:lnTo>
                <a:lnTo>
                  <a:pt x="634567" y="180018"/>
                </a:lnTo>
                <a:lnTo>
                  <a:pt x="631935" y="186281"/>
                </a:lnTo>
                <a:lnTo>
                  <a:pt x="631256" y="189585"/>
                </a:lnTo>
                <a:lnTo>
                  <a:pt x="629270" y="192027"/>
                </a:lnTo>
                <a:lnTo>
                  <a:pt x="623429" y="194352"/>
                </a:lnTo>
                <a:lnTo>
                  <a:pt x="622341" y="195773"/>
                </a:lnTo>
                <a:lnTo>
                  <a:pt x="624829" y="201452"/>
                </a:lnTo>
                <a:lnTo>
                  <a:pt x="628780" y="202730"/>
                </a:lnTo>
                <a:close/>
                <a:moveTo>
                  <a:pt x="689205" y="86197"/>
                </a:moveTo>
                <a:lnTo>
                  <a:pt x="698270" y="81764"/>
                </a:lnTo>
                <a:lnTo>
                  <a:pt x="701548" y="87428"/>
                </a:lnTo>
                <a:lnTo>
                  <a:pt x="704390" y="87850"/>
                </a:lnTo>
                <a:lnTo>
                  <a:pt x="707375" y="84980"/>
                </a:lnTo>
                <a:lnTo>
                  <a:pt x="710292" y="80023"/>
                </a:lnTo>
                <a:lnTo>
                  <a:pt x="716732" y="87455"/>
                </a:lnTo>
                <a:lnTo>
                  <a:pt x="722295" y="92780"/>
                </a:lnTo>
                <a:lnTo>
                  <a:pt x="728381" y="88543"/>
                </a:lnTo>
                <a:lnTo>
                  <a:pt x="731108" y="85082"/>
                </a:lnTo>
                <a:lnTo>
                  <a:pt x="733059" y="77915"/>
                </a:lnTo>
                <a:lnTo>
                  <a:pt x="731087" y="71822"/>
                </a:lnTo>
                <a:lnTo>
                  <a:pt x="730074" y="63614"/>
                </a:lnTo>
                <a:lnTo>
                  <a:pt x="739866" y="61207"/>
                </a:lnTo>
                <a:lnTo>
                  <a:pt x="743531" y="57195"/>
                </a:lnTo>
                <a:lnTo>
                  <a:pt x="741090" y="51327"/>
                </a:lnTo>
                <a:lnTo>
                  <a:pt x="733086" y="48797"/>
                </a:lnTo>
                <a:lnTo>
                  <a:pt x="730142" y="45873"/>
                </a:lnTo>
                <a:lnTo>
                  <a:pt x="729149" y="40746"/>
                </a:lnTo>
                <a:lnTo>
                  <a:pt x="727361" y="38332"/>
                </a:lnTo>
                <a:lnTo>
                  <a:pt x="722397" y="41161"/>
                </a:lnTo>
                <a:lnTo>
                  <a:pt x="720649" y="42147"/>
                </a:lnTo>
                <a:lnTo>
                  <a:pt x="715427" y="41372"/>
                </a:lnTo>
                <a:lnTo>
                  <a:pt x="713169" y="45343"/>
                </a:lnTo>
                <a:lnTo>
                  <a:pt x="708314" y="56549"/>
                </a:lnTo>
                <a:lnTo>
                  <a:pt x="702316" y="61194"/>
                </a:lnTo>
                <a:lnTo>
                  <a:pt x="697590" y="71836"/>
                </a:lnTo>
                <a:lnTo>
                  <a:pt x="690436" y="68504"/>
                </a:lnTo>
                <a:lnTo>
                  <a:pt x="684405" y="70809"/>
                </a:lnTo>
                <a:lnTo>
                  <a:pt x="686438" y="81261"/>
                </a:lnTo>
                <a:lnTo>
                  <a:pt x="689205" y="86197"/>
                </a:lnTo>
                <a:close/>
                <a:moveTo>
                  <a:pt x="663624" y="135117"/>
                </a:moveTo>
                <a:lnTo>
                  <a:pt x="666609" y="135586"/>
                </a:lnTo>
                <a:lnTo>
                  <a:pt x="668336" y="137701"/>
                </a:lnTo>
                <a:lnTo>
                  <a:pt x="669193" y="140849"/>
                </a:lnTo>
                <a:lnTo>
                  <a:pt x="677761" y="139285"/>
                </a:lnTo>
                <a:lnTo>
                  <a:pt x="685839" y="145038"/>
                </a:lnTo>
                <a:lnTo>
                  <a:pt x="689117" y="152811"/>
                </a:lnTo>
                <a:lnTo>
                  <a:pt x="692381" y="153851"/>
                </a:lnTo>
                <a:lnTo>
                  <a:pt x="700623" y="153328"/>
                </a:lnTo>
                <a:lnTo>
                  <a:pt x="710150" y="149717"/>
                </a:lnTo>
                <a:lnTo>
                  <a:pt x="724756" y="138857"/>
                </a:lnTo>
                <a:lnTo>
                  <a:pt x="726925" y="134471"/>
                </a:lnTo>
                <a:lnTo>
                  <a:pt x="724518" y="131200"/>
                </a:lnTo>
                <a:lnTo>
                  <a:pt x="711958" y="120007"/>
                </a:lnTo>
                <a:lnTo>
                  <a:pt x="703621" y="109644"/>
                </a:lnTo>
                <a:lnTo>
                  <a:pt x="697848" y="105870"/>
                </a:lnTo>
                <a:lnTo>
                  <a:pt x="684500" y="107006"/>
                </a:lnTo>
                <a:lnTo>
                  <a:pt x="670159" y="95194"/>
                </a:lnTo>
                <a:lnTo>
                  <a:pt x="668540" y="95534"/>
                </a:lnTo>
                <a:lnTo>
                  <a:pt x="664399" y="111072"/>
                </a:lnTo>
                <a:lnTo>
                  <a:pt x="663447" y="121102"/>
                </a:lnTo>
                <a:lnTo>
                  <a:pt x="661033" y="121340"/>
                </a:lnTo>
                <a:lnTo>
                  <a:pt x="657307" y="124937"/>
                </a:lnTo>
                <a:lnTo>
                  <a:pt x="657715" y="131935"/>
                </a:lnTo>
                <a:lnTo>
                  <a:pt x="663624" y="135117"/>
                </a:lnTo>
                <a:close/>
                <a:moveTo>
                  <a:pt x="732107" y="21141"/>
                </a:moveTo>
                <a:lnTo>
                  <a:pt x="738417" y="18557"/>
                </a:lnTo>
                <a:lnTo>
                  <a:pt x="758668" y="12743"/>
                </a:lnTo>
                <a:lnTo>
                  <a:pt x="758682" y="9812"/>
                </a:lnTo>
                <a:lnTo>
                  <a:pt x="759668" y="3862"/>
                </a:lnTo>
                <a:lnTo>
                  <a:pt x="756873" y="0"/>
                </a:lnTo>
                <a:lnTo>
                  <a:pt x="735358" y="3522"/>
                </a:lnTo>
                <a:lnTo>
                  <a:pt x="732501" y="7670"/>
                </a:lnTo>
                <a:lnTo>
                  <a:pt x="731747" y="14226"/>
                </a:lnTo>
                <a:lnTo>
                  <a:pt x="731053" y="17667"/>
                </a:lnTo>
                <a:lnTo>
                  <a:pt x="731271" y="19183"/>
                </a:lnTo>
                <a:lnTo>
                  <a:pt x="732107" y="21141"/>
                </a:lnTo>
                <a:close/>
                <a:moveTo>
                  <a:pt x="562697" y="166968"/>
                </a:moveTo>
                <a:lnTo>
                  <a:pt x="553864" y="167832"/>
                </a:lnTo>
                <a:lnTo>
                  <a:pt x="550804" y="162059"/>
                </a:lnTo>
                <a:lnTo>
                  <a:pt x="549621" y="160808"/>
                </a:lnTo>
                <a:lnTo>
                  <a:pt x="547778" y="161651"/>
                </a:lnTo>
                <a:lnTo>
                  <a:pt x="545915" y="163711"/>
                </a:lnTo>
                <a:lnTo>
                  <a:pt x="539951" y="165432"/>
                </a:lnTo>
                <a:lnTo>
                  <a:pt x="535375" y="168730"/>
                </a:lnTo>
                <a:lnTo>
                  <a:pt x="530547" y="175156"/>
                </a:lnTo>
                <a:lnTo>
                  <a:pt x="516069" y="191639"/>
                </a:lnTo>
                <a:lnTo>
                  <a:pt x="517858" y="196454"/>
                </a:lnTo>
                <a:lnTo>
                  <a:pt x="519911" y="198759"/>
                </a:lnTo>
                <a:lnTo>
                  <a:pt x="522686" y="204865"/>
                </a:lnTo>
                <a:lnTo>
                  <a:pt x="527603" y="205151"/>
                </a:lnTo>
                <a:lnTo>
                  <a:pt x="529404" y="204219"/>
                </a:lnTo>
                <a:lnTo>
                  <a:pt x="531335" y="199554"/>
                </a:lnTo>
                <a:lnTo>
                  <a:pt x="535116" y="197847"/>
                </a:lnTo>
                <a:lnTo>
                  <a:pt x="539897" y="198534"/>
                </a:lnTo>
                <a:lnTo>
                  <a:pt x="541515" y="201533"/>
                </a:lnTo>
                <a:lnTo>
                  <a:pt x="536660" y="208381"/>
                </a:lnTo>
                <a:lnTo>
                  <a:pt x="534933" y="212767"/>
                </a:lnTo>
                <a:lnTo>
                  <a:pt x="536932" y="216133"/>
                </a:lnTo>
                <a:lnTo>
                  <a:pt x="540795" y="215364"/>
                </a:lnTo>
                <a:lnTo>
                  <a:pt x="542433" y="214161"/>
                </a:lnTo>
                <a:lnTo>
                  <a:pt x="543773" y="211624"/>
                </a:lnTo>
                <a:lnTo>
                  <a:pt x="545133" y="210462"/>
                </a:lnTo>
                <a:lnTo>
                  <a:pt x="549315" y="214569"/>
                </a:lnTo>
                <a:lnTo>
                  <a:pt x="550852" y="212978"/>
                </a:lnTo>
                <a:lnTo>
                  <a:pt x="552110" y="207619"/>
                </a:lnTo>
                <a:lnTo>
                  <a:pt x="552531" y="204818"/>
                </a:lnTo>
                <a:lnTo>
                  <a:pt x="553055" y="203464"/>
                </a:lnTo>
                <a:lnTo>
                  <a:pt x="557169" y="207293"/>
                </a:lnTo>
                <a:lnTo>
                  <a:pt x="558971" y="207946"/>
                </a:lnTo>
                <a:lnTo>
                  <a:pt x="560603" y="207130"/>
                </a:lnTo>
                <a:lnTo>
                  <a:pt x="561235" y="202111"/>
                </a:lnTo>
                <a:lnTo>
                  <a:pt x="560854" y="198181"/>
                </a:lnTo>
                <a:lnTo>
                  <a:pt x="560256" y="195549"/>
                </a:lnTo>
                <a:lnTo>
                  <a:pt x="559542" y="194298"/>
                </a:lnTo>
                <a:lnTo>
                  <a:pt x="555095" y="192768"/>
                </a:lnTo>
                <a:lnTo>
                  <a:pt x="554864" y="191659"/>
                </a:lnTo>
                <a:lnTo>
                  <a:pt x="557420" y="185567"/>
                </a:lnTo>
                <a:lnTo>
                  <a:pt x="559046" y="183799"/>
                </a:lnTo>
                <a:lnTo>
                  <a:pt x="572217" y="182955"/>
                </a:lnTo>
                <a:lnTo>
                  <a:pt x="576189" y="177373"/>
                </a:lnTo>
                <a:lnTo>
                  <a:pt x="575346" y="171994"/>
                </a:lnTo>
                <a:lnTo>
                  <a:pt x="577181" y="169042"/>
                </a:lnTo>
                <a:lnTo>
                  <a:pt x="585457" y="165602"/>
                </a:lnTo>
                <a:lnTo>
                  <a:pt x="598459" y="164085"/>
                </a:lnTo>
                <a:lnTo>
                  <a:pt x="601995" y="156687"/>
                </a:lnTo>
                <a:lnTo>
                  <a:pt x="612630" y="146861"/>
                </a:lnTo>
                <a:lnTo>
                  <a:pt x="610488" y="140577"/>
                </a:lnTo>
                <a:lnTo>
                  <a:pt x="607884" y="140115"/>
                </a:lnTo>
                <a:lnTo>
                  <a:pt x="597636" y="122687"/>
                </a:lnTo>
                <a:lnTo>
                  <a:pt x="595413" y="119817"/>
                </a:lnTo>
                <a:lnTo>
                  <a:pt x="588354" y="120218"/>
                </a:lnTo>
                <a:lnTo>
                  <a:pt x="585430" y="118232"/>
                </a:lnTo>
                <a:lnTo>
                  <a:pt x="582492" y="118641"/>
                </a:lnTo>
                <a:lnTo>
                  <a:pt x="570728" y="125699"/>
                </a:lnTo>
                <a:lnTo>
                  <a:pt x="565703" y="130969"/>
                </a:lnTo>
                <a:lnTo>
                  <a:pt x="563854" y="143964"/>
                </a:lnTo>
                <a:lnTo>
                  <a:pt x="564717" y="150580"/>
                </a:lnTo>
                <a:lnTo>
                  <a:pt x="564574" y="161964"/>
                </a:lnTo>
                <a:lnTo>
                  <a:pt x="562697" y="166968"/>
                </a:lnTo>
                <a:close/>
                <a:moveTo>
                  <a:pt x="587966" y="99090"/>
                </a:moveTo>
                <a:lnTo>
                  <a:pt x="590000" y="103857"/>
                </a:lnTo>
                <a:lnTo>
                  <a:pt x="591863" y="104388"/>
                </a:lnTo>
                <a:lnTo>
                  <a:pt x="594494" y="103633"/>
                </a:lnTo>
                <a:lnTo>
                  <a:pt x="595161" y="100634"/>
                </a:lnTo>
                <a:lnTo>
                  <a:pt x="598166" y="96160"/>
                </a:lnTo>
                <a:lnTo>
                  <a:pt x="596874" y="90876"/>
                </a:lnTo>
                <a:lnTo>
                  <a:pt x="593774" y="88421"/>
                </a:lnTo>
                <a:lnTo>
                  <a:pt x="591400" y="88571"/>
                </a:lnTo>
                <a:lnTo>
                  <a:pt x="590068" y="89965"/>
                </a:lnTo>
                <a:lnTo>
                  <a:pt x="589768" y="91699"/>
                </a:lnTo>
                <a:lnTo>
                  <a:pt x="588986" y="93929"/>
                </a:lnTo>
                <a:lnTo>
                  <a:pt x="587144" y="94385"/>
                </a:lnTo>
                <a:lnTo>
                  <a:pt x="587314" y="96819"/>
                </a:lnTo>
                <a:lnTo>
                  <a:pt x="587966" y="99090"/>
                </a:lnTo>
                <a:close/>
                <a:moveTo>
                  <a:pt x="560127" y="1018169"/>
                </a:moveTo>
                <a:lnTo>
                  <a:pt x="558060" y="1018965"/>
                </a:lnTo>
                <a:lnTo>
                  <a:pt x="553987" y="1022161"/>
                </a:lnTo>
                <a:lnTo>
                  <a:pt x="549832" y="1027057"/>
                </a:lnTo>
                <a:lnTo>
                  <a:pt x="548043" y="1031177"/>
                </a:lnTo>
                <a:lnTo>
                  <a:pt x="547595" y="1035768"/>
                </a:lnTo>
                <a:lnTo>
                  <a:pt x="547288" y="1040439"/>
                </a:lnTo>
                <a:lnTo>
                  <a:pt x="547261" y="1043445"/>
                </a:lnTo>
                <a:lnTo>
                  <a:pt x="547561" y="1046430"/>
                </a:lnTo>
                <a:lnTo>
                  <a:pt x="547975" y="1048654"/>
                </a:lnTo>
                <a:lnTo>
                  <a:pt x="550322" y="1055930"/>
                </a:lnTo>
                <a:lnTo>
                  <a:pt x="554673" y="1059704"/>
                </a:lnTo>
                <a:lnTo>
                  <a:pt x="559318" y="1059180"/>
                </a:lnTo>
                <a:lnTo>
                  <a:pt x="564472" y="1057324"/>
                </a:lnTo>
                <a:lnTo>
                  <a:pt x="572979" y="1053033"/>
                </a:lnTo>
                <a:lnTo>
                  <a:pt x="577059" y="1046988"/>
                </a:lnTo>
                <a:lnTo>
                  <a:pt x="578610" y="1042751"/>
                </a:lnTo>
                <a:lnTo>
                  <a:pt x="581907" y="1038889"/>
                </a:lnTo>
                <a:lnTo>
                  <a:pt x="582812" y="1040351"/>
                </a:lnTo>
                <a:lnTo>
                  <a:pt x="583254" y="1043588"/>
                </a:lnTo>
                <a:lnTo>
                  <a:pt x="584328" y="1042989"/>
                </a:lnTo>
                <a:lnTo>
                  <a:pt x="585518" y="1040854"/>
                </a:lnTo>
                <a:lnTo>
                  <a:pt x="585178" y="1035672"/>
                </a:lnTo>
                <a:lnTo>
                  <a:pt x="583308" y="1031830"/>
                </a:lnTo>
                <a:lnTo>
                  <a:pt x="580051" y="1029008"/>
                </a:lnTo>
                <a:lnTo>
                  <a:pt x="565336" y="1018067"/>
                </a:lnTo>
                <a:lnTo>
                  <a:pt x="560127" y="1018169"/>
                </a:lnTo>
                <a:close/>
                <a:moveTo>
                  <a:pt x="492113" y="161800"/>
                </a:moveTo>
                <a:lnTo>
                  <a:pt x="496914" y="164514"/>
                </a:lnTo>
                <a:lnTo>
                  <a:pt x="503176" y="160726"/>
                </a:lnTo>
                <a:lnTo>
                  <a:pt x="504217" y="164058"/>
                </a:lnTo>
                <a:lnTo>
                  <a:pt x="504910" y="170661"/>
                </a:lnTo>
                <a:lnTo>
                  <a:pt x="506468" y="174931"/>
                </a:lnTo>
                <a:lnTo>
                  <a:pt x="510990" y="173775"/>
                </a:lnTo>
                <a:lnTo>
                  <a:pt x="513574" y="171620"/>
                </a:lnTo>
                <a:lnTo>
                  <a:pt x="515675" y="164085"/>
                </a:lnTo>
                <a:lnTo>
                  <a:pt x="516702" y="161678"/>
                </a:lnTo>
                <a:lnTo>
                  <a:pt x="523067" y="161590"/>
                </a:lnTo>
                <a:lnTo>
                  <a:pt x="525624" y="156116"/>
                </a:lnTo>
                <a:lnTo>
                  <a:pt x="526637" y="155429"/>
                </a:lnTo>
                <a:lnTo>
                  <a:pt x="528656" y="156449"/>
                </a:lnTo>
                <a:lnTo>
                  <a:pt x="530764" y="148432"/>
                </a:lnTo>
                <a:lnTo>
                  <a:pt x="532634" y="146854"/>
                </a:lnTo>
                <a:lnTo>
                  <a:pt x="534314" y="140469"/>
                </a:lnTo>
                <a:lnTo>
                  <a:pt x="536320" y="137708"/>
                </a:lnTo>
                <a:lnTo>
                  <a:pt x="537700" y="138775"/>
                </a:lnTo>
                <a:lnTo>
                  <a:pt x="542793" y="149186"/>
                </a:lnTo>
                <a:lnTo>
                  <a:pt x="553885" y="153742"/>
                </a:lnTo>
                <a:lnTo>
                  <a:pt x="554993" y="153280"/>
                </a:lnTo>
                <a:lnTo>
                  <a:pt x="555047" y="143331"/>
                </a:lnTo>
                <a:lnTo>
                  <a:pt x="552388" y="136055"/>
                </a:lnTo>
                <a:lnTo>
                  <a:pt x="550444" y="132839"/>
                </a:lnTo>
                <a:lnTo>
                  <a:pt x="548526" y="131289"/>
                </a:lnTo>
                <a:lnTo>
                  <a:pt x="546581" y="130751"/>
                </a:lnTo>
                <a:lnTo>
                  <a:pt x="540019" y="132043"/>
                </a:lnTo>
                <a:lnTo>
                  <a:pt x="531288" y="127134"/>
                </a:lnTo>
                <a:lnTo>
                  <a:pt x="529581" y="127222"/>
                </a:lnTo>
                <a:lnTo>
                  <a:pt x="523250" y="131839"/>
                </a:lnTo>
                <a:lnTo>
                  <a:pt x="519027" y="138891"/>
                </a:lnTo>
                <a:lnTo>
                  <a:pt x="510024" y="141271"/>
                </a:lnTo>
                <a:lnTo>
                  <a:pt x="487067" y="151056"/>
                </a:lnTo>
                <a:lnTo>
                  <a:pt x="482878" y="155857"/>
                </a:lnTo>
                <a:lnTo>
                  <a:pt x="487543" y="157319"/>
                </a:lnTo>
                <a:lnTo>
                  <a:pt x="492113" y="161800"/>
                </a:lnTo>
                <a:close/>
                <a:moveTo>
                  <a:pt x="600649" y="232596"/>
                </a:moveTo>
                <a:lnTo>
                  <a:pt x="607421" y="233847"/>
                </a:lnTo>
                <a:lnTo>
                  <a:pt x="607496" y="232596"/>
                </a:lnTo>
                <a:lnTo>
                  <a:pt x="607007" y="231249"/>
                </a:lnTo>
                <a:lnTo>
                  <a:pt x="605436" y="228176"/>
                </a:lnTo>
                <a:lnTo>
                  <a:pt x="603831" y="226102"/>
                </a:lnTo>
                <a:lnTo>
                  <a:pt x="603736" y="224000"/>
                </a:lnTo>
                <a:lnTo>
                  <a:pt x="604049" y="219778"/>
                </a:lnTo>
                <a:lnTo>
                  <a:pt x="597976" y="214732"/>
                </a:lnTo>
                <a:lnTo>
                  <a:pt x="593012" y="219784"/>
                </a:lnTo>
                <a:lnTo>
                  <a:pt x="589136" y="221233"/>
                </a:lnTo>
                <a:lnTo>
                  <a:pt x="581860" y="227271"/>
                </a:lnTo>
                <a:lnTo>
                  <a:pt x="588789" y="233405"/>
                </a:lnTo>
                <a:lnTo>
                  <a:pt x="600649" y="232596"/>
                </a:lnTo>
                <a:close/>
                <a:moveTo>
                  <a:pt x="581091" y="216942"/>
                </a:moveTo>
                <a:lnTo>
                  <a:pt x="581486" y="213046"/>
                </a:lnTo>
                <a:lnTo>
                  <a:pt x="586199" y="206035"/>
                </a:lnTo>
                <a:lnTo>
                  <a:pt x="586022" y="204552"/>
                </a:lnTo>
                <a:lnTo>
                  <a:pt x="584900" y="200758"/>
                </a:lnTo>
                <a:lnTo>
                  <a:pt x="577889" y="199547"/>
                </a:lnTo>
                <a:lnTo>
                  <a:pt x="571639" y="207538"/>
                </a:lnTo>
                <a:lnTo>
                  <a:pt x="572252" y="210081"/>
                </a:lnTo>
                <a:lnTo>
                  <a:pt x="579548" y="218445"/>
                </a:lnTo>
                <a:lnTo>
                  <a:pt x="581091" y="216942"/>
                </a:lnTo>
                <a:close/>
                <a:moveTo>
                  <a:pt x="830409" y="113472"/>
                </a:moveTo>
                <a:lnTo>
                  <a:pt x="824751" y="122313"/>
                </a:lnTo>
                <a:lnTo>
                  <a:pt x="820426" y="127215"/>
                </a:lnTo>
                <a:lnTo>
                  <a:pt x="819046" y="130949"/>
                </a:lnTo>
                <a:lnTo>
                  <a:pt x="823629" y="138007"/>
                </a:lnTo>
                <a:lnTo>
                  <a:pt x="828246" y="143923"/>
                </a:lnTo>
                <a:lnTo>
                  <a:pt x="831789" y="145725"/>
                </a:lnTo>
                <a:lnTo>
                  <a:pt x="835339" y="145433"/>
                </a:lnTo>
                <a:lnTo>
                  <a:pt x="857752" y="138877"/>
                </a:lnTo>
                <a:lnTo>
                  <a:pt x="866326" y="131316"/>
                </a:lnTo>
                <a:lnTo>
                  <a:pt x="874718" y="117858"/>
                </a:lnTo>
                <a:lnTo>
                  <a:pt x="873467" y="113330"/>
                </a:lnTo>
                <a:lnTo>
                  <a:pt x="873242" y="108440"/>
                </a:lnTo>
                <a:lnTo>
                  <a:pt x="873664" y="102490"/>
                </a:lnTo>
                <a:lnTo>
                  <a:pt x="872283" y="97615"/>
                </a:lnTo>
                <a:lnTo>
                  <a:pt x="869652" y="91726"/>
                </a:lnTo>
                <a:lnTo>
                  <a:pt x="866904" y="88571"/>
                </a:lnTo>
                <a:lnTo>
                  <a:pt x="862593" y="85109"/>
                </a:lnTo>
                <a:lnTo>
                  <a:pt x="858268" y="84953"/>
                </a:lnTo>
                <a:lnTo>
                  <a:pt x="853209" y="87857"/>
                </a:lnTo>
                <a:lnTo>
                  <a:pt x="852175" y="91671"/>
                </a:lnTo>
                <a:lnTo>
                  <a:pt x="851305" y="96384"/>
                </a:lnTo>
                <a:lnTo>
                  <a:pt x="850455" y="105068"/>
                </a:lnTo>
                <a:lnTo>
                  <a:pt x="849116" y="109637"/>
                </a:lnTo>
                <a:lnTo>
                  <a:pt x="844539" y="111732"/>
                </a:lnTo>
                <a:lnTo>
                  <a:pt x="839935" y="111759"/>
                </a:lnTo>
                <a:lnTo>
                  <a:pt x="830409" y="113472"/>
                </a:lnTo>
                <a:close/>
                <a:moveTo>
                  <a:pt x="689342" y="213576"/>
                </a:moveTo>
                <a:lnTo>
                  <a:pt x="691015" y="215528"/>
                </a:lnTo>
                <a:lnTo>
                  <a:pt x="698440" y="216711"/>
                </a:lnTo>
                <a:lnTo>
                  <a:pt x="713448" y="217262"/>
                </a:lnTo>
                <a:lnTo>
                  <a:pt x="715229" y="214691"/>
                </a:lnTo>
                <a:lnTo>
                  <a:pt x="715087" y="209727"/>
                </a:lnTo>
                <a:lnTo>
                  <a:pt x="715971" y="203628"/>
                </a:lnTo>
                <a:lnTo>
                  <a:pt x="716045" y="189762"/>
                </a:lnTo>
                <a:lnTo>
                  <a:pt x="715209" y="185907"/>
                </a:lnTo>
                <a:lnTo>
                  <a:pt x="712645" y="184166"/>
                </a:lnTo>
                <a:lnTo>
                  <a:pt x="708116" y="184499"/>
                </a:lnTo>
                <a:lnTo>
                  <a:pt x="707124" y="188246"/>
                </a:lnTo>
                <a:lnTo>
                  <a:pt x="695088" y="186995"/>
                </a:lnTo>
                <a:lnTo>
                  <a:pt x="694421" y="189409"/>
                </a:lnTo>
                <a:lnTo>
                  <a:pt x="694850" y="202512"/>
                </a:lnTo>
                <a:lnTo>
                  <a:pt x="693517" y="207062"/>
                </a:lnTo>
                <a:lnTo>
                  <a:pt x="689342" y="213576"/>
                </a:lnTo>
                <a:close/>
                <a:moveTo>
                  <a:pt x="679250" y="199935"/>
                </a:moveTo>
                <a:lnTo>
                  <a:pt x="684684" y="194638"/>
                </a:lnTo>
                <a:lnTo>
                  <a:pt x="683827" y="191421"/>
                </a:lnTo>
                <a:lnTo>
                  <a:pt x="682270" y="189674"/>
                </a:lnTo>
                <a:lnTo>
                  <a:pt x="680114" y="188803"/>
                </a:lnTo>
                <a:lnTo>
                  <a:pt x="677278" y="192183"/>
                </a:lnTo>
                <a:lnTo>
                  <a:pt x="675143" y="196603"/>
                </a:lnTo>
                <a:lnTo>
                  <a:pt x="676455" y="199758"/>
                </a:lnTo>
                <a:lnTo>
                  <a:pt x="679250" y="199935"/>
                </a:lnTo>
                <a:close/>
                <a:moveTo>
                  <a:pt x="753718" y="73189"/>
                </a:moveTo>
                <a:lnTo>
                  <a:pt x="757838" y="71557"/>
                </a:lnTo>
                <a:lnTo>
                  <a:pt x="759015" y="69048"/>
                </a:lnTo>
                <a:lnTo>
                  <a:pt x="757220" y="63846"/>
                </a:lnTo>
                <a:lnTo>
                  <a:pt x="753296" y="59820"/>
                </a:lnTo>
                <a:lnTo>
                  <a:pt x="749583" y="60568"/>
                </a:lnTo>
                <a:lnTo>
                  <a:pt x="744891" y="64573"/>
                </a:lnTo>
                <a:lnTo>
                  <a:pt x="744429" y="67504"/>
                </a:lnTo>
                <a:lnTo>
                  <a:pt x="746509" y="70503"/>
                </a:lnTo>
                <a:lnTo>
                  <a:pt x="753718" y="73189"/>
                </a:lnTo>
                <a:close/>
                <a:moveTo>
                  <a:pt x="736405" y="97832"/>
                </a:moveTo>
                <a:lnTo>
                  <a:pt x="734732" y="95405"/>
                </a:lnTo>
                <a:lnTo>
                  <a:pt x="733732" y="94888"/>
                </a:lnTo>
                <a:lnTo>
                  <a:pt x="726225" y="105578"/>
                </a:lnTo>
                <a:lnTo>
                  <a:pt x="721533" y="103714"/>
                </a:lnTo>
                <a:lnTo>
                  <a:pt x="717732" y="107352"/>
                </a:lnTo>
                <a:lnTo>
                  <a:pt x="721438" y="119742"/>
                </a:lnTo>
                <a:lnTo>
                  <a:pt x="728014" y="122884"/>
                </a:lnTo>
                <a:lnTo>
                  <a:pt x="731604" y="134355"/>
                </a:lnTo>
                <a:lnTo>
                  <a:pt x="738241" y="137749"/>
                </a:lnTo>
                <a:lnTo>
                  <a:pt x="745041" y="137381"/>
                </a:lnTo>
                <a:lnTo>
                  <a:pt x="749196" y="136021"/>
                </a:lnTo>
                <a:lnTo>
                  <a:pt x="750549" y="129779"/>
                </a:lnTo>
                <a:lnTo>
                  <a:pt x="750012" y="121857"/>
                </a:lnTo>
                <a:lnTo>
                  <a:pt x="748346" y="117512"/>
                </a:lnTo>
                <a:lnTo>
                  <a:pt x="747325" y="110542"/>
                </a:lnTo>
                <a:lnTo>
                  <a:pt x="744667" y="104347"/>
                </a:lnTo>
                <a:lnTo>
                  <a:pt x="742477" y="101878"/>
                </a:lnTo>
                <a:lnTo>
                  <a:pt x="736405" y="97832"/>
                </a:lnTo>
                <a:close/>
                <a:moveTo>
                  <a:pt x="757709" y="155096"/>
                </a:moveTo>
                <a:lnTo>
                  <a:pt x="757362" y="160359"/>
                </a:lnTo>
                <a:lnTo>
                  <a:pt x="757675" y="166302"/>
                </a:lnTo>
                <a:lnTo>
                  <a:pt x="758478" y="168213"/>
                </a:lnTo>
                <a:lnTo>
                  <a:pt x="764271" y="176713"/>
                </a:lnTo>
                <a:lnTo>
                  <a:pt x="769045" y="175013"/>
                </a:lnTo>
                <a:lnTo>
                  <a:pt x="776267" y="169444"/>
                </a:lnTo>
                <a:lnTo>
                  <a:pt x="784739" y="176325"/>
                </a:lnTo>
                <a:lnTo>
                  <a:pt x="791016" y="178168"/>
                </a:lnTo>
                <a:lnTo>
                  <a:pt x="795477" y="168254"/>
                </a:lnTo>
                <a:lnTo>
                  <a:pt x="801440" y="164752"/>
                </a:lnTo>
                <a:lnTo>
                  <a:pt x="803032" y="158774"/>
                </a:lnTo>
                <a:lnTo>
                  <a:pt x="804711" y="157061"/>
                </a:lnTo>
                <a:lnTo>
                  <a:pt x="810559" y="155204"/>
                </a:lnTo>
                <a:lnTo>
                  <a:pt x="811300" y="147364"/>
                </a:lnTo>
                <a:lnTo>
                  <a:pt x="812776" y="141869"/>
                </a:lnTo>
                <a:lnTo>
                  <a:pt x="813463" y="134240"/>
                </a:lnTo>
                <a:lnTo>
                  <a:pt x="812321" y="129419"/>
                </a:lnTo>
                <a:lnTo>
                  <a:pt x="811076" y="125597"/>
                </a:lnTo>
                <a:lnTo>
                  <a:pt x="806262" y="123271"/>
                </a:lnTo>
                <a:lnTo>
                  <a:pt x="801434" y="122421"/>
                </a:lnTo>
                <a:lnTo>
                  <a:pt x="796007" y="126073"/>
                </a:lnTo>
                <a:lnTo>
                  <a:pt x="786596" y="130405"/>
                </a:lnTo>
                <a:lnTo>
                  <a:pt x="780136" y="133070"/>
                </a:lnTo>
                <a:lnTo>
                  <a:pt x="776253" y="133403"/>
                </a:lnTo>
                <a:lnTo>
                  <a:pt x="775430" y="129058"/>
                </a:lnTo>
                <a:lnTo>
                  <a:pt x="772751" y="127759"/>
                </a:lnTo>
                <a:lnTo>
                  <a:pt x="765523" y="129228"/>
                </a:lnTo>
                <a:lnTo>
                  <a:pt x="763163" y="131601"/>
                </a:lnTo>
                <a:lnTo>
                  <a:pt x="762347" y="135532"/>
                </a:lnTo>
                <a:lnTo>
                  <a:pt x="761313" y="137565"/>
                </a:lnTo>
                <a:lnTo>
                  <a:pt x="759239" y="143964"/>
                </a:lnTo>
                <a:lnTo>
                  <a:pt x="757709" y="155096"/>
                </a:lnTo>
                <a:close/>
                <a:moveTo>
                  <a:pt x="764020" y="1006575"/>
                </a:moveTo>
                <a:lnTo>
                  <a:pt x="765693" y="1007391"/>
                </a:lnTo>
                <a:lnTo>
                  <a:pt x="767372" y="1007969"/>
                </a:lnTo>
                <a:lnTo>
                  <a:pt x="769412" y="1007894"/>
                </a:lnTo>
                <a:lnTo>
                  <a:pt x="771445" y="1006793"/>
                </a:lnTo>
                <a:lnTo>
                  <a:pt x="775063" y="1008404"/>
                </a:lnTo>
                <a:lnTo>
                  <a:pt x="777191" y="1006888"/>
                </a:lnTo>
                <a:lnTo>
                  <a:pt x="779347" y="1006303"/>
                </a:lnTo>
                <a:lnTo>
                  <a:pt x="780054" y="1002570"/>
                </a:lnTo>
                <a:lnTo>
                  <a:pt x="780122" y="997490"/>
                </a:lnTo>
                <a:lnTo>
                  <a:pt x="779551" y="994750"/>
                </a:lnTo>
                <a:lnTo>
                  <a:pt x="778443" y="993220"/>
                </a:lnTo>
                <a:lnTo>
                  <a:pt x="774240" y="989847"/>
                </a:lnTo>
                <a:lnTo>
                  <a:pt x="770113" y="985066"/>
                </a:lnTo>
                <a:lnTo>
                  <a:pt x="764020" y="980089"/>
                </a:lnTo>
                <a:lnTo>
                  <a:pt x="761973" y="977158"/>
                </a:lnTo>
                <a:lnTo>
                  <a:pt x="760001" y="973656"/>
                </a:lnTo>
                <a:lnTo>
                  <a:pt x="757791" y="970786"/>
                </a:lnTo>
                <a:lnTo>
                  <a:pt x="753561" y="966495"/>
                </a:lnTo>
                <a:lnTo>
                  <a:pt x="752793" y="965163"/>
                </a:lnTo>
                <a:lnTo>
                  <a:pt x="751977" y="964897"/>
                </a:lnTo>
                <a:lnTo>
                  <a:pt x="747951" y="966733"/>
                </a:lnTo>
                <a:lnTo>
                  <a:pt x="745735" y="970902"/>
                </a:lnTo>
                <a:lnTo>
                  <a:pt x="744538" y="971398"/>
                </a:lnTo>
                <a:lnTo>
                  <a:pt x="742709" y="973248"/>
                </a:lnTo>
                <a:lnTo>
                  <a:pt x="741811" y="976158"/>
                </a:lnTo>
                <a:lnTo>
                  <a:pt x="743627" y="982414"/>
                </a:lnTo>
                <a:lnTo>
                  <a:pt x="744340" y="983903"/>
                </a:lnTo>
                <a:lnTo>
                  <a:pt x="744885" y="986209"/>
                </a:lnTo>
                <a:lnTo>
                  <a:pt x="745762" y="988276"/>
                </a:lnTo>
                <a:lnTo>
                  <a:pt x="750964" y="997089"/>
                </a:lnTo>
                <a:lnTo>
                  <a:pt x="751943" y="997619"/>
                </a:lnTo>
                <a:lnTo>
                  <a:pt x="753446" y="996089"/>
                </a:lnTo>
                <a:lnTo>
                  <a:pt x="754629" y="995470"/>
                </a:lnTo>
                <a:lnTo>
                  <a:pt x="756995" y="996769"/>
                </a:lnTo>
                <a:lnTo>
                  <a:pt x="759158" y="997211"/>
                </a:lnTo>
                <a:lnTo>
                  <a:pt x="761470" y="998551"/>
                </a:lnTo>
                <a:lnTo>
                  <a:pt x="762973" y="1002719"/>
                </a:lnTo>
                <a:lnTo>
                  <a:pt x="762912" y="1005596"/>
                </a:lnTo>
                <a:lnTo>
                  <a:pt x="764020" y="1006575"/>
                </a:lnTo>
                <a:close/>
                <a:moveTo>
                  <a:pt x="870134" y="555514"/>
                </a:moveTo>
                <a:lnTo>
                  <a:pt x="867761" y="555759"/>
                </a:lnTo>
                <a:lnTo>
                  <a:pt x="865409" y="556772"/>
                </a:lnTo>
                <a:lnTo>
                  <a:pt x="860784" y="561518"/>
                </a:lnTo>
                <a:lnTo>
                  <a:pt x="856120" y="565401"/>
                </a:lnTo>
                <a:lnTo>
                  <a:pt x="838235" y="570950"/>
                </a:lnTo>
                <a:lnTo>
                  <a:pt x="827641" y="576805"/>
                </a:lnTo>
                <a:lnTo>
                  <a:pt x="824030" y="576118"/>
                </a:lnTo>
                <a:lnTo>
                  <a:pt x="818094" y="577294"/>
                </a:lnTo>
                <a:lnTo>
                  <a:pt x="813633" y="576404"/>
                </a:lnTo>
                <a:lnTo>
                  <a:pt x="805045" y="572432"/>
                </a:lnTo>
                <a:lnTo>
                  <a:pt x="800890" y="571834"/>
                </a:lnTo>
                <a:lnTo>
                  <a:pt x="793872" y="573160"/>
                </a:lnTo>
                <a:lnTo>
                  <a:pt x="793022" y="573840"/>
                </a:lnTo>
                <a:lnTo>
                  <a:pt x="790676" y="577097"/>
                </a:lnTo>
                <a:lnTo>
                  <a:pt x="790730" y="582204"/>
                </a:lnTo>
                <a:lnTo>
                  <a:pt x="791057" y="586121"/>
                </a:lnTo>
                <a:lnTo>
                  <a:pt x="789982" y="588549"/>
                </a:lnTo>
                <a:lnTo>
                  <a:pt x="788921" y="589977"/>
                </a:lnTo>
                <a:lnTo>
                  <a:pt x="786229" y="590174"/>
                </a:lnTo>
                <a:lnTo>
                  <a:pt x="784882" y="587379"/>
                </a:lnTo>
                <a:lnTo>
                  <a:pt x="782509" y="587012"/>
                </a:lnTo>
                <a:lnTo>
                  <a:pt x="776267" y="587998"/>
                </a:lnTo>
                <a:lnTo>
                  <a:pt x="773200" y="590351"/>
                </a:lnTo>
                <a:lnTo>
                  <a:pt x="771636" y="596885"/>
                </a:lnTo>
                <a:lnTo>
                  <a:pt x="766781" y="599871"/>
                </a:lnTo>
                <a:lnTo>
                  <a:pt x="758471" y="602917"/>
                </a:lnTo>
                <a:lnTo>
                  <a:pt x="753962" y="605528"/>
                </a:lnTo>
                <a:lnTo>
                  <a:pt x="751759" y="605678"/>
                </a:lnTo>
                <a:lnTo>
                  <a:pt x="749597" y="607004"/>
                </a:lnTo>
                <a:lnTo>
                  <a:pt x="745231" y="613076"/>
                </a:lnTo>
                <a:lnTo>
                  <a:pt x="740764" y="617496"/>
                </a:lnTo>
                <a:lnTo>
                  <a:pt x="733889" y="621876"/>
                </a:lnTo>
                <a:lnTo>
                  <a:pt x="734161" y="625269"/>
                </a:lnTo>
                <a:lnTo>
                  <a:pt x="734562" y="627295"/>
                </a:lnTo>
                <a:lnTo>
                  <a:pt x="728646" y="633857"/>
                </a:lnTo>
                <a:lnTo>
                  <a:pt x="727211" y="637829"/>
                </a:lnTo>
                <a:lnTo>
                  <a:pt x="725742" y="645254"/>
                </a:lnTo>
                <a:lnTo>
                  <a:pt x="725273" y="646397"/>
                </a:lnTo>
                <a:lnTo>
                  <a:pt x="719459" y="643983"/>
                </a:lnTo>
                <a:lnTo>
                  <a:pt x="715366" y="643180"/>
                </a:lnTo>
                <a:lnTo>
                  <a:pt x="713495" y="643840"/>
                </a:lnTo>
                <a:lnTo>
                  <a:pt x="710728" y="645628"/>
                </a:lnTo>
                <a:lnTo>
                  <a:pt x="710061" y="647362"/>
                </a:lnTo>
                <a:lnTo>
                  <a:pt x="710442" y="651177"/>
                </a:lnTo>
                <a:lnTo>
                  <a:pt x="711340" y="653673"/>
                </a:lnTo>
                <a:lnTo>
                  <a:pt x="705505" y="664600"/>
                </a:lnTo>
                <a:lnTo>
                  <a:pt x="703880" y="664723"/>
                </a:lnTo>
                <a:lnTo>
                  <a:pt x="702044" y="661595"/>
                </a:lnTo>
                <a:lnTo>
                  <a:pt x="700126" y="659650"/>
                </a:lnTo>
                <a:lnTo>
                  <a:pt x="697719" y="657991"/>
                </a:lnTo>
                <a:lnTo>
                  <a:pt x="695305" y="657419"/>
                </a:lnTo>
                <a:lnTo>
                  <a:pt x="693116" y="659351"/>
                </a:lnTo>
                <a:lnTo>
                  <a:pt x="691001" y="662587"/>
                </a:lnTo>
                <a:lnTo>
                  <a:pt x="691212" y="665131"/>
                </a:lnTo>
                <a:lnTo>
                  <a:pt x="692007" y="667497"/>
                </a:lnTo>
                <a:lnTo>
                  <a:pt x="694584" y="671584"/>
                </a:lnTo>
                <a:lnTo>
                  <a:pt x="701113" y="670843"/>
                </a:lnTo>
                <a:lnTo>
                  <a:pt x="702799" y="673828"/>
                </a:lnTo>
                <a:lnTo>
                  <a:pt x="704139" y="674991"/>
                </a:lnTo>
                <a:lnTo>
                  <a:pt x="698780" y="679363"/>
                </a:lnTo>
                <a:lnTo>
                  <a:pt x="692973" y="686762"/>
                </a:lnTo>
                <a:lnTo>
                  <a:pt x="688131" y="696880"/>
                </a:lnTo>
                <a:lnTo>
                  <a:pt x="686649" y="698941"/>
                </a:lnTo>
                <a:lnTo>
                  <a:pt x="687186" y="701613"/>
                </a:lnTo>
                <a:lnTo>
                  <a:pt x="688165" y="704081"/>
                </a:lnTo>
                <a:lnTo>
                  <a:pt x="689886" y="705149"/>
                </a:lnTo>
                <a:lnTo>
                  <a:pt x="693619" y="705081"/>
                </a:lnTo>
                <a:lnTo>
                  <a:pt x="697243" y="708372"/>
                </a:lnTo>
                <a:lnTo>
                  <a:pt x="696121" y="709426"/>
                </a:lnTo>
                <a:lnTo>
                  <a:pt x="683487" y="712643"/>
                </a:lnTo>
                <a:lnTo>
                  <a:pt x="682052" y="713812"/>
                </a:lnTo>
                <a:lnTo>
                  <a:pt x="675973" y="730241"/>
                </a:lnTo>
                <a:lnTo>
                  <a:pt x="674021" y="734260"/>
                </a:lnTo>
                <a:lnTo>
                  <a:pt x="672321" y="736586"/>
                </a:lnTo>
                <a:lnTo>
                  <a:pt x="670458" y="740876"/>
                </a:lnTo>
                <a:lnTo>
                  <a:pt x="668724" y="746024"/>
                </a:lnTo>
                <a:lnTo>
                  <a:pt x="668017" y="746595"/>
                </a:lnTo>
                <a:lnTo>
                  <a:pt x="663835" y="747676"/>
                </a:lnTo>
                <a:lnTo>
                  <a:pt x="659782" y="751111"/>
                </a:lnTo>
                <a:lnTo>
                  <a:pt x="655763" y="755463"/>
                </a:lnTo>
                <a:lnTo>
                  <a:pt x="653628" y="756952"/>
                </a:lnTo>
                <a:lnTo>
                  <a:pt x="651935" y="759305"/>
                </a:lnTo>
                <a:lnTo>
                  <a:pt x="653383" y="764003"/>
                </a:lnTo>
                <a:lnTo>
                  <a:pt x="660367" y="774496"/>
                </a:lnTo>
                <a:lnTo>
                  <a:pt x="658973" y="778596"/>
                </a:lnTo>
                <a:lnTo>
                  <a:pt x="662189" y="787287"/>
                </a:lnTo>
                <a:lnTo>
                  <a:pt x="667262" y="782778"/>
                </a:lnTo>
                <a:lnTo>
                  <a:pt x="671131" y="780711"/>
                </a:lnTo>
                <a:lnTo>
                  <a:pt x="675673" y="780419"/>
                </a:lnTo>
                <a:lnTo>
                  <a:pt x="680896" y="784546"/>
                </a:lnTo>
                <a:lnTo>
                  <a:pt x="686030" y="786899"/>
                </a:lnTo>
                <a:lnTo>
                  <a:pt x="695292" y="787627"/>
                </a:lnTo>
                <a:lnTo>
                  <a:pt x="698991" y="789742"/>
                </a:lnTo>
                <a:lnTo>
                  <a:pt x="702840" y="790864"/>
                </a:lnTo>
                <a:lnTo>
                  <a:pt x="706729" y="790394"/>
                </a:lnTo>
                <a:lnTo>
                  <a:pt x="713026" y="786260"/>
                </a:lnTo>
                <a:lnTo>
                  <a:pt x="716277" y="777039"/>
                </a:lnTo>
                <a:lnTo>
                  <a:pt x="722492" y="769906"/>
                </a:lnTo>
                <a:lnTo>
                  <a:pt x="724069" y="766662"/>
                </a:lnTo>
                <a:lnTo>
                  <a:pt x="722574" y="760692"/>
                </a:lnTo>
                <a:lnTo>
                  <a:pt x="719262" y="756013"/>
                </a:lnTo>
                <a:lnTo>
                  <a:pt x="719690" y="754409"/>
                </a:lnTo>
                <a:lnTo>
                  <a:pt x="722274" y="755259"/>
                </a:lnTo>
                <a:lnTo>
                  <a:pt x="725239" y="758686"/>
                </a:lnTo>
                <a:lnTo>
                  <a:pt x="726266" y="759189"/>
                </a:lnTo>
                <a:lnTo>
                  <a:pt x="728143" y="759121"/>
                </a:lnTo>
                <a:lnTo>
                  <a:pt x="729836" y="756666"/>
                </a:lnTo>
                <a:lnTo>
                  <a:pt x="730359" y="753559"/>
                </a:lnTo>
                <a:lnTo>
                  <a:pt x="729999" y="750301"/>
                </a:lnTo>
                <a:lnTo>
                  <a:pt x="728564" y="745059"/>
                </a:lnTo>
                <a:lnTo>
                  <a:pt x="728360" y="742298"/>
                </a:lnTo>
                <a:lnTo>
                  <a:pt x="741226" y="734301"/>
                </a:lnTo>
                <a:lnTo>
                  <a:pt x="744592" y="727406"/>
                </a:lnTo>
                <a:lnTo>
                  <a:pt x="745496" y="723053"/>
                </a:lnTo>
                <a:lnTo>
                  <a:pt x="745122" y="720320"/>
                </a:lnTo>
                <a:lnTo>
                  <a:pt x="743524" y="713676"/>
                </a:lnTo>
                <a:lnTo>
                  <a:pt x="742382" y="710664"/>
                </a:lnTo>
                <a:lnTo>
                  <a:pt x="743008" y="708189"/>
                </a:lnTo>
                <a:lnTo>
                  <a:pt x="750515" y="710773"/>
                </a:lnTo>
                <a:lnTo>
                  <a:pt x="752650" y="709147"/>
                </a:lnTo>
                <a:lnTo>
                  <a:pt x="753806" y="707577"/>
                </a:lnTo>
                <a:lnTo>
                  <a:pt x="754670" y="704408"/>
                </a:lnTo>
                <a:lnTo>
                  <a:pt x="754874" y="700171"/>
                </a:lnTo>
                <a:lnTo>
                  <a:pt x="755350" y="696214"/>
                </a:lnTo>
                <a:lnTo>
                  <a:pt x="756458" y="694249"/>
                </a:lnTo>
                <a:lnTo>
                  <a:pt x="763251" y="699961"/>
                </a:lnTo>
                <a:lnTo>
                  <a:pt x="764741" y="700219"/>
                </a:lnTo>
                <a:lnTo>
                  <a:pt x="766243" y="698288"/>
                </a:lnTo>
                <a:lnTo>
                  <a:pt x="766604" y="696309"/>
                </a:lnTo>
                <a:lnTo>
                  <a:pt x="765897" y="694072"/>
                </a:lnTo>
                <a:lnTo>
                  <a:pt x="766141" y="690420"/>
                </a:lnTo>
                <a:lnTo>
                  <a:pt x="770623" y="690508"/>
                </a:lnTo>
                <a:lnTo>
                  <a:pt x="772486" y="689693"/>
                </a:lnTo>
                <a:lnTo>
                  <a:pt x="775199" y="686735"/>
                </a:lnTo>
                <a:lnTo>
                  <a:pt x="776695" y="683783"/>
                </a:lnTo>
                <a:lnTo>
                  <a:pt x="779340" y="680988"/>
                </a:lnTo>
                <a:lnTo>
                  <a:pt x="780530" y="678846"/>
                </a:lnTo>
                <a:lnTo>
                  <a:pt x="779639" y="675800"/>
                </a:lnTo>
                <a:lnTo>
                  <a:pt x="775560" y="673991"/>
                </a:lnTo>
                <a:lnTo>
                  <a:pt x="776246" y="671285"/>
                </a:lnTo>
                <a:lnTo>
                  <a:pt x="780041" y="667803"/>
                </a:lnTo>
                <a:lnTo>
                  <a:pt x="781149" y="667470"/>
                </a:lnTo>
                <a:lnTo>
                  <a:pt x="783468" y="667783"/>
                </a:lnTo>
                <a:lnTo>
                  <a:pt x="784692" y="666783"/>
                </a:lnTo>
                <a:lnTo>
                  <a:pt x="786793" y="663655"/>
                </a:lnTo>
                <a:lnTo>
                  <a:pt x="788826" y="659725"/>
                </a:lnTo>
                <a:lnTo>
                  <a:pt x="792866" y="655332"/>
                </a:lnTo>
                <a:lnTo>
                  <a:pt x="794804" y="650953"/>
                </a:lnTo>
                <a:lnTo>
                  <a:pt x="796850" y="648409"/>
                </a:lnTo>
                <a:lnTo>
                  <a:pt x="799339" y="648709"/>
                </a:lnTo>
                <a:lnTo>
                  <a:pt x="801814" y="648049"/>
                </a:lnTo>
                <a:lnTo>
                  <a:pt x="810403" y="639882"/>
                </a:lnTo>
                <a:lnTo>
                  <a:pt x="829103" y="628608"/>
                </a:lnTo>
                <a:lnTo>
                  <a:pt x="834271" y="626513"/>
                </a:lnTo>
                <a:lnTo>
                  <a:pt x="840813" y="621461"/>
                </a:lnTo>
                <a:lnTo>
                  <a:pt x="843098" y="621168"/>
                </a:lnTo>
                <a:lnTo>
                  <a:pt x="852318" y="617530"/>
                </a:lnTo>
                <a:lnTo>
                  <a:pt x="861519" y="612219"/>
                </a:lnTo>
                <a:lnTo>
                  <a:pt x="870236" y="608235"/>
                </a:lnTo>
                <a:lnTo>
                  <a:pt x="878213" y="603141"/>
                </a:lnTo>
                <a:lnTo>
                  <a:pt x="890868" y="596926"/>
                </a:lnTo>
                <a:lnTo>
                  <a:pt x="898021" y="591928"/>
                </a:lnTo>
                <a:lnTo>
                  <a:pt x="902523" y="589929"/>
                </a:lnTo>
                <a:lnTo>
                  <a:pt x="906984" y="587080"/>
                </a:lnTo>
                <a:lnTo>
                  <a:pt x="911527" y="582850"/>
                </a:lnTo>
                <a:lnTo>
                  <a:pt x="919163" y="576750"/>
                </a:lnTo>
                <a:lnTo>
                  <a:pt x="926799" y="572949"/>
                </a:lnTo>
                <a:lnTo>
                  <a:pt x="927887" y="570644"/>
                </a:lnTo>
                <a:lnTo>
                  <a:pt x="934300" y="559628"/>
                </a:lnTo>
                <a:lnTo>
                  <a:pt x="940814" y="549523"/>
                </a:lnTo>
                <a:lnTo>
                  <a:pt x="940019" y="546429"/>
                </a:lnTo>
                <a:lnTo>
                  <a:pt x="940638" y="542369"/>
                </a:lnTo>
                <a:lnTo>
                  <a:pt x="941617" y="538398"/>
                </a:lnTo>
                <a:lnTo>
                  <a:pt x="941046" y="534005"/>
                </a:lnTo>
                <a:lnTo>
                  <a:pt x="940318" y="531585"/>
                </a:lnTo>
                <a:lnTo>
                  <a:pt x="936993" y="524798"/>
                </a:lnTo>
                <a:lnTo>
                  <a:pt x="932919" y="519494"/>
                </a:lnTo>
                <a:lnTo>
                  <a:pt x="923977" y="514680"/>
                </a:lnTo>
                <a:lnTo>
                  <a:pt x="917007" y="512905"/>
                </a:lnTo>
                <a:lnTo>
                  <a:pt x="914777" y="513224"/>
                </a:lnTo>
                <a:lnTo>
                  <a:pt x="909602" y="516951"/>
                </a:lnTo>
                <a:lnTo>
                  <a:pt x="901299" y="520324"/>
                </a:lnTo>
                <a:lnTo>
                  <a:pt x="892071" y="528960"/>
                </a:lnTo>
                <a:lnTo>
                  <a:pt x="886686" y="535209"/>
                </a:lnTo>
                <a:lnTo>
                  <a:pt x="884700" y="540037"/>
                </a:lnTo>
                <a:lnTo>
                  <a:pt x="882864" y="546205"/>
                </a:lnTo>
                <a:lnTo>
                  <a:pt x="880804" y="549006"/>
                </a:lnTo>
                <a:lnTo>
                  <a:pt x="878553" y="549061"/>
                </a:lnTo>
                <a:lnTo>
                  <a:pt x="876479" y="549945"/>
                </a:lnTo>
                <a:lnTo>
                  <a:pt x="872304" y="554038"/>
                </a:lnTo>
                <a:lnTo>
                  <a:pt x="870134" y="555514"/>
                </a:lnTo>
                <a:close/>
                <a:moveTo>
                  <a:pt x="715127" y="169491"/>
                </a:moveTo>
                <a:lnTo>
                  <a:pt x="713903" y="172449"/>
                </a:lnTo>
                <a:lnTo>
                  <a:pt x="715284" y="175108"/>
                </a:lnTo>
                <a:lnTo>
                  <a:pt x="717242" y="180725"/>
                </a:lnTo>
                <a:lnTo>
                  <a:pt x="717732" y="183894"/>
                </a:lnTo>
                <a:lnTo>
                  <a:pt x="717773" y="188470"/>
                </a:lnTo>
                <a:lnTo>
                  <a:pt x="719058" y="203621"/>
                </a:lnTo>
                <a:lnTo>
                  <a:pt x="720030" y="207626"/>
                </a:lnTo>
                <a:lnTo>
                  <a:pt x="721179" y="209741"/>
                </a:lnTo>
                <a:lnTo>
                  <a:pt x="728966" y="213644"/>
                </a:lnTo>
                <a:lnTo>
                  <a:pt x="731944" y="211516"/>
                </a:lnTo>
                <a:lnTo>
                  <a:pt x="735888" y="203328"/>
                </a:lnTo>
                <a:lnTo>
                  <a:pt x="737656" y="202737"/>
                </a:lnTo>
                <a:lnTo>
                  <a:pt x="738227" y="197535"/>
                </a:lnTo>
                <a:lnTo>
                  <a:pt x="738193" y="191925"/>
                </a:lnTo>
                <a:lnTo>
                  <a:pt x="740369" y="189545"/>
                </a:lnTo>
                <a:lnTo>
                  <a:pt x="756730" y="186763"/>
                </a:lnTo>
                <a:lnTo>
                  <a:pt x="754064" y="181609"/>
                </a:lnTo>
                <a:lnTo>
                  <a:pt x="751317" y="178467"/>
                </a:lnTo>
                <a:lnTo>
                  <a:pt x="741940" y="172851"/>
                </a:lnTo>
                <a:lnTo>
                  <a:pt x="723655" y="171627"/>
                </a:lnTo>
                <a:lnTo>
                  <a:pt x="715127" y="169491"/>
                </a:lnTo>
                <a:close/>
                <a:moveTo>
                  <a:pt x="786725" y="117974"/>
                </a:moveTo>
                <a:lnTo>
                  <a:pt x="792716" y="115465"/>
                </a:lnTo>
                <a:lnTo>
                  <a:pt x="799040" y="108087"/>
                </a:lnTo>
                <a:lnTo>
                  <a:pt x="800869" y="103279"/>
                </a:lnTo>
                <a:lnTo>
                  <a:pt x="798761" y="96676"/>
                </a:lnTo>
                <a:lnTo>
                  <a:pt x="782149" y="98682"/>
                </a:lnTo>
                <a:lnTo>
                  <a:pt x="773771" y="107393"/>
                </a:lnTo>
                <a:lnTo>
                  <a:pt x="772452" y="109522"/>
                </a:lnTo>
                <a:lnTo>
                  <a:pt x="772064" y="111296"/>
                </a:lnTo>
                <a:lnTo>
                  <a:pt x="777083" y="114839"/>
                </a:lnTo>
                <a:lnTo>
                  <a:pt x="786725" y="117974"/>
                </a:lnTo>
                <a:close/>
                <a:moveTo>
                  <a:pt x="819256" y="27554"/>
                </a:moveTo>
                <a:lnTo>
                  <a:pt x="820052" y="29383"/>
                </a:lnTo>
                <a:lnTo>
                  <a:pt x="826002" y="32552"/>
                </a:lnTo>
                <a:lnTo>
                  <a:pt x="838283" y="34157"/>
                </a:lnTo>
                <a:lnTo>
                  <a:pt x="840622" y="32491"/>
                </a:lnTo>
                <a:lnTo>
                  <a:pt x="843132" y="27180"/>
                </a:lnTo>
                <a:lnTo>
                  <a:pt x="842846" y="25296"/>
                </a:lnTo>
                <a:lnTo>
                  <a:pt x="841744" y="22250"/>
                </a:lnTo>
                <a:lnTo>
                  <a:pt x="824289" y="18068"/>
                </a:lnTo>
                <a:lnTo>
                  <a:pt x="814537" y="19707"/>
                </a:lnTo>
                <a:lnTo>
                  <a:pt x="811144" y="23297"/>
                </a:lnTo>
                <a:lnTo>
                  <a:pt x="818944" y="25956"/>
                </a:lnTo>
                <a:lnTo>
                  <a:pt x="819256" y="27554"/>
                </a:lnTo>
                <a:close/>
                <a:moveTo>
                  <a:pt x="750325" y="226829"/>
                </a:moveTo>
                <a:lnTo>
                  <a:pt x="753786" y="229073"/>
                </a:lnTo>
                <a:lnTo>
                  <a:pt x="755091" y="230807"/>
                </a:lnTo>
                <a:lnTo>
                  <a:pt x="755730" y="232487"/>
                </a:lnTo>
                <a:lnTo>
                  <a:pt x="758172" y="233568"/>
                </a:lnTo>
                <a:lnTo>
                  <a:pt x="765012" y="229991"/>
                </a:lnTo>
                <a:lnTo>
                  <a:pt x="769249" y="225775"/>
                </a:lnTo>
                <a:lnTo>
                  <a:pt x="767162" y="216024"/>
                </a:lnTo>
                <a:lnTo>
                  <a:pt x="762252" y="212012"/>
                </a:lnTo>
                <a:lnTo>
                  <a:pt x="751888" y="219206"/>
                </a:lnTo>
                <a:lnTo>
                  <a:pt x="750835" y="220485"/>
                </a:lnTo>
                <a:lnTo>
                  <a:pt x="750325" y="226829"/>
                </a:lnTo>
                <a:close/>
                <a:moveTo>
                  <a:pt x="59290" y="1637871"/>
                </a:moveTo>
                <a:lnTo>
                  <a:pt x="61608" y="1631078"/>
                </a:lnTo>
                <a:lnTo>
                  <a:pt x="61486" y="1629990"/>
                </a:lnTo>
                <a:lnTo>
                  <a:pt x="59800" y="1628086"/>
                </a:lnTo>
                <a:lnTo>
                  <a:pt x="57719" y="1626699"/>
                </a:lnTo>
                <a:lnTo>
                  <a:pt x="56569" y="1623761"/>
                </a:lnTo>
                <a:lnTo>
                  <a:pt x="52353" y="1623591"/>
                </a:lnTo>
                <a:lnTo>
                  <a:pt x="48376" y="1623754"/>
                </a:lnTo>
                <a:lnTo>
                  <a:pt x="47124" y="1623612"/>
                </a:lnTo>
                <a:lnTo>
                  <a:pt x="43337" y="1622381"/>
                </a:lnTo>
                <a:lnTo>
                  <a:pt x="39685" y="1620395"/>
                </a:lnTo>
                <a:lnTo>
                  <a:pt x="37244" y="1619232"/>
                </a:lnTo>
                <a:lnTo>
                  <a:pt x="35190" y="1617927"/>
                </a:lnTo>
                <a:lnTo>
                  <a:pt x="34082" y="1616553"/>
                </a:lnTo>
                <a:lnTo>
                  <a:pt x="32334" y="1616920"/>
                </a:lnTo>
                <a:lnTo>
                  <a:pt x="31151" y="1616934"/>
                </a:lnTo>
                <a:lnTo>
                  <a:pt x="30906" y="1622150"/>
                </a:lnTo>
                <a:lnTo>
                  <a:pt x="30260" y="1627882"/>
                </a:lnTo>
                <a:lnTo>
                  <a:pt x="26574" y="1628956"/>
                </a:lnTo>
                <a:lnTo>
                  <a:pt x="24507" y="1628732"/>
                </a:lnTo>
                <a:lnTo>
                  <a:pt x="22345" y="1627488"/>
                </a:lnTo>
                <a:lnTo>
                  <a:pt x="20502" y="1627202"/>
                </a:lnTo>
                <a:lnTo>
                  <a:pt x="18918" y="1626318"/>
                </a:lnTo>
                <a:lnTo>
                  <a:pt x="23970" y="1619627"/>
                </a:lnTo>
                <a:lnTo>
                  <a:pt x="25847" y="1616444"/>
                </a:lnTo>
                <a:lnTo>
                  <a:pt x="24739" y="1616186"/>
                </a:lnTo>
                <a:lnTo>
                  <a:pt x="23705" y="1618008"/>
                </a:lnTo>
                <a:lnTo>
                  <a:pt x="20523" y="1622326"/>
                </a:lnTo>
                <a:lnTo>
                  <a:pt x="17497" y="1625903"/>
                </a:lnTo>
                <a:lnTo>
                  <a:pt x="15137" y="1627351"/>
                </a:lnTo>
                <a:lnTo>
                  <a:pt x="9615" y="1627182"/>
                </a:lnTo>
                <a:lnTo>
                  <a:pt x="7072" y="1628351"/>
                </a:lnTo>
                <a:lnTo>
                  <a:pt x="6664" y="1631350"/>
                </a:lnTo>
                <a:lnTo>
                  <a:pt x="6487" y="1634009"/>
                </a:lnTo>
                <a:lnTo>
                  <a:pt x="4862" y="1637837"/>
                </a:lnTo>
                <a:lnTo>
                  <a:pt x="2944" y="1640761"/>
                </a:lnTo>
                <a:lnTo>
                  <a:pt x="0" y="1643577"/>
                </a:lnTo>
                <a:lnTo>
                  <a:pt x="762" y="1643971"/>
                </a:lnTo>
                <a:lnTo>
                  <a:pt x="6113" y="1644399"/>
                </a:lnTo>
                <a:lnTo>
                  <a:pt x="11526" y="1644828"/>
                </a:lnTo>
                <a:lnTo>
                  <a:pt x="20237" y="1645290"/>
                </a:lnTo>
                <a:lnTo>
                  <a:pt x="29315" y="1645773"/>
                </a:lnTo>
                <a:lnTo>
                  <a:pt x="38733" y="1646276"/>
                </a:lnTo>
                <a:lnTo>
                  <a:pt x="48933" y="1646820"/>
                </a:lnTo>
                <a:lnTo>
                  <a:pt x="59684" y="1647140"/>
                </a:lnTo>
                <a:lnTo>
                  <a:pt x="60343" y="1646922"/>
                </a:lnTo>
                <a:lnTo>
                  <a:pt x="59541" y="1645331"/>
                </a:lnTo>
                <a:lnTo>
                  <a:pt x="58691" y="1642468"/>
                </a:lnTo>
                <a:lnTo>
                  <a:pt x="58780" y="1640176"/>
                </a:lnTo>
                <a:lnTo>
                  <a:pt x="59290" y="1637871"/>
                </a:lnTo>
                <a:close/>
                <a:moveTo>
                  <a:pt x="641279" y="924593"/>
                </a:moveTo>
                <a:lnTo>
                  <a:pt x="641034" y="921309"/>
                </a:lnTo>
                <a:lnTo>
                  <a:pt x="640055" y="919731"/>
                </a:lnTo>
                <a:lnTo>
                  <a:pt x="638777" y="919969"/>
                </a:lnTo>
                <a:lnTo>
                  <a:pt x="637246" y="916801"/>
                </a:lnTo>
                <a:lnTo>
                  <a:pt x="635512" y="912408"/>
                </a:lnTo>
                <a:lnTo>
                  <a:pt x="633098" y="910327"/>
                </a:lnTo>
                <a:lnTo>
                  <a:pt x="632248" y="910096"/>
                </a:lnTo>
                <a:lnTo>
                  <a:pt x="632024" y="910925"/>
                </a:lnTo>
                <a:lnTo>
                  <a:pt x="632201" y="912993"/>
                </a:lnTo>
                <a:lnTo>
                  <a:pt x="630059" y="911306"/>
                </a:lnTo>
                <a:lnTo>
                  <a:pt x="628059" y="911204"/>
                </a:lnTo>
                <a:lnTo>
                  <a:pt x="623939" y="912891"/>
                </a:lnTo>
                <a:lnTo>
                  <a:pt x="622858" y="914788"/>
                </a:lnTo>
                <a:lnTo>
                  <a:pt x="623041" y="917181"/>
                </a:lnTo>
                <a:lnTo>
                  <a:pt x="623803" y="918045"/>
                </a:lnTo>
                <a:lnTo>
                  <a:pt x="626400" y="919888"/>
                </a:lnTo>
                <a:lnTo>
                  <a:pt x="628712" y="919221"/>
                </a:lnTo>
                <a:lnTo>
                  <a:pt x="632371" y="923356"/>
                </a:lnTo>
                <a:lnTo>
                  <a:pt x="633343" y="927232"/>
                </a:lnTo>
                <a:lnTo>
                  <a:pt x="634227" y="928945"/>
                </a:lnTo>
                <a:lnTo>
                  <a:pt x="636403" y="930843"/>
                </a:lnTo>
                <a:lnTo>
                  <a:pt x="637450" y="933304"/>
                </a:lnTo>
                <a:lnTo>
                  <a:pt x="637797" y="935820"/>
                </a:lnTo>
                <a:lnTo>
                  <a:pt x="639674" y="935038"/>
                </a:lnTo>
                <a:lnTo>
                  <a:pt x="639382" y="934025"/>
                </a:lnTo>
                <a:lnTo>
                  <a:pt x="638280" y="932169"/>
                </a:lnTo>
                <a:lnTo>
                  <a:pt x="638729" y="930170"/>
                </a:lnTo>
                <a:lnTo>
                  <a:pt x="641279" y="924593"/>
                </a:lnTo>
                <a:close/>
                <a:moveTo>
                  <a:pt x="1488266" y="206497"/>
                </a:moveTo>
                <a:lnTo>
                  <a:pt x="1479358" y="208197"/>
                </a:lnTo>
                <a:lnTo>
                  <a:pt x="1465921" y="213610"/>
                </a:lnTo>
                <a:lnTo>
                  <a:pt x="1463262" y="212978"/>
                </a:lnTo>
                <a:lnTo>
                  <a:pt x="1461073" y="214446"/>
                </a:lnTo>
                <a:lnTo>
                  <a:pt x="1455265" y="212984"/>
                </a:lnTo>
                <a:lnTo>
                  <a:pt x="1448384" y="213474"/>
                </a:lnTo>
                <a:lnTo>
                  <a:pt x="1446344" y="217112"/>
                </a:lnTo>
                <a:lnTo>
                  <a:pt x="1445344" y="220498"/>
                </a:lnTo>
                <a:lnTo>
                  <a:pt x="1444263" y="221777"/>
                </a:lnTo>
                <a:lnTo>
                  <a:pt x="1438653" y="214446"/>
                </a:lnTo>
                <a:lnTo>
                  <a:pt x="1437878" y="215290"/>
                </a:lnTo>
                <a:lnTo>
                  <a:pt x="1435368" y="221308"/>
                </a:lnTo>
                <a:lnTo>
                  <a:pt x="1433539" y="223905"/>
                </a:lnTo>
                <a:lnTo>
                  <a:pt x="1426440" y="231501"/>
                </a:lnTo>
                <a:lnTo>
                  <a:pt x="1424713" y="243687"/>
                </a:lnTo>
                <a:lnTo>
                  <a:pt x="1420538" y="251622"/>
                </a:lnTo>
                <a:lnTo>
                  <a:pt x="1416893" y="257436"/>
                </a:lnTo>
                <a:lnTo>
                  <a:pt x="1408454" y="264889"/>
                </a:lnTo>
                <a:lnTo>
                  <a:pt x="1402075" y="279244"/>
                </a:lnTo>
                <a:lnTo>
                  <a:pt x="1405917" y="283100"/>
                </a:lnTo>
                <a:lnTo>
                  <a:pt x="1409855" y="282644"/>
                </a:lnTo>
                <a:lnTo>
                  <a:pt x="1415199" y="283821"/>
                </a:lnTo>
                <a:lnTo>
                  <a:pt x="1423978" y="288921"/>
                </a:lnTo>
                <a:lnTo>
                  <a:pt x="1425794" y="298713"/>
                </a:lnTo>
                <a:lnTo>
                  <a:pt x="1429010" y="307818"/>
                </a:lnTo>
                <a:lnTo>
                  <a:pt x="1431635" y="310490"/>
                </a:lnTo>
                <a:lnTo>
                  <a:pt x="1431867" y="315720"/>
                </a:lnTo>
                <a:lnTo>
                  <a:pt x="1432261" y="317073"/>
                </a:lnTo>
                <a:lnTo>
                  <a:pt x="1434913" y="321194"/>
                </a:lnTo>
                <a:lnTo>
                  <a:pt x="1439292" y="324607"/>
                </a:lnTo>
                <a:lnTo>
                  <a:pt x="1441441" y="324913"/>
                </a:lnTo>
                <a:lnTo>
                  <a:pt x="1447241" y="319908"/>
                </a:lnTo>
                <a:lnTo>
                  <a:pt x="1449044" y="320031"/>
                </a:lnTo>
                <a:lnTo>
                  <a:pt x="1452314" y="328687"/>
                </a:lnTo>
                <a:lnTo>
                  <a:pt x="1454103" y="329741"/>
                </a:lnTo>
                <a:lnTo>
                  <a:pt x="1464616" y="328300"/>
                </a:lnTo>
                <a:lnTo>
                  <a:pt x="1466193" y="329578"/>
                </a:lnTo>
                <a:lnTo>
                  <a:pt x="1473408" y="331387"/>
                </a:lnTo>
                <a:lnTo>
                  <a:pt x="1474618" y="333495"/>
                </a:lnTo>
                <a:lnTo>
                  <a:pt x="1475795" y="336473"/>
                </a:lnTo>
                <a:lnTo>
                  <a:pt x="1481813" y="343008"/>
                </a:lnTo>
                <a:lnTo>
                  <a:pt x="1487681" y="347095"/>
                </a:lnTo>
                <a:lnTo>
                  <a:pt x="1490218" y="347020"/>
                </a:lnTo>
                <a:lnTo>
                  <a:pt x="1494345" y="348707"/>
                </a:lnTo>
                <a:lnTo>
                  <a:pt x="1497195" y="347653"/>
                </a:lnTo>
                <a:lnTo>
                  <a:pt x="1501553" y="350203"/>
                </a:lnTo>
                <a:lnTo>
                  <a:pt x="1504001" y="350910"/>
                </a:lnTo>
                <a:lnTo>
                  <a:pt x="1511794" y="347918"/>
                </a:lnTo>
                <a:lnTo>
                  <a:pt x="1523626" y="346347"/>
                </a:lnTo>
                <a:lnTo>
                  <a:pt x="1525557" y="344518"/>
                </a:lnTo>
                <a:lnTo>
                  <a:pt x="1532976" y="333747"/>
                </a:lnTo>
                <a:lnTo>
                  <a:pt x="1532405" y="329252"/>
                </a:lnTo>
                <a:lnTo>
                  <a:pt x="1530787" y="320262"/>
                </a:lnTo>
                <a:lnTo>
                  <a:pt x="1529570" y="319072"/>
                </a:lnTo>
                <a:lnTo>
                  <a:pt x="1525109" y="316801"/>
                </a:lnTo>
                <a:lnTo>
                  <a:pt x="1521294" y="306941"/>
                </a:lnTo>
                <a:lnTo>
                  <a:pt x="1516038" y="300195"/>
                </a:lnTo>
                <a:lnTo>
                  <a:pt x="1517234" y="298923"/>
                </a:lnTo>
                <a:lnTo>
                  <a:pt x="1518431" y="298828"/>
                </a:lnTo>
                <a:lnTo>
                  <a:pt x="1522640" y="302072"/>
                </a:lnTo>
                <a:lnTo>
                  <a:pt x="1525496" y="301888"/>
                </a:lnTo>
                <a:lnTo>
                  <a:pt x="1528230" y="297081"/>
                </a:lnTo>
                <a:lnTo>
                  <a:pt x="1529012" y="290702"/>
                </a:lnTo>
                <a:lnTo>
                  <a:pt x="1528720" y="282556"/>
                </a:lnTo>
                <a:lnTo>
                  <a:pt x="1528999" y="279591"/>
                </a:lnTo>
                <a:lnTo>
                  <a:pt x="1529529" y="277143"/>
                </a:lnTo>
                <a:lnTo>
                  <a:pt x="1529957" y="271621"/>
                </a:lnTo>
                <a:lnTo>
                  <a:pt x="1530154" y="265229"/>
                </a:lnTo>
                <a:lnTo>
                  <a:pt x="1530610" y="262598"/>
                </a:lnTo>
                <a:lnTo>
                  <a:pt x="1531256" y="260911"/>
                </a:lnTo>
                <a:lnTo>
                  <a:pt x="1532718" y="253506"/>
                </a:lnTo>
                <a:lnTo>
                  <a:pt x="1535492" y="249344"/>
                </a:lnTo>
                <a:lnTo>
                  <a:pt x="1533303" y="241592"/>
                </a:lnTo>
                <a:lnTo>
                  <a:pt x="1530862" y="236254"/>
                </a:lnTo>
                <a:lnTo>
                  <a:pt x="1529107" y="233881"/>
                </a:lnTo>
                <a:lnTo>
                  <a:pt x="1525476" y="231549"/>
                </a:lnTo>
                <a:lnTo>
                  <a:pt x="1524265" y="228393"/>
                </a:lnTo>
                <a:lnTo>
                  <a:pt x="1522314" y="226612"/>
                </a:lnTo>
                <a:lnTo>
                  <a:pt x="1520865" y="223320"/>
                </a:lnTo>
                <a:lnTo>
                  <a:pt x="1512685" y="220118"/>
                </a:lnTo>
                <a:lnTo>
                  <a:pt x="1507538" y="219363"/>
                </a:lnTo>
                <a:lnTo>
                  <a:pt x="1506300" y="220315"/>
                </a:lnTo>
                <a:lnTo>
                  <a:pt x="1505157" y="224116"/>
                </a:lnTo>
                <a:lnTo>
                  <a:pt x="1505674" y="230257"/>
                </a:lnTo>
                <a:lnTo>
                  <a:pt x="1502893" y="237757"/>
                </a:lnTo>
                <a:lnTo>
                  <a:pt x="1501363" y="238865"/>
                </a:lnTo>
                <a:lnTo>
                  <a:pt x="1497378" y="235935"/>
                </a:lnTo>
                <a:lnTo>
                  <a:pt x="1493685" y="241191"/>
                </a:lnTo>
                <a:lnTo>
                  <a:pt x="1490891" y="248882"/>
                </a:lnTo>
                <a:lnTo>
                  <a:pt x="1489504" y="251112"/>
                </a:lnTo>
                <a:lnTo>
                  <a:pt x="1488348" y="249575"/>
                </a:lnTo>
                <a:lnTo>
                  <a:pt x="1489035" y="241429"/>
                </a:lnTo>
                <a:lnTo>
                  <a:pt x="1491571" y="236499"/>
                </a:lnTo>
                <a:lnTo>
                  <a:pt x="1492489" y="229903"/>
                </a:lnTo>
                <a:lnTo>
                  <a:pt x="1494372" y="224701"/>
                </a:lnTo>
                <a:lnTo>
                  <a:pt x="1496494" y="222593"/>
                </a:lnTo>
                <a:lnTo>
                  <a:pt x="1494318" y="214623"/>
                </a:lnTo>
                <a:lnTo>
                  <a:pt x="1489946" y="207585"/>
                </a:lnTo>
                <a:lnTo>
                  <a:pt x="1488266" y="206497"/>
                </a:lnTo>
                <a:close/>
                <a:moveTo>
                  <a:pt x="1469233" y="578042"/>
                </a:moveTo>
                <a:lnTo>
                  <a:pt x="1469695" y="574629"/>
                </a:lnTo>
                <a:lnTo>
                  <a:pt x="1468138" y="573480"/>
                </a:lnTo>
                <a:lnTo>
                  <a:pt x="1463147" y="571290"/>
                </a:lnTo>
                <a:lnTo>
                  <a:pt x="1460862" y="573983"/>
                </a:lnTo>
                <a:lnTo>
                  <a:pt x="1453905" y="572215"/>
                </a:lnTo>
                <a:lnTo>
                  <a:pt x="1450247" y="575771"/>
                </a:lnTo>
                <a:lnTo>
                  <a:pt x="1446147" y="572602"/>
                </a:lnTo>
                <a:lnTo>
                  <a:pt x="1445045" y="574806"/>
                </a:lnTo>
                <a:lnTo>
                  <a:pt x="1444841" y="578566"/>
                </a:lnTo>
                <a:lnTo>
                  <a:pt x="1451852" y="580252"/>
                </a:lnTo>
                <a:lnTo>
                  <a:pt x="1455014" y="582925"/>
                </a:lnTo>
                <a:lnTo>
                  <a:pt x="1460060" y="583306"/>
                </a:lnTo>
                <a:lnTo>
                  <a:pt x="1463718" y="585992"/>
                </a:lnTo>
                <a:lnTo>
                  <a:pt x="1464724" y="581551"/>
                </a:lnTo>
                <a:lnTo>
                  <a:pt x="1464670" y="578777"/>
                </a:lnTo>
                <a:lnTo>
                  <a:pt x="1467268" y="577050"/>
                </a:lnTo>
                <a:lnTo>
                  <a:pt x="1469233" y="578042"/>
                </a:lnTo>
                <a:close/>
                <a:moveTo>
                  <a:pt x="1474734" y="567258"/>
                </a:moveTo>
                <a:lnTo>
                  <a:pt x="1473925" y="568101"/>
                </a:lnTo>
                <a:lnTo>
                  <a:pt x="1473877" y="569774"/>
                </a:lnTo>
                <a:lnTo>
                  <a:pt x="1472109" y="575112"/>
                </a:lnTo>
                <a:lnTo>
                  <a:pt x="1472089" y="579198"/>
                </a:lnTo>
                <a:lnTo>
                  <a:pt x="1472374" y="580089"/>
                </a:lnTo>
                <a:lnTo>
                  <a:pt x="1473204" y="580674"/>
                </a:lnTo>
                <a:lnTo>
                  <a:pt x="1474271" y="579817"/>
                </a:lnTo>
                <a:lnTo>
                  <a:pt x="1476570" y="576825"/>
                </a:lnTo>
                <a:lnTo>
                  <a:pt x="1478079" y="571514"/>
                </a:lnTo>
                <a:lnTo>
                  <a:pt x="1477930" y="570481"/>
                </a:lnTo>
                <a:lnTo>
                  <a:pt x="1476883" y="568216"/>
                </a:lnTo>
                <a:lnTo>
                  <a:pt x="1474734" y="567258"/>
                </a:lnTo>
                <a:close/>
                <a:moveTo>
                  <a:pt x="1533221" y="260673"/>
                </a:moveTo>
                <a:lnTo>
                  <a:pt x="1532704" y="268078"/>
                </a:lnTo>
                <a:lnTo>
                  <a:pt x="1536914" y="266746"/>
                </a:lnTo>
                <a:lnTo>
                  <a:pt x="1540055" y="260796"/>
                </a:lnTo>
                <a:lnTo>
                  <a:pt x="1537023" y="259368"/>
                </a:lnTo>
                <a:lnTo>
                  <a:pt x="1535628" y="257525"/>
                </a:lnTo>
                <a:lnTo>
                  <a:pt x="1533486" y="258667"/>
                </a:lnTo>
                <a:lnTo>
                  <a:pt x="1533221" y="260673"/>
                </a:lnTo>
                <a:close/>
                <a:moveTo>
                  <a:pt x="1482989" y="539887"/>
                </a:moveTo>
                <a:lnTo>
                  <a:pt x="1483588" y="544906"/>
                </a:lnTo>
                <a:lnTo>
                  <a:pt x="1485281" y="548047"/>
                </a:lnTo>
                <a:lnTo>
                  <a:pt x="1487280" y="548564"/>
                </a:lnTo>
                <a:lnTo>
                  <a:pt x="1488293" y="547333"/>
                </a:lnTo>
                <a:lnTo>
                  <a:pt x="1484349" y="538459"/>
                </a:lnTo>
                <a:lnTo>
                  <a:pt x="1482989" y="539887"/>
                </a:lnTo>
                <a:close/>
                <a:moveTo>
                  <a:pt x="1679239" y="485521"/>
                </a:moveTo>
                <a:lnTo>
                  <a:pt x="1677185" y="484032"/>
                </a:lnTo>
                <a:lnTo>
                  <a:pt x="1674893" y="484073"/>
                </a:lnTo>
                <a:lnTo>
                  <a:pt x="1673051" y="489077"/>
                </a:lnTo>
                <a:lnTo>
                  <a:pt x="1673676" y="493191"/>
                </a:lnTo>
                <a:lnTo>
                  <a:pt x="1675825" y="493089"/>
                </a:lnTo>
                <a:lnTo>
                  <a:pt x="1680871" y="490879"/>
                </a:lnTo>
                <a:lnTo>
                  <a:pt x="1680585" y="488146"/>
                </a:lnTo>
                <a:lnTo>
                  <a:pt x="1679912" y="486419"/>
                </a:lnTo>
                <a:lnTo>
                  <a:pt x="1679239" y="485521"/>
                </a:lnTo>
                <a:close/>
                <a:moveTo>
                  <a:pt x="1539328" y="366176"/>
                </a:moveTo>
                <a:lnTo>
                  <a:pt x="1539226" y="371745"/>
                </a:lnTo>
                <a:lnTo>
                  <a:pt x="1538416" y="375404"/>
                </a:lnTo>
                <a:lnTo>
                  <a:pt x="1537423" y="378457"/>
                </a:lnTo>
                <a:lnTo>
                  <a:pt x="1536676" y="381653"/>
                </a:lnTo>
                <a:lnTo>
                  <a:pt x="1535411" y="390221"/>
                </a:lnTo>
                <a:lnTo>
                  <a:pt x="1534676" y="394138"/>
                </a:lnTo>
                <a:lnTo>
                  <a:pt x="1528169" y="404045"/>
                </a:lnTo>
                <a:lnTo>
                  <a:pt x="1525646" y="409173"/>
                </a:lnTo>
                <a:lnTo>
                  <a:pt x="1523606" y="417949"/>
                </a:lnTo>
                <a:lnTo>
                  <a:pt x="1520709" y="422178"/>
                </a:lnTo>
                <a:lnTo>
                  <a:pt x="1522702" y="425613"/>
                </a:lnTo>
                <a:lnTo>
                  <a:pt x="1524783" y="427870"/>
                </a:lnTo>
                <a:lnTo>
                  <a:pt x="1531358" y="429631"/>
                </a:lnTo>
                <a:lnTo>
                  <a:pt x="1535887" y="427972"/>
                </a:lnTo>
                <a:lnTo>
                  <a:pt x="1544645" y="421315"/>
                </a:lnTo>
                <a:lnTo>
                  <a:pt x="1554158" y="412484"/>
                </a:lnTo>
                <a:lnTo>
                  <a:pt x="1557293" y="407935"/>
                </a:lnTo>
                <a:lnTo>
                  <a:pt x="1566610" y="407711"/>
                </a:lnTo>
                <a:lnTo>
                  <a:pt x="1575926" y="406691"/>
                </a:lnTo>
                <a:lnTo>
                  <a:pt x="1584262" y="404882"/>
                </a:lnTo>
                <a:lnTo>
                  <a:pt x="1585330" y="407024"/>
                </a:lnTo>
                <a:lnTo>
                  <a:pt x="1586500" y="408125"/>
                </a:lnTo>
                <a:lnTo>
                  <a:pt x="1587690" y="408309"/>
                </a:lnTo>
                <a:lnTo>
                  <a:pt x="1591627" y="401958"/>
                </a:lnTo>
                <a:lnTo>
                  <a:pt x="1605295" y="401733"/>
                </a:lnTo>
                <a:lnTo>
                  <a:pt x="1616331" y="394512"/>
                </a:lnTo>
                <a:lnTo>
                  <a:pt x="1620568" y="393172"/>
                </a:lnTo>
                <a:lnTo>
                  <a:pt x="1624811" y="394063"/>
                </a:lnTo>
                <a:lnTo>
                  <a:pt x="1626545" y="392839"/>
                </a:lnTo>
                <a:lnTo>
                  <a:pt x="1635705" y="378838"/>
                </a:lnTo>
                <a:lnTo>
                  <a:pt x="1636283" y="369800"/>
                </a:lnTo>
                <a:lnTo>
                  <a:pt x="1635657" y="362817"/>
                </a:lnTo>
                <a:lnTo>
                  <a:pt x="1634631" y="356302"/>
                </a:lnTo>
                <a:lnTo>
                  <a:pt x="1633644" y="351712"/>
                </a:lnTo>
                <a:lnTo>
                  <a:pt x="1632523" y="347891"/>
                </a:lnTo>
                <a:lnTo>
                  <a:pt x="1630020" y="345483"/>
                </a:lnTo>
                <a:lnTo>
                  <a:pt x="1627470" y="344341"/>
                </a:lnTo>
                <a:lnTo>
                  <a:pt x="1622744" y="346286"/>
                </a:lnTo>
                <a:lnTo>
                  <a:pt x="1619283" y="341852"/>
                </a:lnTo>
                <a:lnTo>
                  <a:pt x="1619759" y="337561"/>
                </a:lnTo>
                <a:lnTo>
                  <a:pt x="1619228" y="333522"/>
                </a:lnTo>
                <a:lnTo>
                  <a:pt x="1618372" y="332210"/>
                </a:lnTo>
                <a:lnTo>
                  <a:pt x="1612394" y="328606"/>
                </a:lnTo>
                <a:lnTo>
                  <a:pt x="1610735" y="323648"/>
                </a:lnTo>
                <a:lnTo>
                  <a:pt x="1609232" y="317535"/>
                </a:lnTo>
                <a:lnTo>
                  <a:pt x="1606852" y="314897"/>
                </a:lnTo>
                <a:lnTo>
                  <a:pt x="1604411" y="314822"/>
                </a:lnTo>
                <a:lnTo>
                  <a:pt x="1599841" y="317243"/>
                </a:lnTo>
                <a:lnTo>
                  <a:pt x="1595367" y="322771"/>
                </a:lnTo>
                <a:lnTo>
                  <a:pt x="1593014" y="324260"/>
                </a:lnTo>
                <a:lnTo>
                  <a:pt x="1590614" y="324335"/>
                </a:lnTo>
                <a:lnTo>
                  <a:pt x="1588601" y="328490"/>
                </a:lnTo>
                <a:lnTo>
                  <a:pt x="1586751" y="334957"/>
                </a:lnTo>
                <a:lnTo>
                  <a:pt x="1583691" y="342723"/>
                </a:lnTo>
                <a:lnTo>
                  <a:pt x="1580353" y="346265"/>
                </a:lnTo>
                <a:lnTo>
                  <a:pt x="1581032" y="342192"/>
                </a:lnTo>
                <a:lnTo>
                  <a:pt x="1586724" y="319269"/>
                </a:lnTo>
                <a:lnTo>
                  <a:pt x="1587513" y="312143"/>
                </a:lnTo>
                <a:lnTo>
                  <a:pt x="1589369" y="304234"/>
                </a:lnTo>
                <a:lnTo>
                  <a:pt x="1590416" y="302473"/>
                </a:lnTo>
                <a:lnTo>
                  <a:pt x="1592565" y="301310"/>
                </a:lnTo>
                <a:lnTo>
                  <a:pt x="1593435" y="299603"/>
                </a:lnTo>
                <a:lnTo>
                  <a:pt x="1592361" y="296271"/>
                </a:lnTo>
                <a:lnTo>
                  <a:pt x="1587554" y="290009"/>
                </a:lnTo>
                <a:lnTo>
                  <a:pt x="1580210" y="285745"/>
                </a:lnTo>
                <a:lnTo>
                  <a:pt x="1577870" y="286071"/>
                </a:lnTo>
                <a:lnTo>
                  <a:pt x="1576776" y="287853"/>
                </a:lnTo>
                <a:lnTo>
                  <a:pt x="1575932" y="291953"/>
                </a:lnTo>
                <a:lnTo>
                  <a:pt x="1575864" y="298223"/>
                </a:lnTo>
                <a:lnTo>
                  <a:pt x="1577272" y="304030"/>
                </a:lnTo>
                <a:lnTo>
                  <a:pt x="1574933" y="304398"/>
                </a:lnTo>
                <a:lnTo>
                  <a:pt x="1572580" y="303255"/>
                </a:lnTo>
                <a:lnTo>
                  <a:pt x="1570798" y="298325"/>
                </a:lnTo>
                <a:lnTo>
                  <a:pt x="1569119" y="292280"/>
                </a:lnTo>
                <a:lnTo>
                  <a:pt x="1567915" y="292103"/>
                </a:lnTo>
                <a:lnTo>
                  <a:pt x="1565664" y="293198"/>
                </a:lnTo>
                <a:lnTo>
                  <a:pt x="1564665" y="294327"/>
                </a:lnTo>
                <a:lnTo>
                  <a:pt x="1563985" y="298223"/>
                </a:lnTo>
                <a:lnTo>
                  <a:pt x="1563753" y="304193"/>
                </a:lnTo>
                <a:lnTo>
                  <a:pt x="1559320" y="306424"/>
                </a:lnTo>
                <a:lnTo>
                  <a:pt x="1557137" y="309300"/>
                </a:lnTo>
                <a:lnTo>
                  <a:pt x="1556233" y="314135"/>
                </a:lnTo>
                <a:lnTo>
                  <a:pt x="1554390" y="317542"/>
                </a:lnTo>
                <a:lnTo>
                  <a:pt x="1554689" y="320262"/>
                </a:lnTo>
                <a:lnTo>
                  <a:pt x="1553982" y="327599"/>
                </a:lnTo>
                <a:lnTo>
                  <a:pt x="1552731" y="329279"/>
                </a:lnTo>
                <a:lnTo>
                  <a:pt x="1551507" y="331924"/>
                </a:lnTo>
                <a:lnTo>
                  <a:pt x="1550799" y="337330"/>
                </a:lnTo>
                <a:lnTo>
                  <a:pt x="1550643" y="340118"/>
                </a:lnTo>
                <a:lnTo>
                  <a:pt x="1551439" y="348537"/>
                </a:lnTo>
                <a:lnTo>
                  <a:pt x="1552540" y="350896"/>
                </a:lnTo>
                <a:lnTo>
                  <a:pt x="1551010" y="351372"/>
                </a:lnTo>
                <a:lnTo>
                  <a:pt x="1546121" y="350019"/>
                </a:lnTo>
                <a:lnTo>
                  <a:pt x="1544142" y="350964"/>
                </a:lnTo>
                <a:lnTo>
                  <a:pt x="1542245" y="354358"/>
                </a:lnTo>
                <a:lnTo>
                  <a:pt x="1539722" y="361572"/>
                </a:lnTo>
                <a:lnTo>
                  <a:pt x="1539328" y="366176"/>
                </a:lnTo>
                <a:close/>
                <a:moveTo>
                  <a:pt x="1653984" y="406595"/>
                </a:moveTo>
                <a:lnTo>
                  <a:pt x="1657839" y="402964"/>
                </a:lnTo>
                <a:lnTo>
                  <a:pt x="1658451" y="401407"/>
                </a:lnTo>
                <a:lnTo>
                  <a:pt x="1661776" y="401094"/>
                </a:lnTo>
                <a:lnTo>
                  <a:pt x="1662538" y="401094"/>
                </a:lnTo>
                <a:lnTo>
                  <a:pt x="1662551" y="398354"/>
                </a:lnTo>
                <a:lnTo>
                  <a:pt x="1662008" y="396239"/>
                </a:lnTo>
                <a:lnTo>
                  <a:pt x="1661035" y="394396"/>
                </a:lnTo>
                <a:lnTo>
                  <a:pt x="1657533" y="394036"/>
                </a:lnTo>
                <a:lnTo>
                  <a:pt x="1655500" y="400387"/>
                </a:lnTo>
                <a:lnTo>
                  <a:pt x="1649924" y="401135"/>
                </a:lnTo>
                <a:lnTo>
                  <a:pt x="1649264" y="405303"/>
                </a:lnTo>
                <a:lnTo>
                  <a:pt x="1651692" y="407309"/>
                </a:lnTo>
                <a:lnTo>
                  <a:pt x="1653984" y="406595"/>
                </a:lnTo>
                <a:close/>
                <a:moveTo>
                  <a:pt x="1412241" y="245094"/>
                </a:moveTo>
                <a:lnTo>
                  <a:pt x="1416056" y="235581"/>
                </a:lnTo>
                <a:lnTo>
                  <a:pt x="1409923" y="231596"/>
                </a:lnTo>
                <a:lnTo>
                  <a:pt x="1392956" y="225524"/>
                </a:lnTo>
                <a:lnTo>
                  <a:pt x="1384953" y="220138"/>
                </a:lnTo>
                <a:lnTo>
                  <a:pt x="1376908" y="219383"/>
                </a:lnTo>
                <a:lnTo>
                  <a:pt x="1370686" y="219723"/>
                </a:lnTo>
                <a:lnTo>
                  <a:pt x="1366933" y="221763"/>
                </a:lnTo>
                <a:lnTo>
                  <a:pt x="1363900" y="227176"/>
                </a:lnTo>
                <a:lnTo>
                  <a:pt x="1364961" y="235540"/>
                </a:lnTo>
                <a:lnTo>
                  <a:pt x="1369734" y="243068"/>
                </a:lnTo>
                <a:lnTo>
                  <a:pt x="1375603" y="247909"/>
                </a:lnTo>
                <a:lnTo>
                  <a:pt x="1384572" y="259252"/>
                </a:lnTo>
                <a:lnTo>
                  <a:pt x="1390046" y="260231"/>
                </a:lnTo>
                <a:lnTo>
                  <a:pt x="1394684" y="259198"/>
                </a:lnTo>
                <a:lnTo>
                  <a:pt x="1399321" y="257144"/>
                </a:lnTo>
                <a:lnTo>
                  <a:pt x="1403687" y="253601"/>
                </a:lnTo>
                <a:lnTo>
                  <a:pt x="1408025" y="248637"/>
                </a:lnTo>
                <a:lnTo>
                  <a:pt x="1412241" y="245094"/>
                </a:lnTo>
                <a:close/>
                <a:moveTo>
                  <a:pt x="1280348" y="682974"/>
                </a:moveTo>
                <a:lnTo>
                  <a:pt x="1284829" y="684252"/>
                </a:lnTo>
                <a:lnTo>
                  <a:pt x="1286440" y="681981"/>
                </a:lnTo>
                <a:lnTo>
                  <a:pt x="1288589" y="676269"/>
                </a:lnTo>
                <a:lnTo>
                  <a:pt x="1287216" y="673134"/>
                </a:lnTo>
                <a:lnTo>
                  <a:pt x="1286223" y="672441"/>
                </a:lnTo>
                <a:lnTo>
                  <a:pt x="1281198" y="674576"/>
                </a:lnTo>
                <a:lnTo>
                  <a:pt x="1279600" y="673223"/>
                </a:lnTo>
                <a:lnTo>
                  <a:pt x="1278689" y="672373"/>
                </a:lnTo>
                <a:lnTo>
                  <a:pt x="1276764" y="674352"/>
                </a:lnTo>
                <a:lnTo>
                  <a:pt x="1273446" y="676337"/>
                </a:lnTo>
                <a:lnTo>
                  <a:pt x="1272072" y="679662"/>
                </a:lnTo>
                <a:lnTo>
                  <a:pt x="1274588" y="682784"/>
                </a:lnTo>
                <a:lnTo>
                  <a:pt x="1280348" y="682974"/>
                </a:lnTo>
                <a:close/>
                <a:moveTo>
                  <a:pt x="2387110" y="1815339"/>
                </a:moveTo>
                <a:lnTo>
                  <a:pt x="2385608" y="1813469"/>
                </a:lnTo>
                <a:lnTo>
                  <a:pt x="2382262" y="1810130"/>
                </a:lnTo>
                <a:lnTo>
                  <a:pt x="2380535" y="1806363"/>
                </a:lnTo>
                <a:lnTo>
                  <a:pt x="2379223" y="1802548"/>
                </a:lnTo>
                <a:lnTo>
                  <a:pt x="2378604" y="1799019"/>
                </a:lnTo>
                <a:lnTo>
                  <a:pt x="2377835" y="1795571"/>
                </a:lnTo>
                <a:lnTo>
                  <a:pt x="2376727" y="1792294"/>
                </a:lnTo>
                <a:lnTo>
                  <a:pt x="2374945" y="1785385"/>
                </a:lnTo>
                <a:lnTo>
                  <a:pt x="2370518" y="1773906"/>
                </a:lnTo>
                <a:lnTo>
                  <a:pt x="2368988" y="1767215"/>
                </a:lnTo>
                <a:lnTo>
                  <a:pt x="2365140" y="1744904"/>
                </a:lnTo>
                <a:lnTo>
                  <a:pt x="2364269" y="1743966"/>
                </a:lnTo>
                <a:lnTo>
                  <a:pt x="2363970" y="1743292"/>
                </a:lnTo>
                <a:lnTo>
                  <a:pt x="2363861" y="1740164"/>
                </a:lnTo>
                <a:lnTo>
                  <a:pt x="2363637" y="1738036"/>
                </a:lnTo>
                <a:lnTo>
                  <a:pt x="2362916" y="1736533"/>
                </a:lnTo>
                <a:lnTo>
                  <a:pt x="2361066" y="1734616"/>
                </a:lnTo>
                <a:lnTo>
                  <a:pt x="2360665" y="1733113"/>
                </a:lnTo>
                <a:lnTo>
                  <a:pt x="2360570" y="1729672"/>
                </a:lnTo>
                <a:lnTo>
                  <a:pt x="2359727" y="1726483"/>
                </a:lnTo>
                <a:lnTo>
                  <a:pt x="2358584" y="1723504"/>
                </a:lnTo>
                <a:lnTo>
                  <a:pt x="2357911" y="1719200"/>
                </a:lnTo>
                <a:lnTo>
                  <a:pt x="2358231" y="1710944"/>
                </a:lnTo>
                <a:lnTo>
                  <a:pt x="2358782" y="1708027"/>
                </a:lnTo>
                <a:lnTo>
                  <a:pt x="2359985" y="1706912"/>
                </a:lnTo>
                <a:lnTo>
                  <a:pt x="2360577" y="1705335"/>
                </a:lnTo>
                <a:lnTo>
                  <a:pt x="2361121" y="1702689"/>
                </a:lnTo>
                <a:lnTo>
                  <a:pt x="2361291" y="1699976"/>
                </a:lnTo>
                <a:lnTo>
                  <a:pt x="2361141" y="1691687"/>
                </a:lnTo>
                <a:lnTo>
                  <a:pt x="2360434" y="1686260"/>
                </a:lnTo>
                <a:lnTo>
                  <a:pt x="2359904" y="1683629"/>
                </a:lnTo>
                <a:lnTo>
                  <a:pt x="2359210" y="1681126"/>
                </a:lnTo>
                <a:lnTo>
                  <a:pt x="2356762" y="1674972"/>
                </a:lnTo>
                <a:lnTo>
                  <a:pt x="2353375" y="1665160"/>
                </a:lnTo>
                <a:lnTo>
                  <a:pt x="2353729" y="1664623"/>
                </a:lnTo>
                <a:lnTo>
                  <a:pt x="2353253" y="1662447"/>
                </a:lnTo>
                <a:lnTo>
                  <a:pt x="2353546" y="1659951"/>
                </a:lnTo>
                <a:lnTo>
                  <a:pt x="2354314" y="1657578"/>
                </a:lnTo>
                <a:lnTo>
                  <a:pt x="2354674" y="1655735"/>
                </a:lnTo>
                <a:lnTo>
                  <a:pt x="2354498" y="1653940"/>
                </a:lnTo>
                <a:lnTo>
                  <a:pt x="2350390" y="1645698"/>
                </a:lnTo>
                <a:lnTo>
                  <a:pt x="2349091" y="1644970"/>
                </a:lnTo>
                <a:lnTo>
                  <a:pt x="2348582" y="1646868"/>
                </a:lnTo>
                <a:lnTo>
                  <a:pt x="2347616" y="1648649"/>
                </a:lnTo>
                <a:lnTo>
                  <a:pt x="2346392" y="1649452"/>
                </a:lnTo>
                <a:lnTo>
                  <a:pt x="2342264" y="1649397"/>
                </a:lnTo>
                <a:lnTo>
                  <a:pt x="2344774" y="1653702"/>
                </a:lnTo>
                <a:lnTo>
                  <a:pt x="2348656" y="1659543"/>
                </a:lnTo>
                <a:lnTo>
                  <a:pt x="2349343" y="1661889"/>
                </a:lnTo>
                <a:lnTo>
                  <a:pt x="2348908" y="1664459"/>
                </a:lnTo>
                <a:lnTo>
                  <a:pt x="2348146" y="1667009"/>
                </a:lnTo>
                <a:lnTo>
                  <a:pt x="2349024" y="1667220"/>
                </a:lnTo>
                <a:lnTo>
                  <a:pt x="2348847" y="1669015"/>
                </a:lnTo>
                <a:lnTo>
                  <a:pt x="2346426" y="1669716"/>
                </a:lnTo>
                <a:lnTo>
                  <a:pt x="2345596" y="1671804"/>
                </a:lnTo>
                <a:lnTo>
                  <a:pt x="2347017" y="1673429"/>
                </a:lnTo>
                <a:lnTo>
                  <a:pt x="2345922" y="1676285"/>
                </a:lnTo>
                <a:lnTo>
                  <a:pt x="2343978" y="1677461"/>
                </a:lnTo>
                <a:lnTo>
                  <a:pt x="2342958" y="1677720"/>
                </a:lnTo>
                <a:lnTo>
                  <a:pt x="2341965" y="1677624"/>
                </a:lnTo>
                <a:lnTo>
                  <a:pt x="2339313" y="1675115"/>
                </a:lnTo>
                <a:lnTo>
                  <a:pt x="2338592" y="1674741"/>
                </a:lnTo>
                <a:lnTo>
                  <a:pt x="2335206" y="1675999"/>
                </a:lnTo>
                <a:lnTo>
                  <a:pt x="2333071" y="1678134"/>
                </a:lnTo>
                <a:lnTo>
                  <a:pt x="2332520" y="1679726"/>
                </a:lnTo>
                <a:lnTo>
                  <a:pt x="2332812" y="1686118"/>
                </a:lnTo>
                <a:lnTo>
                  <a:pt x="2333479" y="1689273"/>
                </a:lnTo>
                <a:lnTo>
                  <a:pt x="2333132" y="1697025"/>
                </a:lnTo>
                <a:lnTo>
                  <a:pt x="2332139" y="1704498"/>
                </a:lnTo>
                <a:lnTo>
                  <a:pt x="2331078" y="1707647"/>
                </a:lnTo>
                <a:lnTo>
                  <a:pt x="2329827" y="1710632"/>
                </a:lnTo>
                <a:lnTo>
                  <a:pt x="2329412" y="1713318"/>
                </a:lnTo>
                <a:lnTo>
                  <a:pt x="2329555" y="1723838"/>
                </a:lnTo>
                <a:lnTo>
                  <a:pt x="2330555" y="1726510"/>
                </a:lnTo>
                <a:lnTo>
                  <a:pt x="2332221" y="1728285"/>
                </a:lnTo>
                <a:lnTo>
                  <a:pt x="2331520" y="1729434"/>
                </a:lnTo>
                <a:lnTo>
                  <a:pt x="2330575" y="1729910"/>
                </a:lnTo>
                <a:lnTo>
                  <a:pt x="2331520" y="1731324"/>
                </a:lnTo>
                <a:lnTo>
                  <a:pt x="2333451" y="1733167"/>
                </a:lnTo>
                <a:lnTo>
                  <a:pt x="2335988" y="1736520"/>
                </a:lnTo>
                <a:lnTo>
                  <a:pt x="2337606" y="1739308"/>
                </a:lnTo>
                <a:lnTo>
                  <a:pt x="2339816" y="1745611"/>
                </a:lnTo>
                <a:lnTo>
                  <a:pt x="2339843" y="1752405"/>
                </a:lnTo>
                <a:lnTo>
                  <a:pt x="2338680" y="1755675"/>
                </a:lnTo>
                <a:lnTo>
                  <a:pt x="2337790" y="1759102"/>
                </a:lnTo>
                <a:lnTo>
                  <a:pt x="2337130" y="1763489"/>
                </a:lnTo>
                <a:lnTo>
                  <a:pt x="2337225" y="1766950"/>
                </a:lnTo>
                <a:lnTo>
                  <a:pt x="2338599" y="1773009"/>
                </a:lnTo>
                <a:lnTo>
                  <a:pt x="2338790" y="1775851"/>
                </a:lnTo>
                <a:lnTo>
                  <a:pt x="2338585" y="1794980"/>
                </a:lnTo>
                <a:lnTo>
                  <a:pt x="2337940" y="1798774"/>
                </a:lnTo>
                <a:lnTo>
                  <a:pt x="2337137" y="1802501"/>
                </a:lnTo>
                <a:lnTo>
                  <a:pt x="2336253" y="1809301"/>
                </a:lnTo>
                <a:lnTo>
                  <a:pt x="2335478" y="1812388"/>
                </a:lnTo>
                <a:lnTo>
                  <a:pt x="2333322" y="1818814"/>
                </a:lnTo>
                <a:lnTo>
                  <a:pt x="2333451" y="1820201"/>
                </a:lnTo>
                <a:lnTo>
                  <a:pt x="2333914" y="1821561"/>
                </a:lnTo>
                <a:lnTo>
                  <a:pt x="2336416" y="1826668"/>
                </a:lnTo>
                <a:lnTo>
                  <a:pt x="2338456" y="1832026"/>
                </a:lnTo>
                <a:lnTo>
                  <a:pt x="2339340" y="1839921"/>
                </a:lnTo>
                <a:lnTo>
                  <a:pt x="2338721" y="1843076"/>
                </a:lnTo>
                <a:lnTo>
                  <a:pt x="2337321" y="1845735"/>
                </a:lnTo>
                <a:lnTo>
                  <a:pt x="2336171" y="1848782"/>
                </a:lnTo>
                <a:lnTo>
                  <a:pt x="2335185" y="1851978"/>
                </a:lnTo>
                <a:lnTo>
                  <a:pt x="2335151" y="1853208"/>
                </a:lnTo>
                <a:lnTo>
                  <a:pt x="2335566" y="1858723"/>
                </a:lnTo>
                <a:lnTo>
                  <a:pt x="2336198" y="1861613"/>
                </a:lnTo>
                <a:lnTo>
                  <a:pt x="2336613" y="1864537"/>
                </a:lnTo>
                <a:lnTo>
                  <a:pt x="2336090" y="1867611"/>
                </a:lnTo>
                <a:lnTo>
                  <a:pt x="2333329" y="1876961"/>
                </a:lnTo>
                <a:lnTo>
                  <a:pt x="2332635" y="1883686"/>
                </a:lnTo>
                <a:lnTo>
                  <a:pt x="2334281" y="1891404"/>
                </a:lnTo>
                <a:lnTo>
                  <a:pt x="2334539" y="1893669"/>
                </a:lnTo>
                <a:lnTo>
                  <a:pt x="2335145" y="1895722"/>
                </a:lnTo>
                <a:lnTo>
                  <a:pt x="2336171" y="1897137"/>
                </a:lnTo>
                <a:lnTo>
                  <a:pt x="2337348" y="1898354"/>
                </a:lnTo>
                <a:lnTo>
                  <a:pt x="2338728" y="1896103"/>
                </a:lnTo>
                <a:lnTo>
                  <a:pt x="2339857" y="1893648"/>
                </a:lnTo>
                <a:lnTo>
                  <a:pt x="2341679" y="1886263"/>
                </a:lnTo>
                <a:lnTo>
                  <a:pt x="2342556" y="1883475"/>
                </a:lnTo>
                <a:lnTo>
                  <a:pt x="2343631" y="1880824"/>
                </a:lnTo>
                <a:lnTo>
                  <a:pt x="2345011" y="1878341"/>
                </a:lnTo>
                <a:lnTo>
                  <a:pt x="2346902" y="1876777"/>
                </a:lnTo>
                <a:lnTo>
                  <a:pt x="2348003" y="1876349"/>
                </a:lnTo>
                <a:lnTo>
                  <a:pt x="2349071" y="1876499"/>
                </a:lnTo>
                <a:lnTo>
                  <a:pt x="2350132" y="1877614"/>
                </a:lnTo>
                <a:lnTo>
                  <a:pt x="2351050" y="1879015"/>
                </a:lnTo>
                <a:lnTo>
                  <a:pt x="2351696" y="1879429"/>
                </a:lnTo>
                <a:lnTo>
                  <a:pt x="2355864" y="1879783"/>
                </a:lnTo>
                <a:lnTo>
                  <a:pt x="2360339" y="1880715"/>
                </a:lnTo>
                <a:lnTo>
                  <a:pt x="2361672" y="1882999"/>
                </a:lnTo>
                <a:lnTo>
                  <a:pt x="2362018" y="1886250"/>
                </a:lnTo>
                <a:lnTo>
                  <a:pt x="2362943" y="1890010"/>
                </a:lnTo>
                <a:lnTo>
                  <a:pt x="2363188" y="1895314"/>
                </a:lnTo>
                <a:lnTo>
                  <a:pt x="2363800" y="1894192"/>
                </a:lnTo>
                <a:lnTo>
                  <a:pt x="2364160" y="1892921"/>
                </a:lnTo>
                <a:lnTo>
                  <a:pt x="2364317" y="1891309"/>
                </a:lnTo>
                <a:lnTo>
                  <a:pt x="2364664" y="1889779"/>
                </a:lnTo>
                <a:lnTo>
                  <a:pt x="2366037" y="1886182"/>
                </a:lnTo>
                <a:lnTo>
                  <a:pt x="2365996" y="1884931"/>
                </a:lnTo>
                <a:lnTo>
                  <a:pt x="2365269" y="1880259"/>
                </a:lnTo>
                <a:lnTo>
                  <a:pt x="2364228" y="1875349"/>
                </a:lnTo>
                <a:lnTo>
                  <a:pt x="2363494" y="1874241"/>
                </a:lnTo>
                <a:lnTo>
                  <a:pt x="2362290" y="1873860"/>
                </a:lnTo>
                <a:lnTo>
                  <a:pt x="2361039" y="1873813"/>
                </a:lnTo>
                <a:lnTo>
                  <a:pt x="2359108" y="1874159"/>
                </a:lnTo>
                <a:lnTo>
                  <a:pt x="2358353" y="1872793"/>
                </a:lnTo>
                <a:lnTo>
                  <a:pt x="2356660" y="1868427"/>
                </a:lnTo>
                <a:lnTo>
                  <a:pt x="2355069" y="1862225"/>
                </a:lnTo>
                <a:lnTo>
                  <a:pt x="2353817" y="1859417"/>
                </a:lnTo>
                <a:lnTo>
                  <a:pt x="2353151" y="1858322"/>
                </a:lnTo>
                <a:lnTo>
                  <a:pt x="2352362" y="1857479"/>
                </a:lnTo>
                <a:lnTo>
                  <a:pt x="2351159" y="1856792"/>
                </a:lnTo>
                <a:lnTo>
                  <a:pt x="2350098" y="1855772"/>
                </a:lnTo>
                <a:lnTo>
                  <a:pt x="2348663" y="1853392"/>
                </a:lnTo>
                <a:lnTo>
                  <a:pt x="2346922" y="1849244"/>
                </a:lnTo>
                <a:lnTo>
                  <a:pt x="2346494" y="1847721"/>
                </a:lnTo>
                <a:lnTo>
                  <a:pt x="2346290" y="1843552"/>
                </a:lnTo>
                <a:lnTo>
                  <a:pt x="2346827" y="1838235"/>
                </a:lnTo>
                <a:lnTo>
                  <a:pt x="2348296" y="1833250"/>
                </a:lnTo>
                <a:lnTo>
                  <a:pt x="2354409" y="1813952"/>
                </a:lnTo>
                <a:lnTo>
                  <a:pt x="2355463" y="1808505"/>
                </a:lnTo>
                <a:lnTo>
                  <a:pt x="2356959" y="1805792"/>
                </a:lnTo>
                <a:lnTo>
                  <a:pt x="2359462" y="1803928"/>
                </a:lnTo>
                <a:lnTo>
                  <a:pt x="2362243" y="1803112"/>
                </a:lnTo>
                <a:lnTo>
                  <a:pt x="2368920" y="1802494"/>
                </a:lnTo>
                <a:lnTo>
                  <a:pt x="2370580" y="1802596"/>
                </a:lnTo>
                <a:lnTo>
                  <a:pt x="2373415" y="1803541"/>
                </a:lnTo>
                <a:lnTo>
                  <a:pt x="2374966" y="1804330"/>
                </a:lnTo>
                <a:lnTo>
                  <a:pt x="2376428" y="1805513"/>
                </a:lnTo>
                <a:lnTo>
                  <a:pt x="2379447" y="1809545"/>
                </a:lnTo>
                <a:lnTo>
                  <a:pt x="2381888" y="1811966"/>
                </a:lnTo>
                <a:lnTo>
                  <a:pt x="2384268" y="1814659"/>
                </a:lnTo>
                <a:lnTo>
                  <a:pt x="2385880" y="1816937"/>
                </a:lnTo>
                <a:lnTo>
                  <a:pt x="2386873" y="1820867"/>
                </a:lnTo>
                <a:lnTo>
                  <a:pt x="2387655" y="1821969"/>
                </a:lnTo>
                <a:lnTo>
                  <a:pt x="2387518" y="1816801"/>
                </a:lnTo>
                <a:lnTo>
                  <a:pt x="2387110" y="1815339"/>
                </a:lnTo>
                <a:close/>
                <a:moveTo>
                  <a:pt x="1242526" y="715233"/>
                </a:moveTo>
                <a:lnTo>
                  <a:pt x="1243451" y="710997"/>
                </a:lnTo>
                <a:lnTo>
                  <a:pt x="1245627" y="706999"/>
                </a:lnTo>
                <a:lnTo>
                  <a:pt x="1241941" y="707223"/>
                </a:lnTo>
                <a:lnTo>
                  <a:pt x="1239275" y="708787"/>
                </a:lnTo>
                <a:lnTo>
                  <a:pt x="1236392" y="711351"/>
                </a:lnTo>
                <a:lnTo>
                  <a:pt x="1237147" y="713064"/>
                </a:lnTo>
                <a:lnTo>
                  <a:pt x="1242526" y="715233"/>
                </a:lnTo>
                <a:close/>
                <a:moveTo>
                  <a:pt x="1217719" y="740502"/>
                </a:moveTo>
                <a:lnTo>
                  <a:pt x="1218474" y="739659"/>
                </a:lnTo>
                <a:lnTo>
                  <a:pt x="1219344" y="739884"/>
                </a:lnTo>
                <a:lnTo>
                  <a:pt x="1220358" y="738265"/>
                </a:lnTo>
                <a:lnTo>
                  <a:pt x="1221677" y="737034"/>
                </a:lnTo>
                <a:lnTo>
                  <a:pt x="1219678" y="734743"/>
                </a:lnTo>
                <a:lnTo>
                  <a:pt x="1212735" y="732703"/>
                </a:lnTo>
                <a:lnTo>
                  <a:pt x="1208022" y="734287"/>
                </a:lnTo>
                <a:lnTo>
                  <a:pt x="1206404" y="736885"/>
                </a:lnTo>
                <a:lnTo>
                  <a:pt x="1212912" y="738020"/>
                </a:lnTo>
                <a:lnTo>
                  <a:pt x="1217719" y="740502"/>
                </a:lnTo>
                <a:close/>
                <a:moveTo>
                  <a:pt x="1374726" y="195073"/>
                </a:moveTo>
                <a:lnTo>
                  <a:pt x="1379574" y="197406"/>
                </a:lnTo>
                <a:lnTo>
                  <a:pt x="1383403" y="200330"/>
                </a:lnTo>
                <a:lnTo>
                  <a:pt x="1385490" y="205260"/>
                </a:lnTo>
                <a:lnTo>
                  <a:pt x="1400770" y="213868"/>
                </a:lnTo>
                <a:lnTo>
                  <a:pt x="1413221" y="224082"/>
                </a:lnTo>
                <a:lnTo>
                  <a:pt x="1417375" y="224028"/>
                </a:lnTo>
                <a:lnTo>
                  <a:pt x="1426073" y="216758"/>
                </a:lnTo>
                <a:lnTo>
                  <a:pt x="1430588" y="211210"/>
                </a:lnTo>
                <a:lnTo>
                  <a:pt x="1432431" y="211570"/>
                </a:lnTo>
                <a:lnTo>
                  <a:pt x="1438157" y="208496"/>
                </a:lnTo>
                <a:lnTo>
                  <a:pt x="1455231" y="205532"/>
                </a:lnTo>
                <a:lnTo>
                  <a:pt x="1480412" y="198344"/>
                </a:lnTo>
                <a:lnTo>
                  <a:pt x="1482765" y="194767"/>
                </a:lnTo>
                <a:lnTo>
                  <a:pt x="1485029" y="189062"/>
                </a:lnTo>
                <a:lnTo>
                  <a:pt x="1482540" y="186859"/>
                </a:lnTo>
                <a:lnTo>
                  <a:pt x="1481840" y="184526"/>
                </a:lnTo>
                <a:lnTo>
                  <a:pt x="1479263" y="169192"/>
                </a:lnTo>
                <a:lnTo>
                  <a:pt x="1478453" y="166499"/>
                </a:lnTo>
                <a:lnTo>
                  <a:pt x="1477549" y="164677"/>
                </a:lnTo>
                <a:lnTo>
                  <a:pt x="1479222" y="155531"/>
                </a:lnTo>
                <a:lnTo>
                  <a:pt x="1481289" y="151029"/>
                </a:lnTo>
                <a:lnTo>
                  <a:pt x="1489762" y="148017"/>
                </a:lnTo>
                <a:lnTo>
                  <a:pt x="1491319" y="145589"/>
                </a:lnTo>
                <a:lnTo>
                  <a:pt x="1493407" y="145664"/>
                </a:lnTo>
                <a:lnTo>
                  <a:pt x="1493665" y="137939"/>
                </a:lnTo>
                <a:lnTo>
                  <a:pt x="1492945" y="133771"/>
                </a:lnTo>
                <a:lnTo>
                  <a:pt x="1490483" y="130371"/>
                </a:lnTo>
                <a:lnTo>
                  <a:pt x="1484961" y="128555"/>
                </a:lnTo>
                <a:lnTo>
                  <a:pt x="1472388" y="114560"/>
                </a:lnTo>
                <a:lnTo>
                  <a:pt x="1471211" y="110140"/>
                </a:lnTo>
                <a:lnTo>
                  <a:pt x="1468723" y="105754"/>
                </a:lnTo>
                <a:lnTo>
                  <a:pt x="1468022" y="100178"/>
                </a:lnTo>
                <a:lnTo>
                  <a:pt x="1466968" y="97254"/>
                </a:lnTo>
                <a:lnTo>
                  <a:pt x="1461542" y="86769"/>
                </a:lnTo>
                <a:lnTo>
                  <a:pt x="1459413" y="85667"/>
                </a:lnTo>
                <a:lnTo>
                  <a:pt x="1457673" y="83341"/>
                </a:lnTo>
                <a:lnTo>
                  <a:pt x="1456115" y="77181"/>
                </a:lnTo>
                <a:lnTo>
                  <a:pt x="1454177" y="74685"/>
                </a:lnTo>
                <a:lnTo>
                  <a:pt x="1441944" y="75875"/>
                </a:lnTo>
                <a:lnTo>
                  <a:pt x="1440060" y="86252"/>
                </a:lnTo>
                <a:lnTo>
                  <a:pt x="1435804" y="92297"/>
                </a:lnTo>
                <a:lnTo>
                  <a:pt x="1431486" y="95364"/>
                </a:lnTo>
                <a:lnTo>
                  <a:pt x="1426984" y="96262"/>
                </a:lnTo>
                <a:lnTo>
                  <a:pt x="1422489" y="98465"/>
                </a:lnTo>
                <a:lnTo>
                  <a:pt x="1417695" y="102286"/>
                </a:lnTo>
                <a:lnTo>
                  <a:pt x="1412888" y="104768"/>
                </a:lnTo>
                <a:lnTo>
                  <a:pt x="1410222" y="104639"/>
                </a:lnTo>
                <a:lnTo>
                  <a:pt x="1407570" y="105557"/>
                </a:lnTo>
                <a:lnTo>
                  <a:pt x="1401973" y="110827"/>
                </a:lnTo>
                <a:lnTo>
                  <a:pt x="1399559" y="118436"/>
                </a:lnTo>
                <a:lnTo>
                  <a:pt x="1396248" y="122394"/>
                </a:lnTo>
                <a:lnTo>
                  <a:pt x="1395207" y="124910"/>
                </a:lnTo>
                <a:lnTo>
                  <a:pt x="1393303" y="132363"/>
                </a:lnTo>
                <a:lnTo>
                  <a:pt x="1392963" y="135838"/>
                </a:lnTo>
                <a:lnTo>
                  <a:pt x="1396404" y="137293"/>
                </a:lnTo>
                <a:lnTo>
                  <a:pt x="1405748" y="134600"/>
                </a:lnTo>
                <a:lnTo>
                  <a:pt x="1400375" y="145072"/>
                </a:lnTo>
                <a:lnTo>
                  <a:pt x="1397431" y="155000"/>
                </a:lnTo>
                <a:lnTo>
                  <a:pt x="1392685" y="164935"/>
                </a:lnTo>
                <a:lnTo>
                  <a:pt x="1386361" y="168893"/>
                </a:lnTo>
                <a:lnTo>
                  <a:pt x="1379683" y="171388"/>
                </a:lnTo>
                <a:lnTo>
                  <a:pt x="1375698" y="178175"/>
                </a:lnTo>
                <a:lnTo>
                  <a:pt x="1372570" y="185029"/>
                </a:lnTo>
                <a:lnTo>
                  <a:pt x="1374726" y="195073"/>
                </a:lnTo>
                <a:close/>
                <a:moveTo>
                  <a:pt x="1656758" y="412770"/>
                </a:moveTo>
                <a:lnTo>
                  <a:pt x="1667944" y="416861"/>
                </a:lnTo>
                <a:lnTo>
                  <a:pt x="1674479" y="416589"/>
                </a:lnTo>
                <a:lnTo>
                  <a:pt x="1677110" y="420363"/>
                </a:lnTo>
                <a:lnTo>
                  <a:pt x="1679490" y="418071"/>
                </a:lnTo>
                <a:lnTo>
                  <a:pt x="1681190" y="413600"/>
                </a:lnTo>
                <a:lnTo>
                  <a:pt x="1678858" y="408513"/>
                </a:lnTo>
                <a:lnTo>
                  <a:pt x="1677614" y="408159"/>
                </a:lnTo>
                <a:lnTo>
                  <a:pt x="1659961" y="410193"/>
                </a:lnTo>
                <a:lnTo>
                  <a:pt x="1656758" y="412770"/>
                </a:lnTo>
                <a:close/>
                <a:moveTo>
                  <a:pt x="1451892" y="512055"/>
                </a:moveTo>
                <a:lnTo>
                  <a:pt x="1453511" y="514659"/>
                </a:lnTo>
                <a:lnTo>
                  <a:pt x="1455211" y="515992"/>
                </a:lnTo>
                <a:lnTo>
                  <a:pt x="1459726" y="513653"/>
                </a:lnTo>
                <a:lnTo>
                  <a:pt x="1461984" y="514530"/>
                </a:lnTo>
                <a:lnTo>
                  <a:pt x="1462820" y="513245"/>
                </a:lnTo>
                <a:lnTo>
                  <a:pt x="1463432" y="511599"/>
                </a:lnTo>
                <a:lnTo>
                  <a:pt x="1466084" y="507805"/>
                </a:lnTo>
                <a:lnTo>
                  <a:pt x="1468695" y="502813"/>
                </a:lnTo>
                <a:lnTo>
                  <a:pt x="1468709" y="500719"/>
                </a:lnTo>
                <a:lnTo>
                  <a:pt x="1468070" y="496292"/>
                </a:lnTo>
                <a:lnTo>
                  <a:pt x="1455197" y="505554"/>
                </a:lnTo>
                <a:lnTo>
                  <a:pt x="1446922" y="509063"/>
                </a:lnTo>
                <a:lnTo>
                  <a:pt x="1444052" y="512259"/>
                </a:lnTo>
                <a:lnTo>
                  <a:pt x="1445847" y="512884"/>
                </a:lnTo>
                <a:lnTo>
                  <a:pt x="1451892" y="512055"/>
                </a:lnTo>
                <a:close/>
                <a:moveTo>
                  <a:pt x="1343017" y="95541"/>
                </a:moveTo>
                <a:lnTo>
                  <a:pt x="1366817" y="101613"/>
                </a:lnTo>
                <a:lnTo>
                  <a:pt x="1373386" y="92073"/>
                </a:lnTo>
                <a:lnTo>
                  <a:pt x="1371679" y="86762"/>
                </a:lnTo>
                <a:lnTo>
                  <a:pt x="1364641" y="84871"/>
                </a:lnTo>
                <a:lnTo>
                  <a:pt x="1344812" y="83049"/>
                </a:lnTo>
                <a:lnTo>
                  <a:pt x="1341589" y="88407"/>
                </a:lnTo>
                <a:lnTo>
                  <a:pt x="1341943" y="91134"/>
                </a:lnTo>
                <a:lnTo>
                  <a:pt x="1343017" y="95541"/>
                </a:lnTo>
                <a:close/>
                <a:moveTo>
                  <a:pt x="2220366" y="641249"/>
                </a:moveTo>
                <a:lnTo>
                  <a:pt x="2221740" y="639066"/>
                </a:lnTo>
                <a:lnTo>
                  <a:pt x="2220686" y="635435"/>
                </a:lnTo>
                <a:lnTo>
                  <a:pt x="2221033" y="632708"/>
                </a:lnTo>
                <a:lnTo>
                  <a:pt x="2224576" y="626309"/>
                </a:lnTo>
                <a:lnTo>
                  <a:pt x="2223780" y="624772"/>
                </a:lnTo>
                <a:lnTo>
                  <a:pt x="2219530" y="619475"/>
                </a:lnTo>
                <a:lnTo>
                  <a:pt x="2218476" y="616782"/>
                </a:lnTo>
                <a:lnTo>
                  <a:pt x="2217306" y="611410"/>
                </a:lnTo>
                <a:lnTo>
                  <a:pt x="2215600" y="607765"/>
                </a:lnTo>
                <a:lnTo>
                  <a:pt x="2213981" y="613906"/>
                </a:lnTo>
                <a:lnTo>
                  <a:pt x="2213301" y="618272"/>
                </a:lnTo>
                <a:lnTo>
                  <a:pt x="2212975" y="623936"/>
                </a:lnTo>
                <a:lnTo>
                  <a:pt x="2213573" y="628540"/>
                </a:lnTo>
                <a:lnTo>
                  <a:pt x="2212254" y="634700"/>
                </a:lnTo>
                <a:lnTo>
                  <a:pt x="2211295" y="637183"/>
                </a:lnTo>
                <a:lnTo>
                  <a:pt x="2210887" y="642765"/>
                </a:lnTo>
                <a:lnTo>
                  <a:pt x="2216497" y="643337"/>
                </a:lnTo>
                <a:lnTo>
                  <a:pt x="2220366" y="641249"/>
                </a:lnTo>
                <a:close/>
                <a:moveTo>
                  <a:pt x="2240556" y="654387"/>
                </a:moveTo>
                <a:lnTo>
                  <a:pt x="2244595" y="662683"/>
                </a:lnTo>
                <a:lnTo>
                  <a:pt x="2248967" y="667837"/>
                </a:lnTo>
                <a:lnTo>
                  <a:pt x="2251280" y="668843"/>
                </a:lnTo>
                <a:lnTo>
                  <a:pt x="2253476" y="671210"/>
                </a:lnTo>
                <a:lnTo>
                  <a:pt x="2257896" y="681322"/>
                </a:lnTo>
                <a:lnTo>
                  <a:pt x="2259541" y="684525"/>
                </a:lnTo>
                <a:lnTo>
                  <a:pt x="2261282" y="686673"/>
                </a:lnTo>
                <a:lnTo>
                  <a:pt x="2276038" y="693670"/>
                </a:lnTo>
                <a:lnTo>
                  <a:pt x="2278255" y="695643"/>
                </a:lnTo>
                <a:lnTo>
                  <a:pt x="2280493" y="696873"/>
                </a:lnTo>
                <a:lnTo>
                  <a:pt x="2282709" y="696649"/>
                </a:lnTo>
                <a:lnTo>
                  <a:pt x="2284817" y="694684"/>
                </a:lnTo>
                <a:lnTo>
                  <a:pt x="2286810" y="690168"/>
                </a:lnTo>
                <a:lnTo>
                  <a:pt x="2288381" y="683729"/>
                </a:lnTo>
                <a:lnTo>
                  <a:pt x="2289060" y="678887"/>
                </a:lnTo>
                <a:lnTo>
                  <a:pt x="2290169" y="675841"/>
                </a:lnTo>
                <a:lnTo>
                  <a:pt x="2291604" y="674481"/>
                </a:lnTo>
                <a:lnTo>
                  <a:pt x="2293079" y="674508"/>
                </a:lnTo>
                <a:lnTo>
                  <a:pt x="2297901" y="679567"/>
                </a:lnTo>
                <a:lnTo>
                  <a:pt x="2302804" y="683062"/>
                </a:lnTo>
                <a:lnTo>
                  <a:pt x="2306550" y="682396"/>
                </a:lnTo>
                <a:lnTo>
                  <a:pt x="2310304" y="680512"/>
                </a:lnTo>
                <a:lnTo>
                  <a:pt x="2322700" y="677486"/>
                </a:lnTo>
                <a:lnTo>
                  <a:pt x="2326889" y="675725"/>
                </a:lnTo>
                <a:lnTo>
                  <a:pt x="2331058" y="673121"/>
                </a:lnTo>
                <a:lnTo>
                  <a:pt x="2335621" y="672482"/>
                </a:lnTo>
                <a:lnTo>
                  <a:pt x="2337763" y="675446"/>
                </a:lnTo>
                <a:lnTo>
                  <a:pt x="2339374" y="679214"/>
                </a:lnTo>
                <a:lnTo>
                  <a:pt x="2341340" y="682845"/>
                </a:lnTo>
                <a:lnTo>
                  <a:pt x="2343080" y="684402"/>
                </a:lnTo>
                <a:lnTo>
                  <a:pt x="2344882" y="684994"/>
                </a:lnTo>
                <a:lnTo>
                  <a:pt x="2347806" y="683756"/>
                </a:lnTo>
                <a:lnTo>
                  <a:pt x="2350710" y="681539"/>
                </a:lnTo>
                <a:lnTo>
                  <a:pt x="2357388" y="674025"/>
                </a:lnTo>
                <a:lnTo>
                  <a:pt x="2353600" y="667232"/>
                </a:lnTo>
                <a:lnTo>
                  <a:pt x="2349159" y="664219"/>
                </a:lnTo>
                <a:lnTo>
                  <a:pt x="2347622" y="661975"/>
                </a:lnTo>
                <a:lnTo>
                  <a:pt x="2340911" y="646036"/>
                </a:lnTo>
                <a:lnTo>
                  <a:pt x="2339646" y="642521"/>
                </a:lnTo>
                <a:lnTo>
                  <a:pt x="2338735" y="637604"/>
                </a:lnTo>
                <a:lnTo>
                  <a:pt x="2337497" y="622066"/>
                </a:lnTo>
                <a:lnTo>
                  <a:pt x="2341727" y="619666"/>
                </a:lnTo>
                <a:lnTo>
                  <a:pt x="2346378" y="617408"/>
                </a:lnTo>
                <a:lnTo>
                  <a:pt x="2353831" y="618000"/>
                </a:lnTo>
                <a:lnTo>
                  <a:pt x="2354987" y="622120"/>
                </a:lnTo>
                <a:lnTo>
                  <a:pt x="2354674" y="624167"/>
                </a:lnTo>
                <a:lnTo>
                  <a:pt x="2352410" y="628886"/>
                </a:lnTo>
                <a:lnTo>
                  <a:pt x="2349874" y="630967"/>
                </a:lnTo>
                <a:lnTo>
                  <a:pt x="2349207" y="638257"/>
                </a:lnTo>
                <a:lnTo>
                  <a:pt x="2349778" y="646675"/>
                </a:lnTo>
                <a:lnTo>
                  <a:pt x="2351506" y="651925"/>
                </a:lnTo>
                <a:lnTo>
                  <a:pt x="2353450" y="655699"/>
                </a:lnTo>
                <a:lnTo>
                  <a:pt x="2358183" y="663193"/>
                </a:lnTo>
                <a:lnTo>
                  <a:pt x="2362494" y="665722"/>
                </a:lnTo>
                <a:lnTo>
                  <a:pt x="2366887" y="665634"/>
                </a:lnTo>
                <a:lnTo>
                  <a:pt x="2374401" y="668544"/>
                </a:lnTo>
                <a:lnTo>
                  <a:pt x="2378148" y="667470"/>
                </a:lnTo>
                <a:lnTo>
                  <a:pt x="2381807" y="664281"/>
                </a:lnTo>
                <a:lnTo>
                  <a:pt x="2390884" y="651843"/>
                </a:lnTo>
                <a:lnTo>
                  <a:pt x="2389565" y="647668"/>
                </a:lnTo>
                <a:lnTo>
                  <a:pt x="2387892" y="644574"/>
                </a:lnTo>
                <a:lnTo>
                  <a:pt x="2389355" y="640752"/>
                </a:lnTo>
                <a:lnTo>
                  <a:pt x="2393557" y="635156"/>
                </a:lnTo>
                <a:lnTo>
                  <a:pt x="2399976" y="632048"/>
                </a:lnTo>
                <a:lnTo>
                  <a:pt x="2399018" y="629485"/>
                </a:lnTo>
                <a:lnTo>
                  <a:pt x="2397977" y="627832"/>
                </a:lnTo>
                <a:lnTo>
                  <a:pt x="2368030" y="606317"/>
                </a:lnTo>
                <a:lnTo>
                  <a:pt x="2365622" y="606575"/>
                </a:lnTo>
                <a:lnTo>
                  <a:pt x="2360876" y="609547"/>
                </a:lnTo>
                <a:lnTo>
                  <a:pt x="2358469" y="610227"/>
                </a:lnTo>
                <a:lnTo>
                  <a:pt x="2353539" y="609194"/>
                </a:lnTo>
                <a:lnTo>
                  <a:pt x="2348622" y="606344"/>
                </a:lnTo>
                <a:lnTo>
                  <a:pt x="2344630" y="603203"/>
                </a:lnTo>
                <a:lnTo>
                  <a:pt x="2335872" y="592187"/>
                </a:lnTo>
                <a:lnTo>
                  <a:pt x="2330922" y="587080"/>
                </a:lnTo>
                <a:lnTo>
                  <a:pt x="2326019" y="584761"/>
                </a:lnTo>
                <a:lnTo>
                  <a:pt x="2322469" y="590589"/>
                </a:lnTo>
                <a:lnTo>
                  <a:pt x="2317383" y="596498"/>
                </a:lnTo>
                <a:lnTo>
                  <a:pt x="2316479" y="598422"/>
                </a:lnTo>
                <a:lnTo>
                  <a:pt x="2315805" y="601339"/>
                </a:lnTo>
                <a:lnTo>
                  <a:pt x="2315343" y="606079"/>
                </a:lnTo>
                <a:lnTo>
                  <a:pt x="2315356" y="611369"/>
                </a:lnTo>
                <a:lnTo>
                  <a:pt x="2315621" y="615198"/>
                </a:lnTo>
                <a:lnTo>
                  <a:pt x="2315697" y="618999"/>
                </a:lnTo>
                <a:lnTo>
                  <a:pt x="2314649" y="622732"/>
                </a:lnTo>
                <a:lnTo>
                  <a:pt x="2313248" y="624371"/>
                </a:lnTo>
                <a:lnTo>
                  <a:pt x="2310216" y="624106"/>
                </a:lnTo>
                <a:lnTo>
                  <a:pt x="2309175" y="623351"/>
                </a:lnTo>
                <a:lnTo>
                  <a:pt x="2308121" y="621869"/>
                </a:lnTo>
                <a:lnTo>
                  <a:pt x="2307155" y="619815"/>
                </a:lnTo>
                <a:lnTo>
                  <a:pt x="2305102" y="611601"/>
                </a:lnTo>
                <a:lnTo>
                  <a:pt x="2302919" y="609534"/>
                </a:lnTo>
                <a:lnTo>
                  <a:pt x="2300580" y="610513"/>
                </a:lnTo>
                <a:lnTo>
                  <a:pt x="2298608" y="609023"/>
                </a:lnTo>
                <a:lnTo>
                  <a:pt x="2292787" y="599306"/>
                </a:lnTo>
                <a:lnTo>
                  <a:pt x="2288686" y="594553"/>
                </a:lnTo>
                <a:lnTo>
                  <a:pt x="2282628" y="589229"/>
                </a:lnTo>
                <a:lnTo>
                  <a:pt x="2280676" y="587039"/>
                </a:lnTo>
                <a:lnTo>
                  <a:pt x="2278928" y="582918"/>
                </a:lnTo>
                <a:lnTo>
                  <a:pt x="2277059" y="579994"/>
                </a:lnTo>
                <a:lnTo>
                  <a:pt x="2275046" y="579756"/>
                </a:lnTo>
                <a:lnTo>
                  <a:pt x="2267729" y="585305"/>
                </a:lnTo>
                <a:lnTo>
                  <a:pt x="2263472" y="586509"/>
                </a:lnTo>
                <a:lnTo>
                  <a:pt x="2261343" y="589242"/>
                </a:lnTo>
                <a:lnTo>
                  <a:pt x="2260249" y="591874"/>
                </a:lnTo>
                <a:lnTo>
                  <a:pt x="2259072" y="593417"/>
                </a:lnTo>
                <a:lnTo>
                  <a:pt x="2255203" y="594369"/>
                </a:lnTo>
                <a:lnTo>
                  <a:pt x="2252361" y="596539"/>
                </a:lnTo>
                <a:lnTo>
                  <a:pt x="2251123" y="599136"/>
                </a:lnTo>
                <a:lnTo>
                  <a:pt x="2249987" y="602706"/>
                </a:lnTo>
                <a:lnTo>
                  <a:pt x="2251756" y="609445"/>
                </a:lnTo>
                <a:lnTo>
                  <a:pt x="2253904" y="614402"/>
                </a:lnTo>
                <a:lnTo>
                  <a:pt x="2247261" y="612696"/>
                </a:lnTo>
                <a:lnTo>
                  <a:pt x="2245554" y="615191"/>
                </a:lnTo>
                <a:lnTo>
                  <a:pt x="2244527" y="630206"/>
                </a:lnTo>
                <a:lnTo>
                  <a:pt x="2245955" y="645832"/>
                </a:lnTo>
                <a:lnTo>
                  <a:pt x="2243589" y="645982"/>
                </a:lnTo>
                <a:lnTo>
                  <a:pt x="2240080" y="644567"/>
                </a:lnTo>
                <a:lnTo>
                  <a:pt x="2239413" y="647566"/>
                </a:lnTo>
                <a:lnTo>
                  <a:pt x="2239699" y="651714"/>
                </a:lnTo>
                <a:lnTo>
                  <a:pt x="2240556" y="654387"/>
                </a:lnTo>
                <a:close/>
                <a:moveTo>
                  <a:pt x="2691800" y="945306"/>
                </a:moveTo>
                <a:lnTo>
                  <a:pt x="2693086" y="944327"/>
                </a:lnTo>
                <a:lnTo>
                  <a:pt x="2691678" y="940791"/>
                </a:lnTo>
                <a:lnTo>
                  <a:pt x="2690162" y="938445"/>
                </a:lnTo>
                <a:lnTo>
                  <a:pt x="2687924" y="937847"/>
                </a:lnTo>
                <a:lnTo>
                  <a:pt x="2687775" y="938513"/>
                </a:lnTo>
                <a:lnTo>
                  <a:pt x="2687707" y="942682"/>
                </a:lnTo>
                <a:lnTo>
                  <a:pt x="2688999" y="944504"/>
                </a:lnTo>
                <a:lnTo>
                  <a:pt x="2691800" y="945306"/>
                </a:lnTo>
                <a:close/>
                <a:moveTo>
                  <a:pt x="2473349" y="540928"/>
                </a:moveTo>
                <a:lnTo>
                  <a:pt x="2474566" y="535107"/>
                </a:lnTo>
                <a:lnTo>
                  <a:pt x="2477204" y="532197"/>
                </a:lnTo>
                <a:lnTo>
                  <a:pt x="2464094" y="535155"/>
                </a:lnTo>
                <a:lnTo>
                  <a:pt x="2458912" y="540935"/>
                </a:lnTo>
                <a:lnTo>
                  <a:pt x="2457967" y="543315"/>
                </a:lnTo>
                <a:lnTo>
                  <a:pt x="2472308" y="542349"/>
                </a:lnTo>
                <a:lnTo>
                  <a:pt x="2473349" y="540928"/>
                </a:lnTo>
                <a:close/>
                <a:moveTo>
                  <a:pt x="2429849" y="667232"/>
                </a:moveTo>
                <a:lnTo>
                  <a:pt x="2434024" y="671965"/>
                </a:lnTo>
                <a:lnTo>
                  <a:pt x="2436180" y="673005"/>
                </a:lnTo>
                <a:lnTo>
                  <a:pt x="2443238" y="674868"/>
                </a:lnTo>
                <a:lnTo>
                  <a:pt x="2445407" y="676854"/>
                </a:lnTo>
                <a:lnTo>
                  <a:pt x="2449814" y="682314"/>
                </a:lnTo>
                <a:lnTo>
                  <a:pt x="2452119" y="684620"/>
                </a:lnTo>
                <a:lnTo>
                  <a:pt x="2456015" y="686462"/>
                </a:lnTo>
                <a:lnTo>
                  <a:pt x="2470391" y="688496"/>
                </a:lnTo>
                <a:lnTo>
                  <a:pt x="2480822" y="688489"/>
                </a:lnTo>
                <a:lnTo>
                  <a:pt x="2485433" y="686836"/>
                </a:lnTo>
                <a:lnTo>
                  <a:pt x="2494844" y="681628"/>
                </a:lnTo>
                <a:lnTo>
                  <a:pt x="2499590" y="677813"/>
                </a:lnTo>
                <a:lnTo>
                  <a:pt x="2500855" y="675929"/>
                </a:lnTo>
                <a:lnTo>
                  <a:pt x="2504214" y="660255"/>
                </a:lnTo>
                <a:lnTo>
                  <a:pt x="2502963" y="659820"/>
                </a:lnTo>
                <a:lnTo>
                  <a:pt x="2501692" y="660350"/>
                </a:lnTo>
                <a:lnTo>
                  <a:pt x="2500209" y="662962"/>
                </a:lnTo>
                <a:lnTo>
                  <a:pt x="2498645" y="664471"/>
                </a:lnTo>
                <a:lnTo>
                  <a:pt x="2496483" y="661914"/>
                </a:lnTo>
                <a:lnTo>
                  <a:pt x="2493871" y="659704"/>
                </a:lnTo>
                <a:lnTo>
                  <a:pt x="2490505" y="655583"/>
                </a:lnTo>
                <a:lnTo>
                  <a:pt x="2481754" y="653686"/>
                </a:lnTo>
                <a:lnTo>
                  <a:pt x="2471023" y="652374"/>
                </a:lnTo>
                <a:lnTo>
                  <a:pt x="2467378" y="654917"/>
                </a:lnTo>
                <a:lnTo>
                  <a:pt x="2461612" y="654298"/>
                </a:lnTo>
                <a:lnTo>
                  <a:pt x="2459415" y="651599"/>
                </a:lnTo>
                <a:lnTo>
                  <a:pt x="2459688" y="648824"/>
                </a:lnTo>
                <a:lnTo>
                  <a:pt x="2460252" y="646784"/>
                </a:lnTo>
                <a:lnTo>
                  <a:pt x="2460068" y="642935"/>
                </a:lnTo>
                <a:lnTo>
                  <a:pt x="2458606" y="640963"/>
                </a:lnTo>
                <a:lnTo>
                  <a:pt x="2440756" y="638917"/>
                </a:lnTo>
                <a:lnTo>
                  <a:pt x="2439736" y="639107"/>
                </a:lnTo>
                <a:lnTo>
                  <a:pt x="2432426" y="644683"/>
                </a:lnTo>
                <a:lnTo>
                  <a:pt x="2427367" y="644193"/>
                </a:lnTo>
                <a:lnTo>
                  <a:pt x="2426469" y="639807"/>
                </a:lnTo>
                <a:lnTo>
                  <a:pt x="2426524" y="633585"/>
                </a:lnTo>
                <a:lnTo>
                  <a:pt x="2422444" y="628132"/>
                </a:lnTo>
                <a:lnTo>
                  <a:pt x="2420560" y="629940"/>
                </a:lnTo>
                <a:lnTo>
                  <a:pt x="2418731" y="635836"/>
                </a:lnTo>
                <a:lnTo>
                  <a:pt x="2417105" y="642453"/>
                </a:lnTo>
                <a:lnTo>
                  <a:pt x="2415739" y="649851"/>
                </a:lnTo>
                <a:lnTo>
                  <a:pt x="2415025" y="657134"/>
                </a:lnTo>
                <a:lnTo>
                  <a:pt x="2425619" y="663397"/>
                </a:lnTo>
                <a:lnTo>
                  <a:pt x="2429849" y="667232"/>
                </a:lnTo>
                <a:close/>
                <a:moveTo>
                  <a:pt x="2543600" y="585985"/>
                </a:moveTo>
                <a:lnTo>
                  <a:pt x="2543179" y="582660"/>
                </a:lnTo>
                <a:lnTo>
                  <a:pt x="2542628" y="580926"/>
                </a:lnTo>
                <a:lnTo>
                  <a:pt x="2541948" y="580157"/>
                </a:lnTo>
                <a:lnTo>
                  <a:pt x="2538962" y="581755"/>
                </a:lnTo>
                <a:lnTo>
                  <a:pt x="2537358" y="584244"/>
                </a:lnTo>
                <a:lnTo>
                  <a:pt x="2541703" y="588841"/>
                </a:lnTo>
                <a:lnTo>
                  <a:pt x="2543600" y="585985"/>
                </a:lnTo>
                <a:close/>
                <a:moveTo>
                  <a:pt x="3038018" y="944361"/>
                </a:moveTo>
                <a:lnTo>
                  <a:pt x="3039331" y="944103"/>
                </a:lnTo>
                <a:lnTo>
                  <a:pt x="3044880" y="940975"/>
                </a:lnTo>
                <a:lnTo>
                  <a:pt x="3054338" y="939887"/>
                </a:lnTo>
                <a:lnTo>
                  <a:pt x="3058792" y="935406"/>
                </a:lnTo>
                <a:lnTo>
                  <a:pt x="3061057" y="934392"/>
                </a:lnTo>
                <a:lnTo>
                  <a:pt x="3066130" y="935643"/>
                </a:lnTo>
                <a:lnTo>
                  <a:pt x="3070475" y="938466"/>
                </a:lnTo>
                <a:lnTo>
                  <a:pt x="3072209" y="938724"/>
                </a:lnTo>
                <a:lnTo>
                  <a:pt x="3077153" y="937507"/>
                </a:lnTo>
                <a:lnTo>
                  <a:pt x="3089155" y="933121"/>
                </a:lnTo>
                <a:lnTo>
                  <a:pt x="3098042" y="931529"/>
                </a:lnTo>
                <a:lnTo>
                  <a:pt x="3102639" y="930020"/>
                </a:lnTo>
                <a:lnTo>
                  <a:pt x="3108331" y="924172"/>
                </a:lnTo>
                <a:lnTo>
                  <a:pt x="3108807" y="921078"/>
                </a:lnTo>
                <a:lnTo>
                  <a:pt x="3108161" y="918473"/>
                </a:lnTo>
                <a:lnTo>
                  <a:pt x="3107168" y="917365"/>
                </a:lnTo>
                <a:lnTo>
                  <a:pt x="3102727" y="913897"/>
                </a:lnTo>
                <a:lnTo>
                  <a:pt x="3099715" y="910878"/>
                </a:lnTo>
                <a:lnTo>
                  <a:pt x="3098158" y="908062"/>
                </a:lnTo>
                <a:lnTo>
                  <a:pt x="3096682" y="906397"/>
                </a:lnTo>
                <a:lnTo>
                  <a:pt x="3095139" y="905424"/>
                </a:lnTo>
                <a:lnTo>
                  <a:pt x="3092487" y="902568"/>
                </a:lnTo>
                <a:lnTo>
                  <a:pt x="3090855" y="901847"/>
                </a:lnTo>
                <a:lnTo>
                  <a:pt x="3082504" y="899685"/>
                </a:lnTo>
                <a:lnTo>
                  <a:pt x="3080260" y="898706"/>
                </a:lnTo>
                <a:lnTo>
                  <a:pt x="3078016" y="898522"/>
                </a:lnTo>
                <a:lnTo>
                  <a:pt x="3075255" y="899998"/>
                </a:lnTo>
                <a:lnTo>
                  <a:pt x="3072474" y="900304"/>
                </a:lnTo>
                <a:lnTo>
                  <a:pt x="3069727" y="899352"/>
                </a:lnTo>
                <a:lnTo>
                  <a:pt x="3066966" y="899624"/>
                </a:lnTo>
                <a:lnTo>
                  <a:pt x="3064028" y="901249"/>
                </a:lnTo>
                <a:lnTo>
                  <a:pt x="3061064" y="902044"/>
                </a:lnTo>
                <a:lnTo>
                  <a:pt x="3058901" y="902908"/>
                </a:lnTo>
                <a:lnTo>
                  <a:pt x="3055644" y="906342"/>
                </a:lnTo>
                <a:lnTo>
                  <a:pt x="3052428" y="907457"/>
                </a:lnTo>
                <a:lnTo>
                  <a:pt x="3046464" y="914815"/>
                </a:lnTo>
                <a:lnTo>
                  <a:pt x="3039895" y="920364"/>
                </a:lnTo>
                <a:lnTo>
                  <a:pt x="3038712" y="923512"/>
                </a:lnTo>
                <a:lnTo>
                  <a:pt x="3035944" y="927769"/>
                </a:lnTo>
                <a:lnTo>
                  <a:pt x="3034883" y="931196"/>
                </a:lnTo>
                <a:lnTo>
                  <a:pt x="3035264" y="933937"/>
                </a:lnTo>
                <a:lnTo>
                  <a:pt x="3038018" y="944361"/>
                </a:lnTo>
                <a:close/>
                <a:moveTo>
                  <a:pt x="2700851" y="1035060"/>
                </a:moveTo>
                <a:lnTo>
                  <a:pt x="2701062" y="1039711"/>
                </a:lnTo>
                <a:lnTo>
                  <a:pt x="2701939" y="1041242"/>
                </a:lnTo>
                <a:lnTo>
                  <a:pt x="2705400" y="1043227"/>
                </a:lnTo>
                <a:lnTo>
                  <a:pt x="2707250" y="1045832"/>
                </a:lnTo>
                <a:lnTo>
                  <a:pt x="2707155" y="1047402"/>
                </a:lnTo>
                <a:lnTo>
                  <a:pt x="2706509" y="1050925"/>
                </a:lnTo>
                <a:lnTo>
                  <a:pt x="2707359" y="1050857"/>
                </a:lnTo>
                <a:lnTo>
                  <a:pt x="2708114" y="1049449"/>
                </a:lnTo>
                <a:lnTo>
                  <a:pt x="2708311" y="1047219"/>
                </a:lnTo>
                <a:lnTo>
                  <a:pt x="2707882" y="1044750"/>
                </a:lnTo>
                <a:lnTo>
                  <a:pt x="2705965" y="1039929"/>
                </a:lnTo>
                <a:lnTo>
                  <a:pt x="2705645" y="1035217"/>
                </a:lnTo>
                <a:lnTo>
                  <a:pt x="2705550" y="1029926"/>
                </a:lnTo>
                <a:lnTo>
                  <a:pt x="2705135" y="1025792"/>
                </a:lnTo>
                <a:lnTo>
                  <a:pt x="2705577" y="1023385"/>
                </a:lnTo>
                <a:lnTo>
                  <a:pt x="2708746" y="1022147"/>
                </a:lnTo>
                <a:lnTo>
                  <a:pt x="2710058" y="1018645"/>
                </a:lnTo>
                <a:lnTo>
                  <a:pt x="2710215" y="1013654"/>
                </a:lnTo>
                <a:lnTo>
                  <a:pt x="2708372" y="1011376"/>
                </a:lnTo>
                <a:lnTo>
                  <a:pt x="2708073" y="1011076"/>
                </a:lnTo>
                <a:lnTo>
                  <a:pt x="2706244" y="1013477"/>
                </a:lnTo>
                <a:lnTo>
                  <a:pt x="2704598" y="1016469"/>
                </a:lnTo>
                <a:lnTo>
                  <a:pt x="2700539" y="1020338"/>
                </a:lnTo>
                <a:lnTo>
                  <a:pt x="2700008" y="1023820"/>
                </a:lnTo>
                <a:lnTo>
                  <a:pt x="2701565" y="1027723"/>
                </a:lnTo>
                <a:lnTo>
                  <a:pt x="2700851" y="1035060"/>
                </a:lnTo>
                <a:close/>
                <a:moveTo>
                  <a:pt x="2831909" y="1003562"/>
                </a:moveTo>
                <a:lnTo>
                  <a:pt x="2834806" y="1007003"/>
                </a:lnTo>
                <a:lnTo>
                  <a:pt x="2838688" y="1009696"/>
                </a:lnTo>
                <a:lnTo>
                  <a:pt x="2849528" y="1014789"/>
                </a:lnTo>
                <a:lnTo>
                  <a:pt x="2854968" y="1014293"/>
                </a:lnTo>
                <a:lnTo>
                  <a:pt x="2855825" y="1013164"/>
                </a:lnTo>
                <a:lnTo>
                  <a:pt x="2856165" y="1011655"/>
                </a:lnTo>
                <a:lnTo>
                  <a:pt x="2856851" y="1005834"/>
                </a:lnTo>
                <a:lnTo>
                  <a:pt x="2857484" y="1003916"/>
                </a:lnTo>
                <a:lnTo>
                  <a:pt x="2859116" y="1003386"/>
                </a:lnTo>
                <a:lnTo>
                  <a:pt x="2859415" y="1000462"/>
                </a:lnTo>
                <a:lnTo>
                  <a:pt x="2859170" y="999142"/>
                </a:lnTo>
                <a:lnTo>
                  <a:pt x="2858293" y="997674"/>
                </a:lnTo>
                <a:lnTo>
                  <a:pt x="2838885" y="990275"/>
                </a:lnTo>
                <a:lnTo>
                  <a:pt x="2835798" y="990683"/>
                </a:lnTo>
                <a:lnTo>
                  <a:pt x="2833187" y="992546"/>
                </a:lnTo>
                <a:lnTo>
                  <a:pt x="2829467" y="996654"/>
                </a:lnTo>
                <a:lnTo>
                  <a:pt x="2828495" y="998211"/>
                </a:lnTo>
                <a:lnTo>
                  <a:pt x="2828019" y="1000217"/>
                </a:lnTo>
                <a:lnTo>
                  <a:pt x="2828638" y="1001169"/>
                </a:lnTo>
                <a:lnTo>
                  <a:pt x="2831909" y="1003562"/>
                </a:lnTo>
                <a:close/>
                <a:moveTo>
                  <a:pt x="1766266" y="551454"/>
                </a:moveTo>
                <a:lnTo>
                  <a:pt x="1768993" y="552386"/>
                </a:lnTo>
                <a:lnTo>
                  <a:pt x="1770856" y="556813"/>
                </a:lnTo>
                <a:lnTo>
                  <a:pt x="1773474" y="559567"/>
                </a:lnTo>
                <a:lnTo>
                  <a:pt x="1774297" y="559376"/>
                </a:lnTo>
                <a:lnTo>
                  <a:pt x="1774514" y="556881"/>
                </a:lnTo>
                <a:lnTo>
                  <a:pt x="1775045" y="555548"/>
                </a:lnTo>
                <a:lnTo>
                  <a:pt x="1775935" y="554705"/>
                </a:lnTo>
                <a:lnTo>
                  <a:pt x="1775398" y="551148"/>
                </a:lnTo>
                <a:lnTo>
                  <a:pt x="1772440" y="545565"/>
                </a:lnTo>
                <a:lnTo>
                  <a:pt x="1770842" y="543675"/>
                </a:lnTo>
                <a:lnTo>
                  <a:pt x="1768700" y="545776"/>
                </a:lnTo>
                <a:lnTo>
                  <a:pt x="1763539" y="544579"/>
                </a:lnTo>
                <a:lnTo>
                  <a:pt x="1762730" y="545130"/>
                </a:lnTo>
                <a:lnTo>
                  <a:pt x="1763376" y="547041"/>
                </a:lnTo>
                <a:lnTo>
                  <a:pt x="1766266" y="551454"/>
                </a:lnTo>
                <a:close/>
                <a:moveTo>
                  <a:pt x="2210826" y="730744"/>
                </a:moveTo>
                <a:lnTo>
                  <a:pt x="2214355" y="734818"/>
                </a:lnTo>
                <a:lnTo>
                  <a:pt x="2215913" y="739122"/>
                </a:lnTo>
                <a:lnTo>
                  <a:pt x="2222339" y="748146"/>
                </a:lnTo>
                <a:lnTo>
                  <a:pt x="2223678" y="751179"/>
                </a:lnTo>
                <a:lnTo>
                  <a:pt x="2225120" y="749207"/>
                </a:lnTo>
                <a:lnTo>
                  <a:pt x="2226303" y="744283"/>
                </a:lnTo>
                <a:lnTo>
                  <a:pt x="2222060" y="736973"/>
                </a:lnTo>
                <a:lnTo>
                  <a:pt x="2214267" y="727916"/>
                </a:lnTo>
                <a:lnTo>
                  <a:pt x="2209656" y="725570"/>
                </a:lnTo>
                <a:lnTo>
                  <a:pt x="2209955" y="729194"/>
                </a:lnTo>
                <a:lnTo>
                  <a:pt x="2210826" y="730744"/>
                </a:lnTo>
                <a:close/>
                <a:moveTo>
                  <a:pt x="2001534" y="753722"/>
                </a:moveTo>
                <a:lnTo>
                  <a:pt x="2002704" y="753572"/>
                </a:lnTo>
                <a:lnTo>
                  <a:pt x="2004805" y="750968"/>
                </a:lnTo>
                <a:lnTo>
                  <a:pt x="2004499" y="750118"/>
                </a:lnTo>
                <a:lnTo>
                  <a:pt x="2002799" y="747819"/>
                </a:lnTo>
                <a:lnTo>
                  <a:pt x="2000548" y="747187"/>
                </a:lnTo>
                <a:lnTo>
                  <a:pt x="1998766" y="748200"/>
                </a:lnTo>
                <a:lnTo>
                  <a:pt x="1998753" y="749445"/>
                </a:lnTo>
                <a:lnTo>
                  <a:pt x="1999338" y="751899"/>
                </a:lnTo>
                <a:lnTo>
                  <a:pt x="2001534" y="753722"/>
                </a:lnTo>
                <a:close/>
                <a:moveTo>
                  <a:pt x="2291692" y="782309"/>
                </a:moveTo>
                <a:lnTo>
                  <a:pt x="2293596" y="787015"/>
                </a:lnTo>
                <a:lnTo>
                  <a:pt x="2296262" y="787015"/>
                </a:lnTo>
                <a:lnTo>
                  <a:pt x="2298207" y="786600"/>
                </a:lnTo>
                <a:lnTo>
                  <a:pt x="2305177" y="781663"/>
                </a:lnTo>
                <a:lnTo>
                  <a:pt x="2310338" y="780548"/>
                </a:lnTo>
                <a:lnTo>
                  <a:pt x="2312079" y="780949"/>
                </a:lnTo>
                <a:lnTo>
                  <a:pt x="2320259" y="784750"/>
                </a:lnTo>
                <a:lnTo>
                  <a:pt x="2328161" y="789973"/>
                </a:lnTo>
                <a:lnTo>
                  <a:pt x="2338266" y="791911"/>
                </a:lnTo>
                <a:lnTo>
                  <a:pt x="2342380" y="793815"/>
                </a:lnTo>
                <a:lnTo>
                  <a:pt x="2347058" y="793788"/>
                </a:lnTo>
                <a:lnTo>
                  <a:pt x="2351914" y="794352"/>
                </a:lnTo>
                <a:lnTo>
                  <a:pt x="2358625" y="795943"/>
                </a:lnTo>
                <a:lnTo>
                  <a:pt x="2363555" y="795243"/>
                </a:lnTo>
                <a:lnTo>
                  <a:pt x="2364317" y="794243"/>
                </a:lnTo>
                <a:lnTo>
                  <a:pt x="2363793" y="780099"/>
                </a:lnTo>
                <a:lnTo>
                  <a:pt x="2362780" y="775938"/>
                </a:lnTo>
                <a:lnTo>
                  <a:pt x="2361501" y="772714"/>
                </a:lnTo>
                <a:lnTo>
                  <a:pt x="2348051" y="756802"/>
                </a:lnTo>
                <a:lnTo>
                  <a:pt x="2344155" y="753484"/>
                </a:lnTo>
                <a:lnTo>
                  <a:pt x="2339381" y="750437"/>
                </a:lnTo>
                <a:lnTo>
                  <a:pt x="2334553" y="749132"/>
                </a:lnTo>
                <a:lnTo>
                  <a:pt x="2329786" y="749866"/>
                </a:lnTo>
                <a:lnTo>
                  <a:pt x="2322728" y="752090"/>
                </a:lnTo>
                <a:lnTo>
                  <a:pt x="2320395" y="751770"/>
                </a:lnTo>
                <a:lnTo>
                  <a:pt x="2318389" y="752498"/>
                </a:lnTo>
                <a:lnTo>
                  <a:pt x="2316458" y="754851"/>
                </a:lnTo>
                <a:lnTo>
                  <a:pt x="2314554" y="758543"/>
                </a:lnTo>
                <a:lnTo>
                  <a:pt x="2311005" y="768634"/>
                </a:lnTo>
                <a:lnTo>
                  <a:pt x="2309019" y="773000"/>
                </a:lnTo>
                <a:lnTo>
                  <a:pt x="2304952" y="778481"/>
                </a:lnTo>
                <a:lnTo>
                  <a:pt x="2300648" y="780188"/>
                </a:lnTo>
                <a:lnTo>
                  <a:pt x="2296167" y="780786"/>
                </a:lnTo>
                <a:lnTo>
                  <a:pt x="2291692" y="782309"/>
                </a:lnTo>
                <a:close/>
                <a:moveTo>
                  <a:pt x="1916152" y="807497"/>
                </a:moveTo>
                <a:lnTo>
                  <a:pt x="1920987" y="804552"/>
                </a:lnTo>
                <a:lnTo>
                  <a:pt x="1920525" y="803410"/>
                </a:lnTo>
                <a:lnTo>
                  <a:pt x="1917506" y="800159"/>
                </a:lnTo>
                <a:lnTo>
                  <a:pt x="1915330" y="799438"/>
                </a:lnTo>
                <a:lnTo>
                  <a:pt x="1911467" y="800241"/>
                </a:lnTo>
                <a:lnTo>
                  <a:pt x="1909149" y="802288"/>
                </a:lnTo>
                <a:lnTo>
                  <a:pt x="1912045" y="807463"/>
                </a:lnTo>
                <a:lnTo>
                  <a:pt x="1916152" y="807497"/>
                </a:lnTo>
                <a:close/>
                <a:moveTo>
                  <a:pt x="2305503" y="748656"/>
                </a:moveTo>
                <a:lnTo>
                  <a:pt x="2307366" y="748867"/>
                </a:lnTo>
                <a:lnTo>
                  <a:pt x="2316968" y="743291"/>
                </a:lnTo>
                <a:lnTo>
                  <a:pt x="2317668" y="739754"/>
                </a:lnTo>
                <a:lnTo>
                  <a:pt x="2318634" y="731574"/>
                </a:lnTo>
                <a:lnTo>
                  <a:pt x="2318294" y="728670"/>
                </a:lnTo>
                <a:lnTo>
                  <a:pt x="2317512" y="726331"/>
                </a:lnTo>
                <a:lnTo>
                  <a:pt x="2315710" y="724788"/>
                </a:lnTo>
                <a:lnTo>
                  <a:pt x="2313894" y="724148"/>
                </a:lnTo>
                <a:lnTo>
                  <a:pt x="2305462" y="724658"/>
                </a:lnTo>
                <a:lnTo>
                  <a:pt x="2303415" y="725311"/>
                </a:lnTo>
                <a:lnTo>
                  <a:pt x="2301382" y="726753"/>
                </a:lnTo>
                <a:lnTo>
                  <a:pt x="2299621" y="730432"/>
                </a:lnTo>
                <a:lnTo>
                  <a:pt x="2301178" y="742937"/>
                </a:lnTo>
                <a:lnTo>
                  <a:pt x="2305503" y="748656"/>
                </a:lnTo>
                <a:close/>
                <a:moveTo>
                  <a:pt x="1199924" y="737987"/>
                </a:moveTo>
                <a:lnTo>
                  <a:pt x="1202494" y="739333"/>
                </a:lnTo>
                <a:lnTo>
                  <a:pt x="1204350" y="736939"/>
                </a:lnTo>
                <a:lnTo>
                  <a:pt x="1203942" y="735525"/>
                </a:lnTo>
                <a:lnTo>
                  <a:pt x="1202453" y="732927"/>
                </a:lnTo>
                <a:lnTo>
                  <a:pt x="1200828" y="732030"/>
                </a:lnTo>
                <a:lnTo>
                  <a:pt x="1198094" y="732880"/>
                </a:lnTo>
                <a:lnTo>
                  <a:pt x="1197088" y="734151"/>
                </a:lnTo>
                <a:lnTo>
                  <a:pt x="1198081" y="736375"/>
                </a:lnTo>
                <a:lnTo>
                  <a:pt x="1199924" y="737987"/>
                </a:lnTo>
                <a:close/>
                <a:moveTo>
                  <a:pt x="2256019" y="899025"/>
                </a:moveTo>
                <a:lnTo>
                  <a:pt x="2245812" y="899508"/>
                </a:lnTo>
                <a:lnTo>
                  <a:pt x="2243643" y="900882"/>
                </a:lnTo>
                <a:lnTo>
                  <a:pt x="2242909" y="900943"/>
                </a:lnTo>
                <a:lnTo>
                  <a:pt x="2241998" y="901752"/>
                </a:lnTo>
                <a:lnTo>
                  <a:pt x="2241658" y="902521"/>
                </a:lnTo>
                <a:lnTo>
                  <a:pt x="2241936" y="904187"/>
                </a:lnTo>
                <a:lnTo>
                  <a:pt x="2245500" y="906968"/>
                </a:lnTo>
                <a:lnTo>
                  <a:pt x="2247002" y="906689"/>
                </a:lnTo>
                <a:lnTo>
                  <a:pt x="2248131" y="905683"/>
                </a:lnTo>
                <a:lnTo>
                  <a:pt x="2249165" y="905315"/>
                </a:lnTo>
                <a:lnTo>
                  <a:pt x="2250198" y="905846"/>
                </a:lnTo>
                <a:lnTo>
                  <a:pt x="2252123" y="908287"/>
                </a:lnTo>
                <a:lnTo>
                  <a:pt x="2254006" y="908926"/>
                </a:lnTo>
                <a:lnTo>
                  <a:pt x="2258739" y="903860"/>
                </a:lnTo>
                <a:lnTo>
                  <a:pt x="2258243" y="901745"/>
                </a:lnTo>
                <a:lnTo>
                  <a:pt x="2256794" y="899318"/>
                </a:lnTo>
                <a:lnTo>
                  <a:pt x="2256019" y="899025"/>
                </a:lnTo>
                <a:close/>
                <a:moveTo>
                  <a:pt x="1330104" y="498155"/>
                </a:moveTo>
                <a:lnTo>
                  <a:pt x="1334204" y="497741"/>
                </a:lnTo>
                <a:lnTo>
                  <a:pt x="1337101" y="492076"/>
                </a:lnTo>
                <a:lnTo>
                  <a:pt x="1337366" y="489846"/>
                </a:lnTo>
                <a:lnTo>
                  <a:pt x="1336149" y="487180"/>
                </a:lnTo>
                <a:lnTo>
                  <a:pt x="1329764" y="488010"/>
                </a:lnTo>
                <a:lnTo>
                  <a:pt x="1328213" y="490567"/>
                </a:lnTo>
                <a:lnTo>
                  <a:pt x="1327098" y="494470"/>
                </a:lnTo>
                <a:lnTo>
                  <a:pt x="1327812" y="495925"/>
                </a:lnTo>
                <a:lnTo>
                  <a:pt x="1330104" y="498155"/>
                </a:lnTo>
                <a:close/>
                <a:moveTo>
                  <a:pt x="2803029" y="1627392"/>
                </a:moveTo>
                <a:lnTo>
                  <a:pt x="2801594" y="1625543"/>
                </a:lnTo>
                <a:lnTo>
                  <a:pt x="2798616" y="1620225"/>
                </a:lnTo>
                <a:lnTo>
                  <a:pt x="2798269" y="1617661"/>
                </a:lnTo>
                <a:lnTo>
                  <a:pt x="2799146" y="1615336"/>
                </a:lnTo>
                <a:lnTo>
                  <a:pt x="2797922" y="1614935"/>
                </a:lnTo>
                <a:lnTo>
                  <a:pt x="2792571" y="1614017"/>
                </a:lnTo>
                <a:lnTo>
                  <a:pt x="2790646" y="1615506"/>
                </a:lnTo>
                <a:lnTo>
                  <a:pt x="2789129" y="1615921"/>
                </a:lnTo>
                <a:lnTo>
                  <a:pt x="2793726" y="1619396"/>
                </a:lnTo>
                <a:lnTo>
                  <a:pt x="2795148" y="1621225"/>
                </a:lnTo>
                <a:lnTo>
                  <a:pt x="2795454" y="1623197"/>
                </a:lnTo>
                <a:lnTo>
                  <a:pt x="2796161" y="1624734"/>
                </a:lnTo>
                <a:lnTo>
                  <a:pt x="2798269" y="1627848"/>
                </a:lnTo>
                <a:lnTo>
                  <a:pt x="2800084" y="1630235"/>
                </a:lnTo>
                <a:lnTo>
                  <a:pt x="2801166" y="1631112"/>
                </a:lnTo>
                <a:lnTo>
                  <a:pt x="2802729" y="1631486"/>
                </a:lnTo>
                <a:lnTo>
                  <a:pt x="2803824" y="1633444"/>
                </a:lnTo>
                <a:lnTo>
                  <a:pt x="2806191" y="1635865"/>
                </a:lnTo>
                <a:lnTo>
                  <a:pt x="2806293" y="1631078"/>
                </a:lnTo>
                <a:lnTo>
                  <a:pt x="2804906" y="1628807"/>
                </a:lnTo>
                <a:lnTo>
                  <a:pt x="2803029" y="1627392"/>
                </a:lnTo>
                <a:close/>
                <a:moveTo>
                  <a:pt x="2576567" y="1800528"/>
                </a:moveTo>
                <a:lnTo>
                  <a:pt x="2576526" y="1803058"/>
                </a:lnTo>
                <a:lnTo>
                  <a:pt x="2578505" y="1803827"/>
                </a:lnTo>
                <a:lnTo>
                  <a:pt x="2580334" y="1802535"/>
                </a:lnTo>
                <a:lnTo>
                  <a:pt x="2580708" y="1801487"/>
                </a:lnTo>
                <a:lnTo>
                  <a:pt x="2580184" y="1797965"/>
                </a:lnTo>
                <a:lnTo>
                  <a:pt x="2581735" y="1795088"/>
                </a:lnTo>
                <a:lnTo>
                  <a:pt x="2582047" y="1793212"/>
                </a:lnTo>
                <a:lnTo>
                  <a:pt x="2580620" y="1792722"/>
                </a:lnTo>
                <a:lnTo>
                  <a:pt x="2576567" y="1800528"/>
                </a:lnTo>
                <a:close/>
                <a:moveTo>
                  <a:pt x="2546714" y="1846089"/>
                </a:moveTo>
                <a:lnTo>
                  <a:pt x="2545477" y="1848047"/>
                </a:lnTo>
                <a:lnTo>
                  <a:pt x="2545858" y="1848455"/>
                </a:lnTo>
                <a:lnTo>
                  <a:pt x="2546810" y="1848666"/>
                </a:lnTo>
                <a:lnTo>
                  <a:pt x="2547714" y="1847061"/>
                </a:lnTo>
                <a:lnTo>
                  <a:pt x="2547293" y="1845762"/>
                </a:lnTo>
                <a:lnTo>
                  <a:pt x="2546714" y="1846089"/>
                </a:lnTo>
                <a:close/>
                <a:moveTo>
                  <a:pt x="2603073" y="1759715"/>
                </a:moveTo>
                <a:lnTo>
                  <a:pt x="2600843" y="1761904"/>
                </a:lnTo>
                <a:lnTo>
                  <a:pt x="2598708" y="1767949"/>
                </a:lnTo>
                <a:lnTo>
                  <a:pt x="2596940" y="1770391"/>
                </a:lnTo>
                <a:lnTo>
                  <a:pt x="2592241" y="1771343"/>
                </a:lnTo>
                <a:lnTo>
                  <a:pt x="2590194" y="1773600"/>
                </a:lnTo>
                <a:lnTo>
                  <a:pt x="2588127" y="1773458"/>
                </a:lnTo>
                <a:lnTo>
                  <a:pt x="2587685" y="1774450"/>
                </a:lnTo>
                <a:lnTo>
                  <a:pt x="2588596" y="1775994"/>
                </a:lnTo>
                <a:lnTo>
                  <a:pt x="2588596" y="1779503"/>
                </a:lnTo>
                <a:lnTo>
                  <a:pt x="2589473" y="1780496"/>
                </a:lnTo>
                <a:lnTo>
                  <a:pt x="2591541" y="1781087"/>
                </a:lnTo>
                <a:lnTo>
                  <a:pt x="2592533" y="1780006"/>
                </a:lnTo>
                <a:lnTo>
                  <a:pt x="2593818" y="1777993"/>
                </a:lnTo>
                <a:lnTo>
                  <a:pt x="2595559" y="1777055"/>
                </a:lnTo>
                <a:lnTo>
                  <a:pt x="2599089" y="1776320"/>
                </a:lnTo>
                <a:lnTo>
                  <a:pt x="2601543" y="1773342"/>
                </a:lnTo>
                <a:lnTo>
                  <a:pt x="2603903" y="1768881"/>
                </a:lnTo>
                <a:lnTo>
                  <a:pt x="2604971" y="1765665"/>
                </a:lnTo>
                <a:lnTo>
                  <a:pt x="2605399" y="1762305"/>
                </a:lnTo>
                <a:lnTo>
                  <a:pt x="2604903" y="1759279"/>
                </a:lnTo>
                <a:lnTo>
                  <a:pt x="2603073" y="1759715"/>
                </a:lnTo>
                <a:close/>
                <a:moveTo>
                  <a:pt x="2610220" y="1756546"/>
                </a:moveTo>
                <a:lnTo>
                  <a:pt x="2607099" y="1758878"/>
                </a:lnTo>
                <a:lnTo>
                  <a:pt x="2606242" y="1760469"/>
                </a:lnTo>
                <a:lnTo>
                  <a:pt x="2606779" y="1761360"/>
                </a:lnTo>
                <a:lnTo>
                  <a:pt x="2609248" y="1763251"/>
                </a:lnTo>
                <a:lnTo>
                  <a:pt x="2610003" y="1763407"/>
                </a:lnTo>
                <a:lnTo>
                  <a:pt x="2610758" y="1762693"/>
                </a:lnTo>
                <a:lnTo>
                  <a:pt x="2612247" y="1759878"/>
                </a:lnTo>
                <a:lnTo>
                  <a:pt x="2612335" y="1757117"/>
                </a:lnTo>
                <a:lnTo>
                  <a:pt x="2611730" y="1756614"/>
                </a:lnTo>
                <a:lnTo>
                  <a:pt x="2610220" y="1756546"/>
                </a:lnTo>
                <a:close/>
                <a:moveTo>
                  <a:pt x="1182774" y="647185"/>
                </a:moveTo>
                <a:lnTo>
                  <a:pt x="1184208" y="650347"/>
                </a:lnTo>
                <a:lnTo>
                  <a:pt x="1185031" y="650973"/>
                </a:lnTo>
                <a:lnTo>
                  <a:pt x="1188139" y="648273"/>
                </a:lnTo>
                <a:lnTo>
                  <a:pt x="1188989" y="652306"/>
                </a:lnTo>
                <a:lnTo>
                  <a:pt x="1190390" y="653475"/>
                </a:lnTo>
                <a:lnTo>
                  <a:pt x="1191757" y="646424"/>
                </a:lnTo>
                <a:lnTo>
                  <a:pt x="1194218" y="646573"/>
                </a:lnTo>
                <a:lnTo>
                  <a:pt x="1195021" y="645703"/>
                </a:lnTo>
                <a:lnTo>
                  <a:pt x="1194776" y="642949"/>
                </a:lnTo>
                <a:lnTo>
                  <a:pt x="1194082" y="640494"/>
                </a:lnTo>
                <a:lnTo>
                  <a:pt x="1193953" y="633177"/>
                </a:lnTo>
                <a:lnTo>
                  <a:pt x="1191206" y="633340"/>
                </a:lnTo>
                <a:lnTo>
                  <a:pt x="1189125" y="634544"/>
                </a:lnTo>
                <a:lnTo>
                  <a:pt x="1189064" y="637414"/>
                </a:lnTo>
                <a:lnTo>
                  <a:pt x="1189390" y="641208"/>
                </a:lnTo>
                <a:lnTo>
                  <a:pt x="1187779" y="641426"/>
                </a:lnTo>
                <a:lnTo>
                  <a:pt x="1185297" y="638060"/>
                </a:lnTo>
                <a:lnTo>
                  <a:pt x="1181257" y="644384"/>
                </a:lnTo>
                <a:lnTo>
                  <a:pt x="1181863" y="646519"/>
                </a:lnTo>
                <a:lnTo>
                  <a:pt x="1182774" y="647185"/>
                </a:lnTo>
                <a:close/>
                <a:moveTo>
                  <a:pt x="2594519" y="1758103"/>
                </a:moveTo>
                <a:lnTo>
                  <a:pt x="2596260" y="1757763"/>
                </a:lnTo>
                <a:lnTo>
                  <a:pt x="2596423" y="1757056"/>
                </a:lnTo>
                <a:lnTo>
                  <a:pt x="2596158" y="1755090"/>
                </a:lnTo>
                <a:lnTo>
                  <a:pt x="2594805" y="1754370"/>
                </a:lnTo>
                <a:lnTo>
                  <a:pt x="2592873" y="1755002"/>
                </a:lnTo>
                <a:lnTo>
                  <a:pt x="2593179" y="1756328"/>
                </a:lnTo>
                <a:lnTo>
                  <a:pt x="2593744" y="1757301"/>
                </a:lnTo>
                <a:lnTo>
                  <a:pt x="2594519" y="1758103"/>
                </a:lnTo>
                <a:close/>
                <a:moveTo>
                  <a:pt x="2529864" y="1865408"/>
                </a:moveTo>
                <a:lnTo>
                  <a:pt x="2527457" y="1868073"/>
                </a:lnTo>
                <a:lnTo>
                  <a:pt x="2524111" y="1872147"/>
                </a:lnTo>
                <a:lnTo>
                  <a:pt x="2521262" y="1872595"/>
                </a:lnTo>
                <a:lnTo>
                  <a:pt x="2521418" y="1873262"/>
                </a:lnTo>
                <a:lnTo>
                  <a:pt x="2522003" y="1874391"/>
                </a:lnTo>
                <a:lnTo>
                  <a:pt x="2523173" y="1874425"/>
                </a:lnTo>
                <a:lnTo>
                  <a:pt x="2526729" y="1871365"/>
                </a:lnTo>
                <a:lnTo>
                  <a:pt x="2532210" y="1864531"/>
                </a:lnTo>
                <a:lnTo>
                  <a:pt x="2531177" y="1864497"/>
                </a:lnTo>
                <a:lnTo>
                  <a:pt x="2529864" y="1865408"/>
                </a:lnTo>
                <a:close/>
                <a:moveTo>
                  <a:pt x="2567278" y="1814380"/>
                </a:moveTo>
                <a:lnTo>
                  <a:pt x="2566618" y="1816475"/>
                </a:lnTo>
                <a:lnTo>
                  <a:pt x="2564721" y="1818195"/>
                </a:lnTo>
                <a:lnTo>
                  <a:pt x="2564878" y="1818678"/>
                </a:lnTo>
                <a:lnTo>
                  <a:pt x="2565687" y="1819167"/>
                </a:lnTo>
                <a:lnTo>
                  <a:pt x="2566414" y="1817678"/>
                </a:lnTo>
                <a:lnTo>
                  <a:pt x="2568767" y="1815747"/>
                </a:lnTo>
                <a:lnTo>
                  <a:pt x="2569223" y="1814741"/>
                </a:lnTo>
                <a:lnTo>
                  <a:pt x="2568658" y="1814367"/>
                </a:lnTo>
                <a:lnTo>
                  <a:pt x="2567278" y="1814380"/>
                </a:lnTo>
                <a:close/>
                <a:moveTo>
                  <a:pt x="2413128" y="1964838"/>
                </a:moveTo>
                <a:lnTo>
                  <a:pt x="2412726" y="1965185"/>
                </a:lnTo>
                <a:lnTo>
                  <a:pt x="2412808" y="1965532"/>
                </a:lnTo>
                <a:lnTo>
                  <a:pt x="2413060" y="1965471"/>
                </a:lnTo>
                <a:lnTo>
                  <a:pt x="2413522" y="1965151"/>
                </a:lnTo>
                <a:lnTo>
                  <a:pt x="2413842" y="1964954"/>
                </a:lnTo>
                <a:lnTo>
                  <a:pt x="2414113" y="1964668"/>
                </a:lnTo>
                <a:lnTo>
                  <a:pt x="2413882" y="1964437"/>
                </a:lnTo>
                <a:lnTo>
                  <a:pt x="2413128" y="1964838"/>
                </a:lnTo>
                <a:close/>
                <a:moveTo>
                  <a:pt x="2418554" y="1959228"/>
                </a:moveTo>
                <a:lnTo>
                  <a:pt x="2418119" y="1959113"/>
                </a:lnTo>
                <a:lnTo>
                  <a:pt x="2417616" y="1959459"/>
                </a:lnTo>
                <a:lnTo>
                  <a:pt x="2417425" y="1959690"/>
                </a:lnTo>
                <a:lnTo>
                  <a:pt x="2417704" y="1959806"/>
                </a:lnTo>
                <a:lnTo>
                  <a:pt x="2418540" y="1959949"/>
                </a:lnTo>
                <a:lnTo>
                  <a:pt x="2419044" y="1959806"/>
                </a:lnTo>
                <a:lnTo>
                  <a:pt x="2418880" y="1959310"/>
                </a:lnTo>
                <a:lnTo>
                  <a:pt x="2418554" y="1959228"/>
                </a:lnTo>
                <a:close/>
                <a:moveTo>
                  <a:pt x="2416153" y="1936720"/>
                </a:moveTo>
                <a:lnTo>
                  <a:pt x="2414331" y="1936652"/>
                </a:lnTo>
                <a:lnTo>
                  <a:pt x="2411053" y="1942704"/>
                </a:lnTo>
                <a:lnTo>
                  <a:pt x="2410095" y="1943343"/>
                </a:lnTo>
                <a:lnTo>
                  <a:pt x="2409367" y="1944819"/>
                </a:lnTo>
                <a:lnTo>
                  <a:pt x="2407864" y="1946519"/>
                </a:lnTo>
                <a:lnTo>
                  <a:pt x="2407388" y="1948042"/>
                </a:lnTo>
                <a:lnTo>
                  <a:pt x="2405824" y="1949960"/>
                </a:lnTo>
                <a:lnTo>
                  <a:pt x="2401928" y="1953346"/>
                </a:lnTo>
                <a:lnTo>
                  <a:pt x="2401241" y="1954944"/>
                </a:lnTo>
                <a:lnTo>
                  <a:pt x="2401492" y="1956875"/>
                </a:lnTo>
                <a:lnTo>
                  <a:pt x="2403716" y="1958779"/>
                </a:lnTo>
                <a:lnTo>
                  <a:pt x="2404308" y="1954026"/>
                </a:lnTo>
                <a:lnTo>
                  <a:pt x="2407749" y="1951503"/>
                </a:lnTo>
                <a:lnTo>
                  <a:pt x="2410047" y="1948674"/>
                </a:lnTo>
                <a:lnTo>
                  <a:pt x="2410550" y="1947192"/>
                </a:lnTo>
                <a:lnTo>
                  <a:pt x="2414338" y="1943418"/>
                </a:lnTo>
                <a:lnTo>
                  <a:pt x="2415494" y="1942813"/>
                </a:lnTo>
                <a:lnTo>
                  <a:pt x="2417853" y="1942486"/>
                </a:lnTo>
                <a:lnTo>
                  <a:pt x="2420533" y="1939970"/>
                </a:lnTo>
                <a:lnTo>
                  <a:pt x="2422056" y="1939998"/>
                </a:lnTo>
                <a:lnTo>
                  <a:pt x="2423042" y="1938243"/>
                </a:lnTo>
                <a:lnTo>
                  <a:pt x="2418996" y="1938665"/>
                </a:lnTo>
                <a:lnTo>
                  <a:pt x="2416153" y="1936720"/>
                </a:lnTo>
                <a:close/>
                <a:moveTo>
                  <a:pt x="2410884" y="1964219"/>
                </a:moveTo>
                <a:lnTo>
                  <a:pt x="2410550" y="1964260"/>
                </a:lnTo>
                <a:lnTo>
                  <a:pt x="2410197" y="1964280"/>
                </a:lnTo>
                <a:lnTo>
                  <a:pt x="2409931" y="1964145"/>
                </a:lnTo>
                <a:lnTo>
                  <a:pt x="2409694" y="1964192"/>
                </a:lnTo>
                <a:lnTo>
                  <a:pt x="2409694" y="1964383"/>
                </a:lnTo>
                <a:lnTo>
                  <a:pt x="2409931" y="1964552"/>
                </a:lnTo>
                <a:lnTo>
                  <a:pt x="2410027" y="1964838"/>
                </a:lnTo>
                <a:lnTo>
                  <a:pt x="2410169" y="1965185"/>
                </a:lnTo>
                <a:lnTo>
                  <a:pt x="2410421" y="1965117"/>
                </a:lnTo>
                <a:lnTo>
                  <a:pt x="2410877" y="1965029"/>
                </a:lnTo>
                <a:lnTo>
                  <a:pt x="2411108" y="1965008"/>
                </a:lnTo>
                <a:lnTo>
                  <a:pt x="2411060" y="1964512"/>
                </a:lnTo>
                <a:lnTo>
                  <a:pt x="2410884" y="1964219"/>
                </a:lnTo>
                <a:close/>
                <a:moveTo>
                  <a:pt x="2466114" y="1910955"/>
                </a:moveTo>
                <a:lnTo>
                  <a:pt x="2466127" y="1910139"/>
                </a:lnTo>
                <a:lnTo>
                  <a:pt x="2465862" y="1909486"/>
                </a:lnTo>
                <a:lnTo>
                  <a:pt x="2465114" y="1909037"/>
                </a:lnTo>
                <a:lnTo>
                  <a:pt x="2463849" y="1909193"/>
                </a:lnTo>
                <a:lnTo>
                  <a:pt x="2462047" y="1910172"/>
                </a:lnTo>
                <a:lnTo>
                  <a:pt x="2456546" y="1915653"/>
                </a:lnTo>
                <a:lnTo>
                  <a:pt x="2452840" y="1916306"/>
                </a:lnTo>
                <a:lnTo>
                  <a:pt x="2451425" y="1916197"/>
                </a:lnTo>
                <a:lnTo>
                  <a:pt x="2449678" y="1913069"/>
                </a:lnTo>
                <a:lnTo>
                  <a:pt x="2448909" y="1912920"/>
                </a:lnTo>
                <a:lnTo>
                  <a:pt x="2447923" y="1915164"/>
                </a:lnTo>
                <a:lnTo>
                  <a:pt x="2448168" y="1917183"/>
                </a:lnTo>
                <a:lnTo>
                  <a:pt x="2445951" y="1918129"/>
                </a:lnTo>
                <a:lnTo>
                  <a:pt x="2443823" y="1920760"/>
                </a:lnTo>
                <a:lnTo>
                  <a:pt x="2441912" y="1921583"/>
                </a:lnTo>
                <a:lnTo>
                  <a:pt x="2439485" y="1924738"/>
                </a:lnTo>
                <a:lnTo>
                  <a:pt x="2435976" y="1927132"/>
                </a:lnTo>
                <a:lnTo>
                  <a:pt x="2434221" y="1929539"/>
                </a:lnTo>
                <a:lnTo>
                  <a:pt x="2433956" y="1932293"/>
                </a:lnTo>
                <a:lnTo>
                  <a:pt x="2430774" y="1934898"/>
                </a:lnTo>
                <a:lnTo>
                  <a:pt x="2429998" y="1936305"/>
                </a:lnTo>
                <a:lnTo>
                  <a:pt x="2429305" y="1939202"/>
                </a:lnTo>
                <a:lnTo>
                  <a:pt x="2433140" y="1935815"/>
                </a:lnTo>
                <a:lnTo>
                  <a:pt x="2435221" y="1935224"/>
                </a:lnTo>
                <a:lnTo>
                  <a:pt x="2437179" y="1931912"/>
                </a:lnTo>
                <a:lnTo>
                  <a:pt x="2442014" y="1927683"/>
                </a:lnTo>
                <a:lnTo>
                  <a:pt x="2442898" y="1926309"/>
                </a:lnTo>
                <a:lnTo>
                  <a:pt x="2443136" y="1924752"/>
                </a:lnTo>
                <a:lnTo>
                  <a:pt x="2443823" y="1923881"/>
                </a:lnTo>
                <a:lnTo>
                  <a:pt x="2446230" y="1924384"/>
                </a:lnTo>
                <a:lnTo>
                  <a:pt x="2448698" y="1923528"/>
                </a:lnTo>
                <a:lnTo>
                  <a:pt x="2450446" y="1921379"/>
                </a:lnTo>
                <a:lnTo>
                  <a:pt x="2455356" y="1917421"/>
                </a:lnTo>
                <a:lnTo>
                  <a:pt x="2458266" y="1916605"/>
                </a:lnTo>
                <a:lnTo>
                  <a:pt x="2461796" y="1914701"/>
                </a:lnTo>
                <a:lnTo>
                  <a:pt x="2465447" y="1914531"/>
                </a:lnTo>
                <a:lnTo>
                  <a:pt x="2466331" y="1913484"/>
                </a:lnTo>
                <a:lnTo>
                  <a:pt x="2465678" y="1912104"/>
                </a:lnTo>
                <a:lnTo>
                  <a:pt x="2466114" y="1910955"/>
                </a:lnTo>
                <a:close/>
                <a:moveTo>
                  <a:pt x="2494422" y="1890629"/>
                </a:moveTo>
                <a:lnTo>
                  <a:pt x="2487812" y="1895525"/>
                </a:lnTo>
                <a:lnTo>
                  <a:pt x="2484637" y="1899510"/>
                </a:lnTo>
                <a:lnTo>
                  <a:pt x="2482155" y="1900503"/>
                </a:lnTo>
                <a:lnTo>
                  <a:pt x="2477980" y="1907214"/>
                </a:lnTo>
                <a:lnTo>
                  <a:pt x="2479734" y="1907269"/>
                </a:lnTo>
                <a:lnTo>
                  <a:pt x="2482570" y="1905889"/>
                </a:lnTo>
                <a:lnTo>
                  <a:pt x="2486310" y="1902047"/>
                </a:lnTo>
                <a:lnTo>
                  <a:pt x="2487656" y="1900972"/>
                </a:lnTo>
                <a:lnTo>
                  <a:pt x="2489615" y="1900238"/>
                </a:lnTo>
                <a:lnTo>
                  <a:pt x="2492253" y="1897946"/>
                </a:lnTo>
                <a:lnTo>
                  <a:pt x="2493008" y="1895784"/>
                </a:lnTo>
                <a:lnTo>
                  <a:pt x="2499087" y="1890398"/>
                </a:lnTo>
                <a:lnTo>
                  <a:pt x="2495191" y="1890262"/>
                </a:lnTo>
                <a:lnTo>
                  <a:pt x="2494422" y="1890629"/>
                </a:lnTo>
                <a:close/>
                <a:moveTo>
                  <a:pt x="2427931" y="1953618"/>
                </a:moveTo>
                <a:lnTo>
                  <a:pt x="2424069" y="1954869"/>
                </a:lnTo>
                <a:lnTo>
                  <a:pt x="2423913" y="1955291"/>
                </a:lnTo>
                <a:lnTo>
                  <a:pt x="2423817" y="1956780"/>
                </a:lnTo>
                <a:lnTo>
                  <a:pt x="2425232" y="1957419"/>
                </a:lnTo>
                <a:lnTo>
                  <a:pt x="2425823" y="1956698"/>
                </a:lnTo>
                <a:lnTo>
                  <a:pt x="2429359" y="1955107"/>
                </a:lnTo>
                <a:lnTo>
                  <a:pt x="2429074" y="1954448"/>
                </a:lnTo>
                <a:lnTo>
                  <a:pt x="2427931" y="1953618"/>
                </a:lnTo>
                <a:close/>
                <a:moveTo>
                  <a:pt x="2501242" y="1479750"/>
                </a:moveTo>
                <a:lnTo>
                  <a:pt x="2499842" y="1482089"/>
                </a:lnTo>
                <a:lnTo>
                  <a:pt x="2497502" y="1483687"/>
                </a:lnTo>
                <a:lnTo>
                  <a:pt x="2497537" y="1484401"/>
                </a:lnTo>
                <a:lnTo>
                  <a:pt x="2498284" y="1485414"/>
                </a:lnTo>
                <a:lnTo>
                  <a:pt x="2499787" y="1484992"/>
                </a:lnTo>
                <a:lnTo>
                  <a:pt x="2502419" y="1482157"/>
                </a:lnTo>
                <a:lnTo>
                  <a:pt x="2502134" y="1481150"/>
                </a:lnTo>
                <a:lnTo>
                  <a:pt x="2501242" y="1479750"/>
                </a:lnTo>
                <a:close/>
                <a:moveTo>
                  <a:pt x="2766635" y="1477478"/>
                </a:moveTo>
                <a:lnTo>
                  <a:pt x="2765581" y="1477268"/>
                </a:lnTo>
                <a:lnTo>
                  <a:pt x="2759563" y="1482116"/>
                </a:lnTo>
                <a:lnTo>
                  <a:pt x="2751144" y="1485122"/>
                </a:lnTo>
                <a:lnTo>
                  <a:pt x="2751260" y="1486699"/>
                </a:lnTo>
                <a:lnTo>
                  <a:pt x="2751600" y="1488270"/>
                </a:lnTo>
                <a:lnTo>
                  <a:pt x="2750499" y="1493105"/>
                </a:lnTo>
                <a:lnTo>
                  <a:pt x="2747636" y="1498892"/>
                </a:lnTo>
                <a:lnTo>
                  <a:pt x="2744786" y="1501156"/>
                </a:lnTo>
                <a:lnTo>
                  <a:pt x="2744875" y="1502353"/>
                </a:lnTo>
                <a:lnTo>
                  <a:pt x="2745167" y="1503135"/>
                </a:lnTo>
                <a:lnTo>
                  <a:pt x="2745630" y="1503693"/>
                </a:lnTo>
                <a:lnTo>
                  <a:pt x="2748751" y="1500265"/>
                </a:lnTo>
                <a:lnTo>
                  <a:pt x="2754952" y="1495118"/>
                </a:lnTo>
                <a:lnTo>
                  <a:pt x="2761039" y="1491650"/>
                </a:lnTo>
                <a:lnTo>
                  <a:pt x="2767465" y="1489902"/>
                </a:lnTo>
                <a:lnTo>
                  <a:pt x="2768342" y="1486760"/>
                </a:lnTo>
                <a:lnTo>
                  <a:pt x="2767723" y="1481518"/>
                </a:lnTo>
                <a:lnTo>
                  <a:pt x="2766635" y="1477478"/>
                </a:lnTo>
                <a:close/>
                <a:moveTo>
                  <a:pt x="1079229" y="270486"/>
                </a:moveTo>
                <a:lnTo>
                  <a:pt x="1085030" y="273994"/>
                </a:lnTo>
                <a:lnTo>
                  <a:pt x="1088450" y="274103"/>
                </a:lnTo>
                <a:lnTo>
                  <a:pt x="1088695" y="279462"/>
                </a:lnTo>
                <a:lnTo>
                  <a:pt x="1091762" y="279870"/>
                </a:lnTo>
                <a:lnTo>
                  <a:pt x="1106627" y="278571"/>
                </a:lnTo>
                <a:lnTo>
                  <a:pt x="1105872" y="276218"/>
                </a:lnTo>
                <a:lnTo>
                  <a:pt x="1102261" y="272804"/>
                </a:lnTo>
                <a:lnTo>
                  <a:pt x="1085227" y="263686"/>
                </a:lnTo>
                <a:lnTo>
                  <a:pt x="1083411" y="266644"/>
                </a:lnTo>
                <a:lnTo>
                  <a:pt x="1081052" y="262842"/>
                </a:lnTo>
                <a:lnTo>
                  <a:pt x="1079134" y="261421"/>
                </a:lnTo>
                <a:lnTo>
                  <a:pt x="1077284" y="263516"/>
                </a:lnTo>
                <a:lnTo>
                  <a:pt x="1077679" y="265542"/>
                </a:lnTo>
                <a:lnTo>
                  <a:pt x="1079229" y="270486"/>
                </a:lnTo>
                <a:close/>
                <a:moveTo>
                  <a:pt x="1078964" y="773673"/>
                </a:moveTo>
                <a:lnTo>
                  <a:pt x="1077883" y="775754"/>
                </a:lnTo>
                <a:lnTo>
                  <a:pt x="1080773" y="778923"/>
                </a:lnTo>
                <a:lnTo>
                  <a:pt x="1088885" y="781384"/>
                </a:lnTo>
                <a:lnTo>
                  <a:pt x="1090728" y="780963"/>
                </a:lnTo>
                <a:lnTo>
                  <a:pt x="1081086" y="773612"/>
                </a:lnTo>
                <a:lnTo>
                  <a:pt x="1078964" y="773673"/>
                </a:lnTo>
                <a:close/>
                <a:moveTo>
                  <a:pt x="1073000" y="780072"/>
                </a:moveTo>
                <a:lnTo>
                  <a:pt x="1074408" y="778569"/>
                </a:lnTo>
                <a:lnTo>
                  <a:pt x="1077278" y="774013"/>
                </a:lnTo>
                <a:lnTo>
                  <a:pt x="1077053" y="773299"/>
                </a:lnTo>
                <a:lnTo>
                  <a:pt x="1074966" y="772374"/>
                </a:lnTo>
                <a:lnTo>
                  <a:pt x="1068084" y="774598"/>
                </a:lnTo>
                <a:lnTo>
                  <a:pt x="1064365" y="778848"/>
                </a:lnTo>
                <a:lnTo>
                  <a:pt x="1063780" y="781867"/>
                </a:lnTo>
                <a:lnTo>
                  <a:pt x="1066819" y="780235"/>
                </a:lnTo>
                <a:lnTo>
                  <a:pt x="1073000" y="780072"/>
                </a:lnTo>
                <a:close/>
                <a:moveTo>
                  <a:pt x="1046426" y="816432"/>
                </a:moveTo>
                <a:lnTo>
                  <a:pt x="1049357" y="818152"/>
                </a:lnTo>
                <a:lnTo>
                  <a:pt x="1050315" y="819274"/>
                </a:lnTo>
                <a:lnTo>
                  <a:pt x="1050744" y="818649"/>
                </a:lnTo>
                <a:lnTo>
                  <a:pt x="1051444" y="816425"/>
                </a:lnTo>
                <a:lnTo>
                  <a:pt x="1050737" y="815017"/>
                </a:lnTo>
                <a:lnTo>
                  <a:pt x="1050492" y="812433"/>
                </a:lnTo>
                <a:lnTo>
                  <a:pt x="1052315" y="808279"/>
                </a:lnTo>
                <a:lnTo>
                  <a:pt x="1056490" y="806327"/>
                </a:lnTo>
                <a:lnTo>
                  <a:pt x="1051981" y="803335"/>
                </a:lnTo>
                <a:lnTo>
                  <a:pt x="1049588" y="802437"/>
                </a:lnTo>
                <a:lnTo>
                  <a:pt x="1045943" y="801866"/>
                </a:lnTo>
                <a:lnTo>
                  <a:pt x="1041924" y="803274"/>
                </a:lnTo>
                <a:lnTo>
                  <a:pt x="1040857" y="805552"/>
                </a:lnTo>
                <a:lnTo>
                  <a:pt x="1040054" y="809006"/>
                </a:lnTo>
                <a:lnTo>
                  <a:pt x="1041591" y="812019"/>
                </a:lnTo>
                <a:lnTo>
                  <a:pt x="1046426" y="816432"/>
                </a:lnTo>
                <a:close/>
                <a:moveTo>
                  <a:pt x="1135425" y="132118"/>
                </a:moveTo>
                <a:lnTo>
                  <a:pt x="1153132" y="127793"/>
                </a:lnTo>
                <a:lnTo>
                  <a:pt x="1159212" y="125413"/>
                </a:lnTo>
                <a:lnTo>
                  <a:pt x="1159755" y="123652"/>
                </a:lnTo>
                <a:lnTo>
                  <a:pt x="1160789" y="118212"/>
                </a:lnTo>
                <a:lnTo>
                  <a:pt x="1157960" y="115533"/>
                </a:lnTo>
                <a:lnTo>
                  <a:pt x="1148936" y="112425"/>
                </a:lnTo>
                <a:lnTo>
                  <a:pt x="1137696" y="114254"/>
                </a:lnTo>
                <a:lnTo>
                  <a:pt x="1135643" y="118709"/>
                </a:lnTo>
                <a:lnTo>
                  <a:pt x="1133120" y="127787"/>
                </a:lnTo>
                <a:lnTo>
                  <a:pt x="1133677" y="129398"/>
                </a:lnTo>
                <a:lnTo>
                  <a:pt x="1135425" y="132118"/>
                </a:lnTo>
                <a:close/>
                <a:moveTo>
                  <a:pt x="964050" y="806749"/>
                </a:moveTo>
                <a:lnTo>
                  <a:pt x="967484" y="807524"/>
                </a:lnTo>
                <a:lnTo>
                  <a:pt x="969041" y="807286"/>
                </a:lnTo>
                <a:lnTo>
                  <a:pt x="974644" y="804212"/>
                </a:lnTo>
                <a:lnTo>
                  <a:pt x="978711" y="802601"/>
                </a:lnTo>
                <a:lnTo>
                  <a:pt x="987653" y="799779"/>
                </a:lnTo>
                <a:lnTo>
                  <a:pt x="992821" y="799024"/>
                </a:lnTo>
                <a:lnTo>
                  <a:pt x="992903" y="795671"/>
                </a:lnTo>
                <a:lnTo>
                  <a:pt x="992127" y="791809"/>
                </a:lnTo>
                <a:lnTo>
                  <a:pt x="989367" y="787892"/>
                </a:lnTo>
                <a:lnTo>
                  <a:pt x="987578" y="785886"/>
                </a:lnTo>
                <a:lnTo>
                  <a:pt x="985294" y="780840"/>
                </a:lnTo>
                <a:lnTo>
                  <a:pt x="983566" y="778814"/>
                </a:lnTo>
                <a:lnTo>
                  <a:pt x="981315" y="777053"/>
                </a:lnTo>
                <a:lnTo>
                  <a:pt x="979731" y="776366"/>
                </a:lnTo>
                <a:lnTo>
                  <a:pt x="968470" y="778834"/>
                </a:lnTo>
                <a:lnTo>
                  <a:pt x="964642" y="781038"/>
                </a:lnTo>
                <a:lnTo>
                  <a:pt x="961704" y="786736"/>
                </a:lnTo>
                <a:lnTo>
                  <a:pt x="962139" y="795699"/>
                </a:lnTo>
                <a:lnTo>
                  <a:pt x="961507" y="799336"/>
                </a:lnTo>
                <a:lnTo>
                  <a:pt x="960453" y="802145"/>
                </a:lnTo>
                <a:lnTo>
                  <a:pt x="960262" y="804906"/>
                </a:lnTo>
                <a:lnTo>
                  <a:pt x="962561" y="808007"/>
                </a:lnTo>
                <a:lnTo>
                  <a:pt x="964050" y="806749"/>
                </a:lnTo>
                <a:close/>
                <a:moveTo>
                  <a:pt x="1131270" y="826516"/>
                </a:moveTo>
                <a:lnTo>
                  <a:pt x="1141770" y="829148"/>
                </a:lnTo>
                <a:lnTo>
                  <a:pt x="1143116" y="828427"/>
                </a:lnTo>
                <a:lnTo>
                  <a:pt x="1143816" y="825374"/>
                </a:lnTo>
                <a:lnTo>
                  <a:pt x="1143884" y="815725"/>
                </a:lnTo>
                <a:lnTo>
                  <a:pt x="1141423" y="811529"/>
                </a:lnTo>
                <a:lnTo>
                  <a:pt x="1140362" y="807905"/>
                </a:lnTo>
                <a:lnTo>
                  <a:pt x="1136690" y="804253"/>
                </a:lnTo>
                <a:lnTo>
                  <a:pt x="1127006" y="817431"/>
                </a:lnTo>
                <a:lnTo>
                  <a:pt x="1126558" y="820124"/>
                </a:lnTo>
                <a:lnTo>
                  <a:pt x="1127646" y="823184"/>
                </a:lnTo>
                <a:lnTo>
                  <a:pt x="1131270" y="826516"/>
                </a:lnTo>
                <a:close/>
                <a:moveTo>
                  <a:pt x="2829808" y="1635967"/>
                </a:moveTo>
                <a:lnTo>
                  <a:pt x="2826523" y="1633342"/>
                </a:lnTo>
                <a:lnTo>
                  <a:pt x="2824272" y="1632431"/>
                </a:lnTo>
                <a:lnTo>
                  <a:pt x="2822729" y="1630473"/>
                </a:lnTo>
                <a:lnTo>
                  <a:pt x="2821389" y="1630507"/>
                </a:lnTo>
                <a:lnTo>
                  <a:pt x="2822280" y="1632520"/>
                </a:lnTo>
                <a:lnTo>
                  <a:pt x="2825891" y="1635729"/>
                </a:lnTo>
                <a:lnTo>
                  <a:pt x="2833602" y="1641808"/>
                </a:lnTo>
                <a:lnTo>
                  <a:pt x="2832793" y="1640095"/>
                </a:lnTo>
                <a:lnTo>
                  <a:pt x="2829808" y="1635967"/>
                </a:lnTo>
                <a:close/>
                <a:moveTo>
                  <a:pt x="1102587" y="838437"/>
                </a:moveTo>
                <a:lnTo>
                  <a:pt x="1100350" y="843462"/>
                </a:lnTo>
                <a:lnTo>
                  <a:pt x="1098229" y="846434"/>
                </a:lnTo>
                <a:lnTo>
                  <a:pt x="1093530" y="851078"/>
                </a:lnTo>
                <a:lnTo>
                  <a:pt x="1092918" y="854131"/>
                </a:lnTo>
                <a:lnTo>
                  <a:pt x="1093584" y="855348"/>
                </a:lnTo>
                <a:lnTo>
                  <a:pt x="1098161" y="856341"/>
                </a:lnTo>
                <a:lnTo>
                  <a:pt x="1107450" y="855757"/>
                </a:lnTo>
                <a:lnTo>
                  <a:pt x="1110278" y="854669"/>
                </a:lnTo>
                <a:lnTo>
                  <a:pt x="1114603" y="849392"/>
                </a:lnTo>
                <a:lnTo>
                  <a:pt x="1117412" y="847841"/>
                </a:lnTo>
                <a:lnTo>
                  <a:pt x="1121437" y="843707"/>
                </a:lnTo>
                <a:lnTo>
                  <a:pt x="1121199" y="842320"/>
                </a:lnTo>
                <a:lnTo>
                  <a:pt x="1119792" y="839212"/>
                </a:lnTo>
                <a:lnTo>
                  <a:pt x="1109673" y="834241"/>
                </a:lnTo>
                <a:lnTo>
                  <a:pt x="1106423" y="834262"/>
                </a:lnTo>
                <a:lnTo>
                  <a:pt x="1102587" y="838437"/>
                </a:lnTo>
                <a:close/>
                <a:moveTo>
                  <a:pt x="2240352" y="1622653"/>
                </a:moveTo>
                <a:lnTo>
                  <a:pt x="2236530" y="1625427"/>
                </a:lnTo>
                <a:lnTo>
                  <a:pt x="2234987" y="1627195"/>
                </a:lnTo>
                <a:lnTo>
                  <a:pt x="2235952" y="1627528"/>
                </a:lnTo>
                <a:lnTo>
                  <a:pt x="2238577" y="1627046"/>
                </a:lnTo>
                <a:lnTo>
                  <a:pt x="2239855" y="1628256"/>
                </a:lnTo>
                <a:lnTo>
                  <a:pt x="2241494" y="1628168"/>
                </a:lnTo>
                <a:lnTo>
                  <a:pt x="2243847" y="1622401"/>
                </a:lnTo>
                <a:lnTo>
                  <a:pt x="2243419" y="1622156"/>
                </a:lnTo>
                <a:lnTo>
                  <a:pt x="2241923" y="1622693"/>
                </a:lnTo>
                <a:lnTo>
                  <a:pt x="2240352" y="1622653"/>
                </a:lnTo>
                <a:close/>
                <a:moveTo>
                  <a:pt x="2260113" y="1623958"/>
                </a:moveTo>
                <a:lnTo>
                  <a:pt x="2258385" y="1622653"/>
                </a:lnTo>
                <a:lnTo>
                  <a:pt x="2257808" y="1622075"/>
                </a:lnTo>
                <a:lnTo>
                  <a:pt x="2251450" y="1619178"/>
                </a:lnTo>
                <a:lnTo>
                  <a:pt x="2250803" y="1620314"/>
                </a:lnTo>
                <a:lnTo>
                  <a:pt x="2248743" y="1625210"/>
                </a:lnTo>
                <a:lnTo>
                  <a:pt x="2247764" y="1625720"/>
                </a:lnTo>
                <a:lnTo>
                  <a:pt x="2245676" y="1629358"/>
                </a:lnTo>
                <a:lnTo>
                  <a:pt x="2244867" y="1632683"/>
                </a:lnTo>
                <a:lnTo>
                  <a:pt x="2245690" y="1632622"/>
                </a:lnTo>
                <a:lnTo>
                  <a:pt x="2249246" y="1629942"/>
                </a:lnTo>
                <a:lnTo>
                  <a:pt x="2250450" y="1631513"/>
                </a:lnTo>
                <a:lnTo>
                  <a:pt x="2253041" y="1637205"/>
                </a:lnTo>
                <a:lnTo>
                  <a:pt x="2254190" y="1636878"/>
                </a:lnTo>
                <a:lnTo>
                  <a:pt x="2255502" y="1635770"/>
                </a:lnTo>
                <a:lnTo>
                  <a:pt x="2257025" y="1634036"/>
                </a:lnTo>
                <a:lnTo>
                  <a:pt x="2258732" y="1632737"/>
                </a:lnTo>
                <a:lnTo>
                  <a:pt x="2259338" y="1631690"/>
                </a:lnTo>
                <a:lnTo>
                  <a:pt x="2259820" y="1629038"/>
                </a:lnTo>
                <a:lnTo>
                  <a:pt x="2261351" y="1626053"/>
                </a:lnTo>
                <a:lnTo>
                  <a:pt x="2263445" y="1624638"/>
                </a:lnTo>
                <a:lnTo>
                  <a:pt x="2262792" y="1623754"/>
                </a:lnTo>
                <a:lnTo>
                  <a:pt x="2260113" y="1623958"/>
                </a:lnTo>
                <a:close/>
                <a:moveTo>
                  <a:pt x="3256130" y="1188537"/>
                </a:moveTo>
                <a:lnTo>
                  <a:pt x="3254022" y="1187579"/>
                </a:lnTo>
                <a:lnTo>
                  <a:pt x="3247222" y="1187307"/>
                </a:lnTo>
                <a:lnTo>
                  <a:pt x="3248242" y="1185797"/>
                </a:lnTo>
                <a:lnTo>
                  <a:pt x="3247834" y="1184131"/>
                </a:lnTo>
                <a:lnTo>
                  <a:pt x="3247154" y="1182451"/>
                </a:lnTo>
                <a:lnTo>
                  <a:pt x="3246134" y="1181397"/>
                </a:lnTo>
                <a:lnTo>
                  <a:pt x="3244978" y="1181214"/>
                </a:lnTo>
                <a:lnTo>
                  <a:pt x="3242666" y="1182152"/>
                </a:lnTo>
                <a:lnTo>
                  <a:pt x="3240354" y="1183533"/>
                </a:lnTo>
                <a:lnTo>
                  <a:pt x="3241510" y="1181540"/>
                </a:lnTo>
                <a:lnTo>
                  <a:pt x="3242870" y="1180153"/>
                </a:lnTo>
                <a:lnTo>
                  <a:pt x="3242190" y="1179038"/>
                </a:lnTo>
                <a:lnTo>
                  <a:pt x="3241306" y="1178392"/>
                </a:lnTo>
                <a:lnTo>
                  <a:pt x="3234166" y="1170164"/>
                </a:lnTo>
                <a:lnTo>
                  <a:pt x="3229950" y="1167145"/>
                </a:lnTo>
                <a:lnTo>
                  <a:pt x="3225938" y="1163105"/>
                </a:lnTo>
                <a:lnTo>
                  <a:pt x="3221925" y="1156251"/>
                </a:lnTo>
                <a:lnTo>
                  <a:pt x="3217642" y="1150763"/>
                </a:lnTo>
                <a:lnTo>
                  <a:pt x="3213085" y="1148737"/>
                </a:lnTo>
                <a:lnTo>
                  <a:pt x="3208461" y="1149118"/>
                </a:lnTo>
                <a:lnTo>
                  <a:pt x="3205198" y="1147839"/>
                </a:lnTo>
                <a:lnTo>
                  <a:pt x="3201866" y="1146126"/>
                </a:lnTo>
                <a:lnTo>
                  <a:pt x="3194487" y="1144262"/>
                </a:lnTo>
                <a:lnTo>
                  <a:pt x="3194603" y="1145779"/>
                </a:lnTo>
                <a:lnTo>
                  <a:pt x="3202614" y="1148519"/>
                </a:lnTo>
                <a:lnTo>
                  <a:pt x="3203769" y="1149750"/>
                </a:lnTo>
                <a:lnTo>
                  <a:pt x="3203225" y="1150818"/>
                </a:lnTo>
                <a:lnTo>
                  <a:pt x="3201525" y="1151090"/>
                </a:lnTo>
                <a:lnTo>
                  <a:pt x="3195351" y="1150260"/>
                </a:lnTo>
                <a:lnTo>
                  <a:pt x="3193522" y="1149587"/>
                </a:lnTo>
                <a:lnTo>
                  <a:pt x="3191835" y="1147486"/>
                </a:lnTo>
                <a:lnTo>
                  <a:pt x="3190951" y="1147751"/>
                </a:lnTo>
                <a:lnTo>
                  <a:pt x="3190278" y="1148975"/>
                </a:lnTo>
                <a:lnTo>
                  <a:pt x="3190509" y="1151763"/>
                </a:lnTo>
                <a:lnTo>
                  <a:pt x="3191285" y="1154027"/>
                </a:lnTo>
                <a:lnTo>
                  <a:pt x="3189693" y="1155217"/>
                </a:lnTo>
                <a:lnTo>
                  <a:pt x="3188007" y="1154666"/>
                </a:lnTo>
                <a:lnTo>
                  <a:pt x="3188089" y="1151858"/>
                </a:lnTo>
                <a:lnTo>
                  <a:pt x="3188463" y="1149641"/>
                </a:lnTo>
                <a:lnTo>
                  <a:pt x="3190360" y="1145724"/>
                </a:lnTo>
                <a:lnTo>
                  <a:pt x="3191434" y="1144888"/>
                </a:lnTo>
                <a:lnTo>
                  <a:pt x="3191618" y="1144058"/>
                </a:lnTo>
                <a:lnTo>
                  <a:pt x="3185205" y="1142290"/>
                </a:lnTo>
                <a:lnTo>
                  <a:pt x="3183437" y="1140937"/>
                </a:lnTo>
                <a:lnTo>
                  <a:pt x="3181663" y="1140346"/>
                </a:lnTo>
                <a:lnTo>
                  <a:pt x="3177759" y="1142222"/>
                </a:lnTo>
                <a:lnTo>
                  <a:pt x="3167008" y="1142385"/>
                </a:lnTo>
                <a:lnTo>
                  <a:pt x="3165050" y="1142998"/>
                </a:lnTo>
                <a:lnTo>
                  <a:pt x="3164968" y="1144351"/>
                </a:lnTo>
                <a:lnTo>
                  <a:pt x="3165648" y="1145031"/>
                </a:lnTo>
                <a:lnTo>
                  <a:pt x="3167328" y="1145588"/>
                </a:lnTo>
                <a:lnTo>
                  <a:pt x="3169028" y="1145486"/>
                </a:lnTo>
                <a:lnTo>
                  <a:pt x="3170136" y="1147350"/>
                </a:lnTo>
                <a:lnTo>
                  <a:pt x="3172605" y="1148302"/>
                </a:lnTo>
                <a:lnTo>
                  <a:pt x="3173897" y="1150206"/>
                </a:lnTo>
                <a:lnTo>
                  <a:pt x="3174760" y="1153483"/>
                </a:lnTo>
                <a:lnTo>
                  <a:pt x="3175189" y="1155816"/>
                </a:lnTo>
                <a:lnTo>
                  <a:pt x="3175440" y="1158182"/>
                </a:lnTo>
                <a:lnTo>
                  <a:pt x="3174393" y="1162466"/>
                </a:lnTo>
                <a:lnTo>
                  <a:pt x="3172884" y="1164254"/>
                </a:lnTo>
                <a:lnTo>
                  <a:pt x="3171129" y="1165247"/>
                </a:lnTo>
                <a:lnTo>
                  <a:pt x="3171802" y="1167702"/>
                </a:lnTo>
                <a:lnTo>
                  <a:pt x="3173605" y="1169620"/>
                </a:lnTo>
                <a:lnTo>
                  <a:pt x="3177059" y="1170524"/>
                </a:lnTo>
                <a:lnTo>
                  <a:pt x="3178562" y="1172122"/>
                </a:lnTo>
                <a:lnTo>
                  <a:pt x="3179867" y="1174686"/>
                </a:lnTo>
                <a:lnTo>
                  <a:pt x="3178759" y="1177950"/>
                </a:lnTo>
                <a:lnTo>
                  <a:pt x="3177467" y="1180595"/>
                </a:lnTo>
                <a:lnTo>
                  <a:pt x="3176406" y="1181717"/>
                </a:lnTo>
                <a:lnTo>
                  <a:pt x="3175665" y="1183662"/>
                </a:lnTo>
                <a:lnTo>
                  <a:pt x="3175073" y="1184423"/>
                </a:lnTo>
                <a:lnTo>
                  <a:pt x="3174318" y="1184423"/>
                </a:lnTo>
                <a:lnTo>
                  <a:pt x="3175223" y="1177175"/>
                </a:lnTo>
                <a:lnTo>
                  <a:pt x="3173944" y="1172857"/>
                </a:lnTo>
                <a:lnTo>
                  <a:pt x="3171626" y="1173849"/>
                </a:lnTo>
                <a:lnTo>
                  <a:pt x="3170653" y="1174985"/>
                </a:lnTo>
                <a:lnTo>
                  <a:pt x="3168566" y="1178800"/>
                </a:lnTo>
                <a:lnTo>
                  <a:pt x="3168035" y="1178997"/>
                </a:lnTo>
                <a:lnTo>
                  <a:pt x="3167566" y="1177678"/>
                </a:lnTo>
                <a:lnTo>
                  <a:pt x="3166893" y="1174917"/>
                </a:lnTo>
                <a:lnTo>
                  <a:pt x="3166437" y="1171945"/>
                </a:lnTo>
                <a:lnTo>
                  <a:pt x="3165947" y="1169756"/>
                </a:lnTo>
                <a:lnTo>
                  <a:pt x="3163867" y="1167478"/>
                </a:lnTo>
                <a:lnTo>
                  <a:pt x="3162677" y="1166614"/>
                </a:lnTo>
                <a:lnTo>
                  <a:pt x="3159059" y="1166152"/>
                </a:lnTo>
                <a:lnTo>
                  <a:pt x="3157903" y="1165669"/>
                </a:lnTo>
                <a:lnTo>
                  <a:pt x="3158950" y="1160773"/>
                </a:lnTo>
                <a:lnTo>
                  <a:pt x="3160834" y="1157903"/>
                </a:lnTo>
                <a:lnTo>
                  <a:pt x="3160596" y="1151484"/>
                </a:lnTo>
                <a:lnTo>
                  <a:pt x="3159739" y="1149315"/>
                </a:lnTo>
                <a:lnTo>
                  <a:pt x="3158665" y="1147418"/>
                </a:lnTo>
                <a:lnTo>
                  <a:pt x="3157652" y="1142882"/>
                </a:lnTo>
                <a:lnTo>
                  <a:pt x="3157794" y="1137462"/>
                </a:lnTo>
                <a:lnTo>
                  <a:pt x="3158950" y="1134253"/>
                </a:lnTo>
                <a:lnTo>
                  <a:pt x="3159338" y="1130281"/>
                </a:lnTo>
                <a:lnTo>
                  <a:pt x="3158039" y="1127371"/>
                </a:lnTo>
                <a:lnTo>
                  <a:pt x="3156428" y="1125889"/>
                </a:lnTo>
                <a:lnTo>
                  <a:pt x="3155224" y="1127085"/>
                </a:lnTo>
                <a:lnTo>
                  <a:pt x="3154129" y="1128894"/>
                </a:lnTo>
                <a:lnTo>
                  <a:pt x="3153517" y="1129465"/>
                </a:lnTo>
                <a:lnTo>
                  <a:pt x="3149322" y="1129860"/>
                </a:lnTo>
                <a:lnTo>
                  <a:pt x="3152035" y="1125433"/>
                </a:lnTo>
                <a:lnTo>
                  <a:pt x="3151899" y="1121727"/>
                </a:lnTo>
                <a:lnTo>
                  <a:pt x="3151396" y="1119463"/>
                </a:lnTo>
                <a:lnTo>
                  <a:pt x="3150559" y="1117688"/>
                </a:lnTo>
                <a:lnTo>
                  <a:pt x="3149879" y="1113873"/>
                </a:lnTo>
                <a:lnTo>
                  <a:pt x="3120068" y="1091521"/>
                </a:lnTo>
                <a:lnTo>
                  <a:pt x="3115022" y="1088679"/>
                </a:lnTo>
                <a:lnTo>
                  <a:pt x="3112622" y="1086224"/>
                </a:lnTo>
                <a:lnTo>
                  <a:pt x="3110514" y="1085061"/>
                </a:lnTo>
                <a:lnTo>
                  <a:pt x="3108358" y="1085490"/>
                </a:lnTo>
                <a:lnTo>
                  <a:pt x="3107053" y="1086136"/>
                </a:lnTo>
                <a:lnTo>
                  <a:pt x="3106093" y="1085265"/>
                </a:lnTo>
                <a:lnTo>
                  <a:pt x="3106977" y="1083211"/>
                </a:lnTo>
                <a:lnTo>
                  <a:pt x="3108235" y="1082525"/>
                </a:lnTo>
                <a:lnTo>
                  <a:pt x="3105257" y="1078995"/>
                </a:lnTo>
                <a:lnTo>
                  <a:pt x="3094445" y="1069720"/>
                </a:lnTo>
                <a:lnTo>
                  <a:pt x="3092092" y="1068455"/>
                </a:lnTo>
                <a:lnTo>
                  <a:pt x="3093779" y="1070910"/>
                </a:lnTo>
                <a:lnTo>
                  <a:pt x="3101850" y="1078193"/>
                </a:lnTo>
                <a:lnTo>
                  <a:pt x="3103095" y="1080274"/>
                </a:lnTo>
                <a:lnTo>
                  <a:pt x="3100695" y="1082926"/>
                </a:lnTo>
                <a:lnTo>
                  <a:pt x="3098145" y="1084041"/>
                </a:lnTo>
                <a:lnTo>
                  <a:pt x="3098851" y="1081063"/>
                </a:lnTo>
                <a:lnTo>
                  <a:pt x="3098280" y="1077663"/>
                </a:lnTo>
                <a:lnTo>
                  <a:pt x="3097349" y="1075779"/>
                </a:lnTo>
                <a:lnTo>
                  <a:pt x="3094540" y="1073603"/>
                </a:lnTo>
                <a:lnTo>
                  <a:pt x="3090161" y="1071781"/>
                </a:lnTo>
                <a:lnTo>
                  <a:pt x="3085986" y="1069475"/>
                </a:lnTo>
                <a:lnTo>
                  <a:pt x="3085150" y="1067021"/>
                </a:lnTo>
                <a:lnTo>
                  <a:pt x="3084864" y="1063491"/>
                </a:lnTo>
                <a:lnTo>
                  <a:pt x="3087495" y="1066490"/>
                </a:lnTo>
                <a:lnTo>
                  <a:pt x="3088930" y="1067401"/>
                </a:lnTo>
                <a:lnTo>
                  <a:pt x="3086054" y="1062723"/>
                </a:lnTo>
                <a:lnTo>
                  <a:pt x="3082524" y="1058575"/>
                </a:lnTo>
                <a:lnTo>
                  <a:pt x="3074813" y="1054849"/>
                </a:lnTo>
                <a:lnTo>
                  <a:pt x="3073351" y="1053380"/>
                </a:lnTo>
                <a:lnTo>
                  <a:pt x="3071162" y="1050238"/>
                </a:lnTo>
                <a:lnTo>
                  <a:pt x="3070325" y="1049986"/>
                </a:lnTo>
                <a:lnTo>
                  <a:pt x="3068782" y="1050551"/>
                </a:lnTo>
                <a:lnTo>
                  <a:pt x="3064906" y="1048749"/>
                </a:lnTo>
                <a:lnTo>
                  <a:pt x="3061064" y="1046464"/>
                </a:lnTo>
                <a:lnTo>
                  <a:pt x="3058547" y="1044907"/>
                </a:lnTo>
                <a:lnTo>
                  <a:pt x="3047185" y="1031681"/>
                </a:lnTo>
                <a:lnTo>
                  <a:pt x="3041038" y="1029729"/>
                </a:lnTo>
                <a:lnTo>
                  <a:pt x="3040554" y="1028104"/>
                </a:lnTo>
                <a:lnTo>
                  <a:pt x="3040208" y="1026152"/>
                </a:lnTo>
                <a:lnTo>
                  <a:pt x="3039086" y="1024792"/>
                </a:lnTo>
                <a:lnTo>
                  <a:pt x="3031347" y="1021222"/>
                </a:lnTo>
                <a:lnTo>
                  <a:pt x="3021630" y="1018903"/>
                </a:lnTo>
                <a:lnTo>
                  <a:pt x="3011335" y="1012572"/>
                </a:lnTo>
                <a:lnTo>
                  <a:pt x="3002366" y="1010689"/>
                </a:lnTo>
                <a:lnTo>
                  <a:pt x="2992560" y="1003950"/>
                </a:lnTo>
                <a:lnTo>
                  <a:pt x="2986780" y="998877"/>
                </a:lnTo>
                <a:lnTo>
                  <a:pt x="2983230" y="996932"/>
                </a:lnTo>
                <a:lnTo>
                  <a:pt x="2979980" y="996443"/>
                </a:lnTo>
                <a:lnTo>
                  <a:pt x="2971283" y="998884"/>
                </a:lnTo>
                <a:lnTo>
                  <a:pt x="2961552" y="999129"/>
                </a:lnTo>
                <a:lnTo>
                  <a:pt x="2952650" y="997694"/>
                </a:lnTo>
                <a:lnTo>
                  <a:pt x="2945565" y="998109"/>
                </a:lnTo>
                <a:lnTo>
                  <a:pt x="2941464" y="997164"/>
                </a:lnTo>
                <a:lnTo>
                  <a:pt x="2935841" y="994070"/>
                </a:lnTo>
                <a:lnTo>
                  <a:pt x="2934215" y="995341"/>
                </a:lnTo>
                <a:lnTo>
                  <a:pt x="2932760" y="1000904"/>
                </a:lnTo>
                <a:lnTo>
                  <a:pt x="2928544" y="998632"/>
                </a:lnTo>
                <a:lnTo>
                  <a:pt x="2924981" y="995593"/>
                </a:lnTo>
                <a:lnTo>
                  <a:pt x="2919072" y="992893"/>
                </a:lnTo>
                <a:lnTo>
                  <a:pt x="2907831" y="991112"/>
                </a:lnTo>
                <a:lnTo>
                  <a:pt x="2894021" y="986875"/>
                </a:lnTo>
                <a:lnTo>
                  <a:pt x="2886792" y="985760"/>
                </a:lnTo>
                <a:lnTo>
                  <a:pt x="2879523" y="985114"/>
                </a:lnTo>
                <a:lnTo>
                  <a:pt x="2880257" y="994586"/>
                </a:lnTo>
                <a:lnTo>
                  <a:pt x="2879829" y="999102"/>
                </a:lnTo>
                <a:lnTo>
                  <a:pt x="2877088" y="1004936"/>
                </a:lnTo>
                <a:lnTo>
                  <a:pt x="2874069" y="1008662"/>
                </a:lnTo>
                <a:lnTo>
                  <a:pt x="2873301" y="1011770"/>
                </a:lnTo>
                <a:lnTo>
                  <a:pt x="2881345" y="1014137"/>
                </a:lnTo>
                <a:lnTo>
                  <a:pt x="2883861" y="1024758"/>
                </a:lnTo>
                <a:lnTo>
                  <a:pt x="2887098" y="1031490"/>
                </a:lnTo>
                <a:lnTo>
                  <a:pt x="2889253" y="1038413"/>
                </a:lnTo>
                <a:lnTo>
                  <a:pt x="2889226" y="1043193"/>
                </a:lnTo>
                <a:lnTo>
                  <a:pt x="2880495" y="1054862"/>
                </a:lnTo>
                <a:lnTo>
                  <a:pt x="2871485" y="1056270"/>
                </a:lnTo>
                <a:lnTo>
                  <a:pt x="2862788" y="1056936"/>
                </a:lnTo>
                <a:lnTo>
                  <a:pt x="2859061" y="1049878"/>
                </a:lnTo>
                <a:lnTo>
                  <a:pt x="2857076" y="1041371"/>
                </a:lnTo>
                <a:lnTo>
                  <a:pt x="2850126" y="1036890"/>
                </a:lnTo>
                <a:lnTo>
                  <a:pt x="2843285" y="1033394"/>
                </a:lnTo>
                <a:lnTo>
                  <a:pt x="2840143" y="1032796"/>
                </a:lnTo>
                <a:lnTo>
                  <a:pt x="2837852" y="1031075"/>
                </a:lnTo>
                <a:lnTo>
                  <a:pt x="2836458" y="1021583"/>
                </a:lnTo>
                <a:lnTo>
                  <a:pt x="2834928" y="1014476"/>
                </a:lnTo>
                <a:lnTo>
                  <a:pt x="2832976" y="1011838"/>
                </a:lnTo>
                <a:lnTo>
                  <a:pt x="2831113" y="1007806"/>
                </a:lnTo>
                <a:lnTo>
                  <a:pt x="2829338" y="1006208"/>
                </a:lnTo>
                <a:lnTo>
                  <a:pt x="2824966" y="1005534"/>
                </a:lnTo>
                <a:lnTo>
                  <a:pt x="2814371" y="1015728"/>
                </a:lnTo>
                <a:lnTo>
                  <a:pt x="2810774" y="1018706"/>
                </a:lnTo>
                <a:lnTo>
                  <a:pt x="2809550" y="1018720"/>
                </a:lnTo>
                <a:lnTo>
                  <a:pt x="2793522" y="1016190"/>
                </a:lnTo>
                <a:lnTo>
                  <a:pt x="2789334" y="1014089"/>
                </a:lnTo>
                <a:lnTo>
                  <a:pt x="2765527" y="1012736"/>
                </a:lnTo>
                <a:lnTo>
                  <a:pt x="2758774" y="1006691"/>
                </a:lnTo>
                <a:lnTo>
                  <a:pt x="2754694" y="1005820"/>
                </a:lnTo>
                <a:lnTo>
                  <a:pt x="2750104" y="1007656"/>
                </a:lnTo>
                <a:lnTo>
                  <a:pt x="2746146" y="1008125"/>
                </a:lnTo>
                <a:lnTo>
                  <a:pt x="2740482" y="1006942"/>
                </a:lnTo>
                <a:lnTo>
                  <a:pt x="2735586" y="1008703"/>
                </a:lnTo>
                <a:lnTo>
                  <a:pt x="2724719" y="1010546"/>
                </a:lnTo>
                <a:lnTo>
                  <a:pt x="2720721" y="1012607"/>
                </a:lnTo>
                <a:lnTo>
                  <a:pt x="2716505" y="1016238"/>
                </a:lnTo>
                <a:lnTo>
                  <a:pt x="2708712" y="1025241"/>
                </a:lnTo>
                <a:lnTo>
                  <a:pt x="2707631" y="1029532"/>
                </a:lnTo>
                <a:lnTo>
                  <a:pt x="2707631" y="1034829"/>
                </a:lnTo>
                <a:lnTo>
                  <a:pt x="2709256" y="1042200"/>
                </a:lnTo>
                <a:lnTo>
                  <a:pt x="2709256" y="1050639"/>
                </a:lnTo>
                <a:lnTo>
                  <a:pt x="2707916" y="1053570"/>
                </a:lnTo>
                <a:lnTo>
                  <a:pt x="2705434" y="1054984"/>
                </a:lnTo>
                <a:lnTo>
                  <a:pt x="2702864" y="1063879"/>
                </a:lnTo>
                <a:lnTo>
                  <a:pt x="2700457" y="1068659"/>
                </a:lnTo>
                <a:lnTo>
                  <a:pt x="2695717" y="1069917"/>
                </a:lnTo>
                <a:lnTo>
                  <a:pt x="2698410" y="1066307"/>
                </a:lnTo>
                <a:lnTo>
                  <a:pt x="2700933" y="1063886"/>
                </a:lnTo>
                <a:lnTo>
                  <a:pt x="2704972" y="1050646"/>
                </a:lnTo>
                <a:lnTo>
                  <a:pt x="2704387" y="1046552"/>
                </a:lnTo>
                <a:lnTo>
                  <a:pt x="2701157" y="1043540"/>
                </a:lnTo>
                <a:lnTo>
                  <a:pt x="2699145" y="1040378"/>
                </a:lnTo>
                <a:lnTo>
                  <a:pt x="2698124" y="1027682"/>
                </a:lnTo>
                <a:lnTo>
                  <a:pt x="2697118" y="1020957"/>
                </a:lnTo>
                <a:lnTo>
                  <a:pt x="2696765" y="1012899"/>
                </a:lnTo>
                <a:lnTo>
                  <a:pt x="2693500" y="1010220"/>
                </a:lnTo>
                <a:lnTo>
                  <a:pt x="2681668" y="1006119"/>
                </a:lnTo>
                <a:lnTo>
                  <a:pt x="2676194" y="1003080"/>
                </a:lnTo>
                <a:lnTo>
                  <a:pt x="2674229" y="998367"/>
                </a:lnTo>
                <a:lnTo>
                  <a:pt x="2676323" y="991710"/>
                </a:lnTo>
                <a:lnTo>
                  <a:pt x="2676181" y="986603"/>
                </a:lnTo>
                <a:lnTo>
                  <a:pt x="2677289" y="982272"/>
                </a:lnTo>
                <a:lnTo>
                  <a:pt x="2679078" y="978742"/>
                </a:lnTo>
                <a:lnTo>
                  <a:pt x="2679520" y="973758"/>
                </a:lnTo>
                <a:lnTo>
                  <a:pt x="2678602" y="967291"/>
                </a:lnTo>
                <a:lnTo>
                  <a:pt x="2677711" y="962592"/>
                </a:lnTo>
                <a:lnTo>
                  <a:pt x="2675664" y="956928"/>
                </a:lnTo>
                <a:lnTo>
                  <a:pt x="2674195" y="954357"/>
                </a:lnTo>
                <a:lnTo>
                  <a:pt x="2666994" y="946211"/>
                </a:lnTo>
                <a:lnTo>
                  <a:pt x="2654625" y="937820"/>
                </a:lnTo>
                <a:lnTo>
                  <a:pt x="2641929" y="931720"/>
                </a:lnTo>
                <a:lnTo>
                  <a:pt x="2630675" y="929646"/>
                </a:lnTo>
                <a:lnTo>
                  <a:pt x="2616116" y="928517"/>
                </a:lnTo>
                <a:lnTo>
                  <a:pt x="2601054" y="928415"/>
                </a:lnTo>
                <a:lnTo>
                  <a:pt x="2595342" y="931761"/>
                </a:lnTo>
                <a:lnTo>
                  <a:pt x="2584530" y="932019"/>
                </a:lnTo>
                <a:lnTo>
                  <a:pt x="2572779" y="935521"/>
                </a:lnTo>
                <a:lnTo>
                  <a:pt x="2560954" y="941036"/>
                </a:lnTo>
                <a:lnTo>
                  <a:pt x="2554582" y="941118"/>
                </a:lnTo>
                <a:lnTo>
                  <a:pt x="2541948" y="943620"/>
                </a:lnTo>
                <a:lnTo>
                  <a:pt x="2536419" y="943681"/>
                </a:lnTo>
                <a:lnTo>
                  <a:pt x="2522166" y="935052"/>
                </a:lnTo>
                <a:lnTo>
                  <a:pt x="2526702" y="933882"/>
                </a:lnTo>
                <a:lnTo>
                  <a:pt x="2528477" y="932658"/>
                </a:lnTo>
                <a:lnTo>
                  <a:pt x="2522119" y="921193"/>
                </a:lnTo>
                <a:lnTo>
                  <a:pt x="2518732" y="917086"/>
                </a:lnTo>
                <a:lnTo>
                  <a:pt x="2510389" y="911918"/>
                </a:lnTo>
                <a:lnTo>
                  <a:pt x="2507002" y="911517"/>
                </a:lnTo>
                <a:lnTo>
                  <a:pt x="2504214" y="912564"/>
                </a:lnTo>
                <a:lnTo>
                  <a:pt x="2493171" y="918263"/>
                </a:lnTo>
                <a:lnTo>
                  <a:pt x="2490397" y="920670"/>
                </a:lnTo>
                <a:lnTo>
                  <a:pt x="2495877" y="913999"/>
                </a:lnTo>
                <a:lnTo>
                  <a:pt x="2498563" y="911191"/>
                </a:lnTo>
                <a:lnTo>
                  <a:pt x="2501284" y="907036"/>
                </a:lnTo>
                <a:lnTo>
                  <a:pt x="2500651" y="904418"/>
                </a:lnTo>
                <a:lnTo>
                  <a:pt x="2499984" y="903139"/>
                </a:lnTo>
                <a:lnTo>
                  <a:pt x="2489696" y="903704"/>
                </a:lnTo>
                <a:lnTo>
                  <a:pt x="2489036" y="903071"/>
                </a:lnTo>
                <a:lnTo>
                  <a:pt x="2486867" y="899494"/>
                </a:lnTo>
                <a:lnTo>
                  <a:pt x="2485807" y="898236"/>
                </a:lnTo>
                <a:lnTo>
                  <a:pt x="2478952" y="894449"/>
                </a:lnTo>
                <a:lnTo>
                  <a:pt x="2473995" y="893000"/>
                </a:lnTo>
                <a:lnTo>
                  <a:pt x="2468847" y="892851"/>
                </a:lnTo>
                <a:lnTo>
                  <a:pt x="2467990" y="891382"/>
                </a:lnTo>
                <a:lnTo>
                  <a:pt x="2468589" y="889587"/>
                </a:lnTo>
                <a:lnTo>
                  <a:pt x="2468786" y="888451"/>
                </a:lnTo>
                <a:lnTo>
                  <a:pt x="2470377" y="886438"/>
                </a:lnTo>
                <a:lnTo>
                  <a:pt x="2474783" y="884616"/>
                </a:lnTo>
                <a:lnTo>
                  <a:pt x="2486262" y="883548"/>
                </a:lnTo>
                <a:lnTo>
                  <a:pt x="2488853" y="880318"/>
                </a:lnTo>
                <a:lnTo>
                  <a:pt x="2488492" y="876946"/>
                </a:lnTo>
                <a:lnTo>
                  <a:pt x="2487826" y="874375"/>
                </a:lnTo>
                <a:lnTo>
                  <a:pt x="2484065" y="868248"/>
                </a:lnTo>
                <a:lnTo>
                  <a:pt x="2479013" y="863706"/>
                </a:lnTo>
                <a:lnTo>
                  <a:pt x="2468772" y="858211"/>
                </a:lnTo>
                <a:lnTo>
                  <a:pt x="2458028" y="854478"/>
                </a:lnTo>
                <a:lnTo>
                  <a:pt x="2439553" y="852656"/>
                </a:lnTo>
                <a:lnTo>
                  <a:pt x="2436275" y="853472"/>
                </a:lnTo>
                <a:lnTo>
                  <a:pt x="2433698" y="855723"/>
                </a:lnTo>
                <a:lnTo>
                  <a:pt x="2429271" y="861639"/>
                </a:lnTo>
                <a:lnTo>
                  <a:pt x="2419213" y="878693"/>
                </a:lnTo>
                <a:lnTo>
                  <a:pt x="2413590" y="885663"/>
                </a:lnTo>
                <a:lnTo>
                  <a:pt x="2408463" y="889437"/>
                </a:lnTo>
                <a:lnTo>
                  <a:pt x="2396705" y="892524"/>
                </a:lnTo>
                <a:lnTo>
                  <a:pt x="2394550" y="891817"/>
                </a:lnTo>
                <a:lnTo>
                  <a:pt x="2392911" y="889022"/>
                </a:lnTo>
                <a:lnTo>
                  <a:pt x="2393448" y="886568"/>
                </a:lnTo>
                <a:lnTo>
                  <a:pt x="2394516" y="884296"/>
                </a:lnTo>
                <a:lnTo>
                  <a:pt x="2394591" y="882841"/>
                </a:lnTo>
                <a:lnTo>
                  <a:pt x="2393999" y="879999"/>
                </a:lnTo>
                <a:lnTo>
                  <a:pt x="2394325" y="878462"/>
                </a:lnTo>
                <a:lnTo>
                  <a:pt x="2395509" y="878394"/>
                </a:lnTo>
                <a:lnTo>
                  <a:pt x="2398283" y="880393"/>
                </a:lnTo>
                <a:lnTo>
                  <a:pt x="2400881" y="880672"/>
                </a:lnTo>
                <a:lnTo>
                  <a:pt x="2407545" y="877530"/>
                </a:lnTo>
                <a:lnTo>
                  <a:pt x="2407545" y="872634"/>
                </a:lnTo>
                <a:lnTo>
                  <a:pt x="2405776" y="869771"/>
                </a:lnTo>
                <a:lnTo>
                  <a:pt x="2406654" y="862897"/>
                </a:lnTo>
                <a:lnTo>
                  <a:pt x="2406647" y="861108"/>
                </a:lnTo>
                <a:lnTo>
                  <a:pt x="2407586" y="859884"/>
                </a:lnTo>
                <a:lnTo>
                  <a:pt x="2408361" y="860136"/>
                </a:lnTo>
                <a:lnTo>
                  <a:pt x="2413168" y="865100"/>
                </a:lnTo>
                <a:lnTo>
                  <a:pt x="2414807" y="864835"/>
                </a:lnTo>
                <a:lnTo>
                  <a:pt x="2416582" y="865392"/>
                </a:lnTo>
                <a:lnTo>
                  <a:pt x="2412298" y="877272"/>
                </a:lnTo>
                <a:lnTo>
                  <a:pt x="2414352" y="877299"/>
                </a:lnTo>
                <a:lnTo>
                  <a:pt x="2419860" y="871716"/>
                </a:lnTo>
                <a:lnTo>
                  <a:pt x="2423634" y="866256"/>
                </a:lnTo>
                <a:lnTo>
                  <a:pt x="2427598" y="859211"/>
                </a:lnTo>
                <a:lnTo>
                  <a:pt x="2428067" y="855525"/>
                </a:lnTo>
                <a:lnTo>
                  <a:pt x="2423532" y="855083"/>
                </a:lnTo>
                <a:lnTo>
                  <a:pt x="2393856" y="857756"/>
                </a:lnTo>
                <a:lnTo>
                  <a:pt x="2383003" y="863073"/>
                </a:lnTo>
                <a:lnTo>
                  <a:pt x="2379651" y="861958"/>
                </a:lnTo>
                <a:lnTo>
                  <a:pt x="2377251" y="857824"/>
                </a:lnTo>
                <a:lnTo>
                  <a:pt x="2380909" y="857416"/>
                </a:lnTo>
                <a:lnTo>
                  <a:pt x="2385234" y="854900"/>
                </a:lnTo>
                <a:lnTo>
                  <a:pt x="2388838" y="850072"/>
                </a:lnTo>
                <a:lnTo>
                  <a:pt x="2391150" y="849188"/>
                </a:lnTo>
                <a:lnTo>
                  <a:pt x="2397168" y="849412"/>
                </a:lnTo>
                <a:lnTo>
                  <a:pt x="2402023" y="851343"/>
                </a:lnTo>
                <a:lnTo>
                  <a:pt x="2416671" y="852125"/>
                </a:lnTo>
                <a:lnTo>
                  <a:pt x="2417017" y="846291"/>
                </a:lnTo>
                <a:lnTo>
                  <a:pt x="2413780" y="844448"/>
                </a:lnTo>
                <a:lnTo>
                  <a:pt x="2406736" y="842802"/>
                </a:lnTo>
                <a:lnTo>
                  <a:pt x="2402376" y="839967"/>
                </a:lnTo>
                <a:lnTo>
                  <a:pt x="2396902" y="838178"/>
                </a:lnTo>
                <a:lnTo>
                  <a:pt x="2384867" y="835642"/>
                </a:lnTo>
                <a:lnTo>
                  <a:pt x="2379814" y="833527"/>
                </a:lnTo>
                <a:lnTo>
                  <a:pt x="2367928" y="831589"/>
                </a:lnTo>
                <a:lnTo>
                  <a:pt x="2364772" y="829984"/>
                </a:lnTo>
                <a:lnTo>
                  <a:pt x="2337021" y="828543"/>
                </a:lnTo>
                <a:lnTo>
                  <a:pt x="2326658" y="824170"/>
                </a:lnTo>
                <a:lnTo>
                  <a:pt x="2322673" y="819709"/>
                </a:lnTo>
                <a:lnTo>
                  <a:pt x="2313105" y="817561"/>
                </a:lnTo>
                <a:lnTo>
                  <a:pt x="2311195" y="817622"/>
                </a:lnTo>
                <a:lnTo>
                  <a:pt x="2310583" y="818812"/>
                </a:lnTo>
                <a:lnTo>
                  <a:pt x="2310134" y="820675"/>
                </a:lnTo>
                <a:lnTo>
                  <a:pt x="2316247" y="828781"/>
                </a:lnTo>
                <a:lnTo>
                  <a:pt x="2316444" y="834350"/>
                </a:lnTo>
                <a:lnTo>
                  <a:pt x="2318280" y="837097"/>
                </a:lnTo>
                <a:lnTo>
                  <a:pt x="2311134" y="841422"/>
                </a:lnTo>
                <a:lnTo>
                  <a:pt x="2306278" y="843061"/>
                </a:lnTo>
                <a:lnTo>
                  <a:pt x="2290067" y="842870"/>
                </a:lnTo>
                <a:lnTo>
                  <a:pt x="2287639" y="844747"/>
                </a:lnTo>
                <a:lnTo>
                  <a:pt x="2281281" y="853370"/>
                </a:lnTo>
                <a:lnTo>
                  <a:pt x="2281363" y="857470"/>
                </a:lnTo>
                <a:lnTo>
                  <a:pt x="2281962" y="863774"/>
                </a:lnTo>
                <a:lnTo>
                  <a:pt x="2286817" y="863774"/>
                </a:lnTo>
                <a:lnTo>
                  <a:pt x="2288244" y="861020"/>
                </a:lnTo>
                <a:lnTo>
                  <a:pt x="2290373" y="859898"/>
                </a:lnTo>
                <a:lnTo>
                  <a:pt x="2300247" y="860897"/>
                </a:lnTo>
                <a:lnTo>
                  <a:pt x="2301260" y="862040"/>
                </a:lnTo>
                <a:lnTo>
                  <a:pt x="2297948" y="863862"/>
                </a:lnTo>
                <a:lnTo>
                  <a:pt x="2294759" y="864705"/>
                </a:lnTo>
                <a:lnTo>
                  <a:pt x="2290808" y="874015"/>
                </a:lnTo>
                <a:lnTo>
                  <a:pt x="2285450" y="876911"/>
                </a:lnTo>
                <a:lnTo>
                  <a:pt x="2289136" y="878428"/>
                </a:lnTo>
                <a:lnTo>
                  <a:pt x="2292393" y="880992"/>
                </a:lnTo>
                <a:lnTo>
                  <a:pt x="2291862" y="892252"/>
                </a:lnTo>
                <a:lnTo>
                  <a:pt x="2296513" y="900895"/>
                </a:lnTo>
                <a:lnTo>
                  <a:pt x="2297384" y="904873"/>
                </a:lnTo>
                <a:lnTo>
                  <a:pt x="2290665" y="905009"/>
                </a:lnTo>
                <a:lnTo>
                  <a:pt x="2284715" y="907682"/>
                </a:lnTo>
                <a:lnTo>
                  <a:pt x="2282594" y="907682"/>
                </a:lnTo>
                <a:lnTo>
                  <a:pt x="2278697" y="900997"/>
                </a:lnTo>
                <a:lnTo>
                  <a:pt x="2274407" y="896591"/>
                </a:lnTo>
                <a:lnTo>
                  <a:pt x="2272299" y="896237"/>
                </a:lnTo>
                <a:lnTo>
                  <a:pt x="2269538" y="900589"/>
                </a:lnTo>
                <a:lnTo>
                  <a:pt x="2265587" y="898175"/>
                </a:lnTo>
                <a:lnTo>
                  <a:pt x="2263989" y="898563"/>
                </a:lnTo>
                <a:lnTo>
                  <a:pt x="2261779" y="900385"/>
                </a:lnTo>
                <a:lnTo>
                  <a:pt x="2260446" y="902806"/>
                </a:lnTo>
                <a:lnTo>
                  <a:pt x="2259440" y="906560"/>
                </a:lnTo>
                <a:lnTo>
                  <a:pt x="2258141" y="908586"/>
                </a:lnTo>
                <a:lnTo>
                  <a:pt x="2257971" y="911320"/>
                </a:lnTo>
                <a:lnTo>
                  <a:pt x="2259950" y="912551"/>
                </a:lnTo>
                <a:lnTo>
                  <a:pt x="2261385" y="912836"/>
                </a:lnTo>
                <a:lnTo>
                  <a:pt x="2265519" y="914808"/>
                </a:lnTo>
                <a:lnTo>
                  <a:pt x="2261255" y="915883"/>
                </a:lnTo>
                <a:lnTo>
                  <a:pt x="2260147" y="917168"/>
                </a:lnTo>
                <a:lnTo>
                  <a:pt x="2259766" y="918657"/>
                </a:lnTo>
                <a:lnTo>
                  <a:pt x="2256543" y="920670"/>
                </a:lnTo>
                <a:lnTo>
                  <a:pt x="2257651" y="922608"/>
                </a:lnTo>
                <a:lnTo>
                  <a:pt x="2259018" y="924111"/>
                </a:lnTo>
                <a:lnTo>
                  <a:pt x="2259365" y="925641"/>
                </a:lnTo>
                <a:lnTo>
                  <a:pt x="2258372" y="926191"/>
                </a:lnTo>
                <a:lnTo>
                  <a:pt x="2255672" y="924389"/>
                </a:lnTo>
                <a:lnTo>
                  <a:pt x="2252857" y="921771"/>
                </a:lnTo>
                <a:lnTo>
                  <a:pt x="2248417" y="916379"/>
                </a:lnTo>
                <a:lnTo>
                  <a:pt x="2246465" y="912782"/>
                </a:lnTo>
                <a:lnTo>
                  <a:pt x="2242657" y="909423"/>
                </a:lnTo>
                <a:lnTo>
                  <a:pt x="2229111" y="900100"/>
                </a:lnTo>
                <a:lnTo>
                  <a:pt x="2223087" y="897148"/>
                </a:lnTo>
                <a:lnTo>
                  <a:pt x="2219163" y="896482"/>
                </a:lnTo>
                <a:lnTo>
                  <a:pt x="2212947" y="897706"/>
                </a:lnTo>
                <a:lnTo>
                  <a:pt x="2209133" y="901738"/>
                </a:lnTo>
                <a:lnTo>
                  <a:pt x="2202707" y="903452"/>
                </a:lnTo>
                <a:lnTo>
                  <a:pt x="2198722" y="906716"/>
                </a:lnTo>
                <a:lnTo>
                  <a:pt x="2196600" y="911136"/>
                </a:lnTo>
                <a:lnTo>
                  <a:pt x="2185149" y="911605"/>
                </a:lnTo>
                <a:lnTo>
                  <a:pt x="2177247" y="908301"/>
                </a:lnTo>
                <a:lnTo>
                  <a:pt x="2172236" y="904894"/>
                </a:lnTo>
                <a:lnTo>
                  <a:pt x="2166598" y="897924"/>
                </a:lnTo>
                <a:lnTo>
                  <a:pt x="2161043" y="888914"/>
                </a:lnTo>
                <a:lnTo>
                  <a:pt x="2160356" y="888159"/>
                </a:lnTo>
                <a:lnTo>
                  <a:pt x="2159683" y="886262"/>
                </a:lnTo>
                <a:lnTo>
                  <a:pt x="2158683" y="881808"/>
                </a:lnTo>
                <a:lnTo>
                  <a:pt x="2157500" y="878462"/>
                </a:lnTo>
                <a:lnTo>
                  <a:pt x="2155753" y="880346"/>
                </a:lnTo>
                <a:lnTo>
                  <a:pt x="2151237" y="890682"/>
                </a:lnTo>
                <a:lnTo>
                  <a:pt x="2149367" y="895748"/>
                </a:lnTo>
                <a:lnTo>
                  <a:pt x="2146912" y="905322"/>
                </a:lnTo>
                <a:lnTo>
                  <a:pt x="2145090" y="913333"/>
                </a:lnTo>
                <a:lnTo>
                  <a:pt x="2144845" y="916726"/>
                </a:lnTo>
                <a:lnTo>
                  <a:pt x="2145695" y="919650"/>
                </a:lnTo>
                <a:lnTo>
                  <a:pt x="2143240" y="922098"/>
                </a:lnTo>
                <a:lnTo>
                  <a:pt x="2140616" y="928075"/>
                </a:lnTo>
                <a:lnTo>
                  <a:pt x="2136665" y="939812"/>
                </a:lnTo>
                <a:lnTo>
                  <a:pt x="2134189" y="944048"/>
                </a:lnTo>
                <a:lnTo>
                  <a:pt x="2131061" y="947686"/>
                </a:lnTo>
                <a:lnTo>
                  <a:pt x="2128940" y="949040"/>
                </a:lnTo>
                <a:lnTo>
                  <a:pt x="2126349" y="948815"/>
                </a:lnTo>
                <a:lnTo>
                  <a:pt x="2123989" y="945490"/>
                </a:lnTo>
                <a:lnTo>
                  <a:pt x="2122724" y="937792"/>
                </a:lnTo>
                <a:lnTo>
                  <a:pt x="2121297" y="936249"/>
                </a:lnTo>
                <a:lnTo>
                  <a:pt x="2119603" y="940567"/>
                </a:lnTo>
                <a:lnTo>
                  <a:pt x="2117094" y="940322"/>
                </a:lnTo>
                <a:lnTo>
                  <a:pt x="2112212" y="937126"/>
                </a:lnTo>
                <a:lnTo>
                  <a:pt x="2107343" y="930204"/>
                </a:lnTo>
                <a:lnTo>
                  <a:pt x="2102304" y="927014"/>
                </a:lnTo>
                <a:lnTo>
                  <a:pt x="2095198" y="910075"/>
                </a:lnTo>
                <a:lnTo>
                  <a:pt x="2092043" y="903840"/>
                </a:lnTo>
                <a:lnTo>
                  <a:pt x="2090322" y="898774"/>
                </a:lnTo>
                <a:lnTo>
                  <a:pt x="2086283" y="898236"/>
                </a:lnTo>
                <a:lnTo>
                  <a:pt x="2084767" y="894503"/>
                </a:lnTo>
                <a:lnTo>
                  <a:pt x="2086786" y="891824"/>
                </a:lnTo>
                <a:lnTo>
                  <a:pt x="2092226" y="889560"/>
                </a:lnTo>
                <a:lnTo>
                  <a:pt x="2096558" y="889900"/>
                </a:lnTo>
                <a:lnTo>
                  <a:pt x="2093328" y="883127"/>
                </a:lnTo>
                <a:lnTo>
                  <a:pt x="2091770" y="879033"/>
                </a:lnTo>
                <a:lnTo>
                  <a:pt x="2090077" y="876803"/>
                </a:lnTo>
                <a:lnTo>
                  <a:pt x="2090703" y="881386"/>
                </a:lnTo>
                <a:lnTo>
                  <a:pt x="2089989" y="884691"/>
                </a:lnTo>
                <a:lnTo>
                  <a:pt x="2088527" y="887268"/>
                </a:lnTo>
                <a:lnTo>
                  <a:pt x="2086079" y="888920"/>
                </a:lnTo>
                <a:lnTo>
                  <a:pt x="2075525" y="868452"/>
                </a:lnTo>
                <a:lnTo>
                  <a:pt x="2069181" y="858381"/>
                </a:lnTo>
                <a:lnTo>
                  <a:pt x="2065652" y="854730"/>
                </a:lnTo>
                <a:lnTo>
                  <a:pt x="2063448" y="848120"/>
                </a:lnTo>
                <a:lnTo>
                  <a:pt x="2064924" y="846808"/>
                </a:lnTo>
                <a:lnTo>
                  <a:pt x="2072431" y="854641"/>
                </a:lnTo>
                <a:lnTo>
                  <a:pt x="2077742" y="858653"/>
                </a:lnTo>
                <a:lnTo>
                  <a:pt x="2086514" y="868996"/>
                </a:lnTo>
                <a:lnTo>
                  <a:pt x="2093172" y="868214"/>
                </a:lnTo>
                <a:lnTo>
                  <a:pt x="2095592" y="863597"/>
                </a:lnTo>
                <a:lnTo>
                  <a:pt x="2095612" y="854267"/>
                </a:lnTo>
                <a:lnTo>
                  <a:pt x="2093131" y="846570"/>
                </a:lnTo>
                <a:lnTo>
                  <a:pt x="2089982" y="843530"/>
                </a:lnTo>
                <a:lnTo>
                  <a:pt x="2079156" y="842891"/>
                </a:lnTo>
                <a:lnTo>
                  <a:pt x="2076654" y="840395"/>
                </a:lnTo>
                <a:lnTo>
                  <a:pt x="2078381" y="839620"/>
                </a:lnTo>
                <a:lnTo>
                  <a:pt x="2080768" y="839443"/>
                </a:lnTo>
                <a:lnTo>
                  <a:pt x="2084236" y="837165"/>
                </a:lnTo>
                <a:lnTo>
                  <a:pt x="2090009" y="831351"/>
                </a:lnTo>
                <a:lnTo>
                  <a:pt x="2092546" y="829542"/>
                </a:lnTo>
                <a:lnTo>
                  <a:pt x="2092131" y="825007"/>
                </a:lnTo>
                <a:lnTo>
                  <a:pt x="2088092" y="818764"/>
                </a:lnTo>
                <a:lnTo>
                  <a:pt x="2081537" y="817894"/>
                </a:lnTo>
                <a:lnTo>
                  <a:pt x="2080109" y="817289"/>
                </a:lnTo>
                <a:lnTo>
                  <a:pt x="2082706" y="814167"/>
                </a:lnTo>
                <a:lnTo>
                  <a:pt x="2084964" y="812257"/>
                </a:lnTo>
                <a:lnTo>
                  <a:pt x="2088792" y="807503"/>
                </a:lnTo>
                <a:lnTo>
                  <a:pt x="2089683" y="803111"/>
                </a:lnTo>
                <a:lnTo>
                  <a:pt x="2088894" y="803430"/>
                </a:lnTo>
                <a:lnTo>
                  <a:pt x="2086113" y="803226"/>
                </a:lnTo>
                <a:lnTo>
                  <a:pt x="2085317" y="801336"/>
                </a:lnTo>
                <a:lnTo>
                  <a:pt x="2085644" y="797983"/>
                </a:lnTo>
                <a:lnTo>
                  <a:pt x="2082631" y="795134"/>
                </a:lnTo>
                <a:lnTo>
                  <a:pt x="2079891" y="793216"/>
                </a:lnTo>
                <a:lnTo>
                  <a:pt x="2073608" y="792883"/>
                </a:lnTo>
                <a:lnTo>
                  <a:pt x="2073730" y="790680"/>
                </a:lnTo>
                <a:lnTo>
                  <a:pt x="2074063" y="788694"/>
                </a:lnTo>
                <a:lnTo>
                  <a:pt x="2071391" y="787246"/>
                </a:lnTo>
                <a:lnTo>
                  <a:pt x="2069181" y="784689"/>
                </a:lnTo>
                <a:lnTo>
                  <a:pt x="2068630" y="782364"/>
                </a:lnTo>
                <a:lnTo>
                  <a:pt x="2067835" y="781031"/>
                </a:lnTo>
                <a:lnTo>
                  <a:pt x="2063734" y="778617"/>
                </a:lnTo>
                <a:lnTo>
                  <a:pt x="2050202" y="774190"/>
                </a:lnTo>
                <a:lnTo>
                  <a:pt x="2048753" y="775482"/>
                </a:lnTo>
                <a:lnTo>
                  <a:pt x="2046523" y="781786"/>
                </a:lnTo>
                <a:lnTo>
                  <a:pt x="2041063" y="788409"/>
                </a:lnTo>
                <a:lnTo>
                  <a:pt x="2036928" y="784825"/>
                </a:lnTo>
                <a:lnTo>
                  <a:pt x="2036105" y="784465"/>
                </a:lnTo>
                <a:lnTo>
                  <a:pt x="2035432" y="782758"/>
                </a:lnTo>
                <a:lnTo>
                  <a:pt x="2036418" y="779820"/>
                </a:lnTo>
                <a:lnTo>
                  <a:pt x="2037112" y="776964"/>
                </a:lnTo>
                <a:lnTo>
                  <a:pt x="2036173" y="774924"/>
                </a:lnTo>
                <a:lnTo>
                  <a:pt x="2035384" y="774149"/>
                </a:lnTo>
                <a:lnTo>
                  <a:pt x="2032576" y="776216"/>
                </a:lnTo>
                <a:lnTo>
                  <a:pt x="2028387" y="777522"/>
                </a:lnTo>
                <a:lnTo>
                  <a:pt x="2026606" y="779508"/>
                </a:lnTo>
                <a:lnTo>
                  <a:pt x="2022866" y="780915"/>
                </a:lnTo>
                <a:lnTo>
                  <a:pt x="2023219" y="776006"/>
                </a:lnTo>
                <a:lnTo>
                  <a:pt x="2007552" y="763079"/>
                </a:lnTo>
                <a:lnTo>
                  <a:pt x="2002683" y="760386"/>
                </a:lnTo>
                <a:lnTo>
                  <a:pt x="1999759" y="760141"/>
                </a:lnTo>
                <a:lnTo>
                  <a:pt x="1992721" y="763038"/>
                </a:lnTo>
                <a:lnTo>
                  <a:pt x="1991096" y="764602"/>
                </a:lnTo>
                <a:lnTo>
                  <a:pt x="1988478" y="768838"/>
                </a:lnTo>
                <a:lnTo>
                  <a:pt x="1982643" y="766159"/>
                </a:lnTo>
                <a:lnTo>
                  <a:pt x="1981215" y="768158"/>
                </a:lnTo>
                <a:lnTo>
                  <a:pt x="1979094" y="775176"/>
                </a:lnTo>
                <a:lnTo>
                  <a:pt x="1979427" y="782024"/>
                </a:lnTo>
                <a:lnTo>
                  <a:pt x="1980053" y="783914"/>
                </a:lnTo>
                <a:lnTo>
                  <a:pt x="1980596" y="787593"/>
                </a:lnTo>
                <a:lnTo>
                  <a:pt x="1982834" y="793278"/>
                </a:lnTo>
                <a:lnTo>
                  <a:pt x="1985146" y="797800"/>
                </a:lnTo>
                <a:lnTo>
                  <a:pt x="1984194" y="798847"/>
                </a:lnTo>
                <a:lnTo>
                  <a:pt x="1983228" y="799139"/>
                </a:lnTo>
                <a:lnTo>
                  <a:pt x="1982079" y="801030"/>
                </a:lnTo>
                <a:lnTo>
                  <a:pt x="1980991" y="804872"/>
                </a:lnTo>
                <a:lnTo>
                  <a:pt x="1979012" y="810359"/>
                </a:lnTo>
                <a:lnTo>
                  <a:pt x="1976326" y="813419"/>
                </a:lnTo>
                <a:lnTo>
                  <a:pt x="1973253" y="812780"/>
                </a:lnTo>
                <a:lnTo>
                  <a:pt x="1965922" y="808653"/>
                </a:lnTo>
                <a:lnTo>
                  <a:pt x="1964236" y="809387"/>
                </a:lnTo>
                <a:lnTo>
                  <a:pt x="1963766" y="812386"/>
                </a:lnTo>
                <a:lnTo>
                  <a:pt x="1968139" y="814943"/>
                </a:lnTo>
                <a:lnTo>
                  <a:pt x="1968540" y="816554"/>
                </a:lnTo>
                <a:lnTo>
                  <a:pt x="1967398" y="817574"/>
                </a:lnTo>
                <a:lnTo>
                  <a:pt x="1964446" y="818417"/>
                </a:lnTo>
                <a:lnTo>
                  <a:pt x="1959156" y="818241"/>
                </a:lnTo>
                <a:lnTo>
                  <a:pt x="1954763" y="817159"/>
                </a:lnTo>
                <a:lnTo>
                  <a:pt x="1952023" y="813025"/>
                </a:lnTo>
                <a:lnTo>
                  <a:pt x="1949384" y="812454"/>
                </a:lnTo>
                <a:lnTo>
                  <a:pt x="1941877" y="812372"/>
                </a:lnTo>
                <a:lnTo>
                  <a:pt x="1935057" y="814596"/>
                </a:lnTo>
                <a:lnTo>
                  <a:pt x="1927441" y="811706"/>
                </a:lnTo>
                <a:lnTo>
                  <a:pt x="1914534" y="812338"/>
                </a:lnTo>
                <a:lnTo>
                  <a:pt x="1911270" y="811835"/>
                </a:lnTo>
                <a:lnTo>
                  <a:pt x="1905068" y="806293"/>
                </a:lnTo>
                <a:lnTo>
                  <a:pt x="1896194" y="802798"/>
                </a:lnTo>
                <a:lnTo>
                  <a:pt x="1886076" y="794277"/>
                </a:lnTo>
                <a:lnTo>
                  <a:pt x="1885056" y="786260"/>
                </a:lnTo>
                <a:lnTo>
                  <a:pt x="1886593" y="779766"/>
                </a:lnTo>
                <a:lnTo>
                  <a:pt x="1892271" y="779759"/>
                </a:lnTo>
                <a:lnTo>
                  <a:pt x="1895746" y="778637"/>
                </a:lnTo>
                <a:lnTo>
                  <a:pt x="1895263" y="776142"/>
                </a:lnTo>
                <a:lnTo>
                  <a:pt x="1894501" y="774829"/>
                </a:lnTo>
                <a:lnTo>
                  <a:pt x="1886470" y="771327"/>
                </a:lnTo>
                <a:lnTo>
                  <a:pt x="1864683" y="770695"/>
                </a:lnTo>
                <a:lnTo>
                  <a:pt x="1849165" y="765486"/>
                </a:lnTo>
                <a:lnTo>
                  <a:pt x="1827072" y="763684"/>
                </a:lnTo>
                <a:lnTo>
                  <a:pt x="1817110" y="770151"/>
                </a:lnTo>
                <a:lnTo>
                  <a:pt x="1802694" y="771674"/>
                </a:lnTo>
                <a:lnTo>
                  <a:pt x="1798811" y="775128"/>
                </a:lnTo>
                <a:lnTo>
                  <a:pt x="1792194" y="777039"/>
                </a:lnTo>
                <a:lnTo>
                  <a:pt x="1792752" y="781820"/>
                </a:lnTo>
                <a:lnTo>
                  <a:pt x="1796030" y="785505"/>
                </a:lnTo>
                <a:lnTo>
                  <a:pt x="1797628" y="786246"/>
                </a:lnTo>
                <a:lnTo>
                  <a:pt x="1799362" y="787688"/>
                </a:lnTo>
                <a:lnTo>
                  <a:pt x="1798280" y="788966"/>
                </a:lnTo>
                <a:lnTo>
                  <a:pt x="1797056" y="789538"/>
                </a:lnTo>
                <a:lnTo>
                  <a:pt x="1794649" y="792482"/>
                </a:lnTo>
                <a:lnTo>
                  <a:pt x="1793112" y="795188"/>
                </a:lnTo>
                <a:lnTo>
                  <a:pt x="1793541" y="801145"/>
                </a:lnTo>
                <a:lnTo>
                  <a:pt x="1792800" y="806912"/>
                </a:lnTo>
                <a:lnTo>
                  <a:pt x="1790406" y="814881"/>
                </a:lnTo>
                <a:lnTo>
                  <a:pt x="1788386" y="818377"/>
                </a:lnTo>
                <a:lnTo>
                  <a:pt x="1786550" y="823062"/>
                </a:lnTo>
                <a:lnTo>
                  <a:pt x="1788121" y="827380"/>
                </a:lnTo>
                <a:lnTo>
                  <a:pt x="1789909" y="829168"/>
                </a:lnTo>
                <a:lnTo>
                  <a:pt x="1794459" y="831344"/>
                </a:lnTo>
                <a:lnTo>
                  <a:pt x="1796023" y="832806"/>
                </a:lnTo>
                <a:lnTo>
                  <a:pt x="1795112" y="834064"/>
                </a:lnTo>
                <a:lnTo>
                  <a:pt x="1788393" y="832602"/>
                </a:lnTo>
                <a:lnTo>
                  <a:pt x="1785986" y="827931"/>
                </a:lnTo>
                <a:lnTo>
                  <a:pt x="1785456" y="825401"/>
                </a:lnTo>
                <a:lnTo>
                  <a:pt x="1784877" y="821450"/>
                </a:lnTo>
                <a:lnTo>
                  <a:pt x="1787162" y="817146"/>
                </a:lnTo>
                <a:lnTo>
                  <a:pt x="1789488" y="814242"/>
                </a:lnTo>
                <a:lnTo>
                  <a:pt x="1791501" y="807327"/>
                </a:lnTo>
                <a:lnTo>
                  <a:pt x="1791746" y="800948"/>
                </a:lnTo>
                <a:lnTo>
                  <a:pt x="1791807" y="787647"/>
                </a:lnTo>
                <a:lnTo>
                  <a:pt x="1787720" y="784621"/>
                </a:lnTo>
                <a:lnTo>
                  <a:pt x="1785435" y="780072"/>
                </a:lnTo>
                <a:lnTo>
                  <a:pt x="1789393" y="771790"/>
                </a:lnTo>
                <a:lnTo>
                  <a:pt x="1790385" y="767403"/>
                </a:lnTo>
                <a:lnTo>
                  <a:pt x="1788679" y="763344"/>
                </a:lnTo>
                <a:lnTo>
                  <a:pt x="1785904" y="754470"/>
                </a:lnTo>
                <a:lnTo>
                  <a:pt x="1783069" y="749220"/>
                </a:lnTo>
                <a:lnTo>
                  <a:pt x="1781206" y="747030"/>
                </a:lnTo>
                <a:lnTo>
                  <a:pt x="1779315" y="745902"/>
                </a:lnTo>
                <a:lnTo>
                  <a:pt x="1781294" y="754592"/>
                </a:lnTo>
                <a:lnTo>
                  <a:pt x="1779703" y="759005"/>
                </a:lnTo>
                <a:lnTo>
                  <a:pt x="1778547" y="760712"/>
                </a:lnTo>
                <a:lnTo>
                  <a:pt x="1770998" y="763092"/>
                </a:lnTo>
                <a:lnTo>
                  <a:pt x="1766177" y="763242"/>
                </a:lnTo>
                <a:lnTo>
                  <a:pt x="1759622" y="760767"/>
                </a:lnTo>
                <a:lnTo>
                  <a:pt x="1751924" y="755129"/>
                </a:lnTo>
                <a:lnTo>
                  <a:pt x="1750000" y="751213"/>
                </a:lnTo>
                <a:lnTo>
                  <a:pt x="1748633" y="745446"/>
                </a:lnTo>
                <a:lnTo>
                  <a:pt x="1753060" y="742937"/>
                </a:lnTo>
                <a:lnTo>
                  <a:pt x="1754787" y="741298"/>
                </a:lnTo>
                <a:lnTo>
                  <a:pt x="1750796" y="739993"/>
                </a:lnTo>
                <a:lnTo>
                  <a:pt x="1746777" y="739612"/>
                </a:lnTo>
                <a:lnTo>
                  <a:pt x="1745349" y="747466"/>
                </a:lnTo>
                <a:lnTo>
                  <a:pt x="1742751" y="746881"/>
                </a:lnTo>
                <a:lnTo>
                  <a:pt x="1730178" y="742073"/>
                </a:lnTo>
                <a:lnTo>
                  <a:pt x="1726791" y="743664"/>
                </a:lnTo>
                <a:lnTo>
                  <a:pt x="1722691" y="748064"/>
                </a:lnTo>
                <a:lnTo>
                  <a:pt x="1720875" y="751464"/>
                </a:lnTo>
                <a:lnTo>
                  <a:pt x="1718801" y="757013"/>
                </a:lnTo>
                <a:lnTo>
                  <a:pt x="1719583" y="760869"/>
                </a:lnTo>
                <a:lnTo>
                  <a:pt x="1720461" y="762310"/>
                </a:lnTo>
                <a:lnTo>
                  <a:pt x="1726921" y="763269"/>
                </a:lnTo>
                <a:lnTo>
                  <a:pt x="1732592" y="762079"/>
                </a:lnTo>
                <a:lnTo>
                  <a:pt x="1738970" y="758407"/>
                </a:lnTo>
                <a:lnTo>
                  <a:pt x="1740439" y="759781"/>
                </a:lnTo>
                <a:lnTo>
                  <a:pt x="1741752" y="761766"/>
                </a:lnTo>
                <a:lnTo>
                  <a:pt x="1739943" y="764595"/>
                </a:lnTo>
                <a:lnTo>
                  <a:pt x="1733360" y="768682"/>
                </a:lnTo>
                <a:lnTo>
                  <a:pt x="1722419" y="779222"/>
                </a:lnTo>
                <a:lnTo>
                  <a:pt x="1718257" y="780460"/>
                </a:lnTo>
                <a:lnTo>
                  <a:pt x="1712423" y="778216"/>
                </a:lnTo>
                <a:lnTo>
                  <a:pt x="1709261" y="784098"/>
                </a:lnTo>
                <a:lnTo>
                  <a:pt x="1707819" y="785512"/>
                </a:lnTo>
                <a:lnTo>
                  <a:pt x="1698000" y="789463"/>
                </a:lnTo>
                <a:lnTo>
                  <a:pt x="1693723" y="790048"/>
                </a:lnTo>
                <a:lnTo>
                  <a:pt x="1692465" y="792992"/>
                </a:lnTo>
                <a:lnTo>
                  <a:pt x="1689894" y="793522"/>
                </a:lnTo>
                <a:lnTo>
                  <a:pt x="1687038" y="794998"/>
                </a:lnTo>
                <a:lnTo>
                  <a:pt x="1682251" y="799119"/>
                </a:lnTo>
                <a:lnTo>
                  <a:pt x="1674968" y="799779"/>
                </a:lnTo>
                <a:lnTo>
                  <a:pt x="1670011" y="798847"/>
                </a:lnTo>
                <a:lnTo>
                  <a:pt x="1657968" y="801342"/>
                </a:lnTo>
                <a:lnTo>
                  <a:pt x="1654860" y="803512"/>
                </a:lnTo>
                <a:lnTo>
                  <a:pt x="1652834" y="806517"/>
                </a:lnTo>
                <a:lnTo>
                  <a:pt x="1651889" y="810346"/>
                </a:lnTo>
                <a:lnTo>
                  <a:pt x="1650121" y="813746"/>
                </a:lnTo>
                <a:lnTo>
                  <a:pt x="1643273" y="821083"/>
                </a:lnTo>
                <a:lnTo>
                  <a:pt x="1637446" y="824096"/>
                </a:lnTo>
                <a:lnTo>
                  <a:pt x="1632502" y="824932"/>
                </a:lnTo>
                <a:lnTo>
                  <a:pt x="1637255" y="820804"/>
                </a:lnTo>
                <a:lnTo>
                  <a:pt x="1642681" y="813134"/>
                </a:lnTo>
                <a:lnTo>
                  <a:pt x="1652447" y="790204"/>
                </a:lnTo>
                <a:lnTo>
                  <a:pt x="1661810" y="788701"/>
                </a:lnTo>
                <a:lnTo>
                  <a:pt x="1664000" y="785634"/>
                </a:lnTo>
                <a:lnTo>
                  <a:pt x="1671119" y="771361"/>
                </a:lnTo>
                <a:lnTo>
                  <a:pt x="1673105" y="769226"/>
                </a:lnTo>
                <a:lnTo>
                  <a:pt x="1682537" y="768954"/>
                </a:lnTo>
                <a:lnTo>
                  <a:pt x="1690826" y="764269"/>
                </a:lnTo>
                <a:lnTo>
                  <a:pt x="1707534" y="741053"/>
                </a:lnTo>
                <a:lnTo>
                  <a:pt x="1715850" y="737130"/>
                </a:lnTo>
                <a:lnTo>
                  <a:pt x="1721569" y="731526"/>
                </a:lnTo>
                <a:lnTo>
                  <a:pt x="1722589" y="728745"/>
                </a:lnTo>
                <a:lnTo>
                  <a:pt x="1723494" y="725066"/>
                </a:lnTo>
                <a:lnTo>
                  <a:pt x="1722636" y="722829"/>
                </a:lnTo>
                <a:lnTo>
                  <a:pt x="1722140" y="720796"/>
                </a:lnTo>
                <a:lnTo>
                  <a:pt x="1729498" y="716784"/>
                </a:lnTo>
                <a:lnTo>
                  <a:pt x="1732320" y="710575"/>
                </a:lnTo>
                <a:lnTo>
                  <a:pt x="1742228" y="704714"/>
                </a:lnTo>
                <a:lnTo>
                  <a:pt x="1749979" y="696785"/>
                </a:lnTo>
                <a:lnTo>
                  <a:pt x="1760846" y="690883"/>
                </a:lnTo>
                <a:lnTo>
                  <a:pt x="1767021" y="682654"/>
                </a:lnTo>
                <a:lnTo>
                  <a:pt x="1781015" y="670768"/>
                </a:lnTo>
                <a:lnTo>
                  <a:pt x="1794159" y="650082"/>
                </a:lnTo>
                <a:lnTo>
                  <a:pt x="1796309" y="638175"/>
                </a:lnTo>
                <a:lnTo>
                  <a:pt x="1793112" y="634265"/>
                </a:lnTo>
                <a:lnTo>
                  <a:pt x="1789243" y="631810"/>
                </a:lnTo>
                <a:lnTo>
                  <a:pt x="1787088" y="625901"/>
                </a:lnTo>
                <a:lnTo>
                  <a:pt x="1785530" y="625201"/>
                </a:lnTo>
                <a:lnTo>
                  <a:pt x="1781600" y="628927"/>
                </a:lnTo>
                <a:lnTo>
                  <a:pt x="1777289" y="616170"/>
                </a:lnTo>
                <a:lnTo>
                  <a:pt x="1772012" y="608983"/>
                </a:lnTo>
                <a:lnTo>
                  <a:pt x="1772256" y="607929"/>
                </a:lnTo>
                <a:lnTo>
                  <a:pt x="1772841" y="607446"/>
                </a:lnTo>
                <a:lnTo>
                  <a:pt x="1775371" y="608575"/>
                </a:lnTo>
                <a:lnTo>
                  <a:pt x="1784864" y="619183"/>
                </a:lnTo>
                <a:lnTo>
                  <a:pt x="1789923" y="620788"/>
                </a:lnTo>
                <a:lnTo>
                  <a:pt x="1791406" y="622420"/>
                </a:lnTo>
                <a:lnTo>
                  <a:pt x="1792324" y="625099"/>
                </a:lnTo>
                <a:lnTo>
                  <a:pt x="1791725" y="629539"/>
                </a:lnTo>
                <a:lnTo>
                  <a:pt x="1793282" y="629199"/>
                </a:lnTo>
                <a:lnTo>
                  <a:pt x="1794275" y="627336"/>
                </a:lnTo>
                <a:lnTo>
                  <a:pt x="1796730" y="618707"/>
                </a:lnTo>
                <a:lnTo>
                  <a:pt x="1799069" y="606963"/>
                </a:lnTo>
                <a:lnTo>
                  <a:pt x="1798804" y="601856"/>
                </a:lnTo>
                <a:lnTo>
                  <a:pt x="1793208" y="604175"/>
                </a:lnTo>
                <a:lnTo>
                  <a:pt x="1790610" y="586787"/>
                </a:lnTo>
                <a:lnTo>
                  <a:pt x="1789420" y="581470"/>
                </a:lnTo>
                <a:lnTo>
                  <a:pt x="1787645" y="575642"/>
                </a:lnTo>
                <a:lnTo>
                  <a:pt x="1784089" y="575125"/>
                </a:lnTo>
                <a:lnTo>
                  <a:pt x="1782219" y="576601"/>
                </a:lnTo>
                <a:lnTo>
                  <a:pt x="1783708" y="578566"/>
                </a:lnTo>
                <a:lnTo>
                  <a:pt x="1785319" y="581823"/>
                </a:lnTo>
                <a:lnTo>
                  <a:pt x="1784245" y="585135"/>
                </a:lnTo>
                <a:lnTo>
                  <a:pt x="1783341" y="586631"/>
                </a:lnTo>
                <a:lnTo>
                  <a:pt x="1778989" y="591031"/>
                </a:lnTo>
                <a:lnTo>
                  <a:pt x="1775888" y="591432"/>
                </a:lnTo>
                <a:lnTo>
                  <a:pt x="1777139" y="589562"/>
                </a:lnTo>
                <a:lnTo>
                  <a:pt x="1778601" y="585393"/>
                </a:lnTo>
                <a:lnTo>
                  <a:pt x="1777540" y="580824"/>
                </a:lnTo>
                <a:lnTo>
                  <a:pt x="1776425" y="578274"/>
                </a:lnTo>
                <a:lnTo>
                  <a:pt x="1775187" y="565007"/>
                </a:lnTo>
                <a:lnTo>
                  <a:pt x="1771250" y="563001"/>
                </a:lnTo>
                <a:lnTo>
                  <a:pt x="1769033" y="560859"/>
                </a:lnTo>
                <a:lnTo>
                  <a:pt x="1766089" y="561729"/>
                </a:lnTo>
                <a:lnTo>
                  <a:pt x="1762267" y="565265"/>
                </a:lnTo>
                <a:lnTo>
                  <a:pt x="1763682" y="562008"/>
                </a:lnTo>
                <a:lnTo>
                  <a:pt x="1765158" y="557139"/>
                </a:lnTo>
                <a:lnTo>
                  <a:pt x="1762192" y="551155"/>
                </a:lnTo>
                <a:lnTo>
                  <a:pt x="1759275" y="547041"/>
                </a:lnTo>
                <a:lnTo>
                  <a:pt x="1755732" y="545491"/>
                </a:lnTo>
                <a:lnTo>
                  <a:pt x="1751761" y="540173"/>
                </a:lnTo>
                <a:lnTo>
                  <a:pt x="1746464" y="537154"/>
                </a:lnTo>
                <a:lnTo>
                  <a:pt x="1734183" y="534209"/>
                </a:lnTo>
                <a:lnTo>
                  <a:pt x="1724799" y="538045"/>
                </a:lnTo>
                <a:lnTo>
                  <a:pt x="1713123" y="534937"/>
                </a:lnTo>
                <a:lnTo>
                  <a:pt x="1699170" y="537351"/>
                </a:lnTo>
                <a:lnTo>
                  <a:pt x="1693702" y="537399"/>
                </a:lnTo>
                <a:lnTo>
                  <a:pt x="1690445" y="535875"/>
                </a:lnTo>
                <a:lnTo>
                  <a:pt x="1687514" y="537487"/>
                </a:lnTo>
                <a:lnTo>
                  <a:pt x="1686025" y="542281"/>
                </a:lnTo>
                <a:lnTo>
                  <a:pt x="1685114" y="549775"/>
                </a:lnTo>
                <a:lnTo>
                  <a:pt x="1681673" y="553664"/>
                </a:lnTo>
                <a:lnTo>
                  <a:pt x="1679803" y="554657"/>
                </a:lnTo>
                <a:lnTo>
                  <a:pt x="1670902" y="553515"/>
                </a:lnTo>
                <a:lnTo>
                  <a:pt x="1664558" y="557112"/>
                </a:lnTo>
                <a:lnTo>
                  <a:pt x="1661844" y="554283"/>
                </a:lnTo>
                <a:lnTo>
                  <a:pt x="1656697" y="554480"/>
                </a:lnTo>
                <a:lnTo>
                  <a:pt x="1656146" y="548149"/>
                </a:lnTo>
                <a:lnTo>
                  <a:pt x="1659213" y="548408"/>
                </a:lnTo>
                <a:lnTo>
                  <a:pt x="1661001" y="549469"/>
                </a:lnTo>
                <a:lnTo>
                  <a:pt x="1666767" y="536487"/>
                </a:lnTo>
                <a:lnTo>
                  <a:pt x="1671521" y="528858"/>
                </a:lnTo>
                <a:lnTo>
                  <a:pt x="1676097" y="520072"/>
                </a:lnTo>
                <a:lnTo>
                  <a:pt x="1673214" y="514625"/>
                </a:lnTo>
                <a:lnTo>
                  <a:pt x="1666781" y="510940"/>
                </a:lnTo>
                <a:lnTo>
                  <a:pt x="1663769" y="511164"/>
                </a:lnTo>
                <a:lnTo>
                  <a:pt x="1662266" y="512694"/>
                </a:lnTo>
                <a:lnTo>
                  <a:pt x="1655275" y="509797"/>
                </a:lnTo>
                <a:lnTo>
                  <a:pt x="1651590" y="510015"/>
                </a:lnTo>
                <a:lnTo>
                  <a:pt x="1645422" y="514074"/>
                </a:lnTo>
                <a:lnTo>
                  <a:pt x="1643314" y="513741"/>
                </a:lnTo>
                <a:lnTo>
                  <a:pt x="1642049" y="505289"/>
                </a:lnTo>
                <a:lnTo>
                  <a:pt x="1635834" y="506003"/>
                </a:lnTo>
                <a:lnTo>
                  <a:pt x="1614502" y="505193"/>
                </a:lnTo>
                <a:lnTo>
                  <a:pt x="1616814" y="502555"/>
                </a:lnTo>
                <a:lnTo>
                  <a:pt x="1628041" y="498944"/>
                </a:lnTo>
                <a:lnTo>
                  <a:pt x="1637058" y="493511"/>
                </a:lnTo>
                <a:lnTo>
                  <a:pt x="1643729" y="483603"/>
                </a:lnTo>
                <a:lnTo>
                  <a:pt x="1649937" y="480244"/>
                </a:lnTo>
                <a:lnTo>
                  <a:pt x="1648482" y="475246"/>
                </a:lnTo>
                <a:lnTo>
                  <a:pt x="1646789" y="471622"/>
                </a:lnTo>
                <a:lnTo>
                  <a:pt x="1643266" y="468412"/>
                </a:lnTo>
                <a:lnTo>
                  <a:pt x="1635610" y="466290"/>
                </a:lnTo>
                <a:lnTo>
                  <a:pt x="1629047" y="462258"/>
                </a:lnTo>
                <a:lnTo>
                  <a:pt x="1626164" y="457151"/>
                </a:lnTo>
                <a:lnTo>
                  <a:pt x="1614149" y="450140"/>
                </a:lnTo>
                <a:lnTo>
                  <a:pt x="1610898" y="450140"/>
                </a:lnTo>
                <a:lnTo>
                  <a:pt x="1602242" y="458946"/>
                </a:lnTo>
                <a:lnTo>
                  <a:pt x="1597856" y="458130"/>
                </a:lnTo>
                <a:lnTo>
                  <a:pt x="1594041" y="459429"/>
                </a:lnTo>
                <a:lnTo>
                  <a:pt x="1584092" y="469881"/>
                </a:lnTo>
                <a:lnTo>
                  <a:pt x="1563243" y="496938"/>
                </a:lnTo>
                <a:lnTo>
                  <a:pt x="1558953" y="505221"/>
                </a:lnTo>
                <a:lnTo>
                  <a:pt x="1556906" y="511443"/>
                </a:lnTo>
                <a:lnTo>
                  <a:pt x="1553173" y="514673"/>
                </a:lnTo>
                <a:lnTo>
                  <a:pt x="1551568" y="522255"/>
                </a:lnTo>
                <a:lnTo>
                  <a:pt x="1551847" y="528817"/>
                </a:lnTo>
                <a:lnTo>
                  <a:pt x="1553519" y="532251"/>
                </a:lnTo>
                <a:lnTo>
                  <a:pt x="1555260" y="538691"/>
                </a:lnTo>
                <a:lnTo>
                  <a:pt x="1553479" y="546041"/>
                </a:lnTo>
                <a:lnTo>
                  <a:pt x="1551989" y="550842"/>
                </a:lnTo>
                <a:lnTo>
                  <a:pt x="1553410" y="552991"/>
                </a:lnTo>
                <a:lnTo>
                  <a:pt x="1557429" y="552563"/>
                </a:lnTo>
                <a:lnTo>
                  <a:pt x="1566405" y="556670"/>
                </a:lnTo>
                <a:lnTo>
                  <a:pt x="1564766" y="560444"/>
                </a:lnTo>
                <a:lnTo>
                  <a:pt x="1559292" y="557207"/>
                </a:lnTo>
                <a:lnTo>
                  <a:pt x="1554519" y="557343"/>
                </a:lnTo>
                <a:lnTo>
                  <a:pt x="1550378" y="553419"/>
                </a:lnTo>
                <a:lnTo>
                  <a:pt x="1540429" y="557187"/>
                </a:lnTo>
                <a:lnTo>
                  <a:pt x="1533051" y="556309"/>
                </a:lnTo>
                <a:lnTo>
                  <a:pt x="1526190" y="557812"/>
                </a:lnTo>
                <a:lnTo>
                  <a:pt x="1512706" y="554698"/>
                </a:lnTo>
                <a:lnTo>
                  <a:pt x="1511481" y="557064"/>
                </a:lnTo>
                <a:lnTo>
                  <a:pt x="1514609" y="561124"/>
                </a:lnTo>
                <a:lnTo>
                  <a:pt x="1516983" y="564898"/>
                </a:lnTo>
                <a:lnTo>
                  <a:pt x="1523987" y="573711"/>
                </a:lnTo>
                <a:lnTo>
                  <a:pt x="1526965" y="576512"/>
                </a:lnTo>
                <a:lnTo>
                  <a:pt x="1530950" y="584843"/>
                </a:lnTo>
                <a:lnTo>
                  <a:pt x="1531446" y="601101"/>
                </a:lnTo>
                <a:lnTo>
                  <a:pt x="1529270" y="604991"/>
                </a:lnTo>
                <a:lnTo>
                  <a:pt x="1526829" y="610397"/>
                </a:lnTo>
                <a:lnTo>
                  <a:pt x="1525523" y="611390"/>
                </a:lnTo>
                <a:lnTo>
                  <a:pt x="1523640" y="611029"/>
                </a:lnTo>
                <a:lnTo>
                  <a:pt x="1526700" y="607221"/>
                </a:lnTo>
                <a:lnTo>
                  <a:pt x="1528359" y="599055"/>
                </a:lnTo>
                <a:lnTo>
                  <a:pt x="1529910" y="593349"/>
                </a:lnTo>
                <a:lnTo>
                  <a:pt x="1527863" y="589453"/>
                </a:lnTo>
                <a:lnTo>
                  <a:pt x="1526952" y="589113"/>
                </a:lnTo>
                <a:lnTo>
                  <a:pt x="1525945" y="586971"/>
                </a:lnTo>
                <a:lnTo>
                  <a:pt x="1518778" y="581524"/>
                </a:lnTo>
                <a:lnTo>
                  <a:pt x="1514915" y="579137"/>
                </a:lnTo>
                <a:lnTo>
                  <a:pt x="1510835" y="577818"/>
                </a:lnTo>
                <a:lnTo>
                  <a:pt x="1508754" y="576322"/>
                </a:lnTo>
                <a:lnTo>
                  <a:pt x="1502648" y="581293"/>
                </a:lnTo>
                <a:lnTo>
                  <a:pt x="1499833" y="582422"/>
                </a:lnTo>
                <a:lnTo>
                  <a:pt x="1496501" y="585033"/>
                </a:lnTo>
                <a:lnTo>
                  <a:pt x="1494563" y="588610"/>
                </a:lnTo>
                <a:lnTo>
                  <a:pt x="1489823" y="589453"/>
                </a:lnTo>
                <a:lnTo>
                  <a:pt x="1489211" y="593329"/>
                </a:lnTo>
                <a:lnTo>
                  <a:pt x="1486566" y="597178"/>
                </a:lnTo>
                <a:lnTo>
                  <a:pt x="1483730" y="592982"/>
                </a:lnTo>
                <a:lnTo>
                  <a:pt x="1480963" y="594145"/>
                </a:lnTo>
                <a:lnTo>
                  <a:pt x="1474734" y="601047"/>
                </a:lnTo>
                <a:lnTo>
                  <a:pt x="1467444" y="604168"/>
                </a:lnTo>
                <a:lnTo>
                  <a:pt x="1468219" y="601788"/>
                </a:lnTo>
                <a:lnTo>
                  <a:pt x="1469416" y="596423"/>
                </a:lnTo>
                <a:lnTo>
                  <a:pt x="1467662" y="595185"/>
                </a:lnTo>
                <a:lnTo>
                  <a:pt x="1456714" y="601441"/>
                </a:lnTo>
                <a:lnTo>
                  <a:pt x="1453069" y="605651"/>
                </a:lnTo>
                <a:lnTo>
                  <a:pt x="1451342" y="604093"/>
                </a:lnTo>
                <a:lnTo>
                  <a:pt x="1457693" y="594859"/>
                </a:lnTo>
                <a:lnTo>
                  <a:pt x="1459400" y="589140"/>
                </a:lnTo>
                <a:lnTo>
                  <a:pt x="1456428" y="586665"/>
                </a:lnTo>
                <a:lnTo>
                  <a:pt x="1449914" y="584740"/>
                </a:lnTo>
                <a:lnTo>
                  <a:pt x="1445732" y="584557"/>
                </a:lnTo>
                <a:lnTo>
                  <a:pt x="1439612" y="586631"/>
                </a:lnTo>
                <a:lnTo>
                  <a:pt x="1430778" y="583591"/>
                </a:lnTo>
                <a:lnTo>
                  <a:pt x="1429466" y="587073"/>
                </a:lnTo>
                <a:lnTo>
                  <a:pt x="1427202" y="587488"/>
                </a:lnTo>
                <a:lnTo>
                  <a:pt x="1421748" y="585835"/>
                </a:lnTo>
                <a:lnTo>
                  <a:pt x="1416791" y="587610"/>
                </a:lnTo>
                <a:lnTo>
                  <a:pt x="1413078" y="591343"/>
                </a:lnTo>
                <a:lnTo>
                  <a:pt x="1407563" y="587651"/>
                </a:lnTo>
                <a:lnTo>
                  <a:pt x="1405652" y="587807"/>
                </a:lnTo>
                <a:lnTo>
                  <a:pt x="1402701" y="593581"/>
                </a:lnTo>
                <a:lnTo>
                  <a:pt x="1400158" y="589684"/>
                </a:lnTo>
                <a:lnTo>
                  <a:pt x="1398009" y="597232"/>
                </a:lnTo>
                <a:lnTo>
                  <a:pt x="1398614" y="602699"/>
                </a:lnTo>
                <a:lnTo>
                  <a:pt x="1400450" y="603264"/>
                </a:lnTo>
                <a:lnTo>
                  <a:pt x="1402014" y="602468"/>
                </a:lnTo>
                <a:lnTo>
                  <a:pt x="1402925" y="599973"/>
                </a:lnTo>
                <a:lnTo>
                  <a:pt x="1404109" y="598844"/>
                </a:lnTo>
                <a:lnTo>
                  <a:pt x="1408461" y="603379"/>
                </a:lnTo>
                <a:lnTo>
                  <a:pt x="1409780" y="600897"/>
                </a:lnTo>
                <a:lnTo>
                  <a:pt x="1411664" y="599055"/>
                </a:lnTo>
                <a:lnTo>
                  <a:pt x="1413812" y="601781"/>
                </a:lnTo>
                <a:lnTo>
                  <a:pt x="1422768" y="598823"/>
                </a:lnTo>
                <a:lnTo>
                  <a:pt x="1421217" y="602461"/>
                </a:lnTo>
                <a:lnTo>
                  <a:pt x="1411188" y="607065"/>
                </a:lnTo>
                <a:lnTo>
                  <a:pt x="1393113" y="612900"/>
                </a:lnTo>
                <a:lnTo>
                  <a:pt x="1389387" y="615184"/>
                </a:lnTo>
                <a:lnTo>
                  <a:pt x="1378663" y="617190"/>
                </a:lnTo>
                <a:lnTo>
                  <a:pt x="1371679" y="622902"/>
                </a:lnTo>
                <a:lnTo>
                  <a:pt x="1362621" y="622909"/>
                </a:lnTo>
                <a:lnTo>
                  <a:pt x="1346975" y="627404"/>
                </a:lnTo>
                <a:lnTo>
                  <a:pt x="1335720" y="637536"/>
                </a:lnTo>
                <a:lnTo>
                  <a:pt x="1330280" y="636632"/>
                </a:lnTo>
                <a:lnTo>
                  <a:pt x="1319264" y="644282"/>
                </a:lnTo>
                <a:lnTo>
                  <a:pt x="1314885" y="650211"/>
                </a:lnTo>
                <a:lnTo>
                  <a:pt x="1299000" y="662234"/>
                </a:lnTo>
                <a:lnTo>
                  <a:pt x="1289453" y="657603"/>
                </a:lnTo>
                <a:lnTo>
                  <a:pt x="1286305" y="659235"/>
                </a:lnTo>
                <a:lnTo>
                  <a:pt x="1284700" y="663478"/>
                </a:lnTo>
                <a:lnTo>
                  <a:pt x="1285026" y="666790"/>
                </a:lnTo>
                <a:lnTo>
                  <a:pt x="1288875" y="666484"/>
                </a:lnTo>
                <a:lnTo>
                  <a:pt x="1291677" y="667946"/>
                </a:lnTo>
                <a:lnTo>
                  <a:pt x="1295111" y="670850"/>
                </a:lnTo>
                <a:lnTo>
                  <a:pt x="1294193" y="676174"/>
                </a:lnTo>
                <a:lnTo>
                  <a:pt x="1286985" y="688013"/>
                </a:lnTo>
                <a:lnTo>
                  <a:pt x="1283571" y="692433"/>
                </a:lnTo>
                <a:lnTo>
                  <a:pt x="1279532" y="694990"/>
                </a:lnTo>
                <a:lnTo>
                  <a:pt x="1270936" y="685286"/>
                </a:lnTo>
                <a:lnTo>
                  <a:pt x="1269379" y="689563"/>
                </a:lnTo>
                <a:lnTo>
                  <a:pt x="1268223" y="691678"/>
                </a:lnTo>
                <a:lnTo>
                  <a:pt x="1264823" y="690808"/>
                </a:lnTo>
                <a:lnTo>
                  <a:pt x="1263110" y="697683"/>
                </a:lnTo>
                <a:lnTo>
                  <a:pt x="1269318" y="698873"/>
                </a:lnTo>
                <a:lnTo>
                  <a:pt x="1275221" y="701967"/>
                </a:lnTo>
                <a:lnTo>
                  <a:pt x="1280463" y="706482"/>
                </a:lnTo>
                <a:lnTo>
                  <a:pt x="1284169" y="711670"/>
                </a:lnTo>
                <a:lnTo>
                  <a:pt x="1288216" y="714948"/>
                </a:lnTo>
                <a:lnTo>
                  <a:pt x="1290575" y="717763"/>
                </a:lnTo>
                <a:lnTo>
                  <a:pt x="1284244" y="720490"/>
                </a:lnTo>
                <a:lnTo>
                  <a:pt x="1279790" y="714193"/>
                </a:lnTo>
                <a:lnTo>
                  <a:pt x="1277383" y="712065"/>
                </a:lnTo>
                <a:lnTo>
                  <a:pt x="1274663" y="711650"/>
                </a:lnTo>
                <a:lnTo>
                  <a:pt x="1270597" y="713574"/>
                </a:lnTo>
                <a:lnTo>
                  <a:pt x="1267135" y="721149"/>
                </a:lnTo>
                <a:lnTo>
                  <a:pt x="1270501" y="723727"/>
                </a:lnTo>
                <a:lnTo>
                  <a:pt x="1278008" y="726236"/>
                </a:lnTo>
                <a:lnTo>
                  <a:pt x="1280416" y="729629"/>
                </a:lnTo>
                <a:lnTo>
                  <a:pt x="1290194" y="751593"/>
                </a:lnTo>
                <a:lnTo>
                  <a:pt x="1292629" y="753831"/>
                </a:lnTo>
                <a:lnTo>
                  <a:pt x="1295798" y="754762"/>
                </a:lnTo>
                <a:lnTo>
                  <a:pt x="1297090" y="756251"/>
                </a:lnTo>
                <a:lnTo>
                  <a:pt x="1293240" y="759998"/>
                </a:lnTo>
                <a:lnTo>
                  <a:pt x="1291813" y="763487"/>
                </a:lnTo>
                <a:lnTo>
                  <a:pt x="1288487" y="769566"/>
                </a:lnTo>
                <a:lnTo>
                  <a:pt x="1274289" y="772687"/>
                </a:lnTo>
                <a:lnTo>
                  <a:pt x="1270066" y="774986"/>
                </a:lnTo>
                <a:lnTo>
                  <a:pt x="1268897" y="776046"/>
                </a:lnTo>
                <a:lnTo>
                  <a:pt x="1267115" y="778284"/>
                </a:lnTo>
                <a:lnTo>
                  <a:pt x="1265966" y="780256"/>
                </a:lnTo>
                <a:lnTo>
                  <a:pt x="1265415" y="784669"/>
                </a:lnTo>
                <a:lnTo>
                  <a:pt x="1266578" y="787559"/>
                </a:lnTo>
                <a:lnTo>
                  <a:pt x="1269461" y="790238"/>
                </a:lnTo>
                <a:lnTo>
                  <a:pt x="1280783" y="802186"/>
                </a:lnTo>
                <a:lnTo>
                  <a:pt x="1280055" y="803437"/>
                </a:lnTo>
                <a:lnTo>
                  <a:pt x="1276955" y="801220"/>
                </a:lnTo>
                <a:lnTo>
                  <a:pt x="1273017" y="797582"/>
                </a:lnTo>
                <a:lnTo>
                  <a:pt x="1269012" y="792503"/>
                </a:lnTo>
                <a:lnTo>
                  <a:pt x="1263667" y="788898"/>
                </a:lnTo>
                <a:lnTo>
                  <a:pt x="1263368" y="785920"/>
                </a:lnTo>
                <a:lnTo>
                  <a:pt x="1263184" y="781473"/>
                </a:lnTo>
                <a:lnTo>
                  <a:pt x="1263327" y="780092"/>
                </a:lnTo>
                <a:lnTo>
                  <a:pt x="1263837" y="777821"/>
                </a:lnTo>
                <a:lnTo>
                  <a:pt x="1268931" y="772068"/>
                </a:lnTo>
                <a:lnTo>
                  <a:pt x="1274119" y="769260"/>
                </a:lnTo>
                <a:lnTo>
                  <a:pt x="1280456" y="762677"/>
                </a:lnTo>
                <a:lnTo>
                  <a:pt x="1286794" y="755354"/>
                </a:lnTo>
                <a:lnTo>
                  <a:pt x="1285495" y="752845"/>
                </a:lnTo>
                <a:lnTo>
                  <a:pt x="1284190" y="751036"/>
                </a:lnTo>
                <a:lnTo>
                  <a:pt x="1278437" y="750546"/>
                </a:lnTo>
                <a:lnTo>
                  <a:pt x="1266747" y="753110"/>
                </a:lnTo>
                <a:lnTo>
                  <a:pt x="1259730" y="755531"/>
                </a:lnTo>
                <a:lnTo>
                  <a:pt x="1256622" y="761467"/>
                </a:lnTo>
                <a:lnTo>
                  <a:pt x="1251896" y="762358"/>
                </a:lnTo>
                <a:lnTo>
                  <a:pt x="1249544" y="762501"/>
                </a:lnTo>
                <a:lnTo>
                  <a:pt x="1243063" y="759549"/>
                </a:lnTo>
                <a:lnTo>
                  <a:pt x="1236950" y="762331"/>
                </a:lnTo>
                <a:lnTo>
                  <a:pt x="1222629" y="764745"/>
                </a:lnTo>
                <a:lnTo>
                  <a:pt x="1220296" y="766098"/>
                </a:lnTo>
                <a:lnTo>
                  <a:pt x="1187323" y="766622"/>
                </a:lnTo>
                <a:lnTo>
                  <a:pt x="1180673" y="767873"/>
                </a:lnTo>
                <a:lnTo>
                  <a:pt x="1163774" y="772735"/>
                </a:lnTo>
                <a:lnTo>
                  <a:pt x="1163366" y="776339"/>
                </a:lnTo>
                <a:lnTo>
                  <a:pt x="1164012" y="779086"/>
                </a:lnTo>
                <a:lnTo>
                  <a:pt x="1161388" y="783125"/>
                </a:lnTo>
                <a:lnTo>
                  <a:pt x="1160239" y="786920"/>
                </a:lnTo>
                <a:lnTo>
                  <a:pt x="1160639" y="791387"/>
                </a:lnTo>
                <a:lnTo>
                  <a:pt x="1160748" y="795257"/>
                </a:lnTo>
                <a:lnTo>
                  <a:pt x="1161340" y="800268"/>
                </a:lnTo>
                <a:lnTo>
                  <a:pt x="1162367" y="804804"/>
                </a:lnTo>
                <a:lnTo>
                  <a:pt x="1164828" y="807218"/>
                </a:lnTo>
                <a:lnTo>
                  <a:pt x="1167093" y="808782"/>
                </a:lnTo>
                <a:lnTo>
                  <a:pt x="1168697" y="813739"/>
                </a:lnTo>
                <a:lnTo>
                  <a:pt x="1167405" y="819478"/>
                </a:lnTo>
                <a:lnTo>
                  <a:pt x="1165536" y="826034"/>
                </a:lnTo>
                <a:lnTo>
                  <a:pt x="1165168" y="829066"/>
                </a:lnTo>
                <a:lnTo>
                  <a:pt x="1166379" y="833174"/>
                </a:lnTo>
                <a:lnTo>
                  <a:pt x="1167868" y="841327"/>
                </a:lnTo>
                <a:lnTo>
                  <a:pt x="1168432" y="843340"/>
                </a:lnTo>
                <a:lnTo>
                  <a:pt x="1173607" y="849569"/>
                </a:lnTo>
                <a:lnTo>
                  <a:pt x="1177130" y="851513"/>
                </a:lnTo>
                <a:lnTo>
                  <a:pt x="1182923" y="851962"/>
                </a:lnTo>
                <a:lnTo>
                  <a:pt x="1186867" y="853540"/>
                </a:lnTo>
                <a:lnTo>
                  <a:pt x="1192613" y="857375"/>
                </a:lnTo>
                <a:lnTo>
                  <a:pt x="1194327" y="859116"/>
                </a:lnTo>
                <a:lnTo>
                  <a:pt x="1194817" y="860761"/>
                </a:lnTo>
                <a:lnTo>
                  <a:pt x="1196177" y="867364"/>
                </a:lnTo>
                <a:lnTo>
                  <a:pt x="1196911" y="869431"/>
                </a:lnTo>
                <a:lnTo>
                  <a:pt x="1203133" y="878482"/>
                </a:lnTo>
                <a:lnTo>
                  <a:pt x="1205227" y="879856"/>
                </a:lnTo>
                <a:lnTo>
                  <a:pt x="1213727" y="881583"/>
                </a:lnTo>
                <a:lnTo>
                  <a:pt x="1216407" y="884466"/>
                </a:lnTo>
                <a:lnTo>
                  <a:pt x="1220106" y="893218"/>
                </a:lnTo>
                <a:lnTo>
                  <a:pt x="1220473" y="895292"/>
                </a:lnTo>
                <a:lnTo>
                  <a:pt x="1220813" y="898644"/>
                </a:lnTo>
                <a:lnTo>
                  <a:pt x="1220412" y="901704"/>
                </a:lnTo>
                <a:lnTo>
                  <a:pt x="1220045" y="903479"/>
                </a:lnTo>
                <a:lnTo>
                  <a:pt x="1218644" y="906288"/>
                </a:lnTo>
                <a:lnTo>
                  <a:pt x="1214985" y="917732"/>
                </a:lnTo>
                <a:lnTo>
                  <a:pt x="1212796" y="927919"/>
                </a:lnTo>
                <a:lnTo>
                  <a:pt x="1216285" y="934678"/>
                </a:lnTo>
                <a:lnTo>
                  <a:pt x="1220963" y="947639"/>
                </a:lnTo>
                <a:lnTo>
                  <a:pt x="1222343" y="953052"/>
                </a:lnTo>
                <a:lnTo>
                  <a:pt x="1223955" y="960273"/>
                </a:lnTo>
                <a:lnTo>
                  <a:pt x="1223275" y="964850"/>
                </a:lnTo>
                <a:lnTo>
                  <a:pt x="1222506" y="967590"/>
                </a:lnTo>
                <a:lnTo>
                  <a:pt x="1219399" y="971738"/>
                </a:lnTo>
                <a:lnTo>
                  <a:pt x="1215516" y="973098"/>
                </a:lnTo>
                <a:lnTo>
                  <a:pt x="1211327" y="975621"/>
                </a:lnTo>
                <a:lnTo>
                  <a:pt x="1211715" y="978756"/>
                </a:lnTo>
                <a:lnTo>
                  <a:pt x="1212435" y="982353"/>
                </a:lnTo>
                <a:lnTo>
                  <a:pt x="1212007" y="985026"/>
                </a:lnTo>
                <a:lnTo>
                  <a:pt x="1211456" y="985950"/>
                </a:lnTo>
                <a:lnTo>
                  <a:pt x="1209172" y="986222"/>
                </a:lnTo>
                <a:lnTo>
                  <a:pt x="1207179" y="985311"/>
                </a:lnTo>
                <a:lnTo>
                  <a:pt x="1205472" y="982530"/>
                </a:lnTo>
                <a:lnTo>
                  <a:pt x="1203854" y="978953"/>
                </a:lnTo>
                <a:lnTo>
                  <a:pt x="1205003" y="975070"/>
                </a:lnTo>
                <a:lnTo>
                  <a:pt x="1208390" y="968216"/>
                </a:lnTo>
                <a:lnTo>
                  <a:pt x="1210498" y="958329"/>
                </a:lnTo>
                <a:lnTo>
                  <a:pt x="1211035" y="951760"/>
                </a:lnTo>
                <a:lnTo>
                  <a:pt x="1210892" y="944790"/>
                </a:lnTo>
                <a:lnTo>
                  <a:pt x="1210110" y="940125"/>
                </a:lnTo>
                <a:lnTo>
                  <a:pt x="1207417" y="936657"/>
                </a:lnTo>
                <a:lnTo>
                  <a:pt x="1204915" y="937405"/>
                </a:lnTo>
                <a:lnTo>
                  <a:pt x="1202140" y="940444"/>
                </a:lnTo>
                <a:lnTo>
                  <a:pt x="1199448" y="952025"/>
                </a:lnTo>
                <a:lnTo>
                  <a:pt x="1195762" y="960443"/>
                </a:lnTo>
                <a:lnTo>
                  <a:pt x="1195252" y="963911"/>
                </a:lnTo>
                <a:lnTo>
                  <a:pt x="1195333" y="966917"/>
                </a:lnTo>
                <a:lnTo>
                  <a:pt x="1195055" y="968882"/>
                </a:lnTo>
                <a:lnTo>
                  <a:pt x="1194320" y="962286"/>
                </a:lnTo>
                <a:lnTo>
                  <a:pt x="1193946" y="957322"/>
                </a:lnTo>
                <a:lnTo>
                  <a:pt x="1196000" y="951073"/>
                </a:lnTo>
                <a:lnTo>
                  <a:pt x="1197251" y="945252"/>
                </a:lnTo>
                <a:lnTo>
                  <a:pt x="1196870" y="941063"/>
                </a:lnTo>
                <a:lnTo>
                  <a:pt x="1195401" y="934154"/>
                </a:lnTo>
                <a:lnTo>
                  <a:pt x="1195687" y="930727"/>
                </a:lnTo>
                <a:lnTo>
                  <a:pt x="1196116" y="928537"/>
                </a:lnTo>
                <a:lnTo>
                  <a:pt x="1196993" y="918691"/>
                </a:lnTo>
                <a:lnTo>
                  <a:pt x="1200250" y="916739"/>
                </a:lnTo>
                <a:lnTo>
                  <a:pt x="1208356" y="909157"/>
                </a:lnTo>
                <a:lnTo>
                  <a:pt x="1209477" y="907274"/>
                </a:lnTo>
                <a:lnTo>
                  <a:pt x="1211932" y="900596"/>
                </a:lnTo>
                <a:lnTo>
                  <a:pt x="1213075" y="898196"/>
                </a:lnTo>
                <a:lnTo>
                  <a:pt x="1214374" y="894204"/>
                </a:lnTo>
                <a:lnTo>
                  <a:pt x="1211953" y="891028"/>
                </a:lnTo>
                <a:lnTo>
                  <a:pt x="1209648" y="889315"/>
                </a:lnTo>
                <a:lnTo>
                  <a:pt x="1205289" y="888376"/>
                </a:lnTo>
                <a:lnTo>
                  <a:pt x="1201270" y="888710"/>
                </a:lnTo>
                <a:lnTo>
                  <a:pt x="1192348" y="891858"/>
                </a:lnTo>
                <a:lnTo>
                  <a:pt x="1184365" y="891300"/>
                </a:lnTo>
                <a:lnTo>
                  <a:pt x="1181495" y="889464"/>
                </a:lnTo>
                <a:lnTo>
                  <a:pt x="1168990" y="875735"/>
                </a:lnTo>
                <a:lnTo>
                  <a:pt x="1168201" y="870540"/>
                </a:lnTo>
                <a:lnTo>
                  <a:pt x="1167208" y="868384"/>
                </a:lnTo>
                <a:lnTo>
                  <a:pt x="1165998" y="867820"/>
                </a:lnTo>
                <a:lnTo>
                  <a:pt x="1161700" y="864413"/>
                </a:lnTo>
                <a:lnTo>
                  <a:pt x="1151772" y="860054"/>
                </a:lnTo>
                <a:lnTo>
                  <a:pt x="1141627" y="850160"/>
                </a:lnTo>
                <a:lnTo>
                  <a:pt x="1123695" y="849263"/>
                </a:lnTo>
                <a:lnTo>
                  <a:pt x="1118785" y="850364"/>
                </a:lnTo>
                <a:lnTo>
                  <a:pt x="1113876" y="853431"/>
                </a:lnTo>
                <a:lnTo>
                  <a:pt x="1109388" y="859667"/>
                </a:lnTo>
                <a:lnTo>
                  <a:pt x="1107327" y="861401"/>
                </a:lnTo>
                <a:lnTo>
                  <a:pt x="1104396" y="861979"/>
                </a:lnTo>
                <a:lnTo>
                  <a:pt x="1103784" y="864195"/>
                </a:lnTo>
                <a:lnTo>
                  <a:pt x="1103234" y="867228"/>
                </a:lnTo>
                <a:lnTo>
                  <a:pt x="1104798" y="869465"/>
                </a:lnTo>
                <a:lnTo>
                  <a:pt x="1110292" y="866820"/>
                </a:lnTo>
                <a:lnTo>
                  <a:pt x="1114787" y="868201"/>
                </a:lnTo>
                <a:lnTo>
                  <a:pt x="1117167" y="871138"/>
                </a:lnTo>
                <a:lnTo>
                  <a:pt x="1118914" y="876844"/>
                </a:lnTo>
                <a:lnTo>
                  <a:pt x="1118044" y="879618"/>
                </a:lnTo>
                <a:lnTo>
                  <a:pt x="1110238" y="883950"/>
                </a:lnTo>
                <a:lnTo>
                  <a:pt x="1105906" y="883603"/>
                </a:lnTo>
                <a:lnTo>
                  <a:pt x="1096563" y="873641"/>
                </a:lnTo>
                <a:lnTo>
                  <a:pt x="1092945" y="871859"/>
                </a:lnTo>
                <a:lnTo>
                  <a:pt x="1084357" y="873532"/>
                </a:lnTo>
                <a:lnTo>
                  <a:pt x="1078679" y="878421"/>
                </a:lnTo>
                <a:lnTo>
                  <a:pt x="1076931" y="879414"/>
                </a:lnTo>
                <a:lnTo>
                  <a:pt x="1078284" y="884398"/>
                </a:lnTo>
                <a:lnTo>
                  <a:pt x="1080419" y="893306"/>
                </a:lnTo>
                <a:lnTo>
                  <a:pt x="1082262" y="898597"/>
                </a:lnTo>
                <a:lnTo>
                  <a:pt x="1084574" y="901194"/>
                </a:lnTo>
                <a:lnTo>
                  <a:pt x="1092932" y="907559"/>
                </a:lnTo>
                <a:lnTo>
                  <a:pt x="1097562" y="909790"/>
                </a:lnTo>
                <a:lnTo>
                  <a:pt x="1104573" y="915624"/>
                </a:lnTo>
                <a:lnTo>
                  <a:pt x="1108877" y="916277"/>
                </a:lnTo>
                <a:lnTo>
                  <a:pt x="1112727" y="914876"/>
                </a:lnTo>
                <a:lnTo>
                  <a:pt x="1118534" y="918310"/>
                </a:lnTo>
                <a:lnTo>
                  <a:pt x="1121852" y="928905"/>
                </a:lnTo>
                <a:lnTo>
                  <a:pt x="1123851" y="932536"/>
                </a:lnTo>
                <a:lnTo>
                  <a:pt x="1125694" y="934379"/>
                </a:lnTo>
                <a:lnTo>
                  <a:pt x="1128292" y="935426"/>
                </a:lnTo>
                <a:lnTo>
                  <a:pt x="1129815" y="935569"/>
                </a:lnTo>
                <a:lnTo>
                  <a:pt x="1131440" y="934188"/>
                </a:lnTo>
                <a:lnTo>
                  <a:pt x="1135167" y="933903"/>
                </a:lnTo>
                <a:lnTo>
                  <a:pt x="1133861" y="936936"/>
                </a:lnTo>
                <a:lnTo>
                  <a:pt x="1132467" y="937894"/>
                </a:lnTo>
                <a:lnTo>
                  <a:pt x="1124518" y="939173"/>
                </a:lnTo>
                <a:lnTo>
                  <a:pt x="1120608" y="938085"/>
                </a:lnTo>
                <a:lnTo>
                  <a:pt x="1115786" y="934821"/>
                </a:lnTo>
                <a:lnTo>
                  <a:pt x="1106654" y="924145"/>
                </a:lnTo>
                <a:lnTo>
                  <a:pt x="1095311" y="923369"/>
                </a:lnTo>
                <a:lnTo>
                  <a:pt x="1094040" y="926504"/>
                </a:lnTo>
                <a:lnTo>
                  <a:pt x="1090477" y="922118"/>
                </a:lnTo>
                <a:lnTo>
                  <a:pt x="1078427" y="921139"/>
                </a:lnTo>
                <a:lnTo>
                  <a:pt x="1071232" y="918331"/>
                </a:lnTo>
                <a:lnTo>
                  <a:pt x="1063569" y="913822"/>
                </a:lnTo>
                <a:lnTo>
                  <a:pt x="1062916" y="911633"/>
                </a:lnTo>
                <a:lnTo>
                  <a:pt x="1062576" y="908545"/>
                </a:lnTo>
                <a:lnTo>
                  <a:pt x="1065187" y="904676"/>
                </a:lnTo>
                <a:lnTo>
                  <a:pt x="1066173" y="902283"/>
                </a:lnTo>
                <a:lnTo>
                  <a:pt x="1066839" y="895020"/>
                </a:lnTo>
                <a:lnTo>
                  <a:pt x="1061957" y="885364"/>
                </a:lnTo>
                <a:lnTo>
                  <a:pt x="1062460" y="876436"/>
                </a:lnTo>
                <a:lnTo>
                  <a:pt x="1064759" y="874940"/>
                </a:lnTo>
                <a:lnTo>
                  <a:pt x="1067737" y="863311"/>
                </a:lnTo>
                <a:lnTo>
                  <a:pt x="1069532" y="859476"/>
                </a:lnTo>
                <a:lnTo>
                  <a:pt x="1070491" y="858150"/>
                </a:lnTo>
                <a:lnTo>
                  <a:pt x="1071389" y="855471"/>
                </a:lnTo>
                <a:lnTo>
                  <a:pt x="1070430" y="852098"/>
                </a:lnTo>
                <a:lnTo>
                  <a:pt x="1069532" y="850065"/>
                </a:lnTo>
                <a:lnTo>
                  <a:pt x="1068526" y="845332"/>
                </a:lnTo>
                <a:lnTo>
                  <a:pt x="1068750" y="841850"/>
                </a:lnTo>
                <a:lnTo>
                  <a:pt x="1068757" y="837464"/>
                </a:lnTo>
                <a:lnTo>
                  <a:pt x="1066302" y="830821"/>
                </a:lnTo>
                <a:lnTo>
                  <a:pt x="1064289" y="823640"/>
                </a:lnTo>
                <a:lnTo>
                  <a:pt x="1060155" y="820022"/>
                </a:lnTo>
                <a:lnTo>
                  <a:pt x="1056143" y="819947"/>
                </a:lnTo>
                <a:lnTo>
                  <a:pt x="1054661" y="820940"/>
                </a:lnTo>
                <a:lnTo>
                  <a:pt x="1053172" y="822654"/>
                </a:lnTo>
                <a:lnTo>
                  <a:pt x="1055273" y="829202"/>
                </a:lnTo>
                <a:lnTo>
                  <a:pt x="1057394" y="835010"/>
                </a:lnTo>
                <a:lnTo>
                  <a:pt x="1058394" y="839511"/>
                </a:lnTo>
                <a:lnTo>
                  <a:pt x="1059101" y="847630"/>
                </a:lnTo>
                <a:lnTo>
                  <a:pt x="1058958" y="857531"/>
                </a:lnTo>
                <a:lnTo>
                  <a:pt x="1058258" y="861530"/>
                </a:lnTo>
                <a:lnTo>
                  <a:pt x="1057088" y="864916"/>
                </a:lnTo>
                <a:lnTo>
                  <a:pt x="1053498" y="869105"/>
                </a:lnTo>
                <a:lnTo>
                  <a:pt x="1047487" y="874076"/>
                </a:lnTo>
                <a:lnTo>
                  <a:pt x="1044093" y="876490"/>
                </a:lnTo>
                <a:lnTo>
                  <a:pt x="1037001" y="879142"/>
                </a:lnTo>
                <a:lnTo>
                  <a:pt x="1031894" y="883412"/>
                </a:lnTo>
                <a:lnTo>
                  <a:pt x="1020715" y="907648"/>
                </a:lnTo>
                <a:lnTo>
                  <a:pt x="1021939" y="911225"/>
                </a:lnTo>
                <a:lnTo>
                  <a:pt x="1026046" y="915128"/>
                </a:lnTo>
                <a:lnTo>
                  <a:pt x="1028753" y="918473"/>
                </a:lnTo>
                <a:lnTo>
                  <a:pt x="1030072" y="921261"/>
                </a:lnTo>
                <a:lnTo>
                  <a:pt x="1033030" y="929986"/>
                </a:lnTo>
                <a:lnTo>
                  <a:pt x="1044087" y="954126"/>
                </a:lnTo>
                <a:lnTo>
                  <a:pt x="1044712" y="958431"/>
                </a:lnTo>
                <a:lnTo>
                  <a:pt x="1042101" y="966047"/>
                </a:lnTo>
                <a:lnTo>
                  <a:pt x="1036960" y="975839"/>
                </a:lnTo>
                <a:lnTo>
                  <a:pt x="1034914" y="981320"/>
                </a:lnTo>
                <a:lnTo>
                  <a:pt x="1030099" y="1002087"/>
                </a:lnTo>
                <a:lnTo>
                  <a:pt x="1029759" y="1007364"/>
                </a:lnTo>
                <a:lnTo>
                  <a:pt x="1031724" y="1012314"/>
                </a:lnTo>
                <a:lnTo>
                  <a:pt x="1034961" y="1018495"/>
                </a:lnTo>
                <a:lnTo>
                  <a:pt x="1036069" y="1023167"/>
                </a:lnTo>
                <a:lnTo>
                  <a:pt x="1033873" y="1035026"/>
                </a:lnTo>
                <a:lnTo>
                  <a:pt x="1035029" y="1037978"/>
                </a:lnTo>
                <a:lnTo>
                  <a:pt x="1037722" y="1039507"/>
                </a:lnTo>
                <a:lnTo>
                  <a:pt x="1045073" y="1037909"/>
                </a:lnTo>
                <a:lnTo>
                  <a:pt x="1053702" y="1040800"/>
                </a:lnTo>
                <a:lnTo>
                  <a:pt x="1058258" y="1039419"/>
                </a:lnTo>
                <a:lnTo>
                  <a:pt x="1065255" y="1032857"/>
                </a:lnTo>
                <a:lnTo>
                  <a:pt x="1067948" y="1032150"/>
                </a:lnTo>
                <a:lnTo>
                  <a:pt x="1076339" y="1033047"/>
                </a:lnTo>
                <a:lnTo>
                  <a:pt x="1088634" y="1039358"/>
                </a:lnTo>
                <a:lnTo>
                  <a:pt x="1101676" y="1047817"/>
                </a:lnTo>
                <a:lnTo>
                  <a:pt x="1104308" y="1050653"/>
                </a:lnTo>
                <a:lnTo>
                  <a:pt x="1107830" y="1050768"/>
                </a:lnTo>
                <a:lnTo>
                  <a:pt x="1110401" y="1065117"/>
                </a:lnTo>
                <a:lnTo>
                  <a:pt x="1112719" y="1072848"/>
                </a:lnTo>
                <a:lnTo>
                  <a:pt x="1113712" y="1078302"/>
                </a:lnTo>
                <a:lnTo>
                  <a:pt x="1114413" y="1084374"/>
                </a:lnTo>
                <a:lnTo>
                  <a:pt x="1111999" y="1085653"/>
                </a:lnTo>
                <a:lnTo>
                  <a:pt x="1109870" y="1086285"/>
                </a:lnTo>
                <a:lnTo>
                  <a:pt x="1108116" y="1087931"/>
                </a:lnTo>
                <a:lnTo>
                  <a:pt x="1105661" y="1097274"/>
                </a:lnTo>
                <a:lnTo>
                  <a:pt x="1105355" y="1102252"/>
                </a:lnTo>
                <a:lnTo>
                  <a:pt x="1106654" y="1110221"/>
                </a:lnTo>
                <a:lnTo>
                  <a:pt x="1117588" y="1113921"/>
                </a:lnTo>
                <a:lnTo>
                  <a:pt x="1125177" y="1115886"/>
                </a:lnTo>
                <a:lnTo>
                  <a:pt x="1130515" y="1116280"/>
                </a:lnTo>
                <a:lnTo>
                  <a:pt x="1131447" y="1117185"/>
                </a:lnTo>
                <a:lnTo>
                  <a:pt x="1132113" y="1118388"/>
                </a:lnTo>
                <a:lnTo>
                  <a:pt x="1125755" y="1118925"/>
                </a:lnTo>
                <a:lnTo>
                  <a:pt x="1114236" y="1119891"/>
                </a:lnTo>
                <a:lnTo>
                  <a:pt x="1110149" y="1119333"/>
                </a:lnTo>
                <a:lnTo>
                  <a:pt x="1108306" y="1118368"/>
                </a:lnTo>
                <a:lnTo>
                  <a:pt x="1106477" y="1115648"/>
                </a:lnTo>
                <a:lnTo>
                  <a:pt x="1102968" y="1112900"/>
                </a:lnTo>
                <a:lnTo>
                  <a:pt x="1101629" y="1111044"/>
                </a:lnTo>
                <a:lnTo>
                  <a:pt x="1098752" y="1108888"/>
                </a:lnTo>
                <a:lnTo>
                  <a:pt x="1100160" y="1100667"/>
                </a:lnTo>
                <a:lnTo>
                  <a:pt x="1100398" y="1081498"/>
                </a:lnTo>
                <a:lnTo>
                  <a:pt x="1099969" y="1073528"/>
                </a:lnTo>
                <a:lnTo>
                  <a:pt x="1097549" y="1066932"/>
                </a:lnTo>
                <a:lnTo>
                  <a:pt x="1090361" y="1057453"/>
                </a:lnTo>
                <a:lnTo>
                  <a:pt x="1087893" y="1051074"/>
                </a:lnTo>
                <a:lnTo>
                  <a:pt x="1085098" y="1046797"/>
                </a:lnTo>
                <a:lnTo>
                  <a:pt x="1082364" y="1046090"/>
                </a:lnTo>
                <a:lnTo>
                  <a:pt x="1078386" y="1046933"/>
                </a:lnTo>
                <a:lnTo>
                  <a:pt x="1068506" y="1050891"/>
                </a:lnTo>
                <a:lnTo>
                  <a:pt x="1059631" y="1052978"/>
                </a:lnTo>
                <a:lnTo>
                  <a:pt x="1049228" y="1058806"/>
                </a:lnTo>
                <a:lnTo>
                  <a:pt x="1047351" y="1063655"/>
                </a:lnTo>
                <a:lnTo>
                  <a:pt x="1045644" y="1076071"/>
                </a:lnTo>
                <a:lnTo>
                  <a:pt x="1047929" y="1082151"/>
                </a:lnTo>
                <a:lnTo>
                  <a:pt x="1050241" y="1086516"/>
                </a:lnTo>
                <a:lnTo>
                  <a:pt x="1052349" y="1093928"/>
                </a:lnTo>
                <a:lnTo>
                  <a:pt x="1053029" y="1098396"/>
                </a:lnTo>
                <a:lnTo>
                  <a:pt x="1053199" y="1102884"/>
                </a:lnTo>
                <a:lnTo>
                  <a:pt x="1052859" y="1109514"/>
                </a:lnTo>
                <a:lnTo>
                  <a:pt x="1051077" y="1113118"/>
                </a:lnTo>
                <a:lnTo>
                  <a:pt x="1039599" y="1127126"/>
                </a:lnTo>
                <a:lnTo>
                  <a:pt x="1037912" y="1131410"/>
                </a:lnTo>
                <a:lnTo>
                  <a:pt x="1035947" y="1143358"/>
                </a:lnTo>
                <a:lnTo>
                  <a:pt x="1034206" y="1147737"/>
                </a:lnTo>
                <a:lnTo>
                  <a:pt x="1028895" y="1154265"/>
                </a:lnTo>
                <a:lnTo>
                  <a:pt x="1025618" y="1156890"/>
                </a:lnTo>
                <a:lnTo>
                  <a:pt x="1007979" y="1168743"/>
                </a:lnTo>
                <a:lnTo>
                  <a:pt x="1007339" y="1171340"/>
                </a:lnTo>
                <a:lnTo>
                  <a:pt x="1006142" y="1179650"/>
                </a:lnTo>
                <a:lnTo>
                  <a:pt x="1001294" y="1183383"/>
                </a:lnTo>
                <a:lnTo>
                  <a:pt x="998418" y="1183696"/>
                </a:lnTo>
                <a:lnTo>
                  <a:pt x="991719" y="1179568"/>
                </a:lnTo>
                <a:lnTo>
                  <a:pt x="987755" y="1178351"/>
                </a:lnTo>
                <a:lnTo>
                  <a:pt x="983695" y="1178004"/>
                </a:lnTo>
                <a:lnTo>
                  <a:pt x="968314" y="1179160"/>
                </a:lnTo>
                <a:lnTo>
                  <a:pt x="961500" y="1176352"/>
                </a:lnTo>
                <a:lnTo>
                  <a:pt x="956128" y="1172387"/>
                </a:lnTo>
                <a:lnTo>
                  <a:pt x="950613" y="1171136"/>
                </a:lnTo>
                <a:lnTo>
                  <a:pt x="946458" y="1167879"/>
                </a:lnTo>
                <a:lnTo>
                  <a:pt x="945493" y="1164900"/>
                </a:lnTo>
                <a:lnTo>
                  <a:pt x="944486" y="1160909"/>
                </a:lnTo>
                <a:lnTo>
                  <a:pt x="943725" y="1158842"/>
                </a:lnTo>
                <a:lnTo>
                  <a:pt x="943011" y="1157781"/>
                </a:lnTo>
                <a:lnTo>
                  <a:pt x="944262" y="1156448"/>
                </a:lnTo>
                <a:lnTo>
                  <a:pt x="946921" y="1155836"/>
                </a:lnTo>
                <a:lnTo>
                  <a:pt x="956896" y="1156516"/>
                </a:lnTo>
                <a:lnTo>
                  <a:pt x="959501" y="1155013"/>
                </a:lnTo>
                <a:lnTo>
                  <a:pt x="960868" y="1155768"/>
                </a:lnTo>
                <a:lnTo>
                  <a:pt x="963635" y="1159426"/>
                </a:lnTo>
                <a:lnTo>
                  <a:pt x="967253" y="1162731"/>
                </a:lnTo>
                <a:lnTo>
                  <a:pt x="970313" y="1162174"/>
                </a:lnTo>
                <a:lnTo>
                  <a:pt x="972897" y="1159454"/>
                </a:lnTo>
                <a:lnTo>
                  <a:pt x="973883" y="1159433"/>
                </a:lnTo>
                <a:lnTo>
                  <a:pt x="975025" y="1159862"/>
                </a:lnTo>
                <a:lnTo>
                  <a:pt x="972686" y="1162004"/>
                </a:lnTo>
                <a:lnTo>
                  <a:pt x="970286" y="1163575"/>
                </a:lnTo>
                <a:lnTo>
                  <a:pt x="969640" y="1164567"/>
                </a:lnTo>
                <a:lnTo>
                  <a:pt x="969150" y="1166737"/>
                </a:lnTo>
                <a:lnTo>
                  <a:pt x="972557" y="1169314"/>
                </a:lnTo>
                <a:lnTo>
                  <a:pt x="975678" y="1170714"/>
                </a:lnTo>
                <a:lnTo>
                  <a:pt x="979772" y="1169341"/>
                </a:lnTo>
                <a:lnTo>
                  <a:pt x="982179" y="1166641"/>
                </a:lnTo>
                <a:lnTo>
                  <a:pt x="987449" y="1162684"/>
                </a:lnTo>
                <a:lnTo>
                  <a:pt x="991223" y="1162860"/>
                </a:lnTo>
                <a:lnTo>
                  <a:pt x="991441" y="1159127"/>
                </a:lnTo>
                <a:lnTo>
                  <a:pt x="989489" y="1153388"/>
                </a:lnTo>
                <a:lnTo>
                  <a:pt x="987898" y="1149369"/>
                </a:lnTo>
                <a:lnTo>
                  <a:pt x="993678" y="1150430"/>
                </a:lnTo>
                <a:lnTo>
                  <a:pt x="997105" y="1147118"/>
                </a:lnTo>
                <a:lnTo>
                  <a:pt x="1011358" y="1118497"/>
                </a:lnTo>
                <a:lnTo>
                  <a:pt x="1018124" y="1113023"/>
                </a:lnTo>
                <a:lnTo>
                  <a:pt x="1020375" y="1109467"/>
                </a:lnTo>
                <a:lnTo>
                  <a:pt x="1022000" y="1104509"/>
                </a:lnTo>
                <a:lnTo>
                  <a:pt x="1022401" y="1099035"/>
                </a:lnTo>
                <a:lnTo>
                  <a:pt x="1021572" y="1093024"/>
                </a:lnTo>
                <a:lnTo>
                  <a:pt x="1021762" y="1088393"/>
                </a:lnTo>
                <a:lnTo>
                  <a:pt x="1024183" y="1082579"/>
                </a:lnTo>
                <a:lnTo>
                  <a:pt x="1027977" y="1075534"/>
                </a:lnTo>
                <a:lnTo>
                  <a:pt x="1030385" y="1072882"/>
                </a:lnTo>
                <a:lnTo>
                  <a:pt x="1030038" y="1070237"/>
                </a:lnTo>
                <a:lnTo>
                  <a:pt x="1029555" y="1068054"/>
                </a:lnTo>
                <a:lnTo>
                  <a:pt x="1022735" y="1061125"/>
                </a:lnTo>
                <a:lnTo>
                  <a:pt x="1015506" y="1055420"/>
                </a:lnTo>
                <a:lnTo>
                  <a:pt x="1012956" y="1052271"/>
                </a:lnTo>
                <a:lnTo>
                  <a:pt x="1011025" y="1047300"/>
                </a:lnTo>
                <a:lnTo>
                  <a:pt x="1010073" y="1041344"/>
                </a:lnTo>
                <a:lnTo>
                  <a:pt x="1010073" y="1037399"/>
                </a:lnTo>
                <a:lnTo>
                  <a:pt x="1010651" y="1025329"/>
                </a:lnTo>
                <a:lnTo>
                  <a:pt x="1011759" y="1019597"/>
                </a:lnTo>
                <a:lnTo>
                  <a:pt x="1011453" y="1002651"/>
                </a:lnTo>
                <a:lnTo>
                  <a:pt x="1010120" y="981523"/>
                </a:lnTo>
                <a:lnTo>
                  <a:pt x="1008971" y="975750"/>
                </a:lnTo>
                <a:lnTo>
                  <a:pt x="1010739" y="971752"/>
                </a:lnTo>
                <a:lnTo>
                  <a:pt x="1012480" y="968467"/>
                </a:lnTo>
                <a:lnTo>
                  <a:pt x="1013377" y="965394"/>
                </a:lnTo>
                <a:lnTo>
                  <a:pt x="1013983" y="944368"/>
                </a:lnTo>
                <a:lnTo>
                  <a:pt x="1013466" y="936188"/>
                </a:lnTo>
                <a:lnTo>
                  <a:pt x="1011113" y="925151"/>
                </a:lnTo>
                <a:lnTo>
                  <a:pt x="1001532" y="915930"/>
                </a:lnTo>
                <a:lnTo>
                  <a:pt x="997486" y="906927"/>
                </a:lnTo>
                <a:lnTo>
                  <a:pt x="997812" y="903683"/>
                </a:lnTo>
                <a:lnTo>
                  <a:pt x="998336" y="901487"/>
                </a:lnTo>
                <a:lnTo>
                  <a:pt x="1002491" y="897794"/>
                </a:lnTo>
                <a:lnTo>
                  <a:pt x="1005347" y="892558"/>
                </a:lnTo>
                <a:lnTo>
                  <a:pt x="1007176" y="884881"/>
                </a:lnTo>
                <a:lnTo>
                  <a:pt x="1010977" y="873144"/>
                </a:lnTo>
                <a:lnTo>
                  <a:pt x="1011943" y="869010"/>
                </a:lnTo>
                <a:lnTo>
                  <a:pt x="1014391" y="852547"/>
                </a:lnTo>
                <a:lnTo>
                  <a:pt x="1015050" y="843720"/>
                </a:lnTo>
                <a:lnTo>
                  <a:pt x="1015519" y="830433"/>
                </a:lnTo>
                <a:lnTo>
                  <a:pt x="1012119" y="827026"/>
                </a:lnTo>
                <a:lnTo>
                  <a:pt x="1008543" y="824075"/>
                </a:lnTo>
                <a:lnTo>
                  <a:pt x="1001947" y="821580"/>
                </a:lnTo>
                <a:lnTo>
                  <a:pt x="998683" y="822178"/>
                </a:lnTo>
                <a:lnTo>
                  <a:pt x="992712" y="816847"/>
                </a:lnTo>
                <a:lnTo>
                  <a:pt x="990489" y="816099"/>
                </a:lnTo>
                <a:lnTo>
                  <a:pt x="974366" y="817608"/>
                </a:lnTo>
                <a:lnTo>
                  <a:pt x="965145" y="816908"/>
                </a:lnTo>
                <a:lnTo>
                  <a:pt x="959712" y="818118"/>
                </a:lnTo>
                <a:lnTo>
                  <a:pt x="956862" y="817962"/>
                </a:lnTo>
                <a:lnTo>
                  <a:pt x="955081" y="817146"/>
                </a:lnTo>
                <a:lnTo>
                  <a:pt x="955346" y="814922"/>
                </a:lnTo>
                <a:lnTo>
                  <a:pt x="956305" y="813324"/>
                </a:lnTo>
                <a:lnTo>
                  <a:pt x="956026" y="811944"/>
                </a:lnTo>
                <a:lnTo>
                  <a:pt x="954455" y="811658"/>
                </a:lnTo>
                <a:lnTo>
                  <a:pt x="950246" y="813379"/>
                </a:lnTo>
                <a:lnTo>
                  <a:pt x="943528" y="831814"/>
                </a:lnTo>
                <a:lnTo>
                  <a:pt x="939529" y="849500"/>
                </a:lnTo>
                <a:lnTo>
                  <a:pt x="935286" y="873138"/>
                </a:lnTo>
                <a:lnTo>
                  <a:pt x="932654" y="882984"/>
                </a:lnTo>
                <a:lnTo>
                  <a:pt x="928826" y="893334"/>
                </a:lnTo>
                <a:lnTo>
                  <a:pt x="922917" y="901460"/>
                </a:lnTo>
                <a:lnTo>
                  <a:pt x="914947" y="909647"/>
                </a:lnTo>
                <a:lnTo>
                  <a:pt x="909840" y="913475"/>
                </a:lnTo>
                <a:lnTo>
                  <a:pt x="903033" y="917372"/>
                </a:lnTo>
                <a:lnTo>
                  <a:pt x="900177" y="925811"/>
                </a:lnTo>
                <a:lnTo>
                  <a:pt x="897729" y="929258"/>
                </a:lnTo>
                <a:lnTo>
                  <a:pt x="898736" y="931591"/>
                </a:lnTo>
                <a:lnTo>
                  <a:pt x="901687" y="930299"/>
                </a:lnTo>
                <a:lnTo>
                  <a:pt x="900000" y="936242"/>
                </a:lnTo>
                <a:lnTo>
                  <a:pt x="898232" y="939846"/>
                </a:lnTo>
                <a:lnTo>
                  <a:pt x="898402" y="941934"/>
                </a:lnTo>
                <a:lnTo>
                  <a:pt x="898919" y="944620"/>
                </a:lnTo>
                <a:lnTo>
                  <a:pt x="901218" y="945844"/>
                </a:lnTo>
                <a:lnTo>
                  <a:pt x="907337" y="943511"/>
                </a:lnTo>
                <a:lnTo>
                  <a:pt x="908637" y="945782"/>
                </a:lnTo>
                <a:lnTo>
                  <a:pt x="910030" y="949237"/>
                </a:lnTo>
                <a:lnTo>
                  <a:pt x="909310" y="962953"/>
                </a:lnTo>
                <a:lnTo>
                  <a:pt x="907596" y="974601"/>
                </a:lnTo>
                <a:lnTo>
                  <a:pt x="907399" y="978851"/>
                </a:lnTo>
                <a:lnTo>
                  <a:pt x="908371" y="981571"/>
                </a:lnTo>
                <a:lnTo>
                  <a:pt x="909167" y="985134"/>
                </a:lnTo>
                <a:lnTo>
                  <a:pt x="907358" y="989466"/>
                </a:lnTo>
                <a:lnTo>
                  <a:pt x="905916" y="990860"/>
                </a:lnTo>
                <a:lnTo>
                  <a:pt x="903196" y="990377"/>
                </a:lnTo>
                <a:lnTo>
                  <a:pt x="901401" y="999938"/>
                </a:lnTo>
                <a:lnTo>
                  <a:pt x="900837" y="1005575"/>
                </a:lnTo>
                <a:lnTo>
                  <a:pt x="900864" y="1010022"/>
                </a:lnTo>
                <a:lnTo>
                  <a:pt x="901558" y="1012763"/>
                </a:lnTo>
                <a:lnTo>
                  <a:pt x="902632" y="1015789"/>
                </a:lnTo>
                <a:lnTo>
                  <a:pt x="903346" y="1013443"/>
                </a:lnTo>
                <a:lnTo>
                  <a:pt x="903910" y="1010213"/>
                </a:lnTo>
                <a:lnTo>
                  <a:pt x="905828" y="1008118"/>
                </a:lnTo>
                <a:lnTo>
                  <a:pt x="916504" y="1014109"/>
                </a:lnTo>
                <a:lnTo>
                  <a:pt x="919374" y="1017081"/>
                </a:lnTo>
                <a:lnTo>
                  <a:pt x="923787" y="1019801"/>
                </a:lnTo>
                <a:lnTo>
                  <a:pt x="925072" y="1023024"/>
                </a:lnTo>
                <a:lnTo>
                  <a:pt x="925915" y="1032993"/>
                </a:lnTo>
                <a:lnTo>
                  <a:pt x="930451" y="1042030"/>
                </a:lnTo>
                <a:lnTo>
                  <a:pt x="934028" y="1047382"/>
                </a:lnTo>
                <a:lnTo>
                  <a:pt x="936258" y="1049490"/>
                </a:lnTo>
                <a:lnTo>
                  <a:pt x="938230" y="1050020"/>
                </a:lnTo>
                <a:lnTo>
                  <a:pt x="941311" y="1047960"/>
                </a:lnTo>
                <a:lnTo>
                  <a:pt x="945431" y="1048252"/>
                </a:lnTo>
                <a:lnTo>
                  <a:pt x="943222" y="1055277"/>
                </a:lnTo>
                <a:lnTo>
                  <a:pt x="939502" y="1068421"/>
                </a:lnTo>
                <a:lnTo>
                  <a:pt x="933293" y="1079791"/>
                </a:lnTo>
                <a:lnTo>
                  <a:pt x="930750" y="1081559"/>
                </a:lnTo>
                <a:lnTo>
                  <a:pt x="926664" y="1076935"/>
                </a:lnTo>
                <a:lnTo>
                  <a:pt x="921285" y="1073161"/>
                </a:lnTo>
                <a:lnTo>
                  <a:pt x="918530" y="1071230"/>
                </a:lnTo>
                <a:lnTo>
                  <a:pt x="916790" y="1067809"/>
                </a:lnTo>
                <a:lnTo>
                  <a:pt x="907433" y="1058657"/>
                </a:lnTo>
                <a:lnTo>
                  <a:pt x="904631" y="1052346"/>
                </a:lnTo>
                <a:lnTo>
                  <a:pt x="899939" y="1051367"/>
                </a:lnTo>
                <a:lnTo>
                  <a:pt x="893445" y="1048409"/>
                </a:lnTo>
                <a:lnTo>
                  <a:pt x="892479" y="1047695"/>
                </a:lnTo>
                <a:lnTo>
                  <a:pt x="887121" y="1043710"/>
                </a:lnTo>
                <a:lnTo>
                  <a:pt x="881926" y="1041534"/>
                </a:lnTo>
                <a:lnTo>
                  <a:pt x="880457" y="1038576"/>
                </a:lnTo>
                <a:lnTo>
                  <a:pt x="876486" y="1036373"/>
                </a:lnTo>
                <a:lnTo>
                  <a:pt x="872651" y="1034877"/>
                </a:lnTo>
                <a:lnTo>
                  <a:pt x="867020" y="1031191"/>
                </a:lnTo>
                <a:lnTo>
                  <a:pt x="864436" y="1032374"/>
                </a:lnTo>
                <a:lnTo>
                  <a:pt x="865055" y="1028192"/>
                </a:lnTo>
                <a:lnTo>
                  <a:pt x="858636" y="1022222"/>
                </a:lnTo>
                <a:lnTo>
                  <a:pt x="850972" y="1016836"/>
                </a:lnTo>
                <a:lnTo>
                  <a:pt x="835148" y="1009145"/>
                </a:lnTo>
                <a:lnTo>
                  <a:pt x="821215" y="1005412"/>
                </a:lnTo>
                <a:lnTo>
                  <a:pt x="804786" y="1004317"/>
                </a:lnTo>
                <a:lnTo>
                  <a:pt x="790390" y="999435"/>
                </a:lnTo>
                <a:lnTo>
                  <a:pt x="788350" y="999673"/>
                </a:lnTo>
                <a:lnTo>
                  <a:pt x="786507" y="1001108"/>
                </a:lnTo>
                <a:lnTo>
                  <a:pt x="781659" y="1008207"/>
                </a:lnTo>
                <a:lnTo>
                  <a:pt x="776267" y="1010383"/>
                </a:lnTo>
                <a:lnTo>
                  <a:pt x="774247" y="1013763"/>
                </a:lnTo>
                <a:lnTo>
                  <a:pt x="777429" y="1021059"/>
                </a:lnTo>
                <a:lnTo>
                  <a:pt x="783679" y="1039759"/>
                </a:lnTo>
                <a:lnTo>
                  <a:pt x="787378" y="1037876"/>
                </a:lnTo>
                <a:lnTo>
                  <a:pt x="788813" y="1046348"/>
                </a:lnTo>
                <a:lnTo>
                  <a:pt x="786555" y="1051204"/>
                </a:lnTo>
                <a:lnTo>
                  <a:pt x="783168" y="1056922"/>
                </a:lnTo>
                <a:lnTo>
                  <a:pt x="780333" y="1059976"/>
                </a:lnTo>
                <a:lnTo>
                  <a:pt x="774057" y="1061519"/>
                </a:lnTo>
                <a:lnTo>
                  <a:pt x="769011" y="1061166"/>
                </a:lnTo>
                <a:lnTo>
                  <a:pt x="768420" y="1066477"/>
                </a:lnTo>
                <a:lnTo>
                  <a:pt x="769875" y="1071400"/>
                </a:lnTo>
                <a:lnTo>
                  <a:pt x="769521" y="1073433"/>
                </a:lnTo>
                <a:lnTo>
                  <a:pt x="769038" y="1075997"/>
                </a:lnTo>
                <a:lnTo>
                  <a:pt x="768304" y="1077336"/>
                </a:lnTo>
                <a:lnTo>
                  <a:pt x="767705" y="1078152"/>
                </a:lnTo>
                <a:lnTo>
                  <a:pt x="765767" y="1079635"/>
                </a:lnTo>
                <a:lnTo>
                  <a:pt x="763449" y="1079655"/>
                </a:lnTo>
                <a:lnTo>
                  <a:pt x="757845" y="1077112"/>
                </a:lnTo>
                <a:lnTo>
                  <a:pt x="753806" y="1074827"/>
                </a:lnTo>
                <a:lnTo>
                  <a:pt x="754058" y="1065871"/>
                </a:lnTo>
                <a:lnTo>
                  <a:pt x="756166" y="1061941"/>
                </a:lnTo>
                <a:lnTo>
                  <a:pt x="757607" y="1061043"/>
                </a:lnTo>
                <a:lnTo>
                  <a:pt x="758988" y="1059472"/>
                </a:lnTo>
                <a:lnTo>
                  <a:pt x="756118" y="1053611"/>
                </a:lnTo>
                <a:lnTo>
                  <a:pt x="754017" y="1051136"/>
                </a:lnTo>
                <a:lnTo>
                  <a:pt x="753051" y="1047096"/>
                </a:lnTo>
                <a:lnTo>
                  <a:pt x="753004" y="1045315"/>
                </a:lnTo>
                <a:lnTo>
                  <a:pt x="750359" y="1045437"/>
                </a:lnTo>
                <a:lnTo>
                  <a:pt x="739574" y="1050088"/>
                </a:lnTo>
                <a:lnTo>
                  <a:pt x="737343" y="1054440"/>
                </a:lnTo>
                <a:lnTo>
                  <a:pt x="736119" y="1051489"/>
                </a:lnTo>
                <a:lnTo>
                  <a:pt x="722213" y="1064559"/>
                </a:lnTo>
                <a:lnTo>
                  <a:pt x="716154" y="1069129"/>
                </a:lnTo>
                <a:lnTo>
                  <a:pt x="712006" y="1068462"/>
                </a:lnTo>
                <a:lnTo>
                  <a:pt x="706484" y="1065729"/>
                </a:lnTo>
                <a:lnTo>
                  <a:pt x="699909" y="1065463"/>
                </a:lnTo>
                <a:lnTo>
                  <a:pt x="695482" y="1064165"/>
                </a:lnTo>
                <a:lnTo>
                  <a:pt x="693211" y="1064770"/>
                </a:lnTo>
                <a:lnTo>
                  <a:pt x="688451" y="1067986"/>
                </a:lnTo>
                <a:lnTo>
                  <a:pt x="683541" y="1068408"/>
                </a:lnTo>
                <a:lnTo>
                  <a:pt x="678441" y="1072984"/>
                </a:lnTo>
                <a:lnTo>
                  <a:pt x="674096" y="1078492"/>
                </a:lnTo>
                <a:lnTo>
                  <a:pt x="672913" y="1087359"/>
                </a:lnTo>
                <a:lnTo>
                  <a:pt x="670179" y="1088264"/>
                </a:lnTo>
                <a:lnTo>
                  <a:pt x="667194" y="1083701"/>
                </a:lnTo>
                <a:lnTo>
                  <a:pt x="665569" y="1082613"/>
                </a:lnTo>
                <a:lnTo>
                  <a:pt x="664004" y="1083599"/>
                </a:lnTo>
                <a:lnTo>
                  <a:pt x="660931" y="1084048"/>
                </a:lnTo>
                <a:lnTo>
                  <a:pt x="658381" y="1084422"/>
                </a:lnTo>
                <a:lnTo>
                  <a:pt x="655878" y="1086054"/>
                </a:lnTo>
                <a:lnTo>
                  <a:pt x="654845" y="1085857"/>
                </a:lnTo>
                <a:lnTo>
                  <a:pt x="647236" y="1084395"/>
                </a:lnTo>
                <a:lnTo>
                  <a:pt x="645107" y="1084538"/>
                </a:lnTo>
                <a:lnTo>
                  <a:pt x="642387" y="1083987"/>
                </a:lnTo>
                <a:lnTo>
                  <a:pt x="643013" y="1081709"/>
                </a:lnTo>
                <a:lnTo>
                  <a:pt x="643958" y="1080083"/>
                </a:lnTo>
                <a:lnTo>
                  <a:pt x="648235" y="1078846"/>
                </a:lnTo>
                <a:lnTo>
                  <a:pt x="650588" y="1077010"/>
                </a:lnTo>
                <a:lnTo>
                  <a:pt x="653254" y="1078037"/>
                </a:lnTo>
                <a:lnTo>
                  <a:pt x="655185" y="1075296"/>
                </a:lnTo>
                <a:lnTo>
                  <a:pt x="654933" y="1070026"/>
                </a:lnTo>
                <a:lnTo>
                  <a:pt x="651907" y="1064960"/>
                </a:lnTo>
                <a:lnTo>
                  <a:pt x="653335" y="1061030"/>
                </a:lnTo>
                <a:lnTo>
                  <a:pt x="654430" y="1056161"/>
                </a:lnTo>
                <a:lnTo>
                  <a:pt x="655158" y="1055617"/>
                </a:lnTo>
                <a:lnTo>
                  <a:pt x="655940" y="1053910"/>
                </a:lnTo>
                <a:lnTo>
                  <a:pt x="654967" y="1052482"/>
                </a:lnTo>
                <a:lnTo>
                  <a:pt x="652649" y="1051775"/>
                </a:lnTo>
                <a:lnTo>
                  <a:pt x="652635" y="1050571"/>
                </a:lnTo>
                <a:lnTo>
                  <a:pt x="654104" y="1049558"/>
                </a:lnTo>
                <a:lnTo>
                  <a:pt x="663678" y="1047538"/>
                </a:lnTo>
                <a:lnTo>
                  <a:pt x="665868" y="1046070"/>
                </a:lnTo>
                <a:lnTo>
                  <a:pt x="660047" y="1045485"/>
                </a:lnTo>
                <a:lnTo>
                  <a:pt x="652723" y="1045879"/>
                </a:lnTo>
                <a:lnTo>
                  <a:pt x="645298" y="1050306"/>
                </a:lnTo>
                <a:lnTo>
                  <a:pt x="631378" y="1059874"/>
                </a:lnTo>
                <a:lnTo>
                  <a:pt x="624898" y="1066327"/>
                </a:lnTo>
                <a:lnTo>
                  <a:pt x="626632" y="1066218"/>
                </a:lnTo>
                <a:lnTo>
                  <a:pt x="628828" y="1067150"/>
                </a:lnTo>
                <a:lnTo>
                  <a:pt x="630691" y="1071651"/>
                </a:lnTo>
                <a:lnTo>
                  <a:pt x="632119" y="1072801"/>
                </a:lnTo>
                <a:lnTo>
                  <a:pt x="631113" y="1075772"/>
                </a:lnTo>
                <a:lnTo>
                  <a:pt x="627393" y="1078084"/>
                </a:lnTo>
                <a:lnTo>
                  <a:pt x="625897" y="1079655"/>
                </a:lnTo>
                <a:lnTo>
                  <a:pt x="624476" y="1080274"/>
                </a:lnTo>
                <a:lnTo>
                  <a:pt x="623272" y="1079696"/>
                </a:lnTo>
                <a:lnTo>
                  <a:pt x="621831" y="1078485"/>
                </a:lnTo>
                <a:lnTo>
                  <a:pt x="622667" y="1076194"/>
                </a:lnTo>
                <a:lnTo>
                  <a:pt x="623769" y="1074072"/>
                </a:lnTo>
                <a:lnTo>
                  <a:pt x="620784" y="1070291"/>
                </a:lnTo>
                <a:lnTo>
                  <a:pt x="619390" y="1069809"/>
                </a:lnTo>
                <a:lnTo>
                  <a:pt x="618227" y="1069945"/>
                </a:lnTo>
                <a:lnTo>
                  <a:pt x="611012" y="1073195"/>
                </a:lnTo>
                <a:lnTo>
                  <a:pt x="605653" y="1077030"/>
                </a:lnTo>
                <a:lnTo>
                  <a:pt x="600737" y="1079050"/>
                </a:lnTo>
                <a:lnTo>
                  <a:pt x="596160" y="1079743"/>
                </a:lnTo>
                <a:lnTo>
                  <a:pt x="593495" y="1081409"/>
                </a:lnTo>
                <a:lnTo>
                  <a:pt x="588048" y="1086523"/>
                </a:lnTo>
                <a:lnTo>
                  <a:pt x="584600" y="1088733"/>
                </a:lnTo>
                <a:lnTo>
                  <a:pt x="578834" y="1094370"/>
                </a:lnTo>
                <a:lnTo>
                  <a:pt x="564023" y="1104271"/>
                </a:lnTo>
                <a:lnTo>
                  <a:pt x="560181" y="1105114"/>
                </a:lnTo>
                <a:lnTo>
                  <a:pt x="558019" y="1104312"/>
                </a:lnTo>
                <a:lnTo>
                  <a:pt x="556373" y="1102979"/>
                </a:lnTo>
                <a:lnTo>
                  <a:pt x="555251" y="1104081"/>
                </a:lnTo>
                <a:lnTo>
                  <a:pt x="556530" y="1106468"/>
                </a:lnTo>
                <a:lnTo>
                  <a:pt x="558726" y="1111289"/>
                </a:lnTo>
                <a:lnTo>
                  <a:pt x="557876" y="1113798"/>
                </a:lnTo>
                <a:lnTo>
                  <a:pt x="554456" y="1113104"/>
                </a:lnTo>
                <a:lnTo>
                  <a:pt x="547295" y="1115355"/>
                </a:lnTo>
                <a:lnTo>
                  <a:pt x="539584" y="1118667"/>
                </a:lnTo>
                <a:lnTo>
                  <a:pt x="539734" y="1122108"/>
                </a:lnTo>
                <a:lnTo>
                  <a:pt x="540223" y="1125127"/>
                </a:lnTo>
                <a:lnTo>
                  <a:pt x="538911" y="1130037"/>
                </a:lnTo>
                <a:lnTo>
                  <a:pt x="537551" y="1134001"/>
                </a:lnTo>
                <a:lnTo>
                  <a:pt x="536422" y="1145330"/>
                </a:lnTo>
                <a:lnTo>
                  <a:pt x="535409" y="1148703"/>
                </a:lnTo>
                <a:lnTo>
                  <a:pt x="532362" y="1150947"/>
                </a:lnTo>
                <a:lnTo>
                  <a:pt x="516987" y="1156013"/>
                </a:lnTo>
                <a:lnTo>
                  <a:pt x="514342" y="1156326"/>
                </a:lnTo>
                <a:lnTo>
                  <a:pt x="513200" y="1157237"/>
                </a:lnTo>
                <a:lnTo>
                  <a:pt x="512363" y="1156326"/>
                </a:lnTo>
                <a:lnTo>
                  <a:pt x="509487" y="1155170"/>
                </a:lnTo>
                <a:lnTo>
                  <a:pt x="505407" y="1155136"/>
                </a:lnTo>
                <a:lnTo>
                  <a:pt x="503537" y="1154673"/>
                </a:lnTo>
                <a:lnTo>
                  <a:pt x="501613" y="1152830"/>
                </a:lnTo>
                <a:lnTo>
                  <a:pt x="499076" y="1148057"/>
                </a:lnTo>
                <a:lnTo>
                  <a:pt x="495445" y="1138435"/>
                </a:lnTo>
                <a:lnTo>
                  <a:pt x="487366" y="1133552"/>
                </a:lnTo>
                <a:lnTo>
                  <a:pt x="483558" y="1130288"/>
                </a:lnTo>
                <a:lnTo>
                  <a:pt x="482844" y="1127194"/>
                </a:lnTo>
                <a:lnTo>
                  <a:pt x="483552" y="1123998"/>
                </a:lnTo>
                <a:lnTo>
                  <a:pt x="491848" y="1113424"/>
                </a:lnTo>
                <a:lnTo>
                  <a:pt x="494799" y="1109970"/>
                </a:lnTo>
                <a:lnTo>
                  <a:pt x="507114" y="1106910"/>
                </a:lnTo>
                <a:lnTo>
                  <a:pt x="511976" y="1106631"/>
                </a:lnTo>
                <a:lnTo>
                  <a:pt x="516960" y="1105359"/>
                </a:lnTo>
                <a:lnTo>
                  <a:pt x="516831" y="1099192"/>
                </a:lnTo>
                <a:lnTo>
                  <a:pt x="511989" y="1091623"/>
                </a:lnTo>
                <a:lnTo>
                  <a:pt x="506815" y="1082763"/>
                </a:lnTo>
                <a:lnTo>
                  <a:pt x="501728" y="1073011"/>
                </a:lnTo>
                <a:lnTo>
                  <a:pt x="494615" y="1069530"/>
                </a:lnTo>
                <a:lnTo>
                  <a:pt x="486197" y="1067877"/>
                </a:lnTo>
                <a:lnTo>
                  <a:pt x="468965" y="1069775"/>
                </a:lnTo>
                <a:lnTo>
                  <a:pt x="466538" y="1069407"/>
                </a:lnTo>
                <a:lnTo>
                  <a:pt x="455542" y="1062560"/>
                </a:lnTo>
                <a:lnTo>
                  <a:pt x="454420" y="1062458"/>
                </a:lnTo>
                <a:lnTo>
                  <a:pt x="452890" y="1062893"/>
                </a:lnTo>
                <a:lnTo>
                  <a:pt x="453366" y="1064865"/>
                </a:lnTo>
                <a:lnTo>
                  <a:pt x="454243" y="1066293"/>
                </a:lnTo>
                <a:lnTo>
                  <a:pt x="468843" y="1080913"/>
                </a:lnTo>
                <a:lnTo>
                  <a:pt x="469523" y="1084694"/>
                </a:lnTo>
                <a:lnTo>
                  <a:pt x="469945" y="1089794"/>
                </a:lnTo>
                <a:lnTo>
                  <a:pt x="469700" y="1091936"/>
                </a:lnTo>
                <a:lnTo>
                  <a:pt x="470040" y="1094051"/>
                </a:lnTo>
                <a:lnTo>
                  <a:pt x="469917" y="1097906"/>
                </a:lnTo>
                <a:lnTo>
                  <a:pt x="466314" y="1114329"/>
                </a:lnTo>
                <a:lnTo>
                  <a:pt x="462880" y="1125882"/>
                </a:lnTo>
                <a:lnTo>
                  <a:pt x="461723" y="1131322"/>
                </a:lnTo>
                <a:lnTo>
                  <a:pt x="461465" y="1135028"/>
                </a:lnTo>
                <a:lnTo>
                  <a:pt x="462859" y="1138271"/>
                </a:lnTo>
                <a:lnTo>
                  <a:pt x="467041" y="1139319"/>
                </a:lnTo>
                <a:lnTo>
                  <a:pt x="471189" y="1142637"/>
                </a:lnTo>
                <a:lnTo>
                  <a:pt x="473331" y="1147309"/>
                </a:lnTo>
                <a:lnTo>
                  <a:pt x="473814" y="1150546"/>
                </a:lnTo>
                <a:lnTo>
                  <a:pt x="473964" y="1157488"/>
                </a:lnTo>
                <a:lnTo>
                  <a:pt x="474949" y="1163418"/>
                </a:lnTo>
                <a:lnTo>
                  <a:pt x="471658" y="1172537"/>
                </a:lnTo>
                <a:lnTo>
                  <a:pt x="469829" y="1176093"/>
                </a:lnTo>
                <a:lnTo>
                  <a:pt x="467476" y="1184253"/>
                </a:lnTo>
                <a:lnTo>
                  <a:pt x="468394" y="1190027"/>
                </a:lnTo>
                <a:lnTo>
                  <a:pt x="468149" y="1192291"/>
                </a:lnTo>
                <a:lnTo>
                  <a:pt x="467612" y="1194916"/>
                </a:lnTo>
                <a:lnTo>
                  <a:pt x="465940" y="1192985"/>
                </a:lnTo>
                <a:lnTo>
                  <a:pt x="464552" y="1190686"/>
                </a:lnTo>
                <a:lnTo>
                  <a:pt x="462635" y="1188633"/>
                </a:lnTo>
                <a:lnTo>
                  <a:pt x="460595" y="1187878"/>
                </a:lnTo>
                <a:lnTo>
                  <a:pt x="458439" y="1188429"/>
                </a:lnTo>
                <a:lnTo>
                  <a:pt x="456875" y="1189530"/>
                </a:lnTo>
                <a:lnTo>
                  <a:pt x="457038" y="1187171"/>
                </a:lnTo>
                <a:lnTo>
                  <a:pt x="459003" y="1183505"/>
                </a:lnTo>
                <a:lnTo>
                  <a:pt x="458051" y="1181601"/>
                </a:lnTo>
                <a:lnTo>
                  <a:pt x="457052" y="1180173"/>
                </a:lnTo>
                <a:lnTo>
                  <a:pt x="450986" y="1175692"/>
                </a:lnTo>
                <a:lnTo>
                  <a:pt x="446654" y="1175434"/>
                </a:lnTo>
                <a:lnTo>
                  <a:pt x="442846" y="1175889"/>
                </a:lnTo>
                <a:lnTo>
                  <a:pt x="438950" y="1175359"/>
                </a:lnTo>
                <a:lnTo>
                  <a:pt x="436060" y="1172503"/>
                </a:lnTo>
                <a:lnTo>
                  <a:pt x="433449" y="1170959"/>
                </a:lnTo>
                <a:lnTo>
                  <a:pt x="431477" y="1170721"/>
                </a:lnTo>
                <a:lnTo>
                  <a:pt x="429056" y="1173285"/>
                </a:lnTo>
                <a:lnTo>
                  <a:pt x="423276" y="1183111"/>
                </a:lnTo>
                <a:lnTo>
                  <a:pt x="417455" y="1189523"/>
                </a:lnTo>
                <a:lnTo>
                  <a:pt x="409826" y="1194338"/>
                </a:lnTo>
                <a:lnTo>
                  <a:pt x="404066" y="1195895"/>
                </a:lnTo>
                <a:lnTo>
                  <a:pt x="402488" y="1197038"/>
                </a:lnTo>
                <a:lnTo>
                  <a:pt x="399081" y="1202620"/>
                </a:lnTo>
                <a:lnTo>
                  <a:pt x="395545" y="1206904"/>
                </a:lnTo>
                <a:lnTo>
                  <a:pt x="385787" y="1214017"/>
                </a:lnTo>
                <a:lnTo>
                  <a:pt x="385107" y="1216928"/>
                </a:lnTo>
                <a:lnTo>
                  <a:pt x="384495" y="1220912"/>
                </a:lnTo>
                <a:lnTo>
                  <a:pt x="385427" y="1225407"/>
                </a:lnTo>
                <a:lnTo>
                  <a:pt x="387304" y="1229746"/>
                </a:lnTo>
                <a:lnTo>
                  <a:pt x="392002" y="1238436"/>
                </a:lnTo>
                <a:lnTo>
                  <a:pt x="394648" y="1241381"/>
                </a:lnTo>
                <a:lnTo>
                  <a:pt x="396450" y="1245964"/>
                </a:lnTo>
                <a:lnTo>
                  <a:pt x="397776" y="1251234"/>
                </a:lnTo>
                <a:lnTo>
                  <a:pt x="397068" y="1252302"/>
                </a:lnTo>
                <a:lnTo>
                  <a:pt x="393172" y="1251003"/>
                </a:lnTo>
                <a:lnTo>
                  <a:pt x="390391" y="1251594"/>
                </a:lnTo>
                <a:lnTo>
                  <a:pt x="386399" y="1255178"/>
                </a:lnTo>
                <a:lnTo>
                  <a:pt x="386100" y="1256701"/>
                </a:lnTo>
                <a:lnTo>
                  <a:pt x="384672" y="1260230"/>
                </a:lnTo>
                <a:lnTo>
                  <a:pt x="381034" y="1260516"/>
                </a:lnTo>
                <a:lnTo>
                  <a:pt x="371228" y="1254138"/>
                </a:lnTo>
                <a:lnTo>
                  <a:pt x="362824" y="1250887"/>
                </a:lnTo>
                <a:lnTo>
                  <a:pt x="361450" y="1250683"/>
                </a:lnTo>
                <a:lnTo>
                  <a:pt x="359559" y="1249072"/>
                </a:lnTo>
                <a:lnTo>
                  <a:pt x="358988" y="1247732"/>
                </a:lnTo>
                <a:lnTo>
                  <a:pt x="355480" y="1247997"/>
                </a:lnTo>
                <a:lnTo>
                  <a:pt x="353337" y="1247847"/>
                </a:lnTo>
                <a:lnTo>
                  <a:pt x="351311" y="1246760"/>
                </a:lnTo>
                <a:lnTo>
                  <a:pt x="342124" y="1236410"/>
                </a:lnTo>
                <a:lnTo>
                  <a:pt x="334732" y="1232507"/>
                </a:lnTo>
                <a:lnTo>
                  <a:pt x="333005" y="1232432"/>
                </a:lnTo>
                <a:lnTo>
                  <a:pt x="329809" y="1233499"/>
                </a:lnTo>
                <a:lnTo>
                  <a:pt x="327960" y="1241877"/>
                </a:lnTo>
                <a:lnTo>
                  <a:pt x="325423" y="1244203"/>
                </a:lnTo>
                <a:lnTo>
                  <a:pt x="323166" y="1244060"/>
                </a:lnTo>
                <a:lnTo>
                  <a:pt x="323043" y="1248160"/>
                </a:lnTo>
                <a:lnTo>
                  <a:pt x="324009" y="1250683"/>
                </a:lnTo>
                <a:lnTo>
                  <a:pt x="324872" y="1252492"/>
                </a:lnTo>
                <a:lnTo>
                  <a:pt x="327647" y="1255402"/>
                </a:lnTo>
                <a:lnTo>
                  <a:pt x="332822" y="1264113"/>
                </a:lnTo>
                <a:lnTo>
                  <a:pt x="335555" y="1267676"/>
                </a:lnTo>
                <a:lnTo>
                  <a:pt x="337575" y="1269023"/>
                </a:lnTo>
                <a:lnTo>
                  <a:pt x="340247" y="1269213"/>
                </a:lnTo>
                <a:lnTo>
                  <a:pt x="346184" y="1268186"/>
                </a:lnTo>
                <a:lnTo>
                  <a:pt x="348149" y="1269533"/>
                </a:lnTo>
                <a:lnTo>
                  <a:pt x="350250" y="1271566"/>
                </a:lnTo>
                <a:lnTo>
                  <a:pt x="350699" y="1276530"/>
                </a:lnTo>
                <a:lnTo>
                  <a:pt x="352324" y="1281603"/>
                </a:lnTo>
                <a:lnTo>
                  <a:pt x="352487" y="1284445"/>
                </a:lnTo>
                <a:lnTo>
                  <a:pt x="350522" y="1287777"/>
                </a:lnTo>
                <a:lnTo>
                  <a:pt x="344178" y="1290191"/>
                </a:lnTo>
                <a:lnTo>
                  <a:pt x="340492" y="1293653"/>
                </a:lnTo>
                <a:lnTo>
                  <a:pt x="339166" y="1293510"/>
                </a:lnTo>
                <a:lnTo>
                  <a:pt x="331577" y="1289491"/>
                </a:lnTo>
                <a:lnTo>
                  <a:pt x="326593" y="1287947"/>
                </a:lnTo>
                <a:lnTo>
                  <a:pt x="319936" y="1285438"/>
                </a:lnTo>
                <a:lnTo>
                  <a:pt x="318732" y="1284065"/>
                </a:lnTo>
                <a:lnTo>
                  <a:pt x="315760" y="1277312"/>
                </a:lnTo>
                <a:lnTo>
                  <a:pt x="309192" y="1270893"/>
                </a:lnTo>
                <a:lnTo>
                  <a:pt x="306234" y="1269002"/>
                </a:lnTo>
                <a:lnTo>
                  <a:pt x="302126" y="1270390"/>
                </a:lnTo>
                <a:lnTo>
                  <a:pt x="299297" y="1269696"/>
                </a:lnTo>
                <a:lnTo>
                  <a:pt x="294551" y="1266269"/>
                </a:lnTo>
                <a:lnTo>
                  <a:pt x="291389" y="1260965"/>
                </a:lnTo>
                <a:lnTo>
                  <a:pt x="291171" y="1254444"/>
                </a:lnTo>
                <a:lnTo>
                  <a:pt x="292069" y="1253016"/>
                </a:lnTo>
                <a:lnTo>
                  <a:pt x="292960" y="1252247"/>
                </a:lnTo>
                <a:lnTo>
                  <a:pt x="290682" y="1250268"/>
                </a:lnTo>
                <a:lnTo>
                  <a:pt x="290573" y="1245223"/>
                </a:lnTo>
                <a:lnTo>
                  <a:pt x="290124" y="1241925"/>
                </a:lnTo>
                <a:lnTo>
                  <a:pt x="287594" y="1233690"/>
                </a:lnTo>
                <a:lnTo>
                  <a:pt x="285017" y="1228699"/>
                </a:lnTo>
                <a:lnTo>
                  <a:pt x="282549" y="1223313"/>
                </a:lnTo>
                <a:lnTo>
                  <a:pt x="285180" y="1220518"/>
                </a:lnTo>
                <a:lnTo>
                  <a:pt x="286547" y="1218070"/>
                </a:lnTo>
                <a:lnTo>
                  <a:pt x="288451" y="1210964"/>
                </a:lnTo>
                <a:lnTo>
                  <a:pt x="288818" y="1208543"/>
                </a:lnTo>
                <a:lnTo>
                  <a:pt x="289628" y="1206136"/>
                </a:lnTo>
                <a:lnTo>
                  <a:pt x="289934" y="1203899"/>
                </a:lnTo>
                <a:lnTo>
                  <a:pt x="289804" y="1201655"/>
                </a:lnTo>
                <a:lnTo>
                  <a:pt x="287996" y="1197575"/>
                </a:lnTo>
                <a:lnTo>
                  <a:pt x="282426" y="1189285"/>
                </a:lnTo>
                <a:lnTo>
                  <a:pt x="276946" y="1184716"/>
                </a:lnTo>
                <a:lnTo>
                  <a:pt x="266521" y="1180180"/>
                </a:lnTo>
                <a:lnTo>
                  <a:pt x="263645" y="1180439"/>
                </a:lnTo>
                <a:lnTo>
                  <a:pt x="262591" y="1179779"/>
                </a:lnTo>
                <a:lnTo>
                  <a:pt x="264814" y="1178956"/>
                </a:lnTo>
                <a:lnTo>
                  <a:pt x="267031" y="1177161"/>
                </a:lnTo>
                <a:lnTo>
                  <a:pt x="268228" y="1174393"/>
                </a:lnTo>
                <a:lnTo>
                  <a:pt x="265590" y="1173020"/>
                </a:lnTo>
                <a:lnTo>
                  <a:pt x="263448" y="1172401"/>
                </a:lnTo>
                <a:lnTo>
                  <a:pt x="259864" y="1170137"/>
                </a:lnTo>
                <a:lnTo>
                  <a:pt x="259204" y="1168117"/>
                </a:lnTo>
                <a:lnTo>
                  <a:pt x="259993" y="1166682"/>
                </a:lnTo>
                <a:lnTo>
                  <a:pt x="259157" y="1163024"/>
                </a:lnTo>
                <a:lnTo>
                  <a:pt x="254349" y="1161861"/>
                </a:lnTo>
                <a:lnTo>
                  <a:pt x="253084" y="1161024"/>
                </a:lnTo>
                <a:lnTo>
                  <a:pt x="252982" y="1159794"/>
                </a:lnTo>
                <a:lnTo>
                  <a:pt x="249725" y="1155795"/>
                </a:lnTo>
                <a:lnTo>
                  <a:pt x="245475" y="1151579"/>
                </a:lnTo>
                <a:lnTo>
                  <a:pt x="246182" y="1147316"/>
                </a:lnTo>
                <a:lnTo>
                  <a:pt x="243122" y="1144188"/>
                </a:lnTo>
                <a:lnTo>
                  <a:pt x="240470" y="1141971"/>
                </a:lnTo>
                <a:lnTo>
                  <a:pt x="236302" y="1141155"/>
                </a:lnTo>
                <a:lnTo>
                  <a:pt x="234629" y="1139604"/>
                </a:lnTo>
                <a:lnTo>
                  <a:pt x="244258" y="1140033"/>
                </a:lnTo>
                <a:lnTo>
                  <a:pt x="254383" y="1143263"/>
                </a:lnTo>
                <a:lnTo>
                  <a:pt x="253526" y="1144521"/>
                </a:lnTo>
                <a:lnTo>
                  <a:pt x="252806" y="1146452"/>
                </a:lnTo>
                <a:lnTo>
                  <a:pt x="255756" y="1151974"/>
                </a:lnTo>
                <a:lnTo>
                  <a:pt x="258585" y="1155095"/>
                </a:lnTo>
                <a:lnTo>
                  <a:pt x="264916" y="1158937"/>
                </a:lnTo>
                <a:lnTo>
                  <a:pt x="265698" y="1158944"/>
                </a:lnTo>
                <a:lnTo>
                  <a:pt x="267079" y="1157964"/>
                </a:lnTo>
                <a:lnTo>
                  <a:pt x="270214" y="1159590"/>
                </a:lnTo>
                <a:lnTo>
                  <a:pt x="272770" y="1161718"/>
                </a:lnTo>
                <a:lnTo>
                  <a:pt x="277585" y="1161888"/>
                </a:lnTo>
                <a:lnTo>
                  <a:pt x="283412" y="1164397"/>
                </a:lnTo>
                <a:lnTo>
                  <a:pt x="283018" y="1165424"/>
                </a:lnTo>
                <a:lnTo>
                  <a:pt x="282352" y="1166220"/>
                </a:lnTo>
                <a:lnTo>
                  <a:pt x="284004" y="1169232"/>
                </a:lnTo>
                <a:lnTo>
                  <a:pt x="286438" y="1168790"/>
                </a:lnTo>
                <a:lnTo>
                  <a:pt x="290532" y="1166315"/>
                </a:lnTo>
                <a:lnTo>
                  <a:pt x="300828" y="1175046"/>
                </a:lnTo>
                <a:lnTo>
                  <a:pt x="303676" y="1176610"/>
                </a:lnTo>
                <a:lnTo>
                  <a:pt x="320092" y="1181051"/>
                </a:lnTo>
                <a:lnTo>
                  <a:pt x="327653" y="1181465"/>
                </a:lnTo>
                <a:lnTo>
                  <a:pt x="331740" y="1182458"/>
                </a:lnTo>
                <a:lnTo>
                  <a:pt x="337677" y="1184709"/>
                </a:lnTo>
                <a:lnTo>
                  <a:pt x="344042" y="1189217"/>
                </a:lnTo>
                <a:lnTo>
                  <a:pt x="349244" y="1190816"/>
                </a:lnTo>
                <a:lnTo>
                  <a:pt x="358730" y="1192277"/>
                </a:lnTo>
                <a:lnTo>
                  <a:pt x="363619" y="1192060"/>
                </a:lnTo>
                <a:lnTo>
                  <a:pt x="375744" y="1189095"/>
                </a:lnTo>
                <a:lnTo>
                  <a:pt x="391282" y="1181159"/>
                </a:lnTo>
                <a:lnTo>
                  <a:pt x="399265" y="1174183"/>
                </a:lnTo>
                <a:lnTo>
                  <a:pt x="412002" y="1155938"/>
                </a:lnTo>
                <a:lnTo>
                  <a:pt x="413654" y="1151661"/>
                </a:lnTo>
                <a:lnTo>
                  <a:pt x="415157" y="1141549"/>
                </a:lnTo>
                <a:lnTo>
                  <a:pt x="415245" y="1137217"/>
                </a:lnTo>
                <a:lnTo>
                  <a:pt x="413395" y="1136782"/>
                </a:lnTo>
                <a:lnTo>
                  <a:pt x="410954" y="1134389"/>
                </a:lnTo>
                <a:lnTo>
                  <a:pt x="410954" y="1128500"/>
                </a:lnTo>
                <a:lnTo>
                  <a:pt x="409560" y="1125610"/>
                </a:lnTo>
                <a:lnTo>
                  <a:pt x="407758" y="1112152"/>
                </a:lnTo>
                <a:lnTo>
                  <a:pt x="403937" y="1110670"/>
                </a:lnTo>
                <a:lnTo>
                  <a:pt x="401842" y="1109106"/>
                </a:lnTo>
                <a:lnTo>
                  <a:pt x="399347" y="1108317"/>
                </a:lnTo>
                <a:lnTo>
                  <a:pt x="396579" y="1106189"/>
                </a:lnTo>
                <a:lnTo>
                  <a:pt x="393260" y="1100620"/>
                </a:lnTo>
                <a:lnTo>
                  <a:pt x="390003" y="1096880"/>
                </a:lnTo>
                <a:lnTo>
                  <a:pt x="387324" y="1091820"/>
                </a:lnTo>
                <a:lnTo>
                  <a:pt x="385678" y="1089957"/>
                </a:lnTo>
                <a:lnTo>
                  <a:pt x="384475" y="1089379"/>
                </a:lnTo>
                <a:lnTo>
                  <a:pt x="385304" y="1091936"/>
                </a:lnTo>
                <a:lnTo>
                  <a:pt x="385944" y="1094676"/>
                </a:lnTo>
                <a:lnTo>
                  <a:pt x="381088" y="1094003"/>
                </a:lnTo>
                <a:lnTo>
                  <a:pt x="367012" y="1081001"/>
                </a:lnTo>
                <a:lnTo>
                  <a:pt x="364605" y="1079981"/>
                </a:lnTo>
                <a:lnTo>
                  <a:pt x="363674" y="1081158"/>
                </a:lnTo>
                <a:lnTo>
                  <a:pt x="359349" y="1079417"/>
                </a:lnTo>
                <a:lnTo>
                  <a:pt x="357961" y="1076337"/>
                </a:lnTo>
                <a:lnTo>
                  <a:pt x="345993" y="1061893"/>
                </a:lnTo>
                <a:lnTo>
                  <a:pt x="324763" y="1045444"/>
                </a:lnTo>
                <a:lnTo>
                  <a:pt x="310252" y="1035387"/>
                </a:lnTo>
                <a:lnTo>
                  <a:pt x="299413" y="1030885"/>
                </a:lnTo>
                <a:lnTo>
                  <a:pt x="298332" y="1031415"/>
                </a:lnTo>
                <a:lnTo>
                  <a:pt x="297237" y="1033285"/>
                </a:lnTo>
                <a:lnTo>
                  <a:pt x="294068" y="1033802"/>
                </a:lnTo>
                <a:lnTo>
                  <a:pt x="291287" y="1033435"/>
                </a:lnTo>
                <a:lnTo>
                  <a:pt x="281529" y="1029403"/>
                </a:lnTo>
                <a:lnTo>
                  <a:pt x="279169" y="1028852"/>
                </a:lnTo>
                <a:lnTo>
                  <a:pt x="268772" y="1029008"/>
                </a:lnTo>
                <a:lnTo>
                  <a:pt x="267677" y="1030144"/>
                </a:lnTo>
                <a:lnTo>
                  <a:pt x="264025" y="1038678"/>
                </a:lnTo>
                <a:lnTo>
                  <a:pt x="262074" y="1040398"/>
                </a:lnTo>
                <a:lnTo>
                  <a:pt x="258402" y="1041969"/>
                </a:lnTo>
                <a:lnTo>
                  <a:pt x="259456" y="1039399"/>
                </a:lnTo>
                <a:lnTo>
                  <a:pt x="261965" y="1037529"/>
                </a:lnTo>
                <a:lnTo>
                  <a:pt x="263590" y="1031320"/>
                </a:lnTo>
                <a:lnTo>
                  <a:pt x="263685" y="1028743"/>
                </a:lnTo>
                <a:lnTo>
                  <a:pt x="264563" y="1025343"/>
                </a:lnTo>
                <a:lnTo>
                  <a:pt x="264386" y="1022637"/>
                </a:lnTo>
                <a:lnTo>
                  <a:pt x="263060" y="1021759"/>
                </a:lnTo>
                <a:lnTo>
                  <a:pt x="260598" y="1022657"/>
                </a:lnTo>
                <a:lnTo>
                  <a:pt x="255314" y="1025928"/>
                </a:lnTo>
                <a:lnTo>
                  <a:pt x="254608" y="1025064"/>
                </a:lnTo>
                <a:lnTo>
                  <a:pt x="256124" y="1021685"/>
                </a:lnTo>
                <a:lnTo>
                  <a:pt x="255716" y="1020352"/>
                </a:lnTo>
                <a:lnTo>
                  <a:pt x="253499" y="1020855"/>
                </a:lnTo>
                <a:lnTo>
                  <a:pt x="248787" y="1019298"/>
                </a:lnTo>
                <a:lnTo>
                  <a:pt x="243843" y="1019862"/>
                </a:lnTo>
                <a:lnTo>
                  <a:pt x="242945" y="1015769"/>
                </a:lnTo>
                <a:lnTo>
                  <a:pt x="239716" y="1013457"/>
                </a:lnTo>
                <a:lnTo>
                  <a:pt x="238382" y="1011491"/>
                </a:lnTo>
                <a:lnTo>
                  <a:pt x="240008" y="1009213"/>
                </a:lnTo>
                <a:lnTo>
                  <a:pt x="251031" y="1012960"/>
                </a:lnTo>
                <a:lnTo>
                  <a:pt x="254098" y="1013178"/>
                </a:lnTo>
                <a:lnTo>
                  <a:pt x="255614" y="1011838"/>
                </a:lnTo>
                <a:lnTo>
                  <a:pt x="255961" y="1009410"/>
                </a:lnTo>
                <a:lnTo>
                  <a:pt x="255866" y="1006575"/>
                </a:lnTo>
                <a:lnTo>
                  <a:pt x="254601" y="1004936"/>
                </a:lnTo>
                <a:lnTo>
                  <a:pt x="247420" y="1001924"/>
                </a:lnTo>
                <a:lnTo>
                  <a:pt x="244101" y="998483"/>
                </a:lnTo>
                <a:lnTo>
                  <a:pt x="236336" y="993764"/>
                </a:lnTo>
                <a:lnTo>
                  <a:pt x="236043" y="995974"/>
                </a:lnTo>
                <a:lnTo>
                  <a:pt x="237213" y="1000332"/>
                </a:lnTo>
                <a:lnTo>
                  <a:pt x="236594" y="1001740"/>
                </a:lnTo>
                <a:lnTo>
                  <a:pt x="234330" y="1000516"/>
                </a:lnTo>
                <a:lnTo>
                  <a:pt x="232596" y="1001414"/>
                </a:lnTo>
                <a:lnTo>
                  <a:pt x="230256" y="1006643"/>
                </a:lnTo>
                <a:lnTo>
                  <a:pt x="227985" y="1007962"/>
                </a:lnTo>
                <a:lnTo>
                  <a:pt x="226190" y="1008370"/>
                </a:lnTo>
                <a:lnTo>
                  <a:pt x="218492" y="1003984"/>
                </a:lnTo>
                <a:lnTo>
                  <a:pt x="215058" y="1003202"/>
                </a:lnTo>
                <a:lnTo>
                  <a:pt x="216099" y="1010444"/>
                </a:lnTo>
                <a:lnTo>
                  <a:pt x="216065" y="1012960"/>
                </a:lnTo>
                <a:lnTo>
                  <a:pt x="215575" y="1015395"/>
                </a:lnTo>
                <a:lnTo>
                  <a:pt x="214889" y="1016639"/>
                </a:lnTo>
                <a:lnTo>
                  <a:pt x="213521" y="1017183"/>
                </a:lnTo>
                <a:lnTo>
                  <a:pt x="210210" y="1016965"/>
                </a:lnTo>
                <a:lnTo>
                  <a:pt x="205715" y="1014116"/>
                </a:lnTo>
                <a:lnTo>
                  <a:pt x="202812" y="1011430"/>
                </a:lnTo>
                <a:lnTo>
                  <a:pt x="201907" y="1011315"/>
                </a:lnTo>
                <a:lnTo>
                  <a:pt x="201513" y="1011641"/>
                </a:lnTo>
                <a:lnTo>
                  <a:pt x="202220" y="1014334"/>
                </a:lnTo>
                <a:lnTo>
                  <a:pt x="202029" y="1016401"/>
                </a:lnTo>
                <a:lnTo>
                  <a:pt x="201594" y="1018645"/>
                </a:lnTo>
                <a:lnTo>
                  <a:pt x="200982" y="1020678"/>
                </a:lnTo>
                <a:lnTo>
                  <a:pt x="200132" y="1022378"/>
                </a:lnTo>
                <a:lnTo>
                  <a:pt x="198351" y="1024568"/>
                </a:lnTo>
                <a:lnTo>
                  <a:pt x="195270" y="1026295"/>
                </a:lnTo>
                <a:lnTo>
                  <a:pt x="186791" y="1029661"/>
                </a:lnTo>
                <a:lnTo>
                  <a:pt x="186117" y="1031143"/>
                </a:lnTo>
                <a:lnTo>
                  <a:pt x="183384" y="1040459"/>
                </a:lnTo>
                <a:lnTo>
                  <a:pt x="182643" y="1041820"/>
                </a:lnTo>
                <a:lnTo>
                  <a:pt x="181643" y="1042969"/>
                </a:lnTo>
                <a:lnTo>
                  <a:pt x="178725" y="1044458"/>
                </a:lnTo>
                <a:lnTo>
                  <a:pt x="177447" y="1045118"/>
                </a:lnTo>
                <a:lnTo>
                  <a:pt x="173503" y="1047702"/>
                </a:lnTo>
                <a:lnTo>
                  <a:pt x="171096" y="1049442"/>
                </a:lnTo>
                <a:lnTo>
                  <a:pt x="168199" y="1050721"/>
                </a:lnTo>
                <a:lnTo>
                  <a:pt x="168947" y="1052414"/>
                </a:lnTo>
                <a:lnTo>
                  <a:pt x="173762" y="1052768"/>
                </a:lnTo>
                <a:lnTo>
                  <a:pt x="174503" y="1053250"/>
                </a:lnTo>
                <a:lnTo>
                  <a:pt x="175040" y="1054114"/>
                </a:lnTo>
                <a:lnTo>
                  <a:pt x="175128" y="1055501"/>
                </a:lnTo>
                <a:lnTo>
                  <a:pt x="174646" y="1057738"/>
                </a:lnTo>
                <a:lnTo>
                  <a:pt x="169437" y="1069985"/>
                </a:lnTo>
                <a:lnTo>
                  <a:pt x="169274" y="1072549"/>
                </a:lnTo>
                <a:lnTo>
                  <a:pt x="170974" y="1079648"/>
                </a:lnTo>
                <a:lnTo>
                  <a:pt x="173361" y="1087971"/>
                </a:lnTo>
                <a:lnTo>
                  <a:pt x="180575" y="1091650"/>
                </a:lnTo>
                <a:lnTo>
                  <a:pt x="185934" y="1094513"/>
                </a:lnTo>
                <a:lnTo>
                  <a:pt x="189375" y="1101272"/>
                </a:lnTo>
                <a:lnTo>
                  <a:pt x="195052" y="1110119"/>
                </a:lnTo>
                <a:lnTo>
                  <a:pt x="198058" y="1113411"/>
                </a:lnTo>
                <a:lnTo>
                  <a:pt x="198228" y="1114431"/>
                </a:lnTo>
                <a:lnTo>
                  <a:pt x="197338" y="1120476"/>
                </a:lnTo>
                <a:lnTo>
                  <a:pt x="193699" y="1126501"/>
                </a:lnTo>
                <a:lnTo>
                  <a:pt x="190299" y="1131560"/>
                </a:lnTo>
                <a:lnTo>
                  <a:pt x="186777" y="1137625"/>
                </a:lnTo>
                <a:lnTo>
                  <a:pt x="184023" y="1142773"/>
                </a:lnTo>
                <a:lnTo>
                  <a:pt x="181038" y="1148914"/>
                </a:lnTo>
                <a:lnTo>
                  <a:pt x="180691" y="1150899"/>
                </a:lnTo>
                <a:lnTo>
                  <a:pt x="180636" y="1152769"/>
                </a:lnTo>
                <a:lnTo>
                  <a:pt x="181153" y="1154830"/>
                </a:lnTo>
                <a:lnTo>
                  <a:pt x="184975" y="1162262"/>
                </a:lnTo>
                <a:lnTo>
                  <a:pt x="186464" y="1166036"/>
                </a:lnTo>
                <a:lnTo>
                  <a:pt x="188239" y="1170103"/>
                </a:lnTo>
                <a:lnTo>
                  <a:pt x="189769" y="1174523"/>
                </a:lnTo>
                <a:lnTo>
                  <a:pt x="190653" y="1178473"/>
                </a:lnTo>
                <a:lnTo>
                  <a:pt x="192183" y="1182302"/>
                </a:lnTo>
                <a:lnTo>
                  <a:pt x="193135" y="1184253"/>
                </a:lnTo>
                <a:lnTo>
                  <a:pt x="194712" y="1186987"/>
                </a:lnTo>
                <a:lnTo>
                  <a:pt x="196617" y="1191040"/>
                </a:lnTo>
                <a:lnTo>
                  <a:pt x="197249" y="1194243"/>
                </a:lnTo>
                <a:lnTo>
                  <a:pt x="200125" y="1205286"/>
                </a:lnTo>
                <a:lnTo>
                  <a:pt x="200418" y="1208081"/>
                </a:lnTo>
                <a:lnTo>
                  <a:pt x="200275" y="1210148"/>
                </a:lnTo>
                <a:lnTo>
                  <a:pt x="199010" y="1210651"/>
                </a:lnTo>
                <a:lnTo>
                  <a:pt x="196215" y="1210978"/>
                </a:lnTo>
                <a:lnTo>
                  <a:pt x="193183" y="1212331"/>
                </a:lnTo>
                <a:lnTo>
                  <a:pt x="193033" y="1212786"/>
                </a:lnTo>
                <a:lnTo>
                  <a:pt x="195012" y="1215357"/>
                </a:lnTo>
                <a:lnTo>
                  <a:pt x="193264" y="1219743"/>
                </a:lnTo>
                <a:lnTo>
                  <a:pt x="193012" y="1225992"/>
                </a:lnTo>
                <a:lnTo>
                  <a:pt x="191149" y="1229256"/>
                </a:lnTo>
                <a:lnTo>
                  <a:pt x="190973" y="1230011"/>
                </a:lnTo>
                <a:lnTo>
                  <a:pt x="191054" y="1230643"/>
                </a:lnTo>
                <a:lnTo>
                  <a:pt x="191388" y="1231140"/>
                </a:lnTo>
                <a:lnTo>
                  <a:pt x="194835" y="1232010"/>
                </a:lnTo>
                <a:lnTo>
                  <a:pt x="195134" y="1232894"/>
                </a:lnTo>
                <a:lnTo>
                  <a:pt x="195148" y="1234723"/>
                </a:lnTo>
                <a:lnTo>
                  <a:pt x="194842" y="1236410"/>
                </a:lnTo>
                <a:lnTo>
                  <a:pt x="193108" y="1237661"/>
                </a:lnTo>
                <a:lnTo>
                  <a:pt x="191251" y="1239504"/>
                </a:lnTo>
                <a:lnTo>
                  <a:pt x="190836" y="1241204"/>
                </a:lnTo>
                <a:lnTo>
                  <a:pt x="190898" y="1242714"/>
                </a:lnTo>
                <a:lnTo>
                  <a:pt x="191530" y="1245264"/>
                </a:lnTo>
                <a:lnTo>
                  <a:pt x="192761" y="1248228"/>
                </a:lnTo>
                <a:lnTo>
                  <a:pt x="194318" y="1250085"/>
                </a:lnTo>
                <a:lnTo>
                  <a:pt x="199847" y="1251846"/>
                </a:lnTo>
                <a:lnTo>
                  <a:pt x="200561" y="1253294"/>
                </a:lnTo>
                <a:lnTo>
                  <a:pt x="200860" y="1255280"/>
                </a:lnTo>
                <a:lnTo>
                  <a:pt x="200744" y="1257218"/>
                </a:lnTo>
                <a:lnTo>
                  <a:pt x="198174" y="1261080"/>
                </a:lnTo>
                <a:lnTo>
                  <a:pt x="198194" y="1262563"/>
                </a:lnTo>
                <a:lnTo>
                  <a:pt x="199248" y="1266140"/>
                </a:lnTo>
                <a:lnTo>
                  <a:pt x="200513" y="1269547"/>
                </a:lnTo>
                <a:lnTo>
                  <a:pt x="205905" y="1273232"/>
                </a:lnTo>
                <a:lnTo>
                  <a:pt x="207762" y="1275245"/>
                </a:lnTo>
                <a:lnTo>
                  <a:pt x="208252" y="1276843"/>
                </a:lnTo>
                <a:lnTo>
                  <a:pt x="208523" y="1279420"/>
                </a:lnTo>
                <a:lnTo>
                  <a:pt x="208489" y="1282208"/>
                </a:lnTo>
                <a:lnTo>
                  <a:pt x="208068" y="1284677"/>
                </a:lnTo>
                <a:lnTo>
                  <a:pt x="206375" y="1287852"/>
                </a:lnTo>
                <a:lnTo>
                  <a:pt x="202465" y="1294095"/>
                </a:lnTo>
                <a:lnTo>
                  <a:pt x="198528" y="1296509"/>
                </a:lnTo>
                <a:lnTo>
                  <a:pt x="198289" y="1297032"/>
                </a:lnTo>
                <a:lnTo>
                  <a:pt x="199507" y="1299018"/>
                </a:lnTo>
                <a:lnTo>
                  <a:pt x="206436" y="1306947"/>
                </a:lnTo>
                <a:lnTo>
                  <a:pt x="210958" y="1310639"/>
                </a:lnTo>
                <a:lnTo>
                  <a:pt x="217051" y="1315603"/>
                </a:lnTo>
                <a:lnTo>
                  <a:pt x="220981" y="1319513"/>
                </a:lnTo>
                <a:lnTo>
                  <a:pt x="222253" y="1322315"/>
                </a:lnTo>
                <a:lnTo>
                  <a:pt x="223953" y="1325429"/>
                </a:lnTo>
                <a:lnTo>
                  <a:pt x="225863" y="1327966"/>
                </a:lnTo>
                <a:lnTo>
                  <a:pt x="227244" y="1330162"/>
                </a:lnTo>
                <a:lnTo>
                  <a:pt x="227768" y="1331577"/>
                </a:lnTo>
                <a:lnTo>
                  <a:pt x="227720" y="1333093"/>
                </a:lnTo>
                <a:lnTo>
                  <a:pt x="225877" y="1337656"/>
                </a:lnTo>
                <a:lnTo>
                  <a:pt x="224830" y="1341171"/>
                </a:lnTo>
                <a:lnTo>
                  <a:pt x="222987" y="1346305"/>
                </a:lnTo>
                <a:lnTo>
                  <a:pt x="221097" y="1349869"/>
                </a:lnTo>
                <a:lnTo>
                  <a:pt x="216310" y="1356356"/>
                </a:lnTo>
                <a:lnTo>
                  <a:pt x="209244" y="1364380"/>
                </a:lnTo>
                <a:lnTo>
                  <a:pt x="207605" y="1366794"/>
                </a:lnTo>
                <a:lnTo>
                  <a:pt x="204301" y="1370990"/>
                </a:lnTo>
                <a:lnTo>
                  <a:pt x="198636" y="1379374"/>
                </a:lnTo>
                <a:lnTo>
                  <a:pt x="197174" y="1381217"/>
                </a:lnTo>
                <a:lnTo>
                  <a:pt x="192536" y="1387854"/>
                </a:lnTo>
                <a:lnTo>
                  <a:pt x="190422" y="1389962"/>
                </a:lnTo>
                <a:lnTo>
                  <a:pt x="188756" y="1391927"/>
                </a:lnTo>
                <a:lnTo>
                  <a:pt x="184166" y="1398149"/>
                </a:lnTo>
                <a:lnTo>
                  <a:pt x="179229" y="1402848"/>
                </a:lnTo>
                <a:lnTo>
                  <a:pt x="174387" y="1407200"/>
                </a:lnTo>
                <a:lnTo>
                  <a:pt x="172932" y="1409396"/>
                </a:lnTo>
                <a:lnTo>
                  <a:pt x="171123" y="1411076"/>
                </a:lnTo>
                <a:lnTo>
                  <a:pt x="168967" y="1412667"/>
                </a:lnTo>
                <a:lnTo>
                  <a:pt x="168063" y="1413558"/>
                </a:lnTo>
                <a:lnTo>
                  <a:pt x="163188" y="1419467"/>
                </a:lnTo>
                <a:lnTo>
                  <a:pt x="156422" y="1427614"/>
                </a:lnTo>
                <a:lnTo>
                  <a:pt x="163704" y="1426260"/>
                </a:lnTo>
                <a:lnTo>
                  <a:pt x="170069" y="1422133"/>
                </a:lnTo>
                <a:lnTo>
                  <a:pt x="171314" y="1423098"/>
                </a:lnTo>
                <a:lnTo>
                  <a:pt x="172701" y="1424710"/>
                </a:lnTo>
                <a:lnTo>
                  <a:pt x="172504" y="1427348"/>
                </a:lnTo>
                <a:lnTo>
                  <a:pt x="172164" y="1429334"/>
                </a:lnTo>
                <a:lnTo>
                  <a:pt x="169668" y="1427457"/>
                </a:lnTo>
                <a:lnTo>
                  <a:pt x="170253" y="1429674"/>
                </a:lnTo>
                <a:lnTo>
                  <a:pt x="172558" y="1433829"/>
                </a:lnTo>
                <a:lnTo>
                  <a:pt x="175795" y="1435515"/>
                </a:lnTo>
                <a:lnTo>
                  <a:pt x="180691" y="1440901"/>
                </a:lnTo>
                <a:lnTo>
                  <a:pt x="186444" y="1441493"/>
                </a:lnTo>
                <a:lnTo>
                  <a:pt x="190238" y="1440500"/>
                </a:lnTo>
                <a:lnTo>
                  <a:pt x="193135" y="1440751"/>
                </a:lnTo>
                <a:lnTo>
                  <a:pt x="196018" y="1443601"/>
                </a:lnTo>
                <a:lnTo>
                  <a:pt x="198011" y="1447211"/>
                </a:lnTo>
                <a:lnTo>
                  <a:pt x="199595" y="1448116"/>
                </a:lnTo>
                <a:lnTo>
                  <a:pt x="201744" y="1449843"/>
                </a:lnTo>
                <a:lnTo>
                  <a:pt x="201444" y="1451849"/>
                </a:lnTo>
                <a:lnTo>
                  <a:pt x="200792" y="1453012"/>
                </a:lnTo>
                <a:lnTo>
                  <a:pt x="192149" y="1449897"/>
                </a:lnTo>
                <a:lnTo>
                  <a:pt x="182180" y="1448218"/>
                </a:lnTo>
                <a:lnTo>
                  <a:pt x="180881" y="1449693"/>
                </a:lnTo>
                <a:lnTo>
                  <a:pt x="179623" y="1451958"/>
                </a:lnTo>
                <a:lnTo>
                  <a:pt x="179018" y="1453733"/>
                </a:lnTo>
                <a:lnTo>
                  <a:pt x="178365" y="1454725"/>
                </a:lnTo>
                <a:lnTo>
                  <a:pt x="176828" y="1455365"/>
                </a:lnTo>
                <a:lnTo>
                  <a:pt x="174551" y="1455562"/>
                </a:lnTo>
                <a:lnTo>
                  <a:pt x="171810" y="1455133"/>
                </a:lnTo>
                <a:lnTo>
                  <a:pt x="170171" y="1453943"/>
                </a:lnTo>
                <a:lnTo>
                  <a:pt x="168947" y="1455283"/>
                </a:lnTo>
                <a:lnTo>
                  <a:pt x="168369" y="1458316"/>
                </a:lnTo>
                <a:lnTo>
                  <a:pt x="166669" y="1459887"/>
                </a:lnTo>
                <a:lnTo>
                  <a:pt x="164337" y="1458670"/>
                </a:lnTo>
                <a:lnTo>
                  <a:pt x="162786" y="1456330"/>
                </a:lnTo>
                <a:lnTo>
                  <a:pt x="161392" y="1456521"/>
                </a:lnTo>
                <a:lnTo>
                  <a:pt x="160549" y="1458670"/>
                </a:lnTo>
                <a:lnTo>
                  <a:pt x="161168" y="1461600"/>
                </a:lnTo>
                <a:lnTo>
                  <a:pt x="161508" y="1465109"/>
                </a:lnTo>
                <a:lnTo>
                  <a:pt x="160522" y="1467727"/>
                </a:lnTo>
                <a:lnTo>
                  <a:pt x="161535" y="1468890"/>
                </a:lnTo>
                <a:lnTo>
                  <a:pt x="162814" y="1470767"/>
                </a:lnTo>
                <a:lnTo>
                  <a:pt x="163161" y="1471841"/>
                </a:lnTo>
                <a:lnTo>
                  <a:pt x="162725" y="1472474"/>
                </a:lnTo>
                <a:lnTo>
                  <a:pt x="161447" y="1473011"/>
                </a:lnTo>
                <a:lnTo>
                  <a:pt x="161154" y="1473589"/>
                </a:lnTo>
                <a:lnTo>
                  <a:pt x="160590" y="1474561"/>
                </a:lnTo>
                <a:lnTo>
                  <a:pt x="159094" y="1474738"/>
                </a:lnTo>
                <a:lnTo>
                  <a:pt x="158325" y="1475459"/>
                </a:lnTo>
                <a:lnTo>
                  <a:pt x="157408" y="1478621"/>
                </a:lnTo>
                <a:lnTo>
                  <a:pt x="155653" y="1483843"/>
                </a:lnTo>
                <a:lnTo>
                  <a:pt x="153062" y="1487801"/>
                </a:lnTo>
                <a:lnTo>
                  <a:pt x="150988" y="1489963"/>
                </a:lnTo>
                <a:lnTo>
                  <a:pt x="150063" y="1491623"/>
                </a:lnTo>
                <a:lnTo>
                  <a:pt x="149485" y="1493608"/>
                </a:lnTo>
                <a:lnTo>
                  <a:pt x="149350" y="1495600"/>
                </a:lnTo>
                <a:lnTo>
                  <a:pt x="151335" y="1506481"/>
                </a:lnTo>
                <a:lnTo>
                  <a:pt x="151315" y="1508439"/>
                </a:lnTo>
                <a:lnTo>
                  <a:pt x="150845" y="1510445"/>
                </a:lnTo>
                <a:lnTo>
                  <a:pt x="150506" y="1512478"/>
                </a:lnTo>
                <a:lnTo>
                  <a:pt x="150784" y="1514240"/>
                </a:lnTo>
                <a:lnTo>
                  <a:pt x="152097" y="1517245"/>
                </a:lnTo>
                <a:lnTo>
                  <a:pt x="153491" y="1521719"/>
                </a:lnTo>
                <a:lnTo>
                  <a:pt x="154055" y="1524569"/>
                </a:lnTo>
                <a:lnTo>
                  <a:pt x="154980" y="1525609"/>
                </a:lnTo>
                <a:lnTo>
                  <a:pt x="155871" y="1526378"/>
                </a:lnTo>
                <a:lnTo>
                  <a:pt x="156054" y="1526860"/>
                </a:lnTo>
                <a:lnTo>
                  <a:pt x="156027" y="1527357"/>
                </a:lnTo>
                <a:lnTo>
                  <a:pt x="155565" y="1527921"/>
                </a:lnTo>
                <a:lnTo>
                  <a:pt x="151546" y="1529410"/>
                </a:lnTo>
                <a:lnTo>
                  <a:pt x="151022" y="1530668"/>
                </a:lnTo>
                <a:lnTo>
                  <a:pt x="150587" y="1532076"/>
                </a:lnTo>
                <a:lnTo>
                  <a:pt x="148832" y="1534150"/>
                </a:lnTo>
                <a:lnTo>
                  <a:pt x="148295" y="1536081"/>
                </a:lnTo>
                <a:lnTo>
                  <a:pt x="147962" y="1538291"/>
                </a:lnTo>
                <a:lnTo>
                  <a:pt x="147921" y="1539080"/>
                </a:lnTo>
                <a:lnTo>
                  <a:pt x="150172" y="1539223"/>
                </a:lnTo>
                <a:lnTo>
                  <a:pt x="150961" y="1539787"/>
                </a:lnTo>
                <a:lnTo>
                  <a:pt x="151492" y="1542562"/>
                </a:lnTo>
                <a:lnTo>
                  <a:pt x="154048" y="1544745"/>
                </a:lnTo>
                <a:lnTo>
                  <a:pt x="156415" y="1546553"/>
                </a:lnTo>
                <a:lnTo>
                  <a:pt x="157020" y="1547390"/>
                </a:lnTo>
                <a:lnTo>
                  <a:pt x="157203" y="1548995"/>
                </a:lnTo>
                <a:lnTo>
                  <a:pt x="157054" y="1550865"/>
                </a:lnTo>
                <a:lnTo>
                  <a:pt x="156755" y="1551837"/>
                </a:lnTo>
                <a:lnTo>
                  <a:pt x="155762" y="1552952"/>
                </a:lnTo>
                <a:lnTo>
                  <a:pt x="154898" y="1555774"/>
                </a:lnTo>
                <a:lnTo>
                  <a:pt x="154776" y="1558453"/>
                </a:lnTo>
                <a:lnTo>
                  <a:pt x="153409" y="1563071"/>
                </a:lnTo>
                <a:lnTo>
                  <a:pt x="153715" y="1563159"/>
                </a:lnTo>
                <a:lnTo>
                  <a:pt x="156585" y="1562323"/>
                </a:lnTo>
                <a:lnTo>
                  <a:pt x="157401" y="1562799"/>
                </a:lnTo>
                <a:lnTo>
                  <a:pt x="158026" y="1563819"/>
                </a:lnTo>
                <a:lnTo>
                  <a:pt x="158230" y="1566709"/>
                </a:lnTo>
                <a:lnTo>
                  <a:pt x="159169" y="1568007"/>
                </a:lnTo>
                <a:lnTo>
                  <a:pt x="160127" y="1570034"/>
                </a:lnTo>
                <a:lnTo>
                  <a:pt x="160427" y="1571605"/>
                </a:lnTo>
                <a:lnTo>
                  <a:pt x="162256" y="1573475"/>
                </a:lnTo>
                <a:lnTo>
                  <a:pt x="162399" y="1574685"/>
                </a:lnTo>
                <a:lnTo>
                  <a:pt x="163514" y="1578949"/>
                </a:lnTo>
                <a:lnTo>
                  <a:pt x="163943" y="1581397"/>
                </a:lnTo>
                <a:lnTo>
                  <a:pt x="164140" y="1583287"/>
                </a:lnTo>
                <a:lnTo>
                  <a:pt x="163589" y="1585688"/>
                </a:lnTo>
                <a:lnTo>
                  <a:pt x="163106" y="1587306"/>
                </a:lnTo>
                <a:lnTo>
                  <a:pt x="165711" y="1590278"/>
                </a:lnTo>
                <a:lnTo>
                  <a:pt x="166322" y="1590393"/>
                </a:lnTo>
                <a:lnTo>
                  <a:pt x="167771" y="1589224"/>
                </a:lnTo>
                <a:lnTo>
                  <a:pt x="168056" y="1589142"/>
                </a:lnTo>
                <a:lnTo>
                  <a:pt x="171048" y="1589040"/>
                </a:lnTo>
                <a:lnTo>
                  <a:pt x="172436" y="1590074"/>
                </a:lnTo>
                <a:lnTo>
                  <a:pt x="173462" y="1592087"/>
                </a:lnTo>
                <a:lnTo>
                  <a:pt x="174421" y="1593691"/>
                </a:lnTo>
                <a:lnTo>
                  <a:pt x="175448" y="1594127"/>
                </a:lnTo>
                <a:lnTo>
                  <a:pt x="178359" y="1592100"/>
                </a:lnTo>
                <a:lnTo>
                  <a:pt x="179970" y="1591427"/>
                </a:lnTo>
                <a:lnTo>
                  <a:pt x="181031" y="1591447"/>
                </a:lnTo>
                <a:lnTo>
                  <a:pt x="184764" y="1593263"/>
                </a:lnTo>
                <a:lnTo>
                  <a:pt x="186519" y="1594256"/>
                </a:lnTo>
                <a:lnTo>
                  <a:pt x="186920" y="1595153"/>
                </a:lnTo>
                <a:lnTo>
                  <a:pt x="186954" y="1596214"/>
                </a:lnTo>
                <a:lnTo>
                  <a:pt x="186478" y="1597785"/>
                </a:lnTo>
                <a:lnTo>
                  <a:pt x="186104" y="1599492"/>
                </a:lnTo>
                <a:lnTo>
                  <a:pt x="187239" y="1601505"/>
                </a:lnTo>
                <a:lnTo>
                  <a:pt x="188559" y="1602865"/>
                </a:lnTo>
                <a:lnTo>
                  <a:pt x="191381" y="1600614"/>
                </a:lnTo>
                <a:lnTo>
                  <a:pt x="192421" y="1599988"/>
                </a:lnTo>
                <a:lnTo>
                  <a:pt x="193557" y="1599968"/>
                </a:lnTo>
                <a:lnTo>
                  <a:pt x="195080" y="1599131"/>
                </a:lnTo>
                <a:lnTo>
                  <a:pt x="196181" y="1597866"/>
                </a:lnTo>
                <a:lnTo>
                  <a:pt x="197236" y="1597431"/>
                </a:lnTo>
                <a:lnTo>
                  <a:pt x="199248" y="1597731"/>
                </a:lnTo>
                <a:lnTo>
                  <a:pt x="202893" y="1597431"/>
                </a:lnTo>
                <a:lnTo>
                  <a:pt x="207143" y="1599417"/>
                </a:lnTo>
                <a:lnTo>
                  <a:pt x="207510" y="1600022"/>
                </a:lnTo>
                <a:lnTo>
                  <a:pt x="209632" y="1602341"/>
                </a:lnTo>
                <a:lnTo>
                  <a:pt x="210373" y="1603490"/>
                </a:lnTo>
                <a:lnTo>
                  <a:pt x="211073" y="1603857"/>
                </a:lnTo>
                <a:lnTo>
                  <a:pt x="212209" y="1604986"/>
                </a:lnTo>
                <a:lnTo>
                  <a:pt x="213719" y="1605693"/>
                </a:lnTo>
                <a:lnTo>
                  <a:pt x="214773" y="1605476"/>
                </a:lnTo>
                <a:lnTo>
                  <a:pt x="215276" y="1605850"/>
                </a:lnTo>
                <a:lnTo>
                  <a:pt x="215745" y="1606734"/>
                </a:lnTo>
                <a:lnTo>
                  <a:pt x="215779" y="1608243"/>
                </a:lnTo>
                <a:lnTo>
                  <a:pt x="215629" y="1612541"/>
                </a:lnTo>
                <a:lnTo>
                  <a:pt x="214889" y="1613779"/>
                </a:lnTo>
                <a:lnTo>
                  <a:pt x="214106" y="1614785"/>
                </a:lnTo>
                <a:lnTo>
                  <a:pt x="213909" y="1615567"/>
                </a:lnTo>
                <a:lnTo>
                  <a:pt x="213984" y="1616512"/>
                </a:lnTo>
                <a:lnTo>
                  <a:pt x="215188" y="1618355"/>
                </a:lnTo>
                <a:lnTo>
                  <a:pt x="216738" y="1621218"/>
                </a:lnTo>
                <a:lnTo>
                  <a:pt x="217098" y="1622877"/>
                </a:lnTo>
                <a:lnTo>
                  <a:pt x="217098" y="1624122"/>
                </a:lnTo>
                <a:lnTo>
                  <a:pt x="214984" y="1627766"/>
                </a:lnTo>
                <a:lnTo>
                  <a:pt x="214276" y="1628616"/>
                </a:lnTo>
                <a:lnTo>
                  <a:pt x="213787" y="1630405"/>
                </a:lnTo>
                <a:lnTo>
                  <a:pt x="213528" y="1632220"/>
                </a:lnTo>
                <a:lnTo>
                  <a:pt x="213678" y="1632968"/>
                </a:lnTo>
                <a:lnTo>
                  <a:pt x="217214" y="1635852"/>
                </a:lnTo>
                <a:lnTo>
                  <a:pt x="219832" y="1637409"/>
                </a:lnTo>
                <a:lnTo>
                  <a:pt x="220417" y="1638170"/>
                </a:lnTo>
                <a:lnTo>
                  <a:pt x="220471" y="1638640"/>
                </a:lnTo>
                <a:lnTo>
                  <a:pt x="219077" y="1641727"/>
                </a:lnTo>
                <a:lnTo>
                  <a:pt x="218941" y="1642557"/>
                </a:lnTo>
                <a:lnTo>
                  <a:pt x="221042" y="1643835"/>
                </a:lnTo>
                <a:lnTo>
                  <a:pt x="222198" y="1645841"/>
                </a:lnTo>
                <a:lnTo>
                  <a:pt x="223218" y="1649105"/>
                </a:lnTo>
                <a:lnTo>
                  <a:pt x="225211" y="1652226"/>
                </a:lnTo>
                <a:lnTo>
                  <a:pt x="229502" y="1654980"/>
                </a:lnTo>
                <a:lnTo>
                  <a:pt x="232623" y="1656775"/>
                </a:lnTo>
                <a:lnTo>
                  <a:pt x="233269" y="1657591"/>
                </a:lnTo>
                <a:lnTo>
                  <a:pt x="233493" y="1658564"/>
                </a:lnTo>
                <a:lnTo>
                  <a:pt x="233255" y="1660692"/>
                </a:lnTo>
                <a:lnTo>
                  <a:pt x="232453" y="1663283"/>
                </a:lnTo>
                <a:lnTo>
                  <a:pt x="231902" y="1664718"/>
                </a:lnTo>
                <a:lnTo>
                  <a:pt x="233174" y="1665316"/>
                </a:lnTo>
                <a:lnTo>
                  <a:pt x="236445" y="1665160"/>
                </a:lnTo>
                <a:lnTo>
                  <a:pt x="240416" y="1665663"/>
                </a:lnTo>
                <a:lnTo>
                  <a:pt x="245182" y="1668505"/>
                </a:lnTo>
                <a:lnTo>
                  <a:pt x="245196" y="1669777"/>
                </a:lnTo>
                <a:lnTo>
                  <a:pt x="244706" y="1670933"/>
                </a:lnTo>
                <a:lnTo>
                  <a:pt x="245033" y="1672150"/>
                </a:lnTo>
                <a:lnTo>
                  <a:pt x="245556" y="1673184"/>
                </a:lnTo>
                <a:lnTo>
                  <a:pt x="249677" y="1676346"/>
                </a:lnTo>
                <a:lnTo>
                  <a:pt x="250072" y="1677264"/>
                </a:lnTo>
                <a:lnTo>
                  <a:pt x="250147" y="1678801"/>
                </a:lnTo>
                <a:lnTo>
                  <a:pt x="250031" y="1679923"/>
                </a:lnTo>
                <a:lnTo>
                  <a:pt x="248889" y="1680161"/>
                </a:lnTo>
                <a:lnTo>
                  <a:pt x="247617" y="1680684"/>
                </a:lnTo>
                <a:lnTo>
                  <a:pt x="245543" y="1682024"/>
                </a:lnTo>
                <a:lnTo>
                  <a:pt x="244720" y="1683921"/>
                </a:lnTo>
                <a:lnTo>
                  <a:pt x="241368" y="1686532"/>
                </a:lnTo>
                <a:lnTo>
                  <a:pt x="239294" y="1687709"/>
                </a:lnTo>
                <a:lnTo>
                  <a:pt x="237641" y="1687763"/>
                </a:lnTo>
                <a:lnTo>
                  <a:pt x="233718" y="1687233"/>
                </a:lnTo>
                <a:lnTo>
                  <a:pt x="232337" y="1685948"/>
                </a:lnTo>
                <a:lnTo>
                  <a:pt x="231766" y="1684764"/>
                </a:lnTo>
                <a:lnTo>
                  <a:pt x="230256" y="1684234"/>
                </a:lnTo>
                <a:lnTo>
                  <a:pt x="228250" y="1684186"/>
                </a:lnTo>
                <a:lnTo>
                  <a:pt x="225483" y="1684390"/>
                </a:lnTo>
                <a:lnTo>
                  <a:pt x="224918" y="1684744"/>
                </a:lnTo>
                <a:lnTo>
                  <a:pt x="224463" y="1686199"/>
                </a:lnTo>
                <a:lnTo>
                  <a:pt x="223286" y="1688674"/>
                </a:lnTo>
                <a:lnTo>
                  <a:pt x="222443" y="1690075"/>
                </a:lnTo>
                <a:lnTo>
                  <a:pt x="223144" y="1690925"/>
                </a:lnTo>
                <a:lnTo>
                  <a:pt x="224245" y="1692707"/>
                </a:lnTo>
                <a:lnTo>
                  <a:pt x="225959" y="1694971"/>
                </a:lnTo>
                <a:lnTo>
                  <a:pt x="227720" y="1696977"/>
                </a:lnTo>
                <a:lnTo>
                  <a:pt x="228284" y="1698201"/>
                </a:lnTo>
                <a:lnTo>
                  <a:pt x="228264" y="1699072"/>
                </a:lnTo>
                <a:lnTo>
                  <a:pt x="227421" y="1700099"/>
                </a:lnTo>
                <a:lnTo>
                  <a:pt x="227550" y="1702166"/>
                </a:lnTo>
                <a:lnTo>
                  <a:pt x="229264" y="1704879"/>
                </a:lnTo>
                <a:lnTo>
                  <a:pt x="228686" y="1705307"/>
                </a:lnTo>
                <a:lnTo>
                  <a:pt x="228516" y="1708632"/>
                </a:lnTo>
                <a:lnTo>
                  <a:pt x="228529" y="1712175"/>
                </a:lnTo>
                <a:lnTo>
                  <a:pt x="228992" y="1713032"/>
                </a:lnTo>
                <a:lnTo>
                  <a:pt x="229916" y="1713739"/>
                </a:lnTo>
                <a:lnTo>
                  <a:pt x="230692" y="1715031"/>
                </a:lnTo>
                <a:lnTo>
                  <a:pt x="231990" y="1717976"/>
                </a:lnTo>
                <a:lnTo>
                  <a:pt x="232079" y="1718744"/>
                </a:lnTo>
                <a:lnTo>
                  <a:pt x="232446" y="1718799"/>
                </a:lnTo>
                <a:lnTo>
                  <a:pt x="234228" y="1719683"/>
                </a:lnTo>
                <a:lnTo>
                  <a:pt x="236098" y="1720431"/>
                </a:lnTo>
                <a:lnTo>
                  <a:pt x="237390" y="1720478"/>
                </a:lnTo>
                <a:lnTo>
                  <a:pt x="238927" y="1720308"/>
                </a:lnTo>
                <a:lnTo>
                  <a:pt x="240735" y="1719309"/>
                </a:lnTo>
                <a:lnTo>
                  <a:pt x="241993" y="1718343"/>
                </a:lnTo>
                <a:lnTo>
                  <a:pt x="243524" y="1713433"/>
                </a:lnTo>
                <a:lnTo>
                  <a:pt x="244067" y="1712726"/>
                </a:lnTo>
                <a:lnTo>
                  <a:pt x="244911" y="1712339"/>
                </a:lnTo>
                <a:lnTo>
                  <a:pt x="246291" y="1712298"/>
                </a:lnTo>
                <a:lnTo>
                  <a:pt x="248916" y="1713216"/>
                </a:lnTo>
                <a:lnTo>
                  <a:pt x="251990" y="1714039"/>
                </a:lnTo>
                <a:lnTo>
                  <a:pt x="253771" y="1713923"/>
                </a:lnTo>
                <a:lnTo>
                  <a:pt x="258517" y="1711305"/>
                </a:lnTo>
                <a:lnTo>
                  <a:pt x="261163" y="1710897"/>
                </a:lnTo>
                <a:lnTo>
                  <a:pt x="264304" y="1711509"/>
                </a:lnTo>
                <a:lnTo>
                  <a:pt x="267391" y="1711543"/>
                </a:lnTo>
                <a:lnTo>
                  <a:pt x="269717" y="1711162"/>
                </a:lnTo>
                <a:lnTo>
                  <a:pt x="271315" y="1712067"/>
                </a:lnTo>
                <a:lnTo>
                  <a:pt x="273287" y="1714066"/>
                </a:lnTo>
                <a:lnTo>
                  <a:pt x="275069" y="1717031"/>
                </a:lnTo>
                <a:lnTo>
                  <a:pt x="276932" y="1722491"/>
                </a:lnTo>
                <a:lnTo>
                  <a:pt x="282365" y="1728632"/>
                </a:lnTo>
                <a:lnTo>
                  <a:pt x="282454" y="1729828"/>
                </a:lnTo>
                <a:lnTo>
                  <a:pt x="282012" y="1730597"/>
                </a:lnTo>
                <a:lnTo>
                  <a:pt x="279339" y="1731338"/>
                </a:lnTo>
                <a:lnTo>
                  <a:pt x="277082" y="1731739"/>
                </a:lnTo>
                <a:lnTo>
                  <a:pt x="276973" y="1732786"/>
                </a:lnTo>
                <a:lnTo>
                  <a:pt x="277571" y="1733922"/>
                </a:lnTo>
                <a:lnTo>
                  <a:pt x="278605" y="1735581"/>
                </a:lnTo>
                <a:lnTo>
                  <a:pt x="278761" y="1737716"/>
                </a:lnTo>
                <a:lnTo>
                  <a:pt x="278707" y="1739675"/>
                </a:lnTo>
                <a:lnTo>
                  <a:pt x="279149" y="1741402"/>
                </a:lnTo>
                <a:lnTo>
                  <a:pt x="280012" y="1742109"/>
                </a:lnTo>
                <a:lnTo>
                  <a:pt x="280121" y="1742973"/>
                </a:lnTo>
                <a:lnTo>
                  <a:pt x="279128" y="1744034"/>
                </a:lnTo>
                <a:lnTo>
                  <a:pt x="278850" y="1744686"/>
                </a:lnTo>
                <a:lnTo>
                  <a:pt x="279237" y="1745040"/>
                </a:lnTo>
                <a:lnTo>
                  <a:pt x="284140" y="1745244"/>
                </a:lnTo>
                <a:lnTo>
                  <a:pt x="286541" y="1746271"/>
                </a:lnTo>
                <a:lnTo>
                  <a:pt x="288363" y="1747209"/>
                </a:lnTo>
                <a:lnTo>
                  <a:pt x="289281" y="1747298"/>
                </a:lnTo>
                <a:lnTo>
                  <a:pt x="291348" y="1746699"/>
                </a:lnTo>
                <a:lnTo>
                  <a:pt x="293674" y="1746319"/>
                </a:lnTo>
                <a:lnTo>
                  <a:pt x="295081" y="1746264"/>
                </a:lnTo>
                <a:lnTo>
                  <a:pt x="295625" y="1746958"/>
                </a:lnTo>
                <a:lnTo>
                  <a:pt x="296060" y="1748773"/>
                </a:lnTo>
                <a:lnTo>
                  <a:pt x="296876" y="1750589"/>
                </a:lnTo>
                <a:lnTo>
                  <a:pt x="297638" y="1751106"/>
                </a:lnTo>
                <a:lnTo>
                  <a:pt x="298998" y="1751017"/>
                </a:lnTo>
                <a:lnTo>
                  <a:pt x="299814" y="1751106"/>
                </a:lnTo>
                <a:lnTo>
                  <a:pt x="300249" y="1751793"/>
                </a:lnTo>
                <a:lnTo>
                  <a:pt x="299760" y="1752826"/>
                </a:lnTo>
                <a:lnTo>
                  <a:pt x="299868" y="1753948"/>
                </a:lnTo>
                <a:lnTo>
                  <a:pt x="300467" y="1755322"/>
                </a:lnTo>
                <a:lnTo>
                  <a:pt x="301174" y="1758497"/>
                </a:lnTo>
                <a:lnTo>
                  <a:pt x="301827" y="1759443"/>
                </a:lnTo>
                <a:lnTo>
                  <a:pt x="302262" y="1760639"/>
                </a:lnTo>
                <a:lnTo>
                  <a:pt x="302262" y="1762013"/>
                </a:lnTo>
                <a:lnTo>
                  <a:pt x="301718" y="1763210"/>
                </a:lnTo>
                <a:lnTo>
                  <a:pt x="301337" y="1764148"/>
                </a:lnTo>
                <a:lnTo>
                  <a:pt x="301718" y="1766283"/>
                </a:lnTo>
                <a:lnTo>
                  <a:pt x="303187" y="1768670"/>
                </a:lnTo>
                <a:lnTo>
                  <a:pt x="304275" y="1769262"/>
                </a:lnTo>
                <a:lnTo>
                  <a:pt x="305145" y="1771390"/>
                </a:lnTo>
                <a:lnTo>
                  <a:pt x="306723" y="1772070"/>
                </a:lnTo>
                <a:lnTo>
                  <a:pt x="309062" y="1770282"/>
                </a:lnTo>
                <a:lnTo>
                  <a:pt x="310857" y="1769343"/>
                </a:lnTo>
                <a:lnTo>
                  <a:pt x="313102" y="1769867"/>
                </a:lnTo>
                <a:lnTo>
                  <a:pt x="315176" y="1770200"/>
                </a:lnTo>
                <a:lnTo>
                  <a:pt x="316570" y="1771417"/>
                </a:lnTo>
                <a:lnTo>
                  <a:pt x="317597" y="1773090"/>
                </a:lnTo>
                <a:lnTo>
                  <a:pt x="318793" y="1774022"/>
                </a:lnTo>
                <a:lnTo>
                  <a:pt x="319990" y="1773532"/>
                </a:lnTo>
                <a:lnTo>
                  <a:pt x="322486" y="1774022"/>
                </a:lnTo>
                <a:lnTo>
                  <a:pt x="323628" y="1775375"/>
                </a:lnTo>
                <a:lnTo>
                  <a:pt x="324771" y="1776137"/>
                </a:lnTo>
                <a:lnTo>
                  <a:pt x="326239" y="1775035"/>
                </a:lnTo>
                <a:lnTo>
                  <a:pt x="327436" y="1773675"/>
                </a:lnTo>
                <a:lnTo>
                  <a:pt x="331815" y="1772254"/>
                </a:lnTo>
                <a:lnTo>
                  <a:pt x="334535" y="1771900"/>
                </a:lnTo>
                <a:lnTo>
                  <a:pt x="335297" y="1771621"/>
                </a:lnTo>
                <a:lnTo>
                  <a:pt x="336895" y="1770601"/>
                </a:lnTo>
                <a:lnTo>
                  <a:pt x="338581" y="1769921"/>
                </a:lnTo>
                <a:lnTo>
                  <a:pt x="340098" y="1770105"/>
                </a:lnTo>
                <a:lnTo>
                  <a:pt x="341594" y="1772220"/>
                </a:lnTo>
                <a:lnTo>
                  <a:pt x="343144" y="1773675"/>
                </a:lnTo>
                <a:lnTo>
                  <a:pt x="343579" y="1775967"/>
                </a:lnTo>
                <a:lnTo>
                  <a:pt x="345470" y="1779108"/>
                </a:lnTo>
                <a:lnTo>
                  <a:pt x="350169" y="1783399"/>
                </a:lnTo>
                <a:lnTo>
                  <a:pt x="352011" y="1784705"/>
                </a:lnTo>
                <a:lnTo>
                  <a:pt x="353263" y="1784474"/>
                </a:lnTo>
                <a:lnTo>
                  <a:pt x="353915" y="1784133"/>
                </a:lnTo>
                <a:lnTo>
                  <a:pt x="354222" y="1783685"/>
                </a:lnTo>
                <a:lnTo>
                  <a:pt x="354507" y="1781583"/>
                </a:lnTo>
                <a:lnTo>
                  <a:pt x="355099" y="1780808"/>
                </a:lnTo>
                <a:lnTo>
                  <a:pt x="356051" y="1780788"/>
                </a:lnTo>
                <a:lnTo>
                  <a:pt x="359730" y="1783399"/>
                </a:lnTo>
                <a:lnTo>
                  <a:pt x="361654" y="1783685"/>
                </a:lnTo>
                <a:lnTo>
                  <a:pt x="363483" y="1783732"/>
                </a:lnTo>
                <a:lnTo>
                  <a:pt x="365945" y="1785759"/>
                </a:lnTo>
                <a:lnTo>
                  <a:pt x="368644" y="1787520"/>
                </a:lnTo>
                <a:lnTo>
                  <a:pt x="370732" y="1787704"/>
                </a:lnTo>
                <a:lnTo>
                  <a:pt x="372398" y="1787010"/>
                </a:lnTo>
                <a:lnTo>
                  <a:pt x="373540" y="1786588"/>
                </a:lnTo>
                <a:lnTo>
                  <a:pt x="374248" y="1787262"/>
                </a:lnTo>
                <a:lnTo>
                  <a:pt x="374901" y="1788778"/>
                </a:lnTo>
                <a:lnTo>
                  <a:pt x="375988" y="1789954"/>
                </a:lnTo>
                <a:lnTo>
                  <a:pt x="377240" y="1790288"/>
                </a:lnTo>
                <a:lnTo>
                  <a:pt x="379041" y="1790362"/>
                </a:lnTo>
                <a:lnTo>
                  <a:pt x="382170" y="1792634"/>
                </a:lnTo>
                <a:lnTo>
                  <a:pt x="385107" y="1794946"/>
                </a:lnTo>
                <a:lnTo>
                  <a:pt x="386943" y="1795075"/>
                </a:lnTo>
                <a:lnTo>
                  <a:pt x="388501" y="1794395"/>
                </a:lnTo>
                <a:lnTo>
                  <a:pt x="389874" y="1794218"/>
                </a:lnTo>
                <a:lnTo>
                  <a:pt x="390833" y="1794803"/>
                </a:lnTo>
                <a:lnTo>
                  <a:pt x="391105" y="1795802"/>
                </a:lnTo>
                <a:lnTo>
                  <a:pt x="390398" y="1797142"/>
                </a:lnTo>
                <a:lnTo>
                  <a:pt x="390398" y="1799060"/>
                </a:lnTo>
                <a:lnTo>
                  <a:pt x="391703" y="1800896"/>
                </a:lnTo>
                <a:lnTo>
                  <a:pt x="391744" y="1802698"/>
                </a:lnTo>
                <a:lnTo>
                  <a:pt x="391370" y="1804323"/>
                </a:lnTo>
                <a:lnTo>
                  <a:pt x="390629" y="1805819"/>
                </a:lnTo>
                <a:lnTo>
                  <a:pt x="388841" y="1807873"/>
                </a:lnTo>
                <a:lnTo>
                  <a:pt x="387188" y="1809783"/>
                </a:lnTo>
                <a:lnTo>
                  <a:pt x="384706" y="1810579"/>
                </a:lnTo>
                <a:lnTo>
                  <a:pt x="383312" y="1811415"/>
                </a:lnTo>
                <a:lnTo>
                  <a:pt x="383679" y="1812816"/>
                </a:lnTo>
                <a:lnTo>
                  <a:pt x="384591" y="1814122"/>
                </a:lnTo>
                <a:lnTo>
                  <a:pt x="386699" y="1815176"/>
                </a:lnTo>
                <a:lnTo>
                  <a:pt x="389092" y="1815944"/>
                </a:lnTo>
                <a:lnTo>
                  <a:pt x="389371" y="1816794"/>
                </a:lnTo>
                <a:lnTo>
                  <a:pt x="389004" y="1817223"/>
                </a:lnTo>
                <a:lnTo>
                  <a:pt x="387467" y="1817617"/>
                </a:lnTo>
                <a:lnTo>
                  <a:pt x="385345" y="1817216"/>
                </a:lnTo>
                <a:lnTo>
                  <a:pt x="384638" y="1817957"/>
                </a:lnTo>
                <a:lnTo>
                  <a:pt x="383659" y="1819188"/>
                </a:lnTo>
                <a:lnTo>
                  <a:pt x="383006" y="1821405"/>
                </a:lnTo>
                <a:lnTo>
                  <a:pt x="382517" y="1823458"/>
                </a:lnTo>
                <a:lnTo>
                  <a:pt x="384822" y="1824016"/>
                </a:lnTo>
                <a:lnTo>
                  <a:pt x="386161" y="1824852"/>
                </a:lnTo>
                <a:lnTo>
                  <a:pt x="386583" y="1826532"/>
                </a:lnTo>
                <a:lnTo>
                  <a:pt x="387059" y="1828402"/>
                </a:lnTo>
                <a:lnTo>
                  <a:pt x="387202" y="1830082"/>
                </a:lnTo>
                <a:lnTo>
                  <a:pt x="386440" y="1830897"/>
                </a:lnTo>
                <a:lnTo>
                  <a:pt x="386392" y="1831734"/>
                </a:lnTo>
                <a:lnTo>
                  <a:pt x="386753" y="1832149"/>
                </a:lnTo>
                <a:lnTo>
                  <a:pt x="387746" y="1832332"/>
                </a:lnTo>
                <a:lnTo>
                  <a:pt x="388501" y="1832706"/>
                </a:lnTo>
                <a:lnTo>
                  <a:pt x="388562" y="1833590"/>
                </a:lnTo>
                <a:lnTo>
                  <a:pt x="387113" y="1835576"/>
                </a:lnTo>
                <a:lnTo>
                  <a:pt x="385760" y="1839370"/>
                </a:lnTo>
                <a:lnTo>
                  <a:pt x="385033" y="1841383"/>
                </a:lnTo>
                <a:lnTo>
                  <a:pt x="385087" y="1843566"/>
                </a:lnTo>
                <a:lnTo>
                  <a:pt x="384271" y="1844776"/>
                </a:lnTo>
                <a:lnTo>
                  <a:pt x="382741" y="1844838"/>
                </a:lnTo>
                <a:lnTo>
                  <a:pt x="377641" y="1845048"/>
                </a:lnTo>
                <a:lnTo>
                  <a:pt x="373201" y="1844940"/>
                </a:lnTo>
                <a:lnTo>
                  <a:pt x="371283" y="1844627"/>
                </a:lnTo>
                <a:lnTo>
                  <a:pt x="368277" y="1844436"/>
                </a:lnTo>
                <a:lnTo>
                  <a:pt x="366788" y="1844953"/>
                </a:lnTo>
                <a:lnTo>
                  <a:pt x="364816" y="1848435"/>
                </a:lnTo>
                <a:lnTo>
                  <a:pt x="363320" y="1849795"/>
                </a:lnTo>
                <a:lnTo>
                  <a:pt x="360851" y="1851026"/>
                </a:lnTo>
                <a:lnTo>
                  <a:pt x="358138" y="1851379"/>
                </a:lnTo>
                <a:lnTo>
                  <a:pt x="356581" y="1852807"/>
                </a:lnTo>
                <a:lnTo>
                  <a:pt x="356030" y="1855051"/>
                </a:lnTo>
                <a:lnTo>
                  <a:pt x="355990" y="1857037"/>
                </a:lnTo>
                <a:lnTo>
                  <a:pt x="355738" y="1858030"/>
                </a:lnTo>
                <a:lnTo>
                  <a:pt x="355153" y="1858900"/>
                </a:lnTo>
                <a:lnTo>
                  <a:pt x="354942" y="1859519"/>
                </a:lnTo>
                <a:lnTo>
                  <a:pt x="355072" y="1860199"/>
                </a:lnTo>
                <a:lnTo>
                  <a:pt x="355704" y="1860444"/>
                </a:lnTo>
                <a:lnTo>
                  <a:pt x="356459" y="1860756"/>
                </a:lnTo>
                <a:lnTo>
                  <a:pt x="356459" y="1861246"/>
                </a:lnTo>
                <a:lnTo>
                  <a:pt x="356166" y="1861865"/>
                </a:lnTo>
                <a:lnTo>
                  <a:pt x="355323" y="1862545"/>
                </a:lnTo>
                <a:lnTo>
                  <a:pt x="354942" y="1863592"/>
                </a:lnTo>
                <a:lnTo>
                  <a:pt x="355030" y="1864707"/>
                </a:lnTo>
                <a:lnTo>
                  <a:pt x="355194" y="1865938"/>
                </a:lnTo>
                <a:lnTo>
                  <a:pt x="360355" y="1863585"/>
                </a:lnTo>
                <a:lnTo>
                  <a:pt x="362116" y="1861804"/>
                </a:lnTo>
                <a:lnTo>
                  <a:pt x="365646" y="1861178"/>
                </a:lnTo>
                <a:lnTo>
                  <a:pt x="365149" y="1861899"/>
                </a:lnTo>
                <a:lnTo>
                  <a:pt x="363401" y="1862565"/>
                </a:lnTo>
                <a:lnTo>
                  <a:pt x="361647" y="1864293"/>
                </a:lnTo>
                <a:lnTo>
                  <a:pt x="363857" y="1864469"/>
                </a:lnTo>
                <a:lnTo>
                  <a:pt x="368821" y="1863585"/>
                </a:lnTo>
                <a:lnTo>
                  <a:pt x="370643" y="1860879"/>
                </a:lnTo>
                <a:lnTo>
                  <a:pt x="373921" y="1860974"/>
                </a:lnTo>
                <a:lnTo>
                  <a:pt x="374853" y="1862919"/>
                </a:lnTo>
                <a:lnTo>
                  <a:pt x="375784" y="1865544"/>
                </a:lnTo>
                <a:lnTo>
                  <a:pt x="375703" y="1866516"/>
                </a:lnTo>
                <a:lnTo>
                  <a:pt x="375349" y="1867264"/>
                </a:lnTo>
                <a:lnTo>
                  <a:pt x="372602" y="1867842"/>
                </a:lnTo>
                <a:lnTo>
                  <a:pt x="366387" y="1871113"/>
                </a:lnTo>
                <a:lnTo>
                  <a:pt x="363136" y="1872038"/>
                </a:lnTo>
                <a:lnTo>
                  <a:pt x="359471" y="1873704"/>
                </a:lnTo>
                <a:lnTo>
                  <a:pt x="360416" y="1875948"/>
                </a:lnTo>
                <a:lnTo>
                  <a:pt x="360661" y="1877852"/>
                </a:lnTo>
                <a:lnTo>
                  <a:pt x="357656" y="1877444"/>
                </a:lnTo>
                <a:lnTo>
                  <a:pt x="355486" y="1876812"/>
                </a:lnTo>
                <a:lnTo>
                  <a:pt x="354140" y="1877104"/>
                </a:lnTo>
                <a:lnTo>
                  <a:pt x="350482" y="1879117"/>
                </a:lnTo>
                <a:lnTo>
                  <a:pt x="348564" y="1878682"/>
                </a:lnTo>
                <a:lnTo>
                  <a:pt x="346640" y="1878620"/>
                </a:lnTo>
                <a:lnTo>
                  <a:pt x="347462" y="1881497"/>
                </a:lnTo>
                <a:lnTo>
                  <a:pt x="349455" y="1884965"/>
                </a:lnTo>
                <a:lnTo>
                  <a:pt x="350672" y="1885617"/>
                </a:lnTo>
                <a:lnTo>
                  <a:pt x="352583" y="1885305"/>
                </a:lnTo>
                <a:lnTo>
                  <a:pt x="357118" y="1889500"/>
                </a:lnTo>
                <a:lnTo>
                  <a:pt x="360498" y="1893655"/>
                </a:lnTo>
                <a:lnTo>
                  <a:pt x="358743" y="1893941"/>
                </a:lnTo>
                <a:lnTo>
                  <a:pt x="357050" y="1893519"/>
                </a:lnTo>
                <a:lnTo>
                  <a:pt x="354602" y="1893533"/>
                </a:lnTo>
                <a:lnTo>
                  <a:pt x="353630" y="1896056"/>
                </a:lnTo>
                <a:lnTo>
                  <a:pt x="352617" y="1897919"/>
                </a:lnTo>
                <a:lnTo>
                  <a:pt x="352433" y="1896960"/>
                </a:lnTo>
                <a:lnTo>
                  <a:pt x="352508" y="1895668"/>
                </a:lnTo>
                <a:lnTo>
                  <a:pt x="351372" y="1894832"/>
                </a:lnTo>
                <a:lnTo>
                  <a:pt x="349822" y="1896096"/>
                </a:lnTo>
                <a:lnTo>
                  <a:pt x="348061" y="1901625"/>
                </a:lnTo>
                <a:lnTo>
                  <a:pt x="344790" y="1905589"/>
                </a:lnTo>
                <a:lnTo>
                  <a:pt x="343702" y="1908017"/>
                </a:lnTo>
                <a:lnTo>
                  <a:pt x="343654" y="1909785"/>
                </a:lnTo>
                <a:lnTo>
                  <a:pt x="344124" y="1910145"/>
                </a:lnTo>
                <a:lnTo>
                  <a:pt x="344837" y="1910091"/>
                </a:lnTo>
                <a:lnTo>
                  <a:pt x="344858" y="1911682"/>
                </a:lnTo>
                <a:lnTo>
                  <a:pt x="344368" y="1913103"/>
                </a:lnTo>
                <a:lnTo>
                  <a:pt x="337058" y="1914899"/>
                </a:lnTo>
                <a:lnTo>
                  <a:pt x="336092" y="1915946"/>
                </a:lnTo>
                <a:lnTo>
                  <a:pt x="333991" y="1915116"/>
                </a:lnTo>
                <a:lnTo>
                  <a:pt x="331591" y="1912933"/>
                </a:lnTo>
                <a:lnTo>
                  <a:pt x="329456" y="1911757"/>
                </a:lnTo>
                <a:lnTo>
                  <a:pt x="328082" y="1912226"/>
                </a:lnTo>
                <a:lnTo>
                  <a:pt x="326681" y="1913253"/>
                </a:lnTo>
                <a:lnTo>
                  <a:pt x="327470" y="1913892"/>
                </a:lnTo>
                <a:lnTo>
                  <a:pt x="328415" y="1914117"/>
                </a:lnTo>
                <a:lnTo>
                  <a:pt x="330897" y="1915476"/>
                </a:lnTo>
                <a:lnTo>
                  <a:pt x="329598" y="1916503"/>
                </a:lnTo>
                <a:lnTo>
                  <a:pt x="324757" y="1918292"/>
                </a:lnTo>
                <a:lnTo>
                  <a:pt x="324920" y="1919217"/>
                </a:lnTo>
                <a:lnTo>
                  <a:pt x="325362" y="1919890"/>
                </a:lnTo>
                <a:lnTo>
                  <a:pt x="330965" y="1921420"/>
                </a:lnTo>
                <a:lnTo>
                  <a:pt x="335929" y="1924045"/>
                </a:lnTo>
                <a:lnTo>
                  <a:pt x="337446" y="1925847"/>
                </a:lnTo>
                <a:lnTo>
                  <a:pt x="338745" y="1928975"/>
                </a:lnTo>
                <a:lnTo>
                  <a:pt x="339874" y="1930396"/>
                </a:lnTo>
                <a:lnTo>
                  <a:pt x="341471" y="1931470"/>
                </a:lnTo>
                <a:lnTo>
                  <a:pt x="342947" y="1932123"/>
                </a:lnTo>
                <a:lnTo>
                  <a:pt x="345477" y="1932382"/>
                </a:lnTo>
                <a:lnTo>
                  <a:pt x="348271" y="1931382"/>
                </a:lnTo>
                <a:lnTo>
                  <a:pt x="354568" y="1938835"/>
                </a:lnTo>
                <a:lnTo>
                  <a:pt x="357057" y="1940038"/>
                </a:lnTo>
                <a:lnTo>
                  <a:pt x="363238" y="1941534"/>
                </a:lnTo>
                <a:lnTo>
                  <a:pt x="364796" y="1942330"/>
                </a:lnTo>
                <a:lnTo>
                  <a:pt x="376478" y="1952680"/>
                </a:lnTo>
                <a:lnTo>
                  <a:pt x="380048" y="1957140"/>
                </a:lnTo>
                <a:lnTo>
                  <a:pt x="386862" y="1963838"/>
                </a:lnTo>
                <a:lnTo>
                  <a:pt x="388861" y="1965226"/>
                </a:lnTo>
                <a:lnTo>
                  <a:pt x="389725" y="1963526"/>
                </a:lnTo>
                <a:lnTo>
                  <a:pt x="390881" y="1961737"/>
                </a:lnTo>
                <a:lnTo>
                  <a:pt x="392132" y="1961302"/>
                </a:lnTo>
                <a:lnTo>
                  <a:pt x="395797" y="1962009"/>
                </a:lnTo>
                <a:lnTo>
                  <a:pt x="399170" y="1962818"/>
                </a:lnTo>
                <a:lnTo>
                  <a:pt x="401631" y="1962247"/>
                </a:lnTo>
                <a:lnTo>
                  <a:pt x="404562" y="1963662"/>
                </a:lnTo>
                <a:lnTo>
                  <a:pt x="407242" y="1965280"/>
                </a:lnTo>
                <a:lnTo>
                  <a:pt x="409934" y="1966422"/>
                </a:lnTo>
                <a:lnTo>
                  <a:pt x="415184" y="1967497"/>
                </a:lnTo>
                <a:lnTo>
                  <a:pt x="417142" y="1968986"/>
                </a:lnTo>
                <a:lnTo>
                  <a:pt x="419427" y="1970475"/>
                </a:lnTo>
                <a:lnTo>
                  <a:pt x="428383" y="1971230"/>
                </a:lnTo>
                <a:lnTo>
                  <a:pt x="429103" y="1970999"/>
                </a:lnTo>
                <a:lnTo>
                  <a:pt x="429763" y="1970781"/>
                </a:lnTo>
                <a:lnTo>
                  <a:pt x="432769" y="1970237"/>
                </a:lnTo>
                <a:lnTo>
                  <a:pt x="435427" y="1970339"/>
                </a:lnTo>
                <a:lnTo>
                  <a:pt x="438236" y="1972141"/>
                </a:lnTo>
                <a:lnTo>
                  <a:pt x="440031" y="1972039"/>
                </a:lnTo>
                <a:lnTo>
                  <a:pt x="441949" y="1971767"/>
                </a:lnTo>
                <a:lnTo>
                  <a:pt x="444417" y="1972733"/>
                </a:lnTo>
                <a:lnTo>
                  <a:pt x="446355" y="1973807"/>
                </a:lnTo>
                <a:lnTo>
                  <a:pt x="446519" y="1974895"/>
                </a:lnTo>
                <a:lnTo>
                  <a:pt x="448219" y="1976473"/>
                </a:lnTo>
                <a:lnTo>
                  <a:pt x="453156" y="1978873"/>
                </a:lnTo>
                <a:lnTo>
                  <a:pt x="457161" y="1980227"/>
                </a:lnTo>
                <a:lnTo>
                  <a:pt x="458412" y="1981179"/>
                </a:lnTo>
                <a:lnTo>
                  <a:pt x="461451" y="1982749"/>
                </a:lnTo>
                <a:lnTo>
                  <a:pt x="461757" y="1983246"/>
                </a:lnTo>
                <a:lnTo>
                  <a:pt x="461696" y="1983885"/>
                </a:lnTo>
                <a:lnTo>
                  <a:pt x="460833" y="1985061"/>
                </a:lnTo>
                <a:lnTo>
                  <a:pt x="460608" y="1986109"/>
                </a:lnTo>
                <a:lnTo>
                  <a:pt x="461016" y="1986707"/>
                </a:lnTo>
                <a:lnTo>
                  <a:pt x="462281" y="1987278"/>
                </a:lnTo>
                <a:lnTo>
                  <a:pt x="464790" y="1987407"/>
                </a:lnTo>
                <a:lnTo>
                  <a:pt x="465695" y="1986660"/>
                </a:lnTo>
                <a:lnTo>
                  <a:pt x="467565" y="1986122"/>
                </a:lnTo>
                <a:lnTo>
                  <a:pt x="469414" y="1985157"/>
                </a:lnTo>
                <a:lnTo>
                  <a:pt x="471890" y="1983871"/>
                </a:lnTo>
                <a:lnTo>
                  <a:pt x="475256" y="1982702"/>
                </a:lnTo>
                <a:lnTo>
                  <a:pt x="476602" y="1982702"/>
                </a:lnTo>
                <a:lnTo>
                  <a:pt x="477894" y="1983055"/>
                </a:lnTo>
                <a:lnTo>
                  <a:pt x="478799" y="1983708"/>
                </a:lnTo>
                <a:lnTo>
                  <a:pt x="480315" y="1986109"/>
                </a:lnTo>
                <a:lnTo>
                  <a:pt x="481831" y="1982743"/>
                </a:lnTo>
                <a:lnTo>
                  <a:pt x="482226" y="1982491"/>
                </a:lnTo>
                <a:lnTo>
                  <a:pt x="483606" y="1983171"/>
                </a:lnTo>
                <a:lnTo>
                  <a:pt x="486054" y="1984109"/>
                </a:lnTo>
                <a:lnTo>
                  <a:pt x="487747" y="1984606"/>
                </a:lnTo>
                <a:lnTo>
                  <a:pt x="488658" y="1985299"/>
                </a:lnTo>
                <a:lnTo>
                  <a:pt x="491242" y="1988360"/>
                </a:lnTo>
                <a:lnTo>
                  <a:pt x="495425" y="1988203"/>
                </a:lnTo>
                <a:lnTo>
                  <a:pt x="497192" y="1988672"/>
                </a:lnTo>
                <a:lnTo>
                  <a:pt x="498144" y="1989175"/>
                </a:lnTo>
                <a:lnTo>
                  <a:pt x="498573" y="1989767"/>
                </a:lnTo>
                <a:lnTo>
                  <a:pt x="497825" y="1992800"/>
                </a:lnTo>
                <a:lnTo>
                  <a:pt x="496791" y="1995948"/>
                </a:lnTo>
                <a:lnTo>
                  <a:pt x="496873" y="1996710"/>
                </a:lnTo>
                <a:lnTo>
                  <a:pt x="498552" y="1997893"/>
                </a:lnTo>
                <a:lnTo>
                  <a:pt x="500831" y="1999151"/>
                </a:lnTo>
                <a:lnTo>
                  <a:pt x="502061" y="2000158"/>
                </a:lnTo>
                <a:lnTo>
                  <a:pt x="502898" y="2001062"/>
                </a:lnTo>
                <a:lnTo>
                  <a:pt x="504700" y="2001749"/>
                </a:lnTo>
                <a:lnTo>
                  <a:pt x="506828" y="2002177"/>
                </a:lnTo>
                <a:lnTo>
                  <a:pt x="507834" y="2002232"/>
                </a:lnTo>
                <a:lnTo>
                  <a:pt x="508889" y="2002986"/>
                </a:lnTo>
                <a:lnTo>
                  <a:pt x="511629" y="2004408"/>
                </a:lnTo>
                <a:lnTo>
                  <a:pt x="511976" y="2004761"/>
                </a:lnTo>
                <a:lnTo>
                  <a:pt x="514029" y="2005285"/>
                </a:lnTo>
                <a:lnTo>
                  <a:pt x="514308" y="2006767"/>
                </a:lnTo>
                <a:lnTo>
                  <a:pt x="514676" y="2007080"/>
                </a:lnTo>
                <a:lnTo>
                  <a:pt x="515526" y="2006903"/>
                </a:lnTo>
                <a:lnTo>
                  <a:pt x="516940" y="2006284"/>
                </a:lnTo>
                <a:lnTo>
                  <a:pt x="518069" y="2006760"/>
                </a:lnTo>
                <a:lnTo>
                  <a:pt x="519524" y="2008522"/>
                </a:lnTo>
                <a:lnTo>
                  <a:pt x="521530" y="2010378"/>
                </a:lnTo>
                <a:lnTo>
                  <a:pt x="522618" y="2011629"/>
                </a:lnTo>
                <a:lnTo>
                  <a:pt x="523046" y="2012486"/>
                </a:lnTo>
                <a:lnTo>
                  <a:pt x="524073" y="2013322"/>
                </a:lnTo>
                <a:lnTo>
                  <a:pt x="525576" y="2014302"/>
                </a:lnTo>
                <a:lnTo>
                  <a:pt x="526773" y="2015838"/>
                </a:lnTo>
                <a:lnTo>
                  <a:pt x="527840" y="2019402"/>
                </a:lnTo>
                <a:lnTo>
                  <a:pt x="528922" y="2020225"/>
                </a:lnTo>
                <a:lnTo>
                  <a:pt x="532791" y="2021578"/>
                </a:lnTo>
                <a:lnTo>
                  <a:pt x="534151" y="2021857"/>
                </a:lnTo>
                <a:lnTo>
                  <a:pt x="537952" y="2022333"/>
                </a:lnTo>
                <a:lnTo>
                  <a:pt x="539292" y="2021992"/>
                </a:lnTo>
                <a:lnTo>
                  <a:pt x="541250" y="2018926"/>
                </a:lnTo>
                <a:lnTo>
                  <a:pt x="543011" y="2015764"/>
                </a:lnTo>
                <a:lnTo>
                  <a:pt x="544657" y="2015104"/>
                </a:lnTo>
                <a:lnTo>
                  <a:pt x="547628" y="2013574"/>
                </a:lnTo>
                <a:lnTo>
                  <a:pt x="549410" y="2012126"/>
                </a:lnTo>
                <a:lnTo>
                  <a:pt x="550158" y="2010562"/>
                </a:lnTo>
                <a:lnTo>
                  <a:pt x="551838" y="2007610"/>
                </a:lnTo>
                <a:lnTo>
                  <a:pt x="552872" y="2005944"/>
                </a:lnTo>
                <a:lnTo>
                  <a:pt x="551035" y="2004394"/>
                </a:lnTo>
                <a:lnTo>
                  <a:pt x="550070" y="2003911"/>
                </a:lnTo>
                <a:lnTo>
                  <a:pt x="549254" y="2003156"/>
                </a:lnTo>
                <a:lnTo>
                  <a:pt x="547710" y="1999913"/>
                </a:lnTo>
                <a:lnTo>
                  <a:pt x="546296" y="1997329"/>
                </a:lnTo>
                <a:lnTo>
                  <a:pt x="543460" y="1992888"/>
                </a:lnTo>
                <a:lnTo>
                  <a:pt x="538537" y="1986190"/>
                </a:lnTo>
                <a:lnTo>
                  <a:pt x="537537" y="1985381"/>
                </a:lnTo>
                <a:lnTo>
                  <a:pt x="536735" y="1984449"/>
                </a:lnTo>
                <a:lnTo>
                  <a:pt x="536374" y="1981077"/>
                </a:lnTo>
                <a:lnTo>
                  <a:pt x="534960" y="1978676"/>
                </a:lnTo>
                <a:lnTo>
                  <a:pt x="532940" y="1977024"/>
                </a:lnTo>
                <a:lnTo>
                  <a:pt x="532179" y="1976174"/>
                </a:lnTo>
                <a:lnTo>
                  <a:pt x="531689" y="1975256"/>
                </a:lnTo>
                <a:lnTo>
                  <a:pt x="532641" y="1970468"/>
                </a:lnTo>
                <a:lnTo>
                  <a:pt x="532621" y="1969115"/>
                </a:lnTo>
                <a:lnTo>
                  <a:pt x="532199" y="1966212"/>
                </a:lnTo>
                <a:lnTo>
                  <a:pt x="532566" y="1962859"/>
                </a:lnTo>
                <a:lnTo>
                  <a:pt x="533695" y="1958256"/>
                </a:lnTo>
                <a:lnTo>
                  <a:pt x="534838" y="1955073"/>
                </a:lnTo>
                <a:lnTo>
                  <a:pt x="535198" y="1952999"/>
                </a:lnTo>
                <a:lnTo>
                  <a:pt x="533600" y="1954318"/>
                </a:lnTo>
                <a:lnTo>
                  <a:pt x="531696" y="1961676"/>
                </a:lnTo>
                <a:lnTo>
                  <a:pt x="531057" y="1955767"/>
                </a:lnTo>
                <a:lnTo>
                  <a:pt x="529765" y="1950136"/>
                </a:lnTo>
                <a:lnTo>
                  <a:pt x="528724" y="1947226"/>
                </a:lnTo>
                <a:lnTo>
                  <a:pt x="527256" y="1944860"/>
                </a:lnTo>
                <a:lnTo>
                  <a:pt x="525209" y="1943017"/>
                </a:lnTo>
                <a:lnTo>
                  <a:pt x="523318" y="1940848"/>
                </a:lnTo>
                <a:lnTo>
                  <a:pt x="521258" y="1939685"/>
                </a:lnTo>
                <a:lnTo>
                  <a:pt x="518150" y="1938794"/>
                </a:lnTo>
                <a:lnTo>
                  <a:pt x="517538" y="1937964"/>
                </a:lnTo>
                <a:lnTo>
                  <a:pt x="517273" y="1936591"/>
                </a:lnTo>
                <a:lnTo>
                  <a:pt x="517443" y="1935061"/>
                </a:lnTo>
                <a:lnTo>
                  <a:pt x="518191" y="1932504"/>
                </a:lnTo>
                <a:lnTo>
                  <a:pt x="519830" y="1930851"/>
                </a:lnTo>
                <a:lnTo>
                  <a:pt x="522053" y="1929131"/>
                </a:lnTo>
                <a:lnTo>
                  <a:pt x="522550" y="1927982"/>
                </a:lnTo>
                <a:lnTo>
                  <a:pt x="522917" y="1926629"/>
                </a:lnTo>
                <a:lnTo>
                  <a:pt x="523611" y="1927655"/>
                </a:lnTo>
                <a:lnTo>
                  <a:pt x="524461" y="1928213"/>
                </a:lnTo>
                <a:lnTo>
                  <a:pt x="525052" y="1925826"/>
                </a:lnTo>
                <a:lnTo>
                  <a:pt x="525943" y="1924119"/>
                </a:lnTo>
                <a:lnTo>
                  <a:pt x="527085" y="1922651"/>
                </a:lnTo>
                <a:lnTo>
                  <a:pt x="528507" y="1919278"/>
                </a:lnTo>
                <a:lnTo>
                  <a:pt x="529561" y="1917435"/>
                </a:lnTo>
                <a:lnTo>
                  <a:pt x="530322" y="1915354"/>
                </a:lnTo>
                <a:lnTo>
                  <a:pt x="530744" y="1911940"/>
                </a:lnTo>
                <a:lnTo>
                  <a:pt x="531533" y="1911614"/>
                </a:lnTo>
                <a:lnTo>
                  <a:pt x="532185" y="1911016"/>
                </a:lnTo>
                <a:lnTo>
                  <a:pt x="532675" y="1910043"/>
                </a:lnTo>
                <a:lnTo>
                  <a:pt x="532961" y="1908976"/>
                </a:lnTo>
                <a:lnTo>
                  <a:pt x="532859" y="1907031"/>
                </a:lnTo>
                <a:lnTo>
                  <a:pt x="531696" y="1904909"/>
                </a:lnTo>
                <a:lnTo>
                  <a:pt x="532002" y="1904692"/>
                </a:lnTo>
                <a:lnTo>
                  <a:pt x="532560" y="1905059"/>
                </a:lnTo>
                <a:lnTo>
                  <a:pt x="533818" y="1906147"/>
                </a:lnTo>
                <a:lnTo>
                  <a:pt x="534946" y="1907514"/>
                </a:lnTo>
                <a:lnTo>
                  <a:pt x="535259" y="1905535"/>
                </a:lnTo>
                <a:lnTo>
                  <a:pt x="536238" y="1904732"/>
                </a:lnTo>
                <a:lnTo>
                  <a:pt x="537435" y="1905283"/>
                </a:lnTo>
                <a:lnTo>
                  <a:pt x="538700" y="1905365"/>
                </a:lnTo>
                <a:lnTo>
                  <a:pt x="542950" y="1903787"/>
                </a:lnTo>
                <a:lnTo>
                  <a:pt x="544977" y="1903352"/>
                </a:lnTo>
                <a:lnTo>
                  <a:pt x="546853" y="1902237"/>
                </a:lnTo>
                <a:lnTo>
                  <a:pt x="551233" y="1897946"/>
                </a:lnTo>
                <a:lnTo>
                  <a:pt x="552191" y="1897749"/>
                </a:lnTo>
                <a:lnTo>
                  <a:pt x="553184" y="1897946"/>
                </a:lnTo>
                <a:lnTo>
                  <a:pt x="554102" y="1898742"/>
                </a:lnTo>
                <a:lnTo>
                  <a:pt x="555102" y="1899204"/>
                </a:lnTo>
                <a:lnTo>
                  <a:pt x="555864" y="1898986"/>
                </a:lnTo>
                <a:lnTo>
                  <a:pt x="556244" y="1898334"/>
                </a:lnTo>
                <a:lnTo>
                  <a:pt x="555367" y="1896810"/>
                </a:lnTo>
                <a:lnTo>
                  <a:pt x="555061" y="1895369"/>
                </a:lnTo>
                <a:lnTo>
                  <a:pt x="554993" y="1893798"/>
                </a:lnTo>
                <a:lnTo>
                  <a:pt x="556122" y="1893397"/>
                </a:lnTo>
                <a:lnTo>
                  <a:pt x="557407" y="1893403"/>
                </a:lnTo>
                <a:lnTo>
                  <a:pt x="562548" y="1890969"/>
                </a:lnTo>
                <a:lnTo>
                  <a:pt x="563146" y="1889895"/>
                </a:lnTo>
                <a:lnTo>
                  <a:pt x="563425" y="1888426"/>
                </a:lnTo>
                <a:lnTo>
                  <a:pt x="565723" y="1888154"/>
                </a:lnTo>
                <a:lnTo>
                  <a:pt x="565465" y="1886896"/>
                </a:lnTo>
                <a:lnTo>
                  <a:pt x="564547" y="1886576"/>
                </a:lnTo>
                <a:lnTo>
                  <a:pt x="560249" y="1884006"/>
                </a:lnTo>
                <a:lnTo>
                  <a:pt x="556720" y="1882183"/>
                </a:lnTo>
                <a:lnTo>
                  <a:pt x="553585" y="1880565"/>
                </a:lnTo>
                <a:lnTo>
                  <a:pt x="553130" y="1880273"/>
                </a:lnTo>
                <a:lnTo>
                  <a:pt x="552273" y="1879484"/>
                </a:lnTo>
                <a:lnTo>
                  <a:pt x="551661" y="1878253"/>
                </a:lnTo>
                <a:lnTo>
                  <a:pt x="551532" y="1876907"/>
                </a:lnTo>
                <a:lnTo>
                  <a:pt x="551838" y="1875914"/>
                </a:lnTo>
                <a:lnTo>
                  <a:pt x="552599" y="1875281"/>
                </a:lnTo>
                <a:lnTo>
                  <a:pt x="553497" y="1875037"/>
                </a:lnTo>
                <a:lnTo>
                  <a:pt x="554293" y="1875241"/>
                </a:lnTo>
                <a:lnTo>
                  <a:pt x="555177" y="1875846"/>
                </a:lnTo>
                <a:lnTo>
                  <a:pt x="556754" y="1876580"/>
                </a:lnTo>
                <a:lnTo>
                  <a:pt x="558801" y="1876716"/>
                </a:lnTo>
                <a:lnTo>
                  <a:pt x="560080" y="1876152"/>
                </a:lnTo>
                <a:lnTo>
                  <a:pt x="560249" y="1874799"/>
                </a:lnTo>
                <a:lnTo>
                  <a:pt x="557815" y="1869780"/>
                </a:lnTo>
                <a:lnTo>
                  <a:pt x="555571" y="1865721"/>
                </a:lnTo>
                <a:lnTo>
                  <a:pt x="553402" y="1861192"/>
                </a:lnTo>
                <a:lnTo>
                  <a:pt x="552484" y="1859546"/>
                </a:lnTo>
                <a:lnTo>
                  <a:pt x="549825" y="1855738"/>
                </a:lnTo>
                <a:lnTo>
                  <a:pt x="547200" y="1851978"/>
                </a:lnTo>
                <a:lnTo>
                  <a:pt x="545126" y="1848618"/>
                </a:lnTo>
                <a:lnTo>
                  <a:pt x="544038" y="1847585"/>
                </a:lnTo>
                <a:lnTo>
                  <a:pt x="540693" y="1847156"/>
                </a:lnTo>
                <a:lnTo>
                  <a:pt x="534314" y="1846327"/>
                </a:lnTo>
                <a:lnTo>
                  <a:pt x="532056" y="1845932"/>
                </a:lnTo>
                <a:lnTo>
                  <a:pt x="530248" y="1846932"/>
                </a:lnTo>
                <a:lnTo>
                  <a:pt x="528432" y="1847714"/>
                </a:lnTo>
                <a:lnTo>
                  <a:pt x="526711" y="1846259"/>
                </a:lnTo>
                <a:lnTo>
                  <a:pt x="525352" y="1843865"/>
                </a:lnTo>
                <a:lnTo>
                  <a:pt x="524637" y="1841852"/>
                </a:lnTo>
                <a:lnTo>
                  <a:pt x="524984" y="1839792"/>
                </a:lnTo>
                <a:lnTo>
                  <a:pt x="525127" y="1836745"/>
                </a:lnTo>
                <a:lnTo>
                  <a:pt x="524087" y="1833740"/>
                </a:lnTo>
                <a:lnTo>
                  <a:pt x="522937" y="1832251"/>
                </a:lnTo>
                <a:lnTo>
                  <a:pt x="520054" y="1831129"/>
                </a:lnTo>
                <a:lnTo>
                  <a:pt x="516382" y="1828592"/>
                </a:lnTo>
                <a:lnTo>
                  <a:pt x="515396" y="1823948"/>
                </a:lnTo>
                <a:lnTo>
                  <a:pt x="517178" y="1817270"/>
                </a:lnTo>
                <a:lnTo>
                  <a:pt x="520047" y="1812524"/>
                </a:lnTo>
                <a:lnTo>
                  <a:pt x="522135" y="1810531"/>
                </a:lnTo>
                <a:lnTo>
                  <a:pt x="523128" y="1808790"/>
                </a:lnTo>
                <a:lnTo>
                  <a:pt x="523454" y="1807281"/>
                </a:lnTo>
                <a:lnTo>
                  <a:pt x="523203" y="1805839"/>
                </a:lnTo>
                <a:lnTo>
                  <a:pt x="521965" y="1804302"/>
                </a:lnTo>
                <a:lnTo>
                  <a:pt x="520047" y="1802806"/>
                </a:lnTo>
                <a:lnTo>
                  <a:pt x="519075" y="1800964"/>
                </a:lnTo>
                <a:lnTo>
                  <a:pt x="519476" y="1797006"/>
                </a:lnTo>
                <a:lnTo>
                  <a:pt x="520748" y="1791287"/>
                </a:lnTo>
                <a:lnTo>
                  <a:pt x="522706" y="1786697"/>
                </a:lnTo>
                <a:lnTo>
                  <a:pt x="525331" y="1784147"/>
                </a:lnTo>
                <a:lnTo>
                  <a:pt x="527595" y="1782318"/>
                </a:lnTo>
                <a:lnTo>
                  <a:pt x="528487" y="1780611"/>
                </a:lnTo>
                <a:lnTo>
                  <a:pt x="528534" y="1778183"/>
                </a:lnTo>
                <a:lnTo>
                  <a:pt x="528479" y="1775892"/>
                </a:lnTo>
                <a:lnTo>
                  <a:pt x="529085" y="1774226"/>
                </a:lnTo>
                <a:lnTo>
                  <a:pt x="530037" y="1772900"/>
                </a:lnTo>
                <a:lnTo>
                  <a:pt x="531043" y="1771710"/>
                </a:lnTo>
                <a:lnTo>
                  <a:pt x="532458" y="1770377"/>
                </a:lnTo>
                <a:lnTo>
                  <a:pt x="534293" y="1770051"/>
                </a:lnTo>
                <a:lnTo>
                  <a:pt x="536313" y="1771111"/>
                </a:lnTo>
                <a:lnTo>
                  <a:pt x="539061" y="1773961"/>
                </a:lnTo>
                <a:lnTo>
                  <a:pt x="543086" y="1779571"/>
                </a:lnTo>
                <a:lnTo>
                  <a:pt x="545385" y="1783236"/>
                </a:lnTo>
                <a:lnTo>
                  <a:pt x="546214" y="1784365"/>
                </a:lnTo>
                <a:lnTo>
                  <a:pt x="548315" y="1786541"/>
                </a:lnTo>
                <a:lnTo>
                  <a:pt x="550212" y="1787418"/>
                </a:lnTo>
                <a:lnTo>
                  <a:pt x="553375" y="1786058"/>
                </a:lnTo>
                <a:lnTo>
                  <a:pt x="556407" y="1784474"/>
                </a:lnTo>
                <a:lnTo>
                  <a:pt x="557387" y="1783467"/>
                </a:lnTo>
                <a:lnTo>
                  <a:pt x="558012" y="1781964"/>
                </a:lnTo>
                <a:lnTo>
                  <a:pt x="557530" y="1779394"/>
                </a:lnTo>
                <a:lnTo>
                  <a:pt x="556897" y="1777714"/>
                </a:lnTo>
                <a:lnTo>
                  <a:pt x="556224" y="1775572"/>
                </a:lnTo>
                <a:lnTo>
                  <a:pt x="555292" y="1771839"/>
                </a:lnTo>
                <a:lnTo>
                  <a:pt x="554633" y="1765964"/>
                </a:lnTo>
                <a:lnTo>
                  <a:pt x="553851" y="1764094"/>
                </a:lnTo>
                <a:lnTo>
                  <a:pt x="554422" y="1763876"/>
                </a:lnTo>
                <a:lnTo>
                  <a:pt x="555945" y="1764264"/>
                </a:lnTo>
                <a:lnTo>
                  <a:pt x="557353" y="1764434"/>
                </a:lnTo>
                <a:lnTo>
                  <a:pt x="559365" y="1763135"/>
                </a:lnTo>
                <a:lnTo>
                  <a:pt x="562126" y="1760687"/>
                </a:lnTo>
                <a:lnTo>
                  <a:pt x="567178" y="1756899"/>
                </a:lnTo>
                <a:lnTo>
                  <a:pt x="568246" y="1754397"/>
                </a:lnTo>
                <a:lnTo>
                  <a:pt x="569110" y="1751609"/>
                </a:lnTo>
                <a:lnTo>
                  <a:pt x="570511" y="1749895"/>
                </a:lnTo>
                <a:lnTo>
                  <a:pt x="573727" y="1749331"/>
                </a:lnTo>
                <a:lnTo>
                  <a:pt x="576705" y="1748433"/>
                </a:lnTo>
                <a:lnTo>
                  <a:pt x="578807" y="1746448"/>
                </a:lnTo>
                <a:lnTo>
                  <a:pt x="582098" y="1744700"/>
                </a:lnTo>
                <a:lnTo>
                  <a:pt x="584804" y="1743639"/>
                </a:lnTo>
                <a:lnTo>
                  <a:pt x="585994" y="1742660"/>
                </a:lnTo>
                <a:lnTo>
                  <a:pt x="586844" y="1741191"/>
                </a:lnTo>
                <a:lnTo>
                  <a:pt x="589945" y="1737043"/>
                </a:lnTo>
                <a:lnTo>
                  <a:pt x="592380" y="1734486"/>
                </a:lnTo>
                <a:lnTo>
                  <a:pt x="594522" y="1731848"/>
                </a:lnTo>
                <a:lnTo>
                  <a:pt x="595236" y="1730189"/>
                </a:lnTo>
                <a:lnTo>
                  <a:pt x="596929" y="1730495"/>
                </a:lnTo>
                <a:lnTo>
                  <a:pt x="599513" y="1731644"/>
                </a:lnTo>
                <a:lnTo>
                  <a:pt x="602287" y="1732691"/>
                </a:lnTo>
                <a:lnTo>
                  <a:pt x="604321" y="1734316"/>
                </a:lnTo>
                <a:lnTo>
                  <a:pt x="604722" y="1735975"/>
                </a:lnTo>
                <a:lnTo>
                  <a:pt x="604919" y="1737281"/>
                </a:lnTo>
                <a:lnTo>
                  <a:pt x="605742" y="1737954"/>
                </a:lnTo>
                <a:lnTo>
                  <a:pt x="606728" y="1738084"/>
                </a:lnTo>
                <a:lnTo>
                  <a:pt x="608210" y="1737757"/>
                </a:lnTo>
                <a:lnTo>
                  <a:pt x="610801" y="1737696"/>
                </a:lnTo>
                <a:lnTo>
                  <a:pt x="613977" y="1735547"/>
                </a:lnTo>
                <a:lnTo>
                  <a:pt x="618397" y="1731916"/>
                </a:lnTo>
                <a:lnTo>
                  <a:pt x="622443" y="1730787"/>
                </a:lnTo>
                <a:lnTo>
                  <a:pt x="624571" y="1731651"/>
                </a:lnTo>
                <a:lnTo>
                  <a:pt x="626332" y="1734323"/>
                </a:lnTo>
                <a:lnTo>
                  <a:pt x="627726" y="1736832"/>
                </a:lnTo>
                <a:lnTo>
                  <a:pt x="629161" y="1737764"/>
                </a:lnTo>
                <a:lnTo>
                  <a:pt x="630052" y="1737791"/>
                </a:lnTo>
                <a:lnTo>
                  <a:pt x="630378" y="1737832"/>
                </a:lnTo>
                <a:lnTo>
                  <a:pt x="632160" y="1737261"/>
                </a:lnTo>
                <a:lnTo>
                  <a:pt x="632296" y="1737268"/>
                </a:lnTo>
                <a:lnTo>
                  <a:pt x="633921" y="1737370"/>
                </a:lnTo>
                <a:lnTo>
                  <a:pt x="635485" y="1738220"/>
                </a:lnTo>
                <a:lnTo>
                  <a:pt x="638076" y="1738315"/>
                </a:lnTo>
                <a:lnTo>
                  <a:pt x="641687" y="1737669"/>
                </a:lnTo>
                <a:lnTo>
                  <a:pt x="642067" y="1737404"/>
                </a:lnTo>
                <a:lnTo>
                  <a:pt x="643801" y="1737750"/>
                </a:lnTo>
                <a:lnTo>
                  <a:pt x="645909" y="1738906"/>
                </a:lnTo>
                <a:lnTo>
                  <a:pt x="647548" y="1740280"/>
                </a:lnTo>
                <a:lnTo>
                  <a:pt x="650486" y="1744782"/>
                </a:lnTo>
                <a:lnTo>
                  <a:pt x="652172" y="1745938"/>
                </a:lnTo>
                <a:lnTo>
                  <a:pt x="655613" y="1747536"/>
                </a:lnTo>
                <a:lnTo>
                  <a:pt x="657225" y="1748930"/>
                </a:lnTo>
                <a:lnTo>
                  <a:pt x="659102" y="1751187"/>
                </a:lnTo>
                <a:lnTo>
                  <a:pt x="660081" y="1752554"/>
                </a:lnTo>
                <a:lnTo>
                  <a:pt x="662121" y="1755023"/>
                </a:lnTo>
                <a:lnTo>
                  <a:pt x="664481" y="1759055"/>
                </a:lnTo>
                <a:lnTo>
                  <a:pt x="664902" y="1762258"/>
                </a:lnTo>
                <a:lnTo>
                  <a:pt x="665439" y="1764957"/>
                </a:lnTo>
                <a:lnTo>
                  <a:pt x="666317" y="1766236"/>
                </a:lnTo>
                <a:lnTo>
                  <a:pt x="667038" y="1766392"/>
                </a:lnTo>
                <a:lnTo>
                  <a:pt x="667812" y="1765950"/>
                </a:lnTo>
                <a:lnTo>
                  <a:pt x="668574" y="1764719"/>
                </a:lnTo>
                <a:lnTo>
                  <a:pt x="668839" y="1762666"/>
                </a:lnTo>
                <a:lnTo>
                  <a:pt x="668608" y="1759028"/>
                </a:lnTo>
                <a:lnTo>
                  <a:pt x="668003" y="1756049"/>
                </a:lnTo>
                <a:lnTo>
                  <a:pt x="667228" y="1755104"/>
                </a:lnTo>
                <a:lnTo>
                  <a:pt x="666854" y="1754057"/>
                </a:lnTo>
                <a:lnTo>
                  <a:pt x="667364" y="1752724"/>
                </a:lnTo>
                <a:lnTo>
                  <a:pt x="668676" y="1752078"/>
                </a:lnTo>
                <a:lnTo>
                  <a:pt x="670308" y="1752486"/>
                </a:lnTo>
                <a:lnTo>
                  <a:pt x="672994" y="1754200"/>
                </a:lnTo>
                <a:lnTo>
                  <a:pt x="675796" y="1756355"/>
                </a:lnTo>
                <a:lnTo>
                  <a:pt x="679244" y="1760123"/>
                </a:lnTo>
                <a:lnTo>
                  <a:pt x="682405" y="1762509"/>
                </a:lnTo>
                <a:lnTo>
                  <a:pt x="685867" y="1764413"/>
                </a:lnTo>
                <a:lnTo>
                  <a:pt x="688614" y="1764978"/>
                </a:lnTo>
                <a:lnTo>
                  <a:pt x="690742" y="1764406"/>
                </a:lnTo>
                <a:lnTo>
                  <a:pt x="693252" y="1762856"/>
                </a:lnTo>
                <a:lnTo>
                  <a:pt x="695550" y="1761061"/>
                </a:lnTo>
                <a:lnTo>
                  <a:pt x="696597" y="1759177"/>
                </a:lnTo>
                <a:lnTo>
                  <a:pt x="697345" y="1757117"/>
                </a:lnTo>
                <a:lnTo>
                  <a:pt x="700813" y="1754363"/>
                </a:lnTo>
                <a:lnTo>
                  <a:pt x="703982" y="1751840"/>
                </a:lnTo>
                <a:lnTo>
                  <a:pt x="705424" y="1752296"/>
                </a:lnTo>
                <a:lnTo>
                  <a:pt x="706437" y="1753010"/>
                </a:lnTo>
                <a:lnTo>
                  <a:pt x="709687" y="1751473"/>
                </a:lnTo>
                <a:lnTo>
                  <a:pt x="710816" y="1751051"/>
                </a:lnTo>
                <a:lnTo>
                  <a:pt x="713910" y="1750453"/>
                </a:lnTo>
                <a:lnTo>
                  <a:pt x="717106" y="1751337"/>
                </a:lnTo>
                <a:lnTo>
                  <a:pt x="719656" y="1754043"/>
                </a:lnTo>
                <a:lnTo>
                  <a:pt x="722124" y="1755784"/>
                </a:lnTo>
                <a:lnTo>
                  <a:pt x="724335" y="1755580"/>
                </a:lnTo>
                <a:lnTo>
                  <a:pt x="726164" y="1754689"/>
                </a:lnTo>
                <a:lnTo>
                  <a:pt x="727374" y="1753003"/>
                </a:lnTo>
                <a:lnTo>
                  <a:pt x="728292" y="1751011"/>
                </a:lnTo>
                <a:lnTo>
                  <a:pt x="729516" y="1749732"/>
                </a:lnTo>
                <a:lnTo>
                  <a:pt x="729700" y="1749650"/>
                </a:lnTo>
                <a:lnTo>
                  <a:pt x="733637" y="1750344"/>
                </a:lnTo>
                <a:lnTo>
                  <a:pt x="736106" y="1750242"/>
                </a:lnTo>
                <a:lnTo>
                  <a:pt x="736371" y="1749956"/>
                </a:lnTo>
                <a:lnTo>
                  <a:pt x="739628" y="1750501"/>
                </a:lnTo>
                <a:lnTo>
                  <a:pt x="743225" y="1753309"/>
                </a:lnTo>
                <a:lnTo>
                  <a:pt x="745456" y="1756417"/>
                </a:lnTo>
                <a:lnTo>
                  <a:pt x="748312" y="1760367"/>
                </a:lnTo>
                <a:lnTo>
                  <a:pt x="749638" y="1761652"/>
                </a:lnTo>
                <a:lnTo>
                  <a:pt x="751569" y="1762203"/>
                </a:lnTo>
                <a:lnTo>
                  <a:pt x="753085" y="1762441"/>
                </a:lnTo>
                <a:lnTo>
                  <a:pt x="755118" y="1763053"/>
                </a:lnTo>
                <a:lnTo>
                  <a:pt x="760491" y="1763876"/>
                </a:lnTo>
                <a:lnTo>
                  <a:pt x="761307" y="1764359"/>
                </a:lnTo>
                <a:lnTo>
                  <a:pt x="761857" y="1765005"/>
                </a:lnTo>
                <a:lnTo>
                  <a:pt x="761361" y="1767154"/>
                </a:lnTo>
                <a:lnTo>
                  <a:pt x="761837" y="1767698"/>
                </a:lnTo>
                <a:lnTo>
                  <a:pt x="766196" y="1766168"/>
                </a:lnTo>
                <a:lnTo>
                  <a:pt x="767365" y="1765025"/>
                </a:lnTo>
                <a:lnTo>
                  <a:pt x="768800" y="1761775"/>
                </a:lnTo>
                <a:lnTo>
                  <a:pt x="770086" y="1758497"/>
                </a:lnTo>
                <a:lnTo>
                  <a:pt x="771044" y="1757280"/>
                </a:lnTo>
                <a:lnTo>
                  <a:pt x="772057" y="1756961"/>
                </a:lnTo>
                <a:lnTo>
                  <a:pt x="773078" y="1757450"/>
                </a:lnTo>
                <a:lnTo>
                  <a:pt x="774505" y="1759388"/>
                </a:lnTo>
                <a:lnTo>
                  <a:pt x="776437" y="1761360"/>
                </a:lnTo>
                <a:lnTo>
                  <a:pt x="779048" y="1762108"/>
                </a:lnTo>
                <a:lnTo>
                  <a:pt x="780639" y="1762407"/>
                </a:lnTo>
                <a:lnTo>
                  <a:pt x="783107" y="1762571"/>
                </a:lnTo>
                <a:lnTo>
                  <a:pt x="788915" y="1761612"/>
                </a:lnTo>
                <a:lnTo>
                  <a:pt x="794348" y="1759225"/>
                </a:lnTo>
                <a:lnTo>
                  <a:pt x="797449" y="1756627"/>
                </a:lnTo>
                <a:lnTo>
                  <a:pt x="798890" y="1752724"/>
                </a:lnTo>
                <a:lnTo>
                  <a:pt x="799795" y="1748277"/>
                </a:lnTo>
                <a:lnTo>
                  <a:pt x="801182" y="1745462"/>
                </a:lnTo>
                <a:lnTo>
                  <a:pt x="800604" y="1742578"/>
                </a:lnTo>
                <a:lnTo>
                  <a:pt x="797871" y="1739831"/>
                </a:lnTo>
                <a:lnTo>
                  <a:pt x="796945" y="1739002"/>
                </a:lnTo>
                <a:lnTo>
                  <a:pt x="790295" y="1737458"/>
                </a:lnTo>
                <a:lnTo>
                  <a:pt x="789887" y="1736343"/>
                </a:lnTo>
                <a:lnTo>
                  <a:pt x="789506" y="1736084"/>
                </a:lnTo>
                <a:lnTo>
                  <a:pt x="782951" y="1733636"/>
                </a:lnTo>
                <a:lnTo>
                  <a:pt x="779796" y="1732589"/>
                </a:lnTo>
                <a:lnTo>
                  <a:pt x="778905" y="1730971"/>
                </a:lnTo>
                <a:lnTo>
                  <a:pt x="778320" y="1728849"/>
                </a:lnTo>
                <a:lnTo>
                  <a:pt x="776273" y="1726952"/>
                </a:lnTo>
                <a:lnTo>
                  <a:pt x="772207" y="1725225"/>
                </a:lnTo>
                <a:lnTo>
                  <a:pt x="771500" y="1723905"/>
                </a:lnTo>
                <a:lnTo>
                  <a:pt x="772173" y="1722573"/>
                </a:lnTo>
                <a:lnTo>
                  <a:pt x="774336" y="1721573"/>
                </a:lnTo>
                <a:lnTo>
                  <a:pt x="775376" y="1721090"/>
                </a:lnTo>
                <a:lnTo>
                  <a:pt x="779041" y="1717962"/>
                </a:lnTo>
                <a:lnTo>
                  <a:pt x="780449" y="1717316"/>
                </a:lnTo>
                <a:lnTo>
                  <a:pt x="783706" y="1717173"/>
                </a:lnTo>
                <a:lnTo>
                  <a:pt x="786725" y="1714610"/>
                </a:lnTo>
                <a:lnTo>
                  <a:pt x="788806" y="1713141"/>
                </a:lnTo>
                <a:lnTo>
                  <a:pt x="789894" y="1711393"/>
                </a:lnTo>
                <a:lnTo>
                  <a:pt x="789608" y="1709585"/>
                </a:lnTo>
                <a:lnTo>
                  <a:pt x="786589" y="1704111"/>
                </a:lnTo>
                <a:lnTo>
                  <a:pt x="785692" y="1700785"/>
                </a:lnTo>
                <a:lnTo>
                  <a:pt x="786229" y="1698616"/>
                </a:lnTo>
                <a:lnTo>
                  <a:pt x="787963" y="1696270"/>
                </a:lnTo>
                <a:lnTo>
                  <a:pt x="788949" y="1694985"/>
                </a:lnTo>
                <a:lnTo>
                  <a:pt x="790132" y="1692673"/>
                </a:lnTo>
                <a:lnTo>
                  <a:pt x="790907" y="1691435"/>
                </a:lnTo>
                <a:lnTo>
                  <a:pt x="793954" y="1690912"/>
                </a:lnTo>
                <a:lnTo>
                  <a:pt x="797646" y="1690694"/>
                </a:lnTo>
                <a:lnTo>
                  <a:pt x="800182" y="1691245"/>
                </a:lnTo>
                <a:lnTo>
                  <a:pt x="803725" y="1691530"/>
                </a:lnTo>
                <a:lnTo>
                  <a:pt x="806955" y="1691959"/>
                </a:lnTo>
                <a:lnTo>
                  <a:pt x="808587" y="1692340"/>
                </a:lnTo>
                <a:lnTo>
                  <a:pt x="809791" y="1691632"/>
                </a:lnTo>
                <a:lnTo>
                  <a:pt x="810661" y="1690388"/>
                </a:lnTo>
                <a:lnTo>
                  <a:pt x="810634" y="1688742"/>
                </a:lnTo>
                <a:lnTo>
                  <a:pt x="809363" y="1687144"/>
                </a:lnTo>
                <a:lnTo>
                  <a:pt x="804623" y="1685043"/>
                </a:lnTo>
                <a:lnTo>
                  <a:pt x="802590" y="1683309"/>
                </a:lnTo>
                <a:lnTo>
                  <a:pt x="800998" y="1683500"/>
                </a:lnTo>
                <a:lnTo>
                  <a:pt x="798333" y="1682955"/>
                </a:lnTo>
                <a:lnTo>
                  <a:pt x="795926" y="1681820"/>
                </a:lnTo>
                <a:lnTo>
                  <a:pt x="793797" y="1681439"/>
                </a:lnTo>
                <a:lnTo>
                  <a:pt x="793104" y="1679862"/>
                </a:lnTo>
                <a:lnTo>
                  <a:pt x="793539" y="1677645"/>
                </a:lnTo>
                <a:lnTo>
                  <a:pt x="794362" y="1676373"/>
                </a:lnTo>
                <a:lnTo>
                  <a:pt x="795932" y="1675741"/>
                </a:lnTo>
                <a:lnTo>
                  <a:pt x="797639" y="1676060"/>
                </a:lnTo>
                <a:lnTo>
                  <a:pt x="799495" y="1675135"/>
                </a:lnTo>
                <a:lnTo>
                  <a:pt x="800033" y="1674592"/>
                </a:lnTo>
                <a:lnTo>
                  <a:pt x="800189" y="1673891"/>
                </a:lnTo>
                <a:lnTo>
                  <a:pt x="799890" y="1672892"/>
                </a:lnTo>
                <a:lnTo>
                  <a:pt x="799026" y="1672069"/>
                </a:lnTo>
                <a:lnTo>
                  <a:pt x="797802" y="1671851"/>
                </a:lnTo>
                <a:lnTo>
                  <a:pt x="796395" y="1672551"/>
                </a:lnTo>
                <a:lnTo>
                  <a:pt x="794708" y="1673007"/>
                </a:lnTo>
                <a:lnTo>
                  <a:pt x="791859" y="1671980"/>
                </a:lnTo>
                <a:lnTo>
                  <a:pt x="789588" y="1670743"/>
                </a:lnTo>
                <a:lnTo>
                  <a:pt x="789704" y="1669600"/>
                </a:lnTo>
                <a:lnTo>
                  <a:pt x="791383" y="1667893"/>
                </a:lnTo>
                <a:lnTo>
                  <a:pt x="792138" y="1666506"/>
                </a:lnTo>
                <a:lnTo>
                  <a:pt x="792138" y="1664589"/>
                </a:lnTo>
                <a:lnTo>
                  <a:pt x="792138" y="1662345"/>
                </a:lnTo>
                <a:lnTo>
                  <a:pt x="792723" y="1659713"/>
                </a:lnTo>
                <a:lnTo>
                  <a:pt x="794389" y="1657911"/>
                </a:lnTo>
                <a:lnTo>
                  <a:pt x="796347" y="1656945"/>
                </a:lnTo>
                <a:lnTo>
                  <a:pt x="801393" y="1658707"/>
                </a:lnTo>
                <a:lnTo>
                  <a:pt x="807703" y="1660277"/>
                </a:lnTo>
                <a:lnTo>
                  <a:pt x="808784" y="1660019"/>
                </a:lnTo>
                <a:lnTo>
                  <a:pt x="809104" y="1659189"/>
                </a:lnTo>
                <a:lnTo>
                  <a:pt x="809825" y="1658455"/>
                </a:lnTo>
                <a:lnTo>
                  <a:pt x="818583" y="1658115"/>
                </a:lnTo>
                <a:lnTo>
                  <a:pt x="820283" y="1657102"/>
                </a:lnTo>
                <a:lnTo>
                  <a:pt x="821133" y="1656293"/>
                </a:lnTo>
                <a:lnTo>
                  <a:pt x="829552" y="1655130"/>
                </a:lnTo>
                <a:lnTo>
                  <a:pt x="830551" y="1654021"/>
                </a:lnTo>
                <a:lnTo>
                  <a:pt x="831789" y="1652988"/>
                </a:lnTo>
                <a:lnTo>
                  <a:pt x="833727" y="1653008"/>
                </a:lnTo>
                <a:lnTo>
                  <a:pt x="836032" y="1652593"/>
                </a:lnTo>
                <a:lnTo>
                  <a:pt x="839249" y="1651328"/>
                </a:lnTo>
                <a:lnTo>
                  <a:pt x="841527" y="1650635"/>
                </a:lnTo>
                <a:lnTo>
                  <a:pt x="841907" y="1650581"/>
                </a:lnTo>
                <a:lnTo>
                  <a:pt x="844315" y="1650859"/>
                </a:lnTo>
                <a:lnTo>
                  <a:pt x="847300" y="1649860"/>
                </a:lnTo>
                <a:lnTo>
                  <a:pt x="847946" y="1649445"/>
                </a:lnTo>
                <a:lnTo>
                  <a:pt x="848429" y="1648690"/>
                </a:lnTo>
                <a:lnTo>
                  <a:pt x="851033" y="1647235"/>
                </a:lnTo>
                <a:lnTo>
                  <a:pt x="856031" y="1646038"/>
                </a:lnTo>
                <a:lnTo>
                  <a:pt x="857249" y="1646752"/>
                </a:lnTo>
                <a:lnTo>
                  <a:pt x="859635" y="1647078"/>
                </a:lnTo>
                <a:lnTo>
                  <a:pt x="862675" y="1646541"/>
                </a:lnTo>
                <a:lnTo>
                  <a:pt x="864919" y="1645623"/>
                </a:lnTo>
                <a:lnTo>
                  <a:pt x="866225" y="1646535"/>
                </a:lnTo>
                <a:lnTo>
                  <a:pt x="867999" y="1647473"/>
                </a:lnTo>
                <a:lnTo>
                  <a:pt x="869325" y="1646677"/>
                </a:lnTo>
                <a:lnTo>
                  <a:pt x="869985" y="1644168"/>
                </a:lnTo>
                <a:lnTo>
                  <a:pt x="870842" y="1641713"/>
                </a:lnTo>
                <a:lnTo>
                  <a:pt x="872344" y="1640550"/>
                </a:lnTo>
                <a:lnTo>
                  <a:pt x="873534" y="1640122"/>
                </a:lnTo>
                <a:lnTo>
                  <a:pt x="874609" y="1639177"/>
                </a:lnTo>
                <a:lnTo>
                  <a:pt x="875418" y="1638191"/>
                </a:lnTo>
                <a:lnTo>
                  <a:pt x="879818" y="1638341"/>
                </a:lnTo>
                <a:lnTo>
                  <a:pt x="883755" y="1635886"/>
                </a:lnTo>
                <a:lnTo>
                  <a:pt x="884530" y="1637001"/>
                </a:lnTo>
                <a:lnTo>
                  <a:pt x="889644" y="1636742"/>
                </a:lnTo>
                <a:lnTo>
                  <a:pt x="895995" y="1635158"/>
                </a:lnTo>
                <a:lnTo>
                  <a:pt x="899796" y="1634417"/>
                </a:lnTo>
                <a:lnTo>
                  <a:pt x="906358" y="1632758"/>
                </a:lnTo>
                <a:lnTo>
                  <a:pt x="909391" y="1631411"/>
                </a:lnTo>
                <a:lnTo>
                  <a:pt x="913737" y="1630561"/>
                </a:lnTo>
                <a:lnTo>
                  <a:pt x="917721" y="1629970"/>
                </a:lnTo>
                <a:lnTo>
                  <a:pt x="920326" y="1627610"/>
                </a:lnTo>
                <a:lnTo>
                  <a:pt x="922427" y="1627277"/>
                </a:lnTo>
                <a:lnTo>
                  <a:pt x="924984" y="1627080"/>
                </a:lnTo>
                <a:lnTo>
                  <a:pt x="926548" y="1626515"/>
                </a:lnTo>
                <a:lnTo>
                  <a:pt x="927568" y="1625645"/>
                </a:lnTo>
                <a:lnTo>
                  <a:pt x="928227" y="1624006"/>
                </a:lnTo>
                <a:lnTo>
                  <a:pt x="927867" y="1621912"/>
                </a:lnTo>
                <a:lnTo>
                  <a:pt x="927500" y="1620388"/>
                </a:lnTo>
                <a:lnTo>
                  <a:pt x="929329" y="1619538"/>
                </a:lnTo>
                <a:lnTo>
                  <a:pt x="931940" y="1619273"/>
                </a:lnTo>
                <a:lnTo>
                  <a:pt x="933586" y="1618926"/>
                </a:lnTo>
                <a:lnTo>
                  <a:pt x="937176" y="1615458"/>
                </a:lnTo>
                <a:lnTo>
                  <a:pt x="939651" y="1613792"/>
                </a:lnTo>
                <a:lnTo>
                  <a:pt x="942215" y="1612745"/>
                </a:lnTo>
                <a:lnTo>
                  <a:pt x="947363" y="1613316"/>
                </a:lnTo>
                <a:lnTo>
                  <a:pt x="952062" y="1613840"/>
                </a:lnTo>
                <a:lnTo>
                  <a:pt x="956774" y="1615499"/>
                </a:lnTo>
                <a:lnTo>
                  <a:pt x="959249" y="1617566"/>
                </a:lnTo>
                <a:lnTo>
                  <a:pt x="961378" y="1619123"/>
                </a:lnTo>
                <a:lnTo>
                  <a:pt x="963391" y="1619865"/>
                </a:lnTo>
                <a:lnTo>
                  <a:pt x="965213" y="1620341"/>
                </a:lnTo>
                <a:lnTo>
                  <a:pt x="967328" y="1619634"/>
                </a:lnTo>
                <a:lnTo>
                  <a:pt x="968824" y="1618681"/>
                </a:lnTo>
                <a:lnTo>
                  <a:pt x="969694" y="1617315"/>
                </a:lnTo>
                <a:lnTo>
                  <a:pt x="971013" y="1616335"/>
                </a:lnTo>
                <a:lnTo>
                  <a:pt x="975821" y="1615574"/>
                </a:lnTo>
                <a:lnTo>
                  <a:pt x="976814" y="1617049"/>
                </a:lnTo>
                <a:lnTo>
                  <a:pt x="979099" y="1621490"/>
                </a:lnTo>
                <a:lnTo>
                  <a:pt x="980656" y="1627386"/>
                </a:lnTo>
                <a:lnTo>
                  <a:pt x="983219" y="1635172"/>
                </a:lnTo>
                <a:lnTo>
                  <a:pt x="984348" y="1638987"/>
                </a:lnTo>
                <a:lnTo>
                  <a:pt x="983852" y="1640979"/>
                </a:lnTo>
                <a:lnTo>
                  <a:pt x="983858" y="1643706"/>
                </a:lnTo>
                <a:lnTo>
                  <a:pt x="983716" y="1646698"/>
                </a:lnTo>
                <a:lnTo>
                  <a:pt x="981826" y="1650077"/>
                </a:lnTo>
                <a:lnTo>
                  <a:pt x="982594" y="1651648"/>
                </a:lnTo>
                <a:lnTo>
                  <a:pt x="987238" y="1653396"/>
                </a:lnTo>
                <a:lnTo>
                  <a:pt x="993739" y="1652757"/>
                </a:lnTo>
                <a:lnTo>
                  <a:pt x="997751" y="1651342"/>
                </a:lnTo>
                <a:lnTo>
                  <a:pt x="999988" y="1651859"/>
                </a:lnTo>
                <a:lnTo>
                  <a:pt x="1001158" y="1651009"/>
                </a:lnTo>
                <a:lnTo>
                  <a:pt x="1001913" y="1648507"/>
                </a:lnTo>
                <a:lnTo>
                  <a:pt x="1003456" y="1647942"/>
                </a:lnTo>
                <a:lnTo>
                  <a:pt x="1005041" y="1649690"/>
                </a:lnTo>
                <a:lnTo>
                  <a:pt x="1006190" y="1652641"/>
                </a:lnTo>
                <a:lnTo>
                  <a:pt x="1007292" y="1654538"/>
                </a:lnTo>
                <a:lnTo>
                  <a:pt x="1007210" y="1656796"/>
                </a:lnTo>
                <a:lnTo>
                  <a:pt x="1007618" y="1659686"/>
                </a:lnTo>
                <a:lnTo>
                  <a:pt x="1008427" y="1660413"/>
                </a:lnTo>
                <a:lnTo>
                  <a:pt x="1010019" y="1659319"/>
                </a:lnTo>
                <a:lnTo>
                  <a:pt x="1011079" y="1658666"/>
                </a:lnTo>
                <a:lnTo>
                  <a:pt x="1011331" y="1657789"/>
                </a:lnTo>
                <a:lnTo>
                  <a:pt x="1010882" y="1656707"/>
                </a:lnTo>
                <a:lnTo>
                  <a:pt x="1010671" y="1655606"/>
                </a:lnTo>
                <a:lnTo>
                  <a:pt x="1011025" y="1654593"/>
                </a:lnTo>
                <a:lnTo>
                  <a:pt x="1011780" y="1654178"/>
                </a:lnTo>
                <a:lnTo>
                  <a:pt x="1014044" y="1654497"/>
                </a:lnTo>
                <a:lnTo>
                  <a:pt x="1017342" y="1655055"/>
                </a:lnTo>
                <a:lnTo>
                  <a:pt x="1021259" y="1659162"/>
                </a:lnTo>
                <a:lnTo>
                  <a:pt x="1023374" y="1659903"/>
                </a:lnTo>
                <a:lnTo>
                  <a:pt x="1024264" y="1659978"/>
                </a:lnTo>
                <a:lnTo>
                  <a:pt x="1026250" y="1659740"/>
                </a:lnTo>
                <a:lnTo>
                  <a:pt x="1028637" y="1658564"/>
                </a:lnTo>
                <a:lnTo>
                  <a:pt x="1030242" y="1657081"/>
                </a:lnTo>
                <a:lnTo>
                  <a:pt x="1030779" y="1656354"/>
                </a:lnTo>
                <a:lnTo>
                  <a:pt x="1031704" y="1656483"/>
                </a:lnTo>
                <a:lnTo>
                  <a:pt x="1032581" y="1657170"/>
                </a:lnTo>
                <a:lnTo>
                  <a:pt x="1032642" y="1658666"/>
                </a:lnTo>
                <a:lnTo>
                  <a:pt x="1031942" y="1660828"/>
                </a:lnTo>
                <a:lnTo>
                  <a:pt x="1029562" y="1662807"/>
                </a:lnTo>
                <a:lnTo>
                  <a:pt x="1026604" y="1664643"/>
                </a:lnTo>
                <a:lnTo>
                  <a:pt x="1024809" y="1668002"/>
                </a:lnTo>
                <a:lnTo>
                  <a:pt x="1024428" y="1671497"/>
                </a:lnTo>
                <a:lnTo>
                  <a:pt x="1025210" y="1673272"/>
                </a:lnTo>
                <a:lnTo>
                  <a:pt x="1025883" y="1674455"/>
                </a:lnTo>
                <a:lnTo>
                  <a:pt x="1026073" y="1676115"/>
                </a:lnTo>
                <a:lnTo>
                  <a:pt x="1026740" y="1676332"/>
                </a:lnTo>
                <a:lnTo>
                  <a:pt x="1027950" y="1675652"/>
                </a:lnTo>
                <a:lnTo>
                  <a:pt x="1031248" y="1672212"/>
                </a:lnTo>
                <a:lnTo>
                  <a:pt x="1032928" y="1671362"/>
                </a:lnTo>
                <a:lnTo>
                  <a:pt x="1035362" y="1670818"/>
                </a:lnTo>
                <a:lnTo>
                  <a:pt x="1039367" y="1671089"/>
                </a:lnTo>
                <a:lnTo>
                  <a:pt x="1042060" y="1672212"/>
                </a:lnTo>
                <a:lnTo>
                  <a:pt x="1043346" y="1673769"/>
                </a:lnTo>
                <a:lnTo>
                  <a:pt x="1044760" y="1675054"/>
                </a:lnTo>
                <a:lnTo>
                  <a:pt x="1045739" y="1674517"/>
                </a:lnTo>
                <a:lnTo>
                  <a:pt x="1046242" y="1673034"/>
                </a:lnTo>
                <a:lnTo>
                  <a:pt x="1046270" y="1671334"/>
                </a:lnTo>
                <a:lnTo>
                  <a:pt x="1046684" y="1669934"/>
                </a:lnTo>
                <a:lnTo>
                  <a:pt x="1051064" y="1666486"/>
                </a:lnTo>
                <a:lnTo>
                  <a:pt x="1053981" y="1664187"/>
                </a:lnTo>
                <a:lnTo>
                  <a:pt x="1054980" y="1663915"/>
                </a:lnTo>
                <a:lnTo>
                  <a:pt x="1056932" y="1664391"/>
                </a:lnTo>
                <a:lnTo>
                  <a:pt x="1058142" y="1664147"/>
                </a:lnTo>
                <a:lnTo>
                  <a:pt x="1061345" y="1661984"/>
                </a:lnTo>
                <a:lnTo>
                  <a:pt x="1064337" y="1659516"/>
                </a:lnTo>
                <a:lnTo>
                  <a:pt x="1064630" y="1657843"/>
                </a:lnTo>
                <a:lnTo>
                  <a:pt x="1064745" y="1656327"/>
                </a:lnTo>
                <a:lnTo>
                  <a:pt x="1065486" y="1655640"/>
                </a:lnTo>
                <a:lnTo>
                  <a:pt x="1069675" y="1655109"/>
                </a:lnTo>
                <a:lnTo>
                  <a:pt x="1070369" y="1654824"/>
                </a:lnTo>
                <a:lnTo>
                  <a:pt x="1073946" y="1653097"/>
                </a:lnTo>
                <a:lnTo>
                  <a:pt x="1078903" y="1650145"/>
                </a:lnTo>
                <a:lnTo>
                  <a:pt x="1081310" y="1648404"/>
                </a:lnTo>
                <a:lnTo>
                  <a:pt x="1085696" y="1647629"/>
                </a:lnTo>
                <a:lnTo>
                  <a:pt x="1086512" y="1647126"/>
                </a:lnTo>
                <a:lnTo>
                  <a:pt x="1087968" y="1645950"/>
                </a:lnTo>
                <a:lnTo>
                  <a:pt x="1090715" y="1644318"/>
                </a:lnTo>
                <a:lnTo>
                  <a:pt x="1092204" y="1644141"/>
                </a:lnTo>
                <a:lnTo>
                  <a:pt x="1091279" y="1648085"/>
                </a:lnTo>
                <a:lnTo>
                  <a:pt x="1089640" y="1652627"/>
                </a:lnTo>
                <a:lnTo>
                  <a:pt x="1088716" y="1653838"/>
                </a:lnTo>
                <a:lnTo>
                  <a:pt x="1084268" y="1653634"/>
                </a:lnTo>
                <a:lnTo>
                  <a:pt x="1084275" y="1654871"/>
                </a:lnTo>
                <a:lnTo>
                  <a:pt x="1084976" y="1656762"/>
                </a:lnTo>
                <a:lnTo>
                  <a:pt x="1085479" y="1657823"/>
                </a:lnTo>
                <a:lnTo>
                  <a:pt x="1086016" y="1658775"/>
                </a:lnTo>
                <a:lnTo>
                  <a:pt x="1087213" y="1660420"/>
                </a:lnTo>
                <a:lnTo>
                  <a:pt x="1091891" y="1664289"/>
                </a:lnTo>
                <a:lnTo>
                  <a:pt x="1097841" y="1669199"/>
                </a:lnTo>
                <a:lnTo>
                  <a:pt x="1104267" y="1674693"/>
                </a:lnTo>
                <a:lnTo>
                  <a:pt x="1108755" y="1678515"/>
                </a:lnTo>
                <a:lnTo>
                  <a:pt x="1110571" y="1680487"/>
                </a:lnTo>
                <a:lnTo>
                  <a:pt x="1111727" y="1682024"/>
                </a:lnTo>
                <a:lnTo>
                  <a:pt x="1115032" y="1687559"/>
                </a:lnTo>
                <a:lnTo>
                  <a:pt x="1118173" y="1692788"/>
                </a:lnTo>
                <a:lnTo>
                  <a:pt x="1123470" y="1701955"/>
                </a:lnTo>
                <a:lnTo>
                  <a:pt x="1128156" y="1710754"/>
                </a:lnTo>
                <a:lnTo>
                  <a:pt x="1133324" y="1720376"/>
                </a:lnTo>
                <a:lnTo>
                  <a:pt x="1136309" y="1725912"/>
                </a:lnTo>
                <a:lnTo>
                  <a:pt x="1142415" y="1737424"/>
                </a:lnTo>
                <a:lnTo>
                  <a:pt x="1144047" y="1740940"/>
                </a:lnTo>
                <a:lnTo>
                  <a:pt x="1147141" y="1747577"/>
                </a:lnTo>
                <a:lnTo>
                  <a:pt x="1149868" y="1753771"/>
                </a:lnTo>
                <a:lnTo>
                  <a:pt x="1152282" y="1759225"/>
                </a:lnTo>
                <a:lnTo>
                  <a:pt x="1153805" y="1759715"/>
                </a:lnTo>
                <a:lnTo>
                  <a:pt x="1153928" y="1758239"/>
                </a:lnTo>
                <a:lnTo>
                  <a:pt x="1154200" y="1757253"/>
                </a:lnTo>
                <a:lnTo>
                  <a:pt x="1154975" y="1756695"/>
                </a:lnTo>
                <a:lnTo>
                  <a:pt x="1156757" y="1755084"/>
                </a:lnTo>
                <a:lnTo>
                  <a:pt x="1157715" y="1754696"/>
                </a:lnTo>
                <a:lnTo>
                  <a:pt x="1159144" y="1754859"/>
                </a:lnTo>
                <a:lnTo>
                  <a:pt x="1160639" y="1754036"/>
                </a:lnTo>
                <a:lnTo>
                  <a:pt x="1161190" y="1752486"/>
                </a:lnTo>
                <a:lnTo>
                  <a:pt x="1160830" y="1749610"/>
                </a:lnTo>
                <a:lnTo>
                  <a:pt x="1160599" y="1748284"/>
                </a:lnTo>
                <a:lnTo>
                  <a:pt x="1161109" y="1746856"/>
                </a:lnTo>
                <a:lnTo>
                  <a:pt x="1161925" y="1746298"/>
                </a:lnTo>
                <a:lnTo>
                  <a:pt x="1163060" y="1745849"/>
                </a:lnTo>
                <a:lnTo>
                  <a:pt x="1164108" y="1745618"/>
                </a:lnTo>
                <a:lnTo>
                  <a:pt x="1164965" y="1744006"/>
                </a:lnTo>
                <a:lnTo>
                  <a:pt x="1166583" y="1743517"/>
                </a:lnTo>
                <a:lnTo>
                  <a:pt x="1168072" y="1743816"/>
                </a:lnTo>
                <a:lnTo>
                  <a:pt x="1169296" y="1743877"/>
                </a:lnTo>
                <a:lnTo>
                  <a:pt x="1170377" y="1745054"/>
                </a:lnTo>
                <a:lnTo>
                  <a:pt x="1170982" y="1746665"/>
                </a:lnTo>
                <a:lnTo>
                  <a:pt x="1172152" y="1746794"/>
                </a:lnTo>
                <a:lnTo>
                  <a:pt x="1174063" y="1746631"/>
                </a:lnTo>
                <a:lnTo>
                  <a:pt x="1174328" y="1747978"/>
                </a:lnTo>
                <a:lnTo>
                  <a:pt x="1173784" y="1750228"/>
                </a:lnTo>
                <a:lnTo>
                  <a:pt x="1173111" y="1751969"/>
                </a:lnTo>
                <a:lnTo>
                  <a:pt x="1172995" y="1753363"/>
                </a:lnTo>
                <a:lnTo>
                  <a:pt x="1174008" y="1754043"/>
                </a:lnTo>
                <a:lnTo>
                  <a:pt x="1177721" y="1753438"/>
                </a:lnTo>
                <a:lnTo>
                  <a:pt x="1179034" y="1753737"/>
                </a:lnTo>
                <a:lnTo>
                  <a:pt x="1179455" y="1755152"/>
                </a:lnTo>
                <a:lnTo>
                  <a:pt x="1179986" y="1756321"/>
                </a:lnTo>
                <a:lnTo>
                  <a:pt x="1180244" y="1757749"/>
                </a:lnTo>
                <a:lnTo>
                  <a:pt x="1179857" y="1759327"/>
                </a:lnTo>
                <a:lnTo>
                  <a:pt x="1180523" y="1760272"/>
                </a:lnTo>
                <a:lnTo>
                  <a:pt x="1183726" y="1760293"/>
                </a:lnTo>
                <a:lnTo>
                  <a:pt x="1185983" y="1759531"/>
                </a:lnTo>
                <a:lnTo>
                  <a:pt x="1189451" y="1759470"/>
                </a:lnTo>
                <a:lnTo>
                  <a:pt x="1192586" y="1761143"/>
                </a:lnTo>
                <a:lnTo>
                  <a:pt x="1194755" y="1760884"/>
                </a:lnTo>
                <a:lnTo>
                  <a:pt x="1196938" y="1760204"/>
                </a:lnTo>
                <a:lnTo>
                  <a:pt x="1200141" y="1760633"/>
                </a:lnTo>
                <a:lnTo>
                  <a:pt x="1202392" y="1759313"/>
                </a:lnTo>
                <a:lnTo>
                  <a:pt x="1203942" y="1757661"/>
                </a:lnTo>
                <a:lnTo>
                  <a:pt x="1204425" y="1756362"/>
                </a:lnTo>
                <a:lnTo>
                  <a:pt x="1205234" y="1755641"/>
                </a:lnTo>
                <a:lnTo>
                  <a:pt x="1208253" y="1755648"/>
                </a:lnTo>
                <a:lnTo>
                  <a:pt x="1210158" y="1755519"/>
                </a:lnTo>
                <a:lnTo>
                  <a:pt x="1211565" y="1753608"/>
                </a:lnTo>
                <a:lnTo>
                  <a:pt x="1212851" y="1752744"/>
                </a:lnTo>
                <a:lnTo>
                  <a:pt x="1215013" y="1752581"/>
                </a:lnTo>
                <a:lnTo>
                  <a:pt x="1216604" y="1752581"/>
                </a:lnTo>
                <a:lnTo>
                  <a:pt x="1220881" y="1754356"/>
                </a:lnTo>
                <a:lnTo>
                  <a:pt x="1223486" y="1755825"/>
                </a:lnTo>
                <a:lnTo>
                  <a:pt x="1226192" y="1757913"/>
                </a:lnTo>
                <a:lnTo>
                  <a:pt x="1227817" y="1759218"/>
                </a:lnTo>
                <a:lnTo>
                  <a:pt x="1228912" y="1762163"/>
                </a:lnTo>
                <a:lnTo>
                  <a:pt x="1230755" y="1764325"/>
                </a:lnTo>
                <a:lnTo>
                  <a:pt x="1232224" y="1766848"/>
                </a:lnTo>
                <a:lnTo>
                  <a:pt x="1232577" y="1769330"/>
                </a:lnTo>
                <a:lnTo>
                  <a:pt x="1233788" y="1773784"/>
                </a:lnTo>
                <a:lnTo>
                  <a:pt x="1235039" y="1775246"/>
                </a:lnTo>
                <a:lnTo>
                  <a:pt x="1236521" y="1775246"/>
                </a:lnTo>
                <a:lnTo>
                  <a:pt x="1238391" y="1775851"/>
                </a:lnTo>
                <a:lnTo>
                  <a:pt x="1240459" y="1776334"/>
                </a:lnTo>
                <a:lnTo>
                  <a:pt x="1244878" y="1779632"/>
                </a:lnTo>
                <a:lnTo>
                  <a:pt x="1246504" y="1779727"/>
                </a:lnTo>
                <a:lnTo>
                  <a:pt x="1247755" y="1780516"/>
                </a:lnTo>
                <a:lnTo>
                  <a:pt x="1247946" y="1782032"/>
                </a:lnTo>
                <a:lnTo>
                  <a:pt x="1247483" y="1783787"/>
                </a:lnTo>
                <a:lnTo>
                  <a:pt x="1247966" y="1785466"/>
                </a:lnTo>
                <a:lnTo>
                  <a:pt x="1249414" y="1787608"/>
                </a:lnTo>
                <a:lnTo>
                  <a:pt x="1250557" y="1789696"/>
                </a:lnTo>
                <a:lnTo>
                  <a:pt x="1251964" y="1792226"/>
                </a:lnTo>
                <a:lnTo>
                  <a:pt x="1252393" y="1793667"/>
                </a:lnTo>
                <a:lnTo>
                  <a:pt x="1253521" y="1794143"/>
                </a:lnTo>
                <a:lnTo>
                  <a:pt x="1255045" y="1793429"/>
                </a:lnTo>
                <a:lnTo>
                  <a:pt x="1257465" y="1793973"/>
                </a:lnTo>
                <a:lnTo>
                  <a:pt x="1264748" y="1795408"/>
                </a:lnTo>
                <a:lnTo>
                  <a:pt x="1265762" y="1795585"/>
                </a:lnTo>
                <a:lnTo>
                  <a:pt x="1266537" y="1797081"/>
                </a:lnTo>
                <a:lnTo>
                  <a:pt x="1267591" y="1796958"/>
                </a:lnTo>
                <a:lnTo>
                  <a:pt x="1268801" y="1796897"/>
                </a:lnTo>
                <a:lnTo>
                  <a:pt x="1270481" y="1797074"/>
                </a:lnTo>
                <a:lnTo>
                  <a:pt x="1271650" y="1795694"/>
                </a:lnTo>
                <a:lnTo>
                  <a:pt x="1272609" y="1794483"/>
                </a:lnTo>
                <a:lnTo>
                  <a:pt x="1275010" y="1792987"/>
                </a:lnTo>
                <a:lnTo>
                  <a:pt x="1277002" y="1790954"/>
                </a:lnTo>
                <a:lnTo>
                  <a:pt x="1278675" y="1789145"/>
                </a:lnTo>
                <a:lnTo>
                  <a:pt x="1279926" y="1788907"/>
                </a:lnTo>
                <a:lnTo>
                  <a:pt x="1280939" y="1789750"/>
                </a:lnTo>
                <a:lnTo>
                  <a:pt x="1280980" y="1791314"/>
                </a:lnTo>
                <a:lnTo>
                  <a:pt x="1279729" y="1792457"/>
                </a:lnTo>
                <a:lnTo>
                  <a:pt x="1278750" y="1793837"/>
                </a:lnTo>
                <a:lnTo>
                  <a:pt x="1278981" y="1795218"/>
                </a:lnTo>
                <a:lnTo>
                  <a:pt x="1280661" y="1795340"/>
                </a:lnTo>
                <a:lnTo>
                  <a:pt x="1282524" y="1797414"/>
                </a:lnTo>
                <a:lnTo>
                  <a:pt x="1285216" y="1802262"/>
                </a:lnTo>
                <a:lnTo>
                  <a:pt x="1286128" y="1803276"/>
                </a:lnTo>
                <a:lnTo>
                  <a:pt x="1287461" y="1804228"/>
                </a:lnTo>
                <a:lnTo>
                  <a:pt x="1288936" y="1804656"/>
                </a:lnTo>
                <a:lnTo>
                  <a:pt x="1290568" y="1805350"/>
                </a:lnTo>
                <a:lnTo>
                  <a:pt x="1291779" y="1807342"/>
                </a:lnTo>
                <a:lnTo>
                  <a:pt x="1292268" y="1809137"/>
                </a:lnTo>
                <a:lnTo>
                  <a:pt x="1294063" y="1809409"/>
                </a:lnTo>
                <a:lnTo>
                  <a:pt x="1295199" y="1808981"/>
                </a:lnTo>
                <a:lnTo>
                  <a:pt x="1295954" y="1808077"/>
                </a:lnTo>
                <a:lnTo>
                  <a:pt x="1297117" y="1807791"/>
                </a:lnTo>
                <a:lnTo>
                  <a:pt x="1298864" y="1807356"/>
                </a:lnTo>
                <a:lnTo>
                  <a:pt x="1300666" y="1806812"/>
                </a:lnTo>
                <a:lnTo>
                  <a:pt x="1301659" y="1806914"/>
                </a:lnTo>
                <a:lnTo>
                  <a:pt x="1301734" y="1806921"/>
                </a:lnTo>
                <a:lnTo>
                  <a:pt x="1303958" y="1806846"/>
                </a:lnTo>
                <a:lnTo>
                  <a:pt x="1304971" y="1806193"/>
                </a:lnTo>
                <a:lnTo>
                  <a:pt x="1305739" y="1805234"/>
                </a:lnTo>
                <a:lnTo>
                  <a:pt x="1307405" y="1804166"/>
                </a:lnTo>
                <a:lnTo>
                  <a:pt x="1307759" y="1802936"/>
                </a:lnTo>
                <a:lnTo>
                  <a:pt x="1307786" y="1800515"/>
                </a:lnTo>
                <a:lnTo>
                  <a:pt x="1308874" y="1798461"/>
                </a:lnTo>
                <a:lnTo>
                  <a:pt x="1311641" y="1797849"/>
                </a:lnTo>
                <a:lnTo>
                  <a:pt x="1312702" y="1797550"/>
                </a:lnTo>
                <a:lnTo>
                  <a:pt x="1313831" y="1797849"/>
                </a:lnTo>
                <a:lnTo>
                  <a:pt x="1315585" y="1797564"/>
                </a:lnTo>
                <a:lnTo>
                  <a:pt x="1317279" y="1797455"/>
                </a:lnTo>
                <a:lnTo>
                  <a:pt x="1318224" y="1798087"/>
                </a:lnTo>
                <a:lnTo>
                  <a:pt x="1319475" y="1798624"/>
                </a:lnTo>
                <a:lnTo>
                  <a:pt x="1321073" y="1798563"/>
                </a:lnTo>
                <a:lnTo>
                  <a:pt x="1321617" y="1797591"/>
                </a:lnTo>
                <a:lnTo>
                  <a:pt x="1321685" y="1796238"/>
                </a:lnTo>
                <a:lnTo>
                  <a:pt x="1322379" y="1795884"/>
                </a:lnTo>
                <a:lnTo>
                  <a:pt x="1323243" y="1796823"/>
                </a:lnTo>
                <a:lnTo>
                  <a:pt x="1323725" y="1797523"/>
                </a:lnTo>
                <a:lnTo>
                  <a:pt x="1324439" y="1797842"/>
                </a:lnTo>
                <a:lnTo>
                  <a:pt x="1326370" y="1797006"/>
                </a:lnTo>
                <a:lnTo>
                  <a:pt x="1327717" y="1796102"/>
                </a:lnTo>
                <a:lnTo>
                  <a:pt x="1328152" y="1794245"/>
                </a:lnTo>
                <a:lnTo>
                  <a:pt x="1328934" y="1793320"/>
                </a:lnTo>
                <a:lnTo>
                  <a:pt x="1329981" y="1793790"/>
                </a:lnTo>
                <a:lnTo>
                  <a:pt x="1331824" y="1793783"/>
                </a:lnTo>
                <a:lnTo>
                  <a:pt x="1333341" y="1792341"/>
                </a:lnTo>
                <a:lnTo>
                  <a:pt x="1335333" y="1791192"/>
                </a:lnTo>
                <a:lnTo>
                  <a:pt x="1336761" y="1790668"/>
                </a:lnTo>
                <a:lnTo>
                  <a:pt x="1337053" y="1789696"/>
                </a:lnTo>
                <a:lnTo>
                  <a:pt x="1336380" y="1787547"/>
                </a:lnTo>
                <a:lnTo>
                  <a:pt x="1336564" y="1785194"/>
                </a:lnTo>
                <a:lnTo>
                  <a:pt x="1338475" y="1783862"/>
                </a:lnTo>
                <a:lnTo>
                  <a:pt x="1341031" y="1783705"/>
                </a:lnTo>
                <a:lnTo>
                  <a:pt x="1342922" y="1782794"/>
                </a:lnTo>
                <a:lnTo>
                  <a:pt x="1343445" y="1780278"/>
                </a:lnTo>
                <a:lnTo>
                  <a:pt x="1344384" y="1779557"/>
                </a:lnTo>
                <a:lnTo>
                  <a:pt x="1345336" y="1779271"/>
                </a:lnTo>
                <a:lnTo>
                  <a:pt x="1347641" y="1778870"/>
                </a:lnTo>
                <a:lnTo>
                  <a:pt x="1349300" y="1777850"/>
                </a:lnTo>
                <a:lnTo>
                  <a:pt x="1350320" y="1777381"/>
                </a:lnTo>
                <a:lnTo>
                  <a:pt x="1353224" y="1776001"/>
                </a:lnTo>
                <a:lnTo>
                  <a:pt x="1355862" y="1775729"/>
                </a:lnTo>
                <a:lnTo>
                  <a:pt x="1356991" y="1774627"/>
                </a:lnTo>
                <a:lnTo>
                  <a:pt x="1357875" y="1773240"/>
                </a:lnTo>
                <a:lnTo>
                  <a:pt x="1359357" y="1772709"/>
                </a:lnTo>
                <a:lnTo>
                  <a:pt x="1360867" y="1771506"/>
                </a:lnTo>
                <a:lnTo>
                  <a:pt x="1362860" y="1769976"/>
                </a:lnTo>
                <a:lnTo>
                  <a:pt x="1363642" y="1769758"/>
                </a:lnTo>
                <a:lnTo>
                  <a:pt x="1366905" y="1768867"/>
                </a:lnTo>
                <a:lnTo>
                  <a:pt x="1368184" y="1768541"/>
                </a:lnTo>
                <a:lnTo>
                  <a:pt x="1368952" y="1768344"/>
                </a:lnTo>
                <a:lnTo>
                  <a:pt x="1370367" y="1768405"/>
                </a:lnTo>
                <a:lnTo>
                  <a:pt x="1370965" y="1766787"/>
                </a:lnTo>
                <a:lnTo>
                  <a:pt x="1372400" y="1765590"/>
                </a:lnTo>
                <a:lnTo>
                  <a:pt x="1373842" y="1765189"/>
                </a:lnTo>
                <a:lnTo>
                  <a:pt x="1374549" y="1763999"/>
                </a:lnTo>
                <a:lnTo>
                  <a:pt x="1375929" y="1762482"/>
                </a:lnTo>
                <a:lnTo>
                  <a:pt x="1377792" y="1761639"/>
                </a:lnTo>
                <a:lnTo>
                  <a:pt x="1380703" y="1761517"/>
                </a:lnTo>
                <a:lnTo>
                  <a:pt x="1383518" y="1761687"/>
                </a:lnTo>
                <a:lnTo>
                  <a:pt x="1385205" y="1761428"/>
                </a:lnTo>
                <a:lnTo>
                  <a:pt x="1386592" y="1759184"/>
                </a:lnTo>
                <a:lnTo>
                  <a:pt x="1386857" y="1758069"/>
                </a:lnTo>
                <a:lnTo>
                  <a:pt x="1387177" y="1756933"/>
                </a:lnTo>
                <a:lnTo>
                  <a:pt x="1388305" y="1756498"/>
                </a:lnTo>
                <a:lnTo>
                  <a:pt x="1389665" y="1758341"/>
                </a:lnTo>
                <a:lnTo>
                  <a:pt x="1390814" y="1759483"/>
                </a:lnTo>
                <a:lnTo>
                  <a:pt x="1392582" y="1760673"/>
                </a:lnTo>
                <a:lnTo>
                  <a:pt x="1393494" y="1761789"/>
                </a:lnTo>
                <a:lnTo>
                  <a:pt x="1394534" y="1761945"/>
                </a:lnTo>
                <a:lnTo>
                  <a:pt x="1395629" y="1761109"/>
                </a:lnTo>
                <a:lnTo>
                  <a:pt x="1396404" y="1759075"/>
                </a:lnTo>
                <a:lnTo>
                  <a:pt x="1397873" y="1758763"/>
                </a:lnTo>
                <a:lnTo>
                  <a:pt x="1399491" y="1759089"/>
                </a:lnTo>
                <a:lnTo>
                  <a:pt x="1399920" y="1760089"/>
                </a:lnTo>
                <a:lnTo>
                  <a:pt x="1400063" y="1761061"/>
                </a:lnTo>
                <a:lnTo>
                  <a:pt x="1400804" y="1762802"/>
                </a:lnTo>
                <a:lnTo>
                  <a:pt x="1402585" y="1764318"/>
                </a:lnTo>
                <a:lnTo>
                  <a:pt x="1404864" y="1764243"/>
                </a:lnTo>
                <a:lnTo>
                  <a:pt x="1405782" y="1763971"/>
                </a:lnTo>
                <a:lnTo>
                  <a:pt x="1407998" y="1764182"/>
                </a:lnTo>
                <a:lnTo>
                  <a:pt x="1410181" y="1764509"/>
                </a:lnTo>
                <a:lnTo>
                  <a:pt x="1412561" y="1764869"/>
                </a:lnTo>
                <a:lnTo>
                  <a:pt x="1413255" y="1764923"/>
                </a:lnTo>
                <a:lnTo>
                  <a:pt x="1415805" y="1765107"/>
                </a:lnTo>
                <a:lnTo>
                  <a:pt x="1419517" y="1765372"/>
                </a:lnTo>
                <a:lnTo>
                  <a:pt x="1421149" y="1765250"/>
                </a:lnTo>
                <a:lnTo>
                  <a:pt x="1424495" y="1765739"/>
                </a:lnTo>
                <a:lnTo>
                  <a:pt x="1425182" y="1767086"/>
                </a:lnTo>
                <a:lnTo>
                  <a:pt x="1425801" y="1770268"/>
                </a:lnTo>
                <a:lnTo>
                  <a:pt x="1426325" y="1773294"/>
                </a:lnTo>
                <a:lnTo>
                  <a:pt x="1426474" y="1775722"/>
                </a:lnTo>
                <a:lnTo>
                  <a:pt x="1427344" y="1776980"/>
                </a:lnTo>
                <a:lnTo>
                  <a:pt x="1428453" y="1777395"/>
                </a:lnTo>
                <a:lnTo>
                  <a:pt x="1429187" y="1778374"/>
                </a:lnTo>
                <a:lnTo>
                  <a:pt x="1430472" y="1779707"/>
                </a:lnTo>
                <a:lnTo>
                  <a:pt x="1431431" y="1781611"/>
                </a:lnTo>
                <a:lnTo>
                  <a:pt x="1432594" y="1781482"/>
                </a:lnTo>
                <a:lnTo>
                  <a:pt x="1433403" y="1781033"/>
                </a:lnTo>
                <a:lnTo>
                  <a:pt x="1435185" y="1780890"/>
                </a:lnTo>
                <a:lnTo>
                  <a:pt x="1437456" y="1781019"/>
                </a:lnTo>
                <a:lnTo>
                  <a:pt x="1439034" y="1782073"/>
                </a:lnTo>
                <a:lnTo>
                  <a:pt x="1439632" y="1783454"/>
                </a:lnTo>
                <a:lnTo>
                  <a:pt x="1440910" y="1784229"/>
                </a:lnTo>
                <a:lnTo>
                  <a:pt x="1441951" y="1783977"/>
                </a:lnTo>
                <a:lnTo>
                  <a:pt x="1445065" y="1783970"/>
                </a:lnTo>
                <a:lnTo>
                  <a:pt x="1446140" y="1784059"/>
                </a:lnTo>
                <a:lnTo>
                  <a:pt x="1447207" y="1784813"/>
                </a:lnTo>
                <a:lnTo>
                  <a:pt x="1448758" y="1784943"/>
                </a:lnTo>
                <a:lnTo>
                  <a:pt x="1449608" y="1783977"/>
                </a:lnTo>
                <a:lnTo>
                  <a:pt x="1452294" y="1783324"/>
                </a:lnTo>
                <a:lnTo>
                  <a:pt x="1453851" y="1781944"/>
                </a:lnTo>
                <a:lnTo>
                  <a:pt x="1455048" y="1781930"/>
                </a:lnTo>
                <a:lnTo>
                  <a:pt x="1455952" y="1782597"/>
                </a:lnTo>
                <a:lnTo>
                  <a:pt x="1456653" y="1783501"/>
                </a:lnTo>
                <a:lnTo>
                  <a:pt x="1457673" y="1783100"/>
                </a:lnTo>
                <a:lnTo>
                  <a:pt x="1458230" y="1782359"/>
                </a:lnTo>
                <a:lnTo>
                  <a:pt x="1459128" y="1782359"/>
                </a:lnTo>
                <a:lnTo>
                  <a:pt x="1460005" y="1782842"/>
                </a:lnTo>
                <a:lnTo>
                  <a:pt x="1462256" y="1783685"/>
                </a:lnTo>
                <a:lnTo>
                  <a:pt x="1463888" y="1785249"/>
                </a:lnTo>
                <a:lnTo>
                  <a:pt x="1465153" y="1785398"/>
                </a:lnTo>
                <a:lnTo>
                  <a:pt x="1466778" y="1784943"/>
                </a:lnTo>
                <a:lnTo>
                  <a:pt x="1467526" y="1784732"/>
                </a:lnTo>
                <a:lnTo>
                  <a:pt x="1468240" y="1785507"/>
                </a:lnTo>
                <a:lnTo>
                  <a:pt x="1469287" y="1785929"/>
                </a:lnTo>
                <a:lnTo>
                  <a:pt x="1470083" y="1785358"/>
                </a:lnTo>
                <a:lnTo>
                  <a:pt x="1471450" y="1784950"/>
                </a:lnTo>
                <a:lnTo>
                  <a:pt x="1476679" y="1785800"/>
                </a:lnTo>
                <a:lnTo>
                  <a:pt x="1477889" y="1787357"/>
                </a:lnTo>
                <a:lnTo>
                  <a:pt x="1478821" y="1788091"/>
                </a:lnTo>
                <a:lnTo>
                  <a:pt x="1479569" y="1789370"/>
                </a:lnTo>
                <a:lnTo>
                  <a:pt x="1480929" y="1790281"/>
                </a:lnTo>
                <a:lnTo>
                  <a:pt x="1483819" y="1789968"/>
                </a:lnTo>
                <a:lnTo>
                  <a:pt x="1484934" y="1789036"/>
                </a:lnTo>
                <a:lnTo>
                  <a:pt x="1487273" y="1786969"/>
                </a:lnTo>
                <a:lnTo>
                  <a:pt x="1488205" y="1784950"/>
                </a:lnTo>
                <a:lnTo>
                  <a:pt x="1489381" y="1784297"/>
                </a:lnTo>
                <a:lnTo>
                  <a:pt x="1490707" y="1783970"/>
                </a:lnTo>
                <a:lnTo>
                  <a:pt x="1491952" y="1783970"/>
                </a:lnTo>
                <a:lnTo>
                  <a:pt x="1493251" y="1783902"/>
                </a:lnTo>
                <a:lnTo>
                  <a:pt x="1494828" y="1782420"/>
                </a:lnTo>
                <a:lnTo>
                  <a:pt x="1496106" y="1781903"/>
                </a:lnTo>
                <a:lnTo>
                  <a:pt x="1498004" y="1780020"/>
                </a:lnTo>
                <a:lnTo>
                  <a:pt x="1498357" y="1779170"/>
                </a:lnTo>
                <a:lnTo>
                  <a:pt x="1499282" y="1776973"/>
                </a:lnTo>
                <a:lnTo>
                  <a:pt x="1499853" y="1775572"/>
                </a:lnTo>
                <a:lnTo>
                  <a:pt x="1500812" y="1773342"/>
                </a:lnTo>
                <a:lnTo>
                  <a:pt x="1501329" y="1769745"/>
                </a:lnTo>
                <a:lnTo>
                  <a:pt x="1501622" y="1767834"/>
                </a:lnTo>
                <a:lnTo>
                  <a:pt x="1501370" y="1766447"/>
                </a:lnTo>
                <a:lnTo>
                  <a:pt x="1500248" y="1765733"/>
                </a:lnTo>
                <a:lnTo>
                  <a:pt x="1498806" y="1765393"/>
                </a:lnTo>
                <a:lnTo>
                  <a:pt x="1497541" y="1764332"/>
                </a:lnTo>
                <a:lnTo>
                  <a:pt x="1496603" y="1763108"/>
                </a:lnTo>
                <a:lnTo>
                  <a:pt x="1496052" y="1761387"/>
                </a:lnTo>
                <a:lnTo>
                  <a:pt x="1495311" y="1759368"/>
                </a:lnTo>
                <a:lnTo>
                  <a:pt x="1495352" y="1757906"/>
                </a:lnTo>
                <a:lnTo>
                  <a:pt x="1495141" y="1756777"/>
                </a:lnTo>
                <a:lnTo>
                  <a:pt x="1494509" y="1755811"/>
                </a:lnTo>
                <a:lnTo>
                  <a:pt x="1493291" y="1754111"/>
                </a:lnTo>
                <a:lnTo>
                  <a:pt x="1492700" y="1752847"/>
                </a:lnTo>
                <a:lnTo>
                  <a:pt x="1492897" y="1750840"/>
                </a:lnTo>
                <a:lnTo>
                  <a:pt x="1494332" y="1747400"/>
                </a:lnTo>
                <a:lnTo>
                  <a:pt x="1494468" y="1745802"/>
                </a:lnTo>
                <a:lnTo>
                  <a:pt x="1494645" y="1744809"/>
                </a:lnTo>
                <a:lnTo>
                  <a:pt x="1494563" y="1743904"/>
                </a:lnTo>
                <a:lnTo>
                  <a:pt x="1495012" y="1741837"/>
                </a:lnTo>
                <a:lnTo>
                  <a:pt x="1495821" y="1740967"/>
                </a:lnTo>
                <a:lnTo>
                  <a:pt x="1496746" y="1738743"/>
                </a:lnTo>
                <a:lnTo>
                  <a:pt x="1497997" y="1737716"/>
                </a:lnTo>
                <a:lnTo>
                  <a:pt x="1499554" y="1737648"/>
                </a:lnTo>
                <a:lnTo>
                  <a:pt x="1500227" y="1737043"/>
                </a:lnTo>
                <a:lnTo>
                  <a:pt x="1500561" y="1734813"/>
                </a:lnTo>
                <a:lnTo>
                  <a:pt x="1501309" y="1733092"/>
                </a:lnTo>
                <a:lnTo>
                  <a:pt x="1501812" y="1731868"/>
                </a:lnTo>
                <a:lnTo>
                  <a:pt x="1502764" y="1730542"/>
                </a:lnTo>
                <a:lnTo>
                  <a:pt x="1508258" y="1727972"/>
                </a:lnTo>
                <a:lnTo>
                  <a:pt x="1510536" y="1724769"/>
                </a:lnTo>
                <a:lnTo>
                  <a:pt x="1511346" y="1723151"/>
                </a:lnTo>
                <a:lnTo>
                  <a:pt x="1512230" y="1719669"/>
                </a:lnTo>
                <a:lnTo>
                  <a:pt x="1513080" y="1718207"/>
                </a:lnTo>
                <a:lnTo>
                  <a:pt x="1514317" y="1718690"/>
                </a:lnTo>
                <a:lnTo>
                  <a:pt x="1515772" y="1720743"/>
                </a:lnTo>
                <a:lnTo>
                  <a:pt x="1516860" y="1720764"/>
                </a:lnTo>
                <a:lnTo>
                  <a:pt x="1518479" y="1721879"/>
                </a:lnTo>
                <a:lnTo>
                  <a:pt x="1522885" y="1724205"/>
                </a:lnTo>
                <a:lnTo>
                  <a:pt x="1525279" y="1724932"/>
                </a:lnTo>
                <a:lnTo>
                  <a:pt x="1526815" y="1725157"/>
                </a:lnTo>
                <a:lnTo>
                  <a:pt x="1528849" y="1725803"/>
                </a:lnTo>
                <a:lnTo>
                  <a:pt x="1530154" y="1727163"/>
                </a:lnTo>
                <a:lnTo>
                  <a:pt x="1532704" y="1729380"/>
                </a:lnTo>
                <a:lnTo>
                  <a:pt x="1534860" y="1729944"/>
                </a:lnTo>
                <a:lnTo>
                  <a:pt x="1538600" y="1730168"/>
                </a:lnTo>
                <a:lnTo>
                  <a:pt x="1543149" y="1730284"/>
                </a:lnTo>
                <a:lnTo>
                  <a:pt x="1544434" y="1730671"/>
                </a:lnTo>
                <a:lnTo>
                  <a:pt x="1547760" y="1732263"/>
                </a:lnTo>
                <a:lnTo>
                  <a:pt x="1551445" y="1734017"/>
                </a:lnTo>
                <a:lnTo>
                  <a:pt x="1554913" y="1735588"/>
                </a:lnTo>
                <a:lnTo>
                  <a:pt x="1557545" y="1736805"/>
                </a:lnTo>
                <a:lnTo>
                  <a:pt x="1559102" y="1737982"/>
                </a:lnTo>
                <a:lnTo>
                  <a:pt x="1560564" y="1738655"/>
                </a:lnTo>
                <a:lnTo>
                  <a:pt x="1562149" y="1738084"/>
                </a:lnTo>
                <a:lnTo>
                  <a:pt x="1564182" y="1738213"/>
                </a:lnTo>
                <a:lnTo>
                  <a:pt x="1568955" y="1739627"/>
                </a:lnTo>
                <a:lnTo>
                  <a:pt x="1571974" y="1740811"/>
                </a:lnTo>
                <a:lnTo>
                  <a:pt x="1574498" y="1741688"/>
                </a:lnTo>
                <a:lnTo>
                  <a:pt x="1575341" y="1742898"/>
                </a:lnTo>
                <a:lnTo>
                  <a:pt x="1575422" y="1744510"/>
                </a:lnTo>
                <a:lnTo>
                  <a:pt x="1575082" y="1745870"/>
                </a:lnTo>
                <a:lnTo>
                  <a:pt x="1575266" y="1749161"/>
                </a:lnTo>
                <a:lnTo>
                  <a:pt x="1576075" y="1750881"/>
                </a:lnTo>
                <a:lnTo>
                  <a:pt x="1576374" y="1753193"/>
                </a:lnTo>
                <a:lnTo>
                  <a:pt x="1576680" y="1755390"/>
                </a:lnTo>
                <a:lnTo>
                  <a:pt x="1576469" y="1757559"/>
                </a:lnTo>
                <a:lnTo>
                  <a:pt x="1576857" y="1758708"/>
                </a:lnTo>
                <a:lnTo>
                  <a:pt x="1577646" y="1759388"/>
                </a:lnTo>
                <a:lnTo>
                  <a:pt x="1578408" y="1760898"/>
                </a:lnTo>
                <a:lnTo>
                  <a:pt x="1578156" y="1762489"/>
                </a:lnTo>
                <a:lnTo>
                  <a:pt x="1577816" y="1763414"/>
                </a:lnTo>
                <a:lnTo>
                  <a:pt x="1577870" y="1764903"/>
                </a:lnTo>
                <a:lnTo>
                  <a:pt x="1578788" y="1766127"/>
                </a:lnTo>
                <a:lnTo>
                  <a:pt x="1580135" y="1766365"/>
                </a:lnTo>
                <a:lnTo>
                  <a:pt x="1581325" y="1766678"/>
                </a:lnTo>
                <a:lnTo>
                  <a:pt x="1582793" y="1768602"/>
                </a:lnTo>
                <a:lnTo>
                  <a:pt x="1585411" y="1770819"/>
                </a:lnTo>
                <a:lnTo>
                  <a:pt x="1586976" y="1771438"/>
                </a:lnTo>
                <a:lnTo>
                  <a:pt x="1588777" y="1772431"/>
                </a:lnTo>
                <a:lnTo>
                  <a:pt x="1592212" y="1773403"/>
                </a:lnTo>
                <a:lnTo>
                  <a:pt x="1594544" y="1773696"/>
                </a:lnTo>
                <a:lnTo>
                  <a:pt x="1595918" y="1774484"/>
                </a:lnTo>
                <a:lnTo>
                  <a:pt x="1597264" y="1776388"/>
                </a:lnTo>
                <a:lnTo>
                  <a:pt x="1599495" y="1776783"/>
                </a:lnTo>
                <a:lnTo>
                  <a:pt x="1600922" y="1777442"/>
                </a:lnTo>
                <a:lnTo>
                  <a:pt x="1603534" y="1778224"/>
                </a:lnTo>
                <a:lnTo>
                  <a:pt x="1605261" y="1777775"/>
                </a:lnTo>
                <a:lnTo>
                  <a:pt x="1606777" y="1777116"/>
                </a:lnTo>
                <a:lnTo>
                  <a:pt x="1607791" y="1777245"/>
                </a:lnTo>
                <a:lnTo>
                  <a:pt x="1609749" y="1777674"/>
                </a:lnTo>
                <a:lnTo>
                  <a:pt x="1612041" y="1777762"/>
                </a:lnTo>
                <a:lnTo>
                  <a:pt x="1613965" y="1777313"/>
                </a:lnTo>
                <a:lnTo>
                  <a:pt x="1615502" y="1775974"/>
                </a:lnTo>
                <a:lnTo>
                  <a:pt x="1617297" y="1774165"/>
                </a:lnTo>
                <a:lnTo>
                  <a:pt x="1619439" y="1773247"/>
                </a:lnTo>
                <a:lnTo>
                  <a:pt x="1621921" y="1772920"/>
                </a:lnTo>
                <a:lnTo>
                  <a:pt x="1623621" y="1772186"/>
                </a:lnTo>
                <a:lnTo>
                  <a:pt x="1629183" y="1770962"/>
                </a:lnTo>
                <a:lnTo>
                  <a:pt x="1631428" y="1770751"/>
                </a:lnTo>
                <a:lnTo>
                  <a:pt x="1633168" y="1769568"/>
                </a:lnTo>
                <a:lnTo>
                  <a:pt x="1634712" y="1768643"/>
                </a:lnTo>
                <a:lnTo>
                  <a:pt x="1636942" y="1768242"/>
                </a:lnTo>
                <a:lnTo>
                  <a:pt x="1639955" y="1769214"/>
                </a:lnTo>
                <a:lnTo>
                  <a:pt x="1642838" y="1770023"/>
                </a:lnTo>
                <a:lnTo>
                  <a:pt x="1646326" y="1770289"/>
                </a:lnTo>
                <a:lnTo>
                  <a:pt x="1648645" y="1771404"/>
                </a:lnTo>
                <a:lnTo>
                  <a:pt x="1650284" y="1772458"/>
                </a:lnTo>
                <a:lnTo>
                  <a:pt x="1652868" y="1773294"/>
                </a:lnTo>
                <a:lnTo>
                  <a:pt x="1655738" y="1772907"/>
                </a:lnTo>
                <a:lnTo>
                  <a:pt x="1659675" y="1772573"/>
                </a:lnTo>
                <a:lnTo>
                  <a:pt x="1662279" y="1773056"/>
                </a:lnTo>
                <a:lnTo>
                  <a:pt x="1665000" y="1774974"/>
                </a:lnTo>
                <a:lnTo>
                  <a:pt x="1666672" y="1776511"/>
                </a:lnTo>
                <a:lnTo>
                  <a:pt x="1668556" y="1779782"/>
                </a:lnTo>
                <a:lnTo>
                  <a:pt x="1670521" y="1781366"/>
                </a:lnTo>
                <a:lnTo>
                  <a:pt x="1672242" y="1782658"/>
                </a:lnTo>
                <a:lnTo>
                  <a:pt x="1674411" y="1782740"/>
                </a:lnTo>
                <a:lnTo>
                  <a:pt x="1679830" y="1782842"/>
                </a:lnTo>
                <a:lnTo>
                  <a:pt x="1682809" y="1783528"/>
                </a:lnTo>
                <a:lnTo>
                  <a:pt x="1685284" y="1783889"/>
                </a:lnTo>
                <a:lnTo>
                  <a:pt x="1685875" y="1784575"/>
                </a:lnTo>
                <a:lnTo>
                  <a:pt x="1685631" y="1786813"/>
                </a:lnTo>
                <a:lnTo>
                  <a:pt x="1685706" y="1790002"/>
                </a:lnTo>
                <a:lnTo>
                  <a:pt x="1685672" y="1791464"/>
                </a:lnTo>
                <a:lnTo>
                  <a:pt x="1686216" y="1792566"/>
                </a:lnTo>
                <a:lnTo>
                  <a:pt x="1687059" y="1792763"/>
                </a:lnTo>
                <a:lnTo>
                  <a:pt x="1687514" y="1794320"/>
                </a:lnTo>
                <a:lnTo>
                  <a:pt x="1688745" y="1795238"/>
                </a:lnTo>
                <a:lnTo>
                  <a:pt x="1690942" y="1796346"/>
                </a:lnTo>
                <a:lnTo>
                  <a:pt x="1694641" y="1800107"/>
                </a:lnTo>
                <a:lnTo>
                  <a:pt x="1696844" y="1801712"/>
                </a:lnTo>
                <a:lnTo>
                  <a:pt x="1698585" y="1802256"/>
                </a:lnTo>
                <a:lnTo>
                  <a:pt x="1700863" y="1801882"/>
                </a:lnTo>
                <a:lnTo>
                  <a:pt x="1704426" y="1801889"/>
                </a:lnTo>
                <a:lnTo>
                  <a:pt x="1710471" y="1801902"/>
                </a:lnTo>
                <a:lnTo>
                  <a:pt x="1714612" y="1803031"/>
                </a:lnTo>
                <a:lnTo>
                  <a:pt x="1716047" y="1803799"/>
                </a:lnTo>
                <a:lnTo>
                  <a:pt x="1720277" y="1804690"/>
                </a:lnTo>
                <a:lnTo>
                  <a:pt x="1724935" y="1805669"/>
                </a:lnTo>
                <a:lnTo>
                  <a:pt x="1728859" y="1806696"/>
                </a:lnTo>
                <a:lnTo>
                  <a:pt x="1731178" y="1805370"/>
                </a:lnTo>
                <a:lnTo>
                  <a:pt x="1733211" y="1805248"/>
                </a:lnTo>
                <a:lnTo>
                  <a:pt x="1735149" y="1806206"/>
                </a:lnTo>
                <a:lnTo>
                  <a:pt x="1737087" y="1807648"/>
                </a:lnTo>
                <a:lnTo>
                  <a:pt x="1738589" y="1807492"/>
                </a:lnTo>
                <a:lnTo>
                  <a:pt x="1740840" y="1806819"/>
                </a:lnTo>
                <a:lnTo>
                  <a:pt x="1748028" y="1802793"/>
                </a:lnTo>
                <a:lnTo>
                  <a:pt x="1750551" y="1801283"/>
                </a:lnTo>
                <a:lnTo>
                  <a:pt x="1752319" y="1801671"/>
                </a:lnTo>
                <a:lnTo>
                  <a:pt x="1753897" y="1801134"/>
                </a:lnTo>
                <a:lnTo>
                  <a:pt x="1755100" y="1800678"/>
                </a:lnTo>
                <a:lnTo>
                  <a:pt x="1758167" y="1800052"/>
                </a:lnTo>
                <a:lnTo>
                  <a:pt x="1760030" y="1799882"/>
                </a:lnTo>
                <a:lnTo>
                  <a:pt x="1761955" y="1799522"/>
                </a:lnTo>
                <a:lnTo>
                  <a:pt x="1764729" y="1799277"/>
                </a:lnTo>
                <a:lnTo>
                  <a:pt x="1770366" y="1796632"/>
                </a:lnTo>
                <a:lnTo>
                  <a:pt x="1772651" y="1796115"/>
                </a:lnTo>
                <a:lnTo>
                  <a:pt x="1776514" y="1796850"/>
                </a:lnTo>
                <a:lnTo>
                  <a:pt x="1778594" y="1796374"/>
                </a:lnTo>
                <a:lnTo>
                  <a:pt x="1780668" y="1795034"/>
                </a:lnTo>
                <a:lnTo>
                  <a:pt x="1783354" y="1793654"/>
                </a:lnTo>
                <a:lnTo>
                  <a:pt x="1784055" y="1791410"/>
                </a:lnTo>
                <a:lnTo>
                  <a:pt x="1785428" y="1788322"/>
                </a:lnTo>
                <a:lnTo>
                  <a:pt x="1788393" y="1786051"/>
                </a:lnTo>
                <a:lnTo>
                  <a:pt x="1790801" y="1784066"/>
                </a:lnTo>
                <a:lnTo>
                  <a:pt x="1793255" y="1782128"/>
                </a:lnTo>
                <a:lnTo>
                  <a:pt x="1796267" y="1780516"/>
                </a:lnTo>
                <a:lnTo>
                  <a:pt x="1799110" y="1779339"/>
                </a:lnTo>
                <a:lnTo>
                  <a:pt x="1802728" y="1776259"/>
                </a:lnTo>
                <a:lnTo>
                  <a:pt x="1805611" y="1774702"/>
                </a:lnTo>
                <a:lnTo>
                  <a:pt x="1807046" y="1774192"/>
                </a:lnTo>
                <a:lnTo>
                  <a:pt x="1808752" y="1774756"/>
                </a:lnTo>
                <a:lnTo>
                  <a:pt x="1811949" y="1775171"/>
                </a:lnTo>
                <a:lnTo>
                  <a:pt x="1814260" y="1775042"/>
                </a:lnTo>
                <a:lnTo>
                  <a:pt x="1815559" y="1775402"/>
                </a:lnTo>
                <a:lnTo>
                  <a:pt x="1818164" y="1776905"/>
                </a:lnTo>
                <a:lnTo>
                  <a:pt x="1820530" y="1778224"/>
                </a:lnTo>
                <a:lnTo>
                  <a:pt x="1822339" y="1780577"/>
                </a:lnTo>
                <a:lnTo>
                  <a:pt x="1825705" y="1783848"/>
                </a:lnTo>
                <a:lnTo>
                  <a:pt x="1827432" y="1784943"/>
                </a:lnTo>
                <a:lnTo>
                  <a:pt x="1828663" y="1785392"/>
                </a:lnTo>
                <a:lnTo>
                  <a:pt x="1831689" y="1785698"/>
                </a:lnTo>
                <a:lnTo>
                  <a:pt x="1834164" y="1785854"/>
                </a:lnTo>
                <a:lnTo>
                  <a:pt x="1835647" y="1785106"/>
                </a:lnTo>
                <a:lnTo>
                  <a:pt x="1838142" y="1783739"/>
                </a:lnTo>
                <a:lnTo>
                  <a:pt x="1842120" y="1782005"/>
                </a:lnTo>
                <a:lnTo>
                  <a:pt x="1843684" y="1782053"/>
                </a:lnTo>
                <a:lnTo>
                  <a:pt x="1846248" y="1782978"/>
                </a:lnTo>
                <a:lnTo>
                  <a:pt x="1850070" y="1784684"/>
                </a:lnTo>
                <a:lnTo>
                  <a:pt x="1851606" y="1785963"/>
                </a:lnTo>
                <a:lnTo>
                  <a:pt x="1852599" y="1787533"/>
                </a:lnTo>
                <a:lnTo>
                  <a:pt x="1856523" y="1790070"/>
                </a:lnTo>
                <a:lnTo>
                  <a:pt x="1859053" y="1791389"/>
                </a:lnTo>
                <a:lnTo>
                  <a:pt x="1863330" y="1793388"/>
                </a:lnTo>
                <a:lnTo>
                  <a:pt x="1867743" y="1793837"/>
                </a:lnTo>
                <a:lnTo>
                  <a:pt x="1871966" y="1796000"/>
                </a:lnTo>
                <a:lnTo>
                  <a:pt x="1874142" y="1796652"/>
                </a:lnTo>
                <a:lnTo>
                  <a:pt x="1875305" y="1796652"/>
                </a:lnTo>
                <a:lnTo>
                  <a:pt x="1881282" y="1791389"/>
                </a:lnTo>
                <a:lnTo>
                  <a:pt x="1886334" y="1786921"/>
                </a:lnTo>
                <a:lnTo>
                  <a:pt x="1892141" y="1783426"/>
                </a:lnTo>
                <a:lnTo>
                  <a:pt x="1896412" y="1782950"/>
                </a:lnTo>
                <a:lnTo>
                  <a:pt x="1899622" y="1781930"/>
                </a:lnTo>
                <a:lnTo>
                  <a:pt x="1901757" y="1780359"/>
                </a:lnTo>
                <a:lnTo>
                  <a:pt x="1903028" y="1777735"/>
                </a:lnTo>
                <a:lnTo>
                  <a:pt x="1903416" y="1774049"/>
                </a:lnTo>
                <a:lnTo>
                  <a:pt x="1902559" y="1771812"/>
                </a:lnTo>
                <a:lnTo>
                  <a:pt x="1900465" y="1771037"/>
                </a:lnTo>
                <a:lnTo>
                  <a:pt x="1899928" y="1770255"/>
                </a:lnTo>
                <a:lnTo>
                  <a:pt x="1900934" y="1769459"/>
                </a:lnTo>
                <a:lnTo>
                  <a:pt x="1901682" y="1767915"/>
                </a:lnTo>
                <a:lnTo>
                  <a:pt x="1902151" y="1765617"/>
                </a:lnTo>
                <a:lnTo>
                  <a:pt x="1903362" y="1763427"/>
                </a:lnTo>
                <a:lnTo>
                  <a:pt x="1905299" y="1761360"/>
                </a:lnTo>
                <a:lnTo>
                  <a:pt x="1906374" y="1759062"/>
                </a:lnTo>
                <a:lnTo>
                  <a:pt x="1906571" y="1756532"/>
                </a:lnTo>
                <a:lnTo>
                  <a:pt x="1907741" y="1754002"/>
                </a:lnTo>
                <a:lnTo>
                  <a:pt x="1909869" y="1751480"/>
                </a:lnTo>
                <a:lnTo>
                  <a:pt x="1911039" y="1749127"/>
                </a:lnTo>
                <a:lnTo>
                  <a:pt x="1911236" y="1746951"/>
                </a:lnTo>
                <a:lnTo>
                  <a:pt x="1912317" y="1744285"/>
                </a:lnTo>
                <a:lnTo>
                  <a:pt x="1915255" y="1739559"/>
                </a:lnTo>
                <a:lnTo>
                  <a:pt x="1917159" y="1734099"/>
                </a:lnTo>
                <a:lnTo>
                  <a:pt x="1920409" y="1730345"/>
                </a:lnTo>
                <a:lnTo>
                  <a:pt x="1925632" y="1726483"/>
                </a:lnTo>
                <a:lnTo>
                  <a:pt x="1928889" y="1722641"/>
                </a:lnTo>
                <a:lnTo>
                  <a:pt x="1930188" y="1718819"/>
                </a:lnTo>
                <a:lnTo>
                  <a:pt x="1930086" y="1715433"/>
                </a:lnTo>
                <a:lnTo>
                  <a:pt x="1928576" y="1712495"/>
                </a:lnTo>
                <a:lnTo>
                  <a:pt x="1928284" y="1709503"/>
                </a:lnTo>
                <a:lnTo>
                  <a:pt x="1929222" y="1706450"/>
                </a:lnTo>
                <a:lnTo>
                  <a:pt x="1928399" y="1704165"/>
                </a:lnTo>
                <a:lnTo>
                  <a:pt x="1925822" y="1702649"/>
                </a:lnTo>
                <a:lnTo>
                  <a:pt x="1922749" y="1702274"/>
                </a:lnTo>
                <a:lnTo>
                  <a:pt x="1919178" y="1703043"/>
                </a:lnTo>
                <a:lnTo>
                  <a:pt x="1917173" y="1702084"/>
                </a:lnTo>
                <a:lnTo>
                  <a:pt x="1916731" y="1699405"/>
                </a:lnTo>
                <a:lnTo>
                  <a:pt x="1917689" y="1697236"/>
                </a:lnTo>
                <a:lnTo>
                  <a:pt x="1920049" y="1695577"/>
                </a:lnTo>
                <a:lnTo>
                  <a:pt x="1923925" y="1691530"/>
                </a:lnTo>
                <a:lnTo>
                  <a:pt x="1929324" y="1685070"/>
                </a:lnTo>
                <a:lnTo>
                  <a:pt x="1934696" y="1681487"/>
                </a:lnTo>
                <a:lnTo>
                  <a:pt x="1942707" y="1680453"/>
                </a:lnTo>
                <a:lnTo>
                  <a:pt x="1949167" y="1678325"/>
                </a:lnTo>
                <a:lnTo>
                  <a:pt x="1955749" y="1676162"/>
                </a:lnTo>
                <a:lnTo>
                  <a:pt x="1960503" y="1675088"/>
                </a:lnTo>
                <a:lnTo>
                  <a:pt x="1961311" y="1675809"/>
                </a:lnTo>
                <a:lnTo>
                  <a:pt x="1963903" y="1675985"/>
                </a:lnTo>
                <a:lnTo>
                  <a:pt x="1968275" y="1675618"/>
                </a:lnTo>
                <a:lnTo>
                  <a:pt x="1972335" y="1674687"/>
                </a:lnTo>
                <a:lnTo>
                  <a:pt x="1976088" y="1673184"/>
                </a:lnTo>
                <a:lnTo>
                  <a:pt x="1979060" y="1672830"/>
                </a:lnTo>
                <a:lnTo>
                  <a:pt x="1981243" y="1673626"/>
                </a:lnTo>
                <a:lnTo>
                  <a:pt x="1982494" y="1673667"/>
                </a:lnTo>
                <a:lnTo>
                  <a:pt x="1983357" y="1673762"/>
                </a:lnTo>
                <a:lnTo>
                  <a:pt x="1983833" y="1673755"/>
                </a:lnTo>
                <a:lnTo>
                  <a:pt x="1984751" y="1673116"/>
                </a:lnTo>
                <a:lnTo>
                  <a:pt x="1987288" y="1674251"/>
                </a:lnTo>
                <a:lnTo>
                  <a:pt x="1992136" y="1677624"/>
                </a:lnTo>
                <a:lnTo>
                  <a:pt x="1995176" y="1679120"/>
                </a:lnTo>
                <a:lnTo>
                  <a:pt x="1996434" y="1678753"/>
                </a:lnTo>
                <a:lnTo>
                  <a:pt x="1997794" y="1679685"/>
                </a:lnTo>
                <a:lnTo>
                  <a:pt x="1999283" y="1681915"/>
                </a:lnTo>
                <a:lnTo>
                  <a:pt x="2001126" y="1683228"/>
                </a:lnTo>
                <a:lnTo>
                  <a:pt x="2004444" y="1683833"/>
                </a:lnTo>
                <a:lnTo>
                  <a:pt x="2007736" y="1686267"/>
                </a:lnTo>
                <a:lnTo>
                  <a:pt x="2009062" y="1686403"/>
                </a:lnTo>
                <a:lnTo>
                  <a:pt x="2009524" y="1685036"/>
                </a:lnTo>
                <a:lnTo>
                  <a:pt x="2010755" y="1684254"/>
                </a:lnTo>
                <a:lnTo>
                  <a:pt x="2012741" y="1684050"/>
                </a:lnTo>
                <a:lnTo>
                  <a:pt x="2015617" y="1685254"/>
                </a:lnTo>
                <a:lnTo>
                  <a:pt x="2019377" y="1687858"/>
                </a:lnTo>
                <a:lnTo>
                  <a:pt x="2021737" y="1689001"/>
                </a:lnTo>
                <a:lnTo>
                  <a:pt x="2022696" y="1688688"/>
                </a:lnTo>
                <a:lnTo>
                  <a:pt x="2023702" y="1689171"/>
                </a:lnTo>
                <a:lnTo>
                  <a:pt x="2024511" y="1690388"/>
                </a:lnTo>
                <a:lnTo>
                  <a:pt x="2024586" y="1691891"/>
                </a:lnTo>
                <a:lnTo>
                  <a:pt x="2024307" y="1692693"/>
                </a:lnTo>
                <a:lnTo>
                  <a:pt x="2025212" y="1693958"/>
                </a:lnTo>
                <a:lnTo>
                  <a:pt x="2026252" y="1693958"/>
                </a:lnTo>
                <a:lnTo>
                  <a:pt x="2027952" y="1694563"/>
                </a:lnTo>
                <a:lnTo>
                  <a:pt x="2029285" y="1696794"/>
                </a:lnTo>
                <a:lnTo>
                  <a:pt x="2030482" y="1697827"/>
                </a:lnTo>
                <a:lnTo>
                  <a:pt x="2031318" y="1698718"/>
                </a:lnTo>
                <a:lnTo>
                  <a:pt x="2031468" y="1699459"/>
                </a:lnTo>
                <a:lnTo>
                  <a:pt x="2031542" y="1700207"/>
                </a:lnTo>
                <a:lnTo>
                  <a:pt x="2031298" y="1700785"/>
                </a:lnTo>
                <a:lnTo>
                  <a:pt x="2030842" y="1701744"/>
                </a:lnTo>
                <a:lnTo>
                  <a:pt x="2030699" y="1702771"/>
                </a:lnTo>
                <a:lnTo>
                  <a:pt x="2031277" y="1703927"/>
                </a:lnTo>
                <a:lnTo>
                  <a:pt x="2033392" y="1704763"/>
                </a:lnTo>
                <a:lnTo>
                  <a:pt x="2034106" y="1705627"/>
                </a:lnTo>
                <a:lnTo>
                  <a:pt x="2034269" y="1706728"/>
                </a:lnTo>
                <a:lnTo>
                  <a:pt x="2034929" y="1707946"/>
                </a:lnTo>
                <a:lnTo>
                  <a:pt x="2036371" y="1709353"/>
                </a:lnTo>
                <a:lnTo>
                  <a:pt x="2036915" y="1710530"/>
                </a:lnTo>
                <a:lnTo>
                  <a:pt x="2036581" y="1711475"/>
                </a:lnTo>
                <a:lnTo>
                  <a:pt x="2037010" y="1712264"/>
                </a:lnTo>
                <a:lnTo>
                  <a:pt x="2037717" y="1712883"/>
                </a:lnTo>
                <a:lnTo>
                  <a:pt x="2037866" y="1715120"/>
                </a:lnTo>
                <a:lnTo>
                  <a:pt x="2037928" y="1716405"/>
                </a:lnTo>
                <a:lnTo>
                  <a:pt x="2039091" y="1717847"/>
                </a:lnTo>
                <a:lnTo>
                  <a:pt x="2039329" y="1720798"/>
                </a:lnTo>
                <a:lnTo>
                  <a:pt x="2040138" y="1724055"/>
                </a:lnTo>
                <a:lnTo>
                  <a:pt x="2042865" y="1728509"/>
                </a:lnTo>
                <a:lnTo>
                  <a:pt x="2043769" y="1730916"/>
                </a:lnTo>
                <a:lnTo>
                  <a:pt x="2043538" y="1733772"/>
                </a:lnTo>
                <a:lnTo>
                  <a:pt x="2043932" y="1735112"/>
                </a:lnTo>
                <a:lnTo>
                  <a:pt x="2045177" y="1735758"/>
                </a:lnTo>
                <a:lnTo>
                  <a:pt x="2045768" y="1736962"/>
                </a:lnTo>
                <a:lnTo>
                  <a:pt x="2045700" y="1738723"/>
                </a:lnTo>
                <a:lnTo>
                  <a:pt x="2046183" y="1739818"/>
                </a:lnTo>
                <a:lnTo>
                  <a:pt x="2046577" y="1740980"/>
                </a:lnTo>
                <a:lnTo>
                  <a:pt x="2046312" y="1742789"/>
                </a:lnTo>
                <a:lnTo>
                  <a:pt x="2046707" y="1744415"/>
                </a:lnTo>
                <a:lnTo>
                  <a:pt x="2047346" y="1745366"/>
                </a:lnTo>
                <a:lnTo>
                  <a:pt x="2047795" y="1747121"/>
                </a:lnTo>
                <a:lnTo>
                  <a:pt x="2048046" y="1749311"/>
                </a:lnTo>
                <a:lnTo>
                  <a:pt x="2049876" y="1752765"/>
                </a:lnTo>
                <a:lnTo>
                  <a:pt x="2053269" y="1757484"/>
                </a:lnTo>
                <a:lnTo>
                  <a:pt x="2055350" y="1761143"/>
                </a:lnTo>
                <a:lnTo>
                  <a:pt x="2056104" y="1763740"/>
                </a:lnTo>
                <a:lnTo>
                  <a:pt x="2056111" y="1765875"/>
                </a:lnTo>
                <a:lnTo>
                  <a:pt x="2055370" y="1767548"/>
                </a:lnTo>
                <a:lnTo>
                  <a:pt x="2055329" y="1768765"/>
                </a:lnTo>
                <a:lnTo>
                  <a:pt x="2055995" y="1769527"/>
                </a:lnTo>
                <a:lnTo>
                  <a:pt x="2056193" y="1770554"/>
                </a:lnTo>
                <a:lnTo>
                  <a:pt x="2055927" y="1771853"/>
                </a:lnTo>
                <a:lnTo>
                  <a:pt x="2057029" y="1773389"/>
                </a:lnTo>
                <a:lnTo>
                  <a:pt x="2060756" y="1776055"/>
                </a:lnTo>
                <a:lnTo>
                  <a:pt x="2059266" y="1780135"/>
                </a:lnTo>
                <a:lnTo>
                  <a:pt x="2058872" y="1782998"/>
                </a:lnTo>
                <a:lnTo>
                  <a:pt x="2059069" y="1786004"/>
                </a:lnTo>
                <a:lnTo>
                  <a:pt x="2059994" y="1788118"/>
                </a:lnTo>
                <a:lnTo>
                  <a:pt x="2061633" y="1789342"/>
                </a:lnTo>
                <a:lnTo>
                  <a:pt x="2062653" y="1790621"/>
                </a:lnTo>
                <a:lnTo>
                  <a:pt x="2063054" y="1791954"/>
                </a:lnTo>
                <a:lnTo>
                  <a:pt x="2065026" y="1793402"/>
                </a:lnTo>
                <a:lnTo>
                  <a:pt x="2068562" y="1794973"/>
                </a:lnTo>
                <a:lnTo>
                  <a:pt x="2073098" y="1795252"/>
                </a:lnTo>
                <a:lnTo>
                  <a:pt x="2078626" y="1794225"/>
                </a:lnTo>
                <a:lnTo>
                  <a:pt x="2082006" y="1794055"/>
                </a:lnTo>
                <a:lnTo>
                  <a:pt x="2083250" y="1794735"/>
                </a:lnTo>
                <a:lnTo>
                  <a:pt x="2083678" y="1795769"/>
                </a:lnTo>
                <a:lnTo>
                  <a:pt x="2083277" y="1797149"/>
                </a:lnTo>
                <a:lnTo>
                  <a:pt x="2084216" y="1798053"/>
                </a:lnTo>
                <a:lnTo>
                  <a:pt x="2086487" y="1798489"/>
                </a:lnTo>
                <a:lnTo>
                  <a:pt x="2088044" y="1799352"/>
                </a:lnTo>
                <a:lnTo>
                  <a:pt x="2088901" y="1800658"/>
                </a:lnTo>
                <a:lnTo>
                  <a:pt x="2089948" y="1801025"/>
                </a:lnTo>
                <a:lnTo>
                  <a:pt x="2091193" y="1800460"/>
                </a:lnTo>
                <a:lnTo>
                  <a:pt x="2092403" y="1800542"/>
                </a:lnTo>
                <a:lnTo>
                  <a:pt x="2093580" y="1801263"/>
                </a:lnTo>
                <a:lnTo>
                  <a:pt x="2094341" y="1801011"/>
                </a:lnTo>
                <a:lnTo>
                  <a:pt x="2095007" y="1800223"/>
                </a:lnTo>
                <a:lnTo>
                  <a:pt x="2096075" y="1800223"/>
                </a:lnTo>
                <a:lnTo>
                  <a:pt x="2097170" y="1800236"/>
                </a:lnTo>
                <a:lnTo>
                  <a:pt x="2097850" y="1802147"/>
                </a:lnTo>
                <a:lnTo>
                  <a:pt x="2098952" y="1803221"/>
                </a:lnTo>
                <a:lnTo>
                  <a:pt x="2100475" y="1803459"/>
                </a:lnTo>
                <a:lnTo>
                  <a:pt x="2102794" y="1805778"/>
                </a:lnTo>
                <a:lnTo>
                  <a:pt x="2107458" y="1812367"/>
                </a:lnTo>
                <a:lnTo>
                  <a:pt x="2110491" y="1814700"/>
                </a:lnTo>
                <a:lnTo>
                  <a:pt x="2113531" y="1815427"/>
                </a:lnTo>
                <a:lnTo>
                  <a:pt x="2117312" y="1815577"/>
                </a:lnTo>
                <a:lnTo>
                  <a:pt x="2118536" y="1818120"/>
                </a:lnTo>
                <a:lnTo>
                  <a:pt x="2117543" y="1820806"/>
                </a:lnTo>
                <a:lnTo>
                  <a:pt x="2117291" y="1823043"/>
                </a:lnTo>
                <a:lnTo>
                  <a:pt x="2118148" y="1823846"/>
                </a:lnTo>
                <a:lnTo>
                  <a:pt x="2119331" y="1826471"/>
                </a:lnTo>
                <a:lnTo>
                  <a:pt x="2121004" y="1827994"/>
                </a:lnTo>
                <a:lnTo>
                  <a:pt x="2121324" y="1829197"/>
                </a:lnTo>
                <a:lnTo>
                  <a:pt x="2122099" y="1830544"/>
                </a:lnTo>
                <a:lnTo>
                  <a:pt x="2121773" y="1833026"/>
                </a:lnTo>
                <a:lnTo>
                  <a:pt x="2120338" y="1836650"/>
                </a:lnTo>
                <a:lnTo>
                  <a:pt x="2120732" y="1839737"/>
                </a:lnTo>
                <a:lnTo>
                  <a:pt x="2122949" y="1842287"/>
                </a:lnTo>
                <a:lnTo>
                  <a:pt x="2124227" y="1844742"/>
                </a:lnTo>
                <a:lnTo>
                  <a:pt x="2124560" y="1847095"/>
                </a:lnTo>
                <a:lnTo>
                  <a:pt x="2125111" y="1848523"/>
                </a:lnTo>
                <a:lnTo>
                  <a:pt x="2125893" y="1849026"/>
                </a:lnTo>
                <a:lnTo>
                  <a:pt x="2128165" y="1848850"/>
                </a:lnTo>
                <a:lnTo>
                  <a:pt x="2131939" y="1848000"/>
                </a:lnTo>
                <a:lnTo>
                  <a:pt x="2134700" y="1848142"/>
                </a:lnTo>
                <a:lnTo>
                  <a:pt x="2136467" y="1849292"/>
                </a:lnTo>
                <a:lnTo>
                  <a:pt x="2140826" y="1849332"/>
                </a:lnTo>
                <a:lnTo>
                  <a:pt x="2147783" y="1848272"/>
                </a:lnTo>
                <a:lnTo>
                  <a:pt x="2152176" y="1847945"/>
                </a:lnTo>
                <a:lnTo>
                  <a:pt x="2154011" y="1848353"/>
                </a:lnTo>
                <a:lnTo>
                  <a:pt x="2155643" y="1846837"/>
                </a:lnTo>
                <a:lnTo>
                  <a:pt x="2157078" y="1843389"/>
                </a:lnTo>
                <a:lnTo>
                  <a:pt x="2158418" y="1841771"/>
                </a:lnTo>
                <a:lnTo>
                  <a:pt x="2159676" y="1841975"/>
                </a:lnTo>
                <a:lnTo>
                  <a:pt x="2161662" y="1840866"/>
                </a:lnTo>
                <a:lnTo>
                  <a:pt x="2164388" y="1838439"/>
                </a:lnTo>
                <a:lnTo>
                  <a:pt x="2166755" y="1837262"/>
                </a:lnTo>
                <a:lnTo>
                  <a:pt x="2169754" y="1837385"/>
                </a:lnTo>
                <a:lnTo>
                  <a:pt x="2172950" y="1837507"/>
                </a:lnTo>
                <a:lnTo>
                  <a:pt x="2174949" y="1836487"/>
                </a:lnTo>
                <a:lnTo>
                  <a:pt x="2176826" y="1834359"/>
                </a:lnTo>
                <a:lnTo>
                  <a:pt x="2180083" y="1832475"/>
                </a:lnTo>
                <a:lnTo>
                  <a:pt x="2187026" y="1830007"/>
                </a:lnTo>
                <a:lnTo>
                  <a:pt x="2188692" y="1829619"/>
                </a:lnTo>
                <a:lnTo>
                  <a:pt x="2189488" y="1829755"/>
                </a:lnTo>
                <a:lnTo>
                  <a:pt x="2191799" y="1830143"/>
                </a:lnTo>
                <a:lnTo>
                  <a:pt x="2193853" y="1831108"/>
                </a:lnTo>
                <a:lnTo>
                  <a:pt x="2195791" y="1833046"/>
                </a:lnTo>
                <a:lnTo>
                  <a:pt x="2196090" y="1834291"/>
                </a:lnTo>
                <a:lnTo>
                  <a:pt x="2195873" y="1835923"/>
                </a:lnTo>
                <a:lnTo>
                  <a:pt x="2195444" y="1836868"/>
                </a:lnTo>
                <a:lnTo>
                  <a:pt x="2194649" y="1837929"/>
                </a:lnTo>
                <a:lnTo>
                  <a:pt x="2193901" y="1839649"/>
                </a:lnTo>
                <a:lnTo>
                  <a:pt x="2194383" y="1840989"/>
                </a:lnTo>
                <a:lnTo>
                  <a:pt x="2195505" y="1843852"/>
                </a:lnTo>
                <a:lnTo>
                  <a:pt x="2196430" y="1845919"/>
                </a:lnTo>
                <a:lnTo>
                  <a:pt x="2197450" y="1848353"/>
                </a:lnTo>
                <a:lnTo>
                  <a:pt x="2196994" y="1849224"/>
                </a:lnTo>
                <a:lnTo>
                  <a:pt x="2196376" y="1850910"/>
                </a:lnTo>
                <a:lnTo>
                  <a:pt x="2194479" y="1853759"/>
                </a:lnTo>
                <a:lnTo>
                  <a:pt x="2193445" y="1854847"/>
                </a:lnTo>
                <a:lnTo>
                  <a:pt x="2192330" y="1855908"/>
                </a:lnTo>
                <a:lnTo>
                  <a:pt x="2190405" y="1856167"/>
                </a:lnTo>
                <a:lnTo>
                  <a:pt x="2189583" y="1856411"/>
                </a:lnTo>
                <a:lnTo>
                  <a:pt x="2188651" y="1856860"/>
                </a:lnTo>
                <a:lnTo>
                  <a:pt x="2188066" y="1857867"/>
                </a:lnTo>
                <a:lnTo>
                  <a:pt x="2187400" y="1858574"/>
                </a:lnTo>
                <a:lnTo>
                  <a:pt x="2186298" y="1859988"/>
                </a:lnTo>
                <a:lnTo>
                  <a:pt x="2186210" y="1861205"/>
                </a:lnTo>
                <a:lnTo>
                  <a:pt x="2186706" y="1863014"/>
                </a:lnTo>
                <a:lnTo>
                  <a:pt x="2186951" y="1864864"/>
                </a:lnTo>
                <a:lnTo>
                  <a:pt x="2185707" y="1866516"/>
                </a:lnTo>
                <a:lnTo>
                  <a:pt x="2184741" y="1869053"/>
                </a:lnTo>
                <a:lnTo>
                  <a:pt x="2184449" y="1869814"/>
                </a:lnTo>
                <a:lnTo>
                  <a:pt x="2183973" y="1871732"/>
                </a:lnTo>
                <a:lnTo>
                  <a:pt x="2183830" y="1872398"/>
                </a:lnTo>
                <a:lnTo>
                  <a:pt x="2183524" y="1876424"/>
                </a:lnTo>
                <a:lnTo>
                  <a:pt x="2182279" y="1879164"/>
                </a:lnTo>
                <a:lnTo>
                  <a:pt x="2180546" y="1882347"/>
                </a:lnTo>
                <a:lnTo>
                  <a:pt x="2180933" y="1884244"/>
                </a:lnTo>
                <a:lnTo>
                  <a:pt x="2181239" y="1885998"/>
                </a:lnTo>
                <a:lnTo>
                  <a:pt x="2180811" y="1886848"/>
                </a:lnTo>
                <a:lnTo>
                  <a:pt x="2180702" y="1887590"/>
                </a:lnTo>
                <a:lnTo>
                  <a:pt x="2180450" y="1889276"/>
                </a:lnTo>
                <a:lnTo>
                  <a:pt x="2179906" y="1889922"/>
                </a:lnTo>
                <a:lnTo>
                  <a:pt x="2178328" y="1890976"/>
                </a:lnTo>
                <a:lnTo>
                  <a:pt x="2177383" y="1892248"/>
                </a:lnTo>
                <a:lnTo>
                  <a:pt x="2177580" y="1894172"/>
                </a:lnTo>
                <a:lnTo>
                  <a:pt x="2177098" y="1895838"/>
                </a:lnTo>
                <a:lnTo>
                  <a:pt x="2176377" y="1897307"/>
                </a:lnTo>
                <a:lnTo>
                  <a:pt x="2175622" y="1898266"/>
                </a:lnTo>
                <a:lnTo>
                  <a:pt x="2174534" y="1898878"/>
                </a:lnTo>
                <a:lnTo>
                  <a:pt x="2173813" y="1899394"/>
                </a:lnTo>
                <a:lnTo>
                  <a:pt x="2173269" y="1901258"/>
                </a:lnTo>
                <a:lnTo>
                  <a:pt x="2173106" y="1902699"/>
                </a:lnTo>
                <a:lnTo>
                  <a:pt x="2172596" y="1904134"/>
                </a:lnTo>
                <a:lnTo>
                  <a:pt x="2172909" y="1905596"/>
                </a:lnTo>
                <a:lnTo>
                  <a:pt x="2172358" y="1906861"/>
                </a:lnTo>
                <a:lnTo>
                  <a:pt x="2170808" y="1907745"/>
                </a:lnTo>
                <a:lnTo>
                  <a:pt x="2169930" y="1908268"/>
                </a:lnTo>
                <a:lnTo>
                  <a:pt x="2169121" y="1908479"/>
                </a:lnTo>
                <a:lnTo>
                  <a:pt x="2167571" y="1909853"/>
                </a:lnTo>
                <a:lnTo>
                  <a:pt x="2166184" y="1914552"/>
                </a:lnTo>
                <a:lnTo>
                  <a:pt x="2165871" y="1917279"/>
                </a:lnTo>
                <a:lnTo>
                  <a:pt x="2166190" y="1919699"/>
                </a:lnTo>
                <a:lnTo>
                  <a:pt x="2164246" y="1921216"/>
                </a:lnTo>
                <a:lnTo>
                  <a:pt x="2162804" y="1922419"/>
                </a:lnTo>
                <a:lnTo>
                  <a:pt x="2161900" y="1921984"/>
                </a:lnTo>
                <a:lnTo>
                  <a:pt x="2160941" y="1921576"/>
                </a:lnTo>
                <a:lnTo>
                  <a:pt x="2158738" y="1921053"/>
                </a:lnTo>
                <a:lnTo>
                  <a:pt x="2157636" y="1920699"/>
                </a:lnTo>
                <a:lnTo>
                  <a:pt x="2155419" y="1919910"/>
                </a:lnTo>
                <a:lnTo>
                  <a:pt x="2151869" y="1918911"/>
                </a:lnTo>
                <a:lnTo>
                  <a:pt x="2148401" y="1917748"/>
                </a:lnTo>
                <a:lnTo>
                  <a:pt x="2146226" y="1917136"/>
                </a:lnTo>
                <a:lnTo>
                  <a:pt x="2144512" y="1916646"/>
                </a:lnTo>
                <a:lnTo>
                  <a:pt x="2143213" y="1915844"/>
                </a:lnTo>
                <a:lnTo>
                  <a:pt x="2142118" y="1914409"/>
                </a:lnTo>
                <a:lnTo>
                  <a:pt x="2141030" y="1914987"/>
                </a:lnTo>
                <a:lnTo>
                  <a:pt x="2140024" y="1916687"/>
                </a:lnTo>
                <a:lnTo>
                  <a:pt x="2138344" y="1917693"/>
                </a:lnTo>
                <a:lnTo>
                  <a:pt x="2137582" y="1919550"/>
                </a:lnTo>
                <a:lnTo>
                  <a:pt x="2136909" y="1920971"/>
                </a:lnTo>
                <a:lnTo>
                  <a:pt x="2135169" y="1922868"/>
                </a:lnTo>
                <a:lnTo>
                  <a:pt x="2134393" y="1923650"/>
                </a:lnTo>
                <a:lnTo>
                  <a:pt x="2130987" y="1924935"/>
                </a:lnTo>
                <a:lnTo>
                  <a:pt x="2130218" y="1925364"/>
                </a:lnTo>
                <a:lnTo>
                  <a:pt x="2127437" y="1925636"/>
                </a:lnTo>
                <a:lnTo>
                  <a:pt x="2126492" y="1926200"/>
                </a:lnTo>
                <a:lnTo>
                  <a:pt x="2125513" y="1927397"/>
                </a:lnTo>
                <a:lnTo>
                  <a:pt x="2125247" y="1928587"/>
                </a:lnTo>
                <a:lnTo>
                  <a:pt x="2125941" y="1929838"/>
                </a:lnTo>
                <a:lnTo>
                  <a:pt x="2127022" y="1932341"/>
                </a:lnTo>
                <a:lnTo>
                  <a:pt x="2127526" y="1934048"/>
                </a:lnTo>
                <a:lnTo>
                  <a:pt x="2128260" y="1937427"/>
                </a:lnTo>
                <a:lnTo>
                  <a:pt x="2130728" y="1947988"/>
                </a:lnTo>
                <a:lnTo>
                  <a:pt x="2129932" y="1949803"/>
                </a:lnTo>
                <a:lnTo>
                  <a:pt x="2129192" y="1957671"/>
                </a:lnTo>
                <a:lnTo>
                  <a:pt x="2129368" y="1959085"/>
                </a:lnTo>
                <a:lnTo>
                  <a:pt x="2129293" y="1961288"/>
                </a:lnTo>
                <a:lnTo>
                  <a:pt x="2129341" y="1962900"/>
                </a:lnTo>
                <a:lnTo>
                  <a:pt x="2129851" y="1963301"/>
                </a:lnTo>
                <a:lnTo>
                  <a:pt x="2130517" y="1963866"/>
                </a:lnTo>
                <a:lnTo>
                  <a:pt x="2130858" y="1964804"/>
                </a:lnTo>
                <a:lnTo>
                  <a:pt x="2130769" y="1966246"/>
                </a:lnTo>
                <a:lnTo>
                  <a:pt x="2130429" y="1967300"/>
                </a:lnTo>
                <a:lnTo>
                  <a:pt x="2129905" y="1969387"/>
                </a:lnTo>
                <a:lnTo>
                  <a:pt x="2129212" y="1972400"/>
                </a:lnTo>
                <a:lnTo>
                  <a:pt x="2128443" y="1973556"/>
                </a:lnTo>
                <a:lnTo>
                  <a:pt x="2127940" y="1974474"/>
                </a:lnTo>
                <a:lnTo>
                  <a:pt x="2127512" y="1975106"/>
                </a:lnTo>
                <a:lnTo>
                  <a:pt x="2127457" y="1977235"/>
                </a:lnTo>
                <a:lnTo>
                  <a:pt x="2127172" y="1978635"/>
                </a:lnTo>
                <a:lnTo>
                  <a:pt x="2125968" y="1979132"/>
                </a:lnTo>
                <a:lnTo>
                  <a:pt x="2124771" y="1979948"/>
                </a:lnTo>
                <a:lnTo>
                  <a:pt x="2123350" y="1979649"/>
                </a:lnTo>
                <a:lnTo>
                  <a:pt x="2122099" y="1979812"/>
                </a:lnTo>
                <a:lnTo>
                  <a:pt x="2120555" y="1980356"/>
                </a:lnTo>
                <a:lnTo>
                  <a:pt x="2117788" y="1980988"/>
                </a:lnTo>
                <a:lnTo>
                  <a:pt x="2116183" y="1981832"/>
                </a:lnTo>
                <a:lnTo>
                  <a:pt x="2115415" y="1982444"/>
                </a:lnTo>
                <a:lnTo>
                  <a:pt x="2114884" y="1983178"/>
                </a:lnTo>
                <a:lnTo>
                  <a:pt x="2114789" y="1983885"/>
                </a:lnTo>
                <a:lnTo>
                  <a:pt x="2115156" y="1984259"/>
                </a:lnTo>
                <a:lnTo>
                  <a:pt x="2116713" y="1984545"/>
                </a:lnTo>
                <a:lnTo>
                  <a:pt x="2117781" y="1985864"/>
                </a:lnTo>
                <a:lnTo>
                  <a:pt x="2117931" y="1987306"/>
                </a:lnTo>
                <a:lnTo>
                  <a:pt x="2116829" y="1988128"/>
                </a:lnTo>
                <a:lnTo>
                  <a:pt x="2117346" y="1989692"/>
                </a:lnTo>
                <a:lnTo>
                  <a:pt x="2118570" y="1991215"/>
                </a:lnTo>
                <a:lnTo>
                  <a:pt x="2119209" y="1992324"/>
                </a:lnTo>
                <a:lnTo>
                  <a:pt x="2119338" y="1993473"/>
                </a:lnTo>
                <a:lnTo>
                  <a:pt x="2119896" y="1994119"/>
                </a:lnTo>
                <a:lnTo>
                  <a:pt x="2120712" y="1993527"/>
                </a:lnTo>
                <a:lnTo>
                  <a:pt x="2122697" y="1988448"/>
                </a:lnTo>
                <a:lnTo>
                  <a:pt x="2120317" y="1985000"/>
                </a:lnTo>
                <a:lnTo>
                  <a:pt x="2121208" y="1984565"/>
                </a:lnTo>
                <a:lnTo>
                  <a:pt x="2124826" y="1985578"/>
                </a:lnTo>
                <a:lnTo>
                  <a:pt x="2126335" y="1985293"/>
                </a:lnTo>
                <a:lnTo>
                  <a:pt x="2128885" y="1985789"/>
                </a:lnTo>
                <a:lnTo>
                  <a:pt x="2130545" y="1983946"/>
                </a:lnTo>
                <a:lnTo>
                  <a:pt x="2131442" y="1982015"/>
                </a:lnTo>
                <a:lnTo>
                  <a:pt x="2133366" y="1980716"/>
                </a:lnTo>
                <a:lnTo>
                  <a:pt x="2135719" y="1976194"/>
                </a:lnTo>
                <a:lnTo>
                  <a:pt x="2139643" y="1970822"/>
                </a:lnTo>
                <a:lnTo>
                  <a:pt x="2141030" y="1969449"/>
                </a:lnTo>
                <a:lnTo>
                  <a:pt x="2143777" y="1968231"/>
                </a:lnTo>
                <a:lnTo>
                  <a:pt x="2144485" y="1968381"/>
                </a:lnTo>
                <a:lnTo>
                  <a:pt x="2145192" y="1968803"/>
                </a:lnTo>
                <a:lnTo>
                  <a:pt x="2143002" y="1971659"/>
                </a:lnTo>
                <a:lnTo>
                  <a:pt x="2142397" y="1973630"/>
                </a:lnTo>
                <a:lnTo>
                  <a:pt x="2143940" y="1973624"/>
                </a:lnTo>
                <a:lnTo>
                  <a:pt x="2145498" y="1973012"/>
                </a:lnTo>
                <a:lnTo>
                  <a:pt x="2149401" y="1969727"/>
                </a:lnTo>
                <a:lnTo>
                  <a:pt x="2150856" y="1967939"/>
                </a:lnTo>
                <a:lnTo>
                  <a:pt x="2151332" y="1969897"/>
                </a:lnTo>
                <a:lnTo>
                  <a:pt x="2150748" y="1979145"/>
                </a:lnTo>
                <a:lnTo>
                  <a:pt x="2154134" y="1978459"/>
                </a:lnTo>
                <a:lnTo>
                  <a:pt x="2155950" y="1979451"/>
                </a:lnTo>
                <a:lnTo>
                  <a:pt x="2158479" y="1979343"/>
                </a:lnTo>
                <a:lnTo>
                  <a:pt x="2161430" y="1981471"/>
                </a:lnTo>
                <a:lnTo>
                  <a:pt x="2162586" y="1981172"/>
                </a:lnTo>
                <a:lnTo>
                  <a:pt x="2163974" y="1981097"/>
                </a:lnTo>
                <a:lnTo>
                  <a:pt x="2165170" y="1983307"/>
                </a:lnTo>
                <a:lnTo>
                  <a:pt x="2167088" y="1983980"/>
                </a:lnTo>
                <a:lnTo>
                  <a:pt x="2170325" y="1982246"/>
                </a:lnTo>
                <a:lnTo>
                  <a:pt x="2175241" y="1980580"/>
                </a:lnTo>
                <a:lnTo>
                  <a:pt x="2177580" y="1980533"/>
                </a:lnTo>
                <a:lnTo>
                  <a:pt x="2183327" y="1977486"/>
                </a:lnTo>
                <a:lnTo>
                  <a:pt x="2186115" y="1975025"/>
                </a:lnTo>
                <a:lnTo>
                  <a:pt x="2196328" y="1968551"/>
                </a:lnTo>
                <a:lnTo>
                  <a:pt x="2200626" y="1964995"/>
                </a:lnTo>
                <a:lnTo>
                  <a:pt x="2204720" y="1962397"/>
                </a:lnTo>
                <a:lnTo>
                  <a:pt x="2207181" y="1958222"/>
                </a:lnTo>
                <a:lnTo>
                  <a:pt x="2211438" y="1954257"/>
                </a:lnTo>
                <a:lnTo>
                  <a:pt x="2211547" y="1952578"/>
                </a:lnTo>
                <a:lnTo>
                  <a:pt x="2212390" y="1950660"/>
                </a:lnTo>
                <a:lnTo>
                  <a:pt x="2218911" y="1939998"/>
                </a:lnTo>
                <a:lnTo>
                  <a:pt x="2221053" y="1938229"/>
                </a:lnTo>
                <a:lnTo>
                  <a:pt x="2224018" y="1936917"/>
                </a:lnTo>
                <a:lnTo>
                  <a:pt x="2225290" y="1934972"/>
                </a:lnTo>
                <a:lnTo>
                  <a:pt x="2226099" y="1932171"/>
                </a:lnTo>
                <a:lnTo>
                  <a:pt x="2230090" y="1928009"/>
                </a:lnTo>
                <a:lnTo>
                  <a:pt x="2232831" y="1923820"/>
                </a:lnTo>
                <a:lnTo>
                  <a:pt x="2235374" y="1921080"/>
                </a:lnTo>
                <a:lnTo>
                  <a:pt x="2236639" y="1918625"/>
                </a:lnTo>
                <a:lnTo>
                  <a:pt x="2243194" y="1912614"/>
                </a:lnTo>
                <a:lnTo>
                  <a:pt x="2248505" y="1905922"/>
                </a:lnTo>
                <a:lnTo>
                  <a:pt x="2253469" y="1901060"/>
                </a:lnTo>
                <a:lnTo>
                  <a:pt x="2255060" y="1898055"/>
                </a:lnTo>
                <a:lnTo>
                  <a:pt x="2261493" y="1889215"/>
                </a:lnTo>
                <a:lnTo>
                  <a:pt x="2263479" y="1883367"/>
                </a:lnTo>
                <a:lnTo>
                  <a:pt x="2265893" y="1881143"/>
                </a:lnTo>
                <a:lnTo>
                  <a:pt x="2266940" y="1875553"/>
                </a:lnTo>
                <a:lnTo>
                  <a:pt x="2269014" y="1871528"/>
                </a:lnTo>
                <a:lnTo>
                  <a:pt x="2269572" y="1869121"/>
                </a:lnTo>
                <a:lnTo>
                  <a:pt x="2270660" y="1866856"/>
                </a:lnTo>
                <a:lnTo>
                  <a:pt x="2278568" y="1857724"/>
                </a:lnTo>
                <a:lnTo>
                  <a:pt x="2281737" y="1850638"/>
                </a:lnTo>
                <a:lnTo>
                  <a:pt x="2285660" y="1843491"/>
                </a:lnTo>
                <a:lnTo>
                  <a:pt x="2288476" y="1840995"/>
                </a:lnTo>
                <a:lnTo>
                  <a:pt x="2291454" y="1837738"/>
                </a:lnTo>
                <a:lnTo>
                  <a:pt x="2293066" y="1835154"/>
                </a:lnTo>
                <a:lnTo>
                  <a:pt x="2297602" y="1831061"/>
                </a:lnTo>
                <a:lnTo>
                  <a:pt x="2299791" y="1828225"/>
                </a:lnTo>
                <a:lnTo>
                  <a:pt x="2300886" y="1825328"/>
                </a:lnTo>
                <a:lnTo>
                  <a:pt x="2301906" y="1818154"/>
                </a:lnTo>
                <a:lnTo>
                  <a:pt x="2304850" y="1812619"/>
                </a:lnTo>
                <a:lnTo>
                  <a:pt x="2303994" y="1811728"/>
                </a:lnTo>
                <a:lnTo>
                  <a:pt x="2303524" y="1810014"/>
                </a:lnTo>
                <a:lnTo>
                  <a:pt x="2303844" y="1808097"/>
                </a:lnTo>
                <a:lnTo>
                  <a:pt x="2304279" y="1806955"/>
                </a:lnTo>
                <a:lnTo>
                  <a:pt x="2304585" y="1805159"/>
                </a:lnTo>
                <a:lnTo>
                  <a:pt x="2305245" y="1803153"/>
                </a:lnTo>
                <a:lnTo>
                  <a:pt x="2305857" y="1801936"/>
                </a:lnTo>
                <a:lnTo>
                  <a:pt x="2307502" y="1794184"/>
                </a:lnTo>
                <a:lnTo>
                  <a:pt x="2307387" y="1789315"/>
                </a:lnTo>
                <a:lnTo>
                  <a:pt x="2306489" y="1787432"/>
                </a:lnTo>
                <a:lnTo>
                  <a:pt x="2306455" y="1784895"/>
                </a:lnTo>
                <a:lnTo>
                  <a:pt x="2308781" y="1781291"/>
                </a:lnTo>
                <a:lnTo>
                  <a:pt x="2309331" y="1780693"/>
                </a:lnTo>
                <a:lnTo>
                  <a:pt x="2309542" y="1779843"/>
                </a:lnTo>
                <a:lnTo>
                  <a:pt x="2308386" y="1779122"/>
                </a:lnTo>
                <a:lnTo>
                  <a:pt x="2307842" y="1778408"/>
                </a:lnTo>
                <a:lnTo>
                  <a:pt x="2306713" y="1766025"/>
                </a:lnTo>
                <a:lnTo>
                  <a:pt x="2307563" y="1758389"/>
                </a:lnTo>
                <a:lnTo>
                  <a:pt x="2309950" y="1752758"/>
                </a:lnTo>
                <a:lnTo>
                  <a:pt x="2310426" y="1750806"/>
                </a:lnTo>
                <a:lnTo>
                  <a:pt x="2310753" y="1745319"/>
                </a:lnTo>
                <a:lnTo>
                  <a:pt x="2313629" y="1739777"/>
                </a:lnTo>
                <a:lnTo>
                  <a:pt x="2315431" y="1733487"/>
                </a:lnTo>
                <a:lnTo>
                  <a:pt x="2319185" y="1730175"/>
                </a:lnTo>
                <a:lnTo>
                  <a:pt x="2321647" y="1726081"/>
                </a:lnTo>
                <a:lnTo>
                  <a:pt x="2323721" y="1724232"/>
                </a:lnTo>
                <a:lnTo>
                  <a:pt x="2324074" y="1720009"/>
                </a:lnTo>
                <a:lnTo>
                  <a:pt x="2325978" y="1716249"/>
                </a:lnTo>
                <a:lnTo>
                  <a:pt x="2324523" y="1714515"/>
                </a:lnTo>
                <a:lnTo>
                  <a:pt x="2323006" y="1713372"/>
                </a:lnTo>
                <a:lnTo>
                  <a:pt x="2319953" y="1710339"/>
                </a:lnTo>
                <a:lnTo>
                  <a:pt x="2319246" y="1708238"/>
                </a:lnTo>
                <a:lnTo>
                  <a:pt x="2321388" y="1704661"/>
                </a:lnTo>
                <a:lnTo>
                  <a:pt x="2321789" y="1701445"/>
                </a:lnTo>
                <a:lnTo>
                  <a:pt x="2321599" y="1695549"/>
                </a:lnTo>
                <a:lnTo>
                  <a:pt x="2318376" y="1693734"/>
                </a:lnTo>
                <a:lnTo>
                  <a:pt x="2314323" y="1689239"/>
                </a:lnTo>
                <a:lnTo>
                  <a:pt x="2313656" y="1687716"/>
                </a:lnTo>
                <a:lnTo>
                  <a:pt x="2314561" y="1687600"/>
                </a:lnTo>
                <a:lnTo>
                  <a:pt x="2320171" y="1690014"/>
                </a:lnTo>
                <a:lnTo>
                  <a:pt x="2322972" y="1687416"/>
                </a:lnTo>
                <a:lnTo>
                  <a:pt x="2324387" y="1684662"/>
                </a:lnTo>
                <a:lnTo>
                  <a:pt x="2323843" y="1681201"/>
                </a:lnTo>
                <a:lnTo>
                  <a:pt x="2320864" y="1679868"/>
                </a:lnTo>
                <a:lnTo>
                  <a:pt x="2316995" y="1676047"/>
                </a:lnTo>
                <a:lnTo>
                  <a:pt x="2316825" y="1674755"/>
                </a:lnTo>
                <a:lnTo>
                  <a:pt x="2310746" y="1671497"/>
                </a:lnTo>
                <a:lnTo>
                  <a:pt x="2304252" y="1664548"/>
                </a:lnTo>
                <a:lnTo>
                  <a:pt x="2302239" y="1658455"/>
                </a:lnTo>
                <a:lnTo>
                  <a:pt x="2301036" y="1656816"/>
                </a:lnTo>
                <a:lnTo>
                  <a:pt x="2294922" y="1651818"/>
                </a:lnTo>
                <a:lnTo>
                  <a:pt x="2293725" y="1650152"/>
                </a:lnTo>
                <a:lnTo>
                  <a:pt x="2292046" y="1649472"/>
                </a:lnTo>
                <a:lnTo>
                  <a:pt x="2284641" y="1652212"/>
                </a:lnTo>
                <a:lnTo>
                  <a:pt x="2280540" y="1651403"/>
                </a:lnTo>
                <a:lnTo>
                  <a:pt x="2272733" y="1648071"/>
                </a:lnTo>
                <a:lnTo>
                  <a:pt x="2271999" y="1648778"/>
                </a:lnTo>
                <a:lnTo>
                  <a:pt x="2273121" y="1651247"/>
                </a:lnTo>
                <a:lnTo>
                  <a:pt x="2272910" y="1653688"/>
                </a:lnTo>
                <a:lnTo>
                  <a:pt x="2273237" y="1657061"/>
                </a:lnTo>
                <a:lnTo>
                  <a:pt x="2272809" y="1662691"/>
                </a:lnTo>
                <a:lnTo>
                  <a:pt x="2272067" y="1666724"/>
                </a:lnTo>
                <a:lnTo>
                  <a:pt x="2269211" y="1672334"/>
                </a:lnTo>
                <a:lnTo>
                  <a:pt x="2268062" y="1673395"/>
                </a:lnTo>
                <a:lnTo>
                  <a:pt x="2265573" y="1673843"/>
                </a:lnTo>
                <a:lnTo>
                  <a:pt x="2264227" y="1673809"/>
                </a:lnTo>
                <a:lnTo>
                  <a:pt x="2265036" y="1671620"/>
                </a:lnTo>
                <a:lnTo>
                  <a:pt x="2267225" y="1668995"/>
                </a:lnTo>
                <a:lnTo>
                  <a:pt x="2270320" y="1664337"/>
                </a:lnTo>
                <a:lnTo>
                  <a:pt x="2270306" y="1660189"/>
                </a:lnTo>
                <a:lnTo>
                  <a:pt x="2269538" y="1659781"/>
                </a:lnTo>
                <a:lnTo>
                  <a:pt x="2268878" y="1659788"/>
                </a:lnTo>
                <a:lnTo>
                  <a:pt x="2266695" y="1661413"/>
                </a:lnTo>
                <a:lnTo>
                  <a:pt x="2264288" y="1667309"/>
                </a:lnTo>
                <a:lnTo>
                  <a:pt x="2258508" y="1671259"/>
                </a:lnTo>
                <a:lnTo>
                  <a:pt x="2254455" y="1672647"/>
                </a:lnTo>
                <a:lnTo>
                  <a:pt x="2246635" y="1673334"/>
                </a:lnTo>
                <a:lnTo>
                  <a:pt x="2245214" y="1673102"/>
                </a:lnTo>
                <a:lnTo>
                  <a:pt x="2244595" y="1672042"/>
                </a:lnTo>
                <a:lnTo>
                  <a:pt x="2246356" y="1670355"/>
                </a:lnTo>
                <a:lnTo>
                  <a:pt x="2250239" y="1667934"/>
                </a:lnTo>
                <a:lnTo>
                  <a:pt x="2252674" y="1662821"/>
                </a:lnTo>
                <a:lnTo>
                  <a:pt x="2255366" y="1661610"/>
                </a:lnTo>
                <a:lnTo>
                  <a:pt x="2256298" y="1660203"/>
                </a:lnTo>
                <a:lnTo>
                  <a:pt x="2252245" y="1659434"/>
                </a:lnTo>
                <a:lnTo>
                  <a:pt x="2249457" y="1657585"/>
                </a:lnTo>
                <a:lnTo>
                  <a:pt x="2246839" y="1655218"/>
                </a:lnTo>
                <a:lnTo>
                  <a:pt x="2248063" y="1654470"/>
                </a:lnTo>
                <a:lnTo>
                  <a:pt x="2248981" y="1654246"/>
                </a:lnTo>
                <a:lnTo>
                  <a:pt x="2250164" y="1653403"/>
                </a:lnTo>
                <a:lnTo>
                  <a:pt x="2253082" y="1649268"/>
                </a:lnTo>
                <a:lnTo>
                  <a:pt x="2250389" y="1649010"/>
                </a:lnTo>
                <a:lnTo>
                  <a:pt x="2247574" y="1649295"/>
                </a:lnTo>
                <a:lnTo>
                  <a:pt x="2243072" y="1652559"/>
                </a:lnTo>
                <a:lnTo>
                  <a:pt x="2242201" y="1654300"/>
                </a:lnTo>
                <a:lnTo>
                  <a:pt x="2243656" y="1656626"/>
                </a:lnTo>
                <a:lnTo>
                  <a:pt x="2245289" y="1657653"/>
                </a:lnTo>
                <a:lnTo>
                  <a:pt x="2243330" y="1664235"/>
                </a:lnTo>
                <a:lnTo>
                  <a:pt x="2240726" y="1663385"/>
                </a:lnTo>
                <a:lnTo>
                  <a:pt x="2238196" y="1663671"/>
                </a:lnTo>
                <a:lnTo>
                  <a:pt x="2236605" y="1665513"/>
                </a:lnTo>
                <a:lnTo>
                  <a:pt x="2235007" y="1664806"/>
                </a:lnTo>
                <a:lnTo>
                  <a:pt x="2234320" y="1660699"/>
                </a:lnTo>
                <a:lnTo>
                  <a:pt x="2235204" y="1656510"/>
                </a:lnTo>
                <a:lnTo>
                  <a:pt x="2235986" y="1646983"/>
                </a:lnTo>
                <a:lnTo>
                  <a:pt x="2236945" y="1643740"/>
                </a:lnTo>
                <a:lnTo>
                  <a:pt x="2237006" y="1640163"/>
                </a:lnTo>
                <a:lnTo>
                  <a:pt x="2236503" y="1638204"/>
                </a:lnTo>
                <a:lnTo>
                  <a:pt x="2234932" y="1638096"/>
                </a:lnTo>
                <a:lnTo>
                  <a:pt x="2232369" y="1638449"/>
                </a:lnTo>
                <a:lnTo>
                  <a:pt x="2225834" y="1638436"/>
                </a:lnTo>
                <a:lnTo>
                  <a:pt x="2218455" y="1639428"/>
                </a:lnTo>
                <a:lnTo>
                  <a:pt x="2210561" y="1635858"/>
                </a:lnTo>
                <a:lnTo>
                  <a:pt x="2208419" y="1635369"/>
                </a:lnTo>
                <a:lnTo>
                  <a:pt x="2207134" y="1634573"/>
                </a:lnTo>
                <a:lnTo>
                  <a:pt x="2206250" y="1630962"/>
                </a:lnTo>
                <a:lnTo>
                  <a:pt x="2206692" y="1628895"/>
                </a:lnTo>
                <a:lnTo>
                  <a:pt x="2207215" y="1627569"/>
                </a:lnTo>
                <a:lnTo>
                  <a:pt x="2212526" y="1621905"/>
                </a:lnTo>
                <a:lnTo>
                  <a:pt x="2216538" y="1620347"/>
                </a:lnTo>
                <a:lnTo>
                  <a:pt x="2224630" y="1613949"/>
                </a:lnTo>
                <a:lnTo>
                  <a:pt x="2227989" y="1608651"/>
                </a:lnTo>
                <a:lnTo>
                  <a:pt x="2230077" y="1606407"/>
                </a:lnTo>
                <a:lnTo>
                  <a:pt x="2236442" y="1602443"/>
                </a:lnTo>
                <a:lnTo>
                  <a:pt x="2240610" y="1599023"/>
                </a:lnTo>
                <a:lnTo>
                  <a:pt x="2243997" y="1595731"/>
                </a:lnTo>
                <a:lnTo>
                  <a:pt x="2247709" y="1592930"/>
                </a:lnTo>
                <a:lnTo>
                  <a:pt x="2251307" y="1588245"/>
                </a:lnTo>
                <a:lnTo>
                  <a:pt x="2253571" y="1587313"/>
                </a:lnTo>
                <a:lnTo>
                  <a:pt x="2260867" y="1577235"/>
                </a:lnTo>
                <a:lnTo>
                  <a:pt x="2262146" y="1574971"/>
                </a:lnTo>
                <a:lnTo>
                  <a:pt x="2262894" y="1571870"/>
                </a:lnTo>
                <a:lnTo>
                  <a:pt x="2263608" y="1570469"/>
                </a:lnTo>
                <a:lnTo>
                  <a:pt x="2272094" y="1558766"/>
                </a:lnTo>
                <a:lnTo>
                  <a:pt x="2277888" y="1554475"/>
                </a:lnTo>
                <a:lnTo>
                  <a:pt x="2282002" y="1548383"/>
                </a:lnTo>
                <a:lnTo>
                  <a:pt x="2287007" y="1545975"/>
                </a:lnTo>
                <a:lnTo>
                  <a:pt x="2288210" y="1544969"/>
                </a:lnTo>
                <a:lnTo>
                  <a:pt x="2290352" y="1541521"/>
                </a:lnTo>
                <a:lnTo>
                  <a:pt x="2293868" y="1539447"/>
                </a:lnTo>
                <a:lnTo>
                  <a:pt x="2294977" y="1538203"/>
                </a:lnTo>
                <a:lnTo>
                  <a:pt x="2297670" y="1533287"/>
                </a:lnTo>
                <a:lnTo>
                  <a:pt x="2306156" y="1528778"/>
                </a:lnTo>
                <a:lnTo>
                  <a:pt x="2307074" y="1526928"/>
                </a:lnTo>
                <a:lnTo>
                  <a:pt x="2310698" y="1514457"/>
                </a:lnTo>
                <a:lnTo>
                  <a:pt x="2312705" y="1511152"/>
                </a:lnTo>
                <a:lnTo>
                  <a:pt x="2316479" y="1507038"/>
                </a:lnTo>
                <a:lnTo>
                  <a:pt x="2323340" y="1502986"/>
                </a:lnTo>
                <a:lnTo>
                  <a:pt x="2328222" y="1498565"/>
                </a:lnTo>
                <a:lnTo>
                  <a:pt x="2331119" y="1495036"/>
                </a:lnTo>
                <a:lnTo>
                  <a:pt x="2336287" y="1485659"/>
                </a:lnTo>
                <a:lnTo>
                  <a:pt x="2342101" y="1479988"/>
                </a:lnTo>
                <a:lnTo>
                  <a:pt x="2346875" y="1476730"/>
                </a:lnTo>
                <a:lnTo>
                  <a:pt x="2358551" y="1471882"/>
                </a:lnTo>
                <a:lnTo>
                  <a:pt x="2364881" y="1472875"/>
                </a:lnTo>
                <a:lnTo>
                  <a:pt x="2371470" y="1470338"/>
                </a:lnTo>
                <a:lnTo>
                  <a:pt x="2376326" y="1470454"/>
                </a:lnTo>
                <a:lnTo>
                  <a:pt x="2383201" y="1471651"/>
                </a:lnTo>
                <a:lnTo>
                  <a:pt x="2403642" y="1470257"/>
                </a:lnTo>
                <a:lnTo>
                  <a:pt x="2407490" y="1471746"/>
                </a:lnTo>
                <a:lnTo>
                  <a:pt x="2408878" y="1473371"/>
                </a:lnTo>
                <a:lnTo>
                  <a:pt x="2410836" y="1478288"/>
                </a:lnTo>
                <a:lnTo>
                  <a:pt x="2413087" y="1479321"/>
                </a:lnTo>
                <a:lnTo>
                  <a:pt x="2417357" y="1477431"/>
                </a:lnTo>
                <a:lnTo>
                  <a:pt x="2420614" y="1469624"/>
                </a:lnTo>
                <a:lnTo>
                  <a:pt x="2422389" y="1468632"/>
                </a:lnTo>
                <a:lnTo>
                  <a:pt x="2427476" y="1471780"/>
                </a:lnTo>
                <a:lnTo>
                  <a:pt x="2431984" y="1472052"/>
                </a:lnTo>
                <a:lnTo>
                  <a:pt x="2441042" y="1475683"/>
                </a:lnTo>
                <a:lnTo>
                  <a:pt x="2444346" y="1474854"/>
                </a:lnTo>
                <a:lnTo>
                  <a:pt x="2447910" y="1471216"/>
                </a:lnTo>
                <a:lnTo>
                  <a:pt x="2455213" y="1470236"/>
                </a:lnTo>
                <a:lnTo>
                  <a:pt x="2459674" y="1475908"/>
                </a:lnTo>
                <a:lnTo>
                  <a:pt x="2464162" y="1476071"/>
                </a:lnTo>
                <a:lnTo>
                  <a:pt x="2467739" y="1475146"/>
                </a:lnTo>
                <a:lnTo>
                  <a:pt x="2468704" y="1471916"/>
                </a:lnTo>
                <a:lnTo>
                  <a:pt x="2467276" y="1470760"/>
                </a:lnTo>
                <a:lnTo>
                  <a:pt x="2464502" y="1471753"/>
                </a:lnTo>
                <a:lnTo>
                  <a:pt x="2463822" y="1468944"/>
                </a:lnTo>
                <a:lnTo>
                  <a:pt x="2465508" y="1465803"/>
                </a:lnTo>
                <a:lnTo>
                  <a:pt x="2467943" y="1467952"/>
                </a:lnTo>
                <a:lnTo>
                  <a:pt x="2471914" y="1467748"/>
                </a:lnTo>
                <a:lnTo>
                  <a:pt x="2473288" y="1467462"/>
                </a:lnTo>
                <a:lnTo>
                  <a:pt x="2472723" y="1466014"/>
                </a:lnTo>
                <a:lnTo>
                  <a:pt x="2471812" y="1464810"/>
                </a:lnTo>
                <a:lnTo>
                  <a:pt x="2470615" y="1462110"/>
                </a:lnTo>
                <a:lnTo>
                  <a:pt x="2474920" y="1458418"/>
                </a:lnTo>
                <a:lnTo>
                  <a:pt x="2477476" y="1457187"/>
                </a:lnTo>
                <a:lnTo>
                  <a:pt x="2481638" y="1456833"/>
                </a:lnTo>
                <a:lnTo>
                  <a:pt x="2492321" y="1461335"/>
                </a:lnTo>
                <a:lnTo>
                  <a:pt x="2494667" y="1461804"/>
                </a:lnTo>
                <a:lnTo>
                  <a:pt x="2497183" y="1463620"/>
                </a:lnTo>
                <a:lnTo>
                  <a:pt x="2501195" y="1464912"/>
                </a:lnTo>
                <a:lnTo>
                  <a:pt x="2498760" y="1466088"/>
                </a:lnTo>
                <a:lnTo>
                  <a:pt x="2497686" y="1467238"/>
                </a:lnTo>
                <a:lnTo>
                  <a:pt x="2500202" y="1466782"/>
                </a:lnTo>
                <a:lnTo>
                  <a:pt x="2502378" y="1468190"/>
                </a:lnTo>
                <a:lnTo>
                  <a:pt x="2504173" y="1468502"/>
                </a:lnTo>
                <a:lnTo>
                  <a:pt x="2504935" y="1467952"/>
                </a:lnTo>
                <a:lnTo>
                  <a:pt x="2505867" y="1466163"/>
                </a:lnTo>
                <a:lnTo>
                  <a:pt x="2507206" y="1464347"/>
                </a:lnTo>
                <a:lnTo>
                  <a:pt x="2508185" y="1463810"/>
                </a:lnTo>
                <a:lnTo>
                  <a:pt x="2510797" y="1463899"/>
                </a:lnTo>
                <a:lnTo>
                  <a:pt x="2514190" y="1464735"/>
                </a:lnTo>
                <a:lnTo>
                  <a:pt x="2516821" y="1466129"/>
                </a:lnTo>
                <a:lnTo>
                  <a:pt x="2522779" y="1473650"/>
                </a:lnTo>
                <a:lnTo>
                  <a:pt x="2525532" y="1475112"/>
                </a:lnTo>
                <a:lnTo>
                  <a:pt x="2528626" y="1474867"/>
                </a:lnTo>
                <a:lnTo>
                  <a:pt x="2529871" y="1475336"/>
                </a:lnTo>
                <a:lnTo>
                  <a:pt x="2531605" y="1477363"/>
                </a:lnTo>
                <a:lnTo>
                  <a:pt x="2526443" y="1479729"/>
                </a:lnTo>
                <a:lnTo>
                  <a:pt x="2521548" y="1480226"/>
                </a:lnTo>
                <a:lnTo>
                  <a:pt x="2517182" y="1479580"/>
                </a:lnTo>
                <a:lnTo>
                  <a:pt x="2509852" y="1482606"/>
                </a:lnTo>
                <a:lnTo>
                  <a:pt x="2513782" y="1490269"/>
                </a:lnTo>
                <a:lnTo>
                  <a:pt x="2520990" y="1490582"/>
                </a:lnTo>
                <a:lnTo>
                  <a:pt x="2528307" y="1488964"/>
                </a:lnTo>
                <a:lnTo>
                  <a:pt x="2529782" y="1485768"/>
                </a:lnTo>
                <a:lnTo>
                  <a:pt x="2532734" y="1484517"/>
                </a:lnTo>
                <a:lnTo>
                  <a:pt x="2534284" y="1484680"/>
                </a:lnTo>
                <a:lnTo>
                  <a:pt x="2537623" y="1487352"/>
                </a:lnTo>
                <a:lnTo>
                  <a:pt x="2542247" y="1488379"/>
                </a:lnTo>
                <a:lnTo>
                  <a:pt x="2543478" y="1487910"/>
                </a:lnTo>
                <a:lnTo>
                  <a:pt x="2547211" y="1482626"/>
                </a:lnTo>
                <a:lnTo>
                  <a:pt x="2549469" y="1482164"/>
                </a:lnTo>
                <a:lnTo>
                  <a:pt x="2550938" y="1482279"/>
                </a:lnTo>
                <a:lnTo>
                  <a:pt x="2552617" y="1477696"/>
                </a:lnTo>
                <a:lnTo>
                  <a:pt x="2558996" y="1477322"/>
                </a:lnTo>
                <a:lnTo>
                  <a:pt x="2562749" y="1481429"/>
                </a:lnTo>
                <a:lnTo>
                  <a:pt x="2565020" y="1482864"/>
                </a:lnTo>
                <a:lnTo>
                  <a:pt x="2569522" y="1481640"/>
                </a:lnTo>
                <a:lnTo>
                  <a:pt x="2571983" y="1478696"/>
                </a:lnTo>
                <a:lnTo>
                  <a:pt x="2573547" y="1477628"/>
                </a:lnTo>
                <a:lnTo>
                  <a:pt x="2578233" y="1480430"/>
                </a:lnTo>
                <a:lnTo>
                  <a:pt x="2580531" y="1478709"/>
                </a:lnTo>
                <a:lnTo>
                  <a:pt x="2584210" y="1478410"/>
                </a:lnTo>
                <a:lnTo>
                  <a:pt x="2586950" y="1478614"/>
                </a:lnTo>
                <a:lnTo>
                  <a:pt x="2586808" y="1475636"/>
                </a:lnTo>
                <a:lnTo>
                  <a:pt x="2587066" y="1472276"/>
                </a:lnTo>
                <a:lnTo>
                  <a:pt x="2583333" y="1468931"/>
                </a:lnTo>
                <a:lnTo>
                  <a:pt x="2575914" y="1465531"/>
                </a:lnTo>
                <a:lnTo>
                  <a:pt x="2571623" y="1467734"/>
                </a:lnTo>
                <a:lnTo>
                  <a:pt x="2569991" y="1467972"/>
                </a:lnTo>
                <a:lnTo>
                  <a:pt x="2568862" y="1467666"/>
                </a:lnTo>
                <a:lnTo>
                  <a:pt x="2567659" y="1465973"/>
                </a:lnTo>
                <a:lnTo>
                  <a:pt x="2568788" y="1463273"/>
                </a:lnTo>
                <a:lnTo>
                  <a:pt x="2569930" y="1461090"/>
                </a:lnTo>
                <a:lnTo>
                  <a:pt x="2569882" y="1458370"/>
                </a:lnTo>
                <a:lnTo>
                  <a:pt x="2570386" y="1454474"/>
                </a:lnTo>
                <a:lnTo>
                  <a:pt x="2572235" y="1452828"/>
                </a:lnTo>
                <a:lnTo>
                  <a:pt x="2573207" y="1452563"/>
                </a:lnTo>
                <a:lnTo>
                  <a:pt x="2575832" y="1444512"/>
                </a:lnTo>
                <a:lnTo>
                  <a:pt x="2583326" y="1433706"/>
                </a:lnTo>
                <a:lnTo>
                  <a:pt x="2592050" y="1427015"/>
                </a:lnTo>
                <a:lnTo>
                  <a:pt x="2597552" y="1421868"/>
                </a:lnTo>
                <a:lnTo>
                  <a:pt x="2600170" y="1418175"/>
                </a:lnTo>
                <a:lnTo>
                  <a:pt x="2604039" y="1409621"/>
                </a:lnTo>
                <a:lnTo>
                  <a:pt x="2609540" y="1403337"/>
                </a:lnTo>
                <a:lnTo>
                  <a:pt x="2612185" y="1401325"/>
                </a:lnTo>
                <a:lnTo>
                  <a:pt x="2614994" y="1398693"/>
                </a:lnTo>
                <a:lnTo>
                  <a:pt x="2615959" y="1390411"/>
                </a:lnTo>
                <a:lnTo>
                  <a:pt x="2618068" y="1388452"/>
                </a:lnTo>
                <a:lnTo>
                  <a:pt x="2619999" y="1387031"/>
                </a:lnTo>
                <a:lnTo>
                  <a:pt x="2623671" y="1382604"/>
                </a:lnTo>
                <a:lnTo>
                  <a:pt x="2629138" y="1379735"/>
                </a:lnTo>
                <a:lnTo>
                  <a:pt x="2631022" y="1377640"/>
                </a:lnTo>
                <a:lnTo>
                  <a:pt x="2637319" y="1377790"/>
                </a:lnTo>
                <a:lnTo>
                  <a:pt x="2642486" y="1379469"/>
                </a:lnTo>
                <a:lnTo>
                  <a:pt x="2644044" y="1379014"/>
                </a:lnTo>
                <a:lnTo>
                  <a:pt x="2647525" y="1376566"/>
                </a:lnTo>
                <a:lnTo>
                  <a:pt x="2651599" y="1377157"/>
                </a:lnTo>
                <a:lnTo>
                  <a:pt x="2656889" y="1375573"/>
                </a:lnTo>
                <a:lnTo>
                  <a:pt x="2661704" y="1372662"/>
                </a:lnTo>
                <a:lnTo>
                  <a:pt x="2663846" y="1372377"/>
                </a:lnTo>
                <a:lnTo>
                  <a:pt x="2665865" y="1372996"/>
                </a:lnTo>
                <a:lnTo>
                  <a:pt x="2668306" y="1377280"/>
                </a:lnTo>
                <a:lnTo>
                  <a:pt x="2669707" y="1378354"/>
                </a:lnTo>
                <a:lnTo>
                  <a:pt x="2670775" y="1380850"/>
                </a:lnTo>
                <a:lnTo>
                  <a:pt x="2674018" y="1379286"/>
                </a:lnTo>
                <a:lnTo>
                  <a:pt x="2682804" y="1373458"/>
                </a:lnTo>
                <a:lnTo>
                  <a:pt x="2683858" y="1373417"/>
                </a:lnTo>
                <a:lnTo>
                  <a:pt x="2685218" y="1373805"/>
                </a:lnTo>
                <a:lnTo>
                  <a:pt x="2685449" y="1376063"/>
                </a:lnTo>
                <a:lnTo>
                  <a:pt x="2685368" y="1377885"/>
                </a:lnTo>
                <a:lnTo>
                  <a:pt x="2684028" y="1383747"/>
                </a:lnTo>
                <a:lnTo>
                  <a:pt x="2682423" y="1388153"/>
                </a:lnTo>
                <a:lnTo>
                  <a:pt x="2677996" y="1396660"/>
                </a:lnTo>
                <a:lnTo>
                  <a:pt x="2677085" y="1397938"/>
                </a:lnTo>
                <a:lnTo>
                  <a:pt x="2677677" y="1400209"/>
                </a:lnTo>
                <a:lnTo>
                  <a:pt x="2678350" y="1404392"/>
                </a:lnTo>
                <a:lnTo>
                  <a:pt x="2676167" y="1408907"/>
                </a:lnTo>
                <a:lnTo>
                  <a:pt x="2675324" y="1411158"/>
                </a:lnTo>
                <a:lnTo>
                  <a:pt x="2677092" y="1411674"/>
                </a:lnTo>
                <a:lnTo>
                  <a:pt x="2679404" y="1409158"/>
                </a:lnTo>
                <a:lnTo>
                  <a:pt x="2682845" y="1407581"/>
                </a:lnTo>
                <a:lnTo>
                  <a:pt x="2684694" y="1407696"/>
                </a:lnTo>
                <a:lnTo>
                  <a:pt x="2686551" y="1408451"/>
                </a:lnTo>
                <a:lnTo>
                  <a:pt x="2683627" y="1416060"/>
                </a:lnTo>
                <a:lnTo>
                  <a:pt x="2683158" y="1420038"/>
                </a:lnTo>
                <a:lnTo>
                  <a:pt x="2682709" y="1421555"/>
                </a:lnTo>
                <a:lnTo>
                  <a:pt x="2682634" y="1423588"/>
                </a:lnTo>
                <a:lnTo>
                  <a:pt x="2684803" y="1422473"/>
                </a:lnTo>
                <a:lnTo>
                  <a:pt x="2686347" y="1420854"/>
                </a:lnTo>
                <a:lnTo>
                  <a:pt x="2688516" y="1419637"/>
                </a:lnTo>
                <a:lnTo>
                  <a:pt x="2693949" y="1419114"/>
                </a:lnTo>
                <a:lnTo>
                  <a:pt x="2696785" y="1413667"/>
                </a:lnTo>
                <a:lnTo>
                  <a:pt x="2699117" y="1410913"/>
                </a:lnTo>
                <a:lnTo>
                  <a:pt x="2721082" y="1388024"/>
                </a:lnTo>
                <a:lnTo>
                  <a:pt x="2724978" y="1383162"/>
                </a:lnTo>
                <a:lnTo>
                  <a:pt x="2727147" y="1382835"/>
                </a:lnTo>
                <a:lnTo>
                  <a:pt x="2729078" y="1383645"/>
                </a:lnTo>
                <a:lnTo>
                  <a:pt x="2730826" y="1383543"/>
                </a:lnTo>
                <a:lnTo>
                  <a:pt x="2731186" y="1381836"/>
                </a:lnTo>
                <a:lnTo>
                  <a:pt x="2731846" y="1381190"/>
                </a:lnTo>
                <a:lnTo>
                  <a:pt x="2733825" y="1381441"/>
                </a:lnTo>
                <a:lnTo>
                  <a:pt x="2735083" y="1385753"/>
                </a:lnTo>
                <a:lnTo>
                  <a:pt x="2736456" y="1387895"/>
                </a:lnTo>
                <a:lnTo>
                  <a:pt x="2737470" y="1387493"/>
                </a:lnTo>
                <a:lnTo>
                  <a:pt x="2738197" y="1386834"/>
                </a:lnTo>
                <a:lnTo>
                  <a:pt x="2739217" y="1385195"/>
                </a:lnTo>
                <a:lnTo>
                  <a:pt x="2740339" y="1383855"/>
                </a:lnTo>
                <a:lnTo>
                  <a:pt x="2741488" y="1381659"/>
                </a:lnTo>
                <a:lnTo>
                  <a:pt x="2740530" y="1380163"/>
                </a:lnTo>
                <a:lnTo>
                  <a:pt x="2736742" y="1377946"/>
                </a:lnTo>
                <a:lnTo>
                  <a:pt x="2736898" y="1373927"/>
                </a:lnTo>
                <a:lnTo>
                  <a:pt x="2739054" y="1367488"/>
                </a:lnTo>
                <a:lnTo>
                  <a:pt x="2738816" y="1363292"/>
                </a:lnTo>
                <a:lnTo>
                  <a:pt x="2739680" y="1358933"/>
                </a:lnTo>
                <a:lnTo>
                  <a:pt x="2740632" y="1356723"/>
                </a:lnTo>
                <a:lnTo>
                  <a:pt x="2741482" y="1355758"/>
                </a:lnTo>
                <a:lnTo>
                  <a:pt x="2742325" y="1354275"/>
                </a:lnTo>
                <a:lnTo>
                  <a:pt x="2741223" y="1350882"/>
                </a:lnTo>
                <a:lnTo>
                  <a:pt x="2742039" y="1348570"/>
                </a:lnTo>
                <a:lnTo>
                  <a:pt x="2742889" y="1346938"/>
                </a:lnTo>
                <a:lnTo>
                  <a:pt x="2760522" y="1340899"/>
                </a:lnTo>
                <a:lnTo>
                  <a:pt x="2763629" y="1340566"/>
                </a:lnTo>
                <a:lnTo>
                  <a:pt x="2766465" y="1341777"/>
                </a:lnTo>
                <a:lnTo>
                  <a:pt x="2770770" y="1346101"/>
                </a:lnTo>
                <a:lnTo>
                  <a:pt x="2775570" y="1348339"/>
                </a:lnTo>
                <a:lnTo>
                  <a:pt x="2782295" y="1349291"/>
                </a:lnTo>
                <a:lnTo>
                  <a:pt x="2782697" y="1351222"/>
                </a:lnTo>
                <a:lnTo>
                  <a:pt x="2780079" y="1350569"/>
                </a:lnTo>
                <a:lnTo>
                  <a:pt x="2778807" y="1351181"/>
                </a:lnTo>
                <a:lnTo>
                  <a:pt x="2779031" y="1352929"/>
                </a:lnTo>
                <a:lnTo>
                  <a:pt x="2778698" y="1354234"/>
                </a:lnTo>
                <a:lnTo>
                  <a:pt x="2777094" y="1352691"/>
                </a:lnTo>
                <a:lnTo>
                  <a:pt x="2772585" y="1351854"/>
                </a:lnTo>
                <a:lnTo>
                  <a:pt x="2768444" y="1350127"/>
                </a:lnTo>
                <a:lnTo>
                  <a:pt x="2767063" y="1350263"/>
                </a:lnTo>
                <a:lnTo>
                  <a:pt x="2761134" y="1355363"/>
                </a:lnTo>
                <a:lnTo>
                  <a:pt x="2759597" y="1357594"/>
                </a:lnTo>
                <a:lnTo>
                  <a:pt x="2757060" y="1367685"/>
                </a:lnTo>
                <a:lnTo>
                  <a:pt x="2756938" y="1374621"/>
                </a:lnTo>
                <a:lnTo>
                  <a:pt x="2756013" y="1381196"/>
                </a:lnTo>
                <a:lnTo>
                  <a:pt x="2753402" y="1384032"/>
                </a:lnTo>
                <a:lnTo>
                  <a:pt x="2752532" y="1387310"/>
                </a:lnTo>
                <a:lnTo>
                  <a:pt x="2751899" y="1391179"/>
                </a:lnTo>
                <a:lnTo>
                  <a:pt x="2755116" y="1392831"/>
                </a:lnTo>
                <a:lnTo>
                  <a:pt x="2755490" y="1394089"/>
                </a:lnTo>
                <a:lnTo>
                  <a:pt x="2755741" y="1395857"/>
                </a:lnTo>
                <a:lnTo>
                  <a:pt x="2753606" y="1399958"/>
                </a:lnTo>
                <a:lnTo>
                  <a:pt x="2748377" y="1405065"/>
                </a:lnTo>
                <a:lnTo>
                  <a:pt x="2747799" y="1406125"/>
                </a:lnTo>
                <a:lnTo>
                  <a:pt x="2747119" y="1408437"/>
                </a:lnTo>
                <a:lnTo>
                  <a:pt x="2750097" y="1412708"/>
                </a:lnTo>
                <a:lnTo>
                  <a:pt x="2747710" y="1414258"/>
                </a:lnTo>
                <a:lnTo>
                  <a:pt x="2745446" y="1415333"/>
                </a:lnTo>
                <a:lnTo>
                  <a:pt x="2743270" y="1417264"/>
                </a:lnTo>
                <a:lnTo>
                  <a:pt x="2736042" y="1417951"/>
                </a:lnTo>
                <a:lnTo>
                  <a:pt x="2731084" y="1422758"/>
                </a:lnTo>
                <a:lnTo>
                  <a:pt x="2722550" y="1427525"/>
                </a:lnTo>
                <a:lnTo>
                  <a:pt x="2718769" y="1430245"/>
                </a:lnTo>
                <a:lnTo>
                  <a:pt x="2717532" y="1432027"/>
                </a:lnTo>
                <a:lnTo>
                  <a:pt x="2714526" y="1439262"/>
                </a:lnTo>
                <a:lnTo>
                  <a:pt x="2712758" y="1442329"/>
                </a:lnTo>
                <a:lnTo>
                  <a:pt x="2706951" y="1447103"/>
                </a:lnTo>
                <a:lnTo>
                  <a:pt x="2702558" y="1454018"/>
                </a:lnTo>
                <a:lnTo>
                  <a:pt x="2695615" y="1462287"/>
                </a:lnTo>
                <a:lnTo>
                  <a:pt x="2692875" y="1463239"/>
                </a:lnTo>
                <a:lnTo>
                  <a:pt x="2689740" y="1465279"/>
                </a:lnTo>
                <a:lnTo>
                  <a:pt x="2685980" y="1471032"/>
                </a:lnTo>
                <a:lnTo>
                  <a:pt x="2676378" y="1480980"/>
                </a:lnTo>
                <a:lnTo>
                  <a:pt x="2671496" y="1492935"/>
                </a:lnTo>
                <a:lnTo>
                  <a:pt x="2668844" y="1496893"/>
                </a:lnTo>
                <a:lnTo>
                  <a:pt x="2666096" y="1500021"/>
                </a:lnTo>
                <a:lnTo>
                  <a:pt x="2664233" y="1503346"/>
                </a:lnTo>
                <a:lnTo>
                  <a:pt x="2660921" y="1506821"/>
                </a:lnTo>
                <a:lnTo>
                  <a:pt x="2654244" y="1511995"/>
                </a:lnTo>
                <a:lnTo>
                  <a:pt x="2649708" y="1516286"/>
                </a:lnTo>
                <a:lnTo>
                  <a:pt x="2647260" y="1519149"/>
                </a:lnTo>
                <a:lnTo>
                  <a:pt x="2646383" y="1521828"/>
                </a:lnTo>
                <a:lnTo>
                  <a:pt x="2645145" y="1521244"/>
                </a:lnTo>
                <a:lnTo>
                  <a:pt x="2640643" y="1522658"/>
                </a:lnTo>
                <a:lnTo>
                  <a:pt x="2634769" y="1521441"/>
                </a:lnTo>
                <a:lnTo>
                  <a:pt x="2630648" y="1529349"/>
                </a:lnTo>
                <a:lnTo>
                  <a:pt x="2626193" y="1530152"/>
                </a:lnTo>
                <a:lnTo>
                  <a:pt x="2621787" y="1528241"/>
                </a:lnTo>
                <a:lnTo>
                  <a:pt x="2619618" y="1529193"/>
                </a:lnTo>
                <a:lnTo>
                  <a:pt x="2618816" y="1530050"/>
                </a:lnTo>
                <a:lnTo>
                  <a:pt x="2618088" y="1531179"/>
                </a:lnTo>
                <a:lnTo>
                  <a:pt x="2620155" y="1533715"/>
                </a:lnTo>
                <a:lnTo>
                  <a:pt x="2621080" y="1535891"/>
                </a:lnTo>
                <a:lnTo>
                  <a:pt x="2621372" y="1537836"/>
                </a:lnTo>
                <a:lnTo>
                  <a:pt x="2621624" y="1541195"/>
                </a:lnTo>
                <a:lnTo>
                  <a:pt x="2619182" y="1547417"/>
                </a:lnTo>
                <a:lnTo>
                  <a:pt x="2616884" y="1552272"/>
                </a:lnTo>
                <a:lnTo>
                  <a:pt x="2613083" y="1556869"/>
                </a:lnTo>
                <a:lnTo>
                  <a:pt x="2604270" y="1565226"/>
                </a:lnTo>
                <a:lnTo>
                  <a:pt x="2603468" y="1566253"/>
                </a:lnTo>
                <a:lnTo>
                  <a:pt x="2602652" y="1568225"/>
                </a:lnTo>
                <a:lnTo>
                  <a:pt x="2597579" y="1589652"/>
                </a:lnTo>
                <a:lnTo>
                  <a:pt x="2596178" y="1599131"/>
                </a:lnTo>
                <a:lnTo>
                  <a:pt x="2594492" y="1614119"/>
                </a:lnTo>
                <a:lnTo>
                  <a:pt x="2594655" y="1619110"/>
                </a:lnTo>
                <a:lnTo>
                  <a:pt x="2595736" y="1630228"/>
                </a:lnTo>
                <a:lnTo>
                  <a:pt x="2597375" y="1641530"/>
                </a:lnTo>
                <a:lnTo>
                  <a:pt x="2601163" y="1660855"/>
                </a:lnTo>
                <a:lnTo>
                  <a:pt x="2602033" y="1666785"/>
                </a:lnTo>
                <a:lnTo>
                  <a:pt x="2604869" y="1690334"/>
                </a:lnTo>
                <a:lnTo>
                  <a:pt x="2605086" y="1694767"/>
                </a:lnTo>
                <a:lnTo>
                  <a:pt x="2605929" y="1698507"/>
                </a:lnTo>
                <a:lnTo>
                  <a:pt x="2607344" y="1702309"/>
                </a:lnTo>
                <a:lnTo>
                  <a:pt x="2609942" y="1705974"/>
                </a:lnTo>
                <a:lnTo>
                  <a:pt x="2610179" y="1710435"/>
                </a:lnTo>
                <a:lnTo>
                  <a:pt x="2612328" y="1724497"/>
                </a:lnTo>
                <a:lnTo>
                  <a:pt x="2612526" y="1737948"/>
                </a:lnTo>
                <a:lnTo>
                  <a:pt x="2612927" y="1740844"/>
                </a:lnTo>
                <a:lnTo>
                  <a:pt x="2613355" y="1742939"/>
                </a:lnTo>
                <a:lnTo>
                  <a:pt x="2615782" y="1745516"/>
                </a:lnTo>
                <a:lnTo>
                  <a:pt x="2616592" y="1748637"/>
                </a:lnTo>
                <a:lnTo>
                  <a:pt x="2616796" y="1750970"/>
                </a:lnTo>
                <a:lnTo>
                  <a:pt x="2617245" y="1753323"/>
                </a:lnTo>
                <a:lnTo>
                  <a:pt x="2619142" y="1752194"/>
                </a:lnTo>
                <a:lnTo>
                  <a:pt x="2625915" y="1745944"/>
                </a:lnTo>
                <a:lnTo>
                  <a:pt x="2631403" y="1739974"/>
                </a:lnTo>
                <a:lnTo>
                  <a:pt x="2632191" y="1737812"/>
                </a:lnTo>
                <a:lnTo>
                  <a:pt x="2634054" y="1736139"/>
                </a:lnTo>
                <a:lnTo>
                  <a:pt x="2637767" y="1733970"/>
                </a:lnTo>
                <a:lnTo>
                  <a:pt x="2643112" y="1727700"/>
                </a:lnTo>
                <a:lnTo>
                  <a:pt x="2647471" y="1719009"/>
                </a:lnTo>
                <a:lnTo>
                  <a:pt x="2649987" y="1712359"/>
                </a:lnTo>
                <a:lnTo>
                  <a:pt x="2650551" y="1709925"/>
                </a:lnTo>
                <a:lnTo>
                  <a:pt x="2650688" y="1707517"/>
                </a:lnTo>
                <a:lnTo>
                  <a:pt x="2650313" y="1702309"/>
                </a:lnTo>
                <a:lnTo>
                  <a:pt x="2651320" y="1700370"/>
                </a:lnTo>
                <a:lnTo>
                  <a:pt x="2652754" y="1694543"/>
                </a:lnTo>
                <a:lnTo>
                  <a:pt x="2651823" y="1693006"/>
                </a:lnTo>
                <a:lnTo>
                  <a:pt x="2649388" y="1691891"/>
                </a:lnTo>
                <a:lnTo>
                  <a:pt x="2650143" y="1689518"/>
                </a:lnTo>
                <a:lnTo>
                  <a:pt x="2651911" y="1688960"/>
                </a:lnTo>
                <a:lnTo>
                  <a:pt x="2653346" y="1690075"/>
                </a:lnTo>
                <a:lnTo>
                  <a:pt x="2654183" y="1692584"/>
                </a:lnTo>
                <a:lnTo>
                  <a:pt x="2655366" y="1693421"/>
                </a:lnTo>
                <a:lnTo>
                  <a:pt x="2659310" y="1689035"/>
                </a:lnTo>
                <a:lnTo>
                  <a:pt x="2662825" y="1686832"/>
                </a:lnTo>
                <a:lnTo>
                  <a:pt x="2671407" y="1683003"/>
                </a:lnTo>
                <a:lnTo>
                  <a:pt x="2674950" y="1683262"/>
                </a:lnTo>
                <a:lnTo>
                  <a:pt x="2678302" y="1686580"/>
                </a:lnTo>
                <a:lnTo>
                  <a:pt x="2679785" y="1686437"/>
                </a:lnTo>
                <a:lnTo>
                  <a:pt x="2679349" y="1681820"/>
                </a:lnTo>
                <a:lnTo>
                  <a:pt x="2677357" y="1678447"/>
                </a:lnTo>
                <a:lnTo>
                  <a:pt x="2677384" y="1676312"/>
                </a:lnTo>
                <a:lnTo>
                  <a:pt x="2678465" y="1672966"/>
                </a:lnTo>
                <a:lnTo>
                  <a:pt x="2677677" y="1670763"/>
                </a:lnTo>
                <a:lnTo>
                  <a:pt x="2676847" y="1669097"/>
                </a:lnTo>
                <a:lnTo>
                  <a:pt x="2676330" y="1665527"/>
                </a:lnTo>
                <a:lnTo>
                  <a:pt x="2677820" y="1658265"/>
                </a:lnTo>
                <a:lnTo>
                  <a:pt x="2679506" y="1654293"/>
                </a:lnTo>
                <a:lnTo>
                  <a:pt x="2680737" y="1652396"/>
                </a:lnTo>
                <a:lnTo>
                  <a:pt x="2684831" y="1649166"/>
                </a:lnTo>
                <a:lnTo>
                  <a:pt x="2689189" y="1644501"/>
                </a:lnTo>
                <a:lnTo>
                  <a:pt x="2694071" y="1640877"/>
                </a:lnTo>
                <a:lnTo>
                  <a:pt x="2697179" y="1639660"/>
                </a:lnTo>
                <a:lnTo>
                  <a:pt x="2700885" y="1639007"/>
                </a:lnTo>
                <a:lnTo>
                  <a:pt x="2704020" y="1641557"/>
                </a:lnTo>
                <a:lnTo>
                  <a:pt x="2710337" y="1641700"/>
                </a:lnTo>
                <a:lnTo>
                  <a:pt x="2712255" y="1641149"/>
                </a:lnTo>
                <a:lnTo>
                  <a:pt x="2716866" y="1636028"/>
                </a:lnTo>
                <a:lnTo>
                  <a:pt x="2719511" y="1633934"/>
                </a:lnTo>
                <a:lnTo>
                  <a:pt x="2719035" y="1629507"/>
                </a:lnTo>
                <a:lnTo>
                  <a:pt x="2717430" y="1625801"/>
                </a:lnTo>
                <a:lnTo>
                  <a:pt x="2714152" y="1621116"/>
                </a:lnTo>
                <a:lnTo>
                  <a:pt x="2713404" y="1618899"/>
                </a:lnTo>
                <a:lnTo>
                  <a:pt x="2712343" y="1613792"/>
                </a:lnTo>
                <a:lnTo>
                  <a:pt x="2712235" y="1609155"/>
                </a:lnTo>
                <a:lnTo>
                  <a:pt x="2713227" y="1603810"/>
                </a:lnTo>
                <a:lnTo>
                  <a:pt x="2716056" y="1597533"/>
                </a:lnTo>
                <a:lnTo>
                  <a:pt x="2719130" y="1589047"/>
                </a:lnTo>
                <a:lnTo>
                  <a:pt x="2720300" y="1587728"/>
                </a:lnTo>
                <a:lnTo>
                  <a:pt x="2723883" y="1585695"/>
                </a:lnTo>
                <a:lnTo>
                  <a:pt x="2726304" y="1584062"/>
                </a:lnTo>
                <a:lnTo>
                  <a:pt x="2727582" y="1583199"/>
                </a:lnTo>
                <a:lnTo>
                  <a:pt x="2726827" y="1578439"/>
                </a:lnTo>
                <a:lnTo>
                  <a:pt x="2728745" y="1576514"/>
                </a:lnTo>
                <a:lnTo>
                  <a:pt x="2730316" y="1575304"/>
                </a:lnTo>
                <a:lnTo>
                  <a:pt x="2734246" y="1575773"/>
                </a:lnTo>
                <a:lnTo>
                  <a:pt x="2735518" y="1574678"/>
                </a:lnTo>
                <a:lnTo>
                  <a:pt x="2737320" y="1574202"/>
                </a:lnTo>
                <a:lnTo>
                  <a:pt x="2736116" y="1576718"/>
                </a:lnTo>
                <a:lnTo>
                  <a:pt x="2734552" y="1578425"/>
                </a:lnTo>
                <a:lnTo>
                  <a:pt x="2731119" y="1580785"/>
                </a:lnTo>
                <a:lnTo>
                  <a:pt x="2729493" y="1584164"/>
                </a:lnTo>
                <a:lnTo>
                  <a:pt x="2733546" y="1589863"/>
                </a:lnTo>
                <a:lnTo>
                  <a:pt x="2736048" y="1590951"/>
                </a:lnTo>
                <a:lnTo>
                  <a:pt x="2737497" y="1590577"/>
                </a:lnTo>
                <a:lnTo>
                  <a:pt x="2740203" y="1587429"/>
                </a:lnTo>
                <a:lnTo>
                  <a:pt x="2741577" y="1586170"/>
                </a:lnTo>
                <a:lnTo>
                  <a:pt x="2742991" y="1584158"/>
                </a:lnTo>
                <a:lnTo>
                  <a:pt x="2742202" y="1576766"/>
                </a:lnTo>
                <a:lnTo>
                  <a:pt x="2741230" y="1572734"/>
                </a:lnTo>
                <a:lnTo>
                  <a:pt x="2741482" y="1568463"/>
                </a:lnTo>
                <a:lnTo>
                  <a:pt x="2739741" y="1567164"/>
                </a:lnTo>
                <a:lnTo>
                  <a:pt x="2737470" y="1566614"/>
                </a:lnTo>
                <a:lnTo>
                  <a:pt x="2735096" y="1567260"/>
                </a:lnTo>
                <a:lnTo>
                  <a:pt x="2733723" y="1566069"/>
                </a:lnTo>
                <a:lnTo>
                  <a:pt x="2732811" y="1564172"/>
                </a:lnTo>
                <a:lnTo>
                  <a:pt x="2732594" y="1561949"/>
                </a:lnTo>
                <a:lnTo>
                  <a:pt x="2733050" y="1556781"/>
                </a:lnTo>
                <a:lnTo>
                  <a:pt x="2732914" y="1553999"/>
                </a:lnTo>
                <a:lnTo>
                  <a:pt x="2732030" y="1549042"/>
                </a:lnTo>
                <a:lnTo>
                  <a:pt x="2732043" y="1547628"/>
                </a:lnTo>
                <a:lnTo>
                  <a:pt x="2732369" y="1545037"/>
                </a:lnTo>
                <a:lnTo>
                  <a:pt x="2735756" y="1540794"/>
                </a:lnTo>
                <a:lnTo>
                  <a:pt x="2738653" y="1537693"/>
                </a:lnTo>
                <a:lnTo>
                  <a:pt x="2740169" y="1535116"/>
                </a:lnTo>
                <a:lnTo>
                  <a:pt x="2740659" y="1533354"/>
                </a:lnTo>
                <a:lnTo>
                  <a:pt x="2740890" y="1529662"/>
                </a:lnTo>
                <a:lnTo>
                  <a:pt x="2739346" y="1527982"/>
                </a:lnTo>
                <a:lnTo>
                  <a:pt x="2731200" y="1524086"/>
                </a:lnTo>
                <a:lnTo>
                  <a:pt x="2729976" y="1524004"/>
                </a:lnTo>
                <a:lnTo>
                  <a:pt x="2727453" y="1525589"/>
                </a:lnTo>
                <a:lnTo>
                  <a:pt x="2726406" y="1530526"/>
                </a:lnTo>
                <a:lnTo>
                  <a:pt x="2724964" y="1532273"/>
                </a:lnTo>
                <a:lnTo>
                  <a:pt x="2724978" y="1531280"/>
                </a:lnTo>
                <a:lnTo>
                  <a:pt x="2725345" y="1530090"/>
                </a:lnTo>
                <a:lnTo>
                  <a:pt x="2721258" y="1528275"/>
                </a:lnTo>
                <a:lnTo>
                  <a:pt x="2719361" y="1526643"/>
                </a:lnTo>
                <a:lnTo>
                  <a:pt x="2718253" y="1525079"/>
                </a:lnTo>
                <a:lnTo>
                  <a:pt x="2717532" y="1522828"/>
                </a:lnTo>
                <a:lnTo>
                  <a:pt x="2716736" y="1519380"/>
                </a:lnTo>
                <a:lnTo>
                  <a:pt x="2718436" y="1512302"/>
                </a:lnTo>
                <a:lnTo>
                  <a:pt x="2720204" y="1505964"/>
                </a:lnTo>
                <a:lnTo>
                  <a:pt x="2726148" y="1496423"/>
                </a:lnTo>
                <a:lnTo>
                  <a:pt x="2729779" y="1493071"/>
                </a:lnTo>
                <a:lnTo>
                  <a:pt x="2733669" y="1487937"/>
                </a:lnTo>
                <a:lnTo>
                  <a:pt x="2735335" y="1487026"/>
                </a:lnTo>
                <a:lnTo>
                  <a:pt x="2736008" y="1486189"/>
                </a:lnTo>
                <a:lnTo>
                  <a:pt x="2736667" y="1484945"/>
                </a:lnTo>
                <a:lnTo>
                  <a:pt x="2735436" y="1481456"/>
                </a:lnTo>
                <a:lnTo>
                  <a:pt x="2736109" y="1480606"/>
                </a:lnTo>
                <a:lnTo>
                  <a:pt x="2736783" y="1480192"/>
                </a:lnTo>
                <a:lnTo>
                  <a:pt x="2738211" y="1480817"/>
                </a:lnTo>
                <a:lnTo>
                  <a:pt x="2741794" y="1474446"/>
                </a:lnTo>
                <a:lnTo>
                  <a:pt x="2741720" y="1466306"/>
                </a:lnTo>
                <a:lnTo>
                  <a:pt x="2742712" y="1459322"/>
                </a:lnTo>
                <a:lnTo>
                  <a:pt x="2743542" y="1456446"/>
                </a:lnTo>
                <a:lnTo>
                  <a:pt x="2744406" y="1454419"/>
                </a:lnTo>
                <a:lnTo>
                  <a:pt x="2746004" y="1452447"/>
                </a:lnTo>
                <a:lnTo>
                  <a:pt x="2747541" y="1451414"/>
                </a:lnTo>
                <a:lnTo>
                  <a:pt x="2749751" y="1448966"/>
                </a:lnTo>
                <a:lnTo>
                  <a:pt x="2750770" y="1447075"/>
                </a:lnTo>
                <a:lnTo>
                  <a:pt x="2751471" y="1446579"/>
                </a:lnTo>
                <a:lnTo>
                  <a:pt x="2754001" y="1446729"/>
                </a:lnTo>
                <a:lnTo>
                  <a:pt x="2756000" y="1447477"/>
                </a:lnTo>
                <a:lnTo>
                  <a:pt x="2758244" y="1448735"/>
                </a:lnTo>
                <a:lnTo>
                  <a:pt x="2757822" y="1452033"/>
                </a:lnTo>
                <a:lnTo>
                  <a:pt x="2760467" y="1449136"/>
                </a:lnTo>
                <a:lnTo>
                  <a:pt x="2762861" y="1445926"/>
                </a:lnTo>
                <a:lnTo>
                  <a:pt x="2764065" y="1445362"/>
                </a:lnTo>
                <a:lnTo>
                  <a:pt x="2765690" y="1445797"/>
                </a:lnTo>
                <a:lnTo>
                  <a:pt x="2768444" y="1448231"/>
                </a:lnTo>
                <a:lnTo>
                  <a:pt x="2770545" y="1452917"/>
                </a:lnTo>
                <a:lnTo>
                  <a:pt x="2771973" y="1454181"/>
                </a:lnTo>
                <a:lnTo>
                  <a:pt x="2773863" y="1454079"/>
                </a:lnTo>
                <a:lnTo>
                  <a:pt x="2775115" y="1453427"/>
                </a:lnTo>
                <a:lnTo>
                  <a:pt x="2776155" y="1450203"/>
                </a:lnTo>
                <a:lnTo>
                  <a:pt x="2776359" y="1444369"/>
                </a:lnTo>
                <a:lnTo>
                  <a:pt x="2778426" y="1443369"/>
                </a:lnTo>
                <a:lnTo>
                  <a:pt x="2780194" y="1442982"/>
                </a:lnTo>
                <a:lnTo>
                  <a:pt x="2782690" y="1440289"/>
                </a:lnTo>
                <a:lnTo>
                  <a:pt x="2785879" y="1439085"/>
                </a:lnTo>
                <a:lnTo>
                  <a:pt x="2792734" y="1434454"/>
                </a:lnTo>
                <a:lnTo>
                  <a:pt x="2797276" y="1429688"/>
                </a:lnTo>
                <a:lnTo>
                  <a:pt x="2800554" y="1429518"/>
                </a:lnTo>
                <a:lnTo>
                  <a:pt x="2799717" y="1432244"/>
                </a:lnTo>
                <a:lnTo>
                  <a:pt x="2799418" y="1434869"/>
                </a:lnTo>
                <a:lnTo>
                  <a:pt x="2798221" y="1441316"/>
                </a:lnTo>
                <a:lnTo>
                  <a:pt x="2797045" y="1444736"/>
                </a:lnTo>
                <a:lnTo>
                  <a:pt x="2796426" y="1448911"/>
                </a:lnTo>
                <a:lnTo>
                  <a:pt x="2796671" y="1451094"/>
                </a:lnTo>
                <a:lnTo>
                  <a:pt x="2797385" y="1453848"/>
                </a:lnTo>
                <a:lnTo>
                  <a:pt x="2799037" y="1453590"/>
                </a:lnTo>
                <a:lnTo>
                  <a:pt x="2800159" y="1452978"/>
                </a:lnTo>
                <a:lnTo>
                  <a:pt x="2802464" y="1450142"/>
                </a:lnTo>
                <a:lnTo>
                  <a:pt x="2812229" y="1436372"/>
                </a:lnTo>
                <a:lnTo>
                  <a:pt x="2817241" y="1432544"/>
                </a:lnTo>
                <a:lnTo>
                  <a:pt x="2824857" y="1430123"/>
                </a:lnTo>
                <a:lnTo>
                  <a:pt x="2827149" y="1428566"/>
                </a:lnTo>
                <a:lnTo>
                  <a:pt x="2834622" y="1426063"/>
                </a:lnTo>
                <a:lnTo>
                  <a:pt x="2840830" y="1425356"/>
                </a:lnTo>
                <a:lnTo>
                  <a:pt x="2844788" y="1426492"/>
                </a:lnTo>
                <a:lnTo>
                  <a:pt x="2847039" y="1426458"/>
                </a:lnTo>
                <a:lnTo>
                  <a:pt x="2855403" y="1425213"/>
                </a:lnTo>
                <a:lnTo>
                  <a:pt x="2856341" y="1426736"/>
                </a:lnTo>
                <a:lnTo>
                  <a:pt x="2862883" y="1431327"/>
                </a:lnTo>
                <a:lnTo>
                  <a:pt x="2866630" y="1437977"/>
                </a:lnTo>
                <a:lnTo>
                  <a:pt x="2867384" y="1438555"/>
                </a:lnTo>
                <a:lnTo>
                  <a:pt x="2868010" y="1439793"/>
                </a:lnTo>
                <a:lnTo>
                  <a:pt x="2868207" y="1442479"/>
                </a:lnTo>
                <a:lnTo>
                  <a:pt x="2868772" y="1444145"/>
                </a:lnTo>
                <a:lnTo>
                  <a:pt x="2869833" y="1445566"/>
                </a:lnTo>
                <a:lnTo>
                  <a:pt x="2873097" y="1448653"/>
                </a:lnTo>
                <a:lnTo>
                  <a:pt x="2876857" y="1449435"/>
                </a:lnTo>
                <a:lnTo>
                  <a:pt x="2877728" y="1447749"/>
                </a:lnTo>
                <a:lnTo>
                  <a:pt x="2878237" y="1446300"/>
                </a:lnTo>
                <a:lnTo>
                  <a:pt x="2879937" y="1438195"/>
                </a:lnTo>
                <a:lnTo>
                  <a:pt x="2881393" y="1434992"/>
                </a:lnTo>
                <a:lnTo>
                  <a:pt x="2881413" y="1433033"/>
                </a:lnTo>
                <a:lnTo>
                  <a:pt x="2881773" y="1431442"/>
                </a:lnTo>
                <a:lnTo>
                  <a:pt x="2885418" y="1429062"/>
                </a:lnTo>
                <a:lnTo>
                  <a:pt x="2888281" y="1428042"/>
                </a:lnTo>
                <a:lnTo>
                  <a:pt x="2898597" y="1420161"/>
                </a:lnTo>
                <a:lnTo>
                  <a:pt x="2903173" y="1415584"/>
                </a:lnTo>
                <a:lnTo>
                  <a:pt x="2905098" y="1415809"/>
                </a:lnTo>
                <a:lnTo>
                  <a:pt x="2906764" y="1414762"/>
                </a:lnTo>
                <a:lnTo>
                  <a:pt x="2908294" y="1413334"/>
                </a:lnTo>
                <a:lnTo>
                  <a:pt x="2909620" y="1412749"/>
                </a:lnTo>
                <a:lnTo>
                  <a:pt x="2912401" y="1409519"/>
                </a:lnTo>
                <a:lnTo>
                  <a:pt x="2915828" y="1407003"/>
                </a:lnTo>
                <a:lnTo>
                  <a:pt x="2915250" y="1404840"/>
                </a:lnTo>
                <a:lnTo>
                  <a:pt x="2915896" y="1402834"/>
                </a:lnTo>
                <a:lnTo>
                  <a:pt x="2917821" y="1402107"/>
                </a:lnTo>
                <a:lnTo>
                  <a:pt x="2919493" y="1401930"/>
                </a:lnTo>
                <a:lnTo>
                  <a:pt x="2921629" y="1399597"/>
                </a:lnTo>
                <a:lnTo>
                  <a:pt x="2921493" y="1397782"/>
                </a:lnTo>
                <a:lnTo>
                  <a:pt x="2922268" y="1397020"/>
                </a:lnTo>
                <a:lnTo>
                  <a:pt x="2923383" y="1397163"/>
                </a:lnTo>
                <a:lnTo>
                  <a:pt x="2924886" y="1397863"/>
                </a:lnTo>
                <a:lnTo>
                  <a:pt x="2925654" y="1397129"/>
                </a:lnTo>
                <a:lnTo>
                  <a:pt x="2924314" y="1394586"/>
                </a:lnTo>
                <a:lnTo>
                  <a:pt x="2923723" y="1392172"/>
                </a:lnTo>
                <a:lnTo>
                  <a:pt x="2924675" y="1390859"/>
                </a:lnTo>
                <a:lnTo>
                  <a:pt x="2928456" y="1393369"/>
                </a:lnTo>
                <a:lnTo>
                  <a:pt x="2929932" y="1393348"/>
                </a:lnTo>
                <a:lnTo>
                  <a:pt x="2934875" y="1387357"/>
                </a:lnTo>
                <a:lnTo>
                  <a:pt x="2939315" y="1380965"/>
                </a:lnTo>
                <a:lnTo>
                  <a:pt x="2943117" y="1382441"/>
                </a:lnTo>
                <a:lnTo>
                  <a:pt x="2949155" y="1377783"/>
                </a:lnTo>
                <a:lnTo>
                  <a:pt x="2951943" y="1376878"/>
                </a:lnTo>
                <a:lnTo>
                  <a:pt x="2956323" y="1376634"/>
                </a:lnTo>
                <a:lnTo>
                  <a:pt x="2958165" y="1374852"/>
                </a:lnTo>
                <a:lnTo>
                  <a:pt x="2960157" y="1371602"/>
                </a:lnTo>
                <a:lnTo>
                  <a:pt x="2961728" y="1371969"/>
                </a:lnTo>
                <a:lnTo>
                  <a:pt x="2969263" y="1368093"/>
                </a:lnTo>
                <a:lnTo>
                  <a:pt x="2970705" y="1365325"/>
                </a:lnTo>
                <a:lnTo>
                  <a:pt x="2972568" y="1364550"/>
                </a:lnTo>
                <a:lnTo>
                  <a:pt x="2974023" y="1364278"/>
                </a:lnTo>
                <a:lnTo>
                  <a:pt x="2977300" y="1361980"/>
                </a:lnTo>
                <a:lnTo>
                  <a:pt x="2990935" y="1355356"/>
                </a:lnTo>
                <a:lnTo>
                  <a:pt x="2993002" y="1352691"/>
                </a:lnTo>
                <a:lnTo>
                  <a:pt x="2998082" y="1348781"/>
                </a:lnTo>
                <a:lnTo>
                  <a:pt x="3001992" y="1347530"/>
                </a:lnTo>
                <a:lnTo>
                  <a:pt x="3006799" y="1346496"/>
                </a:lnTo>
                <a:lnTo>
                  <a:pt x="3007377" y="1345231"/>
                </a:lnTo>
                <a:lnTo>
                  <a:pt x="3003909" y="1343783"/>
                </a:lnTo>
                <a:lnTo>
                  <a:pt x="3003080" y="1342450"/>
                </a:lnTo>
                <a:lnTo>
                  <a:pt x="3003059" y="1341015"/>
                </a:lnTo>
                <a:lnTo>
                  <a:pt x="3003562" y="1339811"/>
                </a:lnTo>
                <a:lnTo>
                  <a:pt x="3004202" y="1337520"/>
                </a:lnTo>
                <a:lnTo>
                  <a:pt x="3005494" y="1337010"/>
                </a:lnTo>
                <a:lnTo>
                  <a:pt x="3007051" y="1338642"/>
                </a:lnTo>
                <a:lnTo>
                  <a:pt x="3008690" y="1338635"/>
                </a:lnTo>
                <a:lnTo>
                  <a:pt x="3009445" y="1337227"/>
                </a:lnTo>
                <a:lnTo>
                  <a:pt x="3010219" y="1337350"/>
                </a:lnTo>
                <a:lnTo>
                  <a:pt x="3010614" y="1339193"/>
                </a:lnTo>
                <a:lnTo>
                  <a:pt x="3009777" y="1341341"/>
                </a:lnTo>
                <a:lnTo>
                  <a:pt x="3009397" y="1343035"/>
                </a:lnTo>
                <a:lnTo>
                  <a:pt x="3009329" y="1344918"/>
                </a:lnTo>
                <a:lnTo>
                  <a:pt x="3010451" y="1345401"/>
                </a:lnTo>
                <a:lnTo>
                  <a:pt x="3016401" y="1345591"/>
                </a:lnTo>
                <a:lnTo>
                  <a:pt x="3023201" y="1347074"/>
                </a:lnTo>
                <a:lnTo>
                  <a:pt x="3041221" y="1354975"/>
                </a:lnTo>
                <a:lnTo>
                  <a:pt x="3042765" y="1356268"/>
                </a:lnTo>
                <a:lnTo>
                  <a:pt x="3044220" y="1356404"/>
                </a:lnTo>
                <a:lnTo>
                  <a:pt x="3044472" y="1353282"/>
                </a:lnTo>
                <a:lnTo>
                  <a:pt x="3045294" y="1350290"/>
                </a:lnTo>
                <a:lnTo>
                  <a:pt x="3047423" y="1348590"/>
                </a:lnTo>
                <a:lnTo>
                  <a:pt x="3051020" y="1344340"/>
                </a:lnTo>
                <a:lnTo>
                  <a:pt x="3052802" y="1341253"/>
                </a:lnTo>
                <a:lnTo>
                  <a:pt x="3052802" y="1337676"/>
                </a:lnTo>
                <a:lnTo>
                  <a:pt x="3051666" y="1333950"/>
                </a:lnTo>
                <a:lnTo>
                  <a:pt x="3049184" y="1333079"/>
                </a:lnTo>
                <a:lnTo>
                  <a:pt x="3047681" y="1330727"/>
                </a:lnTo>
                <a:lnTo>
                  <a:pt x="3046865" y="1327857"/>
                </a:lnTo>
                <a:lnTo>
                  <a:pt x="3048191" y="1325769"/>
                </a:lnTo>
                <a:lnTo>
                  <a:pt x="3049639" y="1324933"/>
                </a:lnTo>
                <a:lnTo>
                  <a:pt x="3049327" y="1322009"/>
                </a:lnTo>
                <a:lnTo>
                  <a:pt x="3048252" y="1320193"/>
                </a:lnTo>
                <a:lnTo>
                  <a:pt x="3042445" y="1316290"/>
                </a:lnTo>
                <a:lnTo>
                  <a:pt x="3040412" y="1313631"/>
                </a:lnTo>
                <a:lnTo>
                  <a:pt x="3040351" y="1311285"/>
                </a:lnTo>
                <a:lnTo>
                  <a:pt x="3037950" y="1305308"/>
                </a:lnTo>
                <a:lnTo>
                  <a:pt x="3037617" y="1306593"/>
                </a:lnTo>
                <a:lnTo>
                  <a:pt x="3037828" y="1309483"/>
                </a:lnTo>
                <a:lnTo>
                  <a:pt x="3037019" y="1311510"/>
                </a:lnTo>
                <a:lnTo>
                  <a:pt x="3035767" y="1311190"/>
                </a:lnTo>
                <a:lnTo>
                  <a:pt x="3035577" y="1309585"/>
                </a:lnTo>
                <a:lnTo>
                  <a:pt x="3036298" y="1306104"/>
                </a:lnTo>
                <a:lnTo>
                  <a:pt x="3035291" y="1304601"/>
                </a:lnTo>
                <a:lnTo>
                  <a:pt x="3031715" y="1303853"/>
                </a:lnTo>
                <a:lnTo>
                  <a:pt x="3031225" y="1302500"/>
                </a:lnTo>
                <a:lnTo>
                  <a:pt x="3034768" y="1300561"/>
                </a:lnTo>
                <a:lnTo>
                  <a:pt x="3035815" y="1300561"/>
                </a:lnTo>
                <a:lnTo>
                  <a:pt x="3036774" y="1299861"/>
                </a:lnTo>
                <a:lnTo>
                  <a:pt x="3036033" y="1292306"/>
                </a:lnTo>
                <a:lnTo>
                  <a:pt x="3035230" y="1286982"/>
                </a:lnTo>
                <a:lnTo>
                  <a:pt x="3033054" y="1286533"/>
                </a:lnTo>
                <a:lnTo>
                  <a:pt x="3031443" y="1284976"/>
                </a:lnTo>
                <a:lnTo>
                  <a:pt x="3031885" y="1281589"/>
                </a:lnTo>
                <a:lnTo>
                  <a:pt x="3031932" y="1279896"/>
                </a:lnTo>
                <a:lnTo>
                  <a:pt x="3030103" y="1274075"/>
                </a:lnTo>
                <a:lnTo>
                  <a:pt x="3028797" y="1271722"/>
                </a:lnTo>
                <a:lnTo>
                  <a:pt x="3027206" y="1269526"/>
                </a:lnTo>
                <a:lnTo>
                  <a:pt x="3025955" y="1271961"/>
                </a:lnTo>
                <a:lnTo>
                  <a:pt x="3025316" y="1275204"/>
                </a:lnTo>
                <a:lnTo>
                  <a:pt x="3023677" y="1275891"/>
                </a:lnTo>
                <a:lnTo>
                  <a:pt x="3021929" y="1275775"/>
                </a:lnTo>
                <a:lnTo>
                  <a:pt x="3016856" y="1272151"/>
                </a:lnTo>
                <a:lnTo>
                  <a:pt x="3012001" y="1265990"/>
                </a:lnTo>
                <a:lnTo>
                  <a:pt x="3011559" y="1260312"/>
                </a:lnTo>
                <a:lnTo>
                  <a:pt x="3012654" y="1253009"/>
                </a:lnTo>
                <a:lnTo>
                  <a:pt x="3011899" y="1251826"/>
                </a:lnTo>
                <a:lnTo>
                  <a:pt x="3011138" y="1251350"/>
                </a:lnTo>
                <a:lnTo>
                  <a:pt x="3004698" y="1253798"/>
                </a:lnTo>
                <a:lnTo>
                  <a:pt x="3000747" y="1257606"/>
                </a:lnTo>
                <a:lnTo>
                  <a:pt x="2998612" y="1258007"/>
                </a:lnTo>
                <a:lnTo>
                  <a:pt x="2994355" y="1255443"/>
                </a:lnTo>
                <a:lnTo>
                  <a:pt x="2987358" y="1259734"/>
                </a:lnTo>
                <a:lnTo>
                  <a:pt x="2988854" y="1257238"/>
                </a:lnTo>
                <a:lnTo>
                  <a:pt x="2990078" y="1256266"/>
                </a:lnTo>
                <a:lnTo>
                  <a:pt x="2991370" y="1254423"/>
                </a:lnTo>
                <a:lnTo>
                  <a:pt x="2990404" y="1250907"/>
                </a:lnTo>
                <a:lnTo>
                  <a:pt x="2989377" y="1248255"/>
                </a:lnTo>
                <a:lnTo>
                  <a:pt x="2987895" y="1246385"/>
                </a:lnTo>
                <a:lnTo>
                  <a:pt x="2985746" y="1245488"/>
                </a:lnTo>
                <a:lnTo>
                  <a:pt x="2983631" y="1247263"/>
                </a:lnTo>
                <a:lnTo>
                  <a:pt x="2981965" y="1249051"/>
                </a:lnTo>
                <a:lnTo>
                  <a:pt x="2978518" y="1250969"/>
                </a:lnTo>
                <a:lnTo>
                  <a:pt x="2971888" y="1252567"/>
                </a:lnTo>
                <a:lnTo>
                  <a:pt x="2967434" y="1252567"/>
                </a:lnTo>
                <a:lnTo>
                  <a:pt x="2959831" y="1255477"/>
                </a:lnTo>
                <a:lnTo>
                  <a:pt x="2956968" y="1255362"/>
                </a:lnTo>
                <a:lnTo>
                  <a:pt x="2967447" y="1251214"/>
                </a:lnTo>
                <a:lnTo>
                  <a:pt x="2973146" y="1250907"/>
                </a:lnTo>
                <a:lnTo>
                  <a:pt x="2980490" y="1248208"/>
                </a:lnTo>
                <a:lnTo>
                  <a:pt x="2985828" y="1242958"/>
                </a:lnTo>
                <a:lnTo>
                  <a:pt x="2992859" y="1247712"/>
                </a:lnTo>
                <a:lnTo>
                  <a:pt x="2995280" y="1248392"/>
                </a:lnTo>
                <a:lnTo>
                  <a:pt x="3000523" y="1247977"/>
                </a:lnTo>
                <a:lnTo>
                  <a:pt x="3005058" y="1250778"/>
                </a:lnTo>
                <a:lnTo>
                  <a:pt x="3006575" y="1249969"/>
                </a:lnTo>
                <a:lnTo>
                  <a:pt x="3008003" y="1247419"/>
                </a:lnTo>
                <a:lnTo>
                  <a:pt x="3006106" y="1243584"/>
                </a:lnTo>
                <a:lnTo>
                  <a:pt x="3004467" y="1241211"/>
                </a:lnTo>
                <a:lnTo>
                  <a:pt x="3002611" y="1240469"/>
                </a:lnTo>
                <a:lnTo>
                  <a:pt x="2996994" y="1240871"/>
                </a:lnTo>
                <a:lnTo>
                  <a:pt x="2993301" y="1240055"/>
                </a:lnTo>
                <a:lnTo>
                  <a:pt x="2991179" y="1239062"/>
                </a:lnTo>
                <a:lnTo>
                  <a:pt x="2992553" y="1237981"/>
                </a:lnTo>
                <a:lnTo>
                  <a:pt x="2996592" y="1239504"/>
                </a:lnTo>
                <a:lnTo>
                  <a:pt x="3001482" y="1237505"/>
                </a:lnTo>
                <a:lnTo>
                  <a:pt x="3007180" y="1240565"/>
                </a:lnTo>
                <a:lnTo>
                  <a:pt x="3008561" y="1243291"/>
                </a:lnTo>
                <a:lnTo>
                  <a:pt x="3010185" y="1244291"/>
                </a:lnTo>
                <a:lnTo>
                  <a:pt x="3014857" y="1251173"/>
                </a:lnTo>
                <a:lnTo>
                  <a:pt x="3018046" y="1253893"/>
                </a:lnTo>
                <a:lnTo>
                  <a:pt x="3028288" y="1255885"/>
                </a:lnTo>
                <a:lnTo>
                  <a:pt x="3032762" y="1258966"/>
                </a:lnTo>
                <a:lnTo>
                  <a:pt x="3036175" y="1257714"/>
                </a:lnTo>
                <a:lnTo>
                  <a:pt x="3044791" y="1251003"/>
                </a:lnTo>
                <a:lnTo>
                  <a:pt x="3050483" y="1249194"/>
                </a:lnTo>
                <a:lnTo>
                  <a:pt x="3054359" y="1244753"/>
                </a:lnTo>
                <a:lnTo>
                  <a:pt x="3057718" y="1239653"/>
                </a:lnTo>
                <a:lnTo>
                  <a:pt x="3061009" y="1238157"/>
                </a:lnTo>
                <a:lnTo>
                  <a:pt x="3066647" y="1232724"/>
                </a:lnTo>
                <a:lnTo>
                  <a:pt x="3067973" y="1230133"/>
                </a:lnTo>
                <a:lnTo>
                  <a:pt x="3070176" y="1223646"/>
                </a:lnTo>
                <a:lnTo>
                  <a:pt x="3071468" y="1220947"/>
                </a:lnTo>
                <a:lnTo>
                  <a:pt x="3073365" y="1217669"/>
                </a:lnTo>
                <a:lnTo>
                  <a:pt x="3073508" y="1214976"/>
                </a:lnTo>
                <a:lnTo>
                  <a:pt x="3073093" y="1212052"/>
                </a:lnTo>
                <a:lnTo>
                  <a:pt x="3071508" y="1209774"/>
                </a:lnTo>
                <a:lnTo>
                  <a:pt x="3067857" y="1206537"/>
                </a:lnTo>
                <a:lnTo>
                  <a:pt x="3066184" y="1204388"/>
                </a:lnTo>
                <a:lnTo>
                  <a:pt x="3065008" y="1199860"/>
                </a:lnTo>
                <a:lnTo>
                  <a:pt x="3065130" y="1194379"/>
                </a:lnTo>
                <a:lnTo>
                  <a:pt x="3065946" y="1190258"/>
                </a:lnTo>
                <a:lnTo>
                  <a:pt x="3067041" y="1186565"/>
                </a:lnTo>
                <a:lnTo>
                  <a:pt x="3068319" y="1189217"/>
                </a:lnTo>
                <a:lnTo>
                  <a:pt x="3072012" y="1188599"/>
                </a:lnTo>
                <a:lnTo>
                  <a:pt x="3073841" y="1187585"/>
                </a:lnTo>
                <a:lnTo>
                  <a:pt x="3074045" y="1184886"/>
                </a:lnTo>
                <a:lnTo>
                  <a:pt x="3073589" y="1181683"/>
                </a:lnTo>
                <a:lnTo>
                  <a:pt x="3074487" y="1180847"/>
                </a:lnTo>
                <a:lnTo>
                  <a:pt x="3076405" y="1180493"/>
                </a:lnTo>
                <a:lnTo>
                  <a:pt x="3076676" y="1178555"/>
                </a:lnTo>
                <a:lnTo>
                  <a:pt x="3077350" y="1177521"/>
                </a:lnTo>
                <a:lnTo>
                  <a:pt x="3078050" y="1178902"/>
                </a:lnTo>
                <a:lnTo>
                  <a:pt x="3078084" y="1184308"/>
                </a:lnTo>
                <a:lnTo>
                  <a:pt x="3079594" y="1185654"/>
                </a:lnTo>
                <a:lnTo>
                  <a:pt x="3081708" y="1186769"/>
                </a:lnTo>
                <a:lnTo>
                  <a:pt x="3082613" y="1186436"/>
                </a:lnTo>
                <a:lnTo>
                  <a:pt x="3083518" y="1185702"/>
                </a:lnTo>
                <a:lnTo>
                  <a:pt x="3084810" y="1184063"/>
                </a:lnTo>
                <a:lnTo>
                  <a:pt x="3087427" y="1178473"/>
                </a:lnTo>
                <a:lnTo>
                  <a:pt x="3089127" y="1176263"/>
                </a:lnTo>
                <a:lnTo>
                  <a:pt x="3088985" y="1180309"/>
                </a:lnTo>
                <a:lnTo>
                  <a:pt x="3087985" y="1185899"/>
                </a:lnTo>
                <a:lnTo>
                  <a:pt x="3087421" y="1187429"/>
                </a:lnTo>
                <a:lnTo>
                  <a:pt x="3085938" y="1189401"/>
                </a:lnTo>
                <a:lnTo>
                  <a:pt x="3085231" y="1193495"/>
                </a:lnTo>
                <a:lnTo>
                  <a:pt x="3084925" y="1194603"/>
                </a:lnTo>
                <a:lnTo>
                  <a:pt x="3082797" y="1193481"/>
                </a:lnTo>
                <a:lnTo>
                  <a:pt x="3081253" y="1193706"/>
                </a:lnTo>
                <a:lnTo>
                  <a:pt x="3082395" y="1198214"/>
                </a:lnTo>
                <a:lnTo>
                  <a:pt x="3084075" y="1201566"/>
                </a:lnTo>
                <a:lnTo>
                  <a:pt x="3086210" y="1204796"/>
                </a:lnTo>
                <a:lnTo>
                  <a:pt x="3088516" y="1206721"/>
                </a:lnTo>
                <a:lnTo>
                  <a:pt x="3089127" y="1206666"/>
                </a:lnTo>
                <a:lnTo>
                  <a:pt x="3089583" y="1207353"/>
                </a:lnTo>
                <a:lnTo>
                  <a:pt x="3089644" y="1209380"/>
                </a:lnTo>
                <a:lnTo>
                  <a:pt x="3089134" y="1214174"/>
                </a:lnTo>
                <a:lnTo>
                  <a:pt x="3089542" y="1216744"/>
                </a:lnTo>
                <a:lnTo>
                  <a:pt x="3091303" y="1218662"/>
                </a:lnTo>
                <a:lnTo>
                  <a:pt x="3093255" y="1219151"/>
                </a:lnTo>
                <a:lnTo>
                  <a:pt x="3104931" y="1218927"/>
                </a:lnTo>
                <a:lnTo>
                  <a:pt x="3108936" y="1218281"/>
                </a:lnTo>
                <a:lnTo>
                  <a:pt x="3114920" y="1213766"/>
                </a:lnTo>
                <a:lnTo>
                  <a:pt x="3117191" y="1213215"/>
                </a:lnTo>
                <a:lnTo>
                  <a:pt x="3119748" y="1213779"/>
                </a:lnTo>
                <a:lnTo>
                  <a:pt x="3126902" y="1216261"/>
                </a:lnTo>
                <a:lnTo>
                  <a:pt x="3135565" y="1219784"/>
                </a:lnTo>
                <a:lnTo>
                  <a:pt x="3138822" y="1225217"/>
                </a:lnTo>
                <a:lnTo>
                  <a:pt x="3140101" y="1230677"/>
                </a:lnTo>
                <a:lnTo>
                  <a:pt x="3140590" y="1236457"/>
                </a:lnTo>
                <a:lnTo>
                  <a:pt x="3140033" y="1238776"/>
                </a:lnTo>
                <a:lnTo>
                  <a:pt x="3140141" y="1240735"/>
                </a:lnTo>
                <a:lnTo>
                  <a:pt x="3142780" y="1243659"/>
                </a:lnTo>
                <a:lnTo>
                  <a:pt x="3146506" y="1247208"/>
                </a:lnTo>
                <a:lnTo>
                  <a:pt x="3147220" y="1248038"/>
                </a:lnTo>
                <a:lnTo>
                  <a:pt x="3148002" y="1249466"/>
                </a:lnTo>
                <a:lnTo>
                  <a:pt x="3148900" y="1250105"/>
                </a:lnTo>
                <a:lnTo>
                  <a:pt x="3151559" y="1250486"/>
                </a:lnTo>
                <a:lnTo>
                  <a:pt x="3153660" y="1249799"/>
                </a:lnTo>
                <a:lnTo>
                  <a:pt x="3155761" y="1249602"/>
                </a:lnTo>
                <a:lnTo>
                  <a:pt x="3159678" y="1251288"/>
                </a:lnTo>
                <a:lnTo>
                  <a:pt x="3164635" y="1253893"/>
                </a:lnTo>
                <a:lnTo>
                  <a:pt x="3169457" y="1257463"/>
                </a:lnTo>
                <a:lnTo>
                  <a:pt x="3171612" y="1260122"/>
                </a:lnTo>
                <a:lnTo>
                  <a:pt x="3175495" y="1265827"/>
                </a:lnTo>
                <a:lnTo>
                  <a:pt x="3177474" y="1267561"/>
                </a:lnTo>
                <a:lnTo>
                  <a:pt x="3180684" y="1269553"/>
                </a:lnTo>
                <a:lnTo>
                  <a:pt x="3181900" y="1269866"/>
                </a:lnTo>
                <a:lnTo>
                  <a:pt x="3183090" y="1269506"/>
                </a:lnTo>
                <a:lnTo>
                  <a:pt x="3185545" y="1266724"/>
                </a:lnTo>
                <a:lnTo>
                  <a:pt x="3187062" y="1264494"/>
                </a:lnTo>
                <a:lnTo>
                  <a:pt x="3188361" y="1261808"/>
                </a:lnTo>
                <a:lnTo>
                  <a:pt x="3188708" y="1264120"/>
                </a:lnTo>
                <a:lnTo>
                  <a:pt x="3188708" y="1266099"/>
                </a:lnTo>
                <a:lnTo>
                  <a:pt x="3187442" y="1267527"/>
                </a:lnTo>
                <a:lnTo>
                  <a:pt x="3187436" y="1269975"/>
                </a:lnTo>
                <a:lnTo>
                  <a:pt x="3189347" y="1272845"/>
                </a:lnTo>
                <a:lnTo>
                  <a:pt x="3191604" y="1273280"/>
                </a:lnTo>
                <a:lnTo>
                  <a:pt x="3194433" y="1272505"/>
                </a:lnTo>
                <a:lnTo>
                  <a:pt x="3195371" y="1271172"/>
                </a:lnTo>
                <a:lnTo>
                  <a:pt x="3196215" y="1269336"/>
                </a:lnTo>
                <a:lnTo>
                  <a:pt x="3195582" y="1263243"/>
                </a:lnTo>
                <a:lnTo>
                  <a:pt x="3196453" y="1262413"/>
                </a:lnTo>
                <a:lnTo>
                  <a:pt x="3198601" y="1263617"/>
                </a:lnTo>
                <a:lnTo>
                  <a:pt x="3199282" y="1265337"/>
                </a:lnTo>
                <a:lnTo>
                  <a:pt x="3199553" y="1267445"/>
                </a:lnTo>
                <a:lnTo>
                  <a:pt x="3200437" y="1267676"/>
                </a:lnTo>
                <a:lnTo>
                  <a:pt x="3206014" y="1267377"/>
                </a:lnTo>
                <a:lnTo>
                  <a:pt x="3206422" y="1266602"/>
                </a:lnTo>
                <a:lnTo>
                  <a:pt x="3206150" y="1264698"/>
                </a:lnTo>
                <a:lnTo>
                  <a:pt x="3205334" y="1262896"/>
                </a:lnTo>
                <a:lnTo>
                  <a:pt x="3204382" y="1261618"/>
                </a:lnTo>
                <a:lnTo>
                  <a:pt x="3201934" y="1260122"/>
                </a:lnTo>
                <a:lnTo>
                  <a:pt x="3199417" y="1258993"/>
                </a:lnTo>
                <a:lnTo>
                  <a:pt x="3197377" y="1258700"/>
                </a:lnTo>
                <a:lnTo>
                  <a:pt x="3196493" y="1257857"/>
                </a:lnTo>
                <a:lnTo>
                  <a:pt x="3196698" y="1256293"/>
                </a:lnTo>
                <a:lnTo>
                  <a:pt x="3196045" y="1254464"/>
                </a:lnTo>
                <a:lnTo>
                  <a:pt x="3196459" y="1253383"/>
                </a:lnTo>
                <a:lnTo>
                  <a:pt x="3198193" y="1251955"/>
                </a:lnTo>
                <a:lnTo>
                  <a:pt x="3198398" y="1250642"/>
                </a:lnTo>
                <a:lnTo>
                  <a:pt x="3196561" y="1249051"/>
                </a:lnTo>
                <a:lnTo>
                  <a:pt x="3194637" y="1248555"/>
                </a:lnTo>
                <a:lnTo>
                  <a:pt x="3192958" y="1249439"/>
                </a:lnTo>
                <a:lnTo>
                  <a:pt x="3193338" y="1248099"/>
                </a:lnTo>
                <a:lnTo>
                  <a:pt x="3194616" y="1246780"/>
                </a:lnTo>
                <a:lnTo>
                  <a:pt x="3196555" y="1246216"/>
                </a:lnTo>
                <a:lnTo>
                  <a:pt x="3198534" y="1246501"/>
                </a:lnTo>
                <a:lnTo>
                  <a:pt x="3202342" y="1245372"/>
                </a:lnTo>
                <a:lnTo>
                  <a:pt x="3206082" y="1242816"/>
                </a:lnTo>
                <a:lnTo>
                  <a:pt x="3207850" y="1241129"/>
                </a:lnTo>
                <a:lnTo>
                  <a:pt x="3209617" y="1239055"/>
                </a:lnTo>
                <a:lnTo>
                  <a:pt x="3209414" y="1235410"/>
                </a:lnTo>
                <a:lnTo>
                  <a:pt x="3208258" y="1231908"/>
                </a:lnTo>
                <a:lnTo>
                  <a:pt x="3206490" y="1230956"/>
                </a:lnTo>
                <a:lnTo>
                  <a:pt x="3204517" y="1231174"/>
                </a:lnTo>
                <a:lnTo>
                  <a:pt x="3202750" y="1230888"/>
                </a:lnTo>
                <a:lnTo>
                  <a:pt x="3201050" y="1229963"/>
                </a:lnTo>
                <a:lnTo>
                  <a:pt x="3207782" y="1228726"/>
                </a:lnTo>
                <a:lnTo>
                  <a:pt x="3208530" y="1227488"/>
                </a:lnTo>
                <a:lnTo>
                  <a:pt x="3209617" y="1221892"/>
                </a:lnTo>
                <a:lnTo>
                  <a:pt x="3209209" y="1220491"/>
                </a:lnTo>
                <a:lnTo>
                  <a:pt x="3207850" y="1220858"/>
                </a:lnTo>
                <a:lnTo>
                  <a:pt x="3205742" y="1220776"/>
                </a:lnTo>
                <a:lnTo>
                  <a:pt x="3206217" y="1219634"/>
                </a:lnTo>
                <a:lnTo>
                  <a:pt x="3206898" y="1218648"/>
                </a:lnTo>
                <a:lnTo>
                  <a:pt x="3203090" y="1213303"/>
                </a:lnTo>
                <a:lnTo>
                  <a:pt x="3198737" y="1210114"/>
                </a:lnTo>
                <a:lnTo>
                  <a:pt x="3199961" y="1209584"/>
                </a:lnTo>
                <a:lnTo>
                  <a:pt x="3202069" y="1209699"/>
                </a:lnTo>
                <a:lnTo>
                  <a:pt x="3205334" y="1210644"/>
                </a:lnTo>
                <a:lnTo>
                  <a:pt x="3207509" y="1213052"/>
                </a:lnTo>
                <a:lnTo>
                  <a:pt x="3208325" y="1214677"/>
                </a:lnTo>
                <a:lnTo>
                  <a:pt x="3209209" y="1215228"/>
                </a:lnTo>
                <a:lnTo>
                  <a:pt x="3211182" y="1215391"/>
                </a:lnTo>
                <a:lnTo>
                  <a:pt x="3214514" y="1216533"/>
                </a:lnTo>
                <a:lnTo>
                  <a:pt x="3214717" y="1218104"/>
                </a:lnTo>
                <a:lnTo>
                  <a:pt x="3215466" y="1218655"/>
                </a:lnTo>
                <a:lnTo>
                  <a:pt x="3217642" y="1217982"/>
                </a:lnTo>
                <a:lnTo>
                  <a:pt x="3223830" y="1216941"/>
                </a:lnTo>
                <a:lnTo>
                  <a:pt x="3225802" y="1217213"/>
                </a:lnTo>
                <a:lnTo>
                  <a:pt x="3228658" y="1218342"/>
                </a:lnTo>
                <a:lnTo>
                  <a:pt x="3229542" y="1218369"/>
                </a:lnTo>
                <a:lnTo>
                  <a:pt x="3230766" y="1217961"/>
                </a:lnTo>
                <a:lnTo>
                  <a:pt x="3231718" y="1216166"/>
                </a:lnTo>
                <a:lnTo>
                  <a:pt x="3230154" y="1212562"/>
                </a:lnTo>
                <a:lnTo>
                  <a:pt x="3226958" y="1209305"/>
                </a:lnTo>
                <a:lnTo>
                  <a:pt x="3225054" y="1206836"/>
                </a:lnTo>
                <a:lnTo>
                  <a:pt x="3224170" y="1204864"/>
                </a:lnTo>
                <a:lnTo>
                  <a:pt x="3224714" y="1204116"/>
                </a:lnTo>
                <a:lnTo>
                  <a:pt x="3225598" y="1204416"/>
                </a:lnTo>
                <a:lnTo>
                  <a:pt x="3228318" y="1207530"/>
                </a:lnTo>
                <a:lnTo>
                  <a:pt x="3230494" y="1209475"/>
                </a:lnTo>
                <a:lnTo>
                  <a:pt x="3232738" y="1210869"/>
                </a:lnTo>
                <a:lnTo>
                  <a:pt x="3234710" y="1211902"/>
                </a:lnTo>
                <a:lnTo>
                  <a:pt x="3239130" y="1212875"/>
                </a:lnTo>
                <a:lnTo>
                  <a:pt x="3241102" y="1211270"/>
                </a:lnTo>
                <a:lnTo>
                  <a:pt x="3241510" y="1208768"/>
                </a:lnTo>
                <a:lnTo>
                  <a:pt x="3241102" y="1203504"/>
                </a:lnTo>
                <a:lnTo>
                  <a:pt x="3241510" y="1201553"/>
                </a:lnTo>
                <a:lnTo>
                  <a:pt x="3244162" y="1198608"/>
                </a:lnTo>
                <a:lnTo>
                  <a:pt x="3248786" y="1194882"/>
                </a:lnTo>
                <a:lnTo>
                  <a:pt x="3251778" y="1193692"/>
                </a:lnTo>
                <a:lnTo>
                  <a:pt x="3252798" y="1193808"/>
                </a:lnTo>
                <a:lnTo>
                  <a:pt x="3253886" y="1194977"/>
                </a:lnTo>
                <a:lnTo>
                  <a:pt x="3255042" y="1195310"/>
                </a:lnTo>
                <a:lnTo>
                  <a:pt x="3257014" y="1192536"/>
                </a:lnTo>
                <a:lnTo>
                  <a:pt x="3256130" y="1188537"/>
                </a:lnTo>
                <a:close/>
                <a:moveTo>
                  <a:pt x="1764947" y="704605"/>
                </a:moveTo>
                <a:lnTo>
                  <a:pt x="1763478" y="706196"/>
                </a:lnTo>
                <a:lnTo>
                  <a:pt x="1763124" y="708379"/>
                </a:lnTo>
                <a:lnTo>
                  <a:pt x="1763002" y="711221"/>
                </a:lnTo>
                <a:lnTo>
                  <a:pt x="1762356" y="716016"/>
                </a:lnTo>
                <a:lnTo>
                  <a:pt x="1761030" y="717783"/>
                </a:lnTo>
                <a:lnTo>
                  <a:pt x="1756406" y="717042"/>
                </a:lnTo>
                <a:lnTo>
                  <a:pt x="1755121" y="717471"/>
                </a:lnTo>
                <a:lnTo>
                  <a:pt x="1753849" y="718552"/>
                </a:lnTo>
                <a:lnTo>
                  <a:pt x="1756514" y="724203"/>
                </a:lnTo>
                <a:lnTo>
                  <a:pt x="1761648" y="727977"/>
                </a:lnTo>
                <a:lnTo>
                  <a:pt x="1765334" y="731900"/>
                </a:lnTo>
                <a:lnTo>
                  <a:pt x="1767061" y="733084"/>
                </a:lnTo>
                <a:lnTo>
                  <a:pt x="1778254" y="736654"/>
                </a:lnTo>
                <a:lnTo>
                  <a:pt x="1778805" y="736103"/>
                </a:lnTo>
                <a:lnTo>
                  <a:pt x="1781981" y="729548"/>
                </a:lnTo>
                <a:lnTo>
                  <a:pt x="1786040" y="726569"/>
                </a:lnTo>
                <a:lnTo>
                  <a:pt x="1787346" y="724223"/>
                </a:lnTo>
                <a:lnTo>
                  <a:pt x="1788114" y="721095"/>
                </a:lnTo>
                <a:lnTo>
                  <a:pt x="1789141" y="718566"/>
                </a:lnTo>
                <a:lnTo>
                  <a:pt x="1789794" y="715206"/>
                </a:lnTo>
                <a:lnTo>
                  <a:pt x="1787869" y="712323"/>
                </a:lnTo>
                <a:lnTo>
                  <a:pt x="1781491" y="709576"/>
                </a:lnTo>
                <a:lnTo>
                  <a:pt x="1764947" y="704605"/>
                </a:lnTo>
                <a:close/>
                <a:moveTo>
                  <a:pt x="893853" y="947224"/>
                </a:moveTo>
                <a:lnTo>
                  <a:pt x="893432" y="948122"/>
                </a:lnTo>
                <a:lnTo>
                  <a:pt x="892989" y="949842"/>
                </a:lnTo>
                <a:lnTo>
                  <a:pt x="893234" y="956268"/>
                </a:lnTo>
                <a:lnTo>
                  <a:pt x="894010" y="959410"/>
                </a:lnTo>
                <a:lnTo>
                  <a:pt x="895288" y="962055"/>
                </a:lnTo>
                <a:lnTo>
                  <a:pt x="896294" y="962817"/>
                </a:lnTo>
                <a:lnTo>
                  <a:pt x="896152" y="960518"/>
                </a:lnTo>
                <a:lnTo>
                  <a:pt x="894179" y="951488"/>
                </a:lnTo>
                <a:lnTo>
                  <a:pt x="894282" y="947414"/>
                </a:lnTo>
                <a:lnTo>
                  <a:pt x="893853" y="947224"/>
                </a:lnTo>
                <a:close/>
                <a:moveTo>
                  <a:pt x="963254" y="1162194"/>
                </a:moveTo>
                <a:lnTo>
                  <a:pt x="960222" y="1161432"/>
                </a:lnTo>
                <a:lnTo>
                  <a:pt x="957984" y="1160236"/>
                </a:lnTo>
                <a:lnTo>
                  <a:pt x="954469" y="1160113"/>
                </a:lnTo>
                <a:lnTo>
                  <a:pt x="952299" y="1159528"/>
                </a:lnTo>
                <a:lnTo>
                  <a:pt x="951660" y="1161222"/>
                </a:lnTo>
                <a:lnTo>
                  <a:pt x="955142" y="1168464"/>
                </a:lnTo>
                <a:lnTo>
                  <a:pt x="958828" y="1172081"/>
                </a:lnTo>
                <a:lnTo>
                  <a:pt x="962187" y="1171483"/>
                </a:lnTo>
                <a:lnTo>
                  <a:pt x="962921" y="1170749"/>
                </a:lnTo>
                <a:lnTo>
                  <a:pt x="963894" y="1168280"/>
                </a:lnTo>
                <a:lnTo>
                  <a:pt x="962887" y="1166825"/>
                </a:lnTo>
                <a:lnTo>
                  <a:pt x="962894" y="1165492"/>
                </a:lnTo>
                <a:lnTo>
                  <a:pt x="963254" y="1162194"/>
                </a:lnTo>
                <a:close/>
                <a:moveTo>
                  <a:pt x="909575" y="1021800"/>
                </a:moveTo>
                <a:lnTo>
                  <a:pt x="911125" y="1017054"/>
                </a:lnTo>
                <a:lnTo>
                  <a:pt x="910819" y="1014742"/>
                </a:lnTo>
                <a:lnTo>
                  <a:pt x="908671" y="1014565"/>
                </a:lnTo>
                <a:lnTo>
                  <a:pt x="905039" y="1019590"/>
                </a:lnTo>
                <a:lnTo>
                  <a:pt x="905454" y="1020467"/>
                </a:lnTo>
                <a:lnTo>
                  <a:pt x="906419" y="1021549"/>
                </a:lnTo>
                <a:lnTo>
                  <a:pt x="909575" y="102180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69" name="Google Shape;3869;p208"/>
          <p:cNvSpPr/>
          <p:nvPr/>
        </p:nvSpPr>
        <p:spPr>
          <a:xfrm>
            <a:off x="8179131" y="4550871"/>
            <a:ext cx="38529" cy="33109"/>
          </a:xfrm>
          <a:custGeom>
            <a:rect b="b" l="l" r="r" t="t"/>
            <a:pathLst>
              <a:path extrusionOk="0" h="33109" w="38529">
                <a:moveTo>
                  <a:pt x="31532" y="82"/>
                </a:moveTo>
                <a:lnTo>
                  <a:pt x="30907" y="374"/>
                </a:lnTo>
                <a:lnTo>
                  <a:pt x="30777" y="1292"/>
                </a:lnTo>
                <a:lnTo>
                  <a:pt x="31498" y="2754"/>
                </a:lnTo>
                <a:lnTo>
                  <a:pt x="33865" y="5773"/>
                </a:lnTo>
                <a:lnTo>
                  <a:pt x="35367" y="6324"/>
                </a:lnTo>
                <a:lnTo>
                  <a:pt x="36346" y="7500"/>
                </a:lnTo>
                <a:lnTo>
                  <a:pt x="37312" y="9479"/>
                </a:lnTo>
                <a:lnTo>
                  <a:pt x="37598" y="11961"/>
                </a:lnTo>
                <a:lnTo>
                  <a:pt x="37196" y="14940"/>
                </a:lnTo>
                <a:lnTo>
                  <a:pt x="37434" y="17150"/>
                </a:lnTo>
                <a:lnTo>
                  <a:pt x="38305" y="18605"/>
                </a:lnTo>
                <a:lnTo>
                  <a:pt x="38529" y="20489"/>
                </a:lnTo>
                <a:lnTo>
                  <a:pt x="38121" y="22801"/>
                </a:lnTo>
                <a:lnTo>
                  <a:pt x="37618" y="24188"/>
                </a:lnTo>
                <a:lnTo>
                  <a:pt x="37026" y="24650"/>
                </a:lnTo>
                <a:lnTo>
                  <a:pt x="36353" y="24820"/>
                </a:lnTo>
                <a:lnTo>
                  <a:pt x="35442" y="24664"/>
                </a:lnTo>
                <a:lnTo>
                  <a:pt x="34334" y="24861"/>
                </a:lnTo>
                <a:lnTo>
                  <a:pt x="33130" y="25296"/>
                </a:lnTo>
                <a:lnTo>
                  <a:pt x="32368" y="25357"/>
                </a:lnTo>
                <a:lnTo>
                  <a:pt x="31892" y="25276"/>
                </a:lnTo>
                <a:lnTo>
                  <a:pt x="31008" y="24902"/>
                </a:lnTo>
                <a:lnTo>
                  <a:pt x="29601" y="23705"/>
                </a:lnTo>
                <a:lnTo>
                  <a:pt x="26976" y="24364"/>
                </a:lnTo>
                <a:lnTo>
                  <a:pt x="26262" y="24351"/>
                </a:lnTo>
                <a:lnTo>
                  <a:pt x="25303" y="24922"/>
                </a:lnTo>
                <a:lnTo>
                  <a:pt x="24514" y="25623"/>
                </a:lnTo>
                <a:lnTo>
                  <a:pt x="24045" y="25670"/>
                </a:lnTo>
                <a:lnTo>
                  <a:pt x="23556" y="25575"/>
                </a:lnTo>
                <a:lnTo>
                  <a:pt x="21298" y="24167"/>
                </a:lnTo>
                <a:lnTo>
                  <a:pt x="20468" y="24208"/>
                </a:lnTo>
                <a:lnTo>
                  <a:pt x="20128" y="28173"/>
                </a:lnTo>
                <a:lnTo>
                  <a:pt x="19754" y="30383"/>
                </a:lnTo>
                <a:lnTo>
                  <a:pt x="19285" y="31362"/>
                </a:lnTo>
                <a:lnTo>
                  <a:pt x="17667" y="32307"/>
                </a:lnTo>
                <a:lnTo>
                  <a:pt x="16041" y="32844"/>
                </a:lnTo>
                <a:lnTo>
                  <a:pt x="15151" y="32810"/>
                </a:lnTo>
                <a:lnTo>
                  <a:pt x="11567" y="33103"/>
                </a:lnTo>
                <a:lnTo>
                  <a:pt x="10166" y="33109"/>
                </a:lnTo>
                <a:lnTo>
                  <a:pt x="9391" y="32790"/>
                </a:lnTo>
                <a:lnTo>
                  <a:pt x="8385" y="30539"/>
                </a:lnTo>
                <a:lnTo>
                  <a:pt x="6488" y="29539"/>
                </a:lnTo>
                <a:lnTo>
                  <a:pt x="4665" y="29070"/>
                </a:lnTo>
                <a:lnTo>
                  <a:pt x="3924" y="29199"/>
                </a:lnTo>
                <a:lnTo>
                  <a:pt x="3264" y="30376"/>
                </a:lnTo>
                <a:lnTo>
                  <a:pt x="2992" y="31430"/>
                </a:lnTo>
                <a:lnTo>
                  <a:pt x="1224" y="30709"/>
                </a:lnTo>
                <a:lnTo>
                  <a:pt x="694" y="29818"/>
                </a:lnTo>
                <a:lnTo>
                  <a:pt x="646" y="28309"/>
                </a:lnTo>
                <a:lnTo>
                  <a:pt x="0" y="26241"/>
                </a:lnTo>
                <a:lnTo>
                  <a:pt x="361" y="25364"/>
                </a:lnTo>
                <a:lnTo>
                  <a:pt x="1054" y="24793"/>
                </a:lnTo>
                <a:lnTo>
                  <a:pt x="2523" y="23705"/>
                </a:lnTo>
                <a:lnTo>
                  <a:pt x="4753" y="22189"/>
                </a:lnTo>
                <a:lnTo>
                  <a:pt x="5230" y="21474"/>
                </a:lnTo>
                <a:lnTo>
                  <a:pt x="5542" y="20271"/>
                </a:lnTo>
                <a:lnTo>
                  <a:pt x="5399" y="17476"/>
                </a:lnTo>
                <a:lnTo>
                  <a:pt x="5188" y="15116"/>
                </a:lnTo>
                <a:lnTo>
                  <a:pt x="5454" y="14280"/>
                </a:lnTo>
                <a:lnTo>
                  <a:pt x="6474" y="12458"/>
                </a:lnTo>
                <a:lnTo>
                  <a:pt x="7834" y="10588"/>
                </a:lnTo>
                <a:lnTo>
                  <a:pt x="9432" y="8616"/>
                </a:lnTo>
                <a:lnTo>
                  <a:pt x="10391" y="8425"/>
                </a:lnTo>
                <a:lnTo>
                  <a:pt x="11649" y="7684"/>
                </a:lnTo>
                <a:lnTo>
                  <a:pt x="12982" y="6576"/>
                </a:lnTo>
                <a:lnTo>
                  <a:pt x="13730" y="6161"/>
                </a:lnTo>
                <a:lnTo>
                  <a:pt x="14355" y="6147"/>
                </a:lnTo>
                <a:lnTo>
                  <a:pt x="18469" y="5168"/>
                </a:lnTo>
                <a:lnTo>
                  <a:pt x="18877" y="5474"/>
                </a:lnTo>
                <a:lnTo>
                  <a:pt x="19544" y="7371"/>
                </a:lnTo>
                <a:lnTo>
                  <a:pt x="19897" y="7650"/>
                </a:lnTo>
                <a:lnTo>
                  <a:pt x="20468" y="7718"/>
                </a:lnTo>
                <a:lnTo>
                  <a:pt x="21625" y="7283"/>
                </a:lnTo>
                <a:lnTo>
                  <a:pt x="23739" y="5794"/>
                </a:lnTo>
                <a:lnTo>
                  <a:pt x="24664" y="4896"/>
                </a:lnTo>
                <a:lnTo>
                  <a:pt x="25752" y="3624"/>
                </a:lnTo>
                <a:lnTo>
                  <a:pt x="27146" y="2196"/>
                </a:lnTo>
                <a:lnTo>
                  <a:pt x="27921" y="945"/>
                </a:lnTo>
                <a:lnTo>
                  <a:pt x="28676" y="217"/>
                </a:lnTo>
                <a:lnTo>
                  <a:pt x="29669" y="0"/>
                </a:lnTo>
                <a:lnTo>
                  <a:pt x="30770" y="6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70" name="Google Shape;3870;p208"/>
          <p:cNvSpPr/>
          <p:nvPr/>
        </p:nvSpPr>
        <p:spPr>
          <a:xfrm>
            <a:off x="8289015" y="3886642"/>
            <a:ext cx="401230" cy="329408"/>
          </a:xfrm>
          <a:custGeom>
            <a:rect b="b" l="l" r="r" t="t"/>
            <a:pathLst>
              <a:path extrusionOk="0" h="329408" w="401230">
                <a:moveTo>
                  <a:pt x="227414" y="66824"/>
                </a:moveTo>
                <a:lnTo>
                  <a:pt x="231100" y="67293"/>
                </a:lnTo>
                <a:lnTo>
                  <a:pt x="236016" y="67919"/>
                </a:lnTo>
                <a:lnTo>
                  <a:pt x="239001" y="68347"/>
                </a:lnTo>
                <a:lnTo>
                  <a:pt x="244618" y="69143"/>
                </a:lnTo>
                <a:lnTo>
                  <a:pt x="246298" y="72434"/>
                </a:lnTo>
                <a:lnTo>
                  <a:pt x="246910" y="74740"/>
                </a:lnTo>
                <a:lnTo>
                  <a:pt x="247474" y="76983"/>
                </a:lnTo>
                <a:lnTo>
                  <a:pt x="249161" y="79030"/>
                </a:lnTo>
                <a:lnTo>
                  <a:pt x="252989" y="78983"/>
                </a:lnTo>
                <a:lnTo>
                  <a:pt x="256382" y="78942"/>
                </a:lnTo>
                <a:lnTo>
                  <a:pt x="260564" y="78874"/>
                </a:lnTo>
                <a:lnTo>
                  <a:pt x="263883" y="78826"/>
                </a:lnTo>
                <a:lnTo>
                  <a:pt x="264950" y="80860"/>
                </a:lnTo>
                <a:lnTo>
                  <a:pt x="265420" y="82886"/>
                </a:lnTo>
                <a:lnTo>
                  <a:pt x="267391" y="87680"/>
                </a:lnTo>
                <a:lnTo>
                  <a:pt x="270207" y="91413"/>
                </a:lnTo>
                <a:lnTo>
                  <a:pt x="270880" y="92773"/>
                </a:lnTo>
                <a:lnTo>
                  <a:pt x="271328" y="94820"/>
                </a:lnTo>
                <a:lnTo>
                  <a:pt x="270839" y="95582"/>
                </a:lnTo>
                <a:lnTo>
                  <a:pt x="270649" y="96459"/>
                </a:lnTo>
                <a:lnTo>
                  <a:pt x="272736" y="98499"/>
                </a:lnTo>
                <a:lnTo>
                  <a:pt x="276177" y="100226"/>
                </a:lnTo>
                <a:lnTo>
                  <a:pt x="277523" y="100661"/>
                </a:lnTo>
                <a:lnTo>
                  <a:pt x="279054" y="101423"/>
                </a:lnTo>
                <a:lnTo>
                  <a:pt x="277864" y="102599"/>
                </a:lnTo>
                <a:lnTo>
                  <a:pt x="279897" y="105319"/>
                </a:lnTo>
                <a:lnTo>
                  <a:pt x="282257" y="108087"/>
                </a:lnTo>
                <a:lnTo>
                  <a:pt x="284786" y="108712"/>
                </a:lnTo>
                <a:lnTo>
                  <a:pt x="288200" y="112888"/>
                </a:lnTo>
                <a:lnTo>
                  <a:pt x="293347" y="115587"/>
                </a:lnTo>
                <a:lnTo>
                  <a:pt x="296468" y="119123"/>
                </a:lnTo>
                <a:lnTo>
                  <a:pt x="296176" y="119191"/>
                </a:lnTo>
                <a:lnTo>
                  <a:pt x="295258" y="118831"/>
                </a:lnTo>
                <a:lnTo>
                  <a:pt x="294109" y="118348"/>
                </a:lnTo>
                <a:lnTo>
                  <a:pt x="293762" y="118783"/>
                </a:lnTo>
                <a:lnTo>
                  <a:pt x="293823" y="120266"/>
                </a:lnTo>
                <a:lnTo>
                  <a:pt x="294129" y="122007"/>
                </a:lnTo>
                <a:lnTo>
                  <a:pt x="295720" y="123510"/>
                </a:lnTo>
                <a:lnTo>
                  <a:pt x="297135" y="124591"/>
                </a:lnTo>
                <a:lnTo>
                  <a:pt x="297686" y="126637"/>
                </a:lnTo>
                <a:lnTo>
                  <a:pt x="296570" y="131037"/>
                </a:lnTo>
                <a:lnTo>
                  <a:pt x="296183" y="131037"/>
                </a:lnTo>
                <a:lnTo>
                  <a:pt x="295435" y="130656"/>
                </a:lnTo>
                <a:lnTo>
                  <a:pt x="294639" y="130568"/>
                </a:lnTo>
                <a:lnTo>
                  <a:pt x="294211" y="130819"/>
                </a:lnTo>
                <a:lnTo>
                  <a:pt x="295156" y="133981"/>
                </a:lnTo>
                <a:lnTo>
                  <a:pt x="296101" y="136402"/>
                </a:lnTo>
                <a:lnTo>
                  <a:pt x="297230" y="138320"/>
                </a:lnTo>
                <a:lnTo>
                  <a:pt x="298175" y="141122"/>
                </a:lnTo>
                <a:lnTo>
                  <a:pt x="298984" y="142318"/>
                </a:lnTo>
                <a:lnTo>
                  <a:pt x="302296" y="145290"/>
                </a:lnTo>
                <a:lnTo>
                  <a:pt x="303316" y="147772"/>
                </a:lnTo>
                <a:lnTo>
                  <a:pt x="304261" y="152389"/>
                </a:lnTo>
                <a:lnTo>
                  <a:pt x="306342" y="154960"/>
                </a:lnTo>
                <a:lnTo>
                  <a:pt x="307464" y="156938"/>
                </a:lnTo>
                <a:lnTo>
                  <a:pt x="308967" y="158618"/>
                </a:lnTo>
                <a:lnTo>
                  <a:pt x="309946" y="160910"/>
                </a:lnTo>
                <a:lnTo>
                  <a:pt x="311334" y="162671"/>
                </a:lnTo>
                <a:lnTo>
                  <a:pt x="312054" y="163113"/>
                </a:lnTo>
                <a:lnTo>
                  <a:pt x="313135" y="163296"/>
                </a:lnTo>
                <a:lnTo>
                  <a:pt x="314482" y="163303"/>
                </a:lnTo>
                <a:lnTo>
                  <a:pt x="316093" y="162848"/>
                </a:lnTo>
                <a:lnTo>
                  <a:pt x="317814" y="162419"/>
                </a:lnTo>
                <a:lnTo>
                  <a:pt x="319153" y="163310"/>
                </a:lnTo>
                <a:lnTo>
                  <a:pt x="320541" y="163174"/>
                </a:lnTo>
                <a:lnTo>
                  <a:pt x="320684" y="164004"/>
                </a:lnTo>
                <a:lnTo>
                  <a:pt x="319752" y="165133"/>
                </a:lnTo>
                <a:lnTo>
                  <a:pt x="318609" y="167975"/>
                </a:lnTo>
                <a:lnTo>
                  <a:pt x="320235" y="168424"/>
                </a:lnTo>
                <a:lnTo>
                  <a:pt x="321792" y="168648"/>
                </a:lnTo>
                <a:lnTo>
                  <a:pt x="322893" y="169104"/>
                </a:lnTo>
                <a:lnTo>
                  <a:pt x="323540" y="169104"/>
                </a:lnTo>
                <a:lnTo>
                  <a:pt x="323540" y="169695"/>
                </a:lnTo>
                <a:lnTo>
                  <a:pt x="323614" y="172388"/>
                </a:lnTo>
                <a:lnTo>
                  <a:pt x="324002" y="173415"/>
                </a:lnTo>
                <a:lnTo>
                  <a:pt x="324709" y="174326"/>
                </a:lnTo>
                <a:lnTo>
                  <a:pt x="325756" y="175686"/>
                </a:lnTo>
                <a:lnTo>
                  <a:pt x="326803" y="177046"/>
                </a:lnTo>
                <a:lnTo>
                  <a:pt x="327851" y="178406"/>
                </a:lnTo>
                <a:lnTo>
                  <a:pt x="328898" y="179766"/>
                </a:lnTo>
                <a:lnTo>
                  <a:pt x="329945" y="181126"/>
                </a:lnTo>
                <a:lnTo>
                  <a:pt x="330999" y="182486"/>
                </a:lnTo>
                <a:lnTo>
                  <a:pt x="332046" y="183839"/>
                </a:lnTo>
                <a:lnTo>
                  <a:pt x="333093" y="185200"/>
                </a:lnTo>
                <a:lnTo>
                  <a:pt x="334141" y="186553"/>
                </a:lnTo>
                <a:lnTo>
                  <a:pt x="335188" y="187906"/>
                </a:lnTo>
                <a:lnTo>
                  <a:pt x="336235" y="189259"/>
                </a:lnTo>
                <a:lnTo>
                  <a:pt x="337282" y="190612"/>
                </a:lnTo>
                <a:lnTo>
                  <a:pt x="338330" y="191966"/>
                </a:lnTo>
                <a:lnTo>
                  <a:pt x="339377" y="193319"/>
                </a:lnTo>
                <a:lnTo>
                  <a:pt x="340431" y="194672"/>
                </a:lnTo>
                <a:lnTo>
                  <a:pt x="341478" y="196018"/>
                </a:lnTo>
                <a:lnTo>
                  <a:pt x="342342" y="197134"/>
                </a:lnTo>
                <a:lnTo>
                  <a:pt x="343946" y="197344"/>
                </a:lnTo>
                <a:lnTo>
                  <a:pt x="344456" y="197412"/>
                </a:lnTo>
                <a:lnTo>
                  <a:pt x="345905" y="197603"/>
                </a:lnTo>
                <a:lnTo>
                  <a:pt x="348149" y="197895"/>
                </a:lnTo>
                <a:lnTo>
                  <a:pt x="351059" y="198283"/>
                </a:lnTo>
                <a:lnTo>
                  <a:pt x="354507" y="198738"/>
                </a:lnTo>
                <a:lnTo>
                  <a:pt x="358349" y="199242"/>
                </a:lnTo>
                <a:lnTo>
                  <a:pt x="362463" y="199786"/>
                </a:lnTo>
                <a:lnTo>
                  <a:pt x="366706" y="200343"/>
                </a:lnTo>
                <a:lnTo>
                  <a:pt x="370956" y="200901"/>
                </a:lnTo>
                <a:lnTo>
                  <a:pt x="375063" y="201445"/>
                </a:lnTo>
                <a:lnTo>
                  <a:pt x="378905" y="201955"/>
                </a:lnTo>
                <a:lnTo>
                  <a:pt x="382353" y="202404"/>
                </a:lnTo>
                <a:lnTo>
                  <a:pt x="385270" y="202791"/>
                </a:lnTo>
                <a:lnTo>
                  <a:pt x="387515" y="203084"/>
                </a:lnTo>
                <a:lnTo>
                  <a:pt x="388963" y="203274"/>
                </a:lnTo>
                <a:lnTo>
                  <a:pt x="389473" y="203342"/>
                </a:lnTo>
                <a:lnTo>
                  <a:pt x="390989" y="203539"/>
                </a:lnTo>
                <a:lnTo>
                  <a:pt x="391275" y="203492"/>
                </a:lnTo>
                <a:lnTo>
                  <a:pt x="392547" y="201839"/>
                </a:lnTo>
                <a:lnTo>
                  <a:pt x="393947" y="204172"/>
                </a:lnTo>
                <a:lnTo>
                  <a:pt x="395110" y="206103"/>
                </a:lnTo>
                <a:lnTo>
                  <a:pt x="396701" y="208755"/>
                </a:lnTo>
                <a:lnTo>
                  <a:pt x="398401" y="211570"/>
                </a:lnTo>
                <a:lnTo>
                  <a:pt x="400020" y="214263"/>
                </a:lnTo>
                <a:lnTo>
                  <a:pt x="401230" y="216262"/>
                </a:lnTo>
                <a:lnTo>
                  <a:pt x="400584" y="218336"/>
                </a:lnTo>
                <a:lnTo>
                  <a:pt x="399884" y="220601"/>
                </a:lnTo>
                <a:lnTo>
                  <a:pt x="399183" y="222865"/>
                </a:lnTo>
                <a:lnTo>
                  <a:pt x="398483" y="225123"/>
                </a:lnTo>
                <a:lnTo>
                  <a:pt x="397776" y="227380"/>
                </a:lnTo>
                <a:lnTo>
                  <a:pt x="397075" y="229638"/>
                </a:lnTo>
                <a:lnTo>
                  <a:pt x="396375" y="231895"/>
                </a:lnTo>
                <a:lnTo>
                  <a:pt x="395674" y="234146"/>
                </a:lnTo>
                <a:lnTo>
                  <a:pt x="394974" y="236397"/>
                </a:lnTo>
                <a:lnTo>
                  <a:pt x="394267" y="238648"/>
                </a:lnTo>
                <a:lnTo>
                  <a:pt x="393566" y="240899"/>
                </a:lnTo>
                <a:lnTo>
                  <a:pt x="392866" y="243143"/>
                </a:lnTo>
                <a:lnTo>
                  <a:pt x="392166" y="245387"/>
                </a:lnTo>
                <a:lnTo>
                  <a:pt x="391458" y="247631"/>
                </a:lnTo>
                <a:lnTo>
                  <a:pt x="390758" y="249875"/>
                </a:lnTo>
                <a:lnTo>
                  <a:pt x="390058" y="252112"/>
                </a:lnTo>
                <a:lnTo>
                  <a:pt x="389357" y="254349"/>
                </a:lnTo>
                <a:lnTo>
                  <a:pt x="388514" y="257042"/>
                </a:lnTo>
                <a:lnTo>
                  <a:pt x="386481" y="257756"/>
                </a:lnTo>
                <a:lnTo>
                  <a:pt x="383203" y="258912"/>
                </a:lnTo>
                <a:lnTo>
                  <a:pt x="379919" y="260068"/>
                </a:lnTo>
                <a:lnTo>
                  <a:pt x="376641" y="261224"/>
                </a:lnTo>
                <a:lnTo>
                  <a:pt x="373363" y="262380"/>
                </a:lnTo>
                <a:lnTo>
                  <a:pt x="370079" y="263536"/>
                </a:lnTo>
                <a:lnTo>
                  <a:pt x="366801" y="264685"/>
                </a:lnTo>
                <a:lnTo>
                  <a:pt x="363524" y="265841"/>
                </a:lnTo>
                <a:lnTo>
                  <a:pt x="360239" y="266997"/>
                </a:lnTo>
                <a:lnTo>
                  <a:pt x="356962" y="268147"/>
                </a:lnTo>
                <a:lnTo>
                  <a:pt x="353677" y="269296"/>
                </a:lnTo>
                <a:lnTo>
                  <a:pt x="350400" y="270452"/>
                </a:lnTo>
                <a:lnTo>
                  <a:pt x="347122" y="271601"/>
                </a:lnTo>
                <a:lnTo>
                  <a:pt x="343838" y="272750"/>
                </a:lnTo>
                <a:lnTo>
                  <a:pt x="340560" y="273899"/>
                </a:lnTo>
                <a:lnTo>
                  <a:pt x="337276" y="275049"/>
                </a:lnTo>
                <a:lnTo>
                  <a:pt x="333998" y="276198"/>
                </a:lnTo>
                <a:lnTo>
                  <a:pt x="331305" y="277143"/>
                </a:lnTo>
                <a:lnTo>
                  <a:pt x="326824" y="277775"/>
                </a:lnTo>
                <a:lnTo>
                  <a:pt x="322472" y="278387"/>
                </a:lnTo>
                <a:lnTo>
                  <a:pt x="317576" y="279081"/>
                </a:lnTo>
                <a:lnTo>
                  <a:pt x="311694" y="279917"/>
                </a:lnTo>
                <a:lnTo>
                  <a:pt x="307076" y="280570"/>
                </a:lnTo>
                <a:lnTo>
                  <a:pt x="300344" y="281522"/>
                </a:lnTo>
                <a:lnTo>
                  <a:pt x="294299" y="282372"/>
                </a:lnTo>
                <a:lnTo>
                  <a:pt x="288635" y="283175"/>
                </a:lnTo>
                <a:lnTo>
                  <a:pt x="282970" y="283977"/>
                </a:lnTo>
                <a:lnTo>
                  <a:pt x="278149" y="284657"/>
                </a:lnTo>
                <a:lnTo>
                  <a:pt x="275273" y="285446"/>
                </a:lnTo>
                <a:lnTo>
                  <a:pt x="271893" y="287180"/>
                </a:lnTo>
                <a:lnTo>
                  <a:pt x="266704" y="289839"/>
                </a:lnTo>
                <a:lnTo>
                  <a:pt x="261414" y="292538"/>
                </a:lnTo>
                <a:lnTo>
                  <a:pt x="258674" y="293939"/>
                </a:lnTo>
                <a:lnTo>
                  <a:pt x="255804" y="297530"/>
                </a:lnTo>
                <a:lnTo>
                  <a:pt x="254349" y="299345"/>
                </a:lnTo>
                <a:lnTo>
                  <a:pt x="251724" y="302630"/>
                </a:lnTo>
                <a:lnTo>
                  <a:pt x="249738" y="305105"/>
                </a:lnTo>
                <a:lnTo>
                  <a:pt x="247365" y="308063"/>
                </a:lnTo>
                <a:lnTo>
                  <a:pt x="246332" y="310688"/>
                </a:lnTo>
                <a:lnTo>
                  <a:pt x="244734" y="314740"/>
                </a:lnTo>
                <a:lnTo>
                  <a:pt x="243353" y="315761"/>
                </a:lnTo>
                <a:lnTo>
                  <a:pt x="241096" y="317080"/>
                </a:lnTo>
                <a:lnTo>
                  <a:pt x="239042" y="318018"/>
                </a:lnTo>
                <a:lnTo>
                  <a:pt x="235839" y="317882"/>
                </a:lnTo>
                <a:lnTo>
                  <a:pt x="234010" y="315393"/>
                </a:lnTo>
                <a:lnTo>
                  <a:pt x="232072" y="312748"/>
                </a:lnTo>
                <a:lnTo>
                  <a:pt x="231100" y="311687"/>
                </a:lnTo>
                <a:lnTo>
                  <a:pt x="230229" y="311633"/>
                </a:lnTo>
                <a:lnTo>
                  <a:pt x="227013" y="311966"/>
                </a:lnTo>
                <a:lnTo>
                  <a:pt x="223137" y="312374"/>
                </a:lnTo>
                <a:lnTo>
                  <a:pt x="218567" y="311946"/>
                </a:lnTo>
                <a:lnTo>
                  <a:pt x="213297" y="311442"/>
                </a:lnTo>
                <a:lnTo>
                  <a:pt x="208353" y="310973"/>
                </a:lnTo>
                <a:lnTo>
                  <a:pt x="205892" y="310620"/>
                </a:lnTo>
                <a:lnTo>
                  <a:pt x="202648" y="308906"/>
                </a:lnTo>
                <a:lnTo>
                  <a:pt x="201812" y="308566"/>
                </a:lnTo>
                <a:lnTo>
                  <a:pt x="200962" y="308484"/>
                </a:lnTo>
                <a:lnTo>
                  <a:pt x="197113" y="308444"/>
                </a:lnTo>
                <a:lnTo>
                  <a:pt x="193298" y="308403"/>
                </a:lnTo>
                <a:lnTo>
                  <a:pt x="189476" y="308947"/>
                </a:lnTo>
                <a:lnTo>
                  <a:pt x="185818" y="308750"/>
                </a:lnTo>
                <a:lnTo>
                  <a:pt x="182023" y="309062"/>
                </a:lnTo>
                <a:lnTo>
                  <a:pt x="180691" y="309715"/>
                </a:lnTo>
                <a:lnTo>
                  <a:pt x="179208" y="309681"/>
                </a:lnTo>
                <a:lnTo>
                  <a:pt x="178283" y="310259"/>
                </a:lnTo>
                <a:lnTo>
                  <a:pt x="177467" y="310531"/>
                </a:lnTo>
                <a:lnTo>
                  <a:pt x="176502" y="310035"/>
                </a:lnTo>
                <a:lnTo>
                  <a:pt x="175319" y="310144"/>
                </a:lnTo>
                <a:lnTo>
                  <a:pt x="173578" y="309715"/>
                </a:lnTo>
                <a:lnTo>
                  <a:pt x="172442" y="308593"/>
                </a:lnTo>
                <a:lnTo>
                  <a:pt x="171368" y="307607"/>
                </a:lnTo>
                <a:lnTo>
                  <a:pt x="170259" y="307063"/>
                </a:lnTo>
                <a:lnTo>
                  <a:pt x="169022" y="306723"/>
                </a:lnTo>
                <a:lnTo>
                  <a:pt x="167948" y="306716"/>
                </a:lnTo>
                <a:lnTo>
                  <a:pt x="166574" y="307315"/>
                </a:lnTo>
                <a:lnTo>
                  <a:pt x="165738" y="307893"/>
                </a:lnTo>
                <a:lnTo>
                  <a:pt x="163616" y="309831"/>
                </a:lnTo>
                <a:lnTo>
                  <a:pt x="163527" y="310524"/>
                </a:lnTo>
                <a:lnTo>
                  <a:pt x="164493" y="311681"/>
                </a:lnTo>
                <a:lnTo>
                  <a:pt x="164201" y="312224"/>
                </a:lnTo>
                <a:lnTo>
                  <a:pt x="162949" y="312904"/>
                </a:lnTo>
                <a:lnTo>
                  <a:pt x="162562" y="314734"/>
                </a:lnTo>
                <a:lnTo>
                  <a:pt x="162378" y="315733"/>
                </a:lnTo>
                <a:lnTo>
                  <a:pt x="162195" y="318127"/>
                </a:lnTo>
                <a:lnTo>
                  <a:pt x="162752" y="320011"/>
                </a:lnTo>
                <a:lnTo>
                  <a:pt x="163493" y="320704"/>
                </a:lnTo>
                <a:lnTo>
                  <a:pt x="163527" y="321513"/>
                </a:lnTo>
                <a:lnTo>
                  <a:pt x="163119" y="323132"/>
                </a:lnTo>
                <a:lnTo>
                  <a:pt x="161970" y="323628"/>
                </a:lnTo>
                <a:lnTo>
                  <a:pt x="161127" y="325165"/>
                </a:lnTo>
                <a:lnTo>
                  <a:pt x="160610" y="325879"/>
                </a:lnTo>
                <a:lnTo>
                  <a:pt x="159713" y="326695"/>
                </a:lnTo>
                <a:lnTo>
                  <a:pt x="156143" y="329408"/>
                </a:lnTo>
                <a:lnTo>
                  <a:pt x="155966" y="327831"/>
                </a:lnTo>
                <a:lnTo>
                  <a:pt x="154830" y="325491"/>
                </a:lnTo>
                <a:lnTo>
                  <a:pt x="154748" y="323839"/>
                </a:lnTo>
                <a:lnTo>
                  <a:pt x="154218" y="322180"/>
                </a:lnTo>
                <a:lnTo>
                  <a:pt x="153239" y="320901"/>
                </a:lnTo>
                <a:lnTo>
                  <a:pt x="151430" y="319569"/>
                </a:lnTo>
                <a:lnTo>
                  <a:pt x="151267" y="317760"/>
                </a:lnTo>
                <a:lnTo>
                  <a:pt x="149948" y="315971"/>
                </a:lnTo>
                <a:lnTo>
                  <a:pt x="148200" y="314530"/>
                </a:lnTo>
                <a:lnTo>
                  <a:pt x="147228" y="311864"/>
                </a:lnTo>
                <a:lnTo>
                  <a:pt x="146493" y="308321"/>
                </a:lnTo>
                <a:lnTo>
                  <a:pt x="141883" y="303656"/>
                </a:lnTo>
                <a:lnTo>
                  <a:pt x="136116" y="299345"/>
                </a:lnTo>
                <a:lnTo>
                  <a:pt x="134362" y="296917"/>
                </a:lnTo>
                <a:lnTo>
                  <a:pt x="131492" y="291960"/>
                </a:lnTo>
                <a:lnTo>
                  <a:pt x="130044" y="288037"/>
                </a:lnTo>
                <a:lnTo>
                  <a:pt x="126188" y="283515"/>
                </a:lnTo>
                <a:lnTo>
                  <a:pt x="126025" y="281774"/>
                </a:lnTo>
                <a:lnTo>
                  <a:pt x="125454" y="279652"/>
                </a:lnTo>
                <a:lnTo>
                  <a:pt x="124563" y="277286"/>
                </a:lnTo>
                <a:lnTo>
                  <a:pt x="124026" y="275423"/>
                </a:lnTo>
                <a:lnTo>
                  <a:pt x="120157" y="267222"/>
                </a:lnTo>
                <a:lnTo>
                  <a:pt x="118905" y="265916"/>
                </a:lnTo>
                <a:lnTo>
                  <a:pt x="117831" y="264080"/>
                </a:lnTo>
                <a:lnTo>
                  <a:pt x="117552" y="262659"/>
                </a:lnTo>
                <a:lnTo>
                  <a:pt x="117212" y="261884"/>
                </a:lnTo>
                <a:lnTo>
                  <a:pt x="114479" y="260537"/>
                </a:lnTo>
                <a:lnTo>
                  <a:pt x="111929" y="257083"/>
                </a:lnTo>
                <a:lnTo>
                  <a:pt x="104265" y="251575"/>
                </a:lnTo>
                <a:lnTo>
                  <a:pt x="100511" y="251024"/>
                </a:lnTo>
                <a:lnTo>
                  <a:pt x="97540" y="249052"/>
                </a:lnTo>
                <a:lnTo>
                  <a:pt x="95350" y="246475"/>
                </a:lnTo>
                <a:lnTo>
                  <a:pt x="93018" y="242027"/>
                </a:lnTo>
                <a:lnTo>
                  <a:pt x="88910" y="237213"/>
                </a:lnTo>
                <a:lnTo>
                  <a:pt x="85429" y="230372"/>
                </a:lnTo>
                <a:lnTo>
                  <a:pt x="86524" y="227877"/>
                </a:lnTo>
                <a:lnTo>
                  <a:pt x="86456" y="226122"/>
                </a:lnTo>
                <a:lnTo>
                  <a:pt x="85381" y="223164"/>
                </a:lnTo>
                <a:lnTo>
                  <a:pt x="84218" y="220879"/>
                </a:lnTo>
                <a:lnTo>
                  <a:pt x="83416" y="218717"/>
                </a:lnTo>
                <a:lnTo>
                  <a:pt x="84049" y="215609"/>
                </a:lnTo>
                <a:lnTo>
                  <a:pt x="84293" y="212128"/>
                </a:lnTo>
                <a:lnTo>
                  <a:pt x="84980" y="210278"/>
                </a:lnTo>
                <a:lnTo>
                  <a:pt x="85476" y="208245"/>
                </a:lnTo>
                <a:lnTo>
                  <a:pt x="84830" y="204151"/>
                </a:lnTo>
                <a:lnTo>
                  <a:pt x="83675" y="201955"/>
                </a:lnTo>
                <a:lnTo>
                  <a:pt x="83790" y="200493"/>
                </a:lnTo>
                <a:lnTo>
                  <a:pt x="82478" y="199779"/>
                </a:lnTo>
                <a:lnTo>
                  <a:pt x="81417" y="198188"/>
                </a:lnTo>
                <a:lnTo>
                  <a:pt x="82525" y="198188"/>
                </a:lnTo>
                <a:lnTo>
                  <a:pt x="80512" y="195978"/>
                </a:lnTo>
                <a:lnTo>
                  <a:pt x="79771" y="194747"/>
                </a:lnTo>
                <a:lnTo>
                  <a:pt x="79010" y="191741"/>
                </a:lnTo>
                <a:lnTo>
                  <a:pt x="78037" y="189443"/>
                </a:lnTo>
                <a:lnTo>
                  <a:pt x="74916" y="184220"/>
                </a:lnTo>
                <a:lnTo>
                  <a:pt x="73420" y="181031"/>
                </a:lnTo>
                <a:lnTo>
                  <a:pt x="70074" y="176903"/>
                </a:lnTo>
                <a:lnTo>
                  <a:pt x="66443" y="173850"/>
                </a:lnTo>
                <a:lnTo>
                  <a:pt x="64138" y="172463"/>
                </a:lnTo>
                <a:lnTo>
                  <a:pt x="63023" y="171198"/>
                </a:lnTo>
                <a:lnTo>
                  <a:pt x="61139" y="171157"/>
                </a:lnTo>
                <a:lnTo>
                  <a:pt x="59085" y="169349"/>
                </a:lnTo>
                <a:lnTo>
                  <a:pt x="57651" y="169281"/>
                </a:lnTo>
                <a:lnTo>
                  <a:pt x="55835" y="168988"/>
                </a:lnTo>
                <a:lnTo>
                  <a:pt x="53700" y="165500"/>
                </a:lnTo>
                <a:lnTo>
                  <a:pt x="51939" y="162229"/>
                </a:lnTo>
                <a:lnTo>
                  <a:pt x="48933" y="157965"/>
                </a:lnTo>
                <a:lnTo>
                  <a:pt x="49688" y="156850"/>
                </a:lnTo>
                <a:lnTo>
                  <a:pt x="50565" y="155034"/>
                </a:lnTo>
                <a:lnTo>
                  <a:pt x="50130" y="152654"/>
                </a:lnTo>
                <a:lnTo>
                  <a:pt x="49654" y="151036"/>
                </a:lnTo>
                <a:lnTo>
                  <a:pt x="48328" y="148085"/>
                </a:lnTo>
                <a:lnTo>
                  <a:pt x="43969" y="140727"/>
                </a:lnTo>
                <a:lnTo>
                  <a:pt x="42813" y="139646"/>
                </a:lnTo>
                <a:lnTo>
                  <a:pt x="40956" y="138402"/>
                </a:lnTo>
                <a:lnTo>
                  <a:pt x="39814" y="135206"/>
                </a:lnTo>
                <a:lnTo>
                  <a:pt x="39290" y="132336"/>
                </a:lnTo>
                <a:lnTo>
                  <a:pt x="36305" y="130942"/>
                </a:lnTo>
                <a:lnTo>
                  <a:pt x="31171" y="120565"/>
                </a:lnTo>
                <a:lnTo>
                  <a:pt x="28193" y="116927"/>
                </a:lnTo>
                <a:lnTo>
                  <a:pt x="27016" y="114479"/>
                </a:lnTo>
                <a:lnTo>
                  <a:pt x="23576" y="110446"/>
                </a:lnTo>
                <a:lnTo>
                  <a:pt x="21882" y="106428"/>
                </a:lnTo>
                <a:lnTo>
                  <a:pt x="18414" y="102715"/>
                </a:lnTo>
                <a:lnTo>
                  <a:pt x="15409" y="96262"/>
                </a:lnTo>
                <a:lnTo>
                  <a:pt x="10764" y="89795"/>
                </a:lnTo>
                <a:lnTo>
                  <a:pt x="8813" y="88673"/>
                </a:lnTo>
                <a:lnTo>
                  <a:pt x="4025" y="88210"/>
                </a:lnTo>
                <a:lnTo>
                  <a:pt x="2013" y="87734"/>
                </a:lnTo>
                <a:lnTo>
                  <a:pt x="163" y="89156"/>
                </a:lnTo>
                <a:lnTo>
                  <a:pt x="0" y="87354"/>
                </a:lnTo>
                <a:lnTo>
                  <a:pt x="1278" y="84858"/>
                </a:lnTo>
                <a:lnTo>
                  <a:pt x="3121" y="79608"/>
                </a:lnTo>
                <a:lnTo>
                  <a:pt x="3488" y="74998"/>
                </a:lnTo>
                <a:lnTo>
                  <a:pt x="6385" y="61248"/>
                </a:lnTo>
                <a:lnTo>
                  <a:pt x="10452" y="61955"/>
                </a:lnTo>
                <a:lnTo>
                  <a:pt x="13797" y="62540"/>
                </a:lnTo>
                <a:lnTo>
                  <a:pt x="18686" y="63397"/>
                </a:lnTo>
                <a:lnTo>
                  <a:pt x="23745" y="64281"/>
                </a:lnTo>
                <a:lnTo>
                  <a:pt x="26703" y="64798"/>
                </a:lnTo>
                <a:lnTo>
                  <a:pt x="27717" y="64573"/>
                </a:lnTo>
                <a:lnTo>
                  <a:pt x="31810" y="61200"/>
                </a:lnTo>
                <a:lnTo>
                  <a:pt x="35496" y="58154"/>
                </a:lnTo>
                <a:lnTo>
                  <a:pt x="37706" y="54421"/>
                </a:lnTo>
                <a:lnTo>
                  <a:pt x="39841" y="50796"/>
                </a:lnTo>
                <a:lnTo>
                  <a:pt x="40821" y="50048"/>
                </a:lnTo>
                <a:lnTo>
                  <a:pt x="44098" y="49368"/>
                </a:lnTo>
                <a:lnTo>
                  <a:pt x="49300" y="48287"/>
                </a:lnTo>
                <a:lnTo>
                  <a:pt x="54448" y="47220"/>
                </a:lnTo>
                <a:lnTo>
                  <a:pt x="54863" y="46852"/>
                </a:lnTo>
                <a:lnTo>
                  <a:pt x="56059" y="43935"/>
                </a:lnTo>
                <a:lnTo>
                  <a:pt x="57583" y="40229"/>
                </a:lnTo>
                <a:lnTo>
                  <a:pt x="57895" y="39842"/>
                </a:lnTo>
                <a:lnTo>
                  <a:pt x="58269" y="39461"/>
                </a:lnTo>
                <a:lnTo>
                  <a:pt x="61955" y="37380"/>
                </a:lnTo>
                <a:lnTo>
                  <a:pt x="64192" y="36115"/>
                </a:lnTo>
                <a:lnTo>
                  <a:pt x="61003" y="32382"/>
                </a:lnTo>
                <a:lnTo>
                  <a:pt x="57998" y="28853"/>
                </a:lnTo>
                <a:lnTo>
                  <a:pt x="54625" y="24895"/>
                </a:lnTo>
                <a:lnTo>
                  <a:pt x="51769" y="21808"/>
                </a:lnTo>
                <a:lnTo>
                  <a:pt x="47491" y="17184"/>
                </a:lnTo>
                <a:lnTo>
                  <a:pt x="44690" y="14151"/>
                </a:lnTo>
                <a:lnTo>
                  <a:pt x="49593" y="12709"/>
                </a:lnTo>
                <a:lnTo>
                  <a:pt x="54897" y="11152"/>
                </a:lnTo>
                <a:lnTo>
                  <a:pt x="60248" y="9581"/>
                </a:lnTo>
                <a:lnTo>
                  <a:pt x="66688" y="7691"/>
                </a:lnTo>
                <a:lnTo>
                  <a:pt x="71727" y="6209"/>
                </a:lnTo>
                <a:lnTo>
                  <a:pt x="79248" y="3992"/>
                </a:lnTo>
                <a:lnTo>
                  <a:pt x="82926" y="2910"/>
                </a:lnTo>
                <a:lnTo>
                  <a:pt x="83593" y="2625"/>
                </a:lnTo>
                <a:lnTo>
                  <a:pt x="86422" y="0"/>
                </a:lnTo>
                <a:lnTo>
                  <a:pt x="90678" y="734"/>
                </a:lnTo>
                <a:lnTo>
                  <a:pt x="97077" y="1843"/>
                </a:lnTo>
                <a:lnTo>
                  <a:pt x="103259" y="2904"/>
                </a:lnTo>
                <a:lnTo>
                  <a:pt x="109773" y="4162"/>
                </a:lnTo>
                <a:lnTo>
                  <a:pt x="111861" y="5182"/>
                </a:lnTo>
                <a:lnTo>
                  <a:pt x="118151" y="8935"/>
                </a:lnTo>
                <a:lnTo>
                  <a:pt x="122237" y="11370"/>
                </a:lnTo>
                <a:lnTo>
                  <a:pt x="127011" y="14205"/>
                </a:lnTo>
                <a:lnTo>
                  <a:pt x="132975" y="17748"/>
                </a:lnTo>
                <a:lnTo>
                  <a:pt x="137069" y="20176"/>
                </a:lnTo>
                <a:lnTo>
                  <a:pt x="142311" y="23283"/>
                </a:lnTo>
                <a:lnTo>
                  <a:pt x="146398" y="26826"/>
                </a:lnTo>
                <a:lnTo>
                  <a:pt x="151573" y="31307"/>
                </a:lnTo>
                <a:lnTo>
                  <a:pt x="157258" y="36217"/>
                </a:lnTo>
                <a:lnTo>
                  <a:pt x="161936" y="40025"/>
                </a:lnTo>
                <a:lnTo>
                  <a:pt x="168383" y="45261"/>
                </a:lnTo>
                <a:lnTo>
                  <a:pt x="174734" y="50409"/>
                </a:lnTo>
                <a:lnTo>
                  <a:pt x="180956" y="55434"/>
                </a:lnTo>
                <a:lnTo>
                  <a:pt x="185934" y="59453"/>
                </a:lnTo>
                <a:lnTo>
                  <a:pt x="192237" y="64526"/>
                </a:lnTo>
                <a:lnTo>
                  <a:pt x="192727" y="64716"/>
                </a:lnTo>
                <a:lnTo>
                  <a:pt x="199099" y="65287"/>
                </a:lnTo>
                <a:lnTo>
                  <a:pt x="207660" y="66063"/>
                </a:lnTo>
                <a:lnTo>
                  <a:pt x="216262" y="66838"/>
                </a:lnTo>
                <a:lnTo>
                  <a:pt x="224027" y="67538"/>
                </a:lnTo>
                <a:lnTo>
                  <a:pt x="227414" y="66824"/>
                </a:lnTo>
                <a:close/>
                <a:moveTo>
                  <a:pt x="37788" y="139190"/>
                </a:moveTo>
                <a:lnTo>
                  <a:pt x="37611" y="139476"/>
                </a:lnTo>
                <a:lnTo>
                  <a:pt x="36808" y="138735"/>
                </a:lnTo>
                <a:lnTo>
                  <a:pt x="36856" y="137110"/>
                </a:lnTo>
                <a:lnTo>
                  <a:pt x="37550" y="136185"/>
                </a:lnTo>
                <a:lnTo>
                  <a:pt x="37495" y="137450"/>
                </a:lnTo>
                <a:lnTo>
                  <a:pt x="37795" y="138728"/>
                </a:lnTo>
                <a:lnTo>
                  <a:pt x="37788" y="139190"/>
                </a:lnTo>
                <a:close/>
                <a:moveTo>
                  <a:pt x="43636" y="146126"/>
                </a:moveTo>
                <a:lnTo>
                  <a:pt x="43132" y="146126"/>
                </a:lnTo>
                <a:lnTo>
                  <a:pt x="41793" y="144705"/>
                </a:lnTo>
                <a:lnTo>
                  <a:pt x="41011" y="143658"/>
                </a:lnTo>
                <a:lnTo>
                  <a:pt x="40208" y="142951"/>
                </a:lnTo>
                <a:lnTo>
                  <a:pt x="36550" y="141530"/>
                </a:lnTo>
                <a:lnTo>
                  <a:pt x="36053" y="140612"/>
                </a:lnTo>
                <a:lnTo>
                  <a:pt x="36611" y="139693"/>
                </a:lnTo>
                <a:lnTo>
                  <a:pt x="37006" y="140605"/>
                </a:lnTo>
                <a:lnTo>
                  <a:pt x="37672" y="141142"/>
                </a:lnTo>
                <a:lnTo>
                  <a:pt x="40698" y="142427"/>
                </a:lnTo>
                <a:lnTo>
                  <a:pt x="44071" y="145229"/>
                </a:lnTo>
                <a:lnTo>
                  <a:pt x="44649" y="145460"/>
                </a:lnTo>
                <a:lnTo>
                  <a:pt x="43636" y="146126"/>
                </a:lnTo>
                <a:close/>
                <a:moveTo>
                  <a:pt x="140700" y="322554"/>
                </a:moveTo>
                <a:lnTo>
                  <a:pt x="142175" y="322669"/>
                </a:lnTo>
                <a:lnTo>
                  <a:pt x="141563" y="322037"/>
                </a:lnTo>
                <a:lnTo>
                  <a:pt x="141434" y="321731"/>
                </a:lnTo>
                <a:lnTo>
                  <a:pt x="142073" y="320820"/>
                </a:lnTo>
                <a:lnTo>
                  <a:pt x="144181" y="322697"/>
                </a:lnTo>
                <a:lnTo>
                  <a:pt x="144120" y="324920"/>
                </a:lnTo>
                <a:lnTo>
                  <a:pt x="143943" y="325430"/>
                </a:lnTo>
                <a:lnTo>
                  <a:pt x="143372" y="324954"/>
                </a:lnTo>
                <a:lnTo>
                  <a:pt x="142998" y="324485"/>
                </a:lnTo>
                <a:lnTo>
                  <a:pt x="142882" y="323982"/>
                </a:lnTo>
                <a:lnTo>
                  <a:pt x="142298" y="323438"/>
                </a:lnTo>
                <a:lnTo>
                  <a:pt x="140244" y="323791"/>
                </a:lnTo>
                <a:lnTo>
                  <a:pt x="138966" y="323186"/>
                </a:lnTo>
                <a:lnTo>
                  <a:pt x="137137" y="321316"/>
                </a:lnTo>
                <a:lnTo>
                  <a:pt x="136647" y="319963"/>
                </a:lnTo>
                <a:lnTo>
                  <a:pt x="137408" y="319698"/>
                </a:lnTo>
                <a:lnTo>
                  <a:pt x="138218" y="319045"/>
                </a:lnTo>
                <a:lnTo>
                  <a:pt x="138727" y="317977"/>
                </a:lnTo>
                <a:lnTo>
                  <a:pt x="138258" y="316869"/>
                </a:lnTo>
                <a:lnTo>
                  <a:pt x="139346" y="317046"/>
                </a:lnTo>
                <a:lnTo>
                  <a:pt x="139931" y="318181"/>
                </a:lnTo>
                <a:lnTo>
                  <a:pt x="140047" y="320759"/>
                </a:lnTo>
                <a:lnTo>
                  <a:pt x="140210" y="321302"/>
                </a:lnTo>
                <a:lnTo>
                  <a:pt x="139911" y="321894"/>
                </a:lnTo>
                <a:lnTo>
                  <a:pt x="140700" y="32255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71" name="Google Shape;3871;p208"/>
          <p:cNvSpPr/>
          <p:nvPr/>
        </p:nvSpPr>
        <p:spPr>
          <a:xfrm>
            <a:off x="10599424" y="4656279"/>
            <a:ext cx="214732" cy="100368"/>
          </a:xfrm>
          <a:custGeom>
            <a:rect b="b" l="l" r="r" t="t"/>
            <a:pathLst>
              <a:path extrusionOk="0" h="100368" w="214732">
                <a:moveTo>
                  <a:pt x="34531" y="13784"/>
                </a:moveTo>
                <a:lnTo>
                  <a:pt x="35136" y="14457"/>
                </a:lnTo>
                <a:lnTo>
                  <a:pt x="33660" y="15599"/>
                </a:lnTo>
                <a:lnTo>
                  <a:pt x="31715" y="14981"/>
                </a:lnTo>
                <a:lnTo>
                  <a:pt x="31287" y="14335"/>
                </a:lnTo>
                <a:lnTo>
                  <a:pt x="31239" y="13995"/>
                </a:lnTo>
                <a:lnTo>
                  <a:pt x="29880" y="14212"/>
                </a:lnTo>
                <a:lnTo>
                  <a:pt x="27180" y="13648"/>
                </a:lnTo>
                <a:lnTo>
                  <a:pt x="23413" y="10914"/>
                </a:lnTo>
                <a:lnTo>
                  <a:pt x="19428" y="5767"/>
                </a:lnTo>
                <a:lnTo>
                  <a:pt x="15599" y="2917"/>
                </a:lnTo>
                <a:lnTo>
                  <a:pt x="14885" y="2033"/>
                </a:lnTo>
                <a:lnTo>
                  <a:pt x="14790" y="564"/>
                </a:lnTo>
                <a:lnTo>
                  <a:pt x="15307" y="0"/>
                </a:lnTo>
                <a:lnTo>
                  <a:pt x="17687" y="612"/>
                </a:lnTo>
                <a:lnTo>
                  <a:pt x="20767" y="2965"/>
                </a:lnTo>
                <a:lnTo>
                  <a:pt x="25820" y="5406"/>
                </a:lnTo>
                <a:lnTo>
                  <a:pt x="27194" y="6651"/>
                </a:lnTo>
                <a:lnTo>
                  <a:pt x="28071" y="9636"/>
                </a:lnTo>
                <a:lnTo>
                  <a:pt x="28928" y="10527"/>
                </a:lnTo>
                <a:lnTo>
                  <a:pt x="31654" y="12818"/>
                </a:lnTo>
                <a:lnTo>
                  <a:pt x="33096" y="13355"/>
                </a:lnTo>
                <a:lnTo>
                  <a:pt x="33857" y="13457"/>
                </a:lnTo>
                <a:lnTo>
                  <a:pt x="34531" y="13784"/>
                </a:lnTo>
                <a:close/>
                <a:moveTo>
                  <a:pt x="3101" y="9330"/>
                </a:moveTo>
                <a:lnTo>
                  <a:pt x="1183" y="9785"/>
                </a:lnTo>
                <a:lnTo>
                  <a:pt x="0" y="9173"/>
                </a:lnTo>
                <a:lnTo>
                  <a:pt x="524" y="7718"/>
                </a:lnTo>
                <a:lnTo>
                  <a:pt x="1177" y="6963"/>
                </a:lnTo>
                <a:lnTo>
                  <a:pt x="3577" y="8303"/>
                </a:lnTo>
                <a:lnTo>
                  <a:pt x="3101" y="9330"/>
                </a:lnTo>
                <a:close/>
                <a:moveTo>
                  <a:pt x="80180" y="36829"/>
                </a:moveTo>
                <a:lnTo>
                  <a:pt x="80214" y="37271"/>
                </a:lnTo>
                <a:lnTo>
                  <a:pt x="77650" y="35673"/>
                </a:lnTo>
                <a:lnTo>
                  <a:pt x="75705" y="33715"/>
                </a:lnTo>
                <a:lnTo>
                  <a:pt x="70163" y="31586"/>
                </a:lnTo>
                <a:lnTo>
                  <a:pt x="68973" y="30491"/>
                </a:lnTo>
                <a:lnTo>
                  <a:pt x="67974" y="30356"/>
                </a:lnTo>
                <a:lnTo>
                  <a:pt x="65131" y="28574"/>
                </a:lnTo>
                <a:lnTo>
                  <a:pt x="62336" y="27370"/>
                </a:lnTo>
                <a:lnTo>
                  <a:pt x="60636" y="25820"/>
                </a:lnTo>
                <a:lnTo>
                  <a:pt x="60201" y="25187"/>
                </a:lnTo>
                <a:lnTo>
                  <a:pt x="59181" y="24807"/>
                </a:lnTo>
                <a:lnTo>
                  <a:pt x="57426" y="23107"/>
                </a:lnTo>
                <a:lnTo>
                  <a:pt x="55720" y="21978"/>
                </a:lnTo>
                <a:lnTo>
                  <a:pt x="55115" y="19917"/>
                </a:lnTo>
                <a:lnTo>
                  <a:pt x="53469" y="18503"/>
                </a:lnTo>
                <a:lnTo>
                  <a:pt x="53054" y="17884"/>
                </a:lnTo>
                <a:lnTo>
                  <a:pt x="58338" y="19027"/>
                </a:lnTo>
                <a:lnTo>
                  <a:pt x="60786" y="21284"/>
                </a:lnTo>
                <a:lnTo>
                  <a:pt x="62880" y="22563"/>
                </a:lnTo>
                <a:lnTo>
                  <a:pt x="63608" y="23487"/>
                </a:lnTo>
                <a:lnTo>
                  <a:pt x="65492" y="24759"/>
                </a:lnTo>
                <a:lnTo>
                  <a:pt x="67185" y="24875"/>
                </a:lnTo>
                <a:lnTo>
                  <a:pt x="68878" y="26153"/>
                </a:lnTo>
                <a:lnTo>
                  <a:pt x="70421" y="26493"/>
                </a:lnTo>
                <a:lnTo>
                  <a:pt x="71639" y="27160"/>
                </a:lnTo>
                <a:lnTo>
                  <a:pt x="79493" y="32865"/>
                </a:lnTo>
                <a:lnTo>
                  <a:pt x="78554" y="34381"/>
                </a:lnTo>
                <a:lnTo>
                  <a:pt x="79595" y="35483"/>
                </a:lnTo>
                <a:lnTo>
                  <a:pt x="80180" y="36829"/>
                </a:lnTo>
                <a:close/>
                <a:moveTo>
                  <a:pt x="19278" y="25119"/>
                </a:moveTo>
                <a:lnTo>
                  <a:pt x="18911" y="25385"/>
                </a:lnTo>
                <a:lnTo>
                  <a:pt x="18272" y="24351"/>
                </a:lnTo>
                <a:lnTo>
                  <a:pt x="17809" y="24032"/>
                </a:lnTo>
                <a:lnTo>
                  <a:pt x="17823" y="22882"/>
                </a:lnTo>
                <a:lnTo>
                  <a:pt x="15899" y="21012"/>
                </a:lnTo>
                <a:lnTo>
                  <a:pt x="15742" y="19720"/>
                </a:lnTo>
                <a:lnTo>
                  <a:pt x="16857" y="18455"/>
                </a:lnTo>
                <a:lnTo>
                  <a:pt x="18360" y="19190"/>
                </a:lnTo>
                <a:lnTo>
                  <a:pt x="19849" y="20781"/>
                </a:lnTo>
                <a:lnTo>
                  <a:pt x="21597" y="21298"/>
                </a:lnTo>
                <a:lnTo>
                  <a:pt x="21237" y="22352"/>
                </a:lnTo>
                <a:lnTo>
                  <a:pt x="19666" y="24249"/>
                </a:lnTo>
                <a:lnTo>
                  <a:pt x="19278" y="25119"/>
                </a:lnTo>
                <a:close/>
                <a:moveTo>
                  <a:pt x="28520" y="28662"/>
                </a:moveTo>
                <a:lnTo>
                  <a:pt x="28098" y="28948"/>
                </a:lnTo>
                <a:lnTo>
                  <a:pt x="26017" y="28839"/>
                </a:lnTo>
                <a:lnTo>
                  <a:pt x="24439" y="26860"/>
                </a:lnTo>
                <a:lnTo>
                  <a:pt x="24453" y="25398"/>
                </a:lnTo>
                <a:lnTo>
                  <a:pt x="25697" y="24059"/>
                </a:lnTo>
                <a:lnTo>
                  <a:pt x="27200" y="23821"/>
                </a:lnTo>
                <a:lnTo>
                  <a:pt x="28023" y="24337"/>
                </a:lnTo>
                <a:lnTo>
                  <a:pt x="28785" y="25460"/>
                </a:lnTo>
                <a:lnTo>
                  <a:pt x="29064" y="26887"/>
                </a:lnTo>
                <a:lnTo>
                  <a:pt x="28894" y="28152"/>
                </a:lnTo>
                <a:lnTo>
                  <a:pt x="28520" y="28662"/>
                </a:lnTo>
                <a:close/>
                <a:moveTo>
                  <a:pt x="17673" y="29880"/>
                </a:moveTo>
                <a:lnTo>
                  <a:pt x="17442" y="30356"/>
                </a:lnTo>
                <a:lnTo>
                  <a:pt x="16449" y="27989"/>
                </a:lnTo>
                <a:lnTo>
                  <a:pt x="16497" y="26799"/>
                </a:lnTo>
                <a:lnTo>
                  <a:pt x="16667" y="26037"/>
                </a:lnTo>
                <a:lnTo>
                  <a:pt x="17034" y="25806"/>
                </a:lnTo>
                <a:lnTo>
                  <a:pt x="17837" y="28438"/>
                </a:lnTo>
                <a:lnTo>
                  <a:pt x="17673" y="29880"/>
                </a:lnTo>
                <a:close/>
                <a:moveTo>
                  <a:pt x="39808" y="31233"/>
                </a:moveTo>
                <a:lnTo>
                  <a:pt x="41005" y="32797"/>
                </a:lnTo>
                <a:lnTo>
                  <a:pt x="42385" y="36292"/>
                </a:lnTo>
                <a:lnTo>
                  <a:pt x="42133" y="37496"/>
                </a:lnTo>
                <a:lnTo>
                  <a:pt x="41147" y="37564"/>
                </a:lnTo>
                <a:lnTo>
                  <a:pt x="40868" y="38318"/>
                </a:lnTo>
                <a:lnTo>
                  <a:pt x="39536" y="36618"/>
                </a:lnTo>
                <a:lnTo>
                  <a:pt x="37754" y="36163"/>
                </a:lnTo>
                <a:lnTo>
                  <a:pt x="36455" y="35122"/>
                </a:lnTo>
                <a:lnTo>
                  <a:pt x="36013" y="33062"/>
                </a:lnTo>
                <a:lnTo>
                  <a:pt x="35884" y="31763"/>
                </a:lnTo>
                <a:lnTo>
                  <a:pt x="34864" y="31539"/>
                </a:lnTo>
                <a:lnTo>
                  <a:pt x="31940" y="31865"/>
                </a:lnTo>
                <a:lnTo>
                  <a:pt x="31008" y="32973"/>
                </a:lnTo>
                <a:lnTo>
                  <a:pt x="29676" y="32620"/>
                </a:lnTo>
                <a:lnTo>
                  <a:pt x="29390" y="31620"/>
                </a:lnTo>
                <a:lnTo>
                  <a:pt x="29594" y="30641"/>
                </a:lnTo>
                <a:lnTo>
                  <a:pt x="31376" y="29676"/>
                </a:lnTo>
                <a:lnTo>
                  <a:pt x="31743" y="28431"/>
                </a:lnTo>
                <a:lnTo>
                  <a:pt x="33511" y="26296"/>
                </a:lnTo>
                <a:lnTo>
                  <a:pt x="34606" y="25929"/>
                </a:lnTo>
                <a:lnTo>
                  <a:pt x="36673" y="26697"/>
                </a:lnTo>
                <a:lnTo>
                  <a:pt x="36924" y="29737"/>
                </a:lnTo>
                <a:lnTo>
                  <a:pt x="37665" y="30730"/>
                </a:lnTo>
                <a:lnTo>
                  <a:pt x="39808" y="31233"/>
                </a:lnTo>
                <a:close/>
                <a:moveTo>
                  <a:pt x="96792" y="32606"/>
                </a:moveTo>
                <a:lnTo>
                  <a:pt x="101525" y="38318"/>
                </a:lnTo>
                <a:lnTo>
                  <a:pt x="101341" y="39332"/>
                </a:lnTo>
                <a:lnTo>
                  <a:pt x="100695" y="39984"/>
                </a:lnTo>
                <a:lnTo>
                  <a:pt x="100512" y="41902"/>
                </a:lnTo>
                <a:lnTo>
                  <a:pt x="101110" y="42636"/>
                </a:lnTo>
                <a:lnTo>
                  <a:pt x="102402" y="42976"/>
                </a:lnTo>
                <a:lnTo>
                  <a:pt x="104599" y="45023"/>
                </a:lnTo>
                <a:lnTo>
                  <a:pt x="105476" y="47532"/>
                </a:lnTo>
                <a:lnTo>
                  <a:pt x="105557" y="48301"/>
                </a:lnTo>
                <a:lnTo>
                  <a:pt x="106475" y="49437"/>
                </a:lnTo>
                <a:lnTo>
                  <a:pt x="106509" y="51837"/>
                </a:lnTo>
                <a:lnTo>
                  <a:pt x="108597" y="55169"/>
                </a:lnTo>
                <a:lnTo>
                  <a:pt x="108780" y="56774"/>
                </a:lnTo>
                <a:lnTo>
                  <a:pt x="108590" y="57495"/>
                </a:lnTo>
                <a:lnTo>
                  <a:pt x="107720" y="57073"/>
                </a:lnTo>
                <a:lnTo>
                  <a:pt x="105224" y="53292"/>
                </a:lnTo>
                <a:lnTo>
                  <a:pt x="102368" y="51660"/>
                </a:lnTo>
                <a:lnTo>
                  <a:pt x="102042" y="50960"/>
                </a:lnTo>
                <a:lnTo>
                  <a:pt x="99159" y="48756"/>
                </a:lnTo>
                <a:lnTo>
                  <a:pt x="97227" y="45050"/>
                </a:lnTo>
                <a:lnTo>
                  <a:pt x="95133" y="38468"/>
                </a:lnTo>
                <a:lnTo>
                  <a:pt x="96119" y="36911"/>
                </a:lnTo>
                <a:lnTo>
                  <a:pt x="93759" y="33722"/>
                </a:lnTo>
                <a:lnTo>
                  <a:pt x="93875" y="32872"/>
                </a:lnTo>
                <a:lnTo>
                  <a:pt x="94868" y="33069"/>
                </a:lnTo>
                <a:lnTo>
                  <a:pt x="95561" y="33028"/>
                </a:lnTo>
                <a:lnTo>
                  <a:pt x="95895" y="32647"/>
                </a:lnTo>
                <a:lnTo>
                  <a:pt x="96792" y="32606"/>
                </a:lnTo>
                <a:close/>
                <a:moveTo>
                  <a:pt x="76528" y="36326"/>
                </a:moveTo>
                <a:lnTo>
                  <a:pt x="75617" y="36584"/>
                </a:lnTo>
                <a:lnTo>
                  <a:pt x="74264" y="35877"/>
                </a:lnTo>
                <a:lnTo>
                  <a:pt x="73679" y="35238"/>
                </a:lnTo>
                <a:lnTo>
                  <a:pt x="73958" y="34238"/>
                </a:lnTo>
                <a:lnTo>
                  <a:pt x="74746" y="33857"/>
                </a:lnTo>
                <a:lnTo>
                  <a:pt x="75644" y="34531"/>
                </a:lnTo>
                <a:lnTo>
                  <a:pt x="75739" y="35218"/>
                </a:lnTo>
                <a:lnTo>
                  <a:pt x="76528" y="36326"/>
                </a:lnTo>
                <a:close/>
                <a:moveTo>
                  <a:pt x="32661" y="40270"/>
                </a:moveTo>
                <a:lnTo>
                  <a:pt x="32661" y="40549"/>
                </a:lnTo>
                <a:lnTo>
                  <a:pt x="31607" y="40012"/>
                </a:lnTo>
                <a:lnTo>
                  <a:pt x="29288" y="37421"/>
                </a:lnTo>
                <a:lnTo>
                  <a:pt x="29703" y="36557"/>
                </a:lnTo>
                <a:lnTo>
                  <a:pt x="31831" y="34878"/>
                </a:lnTo>
                <a:lnTo>
                  <a:pt x="32484" y="34653"/>
                </a:lnTo>
                <a:lnTo>
                  <a:pt x="33083" y="35694"/>
                </a:lnTo>
                <a:lnTo>
                  <a:pt x="32565" y="37230"/>
                </a:lnTo>
                <a:lnTo>
                  <a:pt x="31865" y="37618"/>
                </a:lnTo>
                <a:lnTo>
                  <a:pt x="31580" y="39060"/>
                </a:lnTo>
                <a:lnTo>
                  <a:pt x="32661" y="40270"/>
                </a:lnTo>
                <a:close/>
                <a:moveTo>
                  <a:pt x="46383" y="39706"/>
                </a:moveTo>
                <a:lnTo>
                  <a:pt x="44507" y="41222"/>
                </a:lnTo>
                <a:lnTo>
                  <a:pt x="43133" y="40712"/>
                </a:lnTo>
                <a:lnTo>
                  <a:pt x="42024" y="39413"/>
                </a:lnTo>
                <a:lnTo>
                  <a:pt x="42392" y="37849"/>
                </a:lnTo>
                <a:lnTo>
                  <a:pt x="42596" y="37434"/>
                </a:lnTo>
                <a:lnTo>
                  <a:pt x="43147" y="37346"/>
                </a:lnTo>
                <a:lnTo>
                  <a:pt x="43697" y="37026"/>
                </a:lnTo>
                <a:lnTo>
                  <a:pt x="44296" y="36333"/>
                </a:lnTo>
                <a:lnTo>
                  <a:pt x="46342" y="36884"/>
                </a:lnTo>
                <a:lnTo>
                  <a:pt x="46846" y="37264"/>
                </a:lnTo>
                <a:lnTo>
                  <a:pt x="45628" y="38223"/>
                </a:lnTo>
                <a:lnTo>
                  <a:pt x="46036" y="38529"/>
                </a:lnTo>
                <a:lnTo>
                  <a:pt x="46302" y="38985"/>
                </a:lnTo>
                <a:lnTo>
                  <a:pt x="46383" y="39706"/>
                </a:lnTo>
                <a:close/>
                <a:moveTo>
                  <a:pt x="48151" y="42344"/>
                </a:moveTo>
                <a:lnTo>
                  <a:pt x="47723" y="42419"/>
                </a:lnTo>
                <a:lnTo>
                  <a:pt x="47281" y="41657"/>
                </a:lnTo>
                <a:lnTo>
                  <a:pt x="48321" y="39590"/>
                </a:lnTo>
                <a:lnTo>
                  <a:pt x="48824" y="41256"/>
                </a:lnTo>
                <a:lnTo>
                  <a:pt x="49151" y="41882"/>
                </a:lnTo>
                <a:lnTo>
                  <a:pt x="48151" y="42344"/>
                </a:lnTo>
                <a:close/>
                <a:moveTo>
                  <a:pt x="37550" y="41140"/>
                </a:moveTo>
                <a:lnTo>
                  <a:pt x="37509" y="41814"/>
                </a:lnTo>
                <a:lnTo>
                  <a:pt x="36415" y="41603"/>
                </a:lnTo>
                <a:lnTo>
                  <a:pt x="33980" y="40590"/>
                </a:lnTo>
                <a:lnTo>
                  <a:pt x="33892" y="40127"/>
                </a:lnTo>
                <a:lnTo>
                  <a:pt x="35279" y="39957"/>
                </a:lnTo>
                <a:lnTo>
                  <a:pt x="36285" y="40086"/>
                </a:lnTo>
                <a:lnTo>
                  <a:pt x="37128" y="40678"/>
                </a:lnTo>
                <a:lnTo>
                  <a:pt x="37550" y="41140"/>
                </a:lnTo>
                <a:close/>
                <a:moveTo>
                  <a:pt x="67001" y="48138"/>
                </a:moveTo>
                <a:lnTo>
                  <a:pt x="66750" y="48185"/>
                </a:lnTo>
                <a:lnTo>
                  <a:pt x="65852" y="47947"/>
                </a:lnTo>
                <a:lnTo>
                  <a:pt x="64764" y="47872"/>
                </a:lnTo>
                <a:lnTo>
                  <a:pt x="64097" y="47206"/>
                </a:lnTo>
                <a:lnTo>
                  <a:pt x="64886" y="46254"/>
                </a:lnTo>
                <a:lnTo>
                  <a:pt x="65879" y="45635"/>
                </a:lnTo>
                <a:lnTo>
                  <a:pt x="66335" y="45792"/>
                </a:lnTo>
                <a:lnTo>
                  <a:pt x="66763" y="46193"/>
                </a:lnTo>
                <a:lnTo>
                  <a:pt x="67763" y="46342"/>
                </a:lnTo>
                <a:lnTo>
                  <a:pt x="67871" y="47567"/>
                </a:lnTo>
                <a:lnTo>
                  <a:pt x="67001" y="48138"/>
                </a:lnTo>
                <a:close/>
                <a:moveTo>
                  <a:pt x="85695" y="45676"/>
                </a:moveTo>
                <a:lnTo>
                  <a:pt x="86796" y="45948"/>
                </a:lnTo>
                <a:lnTo>
                  <a:pt x="87327" y="45907"/>
                </a:lnTo>
                <a:lnTo>
                  <a:pt x="88585" y="46941"/>
                </a:lnTo>
                <a:lnTo>
                  <a:pt x="90264" y="48464"/>
                </a:lnTo>
                <a:lnTo>
                  <a:pt x="89577" y="49253"/>
                </a:lnTo>
                <a:lnTo>
                  <a:pt x="88211" y="48845"/>
                </a:lnTo>
                <a:lnTo>
                  <a:pt x="87755" y="49008"/>
                </a:lnTo>
                <a:lnTo>
                  <a:pt x="87612" y="48899"/>
                </a:lnTo>
                <a:lnTo>
                  <a:pt x="87327" y="48138"/>
                </a:lnTo>
                <a:lnTo>
                  <a:pt x="85837" y="47383"/>
                </a:lnTo>
                <a:lnTo>
                  <a:pt x="84504" y="47322"/>
                </a:lnTo>
                <a:lnTo>
                  <a:pt x="84335" y="46424"/>
                </a:lnTo>
                <a:lnTo>
                  <a:pt x="85695" y="45676"/>
                </a:lnTo>
                <a:close/>
                <a:moveTo>
                  <a:pt x="77725" y="51000"/>
                </a:moveTo>
                <a:lnTo>
                  <a:pt x="81927" y="54088"/>
                </a:lnTo>
                <a:lnTo>
                  <a:pt x="83736" y="53802"/>
                </a:lnTo>
                <a:lnTo>
                  <a:pt x="89258" y="53856"/>
                </a:lnTo>
                <a:lnTo>
                  <a:pt x="92515" y="56060"/>
                </a:lnTo>
                <a:lnTo>
                  <a:pt x="94426" y="57073"/>
                </a:lnTo>
                <a:lnTo>
                  <a:pt x="95500" y="59045"/>
                </a:lnTo>
                <a:lnTo>
                  <a:pt x="96826" y="59494"/>
                </a:lnTo>
                <a:lnTo>
                  <a:pt x="97642" y="60500"/>
                </a:lnTo>
                <a:lnTo>
                  <a:pt x="98111" y="62336"/>
                </a:lnTo>
                <a:lnTo>
                  <a:pt x="97778" y="62635"/>
                </a:lnTo>
                <a:lnTo>
                  <a:pt x="96092" y="63322"/>
                </a:lnTo>
                <a:lnTo>
                  <a:pt x="94868" y="63608"/>
                </a:lnTo>
                <a:lnTo>
                  <a:pt x="91665" y="62955"/>
                </a:lnTo>
                <a:lnTo>
                  <a:pt x="88605" y="61541"/>
                </a:lnTo>
                <a:lnTo>
                  <a:pt x="82519" y="61371"/>
                </a:lnTo>
                <a:lnTo>
                  <a:pt x="79683" y="60969"/>
                </a:lnTo>
                <a:lnTo>
                  <a:pt x="78704" y="60432"/>
                </a:lnTo>
                <a:lnTo>
                  <a:pt x="77800" y="59711"/>
                </a:lnTo>
                <a:lnTo>
                  <a:pt x="76372" y="57998"/>
                </a:lnTo>
                <a:lnTo>
                  <a:pt x="75256" y="55985"/>
                </a:lnTo>
                <a:lnTo>
                  <a:pt x="75073" y="54802"/>
                </a:lnTo>
                <a:lnTo>
                  <a:pt x="74977" y="52558"/>
                </a:lnTo>
                <a:lnTo>
                  <a:pt x="75324" y="51735"/>
                </a:lnTo>
                <a:lnTo>
                  <a:pt x="76487" y="50919"/>
                </a:lnTo>
                <a:lnTo>
                  <a:pt x="77725" y="51000"/>
                </a:lnTo>
                <a:close/>
                <a:moveTo>
                  <a:pt x="112024" y="57787"/>
                </a:moveTo>
                <a:lnTo>
                  <a:pt x="112235" y="59847"/>
                </a:lnTo>
                <a:lnTo>
                  <a:pt x="112140" y="60554"/>
                </a:lnTo>
                <a:lnTo>
                  <a:pt x="110691" y="59045"/>
                </a:lnTo>
                <a:lnTo>
                  <a:pt x="110012" y="59582"/>
                </a:lnTo>
                <a:lnTo>
                  <a:pt x="109379" y="58868"/>
                </a:lnTo>
                <a:lnTo>
                  <a:pt x="109427" y="57304"/>
                </a:lnTo>
                <a:lnTo>
                  <a:pt x="109528" y="55638"/>
                </a:lnTo>
                <a:lnTo>
                  <a:pt x="109243" y="54373"/>
                </a:lnTo>
                <a:lnTo>
                  <a:pt x="108522" y="52551"/>
                </a:lnTo>
                <a:lnTo>
                  <a:pt x="109331" y="52843"/>
                </a:lnTo>
                <a:lnTo>
                  <a:pt x="112024" y="57787"/>
                </a:lnTo>
                <a:close/>
                <a:moveTo>
                  <a:pt x="115227" y="72448"/>
                </a:moveTo>
                <a:lnTo>
                  <a:pt x="117628" y="73583"/>
                </a:lnTo>
                <a:lnTo>
                  <a:pt x="119028" y="73393"/>
                </a:lnTo>
                <a:lnTo>
                  <a:pt x="121102" y="74175"/>
                </a:lnTo>
                <a:lnTo>
                  <a:pt x="122673" y="73733"/>
                </a:lnTo>
                <a:lnTo>
                  <a:pt x="123659" y="74740"/>
                </a:lnTo>
                <a:lnTo>
                  <a:pt x="126141" y="78677"/>
                </a:lnTo>
                <a:lnTo>
                  <a:pt x="126162" y="79955"/>
                </a:lnTo>
                <a:lnTo>
                  <a:pt x="127787" y="80866"/>
                </a:lnTo>
                <a:lnTo>
                  <a:pt x="126413" y="81036"/>
                </a:lnTo>
                <a:lnTo>
                  <a:pt x="124502" y="80567"/>
                </a:lnTo>
                <a:lnTo>
                  <a:pt x="123020" y="80887"/>
                </a:lnTo>
                <a:lnTo>
                  <a:pt x="121470" y="80125"/>
                </a:lnTo>
                <a:lnTo>
                  <a:pt x="118858" y="79731"/>
                </a:lnTo>
                <a:lnTo>
                  <a:pt x="116587" y="78813"/>
                </a:lnTo>
                <a:lnTo>
                  <a:pt x="111841" y="75909"/>
                </a:lnTo>
                <a:lnTo>
                  <a:pt x="111868" y="74461"/>
                </a:lnTo>
                <a:lnTo>
                  <a:pt x="111099" y="73753"/>
                </a:lnTo>
                <a:lnTo>
                  <a:pt x="110875" y="71958"/>
                </a:lnTo>
                <a:lnTo>
                  <a:pt x="109175" y="71394"/>
                </a:lnTo>
                <a:lnTo>
                  <a:pt x="107189" y="71285"/>
                </a:lnTo>
                <a:lnTo>
                  <a:pt x="107033" y="70435"/>
                </a:lnTo>
                <a:lnTo>
                  <a:pt x="107400" y="68932"/>
                </a:lnTo>
                <a:lnTo>
                  <a:pt x="108883" y="68953"/>
                </a:lnTo>
                <a:lnTo>
                  <a:pt x="110664" y="69578"/>
                </a:lnTo>
                <a:lnTo>
                  <a:pt x="114064" y="71768"/>
                </a:lnTo>
                <a:lnTo>
                  <a:pt x="114907" y="72142"/>
                </a:lnTo>
                <a:lnTo>
                  <a:pt x="115227" y="72448"/>
                </a:lnTo>
                <a:close/>
                <a:moveTo>
                  <a:pt x="199534" y="79595"/>
                </a:moveTo>
                <a:lnTo>
                  <a:pt x="198011" y="79928"/>
                </a:lnTo>
                <a:lnTo>
                  <a:pt x="197528" y="79833"/>
                </a:lnTo>
                <a:lnTo>
                  <a:pt x="196386" y="80010"/>
                </a:lnTo>
                <a:lnTo>
                  <a:pt x="195155" y="81403"/>
                </a:lnTo>
                <a:lnTo>
                  <a:pt x="194251" y="81206"/>
                </a:lnTo>
                <a:lnTo>
                  <a:pt x="193543" y="81261"/>
                </a:lnTo>
                <a:lnTo>
                  <a:pt x="193006" y="80118"/>
                </a:lnTo>
                <a:lnTo>
                  <a:pt x="192993" y="79561"/>
                </a:lnTo>
                <a:lnTo>
                  <a:pt x="193863" y="79649"/>
                </a:lnTo>
                <a:lnTo>
                  <a:pt x="194319" y="78534"/>
                </a:lnTo>
                <a:lnTo>
                  <a:pt x="195257" y="77976"/>
                </a:lnTo>
                <a:lnTo>
                  <a:pt x="197446" y="77718"/>
                </a:lnTo>
                <a:lnTo>
                  <a:pt x="199391" y="78085"/>
                </a:lnTo>
                <a:lnTo>
                  <a:pt x="200085" y="78337"/>
                </a:lnTo>
                <a:lnTo>
                  <a:pt x="199473" y="79343"/>
                </a:lnTo>
                <a:lnTo>
                  <a:pt x="199534" y="79595"/>
                </a:lnTo>
                <a:close/>
                <a:moveTo>
                  <a:pt x="93480" y="99702"/>
                </a:moveTo>
                <a:lnTo>
                  <a:pt x="92154" y="100369"/>
                </a:lnTo>
                <a:lnTo>
                  <a:pt x="90937" y="100036"/>
                </a:lnTo>
                <a:lnTo>
                  <a:pt x="90012" y="99533"/>
                </a:lnTo>
                <a:lnTo>
                  <a:pt x="89264" y="98043"/>
                </a:lnTo>
                <a:lnTo>
                  <a:pt x="87646" y="97112"/>
                </a:lnTo>
                <a:lnTo>
                  <a:pt x="85341" y="96724"/>
                </a:lnTo>
                <a:lnTo>
                  <a:pt x="84396" y="96078"/>
                </a:lnTo>
                <a:lnTo>
                  <a:pt x="84151" y="95758"/>
                </a:lnTo>
                <a:lnTo>
                  <a:pt x="82553" y="95473"/>
                </a:lnTo>
                <a:lnTo>
                  <a:pt x="82097" y="94664"/>
                </a:lnTo>
                <a:lnTo>
                  <a:pt x="82233" y="93827"/>
                </a:lnTo>
                <a:lnTo>
                  <a:pt x="82492" y="93385"/>
                </a:lnTo>
                <a:lnTo>
                  <a:pt x="83967" y="93793"/>
                </a:lnTo>
                <a:lnTo>
                  <a:pt x="91059" y="97724"/>
                </a:lnTo>
                <a:lnTo>
                  <a:pt x="92746" y="98941"/>
                </a:lnTo>
                <a:lnTo>
                  <a:pt x="93480" y="99702"/>
                </a:lnTo>
                <a:close/>
                <a:moveTo>
                  <a:pt x="214732" y="97132"/>
                </a:moveTo>
                <a:lnTo>
                  <a:pt x="213046" y="97445"/>
                </a:lnTo>
                <a:lnTo>
                  <a:pt x="212373" y="97370"/>
                </a:lnTo>
                <a:lnTo>
                  <a:pt x="211257" y="95697"/>
                </a:lnTo>
                <a:lnTo>
                  <a:pt x="212087" y="95317"/>
                </a:lnTo>
                <a:lnTo>
                  <a:pt x="213325" y="95459"/>
                </a:lnTo>
                <a:lnTo>
                  <a:pt x="213699" y="96445"/>
                </a:lnTo>
                <a:lnTo>
                  <a:pt x="214732" y="9713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72" name="Google Shape;3872;p208"/>
          <p:cNvSpPr/>
          <p:nvPr/>
        </p:nvSpPr>
        <p:spPr>
          <a:xfrm>
            <a:off x="8685366" y="4617233"/>
            <a:ext cx="3039" cy="4311"/>
          </a:xfrm>
          <a:custGeom>
            <a:rect b="b" l="l" r="r" t="t"/>
            <a:pathLst>
              <a:path extrusionOk="0" h="4311" w="3039">
                <a:moveTo>
                  <a:pt x="2985" y="2550"/>
                </a:moveTo>
                <a:lnTo>
                  <a:pt x="3040" y="4311"/>
                </a:lnTo>
                <a:lnTo>
                  <a:pt x="2122" y="3720"/>
                </a:lnTo>
                <a:lnTo>
                  <a:pt x="1864" y="2584"/>
                </a:lnTo>
                <a:lnTo>
                  <a:pt x="639" y="1734"/>
                </a:lnTo>
                <a:lnTo>
                  <a:pt x="0" y="959"/>
                </a:lnTo>
                <a:lnTo>
                  <a:pt x="1380" y="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73" name="Google Shape;3873;p208"/>
          <p:cNvSpPr/>
          <p:nvPr/>
        </p:nvSpPr>
        <p:spPr>
          <a:xfrm>
            <a:off x="8044925" y="4098750"/>
            <a:ext cx="320316" cy="267058"/>
          </a:xfrm>
          <a:custGeom>
            <a:rect b="b" l="l" r="r" t="t"/>
            <a:pathLst>
              <a:path extrusionOk="0" h="267058" w="320316">
                <a:moveTo>
                  <a:pt x="183996" y="2407"/>
                </a:moveTo>
                <a:lnTo>
                  <a:pt x="183384" y="4230"/>
                </a:lnTo>
                <a:lnTo>
                  <a:pt x="186954" y="4230"/>
                </a:lnTo>
                <a:lnTo>
                  <a:pt x="193217" y="4230"/>
                </a:lnTo>
                <a:lnTo>
                  <a:pt x="199479" y="4230"/>
                </a:lnTo>
                <a:lnTo>
                  <a:pt x="205742" y="4230"/>
                </a:lnTo>
                <a:lnTo>
                  <a:pt x="212005" y="4223"/>
                </a:lnTo>
                <a:lnTo>
                  <a:pt x="218261" y="4223"/>
                </a:lnTo>
                <a:lnTo>
                  <a:pt x="224524" y="4223"/>
                </a:lnTo>
                <a:lnTo>
                  <a:pt x="230787" y="4223"/>
                </a:lnTo>
                <a:lnTo>
                  <a:pt x="237050" y="4223"/>
                </a:lnTo>
                <a:lnTo>
                  <a:pt x="243313" y="4223"/>
                </a:lnTo>
                <a:lnTo>
                  <a:pt x="249569" y="4223"/>
                </a:lnTo>
                <a:lnTo>
                  <a:pt x="255838" y="4216"/>
                </a:lnTo>
                <a:lnTo>
                  <a:pt x="262094" y="4216"/>
                </a:lnTo>
                <a:lnTo>
                  <a:pt x="268357" y="4216"/>
                </a:lnTo>
                <a:lnTo>
                  <a:pt x="274620" y="4216"/>
                </a:lnTo>
                <a:lnTo>
                  <a:pt x="280883" y="4216"/>
                </a:lnTo>
                <a:lnTo>
                  <a:pt x="287146" y="4209"/>
                </a:lnTo>
                <a:lnTo>
                  <a:pt x="287357" y="8874"/>
                </a:lnTo>
                <a:lnTo>
                  <a:pt x="288200" y="12594"/>
                </a:lnTo>
                <a:lnTo>
                  <a:pt x="291151" y="17905"/>
                </a:lnTo>
                <a:lnTo>
                  <a:pt x="293640" y="20761"/>
                </a:lnTo>
                <a:lnTo>
                  <a:pt x="294537" y="22331"/>
                </a:lnTo>
                <a:lnTo>
                  <a:pt x="294619" y="23059"/>
                </a:lnTo>
                <a:lnTo>
                  <a:pt x="294503" y="23739"/>
                </a:lnTo>
                <a:lnTo>
                  <a:pt x="293749" y="22957"/>
                </a:lnTo>
                <a:lnTo>
                  <a:pt x="292470" y="22427"/>
                </a:lnTo>
                <a:lnTo>
                  <a:pt x="292293" y="24909"/>
                </a:lnTo>
                <a:lnTo>
                  <a:pt x="292586" y="26670"/>
                </a:lnTo>
                <a:lnTo>
                  <a:pt x="292892" y="29981"/>
                </a:lnTo>
                <a:lnTo>
                  <a:pt x="293939" y="33531"/>
                </a:lnTo>
                <a:lnTo>
                  <a:pt x="293184" y="36809"/>
                </a:lnTo>
                <a:lnTo>
                  <a:pt x="293286" y="42358"/>
                </a:lnTo>
                <a:lnTo>
                  <a:pt x="294605" y="48994"/>
                </a:lnTo>
                <a:lnTo>
                  <a:pt x="294340" y="53224"/>
                </a:lnTo>
                <a:lnTo>
                  <a:pt x="296496" y="63070"/>
                </a:lnTo>
                <a:lnTo>
                  <a:pt x="298590" y="68524"/>
                </a:lnTo>
                <a:lnTo>
                  <a:pt x="299739" y="69864"/>
                </a:lnTo>
                <a:lnTo>
                  <a:pt x="301038" y="70585"/>
                </a:lnTo>
                <a:lnTo>
                  <a:pt x="303527" y="71047"/>
                </a:lnTo>
                <a:lnTo>
                  <a:pt x="307192" y="73815"/>
                </a:lnTo>
                <a:lnTo>
                  <a:pt x="310096" y="76739"/>
                </a:lnTo>
                <a:lnTo>
                  <a:pt x="311129" y="78269"/>
                </a:lnTo>
                <a:lnTo>
                  <a:pt x="312530" y="79941"/>
                </a:lnTo>
                <a:lnTo>
                  <a:pt x="313496" y="79642"/>
                </a:lnTo>
                <a:lnTo>
                  <a:pt x="314087" y="79193"/>
                </a:lnTo>
                <a:lnTo>
                  <a:pt x="315033" y="80547"/>
                </a:lnTo>
                <a:lnTo>
                  <a:pt x="319636" y="83464"/>
                </a:lnTo>
                <a:lnTo>
                  <a:pt x="320316" y="84817"/>
                </a:lnTo>
                <a:lnTo>
                  <a:pt x="318657" y="86143"/>
                </a:lnTo>
                <a:lnTo>
                  <a:pt x="316747" y="88428"/>
                </a:lnTo>
                <a:lnTo>
                  <a:pt x="316263" y="89339"/>
                </a:lnTo>
                <a:lnTo>
                  <a:pt x="316039" y="89876"/>
                </a:lnTo>
                <a:lnTo>
                  <a:pt x="315815" y="90556"/>
                </a:lnTo>
                <a:lnTo>
                  <a:pt x="315312" y="91229"/>
                </a:lnTo>
                <a:lnTo>
                  <a:pt x="314217" y="92154"/>
                </a:lnTo>
                <a:lnTo>
                  <a:pt x="313781" y="92555"/>
                </a:lnTo>
                <a:lnTo>
                  <a:pt x="313523" y="93195"/>
                </a:lnTo>
                <a:lnTo>
                  <a:pt x="312863" y="93609"/>
                </a:lnTo>
                <a:lnTo>
                  <a:pt x="312143" y="93630"/>
                </a:lnTo>
                <a:lnTo>
                  <a:pt x="311517" y="93916"/>
                </a:lnTo>
                <a:lnTo>
                  <a:pt x="310572" y="94351"/>
                </a:lnTo>
                <a:lnTo>
                  <a:pt x="309164" y="94126"/>
                </a:lnTo>
                <a:lnTo>
                  <a:pt x="307729" y="94528"/>
                </a:lnTo>
                <a:lnTo>
                  <a:pt x="307206" y="95031"/>
                </a:lnTo>
                <a:lnTo>
                  <a:pt x="306063" y="95473"/>
                </a:lnTo>
                <a:lnTo>
                  <a:pt x="304928" y="95568"/>
                </a:lnTo>
                <a:lnTo>
                  <a:pt x="304527" y="95717"/>
                </a:lnTo>
                <a:lnTo>
                  <a:pt x="303452" y="96459"/>
                </a:lnTo>
                <a:lnTo>
                  <a:pt x="302133" y="97499"/>
                </a:lnTo>
                <a:lnTo>
                  <a:pt x="300589" y="98159"/>
                </a:lnTo>
                <a:lnTo>
                  <a:pt x="300045" y="98376"/>
                </a:lnTo>
                <a:lnTo>
                  <a:pt x="299338" y="99090"/>
                </a:lnTo>
                <a:lnTo>
                  <a:pt x="298244" y="102654"/>
                </a:lnTo>
                <a:lnTo>
                  <a:pt x="297441" y="103585"/>
                </a:lnTo>
                <a:lnTo>
                  <a:pt x="296094" y="103680"/>
                </a:lnTo>
                <a:lnTo>
                  <a:pt x="294347" y="103680"/>
                </a:lnTo>
                <a:lnTo>
                  <a:pt x="292831" y="103986"/>
                </a:lnTo>
                <a:lnTo>
                  <a:pt x="290770" y="103592"/>
                </a:lnTo>
                <a:lnTo>
                  <a:pt x="289770" y="103640"/>
                </a:lnTo>
                <a:lnTo>
                  <a:pt x="289505" y="104401"/>
                </a:lnTo>
                <a:lnTo>
                  <a:pt x="289138" y="107454"/>
                </a:lnTo>
                <a:lnTo>
                  <a:pt x="289186" y="108767"/>
                </a:lnTo>
                <a:lnTo>
                  <a:pt x="288370" y="110310"/>
                </a:lnTo>
                <a:lnTo>
                  <a:pt x="287459" y="112248"/>
                </a:lnTo>
                <a:lnTo>
                  <a:pt x="287792" y="115512"/>
                </a:lnTo>
                <a:lnTo>
                  <a:pt x="287948" y="118743"/>
                </a:lnTo>
                <a:lnTo>
                  <a:pt x="286275" y="123598"/>
                </a:lnTo>
                <a:lnTo>
                  <a:pt x="286037" y="124713"/>
                </a:lnTo>
                <a:lnTo>
                  <a:pt x="284344" y="128555"/>
                </a:lnTo>
                <a:lnTo>
                  <a:pt x="283474" y="129990"/>
                </a:lnTo>
                <a:lnTo>
                  <a:pt x="281311" y="137157"/>
                </a:lnTo>
                <a:lnTo>
                  <a:pt x="280468" y="139360"/>
                </a:lnTo>
                <a:lnTo>
                  <a:pt x="278659" y="141679"/>
                </a:lnTo>
                <a:lnTo>
                  <a:pt x="279067" y="145453"/>
                </a:lnTo>
                <a:lnTo>
                  <a:pt x="279502" y="149445"/>
                </a:lnTo>
                <a:lnTo>
                  <a:pt x="279910" y="153212"/>
                </a:lnTo>
                <a:lnTo>
                  <a:pt x="280522" y="158836"/>
                </a:lnTo>
                <a:lnTo>
                  <a:pt x="278986" y="164085"/>
                </a:lnTo>
                <a:lnTo>
                  <a:pt x="279047" y="166948"/>
                </a:lnTo>
                <a:lnTo>
                  <a:pt x="277972" y="171164"/>
                </a:lnTo>
                <a:lnTo>
                  <a:pt x="277122" y="173116"/>
                </a:lnTo>
                <a:lnTo>
                  <a:pt x="276367" y="174265"/>
                </a:lnTo>
                <a:lnTo>
                  <a:pt x="275735" y="175462"/>
                </a:lnTo>
                <a:lnTo>
                  <a:pt x="274566" y="178087"/>
                </a:lnTo>
                <a:lnTo>
                  <a:pt x="273573" y="181548"/>
                </a:lnTo>
                <a:lnTo>
                  <a:pt x="273131" y="185091"/>
                </a:lnTo>
                <a:lnTo>
                  <a:pt x="273097" y="187151"/>
                </a:lnTo>
                <a:lnTo>
                  <a:pt x="272900" y="188089"/>
                </a:lnTo>
                <a:lnTo>
                  <a:pt x="272567" y="188688"/>
                </a:lnTo>
                <a:lnTo>
                  <a:pt x="270275" y="189075"/>
                </a:lnTo>
                <a:lnTo>
                  <a:pt x="267085" y="189497"/>
                </a:lnTo>
                <a:lnTo>
                  <a:pt x="265372" y="189959"/>
                </a:lnTo>
                <a:lnTo>
                  <a:pt x="264223" y="190680"/>
                </a:lnTo>
                <a:lnTo>
                  <a:pt x="262808" y="192360"/>
                </a:lnTo>
                <a:lnTo>
                  <a:pt x="260007" y="196957"/>
                </a:lnTo>
                <a:lnTo>
                  <a:pt x="258545" y="199772"/>
                </a:lnTo>
                <a:lnTo>
                  <a:pt x="256246" y="203621"/>
                </a:lnTo>
                <a:lnTo>
                  <a:pt x="253574" y="206341"/>
                </a:lnTo>
                <a:lnTo>
                  <a:pt x="253009" y="207667"/>
                </a:lnTo>
                <a:lnTo>
                  <a:pt x="252567" y="210128"/>
                </a:lnTo>
                <a:lnTo>
                  <a:pt x="251582" y="214025"/>
                </a:lnTo>
                <a:lnTo>
                  <a:pt x="250677" y="216786"/>
                </a:lnTo>
                <a:lnTo>
                  <a:pt x="250840" y="219016"/>
                </a:lnTo>
                <a:lnTo>
                  <a:pt x="249997" y="222872"/>
                </a:lnTo>
                <a:lnTo>
                  <a:pt x="250119" y="224748"/>
                </a:lnTo>
                <a:lnTo>
                  <a:pt x="249181" y="225796"/>
                </a:lnTo>
                <a:lnTo>
                  <a:pt x="247923" y="226788"/>
                </a:lnTo>
                <a:lnTo>
                  <a:pt x="247066" y="227040"/>
                </a:lnTo>
                <a:lnTo>
                  <a:pt x="245230" y="225905"/>
                </a:lnTo>
                <a:lnTo>
                  <a:pt x="243829" y="224755"/>
                </a:lnTo>
                <a:lnTo>
                  <a:pt x="243258" y="224449"/>
                </a:lnTo>
                <a:lnTo>
                  <a:pt x="242041" y="225170"/>
                </a:lnTo>
                <a:lnTo>
                  <a:pt x="240579" y="226238"/>
                </a:lnTo>
                <a:lnTo>
                  <a:pt x="238906" y="228726"/>
                </a:lnTo>
                <a:lnTo>
                  <a:pt x="237608" y="231243"/>
                </a:lnTo>
                <a:lnTo>
                  <a:pt x="238355" y="236580"/>
                </a:lnTo>
                <a:lnTo>
                  <a:pt x="238287" y="237743"/>
                </a:lnTo>
                <a:lnTo>
                  <a:pt x="237906" y="239015"/>
                </a:lnTo>
                <a:lnTo>
                  <a:pt x="235880" y="242986"/>
                </a:lnTo>
                <a:lnTo>
                  <a:pt x="235377" y="244244"/>
                </a:lnTo>
                <a:lnTo>
                  <a:pt x="234642" y="246624"/>
                </a:lnTo>
                <a:lnTo>
                  <a:pt x="233861" y="250779"/>
                </a:lnTo>
                <a:lnTo>
                  <a:pt x="233833" y="251779"/>
                </a:lnTo>
                <a:lnTo>
                  <a:pt x="233833" y="251779"/>
                </a:lnTo>
                <a:lnTo>
                  <a:pt x="233813" y="251779"/>
                </a:lnTo>
                <a:lnTo>
                  <a:pt x="230263" y="251765"/>
                </a:lnTo>
                <a:lnTo>
                  <a:pt x="230202" y="251745"/>
                </a:lnTo>
                <a:lnTo>
                  <a:pt x="230148" y="251683"/>
                </a:lnTo>
                <a:lnTo>
                  <a:pt x="230093" y="251595"/>
                </a:lnTo>
                <a:lnTo>
                  <a:pt x="230032" y="251466"/>
                </a:lnTo>
                <a:lnTo>
                  <a:pt x="229896" y="250922"/>
                </a:lnTo>
                <a:lnTo>
                  <a:pt x="229821" y="250072"/>
                </a:lnTo>
                <a:lnTo>
                  <a:pt x="229944" y="248603"/>
                </a:lnTo>
                <a:lnTo>
                  <a:pt x="230338" y="246855"/>
                </a:lnTo>
                <a:lnTo>
                  <a:pt x="231569" y="244401"/>
                </a:lnTo>
                <a:lnTo>
                  <a:pt x="231630" y="244197"/>
                </a:lnTo>
                <a:lnTo>
                  <a:pt x="231644" y="244081"/>
                </a:lnTo>
                <a:lnTo>
                  <a:pt x="231644" y="243952"/>
                </a:lnTo>
                <a:lnTo>
                  <a:pt x="231528" y="243510"/>
                </a:lnTo>
                <a:lnTo>
                  <a:pt x="231385" y="243129"/>
                </a:lnTo>
                <a:lnTo>
                  <a:pt x="231317" y="242558"/>
                </a:lnTo>
                <a:lnTo>
                  <a:pt x="231528" y="241279"/>
                </a:lnTo>
                <a:lnTo>
                  <a:pt x="231548" y="240885"/>
                </a:lnTo>
                <a:lnTo>
                  <a:pt x="231521" y="240382"/>
                </a:lnTo>
                <a:lnTo>
                  <a:pt x="231426" y="240055"/>
                </a:lnTo>
                <a:lnTo>
                  <a:pt x="230569" y="237927"/>
                </a:lnTo>
                <a:lnTo>
                  <a:pt x="230284" y="237587"/>
                </a:lnTo>
                <a:lnTo>
                  <a:pt x="222021" y="230807"/>
                </a:lnTo>
                <a:lnTo>
                  <a:pt x="220512" y="228964"/>
                </a:lnTo>
                <a:lnTo>
                  <a:pt x="220349" y="228842"/>
                </a:lnTo>
                <a:lnTo>
                  <a:pt x="220145" y="228747"/>
                </a:lnTo>
                <a:lnTo>
                  <a:pt x="215949" y="227197"/>
                </a:lnTo>
                <a:lnTo>
                  <a:pt x="215745" y="227040"/>
                </a:lnTo>
                <a:lnTo>
                  <a:pt x="215773" y="226816"/>
                </a:lnTo>
                <a:lnTo>
                  <a:pt x="215902" y="226523"/>
                </a:lnTo>
                <a:lnTo>
                  <a:pt x="216405" y="225626"/>
                </a:lnTo>
                <a:lnTo>
                  <a:pt x="216473" y="225394"/>
                </a:lnTo>
                <a:lnTo>
                  <a:pt x="216547" y="225034"/>
                </a:lnTo>
                <a:lnTo>
                  <a:pt x="214657" y="210699"/>
                </a:lnTo>
                <a:lnTo>
                  <a:pt x="214664" y="210421"/>
                </a:lnTo>
                <a:lnTo>
                  <a:pt x="214746" y="210230"/>
                </a:lnTo>
                <a:lnTo>
                  <a:pt x="214813" y="210115"/>
                </a:lnTo>
                <a:lnTo>
                  <a:pt x="215065" y="209809"/>
                </a:lnTo>
                <a:lnTo>
                  <a:pt x="215283" y="209496"/>
                </a:lnTo>
                <a:lnTo>
                  <a:pt x="215534" y="208938"/>
                </a:lnTo>
                <a:lnTo>
                  <a:pt x="215596" y="208734"/>
                </a:lnTo>
                <a:lnTo>
                  <a:pt x="215861" y="206164"/>
                </a:lnTo>
                <a:lnTo>
                  <a:pt x="215840" y="203920"/>
                </a:lnTo>
                <a:lnTo>
                  <a:pt x="216942" y="200173"/>
                </a:lnTo>
                <a:lnTo>
                  <a:pt x="217064" y="198575"/>
                </a:lnTo>
                <a:lnTo>
                  <a:pt x="207952" y="198459"/>
                </a:lnTo>
                <a:lnTo>
                  <a:pt x="207898" y="198541"/>
                </a:lnTo>
                <a:lnTo>
                  <a:pt x="207891" y="198643"/>
                </a:lnTo>
                <a:lnTo>
                  <a:pt x="207912" y="198752"/>
                </a:lnTo>
                <a:lnTo>
                  <a:pt x="207925" y="198874"/>
                </a:lnTo>
                <a:lnTo>
                  <a:pt x="207918" y="199126"/>
                </a:lnTo>
                <a:lnTo>
                  <a:pt x="207850" y="199588"/>
                </a:lnTo>
                <a:lnTo>
                  <a:pt x="207830" y="199840"/>
                </a:lnTo>
                <a:lnTo>
                  <a:pt x="207837" y="200085"/>
                </a:lnTo>
                <a:lnTo>
                  <a:pt x="207979" y="200989"/>
                </a:lnTo>
                <a:lnTo>
                  <a:pt x="208218" y="201662"/>
                </a:lnTo>
                <a:lnTo>
                  <a:pt x="208252" y="201887"/>
                </a:lnTo>
                <a:lnTo>
                  <a:pt x="208265" y="202132"/>
                </a:lnTo>
                <a:lnTo>
                  <a:pt x="208238" y="202601"/>
                </a:lnTo>
                <a:lnTo>
                  <a:pt x="195556" y="202655"/>
                </a:lnTo>
                <a:lnTo>
                  <a:pt x="200574" y="208286"/>
                </a:lnTo>
                <a:lnTo>
                  <a:pt x="200636" y="208401"/>
                </a:lnTo>
                <a:lnTo>
                  <a:pt x="200724" y="208707"/>
                </a:lnTo>
                <a:lnTo>
                  <a:pt x="200758" y="208938"/>
                </a:lnTo>
                <a:lnTo>
                  <a:pt x="200853" y="210917"/>
                </a:lnTo>
                <a:lnTo>
                  <a:pt x="200588" y="214045"/>
                </a:lnTo>
                <a:lnTo>
                  <a:pt x="200642" y="216058"/>
                </a:lnTo>
                <a:lnTo>
                  <a:pt x="200935" y="217364"/>
                </a:lnTo>
                <a:lnTo>
                  <a:pt x="202294" y="219934"/>
                </a:lnTo>
                <a:lnTo>
                  <a:pt x="202206" y="220417"/>
                </a:lnTo>
                <a:lnTo>
                  <a:pt x="201894" y="221022"/>
                </a:lnTo>
                <a:lnTo>
                  <a:pt x="192897" y="228652"/>
                </a:lnTo>
                <a:lnTo>
                  <a:pt x="192646" y="229012"/>
                </a:lnTo>
                <a:lnTo>
                  <a:pt x="191394" y="232195"/>
                </a:lnTo>
                <a:lnTo>
                  <a:pt x="190204" y="234037"/>
                </a:lnTo>
                <a:lnTo>
                  <a:pt x="189681" y="234568"/>
                </a:lnTo>
                <a:lnTo>
                  <a:pt x="187593" y="237159"/>
                </a:lnTo>
                <a:lnTo>
                  <a:pt x="179385" y="245285"/>
                </a:lnTo>
                <a:lnTo>
                  <a:pt x="178039" y="245829"/>
                </a:lnTo>
                <a:lnTo>
                  <a:pt x="173952" y="246053"/>
                </a:lnTo>
                <a:lnTo>
                  <a:pt x="171790" y="246114"/>
                </a:lnTo>
                <a:lnTo>
                  <a:pt x="171545" y="246175"/>
                </a:lnTo>
                <a:lnTo>
                  <a:pt x="171178" y="246311"/>
                </a:lnTo>
                <a:lnTo>
                  <a:pt x="170953" y="246522"/>
                </a:lnTo>
                <a:lnTo>
                  <a:pt x="170688" y="246679"/>
                </a:lnTo>
                <a:lnTo>
                  <a:pt x="170423" y="246597"/>
                </a:lnTo>
                <a:lnTo>
                  <a:pt x="170117" y="246373"/>
                </a:lnTo>
                <a:lnTo>
                  <a:pt x="165071" y="241824"/>
                </a:lnTo>
                <a:lnTo>
                  <a:pt x="156068" y="236077"/>
                </a:lnTo>
                <a:lnTo>
                  <a:pt x="155204" y="236601"/>
                </a:lnTo>
                <a:lnTo>
                  <a:pt x="150111" y="239076"/>
                </a:lnTo>
                <a:lnTo>
                  <a:pt x="149064" y="239715"/>
                </a:lnTo>
                <a:lnTo>
                  <a:pt x="148479" y="240171"/>
                </a:lnTo>
                <a:lnTo>
                  <a:pt x="148452" y="242939"/>
                </a:lnTo>
                <a:lnTo>
                  <a:pt x="147561" y="244339"/>
                </a:lnTo>
                <a:lnTo>
                  <a:pt x="145956" y="245876"/>
                </a:lnTo>
                <a:lnTo>
                  <a:pt x="141550" y="246849"/>
                </a:lnTo>
                <a:lnTo>
                  <a:pt x="139258" y="247678"/>
                </a:lnTo>
                <a:lnTo>
                  <a:pt x="136912" y="248923"/>
                </a:lnTo>
                <a:lnTo>
                  <a:pt x="136531" y="249236"/>
                </a:lnTo>
                <a:lnTo>
                  <a:pt x="136531" y="249229"/>
                </a:lnTo>
                <a:lnTo>
                  <a:pt x="135634" y="250092"/>
                </a:lnTo>
                <a:lnTo>
                  <a:pt x="133859" y="251826"/>
                </a:lnTo>
                <a:lnTo>
                  <a:pt x="133669" y="253173"/>
                </a:lnTo>
                <a:lnTo>
                  <a:pt x="133954" y="254383"/>
                </a:lnTo>
                <a:lnTo>
                  <a:pt x="118770" y="254336"/>
                </a:lnTo>
                <a:lnTo>
                  <a:pt x="117770" y="253370"/>
                </a:lnTo>
                <a:lnTo>
                  <a:pt x="115662" y="249127"/>
                </a:lnTo>
                <a:lnTo>
                  <a:pt x="115567" y="249086"/>
                </a:lnTo>
                <a:lnTo>
                  <a:pt x="114016" y="249351"/>
                </a:lnTo>
                <a:lnTo>
                  <a:pt x="100172" y="248855"/>
                </a:lnTo>
                <a:lnTo>
                  <a:pt x="98193" y="249297"/>
                </a:lnTo>
                <a:lnTo>
                  <a:pt x="94235" y="251051"/>
                </a:lnTo>
                <a:lnTo>
                  <a:pt x="92243" y="251344"/>
                </a:lnTo>
                <a:lnTo>
                  <a:pt x="90189" y="250541"/>
                </a:lnTo>
                <a:lnTo>
                  <a:pt x="82906" y="242082"/>
                </a:lnTo>
                <a:lnTo>
                  <a:pt x="81335" y="241069"/>
                </a:lnTo>
                <a:lnTo>
                  <a:pt x="80757" y="240525"/>
                </a:lnTo>
                <a:lnTo>
                  <a:pt x="79683" y="239042"/>
                </a:lnTo>
                <a:lnTo>
                  <a:pt x="78126" y="238158"/>
                </a:lnTo>
                <a:lnTo>
                  <a:pt x="77602" y="237519"/>
                </a:lnTo>
                <a:lnTo>
                  <a:pt x="77432" y="236615"/>
                </a:lnTo>
                <a:lnTo>
                  <a:pt x="77480" y="234751"/>
                </a:lnTo>
                <a:lnTo>
                  <a:pt x="76970" y="233588"/>
                </a:lnTo>
                <a:lnTo>
                  <a:pt x="75820" y="233323"/>
                </a:lnTo>
                <a:lnTo>
                  <a:pt x="66028" y="235288"/>
                </a:lnTo>
                <a:lnTo>
                  <a:pt x="64627" y="235064"/>
                </a:lnTo>
                <a:lnTo>
                  <a:pt x="62574" y="235418"/>
                </a:lnTo>
                <a:lnTo>
                  <a:pt x="61867" y="235765"/>
                </a:lnTo>
                <a:lnTo>
                  <a:pt x="61037" y="236880"/>
                </a:lnTo>
                <a:lnTo>
                  <a:pt x="60867" y="238036"/>
                </a:lnTo>
                <a:lnTo>
                  <a:pt x="60895" y="239205"/>
                </a:lnTo>
                <a:lnTo>
                  <a:pt x="60643" y="240355"/>
                </a:lnTo>
                <a:lnTo>
                  <a:pt x="59895" y="241640"/>
                </a:lnTo>
                <a:lnTo>
                  <a:pt x="57107" y="244509"/>
                </a:lnTo>
                <a:lnTo>
                  <a:pt x="56488" y="245761"/>
                </a:lnTo>
                <a:lnTo>
                  <a:pt x="56617" y="248916"/>
                </a:lnTo>
                <a:lnTo>
                  <a:pt x="56434" y="250514"/>
                </a:lnTo>
                <a:lnTo>
                  <a:pt x="56012" y="251255"/>
                </a:lnTo>
                <a:lnTo>
                  <a:pt x="54801" y="252465"/>
                </a:lnTo>
                <a:lnTo>
                  <a:pt x="54360" y="253166"/>
                </a:lnTo>
                <a:lnTo>
                  <a:pt x="54156" y="254152"/>
                </a:lnTo>
                <a:lnTo>
                  <a:pt x="54087" y="256233"/>
                </a:lnTo>
                <a:lnTo>
                  <a:pt x="53870" y="257205"/>
                </a:lnTo>
                <a:lnTo>
                  <a:pt x="52347" y="259653"/>
                </a:lnTo>
                <a:lnTo>
                  <a:pt x="51987" y="260517"/>
                </a:lnTo>
                <a:lnTo>
                  <a:pt x="51898" y="262278"/>
                </a:lnTo>
                <a:lnTo>
                  <a:pt x="51653" y="262815"/>
                </a:lnTo>
                <a:lnTo>
                  <a:pt x="47226" y="264209"/>
                </a:lnTo>
                <a:lnTo>
                  <a:pt x="45574" y="265100"/>
                </a:lnTo>
                <a:lnTo>
                  <a:pt x="44561" y="266474"/>
                </a:lnTo>
                <a:lnTo>
                  <a:pt x="44316" y="267058"/>
                </a:lnTo>
                <a:lnTo>
                  <a:pt x="44316" y="267058"/>
                </a:lnTo>
                <a:lnTo>
                  <a:pt x="42419" y="266569"/>
                </a:lnTo>
                <a:lnTo>
                  <a:pt x="40011" y="266215"/>
                </a:lnTo>
                <a:lnTo>
                  <a:pt x="35381" y="265780"/>
                </a:lnTo>
                <a:lnTo>
                  <a:pt x="33551" y="265141"/>
                </a:lnTo>
                <a:lnTo>
                  <a:pt x="32674" y="264182"/>
                </a:lnTo>
                <a:lnTo>
                  <a:pt x="32953" y="261734"/>
                </a:lnTo>
                <a:lnTo>
                  <a:pt x="32491" y="261210"/>
                </a:lnTo>
                <a:lnTo>
                  <a:pt x="31756" y="260775"/>
                </a:lnTo>
                <a:lnTo>
                  <a:pt x="31246" y="259714"/>
                </a:lnTo>
                <a:lnTo>
                  <a:pt x="31355" y="258443"/>
                </a:lnTo>
                <a:lnTo>
                  <a:pt x="33796" y="255614"/>
                </a:lnTo>
                <a:lnTo>
                  <a:pt x="34300" y="254104"/>
                </a:lnTo>
                <a:lnTo>
                  <a:pt x="34687" y="248848"/>
                </a:lnTo>
                <a:lnTo>
                  <a:pt x="34939" y="246998"/>
                </a:lnTo>
                <a:lnTo>
                  <a:pt x="34755" y="244829"/>
                </a:lnTo>
                <a:lnTo>
                  <a:pt x="32817" y="240837"/>
                </a:lnTo>
                <a:lnTo>
                  <a:pt x="31131" y="238063"/>
                </a:lnTo>
                <a:lnTo>
                  <a:pt x="28376" y="233949"/>
                </a:lnTo>
                <a:lnTo>
                  <a:pt x="27302" y="232603"/>
                </a:lnTo>
                <a:lnTo>
                  <a:pt x="21739" y="226931"/>
                </a:lnTo>
                <a:lnTo>
                  <a:pt x="21094" y="226088"/>
                </a:lnTo>
                <a:lnTo>
                  <a:pt x="19747" y="223688"/>
                </a:lnTo>
                <a:lnTo>
                  <a:pt x="20414" y="221573"/>
                </a:lnTo>
                <a:lnTo>
                  <a:pt x="21230" y="218431"/>
                </a:lnTo>
                <a:lnTo>
                  <a:pt x="21325" y="216976"/>
                </a:lnTo>
                <a:lnTo>
                  <a:pt x="20944" y="215473"/>
                </a:lnTo>
                <a:lnTo>
                  <a:pt x="19536" y="214344"/>
                </a:lnTo>
                <a:lnTo>
                  <a:pt x="18285" y="214208"/>
                </a:lnTo>
                <a:lnTo>
                  <a:pt x="17728" y="213637"/>
                </a:lnTo>
                <a:lnTo>
                  <a:pt x="16639" y="212807"/>
                </a:lnTo>
                <a:lnTo>
                  <a:pt x="15565" y="212161"/>
                </a:lnTo>
                <a:lnTo>
                  <a:pt x="14613" y="210924"/>
                </a:lnTo>
                <a:lnTo>
                  <a:pt x="13954" y="209190"/>
                </a:lnTo>
                <a:lnTo>
                  <a:pt x="14423" y="202982"/>
                </a:lnTo>
                <a:lnTo>
                  <a:pt x="14103" y="202152"/>
                </a:lnTo>
                <a:lnTo>
                  <a:pt x="12682" y="201921"/>
                </a:lnTo>
                <a:lnTo>
                  <a:pt x="12349" y="201472"/>
                </a:lnTo>
                <a:lnTo>
                  <a:pt x="12403" y="200282"/>
                </a:lnTo>
                <a:lnTo>
                  <a:pt x="11642" y="196739"/>
                </a:lnTo>
                <a:lnTo>
                  <a:pt x="10785" y="193801"/>
                </a:lnTo>
                <a:lnTo>
                  <a:pt x="11241" y="192183"/>
                </a:lnTo>
                <a:lnTo>
                  <a:pt x="10057" y="189966"/>
                </a:lnTo>
                <a:lnTo>
                  <a:pt x="7786" y="189014"/>
                </a:lnTo>
                <a:lnTo>
                  <a:pt x="5644" y="189307"/>
                </a:lnTo>
                <a:lnTo>
                  <a:pt x="3346" y="189749"/>
                </a:lnTo>
                <a:lnTo>
                  <a:pt x="1958" y="189626"/>
                </a:lnTo>
                <a:lnTo>
                  <a:pt x="1013" y="189211"/>
                </a:lnTo>
                <a:lnTo>
                  <a:pt x="340" y="188402"/>
                </a:lnTo>
                <a:lnTo>
                  <a:pt x="0" y="187437"/>
                </a:lnTo>
                <a:lnTo>
                  <a:pt x="313" y="185995"/>
                </a:lnTo>
                <a:lnTo>
                  <a:pt x="1578" y="183343"/>
                </a:lnTo>
                <a:lnTo>
                  <a:pt x="3149" y="181167"/>
                </a:lnTo>
                <a:lnTo>
                  <a:pt x="6351" y="179175"/>
                </a:lnTo>
                <a:lnTo>
                  <a:pt x="7201" y="178121"/>
                </a:lnTo>
                <a:lnTo>
                  <a:pt x="7691" y="176944"/>
                </a:lnTo>
                <a:lnTo>
                  <a:pt x="7772" y="175598"/>
                </a:lnTo>
                <a:lnTo>
                  <a:pt x="7555" y="174176"/>
                </a:lnTo>
                <a:lnTo>
                  <a:pt x="7194" y="172878"/>
                </a:lnTo>
                <a:lnTo>
                  <a:pt x="6249" y="171157"/>
                </a:lnTo>
                <a:lnTo>
                  <a:pt x="5386" y="169131"/>
                </a:lnTo>
                <a:lnTo>
                  <a:pt x="5365" y="167771"/>
                </a:lnTo>
                <a:lnTo>
                  <a:pt x="5780" y="166792"/>
                </a:lnTo>
                <a:lnTo>
                  <a:pt x="6637" y="165608"/>
                </a:lnTo>
                <a:lnTo>
                  <a:pt x="8337" y="164276"/>
                </a:lnTo>
                <a:lnTo>
                  <a:pt x="8745" y="164010"/>
                </a:lnTo>
                <a:lnTo>
                  <a:pt x="9812" y="163296"/>
                </a:lnTo>
                <a:lnTo>
                  <a:pt x="10744" y="162773"/>
                </a:lnTo>
                <a:lnTo>
                  <a:pt x="13070" y="161372"/>
                </a:lnTo>
                <a:lnTo>
                  <a:pt x="13614" y="160699"/>
                </a:lnTo>
                <a:lnTo>
                  <a:pt x="13416" y="159890"/>
                </a:lnTo>
                <a:lnTo>
                  <a:pt x="12845" y="159230"/>
                </a:lnTo>
                <a:lnTo>
                  <a:pt x="11907" y="158305"/>
                </a:lnTo>
                <a:lnTo>
                  <a:pt x="11716" y="157170"/>
                </a:lnTo>
                <a:lnTo>
                  <a:pt x="11444" y="155232"/>
                </a:lnTo>
                <a:lnTo>
                  <a:pt x="10962" y="153994"/>
                </a:lnTo>
                <a:lnTo>
                  <a:pt x="10615" y="153090"/>
                </a:lnTo>
                <a:lnTo>
                  <a:pt x="11275" y="152410"/>
                </a:lnTo>
                <a:lnTo>
                  <a:pt x="12260" y="151464"/>
                </a:lnTo>
                <a:lnTo>
                  <a:pt x="13491" y="150886"/>
                </a:lnTo>
                <a:lnTo>
                  <a:pt x="15389" y="150397"/>
                </a:lnTo>
                <a:lnTo>
                  <a:pt x="16136" y="149717"/>
                </a:lnTo>
                <a:lnTo>
                  <a:pt x="16354" y="148425"/>
                </a:lnTo>
                <a:lnTo>
                  <a:pt x="16293" y="147187"/>
                </a:lnTo>
                <a:lnTo>
                  <a:pt x="16980" y="146269"/>
                </a:lnTo>
                <a:lnTo>
                  <a:pt x="17898" y="144297"/>
                </a:lnTo>
                <a:lnTo>
                  <a:pt x="18639" y="143399"/>
                </a:lnTo>
                <a:lnTo>
                  <a:pt x="19883" y="142373"/>
                </a:lnTo>
                <a:lnTo>
                  <a:pt x="21128" y="141087"/>
                </a:lnTo>
                <a:lnTo>
                  <a:pt x="21678" y="139591"/>
                </a:lnTo>
                <a:lnTo>
                  <a:pt x="21835" y="138157"/>
                </a:lnTo>
                <a:lnTo>
                  <a:pt x="21155" y="133791"/>
                </a:lnTo>
                <a:lnTo>
                  <a:pt x="22590" y="131968"/>
                </a:lnTo>
                <a:lnTo>
                  <a:pt x="24426" y="130459"/>
                </a:lnTo>
                <a:lnTo>
                  <a:pt x="27064" y="130561"/>
                </a:lnTo>
                <a:lnTo>
                  <a:pt x="31158" y="130228"/>
                </a:lnTo>
                <a:lnTo>
                  <a:pt x="33946" y="129602"/>
                </a:lnTo>
                <a:lnTo>
                  <a:pt x="35931" y="129623"/>
                </a:lnTo>
                <a:lnTo>
                  <a:pt x="40467" y="130439"/>
                </a:lnTo>
                <a:lnTo>
                  <a:pt x="40841" y="130241"/>
                </a:lnTo>
                <a:lnTo>
                  <a:pt x="40943" y="130078"/>
                </a:lnTo>
                <a:lnTo>
                  <a:pt x="41188" y="128922"/>
                </a:lnTo>
                <a:lnTo>
                  <a:pt x="41181" y="126012"/>
                </a:lnTo>
                <a:lnTo>
                  <a:pt x="41174" y="117199"/>
                </a:lnTo>
                <a:lnTo>
                  <a:pt x="41168" y="108372"/>
                </a:lnTo>
                <a:lnTo>
                  <a:pt x="41161" y="99525"/>
                </a:lnTo>
                <a:lnTo>
                  <a:pt x="41154" y="90651"/>
                </a:lnTo>
                <a:lnTo>
                  <a:pt x="41147" y="81757"/>
                </a:lnTo>
                <a:lnTo>
                  <a:pt x="41140" y="72842"/>
                </a:lnTo>
                <a:lnTo>
                  <a:pt x="41134" y="63900"/>
                </a:lnTo>
                <a:lnTo>
                  <a:pt x="41127" y="54938"/>
                </a:lnTo>
                <a:lnTo>
                  <a:pt x="41127" y="52421"/>
                </a:lnTo>
                <a:lnTo>
                  <a:pt x="41127" y="49912"/>
                </a:lnTo>
                <a:lnTo>
                  <a:pt x="41127" y="47396"/>
                </a:lnTo>
                <a:lnTo>
                  <a:pt x="41127" y="44874"/>
                </a:lnTo>
                <a:lnTo>
                  <a:pt x="45832" y="44880"/>
                </a:lnTo>
                <a:lnTo>
                  <a:pt x="50545" y="44880"/>
                </a:lnTo>
                <a:lnTo>
                  <a:pt x="55250" y="44880"/>
                </a:lnTo>
                <a:lnTo>
                  <a:pt x="59956" y="44887"/>
                </a:lnTo>
                <a:lnTo>
                  <a:pt x="60017" y="44846"/>
                </a:lnTo>
                <a:lnTo>
                  <a:pt x="60078" y="44812"/>
                </a:lnTo>
                <a:lnTo>
                  <a:pt x="60133" y="44771"/>
                </a:lnTo>
                <a:lnTo>
                  <a:pt x="60194" y="44744"/>
                </a:lnTo>
                <a:lnTo>
                  <a:pt x="60201" y="34667"/>
                </a:lnTo>
                <a:lnTo>
                  <a:pt x="60201" y="24555"/>
                </a:lnTo>
                <a:lnTo>
                  <a:pt x="60208" y="14409"/>
                </a:lnTo>
                <a:lnTo>
                  <a:pt x="60208" y="4230"/>
                </a:lnTo>
                <a:lnTo>
                  <a:pt x="67497" y="4230"/>
                </a:lnTo>
                <a:lnTo>
                  <a:pt x="74794" y="4236"/>
                </a:lnTo>
                <a:lnTo>
                  <a:pt x="82083" y="4236"/>
                </a:lnTo>
                <a:lnTo>
                  <a:pt x="89373" y="4236"/>
                </a:lnTo>
                <a:lnTo>
                  <a:pt x="96663" y="4236"/>
                </a:lnTo>
                <a:lnTo>
                  <a:pt x="103952" y="4236"/>
                </a:lnTo>
                <a:lnTo>
                  <a:pt x="111249" y="4236"/>
                </a:lnTo>
                <a:lnTo>
                  <a:pt x="118539" y="4243"/>
                </a:lnTo>
                <a:lnTo>
                  <a:pt x="125828" y="4243"/>
                </a:lnTo>
                <a:lnTo>
                  <a:pt x="133118" y="4243"/>
                </a:lnTo>
                <a:lnTo>
                  <a:pt x="140408" y="4243"/>
                </a:lnTo>
                <a:lnTo>
                  <a:pt x="147697" y="4243"/>
                </a:lnTo>
                <a:lnTo>
                  <a:pt x="154987" y="4250"/>
                </a:lnTo>
                <a:lnTo>
                  <a:pt x="162277" y="4250"/>
                </a:lnTo>
                <a:lnTo>
                  <a:pt x="169573" y="4250"/>
                </a:lnTo>
                <a:lnTo>
                  <a:pt x="176862" y="4250"/>
                </a:lnTo>
                <a:lnTo>
                  <a:pt x="179086" y="4250"/>
                </a:lnTo>
                <a:lnTo>
                  <a:pt x="180065" y="4100"/>
                </a:lnTo>
                <a:lnTo>
                  <a:pt x="181935" y="286"/>
                </a:lnTo>
                <a:lnTo>
                  <a:pt x="182731" y="0"/>
                </a:lnTo>
                <a:lnTo>
                  <a:pt x="183948" y="224"/>
                </a:lnTo>
                <a:lnTo>
                  <a:pt x="184370" y="112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74" name="Google Shape;3874;p208"/>
          <p:cNvSpPr/>
          <p:nvPr/>
        </p:nvSpPr>
        <p:spPr>
          <a:xfrm>
            <a:off x="7841083" y="2692553"/>
            <a:ext cx="248310" cy="570565"/>
          </a:xfrm>
          <a:custGeom>
            <a:rect b="b" l="l" r="r" t="t"/>
            <a:pathLst>
              <a:path extrusionOk="0" h="570565" w="248310">
                <a:moveTo>
                  <a:pt x="248311" y="160699"/>
                </a:moveTo>
                <a:lnTo>
                  <a:pt x="243251" y="161773"/>
                </a:lnTo>
                <a:lnTo>
                  <a:pt x="239450" y="159618"/>
                </a:lnTo>
                <a:lnTo>
                  <a:pt x="237553" y="160699"/>
                </a:lnTo>
                <a:lnTo>
                  <a:pt x="234242" y="160746"/>
                </a:lnTo>
                <a:lnTo>
                  <a:pt x="230474" y="161596"/>
                </a:lnTo>
                <a:lnTo>
                  <a:pt x="229203" y="163276"/>
                </a:lnTo>
                <a:lnTo>
                  <a:pt x="228203" y="163949"/>
                </a:lnTo>
                <a:lnTo>
                  <a:pt x="224715" y="161576"/>
                </a:lnTo>
                <a:lnTo>
                  <a:pt x="221416" y="157639"/>
                </a:lnTo>
                <a:lnTo>
                  <a:pt x="219009" y="160638"/>
                </a:lnTo>
                <a:lnTo>
                  <a:pt x="217452" y="161202"/>
                </a:lnTo>
                <a:lnTo>
                  <a:pt x="216044" y="158489"/>
                </a:lnTo>
                <a:lnTo>
                  <a:pt x="214820" y="158047"/>
                </a:lnTo>
                <a:lnTo>
                  <a:pt x="214161" y="158951"/>
                </a:lnTo>
                <a:lnTo>
                  <a:pt x="213583" y="161352"/>
                </a:lnTo>
                <a:lnTo>
                  <a:pt x="212658" y="163235"/>
                </a:lnTo>
                <a:lnTo>
                  <a:pt x="212413" y="164425"/>
                </a:lnTo>
                <a:lnTo>
                  <a:pt x="212257" y="169212"/>
                </a:lnTo>
                <a:lnTo>
                  <a:pt x="212019" y="170321"/>
                </a:lnTo>
                <a:lnTo>
                  <a:pt x="208816" y="169702"/>
                </a:lnTo>
                <a:lnTo>
                  <a:pt x="209007" y="170960"/>
                </a:lnTo>
                <a:lnTo>
                  <a:pt x="209707" y="171593"/>
                </a:lnTo>
                <a:lnTo>
                  <a:pt x="209992" y="172388"/>
                </a:lnTo>
                <a:lnTo>
                  <a:pt x="208830" y="173428"/>
                </a:lnTo>
                <a:lnTo>
                  <a:pt x="205654" y="173326"/>
                </a:lnTo>
                <a:lnTo>
                  <a:pt x="205328" y="174435"/>
                </a:lnTo>
                <a:lnTo>
                  <a:pt x="206218" y="176176"/>
                </a:lnTo>
                <a:lnTo>
                  <a:pt x="205518" y="177706"/>
                </a:lnTo>
                <a:lnTo>
                  <a:pt x="204872" y="178304"/>
                </a:lnTo>
                <a:lnTo>
                  <a:pt x="201071" y="179249"/>
                </a:lnTo>
                <a:lnTo>
                  <a:pt x="198875" y="179032"/>
                </a:lnTo>
                <a:lnTo>
                  <a:pt x="198242" y="180018"/>
                </a:lnTo>
                <a:lnTo>
                  <a:pt x="198072" y="181296"/>
                </a:lnTo>
                <a:lnTo>
                  <a:pt x="198487" y="182554"/>
                </a:lnTo>
                <a:lnTo>
                  <a:pt x="199459" y="183221"/>
                </a:lnTo>
                <a:lnTo>
                  <a:pt x="199779" y="184016"/>
                </a:lnTo>
                <a:lnTo>
                  <a:pt x="199711" y="185737"/>
                </a:lnTo>
                <a:lnTo>
                  <a:pt x="198902" y="186049"/>
                </a:lnTo>
                <a:lnTo>
                  <a:pt x="196617" y="183023"/>
                </a:lnTo>
                <a:lnTo>
                  <a:pt x="195916" y="183180"/>
                </a:lnTo>
                <a:lnTo>
                  <a:pt x="196440" y="184751"/>
                </a:lnTo>
                <a:lnTo>
                  <a:pt x="197746" y="186464"/>
                </a:lnTo>
                <a:lnTo>
                  <a:pt x="198500" y="188212"/>
                </a:lnTo>
                <a:lnTo>
                  <a:pt x="199160" y="190306"/>
                </a:lnTo>
                <a:lnTo>
                  <a:pt x="199031" y="191897"/>
                </a:lnTo>
                <a:lnTo>
                  <a:pt x="196188" y="197011"/>
                </a:lnTo>
                <a:lnTo>
                  <a:pt x="193686" y="200228"/>
                </a:lnTo>
                <a:lnTo>
                  <a:pt x="191823" y="203118"/>
                </a:lnTo>
                <a:lnTo>
                  <a:pt x="190721" y="206178"/>
                </a:lnTo>
                <a:lnTo>
                  <a:pt x="191999" y="207714"/>
                </a:lnTo>
                <a:lnTo>
                  <a:pt x="193414" y="209931"/>
                </a:lnTo>
                <a:lnTo>
                  <a:pt x="194414" y="214181"/>
                </a:lnTo>
                <a:lnTo>
                  <a:pt x="195604" y="217962"/>
                </a:lnTo>
                <a:lnTo>
                  <a:pt x="198004" y="221559"/>
                </a:lnTo>
                <a:lnTo>
                  <a:pt x="197521" y="223633"/>
                </a:lnTo>
                <a:lnTo>
                  <a:pt x="196964" y="225245"/>
                </a:lnTo>
                <a:lnTo>
                  <a:pt x="192972" y="228788"/>
                </a:lnTo>
                <a:lnTo>
                  <a:pt x="188443" y="234105"/>
                </a:lnTo>
                <a:lnTo>
                  <a:pt x="183561" y="247597"/>
                </a:lnTo>
                <a:lnTo>
                  <a:pt x="181935" y="249399"/>
                </a:lnTo>
                <a:lnTo>
                  <a:pt x="177665" y="251663"/>
                </a:lnTo>
                <a:lnTo>
                  <a:pt x="176094" y="253853"/>
                </a:lnTo>
                <a:lnTo>
                  <a:pt x="172912" y="256450"/>
                </a:lnTo>
                <a:lnTo>
                  <a:pt x="167356" y="258681"/>
                </a:lnTo>
                <a:lnTo>
                  <a:pt x="164840" y="261782"/>
                </a:lnTo>
                <a:lnTo>
                  <a:pt x="163704" y="264978"/>
                </a:lnTo>
                <a:lnTo>
                  <a:pt x="162440" y="265209"/>
                </a:lnTo>
                <a:lnTo>
                  <a:pt x="161182" y="263958"/>
                </a:lnTo>
                <a:lnTo>
                  <a:pt x="159509" y="263026"/>
                </a:lnTo>
                <a:lnTo>
                  <a:pt x="159291" y="265114"/>
                </a:lnTo>
                <a:lnTo>
                  <a:pt x="159366" y="266644"/>
                </a:lnTo>
                <a:lnTo>
                  <a:pt x="156687" y="264379"/>
                </a:lnTo>
                <a:lnTo>
                  <a:pt x="155422" y="266460"/>
                </a:lnTo>
                <a:lnTo>
                  <a:pt x="154436" y="269921"/>
                </a:lnTo>
                <a:lnTo>
                  <a:pt x="150580" y="274573"/>
                </a:lnTo>
                <a:lnTo>
                  <a:pt x="146426" y="273736"/>
                </a:lnTo>
                <a:lnTo>
                  <a:pt x="145963" y="274552"/>
                </a:lnTo>
                <a:lnTo>
                  <a:pt x="147065" y="275144"/>
                </a:lnTo>
                <a:lnTo>
                  <a:pt x="147235" y="275885"/>
                </a:lnTo>
                <a:lnTo>
                  <a:pt x="146480" y="276279"/>
                </a:lnTo>
                <a:lnTo>
                  <a:pt x="145337" y="276238"/>
                </a:lnTo>
                <a:lnTo>
                  <a:pt x="143576" y="277157"/>
                </a:lnTo>
                <a:lnTo>
                  <a:pt x="142420" y="277089"/>
                </a:lnTo>
                <a:lnTo>
                  <a:pt x="141869" y="279278"/>
                </a:lnTo>
                <a:lnTo>
                  <a:pt x="140972" y="281923"/>
                </a:lnTo>
                <a:lnTo>
                  <a:pt x="138626" y="283018"/>
                </a:lnTo>
                <a:lnTo>
                  <a:pt x="137416" y="283243"/>
                </a:lnTo>
                <a:lnTo>
                  <a:pt x="136817" y="284745"/>
                </a:lnTo>
                <a:lnTo>
                  <a:pt x="140428" y="285058"/>
                </a:lnTo>
                <a:lnTo>
                  <a:pt x="140142" y="286330"/>
                </a:lnTo>
                <a:lnTo>
                  <a:pt x="140061" y="287601"/>
                </a:lnTo>
                <a:lnTo>
                  <a:pt x="139687" y="288961"/>
                </a:lnTo>
                <a:lnTo>
                  <a:pt x="135579" y="290920"/>
                </a:lnTo>
                <a:lnTo>
                  <a:pt x="134947" y="292457"/>
                </a:lnTo>
                <a:lnTo>
                  <a:pt x="134090" y="293409"/>
                </a:lnTo>
                <a:lnTo>
                  <a:pt x="132261" y="293354"/>
                </a:lnTo>
                <a:lnTo>
                  <a:pt x="132329" y="292470"/>
                </a:lnTo>
                <a:lnTo>
                  <a:pt x="132628" y="291471"/>
                </a:lnTo>
                <a:lnTo>
                  <a:pt x="129908" y="291559"/>
                </a:lnTo>
                <a:lnTo>
                  <a:pt x="129058" y="289349"/>
                </a:lnTo>
                <a:lnTo>
                  <a:pt x="128541" y="289913"/>
                </a:lnTo>
                <a:lnTo>
                  <a:pt x="128847" y="291695"/>
                </a:lnTo>
                <a:lnTo>
                  <a:pt x="129555" y="293545"/>
                </a:lnTo>
                <a:lnTo>
                  <a:pt x="130350" y="296258"/>
                </a:lnTo>
                <a:lnTo>
                  <a:pt x="129704" y="297965"/>
                </a:lnTo>
                <a:lnTo>
                  <a:pt x="128990" y="298815"/>
                </a:lnTo>
                <a:lnTo>
                  <a:pt x="129514" y="299597"/>
                </a:lnTo>
                <a:lnTo>
                  <a:pt x="130962" y="300195"/>
                </a:lnTo>
                <a:lnTo>
                  <a:pt x="131547" y="301263"/>
                </a:lnTo>
                <a:lnTo>
                  <a:pt x="129826" y="302174"/>
                </a:lnTo>
                <a:lnTo>
                  <a:pt x="127678" y="305302"/>
                </a:lnTo>
                <a:lnTo>
                  <a:pt x="125447" y="305377"/>
                </a:lnTo>
                <a:lnTo>
                  <a:pt x="124087" y="307444"/>
                </a:lnTo>
                <a:lnTo>
                  <a:pt x="122639" y="307437"/>
                </a:lnTo>
                <a:lnTo>
                  <a:pt x="121463" y="306138"/>
                </a:lnTo>
                <a:lnTo>
                  <a:pt x="119579" y="305071"/>
                </a:lnTo>
                <a:lnTo>
                  <a:pt x="118974" y="306948"/>
                </a:lnTo>
                <a:lnTo>
                  <a:pt x="118878" y="308444"/>
                </a:lnTo>
                <a:lnTo>
                  <a:pt x="119939" y="312218"/>
                </a:lnTo>
                <a:lnTo>
                  <a:pt x="121966" y="315128"/>
                </a:lnTo>
                <a:lnTo>
                  <a:pt x="123842" y="316386"/>
                </a:lnTo>
                <a:lnTo>
                  <a:pt x="122489" y="317236"/>
                </a:lnTo>
                <a:lnTo>
                  <a:pt x="121483" y="319113"/>
                </a:lnTo>
                <a:lnTo>
                  <a:pt x="120266" y="324961"/>
                </a:lnTo>
                <a:lnTo>
                  <a:pt x="119606" y="327259"/>
                </a:lnTo>
                <a:lnTo>
                  <a:pt x="118892" y="331299"/>
                </a:lnTo>
                <a:lnTo>
                  <a:pt x="119341" y="334699"/>
                </a:lnTo>
                <a:lnTo>
                  <a:pt x="119708" y="336365"/>
                </a:lnTo>
                <a:lnTo>
                  <a:pt x="120626" y="338629"/>
                </a:lnTo>
                <a:lnTo>
                  <a:pt x="118131" y="338337"/>
                </a:lnTo>
                <a:lnTo>
                  <a:pt x="115492" y="337017"/>
                </a:lnTo>
                <a:lnTo>
                  <a:pt x="115859" y="339758"/>
                </a:lnTo>
                <a:lnTo>
                  <a:pt x="114241" y="342995"/>
                </a:lnTo>
                <a:lnTo>
                  <a:pt x="114540" y="345837"/>
                </a:lnTo>
                <a:lnTo>
                  <a:pt x="114880" y="347680"/>
                </a:lnTo>
                <a:lnTo>
                  <a:pt x="114377" y="350733"/>
                </a:lnTo>
                <a:lnTo>
                  <a:pt x="115139" y="351692"/>
                </a:lnTo>
                <a:lnTo>
                  <a:pt x="115553" y="353508"/>
                </a:lnTo>
                <a:lnTo>
                  <a:pt x="114867" y="354847"/>
                </a:lnTo>
                <a:lnTo>
                  <a:pt x="115165" y="355996"/>
                </a:lnTo>
                <a:lnTo>
                  <a:pt x="115281" y="360056"/>
                </a:lnTo>
                <a:lnTo>
                  <a:pt x="115798" y="366387"/>
                </a:lnTo>
                <a:lnTo>
                  <a:pt x="115608" y="367720"/>
                </a:lnTo>
                <a:lnTo>
                  <a:pt x="117056" y="373187"/>
                </a:lnTo>
                <a:lnTo>
                  <a:pt x="116723" y="375098"/>
                </a:lnTo>
                <a:lnTo>
                  <a:pt x="116526" y="377525"/>
                </a:lnTo>
                <a:lnTo>
                  <a:pt x="118607" y="379858"/>
                </a:lnTo>
                <a:lnTo>
                  <a:pt x="120456" y="379824"/>
                </a:lnTo>
                <a:lnTo>
                  <a:pt x="122333" y="379790"/>
                </a:lnTo>
                <a:lnTo>
                  <a:pt x="123047" y="380368"/>
                </a:lnTo>
                <a:lnTo>
                  <a:pt x="123768" y="382013"/>
                </a:lnTo>
                <a:lnTo>
                  <a:pt x="124346" y="383958"/>
                </a:lnTo>
                <a:lnTo>
                  <a:pt x="125889" y="383802"/>
                </a:lnTo>
                <a:lnTo>
                  <a:pt x="128358" y="382224"/>
                </a:lnTo>
                <a:lnTo>
                  <a:pt x="129963" y="381850"/>
                </a:lnTo>
                <a:lnTo>
                  <a:pt x="131023" y="384883"/>
                </a:lnTo>
                <a:lnTo>
                  <a:pt x="133907" y="388881"/>
                </a:lnTo>
                <a:lnTo>
                  <a:pt x="135586" y="390670"/>
                </a:lnTo>
                <a:lnTo>
                  <a:pt x="138436" y="391615"/>
                </a:lnTo>
                <a:lnTo>
                  <a:pt x="141441" y="394825"/>
                </a:lnTo>
                <a:lnTo>
                  <a:pt x="141019" y="398687"/>
                </a:lnTo>
                <a:lnTo>
                  <a:pt x="142271" y="399972"/>
                </a:lnTo>
                <a:lnTo>
                  <a:pt x="145813" y="401489"/>
                </a:lnTo>
                <a:lnTo>
                  <a:pt x="147071" y="403535"/>
                </a:lnTo>
                <a:lnTo>
                  <a:pt x="147677" y="405276"/>
                </a:lnTo>
                <a:lnTo>
                  <a:pt x="148608" y="406718"/>
                </a:lnTo>
                <a:lnTo>
                  <a:pt x="149703" y="411063"/>
                </a:lnTo>
                <a:lnTo>
                  <a:pt x="149322" y="413736"/>
                </a:lnTo>
                <a:lnTo>
                  <a:pt x="147894" y="414654"/>
                </a:lnTo>
                <a:lnTo>
                  <a:pt x="144515" y="417510"/>
                </a:lnTo>
                <a:lnTo>
                  <a:pt x="143012" y="419638"/>
                </a:lnTo>
                <a:lnTo>
                  <a:pt x="141836" y="420957"/>
                </a:lnTo>
                <a:lnTo>
                  <a:pt x="138483" y="423793"/>
                </a:lnTo>
                <a:lnTo>
                  <a:pt x="137252" y="424303"/>
                </a:lnTo>
                <a:lnTo>
                  <a:pt x="136076" y="425772"/>
                </a:lnTo>
                <a:lnTo>
                  <a:pt x="134940" y="426418"/>
                </a:lnTo>
                <a:lnTo>
                  <a:pt x="133920" y="426050"/>
                </a:lnTo>
                <a:lnTo>
                  <a:pt x="130112" y="428709"/>
                </a:lnTo>
                <a:lnTo>
                  <a:pt x="127542" y="427975"/>
                </a:lnTo>
                <a:lnTo>
                  <a:pt x="126460" y="426662"/>
                </a:lnTo>
                <a:lnTo>
                  <a:pt x="127147" y="421440"/>
                </a:lnTo>
                <a:lnTo>
                  <a:pt x="126719" y="419754"/>
                </a:lnTo>
                <a:lnTo>
                  <a:pt x="126223" y="418904"/>
                </a:lnTo>
                <a:lnTo>
                  <a:pt x="124536" y="419876"/>
                </a:lnTo>
                <a:lnTo>
                  <a:pt x="124836" y="421875"/>
                </a:lnTo>
                <a:lnTo>
                  <a:pt x="121918" y="421957"/>
                </a:lnTo>
                <a:lnTo>
                  <a:pt x="119171" y="420264"/>
                </a:lnTo>
                <a:lnTo>
                  <a:pt x="118817" y="423596"/>
                </a:lnTo>
                <a:lnTo>
                  <a:pt x="112915" y="420835"/>
                </a:lnTo>
                <a:lnTo>
                  <a:pt x="111290" y="421535"/>
                </a:lnTo>
                <a:lnTo>
                  <a:pt x="108685" y="420148"/>
                </a:lnTo>
                <a:lnTo>
                  <a:pt x="106992" y="421807"/>
                </a:lnTo>
                <a:lnTo>
                  <a:pt x="104979" y="421209"/>
                </a:lnTo>
                <a:lnTo>
                  <a:pt x="103585" y="419237"/>
                </a:lnTo>
                <a:lnTo>
                  <a:pt x="101654" y="422705"/>
                </a:lnTo>
                <a:lnTo>
                  <a:pt x="97438" y="423691"/>
                </a:lnTo>
                <a:lnTo>
                  <a:pt x="93474" y="424242"/>
                </a:lnTo>
                <a:lnTo>
                  <a:pt x="95384" y="425398"/>
                </a:lnTo>
                <a:lnTo>
                  <a:pt x="104279" y="425180"/>
                </a:lnTo>
                <a:lnTo>
                  <a:pt x="106795" y="426037"/>
                </a:lnTo>
                <a:lnTo>
                  <a:pt x="110065" y="425466"/>
                </a:lnTo>
                <a:lnTo>
                  <a:pt x="112962" y="428186"/>
                </a:lnTo>
                <a:lnTo>
                  <a:pt x="115050" y="428839"/>
                </a:lnTo>
                <a:lnTo>
                  <a:pt x="117518" y="431960"/>
                </a:lnTo>
                <a:lnTo>
                  <a:pt x="118783" y="431110"/>
                </a:lnTo>
                <a:lnTo>
                  <a:pt x="120769" y="431239"/>
                </a:lnTo>
                <a:lnTo>
                  <a:pt x="122605" y="432130"/>
                </a:lnTo>
                <a:lnTo>
                  <a:pt x="128433" y="432014"/>
                </a:lnTo>
                <a:lnTo>
                  <a:pt x="130411" y="429838"/>
                </a:lnTo>
                <a:lnTo>
                  <a:pt x="133329" y="430314"/>
                </a:lnTo>
                <a:lnTo>
                  <a:pt x="134818" y="429750"/>
                </a:lnTo>
                <a:lnTo>
                  <a:pt x="135960" y="428417"/>
                </a:lnTo>
                <a:lnTo>
                  <a:pt x="137211" y="428111"/>
                </a:lnTo>
                <a:lnTo>
                  <a:pt x="138347" y="428362"/>
                </a:lnTo>
                <a:lnTo>
                  <a:pt x="139558" y="427308"/>
                </a:lnTo>
                <a:lnTo>
                  <a:pt x="140510" y="426887"/>
                </a:lnTo>
                <a:lnTo>
                  <a:pt x="141489" y="427397"/>
                </a:lnTo>
                <a:lnTo>
                  <a:pt x="142584" y="429920"/>
                </a:lnTo>
                <a:lnTo>
                  <a:pt x="140312" y="431225"/>
                </a:lnTo>
                <a:lnTo>
                  <a:pt x="138700" y="431286"/>
                </a:lnTo>
                <a:lnTo>
                  <a:pt x="137912" y="435407"/>
                </a:lnTo>
                <a:lnTo>
                  <a:pt x="136939" y="437175"/>
                </a:lnTo>
                <a:lnTo>
                  <a:pt x="136239" y="438025"/>
                </a:lnTo>
                <a:lnTo>
                  <a:pt x="132669" y="439773"/>
                </a:lnTo>
                <a:lnTo>
                  <a:pt x="130310" y="441983"/>
                </a:lnTo>
                <a:lnTo>
                  <a:pt x="127528" y="443758"/>
                </a:lnTo>
                <a:lnTo>
                  <a:pt x="126318" y="443370"/>
                </a:lnTo>
                <a:lnTo>
                  <a:pt x="124489" y="445172"/>
                </a:lnTo>
                <a:lnTo>
                  <a:pt x="120429" y="447301"/>
                </a:lnTo>
                <a:lnTo>
                  <a:pt x="118341" y="450170"/>
                </a:lnTo>
                <a:lnTo>
                  <a:pt x="113670" y="452727"/>
                </a:lnTo>
                <a:lnTo>
                  <a:pt x="111290" y="454808"/>
                </a:lnTo>
                <a:lnTo>
                  <a:pt x="104823" y="454917"/>
                </a:lnTo>
                <a:lnTo>
                  <a:pt x="98648" y="454461"/>
                </a:lnTo>
                <a:lnTo>
                  <a:pt x="96710" y="455447"/>
                </a:lnTo>
                <a:lnTo>
                  <a:pt x="98696" y="455753"/>
                </a:lnTo>
                <a:lnTo>
                  <a:pt x="100083" y="456719"/>
                </a:lnTo>
                <a:lnTo>
                  <a:pt x="101749" y="456311"/>
                </a:lnTo>
                <a:lnTo>
                  <a:pt x="105666" y="456793"/>
                </a:lnTo>
                <a:lnTo>
                  <a:pt x="107679" y="457324"/>
                </a:lnTo>
                <a:lnTo>
                  <a:pt x="110263" y="460710"/>
                </a:lnTo>
                <a:lnTo>
                  <a:pt x="108365" y="461907"/>
                </a:lnTo>
                <a:lnTo>
                  <a:pt x="105075" y="462832"/>
                </a:lnTo>
                <a:lnTo>
                  <a:pt x="106312" y="467606"/>
                </a:lnTo>
                <a:lnTo>
                  <a:pt x="107325" y="470815"/>
                </a:lnTo>
                <a:lnTo>
                  <a:pt x="105992" y="472746"/>
                </a:lnTo>
                <a:lnTo>
                  <a:pt x="105891" y="481498"/>
                </a:lnTo>
                <a:lnTo>
                  <a:pt x="104020" y="481661"/>
                </a:lnTo>
                <a:lnTo>
                  <a:pt x="103225" y="485265"/>
                </a:lnTo>
                <a:lnTo>
                  <a:pt x="103810" y="487101"/>
                </a:lnTo>
                <a:lnTo>
                  <a:pt x="103762" y="491351"/>
                </a:lnTo>
                <a:lnTo>
                  <a:pt x="104149" y="493963"/>
                </a:lnTo>
                <a:lnTo>
                  <a:pt x="105068" y="496363"/>
                </a:lnTo>
                <a:lnTo>
                  <a:pt x="104660" y="498859"/>
                </a:lnTo>
                <a:lnTo>
                  <a:pt x="101702" y="504686"/>
                </a:lnTo>
                <a:lnTo>
                  <a:pt x="101763" y="507413"/>
                </a:lnTo>
                <a:lnTo>
                  <a:pt x="102300" y="509032"/>
                </a:lnTo>
                <a:lnTo>
                  <a:pt x="102694" y="511609"/>
                </a:lnTo>
                <a:lnTo>
                  <a:pt x="101348" y="516552"/>
                </a:lnTo>
                <a:lnTo>
                  <a:pt x="100403" y="520666"/>
                </a:lnTo>
                <a:lnTo>
                  <a:pt x="99274" y="524121"/>
                </a:lnTo>
                <a:lnTo>
                  <a:pt x="96751" y="528248"/>
                </a:lnTo>
                <a:lnTo>
                  <a:pt x="95493" y="531329"/>
                </a:lnTo>
                <a:lnTo>
                  <a:pt x="92556" y="540897"/>
                </a:lnTo>
                <a:lnTo>
                  <a:pt x="91100" y="542787"/>
                </a:lnTo>
                <a:lnTo>
                  <a:pt x="89312" y="544235"/>
                </a:lnTo>
                <a:lnTo>
                  <a:pt x="87319" y="542896"/>
                </a:lnTo>
                <a:lnTo>
                  <a:pt x="85490" y="542168"/>
                </a:lnTo>
                <a:lnTo>
                  <a:pt x="83260" y="542256"/>
                </a:lnTo>
                <a:lnTo>
                  <a:pt x="79764" y="543358"/>
                </a:lnTo>
                <a:lnTo>
                  <a:pt x="74508" y="542624"/>
                </a:lnTo>
                <a:lnTo>
                  <a:pt x="69374" y="542977"/>
                </a:lnTo>
                <a:lnTo>
                  <a:pt x="68075" y="543922"/>
                </a:lnTo>
                <a:lnTo>
                  <a:pt x="68857" y="547370"/>
                </a:lnTo>
                <a:lnTo>
                  <a:pt x="66960" y="547819"/>
                </a:lnTo>
                <a:lnTo>
                  <a:pt x="65111" y="546840"/>
                </a:lnTo>
                <a:lnTo>
                  <a:pt x="63479" y="548009"/>
                </a:lnTo>
                <a:lnTo>
                  <a:pt x="62119" y="549288"/>
                </a:lnTo>
                <a:lnTo>
                  <a:pt x="59446" y="552321"/>
                </a:lnTo>
                <a:lnTo>
                  <a:pt x="58548" y="554184"/>
                </a:lnTo>
                <a:lnTo>
                  <a:pt x="58317" y="557686"/>
                </a:lnTo>
                <a:lnTo>
                  <a:pt x="59725" y="560821"/>
                </a:lnTo>
                <a:lnTo>
                  <a:pt x="60969" y="564486"/>
                </a:lnTo>
                <a:lnTo>
                  <a:pt x="57766" y="568886"/>
                </a:lnTo>
                <a:lnTo>
                  <a:pt x="55978" y="569035"/>
                </a:lnTo>
                <a:lnTo>
                  <a:pt x="50756" y="567811"/>
                </a:lnTo>
                <a:lnTo>
                  <a:pt x="41501" y="570565"/>
                </a:lnTo>
                <a:lnTo>
                  <a:pt x="33191" y="568389"/>
                </a:lnTo>
                <a:lnTo>
                  <a:pt x="34231" y="566029"/>
                </a:lnTo>
                <a:lnTo>
                  <a:pt x="34197" y="564295"/>
                </a:lnTo>
                <a:lnTo>
                  <a:pt x="34667" y="561623"/>
                </a:lnTo>
                <a:lnTo>
                  <a:pt x="34946" y="558883"/>
                </a:lnTo>
                <a:lnTo>
                  <a:pt x="34871" y="557047"/>
                </a:lnTo>
                <a:lnTo>
                  <a:pt x="34259" y="555081"/>
                </a:lnTo>
                <a:lnTo>
                  <a:pt x="32212" y="552511"/>
                </a:lnTo>
                <a:lnTo>
                  <a:pt x="27595" y="543800"/>
                </a:lnTo>
                <a:lnTo>
                  <a:pt x="26228" y="540108"/>
                </a:lnTo>
                <a:lnTo>
                  <a:pt x="25276" y="538564"/>
                </a:lnTo>
                <a:lnTo>
                  <a:pt x="25963" y="538482"/>
                </a:lnTo>
                <a:lnTo>
                  <a:pt x="29771" y="540468"/>
                </a:lnTo>
                <a:lnTo>
                  <a:pt x="30655" y="540223"/>
                </a:lnTo>
                <a:lnTo>
                  <a:pt x="31586" y="539482"/>
                </a:lnTo>
                <a:lnTo>
                  <a:pt x="30451" y="536633"/>
                </a:lnTo>
                <a:lnTo>
                  <a:pt x="29472" y="535348"/>
                </a:lnTo>
                <a:lnTo>
                  <a:pt x="28812" y="533416"/>
                </a:lnTo>
                <a:lnTo>
                  <a:pt x="31035" y="532893"/>
                </a:lnTo>
                <a:lnTo>
                  <a:pt x="32647" y="533009"/>
                </a:lnTo>
                <a:lnTo>
                  <a:pt x="33830" y="530832"/>
                </a:lnTo>
                <a:lnTo>
                  <a:pt x="33143" y="527303"/>
                </a:lnTo>
                <a:lnTo>
                  <a:pt x="31416" y="526215"/>
                </a:lnTo>
                <a:lnTo>
                  <a:pt x="29975" y="525739"/>
                </a:lnTo>
                <a:lnTo>
                  <a:pt x="27207" y="520163"/>
                </a:lnTo>
                <a:lnTo>
                  <a:pt x="24324" y="517266"/>
                </a:lnTo>
                <a:lnTo>
                  <a:pt x="19176" y="506039"/>
                </a:lnTo>
                <a:lnTo>
                  <a:pt x="17293" y="498274"/>
                </a:lnTo>
                <a:lnTo>
                  <a:pt x="15545" y="499015"/>
                </a:lnTo>
                <a:lnTo>
                  <a:pt x="14695" y="495622"/>
                </a:lnTo>
                <a:lnTo>
                  <a:pt x="14083" y="492392"/>
                </a:lnTo>
                <a:lnTo>
                  <a:pt x="13961" y="490018"/>
                </a:lnTo>
                <a:lnTo>
                  <a:pt x="11213" y="488659"/>
                </a:lnTo>
                <a:lnTo>
                  <a:pt x="11104" y="486986"/>
                </a:lnTo>
                <a:lnTo>
                  <a:pt x="10608" y="479506"/>
                </a:lnTo>
                <a:lnTo>
                  <a:pt x="7664" y="478499"/>
                </a:lnTo>
                <a:lnTo>
                  <a:pt x="5760" y="474283"/>
                </a:lnTo>
                <a:lnTo>
                  <a:pt x="5420" y="466266"/>
                </a:lnTo>
                <a:lnTo>
                  <a:pt x="3482" y="464804"/>
                </a:lnTo>
                <a:lnTo>
                  <a:pt x="1924" y="465212"/>
                </a:lnTo>
                <a:lnTo>
                  <a:pt x="1999" y="463220"/>
                </a:lnTo>
                <a:lnTo>
                  <a:pt x="2373" y="461343"/>
                </a:lnTo>
                <a:lnTo>
                  <a:pt x="1462" y="453876"/>
                </a:lnTo>
                <a:lnTo>
                  <a:pt x="1156" y="447029"/>
                </a:lnTo>
                <a:lnTo>
                  <a:pt x="422" y="444948"/>
                </a:lnTo>
                <a:lnTo>
                  <a:pt x="0" y="442513"/>
                </a:lnTo>
                <a:lnTo>
                  <a:pt x="374" y="440405"/>
                </a:lnTo>
                <a:lnTo>
                  <a:pt x="932" y="439188"/>
                </a:lnTo>
                <a:lnTo>
                  <a:pt x="2829" y="438869"/>
                </a:lnTo>
                <a:lnTo>
                  <a:pt x="4604" y="440732"/>
                </a:lnTo>
                <a:lnTo>
                  <a:pt x="6174" y="445424"/>
                </a:lnTo>
                <a:lnTo>
                  <a:pt x="7562" y="446036"/>
                </a:lnTo>
                <a:lnTo>
                  <a:pt x="9452" y="444812"/>
                </a:lnTo>
                <a:lnTo>
                  <a:pt x="10778" y="441391"/>
                </a:lnTo>
                <a:lnTo>
                  <a:pt x="11533" y="436244"/>
                </a:lnTo>
                <a:lnTo>
                  <a:pt x="12417" y="431314"/>
                </a:lnTo>
                <a:lnTo>
                  <a:pt x="11370" y="426023"/>
                </a:lnTo>
                <a:lnTo>
                  <a:pt x="10254" y="421358"/>
                </a:lnTo>
                <a:lnTo>
                  <a:pt x="10173" y="419985"/>
                </a:lnTo>
                <a:lnTo>
                  <a:pt x="13104" y="416027"/>
                </a:lnTo>
                <a:lnTo>
                  <a:pt x="14001" y="412804"/>
                </a:lnTo>
                <a:lnTo>
                  <a:pt x="14974" y="409724"/>
                </a:lnTo>
                <a:lnTo>
                  <a:pt x="16048" y="408676"/>
                </a:lnTo>
                <a:lnTo>
                  <a:pt x="17639" y="408438"/>
                </a:lnTo>
                <a:lnTo>
                  <a:pt x="19496" y="407860"/>
                </a:lnTo>
                <a:lnTo>
                  <a:pt x="21835" y="405793"/>
                </a:lnTo>
                <a:lnTo>
                  <a:pt x="23936" y="403019"/>
                </a:lnTo>
                <a:lnTo>
                  <a:pt x="25541" y="400469"/>
                </a:lnTo>
                <a:lnTo>
                  <a:pt x="26085" y="395409"/>
                </a:lnTo>
                <a:lnTo>
                  <a:pt x="26105" y="392859"/>
                </a:lnTo>
                <a:lnTo>
                  <a:pt x="26813" y="390962"/>
                </a:lnTo>
                <a:lnTo>
                  <a:pt x="27493" y="387249"/>
                </a:lnTo>
                <a:lnTo>
                  <a:pt x="26826" y="383577"/>
                </a:lnTo>
                <a:lnTo>
                  <a:pt x="24752" y="377988"/>
                </a:lnTo>
                <a:lnTo>
                  <a:pt x="22257" y="370079"/>
                </a:lnTo>
                <a:lnTo>
                  <a:pt x="21869" y="365741"/>
                </a:lnTo>
                <a:lnTo>
                  <a:pt x="23005" y="364932"/>
                </a:lnTo>
                <a:lnTo>
                  <a:pt x="25174" y="364211"/>
                </a:lnTo>
                <a:lnTo>
                  <a:pt x="29288" y="364000"/>
                </a:lnTo>
                <a:lnTo>
                  <a:pt x="29723" y="363490"/>
                </a:lnTo>
                <a:lnTo>
                  <a:pt x="30138" y="361579"/>
                </a:lnTo>
                <a:lnTo>
                  <a:pt x="31069" y="358988"/>
                </a:lnTo>
                <a:lnTo>
                  <a:pt x="32055" y="357098"/>
                </a:lnTo>
                <a:lnTo>
                  <a:pt x="32735" y="354385"/>
                </a:lnTo>
                <a:lnTo>
                  <a:pt x="33062" y="351923"/>
                </a:lnTo>
                <a:lnTo>
                  <a:pt x="30709" y="348203"/>
                </a:lnTo>
                <a:lnTo>
                  <a:pt x="27629" y="344382"/>
                </a:lnTo>
                <a:lnTo>
                  <a:pt x="25541" y="343110"/>
                </a:lnTo>
                <a:lnTo>
                  <a:pt x="21828" y="339887"/>
                </a:lnTo>
                <a:lnTo>
                  <a:pt x="19217" y="337187"/>
                </a:lnTo>
                <a:lnTo>
                  <a:pt x="20713" y="326844"/>
                </a:lnTo>
                <a:lnTo>
                  <a:pt x="21828" y="319086"/>
                </a:lnTo>
                <a:lnTo>
                  <a:pt x="22005" y="317195"/>
                </a:lnTo>
                <a:lnTo>
                  <a:pt x="22046" y="314258"/>
                </a:lnTo>
                <a:lnTo>
                  <a:pt x="18442" y="301644"/>
                </a:lnTo>
                <a:lnTo>
                  <a:pt x="18585" y="298821"/>
                </a:lnTo>
                <a:lnTo>
                  <a:pt x="18924" y="296271"/>
                </a:lnTo>
                <a:lnTo>
                  <a:pt x="18537" y="291913"/>
                </a:lnTo>
                <a:lnTo>
                  <a:pt x="18326" y="288003"/>
                </a:lnTo>
                <a:lnTo>
                  <a:pt x="18945" y="286813"/>
                </a:lnTo>
                <a:lnTo>
                  <a:pt x="20414" y="284596"/>
                </a:lnTo>
                <a:lnTo>
                  <a:pt x="19006" y="281155"/>
                </a:lnTo>
                <a:lnTo>
                  <a:pt x="18891" y="280869"/>
                </a:lnTo>
                <a:lnTo>
                  <a:pt x="16239" y="272315"/>
                </a:lnTo>
                <a:lnTo>
                  <a:pt x="20291" y="263781"/>
                </a:lnTo>
                <a:lnTo>
                  <a:pt x="19584" y="259340"/>
                </a:lnTo>
                <a:lnTo>
                  <a:pt x="21998" y="256110"/>
                </a:lnTo>
                <a:lnTo>
                  <a:pt x="26405" y="248685"/>
                </a:lnTo>
                <a:lnTo>
                  <a:pt x="28880" y="244482"/>
                </a:lnTo>
                <a:lnTo>
                  <a:pt x="29403" y="243748"/>
                </a:lnTo>
                <a:lnTo>
                  <a:pt x="31362" y="241898"/>
                </a:lnTo>
                <a:lnTo>
                  <a:pt x="35081" y="239702"/>
                </a:lnTo>
                <a:lnTo>
                  <a:pt x="39202" y="238627"/>
                </a:lnTo>
                <a:lnTo>
                  <a:pt x="41038" y="238641"/>
                </a:lnTo>
                <a:lnTo>
                  <a:pt x="48124" y="240130"/>
                </a:lnTo>
                <a:lnTo>
                  <a:pt x="53653" y="241286"/>
                </a:lnTo>
                <a:lnTo>
                  <a:pt x="54462" y="240123"/>
                </a:lnTo>
                <a:lnTo>
                  <a:pt x="55618" y="237737"/>
                </a:lnTo>
                <a:lnTo>
                  <a:pt x="57107" y="234330"/>
                </a:lnTo>
                <a:lnTo>
                  <a:pt x="57236" y="230529"/>
                </a:lnTo>
                <a:lnTo>
                  <a:pt x="56699" y="224925"/>
                </a:lnTo>
                <a:lnTo>
                  <a:pt x="55890" y="221559"/>
                </a:lnTo>
                <a:lnTo>
                  <a:pt x="52000" y="219363"/>
                </a:lnTo>
                <a:lnTo>
                  <a:pt x="47736" y="216350"/>
                </a:lnTo>
                <a:lnTo>
                  <a:pt x="52979" y="206756"/>
                </a:lnTo>
                <a:lnTo>
                  <a:pt x="56611" y="200051"/>
                </a:lnTo>
                <a:lnTo>
                  <a:pt x="61139" y="189898"/>
                </a:lnTo>
                <a:lnTo>
                  <a:pt x="62547" y="185648"/>
                </a:lnTo>
                <a:lnTo>
                  <a:pt x="63567" y="183955"/>
                </a:lnTo>
                <a:lnTo>
                  <a:pt x="64900" y="168111"/>
                </a:lnTo>
                <a:lnTo>
                  <a:pt x="65784" y="163643"/>
                </a:lnTo>
                <a:lnTo>
                  <a:pt x="66525" y="161297"/>
                </a:lnTo>
                <a:lnTo>
                  <a:pt x="66532" y="158890"/>
                </a:lnTo>
                <a:lnTo>
                  <a:pt x="66049" y="154817"/>
                </a:lnTo>
                <a:lnTo>
                  <a:pt x="64777" y="145569"/>
                </a:lnTo>
                <a:lnTo>
                  <a:pt x="71931" y="144420"/>
                </a:lnTo>
                <a:lnTo>
                  <a:pt x="74256" y="143767"/>
                </a:lnTo>
                <a:lnTo>
                  <a:pt x="76419" y="142658"/>
                </a:lnTo>
                <a:lnTo>
                  <a:pt x="80649" y="139775"/>
                </a:lnTo>
                <a:lnTo>
                  <a:pt x="82722" y="137218"/>
                </a:lnTo>
                <a:lnTo>
                  <a:pt x="81567" y="128460"/>
                </a:lnTo>
                <a:lnTo>
                  <a:pt x="84124" y="125481"/>
                </a:lnTo>
                <a:lnTo>
                  <a:pt x="90366" y="115050"/>
                </a:lnTo>
                <a:lnTo>
                  <a:pt x="97112" y="104979"/>
                </a:lnTo>
                <a:lnTo>
                  <a:pt x="100274" y="101144"/>
                </a:lnTo>
                <a:lnTo>
                  <a:pt x="100600" y="99267"/>
                </a:lnTo>
                <a:lnTo>
                  <a:pt x="100859" y="96241"/>
                </a:lnTo>
                <a:lnTo>
                  <a:pt x="99451" y="91468"/>
                </a:lnTo>
                <a:lnTo>
                  <a:pt x="97941" y="88503"/>
                </a:lnTo>
                <a:lnTo>
                  <a:pt x="94997" y="82865"/>
                </a:lnTo>
                <a:lnTo>
                  <a:pt x="96262" y="78915"/>
                </a:lnTo>
                <a:lnTo>
                  <a:pt x="98431" y="78146"/>
                </a:lnTo>
                <a:lnTo>
                  <a:pt x="101294" y="76589"/>
                </a:lnTo>
                <a:lnTo>
                  <a:pt x="103531" y="73196"/>
                </a:lnTo>
                <a:lnTo>
                  <a:pt x="103749" y="72761"/>
                </a:lnTo>
                <a:lnTo>
                  <a:pt x="107529" y="59324"/>
                </a:lnTo>
                <a:lnTo>
                  <a:pt x="114907" y="52456"/>
                </a:lnTo>
                <a:lnTo>
                  <a:pt x="117852" y="48695"/>
                </a:lnTo>
                <a:lnTo>
                  <a:pt x="122435" y="51524"/>
                </a:lnTo>
                <a:lnTo>
                  <a:pt x="129153" y="55781"/>
                </a:lnTo>
                <a:lnTo>
                  <a:pt x="132139" y="49518"/>
                </a:lnTo>
                <a:lnTo>
                  <a:pt x="133125" y="47186"/>
                </a:lnTo>
                <a:lnTo>
                  <a:pt x="134111" y="43745"/>
                </a:lnTo>
                <a:lnTo>
                  <a:pt x="133716" y="37761"/>
                </a:lnTo>
                <a:lnTo>
                  <a:pt x="133546" y="29947"/>
                </a:lnTo>
                <a:lnTo>
                  <a:pt x="133845" y="26792"/>
                </a:lnTo>
                <a:lnTo>
                  <a:pt x="136525" y="25385"/>
                </a:lnTo>
                <a:lnTo>
                  <a:pt x="137966" y="25024"/>
                </a:lnTo>
                <a:lnTo>
                  <a:pt x="145433" y="28275"/>
                </a:lnTo>
                <a:lnTo>
                  <a:pt x="147310" y="28220"/>
                </a:lnTo>
                <a:lnTo>
                  <a:pt x="150832" y="28655"/>
                </a:lnTo>
                <a:lnTo>
                  <a:pt x="154769" y="30077"/>
                </a:lnTo>
                <a:lnTo>
                  <a:pt x="163018" y="33857"/>
                </a:lnTo>
                <a:lnTo>
                  <a:pt x="166424" y="35415"/>
                </a:lnTo>
                <a:lnTo>
                  <a:pt x="168329" y="35714"/>
                </a:lnTo>
                <a:lnTo>
                  <a:pt x="169974" y="33959"/>
                </a:lnTo>
                <a:lnTo>
                  <a:pt x="173490" y="29437"/>
                </a:lnTo>
                <a:lnTo>
                  <a:pt x="168315" y="26078"/>
                </a:lnTo>
                <a:lnTo>
                  <a:pt x="171722" y="22671"/>
                </a:lnTo>
                <a:lnTo>
                  <a:pt x="173490" y="19224"/>
                </a:lnTo>
                <a:lnTo>
                  <a:pt x="175006" y="14974"/>
                </a:lnTo>
                <a:lnTo>
                  <a:pt x="175557" y="9982"/>
                </a:lnTo>
                <a:lnTo>
                  <a:pt x="175346" y="7290"/>
                </a:lnTo>
                <a:lnTo>
                  <a:pt x="174299" y="5447"/>
                </a:lnTo>
                <a:lnTo>
                  <a:pt x="171137" y="850"/>
                </a:lnTo>
                <a:lnTo>
                  <a:pt x="178298" y="190"/>
                </a:lnTo>
                <a:lnTo>
                  <a:pt x="180780" y="0"/>
                </a:lnTo>
                <a:lnTo>
                  <a:pt x="185988" y="3033"/>
                </a:lnTo>
                <a:lnTo>
                  <a:pt x="186219" y="3692"/>
                </a:lnTo>
                <a:lnTo>
                  <a:pt x="186254" y="5270"/>
                </a:lnTo>
                <a:lnTo>
                  <a:pt x="186437" y="6902"/>
                </a:lnTo>
                <a:lnTo>
                  <a:pt x="191489" y="11030"/>
                </a:lnTo>
                <a:lnTo>
                  <a:pt x="192945" y="13213"/>
                </a:lnTo>
                <a:lnTo>
                  <a:pt x="196052" y="16517"/>
                </a:lnTo>
                <a:lnTo>
                  <a:pt x="196875" y="18299"/>
                </a:lnTo>
                <a:lnTo>
                  <a:pt x="199752" y="20380"/>
                </a:lnTo>
                <a:lnTo>
                  <a:pt x="201812" y="22603"/>
                </a:lnTo>
                <a:lnTo>
                  <a:pt x="204219" y="24399"/>
                </a:lnTo>
                <a:lnTo>
                  <a:pt x="207028" y="27187"/>
                </a:lnTo>
                <a:lnTo>
                  <a:pt x="210802" y="29403"/>
                </a:lnTo>
                <a:lnTo>
                  <a:pt x="213984" y="30124"/>
                </a:lnTo>
                <a:lnTo>
                  <a:pt x="222008" y="33912"/>
                </a:lnTo>
                <a:lnTo>
                  <a:pt x="223375" y="35136"/>
                </a:lnTo>
                <a:lnTo>
                  <a:pt x="225687" y="37767"/>
                </a:lnTo>
                <a:lnTo>
                  <a:pt x="228026" y="40800"/>
                </a:lnTo>
                <a:lnTo>
                  <a:pt x="229645" y="47016"/>
                </a:lnTo>
                <a:lnTo>
                  <a:pt x="232235" y="47335"/>
                </a:lnTo>
                <a:lnTo>
                  <a:pt x="232942" y="49464"/>
                </a:lnTo>
                <a:lnTo>
                  <a:pt x="235207" y="53102"/>
                </a:lnTo>
                <a:lnTo>
                  <a:pt x="238349" y="56304"/>
                </a:lnTo>
                <a:lnTo>
                  <a:pt x="238233" y="57379"/>
                </a:lnTo>
                <a:lnTo>
                  <a:pt x="235731" y="60317"/>
                </a:lnTo>
                <a:lnTo>
                  <a:pt x="235458" y="64288"/>
                </a:lnTo>
                <a:lnTo>
                  <a:pt x="235697" y="69340"/>
                </a:lnTo>
                <a:lnTo>
                  <a:pt x="236485" y="73447"/>
                </a:lnTo>
                <a:lnTo>
                  <a:pt x="236404" y="74644"/>
                </a:lnTo>
                <a:lnTo>
                  <a:pt x="235785" y="76059"/>
                </a:lnTo>
                <a:lnTo>
                  <a:pt x="235044" y="78269"/>
                </a:lnTo>
                <a:lnTo>
                  <a:pt x="234772" y="80193"/>
                </a:lnTo>
                <a:lnTo>
                  <a:pt x="234840" y="81131"/>
                </a:lnTo>
                <a:lnTo>
                  <a:pt x="235092" y="81648"/>
                </a:lnTo>
                <a:lnTo>
                  <a:pt x="236411" y="81689"/>
                </a:lnTo>
                <a:lnTo>
                  <a:pt x="238770" y="82145"/>
                </a:lnTo>
                <a:lnTo>
                  <a:pt x="240158" y="82995"/>
                </a:lnTo>
                <a:lnTo>
                  <a:pt x="240946" y="87666"/>
                </a:lnTo>
                <a:lnTo>
                  <a:pt x="240681" y="88564"/>
                </a:lnTo>
                <a:lnTo>
                  <a:pt x="238695" y="90672"/>
                </a:lnTo>
                <a:lnTo>
                  <a:pt x="238111" y="92345"/>
                </a:lnTo>
                <a:lnTo>
                  <a:pt x="238056" y="94793"/>
                </a:lnTo>
                <a:lnTo>
                  <a:pt x="238410" y="97486"/>
                </a:lnTo>
                <a:lnTo>
                  <a:pt x="239097" y="100484"/>
                </a:lnTo>
                <a:lnTo>
                  <a:pt x="240654" y="103687"/>
                </a:lnTo>
                <a:lnTo>
                  <a:pt x="242762" y="107026"/>
                </a:lnTo>
                <a:lnTo>
                  <a:pt x="244149" y="109760"/>
                </a:lnTo>
                <a:lnTo>
                  <a:pt x="244802" y="111677"/>
                </a:lnTo>
                <a:lnTo>
                  <a:pt x="245040" y="113024"/>
                </a:lnTo>
                <a:lnTo>
                  <a:pt x="244095" y="114710"/>
                </a:lnTo>
                <a:lnTo>
                  <a:pt x="243245" y="118035"/>
                </a:lnTo>
                <a:lnTo>
                  <a:pt x="243088" y="121830"/>
                </a:lnTo>
                <a:lnTo>
                  <a:pt x="242701" y="124298"/>
                </a:lnTo>
                <a:lnTo>
                  <a:pt x="240851" y="127691"/>
                </a:lnTo>
                <a:lnTo>
                  <a:pt x="239566" y="128888"/>
                </a:lnTo>
                <a:lnTo>
                  <a:pt x="239199" y="130670"/>
                </a:lnTo>
                <a:lnTo>
                  <a:pt x="239042" y="133655"/>
                </a:lnTo>
                <a:lnTo>
                  <a:pt x="239423" y="137286"/>
                </a:lnTo>
                <a:lnTo>
                  <a:pt x="239552" y="139734"/>
                </a:lnTo>
                <a:lnTo>
                  <a:pt x="239947" y="141495"/>
                </a:lnTo>
                <a:lnTo>
                  <a:pt x="240531" y="142645"/>
                </a:lnTo>
                <a:lnTo>
                  <a:pt x="243503" y="144664"/>
                </a:lnTo>
                <a:lnTo>
                  <a:pt x="245169" y="148799"/>
                </a:lnTo>
                <a:lnTo>
                  <a:pt x="246210" y="152110"/>
                </a:lnTo>
                <a:lnTo>
                  <a:pt x="248311" y="160699"/>
                </a:lnTo>
                <a:close/>
                <a:moveTo>
                  <a:pt x="142196" y="424514"/>
                </a:moveTo>
                <a:lnTo>
                  <a:pt x="141720" y="425758"/>
                </a:lnTo>
                <a:lnTo>
                  <a:pt x="141237" y="424235"/>
                </a:lnTo>
                <a:lnTo>
                  <a:pt x="141427" y="423936"/>
                </a:lnTo>
                <a:lnTo>
                  <a:pt x="141754" y="422433"/>
                </a:lnTo>
                <a:lnTo>
                  <a:pt x="142679" y="421610"/>
                </a:lnTo>
                <a:lnTo>
                  <a:pt x="144154" y="422106"/>
                </a:lnTo>
                <a:lnTo>
                  <a:pt x="144147" y="422480"/>
                </a:lnTo>
                <a:lnTo>
                  <a:pt x="142733" y="423698"/>
                </a:lnTo>
                <a:lnTo>
                  <a:pt x="142196" y="424514"/>
                </a:lnTo>
                <a:close/>
                <a:moveTo>
                  <a:pt x="138776" y="440956"/>
                </a:moveTo>
                <a:lnTo>
                  <a:pt x="137926" y="441310"/>
                </a:lnTo>
                <a:lnTo>
                  <a:pt x="137504" y="441201"/>
                </a:lnTo>
                <a:lnTo>
                  <a:pt x="138027" y="439481"/>
                </a:lnTo>
                <a:lnTo>
                  <a:pt x="138415" y="438739"/>
                </a:lnTo>
                <a:lnTo>
                  <a:pt x="139700" y="438046"/>
                </a:lnTo>
                <a:lnTo>
                  <a:pt x="140095" y="438168"/>
                </a:lnTo>
                <a:lnTo>
                  <a:pt x="138776" y="440956"/>
                </a:lnTo>
                <a:close/>
                <a:moveTo>
                  <a:pt x="152906" y="481267"/>
                </a:moveTo>
                <a:lnTo>
                  <a:pt x="152559" y="483504"/>
                </a:lnTo>
                <a:lnTo>
                  <a:pt x="151566" y="483334"/>
                </a:lnTo>
                <a:lnTo>
                  <a:pt x="150662" y="481682"/>
                </a:lnTo>
                <a:lnTo>
                  <a:pt x="152491" y="479159"/>
                </a:lnTo>
                <a:lnTo>
                  <a:pt x="155286" y="479295"/>
                </a:lnTo>
                <a:lnTo>
                  <a:pt x="156245" y="479825"/>
                </a:lnTo>
                <a:lnTo>
                  <a:pt x="152906" y="481267"/>
                </a:lnTo>
                <a:close/>
                <a:moveTo>
                  <a:pt x="151376" y="484374"/>
                </a:moveTo>
                <a:lnTo>
                  <a:pt x="149798" y="485224"/>
                </a:lnTo>
                <a:lnTo>
                  <a:pt x="148874" y="487747"/>
                </a:lnTo>
                <a:lnTo>
                  <a:pt x="147595" y="488176"/>
                </a:lnTo>
                <a:lnTo>
                  <a:pt x="146371" y="489012"/>
                </a:lnTo>
                <a:lnTo>
                  <a:pt x="145936" y="496941"/>
                </a:lnTo>
                <a:lnTo>
                  <a:pt x="148173" y="499940"/>
                </a:lnTo>
                <a:lnTo>
                  <a:pt x="146942" y="500361"/>
                </a:lnTo>
                <a:lnTo>
                  <a:pt x="145821" y="501259"/>
                </a:lnTo>
                <a:lnTo>
                  <a:pt x="145018" y="502585"/>
                </a:lnTo>
                <a:lnTo>
                  <a:pt x="144195" y="505434"/>
                </a:lnTo>
                <a:lnTo>
                  <a:pt x="141115" y="507046"/>
                </a:lnTo>
                <a:lnTo>
                  <a:pt x="139952" y="508236"/>
                </a:lnTo>
                <a:lnTo>
                  <a:pt x="138231" y="510881"/>
                </a:lnTo>
                <a:lnTo>
                  <a:pt x="137334" y="514709"/>
                </a:lnTo>
                <a:lnTo>
                  <a:pt x="135593" y="516341"/>
                </a:lnTo>
                <a:lnTo>
                  <a:pt x="133634" y="516729"/>
                </a:lnTo>
                <a:lnTo>
                  <a:pt x="134777" y="513601"/>
                </a:lnTo>
                <a:lnTo>
                  <a:pt x="136280" y="511044"/>
                </a:lnTo>
                <a:lnTo>
                  <a:pt x="134838" y="509283"/>
                </a:lnTo>
                <a:lnTo>
                  <a:pt x="133968" y="506529"/>
                </a:lnTo>
                <a:lnTo>
                  <a:pt x="132839" y="504408"/>
                </a:lnTo>
                <a:lnTo>
                  <a:pt x="133737" y="502034"/>
                </a:lnTo>
                <a:lnTo>
                  <a:pt x="133295" y="498145"/>
                </a:lnTo>
                <a:lnTo>
                  <a:pt x="133437" y="494330"/>
                </a:lnTo>
                <a:lnTo>
                  <a:pt x="134743" y="492405"/>
                </a:lnTo>
                <a:lnTo>
                  <a:pt x="136239" y="490835"/>
                </a:lnTo>
                <a:lnTo>
                  <a:pt x="138565" y="487210"/>
                </a:lnTo>
                <a:lnTo>
                  <a:pt x="141087" y="484572"/>
                </a:lnTo>
                <a:lnTo>
                  <a:pt x="144610" y="483389"/>
                </a:lnTo>
                <a:lnTo>
                  <a:pt x="146201" y="484483"/>
                </a:lnTo>
                <a:lnTo>
                  <a:pt x="146888" y="482083"/>
                </a:lnTo>
                <a:lnTo>
                  <a:pt x="148024" y="481532"/>
                </a:lnTo>
                <a:lnTo>
                  <a:pt x="149091" y="482090"/>
                </a:lnTo>
                <a:lnTo>
                  <a:pt x="151376" y="484374"/>
                </a:lnTo>
                <a:close/>
                <a:moveTo>
                  <a:pt x="102756" y="538523"/>
                </a:moveTo>
                <a:lnTo>
                  <a:pt x="101770" y="540251"/>
                </a:lnTo>
                <a:lnTo>
                  <a:pt x="100899" y="540128"/>
                </a:lnTo>
                <a:lnTo>
                  <a:pt x="100321" y="537823"/>
                </a:lnTo>
                <a:lnTo>
                  <a:pt x="100185" y="531880"/>
                </a:lnTo>
                <a:lnTo>
                  <a:pt x="100532" y="528928"/>
                </a:lnTo>
                <a:lnTo>
                  <a:pt x="104694" y="518239"/>
                </a:lnTo>
                <a:lnTo>
                  <a:pt x="106550" y="517362"/>
                </a:lnTo>
                <a:lnTo>
                  <a:pt x="109161" y="510766"/>
                </a:lnTo>
                <a:lnTo>
                  <a:pt x="109868" y="507814"/>
                </a:lnTo>
                <a:lnTo>
                  <a:pt x="111004" y="505155"/>
                </a:lnTo>
                <a:lnTo>
                  <a:pt x="111670" y="502769"/>
                </a:lnTo>
                <a:lnTo>
                  <a:pt x="112235" y="501803"/>
                </a:lnTo>
                <a:lnTo>
                  <a:pt x="113452" y="502252"/>
                </a:lnTo>
                <a:lnTo>
                  <a:pt x="113996" y="502694"/>
                </a:lnTo>
                <a:lnTo>
                  <a:pt x="112711" y="504081"/>
                </a:lnTo>
                <a:lnTo>
                  <a:pt x="112860" y="505883"/>
                </a:lnTo>
                <a:lnTo>
                  <a:pt x="112772" y="506624"/>
                </a:lnTo>
                <a:lnTo>
                  <a:pt x="109528" y="514437"/>
                </a:lnTo>
                <a:lnTo>
                  <a:pt x="108665" y="519483"/>
                </a:lnTo>
                <a:lnTo>
                  <a:pt x="107515" y="520714"/>
                </a:lnTo>
                <a:lnTo>
                  <a:pt x="102756" y="53852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75" name="Google Shape;3875;p208"/>
          <p:cNvSpPr/>
          <p:nvPr/>
        </p:nvSpPr>
        <p:spPr>
          <a:xfrm>
            <a:off x="9606511" y="4503284"/>
            <a:ext cx="6602" cy="3447"/>
          </a:xfrm>
          <a:custGeom>
            <a:rect b="b" l="l" r="r" t="t"/>
            <a:pathLst>
              <a:path extrusionOk="0" h="3447" w="6602">
                <a:moveTo>
                  <a:pt x="6093" y="2190"/>
                </a:moveTo>
                <a:lnTo>
                  <a:pt x="3237" y="3448"/>
                </a:lnTo>
                <a:lnTo>
                  <a:pt x="0" y="2305"/>
                </a:lnTo>
                <a:lnTo>
                  <a:pt x="1047" y="449"/>
                </a:lnTo>
                <a:lnTo>
                  <a:pt x="3196" y="0"/>
                </a:lnTo>
                <a:lnTo>
                  <a:pt x="4937" y="592"/>
                </a:lnTo>
                <a:lnTo>
                  <a:pt x="5923" y="1041"/>
                </a:lnTo>
                <a:lnTo>
                  <a:pt x="6603" y="155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76" name="Google Shape;3876;p208"/>
          <p:cNvSpPr/>
          <p:nvPr/>
        </p:nvSpPr>
        <p:spPr>
          <a:xfrm>
            <a:off x="7353297" y="4680637"/>
            <a:ext cx="167090" cy="157536"/>
          </a:xfrm>
          <a:custGeom>
            <a:rect b="b" l="l" r="r" t="t"/>
            <a:pathLst>
              <a:path extrusionOk="0" h="157536" w="167090">
                <a:moveTo>
                  <a:pt x="966" y="1748"/>
                </a:moveTo>
                <a:lnTo>
                  <a:pt x="313" y="1775"/>
                </a:lnTo>
                <a:lnTo>
                  <a:pt x="122" y="1618"/>
                </a:lnTo>
                <a:lnTo>
                  <a:pt x="0" y="1170"/>
                </a:lnTo>
                <a:lnTo>
                  <a:pt x="313" y="442"/>
                </a:lnTo>
                <a:lnTo>
                  <a:pt x="598" y="0"/>
                </a:lnTo>
                <a:lnTo>
                  <a:pt x="1040" y="61"/>
                </a:lnTo>
                <a:lnTo>
                  <a:pt x="1639" y="571"/>
                </a:lnTo>
                <a:lnTo>
                  <a:pt x="2142" y="1006"/>
                </a:lnTo>
                <a:lnTo>
                  <a:pt x="1870" y="1401"/>
                </a:lnTo>
                <a:lnTo>
                  <a:pt x="966" y="1748"/>
                </a:lnTo>
                <a:close/>
                <a:moveTo>
                  <a:pt x="166472" y="157415"/>
                </a:moveTo>
                <a:lnTo>
                  <a:pt x="164752" y="157537"/>
                </a:lnTo>
                <a:lnTo>
                  <a:pt x="164894" y="156605"/>
                </a:lnTo>
                <a:lnTo>
                  <a:pt x="166173" y="155612"/>
                </a:lnTo>
                <a:lnTo>
                  <a:pt x="167036" y="155742"/>
                </a:lnTo>
                <a:lnTo>
                  <a:pt x="167091" y="156884"/>
                </a:lnTo>
                <a:lnTo>
                  <a:pt x="166472" y="15741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77" name="Google Shape;3877;p208"/>
          <p:cNvSpPr/>
          <p:nvPr/>
        </p:nvSpPr>
        <p:spPr>
          <a:xfrm>
            <a:off x="7883714" y="3521194"/>
            <a:ext cx="59888" cy="39406"/>
          </a:xfrm>
          <a:custGeom>
            <a:rect b="b" l="l" r="r" t="t"/>
            <a:pathLst>
              <a:path extrusionOk="0" h="39406" w="59888">
                <a:moveTo>
                  <a:pt x="59888" y="10078"/>
                </a:moveTo>
                <a:lnTo>
                  <a:pt x="58202" y="9404"/>
                </a:lnTo>
                <a:lnTo>
                  <a:pt x="56168" y="9119"/>
                </a:lnTo>
                <a:lnTo>
                  <a:pt x="55788" y="9486"/>
                </a:lnTo>
                <a:lnTo>
                  <a:pt x="54972" y="9860"/>
                </a:lnTo>
                <a:lnTo>
                  <a:pt x="54557" y="10526"/>
                </a:lnTo>
                <a:lnTo>
                  <a:pt x="54870" y="13138"/>
                </a:lnTo>
                <a:lnTo>
                  <a:pt x="54380" y="13586"/>
                </a:lnTo>
                <a:lnTo>
                  <a:pt x="52068" y="13328"/>
                </a:lnTo>
                <a:lnTo>
                  <a:pt x="51307" y="13627"/>
                </a:lnTo>
                <a:lnTo>
                  <a:pt x="50049" y="15443"/>
                </a:lnTo>
                <a:lnTo>
                  <a:pt x="48763" y="16211"/>
                </a:lnTo>
                <a:lnTo>
                  <a:pt x="47131" y="16755"/>
                </a:lnTo>
                <a:lnTo>
                  <a:pt x="45921" y="17408"/>
                </a:lnTo>
                <a:lnTo>
                  <a:pt x="44391" y="17979"/>
                </a:lnTo>
                <a:lnTo>
                  <a:pt x="43092" y="18326"/>
                </a:lnTo>
                <a:lnTo>
                  <a:pt x="42575" y="19115"/>
                </a:lnTo>
                <a:lnTo>
                  <a:pt x="42263" y="19992"/>
                </a:lnTo>
                <a:lnTo>
                  <a:pt x="42344" y="20835"/>
                </a:lnTo>
                <a:lnTo>
                  <a:pt x="43670" y="22501"/>
                </a:lnTo>
                <a:lnTo>
                  <a:pt x="43847" y="24276"/>
                </a:lnTo>
                <a:lnTo>
                  <a:pt x="43704" y="26445"/>
                </a:lnTo>
                <a:lnTo>
                  <a:pt x="43398" y="27601"/>
                </a:lnTo>
                <a:lnTo>
                  <a:pt x="42874" y="28370"/>
                </a:lnTo>
                <a:lnTo>
                  <a:pt x="39617" y="29363"/>
                </a:lnTo>
                <a:lnTo>
                  <a:pt x="36238" y="31137"/>
                </a:lnTo>
                <a:lnTo>
                  <a:pt x="36163" y="31545"/>
                </a:lnTo>
                <a:lnTo>
                  <a:pt x="37707" y="33116"/>
                </a:lnTo>
                <a:lnTo>
                  <a:pt x="37768" y="33511"/>
                </a:lnTo>
                <a:lnTo>
                  <a:pt x="36489" y="34401"/>
                </a:lnTo>
                <a:lnTo>
                  <a:pt x="36367" y="35299"/>
                </a:lnTo>
                <a:lnTo>
                  <a:pt x="36510" y="36333"/>
                </a:lnTo>
                <a:lnTo>
                  <a:pt x="37189" y="37400"/>
                </a:lnTo>
                <a:lnTo>
                  <a:pt x="37434" y="38359"/>
                </a:lnTo>
                <a:lnTo>
                  <a:pt x="35578" y="39053"/>
                </a:lnTo>
                <a:lnTo>
                  <a:pt x="33062" y="38794"/>
                </a:lnTo>
                <a:lnTo>
                  <a:pt x="30084" y="37468"/>
                </a:lnTo>
                <a:lnTo>
                  <a:pt x="29043" y="37659"/>
                </a:lnTo>
                <a:lnTo>
                  <a:pt x="28037" y="38352"/>
                </a:lnTo>
                <a:lnTo>
                  <a:pt x="27003" y="38053"/>
                </a:lnTo>
                <a:lnTo>
                  <a:pt x="25868" y="37230"/>
                </a:lnTo>
                <a:lnTo>
                  <a:pt x="24263" y="35523"/>
                </a:lnTo>
                <a:lnTo>
                  <a:pt x="23481" y="34469"/>
                </a:lnTo>
                <a:lnTo>
                  <a:pt x="23161" y="33354"/>
                </a:lnTo>
                <a:lnTo>
                  <a:pt x="22726" y="33191"/>
                </a:lnTo>
                <a:lnTo>
                  <a:pt x="22059" y="33517"/>
                </a:lnTo>
                <a:lnTo>
                  <a:pt x="21509" y="34877"/>
                </a:lnTo>
                <a:lnTo>
                  <a:pt x="20026" y="37305"/>
                </a:lnTo>
                <a:lnTo>
                  <a:pt x="18925" y="37965"/>
                </a:lnTo>
                <a:lnTo>
                  <a:pt x="17272" y="37822"/>
                </a:lnTo>
                <a:lnTo>
                  <a:pt x="14947" y="37863"/>
                </a:lnTo>
                <a:lnTo>
                  <a:pt x="13498" y="38067"/>
                </a:lnTo>
                <a:lnTo>
                  <a:pt x="11730" y="37210"/>
                </a:lnTo>
                <a:lnTo>
                  <a:pt x="11302" y="37373"/>
                </a:lnTo>
                <a:lnTo>
                  <a:pt x="11302" y="37937"/>
                </a:lnTo>
                <a:lnTo>
                  <a:pt x="10642" y="38821"/>
                </a:lnTo>
                <a:lnTo>
                  <a:pt x="9554" y="39406"/>
                </a:lnTo>
                <a:lnTo>
                  <a:pt x="4529" y="38094"/>
                </a:lnTo>
                <a:lnTo>
                  <a:pt x="3815" y="37006"/>
                </a:lnTo>
                <a:lnTo>
                  <a:pt x="4951" y="36489"/>
                </a:lnTo>
                <a:lnTo>
                  <a:pt x="6522" y="35081"/>
                </a:lnTo>
                <a:lnTo>
                  <a:pt x="7589" y="35238"/>
                </a:lnTo>
                <a:lnTo>
                  <a:pt x="8908" y="34939"/>
                </a:lnTo>
                <a:lnTo>
                  <a:pt x="9480" y="34340"/>
                </a:lnTo>
                <a:lnTo>
                  <a:pt x="8650" y="32559"/>
                </a:lnTo>
                <a:lnTo>
                  <a:pt x="6556" y="30355"/>
                </a:lnTo>
                <a:lnTo>
                  <a:pt x="5447" y="29519"/>
                </a:lnTo>
                <a:lnTo>
                  <a:pt x="3917" y="28961"/>
                </a:lnTo>
                <a:lnTo>
                  <a:pt x="3659" y="28370"/>
                </a:lnTo>
                <a:lnTo>
                  <a:pt x="4502" y="24881"/>
                </a:lnTo>
                <a:lnTo>
                  <a:pt x="4243" y="24385"/>
                </a:lnTo>
                <a:lnTo>
                  <a:pt x="2503" y="24548"/>
                </a:lnTo>
                <a:lnTo>
                  <a:pt x="2095" y="24188"/>
                </a:lnTo>
                <a:lnTo>
                  <a:pt x="1952" y="23582"/>
                </a:lnTo>
                <a:lnTo>
                  <a:pt x="2067" y="22753"/>
                </a:lnTo>
                <a:lnTo>
                  <a:pt x="3244" y="21386"/>
                </a:lnTo>
                <a:lnTo>
                  <a:pt x="4549" y="20182"/>
                </a:lnTo>
                <a:lnTo>
                  <a:pt x="4903" y="19509"/>
                </a:lnTo>
                <a:lnTo>
                  <a:pt x="4856" y="18972"/>
                </a:lnTo>
                <a:lnTo>
                  <a:pt x="3176" y="18442"/>
                </a:lnTo>
                <a:lnTo>
                  <a:pt x="2169" y="17891"/>
                </a:lnTo>
                <a:lnTo>
                  <a:pt x="1367" y="17701"/>
                </a:lnTo>
                <a:lnTo>
                  <a:pt x="816" y="18006"/>
                </a:lnTo>
                <a:lnTo>
                  <a:pt x="415" y="17660"/>
                </a:lnTo>
                <a:lnTo>
                  <a:pt x="0" y="16653"/>
                </a:lnTo>
                <a:lnTo>
                  <a:pt x="408" y="15110"/>
                </a:lnTo>
                <a:lnTo>
                  <a:pt x="1918" y="13689"/>
                </a:lnTo>
                <a:lnTo>
                  <a:pt x="3536" y="12424"/>
                </a:lnTo>
                <a:lnTo>
                  <a:pt x="4944" y="11499"/>
                </a:lnTo>
                <a:lnTo>
                  <a:pt x="5753" y="11104"/>
                </a:lnTo>
                <a:lnTo>
                  <a:pt x="6141" y="9513"/>
                </a:lnTo>
                <a:lnTo>
                  <a:pt x="6984" y="9683"/>
                </a:lnTo>
                <a:lnTo>
                  <a:pt x="8650" y="9765"/>
                </a:lnTo>
                <a:lnTo>
                  <a:pt x="10513" y="10125"/>
                </a:lnTo>
                <a:lnTo>
                  <a:pt x="12240" y="10574"/>
                </a:lnTo>
                <a:lnTo>
                  <a:pt x="13770" y="11132"/>
                </a:lnTo>
                <a:lnTo>
                  <a:pt x="16966" y="11716"/>
                </a:lnTo>
                <a:lnTo>
                  <a:pt x="19883" y="12070"/>
                </a:lnTo>
                <a:lnTo>
                  <a:pt x="20761" y="12396"/>
                </a:lnTo>
                <a:lnTo>
                  <a:pt x="21475" y="12369"/>
                </a:lnTo>
                <a:lnTo>
                  <a:pt x="22365" y="12845"/>
                </a:lnTo>
                <a:lnTo>
                  <a:pt x="22883" y="12478"/>
                </a:lnTo>
                <a:lnTo>
                  <a:pt x="23263" y="11846"/>
                </a:lnTo>
                <a:lnTo>
                  <a:pt x="24847" y="11084"/>
                </a:lnTo>
                <a:lnTo>
                  <a:pt x="26310" y="10098"/>
                </a:lnTo>
                <a:lnTo>
                  <a:pt x="27336" y="8847"/>
                </a:lnTo>
                <a:lnTo>
                  <a:pt x="27914" y="7854"/>
                </a:lnTo>
                <a:lnTo>
                  <a:pt x="28921" y="7147"/>
                </a:lnTo>
                <a:lnTo>
                  <a:pt x="29988" y="6943"/>
                </a:lnTo>
                <a:lnTo>
                  <a:pt x="30968" y="6589"/>
                </a:lnTo>
                <a:lnTo>
                  <a:pt x="35095" y="6120"/>
                </a:lnTo>
                <a:lnTo>
                  <a:pt x="39339" y="6494"/>
                </a:lnTo>
                <a:lnTo>
                  <a:pt x="41358" y="5794"/>
                </a:lnTo>
                <a:lnTo>
                  <a:pt x="43024" y="4583"/>
                </a:lnTo>
                <a:lnTo>
                  <a:pt x="45465" y="4243"/>
                </a:lnTo>
                <a:lnTo>
                  <a:pt x="45588" y="4223"/>
                </a:lnTo>
                <a:lnTo>
                  <a:pt x="49226" y="5161"/>
                </a:lnTo>
                <a:lnTo>
                  <a:pt x="49505" y="4617"/>
                </a:lnTo>
                <a:lnTo>
                  <a:pt x="49661" y="4372"/>
                </a:lnTo>
                <a:lnTo>
                  <a:pt x="49593" y="1727"/>
                </a:lnTo>
                <a:lnTo>
                  <a:pt x="50749" y="517"/>
                </a:lnTo>
                <a:lnTo>
                  <a:pt x="51810" y="0"/>
                </a:lnTo>
                <a:lnTo>
                  <a:pt x="55448" y="170"/>
                </a:lnTo>
                <a:lnTo>
                  <a:pt x="55924" y="986"/>
                </a:lnTo>
                <a:lnTo>
                  <a:pt x="56114" y="2251"/>
                </a:lnTo>
                <a:lnTo>
                  <a:pt x="56441" y="3944"/>
                </a:lnTo>
                <a:lnTo>
                  <a:pt x="57046" y="4406"/>
                </a:lnTo>
                <a:lnTo>
                  <a:pt x="57379" y="5073"/>
                </a:lnTo>
                <a:lnTo>
                  <a:pt x="57311" y="6242"/>
                </a:lnTo>
                <a:lnTo>
                  <a:pt x="58025" y="7113"/>
                </a:lnTo>
                <a:lnTo>
                  <a:pt x="59684" y="946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78" name="Google Shape;3878;p208"/>
          <p:cNvSpPr/>
          <p:nvPr/>
        </p:nvSpPr>
        <p:spPr>
          <a:xfrm>
            <a:off x="7454748" y="1820252"/>
            <a:ext cx="815428" cy="772387"/>
          </a:xfrm>
          <a:custGeom>
            <a:rect b="b" l="l" r="r" t="t"/>
            <a:pathLst>
              <a:path extrusionOk="0" h="772387" w="815428">
                <a:moveTo>
                  <a:pt x="2774" y="772014"/>
                </a:moveTo>
                <a:lnTo>
                  <a:pt x="1013" y="772388"/>
                </a:lnTo>
                <a:lnTo>
                  <a:pt x="0" y="771096"/>
                </a:lnTo>
                <a:lnTo>
                  <a:pt x="2564" y="767546"/>
                </a:lnTo>
                <a:lnTo>
                  <a:pt x="11036" y="760835"/>
                </a:lnTo>
                <a:lnTo>
                  <a:pt x="14416" y="754395"/>
                </a:lnTo>
                <a:lnTo>
                  <a:pt x="20944" y="752171"/>
                </a:lnTo>
                <a:lnTo>
                  <a:pt x="21373" y="755762"/>
                </a:lnTo>
                <a:lnTo>
                  <a:pt x="20931" y="760209"/>
                </a:lnTo>
                <a:lnTo>
                  <a:pt x="15198" y="763731"/>
                </a:lnTo>
                <a:lnTo>
                  <a:pt x="8840" y="766111"/>
                </a:lnTo>
                <a:lnTo>
                  <a:pt x="2774" y="772014"/>
                </a:lnTo>
                <a:close/>
                <a:moveTo>
                  <a:pt x="540434" y="544505"/>
                </a:moveTo>
                <a:lnTo>
                  <a:pt x="538129" y="547252"/>
                </a:lnTo>
                <a:lnTo>
                  <a:pt x="534674" y="543111"/>
                </a:lnTo>
                <a:lnTo>
                  <a:pt x="532383" y="537773"/>
                </a:lnTo>
                <a:lnTo>
                  <a:pt x="533600" y="535739"/>
                </a:lnTo>
                <a:lnTo>
                  <a:pt x="539740" y="535467"/>
                </a:lnTo>
                <a:lnTo>
                  <a:pt x="541243" y="538249"/>
                </a:lnTo>
                <a:lnTo>
                  <a:pt x="541495" y="539833"/>
                </a:lnTo>
                <a:lnTo>
                  <a:pt x="540434" y="544505"/>
                </a:lnTo>
                <a:close/>
                <a:moveTo>
                  <a:pt x="586022" y="198276"/>
                </a:moveTo>
                <a:lnTo>
                  <a:pt x="588647" y="200554"/>
                </a:lnTo>
                <a:lnTo>
                  <a:pt x="594324" y="200085"/>
                </a:lnTo>
                <a:lnTo>
                  <a:pt x="597459" y="216276"/>
                </a:lnTo>
                <a:lnTo>
                  <a:pt x="599221" y="233187"/>
                </a:lnTo>
                <a:lnTo>
                  <a:pt x="602076" y="234398"/>
                </a:lnTo>
                <a:lnTo>
                  <a:pt x="607523" y="232086"/>
                </a:lnTo>
                <a:lnTo>
                  <a:pt x="612379" y="230957"/>
                </a:lnTo>
                <a:lnTo>
                  <a:pt x="614868" y="232208"/>
                </a:lnTo>
                <a:lnTo>
                  <a:pt x="619301" y="237097"/>
                </a:lnTo>
                <a:lnTo>
                  <a:pt x="621212" y="240525"/>
                </a:lnTo>
                <a:lnTo>
                  <a:pt x="619546" y="243208"/>
                </a:lnTo>
                <a:lnTo>
                  <a:pt x="615486" y="246207"/>
                </a:lnTo>
                <a:lnTo>
                  <a:pt x="614813" y="255101"/>
                </a:lnTo>
                <a:lnTo>
                  <a:pt x="618900" y="258182"/>
                </a:lnTo>
                <a:lnTo>
                  <a:pt x="625645" y="265696"/>
                </a:lnTo>
                <a:lnTo>
                  <a:pt x="629447" y="266668"/>
                </a:lnTo>
                <a:lnTo>
                  <a:pt x="636227" y="263594"/>
                </a:lnTo>
                <a:lnTo>
                  <a:pt x="642591" y="269415"/>
                </a:lnTo>
                <a:lnTo>
                  <a:pt x="648895" y="276440"/>
                </a:lnTo>
                <a:lnTo>
                  <a:pt x="634159" y="285253"/>
                </a:lnTo>
                <a:lnTo>
                  <a:pt x="632867" y="287714"/>
                </a:lnTo>
                <a:lnTo>
                  <a:pt x="630827" y="294188"/>
                </a:lnTo>
                <a:lnTo>
                  <a:pt x="628658" y="299485"/>
                </a:lnTo>
                <a:lnTo>
                  <a:pt x="626652" y="302600"/>
                </a:lnTo>
                <a:lnTo>
                  <a:pt x="622245" y="307938"/>
                </a:lnTo>
                <a:lnTo>
                  <a:pt x="619872" y="309780"/>
                </a:lnTo>
                <a:lnTo>
                  <a:pt x="614541" y="309372"/>
                </a:lnTo>
                <a:lnTo>
                  <a:pt x="612542" y="311487"/>
                </a:lnTo>
                <a:lnTo>
                  <a:pt x="610692" y="315792"/>
                </a:lnTo>
                <a:lnTo>
                  <a:pt x="608829" y="318879"/>
                </a:lnTo>
                <a:lnTo>
                  <a:pt x="604096" y="319668"/>
                </a:lnTo>
                <a:lnTo>
                  <a:pt x="601682" y="315397"/>
                </a:lnTo>
                <a:lnTo>
                  <a:pt x="602478" y="314078"/>
                </a:lnTo>
                <a:lnTo>
                  <a:pt x="602818" y="311548"/>
                </a:lnTo>
                <a:lnTo>
                  <a:pt x="601974" y="305496"/>
                </a:lnTo>
                <a:lnTo>
                  <a:pt x="606490" y="299274"/>
                </a:lnTo>
                <a:lnTo>
                  <a:pt x="607510" y="295813"/>
                </a:lnTo>
                <a:lnTo>
                  <a:pt x="606612" y="294562"/>
                </a:lnTo>
                <a:lnTo>
                  <a:pt x="605368" y="294902"/>
                </a:lnTo>
                <a:lnTo>
                  <a:pt x="602083" y="292998"/>
                </a:lnTo>
                <a:lnTo>
                  <a:pt x="601111" y="293093"/>
                </a:lnTo>
                <a:lnTo>
                  <a:pt x="598391" y="296738"/>
                </a:lnTo>
                <a:lnTo>
                  <a:pt x="594617" y="299186"/>
                </a:lnTo>
                <a:lnTo>
                  <a:pt x="590789" y="299805"/>
                </a:lnTo>
                <a:lnTo>
                  <a:pt x="575400" y="304483"/>
                </a:lnTo>
                <a:lnTo>
                  <a:pt x="573074" y="302844"/>
                </a:lnTo>
                <a:lnTo>
                  <a:pt x="572027" y="293521"/>
                </a:lnTo>
                <a:lnTo>
                  <a:pt x="578283" y="288707"/>
                </a:lnTo>
                <a:lnTo>
                  <a:pt x="579242" y="280540"/>
                </a:lnTo>
                <a:lnTo>
                  <a:pt x="580820" y="275073"/>
                </a:lnTo>
                <a:lnTo>
                  <a:pt x="582662" y="271435"/>
                </a:lnTo>
                <a:lnTo>
                  <a:pt x="586049" y="262003"/>
                </a:lnTo>
                <a:lnTo>
                  <a:pt x="586899" y="261323"/>
                </a:lnTo>
                <a:lnTo>
                  <a:pt x="578453" y="253796"/>
                </a:lnTo>
                <a:lnTo>
                  <a:pt x="575114" y="248886"/>
                </a:lnTo>
                <a:lnTo>
                  <a:pt x="571476" y="239008"/>
                </a:lnTo>
                <a:lnTo>
                  <a:pt x="570361" y="230950"/>
                </a:lnTo>
                <a:lnTo>
                  <a:pt x="565431" y="224048"/>
                </a:lnTo>
                <a:lnTo>
                  <a:pt x="566036" y="215167"/>
                </a:lnTo>
                <a:lnTo>
                  <a:pt x="562459" y="215868"/>
                </a:lnTo>
                <a:lnTo>
                  <a:pt x="559699" y="209598"/>
                </a:lnTo>
                <a:lnTo>
                  <a:pt x="562269" y="206062"/>
                </a:lnTo>
                <a:lnTo>
                  <a:pt x="575325" y="202036"/>
                </a:lnTo>
                <a:lnTo>
                  <a:pt x="583111" y="198099"/>
                </a:lnTo>
                <a:lnTo>
                  <a:pt x="586022" y="198276"/>
                </a:lnTo>
                <a:close/>
                <a:moveTo>
                  <a:pt x="686560" y="193128"/>
                </a:moveTo>
                <a:lnTo>
                  <a:pt x="683759" y="193366"/>
                </a:lnTo>
                <a:lnTo>
                  <a:pt x="678611" y="186192"/>
                </a:lnTo>
                <a:lnTo>
                  <a:pt x="677618" y="179923"/>
                </a:lnTo>
                <a:lnTo>
                  <a:pt x="678536" y="177352"/>
                </a:lnTo>
                <a:lnTo>
                  <a:pt x="681018" y="177257"/>
                </a:lnTo>
                <a:lnTo>
                  <a:pt x="684888" y="185825"/>
                </a:lnTo>
                <a:lnTo>
                  <a:pt x="689063" y="188402"/>
                </a:lnTo>
                <a:lnTo>
                  <a:pt x="686560" y="193128"/>
                </a:lnTo>
                <a:close/>
                <a:moveTo>
                  <a:pt x="388351" y="196827"/>
                </a:moveTo>
                <a:lnTo>
                  <a:pt x="388569" y="203471"/>
                </a:lnTo>
                <a:lnTo>
                  <a:pt x="391676" y="202812"/>
                </a:lnTo>
                <a:lnTo>
                  <a:pt x="395341" y="209856"/>
                </a:lnTo>
                <a:lnTo>
                  <a:pt x="399340" y="213576"/>
                </a:lnTo>
                <a:lnTo>
                  <a:pt x="400469" y="216119"/>
                </a:lnTo>
                <a:lnTo>
                  <a:pt x="401319" y="219383"/>
                </a:lnTo>
                <a:lnTo>
                  <a:pt x="403739" y="225925"/>
                </a:lnTo>
                <a:lnTo>
                  <a:pt x="404889" y="232779"/>
                </a:lnTo>
                <a:lnTo>
                  <a:pt x="401999" y="233500"/>
                </a:lnTo>
                <a:lnTo>
                  <a:pt x="398021" y="223722"/>
                </a:lnTo>
                <a:lnTo>
                  <a:pt x="394770" y="218125"/>
                </a:lnTo>
                <a:lnTo>
                  <a:pt x="390683" y="213324"/>
                </a:lnTo>
                <a:lnTo>
                  <a:pt x="387378" y="213086"/>
                </a:lnTo>
                <a:lnTo>
                  <a:pt x="385889" y="210985"/>
                </a:lnTo>
                <a:lnTo>
                  <a:pt x="380531" y="193536"/>
                </a:lnTo>
                <a:lnTo>
                  <a:pt x="379545" y="189477"/>
                </a:lnTo>
                <a:lnTo>
                  <a:pt x="376485" y="182915"/>
                </a:lnTo>
                <a:lnTo>
                  <a:pt x="375132" y="174700"/>
                </a:lnTo>
                <a:lnTo>
                  <a:pt x="375138" y="168233"/>
                </a:lnTo>
                <a:lnTo>
                  <a:pt x="379232" y="169763"/>
                </a:lnTo>
                <a:lnTo>
                  <a:pt x="382822" y="173823"/>
                </a:lnTo>
                <a:lnTo>
                  <a:pt x="385937" y="182962"/>
                </a:lnTo>
                <a:lnTo>
                  <a:pt x="386495" y="185784"/>
                </a:lnTo>
                <a:lnTo>
                  <a:pt x="385073" y="189524"/>
                </a:lnTo>
                <a:lnTo>
                  <a:pt x="386535" y="193937"/>
                </a:lnTo>
                <a:lnTo>
                  <a:pt x="388351" y="196827"/>
                </a:lnTo>
                <a:close/>
                <a:moveTo>
                  <a:pt x="727993" y="167322"/>
                </a:moveTo>
                <a:lnTo>
                  <a:pt x="733685" y="167948"/>
                </a:lnTo>
                <a:lnTo>
                  <a:pt x="739404" y="166377"/>
                </a:lnTo>
                <a:lnTo>
                  <a:pt x="740390" y="168056"/>
                </a:lnTo>
                <a:lnTo>
                  <a:pt x="733025" y="173265"/>
                </a:lnTo>
                <a:lnTo>
                  <a:pt x="724824" y="170498"/>
                </a:lnTo>
                <a:lnTo>
                  <a:pt x="717446" y="169790"/>
                </a:lnTo>
                <a:lnTo>
                  <a:pt x="708735" y="175564"/>
                </a:lnTo>
                <a:lnTo>
                  <a:pt x="705893" y="173258"/>
                </a:lnTo>
                <a:lnTo>
                  <a:pt x="710320" y="167689"/>
                </a:lnTo>
                <a:lnTo>
                  <a:pt x="715148" y="165840"/>
                </a:lnTo>
                <a:lnTo>
                  <a:pt x="715923" y="162426"/>
                </a:lnTo>
                <a:lnTo>
                  <a:pt x="717766" y="161841"/>
                </a:lnTo>
                <a:lnTo>
                  <a:pt x="724144" y="161488"/>
                </a:lnTo>
                <a:lnTo>
                  <a:pt x="727993" y="167322"/>
                </a:lnTo>
                <a:close/>
                <a:moveTo>
                  <a:pt x="494010" y="63982"/>
                </a:moveTo>
                <a:lnTo>
                  <a:pt x="495003" y="64199"/>
                </a:lnTo>
                <a:lnTo>
                  <a:pt x="495968" y="63043"/>
                </a:lnTo>
                <a:lnTo>
                  <a:pt x="496669" y="59983"/>
                </a:lnTo>
                <a:lnTo>
                  <a:pt x="497444" y="58290"/>
                </a:lnTo>
                <a:lnTo>
                  <a:pt x="502272" y="60276"/>
                </a:lnTo>
                <a:lnTo>
                  <a:pt x="509120" y="66382"/>
                </a:lnTo>
                <a:lnTo>
                  <a:pt x="511153" y="69381"/>
                </a:lnTo>
                <a:lnTo>
                  <a:pt x="514009" y="75535"/>
                </a:lnTo>
                <a:lnTo>
                  <a:pt x="516328" y="85810"/>
                </a:lnTo>
                <a:lnTo>
                  <a:pt x="514485" y="93174"/>
                </a:lnTo>
                <a:lnTo>
                  <a:pt x="512058" y="100104"/>
                </a:lnTo>
                <a:lnTo>
                  <a:pt x="511200" y="103912"/>
                </a:lnTo>
                <a:lnTo>
                  <a:pt x="512084" y="109358"/>
                </a:lnTo>
                <a:lnTo>
                  <a:pt x="511724" y="114635"/>
                </a:lnTo>
                <a:lnTo>
                  <a:pt x="510840" y="119286"/>
                </a:lnTo>
                <a:lnTo>
                  <a:pt x="514512" y="113982"/>
                </a:lnTo>
                <a:lnTo>
                  <a:pt x="522360" y="96833"/>
                </a:lnTo>
                <a:lnTo>
                  <a:pt x="523529" y="95765"/>
                </a:lnTo>
                <a:lnTo>
                  <a:pt x="524753" y="96350"/>
                </a:lnTo>
                <a:lnTo>
                  <a:pt x="528269" y="99893"/>
                </a:lnTo>
                <a:lnTo>
                  <a:pt x="531458" y="108651"/>
                </a:lnTo>
                <a:lnTo>
                  <a:pt x="532158" y="111534"/>
                </a:lnTo>
                <a:lnTo>
                  <a:pt x="532730" y="115064"/>
                </a:lnTo>
                <a:lnTo>
                  <a:pt x="533056" y="119416"/>
                </a:lnTo>
                <a:lnTo>
                  <a:pt x="532879" y="124380"/>
                </a:lnTo>
                <a:lnTo>
                  <a:pt x="532587" y="127827"/>
                </a:lnTo>
                <a:lnTo>
                  <a:pt x="530921" y="130051"/>
                </a:lnTo>
                <a:lnTo>
                  <a:pt x="530111" y="132077"/>
                </a:lnTo>
                <a:lnTo>
                  <a:pt x="531914" y="132227"/>
                </a:lnTo>
                <a:lnTo>
                  <a:pt x="533974" y="134879"/>
                </a:lnTo>
                <a:lnTo>
                  <a:pt x="535858" y="140496"/>
                </a:lnTo>
                <a:lnTo>
                  <a:pt x="537966" y="142747"/>
                </a:lnTo>
                <a:lnTo>
                  <a:pt x="545616" y="140849"/>
                </a:lnTo>
                <a:lnTo>
                  <a:pt x="550587" y="143780"/>
                </a:lnTo>
                <a:lnTo>
                  <a:pt x="553314" y="152926"/>
                </a:lnTo>
                <a:lnTo>
                  <a:pt x="557516" y="150866"/>
                </a:lnTo>
                <a:lnTo>
                  <a:pt x="557530" y="145990"/>
                </a:lnTo>
                <a:lnTo>
                  <a:pt x="558454" y="143896"/>
                </a:lnTo>
                <a:lnTo>
                  <a:pt x="564091" y="145562"/>
                </a:lnTo>
                <a:lnTo>
                  <a:pt x="567009" y="147840"/>
                </a:lnTo>
                <a:lnTo>
                  <a:pt x="569987" y="152627"/>
                </a:lnTo>
                <a:lnTo>
                  <a:pt x="564901" y="160420"/>
                </a:lnTo>
                <a:lnTo>
                  <a:pt x="569096" y="167846"/>
                </a:lnTo>
                <a:lnTo>
                  <a:pt x="576141" y="173197"/>
                </a:lnTo>
                <a:lnTo>
                  <a:pt x="580391" y="178787"/>
                </a:lnTo>
                <a:lnTo>
                  <a:pt x="581160" y="181119"/>
                </a:lnTo>
                <a:lnTo>
                  <a:pt x="581853" y="184213"/>
                </a:lnTo>
                <a:lnTo>
                  <a:pt x="579086" y="188212"/>
                </a:lnTo>
                <a:lnTo>
                  <a:pt x="576270" y="190463"/>
                </a:lnTo>
                <a:lnTo>
                  <a:pt x="569178" y="190850"/>
                </a:lnTo>
                <a:lnTo>
                  <a:pt x="562731" y="193665"/>
                </a:lnTo>
                <a:lnTo>
                  <a:pt x="550933" y="195658"/>
                </a:lnTo>
                <a:lnTo>
                  <a:pt x="549179" y="196929"/>
                </a:lnTo>
                <a:lnTo>
                  <a:pt x="548764" y="198065"/>
                </a:lnTo>
                <a:lnTo>
                  <a:pt x="548070" y="201506"/>
                </a:lnTo>
                <a:lnTo>
                  <a:pt x="543535" y="209401"/>
                </a:lnTo>
                <a:lnTo>
                  <a:pt x="539142" y="218948"/>
                </a:lnTo>
                <a:lnTo>
                  <a:pt x="537327" y="224660"/>
                </a:lnTo>
                <a:lnTo>
                  <a:pt x="535960" y="232609"/>
                </a:lnTo>
                <a:lnTo>
                  <a:pt x="535456" y="237444"/>
                </a:lnTo>
                <a:lnTo>
                  <a:pt x="536435" y="242109"/>
                </a:lnTo>
                <a:lnTo>
                  <a:pt x="536177" y="246805"/>
                </a:lnTo>
                <a:lnTo>
                  <a:pt x="532872" y="250477"/>
                </a:lnTo>
                <a:lnTo>
                  <a:pt x="530778" y="250620"/>
                </a:lnTo>
                <a:lnTo>
                  <a:pt x="528153" y="249899"/>
                </a:lnTo>
                <a:lnTo>
                  <a:pt x="525569" y="252007"/>
                </a:lnTo>
                <a:lnTo>
                  <a:pt x="525406" y="255169"/>
                </a:lnTo>
                <a:lnTo>
                  <a:pt x="525556" y="259610"/>
                </a:lnTo>
                <a:lnTo>
                  <a:pt x="524896" y="273053"/>
                </a:lnTo>
                <a:lnTo>
                  <a:pt x="524094" y="283083"/>
                </a:lnTo>
                <a:lnTo>
                  <a:pt x="522890" y="292325"/>
                </a:lnTo>
                <a:lnTo>
                  <a:pt x="521537" y="297275"/>
                </a:lnTo>
                <a:lnTo>
                  <a:pt x="519810" y="298649"/>
                </a:lnTo>
                <a:lnTo>
                  <a:pt x="514268" y="299553"/>
                </a:lnTo>
                <a:lnTo>
                  <a:pt x="509997" y="308101"/>
                </a:lnTo>
                <a:lnTo>
                  <a:pt x="506549" y="323224"/>
                </a:lnTo>
                <a:lnTo>
                  <a:pt x="504754" y="329106"/>
                </a:lnTo>
                <a:lnTo>
                  <a:pt x="501014" y="338334"/>
                </a:lnTo>
                <a:lnTo>
                  <a:pt x="501694" y="341591"/>
                </a:lnTo>
                <a:lnTo>
                  <a:pt x="502857" y="345107"/>
                </a:lnTo>
                <a:lnTo>
                  <a:pt x="500817" y="351370"/>
                </a:lnTo>
                <a:lnTo>
                  <a:pt x="497662" y="358360"/>
                </a:lnTo>
                <a:lnTo>
                  <a:pt x="497723" y="361053"/>
                </a:lnTo>
                <a:lnTo>
                  <a:pt x="498784" y="365962"/>
                </a:lnTo>
                <a:lnTo>
                  <a:pt x="499300" y="371049"/>
                </a:lnTo>
                <a:lnTo>
                  <a:pt x="496866" y="375408"/>
                </a:lnTo>
                <a:lnTo>
                  <a:pt x="492392" y="377618"/>
                </a:lnTo>
                <a:lnTo>
                  <a:pt x="487836" y="375143"/>
                </a:lnTo>
                <a:lnTo>
                  <a:pt x="485619" y="372219"/>
                </a:lnTo>
                <a:lnTo>
                  <a:pt x="483565" y="367526"/>
                </a:lnTo>
                <a:lnTo>
                  <a:pt x="481383" y="364453"/>
                </a:lnTo>
                <a:lnTo>
                  <a:pt x="479111" y="362603"/>
                </a:lnTo>
                <a:lnTo>
                  <a:pt x="470373" y="352090"/>
                </a:lnTo>
                <a:lnTo>
                  <a:pt x="462308" y="335260"/>
                </a:lnTo>
                <a:lnTo>
                  <a:pt x="454944" y="328644"/>
                </a:lnTo>
                <a:lnTo>
                  <a:pt x="450143" y="325495"/>
                </a:lnTo>
                <a:lnTo>
                  <a:pt x="447831" y="322435"/>
                </a:lnTo>
                <a:lnTo>
                  <a:pt x="445573" y="318314"/>
                </a:lnTo>
                <a:lnTo>
                  <a:pt x="443622" y="313663"/>
                </a:lnTo>
                <a:lnTo>
                  <a:pt x="441806" y="307768"/>
                </a:lnTo>
                <a:lnTo>
                  <a:pt x="440929" y="304089"/>
                </a:lnTo>
                <a:lnTo>
                  <a:pt x="440766" y="298547"/>
                </a:lnTo>
                <a:lnTo>
                  <a:pt x="441344" y="295283"/>
                </a:lnTo>
                <a:lnTo>
                  <a:pt x="442207" y="293603"/>
                </a:lnTo>
                <a:lnTo>
                  <a:pt x="448056" y="292223"/>
                </a:lnTo>
                <a:lnTo>
                  <a:pt x="450156" y="293005"/>
                </a:lnTo>
                <a:lnTo>
                  <a:pt x="452224" y="295915"/>
                </a:lnTo>
                <a:lnTo>
                  <a:pt x="454107" y="297058"/>
                </a:lnTo>
                <a:lnTo>
                  <a:pt x="458419" y="282499"/>
                </a:lnTo>
                <a:lnTo>
                  <a:pt x="482946" y="274087"/>
                </a:lnTo>
                <a:lnTo>
                  <a:pt x="490828" y="272625"/>
                </a:lnTo>
                <a:lnTo>
                  <a:pt x="498736" y="272713"/>
                </a:lnTo>
                <a:lnTo>
                  <a:pt x="497505" y="268715"/>
                </a:lnTo>
                <a:lnTo>
                  <a:pt x="496458" y="263628"/>
                </a:lnTo>
                <a:lnTo>
                  <a:pt x="495295" y="262391"/>
                </a:lnTo>
                <a:lnTo>
                  <a:pt x="489318" y="265247"/>
                </a:lnTo>
                <a:lnTo>
                  <a:pt x="480165" y="268246"/>
                </a:lnTo>
                <a:lnTo>
                  <a:pt x="475704" y="268246"/>
                </a:lnTo>
                <a:lnTo>
                  <a:pt x="471101" y="266247"/>
                </a:lnTo>
                <a:lnTo>
                  <a:pt x="466511" y="267348"/>
                </a:lnTo>
                <a:lnTo>
                  <a:pt x="461778" y="271693"/>
                </a:lnTo>
                <a:lnTo>
                  <a:pt x="457004" y="274434"/>
                </a:lnTo>
                <a:lnTo>
                  <a:pt x="452367" y="275535"/>
                </a:lnTo>
                <a:lnTo>
                  <a:pt x="442561" y="275093"/>
                </a:lnTo>
                <a:lnTo>
                  <a:pt x="440133" y="272849"/>
                </a:lnTo>
                <a:lnTo>
                  <a:pt x="436863" y="267640"/>
                </a:lnTo>
                <a:lnTo>
                  <a:pt x="436067" y="264961"/>
                </a:lnTo>
                <a:lnTo>
                  <a:pt x="435387" y="261670"/>
                </a:lnTo>
                <a:lnTo>
                  <a:pt x="434748" y="251722"/>
                </a:lnTo>
                <a:lnTo>
                  <a:pt x="435455" y="249002"/>
                </a:lnTo>
                <a:lnTo>
                  <a:pt x="436455" y="247438"/>
                </a:lnTo>
                <a:lnTo>
                  <a:pt x="437481" y="246472"/>
                </a:lnTo>
                <a:lnTo>
                  <a:pt x="439637" y="246424"/>
                </a:lnTo>
                <a:lnTo>
                  <a:pt x="441752" y="248152"/>
                </a:lnTo>
                <a:lnTo>
                  <a:pt x="446702" y="253836"/>
                </a:lnTo>
                <a:lnTo>
                  <a:pt x="445573" y="247737"/>
                </a:lnTo>
                <a:lnTo>
                  <a:pt x="459819" y="240348"/>
                </a:lnTo>
                <a:lnTo>
                  <a:pt x="466436" y="233847"/>
                </a:lnTo>
                <a:lnTo>
                  <a:pt x="469836" y="232752"/>
                </a:lnTo>
                <a:lnTo>
                  <a:pt x="473243" y="233228"/>
                </a:lnTo>
                <a:lnTo>
                  <a:pt x="472495" y="229753"/>
                </a:lnTo>
                <a:lnTo>
                  <a:pt x="472467" y="226523"/>
                </a:lnTo>
                <a:lnTo>
                  <a:pt x="474888" y="223885"/>
                </a:lnTo>
                <a:lnTo>
                  <a:pt x="476629" y="222749"/>
                </a:lnTo>
                <a:lnTo>
                  <a:pt x="481872" y="221450"/>
                </a:lnTo>
                <a:lnTo>
                  <a:pt x="493833" y="221675"/>
                </a:lnTo>
                <a:lnTo>
                  <a:pt x="498144" y="219886"/>
                </a:lnTo>
                <a:lnTo>
                  <a:pt x="501375" y="215358"/>
                </a:lnTo>
                <a:lnTo>
                  <a:pt x="497934" y="216935"/>
                </a:lnTo>
                <a:lnTo>
                  <a:pt x="494486" y="217234"/>
                </a:lnTo>
                <a:lnTo>
                  <a:pt x="492875" y="216296"/>
                </a:lnTo>
                <a:lnTo>
                  <a:pt x="489223" y="212332"/>
                </a:lnTo>
                <a:lnTo>
                  <a:pt x="487564" y="207102"/>
                </a:lnTo>
                <a:lnTo>
                  <a:pt x="492297" y="196589"/>
                </a:lnTo>
                <a:lnTo>
                  <a:pt x="493942" y="191680"/>
                </a:lnTo>
                <a:lnTo>
                  <a:pt x="489128" y="192387"/>
                </a:lnTo>
                <a:lnTo>
                  <a:pt x="487523" y="194107"/>
                </a:lnTo>
                <a:lnTo>
                  <a:pt x="482008" y="203784"/>
                </a:lnTo>
                <a:lnTo>
                  <a:pt x="477935" y="208109"/>
                </a:lnTo>
                <a:lnTo>
                  <a:pt x="472909" y="210183"/>
                </a:lnTo>
                <a:lnTo>
                  <a:pt x="467884" y="210006"/>
                </a:lnTo>
                <a:lnTo>
                  <a:pt x="466790" y="208639"/>
                </a:lnTo>
                <a:lnTo>
                  <a:pt x="465253" y="202261"/>
                </a:lnTo>
                <a:lnTo>
                  <a:pt x="464770" y="198895"/>
                </a:lnTo>
                <a:lnTo>
                  <a:pt x="464974" y="197045"/>
                </a:lnTo>
                <a:lnTo>
                  <a:pt x="466565" y="191727"/>
                </a:lnTo>
                <a:lnTo>
                  <a:pt x="467395" y="186077"/>
                </a:lnTo>
                <a:lnTo>
                  <a:pt x="467252" y="181187"/>
                </a:lnTo>
                <a:lnTo>
                  <a:pt x="466082" y="180201"/>
                </a:lnTo>
                <a:lnTo>
                  <a:pt x="464226" y="184989"/>
                </a:lnTo>
                <a:lnTo>
                  <a:pt x="462546" y="191612"/>
                </a:lnTo>
                <a:lnTo>
                  <a:pt x="460241" y="194917"/>
                </a:lnTo>
                <a:lnTo>
                  <a:pt x="457861" y="194012"/>
                </a:lnTo>
                <a:lnTo>
                  <a:pt x="456848" y="191476"/>
                </a:lnTo>
                <a:lnTo>
                  <a:pt x="455964" y="187586"/>
                </a:lnTo>
                <a:lnTo>
                  <a:pt x="455032" y="186083"/>
                </a:lnTo>
                <a:lnTo>
                  <a:pt x="453998" y="186083"/>
                </a:lnTo>
                <a:lnTo>
                  <a:pt x="451870" y="187641"/>
                </a:lnTo>
                <a:lnTo>
                  <a:pt x="449762" y="190517"/>
                </a:lnTo>
                <a:lnTo>
                  <a:pt x="450490" y="194869"/>
                </a:lnTo>
                <a:lnTo>
                  <a:pt x="450680" y="199690"/>
                </a:lnTo>
                <a:lnTo>
                  <a:pt x="449769" y="203505"/>
                </a:lnTo>
                <a:lnTo>
                  <a:pt x="449082" y="208150"/>
                </a:lnTo>
                <a:lnTo>
                  <a:pt x="451251" y="211067"/>
                </a:lnTo>
                <a:lnTo>
                  <a:pt x="453019" y="215575"/>
                </a:lnTo>
                <a:lnTo>
                  <a:pt x="450367" y="217690"/>
                </a:lnTo>
                <a:lnTo>
                  <a:pt x="447770" y="220764"/>
                </a:lnTo>
                <a:lnTo>
                  <a:pt x="445383" y="225490"/>
                </a:lnTo>
                <a:lnTo>
                  <a:pt x="442942" y="229155"/>
                </a:lnTo>
                <a:lnTo>
                  <a:pt x="439072" y="229543"/>
                </a:lnTo>
                <a:lnTo>
                  <a:pt x="434251" y="231569"/>
                </a:lnTo>
                <a:lnTo>
                  <a:pt x="424616" y="232283"/>
                </a:lnTo>
                <a:lnTo>
                  <a:pt x="420087" y="226319"/>
                </a:lnTo>
                <a:lnTo>
                  <a:pt x="419257" y="223477"/>
                </a:lnTo>
                <a:lnTo>
                  <a:pt x="418353" y="221566"/>
                </a:lnTo>
                <a:lnTo>
                  <a:pt x="415347" y="218418"/>
                </a:lnTo>
                <a:lnTo>
                  <a:pt x="410961" y="209074"/>
                </a:lnTo>
                <a:lnTo>
                  <a:pt x="407581" y="198344"/>
                </a:lnTo>
                <a:lnTo>
                  <a:pt x="405303" y="197297"/>
                </a:lnTo>
                <a:lnTo>
                  <a:pt x="401931" y="193733"/>
                </a:lnTo>
                <a:lnTo>
                  <a:pt x="400095" y="190673"/>
                </a:lnTo>
                <a:lnTo>
                  <a:pt x="398347" y="186573"/>
                </a:lnTo>
                <a:lnTo>
                  <a:pt x="397823" y="181697"/>
                </a:lnTo>
                <a:lnTo>
                  <a:pt x="397993" y="177237"/>
                </a:lnTo>
                <a:lnTo>
                  <a:pt x="400013" y="175251"/>
                </a:lnTo>
                <a:lnTo>
                  <a:pt x="395239" y="170212"/>
                </a:lnTo>
                <a:lnTo>
                  <a:pt x="390554" y="163521"/>
                </a:lnTo>
                <a:lnTo>
                  <a:pt x="392281" y="161263"/>
                </a:lnTo>
                <a:lnTo>
                  <a:pt x="394022" y="160270"/>
                </a:lnTo>
                <a:lnTo>
                  <a:pt x="407908" y="168084"/>
                </a:lnTo>
                <a:lnTo>
                  <a:pt x="408833" y="167111"/>
                </a:lnTo>
                <a:lnTo>
                  <a:pt x="410356" y="163235"/>
                </a:lnTo>
                <a:lnTo>
                  <a:pt x="409812" y="161930"/>
                </a:lnTo>
                <a:lnTo>
                  <a:pt x="407486" y="161032"/>
                </a:lnTo>
                <a:lnTo>
                  <a:pt x="404317" y="161059"/>
                </a:lnTo>
                <a:lnTo>
                  <a:pt x="403529" y="160257"/>
                </a:lnTo>
                <a:lnTo>
                  <a:pt x="402305" y="156034"/>
                </a:lnTo>
                <a:lnTo>
                  <a:pt x="401237" y="150818"/>
                </a:lnTo>
                <a:lnTo>
                  <a:pt x="400781" y="147330"/>
                </a:lnTo>
                <a:lnTo>
                  <a:pt x="400605" y="143229"/>
                </a:lnTo>
                <a:lnTo>
                  <a:pt x="402964" y="137055"/>
                </a:lnTo>
                <a:lnTo>
                  <a:pt x="404256" y="131493"/>
                </a:lnTo>
                <a:lnTo>
                  <a:pt x="402243" y="128909"/>
                </a:lnTo>
                <a:lnTo>
                  <a:pt x="396538" y="129065"/>
                </a:lnTo>
                <a:lnTo>
                  <a:pt x="394641" y="129854"/>
                </a:lnTo>
                <a:lnTo>
                  <a:pt x="395341" y="137844"/>
                </a:lnTo>
                <a:lnTo>
                  <a:pt x="393526" y="143332"/>
                </a:lnTo>
                <a:lnTo>
                  <a:pt x="390044" y="147595"/>
                </a:lnTo>
                <a:lnTo>
                  <a:pt x="387549" y="145521"/>
                </a:lnTo>
                <a:lnTo>
                  <a:pt x="385624" y="135022"/>
                </a:lnTo>
                <a:lnTo>
                  <a:pt x="383108" y="127651"/>
                </a:lnTo>
                <a:lnTo>
                  <a:pt x="382163" y="122979"/>
                </a:lnTo>
                <a:lnTo>
                  <a:pt x="381442" y="116226"/>
                </a:lnTo>
                <a:lnTo>
                  <a:pt x="380422" y="111283"/>
                </a:lnTo>
                <a:lnTo>
                  <a:pt x="378572" y="105285"/>
                </a:lnTo>
                <a:lnTo>
                  <a:pt x="378328" y="101572"/>
                </a:lnTo>
                <a:lnTo>
                  <a:pt x="378559" y="98818"/>
                </a:lnTo>
                <a:lnTo>
                  <a:pt x="379966" y="92549"/>
                </a:lnTo>
                <a:lnTo>
                  <a:pt x="378899" y="87299"/>
                </a:lnTo>
                <a:lnTo>
                  <a:pt x="377593" y="82675"/>
                </a:lnTo>
                <a:lnTo>
                  <a:pt x="377512" y="80030"/>
                </a:lnTo>
                <a:lnTo>
                  <a:pt x="378736" y="76759"/>
                </a:lnTo>
                <a:lnTo>
                  <a:pt x="379837" y="75671"/>
                </a:lnTo>
                <a:lnTo>
                  <a:pt x="381020" y="75909"/>
                </a:lnTo>
                <a:lnTo>
                  <a:pt x="384523" y="79805"/>
                </a:lnTo>
                <a:lnTo>
                  <a:pt x="386447" y="84450"/>
                </a:lnTo>
                <a:lnTo>
                  <a:pt x="387113" y="84076"/>
                </a:lnTo>
                <a:lnTo>
                  <a:pt x="388365" y="77167"/>
                </a:lnTo>
                <a:lnTo>
                  <a:pt x="390139" y="75603"/>
                </a:lnTo>
                <a:lnTo>
                  <a:pt x="396987" y="73318"/>
                </a:lnTo>
                <a:lnTo>
                  <a:pt x="404610" y="82247"/>
                </a:lnTo>
                <a:lnTo>
                  <a:pt x="406582" y="84225"/>
                </a:lnTo>
                <a:lnTo>
                  <a:pt x="408159" y="84865"/>
                </a:lnTo>
                <a:lnTo>
                  <a:pt x="407343" y="80914"/>
                </a:lnTo>
                <a:lnTo>
                  <a:pt x="406847" y="75766"/>
                </a:lnTo>
                <a:lnTo>
                  <a:pt x="408010" y="73815"/>
                </a:lnTo>
                <a:lnTo>
                  <a:pt x="414164" y="78418"/>
                </a:lnTo>
                <a:lnTo>
                  <a:pt x="417047" y="78139"/>
                </a:lnTo>
                <a:lnTo>
                  <a:pt x="423806" y="72115"/>
                </a:lnTo>
                <a:lnTo>
                  <a:pt x="434979" y="68946"/>
                </a:lnTo>
                <a:lnTo>
                  <a:pt x="439202" y="73713"/>
                </a:lnTo>
                <a:lnTo>
                  <a:pt x="439419" y="76249"/>
                </a:lnTo>
                <a:lnTo>
                  <a:pt x="439331" y="79656"/>
                </a:lnTo>
                <a:lnTo>
                  <a:pt x="439059" y="80676"/>
                </a:lnTo>
                <a:lnTo>
                  <a:pt x="436590" y="84627"/>
                </a:lnTo>
                <a:lnTo>
                  <a:pt x="422501" y="87843"/>
                </a:lnTo>
                <a:lnTo>
                  <a:pt x="413266" y="100104"/>
                </a:lnTo>
                <a:lnTo>
                  <a:pt x="425860" y="98138"/>
                </a:lnTo>
                <a:lnTo>
                  <a:pt x="428124" y="99539"/>
                </a:lnTo>
                <a:lnTo>
                  <a:pt x="429076" y="109406"/>
                </a:lnTo>
                <a:lnTo>
                  <a:pt x="429995" y="110440"/>
                </a:lnTo>
                <a:lnTo>
                  <a:pt x="433231" y="111868"/>
                </a:lnTo>
                <a:lnTo>
                  <a:pt x="435428" y="114792"/>
                </a:lnTo>
                <a:lnTo>
                  <a:pt x="437672" y="120340"/>
                </a:lnTo>
                <a:lnTo>
                  <a:pt x="440031" y="124060"/>
                </a:lnTo>
                <a:lnTo>
                  <a:pt x="441412" y="123598"/>
                </a:lnTo>
                <a:lnTo>
                  <a:pt x="441915" y="119565"/>
                </a:lnTo>
                <a:lnTo>
                  <a:pt x="441351" y="114771"/>
                </a:lnTo>
                <a:lnTo>
                  <a:pt x="441058" y="109284"/>
                </a:lnTo>
                <a:lnTo>
                  <a:pt x="441221" y="103334"/>
                </a:lnTo>
                <a:lnTo>
                  <a:pt x="441602" y="98390"/>
                </a:lnTo>
                <a:lnTo>
                  <a:pt x="444247" y="94895"/>
                </a:lnTo>
                <a:lnTo>
                  <a:pt x="448090" y="83477"/>
                </a:lnTo>
                <a:lnTo>
                  <a:pt x="452169" y="75671"/>
                </a:lnTo>
                <a:lnTo>
                  <a:pt x="456712" y="79146"/>
                </a:lnTo>
                <a:lnTo>
                  <a:pt x="460921" y="88883"/>
                </a:lnTo>
                <a:lnTo>
                  <a:pt x="464715" y="102626"/>
                </a:lnTo>
                <a:lnTo>
                  <a:pt x="468394" y="117117"/>
                </a:lnTo>
                <a:lnTo>
                  <a:pt x="472515" y="134818"/>
                </a:lnTo>
                <a:lnTo>
                  <a:pt x="474501" y="140992"/>
                </a:lnTo>
                <a:lnTo>
                  <a:pt x="476303" y="142447"/>
                </a:lnTo>
                <a:lnTo>
                  <a:pt x="484626" y="160447"/>
                </a:lnTo>
                <a:lnTo>
                  <a:pt x="485565" y="160944"/>
                </a:lnTo>
                <a:lnTo>
                  <a:pt x="483844" y="147289"/>
                </a:lnTo>
                <a:lnTo>
                  <a:pt x="479533" y="123781"/>
                </a:lnTo>
                <a:lnTo>
                  <a:pt x="476622" y="105380"/>
                </a:lnTo>
                <a:lnTo>
                  <a:pt x="475963" y="98268"/>
                </a:lnTo>
                <a:lnTo>
                  <a:pt x="475494" y="88197"/>
                </a:lnTo>
                <a:lnTo>
                  <a:pt x="475677" y="85300"/>
                </a:lnTo>
                <a:lnTo>
                  <a:pt x="476051" y="82668"/>
                </a:lnTo>
                <a:lnTo>
                  <a:pt x="478159" y="71747"/>
                </a:lnTo>
                <a:lnTo>
                  <a:pt x="480920" y="66402"/>
                </a:lnTo>
                <a:lnTo>
                  <a:pt x="480083" y="58827"/>
                </a:lnTo>
                <a:lnTo>
                  <a:pt x="480791" y="52972"/>
                </a:lnTo>
                <a:lnTo>
                  <a:pt x="483688" y="48321"/>
                </a:lnTo>
                <a:lnTo>
                  <a:pt x="486381" y="47981"/>
                </a:lnTo>
                <a:lnTo>
                  <a:pt x="488999" y="51517"/>
                </a:lnTo>
                <a:lnTo>
                  <a:pt x="494010" y="63982"/>
                </a:lnTo>
                <a:close/>
                <a:moveTo>
                  <a:pt x="794382" y="40617"/>
                </a:moveTo>
                <a:lnTo>
                  <a:pt x="776280" y="44799"/>
                </a:lnTo>
                <a:lnTo>
                  <a:pt x="774451" y="41868"/>
                </a:lnTo>
                <a:lnTo>
                  <a:pt x="803787" y="29573"/>
                </a:lnTo>
                <a:lnTo>
                  <a:pt x="805303" y="28370"/>
                </a:lnTo>
                <a:lnTo>
                  <a:pt x="810750" y="26833"/>
                </a:lnTo>
                <a:lnTo>
                  <a:pt x="815428" y="29635"/>
                </a:lnTo>
                <a:lnTo>
                  <a:pt x="814041" y="31797"/>
                </a:lnTo>
                <a:lnTo>
                  <a:pt x="794382" y="40617"/>
                </a:lnTo>
                <a:close/>
                <a:moveTo>
                  <a:pt x="531322" y="20217"/>
                </a:moveTo>
                <a:lnTo>
                  <a:pt x="527187" y="26466"/>
                </a:lnTo>
                <a:lnTo>
                  <a:pt x="520265" y="21658"/>
                </a:lnTo>
                <a:lnTo>
                  <a:pt x="521088" y="16708"/>
                </a:lnTo>
                <a:lnTo>
                  <a:pt x="522734" y="13689"/>
                </a:lnTo>
                <a:lnTo>
                  <a:pt x="527079" y="14824"/>
                </a:lnTo>
                <a:lnTo>
                  <a:pt x="531322" y="20217"/>
                </a:lnTo>
                <a:close/>
                <a:moveTo>
                  <a:pt x="572469" y="25983"/>
                </a:moveTo>
                <a:lnTo>
                  <a:pt x="574387" y="27234"/>
                </a:lnTo>
                <a:lnTo>
                  <a:pt x="584900" y="26779"/>
                </a:lnTo>
                <a:lnTo>
                  <a:pt x="586912" y="29526"/>
                </a:lnTo>
                <a:lnTo>
                  <a:pt x="587708" y="36169"/>
                </a:lnTo>
                <a:lnTo>
                  <a:pt x="589313" y="38441"/>
                </a:lnTo>
                <a:lnTo>
                  <a:pt x="591550" y="39148"/>
                </a:lnTo>
                <a:lnTo>
                  <a:pt x="597133" y="47220"/>
                </a:lnTo>
                <a:lnTo>
                  <a:pt x="599030" y="48376"/>
                </a:lnTo>
                <a:lnTo>
                  <a:pt x="600682" y="43901"/>
                </a:lnTo>
                <a:lnTo>
                  <a:pt x="601947" y="32688"/>
                </a:lnTo>
                <a:lnTo>
                  <a:pt x="602015" y="19387"/>
                </a:lnTo>
                <a:lnTo>
                  <a:pt x="601478" y="12886"/>
                </a:lnTo>
                <a:lnTo>
                  <a:pt x="602104" y="8697"/>
                </a:lnTo>
                <a:lnTo>
                  <a:pt x="603974" y="7065"/>
                </a:lnTo>
                <a:lnTo>
                  <a:pt x="606326" y="7500"/>
                </a:lnTo>
                <a:lnTo>
                  <a:pt x="608625" y="5161"/>
                </a:lnTo>
                <a:lnTo>
                  <a:pt x="610611" y="1027"/>
                </a:lnTo>
                <a:lnTo>
                  <a:pt x="612739" y="456"/>
                </a:lnTo>
                <a:lnTo>
                  <a:pt x="617384" y="3597"/>
                </a:lnTo>
                <a:lnTo>
                  <a:pt x="618608" y="6059"/>
                </a:lnTo>
                <a:lnTo>
                  <a:pt x="617363" y="11132"/>
                </a:lnTo>
                <a:lnTo>
                  <a:pt x="616880" y="18333"/>
                </a:lnTo>
                <a:lnTo>
                  <a:pt x="614779" y="33062"/>
                </a:lnTo>
                <a:lnTo>
                  <a:pt x="619335" y="33966"/>
                </a:lnTo>
                <a:lnTo>
                  <a:pt x="625720" y="30865"/>
                </a:lnTo>
                <a:lnTo>
                  <a:pt x="627339" y="26609"/>
                </a:lnTo>
                <a:lnTo>
                  <a:pt x="630773" y="19809"/>
                </a:lnTo>
                <a:lnTo>
                  <a:pt x="634404" y="20883"/>
                </a:lnTo>
                <a:lnTo>
                  <a:pt x="636145" y="19979"/>
                </a:lnTo>
                <a:lnTo>
                  <a:pt x="637022" y="17007"/>
                </a:lnTo>
                <a:lnTo>
                  <a:pt x="637355" y="13464"/>
                </a:lnTo>
                <a:lnTo>
                  <a:pt x="639361" y="14056"/>
                </a:lnTo>
                <a:lnTo>
                  <a:pt x="642109" y="20876"/>
                </a:lnTo>
                <a:lnTo>
                  <a:pt x="643387" y="21930"/>
                </a:lnTo>
                <a:lnTo>
                  <a:pt x="645726" y="20176"/>
                </a:lnTo>
                <a:lnTo>
                  <a:pt x="646671" y="20244"/>
                </a:lnTo>
                <a:lnTo>
                  <a:pt x="648983" y="22957"/>
                </a:lnTo>
                <a:lnTo>
                  <a:pt x="659754" y="27873"/>
                </a:lnTo>
                <a:lnTo>
                  <a:pt x="663488" y="30491"/>
                </a:lnTo>
                <a:lnTo>
                  <a:pt x="665093" y="32933"/>
                </a:lnTo>
                <a:lnTo>
                  <a:pt x="666718" y="34367"/>
                </a:lnTo>
                <a:lnTo>
                  <a:pt x="678176" y="34333"/>
                </a:lnTo>
                <a:lnTo>
                  <a:pt x="686268" y="36061"/>
                </a:lnTo>
                <a:lnTo>
                  <a:pt x="689253" y="39909"/>
                </a:lnTo>
                <a:lnTo>
                  <a:pt x="691755" y="47254"/>
                </a:lnTo>
                <a:lnTo>
                  <a:pt x="692715" y="64002"/>
                </a:lnTo>
                <a:lnTo>
                  <a:pt x="690450" y="68483"/>
                </a:lnTo>
                <a:lnTo>
                  <a:pt x="674062" y="88673"/>
                </a:lnTo>
                <a:lnTo>
                  <a:pt x="669955" y="95085"/>
                </a:lnTo>
                <a:lnTo>
                  <a:pt x="667969" y="100960"/>
                </a:lnTo>
                <a:lnTo>
                  <a:pt x="664617" y="113697"/>
                </a:lnTo>
                <a:lnTo>
                  <a:pt x="662991" y="117518"/>
                </a:lnTo>
                <a:lnTo>
                  <a:pt x="655321" y="123516"/>
                </a:lnTo>
                <a:lnTo>
                  <a:pt x="653526" y="124155"/>
                </a:lnTo>
                <a:lnTo>
                  <a:pt x="647759" y="121224"/>
                </a:lnTo>
                <a:lnTo>
                  <a:pt x="645998" y="121496"/>
                </a:lnTo>
                <a:lnTo>
                  <a:pt x="638987" y="127991"/>
                </a:lnTo>
                <a:lnTo>
                  <a:pt x="636573" y="131901"/>
                </a:lnTo>
                <a:lnTo>
                  <a:pt x="634207" y="136810"/>
                </a:lnTo>
                <a:lnTo>
                  <a:pt x="630671" y="138966"/>
                </a:lnTo>
                <a:lnTo>
                  <a:pt x="627067" y="137810"/>
                </a:lnTo>
                <a:lnTo>
                  <a:pt x="610747" y="135260"/>
                </a:lnTo>
                <a:lnTo>
                  <a:pt x="608564" y="131812"/>
                </a:lnTo>
                <a:lnTo>
                  <a:pt x="606776" y="125162"/>
                </a:lnTo>
                <a:lnTo>
                  <a:pt x="610019" y="116594"/>
                </a:lnTo>
                <a:lnTo>
                  <a:pt x="591815" y="119790"/>
                </a:lnTo>
                <a:lnTo>
                  <a:pt x="571769" y="118056"/>
                </a:lnTo>
                <a:lnTo>
                  <a:pt x="570708" y="116845"/>
                </a:lnTo>
                <a:lnTo>
                  <a:pt x="569851" y="113520"/>
                </a:lnTo>
                <a:lnTo>
                  <a:pt x="562956" y="111242"/>
                </a:lnTo>
                <a:lnTo>
                  <a:pt x="557774" y="108502"/>
                </a:lnTo>
                <a:lnTo>
                  <a:pt x="553422" y="103871"/>
                </a:lnTo>
                <a:lnTo>
                  <a:pt x="549118" y="97832"/>
                </a:lnTo>
                <a:lnTo>
                  <a:pt x="550498" y="94997"/>
                </a:lnTo>
                <a:lnTo>
                  <a:pt x="551912" y="93337"/>
                </a:lnTo>
                <a:lnTo>
                  <a:pt x="555612" y="92637"/>
                </a:lnTo>
                <a:lnTo>
                  <a:pt x="558896" y="93480"/>
                </a:lnTo>
                <a:lnTo>
                  <a:pt x="564744" y="93433"/>
                </a:lnTo>
                <a:lnTo>
                  <a:pt x="566104" y="87292"/>
                </a:lnTo>
                <a:lnTo>
                  <a:pt x="568430" y="85517"/>
                </a:lnTo>
                <a:lnTo>
                  <a:pt x="570286" y="81091"/>
                </a:lnTo>
                <a:lnTo>
                  <a:pt x="564112" y="78289"/>
                </a:lnTo>
                <a:lnTo>
                  <a:pt x="557679" y="77867"/>
                </a:lnTo>
                <a:lnTo>
                  <a:pt x="553388" y="81553"/>
                </a:lnTo>
                <a:lnTo>
                  <a:pt x="548417" y="83219"/>
                </a:lnTo>
                <a:lnTo>
                  <a:pt x="543875" y="83437"/>
                </a:lnTo>
                <a:lnTo>
                  <a:pt x="535137" y="82396"/>
                </a:lnTo>
                <a:lnTo>
                  <a:pt x="530995" y="79778"/>
                </a:lnTo>
                <a:lnTo>
                  <a:pt x="525331" y="72910"/>
                </a:lnTo>
                <a:lnTo>
                  <a:pt x="523359" y="69102"/>
                </a:lnTo>
                <a:lnTo>
                  <a:pt x="522598" y="66103"/>
                </a:lnTo>
                <a:lnTo>
                  <a:pt x="522033" y="61547"/>
                </a:lnTo>
                <a:lnTo>
                  <a:pt x="528507" y="57440"/>
                </a:lnTo>
                <a:lnTo>
                  <a:pt x="531023" y="54203"/>
                </a:lnTo>
                <a:lnTo>
                  <a:pt x="533498" y="49763"/>
                </a:lnTo>
                <a:lnTo>
                  <a:pt x="523719" y="47226"/>
                </a:lnTo>
                <a:lnTo>
                  <a:pt x="519626" y="43480"/>
                </a:lnTo>
                <a:lnTo>
                  <a:pt x="515566" y="37951"/>
                </a:lnTo>
                <a:lnTo>
                  <a:pt x="518858" y="34823"/>
                </a:lnTo>
                <a:lnTo>
                  <a:pt x="532022" y="32321"/>
                </a:lnTo>
                <a:lnTo>
                  <a:pt x="535511" y="34415"/>
                </a:lnTo>
                <a:lnTo>
                  <a:pt x="538965" y="38447"/>
                </a:lnTo>
                <a:lnTo>
                  <a:pt x="542794" y="40923"/>
                </a:lnTo>
                <a:lnTo>
                  <a:pt x="546493" y="35707"/>
                </a:lnTo>
                <a:lnTo>
                  <a:pt x="543011" y="33232"/>
                </a:lnTo>
                <a:lnTo>
                  <a:pt x="539897" y="24487"/>
                </a:lnTo>
                <a:lnTo>
                  <a:pt x="539237" y="20115"/>
                </a:lnTo>
                <a:lnTo>
                  <a:pt x="539652" y="16749"/>
                </a:lnTo>
                <a:lnTo>
                  <a:pt x="541284" y="16245"/>
                </a:lnTo>
                <a:lnTo>
                  <a:pt x="542501" y="17707"/>
                </a:lnTo>
                <a:lnTo>
                  <a:pt x="547098" y="25976"/>
                </a:lnTo>
                <a:lnTo>
                  <a:pt x="550587" y="28540"/>
                </a:lnTo>
                <a:lnTo>
                  <a:pt x="551566" y="20924"/>
                </a:lnTo>
                <a:lnTo>
                  <a:pt x="551722" y="17279"/>
                </a:lnTo>
                <a:lnTo>
                  <a:pt x="551083" y="14260"/>
                </a:lnTo>
                <a:lnTo>
                  <a:pt x="549444" y="8670"/>
                </a:lnTo>
                <a:lnTo>
                  <a:pt x="547975" y="1761"/>
                </a:lnTo>
                <a:lnTo>
                  <a:pt x="550246" y="0"/>
                </a:lnTo>
                <a:lnTo>
                  <a:pt x="552497" y="762"/>
                </a:lnTo>
                <a:lnTo>
                  <a:pt x="557325" y="5508"/>
                </a:lnTo>
                <a:lnTo>
                  <a:pt x="562194" y="8833"/>
                </a:lnTo>
                <a:lnTo>
                  <a:pt x="564418" y="12179"/>
                </a:lnTo>
                <a:lnTo>
                  <a:pt x="568566" y="20475"/>
                </a:lnTo>
                <a:lnTo>
                  <a:pt x="572469" y="2598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79" name="Google Shape;3879;p208"/>
          <p:cNvSpPr/>
          <p:nvPr/>
        </p:nvSpPr>
        <p:spPr>
          <a:xfrm>
            <a:off x="7950212" y="3443068"/>
            <a:ext cx="108325" cy="52870"/>
          </a:xfrm>
          <a:custGeom>
            <a:rect b="b" l="l" r="r" t="t"/>
            <a:pathLst>
              <a:path extrusionOk="0" h="52870" w="108325">
                <a:moveTo>
                  <a:pt x="108325" y="15334"/>
                </a:moveTo>
                <a:lnTo>
                  <a:pt x="108046" y="16531"/>
                </a:lnTo>
                <a:lnTo>
                  <a:pt x="107264" y="17925"/>
                </a:lnTo>
                <a:lnTo>
                  <a:pt x="106292" y="19366"/>
                </a:lnTo>
                <a:lnTo>
                  <a:pt x="105476" y="21107"/>
                </a:lnTo>
                <a:lnTo>
                  <a:pt x="104388" y="24813"/>
                </a:lnTo>
                <a:lnTo>
                  <a:pt x="103680" y="26527"/>
                </a:lnTo>
                <a:lnTo>
                  <a:pt x="100770" y="29900"/>
                </a:lnTo>
                <a:lnTo>
                  <a:pt x="100566" y="34585"/>
                </a:lnTo>
                <a:lnTo>
                  <a:pt x="100172" y="34925"/>
                </a:lnTo>
                <a:lnTo>
                  <a:pt x="93596" y="36509"/>
                </a:lnTo>
                <a:lnTo>
                  <a:pt x="92732" y="36272"/>
                </a:lnTo>
                <a:lnTo>
                  <a:pt x="91835" y="35360"/>
                </a:lnTo>
                <a:lnTo>
                  <a:pt x="91338" y="34694"/>
                </a:lnTo>
                <a:lnTo>
                  <a:pt x="91032" y="34211"/>
                </a:lnTo>
                <a:lnTo>
                  <a:pt x="90461" y="32912"/>
                </a:lnTo>
                <a:lnTo>
                  <a:pt x="89706" y="31994"/>
                </a:lnTo>
                <a:lnTo>
                  <a:pt x="88591" y="31239"/>
                </a:lnTo>
                <a:lnTo>
                  <a:pt x="87571" y="30369"/>
                </a:lnTo>
                <a:lnTo>
                  <a:pt x="86259" y="30335"/>
                </a:lnTo>
                <a:lnTo>
                  <a:pt x="82709" y="31566"/>
                </a:lnTo>
                <a:lnTo>
                  <a:pt x="80248" y="31702"/>
                </a:lnTo>
                <a:lnTo>
                  <a:pt x="78602" y="31307"/>
                </a:lnTo>
                <a:lnTo>
                  <a:pt x="76412" y="30559"/>
                </a:lnTo>
                <a:lnTo>
                  <a:pt x="72149" y="30444"/>
                </a:lnTo>
                <a:lnTo>
                  <a:pt x="69232" y="31097"/>
                </a:lnTo>
                <a:lnTo>
                  <a:pt x="68939" y="32015"/>
                </a:lnTo>
                <a:lnTo>
                  <a:pt x="66246" y="37727"/>
                </a:lnTo>
                <a:lnTo>
                  <a:pt x="62329" y="39835"/>
                </a:lnTo>
                <a:lnTo>
                  <a:pt x="58929" y="41984"/>
                </a:lnTo>
                <a:lnTo>
                  <a:pt x="57944" y="42419"/>
                </a:lnTo>
                <a:lnTo>
                  <a:pt x="56250" y="41739"/>
                </a:lnTo>
                <a:lnTo>
                  <a:pt x="54326" y="40467"/>
                </a:lnTo>
                <a:lnTo>
                  <a:pt x="52728" y="39801"/>
                </a:lnTo>
                <a:lnTo>
                  <a:pt x="51558" y="40093"/>
                </a:lnTo>
                <a:lnTo>
                  <a:pt x="50287" y="41542"/>
                </a:lnTo>
                <a:lnTo>
                  <a:pt x="49702" y="43004"/>
                </a:lnTo>
                <a:lnTo>
                  <a:pt x="45853" y="44078"/>
                </a:lnTo>
                <a:lnTo>
                  <a:pt x="39155" y="44710"/>
                </a:lnTo>
                <a:lnTo>
                  <a:pt x="36815" y="46152"/>
                </a:lnTo>
                <a:lnTo>
                  <a:pt x="36020" y="47879"/>
                </a:lnTo>
                <a:lnTo>
                  <a:pt x="35986" y="49205"/>
                </a:lnTo>
                <a:lnTo>
                  <a:pt x="36557" y="50334"/>
                </a:lnTo>
                <a:lnTo>
                  <a:pt x="35843" y="51646"/>
                </a:lnTo>
                <a:lnTo>
                  <a:pt x="35531" y="52197"/>
                </a:lnTo>
                <a:lnTo>
                  <a:pt x="30798" y="52483"/>
                </a:lnTo>
                <a:lnTo>
                  <a:pt x="24487" y="52870"/>
                </a:lnTo>
                <a:lnTo>
                  <a:pt x="20713" y="52768"/>
                </a:lnTo>
                <a:lnTo>
                  <a:pt x="17164" y="52680"/>
                </a:lnTo>
                <a:lnTo>
                  <a:pt x="14749" y="51551"/>
                </a:lnTo>
                <a:lnTo>
                  <a:pt x="11798" y="49348"/>
                </a:lnTo>
                <a:lnTo>
                  <a:pt x="8677" y="46417"/>
                </a:lnTo>
                <a:lnTo>
                  <a:pt x="8378" y="46349"/>
                </a:lnTo>
                <a:lnTo>
                  <a:pt x="7915" y="46036"/>
                </a:lnTo>
                <a:lnTo>
                  <a:pt x="5957" y="45812"/>
                </a:lnTo>
                <a:lnTo>
                  <a:pt x="5433" y="45989"/>
                </a:lnTo>
                <a:lnTo>
                  <a:pt x="4264" y="45030"/>
                </a:lnTo>
                <a:lnTo>
                  <a:pt x="3924" y="43785"/>
                </a:lnTo>
                <a:lnTo>
                  <a:pt x="2101" y="40515"/>
                </a:lnTo>
                <a:lnTo>
                  <a:pt x="55" y="35115"/>
                </a:lnTo>
                <a:lnTo>
                  <a:pt x="0" y="33551"/>
                </a:lnTo>
                <a:lnTo>
                  <a:pt x="803" y="31770"/>
                </a:lnTo>
                <a:lnTo>
                  <a:pt x="1544" y="30403"/>
                </a:lnTo>
                <a:lnTo>
                  <a:pt x="1653" y="29322"/>
                </a:lnTo>
                <a:lnTo>
                  <a:pt x="1727" y="29030"/>
                </a:lnTo>
                <a:lnTo>
                  <a:pt x="2346" y="26779"/>
                </a:lnTo>
                <a:lnTo>
                  <a:pt x="3829" y="23786"/>
                </a:lnTo>
                <a:lnTo>
                  <a:pt x="5216" y="22046"/>
                </a:lnTo>
                <a:lnTo>
                  <a:pt x="6215" y="21468"/>
                </a:lnTo>
                <a:lnTo>
                  <a:pt x="8290" y="21991"/>
                </a:lnTo>
                <a:lnTo>
                  <a:pt x="11832" y="22427"/>
                </a:lnTo>
                <a:lnTo>
                  <a:pt x="14559" y="22019"/>
                </a:lnTo>
                <a:lnTo>
                  <a:pt x="17102" y="20679"/>
                </a:lnTo>
                <a:lnTo>
                  <a:pt x="18483" y="19509"/>
                </a:lnTo>
                <a:lnTo>
                  <a:pt x="19659" y="18278"/>
                </a:lnTo>
                <a:lnTo>
                  <a:pt x="20054" y="17476"/>
                </a:lnTo>
                <a:lnTo>
                  <a:pt x="20577" y="17095"/>
                </a:lnTo>
                <a:lnTo>
                  <a:pt x="22678" y="16381"/>
                </a:lnTo>
                <a:lnTo>
                  <a:pt x="23352" y="15552"/>
                </a:lnTo>
                <a:lnTo>
                  <a:pt x="23623" y="13974"/>
                </a:lnTo>
                <a:lnTo>
                  <a:pt x="23807" y="12220"/>
                </a:lnTo>
                <a:lnTo>
                  <a:pt x="24236" y="10914"/>
                </a:lnTo>
                <a:lnTo>
                  <a:pt x="24780" y="9955"/>
                </a:lnTo>
                <a:lnTo>
                  <a:pt x="28669" y="7657"/>
                </a:lnTo>
                <a:lnTo>
                  <a:pt x="29023" y="6841"/>
                </a:lnTo>
                <a:lnTo>
                  <a:pt x="29641" y="6059"/>
                </a:lnTo>
                <a:lnTo>
                  <a:pt x="30798" y="5175"/>
                </a:lnTo>
                <a:lnTo>
                  <a:pt x="31913" y="3896"/>
                </a:lnTo>
                <a:lnTo>
                  <a:pt x="33096" y="3114"/>
                </a:lnTo>
                <a:lnTo>
                  <a:pt x="34612" y="3203"/>
                </a:lnTo>
                <a:lnTo>
                  <a:pt x="36013" y="3040"/>
                </a:lnTo>
                <a:lnTo>
                  <a:pt x="37108" y="2591"/>
                </a:lnTo>
                <a:lnTo>
                  <a:pt x="37591" y="2550"/>
                </a:lnTo>
                <a:lnTo>
                  <a:pt x="39610" y="2910"/>
                </a:lnTo>
                <a:lnTo>
                  <a:pt x="39978" y="4379"/>
                </a:lnTo>
                <a:lnTo>
                  <a:pt x="40189" y="5903"/>
                </a:lnTo>
                <a:lnTo>
                  <a:pt x="43643" y="5794"/>
                </a:lnTo>
                <a:lnTo>
                  <a:pt x="45567" y="2530"/>
                </a:lnTo>
                <a:lnTo>
                  <a:pt x="46567" y="2135"/>
                </a:lnTo>
                <a:lnTo>
                  <a:pt x="48165" y="1000"/>
                </a:lnTo>
                <a:lnTo>
                  <a:pt x="49219" y="0"/>
                </a:lnTo>
                <a:lnTo>
                  <a:pt x="49947" y="619"/>
                </a:lnTo>
                <a:lnTo>
                  <a:pt x="50994" y="2727"/>
                </a:lnTo>
                <a:lnTo>
                  <a:pt x="52109" y="4413"/>
                </a:lnTo>
                <a:lnTo>
                  <a:pt x="52755" y="5080"/>
                </a:lnTo>
                <a:lnTo>
                  <a:pt x="52823" y="5596"/>
                </a:lnTo>
                <a:lnTo>
                  <a:pt x="53469" y="5909"/>
                </a:lnTo>
                <a:lnTo>
                  <a:pt x="54727" y="6093"/>
                </a:lnTo>
                <a:lnTo>
                  <a:pt x="55563" y="6603"/>
                </a:lnTo>
                <a:lnTo>
                  <a:pt x="55808" y="8174"/>
                </a:lnTo>
                <a:lnTo>
                  <a:pt x="55829" y="9588"/>
                </a:lnTo>
                <a:lnTo>
                  <a:pt x="55434" y="10601"/>
                </a:lnTo>
                <a:lnTo>
                  <a:pt x="55230" y="11499"/>
                </a:lnTo>
                <a:lnTo>
                  <a:pt x="56100" y="11853"/>
                </a:lnTo>
                <a:lnTo>
                  <a:pt x="57379" y="11512"/>
                </a:lnTo>
                <a:lnTo>
                  <a:pt x="58276" y="11003"/>
                </a:lnTo>
                <a:lnTo>
                  <a:pt x="60976" y="12172"/>
                </a:lnTo>
                <a:lnTo>
                  <a:pt x="61928" y="9568"/>
                </a:lnTo>
                <a:lnTo>
                  <a:pt x="63003" y="8235"/>
                </a:lnTo>
                <a:lnTo>
                  <a:pt x="64390" y="7609"/>
                </a:lnTo>
                <a:lnTo>
                  <a:pt x="65655" y="6800"/>
                </a:lnTo>
                <a:lnTo>
                  <a:pt x="66804" y="6222"/>
                </a:lnTo>
                <a:lnTo>
                  <a:pt x="67600" y="6256"/>
                </a:lnTo>
                <a:lnTo>
                  <a:pt x="67946" y="6011"/>
                </a:lnTo>
                <a:lnTo>
                  <a:pt x="68932" y="6079"/>
                </a:lnTo>
                <a:lnTo>
                  <a:pt x="70082" y="6338"/>
                </a:lnTo>
                <a:lnTo>
                  <a:pt x="71639" y="6032"/>
                </a:lnTo>
                <a:lnTo>
                  <a:pt x="73787" y="6671"/>
                </a:lnTo>
                <a:lnTo>
                  <a:pt x="75134" y="7874"/>
                </a:lnTo>
                <a:lnTo>
                  <a:pt x="76453" y="8282"/>
                </a:lnTo>
                <a:lnTo>
                  <a:pt x="77956" y="8215"/>
                </a:lnTo>
                <a:lnTo>
                  <a:pt x="78983" y="7548"/>
                </a:lnTo>
                <a:lnTo>
                  <a:pt x="80472" y="5257"/>
                </a:lnTo>
                <a:lnTo>
                  <a:pt x="81560" y="5291"/>
                </a:lnTo>
                <a:lnTo>
                  <a:pt x="83253" y="4930"/>
                </a:lnTo>
                <a:lnTo>
                  <a:pt x="85647" y="4950"/>
                </a:lnTo>
                <a:lnTo>
                  <a:pt x="91169" y="5440"/>
                </a:lnTo>
                <a:lnTo>
                  <a:pt x="92549" y="6317"/>
                </a:lnTo>
                <a:lnTo>
                  <a:pt x="95949" y="7439"/>
                </a:lnTo>
                <a:lnTo>
                  <a:pt x="97431" y="8738"/>
                </a:lnTo>
                <a:lnTo>
                  <a:pt x="98084" y="10282"/>
                </a:lnTo>
                <a:lnTo>
                  <a:pt x="98431" y="11349"/>
                </a:lnTo>
                <a:lnTo>
                  <a:pt x="101912" y="12988"/>
                </a:lnTo>
                <a:lnTo>
                  <a:pt x="107074" y="1507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80" name="Google Shape;3880;p208"/>
          <p:cNvSpPr/>
          <p:nvPr/>
        </p:nvSpPr>
        <p:spPr>
          <a:xfrm>
            <a:off x="7374738" y="4340179"/>
            <a:ext cx="57412" cy="59282"/>
          </a:xfrm>
          <a:custGeom>
            <a:rect b="b" l="l" r="r" t="t"/>
            <a:pathLst>
              <a:path extrusionOk="0" h="59282" w="57412">
                <a:moveTo>
                  <a:pt x="57413" y="29091"/>
                </a:moveTo>
                <a:lnTo>
                  <a:pt x="57365" y="29682"/>
                </a:lnTo>
                <a:lnTo>
                  <a:pt x="56815" y="32430"/>
                </a:lnTo>
                <a:lnTo>
                  <a:pt x="55958" y="34782"/>
                </a:lnTo>
                <a:lnTo>
                  <a:pt x="55393" y="35360"/>
                </a:lnTo>
                <a:lnTo>
                  <a:pt x="52966" y="35979"/>
                </a:lnTo>
                <a:lnTo>
                  <a:pt x="51932" y="37013"/>
                </a:lnTo>
                <a:lnTo>
                  <a:pt x="51041" y="40358"/>
                </a:lnTo>
                <a:lnTo>
                  <a:pt x="50470" y="42983"/>
                </a:lnTo>
                <a:lnTo>
                  <a:pt x="49634" y="43425"/>
                </a:lnTo>
                <a:lnTo>
                  <a:pt x="46071" y="47213"/>
                </a:lnTo>
                <a:lnTo>
                  <a:pt x="43738" y="48648"/>
                </a:lnTo>
                <a:lnTo>
                  <a:pt x="42113" y="49885"/>
                </a:lnTo>
                <a:lnTo>
                  <a:pt x="40569" y="51490"/>
                </a:lnTo>
                <a:lnTo>
                  <a:pt x="38631" y="53054"/>
                </a:lnTo>
                <a:lnTo>
                  <a:pt x="36550" y="55692"/>
                </a:lnTo>
                <a:lnTo>
                  <a:pt x="35068" y="58433"/>
                </a:lnTo>
                <a:lnTo>
                  <a:pt x="34055" y="59283"/>
                </a:lnTo>
                <a:lnTo>
                  <a:pt x="33293" y="58508"/>
                </a:lnTo>
                <a:lnTo>
                  <a:pt x="29750" y="55808"/>
                </a:lnTo>
                <a:lnTo>
                  <a:pt x="26010" y="53992"/>
                </a:lnTo>
                <a:lnTo>
                  <a:pt x="18047" y="50973"/>
                </a:lnTo>
                <a:lnTo>
                  <a:pt x="15395" y="50123"/>
                </a:lnTo>
                <a:lnTo>
                  <a:pt x="15491" y="49049"/>
                </a:lnTo>
                <a:lnTo>
                  <a:pt x="16402" y="47084"/>
                </a:lnTo>
                <a:lnTo>
                  <a:pt x="14919" y="44778"/>
                </a:lnTo>
                <a:lnTo>
                  <a:pt x="15491" y="43099"/>
                </a:lnTo>
                <a:lnTo>
                  <a:pt x="14919" y="43099"/>
                </a:lnTo>
                <a:lnTo>
                  <a:pt x="13777" y="44105"/>
                </a:lnTo>
                <a:lnTo>
                  <a:pt x="11349" y="43813"/>
                </a:lnTo>
                <a:lnTo>
                  <a:pt x="9738" y="42371"/>
                </a:lnTo>
                <a:lnTo>
                  <a:pt x="8425" y="41841"/>
                </a:lnTo>
                <a:lnTo>
                  <a:pt x="7854" y="41120"/>
                </a:lnTo>
                <a:lnTo>
                  <a:pt x="7011" y="37319"/>
                </a:lnTo>
                <a:lnTo>
                  <a:pt x="6406" y="35592"/>
                </a:lnTo>
                <a:lnTo>
                  <a:pt x="5188" y="34524"/>
                </a:lnTo>
                <a:lnTo>
                  <a:pt x="2747" y="34259"/>
                </a:lnTo>
                <a:lnTo>
                  <a:pt x="1741" y="31940"/>
                </a:lnTo>
                <a:lnTo>
                  <a:pt x="388" y="30138"/>
                </a:lnTo>
                <a:lnTo>
                  <a:pt x="612" y="29030"/>
                </a:lnTo>
                <a:lnTo>
                  <a:pt x="1714" y="29091"/>
                </a:lnTo>
                <a:lnTo>
                  <a:pt x="2577" y="29900"/>
                </a:lnTo>
                <a:lnTo>
                  <a:pt x="3971" y="30233"/>
                </a:lnTo>
                <a:lnTo>
                  <a:pt x="5705" y="28281"/>
                </a:lnTo>
                <a:lnTo>
                  <a:pt x="7256" y="27221"/>
                </a:lnTo>
                <a:lnTo>
                  <a:pt x="7616" y="26296"/>
                </a:lnTo>
                <a:lnTo>
                  <a:pt x="7426" y="25786"/>
                </a:lnTo>
                <a:lnTo>
                  <a:pt x="6487" y="26575"/>
                </a:lnTo>
                <a:lnTo>
                  <a:pt x="3917" y="26371"/>
                </a:lnTo>
                <a:lnTo>
                  <a:pt x="3278" y="27078"/>
                </a:lnTo>
                <a:lnTo>
                  <a:pt x="2129" y="27302"/>
                </a:lnTo>
                <a:lnTo>
                  <a:pt x="1238" y="25024"/>
                </a:lnTo>
                <a:lnTo>
                  <a:pt x="1279" y="23678"/>
                </a:lnTo>
                <a:lnTo>
                  <a:pt x="1646" y="22202"/>
                </a:lnTo>
                <a:lnTo>
                  <a:pt x="4237" y="21944"/>
                </a:lnTo>
                <a:lnTo>
                  <a:pt x="4461" y="21468"/>
                </a:lnTo>
                <a:lnTo>
                  <a:pt x="2659" y="21148"/>
                </a:lnTo>
                <a:lnTo>
                  <a:pt x="408" y="19428"/>
                </a:lnTo>
                <a:lnTo>
                  <a:pt x="0" y="18238"/>
                </a:lnTo>
                <a:lnTo>
                  <a:pt x="1115" y="17836"/>
                </a:lnTo>
                <a:lnTo>
                  <a:pt x="2183" y="18013"/>
                </a:lnTo>
                <a:lnTo>
                  <a:pt x="3108" y="18272"/>
                </a:lnTo>
                <a:lnTo>
                  <a:pt x="4114" y="17843"/>
                </a:lnTo>
                <a:lnTo>
                  <a:pt x="5053" y="17190"/>
                </a:lnTo>
                <a:lnTo>
                  <a:pt x="5617" y="16354"/>
                </a:lnTo>
                <a:lnTo>
                  <a:pt x="6379" y="14117"/>
                </a:lnTo>
                <a:lnTo>
                  <a:pt x="8813" y="13369"/>
                </a:lnTo>
                <a:lnTo>
                  <a:pt x="10248" y="11995"/>
                </a:lnTo>
                <a:lnTo>
                  <a:pt x="11615" y="9867"/>
                </a:lnTo>
                <a:lnTo>
                  <a:pt x="12240" y="8371"/>
                </a:lnTo>
                <a:lnTo>
                  <a:pt x="12805" y="7623"/>
                </a:lnTo>
                <a:lnTo>
                  <a:pt x="13158" y="6977"/>
                </a:lnTo>
                <a:lnTo>
                  <a:pt x="13423" y="6270"/>
                </a:lnTo>
                <a:lnTo>
                  <a:pt x="14035" y="5617"/>
                </a:lnTo>
                <a:lnTo>
                  <a:pt x="14675" y="4032"/>
                </a:lnTo>
                <a:lnTo>
                  <a:pt x="15110" y="2591"/>
                </a:lnTo>
                <a:lnTo>
                  <a:pt x="16511" y="1897"/>
                </a:lnTo>
                <a:lnTo>
                  <a:pt x="19380" y="1285"/>
                </a:lnTo>
                <a:lnTo>
                  <a:pt x="21964" y="2332"/>
                </a:lnTo>
                <a:lnTo>
                  <a:pt x="26153" y="1421"/>
                </a:lnTo>
                <a:lnTo>
                  <a:pt x="26377" y="68"/>
                </a:lnTo>
                <a:lnTo>
                  <a:pt x="30213" y="48"/>
                </a:lnTo>
                <a:lnTo>
                  <a:pt x="34755" y="20"/>
                </a:lnTo>
                <a:lnTo>
                  <a:pt x="38536" y="0"/>
                </a:lnTo>
                <a:lnTo>
                  <a:pt x="39835" y="360"/>
                </a:lnTo>
                <a:lnTo>
                  <a:pt x="40304" y="1367"/>
                </a:lnTo>
                <a:lnTo>
                  <a:pt x="41548" y="2945"/>
                </a:lnTo>
                <a:lnTo>
                  <a:pt x="42847" y="4039"/>
                </a:lnTo>
                <a:lnTo>
                  <a:pt x="44459" y="6440"/>
                </a:lnTo>
                <a:lnTo>
                  <a:pt x="46336" y="9234"/>
                </a:lnTo>
                <a:lnTo>
                  <a:pt x="48362" y="11757"/>
                </a:lnTo>
                <a:lnTo>
                  <a:pt x="49661" y="13124"/>
                </a:lnTo>
                <a:lnTo>
                  <a:pt x="49810" y="13600"/>
                </a:lnTo>
                <a:lnTo>
                  <a:pt x="49715" y="14144"/>
                </a:lnTo>
                <a:lnTo>
                  <a:pt x="49069" y="15423"/>
                </a:lnTo>
                <a:lnTo>
                  <a:pt x="48518" y="16810"/>
                </a:lnTo>
                <a:lnTo>
                  <a:pt x="48573" y="17333"/>
                </a:lnTo>
                <a:lnTo>
                  <a:pt x="48960" y="17592"/>
                </a:lnTo>
                <a:lnTo>
                  <a:pt x="51082" y="18020"/>
                </a:lnTo>
                <a:lnTo>
                  <a:pt x="51272" y="19564"/>
                </a:lnTo>
                <a:lnTo>
                  <a:pt x="51272" y="21699"/>
                </a:lnTo>
                <a:lnTo>
                  <a:pt x="52299" y="23691"/>
                </a:lnTo>
                <a:lnTo>
                  <a:pt x="53279" y="25153"/>
                </a:lnTo>
                <a:lnTo>
                  <a:pt x="53231" y="25677"/>
                </a:lnTo>
                <a:lnTo>
                  <a:pt x="50837" y="28173"/>
                </a:lnTo>
                <a:lnTo>
                  <a:pt x="49906" y="30655"/>
                </a:lnTo>
                <a:lnTo>
                  <a:pt x="49430" y="31355"/>
                </a:lnTo>
                <a:lnTo>
                  <a:pt x="49239" y="31913"/>
                </a:lnTo>
                <a:lnTo>
                  <a:pt x="49715" y="32178"/>
                </a:lnTo>
                <a:lnTo>
                  <a:pt x="50375" y="32015"/>
                </a:lnTo>
                <a:lnTo>
                  <a:pt x="51300" y="32219"/>
                </a:lnTo>
                <a:lnTo>
                  <a:pt x="52184" y="32293"/>
                </a:lnTo>
                <a:lnTo>
                  <a:pt x="53353" y="31403"/>
                </a:lnTo>
                <a:lnTo>
                  <a:pt x="55305" y="29125"/>
                </a:lnTo>
                <a:lnTo>
                  <a:pt x="55958" y="28846"/>
                </a:lnTo>
                <a:lnTo>
                  <a:pt x="57413" y="29091"/>
                </a:lnTo>
                <a:close/>
                <a:moveTo>
                  <a:pt x="14607" y="49171"/>
                </a:moveTo>
                <a:lnTo>
                  <a:pt x="14328" y="49667"/>
                </a:lnTo>
                <a:lnTo>
                  <a:pt x="13056" y="48437"/>
                </a:lnTo>
                <a:lnTo>
                  <a:pt x="6480" y="46594"/>
                </a:lnTo>
                <a:lnTo>
                  <a:pt x="8337" y="45615"/>
                </a:lnTo>
                <a:lnTo>
                  <a:pt x="12900" y="45322"/>
                </a:lnTo>
                <a:lnTo>
                  <a:pt x="14260" y="45893"/>
                </a:lnTo>
                <a:lnTo>
                  <a:pt x="14865" y="46370"/>
                </a:lnTo>
                <a:lnTo>
                  <a:pt x="15089" y="47274"/>
                </a:lnTo>
                <a:lnTo>
                  <a:pt x="14607" y="4917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81" name="Google Shape;3881;p208"/>
          <p:cNvSpPr/>
          <p:nvPr/>
        </p:nvSpPr>
        <p:spPr>
          <a:xfrm>
            <a:off x="7864986" y="3599102"/>
            <a:ext cx="2250" cy="2529"/>
          </a:xfrm>
          <a:custGeom>
            <a:rect b="b" l="l" r="r" t="t"/>
            <a:pathLst>
              <a:path extrusionOk="0" h="2529" w="2250">
                <a:moveTo>
                  <a:pt x="1686" y="2332"/>
                </a:moveTo>
                <a:lnTo>
                  <a:pt x="564" y="2529"/>
                </a:lnTo>
                <a:lnTo>
                  <a:pt x="0" y="1455"/>
                </a:lnTo>
                <a:lnTo>
                  <a:pt x="843" y="197"/>
                </a:lnTo>
                <a:lnTo>
                  <a:pt x="2040" y="0"/>
                </a:lnTo>
                <a:lnTo>
                  <a:pt x="2251" y="97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82" name="Google Shape;3882;p208"/>
          <p:cNvSpPr/>
          <p:nvPr/>
        </p:nvSpPr>
        <p:spPr>
          <a:xfrm>
            <a:off x="7293742" y="4209924"/>
            <a:ext cx="117429" cy="85252"/>
          </a:xfrm>
          <a:custGeom>
            <a:rect b="b" l="l" r="r" t="t"/>
            <a:pathLst>
              <a:path extrusionOk="0" h="85252" w="117429">
                <a:moveTo>
                  <a:pt x="100287" y="36850"/>
                </a:moveTo>
                <a:lnTo>
                  <a:pt x="102082" y="39998"/>
                </a:lnTo>
                <a:lnTo>
                  <a:pt x="101695" y="41514"/>
                </a:lnTo>
                <a:lnTo>
                  <a:pt x="101287" y="43717"/>
                </a:lnTo>
                <a:lnTo>
                  <a:pt x="102300" y="45322"/>
                </a:lnTo>
                <a:lnTo>
                  <a:pt x="103490" y="46363"/>
                </a:lnTo>
                <a:lnTo>
                  <a:pt x="104340" y="47328"/>
                </a:lnTo>
                <a:lnTo>
                  <a:pt x="105278" y="48648"/>
                </a:lnTo>
                <a:lnTo>
                  <a:pt x="105428" y="51286"/>
                </a:lnTo>
                <a:lnTo>
                  <a:pt x="105258" y="53183"/>
                </a:lnTo>
                <a:lnTo>
                  <a:pt x="105870" y="54040"/>
                </a:lnTo>
                <a:lnTo>
                  <a:pt x="106387" y="55128"/>
                </a:lnTo>
                <a:lnTo>
                  <a:pt x="106285" y="56026"/>
                </a:lnTo>
                <a:lnTo>
                  <a:pt x="105945" y="56828"/>
                </a:lnTo>
                <a:lnTo>
                  <a:pt x="104802" y="57889"/>
                </a:lnTo>
                <a:lnTo>
                  <a:pt x="104612" y="59854"/>
                </a:lnTo>
                <a:lnTo>
                  <a:pt x="106462" y="62234"/>
                </a:lnTo>
                <a:lnTo>
                  <a:pt x="107652" y="63533"/>
                </a:lnTo>
                <a:lnTo>
                  <a:pt x="107645" y="64274"/>
                </a:lnTo>
                <a:lnTo>
                  <a:pt x="107978" y="65090"/>
                </a:lnTo>
                <a:lnTo>
                  <a:pt x="108855" y="66042"/>
                </a:lnTo>
                <a:lnTo>
                  <a:pt x="109399" y="65818"/>
                </a:lnTo>
                <a:lnTo>
                  <a:pt x="109991" y="65043"/>
                </a:lnTo>
                <a:lnTo>
                  <a:pt x="110256" y="64505"/>
                </a:lnTo>
                <a:lnTo>
                  <a:pt x="111861" y="64743"/>
                </a:lnTo>
                <a:lnTo>
                  <a:pt x="112609" y="64988"/>
                </a:lnTo>
                <a:lnTo>
                  <a:pt x="113636" y="66545"/>
                </a:lnTo>
                <a:lnTo>
                  <a:pt x="114010" y="67579"/>
                </a:lnTo>
                <a:lnTo>
                  <a:pt x="114254" y="68878"/>
                </a:lnTo>
                <a:lnTo>
                  <a:pt x="115322" y="70496"/>
                </a:lnTo>
                <a:lnTo>
                  <a:pt x="116254" y="71639"/>
                </a:lnTo>
                <a:lnTo>
                  <a:pt x="116444" y="72352"/>
                </a:lnTo>
                <a:lnTo>
                  <a:pt x="117274" y="73318"/>
                </a:lnTo>
                <a:lnTo>
                  <a:pt x="116764" y="75460"/>
                </a:lnTo>
                <a:lnTo>
                  <a:pt x="116818" y="76555"/>
                </a:lnTo>
                <a:lnTo>
                  <a:pt x="116254" y="79431"/>
                </a:lnTo>
                <a:lnTo>
                  <a:pt x="116124" y="80791"/>
                </a:lnTo>
                <a:lnTo>
                  <a:pt x="116165" y="81288"/>
                </a:lnTo>
                <a:lnTo>
                  <a:pt x="117430" y="82315"/>
                </a:lnTo>
                <a:lnTo>
                  <a:pt x="117294" y="83763"/>
                </a:lnTo>
                <a:lnTo>
                  <a:pt x="116009" y="83511"/>
                </a:lnTo>
                <a:lnTo>
                  <a:pt x="113778" y="83342"/>
                </a:lnTo>
                <a:lnTo>
                  <a:pt x="109311" y="84096"/>
                </a:lnTo>
                <a:lnTo>
                  <a:pt x="107767" y="83790"/>
                </a:lnTo>
                <a:lnTo>
                  <a:pt x="104836" y="83892"/>
                </a:lnTo>
                <a:lnTo>
                  <a:pt x="102742" y="84307"/>
                </a:lnTo>
                <a:lnTo>
                  <a:pt x="100090" y="85252"/>
                </a:lnTo>
                <a:lnTo>
                  <a:pt x="98029" y="85014"/>
                </a:lnTo>
                <a:lnTo>
                  <a:pt x="96914" y="84273"/>
                </a:lnTo>
                <a:lnTo>
                  <a:pt x="95445" y="84327"/>
                </a:lnTo>
                <a:lnTo>
                  <a:pt x="93793" y="83926"/>
                </a:lnTo>
                <a:lnTo>
                  <a:pt x="92039" y="83205"/>
                </a:lnTo>
                <a:lnTo>
                  <a:pt x="90427" y="82845"/>
                </a:lnTo>
                <a:lnTo>
                  <a:pt x="88693" y="81519"/>
                </a:lnTo>
                <a:lnTo>
                  <a:pt x="87884" y="81288"/>
                </a:lnTo>
                <a:lnTo>
                  <a:pt x="87313" y="81635"/>
                </a:lnTo>
                <a:lnTo>
                  <a:pt x="86830" y="82070"/>
                </a:lnTo>
                <a:lnTo>
                  <a:pt x="86333" y="82342"/>
                </a:lnTo>
                <a:lnTo>
                  <a:pt x="85388" y="82104"/>
                </a:lnTo>
                <a:lnTo>
                  <a:pt x="85035" y="81206"/>
                </a:lnTo>
                <a:lnTo>
                  <a:pt x="85334" y="80336"/>
                </a:lnTo>
                <a:lnTo>
                  <a:pt x="85415" y="79676"/>
                </a:lnTo>
                <a:lnTo>
                  <a:pt x="84973" y="79316"/>
                </a:lnTo>
                <a:lnTo>
                  <a:pt x="83919" y="79200"/>
                </a:lnTo>
                <a:lnTo>
                  <a:pt x="82206" y="79200"/>
                </a:lnTo>
                <a:lnTo>
                  <a:pt x="79445" y="78928"/>
                </a:lnTo>
                <a:lnTo>
                  <a:pt x="78819" y="78758"/>
                </a:lnTo>
                <a:lnTo>
                  <a:pt x="72638" y="78534"/>
                </a:lnTo>
                <a:lnTo>
                  <a:pt x="66239" y="78506"/>
                </a:lnTo>
                <a:lnTo>
                  <a:pt x="60813" y="78486"/>
                </a:lnTo>
                <a:lnTo>
                  <a:pt x="53958" y="78452"/>
                </a:lnTo>
                <a:lnTo>
                  <a:pt x="49144" y="78432"/>
                </a:lnTo>
                <a:lnTo>
                  <a:pt x="44649" y="78411"/>
                </a:lnTo>
                <a:lnTo>
                  <a:pt x="41181" y="80186"/>
                </a:lnTo>
                <a:lnTo>
                  <a:pt x="37421" y="82097"/>
                </a:lnTo>
                <a:lnTo>
                  <a:pt x="32368" y="83117"/>
                </a:lnTo>
                <a:lnTo>
                  <a:pt x="26554" y="82736"/>
                </a:lnTo>
                <a:lnTo>
                  <a:pt x="24698" y="83015"/>
                </a:lnTo>
                <a:lnTo>
                  <a:pt x="22773" y="83865"/>
                </a:lnTo>
                <a:lnTo>
                  <a:pt x="21359" y="84477"/>
                </a:lnTo>
                <a:lnTo>
                  <a:pt x="19360" y="84851"/>
                </a:lnTo>
                <a:lnTo>
                  <a:pt x="16769" y="84545"/>
                </a:lnTo>
                <a:lnTo>
                  <a:pt x="15722" y="84729"/>
                </a:lnTo>
                <a:lnTo>
                  <a:pt x="15076" y="83858"/>
                </a:lnTo>
                <a:lnTo>
                  <a:pt x="14328" y="82444"/>
                </a:lnTo>
                <a:lnTo>
                  <a:pt x="14797" y="81410"/>
                </a:lnTo>
                <a:lnTo>
                  <a:pt x="16374" y="80744"/>
                </a:lnTo>
                <a:lnTo>
                  <a:pt x="18748" y="79873"/>
                </a:lnTo>
                <a:lnTo>
                  <a:pt x="19992" y="80322"/>
                </a:lnTo>
                <a:lnTo>
                  <a:pt x="20720" y="80343"/>
                </a:lnTo>
                <a:lnTo>
                  <a:pt x="20856" y="79785"/>
                </a:lnTo>
                <a:lnTo>
                  <a:pt x="20624" y="79486"/>
                </a:lnTo>
                <a:lnTo>
                  <a:pt x="18829" y="78731"/>
                </a:lnTo>
                <a:lnTo>
                  <a:pt x="17905" y="77731"/>
                </a:lnTo>
                <a:lnTo>
                  <a:pt x="17136" y="78316"/>
                </a:lnTo>
                <a:lnTo>
                  <a:pt x="16470" y="79540"/>
                </a:lnTo>
                <a:lnTo>
                  <a:pt x="15919" y="79907"/>
                </a:lnTo>
                <a:lnTo>
                  <a:pt x="15110" y="80247"/>
                </a:lnTo>
                <a:lnTo>
                  <a:pt x="14654" y="79418"/>
                </a:lnTo>
                <a:lnTo>
                  <a:pt x="14450" y="78609"/>
                </a:lnTo>
                <a:lnTo>
                  <a:pt x="14824" y="77976"/>
                </a:lnTo>
                <a:lnTo>
                  <a:pt x="14634" y="74461"/>
                </a:lnTo>
                <a:lnTo>
                  <a:pt x="14851" y="72584"/>
                </a:lnTo>
                <a:lnTo>
                  <a:pt x="14736" y="70945"/>
                </a:lnTo>
                <a:lnTo>
                  <a:pt x="15858" y="69864"/>
                </a:lnTo>
                <a:lnTo>
                  <a:pt x="16925" y="69190"/>
                </a:lnTo>
                <a:lnTo>
                  <a:pt x="21080" y="69129"/>
                </a:lnTo>
                <a:lnTo>
                  <a:pt x="24949" y="69068"/>
                </a:lnTo>
                <a:lnTo>
                  <a:pt x="28676" y="69109"/>
                </a:lnTo>
                <a:lnTo>
                  <a:pt x="32470" y="69143"/>
                </a:lnTo>
                <a:lnTo>
                  <a:pt x="32844" y="65858"/>
                </a:lnTo>
                <a:lnTo>
                  <a:pt x="34048" y="65600"/>
                </a:lnTo>
                <a:lnTo>
                  <a:pt x="35843" y="65260"/>
                </a:lnTo>
                <a:lnTo>
                  <a:pt x="39196" y="64859"/>
                </a:lnTo>
                <a:lnTo>
                  <a:pt x="42929" y="64478"/>
                </a:lnTo>
                <a:lnTo>
                  <a:pt x="43724" y="63832"/>
                </a:lnTo>
                <a:lnTo>
                  <a:pt x="44343" y="62744"/>
                </a:lnTo>
                <a:lnTo>
                  <a:pt x="44731" y="61765"/>
                </a:lnTo>
                <a:lnTo>
                  <a:pt x="45506" y="61350"/>
                </a:lnTo>
                <a:lnTo>
                  <a:pt x="46553" y="61677"/>
                </a:lnTo>
                <a:lnTo>
                  <a:pt x="47920" y="62193"/>
                </a:lnTo>
                <a:lnTo>
                  <a:pt x="49341" y="62982"/>
                </a:lnTo>
                <a:lnTo>
                  <a:pt x="50966" y="63716"/>
                </a:lnTo>
                <a:lnTo>
                  <a:pt x="52048" y="64186"/>
                </a:lnTo>
                <a:lnTo>
                  <a:pt x="54652" y="65342"/>
                </a:lnTo>
                <a:lnTo>
                  <a:pt x="59106" y="66953"/>
                </a:lnTo>
                <a:lnTo>
                  <a:pt x="62764" y="67599"/>
                </a:lnTo>
                <a:lnTo>
                  <a:pt x="67191" y="66416"/>
                </a:lnTo>
                <a:lnTo>
                  <a:pt x="70387" y="65661"/>
                </a:lnTo>
                <a:lnTo>
                  <a:pt x="70782" y="64247"/>
                </a:lnTo>
                <a:lnTo>
                  <a:pt x="70285" y="62866"/>
                </a:lnTo>
                <a:lnTo>
                  <a:pt x="67905" y="61602"/>
                </a:lnTo>
                <a:lnTo>
                  <a:pt x="64668" y="61744"/>
                </a:lnTo>
                <a:lnTo>
                  <a:pt x="63676" y="62085"/>
                </a:lnTo>
                <a:lnTo>
                  <a:pt x="62166" y="62506"/>
                </a:lnTo>
                <a:lnTo>
                  <a:pt x="61262" y="62669"/>
                </a:lnTo>
                <a:lnTo>
                  <a:pt x="59738" y="62377"/>
                </a:lnTo>
                <a:lnTo>
                  <a:pt x="57800" y="61282"/>
                </a:lnTo>
                <a:lnTo>
                  <a:pt x="56583" y="60180"/>
                </a:lnTo>
                <a:lnTo>
                  <a:pt x="54876" y="59670"/>
                </a:lnTo>
                <a:lnTo>
                  <a:pt x="52857" y="59147"/>
                </a:lnTo>
                <a:lnTo>
                  <a:pt x="49613" y="56882"/>
                </a:lnTo>
                <a:lnTo>
                  <a:pt x="47927" y="56474"/>
                </a:lnTo>
                <a:lnTo>
                  <a:pt x="46322" y="56359"/>
                </a:lnTo>
                <a:lnTo>
                  <a:pt x="43248" y="56808"/>
                </a:lnTo>
                <a:lnTo>
                  <a:pt x="40243" y="58018"/>
                </a:lnTo>
                <a:lnTo>
                  <a:pt x="38665" y="60765"/>
                </a:lnTo>
                <a:lnTo>
                  <a:pt x="35659" y="60724"/>
                </a:lnTo>
                <a:lnTo>
                  <a:pt x="29274" y="60643"/>
                </a:lnTo>
                <a:lnTo>
                  <a:pt x="23413" y="60561"/>
                </a:lnTo>
                <a:lnTo>
                  <a:pt x="18578" y="60745"/>
                </a:lnTo>
                <a:lnTo>
                  <a:pt x="18088" y="58752"/>
                </a:lnTo>
                <a:lnTo>
                  <a:pt x="16946" y="57161"/>
                </a:lnTo>
                <a:lnTo>
                  <a:pt x="15082" y="55808"/>
                </a:lnTo>
                <a:lnTo>
                  <a:pt x="14674" y="54543"/>
                </a:lnTo>
                <a:lnTo>
                  <a:pt x="15300" y="53442"/>
                </a:lnTo>
                <a:lnTo>
                  <a:pt x="17102" y="52544"/>
                </a:lnTo>
                <a:lnTo>
                  <a:pt x="17510" y="51891"/>
                </a:lnTo>
                <a:lnTo>
                  <a:pt x="16565" y="51993"/>
                </a:lnTo>
                <a:lnTo>
                  <a:pt x="15144" y="52578"/>
                </a:lnTo>
                <a:lnTo>
                  <a:pt x="14198" y="52605"/>
                </a:lnTo>
                <a:lnTo>
                  <a:pt x="14083" y="50864"/>
                </a:lnTo>
                <a:lnTo>
                  <a:pt x="12505" y="48613"/>
                </a:lnTo>
                <a:lnTo>
                  <a:pt x="10724" y="44799"/>
                </a:lnTo>
                <a:lnTo>
                  <a:pt x="8711" y="43242"/>
                </a:lnTo>
                <a:lnTo>
                  <a:pt x="7018" y="40147"/>
                </a:lnTo>
                <a:lnTo>
                  <a:pt x="5250" y="38964"/>
                </a:lnTo>
                <a:lnTo>
                  <a:pt x="3624" y="38413"/>
                </a:lnTo>
                <a:lnTo>
                  <a:pt x="2237" y="38522"/>
                </a:lnTo>
                <a:lnTo>
                  <a:pt x="1727" y="39937"/>
                </a:lnTo>
                <a:lnTo>
                  <a:pt x="0" y="37904"/>
                </a:lnTo>
                <a:lnTo>
                  <a:pt x="2360" y="37176"/>
                </a:lnTo>
                <a:lnTo>
                  <a:pt x="7412" y="34626"/>
                </a:lnTo>
                <a:lnTo>
                  <a:pt x="13212" y="27323"/>
                </a:lnTo>
                <a:lnTo>
                  <a:pt x="18415" y="18653"/>
                </a:lnTo>
                <a:lnTo>
                  <a:pt x="19088" y="16606"/>
                </a:lnTo>
                <a:lnTo>
                  <a:pt x="19727" y="15049"/>
                </a:lnTo>
                <a:lnTo>
                  <a:pt x="20142" y="11499"/>
                </a:lnTo>
                <a:lnTo>
                  <a:pt x="20890" y="9384"/>
                </a:lnTo>
                <a:lnTo>
                  <a:pt x="21590" y="8976"/>
                </a:lnTo>
                <a:lnTo>
                  <a:pt x="22474" y="7351"/>
                </a:lnTo>
                <a:lnTo>
                  <a:pt x="23535" y="4502"/>
                </a:lnTo>
                <a:lnTo>
                  <a:pt x="24745" y="2917"/>
                </a:lnTo>
                <a:lnTo>
                  <a:pt x="26092" y="2604"/>
                </a:lnTo>
                <a:lnTo>
                  <a:pt x="27146" y="2747"/>
                </a:lnTo>
                <a:lnTo>
                  <a:pt x="27894" y="3332"/>
                </a:lnTo>
                <a:lnTo>
                  <a:pt x="30090" y="3699"/>
                </a:lnTo>
                <a:lnTo>
                  <a:pt x="33728" y="3835"/>
                </a:lnTo>
                <a:lnTo>
                  <a:pt x="36543" y="3407"/>
                </a:lnTo>
                <a:lnTo>
                  <a:pt x="38529" y="2421"/>
                </a:lnTo>
                <a:lnTo>
                  <a:pt x="41140" y="1918"/>
                </a:lnTo>
                <a:lnTo>
                  <a:pt x="44370" y="1904"/>
                </a:lnTo>
                <a:lnTo>
                  <a:pt x="46077" y="1489"/>
                </a:lnTo>
                <a:lnTo>
                  <a:pt x="46240" y="673"/>
                </a:lnTo>
                <a:lnTo>
                  <a:pt x="46662" y="428"/>
                </a:lnTo>
                <a:lnTo>
                  <a:pt x="47335" y="748"/>
                </a:lnTo>
                <a:lnTo>
                  <a:pt x="47974" y="619"/>
                </a:lnTo>
                <a:lnTo>
                  <a:pt x="48566" y="34"/>
                </a:lnTo>
                <a:lnTo>
                  <a:pt x="49164" y="0"/>
                </a:lnTo>
                <a:lnTo>
                  <a:pt x="49756" y="503"/>
                </a:lnTo>
                <a:lnTo>
                  <a:pt x="52462" y="653"/>
                </a:lnTo>
                <a:lnTo>
                  <a:pt x="57290" y="456"/>
                </a:lnTo>
                <a:lnTo>
                  <a:pt x="61744" y="1952"/>
                </a:lnTo>
                <a:lnTo>
                  <a:pt x="65838" y="5141"/>
                </a:lnTo>
                <a:lnTo>
                  <a:pt x="67953" y="7269"/>
                </a:lnTo>
                <a:lnTo>
                  <a:pt x="68082" y="8337"/>
                </a:lnTo>
                <a:lnTo>
                  <a:pt x="68762" y="9411"/>
                </a:lnTo>
                <a:lnTo>
                  <a:pt x="69986" y="10492"/>
                </a:lnTo>
                <a:lnTo>
                  <a:pt x="71101" y="10690"/>
                </a:lnTo>
                <a:lnTo>
                  <a:pt x="72121" y="10010"/>
                </a:lnTo>
                <a:lnTo>
                  <a:pt x="72917" y="10084"/>
                </a:lnTo>
                <a:lnTo>
                  <a:pt x="73488" y="10914"/>
                </a:lnTo>
                <a:lnTo>
                  <a:pt x="74658" y="11084"/>
                </a:lnTo>
                <a:lnTo>
                  <a:pt x="75956" y="10574"/>
                </a:lnTo>
                <a:lnTo>
                  <a:pt x="76881" y="10751"/>
                </a:lnTo>
                <a:lnTo>
                  <a:pt x="77051" y="11240"/>
                </a:lnTo>
                <a:lnTo>
                  <a:pt x="77269" y="11506"/>
                </a:lnTo>
                <a:lnTo>
                  <a:pt x="77895" y="11621"/>
                </a:lnTo>
                <a:lnTo>
                  <a:pt x="78738" y="12247"/>
                </a:lnTo>
                <a:lnTo>
                  <a:pt x="79928" y="13940"/>
                </a:lnTo>
                <a:lnTo>
                  <a:pt x="80893" y="16300"/>
                </a:lnTo>
                <a:lnTo>
                  <a:pt x="81635" y="19326"/>
                </a:lnTo>
                <a:lnTo>
                  <a:pt x="82621" y="20971"/>
                </a:lnTo>
                <a:lnTo>
                  <a:pt x="83838" y="21236"/>
                </a:lnTo>
                <a:lnTo>
                  <a:pt x="84552" y="21855"/>
                </a:lnTo>
                <a:lnTo>
                  <a:pt x="84688" y="22576"/>
                </a:lnTo>
                <a:lnTo>
                  <a:pt x="85048" y="23066"/>
                </a:lnTo>
                <a:lnTo>
                  <a:pt x="85633" y="23338"/>
                </a:lnTo>
                <a:lnTo>
                  <a:pt x="86667" y="23175"/>
                </a:lnTo>
                <a:lnTo>
                  <a:pt x="87877" y="24194"/>
                </a:lnTo>
                <a:lnTo>
                  <a:pt x="89183" y="26411"/>
                </a:lnTo>
                <a:lnTo>
                  <a:pt x="89387" y="27404"/>
                </a:lnTo>
                <a:lnTo>
                  <a:pt x="89183" y="27941"/>
                </a:lnTo>
                <a:lnTo>
                  <a:pt x="89258" y="28336"/>
                </a:lnTo>
                <a:lnTo>
                  <a:pt x="90128" y="28710"/>
                </a:lnTo>
                <a:lnTo>
                  <a:pt x="90944" y="29431"/>
                </a:lnTo>
                <a:lnTo>
                  <a:pt x="91610" y="30519"/>
                </a:lnTo>
                <a:lnTo>
                  <a:pt x="93052" y="31484"/>
                </a:lnTo>
                <a:lnTo>
                  <a:pt x="95269" y="32334"/>
                </a:lnTo>
                <a:lnTo>
                  <a:pt x="96867" y="33599"/>
                </a:lnTo>
                <a:lnTo>
                  <a:pt x="97846" y="35279"/>
                </a:lnTo>
                <a:lnTo>
                  <a:pt x="99872" y="3669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83" name="Google Shape;3883;p208"/>
          <p:cNvSpPr/>
          <p:nvPr/>
        </p:nvSpPr>
        <p:spPr>
          <a:xfrm>
            <a:off x="8410185" y="4301854"/>
            <a:ext cx="198969" cy="261006"/>
          </a:xfrm>
          <a:custGeom>
            <a:rect b="b" l="l" r="r" t="t"/>
            <a:pathLst>
              <a:path extrusionOk="0" h="261006" w="198969">
                <a:moveTo>
                  <a:pt x="10846" y="261006"/>
                </a:moveTo>
                <a:lnTo>
                  <a:pt x="10934" y="259449"/>
                </a:lnTo>
                <a:lnTo>
                  <a:pt x="10635" y="258674"/>
                </a:lnTo>
                <a:lnTo>
                  <a:pt x="8826" y="256341"/>
                </a:lnTo>
                <a:lnTo>
                  <a:pt x="5447" y="252003"/>
                </a:lnTo>
                <a:lnTo>
                  <a:pt x="2890" y="248719"/>
                </a:lnTo>
                <a:lnTo>
                  <a:pt x="272" y="245366"/>
                </a:lnTo>
                <a:lnTo>
                  <a:pt x="259" y="242680"/>
                </a:lnTo>
                <a:lnTo>
                  <a:pt x="231" y="234690"/>
                </a:lnTo>
                <a:lnTo>
                  <a:pt x="163" y="218717"/>
                </a:lnTo>
                <a:lnTo>
                  <a:pt x="109" y="202737"/>
                </a:lnTo>
                <a:lnTo>
                  <a:pt x="41" y="186757"/>
                </a:lnTo>
                <a:lnTo>
                  <a:pt x="7" y="178760"/>
                </a:lnTo>
                <a:lnTo>
                  <a:pt x="0" y="175489"/>
                </a:lnTo>
                <a:lnTo>
                  <a:pt x="272" y="174958"/>
                </a:lnTo>
                <a:lnTo>
                  <a:pt x="3257" y="172028"/>
                </a:lnTo>
                <a:lnTo>
                  <a:pt x="7201" y="168138"/>
                </a:lnTo>
                <a:lnTo>
                  <a:pt x="12383" y="160760"/>
                </a:lnTo>
                <a:lnTo>
                  <a:pt x="15198" y="156741"/>
                </a:lnTo>
                <a:lnTo>
                  <a:pt x="17551" y="153402"/>
                </a:lnTo>
                <a:lnTo>
                  <a:pt x="18143" y="152382"/>
                </a:lnTo>
                <a:lnTo>
                  <a:pt x="20223" y="150356"/>
                </a:lnTo>
                <a:lnTo>
                  <a:pt x="24120" y="149145"/>
                </a:lnTo>
                <a:lnTo>
                  <a:pt x="26541" y="148941"/>
                </a:lnTo>
                <a:lnTo>
                  <a:pt x="34871" y="147425"/>
                </a:lnTo>
                <a:lnTo>
                  <a:pt x="36108" y="146813"/>
                </a:lnTo>
                <a:lnTo>
                  <a:pt x="36836" y="146113"/>
                </a:lnTo>
                <a:lnTo>
                  <a:pt x="37529" y="144515"/>
                </a:lnTo>
                <a:lnTo>
                  <a:pt x="39148" y="142271"/>
                </a:lnTo>
                <a:lnTo>
                  <a:pt x="41242" y="140720"/>
                </a:lnTo>
                <a:lnTo>
                  <a:pt x="45221" y="138707"/>
                </a:lnTo>
                <a:lnTo>
                  <a:pt x="49117" y="137000"/>
                </a:lnTo>
                <a:lnTo>
                  <a:pt x="49980" y="136722"/>
                </a:lnTo>
                <a:lnTo>
                  <a:pt x="54672" y="135647"/>
                </a:lnTo>
                <a:lnTo>
                  <a:pt x="55822" y="135280"/>
                </a:lnTo>
                <a:lnTo>
                  <a:pt x="57719" y="134906"/>
                </a:lnTo>
                <a:lnTo>
                  <a:pt x="58467" y="134892"/>
                </a:lnTo>
                <a:lnTo>
                  <a:pt x="64981" y="135267"/>
                </a:lnTo>
                <a:lnTo>
                  <a:pt x="70082" y="135566"/>
                </a:lnTo>
                <a:lnTo>
                  <a:pt x="75324" y="135865"/>
                </a:lnTo>
                <a:lnTo>
                  <a:pt x="75882" y="135634"/>
                </a:lnTo>
                <a:lnTo>
                  <a:pt x="79547" y="131649"/>
                </a:lnTo>
                <a:lnTo>
                  <a:pt x="85382" y="125291"/>
                </a:lnTo>
                <a:lnTo>
                  <a:pt x="89108" y="121238"/>
                </a:lnTo>
                <a:lnTo>
                  <a:pt x="94861" y="114968"/>
                </a:lnTo>
                <a:lnTo>
                  <a:pt x="99281" y="110440"/>
                </a:lnTo>
                <a:lnTo>
                  <a:pt x="104170" y="105435"/>
                </a:lnTo>
                <a:lnTo>
                  <a:pt x="108923" y="100852"/>
                </a:lnTo>
                <a:lnTo>
                  <a:pt x="114628" y="95337"/>
                </a:lnTo>
                <a:lnTo>
                  <a:pt x="118233" y="91862"/>
                </a:lnTo>
                <a:lnTo>
                  <a:pt x="123822" y="86463"/>
                </a:lnTo>
                <a:lnTo>
                  <a:pt x="129147" y="81315"/>
                </a:lnTo>
                <a:lnTo>
                  <a:pt x="133852" y="76766"/>
                </a:lnTo>
                <a:lnTo>
                  <a:pt x="127358" y="76766"/>
                </a:lnTo>
                <a:lnTo>
                  <a:pt x="121014" y="76766"/>
                </a:lnTo>
                <a:lnTo>
                  <a:pt x="114765" y="76766"/>
                </a:lnTo>
                <a:lnTo>
                  <a:pt x="113649" y="76215"/>
                </a:lnTo>
                <a:lnTo>
                  <a:pt x="108399" y="74447"/>
                </a:lnTo>
                <a:lnTo>
                  <a:pt x="101749" y="72210"/>
                </a:lnTo>
                <a:lnTo>
                  <a:pt x="93494" y="69435"/>
                </a:lnTo>
                <a:lnTo>
                  <a:pt x="87612" y="67463"/>
                </a:lnTo>
                <a:lnTo>
                  <a:pt x="81342" y="65389"/>
                </a:lnTo>
                <a:lnTo>
                  <a:pt x="74984" y="63295"/>
                </a:lnTo>
                <a:lnTo>
                  <a:pt x="69993" y="61649"/>
                </a:lnTo>
                <a:lnTo>
                  <a:pt x="63771" y="59595"/>
                </a:lnTo>
                <a:lnTo>
                  <a:pt x="58365" y="57807"/>
                </a:lnTo>
                <a:lnTo>
                  <a:pt x="57624" y="57372"/>
                </a:lnTo>
                <a:lnTo>
                  <a:pt x="54625" y="54645"/>
                </a:lnTo>
                <a:lnTo>
                  <a:pt x="50687" y="51061"/>
                </a:lnTo>
                <a:lnTo>
                  <a:pt x="49933" y="51000"/>
                </a:lnTo>
                <a:lnTo>
                  <a:pt x="48056" y="50252"/>
                </a:lnTo>
                <a:lnTo>
                  <a:pt x="46370" y="48314"/>
                </a:lnTo>
                <a:lnTo>
                  <a:pt x="44629" y="45839"/>
                </a:lnTo>
                <a:lnTo>
                  <a:pt x="43017" y="42738"/>
                </a:lnTo>
                <a:lnTo>
                  <a:pt x="42317" y="40630"/>
                </a:lnTo>
                <a:lnTo>
                  <a:pt x="40161" y="39739"/>
                </a:lnTo>
                <a:lnTo>
                  <a:pt x="39128" y="38073"/>
                </a:lnTo>
                <a:lnTo>
                  <a:pt x="37176" y="35605"/>
                </a:lnTo>
                <a:lnTo>
                  <a:pt x="35823" y="34408"/>
                </a:lnTo>
                <a:lnTo>
                  <a:pt x="35340" y="33361"/>
                </a:lnTo>
                <a:lnTo>
                  <a:pt x="34714" y="31199"/>
                </a:lnTo>
                <a:lnTo>
                  <a:pt x="33599" y="28839"/>
                </a:lnTo>
                <a:lnTo>
                  <a:pt x="32531" y="27384"/>
                </a:lnTo>
                <a:lnTo>
                  <a:pt x="32287" y="26751"/>
                </a:lnTo>
                <a:lnTo>
                  <a:pt x="32348" y="26343"/>
                </a:lnTo>
                <a:lnTo>
                  <a:pt x="34326" y="23147"/>
                </a:lnTo>
                <a:lnTo>
                  <a:pt x="35218" y="22005"/>
                </a:lnTo>
                <a:lnTo>
                  <a:pt x="36231" y="20903"/>
                </a:lnTo>
                <a:lnTo>
                  <a:pt x="37053" y="19802"/>
                </a:lnTo>
                <a:lnTo>
                  <a:pt x="37373" y="19047"/>
                </a:lnTo>
                <a:lnTo>
                  <a:pt x="39773" y="15280"/>
                </a:lnTo>
                <a:lnTo>
                  <a:pt x="41888" y="11961"/>
                </a:lnTo>
                <a:lnTo>
                  <a:pt x="43541" y="9370"/>
                </a:lnTo>
                <a:lnTo>
                  <a:pt x="47267" y="12335"/>
                </a:lnTo>
                <a:lnTo>
                  <a:pt x="50892" y="18347"/>
                </a:lnTo>
                <a:lnTo>
                  <a:pt x="55114" y="23202"/>
                </a:lnTo>
                <a:lnTo>
                  <a:pt x="60949" y="27703"/>
                </a:lnTo>
                <a:lnTo>
                  <a:pt x="63261" y="29226"/>
                </a:lnTo>
                <a:lnTo>
                  <a:pt x="65308" y="30029"/>
                </a:lnTo>
                <a:lnTo>
                  <a:pt x="75922" y="29906"/>
                </a:lnTo>
                <a:lnTo>
                  <a:pt x="83457" y="25799"/>
                </a:lnTo>
                <a:lnTo>
                  <a:pt x="90298" y="22821"/>
                </a:lnTo>
                <a:lnTo>
                  <a:pt x="92596" y="22202"/>
                </a:lnTo>
                <a:lnTo>
                  <a:pt x="96567" y="23018"/>
                </a:lnTo>
                <a:lnTo>
                  <a:pt x="100947" y="23263"/>
                </a:lnTo>
                <a:lnTo>
                  <a:pt x="104884" y="24167"/>
                </a:lnTo>
                <a:lnTo>
                  <a:pt x="106883" y="23936"/>
                </a:lnTo>
                <a:lnTo>
                  <a:pt x="114676" y="20475"/>
                </a:lnTo>
                <a:lnTo>
                  <a:pt x="119572" y="17102"/>
                </a:lnTo>
                <a:lnTo>
                  <a:pt x="122911" y="15667"/>
                </a:lnTo>
                <a:lnTo>
                  <a:pt x="124223" y="15654"/>
                </a:lnTo>
                <a:lnTo>
                  <a:pt x="128779" y="16871"/>
                </a:lnTo>
                <a:lnTo>
                  <a:pt x="134634" y="16340"/>
                </a:lnTo>
                <a:lnTo>
                  <a:pt x="142645" y="13430"/>
                </a:lnTo>
                <a:lnTo>
                  <a:pt x="145195" y="12839"/>
                </a:lnTo>
                <a:lnTo>
                  <a:pt x="147140" y="12798"/>
                </a:lnTo>
                <a:lnTo>
                  <a:pt x="151498" y="14110"/>
                </a:lnTo>
                <a:lnTo>
                  <a:pt x="152179" y="14042"/>
                </a:lnTo>
                <a:lnTo>
                  <a:pt x="154538" y="13797"/>
                </a:lnTo>
                <a:lnTo>
                  <a:pt x="160760" y="12410"/>
                </a:lnTo>
                <a:lnTo>
                  <a:pt x="165608" y="10316"/>
                </a:lnTo>
                <a:lnTo>
                  <a:pt x="174537" y="8799"/>
                </a:lnTo>
                <a:lnTo>
                  <a:pt x="181330" y="4964"/>
                </a:lnTo>
                <a:lnTo>
                  <a:pt x="182520" y="3107"/>
                </a:lnTo>
                <a:lnTo>
                  <a:pt x="184574" y="768"/>
                </a:lnTo>
                <a:lnTo>
                  <a:pt x="187552" y="0"/>
                </a:lnTo>
                <a:lnTo>
                  <a:pt x="195168" y="2747"/>
                </a:lnTo>
                <a:lnTo>
                  <a:pt x="196386" y="2965"/>
                </a:lnTo>
                <a:lnTo>
                  <a:pt x="195944" y="4624"/>
                </a:lnTo>
                <a:lnTo>
                  <a:pt x="195678" y="6317"/>
                </a:lnTo>
                <a:lnTo>
                  <a:pt x="194121" y="9268"/>
                </a:lnTo>
                <a:lnTo>
                  <a:pt x="193122" y="12546"/>
                </a:lnTo>
                <a:lnTo>
                  <a:pt x="193856" y="17551"/>
                </a:lnTo>
                <a:lnTo>
                  <a:pt x="194209" y="25656"/>
                </a:lnTo>
                <a:lnTo>
                  <a:pt x="194026" y="26833"/>
                </a:lnTo>
                <a:lnTo>
                  <a:pt x="193523" y="27989"/>
                </a:lnTo>
                <a:lnTo>
                  <a:pt x="193312" y="28907"/>
                </a:lnTo>
                <a:lnTo>
                  <a:pt x="192489" y="29226"/>
                </a:lnTo>
                <a:lnTo>
                  <a:pt x="192129" y="29750"/>
                </a:lnTo>
                <a:lnTo>
                  <a:pt x="192727" y="29954"/>
                </a:lnTo>
                <a:lnTo>
                  <a:pt x="195107" y="29077"/>
                </a:lnTo>
                <a:lnTo>
                  <a:pt x="195066" y="28105"/>
                </a:lnTo>
                <a:lnTo>
                  <a:pt x="195202" y="27629"/>
                </a:lnTo>
                <a:lnTo>
                  <a:pt x="197161" y="28710"/>
                </a:lnTo>
                <a:lnTo>
                  <a:pt x="198562" y="29159"/>
                </a:lnTo>
                <a:lnTo>
                  <a:pt x="198970" y="30179"/>
                </a:lnTo>
                <a:lnTo>
                  <a:pt x="198861" y="30872"/>
                </a:lnTo>
                <a:lnTo>
                  <a:pt x="196637" y="30553"/>
                </a:lnTo>
                <a:lnTo>
                  <a:pt x="195501" y="30015"/>
                </a:lnTo>
                <a:lnTo>
                  <a:pt x="192204" y="30899"/>
                </a:lnTo>
                <a:lnTo>
                  <a:pt x="190184" y="31851"/>
                </a:lnTo>
                <a:lnTo>
                  <a:pt x="189579" y="33443"/>
                </a:lnTo>
                <a:lnTo>
                  <a:pt x="189109" y="39780"/>
                </a:lnTo>
                <a:lnTo>
                  <a:pt x="188327" y="43887"/>
                </a:lnTo>
                <a:lnTo>
                  <a:pt x="188178" y="49321"/>
                </a:lnTo>
                <a:lnTo>
                  <a:pt x="185506" y="52911"/>
                </a:lnTo>
                <a:lnTo>
                  <a:pt x="184608" y="55441"/>
                </a:lnTo>
                <a:lnTo>
                  <a:pt x="180637" y="60514"/>
                </a:lnTo>
                <a:lnTo>
                  <a:pt x="178569" y="64838"/>
                </a:lnTo>
                <a:lnTo>
                  <a:pt x="177889" y="66953"/>
                </a:lnTo>
                <a:lnTo>
                  <a:pt x="174401" y="72883"/>
                </a:lnTo>
                <a:lnTo>
                  <a:pt x="169607" y="77425"/>
                </a:lnTo>
                <a:lnTo>
                  <a:pt x="167880" y="83226"/>
                </a:lnTo>
                <a:lnTo>
                  <a:pt x="166166" y="86864"/>
                </a:lnTo>
                <a:lnTo>
                  <a:pt x="164228" y="90155"/>
                </a:lnTo>
                <a:lnTo>
                  <a:pt x="159998" y="96017"/>
                </a:lnTo>
                <a:lnTo>
                  <a:pt x="157836" y="100083"/>
                </a:lnTo>
                <a:lnTo>
                  <a:pt x="155123" y="107141"/>
                </a:lnTo>
                <a:lnTo>
                  <a:pt x="154287" y="111602"/>
                </a:lnTo>
                <a:lnTo>
                  <a:pt x="146650" y="124550"/>
                </a:lnTo>
                <a:lnTo>
                  <a:pt x="138728" y="134858"/>
                </a:lnTo>
                <a:lnTo>
                  <a:pt x="133798" y="143529"/>
                </a:lnTo>
                <a:lnTo>
                  <a:pt x="124944" y="153579"/>
                </a:lnTo>
                <a:lnTo>
                  <a:pt x="112874" y="166547"/>
                </a:lnTo>
                <a:lnTo>
                  <a:pt x="97071" y="181929"/>
                </a:lnTo>
                <a:lnTo>
                  <a:pt x="92787" y="185063"/>
                </a:lnTo>
                <a:lnTo>
                  <a:pt x="75494" y="194549"/>
                </a:lnTo>
                <a:lnTo>
                  <a:pt x="64281" y="202492"/>
                </a:lnTo>
                <a:lnTo>
                  <a:pt x="58555" y="207898"/>
                </a:lnTo>
                <a:lnTo>
                  <a:pt x="52544" y="212603"/>
                </a:lnTo>
                <a:lnTo>
                  <a:pt x="47771" y="217085"/>
                </a:lnTo>
                <a:lnTo>
                  <a:pt x="33347" y="232195"/>
                </a:lnTo>
                <a:lnTo>
                  <a:pt x="31865" y="233616"/>
                </a:lnTo>
                <a:lnTo>
                  <a:pt x="30464" y="234955"/>
                </a:lnTo>
                <a:lnTo>
                  <a:pt x="28649" y="237519"/>
                </a:lnTo>
                <a:lnTo>
                  <a:pt x="27384" y="238532"/>
                </a:lnTo>
                <a:lnTo>
                  <a:pt x="23943" y="242857"/>
                </a:lnTo>
                <a:lnTo>
                  <a:pt x="21787" y="245094"/>
                </a:lnTo>
                <a:lnTo>
                  <a:pt x="19380" y="247311"/>
                </a:lnTo>
                <a:lnTo>
                  <a:pt x="18353" y="248875"/>
                </a:lnTo>
                <a:lnTo>
                  <a:pt x="17633" y="250677"/>
                </a:lnTo>
                <a:lnTo>
                  <a:pt x="16823" y="251677"/>
                </a:lnTo>
                <a:lnTo>
                  <a:pt x="14654" y="255974"/>
                </a:lnTo>
                <a:lnTo>
                  <a:pt x="12736" y="258789"/>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84" name="Google Shape;3884;p208"/>
          <p:cNvSpPr/>
          <p:nvPr/>
        </p:nvSpPr>
        <p:spPr>
          <a:xfrm>
            <a:off x="6520466" y="4416897"/>
            <a:ext cx="77554" cy="78894"/>
          </a:xfrm>
          <a:custGeom>
            <a:rect b="b" l="l" r="r" t="t"/>
            <a:pathLst>
              <a:path extrusionOk="0" h="78894" w="77554">
                <a:moveTo>
                  <a:pt x="74393" y="12084"/>
                </a:moveTo>
                <a:lnTo>
                  <a:pt x="72788" y="13430"/>
                </a:lnTo>
                <a:lnTo>
                  <a:pt x="71040" y="15348"/>
                </a:lnTo>
                <a:lnTo>
                  <a:pt x="68742" y="18659"/>
                </a:lnTo>
                <a:lnTo>
                  <a:pt x="68844" y="19700"/>
                </a:lnTo>
                <a:lnTo>
                  <a:pt x="68340" y="20543"/>
                </a:lnTo>
                <a:lnTo>
                  <a:pt x="68218" y="22025"/>
                </a:lnTo>
                <a:lnTo>
                  <a:pt x="68381" y="23691"/>
                </a:lnTo>
                <a:lnTo>
                  <a:pt x="68973" y="24779"/>
                </a:lnTo>
                <a:lnTo>
                  <a:pt x="69245" y="26847"/>
                </a:lnTo>
                <a:lnTo>
                  <a:pt x="68789" y="28710"/>
                </a:lnTo>
                <a:lnTo>
                  <a:pt x="68966" y="29798"/>
                </a:lnTo>
                <a:lnTo>
                  <a:pt x="69428" y="31511"/>
                </a:lnTo>
                <a:lnTo>
                  <a:pt x="69809" y="33347"/>
                </a:lnTo>
                <a:lnTo>
                  <a:pt x="69768" y="34082"/>
                </a:lnTo>
                <a:lnTo>
                  <a:pt x="70326" y="34687"/>
                </a:lnTo>
                <a:lnTo>
                  <a:pt x="70843" y="35272"/>
                </a:lnTo>
                <a:lnTo>
                  <a:pt x="70680" y="36904"/>
                </a:lnTo>
                <a:lnTo>
                  <a:pt x="72495" y="39814"/>
                </a:lnTo>
                <a:lnTo>
                  <a:pt x="73604" y="41079"/>
                </a:lnTo>
                <a:lnTo>
                  <a:pt x="75222" y="42317"/>
                </a:lnTo>
                <a:lnTo>
                  <a:pt x="75807" y="43520"/>
                </a:lnTo>
                <a:lnTo>
                  <a:pt x="76718" y="44975"/>
                </a:lnTo>
                <a:lnTo>
                  <a:pt x="77262" y="45145"/>
                </a:lnTo>
                <a:lnTo>
                  <a:pt x="77555" y="45730"/>
                </a:lnTo>
                <a:lnTo>
                  <a:pt x="77255" y="46852"/>
                </a:lnTo>
                <a:lnTo>
                  <a:pt x="77194" y="48409"/>
                </a:lnTo>
                <a:lnTo>
                  <a:pt x="76167" y="50218"/>
                </a:lnTo>
                <a:lnTo>
                  <a:pt x="73787" y="53530"/>
                </a:lnTo>
                <a:lnTo>
                  <a:pt x="73495" y="54298"/>
                </a:lnTo>
                <a:lnTo>
                  <a:pt x="74114" y="57045"/>
                </a:lnTo>
                <a:lnTo>
                  <a:pt x="73787" y="59303"/>
                </a:lnTo>
                <a:lnTo>
                  <a:pt x="73644" y="60384"/>
                </a:lnTo>
                <a:lnTo>
                  <a:pt x="72475" y="62363"/>
                </a:lnTo>
                <a:lnTo>
                  <a:pt x="69701" y="67144"/>
                </a:lnTo>
                <a:lnTo>
                  <a:pt x="68109" y="68007"/>
                </a:lnTo>
                <a:lnTo>
                  <a:pt x="67144" y="69388"/>
                </a:lnTo>
                <a:lnTo>
                  <a:pt x="66525" y="69401"/>
                </a:lnTo>
                <a:lnTo>
                  <a:pt x="65831" y="69530"/>
                </a:lnTo>
                <a:lnTo>
                  <a:pt x="65614" y="69701"/>
                </a:lnTo>
                <a:lnTo>
                  <a:pt x="64743" y="69687"/>
                </a:lnTo>
                <a:lnTo>
                  <a:pt x="64063" y="69075"/>
                </a:lnTo>
                <a:lnTo>
                  <a:pt x="63954" y="68354"/>
                </a:lnTo>
                <a:lnTo>
                  <a:pt x="63594" y="67524"/>
                </a:lnTo>
                <a:lnTo>
                  <a:pt x="62737" y="67273"/>
                </a:lnTo>
                <a:lnTo>
                  <a:pt x="61119" y="67565"/>
                </a:lnTo>
                <a:lnTo>
                  <a:pt x="60649" y="67355"/>
                </a:lnTo>
                <a:lnTo>
                  <a:pt x="59691" y="66470"/>
                </a:lnTo>
                <a:lnTo>
                  <a:pt x="58895" y="65498"/>
                </a:lnTo>
                <a:lnTo>
                  <a:pt x="58691" y="64560"/>
                </a:lnTo>
                <a:lnTo>
                  <a:pt x="58181" y="64648"/>
                </a:lnTo>
                <a:lnTo>
                  <a:pt x="56950" y="65498"/>
                </a:lnTo>
                <a:lnTo>
                  <a:pt x="56107" y="65668"/>
                </a:lnTo>
                <a:lnTo>
                  <a:pt x="55448" y="65450"/>
                </a:lnTo>
                <a:lnTo>
                  <a:pt x="54706" y="65512"/>
                </a:lnTo>
                <a:lnTo>
                  <a:pt x="52829" y="66423"/>
                </a:lnTo>
                <a:lnTo>
                  <a:pt x="51721" y="66627"/>
                </a:lnTo>
                <a:lnTo>
                  <a:pt x="50932" y="67545"/>
                </a:lnTo>
                <a:lnTo>
                  <a:pt x="45717" y="67960"/>
                </a:lnTo>
                <a:lnTo>
                  <a:pt x="44343" y="68198"/>
                </a:lnTo>
                <a:lnTo>
                  <a:pt x="41229" y="66620"/>
                </a:lnTo>
                <a:lnTo>
                  <a:pt x="40426" y="66103"/>
                </a:lnTo>
                <a:lnTo>
                  <a:pt x="40018" y="66028"/>
                </a:lnTo>
                <a:lnTo>
                  <a:pt x="39671" y="66110"/>
                </a:lnTo>
                <a:lnTo>
                  <a:pt x="39331" y="66464"/>
                </a:lnTo>
                <a:lnTo>
                  <a:pt x="38815" y="68449"/>
                </a:lnTo>
                <a:lnTo>
                  <a:pt x="38345" y="68986"/>
                </a:lnTo>
                <a:lnTo>
                  <a:pt x="37529" y="69428"/>
                </a:lnTo>
                <a:lnTo>
                  <a:pt x="36734" y="70217"/>
                </a:lnTo>
                <a:lnTo>
                  <a:pt x="36577" y="70986"/>
                </a:lnTo>
                <a:lnTo>
                  <a:pt x="37801" y="71414"/>
                </a:lnTo>
                <a:lnTo>
                  <a:pt x="38821" y="72903"/>
                </a:lnTo>
                <a:lnTo>
                  <a:pt x="39930" y="74100"/>
                </a:lnTo>
                <a:lnTo>
                  <a:pt x="40821" y="75147"/>
                </a:lnTo>
                <a:lnTo>
                  <a:pt x="40698" y="76344"/>
                </a:lnTo>
                <a:lnTo>
                  <a:pt x="40549" y="78037"/>
                </a:lnTo>
                <a:lnTo>
                  <a:pt x="39903" y="78615"/>
                </a:lnTo>
                <a:lnTo>
                  <a:pt x="38821" y="78894"/>
                </a:lnTo>
                <a:lnTo>
                  <a:pt x="34871" y="78078"/>
                </a:lnTo>
                <a:lnTo>
                  <a:pt x="31838" y="77344"/>
                </a:lnTo>
                <a:lnTo>
                  <a:pt x="30566" y="77187"/>
                </a:lnTo>
                <a:lnTo>
                  <a:pt x="29988" y="76997"/>
                </a:lnTo>
                <a:lnTo>
                  <a:pt x="29233" y="76378"/>
                </a:lnTo>
                <a:lnTo>
                  <a:pt x="28465" y="75807"/>
                </a:lnTo>
                <a:lnTo>
                  <a:pt x="27234" y="75596"/>
                </a:lnTo>
                <a:lnTo>
                  <a:pt x="25765" y="75209"/>
                </a:lnTo>
                <a:lnTo>
                  <a:pt x="24677" y="73719"/>
                </a:lnTo>
                <a:lnTo>
                  <a:pt x="23555" y="71605"/>
                </a:lnTo>
                <a:lnTo>
                  <a:pt x="23161" y="70646"/>
                </a:lnTo>
                <a:lnTo>
                  <a:pt x="22284" y="69721"/>
                </a:lnTo>
                <a:lnTo>
                  <a:pt x="21427" y="68402"/>
                </a:lnTo>
                <a:lnTo>
                  <a:pt x="21162" y="67232"/>
                </a:lnTo>
                <a:lnTo>
                  <a:pt x="20516" y="66164"/>
                </a:lnTo>
                <a:lnTo>
                  <a:pt x="20176" y="65804"/>
                </a:lnTo>
                <a:lnTo>
                  <a:pt x="19672" y="64349"/>
                </a:lnTo>
                <a:lnTo>
                  <a:pt x="19564" y="63805"/>
                </a:lnTo>
                <a:lnTo>
                  <a:pt x="19319" y="63737"/>
                </a:lnTo>
                <a:lnTo>
                  <a:pt x="18965" y="63268"/>
                </a:lnTo>
                <a:lnTo>
                  <a:pt x="18272" y="61710"/>
                </a:lnTo>
                <a:lnTo>
                  <a:pt x="18115" y="61323"/>
                </a:lnTo>
                <a:lnTo>
                  <a:pt x="17809" y="61187"/>
                </a:lnTo>
                <a:lnTo>
                  <a:pt x="17000" y="60092"/>
                </a:lnTo>
                <a:lnTo>
                  <a:pt x="16354" y="59711"/>
                </a:lnTo>
                <a:lnTo>
                  <a:pt x="16116" y="59147"/>
                </a:lnTo>
                <a:lnTo>
                  <a:pt x="16170" y="57624"/>
                </a:lnTo>
                <a:lnTo>
                  <a:pt x="15824" y="56869"/>
                </a:lnTo>
                <a:lnTo>
                  <a:pt x="15722" y="55434"/>
                </a:lnTo>
                <a:lnTo>
                  <a:pt x="15701" y="54863"/>
                </a:lnTo>
                <a:lnTo>
                  <a:pt x="15368" y="54224"/>
                </a:lnTo>
                <a:lnTo>
                  <a:pt x="14817" y="53809"/>
                </a:lnTo>
                <a:lnTo>
                  <a:pt x="14722" y="52768"/>
                </a:lnTo>
                <a:lnTo>
                  <a:pt x="14586" y="50211"/>
                </a:lnTo>
                <a:lnTo>
                  <a:pt x="14321" y="49763"/>
                </a:lnTo>
                <a:lnTo>
                  <a:pt x="11995" y="49797"/>
                </a:lnTo>
                <a:lnTo>
                  <a:pt x="11764" y="50048"/>
                </a:lnTo>
                <a:lnTo>
                  <a:pt x="10758" y="50198"/>
                </a:lnTo>
                <a:lnTo>
                  <a:pt x="9636" y="50225"/>
                </a:lnTo>
                <a:lnTo>
                  <a:pt x="8616" y="49885"/>
                </a:lnTo>
                <a:lnTo>
                  <a:pt x="7779" y="49436"/>
                </a:lnTo>
                <a:lnTo>
                  <a:pt x="7596" y="48879"/>
                </a:lnTo>
                <a:lnTo>
                  <a:pt x="7725" y="47104"/>
                </a:lnTo>
                <a:lnTo>
                  <a:pt x="6372" y="45757"/>
                </a:lnTo>
                <a:lnTo>
                  <a:pt x="4229" y="44091"/>
                </a:lnTo>
                <a:lnTo>
                  <a:pt x="3583" y="41977"/>
                </a:lnTo>
                <a:lnTo>
                  <a:pt x="2795" y="40657"/>
                </a:lnTo>
                <a:lnTo>
                  <a:pt x="421" y="37897"/>
                </a:lnTo>
                <a:lnTo>
                  <a:pt x="0" y="36006"/>
                </a:lnTo>
                <a:lnTo>
                  <a:pt x="0" y="34667"/>
                </a:lnTo>
                <a:lnTo>
                  <a:pt x="829" y="33443"/>
                </a:lnTo>
                <a:lnTo>
                  <a:pt x="1992" y="31280"/>
                </a:lnTo>
                <a:lnTo>
                  <a:pt x="2475" y="29322"/>
                </a:lnTo>
                <a:lnTo>
                  <a:pt x="2829" y="28302"/>
                </a:lnTo>
                <a:lnTo>
                  <a:pt x="3427" y="26962"/>
                </a:lnTo>
                <a:lnTo>
                  <a:pt x="3971" y="25228"/>
                </a:lnTo>
                <a:lnTo>
                  <a:pt x="3556" y="24160"/>
                </a:lnTo>
                <a:lnTo>
                  <a:pt x="2849" y="23120"/>
                </a:lnTo>
                <a:lnTo>
                  <a:pt x="2618" y="22331"/>
                </a:lnTo>
                <a:lnTo>
                  <a:pt x="3305" y="21189"/>
                </a:lnTo>
                <a:lnTo>
                  <a:pt x="3991" y="20380"/>
                </a:lnTo>
                <a:lnTo>
                  <a:pt x="4774" y="20271"/>
                </a:lnTo>
                <a:lnTo>
                  <a:pt x="5766" y="19781"/>
                </a:lnTo>
                <a:lnTo>
                  <a:pt x="6548" y="19088"/>
                </a:lnTo>
                <a:lnTo>
                  <a:pt x="7738" y="18904"/>
                </a:lnTo>
                <a:lnTo>
                  <a:pt x="9221" y="18829"/>
                </a:lnTo>
                <a:lnTo>
                  <a:pt x="12254" y="18829"/>
                </a:lnTo>
                <a:lnTo>
                  <a:pt x="13804" y="18530"/>
                </a:lnTo>
                <a:lnTo>
                  <a:pt x="14287" y="17972"/>
                </a:lnTo>
                <a:lnTo>
                  <a:pt x="14212" y="16898"/>
                </a:lnTo>
                <a:lnTo>
                  <a:pt x="14981" y="15926"/>
                </a:lnTo>
                <a:lnTo>
                  <a:pt x="15790" y="15518"/>
                </a:lnTo>
                <a:lnTo>
                  <a:pt x="16116" y="15198"/>
                </a:lnTo>
                <a:lnTo>
                  <a:pt x="16164" y="14838"/>
                </a:lnTo>
                <a:lnTo>
                  <a:pt x="15953" y="14511"/>
                </a:lnTo>
                <a:lnTo>
                  <a:pt x="15627" y="14294"/>
                </a:lnTo>
                <a:lnTo>
                  <a:pt x="14783" y="14219"/>
                </a:lnTo>
                <a:lnTo>
                  <a:pt x="14042" y="12532"/>
                </a:lnTo>
                <a:lnTo>
                  <a:pt x="14552" y="11798"/>
                </a:lnTo>
                <a:lnTo>
                  <a:pt x="15205" y="10445"/>
                </a:lnTo>
                <a:lnTo>
                  <a:pt x="15389" y="9676"/>
                </a:lnTo>
                <a:lnTo>
                  <a:pt x="16402" y="8480"/>
                </a:lnTo>
                <a:lnTo>
                  <a:pt x="16647" y="8847"/>
                </a:lnTo>
                <a:lnTo>
                  <a:pt x="17428" y="6657"/>
                </a:lnTo>
                <a:lnTo>
                  <a:pt x="17524" y="4876"/>
                </a:lnTo>
                <a:lnTo>
                  <a:pt x="18122" y="3121"/>
                </a:lnTo>
                <a:lnTo>
                  <a:pt x="19040" y="1040"/>
                </a:lnTo>
                <a:lnTo>
                  <a:pt x="20693" y="7"/>
                </a:lnTo>
                <a:lnTo>
                  <a:pt x="30314" y="1061"/>
                </a:lnTo>
                <a:lnTo>
                  <a:pt x="34707" y="2053"/>
                </a:lnTo>
                <a:lnTo>
                  <a:pt x="40358" y="3767"/>
                </a:lnTo>
                <a:lnTo>
                  <a:pt x="41161" y="5603"/>
                </a:lnTo>
                <a:lnTo>
                  <a:pt x="41201" y="3767"/>
                </a:lnTo>
                <a:lnTo>
                  <a:pt x="40923" y="1917"/>
                </a:lnTo>
                <a:lnTo>
                  <a:pt x="42487" y="605"/>
                </a:lnTo>
                <a:lnTo>
                  <a:pt x="45914" y="143"/>
                </a:lnTo>
                <a:lnTo>
                  <a:pt x="51048" y="775"/>
                </a:lnTo>
                <a:lnTo>
                  <a:pt x="55461" y="0"/>
                </a:lnTo>
                <a:lnTo>
                  <a:pt x="61466" y="95"/>
                </a:lnTo>
                <a:lnTo>
                  <a:pt x="70578" y="1591"/>
                </a:lnTo>
                <a:lnTo>
                  <a:pt x="74658" y="2611"/>
                </a:lnTo>
                <a:lnTo>
                  <a:pt x="76337" y="3536"/>
                </a:lnTo>
                <a:lnTo>
                  <a:pt x="76657" y="5195"/>
                </a:lnTo>
                <a:lnTo>
                  <a:pt x="76501" y="7324"/>
                </a:lnTo>
                <a:lnTo>
                  <a:pt x="75834" y="935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85" name="Google Shape;3885;p208"/>
          <p:cNvSpPr/>
          <p:nvPr/>
        </p:nvSpPr>
        <p:spPr>
          <a:xfrm>
            <a:off x="8089240" y="4297209"/>
            <a:ext cx="212236" cy="167294"/>
          </a:xfrm>
          <a:custGeom>
            <a:rect b="b" l="l" r="r" t="t"/>
            <a:pathLst>
              <a:path extrusionOk="0" h="167294" w="212236">
                <a:moveTo>
                  <a:pt x="187253" y="45941"/>
                </a:moveTo>
                <a:lnTo>
                  <a:pt x="186022" y="48396"/>
                </a:lnTo>
                <a:lnTo>
                  <a:pt x="185628" y="50144"/>
                </a:lnTo>
                <a:lnTo>
                  <a:pt x="185506" y="51612"/>
                </a:lnTo>
                <a:lnTo>
                  <a:pt x="185580" y="52462"/>
                </a:lnTo>
                <a:lnTo>
                  <a:pt x="185716" y="53006"/>
                </a:lnTo>
                <a:lnTo>
                  <a:pt x="185777" y="53136"/>
                </a:lnTo>
                <a:lnTo>
                  <a:pt x="185832" y="53224"/>
                </a:lnTo>
                <a:lnTo>
                  <a:pt x="185886" y="53285"/>
                </a:lnTo>
                <a:lnTo>
                  <a:pt x="185948" y="53306"/>
                </a:lnTo>
                <a:lnTo>
                  <a:pt x="189497" y="53319"/>
                </a:lnTo>
                <a:lnTo>
                  <a:pt x="189517" y="53319"/>
                </a:lnTo>
                <a:lnTo>
                  <a:pt x="189517" y="53319"/>
                </a:lnTo>
                <a:lnTo>
                  <a:pt x="189497" y="54101"/>
                </a:lnTo>
                <a:lnTo>
                  <a:pt x="189640" y="57991"/>
                </a:lnTo>
                <a:lnTo>
                  <a:pt x="189762" y="61391"/>
                </a:lnTo>
                <a:lnTo>
                  <a:pt x="189966" y="66947"/>
                </a:lnTo>
                <a:lnTo>
                  <a:pt x="189973" y="68395"/>
                </a:lnTo>
                <a:lnTo>
                  <a:pt x="189837" y="70197"/>
                </a:lnTo>
                <a:lnTo>
                  <a:pt x="189416" y="70911"/>
                </a:lnTo>
                <a:lnTo>
                  <a:pt x="188409" y="71931"/>
                </a:lnTo>
                <a:lnTo>
                  <a:pt x="187138" y="72863"/>
                </a:lnTo>
                <a:lnTo>
                  <a:pt x="183928" y="73101"/>
                </a:lnTo>
                <a:lnTo>
                  <a:pt x="181249" y="73067"/>
                </a:lnTo>
                <a:lnTo>
                  <a:pt x="179351" y="72863"/>
                </a:lnTo>
                <a:lnTo>
                  <a:pt x="176754" y="72781"/>
                </a:lnTo>
                <a:lnTo>
                  <a:pt x="174313" y="72978"/>
                </a:lnTo>
                <a:lnTo>
                  <a:pt x="173415" y="73767"/>
                </a:lnTo>
                <a:lnTo>
                  <a:pt x="172096" y="76548"/>
                </a:lnTo>
                <a:lnTo>
                  <a:pt x="170192" y="80581"/>
                </a:lnTo>
                <a:lnTo>
                  <a:pt x="169185" y="82288"/>
                </a:lnTo>
                <a:lnTo>
                  <a:pt x="168927" y="83280"/>
                </a:lnTo>
                <a:lnTo>
                  <a:pt x="169226" y="83872"/>
                </a:lnTo>
                <a:lnTo>
                  <a:pt x="170484" y="84729"/>
                </a:lnTo>
                <a:lnTo>
                  <a:pt x="173259" y="85939"/>
                </a:lnTo>
                <a:lnTo>
                  <a:pt x="176434" y="86646"/>
                </a:lnTo>
                <a:lnTo>
                  <a:pt x="178801" y="86952"/>
                </a:lnTo>
                <a:lnTo>
                  <a:pt x="180412" y="87285"/>
                </a:lnTo>
                <a:lnTo>
                  <a:pt x="181657" y="87653"/>
                </a:lnTo>
                <a:lnTo>
                  <a:pt x="186165" y="90740"/>
                </a:lnTo>
                <a:lnTo>
                  <a:pt x="187607" y="92175"/>
                </a:lnTo>
                <a:lnTo>
                  <a:pt x="188416" y="93446"/>
                </a:lnTo>
                <a:lnTo>
                  <a:pt x="188606" y="94800"/>
                </a:lnTo>
                <a:lnTo>
                  <a:pt x="189252" y="96166"/>
                </a:lnTo>
                <a:lnTo>
                  <a:pt x="191857" y="98866"/>
                </a:lnTo>
                <a:lnTo>
                  <a:pt x="193359" y="100423"/>
                </a:lnTo>
                <a:lnTo>
                  <a:pt x="197270" y="102422"/>
                </a:lnTo>
                <a:lnTo>
                  <a:pt x="198772" y="104687"/>
                </a:lnTo>
                <a:lnTo>
                  <a:pt x="200221" y="105782"/>
                </a:lnTo>
                <a:lnTo>
                  <a:pt x="201594" y="106965"/>
                </a:lnTo>
                <a:lnTo>
                  <a:pt x="202329" y="108726"/>
                </a:lnTo>
                <a:lnTo>
                  <a:pt x="204022" y="113833"/>
                </a:lnTo>
                <a:lnTo>
                  <a:pt x="205165" y="116512"/>
                </a:lnTo>
                <a:lnTo>
                  <a:pt x="206334" y="118702"/>
                </a:lnTo>
                <a:lnTo>
                  <a:pt x="206796" y="122258"/>
                </a:lnTo>
                <a:lnTo>
                  <a:pt x="207721" y="123849"/>
                </a:lnTo>
                <a:lnTo>
                  <a:pt x="208673" y="125787"/>
                </a:lnTo>
                <a:lnTo>
                  <a:pt x="210251" y="127542"/>
                </a:lnTo>
                <a:lnTo>
                  <a:pt x="211931" y="128875"/>
                </a:lnTo>
                <a:lnTo>
                  <a:pt x="212236" y="129235"/>
                </a:lnTo>
                <a:lnTo>
                  <a:pt x="208728" y="132669"/>
                </a:lnTo>
                <a:lnTo>
                  <a:pt x="204791" y="136518"/>
                </a:lnTo>
                <a:lnTo>
                  <a:pt x="200241" y="140979"/>
                </a:lnTo>
                <a:lnTo>
                  <a:pt x="195284" y="145820"/>
                </a:lnTo>
                <a:lnTo>
                  <a:pt x="191401" y="149656"/>
                </a:lnTo>
                <a:lnTo>
                  <a:pt x="187573" y="153436"/>
                </a:lnTo>
                <a:lnTo>
                  <a:pt x="183098" y="157904"/>
                </a:lnTo>
                <a:lnTo>
                  <a:pt x="179793" y="161202"/>
                </a:lnTo>
                <a:lnTo>
                  <a:pt x="179243" y="161664"/>
                </a:lnTo>
                <a:lnTo>
                  <a:pt x="178284" y="162277"/>
                </a:lnTo>
                <a:lnTo>
                  <a:pt x="175135" y="162290"/>
                </a:lnTo>
                <a:lnTo>
                  <a:pt x="171885" y="161902"/>
                </a:lnTo>
                <a:lnTo>
                  <a:pt x="168893" y="159896"/>
                </a:lnTo>
                <a:lnTo>
                  <a:pt x="165853" y="161454"/>
                </a:lnTo>
                <a:lnTo>
                  <a:pt x="163929" y="161943"/>
                </a:lnTo>
                <a:lnTo>
                  <a:pt x="162780" y="162120"/>
                </a:lnTo>
                <a:lnTo>
                  <a:pt x="160066" y="162372"/>
                </a:lnTo>
                <a:lnTo>
                  <a:pt x="156265" y="163208"/>
                </a:lnTo>
                <a:lnTo>
                  <a:pt x="154545" y="164248"/>
                </a:lnTo>
                <a:lnTo>
                  <a:pt x="153613" y="165071"/>
                </a:lnTo>
                <a:lnTo>
                  <a:pt x="152845" y="166588"/>
                </a:lnTo>
                <a:lnTo>
                  <a:pt x="152457" y="166744"/>
                </a:lnTo>
                <a:lnTo>
                  <a:pt x="151757" y="166567"/>
                </a:lnTo>
                <a:lnTo>
                  <a:pt x="150784" y="165955"/>
                </a:lnTo>
                <a:lnTo>
                  <a:pt x="148751" y="165078"/>
                </a:lnTo>
                <a:lnTo>
                  <a:pt x="147724" y="163147"/>
                </a:lnTo>
                <a:lnTo>
                  <a:pt x="146786" y="161984"/>
                </a:lnTo>
                <a:lnTo>
                  <a:pt x="146004" y="161372"/>
                </a:lnTo>
                <a:lnTo>
                  <a:pt x="142781" y="163296"/>
                </a:lnTo>
                <a:lnTo>
                  <a:pt x="141217" y="163745"/>
                </a:lnTo>
                <a:lnTo>
                  <a:pt x="139939" y="163691"/>
                </a:lnTo>
                <a:lnTo>
                  <a:pt x="137599" y="162610"/>
                </a:lnTo>
                <a:lnTo>
                  <a:pt x="135015" y="161685"/>
                </a:lnTo>
                <a:lnTo>
                  <a:pt x="133682" y="161692"/>
                </a:lnTo>
                <a:lnTo>
                  <a:pt x="131690" y="162848"/>
                </a:lnTo>
                <a:lnTo>
                  <a:pt x="129426" y="164575"/>
                </a:lnTo>
                <a:lnTo>
                  <a:pt x="128263" y="166282"/>
                </a:lnTo>
                <a:lnTo>
                  <a:pt x="127698" y="167295"/>
                </a:lnTo>
                <a:lnTo>
                  <a:pt x="127283" y="166486"/>
                </a:lnTo>
                <a:lnTo>
                  <a:pt x="126903" y="165731"/>
                </a:lnTo>
                <a:lnTo>
                  <a:pt x="126141" y="164765"/>
                </a:lnTo>
                <a:lnTo>
                  <a:pt x="125046" y="164385"/>
                </a:lnTo>
                <a:lnTo>
                  <a:pt x="124054" y="164575"/>
                </a:lnTo>
                <a:lnTo>
                  <a:pt x="122891" y="164765"/>
                </a:lnTo>
                <a:lnTo>
                  <a:pt x="122367" y="164214"/>
                </a:lnTo>
                <a:lnTo>
                  <a:pt x="122258" y="162888"/>
                </a:lnTo>
                <a:lnTo>
                  <a:pt x="121939" y="161664"/>
                </a:lnTo>
                <a:lnTo>
                  <a:pt x="121395" y="160746"/>
                </a:lnTo>
                <a:lnTo>
                  <a:pt x="119722" y="159828"/>
                </a:lnTo>
                <a:lnTo>
                  <a:pt x="115411" y="157965"/>
                </a:lnTo>
                <a:lnTo>
                  <a:pt x="112099" y="154246"/>
                </a:lnTo>
                <a:lnTo>
                  <a:pt x="110433" y="152518"/>
                </a:lnTo>
                <a:lnTo>
                  <a:pt x="109216" y="151403"/>
                </a:lnTo>
                <a:lnTo>
                  <a:pt x="107488" y="148479"/>
                </a:lnTo>
                <a:lnTo>
                  <a:pt x="105523" y="146466"/>
                </a:lnTo>
                <a:lnTo>
                  <a:pt x="103143" y="145528"/>
                </a:lnTo>
                <a:lnTo>
                  <a:pt x="101572" y="145990"/>
                </a:lnTo>
                <a:lnTo>
                  <a:pt x="99954" y="148146"/>
                </a:lnTo>
                <a:lnTo>
                  <a:pt x="96901" y="150172"/>
                </a:lnTo>
                <a:lnTo>
                  <a:pt x="95500" y="150240"/>
                </a:lnTo>
                <a:lnTo>
                  <a:pt x="93705" y="149146"/>
                </a:lnTo>
                <a:lnTo>
                  <a:pt x="91447" y="148363"/>
                </a:lnTo>
                <a:lnTo>
                  <a:pt x="87401" y="148024"/>
                </a:lnTo>
                <a:lnTo>
                  <a:pt x="85728" y="148982"/>
                </a:lnTo>
                <a:lnTo>
                  <a:pt x="83539" y="150533"/>
                </a:lnTo>
                <a:lnTo>
                  <a:pt x="81682" y="151458"/>
                </a:lnTo>
                <a:lnTo>
                  <a:pt x="80533" y="151566"/>
                </a:lnTo>
                <a:lnTo>
                  <a:pt x="79459" y="151192"/>
                </a:lnTo>
                <a:lnTo>
                  <a:pt x="78242" y="150995"/>
                </a:lnTo>
                <a:lnTo>
                  <a:pt x="77187" y="150961"/>
                </a:lnTo>
                <a:lnTo>
                  <a:pt x="75025" y="149547"/>
                </a:lnTo>
                <a:lnTo>
                  <a:pt x="73903" y="148506"/>
                </a:lnTo>
                <a:lnTo>
                  <a:pt x="73155" y="147507"/>
                </a:lnTo>
                <a:lnTo>
                  <a:pt x="71931" y="146827"/>
                </a:lnTo>
                <a:lnTo>
                  <a:pt x="70503" y="146255"/>
                </a:lnTo>
                <a:lnTo>
                  <a:pt x="69483" y="145365"/>
                </a:lnTo>
                <a:lnTo>
                  <a:pt x="68973" y="144250"/>
                </a:lnTo>
                <a:lnTo>
                  <a:pt x="68164" y="142821"/>
                </a:lnTo>
                <a:lnTo>
                  <a:pt x="67116" y="141536"/>
                </a:lnTo>
                <a:lnTo>
                  <a:pt x="63812" y="139224"/>
                </a:lnTo>
                <a:lnTo>
                  <a:pt x="62826" y="137858"/>
                </a:lnTo>
                <a:lnTo>
                  <a:pt x="62132" y="136525"/>
                </a:lnTo>
                <a:lnTo>
                  <a:pt x="60786" y="135056"/>
                </a:lnTo>
                <a:lnTo>
                  <a:pt x="59337" y="133091"/>
                </a:lnTo>
                <a:lnTo>
                  <a:pt x="58875" y="130214"/>
                </a:lnTo>
                <a:lnTo>
                  <a:pt x="58814" y="127895"/>
                </a:lnTo>
                <a:lnTo>
                  <a:pt x="58508" y="126821"/>
                </a:lnTo>
                <a:lnTo>
                  <a:pt x="57896" y="125747"/>
                </a:lnTo>
                <a:lnTo>
                  <a:pt x="57182" y="124835"/>
                </a:lnTo>
                <a:lnTo>
                  <a:pt x="56033" y="123815"/>
                </a:lnTo>
                <a:lnTo>
                  <a:pt x="53340" y="122326"/>
                </a:lnTo>
                <a:lnTo>
                  <a:pt x="50552" y="120599"/>
                </a:lnTo>
                <a:lnTo>
                  <a:pt x="49219" y="119593"/>
                </a:lnTo>
                <a:lnTo>
                  <a:pt x="46683" y="119225"/>
                </a:lnTo>
                <a:lnTo>
                  <a:pt x="45166" y="118239"/>
                </a:lnTo>
                <a:lnTo>
                  <a:pt x="43894" y="116070"/>
                </a:lnTo>
                <a:lnTo>
                  <a:pt x="43384" y="114336"/>
                </a:lnTo>
                <a:lnTo>
                  <a:pt x="42099" y="112983"/>
                </a:lnTo>
                <a:lnTo>
                  <a:pt x="41549" y="112004"/>
                </a:lnTo>
                <a:lnTo>
                  <a:pt x="41242" y="110875"/>
                </a:lnTo>
                <a:lnTo>
                  <a:pt x="42263" y="107441"/>
                </a:lnTo>
                <a:lnTo>
                  <a:pt x="40787" y="106224"/>
                </a:lnTo>
                <a:lnTo>
                  <a:pt x="38591" y="104646"/>
                </a:lnTo>
                <a:lnTo>
                  <a:pt x="37013" y="102919"/>
                </a:lnTo>
                <a:lnTo>
                  <a:pt x="36054" y="101334"/>
                </a:lnTo>
                <a:lnTo>
                  <a:pt x="33232" y="99240"/>
                </a:lnTo>
                <a:lnTo>
                  <a:pt x="27085" y="96105"/>
                </a:lnTo>
                <a:lnTo>
                  <a:pt x="23535" y="94106"/>
                </a:lnTo>
                <a:lnTo>
                  <a:pt x="21597" y="92311"/>
                </a:lnTo>
                <a:lnTo>
                  <a:pt x="19904" y="90550"/>
                </a:lnTo>
                <a:lnTo>
                  <a:pt x="19734" y="89829"/>
                </a:lnTo>
                <a:lnTo>
                  <a:pt x="20829" y="88074"/>
                </a:lnTo>
                <a:lnTo>
                  <a:pt x="20992" y="86626"/>
                </a:lnTo>
                <a:lnTo>
                  <a:pt x="20094" y="85035"/>
                </a:lnTo>
                <a:lnTo>
                  <a:pt x="16409" y="82029"/>
                </a:lnTo>
                <a:lnTo>
                  <a:pt x="13471" y="78724"/>
                </a:lnTo>
                <a:lnTo>
                  <a:pt x="11247" y="77691"/>
                </a:lnTo>
                <a:lnTo>
                  <a:pt x="5889" y="76773"/>
                </a:lnTo>
                <a:lnTo>
                  <a:pt x="4352" y="76405"/>
                </a:lnTo>
                <a:lnTo>
                  <a:pt x="2747" y="75773"/>
                </a:lnTo>
                <a:lnTo>
                  <a:pt x="1163" y="74284"/>
                </a:lnTo>
                <a:lnTo>
                  <a:pt x="626" y="72523"/>
                </a:lnTo>
                <a:lnTo>
                  <a:pt x="1401" y="69701"/>
                </a:lnTo>
                <a:lnTo>
                  <a:pt x="904" y="68837"/>
                </a:lnTo>
                <a:lnTo>
                  <a:pt x="0" y="68599"/>
                </a:lnTo>
                <a:lnTo>
                  <a:pt x="0" y="68599"/>
                </a:lnTo>
                <a:lnTo>
                  <a:pt x="245" y="68014"/>
                </a:lnTo>
                <a:lnTo>
                  <a:pt x="1258" y="66640"/>
                </a:lnTo>
                <a:lnTo>
                  <a:pt x="2911" y="65750"/>
                </a:lnTo>
                <a:lnTo>
                  <a:pt x="7338" y="64356"/>
                </a:lnTo>
                <a:lnTo>
                  <a:pt x="7582" y="63819"/>
                </a:lnTo>
                <a:lnTo>
                  <a:pt x="7671" y="62057"/>
                </a:lnTo>
                <a:lnTo>
                  <a:pt x="8031" y="61194"/>
                </a:lnTo>
                <a:lnTo>
                  <a:pt x="9554" y="58746"/>
                </a:lnTo>
                <a:lnTo>
                  <a:pt x="9772" y="57773"/>
                </a:lnTo>
                <a:lnTo>
                  <a:pt x="9840" y="55692"/>
                </a:lnTo>
                <a:lnTo>
                  <a:pt x="10044" y="54707"/>
                </a:lnTo>
                <a:lnTo>
                  <a:pt x="10486" y="54006"/>
                </a:lnTo>
                <a:lnTo>
                  <a:pt x="11696" y="52796"/>
                </a:lnTo>
                <a:lnTo>
                  <a:pt x="12118" y="52054"/>
                </a:lnTo>
                <a:lnTo>
                  <a:pt x="12301" y="50456"/>
                </a:lnTo>
                <a:lnTo>
                  <a:pt x="12172" y="47301"/>
                </a:lnTo>
                <a:lnTo>
                  <a:pt x="12791" y="46050"/>
                </a:lnTo>
                <a:lnTo>
                  <a:pt x="15579" y="43180"/>
                </a:lnTo>
                <a:lnTo>
                  <a:pt x="16327" y="41895"/>
                </a:lnTo>
                <a:lnTo>
                  <a:pt x="16579" y="40746"/>
                </a:lnTo>
                <a:lnTo>
                  <a:pt x="16551" y="39576"/>
                </a:lnTo>
                <a:lnTo>
                  <a:pt x="16722" y="38420"/>
                </a:lnTo>
                <a:lnTo>
                  <a:pt x="17551" y="37305"/>
                </a:lnTo>
                <a:lnTo>
                  <a:pt x="18258" y="36958"/>
                </a:lnTo>
                <a:lnTo>
                  <a:pt x="20312" y="36605"/>
                </a:lnTo>
                <a:lnTo>
                  <a:pt x="21713" y="36829"/>
                </a:lnTo>
                <a:lnTo>
                  <a:pt x="31505" y="34864"/>
                </a:lnTo>
                <a:lnTo>
                  <a:pt x="32654" y="35129"/>
                </a:lnTo>
                <a:lnTo>
                  <a:pt x="33164" y="36292"/>
                </a:lnTo>
                <a:lnTo>
                  <a:pt x="33116" y="38155"/>
                </a:lnTo>
                <a:lnTo>
                  <a:pt x="33286" y="39059"/>
                </a:lnTo>
                <a:lnTo>
                  <a:pt x="33810" y="39699"/>
                </a:lnTo>
                <a:lnTo>
                  <a:pt x="35367" y="40583"/>
                </a:lnTo>
                <a:lnTo>
                  <a:pt x="36442" y="42065"/>
                </a:lnTo>
                <a:lnTo>
                  <a:pt x="37020" y="42609"/>
                </a:lnTo>
                <a:lnTo>
                  <a:pt x="38591" y="43622"/>
                </a:lnTo>
                <a:lnTo>
                  <a:pt x="45873" y="52082"/>
                </a:lnTo>
                <a:lnTo>
                  <a:pt x="47927" y="52884"/>
                </a:lnTo>
                <a:lnTo>
                  <a:pt x="49919" y="52592"/>
                </a:lnTo>
                <a:lnTo>
                  <a:pt x="53877" y="50837"/>
                </a:lnTo>
                <a:lnTo>
                  <a:pt x="55856" y="50395"/>
                </a:lnTo>
                <a:lnTo>
                  <a:pt x="69701" y="50892"/>
                </a:lnTo>
                <a:lnTo>
                  <a:pt x="71251" y="50626"/>
                </a:lnTo>
                <a:lnTo>
                  <a:pt x="71346" y="50667"/>
                </a:lnTo>
                <a:lnTo>
                  <a:pt x="73454" y="54910"/>
                </a:lnTo>
                <a:lnTo>
                  <a:pt x="74454" y="55876"/>
                </a:lnTo>
                <a:lnTo>
                  <a:pt x="89638" y="55924"/>
                </a:lnTo>
                <a:lnTo>
                  <a:pt x="89353" y="54713"/>
                </a:lnTo>
                <a:lnTo>
                  <a:pt x="89543" y="53367"/>
                </a:lnTo>
                <a:lnTo>
                  <a:pt x="91318" y="51633"/>
                </a:lnTo>
                <a:lnTo>
                  <a:pt x="92216" y="50769"/>
                </a:lnTo>
                <a:lnTo>
                  <a:pt x="92216" y="50776"/>
                </a:lnTo>
                <a:lnTo>
                  <a:pt x="92596" y="50463"/>
                </a:lnTo>
                <a:lnTo>
                  <a:pt x="94943" y="49219"/>
                </a:lnTo>
                <a:lnTo>
                  <a:pt x="97234" y="48389"/>
                </a:lnTo>
                <a:lnTo>
                  <a:pt x="101641" y="47417"/>
                </a:lnTo>
                <a:lnTo>
                  <a:pt x="103245" y="45880"/>
                </a:lnTo>
                <a:lnTo>
                  <a:pt x="104136" y="44479"/>
                </a:lnTo>
                <a:lnTo>
                  <a:pt x="104163" y="41712"/>
                </a:lnTo>
                <a:lnTo>
                  <a:pt x="104748" y="41256"/>
                </a:lnTo>
                <a:lnTo>
                  <a:pt x="105796" y="40617"/>
                </a:lnTo>
                <a:lnTo>
                  <a:pt x="110888" y="38142"/>
                </a:lnTo>
                <a:lnTo>
                  <a:pt x="111752" y="37618"/>
                </a:lnTo>
                <a:lnTo>
                  <a:pt x="120755" y="43364"/>
                </a:lnTo>
                <a:lnTo>
                  <a:pt x="125801" y="47913"/>
                </a:lnTo>
                <a:lnTo>
                  <a:pt x="126107" y="48138"/>
                </a:lnTo>
                <a:lnTo>
                  <a:pt x="126372" y="48219"/>
                </a:lnTo>
                <a:lnTo>
                  <a:pt x="126638" y="48063"/>
                </a:lnTo>
                <a:lnTo>
                  <a:pt x="126862" y="47852"/>
                </a:lnTo>
                <a:lnTo>
                  <a:pt x="127229" y="47716"/>
                </a:lnTo>
                <a:lnTo>
                  <a:pt x="127474" y="47655"/>
                </a:lnTo>
                <a:lnTo>
                  <a:pt x="129636" y="47594"/>
                </a:lnTo>
                <a:lnTo>
                  <a:pt x="133723" y="47369"/>
                </a:lnTo>
                <a:lnTo>
                  <a:pt x="135070" y="46825"/>
                </a:lnTo>
                <a:lnTo>
                  <a:pt x="143277" y="38699"/>
                </a:lnTo>
                <a:lnTo>
                  <a:pt x="145365" y="36108"/>
                </a:lnTo>
                <a:lnTo>
                  <a:pt x="145889" y="35578"/>
                </a:lnTo>
                <a:lnTo>
                  <a:pt x="147079" y="33735"/>
                </a:lnTo>
                <a:lnTo>
                  <a:pt x="148330" y="30553"/>
                </a:lnTo>
                <a:lnTo>
                  <a:pt x="148581" y="30192"/>
                </a:lnTo>
                <a:lnTo>
                  <a:pt x="157578" y="22563"/>
                </a:lnTo>
                <a:lnTo>
                  <a:pt x="157890" y="21957"/>
                </a:lnTo>
                <a:lnTo>
                  <a:pt x="157979" y="21474"/>
                </a:lnTo>
                <a:lnTo>
                  <a:pt x="156619" y="18904"/>
                </a:lnTo>
                <a:lnTo>
                  <a:pt x="156326" y="17599"/>
                </a:lnTo>
                <a:lnTo>
                  <a:pt x="156272" y="15586"/>
                </a:lnTo>
                <a:lnTo>
                  <a:pt x="156537" y="12458"/>
                </a:lnTo>
                <a:lnTo>
                  <a:pt x="156442" y="10479"/>
                </a:lnTo>
                <a:lnTo>
                  <a:pt x="156408" y="10248"/>
                </a:lnTo>
                <a:lnTo>
                  <a:pt x="156320" y="9942"/>
                </a:lnTo>
                <a:lnTo>
                  <a:pt x="156258" y="9826"/>
                </a:lnTo>
                <a:lnTo>
                  <a:pt x="151240" y="4196"/>
                </a:lnTo>
                <a:lnTo>
                  <a:pt x="163922" y="4141"/>
                </a:lnTo>
                <a:lnTo>
                  <a:pt x="163950" y="3672"/>
                </a:lnTo>
                <a:lnTo>
                  <a:pt x="163936" y="3427"/>
                </a:lnTo>
                <a:lnTo>
                  <a:pt x="163902" y="3203"/>
                </a:lnTo>
                <a:lnTo>
                  <a:pt x="163664" y="2530"/>
                </a:lnTo>
                <a:lnTo>
                  <a:pt x="163521" y="1625"/>
                </a:lnTo>
                <a:lnTo>
                  <a:pt x="163514" y="1380"/>
                </a:lnTo>
                <a:lnTo>
                  <a:pt x="163535" y="1129"/>
                </a:lnTo>
                <a:lnTo>
                  <a:pt x="163603" y="666"/>
                </a:lnTo>
                <a:lnTo>
                  <a:pt x="163609" y="415"/>
                </a:lnTo>
                <a:lnTo>
                  <a:pt x="163596" y="292"/>
                </a:lnTo>
                <a:lnTo>
                  <a:pt x="163575" y="184"/>
                </a:lnTo>
                <a:lnTo>
                  <a:pt x="163582" y="82"/>
                </a:lnTo>
                <a:lnTo>
                  <a:pt x="163637" y="0"/>
                </a:lnTo>
                <a:lnTo>
                  <a:pt x="172748" y="116"/>
                </a:lnTo>
                <a:lnTo>
                  <a:pt x="172626" y="1714"/>
                </a:lnTo>
                <a:lnTo>
                  <a:pt x="171524" y="5461"/>
                </a:lnTo>
                <a:lnTo>
                  <a:pt x="171545" y="7704"/>
                </a:lnTo>
                <a:lnTo>
                  <a:pt x="171280" y="10275"/>
                </a:lnTo>
                <a:lnTo>
                  <a:pt x="171219" y="10479"/>
                </a:lnTo>
                <a:lnTo>
                  <a:pt x="170967" y="11036"/>
                </a:lnTo>
                <a:lnTo>
                  <a:pt x="170750" y="11349"/>
                </a:lnTo>
                <a:lnTo>
                  <a:pt x="170498" y="11655"/>
                </a:lnTo>
                <a:lnTo>
                  <a:pt x="170430" y="11771"/>
                </a:lnTo>
                <a:lnTo>
                  <a:pt x="170348" y="11961"/>
                </a:lnTo>
                <a:lnTo>
                  <a:pt x="170342" y="12240"/>
                </a:lnTo>
                <a:lnTo>
                  <a:pt x="172232" y="26575"/>
                </a:lnTo>
                <a:lnTo>
                  <a:pt x="172157" y="26935"/>
                </a:lnTo>
                <a:lnTo>
                  <a:pt x="172089" y="27166"/>
                </a:lnTo>
                <a:lnTo>
                  <a:pt x="171586" y="28064"/>
                </a:lnTo>
                <a:lnTo>
                  <a:pt x="171457" y="28356"/>
                </a:lnTo>
                <a:lnTo>
                  <a:pt x="171429" y="28581"/>
                </a:lnTo>
                <a:lnTo>
                  <a:pt x="171634" y="28737"/>
                </a:lnTo>
                <a:lnTo>
                  <a:pt x="175829" y="30287"/>
                </a:lnTo>
                <a:lnTo>
                  <a:pt x="176033" y="30383"/>
                </a:lnTo>
                <a:lnTo>
                  <a:pt x="176196" y="30505"/>
                </a:lnTo>
                <a:lnTo>
                  <a:pt x="177706" y="32348"/>
                </a:lnTo>
                <a:lnTo>
                  <a:pt x="185968" y="39127"/>
                </a:lnTo>
                <a:lnTo>
                  <a:pt x="186254" y="39467"/>
                </a:lnTo>
                <a:lnTo>
                  <a:pt x="187111" y="41596"/>
                </a:lnTo>
                <a:lnTo>
                  <a:pt x="187206" y="41922"/>
                </a:lnTo>
                <a:lnTo>
                  <a:pt x="187233" y="42426"/>
                </a:lnTo>
                <a:lnTo>
                  <a:pt x="187212" y="42820"/>
                </a:lnTo>
                <a:lnTo>
                  <a:pt x="187001" y="44098"/>
                </a:lnTo>
                <a:lnTo>
                  <a:pt x="187069" y="44670"/>
                </a:lnTo>
                <a:lnTo>
                  <a:pt x="187212" y="45050"/>
                </a:lnTo>
                <a:lnTo>
                  <a:pt x="187328" y="45492"/>
                </a:lnTo>
                <a:lnTo>
                  <a:pt x="187328" y="45621"/>
                </a:lnTo>
                <a:lnTo>
                  <a:pt x="187314" y="4573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86" name="Google Shape;3886;p208"/>
          <p:cNvSpPr/>
          <p:nvPr/>
        </p:nvSpPr>
        <p:spPr>
          <a:xfrm>
            <a:off x="7751838" y="4498504"/>
            <a:ext cx="18795" cy="31314"/>
          </a:xfrm>
          <a:custGeom>
            <a:rect b="b" l="l" r="r" t="t"/>
            <a:pathLst>
              <a:path extrusionOk="0" h="31314" w="18795">
                <a:moveTo>
                  <a:pt x="18244" y="2496"/>
                </a:moveTo>
                <a:lnTo>
                  <a:pt x="17537" y="2992"/>
                </a:lnTo>
                <a:lnTo>
                  <a:pt x="16694" y="2571"/>
                </a:lnTo>
                <a:lnTo>
                  <a:pt x="16470" y="1816"/>
                </a:lnTo>
                <a:lnTo>
                  <a:pt x="17558" y="360"/>
                </a:lnTo>
                <a:lnTo>
                  <a:pt x="18074" y="0"/>
                </a:lnTo>
                <a:lnTo>
                  <a:pt x="18503" y="306"/>
                </a:lnTo>
                <a:lnTo>
                  <a:pt x="18761" y="707"/>
                </a:lnTo>
                <a:lnTo>
                  <a:pt x="18795" y="1292"/>
                </a:lnTo>
                <a:lnTo>
                  <a:pt x="18244" y="2496"/>
                </a:lnTo>
                <a:close/>
                <a:moveTo>
                  <a:pt x="3665" y="29927"/>
                </a:moveTo>
                <a:lnTo>
                  <a:pt x="1693" y="31314"/>
                </a:lnTo>
                <a:lnTo>
                  <a:pt x="986" y="30954"/>
                </a:lnTo>
                <a:lnTo>
                  <a:pt x="551" y="29988"/>
                </a:lnTo>
                <a:lnTo>
                  <a:pt x="0" y="27901"/>
                </a:lnTo>
                <a:lnTo>
                  <a:pt x="177" y="26901"/>
                </a:lnTo>
                <a:lnTo>
                  <a:pt x="1067" y="25759"/>
                </a:lnTo>
                <a:lnTo>
                  <a:pt x="3006" y="24623"/>
                </a:lnTo>
                <a:lnTo>
                  <a:pt x="4168" y="24541"/>
                </a:lnTo>
                <a:lnTo>
                  <a:pt x="5365" y="26037"/>
                </a:lnTo>
                <a:lnTo>
                  <a:pt x="5372" y="27595"/>
                </a:lnTo>
                <a:lnTo>
                  <a:pt x="3665" y="2992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87" name="Google Shape;3887;p208"/>
          <p:cNvSpPr/>
          <p:nvPr/>
        </p:nvSpPr>
        <p:spPr>
          <a:xfrm>
            <a:off x="5908775" y="4254178"/>
            <a:ext cx="45628" cy="24745"/>
          </a:xfrm>
          <a:custGeom>
            <a:rect b="b" l="l" r="r" t="t"/>
            <a:pathLst>
              <a:path extrusionOk="0" h="24745" w="45628">
                <a:moveTo>
                  <a:pt x="14192" y="292"/>
                </a:moveTo>
                <a:lnTo>
                  <a:pt x="14674" y="388"/>
                </a:lnTo>
                <a:lnTo>
                  <a:pt x="17864" y="1387"/>
                </a:lnTo>
                <a:lnTo>
                  <a:pt x="18809" y="1190"/>
                </a:lnTo>
                <a:lnTo>
                  <a:pt x="20019" y="1992"/>
                </a:lnTo>
                <a:lnTo>
                  <a:pt x="20597" y="2625"/>
                </a:lnTo>
                <a:lnTo>
                  <a:pt x="21107" y="3495"/>
                </a:lnTo>
                <a:lnTo>
                  <a:pt x="23623" y="5229"/>
                </a:lnTo>
                <a:lnTo>
                  <a:pt x="24045" y="5991"/>
                </a:lnTo>
                <a:lnTo>
                  <a:pt x="25929" y="7018"/>
                </a:lnTo>
                <a:lnTo>
                  <a:pt x="26690" y="7807"/>
                </a:lnTo>
                <a:lnTo>
                  <a:pt x="27493" y="8126"/>
                </a:lnTo>
                <a:lnTo>
                  <a:pt x="29063" y="8432"/>
                </a:lnTo>
                <a:lnTo>
                  <a:pt x="30410" y="8847"/>
                </a:lnTo>
                <a:lnTo>
                  <a:pt x="30566" y="9132"/>
                </a:lnTo>
                <a:lnTo>
                  <a:pt x="30695" y="10302"/>
                </a:lnTo>
                <a:lnTo>
                  <a:pt x="30981" y="11281"/>
                </a:lnTo>
                <a:lnTo>
                  <a:pt x="31620" y="11342"/>
                </a:lnTo>
                <a:lnTo>
                  <a:pt x="32395" y="10866"/>
                </a:lnTo>
                <a:lnTo>
                  <a:pt x="34925" y="9554"/>
                </a:lnTo>
                <a:lnTo>
                  <a:pt x="37312" y="8677"/>
                </a:lnTo>
                <a:lnTo>
                  <a:pt x="38658" y="9200"/>
                </a:lnTo>
                <a:lnTo>
                  <a:pt x="39454" y="10295"/>
                </a:lnTo>
                <a:lnTo>
                  <a:pt x="40365" y="10785"/>
                </a:lnTo>
                <a:lnTo>
                  <a:pt x="42255" y="10486"/>
                </a:lnTo>
                <a:lnTo>
                  <a:pt x="43969" y="10581"/>
                </a:lnTo>
                <a:lnTo>
                  <a:pt x="45315" y="11540"/>
                </a:lnTo>
                <a:lnTo>
                  <a:pt x="45628" y="12091"/>
                </a:lnTo>
                <a:lnTo>
                  <a:pt x="44799" y="15273"/>
                </a:lnTo>
                <a:lnTo>
                  <a:pt x="44499" y="16626"/>
                </a:lnTo>
                <a:lnTo>
                  <a:pt x="44357" y="17775"/>
                </a:lnTo>
                <a:lnTo>
                  <a:pt x="44840" y="18081"/>
                </a:lnTo>
                <a:lnTo>
                  <a:pt x="45315" y="18523"/>
                </a:lnTo>
                <a:lnTo>
                  <a:pt x="45213" y="19142"/>
                </a:lnTo>
                <a:lnTo>
                  <a:pt x="43738" y="20162"/>
                </a:lnTo>
                <a:lnTo>
                  <a:pt x="43276" y="20420"/>
                </a:lnTo>
                <a:lnTo>
                  <a:pt x="43615" y="22379"/>
                </a:lnTo>
                <a:lnTo>
                  <a:pt x="42521" y="23569"/>
                </a:lnTo>
                <a:lnTo>
                  <a:pt x="41514" y="24419"/>
                </a:lnTo>
                <a:lnTo>
                  <a:pt x="39746" y="24650"/>
                </a:lnTo>
                <a:lnTo>
                  <a:pt x="36747" y="24745"/>
                </a:lnTo>
                <a:lnTo>
                  <a:pt x="32232" y="23780"/>
                </a:lnTo>
                <a:lnTo>
                  <a:pt x="28900" y="22461"/>
                </a:lnTo>
                <a:lnTo>
                  <a:pt x="27112" y="22454"/>
                </a:lnTo>
                <a:lnTo>
                  <a:pt x="27676" y="22889"/>
                </a:lnTo>
                <a:lnTo>
                  <a:pt x="29097" y="23168"/>
                </a:lnTo>
                <a:lnTo>
                  <a:pt x="30961" y="24093"/>
                </a:lnTo>
                <a:lnTo>
                  <a:pt x="30423" y="24351"/>
                </a:lnTo>
                <a:lnTo>
                  <a:pt x="23644" y="22420"/>
                </a:lnTo>
                <a:lnTo>
                  <a:pt x="15810" y="18619"/>
                </a:lnTo>
                <a:lnTo>
                  <a:pt x="11125" y="18013"/>
                </a:lnTo>
                <a:lnTo>
                  <a:pt x="5760" y="17020"/>
                </a:lnTo>
                <a:lnTo>
                  <a:pt x="2591" y="14620"/>
                </a:lnTo>
                <a:lnTo>
                  <a:pt x="211" y="13580"/>
                </a:lnTo>
                <a:lnTo>
                  <a:pt x="0" y="12669"/>
                </a:lnTo>
                <a:lnTo>
                  <a:pt x="27" y="11662"/>
                </a:lnTo>
                <a:lnTo>
                  <a:pt x="1102" y="10309"/>
                </a:lnTo>
                <a:lnTo>
                  <a:pt x="3114" y="8487"/>
                </a:lnTo>
                <a:lnTo>
                  <a:pt x="4454" y="7541"/>
                </a:lnTo>
                <a:lnTo>
                  <a:pt x="5080" y="7358"/>
                </a:lnTo>
                <a:lnTo>
                  <a:pt x="5964" y="7453"/>
                </a:lnTo>
                <a:lnTo>
                  <a:pt x="6807" y="6922"/>
                </a:lnTo>
                <a:lnTo>
                  <a:pt x="7534" y="5671"/>
                </a:lnTo>
                <a:lnTo>
                  <a:pt x="8296" y="4862"/>
                </a:lnTo>
                <a:lnTo>
                  <a:pt x="10227" y="4039"/>
                </a:lnTo>
                <a:lnTo>
                  <a:pt x="10669" y="3713"/>
                </a:lnTo>
                <a:lnTo>
                  <a:pt x="10520" y="3012"/>
                </a:lnTo>
                <a:lnTo>
                  <a:pt x="10098" y="1646"/>
                </a:lnTo>
                <a:lnTo>
                  <a:pt x="10166" y="802"/>
                </a:lnTo>
                <a:lnTo>
                  <a:pt x="10792" y="415"/>
                </a:lnTo>
                <a:lnTo>
                  <a:pt x="11553" y="340"/>
                </a:lnTo>
                <a:lnTo>
                  <a:pt x="13117" y="0"/>
                </a:lnTo>
                <a:lnTo>
                  <a:pt x="13797" y="6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88" name="Google Shape;3888;p208"/>
          <p:cNvSpPr/>
          <p:nvPr/>
        </p:nvSpPr>
        <p:spPr>
          <a:xfrm>
            <a:off x="6423700" y="4182295"/>
            <a:ext cx="2162" cy="992"/>
          </a:xfrm>
          <a:custGeom>
            <a:rect b="b" l="l" r="r" t="t"/>
            <a:pathLst>
              <a:path extrusionOk="0" h="992" w="2162">
                <a:moveTo>
                  <a:pt x="27" y="0"/>
                </a:moveTo>
                <a:lnTo>
                  <a:pt x="2162" y="0"/>
                </a:lnTo>
                <a:lnTo>
                  <a:pt x="2142" y="469"/>
                </a:lnTo>
                <a:lnTo>
                  <a:pt x="1938" y="993"/>
                </a:lnTo>
                <a:lnTo>
                  <a:pt x="653" y="551"/>
                </a:lnTo>
                <a:lnTo>
                  <a:pt x="0" y="8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89" name="Google Shape;3889;p208"/>
          <p:cNvSpPr/>
          <p:nvPr/>
        </p:nvSpPr>
        <p:spPr>
          <a:xfrm>
            <a:off x="8310945" y="3767016"/>
            <a:ext cx="125855" cy="115294"/>
          </a:xfrm>
          <a:custGeom>
            <a:rect b="b" l="l" r="r" t="t"/>
            <a:pathLst>
              <a:path extrusionOk="0" h="115294" w="125855">
                <a:moveTo>
                  <a:pt x="125855" y="4502"/>
                </a:moveTo>
                <a:lnTo>
                  <a:pt x="125855" y="4821"/>
                </a:lnTo>
                <a:lnTo>
                  <a:pt x="125685" y="5644"/>
                </a:lnTo>
                <a:lnTo>
                  <a:pt x="123530" y="8010"/>
                </a:lnTo>
                <a:lnTo>
                  <a:pt x="120606" y="11220"/>
                </a:lnTo>
                <a:lnTo>
                  <a:pt x="118505" y="13246"/>
                </a:lnTo>
                <a:lnTo>
                  <a:pt x="114968" y="16647"/>
                </a:lnTo>
                <a:lnTo>
                  <a:pt x="112323" y="17374"/>
                </a:lnTo>
                <a:lnTo>
                  <a:pt x="107876" y="18598"/>
                </a:lnTo>
                <a:lnTo>
                  <a:pt x="106679" y="19781"/>
                </a:lnTo>
                <a:lnTo>
                  <a:pt x="105564" y="21699"/>
                </a:lnTo>
                <a:lnTo>
                  <a:pt x="104911" y="24317"/>
                </a:lnTo>
                <a:lnTo>
                  <a:pt x="104721" y="25949"/>
                </a:lnTo>
                <a:lnTo>
                  <a:pt x="104605" y="28995"/>
                </a:lnTo>
                <a:lnTo>
                  <a:pt x="105646" y="32157"/>
                </a:lnTo>
                <a:lnTo>
                  <a:pt x="106645" y="35183"/>
                </a:lnTo>
                <a:lnTo>
                  <a:pt x="106774" y="37183"/>
                </a:lnTo>
                <a:lnTo>
                  <a:pt x="106672" y="39148"/>
                </a:lnTo>
                <a:lnTo>
                  <a:pt x="105707" y="41249"/>
                </a:lnTo>
                <a:lnTo>
                  <a:pt x="104653" y="44125"/>
                </a:lnTo>
                <a:lnTo>
                  <a:pt x="104047" y="47369"/>
                </a:lnTo>
                <a:lnTo>
                  <a:pt x="103728" y="53428"/>
                </a:lnTo>
                <a:lnTo>
                  <a:pt x="103721" y="58576"/>
                </a:lnTo>
                <a:lnTo>
                  <a:pt x="103633" y="59412"/>
                </a:lnTo>
                <a:lnTo>
                  <a:pt x="101804" y="63030"/>
                </a:lnTo>
                <a:lnTo>
                  <a:pt x="99668" y="67259"/>
                </a:lnTo>
                <a:lnTo>
                  <a:pt x="98675" y="68232"/>
                </a:lnTo>
                <a:lnTo>
                  <a:pt x="93990" y="69490"/>
                </a:lnTo>
                <a:lnTo>
                  <a:pt x="88877" y="72577"/>
                </a:lnTo>
                <a:lnTo>
                  <a:pt x="83158" y="76025"/>
                </a:lnTo>
                <a:lnTo>
                  <a:pt x="77969" y="79146"/>
                </a:lnTo>
                <a:lnTo>
                  <a:pt x="72522" y="82417"/>
                </a:lnTo>
                <a:lnTo>
                  <a:pt x="66872" y="85803"/>
                </a:lnTo>
                <a:lnTo>
                  <a:pt x="62832" y="88217"/>
                </a:lnTo>
                <a:lnTo>
                  <a:pt x="57426" y="91447"/>
                </a:lnTo>
                <a:lnTo>
                  <a:pt x="52503" y="94528"/>
                </a:lnTo>
                <a:lnTo>
                  <a:pt x="47519" y="97649"/>
                </a:lnTo>
                <a:lnTo>
                  <a:pt x="43724" y="100008"/>
                </a:lnTo>
                <a:lnTo>
                  <a:pt x="37971" y="103741"/>
                </a:lnTo>
                <a:lnTo>
                  <a:pt x="34599" y="105931"/>
                </a:lnTo>
                <a:lnTo>
                  <a:pt x="29641" y="109141"/>
                </a:lnTo>
                <a:lnTo>
                  <a:pt x="25276" y="111963"/>
                </a:lnTo>
                <a:lnTo>
                  <a:pt x="20115" y="115295"/>
                </a:lnTo>
                <a:lnTo>
                  <a:pt x="13641" y="114309"/>
                </a:lnTo>
                <a:lnTo>
                  <a:pt x="11594" y="113731"/>
                </a:lnTo>
                <a:lnTo>
                  <a:pt x="9921" y="112146"/>
                </a:lnTo>
                <a:lnTo>
                  <a:pt x="8691" y="111296"/>
                </a:lnTo>
                <a:lnTo>
                  <a:pt x="5630" y="110426"/>
                </a:lnTo>
                <a:lnTo>
                  <a:pt x="3665" y="107427"/>
                </a:lnTo>
                <a:lnTo>
                  <a:pt x="2489" y="106366"/>
                </a:lnTo>
                <a:lnTo>
                  <a:pt x="435" y="105890"/>
                </a:lnTo>
                <a:lnTo>
                  <a:pt x="707" y="104816"/>
                </a:lnTo>
                <a:lnTo>
                  <a:pt x="1768" y="103007"/>
                </a:lnTo>
                <a:lnTo>
                  <a:pt x="2842" y="101035"/>
                </a:lnTo>
                <a:lnTo>
                  <a:pt x="2244" y="99940"/>
                </a:lnTo>
                <a:lnTo>
                  <a:pt x="2047" y="99002"/>
                </a:lnTo>
                <a:lnTo>
                  <a:pt x="1979" y="97887"/>
                </a:lnTo>
                <a:lnTo>
                  <a:pt x="2713" y="96819"/>
                </a:lnTo>
                <a:lnTo>
                  <a:pt x="2367" y="95527"/>
                </a:lnTo>
                <a:lnTo>
                  <a:pt x="1802" y="94235"/>
                </a:lnTo>
                <a:lnTo>
                  <a:pt x="1387" y="93582"/>
                </a:lnTo>
                <a:lnTo>
                  <a:pt x="1387" y="92392"/>
                </a:lnTo>
                <a:lnTo>
                  <a:pt x="1659" y="91481"/>
                </a:lnTo>
                <a:lnTo>
                  <a:pt x="1999" y="90087"/>
                </a:lnTo>
                <a:lnTo>
                  <a:pt x="2870" y="89325"/>
                </a:lnTo>
                <a:lnTo>
                  <a:pt x="3094" y="88530"/>
                </a:lnTo>
                <a:lnTo>
                  <a:pt x="3876" y="87748"/>
                </a:lnTo>
                <a:lnTo>
                  <a:pt x="4917" y="87109"/>
                </a:lnTo>
                <a:lnTo>
                  <a:pt x="5154" y="86599"/>
                </a:lnTo>
                <a:lnTo>
                  <a:pt x="5005" y="86306"/>
                </a:lnTo>
                <a:lnTo>
                  <a:pt x="3957" y="85728"/>
                </a:lnTo>
                <a:lnTo>
                  <a:pt x="3393" y="84715"/>
                </a:lnTo>
                <a:lnTo>
                  <a:pt x="3896" y="83239"/>
                </a:lnTo>
                <a:lnTo>
                  <a:pt x="4230" y="82777"/>
                </a:lnTo>
                <a:lnTo>
                  <a:pt x="4855" y="82056"/>
                </a:lnTo>
                <a:lnTo>
                  <a:pt x="6256" y="80968"/>
                </a:lnTo>
                <a:lnTo>
                  <a:pt x="7351" y="80791"/>
                </a:lnTo>
                <a:lnTo>
                  <a:pt x="8296" y="80785"/>
                </a:lnTo>
                <a:lnTo>
                  <a:pt x="9901" y="80880"/>
                </a:lnTo>
                <a:lnTo>
                  <a:pt x="11145" y="81077"/>
                </a:lnTo>
                <a:lnTo>
                  <a:pt x="11465" y="80791"/>
                </a:lnTo>
                <a:lnTo>
                  <a:pt x="11417" y="80431"/>
                </a:lnTo>
                <a:lnTo>
                  <a:pt x="9880" y="79540"/>
                </a:lnTo>
                <a:lnTo>
                  <a:pt x="9799" y="78826"/>
                </a:lnTo>
                <a:lnTo>
                  <a:pt x="10180" y="78064"/>
                </a:lnTo>
                <a:lnTo>
                  <a:pt x="11268" y="76854"/>
                </a:lnTo>
                <a:lnTo>
                  <a:pt x="12567" y="75970"/>
                </a:lnTo>
                <a:lnTo>
                  <a:pt x="13226" y="75814"/>
                </a:lnTo>
                <a:lnTo>
                  <a:pt x="14709" y="74032"/>
                </a:lnTo>
                <a:lnTo>
                  <a:pt x="15660" y="72040"/>
                </a:lnTo>
                <a:lnTo>
                  <a:pt x="14117" y="67185"/>
                </a:lnTo>
                <a:lnTo>
                  <a:pt x="13192" y="66402"/>
                </a:lnTo>
                <a:lnTo>
                  <a:pt x="11683" y="65736"/>
                </a:lnTo>
                <a:lnTo>
                  <a:pt x="10792" y="65634"/>
                </a:lnTo>
                <a:lnTo>
                  <a:pt x="10723" y="65314"/>
                </a:lnTo>
                <a:lnTo>
                  <a:pt x="11914" y="64084"/>
                </a:lnTo>
                <a:lnTo>
                  <a:pt x="12757" y="63002"/>
                </a:lnTo>
                <a:lnTo>
                  <a:pt x="11825" y="61982"/>
                </a:lnTo>
                <a:lnTo>
                  <a:pt x="10146" y="61500"/>
                </a:lnTo>
                <a:lnTo>
                  <a:pt x="9527" y="62560"/>
                </a:lnTo>
                <a:lnTo>
                  <a:pt x="7378" y="62656"/>
                </a:lnTo>
                <a:lnTo>
                  <a:pt x="4046" y="62642"/>
                </a:lnTo>
                <a:lnTo>
                  <a:pt x="2577" y="57487"/>
                </a:lnTo>
                <a:lnTo>
                  <a:pt x="2353" y="55250"/>
                </a:lnTo>
                <a:lnTo>
                  <a:pt x="2394" y="52660"/>
                </a:lnTo>
                <a:lnTo>
                  <a:pt x="3407" y="48865"/>
                </a:lnTo>
                <a:lnTo>
                  <a:pt x="2931" y="47104"/>
                </a:lnTo>
                <a:lnTo>
                  <a:pt x="2890" y="45914"/>
                </a:lnTo>
                <a:lnTo>
                  <a:pt x="2632" y="44282"/>
                </a:lnTo>
                <a:lnTo>
                  <a:pt x="0" y="40759"/>
                </a:lnTo>
                <a:lnTo>
                  <a:pt x="1435" y="34259"/>
                </a:lnTo>
                <a:lnTo>
                  <a:pt x="2448" y="32681"/>
                </a:lnTo>
                <a:lnTo>
                  <a:pt x="3876" y="32831"/>
                </a:lnTo>
                <a:lnTo>
                  <a:pt x="6922" y="34680"/>
                </a:lnTo>
                <a:lnTo>
                  <a:pt x="7426" y="34626"/>
                </a:lnTo>
                <a:lnTo>
                  <a:pt x="8350" y="32191"/>
                </a:lnTo>
                <a:lnTo>
                  <a:pt x="9248" y="31369"/>
                </a:lnTo>
                <a:lnTo>
                  <a:pt x="11125" y="30641"/>
                </a:lnTo>
                <a:lnTo>
                  <a:pt x="11662" y="26697"/>
                </a:lnTo>
                <a:lnTo>
                  <a:pt x="12539" y="25942"/>
                </a:lnTo>
                <a:lnTo>
                  <a:pt x="13600" y="25534"/>
                </a:lnTo>
                <a:lnTo>
                  <a:pt x="15232" y="25452"/>
                </a:lnTo>
                <a:lnTo>
                  <a:pt x="16647" y="25221"/>
                </a:lnTo>
                <a:lnTo>
                  <a:pt x="16735" y="24528"/>
                </a:lnTo>
                <a:lnTo>
                  <a:pt x="14749" y="19951"/>
                </a:lnTo>
                <a:lnTo>
                  <a:pt x="14926" y="18789"/>
                </a:lnTo>
                <a:lnTo>
                  <a:pt x="15885" y="14178"/>
                </a:lnTo>
                <a:lnTo>
                  <a:pt x="16490" y="12369"/>
                </a:lnTo>
                <a:lnTo>
                  <a:pt x="17068" y="11778"/>
                </a:lnTo>
                <a:lnTo>
                  <a:pt x="19319" y="12009"/>
                </a:lnTo>
                <a:lnTo>
                  <a:pt x="22467" y="12825"/>
                </a:lnTo>
                <a:lnTo>
                  <a:pt x="23304" y="14151"/>
                </a:lnTo>
                <a:lnTo>
                  <a:pt x="24847" y="15334"/>
                </a:lnTo>
                <a:lnTo>
                  <a:pt x="27152" y="15252"/>
                </a:lnTo>
                <a:lnTo>
                  <a:pt x="29825" y="15477"/>
                </a:lnTo>
                <a:lnTo>
                  <a:pt x="31906" y="15552"/>
                </a:lnTo>
                <a:lnTo>
                  <a:pt x="33572" y="14722"/>
                </a:lnTo>
                <a:lnTo>
                  <a:pt x="37332" y="13172"/>
                </a:lnTo>
                <a:lnTo>
                  <a:pt x="39189" y="12655"/>
                </a:lnTo>
                <a:lnTo>
                  <a:pt x="40882" y="11968"/>
                </a:lnTo>
                <a:lnTo>
                  <a:pt x="46322" y="9425"/>
                </a:lnTo>
                <a:lnTo>
                  <a:pt x="48505" y="9622"/>
                </a:lnTo>
                <a:lnTo>
                  <a:pt x="49994" y="9955"/>
                </a:lnTo>
                <a:lnTo>
                  <a:pt x="51137" y="10363"/>
                </a:lnTo>
                <a:lnTo>
                  <a:pt x="53693" y="12097"/>
                </a:lnTo>
                <a:lnTo>
                  <a:pt x="55808" y="13852"/>
                </a:lnTo>
                <a:lnTo>
                  <a:pt x="57297" y="14375"/>
                </a:lnTo>
                <a:lnTo>
                  <a:pt x="59963" y="14335"/>
                </a:lnTo>
                <a:lnTo>
                  <a:pt x="63819" y="14674"/>
                </a:lnTo>
                <a:lnTo>
                  <a:pt x="68551" y="14647"/>
                </a:lnTo>
                <a:lnTo>
                  <a:pt x="71319" y="14158"/>
                </a:lnTo>
                <a:lnTo>
                  <a:pt x="74848" y="13294"/>
                </a:lnTo>
                <a:lnTo>
                  <a:pt x="81145" y="11220"/>
                </a:lnTo>
                <a:lnTo>
                  <a:pt x="89427" y="6875"/>
                </a:lnTo>
                <a:lnTo>
                  <a:pt x="94296" y="4760"/>
                </a:lnTo>
                <a:lnTo>
                  <a:pt x="96397" y="4508"/>
                </a:lnTo>
                <a:lnTo>
                  <a:pt x="99131" y="4488"/>
                </a:lnTo>
                <a:lnTo>
                  <a:pt x="101865" y="5039"/>
                </a:lnTo>
                <a:lnTo>
                  <a:pt x="104965" y="5433"/>
                </a:lnTo>
                <a:lnTo>
                  <a:pt x="106400" y="5399"/>
                </a:lnTo>
                <a:lnTo>
                  <a:pt x="109753" y="4964"/>
                </a:lnTo>
                <a:lnTo>
                  <a:pt x="114105" y="4080"/>
                </a:lnTo>
                <a:lnTo>
                  <a:pt x="116839" y="3359"/>
                </a:lnTo>
                <a:lnTo>
                  <a:pt x="120143" y="2176"/>
                </a:lnTo>
                <a:lnTo>
                  <a:pt x="122204" y="204"/>
                </a:lnTo>
                <a:lnTo>
                  <a:pt x="122870" y="0"/>
                </a:lnTo>
                <a:lnTo>
                  <a:pt x="123727" y="360"/>
                </a:lnTo>
                <a:lnTo>
                  <a:pt x="124128" y="496"/>
                </a:lnTo>
                <a:lnTo>
                  <a:pt x="124971" y="161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90" name="Google Shape;3890;p208"/>
          <p:cNvSpPr/>
          <p:nvPr/>
        </p:nvSpPr>
        <p:spPr>
          <a:xfrm>
            <a:off x="8215960" y="5036239"/>
            <a:ext cx="25296" cy="33245"/>
          </a:xfrm>
          <a:custGeom>
            <a:rect b="b" l="l" r="r" t="t"/>
            <a:pathLst>
              <a:path extrusionOk="0" h="33245" w="25296">
                <a:moveTo>
                  <a:pt x="22155" y="4529"/>
                </a:moveTo>
                <a:lnTo>
                  <a:pt x="22536" y="4835"/>
                </a:lnTo>
                <a:lnTo>
                  <a:pt x="24297" y="5807"/>
                </a:lnTo>
                <a:lnTo>
                  <a:pt x="24453" y="7752"/>
                </a:lnTo>
                <a:lnTo>
                  <a:pt x="24283" y="9969"/>
                </a:lnTo>
                <a:lnTo>
                  <a:pt x="23929" y="11370"/>
                </a:lnTo>
                <a:lnTo>
                  <a:pt x="24065" y="12763"/>
                </a:lnTo>
                <a:lnTo>
                  <a:pt x="24630" y="14939"/>
                </a:lnTo>
                <a:lnTo>
                  <a:pt x="25167" y="16429"/>
                </a:lnTo>
                <a:lnTo>
                  <a:pt x="25296" y="23215"/>
                </a:lnTo>
                <a:lnTo>
                  <a:pt x="24698" y="22902"/>
                </a:lnTo>
                <a:lnTo>
                  <a:pt x="23617" y="22610"/>
                </a:lnTo>
                <a:lnTo>
                  <a:pt x="23039" y="22746"/>
                </a:lnTo>
                <a:lnTo>
                  <a:pt x="22515" y="25799"/>
                </a:lnTo>
                <a:lnTo>
                  <a:pt x="22107" y="30335"/>
                </a:lnTo>
                <a:lnTo>
                  <a:pt x="22352" y="33157"/>
                </a:lnTo>
                <a:lnTo>
                  <a:pt x="18231" y="33245"/>
                </a:lnTo>
                <a:lnTo>
                  <a:pt x="13022" y="32939"/>
                </a:lnTo>
                <a:lnTo>
                  <a:pt x="9289" y="31715"/>
                </a:lnTo>
                <a:lnTo>
                  <a:pt x="5263" y="29029"/>
                </a:lnTo>
                <a:lnTo>
                  <a:pt x="2877" y="24840"/>
                </a:lnTo>
                <a:lnTo>
                  <a:pt x="1829" y="22216"/>
                </a:lnTo>
                <a:lnTo>
                  <a:pt x="367" y="22066"/>
                </a:lnTo>
                <a:lnTo>
                  <a:pt x="129" y="21617"/>
                </a:lnTo>
                <a:lnTo>
                  <a:pt x="0" y="18414"/>
                </a:lnTo>
                <a:lnTo>
                  <a:pt x="27" y="15062"/>
                </a:lnTo>
                <a:lnTo>
                  <a:pt x="306" y="14171"/>
                </a:lnTo>
                <a:lnTo>
                  <a:pt x="3012" y="10044"/>
                </a:lnTo>
                <a:lnTo>
                  <a:pt x="4692" y="7487"/>
                </a:lnTo>
                <a:lnTo>
                  <a:pt x="5739" y="5018"/>
                </a:lnTo>
                <a:lnTo>
                  <a:pt x="8017" y="2115"/>
                </a:lnTo>
                <a:lnTo>
                  <a:pt x="10452" y="265"/>
                </a:lnTo>
                <a:lnTo>
                  <a:pt x="11356" y="0"/>
                </a:lnTo>
                <a:lnTo>
                  <a:pt x="11982" y="75"/>
                </a:lnTo>
                <a:lnTo>
                  <a:pt x="16279" y="2618"/>
                </a:lnTo>
                <a:lnTo>
                  <a:pt x="20686" y="5032"/>
                </a:lnTo>
                <a:lnTo>
                  <a:pt x="21652" y="476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91" name="Google Shape;3891;p208"/>
          <p:cNvSpPr/>
          <p:nvPr/>
        </p:nvSpPr>
        <p:spPr>
          <a:xfrm>
            <a:off x="6247788" y="4103877"/>
            <a:ext cx="13463" cy="4093"/>
          </a:xfrm>
          <a:custGeom>
            <a:rect b="b" l="l" r="r" t="t"/>
            <a:pathLst>
              <a:path extrusionOk="0" h="4093" w="13463">
                <a:moveTo>
                  <a:pt x="8820" y="2278"/>
                </a:moveTo>
                <a:lnTo>
                  <a:pt x="8486" y="2496"/>
                </a:lnTo>
                <a:lnTo>
                  <a:pt x="7378" y="1788"/>
                </a:lnTo>
                <a:lnTo>
                  <a:pt x="7222" y="1224"/>
                </a:lnTo>
                <a:lnTo>
                  <a:pt x="6827" y="1197"/>
                </a:lnTo>
                <a:lnTo>
                  <a:pt x="6168" y="687"/>
                </a:lnTo>
                <a:lnTo>
                  <a:pt x="6324" y="27"/>
                </a:lnTo>
                <a:lnTo>
                  <a:pt x="7834" y="0"/>
                </a:lnTo>
                <a:lnTo>
                  <a:pt x="8439" y="1829"/>
                </a:lnTo>
                <a:lnTo>
                  <a:pt x="8820" y="2278"/>
                </a:lnTo>
                <a:close/>
                <a:moveTo>
                  <a:pt x="12995" y="3815"/>
                </a:moveTo>
                <a:lnTo>
                  <a:pt x="12920" y="4094"/>
                </a:lnTo>
                <a:lnTo>
                  <a:pt x="11839" y="3305"/>
                </a:lnTo>
                <a:lnTo>
                  <a:pt x="9765" y="3298"/>
                </a:lnTo>
                <a:lnTo>
                  <a:pt x="9438" y="2217"/>
                </a:lnTo>
                <a:lnTo>
                  <a:pt x="10234" y="2040"/>
                </a:lnTo>
                <a:lnTo>
                  <a:pt x="12866" y="2421"/>
                </a:lnTo>
                <a:lnTo>
                  <a:pt x="13464" y="3359"/>
                </a:lnTo>
                <a:lnTo>
                  <a:pt x="12995" y="3815"/>
                </a:lnTo>
                <a:close/>
                <a:moveTo>
                  <a:pt x="177" y="2060"/>
                </a:moveTo>
                <a:lnTo>
                  <a:pt x="2360" y="3189"/>
                </a:lnTo>
                <a:lnTo>
                  <a:pt x="3672" y="3019"/>
                </a:lnTo>
                <a:lnTo>
                  <a:pt x="3781" y="3264"/>
                </a:lnTo>
                <a:lnTo>
                  <a:pt x="3074" y="3522"/>
                </a:lnTo>
                <a:lnTo>
                  <a:pt x="2897" y="3733"/>
                </a:lnTo>
                <a:lnTo>
                  <a:pt x="795" y="4026"/>
                </a:lnTo>
                <a:lnTo>
                  <a:pt x="136" y="3971"/>
                </a:lnTo>
                <a:lnTo>
                  <a:pt x="0" y="3210"/>
                </a:lnTo>
                <a:lnTo>
                  <a:pt x="177" y="206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92" name="Google Shape;3892;p208"/>
          <p:cNvSpPr/>
          <p:nvPr/>
        </p:nvSpPr>
        <p:spPr>
          <a:xfrm>
            <a:off x="7885053" y="4073161"/>
            <a:ext cx="201057" cy="315440"/>
          </a:xfrm>
          <a:custGeom>
            <a:rect b="b" l="l" r="r" t="t"/>
            <a:pathLst>
              <a:path extrusionOk="0" h="315440" w="201057">
                <a:moveTo>
                  <a:pt x="200996" y="80526"/>
                </a:moveTo>
                <a:lnTo>
                  <a:pt x="201003" y="89489"/>
                </a:lnTo>
                <a:lnTo>
                  <a:pt x="201010" y="98431"/>
                </a:lnTo>
                <a:lnTo>
                  <a:pt x="201016" y="107346"/>
                </a:lnTo>
                <a:lnTo>
                  <a:pt x="201023" y="116240"/>
                </a:lnTo>
                <a:lnTo>
                  <a:pt x="201030" y="125114"/>
                </a:lnTo>
                <a:lnTo>
                  <a:pt x="201037" y="133961"/>
                </a:lnTo>
                <a:lnTo>
                  <a:pt x="201044" y="142787"/>
                </a:lnTo>
                <a:lnTo>
                  <a:pt x="201050" y="151600"/>
                </a:lnTo>
                <a:lnTo>
                  <a:pt x="201057" y="154511"/>
                </a:lnTo>
                <a:lnTo>
                  <a:pt x="200812" y="155667"/>
                </a:lnTo>
                <a:lnTo>
                  <a:pt x="200710" y="155830"/>
                </a:lnTo>
                <a:lnTo>
                  <a:pt x="200336" y="156027"/>
                </a:lnTo>
                <a:lnTo>
                  <a:pt x="195801" y="155211"/>
                </a:lnTo>
                <a:lnTo>
                  <a:pt x="193815" y="155191"/>
                </a:lnTo>
                <a:lnTo>
                  <a:pt x="191027" y="155816"/>
                </a:lnTo>
                <a:lnTo>
                  <a:pt x="186933" y="156149"/>
                </a:lnTo>
                <a:lnTo>
                  <a:pt x="184295" y="156048"/>
                </a:lnTo>
                <a:lnTo>
                  <a:pt x="182459" y="157557"/>
                </a:lnTo>
                <a:lnTo>
                  <a:pt x="181024" y="159380"/>
                </a:lnTo>
                <a:lnTo>
                  <a:pt x="181704" y="163745"/>
                </a:lnTo>
                <a:lnTo>
                  <a:pt x="181548" y="165180"/>
                </a:lnTo>
                <a:lnTo>
                  <a:pt x="180997" y="166676"/>
                </a:lnTo>
                <a:lnTo>
                  <a:pt x="179753" y="167961"/>
                </a:lnTo>
                <a:lnTo>
                  <a:pt x="178508" y="168988"/>
                </a:lnTo>
                <a:lnTo>
                  <a:pt x="177767" y="169886"/>
                </a:lnTo>
                <a:lnTo>
                  <a:pt x="176849" y="171858"/>
                </a:lnTo>
                <a:lnTo>
                  <a:pt x="176162" y="172776"/>
                </a:lnTo>
                <a:lnTo>
                  <a:pt x="176223" y="174013"/>
                </a:lnTo>
                <a:lnTo>
                  <a:pt x="176006" y="175305"/>
                </a:lnTo>
                <a:lnTo>
                  <a:pt x="175258" y="175985"/>
                </a:lnTo>
                <a:lnTo>
                  <a:pt x="173361" y="176475"/>
                </a:lnTo>
                <a:lnTo>
                  <a:pt x="172130" y="177053"/>
                </a:lnTo>
                <a:lnTo>
                  <a:pt x="171144" y="177998"/>
                </a:lnTo>
                <a:lnTo>
                  <a:pt x="170484" y="178678"/>
                </a:lnTo>
                <a:lnTo>
                  <a:pt x="170831" y="179583"/>
                </a:lnTo>
                <a:lnTo>
                  <a:pt x="171314" y="180820"/>
                </a:lnTo>
                <a:lnTo>
                  <a:pt x="171586" y="182758"/>
                </a:lnTo>
                <a:lnTo>
                  <a:pt x="171776" y="183894"/>
                </a:lnTo>
                <a:lnTo>
                  <a:pt x="172714" y="184818"/>
                </a:lnTo>
                <a:lnTo>
                  <a:pt x="173286" y="185478"/>
                </a:lnTo>
                <a:lnTo>
                  <a:pt x="173483" y="186287"/>
                </a:lnTo>
                <a:lnTo>
                  <a:pt x="172939" y="186961"/>
                </a:lnTo>
                <a:lnTo>
                  <a:pt x="170613" y="188362"/>
                </a:lnTo>
                <a:lnTo>
                  <a:pt x="169682" y="188885"/>
                </a:lnTo>
                <a:lnTo>
                  <a:pt x="168614" y="189599"/>
                </a:lnTo>
                <a:lnTo>
                  <a:pt x="168206" y="189864"/>
                </a:lnTo>
                <a:lnTo>
                  <a:pt x="166506" y="191197"/>
                </a:lnTo>
                <a:lnTo>
                  <a:pt x="165649" y="192380"/>
                </a:lnTo>
                <a:lnTo>
                  <a:pt x="165235" y="193359"/>
                </a:lnTo>
                <a:lnTo>
                  <a:pt x="165255" y="194720"/>
                </a:lnTo>
                <a:lnTo>
                  <a:pt x="166119" y="196746"/>
                </a:lnTo>
                <a:lnTo>
                  <a:pt x="167064" y="198466"/>
                </a:lnTo>
                <a:lnTo>
                  <a:pt x="167424" y="199765"/>
                </a:lnTo>
                <a:lnTo>
                  <a:pt x="167642" y="201186"/>
                </a:lnTo>
                <a:lnTo>
                  <a:pt x="167560" y="202533"/>
                </a:lnTo>
                <a:lnTo>
                  <a:pt x="167070" y="203709"/>
                </a:lnTo>
                <a:lnTo>
                  <a:pt x="166220" y="204763"/>
                </a:lnTo>
                <a:lnTo>
                  <a:pt x="163018" y="206756"/>
                </a:lnTo>
                <a:lnTo>
                  <a:pt x="161447" y="208932"/>
                </a:lnTo>
                <a:lnTo>
                  <a:pt x="160182" y="211584"/>
                </a:lnTo>
                <a:lnTo>
                  <a:pt x="159869" y="213025"/>
                </a:lnTo>
                <a:lnTo>
                  <a:pt x="160209" y="213991"/>
                </a:lnTo>
                <a:lnTo>
                  <a:pt x="160882" y="214800"/>
                </a:lnTo>
                <a:lnTo>
                  <a:pt x="161827" y="215215"/>
                </a:lnTo>
                <a:lnTo>
                  <a:pt x="163215" y="215337"/>
                </a:lnTo>
                <a:lnTo>
                  <a:pt x="165513" y="214895"/>
                </a:lnTo>
                <a:lnTo>
                  <a:pt x="167655" y="214603"/>
                </a:lnTo>
                <a:lnTo>
                  <a:pt x="169927" y="215555"/>
                </a:lnTo>
                <a:lnTo>
                  <a:pt x="171110" y="217772"/>
                </a:lnTo>
                <a:lnTo>
                  <a:pt x="170654" y="219390"/>
                </a:lnTo>
                <a:lnTo>
                  <a:pt x="171511" y="222328"/>
                </a:lnTo>
                <a:lnTo>
                  <a:pt x="172272" y="225871"/>
                </a:lnTo>
                <a:lnTo>
                  <a:pt x="172218" y="227060"/>
                </a:lnTo>
                <a:lnTo>
                  <a:pt x="172551" y="227509"/>
                </a:lnTo>
                <a:lnTo>
                  <a:pt x="173972" y="227740"/>
                </a:lnTo>
                <a:lnTo>
                  <a:pt x="174292" y="228570"/>
                </a:lnTo>
                <a:lnTo>
                  <a:pt x="173823" y="234779"/>
                </a:lnTo>
                <a:lnTo>
                  <a:pt x="174483" y="236513"/>
                </a:lnTo>
                <a:lnTo>
                  <a:pt x="175435" y="237750"/>
                </a:lnTo>
                <a:lnTo>
                  <a:pt x="176509" y="238396"/>
                </a:lnTo>
                <a:lnTo>
                  <a:pt x="177597" y="239226"/>
                </a:lnTo>
                <a:lnTo>
                  <a:pt x="178154" y="239797"/>
                </a:lnTo>
                <a:lnTo>
                  <a:pt x="179406" y="239933"/>
                </a:lnTo>
                <a:lnTo>
                  <a:pt x="180814" y="241062"/>
                </a:lnTo>
                <a:lnTo>
                  <a:pt x="181194" y="242565"/>
                </a:lnTo>
                <a:lnTo>
                  <a:pt x="181099" y="244020"/>
                </a:lnTo>
                <a:lnTo>
                  <a:pt x="180283" y="247161"/>
                </a:lnTo>
                <a:lnTo>
                  <a:pt x="179617" y="249276"/>
                </a:lnTo>
                <a:lnTo>
                  <a:pt x="178801" y="249133"/>
                </a:lnTo>
                <a:lnTo>
                  <a:pt x="177141" y="248610"/>
                </a:lnTo>
                <a:lnTo>
                  <a:pt x="175115" y="248161"/>
                </a:lnTo>
                <a:lnTo>
                  <a:pt x="172626" y="247801"/>
                </a:lnTo>
                <a:lnTo>
                  <a:pt x="170260" y="248664"/>
                </a:lnTo>
                <a:lnTo>
                  <a:pt x="167703" y="249773"/>
                </a:lnTo>
                <a:lnTo>
                  <a:pt x="166901" y="250595"/>
                </a:lnTo>
                <a:lnTo>
                  <a:pt x="166187" y="251085"/>
                </a:lnTo>
                <a:lnTo>
                  <a:pt x="165058" y="251003"/>
                </a:lnTo>
                <a:lnTo>
                  <a:pt x="164024" y="251146"/>
                </a:lnTo>
                <a:lnTo>
                  <a:pt x="163466" y="251935"/>
                </a:lnTo>
                <a:lnTo>
                  <a:pt x="162528" y="252812"/>
                </a:lnTo>
                <a:lnTo>
                  <a:pt x="158842" y="254621"/>
                </a:lnTo>
                <a:lnTo>
                  <a:pt x="158067" y="255281"/>
                </a:lnTo>
                <a:lnTo>
                  <a:pt x="157605" y="255933"/>
                </a:lnTo>
                <a:lnTo>
                  <a:pt x="157605" y="256648"/>
                </a:lnTo>
                <a:lnTo>
                  <a:pt x="157979" y="258116"/>
                </a:lnTo>
                <a:lnTo>
                  <a:pt x="157972" y="259945"/>
                </a:lnTo>
                <a:lnTo>
                  <a:pt x="157149" y="261428"/>
                </a:lnTo>
                <a:lnTo>
                  <a:pt x="156197" y="262421"/>
                </a:lnTo>
                <a:lnTo>
                  <a:pt x="155103" y="262802"/>
                </a:lnTo>
                <a:lnTo>
                  <a:pt x="154198" y="263012"/>
                </a:lnTo>
                <a:lnTo>
                  <a:pt x="153600" y="263624"/>
                </a:lnTo>
                <a:lnTo>
                  <a:pt x="151675" y="266984"/>
                </a:lnTo>
                <a:lnTo>
                  <a:pt x="150845" y="267602"/>
                </a:lnTo>
                <a:lnTo>
                  <a:pt x="149152" y="267500"/>
                </a:lnTo>
                <a:lnTo>
                  <a:pt x="144297" y="272526"/>
                </a:lnTo>
                <a:lnTo>
                  <a:pt x="143814" y="274008"/>
                </a:lnTo>
                <a:lnTo>
                  <a:pt x="142039" y="276109"/>
                </a:lnTo>
                <a:lnTo>
                  <a:pt x="139795" y="278442"/>
                </a:lnTo>
                <a:lnTo>
                  <a:pt x="137789" y="279571"/>
                </a:lnTo>
                <a:lnTo>
                  <a:pt x="137626" y="280006"/>
                </a:lnTo>
                <a:lnTo>
                  <a:pt x="137089" y="280448"/>
                </a:lnTo>
                <a:lnTo>
                  <a:pt x="135852" y="280951"/>
                </a:lnTo>
                <a:lnTo>
                  <a:pt x="131568" y="283793"/>
                </a:lnTo>
                <a:lnTo>
                  <a:pt x="126420" y="283678"/>
                </a:lnTo>
                <a:lnTo>
                  <a:pt x="124149" y="284793"/>
                </a:lnTo>
                <a:lnTo>
                  <a:pt x="121939" y="285283"/>
                </a:lnTo>
                <a:lnTo>
                  <a:pt x="118702" y="285833"/>
                </a:lnTo>
                <a:lnTo>
                  <a:pt x="117736" y="285779"/>
                </a:lnTo>
                <a:lnTo>
                  <a:pt x="113588" y="286010"/>
                </a:lnTo>
                <a:lnTo>
                  <a:pt x="108726" y="285929"/>
                </a:lnTo>
                <a:lnTo>
                  <a:pt x="106863" y="286330"/>
                </a:lnTo>
                <a:lnTo>
                  <a:pt x="105115" y="287404"/>
                </a:lnTo>
                <a:lnTo>
                  <a:pt x="103817" y="288349"/>
                </a:lnTo>
                <a:lnTo>
                  <a:pt x="103633" y="288669"/>
                </a:lnTo>
                <a:lnTo>
                  <a:pt x="103823" y="289063"/>
                </a:lnTo>
                <a:lnTo>
                  <a:pt x="103775" y="289376"/>
                </a:lnTo>
                <a:lnTo>
                  <a:pt x="107176" y="291695"/>
                </a:lnTo>
                <a:lnTo>
                  <a:pt x="108026" y="292831"/>
                </a:lnTo>
                <a:lnTo>
                  <a:pt x="107169" y="293932"/>
                </a:lnTo>
                <a:lnTo>
                  <a:pt x="106761" y="294095"/>
                </a:lnTo>
                <a:lnTo>
                  <a:pt x="106713" y="294163"/>
                </a:lnTo>
                <a:lnTo>
                  <a:pt x="106156" y="295034"/>
                </a:lnTo>
                <a:lnTo>
                  <a:pt x="104163" y="297645"/>
                </a:lnTo>
                <a:lnTo>
                  <a:pt x="101130" y="300732"/>
                </a:lnTo>
                <a:lnTo>
                  <a:pt x="99580" y="301616"/>
                </a:lnTo>
                <a:lnTo>
                  <a:pt x="98961" y="302194"/>
                </a:lnTo>
                <a:lnTo>
                  <a:pt x="98152" y="304241"/>
                </a:lnTo>
                <a:lnTo>
                  <a:pt x="97635" y="304527"/>
                </a:lnTo>
                <a:lnTo>
                  <a:pt x="95548" y="304792"/>
                </a:lnTo>
                <a:lnTo>
                  <a:pt x="91427" y="305016"/>
                </a:lnTo>
                <a:lnTo>
                  <a:pt x="85722" y="305683"/>
                </a:lnTo>
                <a:lnTo>
                  <a:pt x="82301" y="305907"/>
                </a:lnTo>
                <a:lnTo>
                  <a:pt x="80172" y="305717"/>
                </a:lnTo>
                <a:lnTo>
                  <a:pt x="77180" y="307131"/>
                </a:lnTo>
                <a:lnTo>
                  <a:pt x="76113" y="307491"/>
                </a:lnTo>
                <a:lnTo>
                  <a:pt x="75460" y="307614"/>
                </a:lnTo>
                <a:lnTo>
                  <a:pt x="72495" y="308981"/>
                </a:lnTo>
                <a:lnTo>
                  <a:pt x="70034" y="311109"/>
                </a:lnTo>
                <a:lnTo>
                  <a:pt x="69156" y="311510"/>
                </a:lnTo>
                <a:lnTo>
                  <a:pt x="65688" y="312415"/>
                </a:lnTo>
                <a:lnTo>
                  <a:pt x="64308" y="313877"/>
                </a:lnTo>
                <a:lnTo>
                  <a:pt x="63676" y="313999"/>
                </a:lnTo>
                <a:lnTo>
                  <a:pt x="61452" y="312068"/>
                </a:lnTo>
                <a:lnTo>
                  <a:pt x="59936" y="310320"/>
                </a:lnTo>
                <a:lnTo>
                  <a:pt x="59195" y="308545"/>
                </a:lnTo>
                <a:lnTo>
                  <a:pt x="59106" y="307981"/>
                </a:lnTo>
                <a:lnTo>
                  <a:pt x="58684" y="308083"/>
                </a:lnTo>
                <a:lnTo>
                  <a:pt x="57467" y="308872"/>
                </a:lnTo>
                <a:lnTo>
                  <a:pt x="56413" y="309763"/>
                </a:lnTo>
                <a:lnTo>
                  <a:pt x="55930" y="311463"/>
                </a:lnTo>
                <a:lnTo>
                  <a:pt x="52347" y="312605"/>
                </a:lnTo>
                <a:lnTo>
                  <a:pt x="49280" y="313591"/>
                </a:lnTo>
                <a:lnTo>
                  <a:pt x="47886" y="314829"/>
                </a:lnTo>
                <a:lnTo>
                  <a:pt x="45737" y="315441"/>
                </a:lnTo>
                <a:lnTo>
                  <a:pt x="42997" y="315189"/>
                </a:lnTo>
                <a:lnTo>
                  <a:pt x="40861" y="314686"/>
                </a:lnTo>
                <a:lnTo>
                  <a:pt x="38774" y="314516"/>
                </a:lnTo>
                <a:lnTo>
                  <a:pt x="39773" y="312972"/>
                </a:lnTo>
                <a:lnTo>
                  <a:pt x="40161" y="311823"/>
                </a:lnTo>
                <a:lnTo>
                  <a:pt x="40256" y="310415"/>
                </a:lnTo>
                <a:lnTo>
                  <a:pt x="40107" y="309464"/>
                </a:lnTo>
                <a:lnTo>
                  <a:pt x="38855" y="308988"/>
                </a:lnTo>
                <a:lnTo>
                  <a:pt x="38067" y="308240"/>
                </a:lnTo>
                <a:lnTo>
                  <a:pt x="36271" y="303799"/>
                </a:lnTo>
                <a:lnTo>
                  <a:pt x="34429" y="299229"/>
                </a:lnTo>
                <a:lnTo>
                  <a:pt x="31831" y="294728"/>
                </a:lnTo>
                <a:lnTo>
                  <a:pt x="29002" y="291851"/>
                </a:lnTo>
                <a:lnTo>
                  <a:pt x="26955" y="290097"/>
                </a:lnTo>
                <a:lnTo>
                  <a:pt x="26302" y="289873"/>
                </a:lnTo>
                <a:lnTo>
                  <a:pt x="25249" y="289322"/>
                </a:lnTo>
                <a:lnTo>
                  <a:pt x="24514" y="288812"/>
                </a:lnTo>
                <a:lnTo>
                  <a:pt x="20760" y="285752"/>
                </a:lnTo>
                <a:lnTo>
                  <a:pt x="16871" y="282325"/>
                </a:lnTo>
                <a:lnTo>
                  <a:pt x="15871" y="280760"/>
                </a:lnTo>
                <a:lnTo>
                  <a:pt x="13926" y="278428"/>
                </a:lnTo>
                <a:lnTo>
                  <a:pt x="11751" y="276021"/>
                </a:lnTo>
                <a:lnTo>
                  <a:pt x="10622" y="274926"/>
                </a:lnTo>
                <a:lnTo>
                  <a:pt x="10098" y="272947"/>
                </a:lnTo>
                <a:lnTo>
                  <a:pt x="11594" y="271159"/>
                </a:lnTo>
                <a:lnTo>
                  <a:pt x="13199" y="268901"/>
                </a:lnTo>
                <a:lnTo>
                  <a:pt x="15171" y="267398"/>
                </a:lnTo>
                <a:lnTo>
                  <a:pt x="17728" y="267296"/>
                </a:lnTo>
                <a:lnTo>
                  <a:pt x="21937" y="267915"/>
                </a:lnTo>
                <a:lnTo>
                  <a:pt x="26479" y="268133"/>
                </a:lnTo>
                <a:lnTo>
                  <a:pt x="30981" y="267664"/>
                </a:lnTo>
                <a:lnTo>
                  <a:pt x="32144" y="267337"/>
                </a:lnTo>
                <a:lnTo>
                  <a:pt x="33300" y="267364"/>
                </a:lnTo>
                <a:lnTo>
                  <a:pt x="35721" y="267888"/>
                </a:lnTo>
                <a:lnTo>
                  <a:pt x="39937" y="267772"/>
                </a:lnTo>
                <a:lnTo>
                  <a:pt x="42113" y="266861"/>
                </a:lnTo>
                <a:lnTo>
                  <a:pt x="39767" y="265304"/>
                </a:lnTo>
                <a:lnTo>
                  <a:pt x="37244" y="262836"/>
                </a:lnTo>
                <a:lnTo>
                  <a:pt x="34884" y="260129"/>
                </a:lnTo>
                <a:lnTo>
                  <a:pt x="33449" y="257674"/>
                </a:lnTo>
                <a:lnTo>
                  <a:pt x="32137" y="254512"/>
                </a:lnTo>
                <a:lnTo>
                  <a:pt x="30926" y="250602"/>
                </a:lnTo>
                <a:lnTo>
                  <a:pt x="30186" y="245529"/>
                </a:lnTo>
                <a:lnTo>
                  <a:pt x="30294" y="242653"/>
                </a:lnTo>
                <a:lnTo>
                  <a:pt x="30675" y="240606"/>
                </a:lnTo>
                <a:lnTo>
                  <a:pt x="31940" y="237261"/>
                </a:lnTo>
                <a:lnTo>
                  <a:pt x="31103" y="235302"/>
                </a:lnTo>
                <a:lnTo>
                  <a:pt x="31287" y="233718"/>
                </a:lnTo>
                <a:lnTo>
                  <a:pt x="31165" y="231372"/>
                </a:lnTo>
                <a:lnTo>
                  <a:pt x="30757" y="230175"/>
                </a:lnTo>
                <a:lnTo>
                  <a:pt x="29118" y="226279"/>
                </a:lnTo>
                <a:lnTo>
                  <a:pt x="28784" y="225850"/>
                </a:lnTo>
                <a:lnTo>
                  <a:pt x="27336" y="223151"/>
                </a:lnTo>
                <a:lnTo>
                  <a:pt x="26697" y="218635"/>
                </a:lnTo>
                <a:lnTo>
                  <a:pt x="25058" y="215650"/>
                </a:lnTo>
                <a:lnTo>
                  <a:pt x="22426" y="214208"/>
                </a:lnTo>
                <a:lnTo>
                  <a:pt x="20931" y="212447"/>
                </a:lnTo>
                <a:lnTo>
                  <a:pt x="20380" y="209346"/>
                </a:lnTo>
                <a:lnTo>
                  <a:pt x="19339" y="208530"/>
                </a:lnTo>
                <a:lnTo>
                  <a:pt x="15205" y="207449"/>
                </a:lnTo>
                <a:lnTo>
                  <a:pt x="11751" y="207422"/>
                </a:lnTo>
                <a:lnTo>
                  <a:pt x="9241" y="203920"/>
                </a:lnTo>
                <a:lnTo>
                  <a:pt x="6018" y="199412"/>
                </a:lnTo>
                <a:lnTo>
                  <a:pt x="3019" y="195223"/>
                </a:lnTo>
                <a:lnTo>
                  <a:pt x="1102" y="186818"/>
                </a:lnTo>
                <a:lnTo>
                  <a:pt x="0" y="182003"/>
                </a:lnTo>
                <a:lnTo>
                  <a:pt x="1244" y="180541"/>
                </a:lnTo>
                <a:lnTo>
                  <a:pt x="3706" y="177107"/>
                </a:lnTo>
                <a:lnTo>
                  <a:pt x="6848" y="170525"/>
                </a:lnTo>
                <a:lnTo>
                  <a:pt x="13926" y="160332"/>
                </a:lnTo>
                <a:lnTo>
                  <a:pt x="17551" y="155102"/>
                </a:lnTo>
                <a:lnTo>
                  <a:pt x="24779" y="147282"/>
                </a:lnTo>
                <a:lnTo>
                  <a:pt x="33660" y="137654"/>
                </a:lnTo>
                <a:lnTo>
                  <a:pt x="38665" y="132213"/>
                </a:lnTo>
                <a:lnTo>
                  <a:pt x="39474" y="122285"/>
                </a:lnTo>
                <a:lnTo>
                  <a:pt x="40331" y="111759"/>
                </a:lnTo>
                <a:lnTo>
                  <a:pt x="40977" y="103782"/>
                </a:lnTo>
                <a:lnTo>
                  <a:pt x="41779" y="94296"/>
                </a:lnTo>
                <a:lnTo>
                  <a:pt x="42460" y="86354"/>
                </a:lnTo>
                <a:lnTo>
                  <a:pt x="42949" y="80553"/>
                </a:lnTo>
                <a:lnTo>
                  <a:pt x="43643" y="72319"/>
                </a:lnTo>
                <a:lnTo>
                  <a:pt x="44234" y="70734"/>
                </a:lnTo>
                <a:lnTo>
                  <a:pt x="47723" y="64254"/>
                </a:lnTo>
                <a:lnTo>
                  <a:pt x="47995" y="63383"/>
                </a:lnTo>
                <a:lnTo>
                  <a:pt x="47349" y="62295"/>
                </a:lnTo>
                <a:lnTo>
                  <a:pt x="42371" y="56774"/>
                </a:lnTo>
                <a:lnTo>
                  <a:pt x="40821" y="55543"/>
                </a:lnTo>
                <a:lnTo>
                  <a:pt x="39923" y="52666"/>
                </a:lnTo>
                <a:lnTo>
                  <a:pt x="41202" y="51055"/>
                </a:lnTo>
                <a:lnTo>
                  <a:pt x="35218" y="41752"/>
                </a:lnTo>
                <a:lnTo>
                  <a:pt x="33735" y="40610"/>
                </a:lnTo>
                <a:lnTo>
                  <a:pt x="33082" y="39474"/>
                </a:lnTo>
                <a:lnTo>
                  <a:pt x="33007" y="37788"/>
                </a:lnTo>
                <a:lnTo>
                  <a:pt x="32899" y="31328"/>
                </a:lnTo>
                <a:lnTo>
                  <a:pt x="31307" y="21162"/>
                </a:lnTo>
                <a:lnTo>
                  <a:pt x="29213" y="9275"/>
                </a:lnTo>
                <a:lnTo>
                  <a:pt x="36244" y="5882"/>
                </a:lnTo>
                <a:lnTo>
                  <a:pt x="41582" y="3298"/>
                </a:lnTo>
                <a:lnTo>
                  <a:pt x="48396" y="0"/>
                </a:lnTo>
                <a:lnTo>
                  <a:pt x="54706" y="3380"/>
                </a:lnTo>
                <a:lnTo>
                  <a:pt x="63853" y="8262"/>
                </a:lnTo>
                <a:lnTo>
                  <a:pt x="72998" y="13131"/>
                </a:lnTo>
                <a:lnTo>
                  <a:pt x="82138" y="18000"/>
                </a:lnTo>
                <a:lnTo>
                  <a:pt x="91284" y="22862"/>
                </a:lnTo>
                <a:lnTo>
                  <a:pt x="100423" y="27710"/>
                </a:lnTo>
                <a:lnTo>
                  <a:pt x="109569" y="32545"/>
                </a:lnTo>
                <a:lnTo>
                  <a:pt x="118708" y="37380"/>
                </a:lnTo>
                <a:lnTo>
                  <a:pt x="127855" y="42208"/>
                </a:lnTo>
                <a:lnTo>
                  <a:pt x="136994" y="47022"/>
                </a:lnTo>
                <a:lnTo>
                  <a:pt x="146140" y="51830"/>
                </a:lnTo>
                <a:lnTo>
                  <a:pt x="155279" y="56631"/>
                </a:lnTo>
                <a:lnTo>
                  <a:pt x="164425" y="61425"/>
                </a:lnTo>
                <a:lnTo>
                  <a:pt x="173564" y="66212"/>
                </a:lnTo>
                <a:lnTo>
                  <a:pt x="182711" y="70993"/>
                </a:lnTo>
                <a:lnTo>
                  <a:pt x="191850" y="75759"/>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93" name="Google Shape;3893;p208"/>
          <p:cNvSpPr/>
          <p:nvPr/>
        </p:nvSpPr>
        <p:spPr>
          <a:xfrm>
            <a:off x="8614291" y="5525400"/>
            <a:ext cx="360613" cy="96274"/>
          </a:xfrm>
          <a:custGeom>
            <a:rect b="b" l="l" r="r" t="t"/>
            <a:pathLst>
              <a:path extrusionOk="0" h="96274" w="360613">
                <a:moveTo>
                  <a:pt x="3346" y="3107"/>
                </a:moveTo>
                <a:lnTo>
                  <a:pt x="1952" y="3352"/>
                </a:lnTo>
                <a:lnTo>
                  <a:pt x="707" y="2788"/>
                </a:lnTo>
                <a:lnTo>
                  <a:pt x="0" y="1285"/>
                </a:lnTo>
                <a:lnTo>
                  <a:pt x="1571" y="0"/>
                </a:lnTo>
                <a:lnTo>
                  <a:pt x="2380" y="884"/>
                </a:lnTo>
                <a:lnTo>
                  <a:pt x="2978" y="1870"/>
                </a:lnTo>
                <a:lnTo>
                  <a:pt x="3346" y="3107"/>
                </a:lnTo>
                <a:close/>
                <a:moveTo>
                  <a:pt x="334461" y="78710"/>
                </a:moveTo>
                <a:lnTo>
                  <a:pt x="335997" y="78874"/>
                </a:lnTo>
                <a:lnTo>
                  <a:pt x="336936" y="78609"/>
                </a:lnTo>
                <a:lnTo>
                  <a:pt x="341145" y="74780"/>
                </a:lnTo>
                <a:lnTo>
                  <a:pt x="342246" y="74685"/>
                </a:lnTo>
                <a:lnTo>
                  <a:pt x="342138" y="77616"/>
                </a:lnTo>
                <a:lnTo>
                  <a:pt x="343219" y="78935"/>
                </a:lnTo>
                <a:lnTo>
                  <a:pt x="341852" y="79275"/>
                </a:lnTo>
                <a:lnTo>
                  <a:pt x="339255" y="79132"/>
                </a:lnTo>
                <a:lnTo>
                  <a:pt x="338663" y="80812"/>
                </a:lnTo>
                <a:lnTo>
                  <a:pt x="341281" y="82960"/>
                </a:lnTo>
                <a:lnTo>
                  <a:pt x="342587" y="83253"/>
                </a:lnTo>
                <a:lnTo>
                  <a:pt x="343647" y="83233"/>
                </a:lnTo>
                <a:lnTo>
                  <a:pt x="345640" y="82743"/>
                </a:lnTo>
                <a:lnTo>
                  <a:pt x="347231" y="81968"/>
                </a:lnTo>
                <a:lnTo>
                  <a:pt x="349699" y="80172"/>
                </a:lnTo>
                <a:lnTo>
                  <a:pt x="351182" y="79472"/>
                </a:lnTo>
                <a:lnTo>
                  <a:pt x="353983" y="79445"/>
                </a:lnTo>
                <a:lnTo>
                  <a:pt x="355445" y="77745"/>
                </a:lnTo>
                <a:lnTo>
                  <a:pt x="356125" y="77221"/>
                </a:lnTo>
                <a:lnTo>
                  <a:pt x="357764" y="77296"/>
                </a:lnTo>
                <a:lnTo>
                  <a:pt x="359253" y="77962"/>
                </a:lnTo>
                <a:lnTo>
                  <a:pt x="360144" y="79506"/>
                </a:lnTo>
                <a:lnTo>
                  <a:pt x="360614" y="81383"/>
                </a:lnTo>
                <a:lnTo>
                  <a:pt x="360253" y="83246"/>
                </a:lnTo>
                <a:lnTo>
                  <a:pt x="359260" y="85062"/>
                </a:lnTo>
                <a:lnTo>
                  <a:pt x="357445" y="86170"/>
                </a:lnTo>
                <a:lnTo>
                  <a:pt x="357859" y="87496"/>
                </a:lnTo>
                <a:lnTo>
                  <a:pt x="357377" y="88169"/>
                </a:lnTo>
                <a:lnTo>
                  <a:pt x="356465" y="88210"/>
                </a:lnTo>
                <a:lnTo>
                  <a:pt x="355690" y="87904"/>
                </a:lnTo>
                <a:lnTo>
                  <a:pt x="354548" y="86347"/>
                </a:lnTo>
                <a:lnTo>
                  <a:pt x="353174" y="85517"/>
                </a:lnTo>
                <a:lnTo>
                  <a:pt x="349883" y="85572"/>
                </a:lnTo>
                <a:lnTo>
                  <a:pt x="348401" y="85680"/>
                </a:lnTo>
                <a:lnTo>
                  <a:pt x="348142" y="86870"/>
                </a:lnTo>
                <a:lnTo>
                  <a:pt x="347360" y="87788"/>
                </a:lnTo>
                <a:lnTo>
                  <a:pt x="346544" y="88292"/>
                </a:lnTo>
                <a:lnTo>
                  <a:pt x="345436" y="88074"/>
                </a:lnTo>
                <a:lnTo>
                  <a:pt x="345232" y="88577"/>
                </a:lnTo>
                <a:lnTo>
                  <a:pt x="345823" y="89828"/>
                </a:lnTo>
                <a:lnTo>
                  <a:pt x="347265" y="91406"/>
                </a:lnTo>
                <a:lnTo>
                  <a:pt x="349754" y="92508"/>
                </a:lnTo>
                <a:lnTo>
                  <a:pt x="351216" y="92732"/>
                </a:lnTo>
                <a:lnTo>
                  <a:pt x="351413" y="90631"/>
                </a:lnTo>
                <a:lnTo>
                  <a:pt x="353181" y="90386"/>
                </a:lnTo>
                <a:lnTo>
                  <a:pt x="354738" y="91012"/>
                </a:lnTo>
                <a:lnTo>
                  <a:pt x="355874" y="92562"/>
                </a:lnTo>
                <a:lnTo>
                  <a:pt x="354949" y="93072"/>
                </a:lnTo>
                <a:lnTo>
                  <a:pt x="354140" y="93895"/>
                </a:lnTo>
                <a:lnTo>
                  <a:pt x="353970" y="94956"/>
                </a:lnTo>
                <a:lnTo>
                  <a:pt x="352392" y="96112"/>
                </a:lnTo>
                <a:lnTo>
                  <a:pt x="351447" y="96241"/>
                </a:lnTo>
                <a:lnTo>
                  <a:pt x="348469" y="95670"/>
                </a:lnTo>
                <a:lnTo>
                  <a:pt x="346694" y="94371"/>
                </a:lnTo>
                <a:lnTo>
                  <a:pt x="346272" y="93446"/>
                </a:lnTo>
                <a:lnTo>
                  <a:pt x="345177" y="93099"/>
                </a:lnTo>
                <a:lnTo>
                  <a:pt x="343946" y="94289"/>
                </a:lnTo>
                <a:lnTo>
                  <a:pt x="342627" y="94548"/>
                </a:lnTo>
                <a:lnTo>
                  <a:pt x="340043" y="93555"/>
                </a:lnTo>
                <a:lnTo>
                  <a:pt x="337656" y="91964"/>
                </a:lnTo>
                <a:lnTo>
                  <a:pt x="336167" y="91365"/>
                </a:lnTo>
                <a:lnTo>
                  <a:pt x="333848" y="90985"/>
                </a:lnTo>
                <a:lnTo>
                  <a:pt x="332563" y="94595"/>
                </a:lnTo>
                <a:lnTo>
                  <a:pt x="330788" y="96132"/>
                </a:lnTo>
                <a:lnTo>
                  <a:pt x="328490" y="96275"/>
                </a:lnTo>
                <a:lnTo>
                  <a:pt x="327388" y="95976"/>
                </a:lnTo>
                <a:lnTo>
                  <a:pt x="326776" y="94554"/>
                </a:lnTo>
                <a:lnTo>
                  <a:pt x="326933" y="93038"/>
                </a:lnTo>
                <a:lnTo>
                  <a:pt x="327307" y="91583"/>
                </a:lnTo>
                <a:lnTo>
                  <a:pt x="328028" y="90101"/>
                </a:lnTo>
                <a:lnTo>
                  <a:pt x="328476" y="88482"/>
                </a:lnTo>
                <a:lnTo>
                  <a:pt x="328286" y="86952"/>
                </a:lnTo>
                <a:lnTo>
                  <a:pt x="327456" y="85837"/>
                </a:lnTo>
                <a:lnTo>
                  <a:pt x="327892" y="83831"/>
                </a:lnTo>
                <a:lnTo>
                  <a:pt x="327076" y="82267"/>
                </a:lnTo>
                <a:lnTo>
                  <a:pt x="327361" y="81118"/>
                </a:lnTo>
                <a:lnTo>
                  <a:pt x="328687" y="80329"/>
                </a:lnTo>
                <a:lnTo>
                  <a:pt x="328123" y="79635"/>
                </a:lnTo>
                <a:lnTo>
                  <a:pt x="327416" y="79459"/>
                </a:lnTo>
                <a:lnTo>
                  <a:pt x="326906" y="78547"/>
                </a:lnTo>
                <a:lnTo>
                  <a:pt x="326511" y="77446"/>
                </a:lnTo>
                <a:lnTo>
                  <a:pt x="327028" y="75378"/>
                </a:lnTo>
                <a:lnTo>
                  <a:pt x="327796" y="73393"/>
                </a:lnTo>
                <a:lnTo>
                  <a:pt x="327701" y="71156"/>
                </a:lnTo>
                <a:lnTo>
                  <a:pt x="329000" y="69041"/>
                </a:lnTo>
                <a:lnTo>
                  <a:pt x="330115" y="66674"/>
                </a:lnTo>
                <a:lnTo>
                  <a:pt x="330945" y="65736"/>
                </a:lnTo>
                <a:lnTo>
                  <a:pt x="331992" y="65593"/>
                </a:lnTo>
                <a:lnTo>
                  <a:pt x="332448" y="66253"/>
                </a:lnTo>
                <a:lnTo>
                  <a:pt x="332672" y="67538"/>
                </a:lnTo>
                <a:lnTo>
                  <a:pt x="332257" y="68374"/>
                </a:lnTo>
                <a:lnTo>
                  <a:pt x="333237" y="68755"/>
                </a:lnTo>
                <a:lnTo>
                  <a:pt x="333495" y="71496"/>
                </a:lnTo>
                <a:lnTo>
                  <a:pt x="332883" y="72624"/>
                </a:lnTo>
                <a:lnTo>
                  <a:pt x="332787" y="73712"/>
                </a:lnTo>
                <a:lnTo>
                  <a:pt x="331516" y="76031"/>
                </a:lnTo>
                <a:lnTo>
                  <a:pt x="331883" y="77894"/>
                </a:lnTo>
                <a:lnTo>
                  <a:pt x="334461" y="78710"/>
                </a:lnTo>
                <a:close/>
                <a:moveTo>
                  <a:pt x="336324" y="77242"/>
                </a:moveTo>
                <a:lnTo>
                  <a:pt x="335147" y="77466"/>
                </a:lnTo>
                <a:lnTo>
                  <a:pt x="334780" y="76521"/>
                </a:lnTo>
                <a:lnTo>
                  <a:pt x="334821" y="75270"/>
                </a:lnTo>
                <a:lnTo>
                  <a:pt x="334168" y="74277"/>
                </a:lnTo>
                <a:lnTo>
                  <a:pt x="333794" y="73175"/>
                </a:lnTo>
                <a:lnTo>
                  <a:pt x="334121" y="72135"/>
                </a:lnTo>
                <a:lnTo>
                  <a:pt x="336011" y="72012"/>
                </a:lnTo>
                <a:lnTo>
                  <a:pt x="337963" y="72346"/>
                </a:lnTo>
                <a:lnTo>
                  <a:pt x="338459" y="74107"/>
                </a:lnTo>
                <a:lnTo>
                  <a:pt x="337051" y="76514"/>
                </a:lnTo>
                <a:lnTo>
                  <a:pt x="336324" y="7724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94" name="Google Shape;3894;p208"/>
          <p:cNvSpPr/>
          <p:nvPr/>
        </p:nvSpPr>
        <p:spPr>
          <a:xfrm>
            <a:off x="7626676" y="4318649"/>
            <a:ext cx="35652" cy="96418"/>
          </a:xfrm>
          <a:custGeom>
            <a:rect b="b" l="l" r="r" t="t"/>
            <a:pathLst>
              <a:path extrusionOk="0" h="96418" w="35652">
                <a:moveTo>
                  <a:pt x="18911" y="2367"/>
                </a:moveTo>
                <a:lnTo>
                  <a:pt x="18421" y="4447"/>
                </a:lnTo>
                <a:lnTo>
                  <a:pt x="17408" y="7018"/>
                </a:lnTo>
                <a:lnTo>
                  <a:pt x="16755" y="7834"/>
                </a:lnTo>
                <a:lnTo>
                  <a:pt x="16293" y="14076"/>
                </a:lnTo>
                <a:lnTo>
                  <a:pt x="16612" y="14593"/>
                </a:lnTo>
                <a:lnTo>
                  <a:pt x="16844" y="14749"/>
                </a:lnTo>
                <a:lnTo>
                  <a:pt x="20013" y="16857"/>
                </a:lnTo>
                <a:lnTo>
                  <a:pt x="24167" y="19625"/>
                </a:lnTo>
                <a:lnTo>
                  <a:pt x="27105" y="21577"/>
                </a:lnTo>
                <a:lnTo>
                  <a:pt x="27350" y="22236"/>
                </a:lnTo>
                <a:lnTo>
                  <a:pt x="27397" y="26330"/>
                </a:lnTo>
                <a:lnTo>
                  <a:pt x="27431" y="29845"/>
                </a:lnTo>
                <a:lnTo>
                  <a:pt x="28037" y="31852"/>
                </a:lnTo>
                <a:lnTo>
                  <a:pt x="28166" y="33803"/>
                </a:lnTo>
                <a:lnTo>
                  <a:pt x="28907" y="35272"/>
                </a:lnTo>
                <a:lnTo>
                  <a:pt x="31613" y="38108"/>
                </a:lnTo>
                <a:lnTo>
                  <a:pt x="32259" y="39780"/>
                </a:lnTo>
                <a:lnTo>
                  <a:pt x="32334" y="45139"/>
                </a:lnTo>
                <a:lnTo>
                  <a:pt x="32382" y="49198"/>
                </a:lnTo>
                <a:lnTo>
                  <a:pt x="32729" y="54727"/>
                </a:lnTo>
                <a:lnTo>
                  <a:pt x="32729" y="59337"/>
                </a:lnTo>
                <a:lnTo>
                  <a:pt x="32729" y="65158"/>
                </a:lnTo>
                <a:lnTo>
                  <a:pt x="32729" y="71986"/>
                </a:lnTo>
                <a:lnTo>
                  <a:pt x="32729" y="79091"/>
                </a:lnTo>
                <a:lnTo>
                  <a:pt x="30940" y="79180"/>
                </a:lnTo>
                <a:lnTo>
                  <a:pt x="31919" y="81390"/>
                </a:lnTo>
                <a:lnTo>
                  <a:pt x="32083" y="83389"/>
                </a:lnTo>
                <a:lnTo>
                  <a:pt x="32314" y="84042"/>
                </a:lnTo>
                <a:lnTo>
                  <a:pt x="31831" y="85007"/>
                </a:lnTo>
                <a:lnTo>
                  <a:pt x="32232" y="86483"/>
                </a:lnTo>
                <a:lnTo>
                  <a:pt x="33007" y="87027"/>
                </a:lnTo>
                <a:lnTo>
                  <a:pt x="34993" y="89992"/>
                </a:lnTo>
                <a:lnTo>
                  <a:pt x="35653" y="92501"/>
                </a:lnTo>
                <a:lnTo>
                  <a:pt x="32470" y="93338"/>
                </a:lnTo>
                <a:lnTo>
                  <a:pt x="32688" y="93984"/>
                </a:lnTo>
                <a:lnTo>
                  <a:pt x="26738" y="95317"/>
                </a:lnTo>
                <a:lnTo>
                  <a:pt x="24385" y="96418"/>
                </a:lnTo>
                <a:lnTo>
                  <a:pt x="24337" y="95357"/>
                </a:lnTo>
                <a:lnTo>
                  <a:pt x="23474" y="95167"/>
                </a:lnTo>
                <a:lnTo>
                  <a:pt x="22420" y="94806"/>
                </a:lnTo>
                <a:lnTo>
                  <a:pt x="21760" y="94256"/>
                </a:lnTo>
                <a:lnTo>
                  <a:pt x="20849" y="92998"/>
                </a:lnTo>
                <a:lnTo>
                  <a:pt x="20523" y="92012"/>
                </a:lnTo>
                <a:lnTo>
                  <a:pt x="19135" y="91855"/>
                </a:lnTo>
                <a:lnTo>
                  <a:pt x="17422" y="90754"/>
                </a:lnTo>
                <a:lnTo>
                  <a:pt x="15790" y="89489"/>
                </a:lnTo>
                <a:lnTo>
                  <a:pt x="15219" y="88224"/>
                </a:lnTo>
                <a:lnTo>
                  <a:pt x="15382" y="87646"/>
                </a:lnTo>
                <a:lnTo>
                  <a:pt x="15123" y="87041"/>
                </a:lnTo>
                <a:lnTo>
                  <a:pt x="14566" y="86816"/>
                </a:lnTo>
                <a:lnTo>
                  <a:pt x="13097" y="83960"/>
                </a:lnTo>
                <a:lnTo>
                  <a:pt x="12179" y="82811"/>
                </a:lnTo>
                <a:lnTo>
                  <a:pt x="11757" y="81886"/>
                </a:lnTo>
                <a:lnTo>
                  <a:pt x="11907" y="81172"/>
                </a:lnTo>
                <a:lnTo>
                  <a:pt x="11703" y="80207"/>
                </a:lnTo>
                <a:lnTo>
                  <a:pt x="11988" y="79425"/>
                </a:lnTo>
                <a:lnTo>
                  <a:pt x="12784" y="78962"/>
                </a:lnTo>
                <a:lnTo>
                  <a:pt x="13029" y="78391"/>
                </a:lnTo>
                <a:lnTo>
                  <a:pt x="13104" y="77187"/>
                </a:lnTo>
                <a:lnTo>
                  <a:pt x="13546" y="74712"/>
                </a:lnTo>
                <a:lnTo>
                  <a:pt x="13838" y="72278"/>
                </a:lnTo>
                <a:lnTo>
                  <a:pt x="13002" y="71611"/>
                </a:lnTo>
                <a:lnTo>
                  <a:pt x="11982" y="71421"/>
                </a:lnTo>
                <a:lnTo>
                  <a:pt x="11451" y="70721"/>
                </a:lnTo>
                <a:lnTo>
                  <a:pt x="11247" y="69578"/>
                </a:lnTo>
                <a:lnTo>
                  <a:pt x="11268" y="68586"/>
                </a:lnTo>
                <a:lnTo>
                  <a:pt x="13274" y="65117"/>
                </a:lnTo>
                <a:lnTo>
                  <a:pt x="12859" y="57121"/>
                </a:lnTo>
                <a:lnTo>
                  <a:pt x="13158" y="55903"/>
                </a:lnTo>
                <a:lnTo>
                  <a:pt x="14076" y="55060"/>
                </a:lnTo>
                <a:lnTo>
                  <a:pt x="14851" y="54088"/>
                </a:lnTo>
                <a:lnTo>
                  <a:pt x="14817" y="53115"/>
                </a:lnTo>
                <a:lnTo>
                  <a:pt x="13485" y="50729"/>
                </a:lnTo>
                <a:lnTo>
                  <a:pt x="10948" y="48892"/>
                </a:lnTo>
                <a:lnTo>
                  <a:pt x="9649" y="47410"/>
                </a:lnTo>
                <a:lnTo>
                  <a:pt x="8949" y="46077"/>
                </a:lnTo>
                <a:lnTo>
                  <a:pt x="8833" y="45363"/>
                </a:lnTo>
                <a:lnTo>
                  <a:pt x="10370" y="44316"/>
                </a:lnTo>
                <a:lnTo>
                  <a:pt x="11050" y="43595"/>
                </a:lnTo>
                <a:lnTo>
                  <a:pt x="11138" y="42759"/>
                </a:lnTo>
                <a:lnTo>
                  <a:pt x="10513" y="41242"/>
                </a:lnTo>
                <a:lnTo>
                  <a:pt x="10622" y="38529"/>
                </a:lnTo>
                <a:lnTo>
                  <a:pt x="11213" y="36496"/>
                </a:lnTo>
                <a:lnTo>
                  <a:pt x="11819" y="33864"/>
                </a:lnTo>
                <a:lnTo>
                  <a:pt x="11757" y="33096"/>
                </a:lnTo>
                <a:lnTo>
                  <a:pt x="10268" y="31518"/>
                </a:lnTo>
                <a:lnTo>
                  <a:pt x="9459" y="31307"/>
                </a:lnTo>
                <a:lnTo>
                  <a:pt x="8806" y="31416"/>
                </a:lnTo>
                <a:lnTo>
                  <a:pt x="7249" y="32450"/>
                </a:lnTo>
                <a:lnTo>
                  <a:pt x="6684" y="32559"/>
                </a:lnTo>
                <a:lnTo>
                  <a:pt x="6331" y="32260"/>
                </a:lnTo>
                <a:lnTo>
                  <a:pt x="6174" y="31845"/>
                </a:lnTo>
                <a:lnTo>
                  <a:pt x="6725" y="31226"/>
                </a:lnTo>
                <a:lnTo>
                  <a:pt x="6521" y="30457"/>
                </a:lnTo>
                <a:lnTo>
                  <a:pt x="6984" y="29784"/>
                </a:lnTo>
                <a:lnTo>
                  <a:pt x="7970" y="29478"/>
                </a:lnTo>
                <a:lnTo>
                  <a:pt x="8262" y="29138"/>
                </a:lnTo>
                <a:lnTo>
                  <a:pt x="6929" y="28819"/>
                </a:lnTo>
                <a:lnTo>
                  <a:pt x="6773" y="28356"/>
                </a:lnTo>
                <a:lnTo>
                  <a:pt x="6868" y="27914"/>
                </a:lnTo>
                <a:lnTo>
                  <a:pt x="7256" y="27826"/>
                </a:lnTo>
                <a:lnTo>
                  <a:pt x="7670" y="27853"/>
                </a:lnTo>
                <a:lnTo>
                  <a:pt x="7902" y="27533"/>
                </a:lnTo>
                <a:lnTo>
                  <a:pt x="8112" y="25296"/>
                </a:lnTo>
                <a:lnTo>
                  <a:pt x="8269" y="24514"/>
                </a:lnTo>
                <a:lnTo>
                  <a:pt x="8439" y="22964"/>
                </a:lnTo>
                <a:lnTo>
                  <a:pt x="8643" y="16966"/>
                </a:lnTo>
                <a:lnTo>
                  <a:pt x="8949" y="16347"/>
                </a:lnTo>
                <a:lnTo>
                  <a:pt x="8996" y="15899"/>
                </a:lnTo>
                <a:lnTo>
                  <a:pt x="8058" y="15606"/>
                </a:lnTo>
                <a:lnTo>
                  <a:pt x="5848" y="13995"/>
                </a:lnTo>
                <a:lnTo>
                  <a:pt x="4556" y="12757"/>
                </a:lnTo>
                <a:lnTo>
                  <a:pt x="3427" y="11492"/>
                </a:lnTo>
                <a:lnTo>
                  <a:pt x="2482" y="10656"/>
                </a:lnTo>
                <a:lnTo>
                  <a:pt x="626" y="9371"/>
                </a:lnTo>
                <a:lnTo>
                  <a:pt x="82" y="8548"/>
                </a:lnTo>
                <a:lnTo>
                  <a:pt x="0" y="7732"/>
                </a:lnTo>
                <a:lnTo>
                  <a:pt x="564" y="6086"/>
                </a:lnTo>
                <a:lnTo>
                  <a:pt x="1462" y="4338"/>
                </a:lnTo>
                <a:lnTo>
                  <a:pt x="1904" y="1829"/>
                </a:lnTo>
                <a:lnTo>
                  <a:pt x="1632" y="1163"/>
                </a:lnTo>
                <a:lnTo>
                  <a:pt x="415" y="0"/>
                </a:lnTo>
                <a:lnTo>
                  <a:pt x="4760" y="891"/>
                </a:lnTo>
                <a:lnTo>
                  <a:pt x="10962" y="2394"/>
                </a:lnTo>
                <a:lnTo>
                  <a:pt x="11091" y="2659"/>
                </a:lnTo>
                <a:lnTo>
                  <a:pt x="11132" y="3108"/>
                </a:lnTo>
                <a:lnTo>
                  <a:pt x="12206" y="3094"/>
                </a:lnTo>
                <a:lnTo>
                  <a:pt x="13995" y="256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95" name="Google Shape;3895;p208"/>
          <p:cNvSpPr/>
          <p:nvPr/>
        </p:nvSpPr>
        <p:spPr>
          <a:xfrm>
            <a:off x="9486753" y="4134878"/>
            <a:ext cx="157761" cy="288764"/>
          </a:xfrm>
          <a:custGeom>
            <a:rect b="b" l="l" r="r" t="t"/>
            <a:pathLst>
              <a:path extrusionOk="0" h="288764" w="157761">
                <a:moveTo>
                  <a:pt x="52429" y="2264"/>
                </a:moveTo>
                <a:lnTo>
                  <a:pt x="52286" y="3454"/>
                </a:lnTo>
                <a:lnTo>
                  <a:pt x="52755" y="3706"/>
                </a:lnTo>
                <a:lnTo>
                  <a:pt x="53415" y="3149"/>
                </a:lnTo>
                <a:lnTo>
                  <a:pt x="54251" y="1795"/>
                </a:lnTo>
                <a:lnTo>
                  <a:pt x="55169" y="1034"/>
                </a:lnTo>
                <a:lnTo>
                  <a:pt x="56162" y="864"/>
                </a:lnTo>
                <a:lnTo>
                  <a:pt x="57216" y="1788"/>
                </a:lnTo>
                <a:lnTo>
                  <a:pt x="58331" y="3801"/>
                </a:lnTo>
                <a:lnTo>
                  <a:pt x="59473" y="4944"/>
                </a:lnTo>
                <a:lnTo>
                  <a:pt x="60011" y="5073"/>
                </a:lnTo>
                <a:lnTo>
                  <a:pt x="60398" y="5991"/>
                </a:lnTo>
                <a:lnTo>
                  <a:pt x="60459" y="6875"/>
                </a:lnTo>
                <a:lnTo>
                  <a:pt x="59915" y="8738"/>
                </a:lnTo>
                <a:lnTo>
                  <a:pt x="58997" y="10900"/>
                </a:lnTo>
                <a:lnTo>
                  <a:pt x="57685" y="13580"/>
                </a:lnTo>
                <a:lnTo>
                  <a:pt x="58113" y="15831"/>
                </a:lnTo>
                <a:lnTo>
                  <a:pt x="59902" y="17667"/>
                </a:lnTo>
                <a:lnTo>
                  <a:pt x="62030" y="18748"/>
                </a:lnTo>
                <a:lnTo>
                  <a:pt x="64288" y="18449"/>
                </a:lnTo>
                <a:lnTo>
                  <a:pt x="65492" y="17898"/>
                </a:lnTo>
                <a:lnTo>
                  <a:pt x="66477" y="17034"/>
                </a:lnTo>
                <a:lnTo>
                  <a:pt x="67389" y="16626"/>
                </a:lnTo>
                <a:lnTo>
                  <a:pt x="68545" y="16517"/>
                </a:lnTo>
                <a:lnTo>
                  <a:pt x="72135" y="17150"/>
                </a:lnTo>
                <a:lnTo>
                  <a:pt x="73230" y="17775"/>
                </a:lnTo>
                <a:lnTo>
                  <a:pt x="73393" y="19020"/>
                </a:lnTo>
                <a:lnTo>
                  <a:pt x="72951" y="22209"/>
                </a:lnTo>
                <a:lnTo>
                  <a:pt x="73509" y="24548"/>
                </a:lnTo>
                <a:lnTo>
                  <a:pt x="74522" y="27010"/>
                </a:lnTo>
                <a:lnTo>
                  <a:pt x="74645" y="29254"/>
                </a:lnTo>
                <a:lnTo>
                  <a:pt x="73386" y="32946"/>
                </a:lnTo>
                <a:lnTo>
                  <a:pt x="72339" y="36442"/>
                </a:lnTo>
                <a:lnTo>
                  <a:pt x="71210" y="38142"/>
                </a:lnTo>
                <a:lnTo>
                  <a:pt x="70333" y="39236"/>
                </a:lnTo>
                <a:lnTo>
                  <a:pt x="70074" y="39977"/>
                </a:lnTo>
                <a:lnTo>
                  <a:pt x="70150" y="40678"/>
                </a:lnTo>
                <a:lnTo>
                  <a:pt x="70952" y="41725"/>
                </a:lnTo>
                <a:lnTo>
                  <a:pt x="71809" y="43078"/>
                </a:lnTo>
                <a:lnTo>
                  <a:pt x="72019" y="44370"/>
                </a:lnTo>
                <a:lnTo>
                  <a:pt x="71924" y="45955"/>
                </a:lnTo>
                <a:lnTo>
                  <a:pt x="71340" y="48131"/>
                </a:lnTo>
                <a:lnTo>
                  <a:pt x="69163" y="52843"/>
                </a:lnTo>
                <a:lnTo>
                  <a:pt x="67436" y="57093"/>
                </a:lnTo>
                <a:lnTo>
                  <a:pt x="68341" y="57943"/>
                </a:lnTo>
                <a:lnTo>
                  <a:pt x="70054" y="58562"/>
                </a:lnTo>
                <a:lnTo>
                  <a:pt x="71190" y="59167"/>
                </a:lnTo>
                <a:lnTo>
                  <a:pt x="72380" y="58780"/>
                </a:lnTo>
                <a:lnTo>
                  <a:pt x="74903" y="56270"/>
                </a:lnTo>
                <a:lnTo>
                  <a:pt x="77072" y="54407"/>
                </a:lnTo>
                <a:lnTo>
                  <a:pt x="79772" y="52544"/>
                </a:lnTo>
                <a:lnTo>
                  <a:pt x="79928" y="52381"/>
                </a:lnTo>
                <a:lnTo>
                  <a:pt x="82295" y="51007"/>
                </a:lnTo>
                <a:lnTo>
                  <a:pt x="83376" y="49742"/>
                </a:lnTo>
                <a:lnTo>
                  <a:pt x="83961" y="48131"/>
                </a:lnTo>
                <a:lnTo>
                  <a:pt x="84797" y="47512"/>
                </a:lnTo>
                <a:lnTo>
                  <a:pt x="85878" y="47872"/>
                </a:lnTo>
                <a:lnTo>
                  <a:pt x="87251" y="47172"/>
                </a:lnTo>
                <a:lnTo>
                  <a:pt x="88918" y="45404"/>
                </a:lnTo>
                <a:lnTo>
                  <a:pt x="90196" y="44588"/>
                </a:lnTo>
                <a:lnTo>
                  <a:pt x="91087" y="44724"/>
                </a:lnTo>
                <a:lnTo>
                  <a:pt x="92678" y="45819"/>
                </a:lnTo>
                <a:lnTo>
                  <a:pt x="94977" y="47872"/>
                </a:lnTo>
                <a:lnTo>
                  <a:pt x="97017" y="49096"/>
                </a:lnTo>
                <a:lnTo>
                  <a:pt x="98805" y="49491"/>
                </a:lnTo>
                <a:lnTo>
                  <a:pt x="99682" y="50252"/>
                </a:lnTo>
                <a:lnTo>
                  <a:pt x="99635" y="51388"/>
                </a:lnTo>
                <a:lnTo>
                  <a:pt x="100036" y="52109"/>
                </a:lnTo>
                <a:lnTo>
                  <a:pt x="100872" y="52415"/>
                </a:lnTo>
                <a:lnTo>
                  <a:pt x="101246" y="52292"/>
                </a:lnTo>
                <a:lnTo>
                  <a:pt x="101151" y="51742"/>
                </a:lnTo>
                <a:lnTo>
                  <a:pt x="101960" y="50933"/>
                </a:lnTo>
                <a:lnTo>
                  <a:pt x="103674" y="49872"/>
                </a:lnTo>
                <a:lnTo>
                  <a:pt x="105414" y="49246"/>
                </a:lnTo>
                <a:lnTo>
                  <a:pt x="107183" y="49062"/>
                </a:lnTo>
                <a:lnTo>
                  <a:pt x="108332" y="48219"/>
                </a:lnTo>
                <a:lnTo>
                  <a:pt x="109086" y="46030"/>
                </a:lnTo>
                <a:lnTo>
                  <a:pt x="110181" y="44364"/>
                </a:lnTo>
                <a:lnTo>
                  <a:pt x="111161" y="43609"/>
                </a:lnTo>
                <a:lnTo>
                  <a:pt x="112371" y="43228"/>
                </a:lnTo>
                <a:lnTo>
                  <a:pt x="112691" y="42698"/>
                </a:lnTo>
                <a:lnTo>
                  <a:pt x="112106" y="42018"/>
                </a:lnTo>
                <a:lnTo>
                  <a:pt x="112160" y="41324"/>
                </a:lnTo>
                <a:lnTo>
                  <a:pt x="112861" y="40624"/>
                </a:lnTo>
                <a:lnTo>
                  <a:pt x="114363" y="40324"/>
                </a:lnTo>
                <a:lnTo>
                  <a:pt x="116675" y="40426"/>
                </a:lnTo>
                <a:lnTo>
                  <a:pt x="119375" y="41134"/>
                </a:lnTo>
                <a:lnTo>
                  <a:pt x="122476" y="42453"/>
                </a:lnTo>
                <a:lnTo>
                  <a:pt x="124509" y="42881"/>
                </a:lnTo>
                <a:lnTo>
                  <a:pt x="125481" y="42405"/>
                </a:lnTo>
                <a:lnTo>
                  <a:pt x="127372" y="44445"/>
                </a:lnTo>
                <a:lnTo>
                  <a:pt x="130187" y="49001"/>
                </a:lnTo>
                <a:lnTo>
                  <a:pt x="132594" y="52442"/>
                </a:lnTo>
                <a:lnTo>
                  <a:pt x="134614" y="54768"/>
                </a:lnTo>
                <a:lnTo>
                  <a:pt x="136736" y="56549"/>
                </a:lnTo>
                <a:lnTo>
                  <a:pt x="138959" y="57794"/>
                </a:lnTo>
                <a:lnTo>
                  <a:pt x="140557" y="59487"/>
                </a:lnTo>
                <a:lnTo>
                  <a:pt x="142013" y="62696"/>
                </a:lnTo>
                <a:lnTo>
                  <a:pt x="140924" y="67123"/>
                </a:lnTo>
                <a:lnTo>
                  <a:pt x="140632" y="70952"/>
                </a:lnTo>
                <a:lnTo>
                  <a:pt x="140768" y="75637"/>
                </a:lnTo>
                <a:lnTo>
                  <a:pt x="142081" y="79227"/>
                </a:lnTo>
                <a:lnTo>
                  <a:pt x="144569" y="81723"/>
                </a:lnTo>
                <a:lnTo>
                  <a:pt x="146018" y="83736"/>
                </a:lnTo>
                <a:lnTo>
                  <a:pt x="146426" y="85273"/>
                </a:lnTo>
                <a:lnTo>
                  <a:pt x="148363" y="86592"/>
                </a:lnTo>
                <a:lnTo>
                  <a:pt x="151839" y="87687"/>
                </a:lnTo>
                <a:lnTo>
                  <a:pt x="153287" y="88680"/>
                </a:lnTo>
                <a:lnTo>
                  <a:pt x="152695" y="89570"/>
                </a:lnTo>
                <a:lnTo>
                  <a:pt x="152648" y="90604"/>
                </a:lnTo>
                <a:lnTo>
                  <a:pt x="153137" y="91780"/>
                </a:lnTo>
                <a:lnTo>
                  <a:pt x="154348" y="92760"/>
                </a:lnTo>
                <a:lnTo>
                  <a:pt x="156258" y="93528"/>
                </a:lnTo>
                <a:lnTo>
                  <a:pt x="157401" y="94344"/>
                </a:lnTo>
                <a:lnTo>
                  <a:pt x="157761" y="95201"/>
                </a:lnTo>
                <a:lnTo>
                  <a:pt x="157721" y="96595"/>
                </a:lnTo>
                <a:lnTo>
                  <a:pt x="157279" y="98519"/>
                </a:lnTo>
                <a:lnTo>
                  <a:pt x="156483" y="99995"/>
                </a:lnTo>
                <a:lnTo>
                  <a:pt x="155327" y="101022"/>
                </a:lnTo>
                <a:lnTo>
                  <a:pt x="155184" y="101838"/>
                </a:lnTo>
                <a:lnTo>
                  <a:pt x="154885" y="103075"/>
                </a:lnTo>
                <a:lnTo>
                  <a:pt x="154885" y="105612"/>
                </a:lnTo>
                <a:lnTo>
                  <a:pt x="155708" y="107298"/>
                </a:lnTo>
                <a:lnTo>
                  <a:pt x="155959" y="109440"/>
                </a:lnTo>
                <a:lnTo>
                  <a:pt x="155511" y="111188"/>
                </a:lnTo>
                <a:lnTo>
                  <a:pt x="155075" y="114758"/>
                </a:lnTo>
                <a:lnTo>
                  <a:pt x="155021" y="116138"/>
                </a:lnTo>
                <a:lnTo>
                  <a:pt x="154606" y="117328"/>
                </a:lnTo>
                <a:lnTo>
                  <a:pt x="153600" y="118470"/>
                </a:lnTo>
                <a:lnTo>
                  <a:pt x="152056" y="119545"/>
                </a:lnTo>
                <a:lnTo>
                  <a:pt x="150179" y="120504"/>
                </a:lnTo>
                <a:lnTo>
                  <a:pt x="149030" y="120925"/>
                </a:lnTo>
                <a:lnTo>
                  <a:pt x="148758" y="121123"/>
                </a:lnTo>
                <a:lnTo>
                  <a:pt x="147935" y="122204"/>
                </a:lnTo>
                <a:lnTo>
                  <a:pt x="146942" y="123251"/>
                </a:lnTo>
                <a:lnTo>
                  <a:pt x="146174" y="123251"/>
                </a:lnTo>
                <a:lnTo>
                  <a:pt x="145596" y="122721"/>
                </a:lnTo>
                <a:lnTo>
                  <a:pt x="145188" y="122034"/>
                </a:lnTo>
                <a:lnTo>
                  <a:pt x="144950" y="120531"/>
                </a:lnTo>
                <a:lnTo>
                  <a:pt x="143216" y="119790"/>
                </a:lnTo>
                <a:lnTo>
                  <a:pt x="141312" y="119320"/>
                </a:lnTo>
                <a:lnTo>
                  <a:pt x="137436" y="120062"/>
                </a:lnTo>
                <a:lnTo>
                  <a:pt x="134301" y="120463"/>
                </a:lnTo>
                <a:lnTo>
                  <a:pt x="130786" y="119953"/>
                </a:lnTo>
                <a:lnTo>
                  <a:pt x="127481" y="120592"/>
                </a:lnTo>
                <a:lnTo>
                  <a:pt x="126100" y="120687"/>
                </a:lnTo>
                <a:lnTo>
                  <a:pt x="124516" y="120585"/>
                </a:lnTo>
                <a:lnTo>
                  <a:pt x="122979" y="120599"/>
                </a:lnTo>
                <a:lnTo>
                  <a:pt x="121517" y="120368"/>
                </a:lnTo>
                <a:lnTo>
                  <a:pt x="118824" y="119450"/>
                </a:lnTo>
                <a:lnTo>
                  <a:pt x="117791" y="119524"/>
                </a:lnTo>
                <a:lnTo>
                  <a:pt x="115622" y="120286"/>
                </a:lnTo>
                <a:lnTo>
                  <a:pt x="113350" y="120816"/>
                </a:lnTo>
                <a:lnTo>
                  <a:pt x="111174" y="121184"/>
                </a:lnTo>
                <a:lnTo>
                  <a:pt x="107958" y="122748"/>
                </a:lnTo>
                <a:lnTo>
                  <a:pt x="105632" y="125012"/>
                </a:lnTo>
                <a:lnTo>
                  <a:pt x="104946" y="126610"/>
                </a:lnTo>
                <a:lnTo>
                  <a:pt x="103789" y="128222"/>
                </a:lnTo>
                <a:lnTo>
                  <a:pt x="102191" y="130772"/>
                </a:lnTo>
                <a:lnTo>
                  <a:pt x="100117" y="133213"/>
                </a:lnTo>
                <a:lnTo>
                  <a:pt x="98676" y="134328"/>
                </a:lnTo>
                <a:lnTo>
                  <a:pt x="99077" y="134988"/>
                </a:lnTo>
                <a:lnTo>
                  <a:pt x="98717" y="135777"/>
                </a:lnTo>
                <a:lnTo>
                  <a:pt x="96459" y="136130"/>
                </a:lnTo>
                <a:lnTo>
                  <a:pt x="94698" y="136273"/>
                </a:lnTo>
                <a:lnTo>
                  <a:pt x="94378" y="136668"/>
                </a:lnTo>
                <a:lnTo>
                  <a:pt x="94589" y="141577"/>
                </a:lnTo>
                <a:lnTo>
                  <a:pt x="95208" y="143434"/>
                </a:lnTo>
                <a:lnTo>
                  <a:pt x="96343" y="145671"/>
                </a:lnTo>
                <a:lnTo>
                  <a:pt x="97085" y="146901"/>
                </a:lnTo>
                <a:lnTo>
                  <a:pt x="97642" y="150533"/>
                </a:lnTo>
                <a:lnTo>
                  <a:pt x="97805" y="153613"/>
                </a:lnTo>
                <a:lnTo>
                  <a:pt x="100287" y="155558"/>
                </a:lnTo>
                <a:lnTo>
                  <a:pt x="101688" y="157040"/>
                </a:lnTo>
                <a:lnTo>
                  <a:pt x="102688" y="158346"/>
                </a:lnTo>
                <a:lnTo>
                  <a:pt x="102341" y="159176"/>
                </a:lnTo>
                <a:lnTo>
                  <a:pt x="101743" y="161658"/>
                </a:lnTo>
                <a:lnTo>
                  <a:pt x="102320" y="164874"/>
                </a:lnTo>
                <a:lnTo>
                  <a:pt x="105788" y="171810"/>
                </a:lnTo>
                <a:lnTo>
                  <a:pt x="106088" y="172300"/>
                </a:lnTo>
                <a:lnTo>
                  <a:pt x="105673" y="172354"/>
                </a:lnTo>
                <a:lnTo>
                  <a:pt x="105129" y="171021"/>
                </a:lnTo>
                <a:lnTo>
                  <a:pt x="103368" y="168770"/>
                </a:lnTo>
                <a:lnTo>
                  <a:pt x="102824" y="166370"/>
                </a:lnTo>
                <a:lnTo>
                  <a:pt x="100756" y="163725"/>
                </a:lnTo>
                <a:lnTo>
                  <a:pt x="99601" y="162678"/>
                </a:lnTo>
                <a:lnTo>
                  <a:pt x="99227" y="163555"/>
                </a:lnTo>
                <a:lnTo>
                  <a:pt x="98567" y="164493"/>
                </a:lnTo>
                <a:lnTo>
                  <a:pt x="96540" y="163133"/>
                </a:lnTo>
                <a:lnTo>
                  <a:pt x="94800" y="161712"/>
                </a:lnTo>
                <a:lnTo>
                  <a:pt x="93201" y="158958"/>
                </a:lnTo>
                <a:lnTo>
                  <a:pt x="92998" y="159597"/>
                </a:lnTo>
                <a:lnTo>
                  <a:pt x="92637" y="160175"/>
                </a:lnTo>
                <a:lnTo>
                  <a:pt x="90815" y="158013"/>
                </a:lnTo>
                <a:lnTo>
                  <a:pt x="88911" y="156286"/>
                </a:lnTo>
                <a:lnTo>
                  <a:pt x="87197" y="155667"/>
                </a:lnTo>
                <a:lnTo>
                  <a:pt x="86143" y="155096"/>
                </a:lnTo>
                <a:lnTo>
                  <a:pt x="85123" y="154178"/>
                </a:lnTo>
                <a:lnTo>
                  <a:pt x="82988" y="153226"/>
                </a:lnTo>
                <a:lnTo>
                  <a:pt x="77670" y="154599"/>
                </a:lnTo>
                <a:lnTo>
                  <a:pt x="70904" y="153532"/>
                </a:lnTo>
                <a:lnTo>
                  <a:pt x="68300" y="154552"/>
                </a:lnTo>
                <a:lnTo>
                  <a:pt x="67232" y="153919"/>
                </a:lnTo>
                <a:lnTo>
                  <a:pt x="66573" y="152743"/>
                </a:lnTo>
                <a:lnTo>
                  <a:pt x="67205" y="150730"/>
                </a:lnTo>
                <a:lnTo>
                  <a:pt x="67348" y="146514"/>
                </a:lnTo>
                <a:lnTo>
                  <a:pt x="68157" y="143549"/>
                </a:lnTo>
                <a:lnTo>
                  <a:pt x="67776" y="141292"/>
                </a:lnTo>
                <a:lnTo>
                  <a:pt x="68171" y="140231"/>
                </a:lnTo>
                <a:lnTo>
                  <a:pt x="68470" y="138782"/>
                </a:lnTo>
                <a:lnTo>
                  <a:pt x="67402" y="138191"/>
                </a:lnTo>
                <a:lnTo>
                  <a:pt x="62622" y="137042"/>
                </a:lnTo>
                <a:lnTo>
                  <a:pt x="61616" y="136130"/>
                </a:lnTo>
                <a:lnTo>
                  <a:pt x="60337" y="137177"/>
                </a:lnTo>
                <a:lnTo>
                  <a:pt x="54598" y="137762"/>
                </a:lnTo>
                <a:lnTo>
                  <a:pt x="52435" y="138639"/>
                </a:lnTo>
                <a:lnTo>
                  <a:pt x="50436" y="140326"/>
                </a:lnTo>
                <a:lnTo>
                  <a:pt x="49919" y="142461"/>
                </a:lnTo>
                <a:lnTo>
                  <a:pt x="51076" y="143869"/>
                </a:lnTo>
                <a:lnTo>
                  <a:pt x="51816" y="146310"/>
                </a:lnTo>
                <a:lnTo>
                  <a:pt x="49756" y="151641"/>
                </a:lnTo>
                <a:lnTo>
                  <a:pt x="49409" y="153226"/>
                </a:lnTo>
                <a:lnTo>
                  <a:pt x="50205" y="159740"/>
                </a:lnTo>
                <a:lnTo>
                  <a:pt x="49885" y="163310"/>
                </a:lnTo>
                <a:lnTo>
                  <a:pt x="48763" y="165704"/>
                </a:lnTo>
                <a:lnTo>
                  <a:pt x="46989" y="167853"/>
                </a:lnTo>
                <a:lnTo>
                  <a:pt x="46254" y="171490"/>
                </a:lnTo>
                <a:lnTo>
                  <a:pt x="44860" y="173177"/>
                </a:lnTo>
                <a:lnTo>
                  <a:pt x="42990" y="177026"/>
                </a:lnTo>
                <a:lnTo>
                  <a:pt x="41725" y="181820"/>
                </a:lnTo>
                <a:lnTo>
                  <a:pt x="40828" y="184037"/>
                </a:lnTo>
                <a:lnTo>
                  <a:pt x="40304" y="188117"/>
                </a:lnTo>
                <a:lnTo>
                  <a:pt x="36449" y="194298"/>
                </a:lnTo>
                <a:lnTo>
                  <a:pt x="35544" y="197786"/>
                </a:lnTo>
                <a:lnTo>
                  <a:pt x="34164" y="199105"/>
                </a:lnTo>
                <a:lnTo>
                  <a:pt x="34646" y="200146"/>
                </a:lnTo>
                <a:lnTo>
                  <a:pt x="34728" y="201887"/>
                </a:lnTo>
                <a:lnTo>
                  <a:pt x="34245" y="206531"/>
                </a:lnTo>
                <a:lnTo>
                  <a:pt x="34089" y="210380"/>
                </a:lnTo>
                <a:lnTo>
                  <a:pt x="34673" y="212440"/>
                </a:lnTo>
                <a:lnTo>
                  <a:pt x="36516" y="216527"/>
                </a:lnTo>
                <a:lnTo>
                  <a:pt x="36081" y="217711"/>
                </a:lnTo>
                <a:lnTo>
                  <a:pt x="35864" y="219397"/>
                </a:lnTo>
                <a:lnTo>
                  <a:pt x="37421" y="220159"/>
                </a:lnTo>
                <a:lnTo>
                  <a:pt x="38536" y="220383"/>
                </a:lnTo>
                <a:lnTo>
                  <a:pt x="44833" y="218452"/>
                </a:lnTo>
                <a:lnTo>
                  <a:pt x="46961" y="218948"/>
                </a:lnTo>
                <a:lnTo>
                  <a:pt x="47764" y="220750"/>
                </a:lnTo>
                <a:lnTo>
                  <a:pt x="48281" y="222321"/>
                </a:lnTo>
                <a:lnTo>
                  <a:pt x="49348" y="230794"/>
                </a:lnTo>
                <a:lnTo>
                  <a:pt x="49899" y="232365"/>
                </a:lnTo>
                <a:lnTo>
                  <a:pt x="51171" y="233861"/>
                </a:lnTo>
                <a:lnTo>
                  <a:pt x="52565" y="235452"/>
                </a:lnTo>
                <a:lnTo>
                  <a:pt x="53041" y="235166"/>
                </a:lnTo>
                <a:lnTo>
                  <a:pt x="53129" y="234575"/>
                </a:lnTo>
                <a:lnTo>
                  <a:pt x="53224" y="233908"/>
                </a:lnTo>
                <a:lnTo>
                  <a:pt x="54468" y="235513"/>
                </a:lnTo>
                <a:lnTo>
                  <a:pt x="55441" y="238505"/>
                </a:lnTo>
                <a:lnTo>
                  <a:pt x="58759" y="254315"/>
                </a:lnTo>
                <a:lnTo>
                  <a:pt x="59718" y="256321"/>
                </a:lnTo>
                <a:lnTo>
                  <a:pt x="60514" y="258436"/>
                </a:lnTo>
                <a:lnTo>
                  <a:pt x="58487" y="257409"/>
                </a:lnTo>
                <a:lnTo>
                  <a:pt x="57943" y="253900"/>
                </a:lnTo>
                <a:lnTo>
                  <a:pt x="57365" y="252425"/>
                </a:lnTo>
                <a:lnTo>
                  <a:pt x="56651" y="252207"/>
                </a:lnTo>
                <a:lnTo>
                  <a:pt x="55523" y="252234"/>
                </a:lnTo>
                <a:lnTo>
                  <a:pt x="55448" y="251609"/>
                </a:lnTo>
                <a:lnTo>
                  <a:pt x="56298" y="250466"/>
                </a:lnTo>
                <a:lnTo>
                  <a:pt x="56162" y="249093"/>
                </a:lnTo>
                <a:lnTo>
                  <a:pt x="54999" y="247964"/>
                </a:lnTo>
                <a:lnTo>
                  <a:pt x="53122" y="248862"/>
                </a:lnTo>
                <a:lnTo>
                  <a:pt x="53176" y="251323"/>
                </a:lnTo>
                <a:lnTo>
                  <a:pt x="54013" y="253207"/>
                </a:lnTo>
                <a:lnTo>
                  <a:pt x="57195" y="257423"/>
                </a:lnTo>
                <a:lnTo>
                  <a:pt x="58188" y="259184"/>
                </a:lnTo>
                <a:lnTo>
                  <a:pt x="59453" y="259687"/>
                </a:lnTo>
                <a:lnTo>
                  <a:pt x="61296" y="259408"/>
                </a:lnTo>
                <a:lnTo>
                  <a:pt x="63499" y="261204"/>
                </a:lnTo>
                <a:lnTo>
                  <a:pt x="65233" y="262870"/>
                </a:lnTo>
                <a:lnTo>
                  <a:pt x="69537" y="265420"/>
                </a:lnTo>
                <a:lnTo>
                  <a:pt x="72142" y="265148"/>
                </a:lnTo>
                <a:lnTo>
                  <a:pt x="74957" y="264515"/>
                </a:lnTo>
                <a:lnTo>
                  <a:pt x="76841" y="264678"/>
                </a:lnTo>
                <a:lnTo>
                  <a:pt x="78690" y="265331"/>
                </a:lnTo>
                <a:lnTo>
                  <a:pt x="80914" y="267460"/>
                </a:lnTo>
                <a:lnTo>
                  <a:pt x="84443" y="272791"/>
                </a:lnTo>
                <a:lnTo>
                  <a:pt x="90209" y="277225"/>
                </a:lnTo>
                <a:lnTo>
                  <a:pt x="89584" y="278326"/>
                </a:lnTo>
                <a:lnTo>
                  <a:pt x="89332" y="280006"/>
                </a:lnTo>
                <a:lnTo>
                  <a:pt x="87061" y="282243"/>
                </a:lnTo>
                <a:lnTo>
                  <a:pt x="86694" y="283535"/>
                </a:lnTo>
                <a:lnTo>
                  <a:pt x="85864" y="285174"/>
                </a:lnTo>
                <a:lnTo>
                  <a:pt x="84287" y="286051"/>
                </a:lnTo>
                <a:lnTo>
                  <a:pt x="82927" y="286214"/>
                </a:lnTo>
                <a:lnTo>
                  <a:pt x="82145" y="286058"/>
                </a:lnTo>
                <a:lnTo>
                  <a:pt x="81601" y="285731"/>
                </a:lnTo>
                <a:lnTo>
                  <a:pt x="80676" y="284181"/>
                </a:lnTo>
                <a:lnTo>
                  <a:pt x="80207" y="283712"/>
                </a:lnTo>
                <a:lnTo>
                  <a:pt x="79812" y="283603"/>
                </a:lnTo>
                <a:lnTo>
                  <a:pt x="76909" y="284671"/>
                </a:lnTo>
                <a:lnTo>
                  <a:pt x="74100" y="285854"/>
                </a:lnTo>
                <a:lnTo>
                  <a:pt x="73584" y="286915"/>
                </a:lnTo>
                <a:lnTo>
                  <a:pt x="72835" y="288152"/>
                </a:lnTo>
                <a:lnTo>
                  <a:pt x="72019" y="288642"/>
                </a:lnTo>
                <a:lnTo>
                  <a:pt x="71374" y="288764"/>
                </a:lnTo>
                <a:lnTo>
                  <a:pt x="70755" y="288037"/>
                </a:lnTo>
                <a:lnTo>
                  <a:pt x="69680" y="287091"/>
                </a:lnTo>
                <a:lnTo>
                  <a:pt x="68851" y="286207"/>
                </a:lnTo>
                <a:lnTo>
                  <a:pt x="69061" y="284779"/>
                </a:lnTo>
                <a:lnTo>
                  <a:pt x="70639" y="282678"/>
                </a:lnTo>
                <a:lnTo>
                  <a:pt x="70843" y="281209"/>
                </a:lnTo>
                <a:lnTo>
                  <a:pt x="70646" y="278680"/>
                </a:lnTo>
                <a:lnTo>
                  <a:pt x="70218" y="277225"/>
                </a:lnTo>
                <a:lnTo>
                  <a:pt x="69762" y="277177"/>
                </a:lnTo>
                <a:lnTo>
                  <a:pt x="68987" y="276939"/>
                </a:lnTo>
                <a:lnTo>
                  <a:pt x="66797" y="277177"/>
                </a:lnTo>
                <a:lnTo>
                  <a:pt x="65702" y="275531"/>
                </a:lnTo>
                <a:lnTo>
                  <a:pt x="65274" y="273723"/>
                </a:lnTo>
                <a:lnTo>
                  <a:pt x="64526" y="273077"/>
                </a:lnTo>
                <a:lnTo>
                  <a:pt x="63785" y="272682"/>
                </a:lnTo>
                <a:lnTo>
                  <a:pt x="62146" y="273308"/>
                </a:lnTo>
                <a:lnTo>
                  <a:pt x="60888" y="272934"/>
                </a:lnTo>
                <a:lnTo>
                  <a:pt x="56719" y="271363"/>
                </a:lnTo>
                <a:lnTo>
                  <a:pt x="55121" y="268827"/>
                </a:lnTo>
                <a:lnTo>
                  <a:pt x="54265" y="268752"/>
                </a:lnTo>
                <a:lnTo>
                  <a:pt x="53510" y="269031"/>
                </a:lnTo>
                <a:lnTo>
                  <a:pt x="53210" y="269609"/>
                </a:lnTo>
                <a:lnTo>
                  <a:pt x="52768" y="272526"/>
                </a:lnTo>
                <a:lnTo>
                  <a:pt x="52408" y="273417"/>
                </a:lnTo>
                <a:lnTo>
                  <a:pt x="47628" y="267541"/>
                </a:lnTo>
                <a:lnTo>
                  <a:pt x="44336" y="265120"/>
                </a:lnTo>
                <a:lnTo>
                  <a:pt x="44799" y="260734"/>
                </a:lnTo>
                <a:lnTo>
                  <a:pt x="43799" y="259884"/>
                </a:lnTo>
                <a:lnTo>
                  <a:pt x="42548" y="259803"/>
                </a:lnTo>
                <a:lnTo>
                  <a:pt x="41603" y="258586"/>
                </a:lnTo>
                <a:lnTo>
                  <a:pt x="42439" y="255974"/>
                </a:lnTo>
                <a:lnTo>
                  <a:pt x="41147" y="256471"/>
                </a:lnTo>
                <a:lnTo>
                  <a:pt x="39359" y="256376"/>
                </a:lnTo>
                <a:lnTo>
                  <a:pt x="37890" y="255655"/>
                </a:lnTo>
                <a:lnTo>
                  <a:pt x="36781" y="252037"/>
                </a:lnTo>
                <a:lnTo>
                  <a:pt x="36074" y="250936"/>
                </a:lnTo>
                <a:lnTo>
                  <a:pt x="34544" y="249038"/>
                </a:lnTo>
                <a:lnTo>
                  <a:pt x="32525" y="249038"/>
                </a:lnTo>
                <a:lnTo>
                  <a:pt x="31852" y="248127"/>
                </a:lnTo>
                <a:lnTo>
                  <a:pt x="32015" y="245788"/>
                </a:lnTo>
                <a:lnTo>
                  <a:pt x="30539" y="244353"/>
                </a:lnTo>
                <a:lnTo>
                  <a:pt x="28601" y="243183"/>
                </a:lnTo>
                <a:lnTo>
                  <a:pt x="27010" y="242497"/>
                </a:lnTo>
                <a:lnTo>
                  <a:pt x="25385" y="238723"/>
                </a:lnTo>
                <a:lnTo>
                  <a:pt x="24106" y="237798"/>
                </a:lnTo>
                <a:lnTo>
                  <a:pt x="23018" y="237043"/>
                </a:lnTo>
                <a:lnTo>
                  <a:pt x="21502" y="237553"/>
                </a:lnTo>
                <a:lnTo>
                  <a:pt x="21006" y="238913"/>
                </a:lnTo>
                <a:lnTo>
                  <a:pt x="19999" y="240225"/>
                </a:lnTo>
                <a:lnTo>
                  <a:pt x="18850" y="240062"/>
                </a:lnTo>
                <a:lnTo>
                  <a:pt x="17796" y="239314"/>
                </a:lnTo>
                <a:lnTo>
                  <a:pt x="16511" y="235540"/>
                </a:lnTo>
                <a:lnTo>
                  <a:pt x="16300" y="233228"/>
                </a:lnTo>
                <a:lnTo>
                  <a:pt x="16586" y="228931"/>
                </a:lnTo>
                <a:lnTo>
                  <a:pt x="18190" y="225075"/>
                </a:lnTo>
                <a:lnTo>
                  <a:pt x="19054" y="218901"/>
                </a:lnTo>
                <a:lnTo>
                  <a:pt x="20421" y="215018"/>
                </a:lnTo>
                <a:lnTo>
                  <a:pt x="21380" y="213698"/>
                </a:lnTo>
                <a:lnTo>
                  <a:pt x="22692" y="208388"/>
                </a:lnTo>
                <a:lnTo>
                  <a:pt x="25378" y="201594"/>
                </a:lnTo>
                <a:lnTo>
                  <a:pt x="25684" y="200139"/>
                </a:lnTo>
                <a:lnTo>
                  <a:pt x="26228" y="198507"/>
                </a:lnTo>
                <a:lnTo>
                  <a:pt x="26636" y="196963"/>
                </a:lnTo>
                <a:lnTo>
                  <a:pt x="26772" y="194529"/>
                </a:lnTo>
                <a:lnTo>
                  <a:pt x="26425" y="193251"/>
                </a:lnTo>
                <a:lnTo>
                  <a:pt x="26425" y="192530"/>
                </a:lnTo>
                <a:lnTo>
                  <a:pt x="26989" y="191612"/>
                </a:lnTo>
                <a:lnTo>
                  <a:pt x="28900" y="190068"/>
                </a:lnTo>
                <a:lnTo>
                  <a:pt x="31546" y="187525"/>
                </a:lnTo>
                <a:lnTo>
                  <a:pt x="34687" y="183948"/>
                </a:lnTo>
                <a:lnTo>
                  <a:pt x="37910" y="178454"/>
                </a:lnTo>
                <a:lnTo>
                  <a:pt x="39508" y="175265"/>
                </a:lnTo>
                <a:lnTo>
                  <a:pt x="40181" y="174136"/>
                </a:lnTo>
                <a:lnTo>
                  <a:pt x="40889" y="173782"/>
                </a:lnTo>
                <a:lnTo>
                  <a:pt x="41991" y="172687"/>
                </a:lnTo>
                <a:lnTo>
                  <a:pt x="42745" y="171477"/>
                </a:lnTo>
                <a:lnTo>
                  <a:pt x="42786" y="170865"/>
                </a:lnTo>
                <a:lnTo>
                  <a:pt x="41039" y="164888"/>
                </a:lnTo>
                <a:lnTo>
                  <a:pt x="39889" y="162936"/>
                </a:lnTo>
                <a:lnTo>
                  <a:pt x="39311" y="160631"/>
                </a:lnTo>
                <a:lnTo>
                  <a:pt x="38999" y="158965"/>
                </a:lnTo>
                <a:lnTo>
                  <a:pt x="38577" y="157435"/>
                </a:lnTo>
                <a:lnTo>
                  <a:pt x="38781" y="155993"/>
                </a:lnTo>
                <a:lnTo>
                  <a:pt x="38149" y="155096"/>
                </a:lnTo>
                <a:lnTo>
                  <a:pt x="36720" y="153960"/>
                </a:lnTo>
                <a:lnTo>
                  <a:pt x="35238" y="152267"/>
                </a:lnTo>
                <a:lnTo>
                  <a:pt x="34354" y="149499"/>
                </a:lnTo>
                <a:lnTo>
                  <a:pt x="34354" y="147955"/>
                </a:lnTo>
                <a:lnTo>
                  <a:pt x="33409" y="146602"/>
                </a:lnTo>
                <a:lnTo>
                  <a:pt x="33089" y="145188"/>
                </a:lnTo>
                <a:lnTo>
                  <a:pt x="33660" y="143835"/>
                </a:lnTo>
                <a:lnTo>
                  <a:pt x="34402" y="142665"/>
                </a:lnTo>
                <a:lnTo>
                  <a:pt x="34313" y="137524"/>
                </a:lnTo>
                <a:lnTo>
                  <a:pt x="34014" y="135988"/>
                </a:lnTo>
                <a:lnTo>
                  <a:pt x="33647" y="133240"/>
                </a:lnTo>
                <a:lnTo>
                  <a:pt x="32681" y="131166"/>
                </a:lnTo>
                <a:lnTo>
                  <a:pt x="31315" y="128739"/>
                </a:lnTo>
                <a:lnTo>
                  <a:pt x="29764" y="126733"/>
                </a:lnTo>
                <a:lnTo>
                  <a:pt x="25711" y="123101"/>
                </a:lnTo>
                <a:lnTo>
                  <a:pt x="22821" y="120674"/>
                </a:lnTo>
                <a:lnTo>
                  <a:pt x="21393" y="118457"/>
                </a:lnTo>
                <a:lnTo>
                  <a:pt x="19578" y="115907"/>
                </a:lnTo>
                <a:lnTo>
                  <a:pt x="18279" y="114071"/>
                </a:lnTo>
                <a:lnTo>
                  <a:pt x="16640" y="111752"/>
                </a:lnTo>
                <a:lnTo>
                  <a:pt x="15804" y="108590"/>
                </a:lnTo>
                <a:lnTo>
                  <a:pt x="15341" y="105217"/>
                </a:lnTo>
                <a:lnTo>
                  <a:pt x="15593" y="104102"/>
                </a:lnTo>
                <a:lnTo>
                  <a:pt x="16375" y="103368"/>
                </a:lnTo>
                <a:lnTo>
                  <a:pt x="17401" y="102776"/>
                </a:lnTo>
                <a:lnTo>
                  <a:pt x="18231" y="102640"/>
                </a:lnTo>
                <a:lnTo>
                  <a:pt x="20570" y="101090"/>
                </a:lnTo>
                <a:lnTo>
                  <a:pt x="22196" y="101226"/>
                </a:lnTo>
                <a:lnTo>
                  <a:pt x="22576" y="100892"/>
                </a:lnTo>
                <a:lnTo>
                  <a:pt x="22733" y="100185"/>
                </a:lnTo>
                <a:lnTo>
                  <a:pt x="22522" y="97112"/>
                </a:lnTo>
                <a:lnTo>
                  <a:pt x="22597" y="92997"/>
                </a:lnTo>
                <a:lnTo>
                  <a:pt x="22896" y="89645"/>
                </a:lnTo>
                <a:lnTo>
                  <a:pt x="23249" y="87435"/>
                </a:lnTo>
                <a:lnTo>
                  <a:pt x="27561" y="84865"/>
                </a:lnTo>
                <a:lnTo>
                  <a:pt x="28465" y="83749"/>
                </a:lnTo>
                <a:lnTo>
                  <a:pt x="28900" y="82546"/>
                </a:lnTo>
                <a:lnTo>
                  <a:pt x="28900" y="81485"/>
                </a:lnTo>
                <a:lnTo>
                  <a:pt x="28533" y="80649"/>
                </a:lnTo>
                <a:lnTo>
                  <a:pt x="27887" y="80186"/>
                </a:lnTo>
                <a:lnTo>
                  <a:pt x="25099" y="82403"/>
                </a:lnTo>
                <a:lnTo>
                  <a:pt x="24555" y="81914"/>
                </a:lnTo>
                <a:lnTo>
                  <a:pt x="23277" y="78269"/>
                </a:lnTo>
                <a:lnTo>
                  <a:pt x="22726" y="77153"/>
                </a:lnTo>
                <a:lnTo>
                  <a:pt x="21930" y="75821"/>
                </a:lnTo>
                <a:lnTo>
                  <a:pt x="21073" y="73957"/>
                </a:lnTo>
                <a:lnTo>
                  <a:pt x="20938" y="70734"/>
                </a:lnTo>
                <a:lnTo>
                  <a:pt x="20319" y="69136"/>
                </a:lnTo>
                <a:lnTo>
                  <a:pt x="16837" y="65729"/>
                </a:lnTo>
                <a:lnTo>
                  <a:pt x="15280" y="63893"/>
                </a:lnTo>
                <a:lnTo>
                  <a:pt x="13151" y="61241"/>
                </a:lnTo>
                <a:lnTo>
                  <a:pt x="10601" y="58059"/>
                </a:lnTo>
                <a:lnTo>
                  <a:pt x="7997" y="55114"/>
                </a:lnTo>
                <a:lnTo>
                  <a:pt x="6773" y="53231"/>
                </a:lnTo>
                <a:lnTo>
                  <a:pt x="6345" y="52802"/>
                </a:lnTo>
                <a:lnTo>
                  <a:pt x="6202" y="52075"/>
                </a:lnTo>
                <a:lnTo>
                  <a:pt x="6991" y="50048"/>
                </a:lnTo>
                <a:lnTo>
                  <a:pt x="6596" y="48008"/>
                </a:lnTo>
                <a:lnTo>
                  <a:pt x="5304" y="45288"/>
                </a:lnTo>
                <a:lnTo>
                  <a:pt x="4746" y="43602"/>
                </a:lnTo>
                <a:lnTo>
                  <a:pt x="4930" y="42956"/>
                </a:lnTo>
                <a:lnTo>
                  <a:pt x="4304" y="42704"/>
                </a:lnTo>
                <a:lnTo>
                  <a:pt x="2856" y="42847"/>
                </a:lnTo>
                <a:lnTo>
                  <a:pt x="1469" y="41569"/>
                </a:lnTo>
                <a:lnTo>
                  <a:pt x="129" y="38876"/>
                </a:lnTo>
                <a:lnTo>
                  <a:pt x="0" y="38400"/>
                </a:lnTo>
                <a:lnTo>
                  <a:pt x="435" y="38407"/>
                </a:lnTo>
                <a:lnTo>
                  <a:pt x="2115" y="38869"/>
                </a:lnTo>
                <a:lnTo>
                  <a:pt x="2686" y="38801"/>
                </a:lnTo>
                <a:lnTo>
                  <a:pt x="3876" y="38182"/>
                </a:lnTo>
                <a:lnTo>
                  <a:pt x="5678" y="37530"/>
                </a:lnTo>
                <a:lnTo>
                  <a:pt x="6746" y="37312"/>
                </a:lnTo>
                <a:lnTo>
                  <a:pt x="7099" y="36992"/>
                </a:lnTo>
                <a:lnTo>
                  <a:pt x="7249" y="36339"/>
                </a:lnTo>
                <a:lnTo>
                  <a:pt x="6331" y="30111"/>
                </a:lnTo>
                <a:lnTo>
                  <a:pt x="6488" y="28812"/>
                </a:lnTo>
                <a:lnTo>
                  <a:pt x="8194" y="26119"/>
                </a:lnTo>
                <a:lnTo>
                  <a:pt x="8004" y="23399"/>
                </a:lnTo>
                <a:lnTo>
                  <a:pt x="8439" y="19496"/>
                </a:lnTo>
                <a:lnTo>
                  <a:pt x="10343" y="16823"/>
                </a:lnTo>
                <a:lnTo>
                  <a:pt x="11771" y="15593"/>
                </a:lnTo>
                <a:lnTo>
                  <a:pt x="12220" y="13661"/>
                </a:lnTo>
                <a:lnTo>
                  <a:pt x="12873" y="13253"/>
                </a:lnTo>
                <a:lnTo>
                  <a:pt x="14056" y="13403"/>
                </a:lnTo>
                <a:lnTo>
                  <a:pt x="16497" y="14845"/>
                </a:lnTo>
                <a:lnTo>
                  <a:pt x="17538" y="14913"/>
                </a:lnTo>
                <a:lnTo>
                  <a:pt x="19020" y="14872"/>
                </a:lnTo>
                <a:lnTo>
                  <a:pt x="20611" y="14763"/>
                </a:lnTo>
                <a:lnTo>
                  <a:pt x="21352" y="14627"/>
                </a:lnTo>
                <a:lnTo>
                  <a:pt x="26446" y="13219"/>
                </a:lnTo>
                <a:lnTo>
                  <a:pt x="27568" y="13070"/>
                </a:lnTo>
                <a:lnTo>
                  <a:pt x="28642" y="13246"/>
                </a:lnTo>
                <a:lnTo>
                  <a:pt x="29424" y="13179"/>
                </a:lnTo>
                <a:lnTo>
                  <a:pt x="30206" y="12533"/>
                </a:lnTo>
                <a:lnTo>
                  <a:pt x="30764" y="11397"/>
                </a:lnTo>
                <a:lnTo>
                  <a:pt x="31403" y="7752"/>
                </a:lnTo>
                <a:lnTo>
                  <a:pt x="31770" y="7106"/>
                </a:lnTo>
                <a:lnTo>
                  <a:pt x="32430" y="6589"/>
                </a:lnTo>
                <a:lnTo>
                  <a:pt x="33511" y="6242"/>
                </a:lnTo>
                <a:lnTo>
                  <a:pt x="34776" y="6270"/>
                </a:lnTo>
                <a:lnTo>
                  <a:pt x="36428" y="6970"/>
                </a:lnTo>
                <a:lnTo>
                  <a:pt x="37462" y="6997"/>
                </a:lnTo>
                <a:lnTo>
                  <a:pt x="38631" y="6705"/>
                </a:lnTo>
                <a:lnTo>
                  <a:pt x="39624" y="6202"/>
                </a:lnTo>
                <a:lnTo>
                  <a:pt x="40284" y="5563"/>
                </a:lnTo>
                <a:lnTo>
                  <a:pt x="40583" y="4794"/>
                </a:lnTo>
                <a:lnTo>
                  <a:pt x="40318" y="3318"/>
                </a:lnTo>
                <a:lnTo>
                  <a:pt x="39563" y="1469"/>
                </a:lnTo>
                <a:lnTo>
                  <a:pt x="39773" y="1245"/>
                </a:lnTo>
                <a:lnTo>
                  <a:pt x="41161" y="1652"/>
                </a:lnTo>
                <a:lnTo>
                  <a:pt x="43201" y="2108"/>
                </a:lnTo>
                <a:lnTo>
                  <a:pt x="44758" y="2006"/>
                </a:lnTo>
                <a:lnTo>
                  <a:pt x="45771" y="1687"/>
                </a:lnTo>
                <a:lnTo>
                  <a:pt x="46764" y="809"/>
                </a:lnTo>
                <a:lnTo>
                  <a:pt x="48015" y="0"/>
                </a:lnTo>
                <a:lnTo>
                  <a:pt x="49233" y="184"/>
                </a:lnTo>
                <a:lnTo>
                  <a:pt x="50178" y="904"/>
                </a:lnTo>
                <a:lnTo>
                  <a:pt x="52429" y="2264"/>
                </a:lnTo>
                <a:close/>
                <a:moveTo>
                  <a:pt x="96404" y="166880"/>
                </a:moveTo>
                <a:lnTo>
                  <a:pt x="96466" y="167343"/>
                </a:lnTo>
                <a:lnTo>
                  <a:pt x="95473" y="166989"/>
                </a:lnTo>
                <a:lnTo>
                  <a:pt x="95126" y="167152"/>
                </a:lnTo>
                <a:lnTo>
                  <a:pt x="94018" y="167023"/>
                </a:lnTo>
                <a:lnTo>
                  <a:pt x="93474" y="164337"/>
                </a:lnTo>
                <a:lnTo>
                  <a:pt x="93555" y="163704"/>
                </a:lnTo>
                <a:lnTo>
                  <a:pt x="94344" y="163902"/>
                </a:lnTo>
                <a:lnTo>
                  <a:pt x="95473" y="165235"/>
                </a:lnTo>
                <a:lnTo>
                  <a:pt x="96051" y="166159"/>
                </a:lnTo>
                <a:lnTo>
                  <a:pt x="96404" y="166880"/>
                </a:lnTo>
                <a:close/>
                <a:moveTo>
                  <a:pt x="99832" y="172925"/>
                </a:moveTo>
                <a:lnTo>
                  <a:pt x="99519" y="174945"/>
                </a:lnTo>
                <a:lnTo>
                  <a:pt x="98431" y="174115"/>
                </a:lnTo>
                <a:lnTo>
                  <a:pt x="98689" y="173095"/>
                </a:lnTo>
                <a:lnTo>
                  <a:pt x="99118" y="172633"/>
                </a:lnTo>
                <a:lnTo>
                  <a:pt x="99832" y="172925"/>
                </a:lnTo>
                <a:close/>
                <a:moveTo>
                  <a:pt x="51510" y="211128"/>
                </a:moveTo>
                <a:lnTo>
                  <a:pt x="51327" y="211448"/>
                </a:lnTo>
                <a:lnTo>
                  <a:pt x="50586" y="210836"/>
                </a:lnTo>
                <a:lnTo>
                  <a:pt x="50062" y="210142"/>
                </a:lnTo>
                <a:lnTo>
                  <a:pt x="49783" y="209258"/>
                </a:lnTo>
                <a:lnTo>
                  <a:pt x="50926" y="209292"/>
                </a:lnTo>
                <a:lnTo>
                  <a:pt x="51490" y="210108"/>
                </a:lnTo>
                <a:lnTo>
                  <a:pt x="51510" y="211128"/>
                </a:lnTo>
                <a:close/>
                <a:moveTo>
                  <a:pt x="51442" y="213257"/>
                </a:moveTo>
                <a:lnTo>
                  <a:pt x="51531" y="214344"/>
                </a:lnTo>
                <a:lnTo>
                  <a:pt x="51116" y="215650"/>
                </a:lnTo>
                <a:lnTo>
                  <a:pt x="49375" y="216419"/>
                </a:lnTo>
                <a:lnTo>
                  <a:pt x="48777" y="215371"/>
                </a:lnTo>
                <a:lnTo>
                  <a:pt x="48933" y="213760"/>
                </a:lnTo>
                <a:lnTo>
                  <a:pt x="49199" y="213352"/>
                </a:lnTo>
                <a:lnTo>
                  <a:pt x="50905" y="213433"/>
                </a:lnTo>
                <a:lnTo>
                  <a:pt x="51442" y="213257"/>
                </a:lnTo>
                <a:close/>
                <a:moveTo>
                  <a:pt x="17796" y="223531"/>
                </a:moveTo>
                <a:lnTo>
                  <a:pt x="16715" y="223735"/>
                </a:lnTo>
                <a:lnTo>
                  <a:pt x="16857" y="222688"/>
                </a:lnTo>
                <a:lnTo>
                  <a:pt x="17143" y="222028"/>
                </a:lnTo>
                <a:lnTo>
                  <a:pt x="17667" y="221852"/>
                </a:lnTo>
                <a:lnTo>
                  <a:pt x="17884" y="222981"/>
                </a:lnTo>
                <a:lnTo>
                  <a:pt x="17796" y="223531"/>
                </a:lnTo>
                <a:close/>
                <a:moveTo>
                  <a:pt x="19734" y="245563"/>
                </a:moveTo>
                <a:lnTo>
                  <a:pt x="19530" y="246971"/>
                </a:lnTo>
                <a:lnTo>
                  <a:pt x="18748" y="246951"/>
                </a:lnTo>
                <a:lnTo>
                  <a:pt x="17952" y="247855"/>
                </a:lnTo>
                <a:lnTo>
                  <a:pt x="17578" y="247978"/>
                </a:lnTo>
                <a:lnTo>
                  <a:pt x="16932" y="245108"/>
                </a:lnTo>
                <a:lnTo>
                  <a:pt x="17673" y="241082"/>
                </a:lnTo>
                <a:lnTo>
                  <a:pt x="18075" y="240511"/>
                </a:lnTo>
                <a:lnTo>
                  <a:pt x="18625" y="241579"/>
                </a:lnTo>
                <a:lnTo>
                  <a:pt x="20223" y="242055"/>
                </a:lnTo>
                <a:lnTo>
                  <a:pt x="19530" y="244374"/>
                </a:lnTo>
                <a:lnTo>
                  <a:pt x="19734" y="245563"/>
                </a:lnTo>
                <a:close/>
                <a:moveTo>
                  <a:pt x="23215" y="244951"/>
                </a:moveTo>
                <a:lnTo>
                  <a:pt x="22991" y="245271"/>
                </a:lnTo>
                <a:lnTo>
                  <a:pt x="22019" y="241606"/>
                </a:lnTo>
                <a:lnTo>
                  <a:pt x="23454" y="242592"/>
                </a:lnTo>
                <a:lnTo>
                  <a:pt x="23215" y="244951"/>
                </a:lnTo>
                <a:close/>
                <a:moveTo>
                  <a:pt x="32504" y="251493"/>
                </a:moveTo>
                <a:lnTo>
                  <a:pt x="33001" y="253798"/>
                </a:lnTo>
                <a:lnTo>
                  <a:pt x="32300" y="253329"/>
                </a:lnTo>
                <a:lnTo>
                  <a:pt x="31723" y="252323"/>
                </a:lnTo>
                <a:lnTo>
                  <a:pt x="31729" y="250847"/>
                </a:lnTo>
                <a:lnTo>
                  <a:pt x="31872" y="250643"/>
                </a:lnTo>
                <a:lnTo>
                  <a:pt x="32504" y="251493"/>
                </a:lnTo>
                <a:close/>
                <a:moveTo>
                  <a:pt x="43657" y="271934"/>
                </a:moveTo>
                <a:lnTo>
                  <a:pt x="43296" y="272050"/>
                </a:lnTo>
                <a:lnTo>
                  <a:pt x="42582" y="270506"/>
                </a:lnTo>
                <a:lnTo>
                  <a:pt x="43486" y="268269"/>
                </a:lnTo>
                <a:lnTo>
                  <a:pt x="44391" y="271009"/>
                </a:lnTo>
                <a:lnTo>
                  <a:pt x="43657" y="27193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96" name="Google Shape;3896;p208"/>
          <p:cNvSpPr/>
          <p:nvPr/>
        </p:nvSpPr>
        <p:spPr>
          <a:xfrm>
            <a:off x="8913768" y="3675338"/>
            <a:ext cx="148234" cy="106250"/>
          </a:xfrm>
          <a:custGeom>
            <a:rect b="b" l="l" r="r" t="t"/>
            <a:pathLst>
              <a:path extrusionOk="0" h="106250" w="148234">
                <a:moveTo>
                  <a:pt x="68824" y="19951"/>
                </a:moveTo>
                <a:lnTo>
                  <a:pt x="68885" y="20407"/>
                </a:lnTo>
                <a:lnTo>
                  <a:pt x="68606" y="21230"/>
                </a:lnTo>
                <a:lnTo>
                  <a:pt x="64641" y="22631"/>
                </a:lnTo>
                <a:lnTo>
                  <a:pt x="62839" y="23814"/>
                </a:lnTo>
                <a:lnTo>
                  <a:pt x="62452" y="25915"/>
                </a:lnTo>
                <a:lnTo>
                  <a:pt x="61976" y="26520"/>
                </a:lnTo>
                <a:lnTo>
                  <a:pt x="61173" y="27017"/>
                </a:lnTo>
                <a:lnTo>
                  <a:pt x="60378" y="27132"/>
                </a:lnTo>
                <a:lnTo>
                  <a:pt x="59161" y="24664"/>
                </a:lnTo>
                <a:lnTo>
                  <a:pt x="57773" y="24154"/>
                </a:lnTo>
                <a:lnTo>
                  <a:pt x="55781" y="23283"/>
                </a:lnTo>
                <a:lnTo>
                  <a:pt x="51912" y="21597"/>
                </a:lnTo>
                <a:lnTo>
                  <a:pt x="49913" y="20863"/>
                </a:lnTo>
                <a:lnTo>
                  <a:pt x="46071" y="21964"/>
                </a:lnTo>
                <a:lnTo>
                  <a:pt x="41582" y="23474"/>
                </a:lnTo>
                <a:lnTo>
                  <a:pt x="40882" y="24392"/>
                </a:lnTo>
                <a:lnTo>
                  <a:pt x="40406" y="25378"/>
                </a:lnTo>
                <a:lnTo>
                  <a:pt x="40454" y="26126"/>
                </a:lnTo>
                <a:lnTo>
                  <a:pt x="40780" y="27125"/>
                </a:lnTo>
                <a:lnTo>
                  <a:pt x="40555" y="27887"/>
                </a:lnTo>
                <a:lnTo>
                  <a:pt x="39712" y="28132"/>
                </a:lnTo>
                <a:lnTo>
                  <a:pt x="38441" y="27207"/>
                </a:lnTo>
                <a:lnTo>
                  <a:pt x="37332" y="26670"/>
                </a:lnTo>
                <a:lnTo>
                  <a:pt x="36789" y="27935"/>
                </a:lnTo>
                <a:lnTo>
                  <a:pt x="36136" y="30179"/>
                </a:lnTo>
                <a:lnTo>
                  <a:pt x="35836" y="31810"/>
                </a:lnTo>
                <a:lnTo>
                  <a:pt x="36815" y="34163"/>
                </a:lnTo>
                <a:lnTo>
                  <a:pt x="37149" y="37638"/>
                </a:lnTo>
                <a:lnTo>
                  <a:pt x="38944" y="37455"/>
                </a:lnTo>
                <a:lnTo>
                  <a:pt x="40311" y="37462"/>
                </a:lnTo>
                <a:lnTo>
                  <a:pt x="42895" y="36435"/>
                </a:lnTo>
                <a:lnTo>
                  <a:pt x="44194" y="36407"/>
                </a:lnTo>
                <a:lnTo>
                  <a:pt x="46200" y="36856"/>
                </a:lnTo>
                <a:lnTo>
                  <a:pt x="49715" y="36945"/>
                </a:lnTo>
                <a:lnTo>
                  <a:pt x="52490" y="36761"/>
                </a:lnTo>
                <a:lnTo>
                  <a:pt x="53163" y="36836"/>
                </a:lnTo>
                <a:lnTo>
                  <a:pt x="53822" y="36176"/>
                </a:lnTo>
                <a:lnTo>
                  <a:pt x="54550" y="36407"/>
                </a:lnTo>
                <a:lnTo>
                  <a:pt x="55230" y="37203"/>
                </a:lnTo>
                <a:lnTo>
                  <a:pt x="58039" y="36237"/>
                </a:lnTo>
                <a:lnTo>
                  <a:pt x="60126" y="36101"/>
                </a:lnTo>
                <a:lnTo>
                  <a:pt x="61405" y="36387"/>
                </a:lnTo>
                <a:lnTo>
                  <a:pt x="62159" y="36673"/>
                </a:lnTo>
                <a:lnTo>
                  <a:pt x="63513" y="38971"/>
                </a:lnTo>
                <a:lnTo>
                  <a:pt x="64546" y="40392"/>
                </a:lnTo>
                <a:lnTo>
                  <a:pt x="65811" y="40848"/>
                </a:lnTo>
                <a:lnTo>
                  <a:pt x="69735" y="40426"/>
                </a:lnTo>
                <a:lnTo>
                  <a:pt x="70884" y="38420"/>
                </a:lnTo>
                <a:lnTo>
                  <a:pt x="71890" y="37924"/>
                </a:lnTo>
                <a:lnTo>
                  <a:pt x="73509" y="37774"/>
                </a:lnTo>
                <a:lnTo>
                  <a:pt x="74841" y="37387"/>
                </a:lnTo>
                <a:lnTo>
                  <a:pt x="75902" y="36564"/>
                </a:lnTo>
                <a:lnTo>
                  <a:pt x="77351" y="35843"/>
                </a:lnTo>
                <a:lnTo>
                  <a:pt x="78616" y="35700"/>
                </a:lnTo>
                <a:lnTo>
                  <a:pt x="79241" y="36231"/>
                </a:lnTo>
                <a:lnTo>
                  <a:pt x="79513" y="36931"/>
                </a:lnTo>
                <a:lnTo>
                  <a:pt x="79295" y="37835"/>
                </a:lnTo>
                <a:lnTo>
                  <a:pt x="79248" y="38781"/>
                </a:lnTo>
                <a:lnTo>
                  <a:pt x="80064" y="39413"/>
                </a:lnTo>
                <a:lnTo>
                  <a:pt x="82471" y="39563"/>
                </a:lnTo>
                <a:lnTo>
                  <a:pt x="83607" y="40154"/>
                </a:lnTo>
                <a:lnTo>
                  <a:pt x="83675" y="41270"/>
                </a:lnTo>
                <a:lnTo>
                  <a:pt x="83491" y="43017"/>
                </a:lnTo>
                <a:lnTo>
                  <a:pt x="84498" y="43724"/>
                </a:lnTo>
                <a:lnTo>
                  <a:pt x="85021" y="43785"/>
                </a:lnTo>
                <a:lnTo>
                  <a:pt x="88551" y="41936"/>
                </a:lnTo>
                <a:lnTo>
                  <a:pt x="89543" y="41909"/>
                </a:lnTo>
                <a:lnTo>
                  <a:pt x="90332" y="42929"/>
                </a:lnTo>
                <a:lnTo>
                  <a:pt x="91535" y="44153"/>
                </a:lnTo>
                <a:lnTo>
                  <a:pt x="93113" y="45458"/>
                </a:lnTo>
                <a:lnTo>
                  <a:pt x="93494" y="45254"/>
                </a:lnTo>
                <a:lnTo>
                  <a:pt x="94201" y="43833"/>
                </a:lnTo>
                <a:lnTo>
                  <a:pt x="95548" y="42283"/>
                </a:lnTo>
                <a:lnTo>
                  <a:pt x="98077" y="41773"/>
                </a:lnTo>
                <a:lnTo>
                  <a:pt x="99471" y="41290"/>
                </a:lnTo>
                <a:lnTo>
                  <a:pt x="100933" y="41072"/>
                </a:lnTo>
                <a:lnTo>
                  <a:pt x="105367" y="41698"/>
                </a:lnTo>
                <a:lnTo>
                  <a:pt x="106836" y="41779"/>
                </a:lnTo>
                <a:lnTo>
                  <a:pt x="109889" y="41657"/>
                </a:lnTo>
                <a:lnTo>
                  <a:pt x="112289" y="41344"/>
                </a:lnTo>
                <a:lnTo>
                  <a:pt x="114220" y="40413"/>
                </a:lnTo>
                <a:lnTo>
                  <a:pt x="115200" y="39665"/>
                </a:lnTo>
                <a:lnTo>
                  <a:pt x="116784" y="39229"/>
                </a:lnTo>
                <a:lnTo>
                  <a:pt x="118790" y="39304"/>
                </a:lnTo>
                <a:lnTo>
                  <a:pt x="119858" y="39522"/>
                </a:lnTo>
                <a:lnTo>
                  <a:pt x="119953" y="40800"/>
                </a:lnTo>
                <a:lnTo>
                  <a:pt x="119701" y="43228"/>
                </a:lnTo>
                <a:lnTo>
                  <a:pt x="119395" y="44914"/>
                </a:lnTo>
                <a:lnTo>
                  <a:pt x="120980" y="47967"/>
                </a:lnTo>
                <a:lnTo>
                  <a:pt x="121993" y="49436"/>
                </a:lnTo>
                <a:lnTo>
                  <a:pt x="122986" y="50477"/>
                </a:lnTo>
                <a:lnTo>
                  <a:pt x="123170" y="51299"/>
                </a:lnTo>
                <a:lnTo>
                  <a:pt x="122965" y="51966"/>
                </a:lnTo>
                <a:lnTo>
                  <a:pt x="121734" y="52619"/>
                </a:lnTo>
                <a:lnTo>
                  <a:pt x="121293" y="53312"/>
                </a:lnTo>
                <a:lnTo>
                  <a:pt x="121089" y="54094"/>
                </a:lnTo>
                <a:lnTo>
                  <a:pt x="121490" y="54999"/>
                </a:lnTo>
                <a:lnTo>
                  <a:pt x="122197" y="57882"/>
                </a:lnTo>
                <a:lnTo>
                  <a:pt x="123108" y="60119"/>
                </a:lnTo>
                <a:lnTo>
                  <a:pt x="124394" y="61194"/>
                </a:lnTo>
                <a:lnTo>
                  <a:pt x="126318" y="61901"/>
                </a:lnTo>
                <a:lnTo>
                  <a:pt x="127372" y="61751"/>
                </a:lnTo>
                <a:lnTo>
                  <a:pt x="128126" y="60078"/>
                </a:lnTo>
                <a:lnTo>
                  <a:pt x="129391" y="58800"/>
                </a:lnTo>
                <a:lnTo>
                  <a:pt x="130459" y="58888"/>
                </a:lnTo>
                <a:lnTo>
                  <a:pt x="132179" y="58834"/>
                </a:lnTo>
                <a:lnTo>
                  <a:pt x="136695" y="60282"/>
                </a:lnTo>
                <a:lnTo>
                  <a:pt x="141101" y="62472"/>
                </a:lnTo>
                <a:lnTo>
                  <a:pt x="142379" y="63682"/>
                </a:lnTo>
                <a:lnTo>
                  <a:pt x="142828" y="65043"/>
                </a:lnTo>
                <a:lnTo>
                  <a:pt x="141611" y="68184"/>
                </a:lnTo>
                <a:lnTo>
                  <a:pt x="141666" y="70183"/>
                </a:lnTo>
                <a:lnTo>
                  <a:pt x="141944" y="72318"/>
                </a:lnTo>
                <a:lnTo>
                  <a:pt x="142951" y="73896"/>
                </a:lnTo>
                <a:lnTo>
                  <a:pt x="143876" y="76602"/>
                </a:lnTo>
                <a:lnTo>
                  <a:pt x="144052" y="78840"/>
                </a:lnTo>
                <a:lnTo>
                  <a:pt x="144453" y="79506"/>
                </a:lnTo>
                <a:lnTo>
                  <a:pt x="144780" y="80288"/>
                </a:lnTo>
                <a:lnTo>
                  <a:pt x="144290" y="82335"/>
                </a:lnTo>
                <a:lnTo>
                  <a:pt x="143944" y="84395"/>
                </a:lnTo>
                <a:lnTo>
                  <a:pt x="144358" y="85082"/>
                </a:lnTo>
                <a:lnTo>
                  <a:pt x="145705" y="86095"/>
                </a:lnTo>
                <a:lnTo>
                  <a:pt x="147826" y="87993"/>
                </a:lnTo>
                <a:lnTo>
                  <a:pt x="148234" y="89557"/>
                </a:lnTo>
                <a:lnTo>
                  <a:pt x="147479" y="90549"/>
                </a:lnTo>
                <a:lnTo>
                  <a:pt x="146133" y="91760"/>
                </a:lnTo>
                <a:lnTo>
                  <a:pt x="144406" y="92800"/>
                </a:lnTo>
                <a:lnTo>
                  <a:pt x="143896" y="93235"/>
                </a:lnTo>
                <a:lnTo>
                  <a:pt x="143590" y="92991"/>
                </a:lnTo>
                <a:lnTo>
                  <a:pt x="142733" y="91937"/>
                </a:lnTo>
                <a:lnTo>
                  <a:pt x="140829" y="90237"/>
                </a:lnTo>
                <a:lnTo>
                  <a:pt x="139476" y="89339"/>
                </a:lnTo>
                <a:lnTo>
                  <a:pt x="136892" y="89625"/>
                </a:lnTo>
                <a:lnTo>
                  <a:pt x="135376" y="89312"/>
                </a:lnTo>
                <a:lnTo>
                  <a:pt x="133546" y="88754"/>
                </a:lnTo>
                <a:lnTo>
                  <a:pt x="131839" y="88836"/>
                </a:lnTo>
                <a:lnTo>
                  <a:pt x="130765" y="89863"/>
                </a:lnTo>
                <a:lnTo>
                  <a:pt x="130071" y="90889"/>
                </a:lnTo>
                <a:lnTo>
                  <a:pt x="128365" y="91202"/>
                </a:lnTo>
                <a:lnTo>
                  <a:pt x="125910" y="91991"/>
                </a:lnTo>
                <a:lnTo>
                  <a:pt x="122102" y="93222"/>
                </a:lnTo>
                <a:lnTo>
                  <a:pt x="120266" y="93038"/>
                </a:lnTo>
                <a:lnTo>
                  <a:pt x="119770" y="92508"/>
                </a:lnTo>
                <a:lnTo>
                  <a:pt x="120184" y="91801"/>
                </a:lnTo>
                <a:lnTo>
                  <a:pt x="121483" y="90883"/>
                </a:lnTo>
                <a:lnTo>
                  <a:pt x="121802" y="89774"/>
                </a:lnTo>
                <a:lnTo>
                  <a:pt x="121551" y="88747"/>
                </a:lnTo>
                <a:lnTo>
                  <a:pt x="120334" y="88469"/>
                </a:lnTo>
                <a:lnTo>
                  <a:pt x="119871" y="88305"/>
                </a:lnTo>
                <a:lnTo>
                  <a:pt x="119334" y="88095"/>
                </a:lnTo>
                <a:lnTo>
                  <a:pt x="116981" y="87483"/>
                </a:lnTo>
                <a:lnTo>
                  <a:pt x="115104" y="87707"/>
                </a:lnTo>
                <a:lnTo>
                  <a:pt x="111834" y="88992"/>
                </a:lnTo>
                <a:lnTo>
                  <a:pt x="105809" y="92365"/>
                </a:lnTo>
                <a:lnTo>
                  <a:pt x="103164" y="94629"/>
                </a:lnTo>
                <a:lnTo>
                  <a:pt x="101260" y="98050"/>
                </a:lnTo>
                <a:lnTo>
                  <a:pt x="95561" y="99152"/>
                </a:lnTo>
                <a:lnTo>
                  <a:pt x="91644" y="101110"/>
                </a:lnTo>
                <a:lnTo>
                  <a:pt x="87605" y="104292"/>
                </a:lnTo>
                <a:lnTo>
                  <a:pt x="84933" y="106006"/>
                </a:lnTo>
                <a:lnTo>
                  <a:pt x="83634" y="106251"/>
                </a:lnTo>
                <a:lnTo>
                  <a:pt x="82335" y="105945"/>
                </a:lnTo>
                <a:lnTo>
                  <a:pt x="81036" y="105095"/>
                </a:lnTo>
                <a:lnTo>
                  <a:pt x="79764" y="102429"/>
                </a:lnTo>
                <a:lnTo>
                  <a:pt x="78636" y="98390"/>
                </a:lnTo>
                <a:lnTo>
                  <a:pt x="77895" y="95711"/>
                </a:lnTo>
                <a:lnTo>
                  <a:pt x="78316" y="92270"/>
                </a:lnTo>
                <a:lnTo>
                  <a:pt x="78792" y="88346"/>
                </a:lnTo>
                <a:lnTo>
                  <a:pt x="79275" y="84348"/>
                </a:lnTo>
                <a:lnTo>
                  <a:pt x="80057" y="79717"/>
                </a:lnTo>
                <a:lnTo>
                  <a:pt x="80710" y="78064"/>
                </a:lnTo>
                <a:lnTo>
                  <a:pt x="80744" y="76963"/>
                </a:lnTo>
                <a:lnTo>
                  <a:pt x="80166" y="76405"/>
                </a:lnTo>
                <a:lnTo>
                  <a:pt x="78942" y="76433"/>
                </a:lnTo>
                <a:lnTo>
                  <a:pt x="77072" y="77051"/>
                </a:lnTo>
                <a:lnTo>
                  <a:pt x="75746" y="77160"/>
                </a:lnTo>
                <a:lnTo>
                  <a:pt x="74957" y="76759"/>
                </a:lnTo>
                <a:lnTo>
                  <a:pt x="75039" y="74603"/>
                </a:lnTo>
                <a:lnTo>
                  <a:pt x="75990" y="70680"/>
                </a:lnTo>
                <a:lnTo>
                  <a:pt x="74529" y="67375"/>
                </a:lnTo>
                <a:lnTo>
                  <a:pt x="70639" y="64682"/>
                </a:lnTo>
                <a:lnTo>
                  <a:pt x="67334" y="63744"/>
                </a:lnTo>
                <a:lnTo>
                  <a:pt x="64608" y="64566"/>
                </a:lnTo>
                <a:lnTo>
                  <a:pt x="62316" y="66702"/>
                </a:lnTo>
                <a:lnTo>
                  <a:pt x="60466" y="70149"/>
                </a:lnTo>
                <a:lnTo>
                  <a:pt x="58542" y="72964"/>
                </a:lnTo>
                <a:lnTo>
                  <a:pt x="56549" y="75147"/>
                </a:lnTo>
                <a:lnTo>
                  <a:pt x="55121" y="76201"/>
                </a:lnTo>
                <a:lnTo>
                  <a:pt x="54666" y="76609"/>
                </a:lnTo>
                <a:lnTo>
                  <a:pt x="54380" y="77534"/>
                </a:lnTo>
                <a:lnTo>
                  <a:pt x="55434" y="80438"/>
                </a:lnTo>
                <a:lnTo>
                  <a:pt x="55366" y="82865"/>
                </a:lnTo>
                <a:lnTo>
                  <a:pt x="54169" y="84830"/>
                </a:lnTo>
                <a:lnTo>
                  <a:pt x="52857" y="85762"/>
                </a:lnTo>
                <a:lnTo>
                  <a:pt x="51422" y="85674"/>
                </a:lnTo>
                <a:lnTo>
                  <a:pt x="50279" y="85218"/>
                </a:lnTo>
                <a:lnTo>
                  <a:pt x="49437" y="84395"/>
                </a:lnTo>
                <a:lnTo>
                  <a:pt x="47152" y="84171"/>
                </a:lnTo>
                <a:lnTo>
                  <a:pt x="43425" y="84545"/>
                </a:lnTo>
                <a:lnTo>
                  <a:pt x="40875" y="85524"/>
                </a:lnTo>
                <a:lnTo>
                  <a:pt x="39502" y="87115"/>
                </a:lnTo>
                <a:lnTo>
                  <a:pt x="39100" y="89210"/>
                </a:lnTo>
                <a:lnTo>
                  <a:pt x="39678" y="91801"/>
                </a:lnTo>
                <a:lnTo>
                  <a:pt x="39393" y="93786"/>
                </a:lnTo>
                <a:lnTo>
                  <a:pt x="38230" y="95167"/>
                </a:lnTo>
                <a:lnTo>
                  <a:pt x="37278" y="95955"/>
                </a:lnTo>
                <a:lnTo>
                  <a:pt x="36537" y="96159"/>
                </a:lnTo>
                <a:lnTo>
                  <a:pt x="34918" y="94969"/>
                </a:lnTo>
                <a:lnTo>
                  <a:pt x="32436" y="92385"/>
                </a:lnTo>
                <a:lnTo>
                  <a:pt x="30729" y="90985"/>
                </a:lnTo>
                <a:lnTo>
                  <a:pt x="29798" y="90774"/>
                </a:lnTo>
                <a:lnTo>
                  <a:pt x="29295" y="90917"/>
                </a:lnTo>
                <a:lnTo>
                  <a:pt x="28723" y="91189"/>
                </a:lnTo>
                <a:lnTo>
                  <a:pt x="28397" y="91522"/>
                </a:lnTo>
                <a:lnTo>
                  <a:pt x="28118" y="92290"/>
                </a:lnTo>
                <a:lnTo>
                  <a:pt x="27323" y="92596"/>
                </a:lnTo>
                <a:lnTo>
                  <a:pt x="26201" y="92351"/>
                </a:lnTo>
                <a:lnTo>
                  <a:pt x="25174" y="92583"/>
                </a:lnTo>
                <a:lnTo>
                  <a:pt x="24555" y="93392"/>
                </a:lnTo>
                <a:lnTo>
                  <a:pt x="22828" y="94371"/>
                </a:lnTo>
                <a:lnTo>
                  <a:pt x="19781" y="95466"/>
                </a:lnTo>
                <a:lnTo>
                  <a:pt x="18115" y="96636"/>
                </a:lnTo>
                <a:lnTo>
                  <a:pt x="17836" y="97880"/>
                </a:lnTo>
                <a:lnTo>
                  <a:pt x="17388" y="98437"/>
                </a:lnTo>
                <a:lnTo>
                  <a:pt x="16449" y="98233"/>
                </a:lnTo>
                <a:lnTo>
                  <a:pt x="13702" y="99940"/>
                </a:lnTo>
                <a:lnTo>
                  <a:pt x="11601" y="99410"/>
                </a:lnTo>
                <a:lnTo>
                  <a:pt x="9241" y="97213"/>
                </a:lnTo>
                <a:lnTo>
                  <a:pt x="7936" y="95405"/>
                </a:lnTo>
                <a:lnTo>
                  <a:pt x="7800" y="94643"/>
                </a:lnTo>
                <a:lnTo>
                  <a:pt x="8541" y="92909"/>
                </a:lnTo>
                <a:lnTo>
                  <a:pt x="8854" y="87122"/>
                </a:lnTo>
                <a:lnTo>
                  <a:pt x="9799" y="85116"/>
                </a:lnTo>
                <a:lnTo>
                  <a:pt x="12607" y="81512"/>
                </a:lnTo>
                <a:lnTo>
                  <a:pt x="14070" y="78758"/>
                </a:lnTo>
                <a:lnTo>
                  <a:pt x="15722" y="76514"/>
                </a:lnTo>
                <a:lnTo>
                  <a:pt x="16912" y="75766"/>
                </a:lnTo>
                <a:lnTo>
                  <a:pt x="18013" y="73998"/>
                </a:lnTo>
                <a:lnTo>
                  <a:pt x="18911" y="71972"/>
                </a:lnTo>
                <a:lnTo>
                  <a:pt x="19162" y="70693"/>
                </a:lnTo>
                <a:lnTo>
                  <a:pt x="19081" y="69694"/>
                </a:lnTo>
                <a:lnTo>
                  <a:pt x="18755" y="69048"/>
                </a:lnTo>
                <a:lnTo>
                  <a:pt x="17197" y="67674"/>
                </a:lnTo>
                <a:lnTo>
                  <a:pt x="15151" y="65532"/>
                </a:lnTo>
                <a:lnTo>
                  <a:pt x="14062" y="63336"/>
                </a:lnTo>
                <a:lnTo>
                  <a:pt x="13471" y="60534"/>
                </a:lnTo>
                <a:lnTo>
                  <a:pt x="13315" y="58576"/>
                </a:lnTo>
                <a:lnTo>
                  <a:pt x="15232" y="53183"/>
                </a:lnTo>
                <a:lnTo>
                  <a:pt x="14926" y="52279"/>
                </a:lnTo>
                <a:lnTo>
                  <a:pt x="14375" y="51442"/>
                </a:lnTo>
                <a:lnTo>
                  <a:pt x="13246" y="50912"/>
                </a:lnTo>
                <a:lnTo>
                  <a:pt x="11635" y="50687"/>
                </a:lnTo>
                <a:lnTo>
                  <a:pt x="10030" y="50932"/>
                </a:lnTo>
                <a:lnTo>
                  <a:pt x="7983" y="50953"/>
                </a:lnTo>
                <a:lnTo>
                  <a:pt x="6569" y="50647"/>
                </a:lnTo>
                <a:lnTo>
                  <a:pt x="6229" y="50307"/>
                </a:lnTo>
                <a:lnTo>
                  <a:pt x="6052" y="47845"/>
                </a:lnTo>
                <a:lnTo>
                  <a:pt x="5692" y="47308"/>
                </a:lnTo>
                <a:lnTo>
                  <a:pt x="5086" y="46839"/>
                </a:lnTo>
                <a:lnTo>
                  <a:pt x="959" y="45703"/>
                </a:lnTo>
                <a:lnTo>
                  <a:pt x="150" y="45213"/>
                </a:lnTo>
                <a:lnTo>
                  <a:pt x="0" y="44588"/>
                </a:lnTo>
                <a:lnTo>
                  <a:pt x="1462" y="39093"/>
                </a:lnTo>
                <a:lnTo>
                  <a:pt x="2094" y="38679"/>
                </a:lnTo>
                <a:lnTo>
                  <a:pt x="2713" y="37781"/>
                </a:lnTo>
                <a:lnTo>
                  <a:pt x="3686" y="36822"/>
                </a:lnTo>
                <a:lnTo>
                  <a:pt x="7052" y="35251"/>
                </a:lnTo>
                <a:lnTo>
                  <a:pt x="10669" y="35931"/>
                </a:lnTo>
                <a:lnTo>
                  <a:pt x="13886" y="36659"/>
                </a:lnTo>
                <a:lnTo>
                  <a:pt x="17096" y="37053"/>
                </a:lnTo>
                <a:lnTo>
                  <a:pt x="18204" y="37319"/>
                </a:lnTo>
                <a:lnTo>
                  <a:pt x="20033" y="37536"/>
                </a:lnTo>
                <a:lnTo>
                  <a:pt x="21264" y="37346"/>
                </a:lnTo>
                <a:lnTo>
                  <a:pt x="22100" y="36700"/>
                </a:lnTo>
                <a:lnTo>
                  <a:pt x="23610" y="34918"/>
                </a:lnTo>
                <a:lnTo>
                  <a:pt x="24072" y="32239"/>
                </a:lnTo>
                <a:lnTo>
                  <a:pt x="24616" y="29872"/>
                </a:lnTo>
                <a:lnTo>
                  <a:pt x="25534" y="29689"/>
                </a:lnTo>
                <a:lnTo>
                  <a:pt x="26459" y="29941"/>
                </a:lnTo>
                <a:lnTo>
                  <a:pt x="26894" y="29464"/>
                </a:lnTo>
                <a:lnTo>
                  <a:pt x="27078" y="28812"/>
                </a:lnTo>
                <a:lnTo>
                  <a:pt x="27262" y="28254"/>
                </a:lnTo>
                <a:lnTo>
                  <a:pt x="27642" y="28132"/>
                </a:lnTo>
                <a:lnTo>
                  <a:pt x="28309" y="28744"/>
                </a:lnTo>
                <a:lnTo>
                  <a:pt x="28689" y="28581"/>
                </a:lnTo>
                <a:lnTo>
                  <a:pt x="29002" y="28166"/>
                </a:lnTo>
                <a:lnTo>
                  <a:pt x="28907" y="27676"/>
                </a:lnTo>
                <a:lnTo>
                  <a:pt x="28159" y="26847"/>
                </a:lnTo>
                <a:lnTo>
                  <a:pt x="27486" y="25548"/>
                </a:lnTo>
                <a:lnTo>
                  <a:pt x="27554" y="25099"/>
                </a:lnTo>
                <a:lnTo>
                  <a:pt x="27778" y="24630"/>
                </a:lnTo>
                <a:lnTo>
                  <a:pt x="29757" y="24188"/>
                </a:lnTo>
                <a:lnTo>
                  <a:pt x="30662" y="24106"/>
                </a:lnTo>
                <a:lnTo>
                  <a:pt x="30974" y="23644"/>
                </a:lnTo>
                <a:lnTo>
                  <a:pt x="30859" y="22909"/>
                </a:lnTo>
                <a:lnTo>
                  <a:pt x="30110" y="22494"/>
                </a:lnTo>
                <a:lnTo>
                  <a:pt x="27404" y="22719"/>
                </a:lnTo>
                <a:lnTo>
                  <a:pt x="24636" y="22671"/>
                </a:lnTo>
                <a:lnTo>
                  <a:pt x="24304" y="22222"/>
                </a:lnTo>
                <a:lnTo>
                  <a:pt x="24460" y="21726"/>
                </a:lnTo>
                <a:lnTo>
                  <a:pt x="24881" y="21339"/>
                </a:lnTo>
                <a:lnTo>
                  <a:pt x="30594" y="20346"/>
                </a:lnTo>
                <a:lnTo>
                  <a:pt x="33620" y="20693"/>
                </a:lnTo>
                <a:lnTo>
                  <a:pt x="35870" y="21216"/>
                </a:lnTo>
                <a:lnTo>
                  <a:pt x="36754" y="20958"/>
                </a:lnTo>
                <a:lnTo>
                  <a:pt x="35707" y="18714"/>
                </a:lnTo>
                <a:lnTo>
                  <a:pt x="37135" y="18503"/>
                </a:lnTo>
                <a:lnTo>
                  <a:pt x="37319" y="17735"/>
                </a:lnTo>
                <a:lnTo>
                  <a:pt x="35449" y="11757"/>
                </a:lnTo>
                <a:lnTo>
                  <a:pt x="36476" y="11227"/>
                </a:lnTo>
                <a:lnTo>
                  <a:pt x="37502" y="10050"/>
                </a:lnTo>
                <a:lnTo>
                  <a:pt x="37414" y="7813"/>
                </a:lnTo>
                <a:lnTo>
                  <a:pt x="38325" y="6725"/>
                </a:lnTo>
                <a:lnTo>
                  <a:pt x="39406" y="5977"/>
                </a:lnTo>
                <a:lnTo>
                  <a:pt x="41011" y="6732"/>
                </a:lnTo>
                <a:lnTo>
                  <a:pt x="43500" y="8942"/>
                </a:lnTo>
                <a:lnTo>
                  <a:pt x="44302" y="9370"/>
                </a:lnTo>
                <a:lnTo>
                  <a:pt x="45105" y="9493"/>
                </a:lnTo>
                <a:lnTo>
                  <a:pt x="46261" y="8806"/>
                </a:lnTo>
                <a:lnTo>
                  <a:pt x="50695" y="6623"/>
                </a:lnTo>
                <a:lnTo>
                  <a:pt x="53183" y="5392"/>
                </a:lnTo>
                <a:lnTo>
                  <a:pt x="56162" y="3604"/>
                </a:lnTo>
                <a:lnTo>
                  <a:pt x="56672" y="2910"/>
                </a:lnTo>
                <a:lnTo>
                  <a:pt x="57692" y="183"/>
                </a:lnTo>
                <a:lnTo>
                  <a:pt x="58249" y="0"/>
                </a:lnTo>
                <a:lnTo>
                  <a:pt x="59004" y="292"/>
                </a:lnTo>
                <a:lnTo>
                  <a:pt x="61616" y="3114"/>
                </a:lnTo>
                <a:lnTo>
                  <a:pt x="63125" y="4923"/>
                </a:lnTo>
                <a:lnTo>
                  <a:pt x="63125" y="5542"/>
                </a:lnTo>
                <a:lnTo>
                  <a:pt x="62697" y="6004"/>
                </a:lnTo>
                <a:lnTo>
                  <a:pt x="62778" y="6453"/>
                </a:lnTo>
                <a:lnTo>
                  <a:pt x="64913" y="7432"/>
                </a:lnTo>
                <a:lnTo>
                  <a:pt x="64913" y="7874"/>
                </a:lnTo>
                <a:lnTo>
                  <a:pt x="64431" y="8724"/>
                </a:lnTo>
                <a:lnTo>
                  <a:pt x="64172" y="9194"/>
                </a:lnTo>
                <a:lnTo>
                  <a:pt x="63907" y="9391"/>
                </a:lnTo>
                <a:lnTo>
                  <a:pt x="61051" y="11852"/>
                </a:lnTo>
                <a:lnTo>
                  <a:pt x="57882" y="14586"/>
                </a:lnTo>
                <a:lnTo>
                  <a:pt x="57773" y="14940"/>
                </a:lnTo>
                <a:lnTo>
                  <a:pt x="57631" y="15620"/>
                </a:lnTo>
                <a:lnTo>
                  <a:pt x="57664" y="16313"/>
                </a:lnTo>
                <a:lnTo>
                  <a:pt x="58174" y="16885"/>
                </a:lnTo>
                <a:lnTo>
                  <a:pt x="59541" y="17286"/>
                </a:lnTo>
                <a:lnTo>
                  <a:pt x="60758" y="17802"/>
                </a:lnTo>
                <a:lnTo>
                  <a:pt x="61377" y="19231"/>
                </a:lnTo>
                <a:lnTo>
                  <a:pt x="62085" y="20550"/>
                </a:lnTo>
                <a:lnTo>
                  <a:pt x="63043" y="20876"/>
                </a:lnTo>
                <a:lnTo>
                  <a:pt x="67742" y="20040"/>
                </a:lnTo>
                <a:lnTo>
                  <a:pt x="68824" y="19951"/>
                </a:lnTo>
                <a:close/>
                <a:moveTo>
                  <a:pt x="62996" y="2489"/>
                </a:moveTo>
                <a:lnTo>
                  <a:pt x="62424" y="2543"/>
                </a:lnTo>
                <a:lnTo>
                  <a:pt x="61398" y="1353"/>
                </a:lnTo>
                <a:lnTo>
                  <a:pt x="61037" y="517"/>
                </a:lnTo>
                <a:lnTo>
                  <a:pt x="61459" y="265"/>
                </a:lnTo>
                <a:lnTo>
                  <a:pt x="62343" y="843"/>
                </a:lnTo>
                <a:lnTo>
                  <a:pt x="62935" y="1870"/>
                </a:lnTo>
                <a:lnTo>
                  <a:pt x="62996" y="2489"/>
                </a:lnTo>
                <a:close/>
                <a:moveTo>
                  <a:pt x="63934" y="30219"/>
                </a:moveTo>
                <a:lnTo>
                  <a:pt x="62221" y="31171"/>
                </a:lnTo>
                <a:lnTo>
                  <a:pt x="61221" y="31069"/>
                </a:lnTo>
                <a:lnTo>
                  <a:pt x="60446" y="30145"/>
                </a:lnTo>
                <a:lnTo>
                  <a:pt x="59881" y="29281"/>
                </a:lnTo>
                <a:lnTo>
                  <a:pt x="59759" y="28791"/>
                </a:lnTo>
                <a:lnTo>
                  <a:pt x="60045" y="28798"/>
                </a:lnTo>
                <a:lnTo>
                  <a:pt x="61364" y="29193"/>
                </a:lnTo>
                <a:lnTo>
                  <a:pt x="63213" y="29464"/>
                </a:lnTo>
                <a:lnTo>
                  <a:pt x="63866" y="29702"/>
                </a:lnTo>
                <a:lnTo>
                  <a:pt x="63934" y="30219"/>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97" name="Google Shape;3897;p208"/>
          <p:cNvSpPr/>
          <p:nvPr/>
        </p:nvSpPr>
        <p:spPr>
          <a:xfrm>
            <a:off x="11206722" y="4693339"/>
            <a:ext cx="25092" cy="15585"/>
          </a:xfrm>
          <a:custGeom>
            <a:rect b="b" l="l" r="r" t="t"/>
            <a:pathLst>
              <a:path extrusionOk="0" h="15585" w="25092">
                <a:moveTo>
                  <a:pt x="408" y="660"/>
                </a:moveTo>
                <a:lnTo>
                  <a:pt x="340" y="700"/>
                </a:lnTo>
                <a:lnTo>
                  <a:pt x="204" y="483"/>
                </a:lnTo>
                <a:lnTo>
                  <a:pt x="136" y="245"/>
                </a:lnTo>
                <a:lnTo>
                  <a:pt x="0" y="27"/>
                </a:lnTo>
                <a:lnTo>
                  <a:pt x="0" y="0"/>
                </a:lnTo>
                <a:lnTo>
                  <a:pt x="204" y="184"/>
                </a:lnTo>
                <a:lnTo>
                  <a:pt x="340" y="401"/>
                </a:lnTo>
                <a:lnTo>
                  <a:pt x="408" y="660"/>
                </a:lnTo>
                <a:close/>
                <a:moveTo>
                  <a:pt x="25092" y="15531"/>
                </a:moveTo>
                <a:lnTo>
                  <a:pt x="25024" y="15586"/>
                </a:lnTo>
                <a:lnTo>
                  <a:pt x="24956" y="15470"/>
                </a:lnTo>
                <a:lnTo>
                  <a:pt x="24820" y="15320"/>
                </a:lnTo>
                <a:lnTo>
                  <a:pt x="24684" y="15103"/>
                </a:lnTo>
                <a:lnTo>
                  <a:pt x="24752" y="15089"/>
                </a:lnTo>
                <a:lnTo>
                  <a:pt x="24888" y="15212"/>
                </a:lnTo>
                <a:lnTo>
                  <a:pt x="25024" y="15361"/>
                </a:lnTo>
                <a:lnTo>
                  <a:pt x="25092" y="1553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98" name="Google Shape;3898;p208"/>
          <p:cNvSpPr/>
          <p:nvPr/>
        </p:nvSpPr>
        <p:spPr>
          <a:xfrm>
            <a:off x="9995567" y="4685553"/>
            <a:ext cx="62213" cy="26323"/>
          </a:xfrm>
          <a:custGeom>
            <a:rect b="b" l="l" r="r" t="t"/>
            <a:pathLst>
              <a:path extrusionOk="0" h="26323" w="62213">
                <a:moveTo>
                  <a:pt x="30723" y="0"/>
                </a:moveTo>
                <a:lnTo>
                  <a:pt x="29444" y="3291"/>
                </a:lnTo>
                <a:lnTo>
                  <a:pt x="28064" y="2591"/>
                </a:lnTo>
                <a:lnTo>
                  <a:pt x="29532" y="741"/>
                </a:lnTo>
                <a:lnTo>
                  <a:pt x="30240" y="190"/>
                </a:lnTo>
                <a:lnTo>
                  <a:pt x="30723" y="0"/>
                </a:lnTo>
                <a:close/>
                <a:moveTo>
                  <a:pt x="19686" y="26323"/>
                </a:moveTo>
                <a:lnTo>
                  <a:pt x="19026" y="23821"/>
                </a:lnTo>
                <a:lnTo>
                  <a:pt x="18326" y="22746"/>
                </a:lnTo>
                <a:lnTo>
                  <a:pt x="17782" y="22134"/>
                </a:lnTo>
                <a:lnTo>
                  <a:pt x="17599" y="21373"/>
                </a:lnTo>
                <a:lnTo>
                  <a:pt x="17626" y="20590"/>
                </a:lnTo>
                <a:lnTo>
                  <a:pt x="17959" y="20230"/>
                </a:lnTo>
                <a:lnTo>
                  <a:pt x="20312" y="20128"/>
                </a:lnTo>
                <a:lnTo>
                  <a:pt x="21243" y="18843"/>
                </a:lnTo>
                <a:lnTo>
                  <a:pt x="21236" y="17299"/>
                </a:lnTo>
                <a:lnTo>
                  <a:pt x="20767" y="16776"/>
                </a:lnTo>
                <a:lnTo>
                  <a:pt x="20312" y="16558"/>
                </a:lnTo>
                <a:lnTo>
                  <a:pt x="17891" y="17714"/>
                </a:lnTo>
                <a:lnTo>
                  <a:pt x="17191" y="17503"/>
                </a:lnTo>
                <a:lnTo>
                  <a:pt x="16776" y="17082"/>
                </a:lnTo>
                <a:lnTo>
                  <a:pt x="16912" y="15375"/>
                </a:lnTo>
                <a:lnTo>
                  <a:pt x="18911" y="13777"/>
                </a:lnTo>
                <a:lnTo>
                  <a:pt x="20604" y="10880"/>
                </a:lnTo>
                <a:lnTo>
                  <a:pt x="21794" y="9724"/>
                </a:lnTo>
                <a:lnTo>
                  <a:pt x="24562" y="8643"/>
                </a:lnTo>
                <a:lnTo>
                  <a:pt x="25684" y="8337"/>
                </a:lnTo>
                <a:lnTo>
                  <a:pt x="33749" y="6739"/>
                </a:lnTo>
                <a:lnTo>
                  <a:pt x="35673" y="6630"/>
                </a:lnTo>
                <a:lnTo>
                  <a:pt x="40780" y="6678"/>
                </a:lnTo>
                <a:lnTo>
                  <a:pt x="47621" y="6331"/>
                </a:lnTo>
                <a:lnTo>
                  <a:pt x="49307" y="6113"/>
                </a:lnTo>
                <a:lnTo>
                  <a:pt x="51497" y="5406"/>
                </a:lnTo>
                <a:lnTo>
                  <a:pt x="53625" y="4536"/>
                </a:lnTo>
                <a:lnTo>
                  <a:pt x="54747" y="3849"/>
                </a:lnTo>
                <a:lnTo>
                  <a:pt x="55930" y="3352"/>
                </a:lnTo>
                <a:lnTo>
                  <a:pt x="57692" y="3978"/>
                </a:lnTo>
                <a:lnTo>
                  <a:pt x="60670" y="4447"/>
                </a:lnTo>
                <a:lnTo>
                  <a:pt x="61472" y="4862"/>
                </a:lnTo>
                <a:lnTo>
                  <a:pt x="62214" y="5433"/>
                </a:lnTo>
                <a:lnTo>
                  <a:pt x="58753" y="8480"/>
                </a:lnTo>
                <a:lnTo>
                  <a:pt x="54944" y="11009"/>
                </a:lnTo>
                <a:lnTo>
                  <a:pt x="52598" y="11771"/>
                </a:lnTo>
                <a:lnTo>
                  <a:pt x="50177" y="12288"/>
                </a:lnTo>
                <a:lnTo>
                  <a:pt x="48328" y="13267"/>
                </a:lnTo>
                <a:lnTo>
                  <a:pt x="46771" y="14797"/>
                </a:lnTo>
                <a:lnTo>
                  <a:pt x="44778" y="15654"/>
                </a:lnTo>
                <a:lnTo>
                  <a:pt x="42534" y="15946"/>
                </a:lnTo>
                <a:lnTo>
                  <a:pt x="40610" y="16402"/>
                </a:lnTo>
                <a:lnTo>
                  <a:pt x="38869" y="17299"/>
                </a:lnTo>
                <a:lnTo>
                  <a:pt x="36455" y="18843"/>
                </a:lnTo>
                <a:lnTo>
                  <a:pt x="35469" y="18999"/>
                </a:lnTo>
                <a:lnTo>
                  <a:pt x="34435" y="18965"/>
                </a:lnTo>
                <a:lnTo>
                  <a:pt x="32429" y="19557"/>
                </a:lnTo>
                <a:lnTo>
                  <a:pt x="26180" y="21760"/>
                </a:lnTo>
                <a:lnTo>
                  <a:pt x="22406" y="24215"/>
                </a:lnTo>
                <a:lnTo>
                  <a:pt x="19686" y="26323"/>
                </a:lnTo>
                <a:close/>
                <a:moveTo>
                  <a:pt x="0" y="23052"/>
                </a:moveTo>
                <a:lnTo>
                  <a:pt x="3087" y="21413"/>
                </a:lnTo>
                <a:lnTo>
                  <a:pt x="7786" y="20148"/>
                </a:lnTo>
                <a:lnTo>
                  <a:pt x="7664" y="21073"/>
                </a:lnTo>
                <a:lnTo>
                  <a:pt x="7188" y="22528"/>
                </a:lnTo>
                <a:lnTo>
                  <a:pt x="6480" y="23215"/>
                </a:lnTo>
                <a:lnTo>
                  <a:pt x="5406" y="24446"/>
                </a:lnTo>
                <a:lnTo>
                  <a:pt x="4699" y="24718"/>
                </a:lnTo>
                <a:lnTo>
                  <a:pt x="1883" y="24446"/>
                </a:lnTo>
                <a:lnTo>
                  <a:pt x="1516" y="24623"/>
                </a:lnTo>
                <a:lnTo>
                  <a:pt x="1033" y="24494"/>
                </a:lnTo>
                <a:lnTo>
                  <a:pt x="320" y="23705"/>
                </a:lnTo>
                <a:lnTo>
                  <a:pt x="0" y="2305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99" name="Google Shape;3899;p208"/>
          <p:cNvSpPr/>
          <p:nvPr/>
        </p:nvSpPr>
        <p:spPr>
          <a:xfrm>
            <a:off x="8630177" y="3630811"/>
            <a:ext cx="269791" cy="186307"/>
          </a:xfrm>
          <a:custGeom>
            <a:rect b="b" l="l" r="r" t="t"/>
            <a:pathLst>
              <a:path extrusionOk="0" h="186307" w="269791">
                <a:moveTo>
                  <a:pt x="267766" y="134981"/>
                </a:moveTo>
                <a:lnTo>
                  <a:pt x="266800" y="135069"/>
                </a:lnTo>
                <a:lnTo>
                  <a:pt x="264481" y="134512"/>
                </a:lnTo>
                <a:lnTo>
                  <a:pt x="259864" y="133397"/>
                </a:lnTo>
                <a:lnTo>
                  <a:pt x="255899" y="131159"/>
                </a:lnTo>
                <a:lnTo>
                  <a:pt x="253309" y="129697"/>
                </a:lnTo>
                <a:lnTo>
                  <a:pt x="252901" y="129895"/>
                </a:lnTo>
                <a:lnTo>
                  <a:pt x="251738" y="130894"/>
                </a:lnTo>
                <a:lnTo>
                  <a:pt x="250942" y="132125"/>
                </a:lnTo>
                <a:lnTo>
                  <a:pt x="250310" y="134505"/>
                </a:lnTo>
                <a:lnTo>
                  <a:pt x="249297" y="137307"/>
                </a:lnTo>
                <a:lnTo>
                  <a:pt x="244503" y="137415"/>
                </a:lnTo>
                <a:lnTo>
                  <a:pt x="240416" y="137626"/>
                </a:lnTo>
                <a:lnTo>
                  <a:pt x="237777" y="138687"/>
                </a:lnTo>
                <a:lnTo>
                  <a:pt x="235193" y="140149"/>
                </a:lnTo>
                <a:lnTo>
                  <a:pt x="234547" y="141883"/>
                </a:lnTo>
                <a:lnTo>
                  <a:pt x="233990" y="144134"/>
                </a:lnTo>
                <a:lnTo>
                  <a:pt x="232480" y="149227"/>
                </a:lnTo>
                <a:lnTo>
                  <a:pt x="231113" y="153865"/>
                </a:lnTo>
                <a:lnTo>
                  <a:pt x="230406" y="156864"/>
                </a:lnTo>
                <a:lnTo>
                  <a:pt x="229366" y="158917"/>
                </a:lnTo>
                <a:lnTo>
                  <a:pt x="226442" y="161617"/>
                </a:lnTo>
                <a:lnTo>
                  <a:pt x="223130" y="163432"/>
                </a:lnTo>
                <a:lnTo>
                  <a:pt x="221369" y="164282"/>
                </a:lnTo>
                <a:lnTo>
                  <a:pt x="220594" y="165343"/>
                </a:lnTo>
                <a:lnTo>
                  <a:pt x="220424" y="166343"/>
                </a:lnTo>
                <a:lnTo>
                  <a:pt x="219798" y="166649"/>
                </a:lnTo>
                <a:lnTo>
                  <a:pt x="218431" y="166472"/>
                </a:lnTo>
                <a:lnTo>
                  <a:pt x="216989" y="166642"/>
                </a:lnTo>
                <a:lnTo>
                  <a:pt x="213821" y="167689"/>
                </a:lnTo>
                <a:lnTo>
                  <a:pt x="210394" y="168974"/>
                </a:lnTo>
                <a:lnTo>
                  <a:pt x="206286" y="170253"/>
                </a:lnTo>
                <a:lnTo>
                  <a:pt x="203940" y="170253"/>
                </a:lnTo>
                <a:lnTo>
                  <a:pt x="203009" y="170538"/>
                </a:lnTo>
                <a:lnTo>
                  <a:pt x="202594" y="171184"/>
                </a:lnTo>
                <a:lnTo>
                  <a:pt x="203009" y="172402"/>
                </a:lnTo>
                <a:lnTo>
                  <a:pt x="203410" y="173306"/>
                </a:lnTo>
                <a:lnTo>
                  <a:pt x="203770" y="174476"/>
                </a:lnTo>
                <a:lnTo>
                  <a:pt x="202805" y="175421"/>
                </a:lnTo>
                <a:lnTo>
                  <a:pt x="202131" y="177046"/>
                </a:lnTo>
                <a:lnTo>
                  <a:pt x="201608" y="179902"/>
                </a:lnTo>
                <a:lnTo>
                  <a:pt x="200152" y="180752"/>
                </a:lnTo>
                <a:lnTo>
                  <a:pt x="197813" y="182139"/>
                </a:lnTo>
                <a:lnTo>
                  <a:pt x="195236" y="183962"/>
                </a:lnTo>
                <a:lnTo>
                  <a:pt x="194570" y="184336"/>
                </a:lnTo>
                <a:lnTo>
                  <a:pt x="193087" y="184853"/>
                </a:lnTo>
                <a:lnTo>
                  <a:pt x="191612" y="184696"/>
                </a:lnTo>
                <a:lnTo>
                  <a:pt x="190272" y="184431"/>
                </a:lnTo>
                <a:lnTo>
                  <a:pt x="188817" y="184900"/>
                </a:lnTo>
                <a:lnTo>
                  <a:pt x="187307" y="186308"/>
                </a:lnTo>
                <a:lnTo>
                  <a:pt x="186607" y="185879"/>
                </a:lnTo>
                <a:lnTo>
                  <a:pt x="186254" y="184458"/>
                </a:lnTo>
                <a:lnTo>
                  <a:pt x="185499" y="183533"/>
                </a:lnTo>
                <a:lnTo>
                  <a:pt x="183139" y="181446"/>
                </a:lnTo>
                <a:lnTo>
                  <a:pt x="181119" y="179956"/>
                </a:lnTo>
                <a:lnTo>
                  <a:pt x="180249" y="179855"/>
                </a:lnTo>
                <a:lnTo>
                  <a:pt x="178399" y="180242"/>
                </a:lnTo>
                <a:lnTo>
                  <a:pt x="176080" y="180521"/>
                </a:lnTo>
                <a:lnTo>
                  <a:pt x="174197" y="180222"/>
                </a:lnTo>
                <a:lnTo>
                  <a:pt x="172701" y="179623"/>
                </a:lnTo>
                <a:lnTo>
                  <a:pt x="170396" y="177570"/>
                </a:lnTo>
                <a:lnTo>
                  <a:pt x="169552" y="176461"/>
                </a:lnTo>
                <a:lnTo>
                  <a:pt x="168920" y="175611"/>
                </a:lnTo>
                <a:lnTo>
                  <a:pt x="167349" y="175842"/>
                </a:lnTo>
                <a:lnTo>
                  <a:pt x="166907" y="174918"/>
                </a:lnTo>
                <a:lnTo>
                  <a:pt x="166846" y="173830"/>
                </a:lnTo>
                <a:lnTo>
                  <a:pt x="167281" y="172517"/>
                </a:lnTo>
                <a:lnTo>
                  <a:pt x="167152" y="170035"/>
                </a:lnTo>
                <a:lnTo>
                  <a:pt x="166268" y="168254"/>
                </a:lnTo>
                <a:lnTo>
                  <a:pt x="165262" y="167478"/>
                </a:lnTo>
                <a:lnTo>
                  <a:pt x="165391" y="166934"/>
                </a:lnTo>
                <a:lnTo>
                  <a:pt x="165833" y="165690"/>
                </a:lnTo>
                <a:lnTo>
                  <a:pt x="166397" y="164602"/>
                </a:lnTo>
                <a:lnTo>
                  <a:pt x="166390" y="162453"/>
                </a:lnTo>
                <a:lnTo>
                  <a:pt x="165683" y="160121"/>
                </a:lnTo>
                <a:lnTo>
                  <a:pt x="165404" y="156741"/>
                </a:lnTo>
                <a:lnTo>
                  <a:pt x="165581" y="153443"/>
                </a:lnTo>
                <a:lnTo>
                  <a:pt x="164622" y="151777"/>
                </a:lnTo>
                <a:lnTo>
                  <a:pt x="156761" y="151770"/>
                </a:lnTo>
                <a:lnTo>
                  <a:pt x="149771" y="151899"/>
                </a:lnTo>
                <a:lnTo>
                  <a:pt x="149377" y="151519"/>
                </a:lnTo>
                <a:lnTo>
                  <a:pt x="146657" y="147350"/>
                </a:lnTo>
                <a:lnTo>
                  <a:pt x="144453" y="144182"/>
                </a:lnTo>
                <a:lnTo>
                  <a:pt x="142277" y="142311"/>
                </a:lnTo>
                <a:lnTo>
                  <a:pt x="137293" y="140006"/>
                </a:lnTo>
                <a:lnTo>
                  <a:pt x="134906" y="139041"/>
                </a:lnTo>
                <a:lnTo>
                  <a:pt x="132859" y="137279"/>
                </a:lnTo>
                <a:lnTo>
                  <a:pt x="131187" y="135341"/>
                </a:lnTo>
                <a:lnTo>
                  <a:pt x="130758" y="132689"/>
                </a:lnTo>
                <a:lnTo>
                  <a:pt x="130418" y="131819"/>
                </a:lnTo>
                <a:lnTo>
                  <a:pt x="129935" y="131112"/>
                </a:lnTo>
                <a:lnTo>
                  <a:pt x="129412" y="130799"/>
                </a:lnTo>
                <a:lnTo>
                  <a:pt x="128773" y="130867"/>
                </a:lnTo>
                <a:lnTo>
                  <a:pt x="122979" y="127780"/>
                </a:lnTo>
                <a:lnTo>
                  <a:pt x="120653" y="126964"/>
                </a:lnTo>
                <a:lnTo>
                  <a:pt x="118463" y="127617"/>
                </a:lnTo>
                <a:lnTo>
                  <a:pt x="117498" y="127732"/>
                </a:lnTo>
                <a:lnTo>
                  <a:pt x="115594" y="126855"/>
                </a:lnTo>
                <a:lnTo>
                  <a:pt x="113404" y="128045"/>
                </a:lnTo>
                <a:lnTo>
                  <a:pt x="112473" y="128120"/>
                </a:lnTo>
                <a:lnTo>
                  <a:pt x="111167" y="127834"/>
                </a:lnTo>
                <a:lnTo>
                  <a:pt x="110086" y="127392"/>
                </a:lnTo>
                <a:lnTo>
                  <a:pt x="107169" y="124570"/>
                </a:lnTo>
                <a:lnTo>
                  <a:pt x="104721" y="123434"/>
                </a:lnTo>
                <a:lnTo>
                  <a:pt x="102960" y="122707"/>
                </a:lnTo>
                <a:lnTo>
                  <a:pt x="99566" y="121632"/>
                </a:lnTo>
                <a:lnTo>
                  <a:pt x="95955" y="121075"/>
                </a:lnTo>
                <a:lnTo>
                  <a:pt x="94099" y="120613"/>
                </a:lnTo>
                <a:lnTo>
                  <a:pt x="92766" y="119994"/>
                </a:lnTo>
                <a:lnTo>
                  <a:pt x="92420" y="119593"/>
                </a:lnTo>
                <a:lnTo>
                  <a:pt x="92440" y="118559"/>
                </a:lnTo>
                <a:lnTo>
                  <a:pt x="92338" y="117199"/>
                </a:lnTo>
                <a:lnTo>
                  <a:pt x="91896" y="116206"/>
                </a:lnTo>
                <a:lnTo>
                  <a:pt x="90978" y="115016"/>
                </a:lnTo>
                <a:lnTo>
                  <a:pt x="89706" y="114125"/>
                </a:lnTo>
                <a:lnTo>
                  <a:pt x="87517" y="114282"/>
                </a:lnTo>
                <a:lnTo>
                  <a:pt x="84232" y="114207"/>
                </a:lnTo>
                <a:lnTo>
                  <a:pt x="81716" y="113316"/>
                </a:lnTo>
                <a:lnTo>
                  <a:pt x="79717" y="113160"/>
                </a:lnTo>
                <a:lnTo>
                  <a:pt x="77310" y="113330"/>
                </a:lnTo>
                <a:lnTo>
                  <a:pt x="75338" y="113330"/>
                </a:lnTo>
                <a:lnTo>
                  <a:pt x="73930" y="113982"/>
                </a:lnTo>
                <a:lnTo>
                  <a:pt x="73114" y="114744"/>
                </a:lnTo>
                <a:lnTo>
                  <a:pt x="72597" y="117070"/>
                </a:lnTo>
                <a:lnTo>
                  <a:pt x="72121" y="117416"/>
                </a:lnTo>
                <a:lnTo>
                  <a:pt x="71298" y="117586"/>
                </a:lnTo>
                <a:lnTo>
                  <a:pt x="70204" y="117464"/>
                </a:lnTo>
                <a:lnTo>
                  <a:pt x="67892" y="117484"/>
                </a:lnTo>
                <a:lnTo>
                  <a:pt x="63900" y="117070"/>
                </a:lnTo>
                <a:lnTo>
                  <a:pt x="58888" y="116947"/>
                </a:lnTo>
                <a:lnTo>
                  <a:pt x="55114" y="118124"/>
                </a:lnTo>
                <a:lnTo>
                  <a:pt x="52136" y="119810"/>
                </a:lnTo>
                <a:lnTo>
                  <a:pt x="49293" y="121707"/>
                </a:lnTo>
                <a:lnTo>
                  <a:pt x="45948" y="124699"/>
                </a:lnTo>
                <a:lnTo>
                  <a:pt x="44962" y="126032"/>
                </a:lnTo>
                <a:lnTo>
                  <a:pt x="42990" y="131329"/>
                </a:lnTo>
                <a:lnTo>
                  <a:pt x="42113" y="132091"/>
                </a:lnTo>
                <a:lnTo>
                  <a:pt x="40970" y="132696"/>
                </a:lnTo>
                <a:lnTo>
                  <a:pt x="39814" y="132805"/>
                </a:lnTo>
                <a:lnTo>
                  <a:pt x="37516" y="133587"/>
                </a:lnTo>
                <a:lnTo>
                  <a:pt x="34483" y="134879"/>
                </a:lnTo>
                <a:lnTo>
                  <a:pt x="32423" y="135382"/>
                </a:lnTo>
                <a:lnTo>
                  <a:pt x="27125" y="135117"/>
                </a:lnTo>
                <a:lnTo>
                  <a:pt x="26813" y="133437"/>
                </a:lnTo>
                <a:lnTo>
                  <a:pt x="25860" y="127304"/>
                </a:lnTo>
                <a:lnTo>
                  <a:pt x="25398" y="121089"/>
                </a:lnTo>
                <a:lnTo>
                  <a:pt x="25425" y="118219"/>
                </a:lnTo>
                <a:lnTo>
                  <a:pt x="25983" y="112446"/>
                </a:lnTo>
                <a:lnTo>
                  <a:pt x="25935" y="109528"/>
                </a:lnTo>
                <a:lnTo>
                  <a:pt x="25711" y="106883"/>
                </a:lnTo>
                <a:lnTo>
                  <a:pt x="25929" y="104286"/>
                </a:lnTo>
                <a:lnTo>
                  <a:pt x="26357" y="101362"/>
                </a:lnTo>
                <a:lnTo>
                  <a:pt x="26574" y="98383"/>
                </a:lnTo>
                <a:lnTo>
                  <a:pt x="26255" y="96302"/>
                </a:lnTo>
                <a:lnTo>
                  <a:pt x="25235" y="94623"/>
                </a:lnTo>
                <a:lnTo>
                  <a:pt x="23501" y="92542"/>
                </a:lnTo>
                <a:lnTo>
                  <a:pt x="23229" y="91304"/>
                </a:lnTo>
                <a:lnTo>
                  <a:pt x="23127" y="89931"/>
                </a:lnTo>
                <a:lnTo>
                  <a:pt x="21468" y="89774"/>
                </a:lnTo>
                <a:lnTo>
                  <a:pt x="19972" y="88353"/>
                </a:lnTo>
                <a:lnTo>
                  <a:pt x="18741" y="87578"/>
                </a:lnTo>
                <a:lnTo>
                  <a:pt x="16089" y="86714"/>
                </a:lnTo>
                <a:lnTo>
                  <a:pt x="14770" y="86673"/>
                </a:lnTo>
                <a:lnTo>
                  <a:pt x="13552" y="87306"/>
                </a:lnTo>
                <a:lnTo>
                  <a:pt x="12662" y="88577"/>
                </a:lnTo>
                <a:lnTo>
                  <a:pt x="12036" y="86571"/>
                </a:lnTo>
                <a:lnTo>
                  <a:pt x="12057" y="84470"/>
                </a:lnTo>
                <a:lnTo>
                  <a:pt x="14171" y="80125"/>
                </a:lnTo>
                <a:lnTo>
                  <a:pt x="15497" y="81397"/>
                </a:lnTo>
                <a:lnTo>
                  <a:pt x="17109" y="81907"/>
                </a:lnTo>
                <a:lnTo>
                  <a:pt x="19162" y="81981"/>
                </a:lnTo>
                <a:lnTo>
                  <a:pt x="21182" y="81648"/>
                </a:lnTo>
                <a:lnTo>
                  <a:pt x="20788" y="80159"/>
                </a:lnTo>
                <a:lnTo>
                  <a:pt x="19849" y="79309"/>
                </a:lnTo>
                <a:lnTo>
                  <a:pt x="18680" y="78643"/>
                </a:lnTo>
                <a:lnTo>
                  <a:pt x="18265" y="76671"/>
                </a:lnTo>
                <a:lnTo>
                  <a:pt x="18408" y="74624"/>
                </a:lnTo>
                <a:lnTo>
                  <a:pt x="18958" y="72686"/>
                </a:lnTo>
                <a:lnTo>
                  <a:pt x="18326" y="71904"/>
                </a:lnTo>
                <a:lnTo>
                  <a:pt x="17374" y="71421"/>
                </a:lnTo>
                <a:lnTo>
                  <a:pt x="15164" y="71475"/>
                </a:lnTo>
                <a:lnTo>
                  <a:pt x="12301" y="70965"/>
                </a:lnTo>
                <a:lnTo>
                  <a:pt x="9418" y="70741"/>
                </a:lnTo>
                <a:lnTo>
                  <a:pt x="8738" y="73026"/>
                </a:lnTo>
                <a:lnTo>
                  <a:pt x="10329" y="76018"/>
                </a:lnTo>
                <a:lnTo>
                  <a:pt x="8983" y="74549"/>
                </a:lnTo>
                <a:lnTo>
                  <a:pt x="7704" y="72604"/>
                </a:lnTo>
                <a:lnTo>
                  <a:pt x="5923" y="69095"/>
                </a:lnTo>
                <a:lnTo>
                  <a:pt x="4773" y="64974"/>
                </a:lnTo>
                <a:lnTo>
                  <a:pt x="4570" y="60514"/>
                </a:lnTo>
                <a:lnTo>
                  <a:pt x="5542" y="56821"/>
                </a:lnTo>
                <a:lnTo>
                  <a:pt x="6793" y="53340"/>
                </a:lnTo>
                <a:lnTo>
                  <a:pt x="7541" y="48872"/>
                </a:lnTo>
                <a:lnTo>
                  <a:pt x="8575" y="44479"/>
                </a:lnTo>
                <a:lnTo>
                  <a:pt x="9602" y="46451"/>
                </a:lnTo>
                <a:lnTo>
                  <a:pt x="10785" y="48219"/>
                </a:lnTo>
                <a:lnTo>
                  <a:pt x="12417" y="49844"/>
                </a:lnTo>
                <a:lnTo>
                  <a:pt x="13315" y="50232"/>
                </a:lnTo>
                <a:lnTo>
                  <a:pt x="16007" y="50905"/>
                </a:lnTo>
                <a:lnTo>
                  <a:pt x="17741" y="50654"/>
                </a:lnTo>
                <a:lnTo>
                  <a:pt x="19584" y="49688"/>
                </a:lnTo>
                <a:lnTo>
                  <a:pt x="21400" y="50001"/>
                </a:lnTo>
                <a:lnTo>
                  <a:pt x="22902" y="51810"/>
                </a:lnTo>
                <a:lnTo>
                  <a:pt x="24235" y="53836"/>
                </a:lnTo>
                <a:lnTo>
                  <a:pt x="26262" y="54264"/>
                </a:lnTo>
                <a:lnTo>
                  <a:pt x="30437" y="52802"/>
                </a:lnTo>
                <a:lnTo>
                  <a:pt x="32423" y="52469"/>
                </a:lnTo>
                <a:lnTo>
                  <a:pt x="34150" y="53142"/>
                </a:lnTo>
                <a:lnTo>
                  <a:pt x="35041" y="53265"/>
                </a:lnTo>
                <a:lnTo>
                  <a:pt x="35945" y="53149"/>
                </a:lnTo>
                <a:lnTo>
                  <a:pt x="35163" y="51354"/>
                </a:lnTo>
                <a:lnTo>
                  <a:pt x="34843" y="49606"/>
                </a:lnTo>
                <a:lnTo>
                  <a:pt x="35891" y="48682"/>
                </a:lnTo>
                <a:lnTo>
                  <a:pt x="39182" y="49667"/>
                </a:lnTo>
                <a:lnTo>
                  <a:pt x="41283" y="49015"/>
                </a:lnTo>
                <a:lnTo>
                  <a:pt x="41820" y="48648"/>
                </a:lnTo>
                <a:lnTo>
                  <a:pt x="42289" y="48192"/>
                </a:lnTo>
                <a:lnTo>
                  <a:pt x="42541" y="46682"/>
                </a:lnTo>
                <a:lnTo>
                  <a:pt x="42439" y="45125"/>
                </a:lnTo>
                <a:lnTo>
                  <a:pt x="42167" y="43663"/>
                </a:lnTo>
                <a:lnTo>
                  <a:pt x="41555" y="42378"/>
                </a:lnTo>
                <a:lnTo>
                  <a:pt x="40039" y="40576"/>
                </a:lnTo>
                <a:lnTo>
                  <a:pt x="34170" y="36271"/>
                </a:lnTo>
                <a:lnTo>
                  <a:pt x="32192" y="34551"/>
                </a:lnTo>
                <a:lnTo>
                  <a:pt x="30546" y="32321"/>
                </a:lnTo>
                <a:lnTo>
                  <a:pt x="29499" y="29172"/>
                </a:lnTo>
                <a:lnTo>
                  <a:pt x="28649" y="25881"/>
                </a:lnTo>
                <a:lnTo>
                  <a:pt x="27860" y="23433"/>
                </a:lnTo>
                <a:lnTo>
                  <a:pt x="25813" y="17735"/>
                </a:lnTo>
                <a:lnTo>
                  <a:pt x="25017" y="17054"/>
                </a:lnTo>
                <a:lnTo>
                  <a:pt x="24018" y="16755"/>
                </a:lnTo>
                <a:lnTo>
                  <a:pt x="21590" y="16578"/>
                </a:lnTo>
                <a:lnTo>
                  <a:pt x="19128" y="16993"/>
                </a:lnTo>
                <a:lnTo>
                  <a:pt x="15103" y="17979"/>
                </a:lnTo>
                <a:lnTo>
                  <a:pt x="12797" y="17673"/>
                </a:lnTo>
                <a:lnTo>
                  <a:pt x="11730" y="18278"/>
                </a:lnTo>
                <a:lnTo>
                  <a:pt x="9091" y="20686"/>
                </a:lnTo>
                <a:lnTo>
                  <a:pt x="7854" y="22739"/>
                </a:lnTo>
                <a:lnTo>
                  <a:pt x="6127" y="27431"/>
                </a:lnTo>
                <a:lnTo>
                  <a:pt x="7433" y="28941"/>
                </a:lnTo>
                <a:lnTo>
                  <a:pt x="7405" y="29934"/>
                </a:lnTo>
                <a:lnTo>
                  <a:pt x="6412" y="36829"/>
                </a:lnTo>
                <a:lnTo>
                  <a:pt x="7018" y="40168"/>
                </a:lnTo>
                <a:lnTo>
                  <a:pt x="6800" y="40413"/>
                </a:lnTo>
                <a:lnTo>
                  <a:pt x="6331" y="39637"/>
                </a:lnTo>
                <a:lnTo>
                  <a:pt x="4835" y="36237"/>
                </a:lnTo>
                <a:lnTo>
                  <a:pt x="2203" y="32076"/>
                </a:lnTo>
                <a:lnTo>
                  <a:pt x="0" y="25690"/>
                </a:lnTo>
                <a:lnTo>
                  <a:pt x="3869" y="21502"/>
                </a:lnTo>
                <a:lnTo>
                  <a:pt x="7181" y="18523"/>
                </a:lnTo>
                <a:lnTo>
                  <a:pt x="9887" y="16728"/>
                </a:lnTo>
                <a:lnTo>
                  <a:pt x="10717" y="16293"/>
                </a:lnTo>
                <a:lnTo>
                  <a:pt x="14423" y="14804"/>
                </a:lnTo>
                <a:lnTo>
                  <a:pt x="19203" y="13457"/>
                </a:lnTo>
                <a:lnTo>
                  <a:pt x="22733" y="12464"/>
                </a:lnTo>
                <a:lnTo>
                  <a:pt x="27329" y="11614"/>
                </a:lnTo>
                <a:lnTo>
                  <a:pt x="28839" y="11458"/>
                </a:lnTo>
                <a:lnTo>
                  <a:pt x="31049" y="11472"/>
                </a:lnTo>
                <a:lnTo>
                  <a:pt x="32844" y="12267"/>
                </a:lnTo>
                <a:lnTo>
                  <a:pt x="33926" y="12893"/>
                </a:lnTo>
                <a:lnTo>
                  <a:pt x="37761" y="15456"/>
                </a:lnTo>
                <a:lnTo>
                  <a:pt x="41671" y="18068"/>
                </a:lnTo>
                <a:lnTo>
                  <a:pt x="45030" y="20958"/>
                </a:lnTo>
                <a:lnTo>
                  <a:pt x="45982" y="22134"/>
                </a:lnTo>
                <a:lnTo>
                  <a:pt x="46512" y="23542"/>
                </a:lnTo>
                <a:lnTo>
                  <a:pt x="46913" y="24922"/>
                </a:lnTo>
                <a:lnTo>
                  <a:pt x="49763" y="29288"/>
                </a:lnTo>
                <a:lnTo>
                  <a:pt x="50919" y="31280"/>
                </a:lnTo>
                <a:lnTo>
                  <a:pt x="52585" y="33871"/>
                </a:lnTo>
                <a:lnTo>
                  <a:pt x="53924" y="35136"/>
                </a:lnTo>
                <a:lnTo>
                  <a:pt x="55230" y="36693"/>
                </a:lnTo>
                <a:lnTo>
                  <a:pt x="56107" y="37971"/>
                </a:lnTo>
                <a:lnTo>
                  <a:pt x="57107" y="38577"/>
                </a:lnTo>
                <a:lnTo>
                  <a:pt x="58222" y="38815"/>
                </a:lnTo>
                <a:lnTo>
                  <a:pt x="60765" y="38407"/>
                </a:lnTo>
                <a:lnTo>
                  <a:pt x="63825" y="37597"/>
                </a:lnTo>
                <a:lnTo>
                  <a:pt x="65654" y="37258"/>
                </a:lnTo>
                <a:lnTo>
                  <a:pt x="66470" y="37305"/>
                </a:lnTo>
                <a:lnTo>
                  <a:pt x="71516" y="37591"/>
                </a:lnTo>
                <a:lnTo>
                  <a:pt x="76059" y="37849"/>
                </a:lnTo>
                <a:lnTo>
                  <a:pt x="81662" y="38169"/>
                </a:lnTo>
                <a:lnTo>
                  <a:pt x="83328" y="38468"/>
                </a:lnTo>
                <a:lnTo>
                  <a:pt x="85327" y="38747"/>
                </a:lnTo>
                <a:lnTo>
                  <a:pt x="86320" y="38787"/>
                </a:lnTo>
                <a:lnTo>
                  <a:pt x="87204" y="37679"/>
                </a:lnTo>
                <a:lnTo>
                  <a:pt x="87788" y="37074"/>
                </a:lnTo>
                <a:lnTo>
                  <a:pt x="88244" y="36591"/>
                </a:lnTo>
                <a:lnTo>
                  <a:pt x="88149" y="36047"/>
                </a:lnTo>
                <a:lnTo>
                  <a:pt x="87442" y="35585"/>
                </a:lnTo>
                <a:lnTo>
                  <a:pt x="86327" y="34048"/>
                </a:lnTo>
                <a:lnTo>
                  <a:pt x="85688" y="28492"/>
                </a:lnTo>
                <a:lnTo>
                  <a:pt x="85286" y="23719"/>
                </a:lnTo>
                <a:lnTo>
                  <a:pt x="86612" y="22229"/>
                </a:lnTo>
                <a:lnTo>
                  <a:pt x="88142" y="21148"/>
                </a:lnTo>
                <a:lnTo>
                  <a:pt x="90339" y="17891"/>
                </a:lnTo>
                <a:lnTo>
                  <a:pt x="91522" y="16885"/>
                </a:lnTo>
                <a:lnTo>
                  <a:pt x="93256" y="16048"/>
                </a:lnTo>
                <a:lnTo>
                  <a:pt x="99063" y="15831"/>
                </a:lnTo>
                <a:lnTo>
                  <a:pt x="101511" y="15191"/>
                </a:lnTo>
                <a:lnTo>
                  <a:pt x="102300" y="14137"/>
                </a:lnTo>
                <a:lnTo>
                  <a:pt x="103585" y="11458"/>
                </a:lnTo>
                <a:lnTo>
                  <a:pt x="104013" y="9275"/>
                </a:lnTo>
                <a:lnTo>
                  <a:pt x="104734" y="8276"/>
                </a:lnTo>
                <a:lnTo>
                  <a:pt x="105598" y="7534"/>
                </a:lnTo>
                <a:lnTo>
                  <a:pt x="106489" y="7562"/>
                </a:lnTo>
                <a:lnTo>
                  <a:pt x="108209" y="8201"/>
                </a:lnTo>
                <a:lnTo>
                  <a:pt x="109515" y="8561"/>
                </a:lnTo>
                <a:lnTo>
                  <a:pt x="110446" y="9044"/>
                </a:lnTo>
                <a:lnTo>
                  <a:pt x="111296" y="9819"/>
                </a:lnTo>
                <a:lnTo>
                  <a:pt x="112119" y="11159"/>
                </a:lnTo>
                <a:lnTo>
                  <a:pt x="112248" y="12043"/>
                </a:lnTo>
                <a:lnTo>
                  <a:pt x="112629" y="12553"/>
                </a:lnTo>
                <a:lnTo>
                  <a:pt x="113289" y="12560"/>
                </a:lnTo>
                <a:lnTo>
                  <a:pt x="113778" y="12566"/>
                </a:lnTo>
                <a:lnTo>
                  <a:pt x="114112" y="12376"/>
                </a:lnTo>
                <a:lnTo>
                  <a:pt x="114323" y="11927"/>
                </a:lnTo>
                <a:lnTo>
                  <a:pt x="114159" y="11329"/>
                </a:lnTo>
                <a:lnTo>
                  <a:pt x="113037" y="9615"/>
                </a:lnTo>
                <a:lnTo>
                  <a:pt x="110569" y="6508"/>
                </a:lnTo>
                <a:lnTo>
                  <a:pt x="108957" y="5236"/>
                </a:lnTo>
                <a:lnTo>
                  <a:pt x="108155" y="4549"/>
                </a:lnTo>
                <a:lnTo>
                  <a:pt x="107957" y="3896"/>
                </a:lnTo>
                <a:lnTo>
                  <a:pt x="109005" y="2910"/>
                </a:lnTo>
                <a:lnTo>
                  <a:pt x="110018" y="2346"/>
                </a:lnTo>
                <a:lnTo>
                  <a:pt x="111800" y="2768"/>
                </a:lnTo>
                <a:lnTo>
                  <a:pt x="114173" y="2999"/>
                </a:lnTo>
                <a:lnTo>
                  <a:pt x="115220" y="2502"/>
                </a:lnTo>
                <a:lnTo>
                  <a:pt x="116301" y="0"/>
                </a:lnTo>
                <a:lnTo>
                  <a:pt x="118994" y="2652"/>
                </a:lnTo>
                <a:lnTo>
                  <a:pt x="121796" y="5617"/>
                </a:lnTo>
                <a:lnTo>
                  <a:pt x="122823" y="6168"/>
                </a:lnTo>
                <a:lnTo>
                  <a:pt x="124829" y="6480"/>
                </a:lnTo>
                <a:lnTo>
                  <a:pt x="126494" y="6589"/>
                </a:lnTo>
                <a:lnTo>
                  <a:pt x="127195" y="6909"/>
                </a:lnTo>
                <a:lnTo>
                  <a:pt x="127943" y="7677"/>
                </a:lnTo>
                <a:lnTo>
                  <a:pt x="129425" y="10914"/>
                </a:lnTo>
                <a:lnTo>
                  <a:pt x="130908" y="11764"/>
                </a:lnTo>
                <a:lnTo>
                  <a:pt x="132750" y="12376"/>
                </a:lnTo>
                <a:lnTo>
                  <a:pt x="138700" y="12322"/>
                </a:lnTo>
                <a:lnTo>
                  <a:pt x="140530" y="12485"/>
                </a:lnTo>
                <a:lnTo>
                  <a:pt x="142019" y="14001"/>
                </a:lnTo>
                <a:lnTo>
                  <a:pt x="142951" y="14627"/>
                </a:lnTo>
                <a:lnTo>
                  <a:pt x="143352" y="15164"/>
                </a:lnTo>
                <a:lnTo>
                  <a:pt x="143250" y="15831"/>
                </a:lnTo>
                <a:lnTo>
                  <a:pt x="142882" y="16681"/>
                </a:lnTo>
                <a:lnTo>
                  <a:pt x="142835" y="18312"/>
                </a:lnTo>
                <a:lnTo>
                  <a:pt x="142740" y="19577"/>
                </a:lnTo>
                <a:lnTo>
                  <a:pt x="142264" y="20176"/>
                </a:lnTo>
                <a:lnTo>
                  <a:pt x="142121" y="20733"/>
                </a:lnTo>
                <a:lnTo>
                  <a:pt x="142516" y="21223"/>
                </a:lnTo>
                <a:lnTo>
                  <a:pt x="145269" y="22420"/>
                </a:lnTo>
                <a:lnTo>
                  <a:pt x="146201" y="23705"/>
                </a:lnTo>
                <a:lnTo>
                  <a:pt x="146901" y="24276"/>
                </a:lnTo>
                <a:lnTo>
                  <a:pt x="147065" y="25079"/>
                </a:lnTo>
                <a:lnTo>
                  <a:pt x="146602" y="25609"/>
                </a:lnTo>
                <a:lnTo>
                  <a:pt x="145310" y="25344"/>
                </a:lnTo>
                <a:lnTo>
                  <a:pt x="144678" y="26187"/>
                </a:lnTo>
                <a:lnTo>
                  <a:pt x="144678" y="27697"/>
                </a:lnTo>
                <a:lnTo>
                  <a:pt x="145603" y="29111"/>
                </a:lnTo>
                <a:lnTo>
                  <a:pt x="145874" y="30403"/>
                </a:lnTo>
                <a:lnTo>
                  <a:pt x="145263" y="31647"/>
                </a:lnTo>
                <a:lnTo>
                  <a:pt x="144548" y="33402"/>
                </a:lnTo>
                <a:lnTo>
                  <a:pt x="144528" y="34639"/>
                </a:lnTo>
                <a:lnTo>
                  <a:pt x="144950" y="35347"/>
                </a:lnTo>
                <a:lnTo>
                  <a:pt x="147065" y="36625"/>
                </a:lnTo>
                <a:lnTo>
                  <a:pt x="151927" y="39848"/>
                </a:lnTo>
                <a:lnTo>
                  <a:pt x="153048" y="39984"/>
                </a:lnTo>
                <a:lnTo>
                  <a:pt x="157652" y="39236"/>
                </a:lnTo>
                <a:lnTo>
                  <a:pt x="159794" y="39162"/>
                </a:lnTo>
                <a:lnTo>
                  <a:pt x="161059" y="39665"/>
                </a:lnTo>
                <a:lnTo>
                  <a:pt x="164622" y="40120"/>
                </a:lnTo>
                <a:lnTo>
                  <a:pt x="165751" y="40637"/>
                </a:lnTo>
                <a:lnTo>
                  <a:pt x="166962" y="40671"/>
                </a:lnTo>
                <a:lnTo>
                  <a:pt x="168607" y="40521"/>
                </a:lnTo>
                <a:lnTo>
                  <a:pt x="169722" y="39080"/>
                </a:lnTo>
                <a:lnTo>
                  <a:pt x="170293" y="38754"/>
                </a:lnTo>
                <a:lnTo>
                  <a:pt x="170797" y="38516"/>
                </a:lnTo>
                <a:lnTo>
                  <a:pt x="171810" y="38481"/>
                </a:lnTo>
                <a:lnTo>
                  <a:pt x="174625" y="39400"/>
                </a:lnTo>
                <a:lnTo>
                  <a:pt x="177597" y="41331"/>
                </a:lnTo>
                <a:lnTo>
                  <a:pt x="179555" y="43092"/>
                </a:lnTo>
                <a:lnTo>
                  <a:pt x="180528" y="44683"/>
                </a:lnTo>
                <a:lnTo>
                  <a:pt x="181752" y="48124"/>
                </a:lnTo>
                <a:lnTo>
                  <a:pt x="183234" y="53408"/>
                </a:lnTo>
                <a:lnTo>
                  <a:pt x="185016" y="56964"/>
                </a:lnTo>
                <a:lnTo>
                  <a:pt x="187110" y="58807"/>
                </a:lnTo>
                <a:lnTo>
                  <a:pt x="188579" y="62193"/>
                </a:lnTo>
                <a:lnTo>
                  <a:pt x="189857" y="69558"/>
                </a:lnTo>
                <a:lnTo>
                  <a:pt x="190646" y="71060"/>
                </a:lnTo>
                <a:lnTo>
                  <a:pt x="191455" y="71843"/>
                </a:lnTo>
                <a:lnTo>
                  <a:pt x="193849" y="73964"/>
                </a:lnTo>
                <a:lnTo>
                  <a:pt x="198738" y="77473"/>
                </a:lnTo>
                <a:lnTo>
                  <a:pt x="201621" y="79540"/>
                </a:lnTo>
                <a:lnTo>
                  <a:pt x="206082" y="82831"/>
                </a:lnTo>
                <a:lnTo>
                  <a:pt x="210176" y="85844"/>
                </a:lnTo>
                <a:lnTo>
                  <a:pt x="214276" y="90481"/>
                </a:lnTo>
                <a:lnTo>
                  <a:pt x="215092" y="91162"/>
                </a:lnTo>
                <a:lnTo>
                  <a:pt x="218697" y="93664"/>
                </a:lnTo>
                <a:lnTo>
                  <a:pt x="222708" y="96221"/>
                </a:lnTo>
                <a:lnTo>
                  <a:pt x="225517" y="95643"/>
                </a:lnTo>
                <a:lnTo>
                  <a:pt x="229747" y="99573"/>
                </a:lnTo>
                <a:lnTo>
                  <a:pt x="231467" y="101028"/>
                </a:lnTo>
                <a:lnTo>
                  <a:pt x="232195" y="101525"/>
                </a:lnTo>
                <a:lnTo>
                  <a:pt x="235261" y="103075"/>
                </a:lnTo>
                <a:lnTo>
                  <a:pt x="240144" y="106312"/>
                </a:lnTo>
                <a:lnTo>
                  <a:pt x="246305" y="110936"/>
                </a:lnTo>
                <a:lnTo>
                  <a:pt x="250385" y="113608"/>
                </a:lnTo>
                <a:lnTo>
                  <a:pt x="251486" y="113921"/>
                </a:lnTo>
                <a:lnTo>
                  <a:pt x="252588" y="113908"/>
                </a:lnTo>
                <a:lnTo>
                  <a:pt x="253764" y="113336"/>
                </a:lnTo>
                <a:lnTo>
                  <a:pt x="255043" y="112888"/>
                </a:lnTo>
                <a:lnTo>
                  <a:pt x="257219" y="113479"/>
                </a:lnTo>
                <a:lnTo>
                  <a:pt x="259578" y="114547"/>
                </a:lnTo>
                <a:lnTo>
                  <a:pt x="261081" y="115356"/>
                </a:lnTo>
                <a:lnTo>
                  <a:pt x="262808" y="116526"/>
                </a:lnTo>
                <a:lnTo>
                  <a:pt x="264175" y="117641"/>
                </a:lnTo>
                <a:lnTo>
                  <a:pt x="265209" y="118151"/>
                </a:lnTo>
                <a:lnTo>
                  <a:pt x="268738" y="119123"/>
                </a:lnTo>
                <a:lnTo>
                  <a:pt x="269343" y="119701"/>
                </a:lnTo>
                <a:lnTo>
                  <a:pt x="269731" y="120347"/>
                </a:lnTo>
                <a:lnTo>
                  <a:pt x="269792" y="121020"/>
                </a:lnTo>
                <a:lnTo>
                  <a:pt x="267806" y="124543"/>
                </a:lnTo>
                <a:lnTo>
                  <a:pt x="267541" y="129024"/>
                </a:lnTo>
                <a:lnTo>
                  <a:pt x="267528" y="132390"/>
                </a:lnTo>
                <a:lnTo>
                  <a:pt x="267766" y="134981"/>
                </a:lnTo>
                <a:close/>
                <a:moveTo>
                  <a:pt x="11791" y="99859"/>
                </a:moveTo>
                <a:lnTo>
                  <a:pt x="11615" y="101001"/>
                </a:lnTo>
                <a:lnTo>
                  <a:pt x="10581" y="97560"/>
                </a:lnTo>
                <a:lnTo>
                  <a:pt x="10064" y="93759"/>
                </a:lnTo>
                <a:lnTo>
                  <a:pt x="10723" y="92685"/>
                </a:lnTo>
                <a:lnTo>
                  <a:pt x="11465" y="92746"/>
                </a:lnTo>
                <a:lnTo>
                  <a:pt x="10757" y="94120"/>
                </a:lnTo>
                <a:lnTo>
                  <a:pt x="11791" y="99859"/>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00" name="Google Shape;3900;p208"/>
          <p:cNvSpPr/>
          <p:nvPr/>
        </p:nvSpPr>
        <p:spPr>
          <a:xfrm>
            <a:off x="7771423" y="3765962"/>
            <a:ext cx="77132" cy="162738"/>
          </a:xfrm>
          <a:custGeom>
            <a:rect b="b" l="l" r="r" t="t"/>
            <a:pathLst>
              <a:path extrusionOk="0" h="162738" w="77132">
                <a:moveTo>
                  <a:pt x="76535" y="96819"/>
                </a:moveTo>
                <a:lnTo>
                  <a:pt x="76494" y="97417"/>
                </a:lnTo>
                <a:lnTo>
                  <a:pt x="75821" y="101722"/>
                </a:lnTo>
                <a:lnTo>
                  <a:pt x="75671" y="103266"/>
                </a:lnTo>
                <a:lnTo>
                  <a:pt x="75569" y="105883"/>
                </a:lnTo>
                <a:lnTo>
                  <a:pt x="75569" y="109025"/>
                </a:lnTo>
                <a:lnTo>
                  <a:pt x="77092" y="111677"/>
                </a:lnTo>
                <a:lnTo>
                  <a:pt x="77133" y="112840"/>
                </a:lnTo>
                <a:lnTo>
                  <a:pt x="76541" y="114186"/>
                </a:lnTo>
                <a:lnTo>
                  <a:pt x="73733" y="115723"/>
                </a:lnTo>
                <a:lnTo>
                  <a:pt x="70109" y="117709"/>
                </a:lnTo>
                <a:lnTo>
                  <a:pt x="66994" y="119593"/>
                </a:lnTo>
                <a:lnTo>
                  <a:pt x="63581" y="121660"/>
                </a:lnTo>
                <a:lnTo>
                  <a:pt x="62533" y="122993"/>
                </a:lnTo>
                <a:lnTo>
                  <a:pt x="60840" y="124019"/>
                </a:lnTo>
                <a:lnTo>
                  <a:pt x="59426" y="125046"/>
                </a:lnTo>
                <a:lnTo>
                  <a:pt x="59167" y="126032"/>
                </a:lnTo>
                <a:lnTo>
                  <a:pt x="58174" y="127889"/>
                </a:lnTo>
                <a:lnTo>
                  <a:pt x="56882" y="129371"/>
                </a:lnTo>
                <a:lnTo>
                  <a:pt x="53639" y="130071"/>
                </a:lnTo>
                <a:lnTo>
                  <a:pt x="53040" y="130513"/>
                </a:lnTo>
                <a:lnTo>
                  <a:pt x="51537" y="132744"/>
                </a:lnTo>
                <a:lnTo>
                  <a:pt x="50844" y="133614"/>
                </a:lnTo>
                <a:lnTo>
                  <a:pt x="49987" y="135443"/>
                </a:lnTo>
                <a:lnTo>
                  <a:pt x="51089" y="140176"/>
                </a:lnTo>
                <a:lnTo>
                  <a:pt x="52435" y="145032"/>
                </a:lnTo>
                <a:lnTo>
                  <a:pt x="52700" y="147051"/>
                </a:lnTo>
                <a:lnTo>
                  <a:pt x="52680" y="148731"/>
                </a:lnTo>
                <a:lnTo>
                  <a:pt x="51925" y="150540"/>
                </a:lnTo>
                <a:lnTo>
                  <a:pt x="50198" y="153124"/>
                </a:lnTo>
                <a:lnTo>
                  <a:pt x="48933" y="155021"/>
                </a:lnTo>
                <a:lnTo>
                  <a:pt x="46505" y="158428"/>
                </a:lnTo>
                <a:lnTo>
                  <a:pt x="45791" y="159271"/>
                </a:lnTo>
                <a:lnTo>
                  <a:pt x="44119" y="160264"/>
                </a:lnTo>
                <a:lnTo>
                  <a:pt x="40889" y="161576"/>
                </a:lnTo>
                <a:lnTo>
                  <a:pt x="38611" y="162739"/>
                </a:lnTo>
                <a:lnTo>
                  <a:pt x="37455" y="157544"/>
                </a:lnTo>
                <a:lnTo>
                  <a:pt x="36462" y="153103"/>
                </a:lnTo>
                <a:lnTo>
                  <a:pt x="35646" y="149431"/>
                </a:lnTo>
                <a:lnTo>
                  <a:pt x="34211" y="142951"/>
                </a:lnTo>
                <a:lnTo>
                  <a:pt x="32987" y="137429"/>
                </a:lnTo>
                <a:lnTo>
                  <a:pt x="31770" y="131914"/>
                </a:lnTo>
                <a:lnTo>
                  <a:pt x="30661" y="126896"/>
                </a:lnTo>
                <a:lnTo>
                  <a:pt x="29546" y="121830"/>
                </a:lnTo>
                <a:lnTo>
                  <a:pt x="29070" y="121089"/>
                </a:lnTo>
                <a:lnTo>
                  <a:pt x="25731" y="118695"/>
                </a:lnTo>
                <a:lnTo>
                  <a:pt x="22658" y="116485"/>
                </a:lnTo>
                <a:lnTo>
                  <a:pt x="19455" y="113969"/>
                </a:lnTo>
                <a:lnTo>
                  <a:pt x="15987" y="111242"/>
                </a:lnTo>
                <a:lnTo>
                  <a:pt x="15429" y="107801"/>
                </a:lnTo>
                <a:lnTo>
                  <a:pt x="13648" y="102592"/>
                </a:lnTo>
                <a:lnTo>
                  <a:pt x="11771" y="99682"/>
                </a:lnTo>
                <a:lnTo>
                  <a:pt x="11064" y="98920"/>
                </a:lnTo>
                <a:lnTo>
                  <a:pt x="7276" y="97037"/>
                </a:lnTo>
                <a:lnTo>
                  <a:pt x="5093" y="95649"/>
                </a:lnTo>
                <a:lnTo>
                  <a:pt x="4495" y="94840"/>
                </a:lnTo>
                <a:lnTo>
                  <a:pt x="4073" y="92712"/>
                </a:lnTo>
                <a:lnTo>
                  <a:pt x="2516" y="88469"/>
                </a:lnTo>
                <a:lnTo>
                  <a:pt x="741" y="84606"/>
                </a:lnTo>
                <a:lnTo>
                  <a:pt x="88" y="81988"/>
                </a:lnTo>
                <a:lnTo>
                  <a:pt x="0" y="78690"/>
                </a:lnTo>
                <a:lnTo>
                  <a:pt x="347" y="76303"/>
                </a:lnTo>
                <a:lnTo>
                  <a:pt x="1122" y="75283"/>
                </a:lnTo>
                <a:lnTo>
                  <a:pt x="4821" y="72305"/>
                </a:lnTo>
                <a:lnTo>
                  <a:pt x="6535" y="68721"/>
                </a:lnTo>
                <a:lnTo>
                  <a:pt x="8656" y="67375"/>
                </a:lnTo>
                <a:lnTo>
                  <a:pt x="10492" y="66362"/>
                </a:lnTo>
                <a:lnTo>
                  <a:pt x="11982" y="65178"/>
                </a:lnTo>
                <a:lnTo>
                  <a:pt x="13301" y="63281"/>
                </a:lnTo>
                <a:lnTo>
                  <a:pt x="14307" y="61255"/>
                </a:lnTo>
                <a:lnTo>
                  <a:pt x="14477" y="59058"/>
                </a:lnTo>
                <a:lnTo>
                  <a:pt x="14899" y="55570"/>
                </a:lnTo>
                <a:lnTo>
                  <a:pt x="15572" y="53129"/>
                </a:lnTo>
                <a:lnTo>
                  <a:pt x="17136" y="50361"/>
                </a:lnTo>
                <a:lnTo>
                  <a:pt x="16477" y="48131"/>
                </a:lnTo>
                <a:lnTo>
                  <a:pt x="15647" y="45724"/>
                </a:lnTo>
                <a:lnTo>
                  <a:pt x="15885" y="41541"/>
                </a:lnTo>
                <a:lnTo>
                  <a:pt x="15674" y="39841"/>
                </a:lnTo>
                <a:lnTo>
                  <a:pt x="15001" y="38339"/>
                </a:lnTo>
                <a:lnTo>
                  <a:pt x="14314" y="36408"/>
                </a:lnTo>
                <a:lnTo>
                  <a:pt x="14294" y="34796"/>
                </a:lnTo>
                <a:lnTo>
                  <a:pt x="14953" y="30559"/>
                </a:lnTo>
                <a:lnTo>
                  <a:pt x="15456" y="27316"/>
                </a:lnTo>
                <a:lnTo>
                  <a:pt x="16259" y="23093"/>
                </a:lnTo>
                <a:lnTo>
                  <a:pt x="15973" y="21910"/>
                </a:lnTo>
                <a:lnTo>
                  <a:pt x="15375" y="21026"/>
                </a:lnTo>
                <a:lnTo>
                  <a:pt x="13580" y="20094"/>
                </a:lnTo>
                <a:lnTo>
                  <a:pt x="13559" y="19530"/>
                </a:lnTo>
                <a:lnTo>
                  <a:pt x="13994" y="18904"/>
                </a:lnTo>
                <a:lnTo>
                  <a:pt x="16647" y="16837"/>
                </a:lnTo>
                <a:lnTo>
                  <a:pt x="18068" y="13797"/>
                </a:lnTo>
                <a:lnTo>
                  <a:pt x="19258" y="13165"/>
                </a:lnTo>
                <a:lnTo>
                  <a:pt x="21067" y="12063"/>
                </a:lnTo>
                <a:lnTo>
                  <a:pt x="20998" y="10880"/>
                </a:lnTo>
                <a:lnTo>
                  <a:pt x="20590" y="9608"/>
                </a:lnTo>
                <a:lnTo>
                  <a:pt x="25303" y="8174"/>
                </a:lnTo>
                <a:lnTo>
                  <a:pt x="29791" y="4406"/>
                </a:lnTo>
                <a:lnTo>
                  <a:pt x="31375" y="3482"/>
                </a:lnTo>
                <a:lnTo>
                  <a:pt x="41793" y="0"/>
                </a:lnTo>
                <a:lnTo>
                  <a:pt x="43146" y="238"/>
                </a:lnTo>
                <a:lnTo>
                  <a:pt x="44663" y="748"/>
                </a:lnTo>
                <a:lnTo>
                  <a:pt x="44228" y="2047"/>
                </a:lnTo>
                <a:lnTo>
                  <a:pt x="43629" y="3074"/>
                </a:lnTo>
                <a:lnTo>
                  <a:pt x="44513" y="4889"/>
                </a:lnTo>
                <a:lnTo>
                  <a:pt x="45778" y="3781"/>
                </a:lnTo>
                <a:lnTo>
                  <a:pt x="45458" y="3040"/>
                </a:lnTo>
                <a:lnTo>
                  <a:pt x="45383" y="2054"/>
                </a:lnTo>
                <a:lnTo>
                  <a:pt x="47525" y="1965"/>
                </a:lnTo>
                <a:lnTo>
                  <a:pt x="49423" y="2121"/>
                </a:lnTo>
                <a:lnTo>
                  <a:pt x="51504" y="3203"/>
                </a:lnTo>
                <a:lnTo>
                  <a:pt x="51361" y="7303"/>
                </a:lnTo>
                <a:lnTo>
                  <a:pt x="54135" y="11308"/>
                </a:lnTo>
                <a:lnTo>
                  <a:pt x="53353" y="13301"/>
                </a:lnTo>
                <a:lnTo>
                  <a:pt x="55624" y="14477"/>
                </a:lnTo>
                <a:lnTo>
                  <a:pt x="57644" y="13063"/>
                </a:lnTo>
                <a:lnTo>
                  <a:pt x="58657" y="10975"/>
                </a:lnTo>
                <a:lnTo>
                  <a:pt x="62377" y="9765"/>
                </a:lnTo>
                <a:lnTo>
                  <a:pt x="65913" y="6691"/>
                </a:lnTo>
                <a:lnTo>
                  <a:pt x="67871" y="6378"/>
                </a:lnTo>
                <a:lnTo>
                  <a:pt x="68313" y="8901"/>
                </a:lnTo>
                <a:lnTo>
                  <a:pt x="69259" y="11104"/>
                </a:lnTo>
                <a:lnTo>
                  <a:pt x="67919" y="11880"/>
                </a:lnTo>
                <a:lnTo>
                  <a:pt x="66219" y="14219"/>
                </a:lnTo>
                <a:lnTo>
                  <a:pt x="62989" y="20135"/>
                </a:lnTo>
                <a:lnTo>
                  <a:pt x="60017" y="21869"/>
                </a:lnTo>
                <a:lnTo>
                  <a:pt x="57787" y="24140"/>
                </a:lnTo>
                <a:lnTo>
                  <a:pt x="57066" y="25752"/>
                </a:lnTo>
                <a:lnTo>
                  <a:pt x="56848" y="27629"/>
                </a:lnTo>
                <a:lnTo>
                  <a:pt x="57406" y="30988"/>
                </a:lnTo>
                <a:lnTo>
                  <a:pt x="59031" y="34395"/>
                </a:lnTo>
                <a:lnTo>
                  <a:pt x="60908" y="36448"/>
                </a:lnTo>
                <a:lnTo>
                  <a:pt x="62717" y="37087"/>
                </a:lnTo>
                <a:lnTo>
                  <a:pt x="66926" y="40324"/>
                </a:lnTo>
                <a:lnTo>
                  <a:pt x="66858" y="42242"/>
                </a:lnTo>
                <a:lnTo>
                  <a:pt x="67443" y="44520"/>
                </a:lnTo>
                <a:lnTo>
                  <a:pt x="67667" y="47287"/>
                </a:lnTo>
                <a:lnTo>
                  <a:pt x="69129" y="49498"/>
                </a:lnTo>
                <a:lnTo>
                  <a:pt x="66001" y="54298"/>
                </a:lnTo>
                <a:lnTo>
                  <a:pt x="64288" y="57760"/>
                </a:lnTo>
                <a:lnTo>
                  <a:pt x="60942" y="62520"/>
                </a:lnTo>
                <a:lnTo>
                  <a:pt x="57964" y="65607"/>
                </a:lnTo>
                <a:lnTo>
                  <a:pt x="51585" y="70183"/>
                </a:lnTo>
                <a:lnTo>
                  <a:pt x="50021" y="71700"/>
                </a:lnTo>
                <a:lnTo>
                  <a:pt x="49001" y="73271"/>
                </a:lnTo>
                <a:lnTo>
                  <a:pt x="48532" y="74909"/>
                </a:lnTo>
                <a:lnTo>
                  <a:pt x="48702" y="76834"/>
                </a:lnTo>
                <a:lnTo>
                  <a:pt x="50803" y="81560"/>
                </a:lnTo>
                <a:lnTo>
                  <a:pt x="53598" y="84341"/>
                </a:lnTo>
                <a:lnTo>
                  <a:pt x="56440" y="85844"/>
                </a:lnTo>
                <a:lnTo>
                  <a:pt x="61384" y="85239"/>
                </a:lnTo>
                <a:lnTo>
                  <a:pt x="61214" y="87054"/>
                </a:lnTo>
                <a:lnTo>
                  <a:pt x="61568" y="89223"/>
                </a:lnTo>
                <a:lnTo>
                  <a:pt x="63574" y="89121"/>
                </a:lnTo>
                <a:lnTo>
                  <a:pt x="64920" y="88781"/>
                </a:lnTo>
                <a:lnTo>
                  <a:pt x="66056" y="86667"/>
                </a:lnTo>
                <a:lnTo>
                  <a:pt x="68470" y="88115"/>
                </a:lnTo>
                <a:lnTo>
                  <a:pt x="69728" y="92521"/>
                </a:lnTo>
                <a:lnTo>
                  <a:pt x="71774" y="93895"/>
                </a:lnTo>
                <a:lnTo>
                  <a:pt x="72013" y="94405"/>
                </a:lnTo>
                <a:lnTo>
                  <a:pt x="71292" y="94745"/>
                </a:lnTo>
                <a:lnTo>
                  <a:pt x="70727" y="95248"/>
                </a:lnTo>
                <a:lnTo>
                  <a:pt x="71332" y="95609"/>
                </a:lnTo>
                <a:lnTo>
                  <a:pt x="73311" y="96153"/>
                </a:lnTo>
                <a:lnTo>
                  <a:pt x="74508" y="95806"/>
                </a:lnTo>
                <a:lnTo>
                  <a:pt x="76535" y="96819"/>
                </a:lnTo>
                <a:close/>
                <a:moveTo>
                  <a:pt x="72210" y="60820"/>
                </a:moveTo>
                <a:lnTo>
                  <a:pt x="69265" y="62486"/>
                </a:lnTo>
                <a:lnTo>
                  <a:pt x="69830" y="61037"/>
                </a:lnTo>
                <a:lnTo>
                  <a:pt x="71774" y="59283"/>
                </a:lnTo>
                <a:lnTo>
                  <a:pt x="72278" y="59704"/>
                </a:lnTo>
                <a:lnTo>
                  <a:pt x="72210" y="60820"/>
                </a:lnTo>
                <a:close/>
                <a:moveTo>
                  <a:pt x="66097" y="84525"/>
                </a:moveTo>
                <a:lnTo>
                  <a:pt x="65593" y="84633"/>
                </a:lnTo>
                <a:lnTo>
                  <a:pt x="64668" y="85252"/>
                </a:lnTo>
                <a:lnTo>
                  <a:pt x="64179" y="85320"/>
                </a:lnTo>
                <a:lnTo>
                  <a:pt x="62792" y="84620"/>
                </a:lnTo>
                <a:lnTo>
                  <a:pt x="62261" y="84627"/>
                </a:lnTo>
                <a:lnTo>
                  <a:pt x="61595" y="84137"/>
                </a:lnTo>
                <a:lnTo>
                  <a:pt x="61819" y="81471"/>
                </a:lnTo>
                <a:lnTo>
                  <a:pt x="62037" y="80717"/>
                </a:lnTo>
                <a:lnTo>
                  <a:pt x="65410" y="80614"/>
                </a:lnTo>
                <a:lnTo>
                  <a:pt x="67239" y="82213"/>
                </a:lnTo>
                <a:lnTo>
                  <a:pt x="67538" y="82634"/>
                </a:lnTo>
                <a:lnTo>
                  <a:pt x="67613" y="83090"/>
                </a:lnTo>
                <a:lnTo>
                  <a:pt x="66763" y="83981"/>
                </a:lnTo>
                <a:lnTo>
                  <a:pt x="66097" y="8452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01" name="Google Shape;3901;p208"/>
          <p:cNvSpPr/>
          <p:nvPr/>
        </p:nvSpPr>
        <p:spPr>
          <a:xfrm>
            <a:off x="11152103" y="4889058"/>
            <a:ext cx="27506" cy="58262"/>
          </a:xfrm>
          <a:custGeom>
            <a:rect b="b" l="l" r="r" t="t"/>
            <a:pathLst>
              <a:path extrusionOk="0" h="58262" w="27506">
                <a:moveTo>
                  <a:pt x="26894" y="1483"/>
                </a:moveTo>
                <a:lnTo>
                  <a:pt x="26173" y="2666"/>
                </a:lnTo>
                <a:lnTo>
                  <a:pt x="25826" y="2652"/>
                </a:lnTo>
                <a:lnTo>
                  <a:pt x="24990" y="1965"/>
                </a:lnTo>
                <a:lnTo>
                  <a:pt x="24684" y="1503"/>
                </a:lnTo>
                <a:lnTo>
                  <a:pt x="25963" y="109"/>
                </a:lnTo>
                <a:lnTo>
                  <a:pt x="26622" y="0"/>
                </a:lnTo>
                <a:lnTo>
                  <a:pt x="27506" y="469"/>
                </a:lnTo>
                <a:lnTo>
                  <a:pt x="27465" y="864"/>
                </a:lnTo>
                <a:lnTo>
                  <a:pt x="26894" y="1483"/>
                </a:lnTo>
                <a:close/>
                <a:moveTo>
                  <a:pt x="3828" y="52537"/>
                </a:moveTo>
                <a:lnTo>
                  <a:pt x="4101" y="52537"/>
                </a:lnTo>
                <a:lnTo>
                  <a:pt x="4399" y="51939"/>
                </a:lnTo>
                <a:lnTo>
                  <a:pt x="5426" y="51721"/>
                </a:lnTo>
                <a:lnTo>
                  <a:pt x="5311" y="52367"/>
                </a:lnTo>
                <a:lnTo>
                  <a:pt x="3924" y="54462"/>
                </a:lnTo>
                <a:lnTo>
                  <a:pt x="3053" y="53646"/>
                </a:lnTo>
                <a:lnTo>
                  <a:pt x="510" y="52306"/>
                </a:lnTo>
                <a:lnTo>
                  <a:pt x="0" y="51273"/>
                </a:lnTo>
                <a:lnTo>
                  <a:pt x="843" y="50491"/>
                </a:lnTo>
                <a:lnTo>
                  <a:pt x="755" y="51123"/>
                </a:lnTo>
                <a:lnTo>
                  <a:pt x="1183" y="51408"/>
                </a:lnTo>
                <a:lnTo>
                  <a:pt x="2618" y="51517"/>
                </a:lnTo>
                <a:lnTo>
                  <a:pt x="3896" y="52082"/>
                </a:lnTo>
                <a:lnTo>
                  <a:pt x="3101" y="52265"/>
                </a:lnTo>
                <a:lnTo>
                  <a:pt x="3828" y="52537"/>
                </a:lnTo>
                <a:close/>
                <a:moveTo>
                  <a:pt x="8582" y="55203"/>
                </a:moveTo>
                <a:lnTo>
                  <a:pt x="8473" y="58263"/>
                </a:lnTo>
                <a:lnTo>
                  <a:pt x="7541" y="56862"/>
                </a:lnTo>
                <a:lnTo>
                  <a:pt x="7433" y="56209"/>
                </a:lnTo>
                <a:lnTo>
                  <a:pt x="8378" y="55264"/>
                </a:lnTo>
                <a:lnTo>
                  <a:pt x="8582" y="5520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02" name="Google Shape;3902;p208"/>
          <p:cNvSpPr/>
          <p:nvPr/>
        </p:nvSpPr>
        <p:spPr>
          <a:xfrm>
            <a:off x="8118277" y="3648436"/>
            <a:ext cx="365448" cy="153273"/>
          </a:xfrm>
          <a:custGeom>
            <a:rect b="b" l="l" r="r" t="t"/>
            <a:pathLst>
              <a:path extrusionOk="0" h="153273" w="365448">
                <a:moveTo>
                  <a:pt x="44765" y="3196"/>
                </a:moveTo>
                <a:lnTo>
                  <a:pt x="44248" y="6113"/>
                </a:lnTo>
                <a:lnTo>
                  <a:pt x="45452" y="9323"/>
                </a:lnTo>
                <a:lnTo>
                  <a:pt x="48267" y="13763"/>
                </a:lnTo>
                <a:lnTo>
                  <a:pt x="51102" y="16001"/>
                </a:lnTo>
                <a:lnTo>
                  <a:pt x="62561" y="21522"/>
                </a:lnTo>
                <a:lnTo>
                  <a:pt x="64669" y="21991"/>
                </a:lnTo>
                <a:lnTo>
                  <a:pt x="64193" y="24249"/>
                </a:lnTo>
                <a:lnTo>
                  <a:pt x="63499" y="26248"/>
                </a:lnTo>
                <a:lnTo>
                  <a:pt x="62744" y="27581"/>
                </a:lnTo>
                <a:lnTo>
                  <a:pt x="59385" y="28438"/>
                </a:lnTo>
                <a:lnTo>
                  <a:pt x="50123" y="25983"/>
                </a:lnTo>
                <a:lnTo>
                  <a:pt x="47777" y="25752"/>
                </a:lnTo>
                <a:lnTo>
                  <a:pt x="46125" y="26241"/>
                </a:lnTo>
                <a:lnTo>
                  <a:pt x="43065" y="28023"/>
                </a:lnTo>
                <a:lnTo>
                  <a:pt x="39671" y="27452"/>
                </a:lnTo>
                <a:lnTo>
                  <a:pt x="34939" y="28458"/>
                </a:lnTo>
                <a:lnTo>
                  <a:pt x="33620" y="31811"/>
                </a:lnTo>
                <a:lnTo>
                  <a:pt x="30335" y="35639"/>
                </a:lnTo>
                <a:lnTo>
                  <a:pt x="24929" y="38726"/>
                </a:lnTo>
                <a:lnTo>
                  <a:pt x="21067" y="40379"/>
                </a:lnTo>
                <a:lnTo>
                  <a:pt x="15259" y="46281"/>
                </a:lnTo>
                <a:lnTo>
                  <a:pt x="12628" y="49715"/>
                </a:lnTo>
                <a:lnTo>
                  <a:pt x="11519" y="50382"/>
                </a:lnTo>
                <a:lnTo>
                  <a:pt x="10200" y="50912"/>
                </a:lnTo>
                <a:lnTo>
                  <a:pt x="10642" y="49260"/>
                </a:lnTo>
                <a:lnTo>
                  <a:pt x="11295" y="47750"/>
                </a:lnTo>
                <a:lnTo>
                  <a:pt x="11145" y="46608"/>
                </a:lnTo>
                <a:lnTo>
                  <a:pt x="11173" y="44948"/>
                </a:lnTo>
                <a:lnTo>
                  <a:pt x="13104" y="43065"/>
                </a:lnTo>
                <a:lnTo>
                  <a:pt x="14865" y="41698"/>
                </a:lnTo>
                <a:lnTo>
                  <a:pt x="20067" y="39216"/>
                </a:lnTo>
                <a:lnTo>
                  <a:pt x="21441" y="37149"/>
                </a:lnTo>
                <a:lnTo>
                  <a:pt x="17360" y="37196"/>
                </a:lnTo>
                <a:lnTo>
                  <a:pt x="13212" y="37652"/>
                </a:lnTo>
                <a:lnTo>
                  <a:pt x="10608" y="37360"/>
                </a:lnTo>
                <a:lnTo>
                  <a:pt x="8337" y="37530"/>
                </a:lnTo>
                <a:lnTo>
                  <a:pt x="7623" y="35721"/>
                </a:lnTo>
                <a:lnTo>
                  <a:pt x="7072" y="34633"/>
                </a:lnTo>
                <a:lnTo>
                  <a:pt x="7664" y="34293"/>
                </a:lnTo>
                <a:lnTo>
                  <a:pt x="8412" y="34055"/>
                </a:lnTo>
                <a:lnTo>
                  <a:pt x="9744" y="32123"/>
                </a:lnTo>
                <a:lnTo>
                  <a:pt x="10935" y="30702"/>
                </a:lnTo>
                <a:lnTo>
                  <a:pt x="12648" y="28907"/>
                </a:lnTo>
                <a:lnTo>
                  <a:pt x="13083" y="27833"/>
                </a:lnTo>
                <a:lnTo>
                  <a:pt x="13083" y="26833"/>
                </a:lnTo>
                <a:lnTo>
                  <a:pt x="12668" y="26140"/>
                </a:lnTo>
                <a:lnTo>
                  <a:pt x="12587" y="25310"/>
                </a:lnTo>
                <a:lnTo>
                  <a:pt x="12533" y="24147"/>
                </a:lnTo>
                <a:lnTo>
                  <a:pt x="12628" y="21733"/>
                </a:lnTo>
                <a:lnTo>
                  <a:pt x="16558" y="19095"/>
                </a:lnTo>
                <a:lnTo>
                  <a:pt x="17816" y="18816"/>
                </a:lnTo>
                <a:lnTo>
                  <a:pt x="18244" y="17605"/>
                </a:lnTo>
                <a:lnTo>
                  <a:pt x="17959" y="14804"/>
                </a:lnTo>
                <a:lnTo>
                  <a:pt x="17415" y="12539"/>
                </a:lnTo>
                <a:lnTo>
                  <a:pt x="16708" y="12390"/>
                </a:lnTo>
                <a:lnTo>
                  <a:pt x="15762" y="11730"/>
                </a:lnTo>
                <a:lnTo>
                  <a:pt x="15144" y="10962"/>
                </a:lnTo>
                <a:lnTo>
                  <a:pt x="14151" y="10125"/>
                </a:lnTo>
                <a:lnTo>
                  <a:pt x="12444" y="9609"/>
                </a:lnTo>
                <a:lnTo>
                  <a:pt x="12390" y="8895"/>
                </a:lnTo>
                <a:lnTo>
                  <a:pt x="12567" y="8180"/>
                </a:lnTo>
                <a:lnTo>
                  <a:pt x="13199" y="7446"/>
                </a:lnTo>
                <a:lnTo>
                  <a:pt x="16082" y="6814"/>
                </a:lnTo>
                <a:lnTo>
                  <a:pt x="16422" y="6297"/>
                </a:lnTo>
                <a:lnTo>
                  <a:pt x="16810" y="5018"/>
                </a:lnTo>
                <a:lnTo>
                  <a:pt x="17381" y="3713"/>
                </a:lnTo>
                <a:lnTo>
                  <a:pt x="18061" y="3284"/>
                </a:lnTo>
                <a:lnTo>
                  <a:pt x="19278" y="3325"/>
                </a:lnTo>
                <a:lnTo>
                  <a:pt x="21590" y="3026"/>
                </a:lnTo>
                <a:lnTo>
                  <a:pt x="23202" y="2598"/>
                </a:lnTo>
                <a:lnTo>
                  <a:pt x="24800" y="1700"/>
                </a:lnTo>
                <a:lnTo>
                  <a:pt x="25623" y="884"/>
                </a:lnTo>
                <a:lnTo>
                  <a:pt x="29091" y="415"/>
                </a:lnTo>
                <a:lnTo>
                  <a:pt x="30063" y="0"/>
                </a:lnTo>
                <a:lnTo>
                  <a:pt x="31029" y="354"/>
                </a:lnTo>
                <a:lnTo>
                  <a:pt x="32328" y="1748"/>
                </a:lnTo>
                <a:lnTo>
                  <a:pt x="34463" y="3747"/>
                </a:lnTo>
                <a:lnTo>
                  <a:pt x="35605" y="4413"/>
                </a:lnTo>
                <a:lnTo>
                  <a:pt x="36462" y="4107"/>
                </a:lnTo>
                <a:lnTo>
                  <a:pt x="38012" y="3380"/>
                </a:lnTo>
                <a:lnTo>
                  <a:pt x="39495" y="3380"/>
                </a:lnTo>
                <a:lnTo>
                  <a:pt x="40692" y="3509"/>
                </a:lnTo>
                <a:lnTo>
                  <a:pt x="41270" y="2876"/>
                </a:lnTo>
                <a:lnTo>
                  <a:pt x="42174" y="2741"/>
                </a:lnTo>
                <a:lnTo>
                  <a:pt x="44765" y="3196"/>
                </a:lnTo>
                <a:close/>
                <a:moveTo>
                  <a:pt x="302317" y="14702"/>
                </a:moveTo>
                <a:lnTo>
                  <a:pt x="303581" y="15212"/>
                </a:lnTo>
                <a:lnTo>
                  <a:pt x="305975" y="15865"/>
                </a:lnTo>
                <a:lnTo>
                  <a:pt x="307457" y="16653"/>
                </a:lnTo>
                <a:lnTo>
                  <a:pt x="308301" y="16864"/>
                </a:lnTo>
                <a:lnTo>
                  <a:pt x="310252" y="15259"/>
                </a:lnTo>
                <a:lnTo>
                  <a:pt x="313149" y="15300"/>
                </a:lnTo>
                <a:lnTo>
                  <a:pt x="315699" y="15484"/>
                </a:lnTo>
                <a:lnTo>
                  <a:pt x="317012" y="15783"/>
                </a:lnTo>
                <a:lnTo>
                  <a:pt x="318623" y="16313"/>
                </a:lnTo>
                <a:lnTo>
                  <a:pt x="320568" y="16674"/>
                </a:lnTo>
                <a:lnTo>
                  <a:pt x="321363" y="15905"/>
                </a:lnTo>
                <a:lnTo>
                  <a:pt x="322499" y="13641"/>
                </a:lnTo>
                <a:lnTo>
                  <a:pt x="322941" y="13355"/>
                </a:lnTo>
                <a:lnTo>
                  <a:pt x="323254" y="13151"/>
                </a:lnTo>
                <a:lnTo>
                  <a:pt x="324696" y="12975"/>
                </a:lnTo>
                <a:lnTo>
                  <a:pt x="326063" y="13145"/>
                </a:lnTo>
                <a:lnTo>
                  <a:pt x="326708" y="13532"/>
                </a:lnTo>
                <a:lnTo>
                  <a:pt x="327355" y="15348"/>
                </a:lnTo>
                <a:lnTo>
                  <a:pt x="328980" y="15994"/>
                </a:lnTo>
                <a:lnTo>
                  <a:pt x="331850" y="18884"/>
                </a:lnTo>
                <a:lnTo>
                  <a:pt x="333604" y="20040"/>
                </a:lnTo>
                <a:lnTo>
                  <a:pt x="334032" y="20523"/>
                </a:lnTo>
                <a:lnTo>
                  <a:pt x="333454" y="21107"/>
                </a:lnTo>
                <a:lnTo>
                  <a:pt x="333685" y="21828"/>
                </a:lnTo>
                <a:lnTo>
                  <a:pt x="334685" y="22767"/>
                </a:lnTo>
                <a:lnTo>
                  <a:pt x="336092" y="23120"/>
                </a:lnTo>
                <a:lnTo>
                  <a:pt x="337616" y="22991"/>
                </a:lnTo>
                <a:lnTo>
                  <a:pt x="338445" y="23331"/>
                </a:lnTo>
                <a:lnTo>
                  <a:pt x="339037" y="23861"/>
                </a:lnTo>
                <a:lnTo>
                  <a:pt x="339193" y="24610"/>
                </a:lnTo>
                <a:lnTo>
                  <a:pt x="339153" y="25086"/>
                </a:lnTo>
                <a:lnTo>
                  <a:pt x="339452" y="26153"/>
                </a:lnTo>
                <a:lnTo>
                  <a:pt x="340642" y="27663"/>
                </a:lnTo>
                <a:lnTo>
                  <a:pt x="342056" y="28587"/>
                </a:lnTo>
                <a:lnTo>
                  <a:pt x="342818" y="29573"/>
                </a:lnTo>
                <a:lnTo>
                  <a:pt x="344055" y="32967"/>
                </a:lnTo>
                <a:lnTo>
                  <a:pt x="344559" y="34837"/>
                </a:lnTo>
                <a:lnTo>
                  <a:pt x="344368" y="36639"/>
                </a:lnTo>
                <a:lnTo>
                  <a:pt x="343511" y="38482"/>
                </a:lnTo>
                <a:lnTo>
                  <a:pt x="341635" y="40773"/>
                </a:lnTo>
                <a:lnTo>
                  <a:pt x="342097" y="41732"/>
                </a:lnTo>
                <a:lnTo>
                  <a:pt x="342519" y="42997"/>
                </a:lnTo>
                <a:lnTo>
                  <a:pt x="342376" y="43915"/>
                </a:lnTo>
                <a:lnTo>
                  <a:pt x="343709" y="46839"/>
                </a:lnTo>
                <a:lnTo>
                  <a:pt x="344314" y="48654"/>
                </a:lnTo>
                <a:lnTo>
                  <a:pt x="343811" y="49076"/>
                </a:lnTo>
                <a:lnTo>
                  <a:pt x="343484" y="49654"/>
                </a:lnTo>
                <a:lnTo>
                  <a:pt x="345878" y="51048"/>
                </a:lnTo>
                <a:lnTo>
                  <a:pt x="348748" y="52218"/>
                </a:lnTo>
                <a:lnTo>
                  <a:pt x="349958" y="52442"/>
                </a:lnTo>
                <a:lnTo>
                  <a:pt x="353249" y="51905"/>
                </a:lnTo>
                <a:lnTo>
                  <a:pt x="355371" y="51789"/>
                </a:lnTo>
                <a:lnTo>
                  <a:pt x="357479" y="52898"/>
                </a:lnTo>
                <a:lnTo>
                  <a:pt x="360546" y="55584"/>
                </a:lnTo>
                <a:lnTo>
                  <a:pt x="363857" y="59079"/>
                </a:lnTo>
                <a:lnTo>
                  <a:pt x="364517" y="60140"/>
                </a:lnTo>
                <a:lnTo>
                  <a:pt x="364802" y="60609"/>
                </a:lnTo>
                <a:lnTo>
                  <a:pt x="365448" y="61452"/>
                </a:lnTo>
                <a:lnTo>
                  <a:pt x="364775" y="61438"/>
                </a:lnTo>
                <a:lnTo>
                  <a:pt x="363687" y="60684"/>
                </a:lnTo>
                <a:lnTo>
                  <a:pt x="361056" y="58535"/>
                </a:lnTo>
                <a:lnTo>
                  <a:pt x="359709" y="59460"/>
                </a:lnTo>
                <a:lnTo>
                  <a:pt x="358546" y="61051"/>
                </a:lnTo>
                <a:lnTo>
                  <a:pt x="357275" y="67083"/>
                </a:lnTo>
                <a:lnTo>
                  <a:pt x="356248" y="67722"/>
                </a:lnTo>
                <a:lnTo>
                  <a:pt x="354432" y="67708"/>
                </a:lnTo>
                <a:lnTo>
                  <a:pt x="352209" y="67497"/>
                </a:lnTo>
                <a:lnTo>
                  <a:pt x="350679" y="67797"/>
                </a:lnTo>
                <a:lnTo>
                  <a:pt x="350284" y="68177"/>
                </a:lnTo>
                <a:lnTo>
                  <a:pt x="350488" y="68823"/>
                </a:lnTo>
                <a:lnTo>
                  <a:pt x="350944" y="69816"/>
                </a:lnTo>
                <a:lnTo>
                  <a:pt x="351264" y="71067"/>
                </a:lnTo>
                <a:lnTo>
                  <a:pt x="351359" y="72087"/>
                </a:lnTo>
                <a:lnTo>
                  <a:pt x="352161" y="73012"/>
                </a:lnTo>
                <a:lnTo>
                  <a:pt x="353242" y="73889"/>
                </a:lnTo>
                <a:lnTo>
                  <a:pt x="353290" y="74787"/>
                </a:lnTo>
                <a:lnTo>
                  <a:pt x="353127" y="76059"/>
                </a:lnTo>
                <a:lnTo>
                  <a:pt x="352875" y="77024"/>
                </a:lnTo>
                <a:lnTo>
                  <a:pt x="352603" y="77575"/>
                </a:lnTo>
                <a:lnTo>
                  <a:pt x="353106" y="79044"/>
                </a:lnTo>
                <a:lnTo>
                  <a:pt x="354283" y="80778"/>
                </a:lnTo>
                <a:lnTo>
                  <a:pt x="355031" y="81444"/>
                </a:lnTo>
                <a:lnTo>
                  <a:pt x="354752" y="84742"/>
                </a:lnTo>
                <a:lnTo>
                  <a:pt x="355194" y="86204"/>
                </a:lnTo>
                <a:lnTo>
                  <a:pt x="355534" y="88217"/>
                </a:lnTo>
                <a:lnTo>
                  <a:pt x="355398" y="91563"/>
                </a:lnTo>
                <a:lnTo>
                  <a:pt x="355541" y="92385"/>
                </a:lnTo>
                <a:lnTo>
                  <a:pt x="355942" y="92664"/>
                </a:lnTo>
                <a:lnTo>
                  <a:pt x="357016" y="92794"/>
                </a:lnTo>
                <a:lnTo>
                  <a:pt x="358064" y="93100"/>
                </a:lnTo>
                <a:lnTo>
                  <a:pt x="358431" y="93650"/>
                </a:lnTo>
                <a:lnTo>
                  <a:pt x="358424" y="94052"/>
                </a:lnTo>
                <a:lnTo>
                  <a:pt x="357111" y="95582"/>
                </a:lnTo>
                <a:lnTo>
                  <a:pt x="356955" y="96670"/>
                </a:lnTo>
                <a:lnTo>
                  <a:pt x="356500" y="98200"/>
                </a:lnTo>
                <a:lnTo>
                  <a:pt x="356126" y="99097"/>
                </a:lnTo>
                <a:lnTo>
                  <a:pt x="354956" y="100797"/>
                </a:lnTo>
                <a:lnTo>
                  <a:pt x="354215" y="102525"/>
                </a:lnTo>
                <a:lnTo>
                  <a:pt x="353875" y="103946"/>
                </a:lnTo>
                <a:lnTo>
                  <a:pt x="354099" y="104619"/>
                </a:lnTo>
                <a:lnTo>
                  <a:pt x="356261" y="104823"/>
                </a:lnTo>
                <a:lnTo>
                  <a:pt x="357431" y="105843"/>
                </a:lnTo>
                <a:lnTo>
                  <a:pt x="360552" y="107876"/>
                </a:lnTo>
                <a:lnTo>
                  <a:pt x="361103" y="108699"/>
                </a:lnTo>
                <a:lnTo>
                  <a:pt x="360253" y="109950"/>
                </a:lnTo>
                <a:lnTo>
                  <a:pt x="360267" y="110474"/>
                </a:lnTo>
                <a:lnTo>
                  <a:pt x="360675" y="111140"/>
                </a:lnTo>
                <a:lnTo>
                  <a:pt x="360865" y="112303"/>
                </a:lnTo>
                <a:lnTo>
                  <a:pt x="360790" y="113588"/>
                </a:lnTo>
                <a:lnTo>
                  <a:pt x="360804" y="115288"/>
                </a:lnTo>
                <a:lnTo>
                  <a:pt x="361375" y="115567"/>
                </a:lnTo>
                <a:lnTo>
                  <a:pt x="363497" y="117158"/>
                </a:lnTo>
                <a:lnTo>
                  <a:pt x="365006" y="118749"/>
                </a:lnTo>
                <a:lnTo>
                  <a:pt x="365054" y="119246"/>
                </a:lnTo>
                <a:lnTo>
                  <a:pt x="364327" y="120504"/>
                </a:lnTo>
                <a:lnTo>
                  <a:pt x="364483" y="121952"/>
                </a:lnTo>
                <a:lnTo>
                  <a:pt x="364456" y="122285"/>
                </a:lnTo>
                <a:lnTo>
                  <a:pt x="363803" y="121741"/>
                </a:lnTo>
                <a:lnTo>
                  <a:pt x="362627" y="121544"/>
                </a:lnTo>
                <a:lnTo>
                  <a:pt x="361416" y="121483"/>
                </a:lnTo>
                <a:lnTo>
                  <a:pt x="360654" y="121911"/>
                </a:lnTo>
                <a:lnTo>
                  <a:pt x="359322" y="123047"/>
                </a:lnTo>
                <a:lnTo>
                  <a:pt x="357527" y="124285"/>
                </a:lnTo>
                <a:lnTo>
                  <a:pt x="356071" y="125420"/>
                </a:lnTo>
                <a:lnTo>
                  <a:pt x="355235" y="126202"/>
                </a:lnTo>
                <a:lnTo>
                  <a:pt x="354541" y="126073"/>
                </a:lnTo>
                <a:lnTo>
                  <a:pt x="354004" y="125393"/>
                </a:lnTo>
                <a:lnTo>
                  <a:pt x="353705" y="124441"/>
                </a:lnTo>
                <a:lnTo>
                  <a:pt x="353834" y="120844"/>
                </a:lnTo>
                <a:lnTo>
                  <a:pt x="353514" y="119715"/>
                </a:lnTo>
                <a:lnTo>
                  <a:pt x="352834" y="118926"/>
                </a:lnTo>
                <a:lnTo>
                  <a:pt x="352032" y="118477"/>
                </a:lnTo>
                <a:lnTo>
                  <a:pt x="351080" y="118226"/>
                </a:lnTo>
                <a:lnTo>
                  <a:pt x="350094" y="118199"/>
                </a:lnTo>
                <a:lnTo>
                  <a:pt x="348700" y="119253"/>
                </a:lnTo>
                <a:lnTo>
                  <a:pt x="346721" y="120347"/>
                </a:lnTo>
                <a:lnTo>
                  <a:pt x="343654" y="120259"/>
                </a:lnTo>
                <a:lnTo>
                  <a:pt x="341594" y="120055"/>
                </a:lnTo>
                <a:lnTo>
                  <a:pt x="340601" y="119851"/>
                </a:lnTo>
                <a:lnTo>
                  <a:pt x="336609" y="118178"/>
                </a:lnTo>
                <a:lnTo>
                  <a:pt x="335780" y="118137"/>
                </a:lnTo>
                <a:lnTo>
                  <a:pt x="334290" y="117457"/>
                </a:lnTo>
                <a:lnTo>
                  <a:pt x="332523" y="116920"/>
                </a:lnTo>
                <a:lnTo>
                  <a:pt x="329544" y="117940"/>
                </a:lnTo>
                <a:lnTo>
                  <a:pt x="328259" y="117695"/>
                </a:lnTo>
                <a:lnTo>
                  <a:pt x="326457" y="116811"/>
                </a:lnTo>
                <a:lnTo>
                  <a:pt x="325818" y="117049"/>
                </a:lnTo>
                <a:lnTo>
                  <a:pt x="323805" y="119742"/>
                </a:lnTo>
                <a:lnTo>
                  <a:pt x="320378" y="122619"/>
                </a:lnTo>
                <a:lnTo>
                  <a:pt x="318528" y="123102"/>
                </a:lnTo>
                <a:lnTo>
                  <a:pt x="317651" y="120211"/>
                </a:lnTo>
                <a:lnTo>
                  <a:pt x="316801" y="119089"/>
                </a:lnTo>
                <a:lnTo>
                  <a:pt x="316400" y="118953"/>
                </a:lnTo>
                <a:lnTo>
                  <a:pt x="315543" y="118593"/>
                </a:lnTo>
                <a:lnTo>
                  <a:pt x="314876" y="118797"/>
                </a:lnTo>
                <a:lnTo>
                  <a:pt x="312816" y="120769"/>
                </a:lnTo>
                <a:lnTo>
                  <a:pt x="309511" y="121952"/>
                </a:lnTo>
                <a:lnTo>
                  <a:pt x="306778" y="122673"/>
                </a:lnTo>
                <a:lnTo>
                  <a:pt x="302425" y="123550"/>
                </a:lnTo>
                <a:lnTo>
                  <a:pt x="299066" y="123985"/>
                </a:lnTo>
                <a:lnTo>
                  <a:pt x="297638" y="124019"/>
                </a:lnTo>
                <a:lnTo>
                  <a:pt x="294538" y="123625"/>
                </a:lnTo>
                <a:lnTo>
                  <a:pt x="291804" y="123074"/>
                </a:lnTo>
                <a:lnTo>
                  <a:pt x="289070" y="123095"/>
                </a:lnTo>
                <a:lnTo>
                  <a:pt x="286969" y="123346"/>
                </a:lnTo>
                <a:lnTo>
                  <a:pt x="282100" y="125461"/>
                </a:lnTo>
                <a:lnTo>
                  <a:pt x="273818" y="129806"/>
                </a:lnTo>
                <a:lnTo>
                  <a:pt x="267521" y="131880"/>
                </a:lnTo>
                <a:lnTo>
                  <a:pt x="263992" y="132744"/>
                </a:lnTo>
                <a:lnTo>
                  <a:pt x="261224" y="133234"/>
                </a:lnTo>
                <a:lnTo>
                  <a:pt x="256491" y="133261"/>
                </a:lnTo>
                <a:lnTo>
                  <a:pt x="252635" y="132927"/>
                </a:lnTo>
                <a:lnTo>
                  <a:pt x="249963" y="132961"/>
                </a:lnTo>
                <a:lnTo>
                  <a:pt x="248481" y="132438"/>
                </a:lnTo>
                <a:lnTo>
                  <a:pt x="246366" y="130684"/>
                </a:lnTo>
                <a:lnTo>
                  <a:pt x="243809" y="128949"/>
                </a:lnTo>
                <a:lnTo>
                  <a:pt x="242666" y="128541"/>
                </a:lnTo>
                <a:lnTo>
                  <a:pt x="241177" y="128208"/>
                </a:lnTo>
                <a:lnTo>
                  <a:pt x="239001" y="128011"/>
                </a:lnTo>
                <a:lnTo>
                  <a:pt x="233561" y="130554"/>
                </a:lnTo>
                <a:lnTo>
                  <a:pt x="231868" y="131248"/>
                </a:lnTo>
                <a:lnTo>
                  <a:pt x="230005" y="131765"/>
                </a:lnTo>
                <a:lnTo>
                  <a:pt x="226244" y="133315"/>
                </a:lnTo>
                <a:lnTo>
                  <a:pt x="224579" y="134145"/>
                </a:lnTo>
                <a:lnTo>
                  <a:pt x="222491" y="134070"/>
                </a:lnTo>
                <a:lnTo>
                  <a:pt x="219825" y="133852"/>
                </a:lnTo>
                <a:lnTo>
                  <a:pt x="217513" y="133927"/>
                </a:lnTo>
                <a:lnTo>
                  <a:pt x="215970" y="132751"/>
                </a:lnTo>
                <a:lnTo>
                  <a:pt x="215133" y="131425"/>
                </a:lnTo>
                <a:lnTo>
                  <a:pt x="211985" y="130609"/>
                </a:lnTo>
                <a:lnTo>
                  <a:pt x="209734" y="130371"/>
                </a:lnTo>
                <a:lnTo>
                  <a:pt x="209156" y="130962"/>
                </a:lnTo>
                <a:lnTo>
                  <a:pt x="208557" y="132771"/>
                </a:lnTo>
                <a:lnTo>
                  <a:pt x="207599" y="137388"/>
                </a:lnTo>
                <a:lnTo>
                  <a:pt x="207422" y="138544"/>
                </a:lnTo>
                <a:lnTo>
                  <a:pt x="209407" y="143121"/>
                </a:lnTo>
                <a:lnTo>
                  <a:pt x="209319" y="143814"/>
                </a:lnTo>
                <a:lnTo>
                  <a:pt x="207905" y="144052"/>
                </a:lnTo>
                <a:lnTo>
                  <a:pt x="206280" y="144134"/>
                </a:lnTo>
                <a:lnTo>
                  <a:pt x="205219" y="144542"/>
                </a:lnTo>
                <a:lnTo>
                  <a:pt x="204341" y="145297"/>
                </a:lnTo>
                <a:lnTo>
                  <a:pt x="203811" y="149241"/>
                </a:lnTo>
                <a:lnTo>
                  <a:pt x="201928" y="149962"/>
                </a:lnTo>
                <a:lnTo>
                  <a:pt x="201030" y="150784"/>
                </a:lnTo>
                <a:lnTo>
                  <a:pt x="200105" y="153219"/>
                </a:lnTo>
                <a:lnTo>
                  <a:pt x="199602" y="153273"/>
                </a:lnTo>
                <a:lnTo>
                  <a:pt x="196556" y="151430"/>
                </a:lnTo>
                <a:lnTo>
                  <a:pt x="195128" y="151281"/>
                </a:lnTo>
                <a:lnTo>
                  <a:pt x="196358" y="149370"/>
                </a:lnTo>
                <a:lnTo>
                  <a:pt x="195025" y="145582"/>
                </a:lnTo>
                <a:lnTo>
                  <a:pt x="193570" y="142033"/>
                </a:lnTo>
                <a:lnTo>
                  <a:pt x="194944" y="139762"/>
                </a:lnTo>
                <a:lnTo>
                  <a:pt x="197786" y="137014"/>
                </a:lnTo>
                <a:lnTo>
                  <a:pt x="200772" y="133791"/>
                </a:lnTo>
                <a:lnTo>
                  <a:pt x="200772" y="131799"/>
                </a:lnTo>
                <a:lnTo>
                  <a:pt x="200615" y="130276"/>
                </a:lnTo>
                <a:lnTo>
                  <a:pt x="199758" y="129222"/>
                </a:lnTo>
                <a:lnTo>
                  <a:pt x="198113" y="127821"/>
                </a:lnTo>
                <a:lnTo>
                  <a:pt x="195359" y="129317"/>
                </a:lnTo>
                <a:lnTo>
                  <a:pt x="193393" y="130969"/>
                </a:lnTo>
                <a:lnTo>
                  <a:pt x="192108" y="131302"/>
                </a:lnTo>
                <a:lnTo>
                  <a:pt x="190714" y="132241"/>
                </a:lnTo>
                <a:lnTo>
                  <a:pt x="190034" y="133941"/>
                </a:lnTo>
                <a:lnTo>
                  <a:pt x="188348" y="135260"/>
                </a:lnTo>
                <a:lnTo>
                  <a:pt x="185594" y="135777"/>
                </a:lnTo>
                <a:lnTo>
                  <a:pt x="181453" y="134362"/>
                </a:lnTo>
                <a:lnTo>
                  <a:pt x="177006" y="132214"/>
                </a:lnTo>
                <a:lnTo>
                  <a:pt x="174489" y="130466"/>
                </a:lnTo>
                <a:lnTo>
                  <a:pt x="172436" y="130044"/>
                </a:lnTo>
                <a:lnTo>
                  <a:pt x="170484" y="130813"/>
                </a:lnTo>
                <a:lnTo>
                  <a:pt x="164724" y="135083"/>
                </a:lnTo>
                <a:lnTo>
                  <a:pt x="159454" y="141312"/>
                </a:lnTo>
                <a:lnTo>
                  <a:pt x="158149" y="142386"/>
                </a:lnTo>
                <a:lnTo>
                  <a:pt x="153185" y="145059"/>
                </a:lnTo>
                <a:lnTo>
                  <a:pt x="149907" y="145950"/>
                </a:lnTo>
                <a:lnTo>
                  <a:pt x="148363" y="145746"/>
                </a:lnTo>
                <a:lnTo>
                  <a:pt x="141829" y="146915"/>
                </a:lnTo>
                <a:lnTo>
                  <a:pt x="138585" y="147085"/>
                </a:lnTo>
                <a:lnTo>
                  <a:pt x="136015" y="148493"/>
                </a:lnTo>
                <a:lnTo>
                  <a:pt x="131030" y="146970"/>
                </a:lnTo>
                <a:lnTo>
                  <a:pt x="128052" y="145018"/>
                </a:lnTo>
                <a:lnTo>
                  <a:pt x="126257" y="143032"/>
                </a:lnTo>
                <a:lnTo>
                  <a:pt x="123333" y="138755"/>
                </a:lnTo>
                <a:lnTo>
                  <a:pt x="121259" y="136722"/>
                </a:lnTo>
                <a:lnTo>
                  <a:pt x="116600" y="134886"/>
                </a:lnTo>
                <a:lnTo>
                  <a:pt x="108481" y="130425"/>
                </a:lnTo>
                <a:lnTo>
                  <a:pt x="106346" y="129935"/>
                </a:lnTo>
                <a:lnTo>
                  <a:pt x="100804" y="129296"/>
                </a:lnTo>
                <a:lnTo>
                  <a:pt x="94963" y="128888"/>
                </a:lnTo>
                <a:lnTo>
                  <a:pt x="93780" y="130514"/>
                </a:lnTo>
                <a:lnTo>
                  <a:pt x="93331" y="136939"/>
                </a:lnTo>
                <a:lnTo>
                  <a:pt x="92331" y="138701"/>
                </a:lnTo>
                <a:lnTo>
                  <a:pt x="91903" y="142026"/>
                </a:lnTo>
                <a:lnTo>
                  <a:pt x="91189" y="142978"/>
                </a:lnTo>
                <a:lnTo>
                  <a:pt x="90067" y="143604"/>
                </a:lnTo>
                <a:lnTo>
                  <a:pt x="88312" y="142556"/>
                </a:lnTo>
                <a:lnTo>
                  <a:pt x="87095" y="142094"/>
                </a:lnTo>
                <a:lnTo>
                  <a:pt x="84259" y="143461"/>
                </a:lnTo>
                <a:lnTo>
                  <a:pt x="78649" y="145372"/>
                </a:lnTo>
                <a:lnTo>
                  <a:pt x="76738" y="145643"/>
                </a:lnTo>
                <a:lnTo>
                  <a:pt x="70238" y="143236"/>
                </a:lnTo>
                <a:lnTo>
                  <a:pt x="67858" y="141686"/>
                </a:lnTo>
                <a:lnTo>
                  <a:pt x="66321" y="139972"/>
                </a:lnTo>
                <a:lnTo>
                  <a:pt x="65804" y="137069"/>
                </a:lnTo>
                <a:lnTo>
                  <a:pt x="64838" y="135416"/>
                </a:lnTo>
                <a:lnTo>
                  <a:pt x="64696" y="134281"/>
                </a:lnTo>
                <a:lnTo>
                  <a:pt x="64315" y="132975"/>
                </a:lnTo>
                <a:lnTo>
                  <a:pt x="63003" y="132458"/>
                </a:lnTo>
                <a:lnTo>
                  <a:pt x="61595" y="133451"/>
                </a:lnTo>
                <a:lnTo>
                  <a:pt x="60085" y="133410"/>
                </a:lnTo>
                <a:lnTo>
                  <a:pt x="58195" y="132805"/>
                </a:lnTo>
                <a:lnTo>
                  <a:pt x="53727" y="130364"/>
                </a:lnTo>
                <a:lnTo>
                  <a:pt x="50300" y="130167"/>
                </a:lnTo>
                <a:lnTo>
                  <a:pt x="48233" y="133145"/>
                </a:lnTo>
                <a:lnTo>
                  <a:pt x="46628" y="134090"/>
                </a:lnTo>
                <a:lnTo>
                  <a:pt x="44874" y="134376"/>
                </a:lnTo>
                <a:lnTo>
                  <a:pt x="44771" y="133533"/>
                </a:lnTo>
                <a:lnTo>
                  <a:pt x="46105" y="131602"/>
                </a:lnTo>
                <a:lnTo>
                  <a:pt x="40753" y="131955"/>
                </a:lnTo>
                <a:lnTo>
                  <a:pt x="37931" y="133424"/>
                </a:lnTo>
                <a:lnTo>
                  <a:pt x="35728" y="133193"/>
                </a:lnTo>
                <a:lnTo>
                  <a:pt x="34075" y="132533"/>
                </a:lnTo>
                <a:lnTo>
                  <a:pt x="34320" y="131724"/>
                </a:lnTo>
                <a:lnTo>
                  <a:pt x="35993" y="131425"/>
                </a:lnTo>
                <a:lnTo>
                  <a:pt x="37448" y="130765"/>
                </a:lnTo>
                <a:lnTo>
                  <a:pt x="43242" y="130228"/>
                </a:lnTo>
                <a:lnTo>
                  <a:pt x="44595" y="129691"/>
                </a:lnTo>
                <a:lnTo>
                  <a:pt x="46077" y="127589"/>
                </a:lnTo>
                <a:lnTo>
                  <a:pt x="48770" y="125781"/>
                </a:lnTo>
                <a:lnTo>
                  <a:pt x="49117" y="125006"/>
                </a:lnTo>
                <a:lnTo>
                  <a:pt x="47043" y="124999"/>
                </a:lnTo>
                <a:lnTo>
                  <a:pt x="38162" y="125522"/>
                </a:lnTo>
                <a:lnTo>
                  <a:pt x="32069" y="125237"/>
                </a:lnTo>
                <a:lnTo>
                  <a:pt x="31348" y="126134"/>
                </a:lnTo>
                <a:lnTo>
                  <a:pt x="30430" y="126264"/>
                </a:lnTo>
                <a:lnTo>
                  <a:pt x="30179" y="123822"/>
                </a:lnTo>
                <a:lnTo>
                  <a:pt x="31144" y="122687"/>
                </a:lnTo>
                <a:lnTo>
                  <a:pt x="32436" y="122795"/>
                </a:lnTo>
                <a:lnTo>
                  <a:pt x="35626" y="121809"/>
                </a:lnTo>
                <a:lnTo>
                  <a:pt x="35340" y="119776"/>
                </a:lnTo>
                <a:lnTo>
                  <a:pt x="33062" y="118403"/>
                </a:lnTo>
                <a:lnTo>
                  <a:pt x="32599" y="117587"/>
                </a:lnTo>
                <a:lnTo>
                  <a:pt x="30940" y="117396"/>
                </a:lnTo>
                <a:lnTo>
                  <a:pt x="29601" y="116424"/>
                </a:lnTo>
                <a:lnTo>
                  <a:pt x="29308" y="113976"/>
                </a:lnTo>
                <a:lnTo>
                  <a:pt x="28241" y="111283"/>
                </a:lnTo>
                <a:lnTo>
                  <a:pt x="26718" y="109984"/>
                </a:lnTo>
                <a:lnTo>
                  <a:pt x="26908" y="109270"/>
                </a:lnTo>
                <a:lnTo>
                  <a:pt x="29702" y="108359"/>
                </a:lnTo>
                <a:lnTo>
                  <a:pt x="30281" y="104585"/>
                </a:lnTo>
                <a:lnTo>
                  <a:pt x="29852" y="102266"/>
                </a:lnTo>
                <a:lnTo>
                  <a:pt x="28445" y="102069"/>
                </a:lnTo>
                <a:lnTo>
                  <a:pt x="24344" y="100233"/>
                </a:lnTo>
                <a:lnTo>
                  <a:pt x="23100" y="100430"/>
                </a:lnTo>
                <a:lnTo>
                  <a:pt x="21740" y="98410"/>
                </a:lnTo>
                <a:lnTo>
                  <a:pt x="19360" y="96962"/>
                </a:lnTo>
                <a:lnTo>
                  <a:pt x="18183" y="97492"/>
                </a:lnTo>
                <a:lnTo>
                  <a:pt x="17442" y="98152"/>
                </a:lnTo>
                <a:lnTo>
                  <a:pt x="16341" y="97839"/>
                </a:lnTo>
                <a:lnTo>
                  <a:pt x="14498" y="96581"/>
                </a:lnTo>
                <a:lnTo>
                  <a:pt x="12682" y="95901"/>
                </a:lnTo>
                <a:lnTo>
                  <a:pt x="11880" y="95058"/>
                </a:lnTo>
                <a:lnTo>
                  <a:pt x="12886" y="92807"/>
                </a:lnTo>
                <a:lnTo>
                  <a:pt x="14273" y="92862"/>
                </a:lnTo>
                <a:lnTo>
                  <a:pt x="14525" y="91100"/>
                </a:lnTo>
                <a:lnTo>
                  <a:pt x="13430" y="88156"/>
                </a:lnTo>
                <a:lnTo>
                  <a:pt x="13539" y="86639"/>
                </a:lnTo>
                <a:lnTo>
                  <a:pt x="14749" y="86225"/>
                </a:lnTo>
                <a:lnTo>
                  <a:pt x="16130" y="86510"/>
                </a:lnTo>
                <a:lnTo>
                  <a:pt x="17524" y="88272"/>
                </a:lnTo>
                <a:lnTo>
                  <a:pt x="17979" y="89972"/>
                </a:lnTo>
                <a:lnTo>
                  <a:pt x="17687" y="91631"/>
                </a:lnTo>
                <a:lnTo>
                  <a:pt x="18571" y="93235"/>
                </a:lnTo>
                <a:lnTo>
                  <a:pt x="19203" y="93644"/>
                </a:lnTo>
                <a:lnTo>
                  <a:pt x="19625" y="91950"/>
                </a:lnTo>
                <a:lnTo>
                  <a:pt x="20217" y="91631"/>
                </a:lnTo>
                <a:lnTo>
                  <a:pt x="21033" y="92365"/>
                </a:lnTo>
                <a:lnTo>
                  <a:pt x="22780" y="92732"/>
                </a:lnTo>
                <a:lnTo>
                  <a:pt x="27309" y="91699"/>
                </a:lnTo>
                <a:lnTo>
                  <a:pt x="28179" y="90822"/>
                </a:lnTo>
                <a:lnTo>
                  <a:pt x="24861" y="90924"/>
                </a:lnTo>
                <a:lnTo>
                  <a:pt x="23651" y="90101"/>
                </a:lnTo>
                <a:lnTo>
                  <a:pt x="22331" y="88258"/>
                </a:lnTo>
                <a:lnTo>
                  <a:pt x="21522" y="86585"/>
                </a:lnTo>
                <a:lnTo>
                  <a:pt x="21379" y="85762"/>
                </a:lnTo>
                <a:lnTo>
                  <a:pt x="20924" y="84559"/>
                </a:lnTo>
                <a:lnTo>
                  <a:pt x="21427" y="83913"/>
                </a:lnTo>
                <a:lnTo>
                  <a:pt x="23698" y="82947"/>
                </a:lnTo>
                <a:lnTo>
                  <a:pt x="25691" y="80234"/>
                </a:lnTo>
                <a:lnTo>
                  <a:pt x="24854" y="79452"/>
                </a:lnTo>
                <a:lnTo>
                  <a:pt x="23902" y="79078"/>
                </a:lnTo>
                <a:lnTo>
                  <a:pt x="22868" y="79357"/>
                </a:lnTo>
                <a:lnTo>
                  <a:pt x="21889" y="78425"/>
                </a:lnTo>
                <a:lnTo>
                  <a:pt x="21760" y="77133"/>
                </a:lnTo>
                <a:lnTo>
                  <a:pt x="22542" y="76086"/>
                </a:lnTo>
                <a:lnTo>
                  <a:pt x="22624" y="74644"/>
                </a:lnTo>
                <a:lnTo>
                  <a:pt x="20060" y="71088"/>
                </a:lnTo>
                <a:lnTo>
                  <a:pt x="19346" y="70313"/>
                </a:lnTo>
                <a:lnTo>
                  <a:pt x="19904" y="69150"/>
                </a:lnTo>
                <a:lnTo>
                  <a:pt x="21862" y="67198"/>
                </a:lnTo>
                <a:lnTo>
                  <a:pt x="23725" y="64777"/>
                </a:lnTo>
                <a:lnTo>
                  <a:pt x="23501" y="63982"/>
                </a:lnTo>
                <a:lnTo>
                  <a:pt x="22121" y="63655"/>
                </a:lnTo>
                <a:lnTo>
                  <a:pt x="15579" y="64696"/>
                </a:lnTo>
                <a:lnTo>
                  <a:pt x="13036" y="65593"/>
                </a:lnTo>
                <a:lnTo>
                  <a:pt x="8500" y="66008"/>
                </a:lnTo>
                <a:lnTo>
                  <a:pt x="8174" y="64689"/>
                </a:lnTo>
                <a:lnTo>
                  <a:pt x="8276" y="63506"/>
                </a:lnTo>
                <a:lnTo>
                  <a:pt x="9296" y="61343"/>
                </a:lnTo>
                <a:lnTo>
                  <a:pt x="9201" y="55999"/>
                </a:lnTo>
                <a:lnTo>
                  <a:pt x="9806" y="53095"/>
                </a:lnTo>
                <a:lnTo>
                  <a:pt x="12328" y="52225"/>
                </a:lnTo>
                <a:lnTo>
                  <a:pt x="15423" y="47947"/>
                </a:lnTo>
                <a:lnTo>
                  <a:pt x="20434" y="42888"/>
                </a:lnTo>
                <a:lnTo>
                  <a:pt x="25670" y="42983"/>
                </a:lnTo>
                <a:lnTo>
                  <a:pt x="27765" y="41582"/>
                </a:lnTo>
                <a:lnTo>
                  <a:pt x="30872" y="41501"/>
                </a:lnTo>
                <a:lnTo>
                  <a:pt x="31437" y="42514"/>
                </a:lnTo>
                <a:lnTo>
                  <a:pt x="31790" y="43486"/>
                </a:lnTo>
                <a:lnTo>
                  <a:pt x="34517" y="44887"/>
                </a:lnTo>
                <a:lnTo>
                  <a:pt x="39331" y="44663"/>
                </a:lnTo>
                <a:lnTo>
                  <a:pt x="40501" y="44112"/>
                </a:lnTo>
                <a:lnTo>
                  <a:pt x="41637" y="43344"/>
                </a:lnTo>
                <a:lnTo>
                  <a:pt x="39406" y="40855"/>
                </a:lnTo>
                <a:lnTo>
                  <a:pt x="40113" y="40148"/>
                </a:lnTo>
                <a:lnTo>
                  <a:pt x="42133" y="40066"/>
                </a:lnTo>
                <a:lnTo>
                  <a:pt x="44323" y="40651"/>
                </a:lnTo>
                <a:lnTo>
                  <a:pt x="44425" y="41222"/>
                </a:lnTo>
                <a:lnTo>
                  <a:pt x="43847" y="42004"/>
                </a:lnTo>
                <a:lnTo>
                  <a:pt x="43167" y="43371"/>
                </a:lnTo>
                <a:lnTo>
                  <a:pt x="43813" y="43636"/>
                </a:lnTo>
                <a:lnTo>
                  <a:pt x="50042" y="42806"/>
                </a:lnTo>
                <a:lnTo>
                  <a:pt x="56556" y="43473"/>
                </a:lnTo>
                <a:lnTo>
                  <a:pt x="58630" y="43113"/>
                </a:lnTo>
                <a:lnTo>
                  <a:pt x="63750" y="43140"/>
                </a:lnTo>
                <a:lnTo>
                  <a:pt x="64669" y="42283"/>
                </a:lnTo>
                <a:lnTo>
                  <a:pt x="63118" y="41202"/>
                </a:lnTo>
                <a:lnTo>
                  <a:pt x="61602" y="40827"/>
                </a:lnTo>
                <a:lnTo>
                  <a:pt x="60582" y="40304"/>
                </a:lnTo>
                <a:lnTo>
                  <a:pt x="59561" y="39536"/>
                </a:lnTo>
                <a:lnTo>
                  <a:pt x="62812" y="37122"/>
                </a:lnTo>
                <a:lnTo>
                  <a:pt x="64648" y="36659"/>
                </a:lnTo>
                <a:lnTo>
                  <a:pt x="73305" y="35170"/>
                </a:lnTo>
                <a:lnTo>
                  <a:pt x="79744" y="34429"/>
                </a:lnTo>
                <a:lnTo>
                  <a:pt x="79826" y="33871"/>
                </a:lnTo>
                <a:lnTo>
                  <a:pt x="78894" y="33871"/>
                </a:lnTo>
                <a:lnTo>
                  <a:pt x="70578" y="32634"/>
                </a:lnTo>
                <a:lnTo>
                  <a:pt x="68572" y="31682"/>
                </a:lnTo>
                <a:lnTo>
                  <a:pt x="65790" y="29403"/>
                </a:lnTo>
                <a:lnTo>
                  <a:pt x="65185" y="28757"/>
                </a:lnTo>
                <a:lnTo>
                  <a:pt x="64485" y="27642"/>
                </a:lnTo>
                <a:lnTo>
                  <a:pt x="64906" y="25269"/>
                </a:lnTo>
                <a:lnTo>
                  <a:pt x="65424" y="23358"/>
                </a:lnTo>
                <a:lnTo>
                  <a:pt x="66450" y="22250"/>
                </a:lnTo>
                <a:lnTo>
                  <a:pt x="69775" y="22080"/>
                </a:lnTo>
                <a:lnTo>
                  <a:pt x="81172" y="24025"/>
                </a:lnTo>
                <a:lnTo>
                  <a:pt x="89291" y="22862"/>
                </a:lnTo>
                <a:lnTo>
                  <a:pt x="98165" y="25691"/>
                </a:lnTo>
                <a:lnTo>
                  <a:pt x="106659" y="25119"/>
                </a:lnTo>
                <a:lnTo>
                  <a:pt x="108407" y="23848"/>
                </a:lnTo>
                <a:lnTo>
                  <a:pt x="110535" y="19748"/>
                </a:lnTo>
                <a:lnTo>
                  <a:pt x="122530" y="12920"/>
                </a:lnTo>
                <a:lnTo>
                  <a:pt x="126726" y="9350"/>
                </a:lnTo>
                <a:lnTo>
                  <a:pt x="131227" y="7392"/>
                </a:lnTo>
                <a:lnTo>
                  <a:pt x="138945" y="5216"/>
                </a:lnTo>
                <a:lnTo>
                  <a:pt x="145399" y="2333"/>
                </a:lnTo>
                <a:lnTo>
                  <a:pt x="147242" y="1999"/>
                </a:lnTo>
                <a:lnTo>
                  <a:pt x="162732" y="3380"/>
                </a:lnTo>
                <a:lnTo>
                  <a:pt x="173374" y="3556"/>
                </a:lnTo>
                <a:lnTo>
                  <a:pt x="178256" y="830"/>
                </a:lnTo>
                <a:lnTo>
                  <a:pt x="181092" y="1748"/>
                </a:lnTo>
                <a:lnTo>
                  <a:pt x="180827" y="2720"/>
                </a:lnTo>
                <a:lnTo>
                  <a:pt x="180310" y="3556"/>
                </a:lnTo>
                <a:lnTo>
                  <a:pt x="180467" y="5236"/>
                </a:lnTo>
                <a:lnTo>
                  <a:pt x="182126" y="7705"/>
                </a:lnTo>
                <a:lnTo>
                  <a:pt x="183819" y="9384"/>
                </a:lnTo>
                <a:lnTo>
                  <a:pt x="188783" y="11791"/>
                </a:lnTo>
                <a:lnTo>
                  <a:pt x="195685" y="9765"/>
                </a:lnTo>
                <a:lnTo>
                  <a:pt x="196800" y="9989"/>
                </a:lnTo>
                <a:lnTo>
                  <a:pt x="198208" y="10554"/>
                </a:lnTo>
                <a:lnTo>
                  <a:pt x="200642" y="17061"/>
                </a:lnTo>
                <a:lnTo>
                  <a:pt x="202533" y="19353"/>
                </a:lnTo>
                <a:lnTo>
                  <a:pt x="204954" y="20910"/>
                </a:lnTo>
                <a:lnTo>
                  <a:pt x="206946" y="21216"/>
                </a:lnTo>
                <a:lnTo>
                  <a:pt x="208422" y="19591"/>
                </a:lnTo>
                <a:lnTo>
                  <a:pt x="209564" y="18938"/>
                </a:lnTo>
                <a:lnTo>
                  <a:pt x="212060" y="18659"/>
                </a:lnTo>
                <a:lnTo>
                  <a:pt x="216147" y="20890"/>
                </a:lnTo>
                <a:lnTo>
                  <a:pt x="217561" y="23188"/>
                </a:lnTo>
                <a:lnTo>
                  <a:pt x="224518" y="24963"/>
                </a:lnTo>
                <a:lnTo>
                  <a:pt x="230903" y="25854"/>
                </a:lnTo>
                <a:lnTo>
                  <a:pt x="233657" y="27799"/>
                </a:lnTo>
                <a:lnTo>
                  <a:pt x="242646" y="29744"/>
                </a:lnTo>
                <a:lnTo>
                  <a:pt x="246005" y="29444"/>
                </a:lnTo>
                <a:lnTo>
                  <a:pt x="251636" y="27404"/>
                </a:lnTo>
                <a:lnTo>
                  <a:pt x="262598" y="25167"/>
                </a:lnTo>
                <a:lnTo>
                  <a:pt x="269880" y="28288"/>
                </a:lnTo>
                <a:lnTo>
                  <a:pt x="271853" y="28696"/>
                </a:lnTo>
                <a:lnTo>
                  <a:pt x="273553" y="28424"/>
                </a:lnTo>
                <a:lnTo>
                  <a:pt x="276001" y="29281"/>
                </a:lnTo>
                <a:lnTo>
                  <a:pt x="278612" y="28819"/>
                </a:lnTo>
                <a:lnTo>
                  <a:pt x="286670" y="25133"/>
                </a:lnTo>
                <a:lnTo>
                  <a:pt x="289193" y="23039"/>
                </a:lnTo>
                <a:lnTo>
                  <a:pt x="291865" y="22502"/>
                </a:lnTo>
                <a:lnTo>
                  <a:pt x="294231" y="21244"/>
                </a:lnTo>
                <a:lnTo>
                  <a:pt x="300542" y="17129"/>
                </a:lnTo>
                <a:lnTo>
                  <a:pt x="302317" y="14702"/>
                </a:lnTo>
                <a:close/>
                <a:moveTo>
                  <a:pt x="5746" y="49402"/>
                </a:moveTo>
                <a:lnTo>
                  <a:pt x="1360" y="50171"/>
                </a:lnTo>
                <a:lnTo>
                  <a:pt x="0" y="49416"/>
                </a:lnTo>
                <a:lnTo>
                  <a:pt x="1374" y="47913"/>
                </a:lnTo>
                <a:lnTo>
                  <a:pt x="3930" y="46982"/>
                </a:lnTo>
                <a:lnTo>
                  <a:pt x="4760" y="46873"/>
                </a:lnTo>
                <a:lnTo>
                  <a:pt x="5882" y="48369"/>
                </a:lnTo>
                <a:lnTo>
                  <a:pt x="5746" y="4940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03" name="Google Shape;3903;p208"/>
          <p:cNvSpPr/>
          <p:nvPr/>
        </p:nvSpPr>
        <p:spPr>
          <a:xfrm>
            <a:off x="6446957" y="4314604"/>
            <a:ext cx="26343" cy="24323"/>
          </a:xfrm>
          <a:custGeom>
            <a:rect b="b" l="l" r="r" t="t"/>
            <a:pathLst>
              <a:path extrusionOk="0" h="24323" w="26343">
                <a:moveTo>
                  <a:pt x="21944" y="2836"/>
                </a:moveTo>
                <a:lnTo>
                  <a:pt x="20903" y="3026"/>
                </a:lnTo>
                <a:lnTo>
                  <a:pt x="21026" y="2257"/>
                </a:lnTo>
                <a:lnTo>
                  <a:pt x="22848" y="932"/>
                </a:lnTo>
                <a:lnTo>
                  <a:pt x="25636" y="34"/>
                </a:lnTo>
                <a:lnTo>
                  <a:pt x="26343" y="0"/>
                </a:lnTo>
                <a:lnTo>
                  <a:pt x="25942" y="1190"/>
                </a:lnTo>
                <a:lnTo>
                  <a:pt x="21944" y="2836"/>
                </a:lnTo>
                <a:close/>
                <a:moveTo>
                  <a:pt x="17061" y="22984"/>
                </a:moveTo>
                <a:lnTo>
                  <a:pt x="13967" y="24065"/>
                </a:lnTo>
                <a:lnTo>
                  <a:pt x="5902" y="24324"/>
                </a:lnTo>
                <a:lnTo>
                  <a:pt x="2564" y="23929"/>
                </a:lnTo>
                <a:lnTo>
                  <a:pt x="0" y="24235"/>
                </a:lnTo>
                <a:lnTo>
                  <a:pt x="4672" y="21876"/>
                </a:lnTo>
                <a:lnTo>
                  <a:pt x="5222" y="20883"/>
                </a:lnTo>
                <a:lnTo>
                  <a:pt x="7208" y="20699"/>
                </a:lnTo>
                <a:lnTo>
                  <a:pt x="7772" y="20400"/>
                </a:lnTo>
                <a:lnTo>
                  <a:pt x="8432" y="15184"/>
                </a:lnTo>
                <a:lnTo>
                  <a:pt x="8174" y="13940"/>
                </a:lnTo>
                <a:lnTo>
                  <a:pt x="7779" y="13253"/>
                </a:lnTo>
                <a:lnTo>
                  <a:pt x="6977" y="12757"/>
                </a:lnTo>
                <a:lnTo>
                  <a:pt x="5175" y="12084"/>
                </a:lnTo>
                <a:lnTo>
                  <a:pt x="4876" y="11723"/>
                </a:lnTo>
                <a:lnTo>
                  <a:pt x="6011" y="11145"/>
                </a:lnTo>
                <a:lnTo>
                  <a:pt x="8432" y="10826"/>
                </a:lnTo>
                <a:lnTo>
                  <a:pt x="10241" y="10200"/>
                </a:lnTo>
                <a:lnTo>
                  <a:pt x="13988" y="10071"/>
                </a:lnTo>
                <a:lnTo>
                  <a:pt x="15810" y="9513"/>
                </a:lnTo>
                <a:lnTo>
                  <a:pt x="18877" y="9357"/>
                </a:lnTo>
                <a:lnTo>
                  <a:pt x="17367" y="11757"/>
                </a:lnTo>
                <a:lnTo>
                  <a:pt x="16660" y="12648"/>
                </a:lnTo>
                <a:lnTo>
                  <a:pt x="16939" y="14804"/>
                </a:lnTo>
                <a:lnTo>
                  <a:pt x="16592" y="16266"/>
                </a:lnTo>
                <a:lnTo>
                  <a:pt x="16993" y="18115"/>
                </a:lnTo>
                <a:lnTo>
                  <a:pt x="17911" y="19332"/>
                </a:lnTo>
                <a:lnTo>
                  <a:pt x="17320" y="20522"/>
                </a:lnTo>
                <a:lnTo>
                  <a:pt x="17231" y="22331"/>
                </a:lnTo>
                <a:lnTo>
                  <a:pt x="17061" y="2298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04" name="Google Shape;3904;p208"/>
          <p:cNvSpPr/>
          <p:nvPr/>
        </p:nvSpPr>
        <p:spPr>
          <a:xfrm>
            <a:off x="10992899" y="4646371"/>
            <a:ext cx="56066" cy="47253"/>
          </a:xfrm>
          <a:custGeom>
            <a:rect b="b" l="l" r="r" t="t"/>
            <a:pathLst>
              <a:path extrusionOk="0" h="47253" w="56066">
                <a:moveTo>
                  <a:pt x="19094" y="469"/>
                </a:moveTo>
                <a:lnTo>
                  <a:pt x="18986" y="476"/>
                </a:lnTo>
                <a:lnTo>
                  <a:pt x="18816" y="388"/>
                </a:lnTo>
                <a:lnTo>
                  <a:pt x="18755" y="191"/>
                </a:lnTo>
                <a:lnTo>
                  <a:pt x="18816" y="0"/>
                </a:lnTo>
                <a:lnTo>
                  <a:pt x="19278" y="313"/>
                </a:lnTo>
                <a:lnTo>
                  <a:pt x="19094" y="469"/>
                </a:lnTo>
                <a:close/>
                <a:moveTo>
                  <a:pt x="320" y="3679"/>
                </a:moveTo>
                <a:lnTo>
                  <a:pt x="211" y="3801"/>
                </a:lnTo>
                <a:lnTo>
                  <a:pt x="68" y="3740"/>
                </a:lnTo>
                <a:lnTo>
                  <a:pt x="0" y="3543"/>
                </a:lnTo>
                <a:lnTo>
                  <a:pt x="204" y="3264"/>
                </a:lnTo>
                <a:lnTo>
                  <a:pt x="320" y="3679"/>
                </a:lnTo>
                <a:close/>
                <a:moveTo>
                  <a:pt x="45927" y="26459"/>
                </a:moveTo>
                <a:lnTo>
                  <a:pt x="45812" y="26629"/>
                </a:lnTo>
                <a:lnTo>
                  <a:pt x="45676" y="26568"/>
                </a:lnTo>
                <a:lnTo>
                  <a:pt x="45676" y="26316"/>
                </a:lnTo>
                <a:lnTo>
                  <a:pt x="45927" y="26459"/>
                </a:lnTo>
                <a:close/>
                <a:moveTo>
                  <a:pt x="55862" y="47118"/>
                </a:moveTo>
                <a:lnTo>
                  <a:pt x="55692" y="47254"/>
                </a:lnTo>
                <a:lnTo>
                  <a:pt x="55488" y="45418"/>
                </a:lnTo>
                <a:lnTo>
                  <a:pt x="55794" y="45730"/>
                </a:lnTo>
                <a:lnTo>
                  <a:pt x="55924" y="45928"/>
                </a:lnTo>
                <a:lnTo>
                  <a:pt x="56039" y="46172"/>
                </a:lnTo>
                <a:lnTo>
                  <a:pt x="56066" y="46431"/>
                </a:lnTo>
                <a:lnTo>
                  <a:pt x="56053" y="46717"/>
                </a:lnTo>
                <a:lnTo>
                  <a:pt x="55985" y="46907"/>
                </a:lnTo>
                <a:lnTo>
                  <a:pt x="55862" y="4711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05" name="Google Shape;3905;p208"/>
          <p:cNvSpPr/>
          <p:nvPr/>
        </p:nvSpPr>
        <p:spPr>
          <a:xfrm>
            <a:off x="9885846" y="4035013"/>
            <a:ext cx="69523" cy="69408"/>
          </a:xfrm>
          <a:custGeom>
            <a:rect b="b" l="l" r="r" t="t"/>
            <a:pathLst>
              <a:path extrusionOk="0" h="69408" w="69523">
                <a:moveTo>
                  <a:pt x="51945" y="55155"/>
                </a:moveTo>
                <a:lnTo>
                  <a:pt x="50762" y="57563"/>
                </a:lnTo>
                <a:lnTo>
                  <a:pt x="49810" y="60106"/>
                </a:lnTo>
                <a:lnTo>
                  <a:pt x="49429" y="62506"/>
                </a:lnTo>
                <a:lnTo>
                  <a:pt x="49450" y="64975"/>
                </a:lnTo>
                <a:lnTo>
                  <a:pt x="49178" y="67205"/>
                </a:lnTo>
                <a:lnTo>
                  <a:pt x="48716" y="69408"/>
                </a:lnTo>
                <a:lnTo>
                  <a:pt x="46866" y="68776"/>
                </a:lnTo>
                <a:lnTo>
                  <a:pt x="45866" y="67198"/>
                </a:lnTo>
                <a:lnTo>
                  <a:pt x="45635" y="64607"/>
                </a:lnTo>
                <a:lnTo>
                  <a:pt x="44295" y="61479"/>
                </a:lnTo>
                <a:lnTo>
                  <a:pt x="43792" y="60582"/>
                </a:lnTo>
                <a:lnTo>
                  <a:pt x="41854" y="58827"/>
                </a:lnTo>
                <a:lnTo>
                  <a:pt x="40093" y="57957"/>
                </a:lnTo>
                <a:lnTo>
                  <a:pt x="38733" y="56658"/>
                </a:lnTo>
                <a:lnTo>
                  <a:pt x="38910" y="56767"/>
                </a:lnTo>
                <a:lnTo>
                  <a:pt x="37903" y="55019"/>
                </a:lnTo>
                <a:lnTo>
                  <a:pt x="37142" y="53163"/>
                </a:lnTo>
                <a:lnTo>
                  <a:pt x="35571" y="47872"/>
                </a:lnTo>
                <a:lnTo>
                  <a:pt x="35027" y="46594"/>
                </a:lnTo>
                <a:lnTo>
                  <a:pt x="34300" y="45425"/>
                </a:lnTo>
                <a:lnTo>
                  <a:pt x="34095" y="44268"/>
                </a:lnTo>
                <a:lnTo>
                  <a:pt x="34340" y="42983"/>
                </a:lnTo>
                <a:lnTo>
                  <a:pt x="35027" y="41059"/>
                </a:lnTo>
                <a:lnTo>
                  <a:pt x="35442" y="39121"/>
                </a:lnTo>
                <a:lnTo>
                  <a:pt x="35109" y="36482"/>
                </a:lnTo>
                <a:lnTo>
                  <a:pt x="35238" y="33871"/>
                </a:lnTo>
                <a:lnTo>
                  <a:pt x="35748" y="32708"/>
                </a:lnTo>
                <a:lnTo>
                  <a:pt x="44731" y="16715"/>
                </a:lnTo>
                <a:lnTo>
                  <a:pt x="47165" y="13294"/>
                </a:lnTo>
                <a:lnTo>
                  <a:pt x="48668" y="11615"/>
                </a:lnTo>
                <a:lnTo>
                  <a:pt x="49926" y="9717"/>
                </a:lnTo>
                <a:lnTo>
                  <a:pt x="51116" y="7317"/>
                </a:lnTo>
                <a:lnTo>
                  <a:pt x="52578" y="5121"/>
                </a:lnTo>
                <a:lnTo>
                  <a:pt x="53618" y="4441"/>
                </a:lnTo>
                <a:lnTo>
                  <a:pt x="58780" y="2468"/>
                </a:lnTo>
                <a:lnTo>
                  <a:pt x="60377" y="585"/>
                </a:lnTo>
                <a:lnTo>
                  <a:pt x="61663" y="0"/>
                </a:lnTo>
                <a:lnTo>
                  <a:pt x="63125" y="34"/>
                </a:lnTo>
                <a:lnTo>
                  <a:pt x="64070" y="932"/>
                </a:lnTo>
                <a:lnTo>
                  <a:pt x="64913" y="1999"/>
                </a:lnTo>
                <a:lnTo>
                  <a:pt x="65797" y="2571"/>
                </a:lnTo>
                <a:lnTo>
                  <a:pt x="68075" y="3611"/>
                </a:lnTo>
                <a:lnTo>
                  <a:pt x="69075" y="4617"/>
                </a:lnTo>
                <a:lnTo>
                  <a:pt x="69524" y="6345"/>
                </a:lnTo>
                <a:lnTo>
                  <a:pt x="68137" y="7990"/>
                </a:lnTo>
                <a:lnTo>
                  <a:pt x="67443" y="9473"/>
                </a:lnTo>
                <a:lnTo>
                  <a:pt x="67314" y="11105"/>
                </a:lnTo>
                <a:lnTo>
                  <a:pt x="67558" y="13315"/>
                </a:lnTo>
                <a:lnTo>
                  <a:pt x="67593" y="15532"/>
                </a:lnTo>
                <a:lnTo>
                  <a:pt x="65852" y="20720"/>
                </a:lnTo>
                <a:lnTo>
                  <a:pt x="63995" y="23950"/>
                </a:lnTo>
                <a:lnTo>
                  <a:pt x="63492" y="25555"/>
                </a:lnTo>
                <a:lnTo>
                  <a:pt x="62927" y="29540"/>
                </a:lnTo>
                <a:lnTo>
                  <a:pt x="61833" y="33531"/>
                </a:lnTo>
                <a:lnTo>
                  <a:pt x="60901" y="38584"/>
                </a:lnTo>
                <a:lnTo>
                  <a:pt x="59378" y="43786"/>
                </a:lnTo>
                <a:lnTo>
                  <a:pt x="58514" y="45955"/>
                </a:lnTo>
                <a:lnTo>
                  <a:pt x="57440" y="48029"/>
                </a:lnTo>
                <a:lnTo>
                  <a:pt x="54869" y="51946"/>
                </a:lnTo>
                <a:lnTo>
                  <a:pt x="51945" y="55155"/>
                </a:lnTo>
                <a:close/>
                <a:moveTo>
                  <a:pt x="2299" y="15783"/>
                </a:moveTo>
                <a:lnTo>
                  <a:pt x="3128" y="17170"/>
                </a:lnTo>
                <a:lnTo>
                  <a:pt x="2775" y="18027"/>
                </a:lnTo>
                <a:lnTo>
                  <a:pt x="149" y="17571"/>
                </a:lnTo>
                <a:lnTo>
                  <a:pt x="0" y="16735"/>
                </a:lnTo>
                <a:lnTo>
                  <a:pt x="993" y="16885"/>
                </a:lnTo>
                <a:lnTo>
                  <a:pt x="2299" y="1578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06" name="Google Shape;3906;p208"/>
          <p:cNvSpPr/>
          <p:nvPr/>
        </p:nvSpPr>
        <p:spPr>
          <a:xfrm>
            <a:off x="8188053" y="4549620"/>
            <a:ext cx="212576" cy="204797"/>
          </a:xfrm>
          <a:custGeom>
            <a:rect b="b" l="l" r="r" t="t"/>
            <a:pathLst>
              <a:path extrusionOk="0" h="204797" w="212576">
                <a:moveTo>
                  <a:pt x="198215" y="132819"/>
                </a:moveTo>
                <a:lnTo>
                  <a:pt x="197181" y="133070"/>
                </a:lnTo>
                <a:lnTo>
                  <a:pt x="196780" y="132826"/>
                </a:lnTo>
                <a:lnTo>
                  <a:pt x="196148" y="132023"/>
                </a:lnTo>
                <a:lnTo>
                  <a:pt x="197249" y="131343"/>
                </a:lnTo>
                <a:lnTo>
                  <a:pt x="198317" y="130024"/>
                </a:lnTo>
                <a:lnTo>
                  <a:pt x="200799" y="128086"/>
                </a:lnTo>
                <a:lnTo>
                  <a:pt x="201649" y="126807"/>
                </a:lnTo>
                <a:lnTo>
                  <a:pt x="201955" y="126535"/>
                </a:lnTo>
                <a:lnTo>
                  <a:pt x="201778" y="128045"/>
                </a:lnTo>
                <a:lnTo>
                  <a:pt x="200377" y="131343"/>
                </a:lnTo>
                <a:lnTo>
                  <a:pt x="199180" y="131561"/>
                </a:lnTo>
                <a:lnTo>
                  <a:pt x="198215" y="132819"/>
                </a:lnTo>
                <a:close/>
                <a:moveTo>
                  <a:pt x="194114" y="98376"/>
                </a:moveTo>
                <a:lnTo>
                  <a:pt x="195576" y="102436"/>
                </a:lnTo>
                <a:lnTo>
                  <a:pt x="195393" y="103198"/>
                </a:lnTo>
                <a:lnTo>
                  <a:pt x="194359" y="103660"/>
                </a:lnTo>
                <a:lnTo>
                  <a:pt x="193822" y="103701"/>
                </a:lnTo>
                <a:lnTo>
                  <a:pt x="193183" y="103048"/>
                </a:lnTo>
                <a:lnTo>
                  <a:pt x="192734" y="101681"/>
                </a:lnTo>
                <a:lnTo>
                  <a:pt x="191952" y="102008"/>
                </a:lnTo>
                <a:lnTo>
                  <a:pt x="190619" y="100369"/>
                </a:lnTo>
                <a:lnTo>
                  <a:pt x="189300" y="100287"/>
                </a:lnTo>
                <a:lnTo>
                  <a:pt x="188130" y="98336"/>
                </a:lnTo>
                <a:lnTo>
                  <a:pt x="188586" y="96636"/>
                </a:lnTo>
                <a:lnTo>
                  <a:pt x="188321" y="93732"/>
                </a:lnTo>
                <a:lnTo>
                  <a:pt x="189742" y="92250"/>
                </a:lnTo>
                <a:lnTo>
                  <a:pt x="190544" y="89747"/>
                </a:lnTo>
                <a:lnTo>
                  <a:pt x="191469" y="91454"/>
                </a:lnTo>
                <a:lnTo>
                  <a:pt x="191680" y="94120"/>
                </a:lnTo>
                <a:lnTo>
                  <a:pt x="192924" y="97248"/>
                </a:lnTo>
                <a:lnTo>
                  <a:pt x="193965" y="98213"/>
                </a:lnTo>
                <a:lnTo>
                  <a:pt x="194114" y="98376"/>
                </a:lnTo>
                <a:close/>
                <a:moveTo>
                  <a:pt x="201146" y="74216"/>
                </a:moveTo>
                <a:lnTo>
                  <a:pt x="201261" y="75175"/>
                </a:lnTo>
                <a:lnTo>
                  <a:pt x="200969" y="76079"/>
                </a:lnTo>
                <a:lnTo>
                  <a:pt x="201030" y="78956"/>
                </a:lnTo>
                <a:lnTo>
                  <a:pt x="200914" y="80866"/>
                </a:lnTo>
                <a:lnTo>
                  <a:pt x="199826" y="83511"/>
                </a:lnTo>
                <a:lnTo>
                  <a:pt x="198936" y="84457"/>
                </a:lnTo>
                <a:lnTo>
                  <a:pt x="198140" y="84178"/>
                </a:lnTo>
                <a:lnTo>
                  <a:pt x="197487" y="83743"/>
                </a:lnTo>
                <a:lnTo>
                  <a:pt x="196977" y="83015"/>
                </a:lnTo>
                <a:lnTo>
                  <a:pt x="198011" y="78167"/>
                </a:lnTo>
                <a:lnTo>
                  <a:pt x="197480" y="74617"/>
                </a:lnTo>
                <a:lnTo>
                  <a:pt x="199527" y="74957"/>
                </a:lnTo>
                <a:lnTo>
                  <a:pt x="201146" y="74216"/>
                </a:lnTo>
                <a:close/>
                <a:moveTo>
                  <a:pt x="28601" y="41"/>
                </a:moveTo>
                <a:lnTo>
                  <a:pt x="29002" y="95"/>
                </a:lnTo>
                <a:lnTo>
                  <a:pt x="31002" y="95"/>
                </a:lnTo>
                <a:lnTo>
                  <a:pt x="34395" y="95"/>
                </a:lnTo>
                <a:lnTo>
                  <a:pt x="37788" y="95"/>
                </a:lnTo>
                <a:lnTo>
                  <a:pt x="41181" y="95"/>
                </a:lnTo>
                <a:lnTo>
                  <a:pt x="44574" y="95"/>
                </a:lnTo>
                <a:lnTo>
                  <a:pt x="47968" y="95"/>
                </a:lnTo>
                <a:lnTo>
                  <a:pt x="51361" y="95"/>
                </a:lnTo>
                <a:lnTo>
                  <a:pt x="54754" y="95"/>
                </a:lnTo>
                <a:lnTo>
                  <a:pt x="58147" y="95"/>
                </a:lnTo>
                <a:lnTo>
                  <a:pt x="61540" y="95"/>
                </a:lnTo>
                <a:lnTo>
                  <a:pt x="64934" y="95"/>
                </a:lnTo>
                <a:lnTo>
                  <a:pt x="68327" y="95"/>
                </a:lnTo>
                <a:lnTo>
                  <a:pt x="71720" y="95"/>
                </a:lnTo>
                <a:lnTo>
                  <a:pt x="75114" y="95"/>
                </a:lnTo>
                <a:lnTo>
                  <a:pt x="78507" y="95"/>
                </a:lnTo>
                <a:lnTo>
                  <a:pt x="81900" y="95"/>
                </a:lnTo>
                <a:lnTo>
                  <a:pt x="85293" y="95"/>
                </a:lnTo>
                <a:lnTo>
                  <a:pt x="87381" y="95"/>
                </a:lnTo>
                <a:lnTo>
                  <a:pt x="88836" y="95"/>
                </a:lnTo>
                <a:lnTo>
                  <a:pt x="90209" y="809"/>
                </a:lnTo>
                <a:lnTo>
                  <a:pt x="91740" y="1659"/>
                </a:lnTo>
                <a:lnTo>
                  <a:pt x="95813" y="3917"/>
                </a:lnTo>
                <a:lnTo>
                  <a:pt x="99879" y="6175"/>
                </a:lnTo>
                <a:lnTo>
                  <a:pt x="103946" y="8432"/>
                </a:lnTo>
                <a:lnTo>
                  <a:pt x="108012" y="10690"/>
                </a:lnTo>
                <a:lnTo>
                  <a:pt x="112078" y="12947"/>
                </a:lnTo>
                <a:lnTo>
                  <a:pt x="116152" y="15205"/>
                </a:lnTo>
                <a:lnTo>
                  <a:pt x="120218" y="17463"/>
                </a:lnTo>
                <a:lnTo>
                  <a:pt x="124291" y="19720"/>
                </a:lnTo>
                <a:lnTo>
                  <a:pt x="128358" y="21978"/>
                </a:lnTo>
                <a:lnTo>
                  <a:pt x="132424" y="24236"/>
                </a:lnTo>
                <a:lnTo>
                  <a:pt x="136491" y="26493"/>
                </a:lnTo>
                <a:lnTo>
                  <a:pt x="140557" y="28751"/>
                </a:lnTo>
                <a:lnTo>
                  <a:pt x="144631" y="31008"/>
                </a:lnTo>
                <a:lnTo>
                  <a:pt x="148697" y="33266"/>
                </a:lnTo>
                <a:lnTo>
                  <a:pt x="152763" y="35523"/>
                </a:lnTo>
                <a:lnTo>
                  <a:pt x="156830" y="37781"/>
                </a:lnTo>
                <a:lnTo>
                  <a:pt x="158774" y="38862"/>
                </a:lnTo>
                <a:lnTo>
                  <a:pt x="159067" y="39331"/>
                </a:lnTo>
                <a:lnTo>
                  <a:pt x="159400" y="41392"/>
                </a:lnTo>
                <a:lnTo>
                  <a:pt x="159611" y="42677"/>
                </a:lnTo>
                <a:lnTo>
                  <a:pt x="159495" y="43813"/>
                </a:lnTo>
                <a:lnTo>
                  <a:pt x="158414" y="45737"/>
                </a:lnTo>
                <a:lnTo>
                  <a:pt x="158101" y="46744"/>
                </a:lnTo>
                <a:lnTo>
                  <a:pt x="158095" y="47444"/>
                </a:lnTo>
                <a:lnTo>
                  <a:pt x="158360" y="47723"/>
                </a:lnTo>
                <a:lnTo>
                  <a:pt x="159278" y="47825"/>
                </a:lnTo>
                <a:lnTo>
                  <a:pt x="160060" y="48280"/>
                </a:lnTo>
                <a:lnTo>
                  <a:pt x="160345" y="48641"/>
                </a:lnTo>
                <a:lnTo>
                  <a:pt x="160944" y="50089"/>
                </a:lnTo>
                <a:lnTo>
                  <a:pt x="161698" y="50817"/>
                </a:lnTo>
                <a:lnTo>
                  <a:pt x="163419" y="52048"/>
                </a:lnTo>
                <a:lnTo>
                  <a:pt x="166350" y="54149"/>
                </a:lnTo>
                <a:lnTo>
                  <a:pt x="169281" y="56250"/>
                </a:lnTo>
                <a:lnTo>
                  <a:pt x="172211" y="58351"/>
                </a:lnTo>
                <a:lnTo>
                  <a:pt x="175142" y="60453"/>
                </a:lnTo>
                <a:lnTo>
                  <a:pt x="178073" y="62554"/>
                </a:lnTo>
                <a:lnTo>
                  <a:pt x="181004" y="64655"/>
                </a:lnTo>
                <a:lnTo>
                  <a:pt x="183935" y="66756"/>
                </a:lnTo>
                <a:lnTo>
                  <a:pt x="186866" y="68857"/>
                </a:lnTo>
                <a:lnTo>
                  <a:pt x="188287" y="69884"/>
                </a:lnTo>
                <a:lnTo>
                  <a:pt x="188892" y="70170"/>
                </a:lnTo>
                <a:lnTo>
                  <a:pt x="188511" y="71768"/>
                </a:lnTo>
                <a:lnTo>
                  <a:pt x="187008" y="75651"/>
                </a:lnTo>
                <a:lnTo>
                  <a:pt x="186920" y="77269"/>
                </a:lnTo>
                <a:lnTo>
                  <a:pt x="186335" y="79173"/>
                </a:lnTo>
                <a:lnTo>
                  <a:pt x="185771" y="80431"/>
                </a:lnTo>
                <a:lnTo>
                  <a:pt x="184241" y="85898"/>
                </a:lnTo>
                <a:lnTo>
                  <a:pt x="182962" y="87945"/>
                </a:lnTo>
                <a:lnTo>
                  <a:pt x="181214" y="92739"/>
                </a:lnTo>
                <a:lnTo>
                  <a:pt x="180936" y="96411"/>
                </a:lnTo>
                <a:lnTo>
                  <a:pt x="181901" y="98982"/>
                </a:lnTo>
                <a:lnTo>
                  <a:pt x="182255" y="101389"/>
                </a:lnTo>
                <a:lnTo>
                  <a:pt x="184309" y="103755"/>
                </a:lnTo>
                <a:lnTo>
                  <a:pt x="185948" y="104599"/>
                </a:lnTo>
                <a:lnTo>
                  <a:pt x="187056" y="105680"/>
                </a:lnTo>
                <a:lnTo>
                  <a:pt x="189021" y="108148"/>
                </a:lnTo>
                <a:lnTo>
                  <a:pt x="190150" y="110623"/>
                </a:lnTo>
                <a:lnTo>
                  <a:pt x="193679" y="111841"/>
                </a:lnTo>
                <a:lnTo>
                  <a:pt x="195087" y="114622"/>
                </a:lnTo>
                <a:lnTo>
                  <a:pt x="194577" y="116533"/>
                </a:lnTo>
                <a:lnTo>
                  <a:pt x="192938" y="118117"/>
                </a:lnTo>
                <a:lnTo>
                  <a:pt x="191408" y="120681"/>
                </a:lnTo>
                <a:lnTo>
                  <a:pt x="190177" y="124053"/>
                </a:lnTo>
                <a:lnTo>
                  <a:pt x="190150" y="129215"/>
                </a:lnTo>
                <a:lnTo>
                  <a:pt x="190980" y="128433"/>
                </a:lnTo>
                <a:lnTo>
                  <a:pt x="192850" y="129697"/>
                </a:lnTo>
                <a:lnTo>
                  <a:pt x="193088" y="133499"/>
                </a:lnTo>
                <a:lnTo>
                  <a:pt x="191163" y="137926"/>
                </a:lnTo>
                <a:lnTo>
                  <a:pt x="190572" y="140000"/>
                </a:lnTo>
                <a:lnTo>
                  <a:pt x="190476" y="141781"/>
                </a:lnTo>
                <a:lnTo>
                  <a:pt x="191877" y="147092"/>
                </a:lnTo>
                <a:lnTo>
                  <a:pt x="193999" y="149792"/>
                </a:lnTo>
                <a:lnTo>
                  <a:pt x="193801" y="150621"/>
                </a:lnTo>
                <a:lnTo>
                  <a:pt x="193251" y="151328"/>
                </a:lnTo>
                <a:lnTo>
                  <a:pt x="196882" y="156116"/>
                </a:lnTo>
                <a:lnTo>
                  <a:pt x="196583" y="160284"/>
                </a:lnTo>
                <a:lnTo>
                  <a:pt x="197943" y="163535"/>
                </a:lnTo>
                <a:lnTo>
                  <a:pt x="198535" y="166350"/>
                </a:lnTo>
                <a:lnTo>
                  <a:pt x="199432" y="168512"/>
                </a:lnTo>
                <a:lnTo>
                  <a:pt x="199602" y="170001"/>
                </a:lnTo>
                <a:lnTo>
                  <a:pt x="198480" y="171654"/>
                </a:lnTo>
                <a:lnTo>
                  <a:pt x="201125" y="172069"/>
                </a:lnTo>
                <a:lnTo>
                  <a:pt x="202683" y="173422"/>
                </a:lnTo>
                <a:lnTo>
                  <a:pt x="203417" y="174714"/>
                </a:lnTo>
                <a:lnTo>
                  <a:pt x="205328" y="174659"/>
                </a:lnTo>
                <a:lnTo>
                  <a:pt x="206361" y="175543"/>
                </a:lnTo>
                <a:lnTo>
                  <a:pt x="207857" y="176278"/>
                </a:lnTo>
                <a:lnTo>
                  <a:pt x="211155" y="178454"/>
                </a:lnTo>
                <a:lnTo>
                  <a:pt x="212046" y="179549"/>
                </a:lnTo>
                <a:lnTo>
                  <a:pt x="212366" y="180181"/>
                </a:lnTo>
                <a:lnTo>
                  <a:pt x="212576" y="180596"/>
                </a:lnTo>
                <a:lnTo>
                  <a:pt x="210360" y="182282"/>
                </a:lnTo>
                <a:lnTo>
                  <a:pt x="206905" y="184907"/>
                </a:lnTo>
                <a:lnTo>
                  <a:pt x="203512" y="187477"/>
                </a:lnTo>
                <a:lnTo>
                  <a:pt x="200241" y="189246"/>
                </a:lnTo>
                <a:lnTo>
                  <a:pt x="197902" y="190068"/>
                </a:lnTo>
                <a:lnTo>
                  <a:pt x="195400" y="190524"/>
                </a:lnTo>
                <a:lnTo>
                  <a:pt x="193026" y="191605"/>
                </a:lnTo>
                <a:lnTo>
                  <a:pt x="190782" y="193305"/>
                </a:lnTo>
                <a:lnTo>
                  <a:pt x="187906" y="194162"/>
                </a:lnTo>
                <a:lnTo>
                  <a:pt x="184404" y="194169"/>
                </a:lnTo>
                <a:lnTo>
                  <a:pt x="180725" y="195359"/>
                </a:lnTo>
                <a:lnTo>
                  <a:pt x="177074" y="197609"/>
                </a:lnTo>
                <a:lnTo>
                  <a:pt x="174945" y="198922"/>
                </a:lnTo>
                <a:lnTo>
                  <a:pt x="171572" y="196943"/>
                </a:lnTo>
                <a:lnTo>
                  <a:pt x="168927" y="196318"/>
                </a:lnTo>
                <a:lnTo>
                  <a:pt x="165887" y="196386"/>
                </a:lnTo>
                <a:lnTo>
                  <a:pt x="164038" y="196630"/>
                </a:lnTo>
                <a:lnTo>
                  <a:pt x="163371" y="197059"/>
                </a:lnTo>
                <a:lnTo>
                  <a:pt x="162793" y="198269"/>
                </a:lnTo>
                <a:lnTo>
                  <a:pt x="162304" y="200255"/>
                </a:lnTo>
                <a:lnTo>
                  <a:pt x="160311" y="202166"/>
                </a:lnTo>
                <a:lnTo>
                  <a:pt x="156816" y="203995"/>
                </a:lnTo>
                <a:lnTo>
                  <a:pt x="153593" y="204682"/>
                </a:lnTo>
                <a:lnTo>
                  <a:pt x="150642" y="204219"/>
                </a:lnTo>
                <a:lnTo>
                  <a:pt x="148649" y="203458"/>
                </a:lnTo>
                <a:lnTo>
                  <a:pt x="147609" y="202397"/>
                </a:lnTo>
                <a:lnTo>
                  <a:pt x="146079" y="201907"/>
                </a:lnTo>
                <a:lnTo>
                  <a:pt x="144052" y="201996"/>
                </a:lnTo>
                <a:lnTo>
                  <a:pt x="142108" y="202750"/>
                </a:lnTo>
                <a:lnTo>
                  <a:pt x="140251" y="204178"/>
                </a:lnTo>
                <a:lnTo>
                  <a:pt x="137293" y="204797"/>
                </a:lnTo>
                <a:lnTo>
                  <a:pt x="133227" y="204607"/>
                </a:lnTo>
                <a:lnTo>
                  <a:pt x="131044" y="203913"/>
                </a:lnTo>
                <a:lnTo>
                  <a:pt x="130745" y="202723"/>
                </a:lnTo>
                <a:lnTo>
                  <a:pt x="128963" y="201329"/>
                </a:lnTo>
                <a:lnTo>
                  <a:pt x="125706" y="199731"/>
                </a:lnTo>
                <a:lnTo>
                  <a:pt x="123299" y="199697"/>
                </a:lnTo>
                <a:lnTo>
                  <a:pt x="121755" y="201234"/>
                </a:lnTo>
                <a:lnTo>
                  <a:pt x="120347" y="202200"/>
                </a:lnTo>
                <a:lnTo>
                  <a:pt x="119076" y="202594"/>
                </a:lnTo>
                <a:lnTo>
                  <a:pt x="117933" y="202642"/>
                </a:lnTo>
                <a:lnTo>
                  <a:pt x="116920" y="202349"/>
                </a:lnTo>
                <a:lnTo>
                  <a:pt x="116288" y="202227"/>
                </a:lnTo>
                <a:lnTo>
                  <a:pt x="111793" y="202063"/>
                </a:lnTo>
                <a:lnTo>
                  <a:pt x="107536" y="202125"/>
                </a:lnTo>
                <a:lnTo>
                  <a:pt x="107400" y="201458"/>
                </a:lnTo>
                <a:lnTo>
                  <a:pt x="107108" y="199901"/>
                </a:lnTo>
                <a:lnTo>
                  <a:pt x="106224" y="198548"/>
                </a:lnTo>
                <a:lnTo>
                  <a:pt x="105462" y="197739"/>
                </a:lnTo>
                <a:lnTo>
                  <a:pt x="104510" y="197528"/>
                </a:lnTo>
                <a:lnTo>
                  <a:pt x="103993" y="197542"/>
                </a:lnTo>
                <a:lnTo>
                  <a:pt x="103578" y="196916"/>
                </a:lnTo>
                <a:lnTo>
                  <a:pt x="103089" y="195536"/>
                </a:lnTo>
                <a:lnTo>
                  <a:pt x="102368" y="194366"/>
                </a:lnTo>
                <a:lnTo>
                  <a:pt x="101409" y="193393"/>
                </a:lnTo>
                <a:lnTo>
                  <a:pt x="100831" y="192489"/>
                </a:lnTo>
                <a:lnTo>
                  <a:pt x="100634" y="191659"/>
                </a:lnTo>
                <a:lnTo>
                  <a:pt x="100784" y="190748"/>
                </a:lnTo>
                <a:lnTo>
                  <a:pt x="101675" y="188484"/>
                </a:lnTo>
                <a:lnTo>
                  <a:pt x="101960" y="186927"/>
                </a:lnTo>
                <a:lnTo>
                  <a:pt x="101858" y="185335"/>
                </a:lnTo>
                <a:lnTo>
                  <a:pt x="101375" y="183703"/>
                </a:lnTo>
                <a:lnTo>
                  <a:pt x="100369" y="181765"/>
                </a:lnTo>
                <a:lnTo>
                  <a:pt x="100485" y="181208"/>
                </a:lnTo>
                <a:lnTo>
                  <a:pt x="100144" y="179889"/>
                </a:lnTo>
                <a:lnTo>
                  <a:pt x="100111" y="178964"/>
                </a:lnTo>
                <a:lnTo>
                  <a:pt x="100308" y="177808"/>
                </a:lnTo>
                <a:lnTo>
                  <a:pt x="100117" y="176291"/>
                </a:lnTo>
                <a:lnTo>
                  <a:pt x="99247" y="173055"/>
                </a:lnTo>
                <a:lnTo>
                  <a:pt x="99247" y="172225"/>
                </a:lnTo>
                <a:lnTo>
                  <a:pt x="98329" y="170661"/>
                </a:lnTo>
                <a:lnTo>
                  <a:pt x="95500" y="166962"/>
                </a:lnTo>
                <a:lnTo>
                  <a:pt x="95364" y="166479"/>
                </a:lnTo>
                <a:lnTo>
                  <a:pt x="90930" y="162753"/>
                </a:lnTo>
                <a:lnTo>
                  <a:pt x="89156" y="161937"/>
                </a:lnTo>
                <a:lnTo>
                  <a:pt x="88516" y="162637"/>
                </a:lnTo>
                <a:lnTo>
                  <a:pt x="88278" y="163283"/>
                </a:lnTo>
                <a:lnTo>
                  <a:pt x="88462" y="164480"/>
                </a:lnTo>
                <a:lnTo>
                  <a:pt x="88353" y="165071"/>
                </a:lnTo>
                <a:lnTo>
                  <a:pt x="88169" y="165343"/>
                </a:lnTo>
                <a:lnTo>
                  <a:pt x="87116" y="165303"/>
                </a:lnTo>
                <a:lnTo>
                  <a:pt x="86456" y="165166"/>
                </a:lnTo>
                <a:lnTo>
                  <a:pt x="84777" y="164167"/>
                </a:lnTo>
                <a:lnTo>
                  <a:pt x="83471" y="163922"/>
                </a:lnTo>
                <a:lnTo>
                  <a:pt x="80220" y="164099"/>
                </a:lnTo>
                <a:lnTo>
                  <a:pt x="79085" y="164337"/>
                </a:lnTo>
                <a:lnTo>
                  <a:pt x="78194" y="164112"/>
                </a:lnTo>
                <a:lnTo>
                  <a:pt x="76474" y="162406"/>
                </a:lnTo>
                <a:lnTo>
                  <a:pt x="74461" y="162045"/>
                </a:lnTo>
                <a:lnTo>
                  <a:pt x="72652" y="161957"/>
                </a:lnTo>
                <a:lnTo>
                  <a:pt x="69666" y="160019"/>
                </a:lnTo>
                <a:lnTo>
                  <a:pt x="68966" y="160107"/>
                </a:lnTo>
                <a:lnTo>
                  <a:pt x="68633" y="160257"/>
                </a:lnTo>
                <a:lnTo>
                  <a:pt x="67552" y="159747"/>
                </a:lnTo>
                <a:lnTo>
                  <a:pt x="65519" y="158618"/>
                </a:lnTo>
                <a:lnTo>
                  <a:pt x="62690" y="157625"/>
                </a:lnTo>
                <a:lnTo>
                  <a:pt x="60378" y="156517"/>
                </a:lnTo>
                <a:lnTo>
                  <a:pt x="59344" y="155436"/>
                </a:lnTo>
                <a:lnTo>
                  <a:pt x="57175" y="155021"/>
                </a:lnTo>
                <a:lnTo>
                  <a:pt x="55298" y="154844"/>
                </a:lnTo>
                <a:lnTo>
                  <a:pt x="53557" y="153838"/>
                </a:lnTo>
                <a:lnTo>
                  <a:pt x="51755" y="153722"/>
                </a:lnTo>
                <a:lnTo>
                  <a:pt x="49987" y="153464"/>
                </a:lnTo>
                <a:lnTo>
                  <a:pt x="49593" y="152804"/>
                </a:lnTo>
                <a:lnTo>
                  <a:pt x="49532" y="151322"/>
                </a:lnTo>
                <a:lnTo>
                  <a:pt x="48913" y="150934"/>
                </a:lnTo>
                <a:lnTo>
                  <a:pt x="47614" y="150553"/>
                </a:lnTo>
                <a:lnTo>
                  <a:pt x="46213" y="150574"/>
                </a:lnTo>
                <a:lnTo>
                  <a:pt x="45363" y="150784"/>
                </a:lnTo>
                <a:lnTo>
                  <a:pt x="44860" y="150676"/>
                </a:lnTo>
                <a:lnTo>
                  <a:pt x="43697" y="149805"/>
                </a:lnTo>
                <a:lnTo>
                  <a:pt x="42616" y="148697"/>
                </a:lnTo>
                <a:lnTo>
                  <a:pt x="42208" y="146929"/>
                </a:lnTo>
                <a:lnTo>
                  <a:pt x="40576" y="145793"/>
                </a:lnTo>
                <a:lnTo>
                  <a:pt x="38692" y="144896"/>
                </a:lnTo>
                <a:lnTo>
                  <a:pt x="33457" y="144991"/>
                </a:lnTo>
                <a:lnTo>
                  <a:pt x="32634" y="144719"/>
                </a:lnTo>
                <a:lnTo>
                  <a:pt x="31389" y="143821"/>
                </a:lnTo>
                <a:lnTo>
                  <a:pt x="29934" y="142339"/>
                </a:lnTo>
                <a:lnTo>
                  <a:pt x="28765" y="140646"/>
                </a:lnTo>
                <a:lnTo>
                  <a:pt x="27738" y="138354"/>
                </a:lnTo>
                <a:lnTo>
                  <a:pt x="27248" y="136967"/>
                </a:lnTo>
                <a:lnTo>
                  <a:pt x="26670" y="135260"/>
                </a:lnTo>
                <a:lnTo>
                  <a:pt x="25391" y="132703"/>
                </a:lnTo>
                <a:lnTo>
                  <a:pt x="23583" y="129085"/>
                </a:lnTo>
                <a:lnTo>
                  <a:pt x="22182" y="126121"/>
                </a:lnTo>
                <a:lnTo>
                  <a:pt x="20679" y="122938"/>
                </a:lnTo>
                <a:lnTo>
                  <a:pt x="20067" y="120606"/>
                </a:lnTo>
                <a:lnTo>
                  <a:pt x="18897" y="118029"/>
                </a:lnTo>
                <a:lnTo>
                  <a:pt x="16980" y="114860"/>
                </a:lnTo>
                <a:lnTo>
                  <a:pt x="16007" y="113622"/>
                </a:lnTo>
                <a:lnTo>
                  <a:pt x="14947" y="112514"/>
                </a:lnTo>
                <a:lnTo>
                  <a:pt x="12193" y="110379"/>
                </a:lnTo>
                <a:lnTo>
                  <a:pt x="9072" y="108257"/>
                </a:lnTo>
                <a:lnTo>
                  <a:pt x="7378" y="106829"/>
                </a:lnTo>
                <a:lnTo>
                  <a:pt x="5107" y="102579"/>
                </a:lnTo>
                <a:lnTo>
                  <a:pt x="4155" y="101042"/>
                </a:lnTo>
                <a:lnTo>
                  <a:pt x="3495" y="98342"/>
                </a:lnTo>
                <a:lnTo>
                  <a:pt x="2999" y="95541"/>
                </a:lnTo>
                <a:lnTo>
                  <a:pt x="3203" y="94405"/>
                </a:lnTo>
                <a:lnTo>
                  <a:pt x="5216" y="90794"/>
                </a:lnTo>
                <a:lnTo>
                  <a:pt x="5420" y="89781"/>
                </a:lnTo>
                <a:lnTo>
                  <a:pt x="5175" y="88414"/>
                </a:lnTo>
                <a:lnTo>
                  <a:pt x="4182" y="85538"/>
                </a:lnTo>
                <a:lnTo>
                  <a:pt x="3441" y="83661"/>
                </a:lnTo>
                <a:lnTo>
                  <a:pt x="2924" y="82056"/>
                </a:lnTo>
                <a:lnTo>
                  <a:pt x="1850" y="79384"/>
                </a:lnTo>
                <a:lnTo>
                  <a:pt x="374" y="75705"/>
                </a:lnTo>
                <a:lnTo>
                  <a:pt x="0" y="74100"/>
                </a:lnTo>
                <a:lnTo>
                  <a:pt x="48" y="72897"/>
                </a:lnTo>
                <a:lnTo>
                  <a:pt x="843" y="69721"/>
                </a:lnTo>
                <a:lnTo>
                  <a:pt x="1544" y="66450"/>
                </a:lnTo>
                <a:lnTo>
                  <a:pt x="1523" y="65553"/>
                </a:lnTo>
                <a:lnTo>
                  <a:pt x="7528" y="65675"/>
                </a:lnTo>
                <a:lnTo>
                  <a:pt x="8514" y="64961"/>
                </a:lnTo>
                <a:lnTo>
                  <a:pt x="11907" y="62853"/>
                </a:lnTo>
                <a:lnTo>
                  <a:pt x="15722" y="58630"/>
                </a:lnTo>
                <a:lnTo>
                  <a:pt x="16483" y="56876"/>
                </a:lnTo>
                <a:lnTo>
                  <a:pt x="18041" y="54169"/>
                </a:lnTo>
                <a:lnTo>
                  <a:pt x="19564" y="52830"/>
                </a:lnTo>
                <a:lnTo>
                  <a:pt x="20149" y="51898"/>
                </a:lnTo>
                <a:lnTo>
                  <a:pt x="20550" y="50436"/>
                </a:lnTo>
                <a:lnTo>
                  <a:pt x="21026" y="49198"/>
                </a:lnTo>
                <a:lnTo>
                  <a:pt x="23025" y="47369"/>
                </a:lnTo>
                <a:lnTo>
                  <a:pt x="24970" y="45962"/>
                </a:lnTo>
                <a:lnTo>
                  <a:pt x="24827" y="45397"/>
                </a:lnTo>
                <a:lnTo>
                  <a:pt x="24569" y="44976"/>
                </a:lnTo>
                <a:lnTo>
                  <a:pt x="24854" y="44615"/>
                </a:lnTo>
                <a:lnTo>
                  <a:pt x="25915" y="43894"/>
                </a:lnTo>
                <a:lnTo>
                  <a:pt x="27982" y="43235"/>
                </a:lnTo>
                <a:lnTo>
                  <a:pt x="28390" y="41827"/>
                </a:lnTo>
                <a:lnTo>
                  <a:pt x="28383" y="40229"/>
                </a:lnTo>
                <a:lnTo>
                  <a:pt x="28050" y="39338"/>
                </a:lnTo>
                <a:lnTo>
                  <a:pt x="28112" y="38312"/>
                </a:lnTo>
                <a:lnTo>
                  <a:pt x="27792" y="37740"/>
                </a:lnTo>
                <a:lnTo>
                  <a:pt x="26439" y="37598"/>
                </a:lnTo>
                <a:lnTo>
                  <a:pt x="24433" y="36802"/>
                </a:lnTo>
                <a:lnTo>
                  <a:pt x="22733" y="36469"/>
                </a:lnTo>
                <a:lnTo>
                  <a:pt x="21597" y="36006"/>
                </a:lnTo>
                <a:lnTo>
                  <a:pt x="21175" y="35653"/>
                </a:lnTo>
                <a:lnTo>
                  <a:pt x="20992" y="34694"/>
                </a:lnTo>
                <a:lnTo>
                  <a:pt x="21325" y="33647"/>
                </a:lnTo>
                <a:lnTo>
                  <a:pt x="21495" y="33348"/>
                </a:lnTo>
                <a:lnTo>
                  <a:pt x="21930" y="32226"/>
                </a:lnTo>
                <a:lnTo>
                  <a:pt x="21189" y="31552"/>
                </a:lnTo>
                <a:lnTo>
                  <a:pt x="20999" y="31226"/>
                </a:lnTo>
                <a:lnTo>
                  <a:pt x="21339" y="30689"/>
                </a:lnTo>
                <a:lnTo>
                  <a:pt x="23086" y="27139"/>
                </a:lnTo>
                <a:lnTo>
                  <a:pt x="23467" y="26643"/>
                </a:lnTo>
                <a:lnTo>
                  <a:pt x="24229" y="26581"/>
                </a:lnTo>
                <a:lnTo>
                  <a:pt x="25432" y="26146"/>
                </a:lnTo>
                <a:lnTo>
                  <a:pt x="26547" y="25949"/>
                </a:lnTo>
                <a:lnTo>
                  <a:pt x="27459" y="26099"/>
                </a:lnTo>
                <a:lnTo>
                  <a:pt x="28132" y="25929"/>
                </a:lnTo>
                <a:lnTo>
                  <a:pt x="28723" y="25473"/>
                </a:lnTo>
                <a:lnTo>
                  <a:pt x="29227" y="24086"/>
                </a:lnTo>
                <a:lnTo>
                  <a:pt x="29641" y="21774"/>
                </a:lnTo>
                <a:lnTo>
                  <a:pt x="29410" y="19890"/>
                </a:lnTo>
                <a:lnTo>
                  <a:pt x="28540" y="18435"/>
                </a:lnTo>
                <a:lnTo>
                  <a:pt x="28302" y="16218"/>
                </a:lnTo>
                <a:lnTo>
                  <a:pt x="28703" y="13240"/>
                </a:lnTo>
                <a:lnTo>
                  <a:pt x="28418" y="10765"/>
                </a:lnTo>
                <a:lnTo>
                  <a:pt x="27452" y="8786"/>
                </a:lnTo>
                <a:lnTo>
                  <a:pt x="26466" y="7609"/>
                </a:lnTo>
                <a:lnTo>
                  <a:pt x="24963" y="7052"/>
                </a:lnTo>
                <a:lnTo>
                  <a:pt x="22597" y="4033"/>
                </a:lnTo>
                <a:lnTo>
                  <a:pt x="21876" y="2571"/>
                </a:lnTo>
                <a:lnTo>
                  <a:pt x="22005" y="1659"/>
                </a:lnTo>
                <a:lnTo>
                  <a:pt x="22631" y="1367"/>
                </a:lnTo>
                <a:lnTo>
                  <a:pt x="22821" y="1279"/>
                </a:lnTo>
                <a:lnTo>
                  <a:pt x="24331" y="1414"/>
                </a:lnTo>
                <a:lnTo>
                  <a:pt x="25745" y="1068"/>
                </a:lnTo>
                <a:lnTo>
                  <a:pt x="27064" y="238"/>
                </a:lnTo>
                <a:lnTo>
                  <a:pt x="28343" y="0"/>
                </a:lnTo>
                <a:lnTo>
                  <a:pt x="28601" y="4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07" name="Google Shape;3907;p208"/>
          <p:cNvSpPr/>
          <p:nvPr/>
        </p:nvSpPr>
        <p:spPr>
          <a:xfrm>
            <a:off x="8050732" y="3359699"/>
            <a:ext cx="343497" cy="228842"/>
          </a:xfrm>
          <a:custGeom>
            <a:rect b="b" l="l" r="r" t="t"/>
            <a:pathLst>
              <a:path extrusionOk="0" h="228842" w="343497">
                <a:moveTo>
                  <a:pt x="306968" y="155137"/>
                </a:moveTo>
                <a:lnTo>
                  <a:pt x="306274" y="155449"/>
                </a:lnTo>
                <a:lnTo>
                  <a:pt x="299603" y="155014"/>
                </a:lnTo>
                <a:lnTo>
                  <a:pt x="294157" y="155606"/>
                </a:lnTo>
                <a:lnTo>
                  <a:pt x="290274" y="160005"/>
                </a:lnTo>
                <a:lnTo>
                  <a:pt x="287962" y="159992"/>
                </a:lnTo>
                <a:lnTo>
                  <a:pt x="284704" y="161134"/>
                </a:lnTo>
                <a:lnTo>
                  <a:pt x="282494" y="162555"/>
                </a:lnTo>
                <a:lnTo>
                  <a:pt x="279876" y="165629"/>
                </a:lnTo>
                <a:lnTo>
                  <a:pt x="277850" y="164249"/>
                </a:lnTo>
                <a:lnTo>
                  <a:pt x="275368" y="164289"/>
                </a:lnTo>
                <a:lnTo>
                  <a:pt x="272947" y="165126"/>
                </a:lnTo>
                <a:lnTo>
                  <a:pt x="270037" y="167179"/>
                </a:lnTo>
                <a:lnTo>
                  <a:pt x="268418" y="167540"/>
                </a:lnTo>
                <a:lnTo>
                  <a:pt x="265182" y="166955"/>
                </a:lnTo>
                <a:lnTo>
                  <a:pt x="261407" y="168131"/>
                </a:lnTo>
                <a:lnTo>
                  <a:pt x="253261" y="174843"/>
                </a:lnTo>
                <a:lnTo>
                  <a:pt x="250521" y="179732"/>
                </a:lnTo>
                <a:lnTo>
                  <a:pt x="249521" y="180684"/>
                </a:lnTo>
                <a:lnTo>
                  <a:pt x="248148" y="181874"/>
                </a:lnTo>
                <a:lnTo>
                  <a:pt x="246679" y="182473"/>
                </a:lnTo>
                <a:lnTo>
                  <a:pt x="245903" y="182418"/>
                </a:lnTo>
                <a:lnTo>
                  <a:pt x="249786" y="178950"/>
                </a:lnTo>
                <a:lnTo>
                  <a:pt x="250976" y="177651"/>
                </a:lnTo>
                <a:lnTo>
                  <a:pt x="251180" y="176693"/>
                </a:lnTo>
                <a:lnTo>
                  <a:pt x="251201" y="175135"/>
                </a:lnTo>
                <a:lnTo>
                  <a:pt x="250024" y="173204"/>
                </a:lnTo>
                <a:lnTo>
                  <a:pt x="246848" y="177985"/>
                </a:lnTo>
                <a:lnTo>
                  <a:pt x="245047" y="178678"/>
                </a:lnTo>
                <a:lnTo>
                  <a:pt x="242755" y="180113"/>
                </a:lnTo>
                <a:lnTo>
                  <a:pt x="242639" y="183302"/>
                </a:lnTo>
                <a:lnTo>
                  <a:pt x="242905" y="185669"/>
                </a:lnTo>
                <a:lnTo>
                  <a:pt x="243843" y="188640"/>
                </a:lnTo>
                <a:lnTo>
                  <a:pt x="246060" y="193489"/>
                </a:lnTo>
                <a:lnTo>
                  <a:pt x="250589" y="200391"/>
                </a:lnTo>
                <a:lnTo>
                  <a:pt x="252758" y="202920"/>
                </a:lnTo>
                <a:lnTo>
                  <a:pt x="254349" y="203927"/>
                </a:lnTo>
                <a:lnTo>
                  <a:pt x="256267" y="204070"/>
                </a:lnTo>
                <a:lnTo>
                  <a:pt x="259952" y="201941"/>
                </a:lnTo>
                <a:lnTo>
                  <a:pt x="261523" y="201608"/>
                </a:lnTo>
                <a:lnTo>
                  <a:pt x="264951" y="202417"/>
                </a:lnTo>
                <a:lnTo>
                  <a:pt x="266174" y="201003"/>
                </a:lnTo>
                <a:lnTo>
                  <a:pt x="267956" y="200214"/>
                </a:lnTo>
                <a:lnTo>
                  <a:pt x="270241" y="200112"/>
                </a:lnTo>
                <a:lnTo>
                  <a:pt x="272852" y="200751"/>
                </a:lnTo>
                <a:lnTo>
                  <a:pt x="275681" y="201826"/>
                </a:lnTo>
                <a:lnTo>
                  <a:pt x="274518" y="204253"/>
                </a:lnTo>
                <a:lnTo>
                  <a:pt x="273307" y="206184"/>
                </a:lnTo>
                <a:lnTo>
                  <a:pt x="272879" y="208320"/>
                </a:lnTo>
                <a:lnTo>
                  <a:pt x="272206" y="210693"/>
                </a:lnTo>
                <a:lnTo>
                  <a:pt x="269085" y="211754"/>
                </a:lnTo>
                <a:lnTo>
                  <a:pt x="265746" y="211624"/>
                </a:lnTo>
                <a:lnTo>
                  <a:pt x="262224" y="212311"/>
                </a:lnTo>
                <a:lnTo>
                  <a:pt x="260952" y="211393"/>
                </a:lnTo>
                <a:lnTo>
                  <a:pt x="260109" y="210550"/>
                </a:lnTo>
                <a:lnTo>
                  <a:pt x="258545" y="209707"/>
                </a:lnTo>
                <a:lnTo>
                  <a:pt x="256484" y="209244"/>
                </a:lnTo>
                <a:lnTo>
                  <a:pt x="254635" y="209809"/>
                </a:lnTo>
                <a:lnTo>
                  <a:pt x="252445" y="213039"/>
                </a:lnTo>
                <a:lnTo>
                  <a:pt x="248569" y="215242"/>
                </a:lnTo>
                <a:lnTo>
                  <a:pt x="247290" y="217758"/>
                </a:lnTo>
                <a:lnTo>
                  <a:pt x="243476" y="217194"/>
                </a:lnTo>
                <a:lnTo>
                  <a:pt x="240212" y="217636"/>
                </a:lnTo>
                <a:lnTo>
                  <a:pt x="235499" y="219927"/>
                </a:lnTo>
                <a:lnTo>
                  <a:pt x="231909" y="224823"/>
                </a:lnTo>
                <a:lnTo>
                  <a:pt x="227951" y="227877"/>
                </a:lnTo>
                <a:lnTo>
                  <a:pt x="224816" y="228842"/>
                </a:lnTo>
                <a:lnTo>
                  <a:pt x="221872" y="228543"/>
                </a:lnTo>
                <a:lnTo>
                  <a:pt x="219968" y="227632"/>
                </a:lnTo>
                <a:lnTo>
                  <a:pt x="216051" y="224422"/>
                </a:lnTo>
                <a:lnTo>
                  <a:pt x="216282" y="223273"/>
                </a:lnTo>
                <a:lnTo>
                  <a:pt x="216826" y="222695"/>
                </a:lnTo>
                <a:lnTo>
                  <a:pt x="217568" y="221036"/>
                </a:lnTo>
                <a:lnTo>
                  <a:pt x="219132" y="214943"/>
                </a:lnTo>
                <a:lnTo>
                  <a:pt x="218921" y="212957"/>
                </a:lnTo>
                <a:lnTo>
                  <a:pt x="218044" y="209836"/>
                </a:lnTo>
                <a:lnTo>
                  <a:pt x="214936" y="207402"/>
                </a:lnTo>
                <a:lnTo>
                  <a:pt x="212440" y="207864"/>
                </a:lnTo>
                <a:lnTo>
                  <a:pt x="211019" y="207218"/>
                </a:lnTo>
                <a:lnTo>
                  <a:pt x="205899" y="203070"/>
                </a:lnTo>
                <a:lnTo>
                  <a:pt x="203110" y="202778"/>
                </a:lnTo>
                <a:lnTo>
                  <a:pt x="200030" y="203614"/>
                </a:lnTo>
                <a:lnTo>
                  <a:pt x="198894" y="203009"/>
                </a:lnTo>
                <a:lnTo>
                  <a:pt x="198058" y="201560"/>
                </a:lnTo>
                <a:lnTo>
                  <a:pt x="204165" y="196426"/>
                </a:lnTo>
                <a:lnTo>
                  <a:pt x="210162" y="192176"/>
                </a:lnTo>
                <a:lnTo>
                  <a:pt x="212794" y="191741"/>
                </a:lnTo>
                <a:lnTo>
                  <a:pt x="216344" y="189755"/>
                </a:lnTo>
                <a:lnTo>
                  <a:pt x="220138" y="186777"/>
                </a:lnTo>
                <a:lnTo>
                  <a:pt x="219601" y="184431"/>
                </a:lnTo>
                <a:lnTo>
                  <a:pt x="218785" y="182690"/>
                </a:lnTo>
                <a:lnTo>
                  <a:pt x="216969" y="183166"/>
                </a:lnTo>
                <a:lnTo>
                  <a:pt x="215650" y="183744"/>
                </a:lnTo>
                <a:lnTo>
                  <a:pt x="212474" y="181881"/>
                </a:lnTo>
                <a:lnTo>
                  <a:pt x="211312" y="180507"/>
                </a:lnTo>
                <a:lnTo>
                  <a:pt x="206341" y="181935"/>
                </a:lnTo>
                <a:lnTo>
                  <a:pt x="203573" y="181725"/>
                </a:lnTo>
                <a:lnTo>
                  <a:pt x="197467" y="183037"/>
                </a:lnTo>
                <a:lnTo>
                  <a:pt x="194658" y="181759"/>
                </a:lnTo>
                <a:lnTo>
                  <a:pt x="189048" y="178168"/>
                </a:lnTo>
                <a:lnTo>
                  <a:pt x="186940" y="177447"/>
                </a:lnTo>
                <a:lnTo>
                  <a:pt x="185145" y="177604"/>
                </a:lnTo>
                <a:lnTo>
                  <a:pt x="184166" y="176421"/>
                </a:lnTo>
                <a:lnTo>
                  <a:pt x="185362" y="175829"/>
                </a:lnTo>
                <a:lnTo>
                  <a:pt x="186757" y="175761"/>
                </a:lnTo>
                <a:lnTo>
                  <a:pt x="188205" y="175326"/>
                </a:lnTo>
                <a:lnTo>
                  <a:pt x="188613" y="174700"/>
                </a:lnTo>
                <a:lnTo>
                  <a:pt x="188525" y="173517"/>
                </a:lnTo>
                <a:lnTo>
                  <a:pt x="185607" y="172619"/>
                </a:lnTo>
                <a:lnTo>
                  <a:pt x="182894" y="172361"/>
                </a:lnTo>
                <a:lnTo>
                  <a:pt x="181174" y="171300"/>
                </a:lnTo>
                <a:lnTo>
                  <a:pt x="179861" y="170083"/>
                </a:lnTo>
                <a:lnTo>
                  <a:pt x="182935" y="170063"/>
                </a:lnTo>
                <a:lnTo>
                  <a:pt x="186029" y="170987"/>
                </a:lnTo>
                <a:lnTo>
                  <a:pt x="190864" y="171327"/>
                </a:lnTo>
                <a:lnTo>
                  <a:pt x="195257" y="172279"/>
                </a:lnTo>
                <a:lnTo>
                  <a:pt x="196351" y="171096"/>
                </a:lnTo>
                <a:lnTo>
                  <a:pt x="198902" y="169043"/>
                </a:lnTo>
                <a:lnTo>
                  <a:pt x="199384" y="168390"/>
                </a:lnTo>
                <a:lnTo>
                  <a:pt x="195114" y="169797"/>
                </a:lnTo>
                <a:lnTo>
                  <a:pt x="190782" y="168900"/>
                </a:lnTo>
                <a:lnTo>
                  <a:pt x="189204" y="167649"/>
                </a:lnTo>
                <a:lnTo>
                  <a:pt x="187865" y="165806"/>
                </a:lnTo>
                <a:lnTo>
                  <a:pt x="187301" y="163704"/>
                </a:lnTo>
                <a:lnTo>
                  <a:pt x="187668" y="161746"/>
                </a:lnTo>
                <a:lnTo>
                  <a:pt x="187199" y="158203"/>
                </a:lnTo>
                <a:lnTo>
                  <a:pt x="185770" y="155041"/>
                </a:lnTo>
                <a:lnTo>
                  <a:pt x="185267" y="153307"/>
                </a:lnTo>
                <a:lnTo>
                  <a:pt x="183758" y="151750"/>
                </a:lnTo>
                <a:lnTo>
                  <a:pt x="185240" y="155272"/>
                </a:lnTo>
                <a:lnTo>
                  <a:pt x="185791" y="157612"/>
                </a:lnTo>
                <a:lnTo>
                  <a:pt x="186682" y="159761"/>
                </a:lnTo>
                <a:lnTo>
                  <a:pt x="186471" y="165445"/>
                </a:lnTo>
                <a:lnTo>
                  <a:pt x="185920" y="167438"/>
                </a:lnTo>
                <a:lnTo>
                  <a:pt x="184138" y="167941"/>
                </a:lnTo>
                <a:lnTo>
                  <a:pt x="181799" y="167642"/>
                </a:lnTo>
                <a:lnTo>
                  <a:pt x="179419" y="167023"/>
                </a:lnTo>
                <a:lnTo>
                  <a:pt x="180011" y="163902"/>
                </a:lnTo>
                <a:lnTo>
                  <a:pt x="178739" y="164983"/>
                </a:lnTo>
                <a:lnTo>
                  <a:pt x="176951" y="168023"/>
                </a:lnTo>
                <a:lnTo>
                  <a:pt x="175373" y="168471"/>
                </a:lnTo>
                <a:lnTo>
                  <a:pt x="171871" y="168138"/>
                </a:lnTo>
                <a:lnTo>
                  <a:pt x="165370" y="170144"/>
                </a:lnTo>
                <a:lnTo>
                  <a:pt x="164922" y="172327"/>
                </a:lnTo>
                <a:lnTo>
                  <a:pt x="163943" y="175271"/>
                </a:lnTo>
                <a:lnTo>
                  <a:pt x="162997" y="176985"/>
                </a:lnTo>
                <a:lnTo>
                  <a:pt x="162705" y="178019"/>
                </a:lnTo>
                <a:lnTo>
                  <a:pt x="159937" y="182445"/>
                </a:lnTo>
                <a:lnTo>
                  <a:pt x="159583" y="182867"/>
                </a:lnTo>
                <a:lnTo>
                  <a:pt x="154354" y="188980"/>
                </a:lnTo>
                <a:lnTo>
                  <a:pt x="153688" y="189436"/>
                </a:lnTo>
                <a:lnTo>
                  <a:pt x="150301" y="190857"/>
                </a:lnTo>
                <a:lnTo>
                  <a:pt x="148295" y="192101"/>
                </a:lnTo>
                <a:lnTo>
                  <a:pt x="146759" y="192659"/>
                </a:lnTo>
                <a:lnTo>
                  <a:pt x="144161" y="192040"/>
                </a:lnTo>
                <a:lnTo>
                  <a:pt x="143080" y="192918"/>
                </a:lnTo>
                <a:lnTo>
                  <a:pt x="142570" y="194005"/>
                </a:lnTo>
                <a:lnTo>
                  <a:pt x="142563" y="196256"/>
                </a:lnTo>
                <a:lnTo>
                  <a:pt x="143882" y="197868"/>
                </a:lnTo>
                <a:lnTo>
                  <a:pt x="144963" y="203220"/>
                </a:lnTo>
                <a:lnTo>
                  <a:pt x="144562" y="205477"/>
                </a:lnTo>
                <a:lnTo>
                  <a:pt x="143535" y="204015"/>
                </a:lnTo>
                <a:lnTo>
                  <a:pt x="141924" y="202472"/>
                </a:lnTo>
                <a:lnTo>
                  <a:pt x="138796" y="201152"/>
                </a:lnTo>
                <a:lnTo>
                  <a:pt x="135362" y="201608"/>
                </a:lnTo>
                <a:lnTo>
                  <a:pt x="131615" y="203838"/>
                </a:lnTo>
                <a:lnTo>
                  <a:pt x="129071" y="204668"/>
                </a:lnTo>
                <a:lnTo>
                  <a:pt x="127739" y="204097"/>
                </a:lnTo>
                <a:lnTo>
                  <a:pt x="126923" y="204131"/>
                </a:lnTo>
                <a:lnTo>
                  <a:pt x="126637" y="204770"/>
                </a:lnTo>
                <a:lnTo>
                  <a:pt x="126698" y="205294"/>
                </a:lnTo>
                <a:lnTo>
                  <a:pt x="127106" y="205702"/>
                </a:lnTo>
                <a:lnTo>
                  <a:pt x="127052" y="205994"/>
                </a:lnTo>
                <a:lnTo>
                  <a:pt x="126521" y="206178"/>
                </a:lnTo>
                <a:lnTo>
                  <a:pt x="120619" y="204607"/>
                </a:lnTo>
                <a:lnTo>
                  <a:pt x="118069" y="203118"/>
                </a:lnTo>
                <a:lnTo>
                  <a:pt x="116063" y="200323"/>
                </a:lnTo>
                <a:lnTo>
                  <a:pt x="117063" y="199418"/>
                </a:lnTo>
                <a:lnTo>
                  <a:pt x="117933" y="199017"/>
                </a:lnTo>
                <a:lnTo>
                  <a:pt x="121007" y="198786"/>
                </a:lnTo>
                <a:lnTo>
                  <a:pt x="121537" y="198500"/>
                </a:lnTo>
                <a:lnTo>
                  <a:pt x="121592" y="197854"/>
                </a:lnTo>
                <a:lnTo>
                  <a:pt x="121823" y="197011"/>
                </a:lnTo>
                <a:lnTo>
                  <a:pt x="121741" y="195780"/>
                </a:lnTo>
                <a:lnTo>
                  <a:pt x="121401" y="194475"/>
                </a:lnTo>
                <a:lnTo>
                  <a:pt x="122747" y="192564"/>
                </a:lnTo>
                <a:lnTo>
                  <a:pt x="124754" y="190986"/>
                </a:lnTo>
                <a:lnTo>
                  <a:pt x="125930" y="189402"/>
                </a:lnTo>
                <a:lnTo>
                  <a:pt x="126107" y="187076"/>
                </a:lnTo>
                <a:lnTo>
                  <a:pt x="128221" y="185941"/>
                </a:lnTo>
                <a:lnTo>
                  <a:pt x="130092" y="183989"/>
                </a:lnTo>
                <a:lnTo>
                  <a:pt x="130554" y="181861"/>
                </a:lnTo>
                <a:lnTo>
                  <a:pt x="131214" y="180521"/>
                </a:lnTo>
                <a:lnTo>
                  <a:pt x="130017" y="177441"/>
                </a:lnTo>
                <a:lnTo>
                  <a:pt x="129765" y="175407"/>
                </a:lnTo>
                <a:lnTo>
                  <a:pt x="129711" y="173701"/>
                </a:lnTo>
                <a:lnTo>
                  <a:pt x="130296" y="172755"/>
                </a:lnTo>
                <a:lnTo>
                  <a:pt x="132043" y="171688"/>
                </a:lnTo>
                <a:lnTo>
                  <a:pt x="133879" y="170858"/>
                </a:lnTo>
                <a:lnTo>
                  <a:pt x="134641" y="170940"/>
                </a:lnTo>
                <a:lnTo>
                  <a:pt x="134920" y="171463"/>
                </a:lnTo>
                <a:lnTo>
                  <a:pt x="134988" y="174931"/>
                </a:lnTo>
                <a:lnTo>
                  <a:pt x="135355" y="174999"/>
                </a:lnTo>
                <a:lnTo>
                  <a:pt x="135940" y="174571"/>
                </a:lnTo>
                <a:lnTo>
                  <a:pt x="136898" y="172531"/>
                </a:lnTo>
                <a:lnTo>
                  <a:pt x="137558" y="173123"/>
                </a:lnTo>
                <a:lnTo>
                  <a:pt x="138578" y="173347"/>
                </a:lnTo>
                <a:lnTo>
                  <a:pt x="139340" y="172817"/>
                </a:lnTo>
                <a:lnTo>
                  <a:pt x="139836" y="172878"/>
                </a:lnTo>
                <a:lnTo>
                  <a:pt x="140448" y="173401"/>
                </a:lnTo>
                <a:lnTo>
                  <a:pt x="141672" y="174143"/>
                </a:lnTo>
                <a:lnTo>
                  <a:pt x="142815" y="174387"/>
                </a:lnTo>
                <a:lnTo>
                  <a:pt x="143760" y="173898"/>
                </a:lnTo>
                <a:lnTo>
                  <a:pt x="144569" y="173014"/>
                </a:lnTo>
                <a:lnTo>
                  <a:pt x="145432" y="173313"/>
                </a:lnTo>
                <a:lnTo>
                  <a:pt x="147071" y="175720"/>
                </a:lnTo>
                <a:lnTo>
                  <a:pt x="147833" y="175455"/>
                </a:lnTo>
                <a:lnTo>
                  <a:pt x="151607" y="174972"/>
                </a:lnTo>
                <a:lnTo>
                  <a:pt x="152212" y="174319"/>
                </a:lnTo>
                <a:lnTo>
                  <a:pt x="152661" y="173728"/>
                </a:lnTo>
                <a:lnTo>
                  <a:pt x="148717" y="170532"/>
                </a:lnTo>
                <a:lnTo>
                  <a:pt x="148914" y="168145"/>
                </a:lnTo>
                <a:lnTo>
                  <a:pt x="149064" y="165404"/>
                </a:lnTo>
                <a:lnTo>
                  <a:pt x="148595" y="163773"/>
                </a:lnTo>
                <a:lnTo>
                  <a:pt x="147826" y="162481"/>
                </a:lnTo>
                <a:lnTo>
                  <a:pt x="144814" y="160978"/>
                </a:lnTo>
                <a:lnTo>
                  <a:pt x="142482" y="159420"/>
                </a:lnTo>
                <a:lnTo>
                  <a:pt x="141992" y="158713"/>
                </a:lnTo>
                <a:lnTo>
                  <a:pt x="141931" y="157802"/>
                </a:lnTo>
                <a:lnTo>
                  <a:pt x="141829" y="156388"/>
                </a:lnTo>
                <a:lnTo>
                  <a:pt x="140904" y="155170"/>
                </a:lnTo>
                <a:lnTo>
                  <a:pt x="140829" y="154137"/>
                </a:lnTo>
                <a:lnTo>
                  <a:pt x="141414" y="152525"/>
                </a:lnTo>
                <a:lnTo>
                  <a:pt x="141556" y="150812"/>
                </a:lnTo>
                <a:lnTo>
                  <a:pt x="141359" y="150132"/>
                </a:lnTo>
                <a:lnTo>
                  <a:pt x="140816" y="149574"/>
                </a:lnTo>
                <a:lnTo>
                  <a:pt x="139768" y="149520"/>
                </a:lnTo>
                <a:lnTo>
                  <a:pt x="138388" y="148527"/>
                </a:lnTo>
                <a:lnTo>
                  <a:pt x="137442" y="147187"/>
                </a:lnTo>
                <a:lnTo>
                  <a:pt x="134900" y="145256"/>
                </a:lnTo>
                <a:lnTo>
                  <a:pt x="134124" y="144943"/>
                </a:lnTo>
                <a:lnTo>
                  <a:pt x="133648" y="143984"/>
                </a:lnTo>
                <a:lnTo>
                  <a:pt x="133417" y="142842"/>
                </a:lnTo>
                <a:lnTo>
                  <a:pt x="133954" y="141421"/>
                </a:lnTo>
                <a:lnTo>
                  <a:pt x="134627" y="139224"/>
                </a:lnTo>
                <a:lnTo>
                  <a:pt x="135097" y="137164"/>
                </a:lnTo>
                <a:lnTo>
                  <a:pt x="135103" y="135933"/>
                </a:lnTo>
                <a:lnTo>
                  <a:pt x="134797" y="132887"/>
                </a:lnTo>
                <a:lnTo>
                  <a:pt x="133471" y="130554"/>
                </a:lnTo>
                <a:lnTo>
                  <a:pt x="132853" y="130248"/>
                </a:lnTo>
                <a:lnTo>
                  <a:pt x="131785" y="130901"/>
                </a:lnTo>
                <a:lnTo>
                  <a:pt x="130568" y="131452"/>
                </a:lnTo>
                <a:lnTo>
                  <a:pt x="129609" y="130935"/>
                </a:lnTo>
                <a:lnTo>
                  <a:pt x="128514" y="129670"/>
                </a:lnTo>
                <a:lnTo>
                  <a:pt x="126760" y="126141"/>
                </a:lnTo>
                <a:lnTo>
                  <a:pt x="123475" y="125434"/>
                </a:lnTo>
                <a:lnTo>
                  <a:pt x="122115" y="125264"/>
                </a:lnTo>
                <a:lnTo>
                  <a:pt x="120830" y="126964"/>
                </a:lnTo>
                <a:lnTo>
                  <a:pt x="120429" y="126447"/>
                </a:lnTo>
                <a:lnTo>
                  <a:pt x="120068" y="125359"/>
                </a:lnTo>
                <a:lnTo>
                  <a:pt x="119389" y="124931"/>
                </a:lnTo>
                <a:lnTo>
                  <a:pt x="118491" y="125434"/>
                </a:lnTo>
                <a:lnTo>
                  <a:pt x="118232" y="124951"/>
                </a:lnTo>
                <a:lnTo>
                  <a:pt x="118620" y="123475"/>
                </a:lnTo>
                <a:lnTo>
                  <a:pt x="117552" y="122748"/>
                </a:lnTo>
                <a:lnTo>
                  <a:pt x="115030" y="122761"/>
                </a:lnTo>
                <a:lnTo>
                  <a:pt x="113683" y="122217"/>
                </a:lnTo>
                <a:lnTo>
                  <a:pt x="113527" y="121109"/>
                </a:lnTo>
                <a:lnTo>
                  <a:pt x="112731" y="120381"/>
                </a:lnTo>
                <a:lnTo>
                  <a:pt x="111303" y="120028"/>
                </a:lnTo>
                <a:lnTo>
                  <a:pt x="109909" y="119123"/>
                </a:lnTo>
                <a:lnTo>
                  <a:pt x="108563" y="117661"/>
                </a:lnTo>
                <a:lnTo>
                  <a:pt x="106543" y="116709"/>
                </a:lnTo>
                <a:lnTo>
                  <a:pt x="103857" y="116267"/>
                </a:lnTo>
                <a:lnTo>
                  <a:pt x="103639" y="116111"/>
                </a:lnTo>
                <a:lnTo>
                  <a:pt x="103388" y="115900"/>
                </a:lnTo>
                <a:lnTo>
                  <a:pt x="101654" y="116893"/>
                </a:lnTo>
                <a:lnTo>
                  <a:pt x="100613" y="117682"/>
                </a:lnTo>
                <a:lnTo>
                  <a:pt x="99335" y="117192"/>
                </a:lnTo>
                <a:lnTo>
                  <a:pt x="97268" y="118947"/>
                </a:lnTo>
                <a:lnTo>
                  <a:pt x="93065" y="119035"/>
                </a:lnTo>
                <a:lnTo>
                  <a:pt x="91005" y="118926"/>
                </a:lnTo>
                <a:lnTo>
                  <a:pt x="89985" y="118491"/>
                </a:lnTo>
                <a:lnTo>
                  <a:pt x="86041" y="121157"/>
                </a:lnTo>
                <a:lnTo>
                  <a:pt x="85626" y="122136"/>
                </a:lnTo>
                <a:lnTo>
                  <a:pt x="84742" y="122462"/>
                </a:lnTo>
                <a:lnTo>
                  <a:pt x="82260" y="122993"/>
                </a:lnTo>
                <a:lnTo>
                  <a:pt x="79649" y="123741"/>
                </a:lnTo>
                <a:lnTo>
                  <a:pt x="79098" y="126318"/>
                </a:lnTo>
                <a:lnTo>
                  <a:pt x="78323" y="127712"/>
                </a:lnTo>
                <a:lnTo>
                  <a:pt x="76922" y="129752"/>
                </a:lnTo>
                <a:lnTo>
                  <a:pt x="72074" y="130459"/>
                </a:lnTo>
                <a:lnTo>
                  <a:pt x="67885" y="131452"/>
                </a:lnTo>
                <a:lnTo>
                  <a:pt x="63594" y="132071"/>
                </a:lnTo>
                <a:lnTo>
                  <a:pt x="57970" y="134560"/>
                </a:lnTo>
                <a:lnTo>
                  <a:pt x="56141" y="136749"/>
                </a:lnTo>
                <a:lnTo>
                  <a:pt x="54332" y="137361"/>
                </a:lnTo>
                <a:lnTo>
                  <a:pt x="52693" y="137545"/>
                </a:lnTo>
                <a:lnTo>
                  <a:pt x="51632" y="136321"/>
                </a:lnTo>
                <a:lnTo>
                  <a:pt x="48063" y="133043"/>
                </a:lnTo>
                <a:lnTo>
                  <a:pt x="46689" y="131493"/>
                </a:lnTo>
                <a:lnTo>
                  <a:pt x="44880" y="131037"/>
                </a:lnTo>
                <a:lnTo>
                  <a:pt x="42915" y="131295"/>
                </a:lnTo>
                <a:lnTo>
                  <a:pt x="41024" y="132057"/>
                </a:lnTo>
                <a:lnTo>
                  <a:pt x="39039" y="132200"/>
                </a:lnTo>
                <a:lnTo>
                  <a:pt x="36788" y="131098"/>
                </a:lnTo>
                <a:lnTo>
                  <a:pt x="36550" y="131207"/>
                </a:lnTo>
                <a:lnTo>
                  <a:pt x="35687" y="131357"/>
                </a:lnTo>
                <a:lnTo>
                  <a:pt x="30097" y="130024"/>
                </a:lnTo>
                <a:lnTo>
                  <a:pt x="29580" y="129799"/>
                </a:lnTo>
                <a:lnTo>
                  <a:pt x="29335" y="129745"/>
                </a:lnTo>
                <a:lnTo>
                  <a:pt x="28567" y="129643"/>
                </a:lnTo>
                <a:lnTo>
                  <a:pt x="24358" y="129806"/>
                </a:lnTo>
                <a:lnTo>
                  <a:pt x="20434" y="127114"/>
                </a:lnTo>
                <a:lnTo>
                  <a:pt x="19231" y="127032"/>
                </a:lnTo>
                <a:lnTo>
                  <a:pt x="18299" y="128120"/>
                </a:lnTo>
                <a:lnTo>
                  <a:pt x="17612" y="129330"/>
                </a:lnTo>
                <a:lnTo>
                  <a:pt x="14905" y="130534"/>
                </a:lnTo>
                <a:lnTo>
                  <a:pt x="14212" y="131017"/>
                </a:lnTo>
                <a:lnTo>
                  <a:pt x="13818" y="130643"/>
                </a:lnTo>
                <a:lnTo>
                  <a:pt x="13634" y="129602"/>
                </a:lnTo>
                <a:lnTo>
                  <a:pt x="13838" y="128677"/>
                </a:lnTo>
                <a:lnTo>
                  <a:pt x="13437" y="127807"/>
                </a:lnTo>
                <a:lnTo>
                  <a:pt x="12410" y="126814"/>
                </a:lnTo>
                <a:lnTo>
                  <a:pt x="12158" y="126399"/>
                </a:lnTo>
                <a:lnTo>
                  <a:pt x="10866" y="126474"/>
                </a:lnTo>
                <a:lnTo>
                  <a:pt x="10513" y="126569"/>
                </a:lnTo>
                <a:lnTo>
                  <a:pt x="10384" y="126549"/>
                </a:lnTo>
                <a:lnTo>
                  <a:pt x="8588" y="125706"/>
                </a:lnTo>
                <a:lnTo>
                  <a:pt x="7405" y="123673"/>
                </a:lnTo>
                <a:lnTo>
                  <a:pt x="5562" y="122591"/>
                </a:lnTo>
                <a:lnTo>
                  <a:pt x="4155" y="122224"/>
                </a:lnTo>
                <a:lnTo>
                  <a:pt x="3515" y="121347"/>
                </a:lnTo>
                <a:lnTo>
                  <a:pt x="3101" y="120184"/>
                </a:lnTo>
                <a:lnTo>
                  <a:pt x="2665" y="119307"/>
                </a:lnTo>
                <a:lnTo>
                  <a:pt x="2618" y="119219"/>
                </a:lnTo>
                <a:lnTo>
                  <a:pt x="2319" y="117886"/>
                </a:lnTo>
                <a:lnTo>
                  <a:pt x="1891" y="117750"/>
                </a:lnTo>
                <a:lnTo>
                  <a:pt x="1815" y="117716"/>
                </a:lnTo>
                <a:lnTo>
                  <a:pt x="0" y="117947"/>
                </a:lnTo>
                <a:lnTo>
                  <a:pt x="211" y="113262"/>
                </a:lnTo>
                <a:lnTo>
                  <a:pt x="3114" y="109882"/>
                </a:lnTo>
                <a:lnTo>
                  <a:pt x="3828" y="108175"/>
                </a:lnTo>
                <a:lnTo>
                  <a:pt x="4916" y="104469"/>
                </a:lnTo>
                <a:lnTo>
                  <a:pt x="5732" y="102729"/>
                </a:lnTo>
                <a:lnTo>
                  <a:pt x="6712" y="101287"/>
                </a:lnTo>
                <a:lnTo>
                  <a:pt x="7494" y="99893"/>
                </a:lnTo>
                <a:lnTo>
                  <a:pt x="7772" y="98696"/>
                </a:lnTo>
                <a:lnTo>
                  <a:pt x="8561" y="98560"/>
                </a:lnTo>
                <a:lnTo>
                  <a:pt x="10873" y="99641"/>
                </a:lnTo>
                <a:lnTo>
                  <a:pt x="12947" y="100199"/>
                </a:lnTo>
                <a:lnTo>
                  <a:pt x="13518" y="99668"/>
                </a:lnTo>
                <a:lnTo>
                  <a:pt x="13757" y="98975"/>
                </a:lnTo>
                <a:lnTo>
                  <a:pt x="13661" y="98438"/>
                </a:lnTo>
                <a:lnTo>
                  <a:pt x="12002" y="96840"/>
                </a:lnTo>
                <a:lnTo>
                  <a:pt x="10962" y="95820"/>
                </a:lnTo>
                <a:lnTo>
                  <a:pt x="10894" y="95194"/>
                </a:lnTo>
                <a:lnTo>
                  <a:pt x="11268" y="93786"/>
                </a:lnTo>
                <a:lnTo>
                  <a:pt x="11472" y="92209"/>
                </a:lnTo>
                <a:lnTo>
                  <a:pt x="11234" y="90495"/>
                </a:lnTo>
                <a:lnTo>
                  <a:pt x="10098" y="86694"/>
                </a:lnTo>
                <a:lnTo>
                  <a:pt x="9887" y="85076"/>
                </a:lnTo>
                <a:lnTo>
                  <a:pt x="10968" y="83103"/>
                </a:lnTo>
                <a:lnTo>
                  <a:pt x="14491" y="78398"/>
                </a:lnTo>
                <a:lnTo>
                  <a:pt x="15667" y="76623"/>
                </a:lnTo>
                <a:lnTo>
                  <a:pt x="17272" y="74481"/>
                </a:lnTo>
                <a:lnTo>
                  <a:pt x="21631" y="69340"/>
                </a:lnTo>
                <a:lnTo>
                  <a:pt x="24378" y="66341"/>
                </a:lnTo>
                <a:lnTo>
                  <a:pt x="26241" y="64675"/>
                </a:lnTo>
                <a:lnTo>
                  <a:pt x="28968" y="61785"/>
                </a:lnTo>
                <a:lnTo>
                  <a:pt x="30165" y="60283"/>
                </a:lnTo>
                <a:lnTo>
                  <a:pt x="35142" y="59303"/>
                </a:lnTo>
                <a:lnTo>
                  <a:pt x="35761" y="57896"/>
                </a:lnTo>
                <a:lnTo>
                  <a:pt x="36673" y="56359"/>
                </a:lnTo>
                <a:lnTo>
                  <a:pt x="37380" y="55699"/>
                </a:lnTo>
                <a:lnTo>
                  <a:pt x="37475" y="53108"/>
                </a:lnTo>
                <a:lnTo>
                  <a:pt x="36550" y="49933"/>
                </a:lnTo>
                <a:lnTo>
                  <a:pt x="35809" y="48811"/>
                </a:lnTo>
                <a:lnTo>
                  <a:pt x="35258" y="48042"/>
                </a:lnTo>
                <a:lnTo>
                  <a:pt x="35619" y="47329"/>
                </a:lnTo>
                <a:lnTo>
                  <a:pt x="36169" y="47125"/>
                </a:lnTo>
                <a:lnTo>
                  <a:pt x="36850" y="47022"/>
                </a:lnTo>
                <a:lnTo>
                  <a:pt x="37692" y="46254"/>
                </a:lnTo>
                <a:lnTo>
                  <a:pt x="37502" y="45418"/>
                </a:lnTo>
                <a:lnTo>
                  <a:pt x="35401" y="43378"/>
                </a:lnTo>
                <a:lnTo>
                  <a:pt x="34490" y="41807"/>
                </a:lnTo>
                <a:lnTo>
                  <a:pt x="33068" y="37754"/>
                </a:lnTo>
                <a:lnTo>
                  <a:pt x="30185" y="33538"/>
                </a:lnTo>
                <a:lnTo>
                  <a:pt x="29274" y="32171"/>
                </a:lnTo>
                <a:lnTo>
                  <a:pt x="29145" y="30879"/>
                </a:lnTo>
                <a:lnTo>
                  <a:pt x="29566" y="29587"/>
                </a:lnTo>
                <a:lnTo>
                  <a:pt x="29165" y="27935"/>
                </a:lnTo>
                <a:lnTo>
                  <a:pt x="28145" y="25827"/>
                </a:lnTo>
                <a:lnTo>
                  <a:pt x="28308" y="25595"/>
                </a:lnTo>
                <a:lnTo>
                  <a:pt x="28207" y="22991"/>
                </a:lnTo>
                <a:lnTo>
                  <a:pt x="28934" y="22427"/>
                </a:lnTo>
                <a:lnTo>
                  <a:pt x="30084" y="22046"/>
                </a:lnTo>
                <a:lnTo>
                  <a:pt x="31702" y="22175"/>
                </a:lnTo>
                <a:lnTo>
                  <a:pt x="33089" y="22576"/>
                </a:lnTo>
                <a:lnTo>
                  <a:pt x="34748" y="23766"/>
                </a:lnTo>
                <a:lnTo>
                  <a:pt x="35265" y="23576"/>
                </a:lnTo>
                <a:lnTo>
                  <a:pt x="38100" y="21332"/>
                </a:lnTo>
                <a:lnTo>
                  <a:pt x="41024" y="17945"/>
                </a:lnTo>
                <a:lnTo>
                  <a:pt x="41861" y="15980"/>
                </a:lnTo>
                <a:lnTo>
                  <a:pt x="42589" y="15083"/>
                </a:lnTo>
                <a:lnTo>
                  <a:pt x="45132" y="14607"/>
                </a:lnTo>
                <a:lnTo>
                  <a:pt x="47349" y="14409"/>
                </a:lnTo>
                <a:lnTo>
                  <a:pt x="48756" y="14443"/>
                </a:lnTo>
                <a:lnTo>
                  <a:pt x="52218" y="14110"/>
                </a:lnTo>
                <a:lnTo>
                  <a:pt x="54264" y="13736"/>
                </a:lnTo>
                <a:lnTo>
                  <a:pt x="56039" y="13138"/>
                </a:lnTo>
                <a:lnTo>
                  <a:pt x="59868" y="12913"/>
                </a:lnTo>
                <a:lnTo>
                  <a:pt x="65838" y="13315"/>
                </a:lnTo>
                <a:lnTo>
                  <a:pt x="69762" y="13342"/>
                </a:lnTo>
                <a:lnTo>
                  <a:pt x="72427" y="13661"/>
                </a:lnTo>
                <a:lnTo>
                  <a:pt x="78949" y="15463"/>
                </a:lnTo>
                <a:lnTo>
                  <a:pt x="81376" y="15790"/>
                </a:lnTo>
                <a:lnTo>
                  <a:pt x="82505" y="16749"/>
                </a:lnTo>
                <a:lnTo>
                  <a:pt x="84674" y="17102"/>
                </a:lnTo>
                <a:lnTo>
                  <a:pt x="88618" y="18061"/>
                </a:lnTo>
                <a:lnTo>
                  <a:pt x="92039" y="18578"/>
                </a:lnTo>
                <a:lnTo>
                  <a:pt x="94351" y="18367"/>
                </a:lnTo>
                <a:lnTo>
                  <a:pt x="95643" y="18639"/>
                </a:lnTo>
                <a:lnTo>
                  <a:pt x="98091" y="22889"/>
                </a:lnTo>
                <a:lnTo>
                  <a:pt x="98594" y="23386"/>
                </a:lnTo>
                <a:lnTo>
                  <a:pt x="99573" y="23487"/>
                </a:lnTo>
                <a:lnTo>
                  <a:pt x="101572" y="23120"/>
                </a:lnTo>
                <a:lnTo>
                  <a:pt x="104415" y="23263"/>
                </a:lnTo>
                <a:lnTo>
                  <a:pt x="106101" y="24154"/>
                </a:lnTo>
                <a:lnTo>
                  <a:pt x="105856" y="26677"/>
                </a:lnTo>
                <a:lnTo>
                  <a:pt x="106298" y="27044"/>
                </a:lnTo>
                <a:lnTo>
                  <a:pt x="107087" y="26901"/>
                </a:lnTo>
                <a:lnTo>
                  <a:pt x="107991" y="25480"/>
                </a:lnTo>
                <a:lnTo>
                  <a:pt x="108753" y="24004"/>
                </a:lnTo>
                <a:lnTo>
                  <a:pt x="109318" y="23542"/>
                </a:lnTo>
                <a:lnTo>
                  <a:pt x="112221" y="24541"/>
                </a:lnTo>
                <a:lnTo>
                  <a:pt x="113547" y="24378"/>
                </a:lnTo>
                <a:lnTo>
                  <a:pt x="114771" y="23256"/>
                </a:lnTo>
                <a:lnTo>
                  <a:pt x="115519" y="23066"/>
                </a:lnTo>
                <a:lnTo>
                  <a:pt x="117580" y="23861"/>
                </a:lnTo>
                <a:lnTo>
                  <a:pt x="120116" y="24419"/>
                </a:lnTo>
                <a:lnTo>
                  <a:pt x="122170" y="24453"/>
                </a:lnTo>
                <a:lnTo>
                  <a:pt x="123448" y="25058"/>
                </a:lnTo>
                <a:lnTo>
                  <a:pt x="124380" y="27690"/>
                </a:lnTo>
                <a:lnTo>
                  <a:pt x="125189" y="28234"/>
                </a:lnTo>
                <a:lnTo>
                  <a:pt x="125971" y="28397"/>
                </a:lnTo>
                <a:lnTo>
                  <a:pt x="127154" y="26044"/>
                </a:lnTo>
                <a:lnTo>
                  <a:pt x="128229" y="25133"/>
                </a:lnTo>
                <a:lnTo>
                  <a:pt x="129718" y="24460"/>
                </a:lnTo>
                <a:lnTo>
                  <a:pt x="130676" y="24167"/>
                </a:lnTo>
                <a:lnTo>
                  <a:pt x="131356" y="23331"/>
                </a:lnTo>
                <a:lnTo>
                  <a:pt x="132268" y="22522"/>
                </a:lnTo>
                <a:lnTo>
                  <a:pt x="133056" y="22454"/>
                </a:lnTo>
                <a:lnTo>
                  <a:pt x="133696" y="22767"/>
                </a:lnTo>
                <a:lnTo>
                  <a:pt x="134430" y="23889"/>
                </a:lnTo>
                <a:lnTo>
                  <a:pt x="135505" y="26445"/>
                </a:lnTo>
                <a:lnTo>
                  <a:pt x="136810" y="29009"/>
                </a:lnTo>
                <a:lnTo>
                  <a:pt x="137721" y="29941"/>
                </a:lnTo>
                <a:lnTo>
                  <a:pt x="140074" y="29152"/>
                </a:lnTo>
                <a:lnTo>
                  <a:pt x="141666" y="28349"/>
                </a:lnTo>
                <a:lnTo>
                  <a:pt x="144582" y="28200"/>
                </a:lnTo>
                <a:lnTo>
                  <a:pt x="148452" y="27636"/>
                </a:lnTo>
                <a:lnTo>
                  <a:pt x="151410" y="26901"/>
                </a:lnTo>
                <a:lnTo>
                  <a:pt x="153259" y="27030"/>
                </a:lnTo>
                <a:lnTo>
                  <a:pt x="154382" y="27846"/>
                </a:lnTo>
                <a:lnTo>
                  <a:pt x="156088" y="29417"/>
                </a:lnTo>
                <a:lnTo>
                  <a:pt x="156551" y="31675"/>
                </a:lnTo>
                <a:lnTo>
                  <a:pt x="158767" y="33232"/>
                </a:lnTo>
                <a:lnTo>
                  <a:pt x="160583" y="33518"/>
                </a:lnTo>
                <a:lnTo>
                  <a:pt x="161202" y="31899"/>
                </a:lnTo>
                <a:lnTo>
                  <a:pt x="162263" y="30770"/>
                </a:lnTo>
                <a:lnTo>
                  <a:pt x="161861" y="29213"/>
                </a:lnTo>
                <a:lnTo>
                  <a:pt x="161685" y="27227"/>
                </a:lnTo>
                <a:lnTo>
                  <a:pt x="160889" y="25385"/>
                </a:lnTo>
                <a:lnTo>
                  <a:pt x="160359" y="23399"/>
                </a:lnTo>
                <a:lnTo>
                  <a:pt x="161331" y="20557"/>
                </a:lnTo>
                <a:lnTo>
                  <a:pt x="162392" y="18068"/>
                </a:lnTo>
                <a:lnTo>
                  <a:pt x="162922" y="16715"/>
                </a:lnTo>
                <a:lnTo>
                  <a:pt x="164602" y="14212"/>
                </a:lnTo>
                <a:lnTo>
                  <a:pt x="166322" y="12424"/>
                </a:lnTo>
                <a:lnTo>
                  <a:pt x="168900" y="9547"/>
                </a:lnTo>
                <a:lnTo>
                  <a:pt x="170783" y="8595"/>
                </a:lnTo>
                <a:lnTo>
                  <a:pt x="172483" y="9030"/>
                </a:lnTo>
                <a:lnTo>
                  <a:pt x="173428" y="9425"/>
                </a:lnTo>
                <a:lnTo>
                  <a:pt x="175870" y="7718"/>
                </a:lnTo>
                <a:lnTo>
                  <a:pt x="180215" y="7630"/>
                </a:lnTo>
                <a:lnTo>
                  <a:pt x="183833" y="7847"/>
                </a:lnTo>
                <a:lnTo>
                  <a:pt x="184200" y="7902"/>
                </a:lnTo>
                <a:lnTo>
                  <a:pt x="185981" y="8786"/>
                </a:lnTo>
                <a:lnTo>
                  <a:pt x="187851" y="9534"/>
                </a:lnTo>
                <a:lnTo>
                  <a:pt x="189143" y="9581"/>
                </a:lnTo>
                <a:lnTo>
                  <a:pt x="190680" y="9411"/>
                </a:lnTo>
                <a:lnTo>
                  <a:pt x="192489" y="8412"/>
                </a:lnTo>
                <a:lnTo>
                  <a:pt x="193747" y="7446"/>
                </a:lnTo>
                <a:lnTo>
                  <a:pt x="195277" y="2537"/>
                </a:lnTo>
                <a:lnTo>
                  <a:pt x="195821" y="1829"/>
                </a:lnTo>
                <a:lnTo>
                  <a:pt x="196664" y="1442"/>
                </a:lnTo>
                <a:lnTo>
                  <a:pt x="198044" y="1401"/>
                </a:lnTo>
                <a:lnTo>
                  <a:pt x="200670" y="2319"/>
                </a:lnTo>
                <a:lnTo>
                  <a:pt x="203743" y="3142"/>
                </a:lnTo>
                <a:lnTo>
                  <a:pt x="205525" y="3026"/>
                </a:lnTo>
                <a:lnTo>
                  <a:pt x="210271" y="408"/>
                </a:lnTo>
                <a:lnTo>
                  <a:pt x="212916" y="0"/>
                </a:lnTo>
                <a:lnTo>
                  <a:pt x="216058" y="612"/>
                </a:lnTo>
                <a:lnTo>
                  <a:pt x="219145" y="646"/>
                </a:lnTo>
                <a:lnTo>
                  <a:pt x="221471" y="265"/>
                </a:lnTo>
                <a:lnTo>
                  <a:pt x="223069" y="1170"/>
                </a:lnTo>
                <a:lnTo>
                  <a:pt x="225041" y="3169"/>
                </a:lnTo>
                <a:lnTo>
                  <a:pt x="226822" y="6134"/>
                </a:lnTo>
                <a:lnTo>
                  <a:pt x="228686" y="11594"/>
                </a:lnTo>
                <a:lnTo>
                  <a:pt x="234119" y="17735"/>
                </a:lnTo>
                <a:lnTo>
                  <a:pt x="234207" y="18931"/>
                </a:lnTo>
                <a:lnTo>
                  <a:pt x="233765" y="19700"/>
                </a:lnTo>
                <a:lnTo>
                  <a:pt x="231093" y="20441"/>
                </a:lnTo>
                <a:lnTo>
                  <a:pt x="228835" y="20842"/>
                </a:lnTo>
                <a:lnTo>
                  <a:pt x="228726" y="21890"/>
                </a:lnTo>
                <a:lnTo>
                  <a:pt x="229325" y="23025"/>
                </a:lnTo>
                <a:lnTo>
                  <a:pt x="230358" y="24684"/>
                </a:lnTo>
                <a:lnTo>
                  <a:pt x="230515" y="26819"/>
                </a:lnTo>
                <a:lnTo>
                  <a:pt x="230460" y="28778"/>
                </a:lnTo>
                <a:lnTo>
                  <a:pt x="230903" y="30505"/>
                </a:lnTo>
                <a:lnTo>
                  <a:pt x="231766" y="31212"/>
                </a:lnTo>
                <a:lnTo>
                  <a:pt x="231875" y="32076"/>
                </a:lnTo>
                <a:lnTo>
                  <a:pt x="230882" y="33137"/>
                </a:lnTo>
                <a:lnTo>
                  <a:pt x="230603" y="33790"/>
                </a:lnTo>
                <a:lnTo>
                  <a:pt x="230991" y="34143"/>
                </a:lnTo>
                <a:lnTo>
                  <a:pt x="235894" y="34347"/>
                </a:lnTo>
                <a:lnTo>
                  <a:pt x="238294" y="35374"/>
                </a:lnTo>
                <a:lnTo>
                  <a:pt x="240116" y="36312"/>
                </a:lnTo>
                <a:lnTo>
                  <a:pt x="241035" y="36401"/>
                </a:lnTo>
                <a:lnTo>
                  <a:pt x="243102" y="35802"/>
                </a:lnTo>
                <a:lnTo>
                  <a:pt x="245427" y="35422"/>
                </a:lnTo>
                <a:lnTo>
                  <a:pt x="246835" y="35367"/>
                </a:lnTo>
                <a:lnTo>
                  <a:pt x="247379" y="36061"/>
                </a:lnTo>
                <a:lnTo>
                  <a:pt x="247814" y="37876"/>
                </a:lnTo>
                <a:lnTo>
                  <a:pt x="248630" y="39692"/>
                </a:lnTo>
                <a:lnTo>
                  <a:pt x="249392" y="40209"/>
                </a:lnTo>
                <a:lnTo>
                  <a:pt x="250752" y="40120"/>
                </a:lnTo>
                <a:lnTo>
                  <a:pt x="251568" y="40209"/>
                </a:lnTo>
                <a:lnTo>
                  <a:pt x="252003" y="40896"/>
                </a:lnTo>
                <a:lnTo>
                  <a:pt x="251514" y="41929"/>
                </a:lnTo>
                <a:lnTo>
                  <a:pt x="251622" y="43051"/>
                </a:lnTo>
                <a:lnTo>
                  <a:pt x="252221" y="44425"/>
                </a:lnTo>
                <a:lnTo>
                  <a:pt x="252928" y="47600"/>
                </a:lnTo>
                <a:lnTo>
                  <a:pt x="253581" y="48546"/>
                </a:lnTo>
                <a:lnTo>
                  <a:pt x="254016" y="49742"/>
                </a:lnTo>
                <a:lnTo>
                  <a:pt x="254016" y="51116"/>
                </a:lnTo>
                <a:lnTo>
                  <a:pt x="253472" y="52313"/>
                </a:lnTo>
                <a:lnTo>
                  <a:pt x="253091" y="53251"/>
                </a:lnTo>
                <a:lnTo>
                  <a:pt x="253472" y="55387"/>
                </a:lnTo>
                <a:lnTo>
                  <a:pt x="254941" y="57773"/>
                </a:lnTo>
                <a:lnTo>
                  <a:pt x="256029" y="58365"/>
                </a:lnTo>
                <a:lnTo>
                  <a:pt x="256899" y="60493"/>
                </a:lnTo>
                <a:lnTo>
                  <a:pt x="258477" y="61173"/>
                </a:lnTo>
                <a:lnTo>
                  <a:pt x="260816" y="59385"/>
                </a:lnTo>
                <a:lnTo>
                  <a:pt x="262611" y="58446"/>
                </a:lnTo>
                <a:lnTo>
                  <a:pt x="264855" y="58970"/>
                </a:lnTo>
                <a:lnTo>
                  <a:pt x="266929" y="59303"/>
                </a:lnTo>
                <a:lnTo>
                  <a:pt x="268323" y="60521"/>
                </a:lnTo>
                <a:lnTo>
                  <a:pt x="269350" y="62193"/>
                </a:lnTo>
                <a:lnTo>
                  <a:pt x="270547" y="63125"/>
                </a:lnTo>
                <a:lnTo>
                  <a:pt x="271744" y="62635"/>
                </a:lnTo>
                <a:lnTo>
                  <a:pt x="274239" y="63125"/>
                </a:lnTo>
                <a:lnTo>
                  <a:pt x="275382" y="64478"/>
                </a:lnTo>
                <a:lnTo>
                  <a:pt x="276524" y="65240"/>
                </a:lnTo>
                <a:lnTo>
                  <a:pt x="277993" y="64138"/>
                </a:lnTo>
                <a:lnTo>
                  <a:pt x="279190" y="62778"/>
                </a:lnTo>
                <a:lnTo>
                  <a:pt x="283569" y="61357"/>
                </a:lnTo>
                <a:lnTo>
                  <a:pt x="286289" y="61003"/>
                </a:lnTo>
                <a:lnTo>
                  <a:pt x="287051" y="60725"/>
                </a:lnTo>
                <a:lnTo>
                  <a:pt x="288649" y="59704"/>
                </a:lnTo>
                <a:lnTo>
                  <a:pt x="290335" y="59025"/>
                </a:lnTo>
                <a:lnTo>
                  <a:pt x="291851" y="59208"/>
                </a:lnTo>
                <a:lnTo>
                  <a:pt x="293347" y="61323"/>
                </a:lnTo>
                <a:lnTo>
                  <a:pt x="294898" y="62778"/>
                </a:lnTo>
                <a:lnTo>
                  <a:pt x="295333" y="65070"/>
                </a:lnTo>
                <a:lnTo>
                  <a:pt x="297223" y="68211"/>
                </a:lnTo>
                <a:lnTo>
                  <a:pt x="301922" y="72502"/>
                </a:lnTo>
                <a:lnTo>
                  <a:pt x="303765" y="73808"/>
                </a:lnTo>
                <a:lnTo>
                  <a:pt x="305016" y="73577"/>
                </a:lnTo>
                <a:lnTo>
                  <a:pt x="305669" y="73237"/>
                </a:lnTo>
                <a:lnTo>
                  <a:pt x="305975" y="72788"/>
                </a:lnTo>
                <a:lnTo>
                  <a:pt x="306260" y="70687"/>
                </a:lnTo>
                <a:lnTo>
                  <a:pt x="306852" y="69911"/>
                </a:lnTo>
                <a:lnTo>
                  <a:pt x="307804" y="69891"/>
                </a:lnTo>
                <a:lnTo>
                  <a:pt x="311483" y="72502"/>
                </a:lnTo>
                <a:lnTo>
                  <a:pt x="313408" y="72788"/>
                </a:lnTo>
                <a:lnTo>
                  <a:pt x="315237" y="72835"/>
                </a:lnTo>
                <a:lnTo>
                  <a:pt x="317698" y="74862"/>
                </a:lnTo>
                <a:lnTo>
                  <a:pt x="320398" y="76623"/>
                </a:lnTo>
                <a:lnTo>
                  <a:pt x="322486" y="76807"/>
                </a:lnTo>
                <a:lnTo>
                  <a:pt x="324152" y="76113"/>
                </a:lnTo>
                <a:lnTo>
                  <a:pt x="325294" y="75691"/>
                </a:lnTo>
                <a:lnTo>
                  <a:pt x="326001" y="76365"/>
                </a:lnTo>
                <a:lnTo>
                  <a:pt x="326654" y="77881"/>
                </a:lnTo>
                <a:lnTo>
                  <a:pt x="327742" y="79057"/>
                </a:lnTo>
                <a:lnTo>
                  <a:pt x="328993" y="79391"/>
                </a:lnTo>
                <a:lnTo>
                  <a:pt x="330795" y="79465"/>
                </a:lnTo>
                <a:lnTo>
                  <a:pt x="333923" y="81737"/>
                </a:lnTo>
                <a:lnTo>
                  <a:pt x="336861" y="84049"/>
                </a:lnTo>
                <a:lnTo>
                  <a:pt x="338697" y="84178"/>
                </a:lnTo>
                <a:lnTo>
                  <a:pt x="340254" y="83498"/>
                </a:lnTo>
                <a:lnTo>
                  <a:pt x="341628" y="83321"/>
                </a:lnTo>
                <a:lnTo>
                  <a:pt x="342587" y="83906"/>
                </a:lnTo>
                <a:lnTo>
                  <a:pt x="342858" y="84906"/>
                </a:lnTo>
                <a:lnTo>
                  <a:pt x="342151" y="86245"/>
                </a:lnTo>
                <a:lnTo>
                  <a:pt x="342151" y="88163"/>
                </a:lnTo>
                <a:lnTo>
                  <a:pt x="343457" y="89999"/>
                </a:lnTo>
                <a:lnTo>
                  <a:pt x="343498" y="91801"/>
                </a:lnTo>
                <a:lnTo>
                  <a:pt x="343124" y="93426"/>
                </a:lnTo>
                <a:lnTo>
                  <a:pt x="342382" y="94922"/>
                </a:lnTo>
                <a:lnTo>
                  <a:pt x="340594" y="96976"/>
                </a:lnTo>
                <a:lnTo>
                  <a:pt x="338942" y="98887"/>
                </a:lnTo>
                <a:lnTo>
                  <a:pt x="336460" y="99682"/>
                </a:lnTo>
                <a:lnTo>
                  <a:pt x="335066" y="100518"/>
                </a:lnTo>
                <a:lnTo>
                  <a:pt x="335433" y="101919"/>
                </a:lnTo>
                <a:lnTo>
                  <a:pt x="336344" y="103225"/>
                </a:lnTo>
                <a:lnTo>
                  <a:pt x="338452" y="104279"/>
                </a:lnTo>
                <a:lnTo>
                  <a:pt x="340846" y="105047"/>
                </a:lnTo>
                <a:lnTo>
                  <a:pt x="341124" y="105897"/>
                </a:lnTo>
                <a:lnTo>
                  <a:pt x="340757" y="106326"/>
                </a:lnTo>
                <a:lnTo>
                  <a:pt x="339221" y="106720"/>
                </a:lnTo>
                <a:lnTo>
                  <a:pt x="337099" y="106319"/>
                </a:lnTo>
                <a:lnTo>
                  <a:pt x="336392" y="107060"/>
                </a:lnTo>
                <a:lnTo>
                  <a:pt x="335413" y="108291"/>
                </a:lnTo>
                <a:lnTo>
                  <a:pt x="334760" y="110508"/>
                </a:lnTo>
                <a:lnTo>
                  <a:pt x="334270" y="112561"/>
                </a:lnTo>
                <a:lnTo>
                  <a:pt x="336575" y="113119"/>
                </a:lnTo>
                <a:lnTo>
                  <a:pt x="337915" y="113955"/>
                </a:lnTo>
                <a:lnTo>
                  <a:pt x="338337" y="115635"/>
                </a:lnTo>
                <a:lnTo>
                  <a:pt x="338813" y="117505"/>
                </a:lnTo>
                <a:lnTo>
                  <a:pt x="338955" y="119185"/>
                </a:lnTo>
                <a:lnTo>
                  <a:pt x="338194" y="120001"/>
                </a:lnTo>
                <a:lnTo>
                  <a:pt x="338146" y="120837"/>
                </a:lnTo>
                <a:lnTo>
                  <a:pt x="338506" y="121252"/>
                </a:lnTo>
                <a:lnTo>
                  <a:pt x="339499" y="121435"/>
                </a:lnTo>
                <a:lnTo>
                  <a:pt x="340254" y="121809"/>
                </a:lnTo>
                <a:lnTo>
                  <a:pt x="340315" y="122693"/>
                </a:lnTo>
                <a:lnTo>
                  <a:pt x="338867" y="124679"/>
                </a:lnTo>
                <a:lnTo>
                  <a:pt x="337514" y="128473"/>
                </a:lnTo>
                <a:lnTo>
                  <a:pt x="336786" y="130486"/>
                </a:lnTo>
                <a:lnTo>
                  <a:pt x="336840" y="132669"/>
                </a:lnTo>
                <a:lnTo>
                  <a:pt x="336024" y="133880"/>
                </a:lnTo>
                <a:lnTo>
                  <a:pt x="334522" y="134036"/>
                </a:lnTo>
                <a:lnTo>
                  <a:pt x="329422" y="134247"/>
                </a:lnTo>
                <a:lnTo>
                  <a:pt x="324981" y="134138"/>
                </a:lnTo>
                <a:lnTo>
                  <a:pt x="323063" y="133825"/>
                </a:lnTo>
                <a:lnTo>
                  <a:pt x="320058" y="133635"/>
                </a:lnTo>
                <a:lnTo>
                  <a:pt x="318569" y="134151"/>
                </a:lnTo>
                <a:lnTo>
                  <a:pt x="316597" y="137633"/>
                </a:lnTo>
                <a:lnTo>
                  <a:pt x="315101" y="138993"/>
                </a:lnTo>
                <a:lnTo>
                  <a:pt x="312632" y="140224"/>
                </a:lnTo>
                <a:lnTo>
                  <a:pt x="309919" y="140577"/>
                </a:lnTo>
                <a:lnTo>
                  <a:pt x="308362" y="142005"/>
                </a:lnTo>
                <a:lnTo>
                  <a:pt x="307811" y="144250"/>
                </a:lnTo>
                <a:lnTo>
                  <a:pt x="307770" y="146235"/>
                </a:lnTo>
                <a:lnTo>
                  <a:pt x="307518" y="147228"/>
                </a:lnTo>
                <a:lnTo>
                  <a:pt x="306934" y="148098"/>
                </a:lnTo>
                <a:lnTo>
                  <a:pt x="306723" y="148717"/>
                </a:lnTo>
                <a:lnTo>
                  <a:pt x="306852" y="149397"/>
                </a:lnTo>
                <a:lnTo>
                  <a:pt x="307484" y="149642"/>
                </a:lnTo>
                <a:lnTo>
                  <a:pt x="308239" y="149955"/>
                </a:lnTo>
                <a:lnTo>
                  <a:pt x="308239" y="150444"/>
                </a:lnTo>
                <a:lnTo>
                  <a:pt x="307947" y="151063"/>
                </a:lnTo>
                <a:lnTo>
                  <a:pt x="307104" y="151743"/>
                </a:lnTo>
                <a:lnTo>
                  <a:pt x="306723" y="152791"/>
                </a:lnTo>
                <a:lnTo>
                  <a:pt x="306811" y="153906"/>
                </a:lnTo>
                <a:lnTo>
                  <a:pt x="306968" y="155137"/>
                </a:lnTo>
                <a:close/>
                <a:moveTo>
                  <a:pt x="188606" y="179732"/>
                </a:moveTo>
                <a:lnTo>
                  <a:pt x="191238" y="181085"/>
                </a:lnTo>
                <a:lnTo>
                  <a:pt x="188552" y="180725"/>
                </a:lnTo>
                <a:lnTo>
                  <a:pt x="182656" y="179453"/>
                </a:lnTo>
                <a:lnTo>
                  <a:pt x="180052" y="178250"/>
                </a:lnTo>
                <a:lnTo>
                  <a:pt x="179378" y="176903"/>
                </a:lnTo>
                <a:lnTo>
                  <a:pt x="178998" y="175067"/>
                </a:lnTo>
                <a:lnTo>
                  <a:pt x="180453" y="176992"/>
                </a:lnTo>
                <a:lnTo>
                  <a:pt x="181473" y="177835"/>
                </a:lnTo>
                <a:lnTo>
                  <a:pt x="188606" y="17973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08" name="Google Shape;3908;p208"/>
          <p:cNvSpPr/>
          <p:nvPr/>
        </p:nvSpPr>
        <p:spPr>
          <a:xfrm>
            <a:off x="8192575" y="4450645"/>
            <a:ext cx="103360" cy="107943"/>
          </a:xfrm>
          <a:custGeom>
            <a:rect b="b" l="l" r="r" t="t"/>
            <a:pathLst>
              <a:path extrusionOk="0" h="107943" w="103360">
                <a:moveTo>
                  <a:pt x="82852" y="99070"/>
                </a:moveTo>
                <a:lnTo>
                  <a:pt x="80764" y="99070"/>
                </a:lnTo>
                <a:lnTo>
                  <a:pt x="77371" y="99070"/>
                </a:lnTo>
                <a:lnTo>
                  <a:pt x="73978" y="99070"/>
                </a:lnTo>
                <a:lnTo>
                  <a:pt x="70585" y="99070"/>
                </a:lnTo>
                <a:lnTo>
                  <a:pt x="67191" y="99070"/>
                </a:lnTo>
                <a:lnTo>
                  <a:pt x="63805" y="99070"/>
                </a:lnTo>
                <a:lnTo>
                  <a:pt x="60411" y="99070"/>
                </a:lnTo>
                <a:lnTo>
                  <a:pt x="57018" y="99070"/>
                </a:lnTo>
                <a:lnTo>
                  <a:pt x="53625" y="99070"/>
                </a:lnTo>
                <a:lnTo>
                  <a:pt x="50232" y="99070"/>
                </a:lnTo>
                <a:lnTo>
                  <a:pt x="46839" y="99070"/>
                </a:lnTo>
                <a:lnTo>
                  <a:pt x="43445" y="99070"/>
                </a:lnTo>
                <a:lnTo>
                  <a:pt x="40052" y="99070"/>
                </a:lnTo>
                <a:lnTo>
                  <a:pt x="36666" y="99070"/>
                </a:lnTo>
                <a:lnTo>
                  <a:pt x="33273" y="99070"/>
                </a:lnTo>
                <a:lnTo>
                  <a:pt x="29879" y="99070"/>
                </a:lnTo>
                <a:lnTo>
                  <a:pt x="26486" y="99070"/>
                </a:lnTo>
                <a:lnTo>
                  <a:pt x="24480" y="99070"/>
                </a:lnTo>
                <a:lnTo>
                  <a:pt x="24079" y="99016"/>
                </a:lnTo>
                <a:lnTo>
                  <a:pt x="23800" y="98934"/>
                </a:lnTo>
                <a:lnTo>
                  <a:pt x="22521" y="99172"/>
                </a:lnTo>
                <a:lnTo>
                  <a:pt x="21196" y="100008"/>
                </a:lnTo>
                <a:lnTo>
                  <a:pt x="19788" y="100348"/>
                </a:lnTo>
                <a:lnTo>
                  <a:pt x="18278" y="100219"/>
                </a:lnTo>
                <a:lnTo>
                  <a:pt x="18088" y="100308"/>
                </a:lnTo>
                <a:lnTo>
                  <a:pt x="17326" y="100287"/>
                </a:lnTo>
                <a:lnTo>
                  <a:pt x="16225" y="100226"/>
                </a:lnTo>
                <a:lnTo>
                  <a:pt x="15232" y="100444"/>
                </a:lnTo>
                <a:lnTo>
                  <a:pt x="14477" y="101171"/>
                </a:lnTo>
                <a:lnTo>
                  <a:pt x="13702" y="102422"/>
                </a:lnTo>
                <a:lnTo>
                  <a:pt x="12308" y="103850"/>
                </a:lnTo>
                <a:lnTo>
                  <a:pt x="11220" y="105122"/>
                </a:lnTo>
                <a:lnTo>
                  <a:pt x="10295" y="106020"/>
                </a:lnTo>
                <a:lnTo>
                  <a:pt x="8180" y="107509"/>
                </a:lnTo>
                <a:lnTo>
                  <a:pt x="7024" y="107944"/>
                </a:lnTo>
                <a:lnTo>
                  <a:pt x="6453" y="107876"/>
                </a:lnTo>
                <a:lnTo>
                  <a:pt x="6099" y="107597"/>
                </a:lnTo>
                <a:lnTo>
                  <a:pt x="5433" y="105700"/>
                </a:lnTo>
                <a:lnTo>
                  <a:pt x="5025" y="105394"/>
                </a:lnTo>
                <a:lnTo>
                  <a:pt x="911" y="106373"/>
                </a:lnTo>
                <a:lnTo>
                  <a:pt x="286" y="106387"/>
                </a:lnTo>
                <a:lnTo>
                  <a:pt x="340" y="105795"/>
                </a:lnTo>
                <a:lnTo>
                  <a:pt x="34" y="101334"/>
                </a:lnTo>
                <a:lnTo>
                  <a:pt x="0" y="98601"/>
                </a:lnTo>
                <a:lnTo>
                  <a:pt x="537" y="96894"/>
                </a:lnTo>
                <a:lnTo>
                  <a:pt x="850" y="94922"/>
                </a:lnTo>
                <a:lnTo>
                  <a:pt x="884" y="93181"/>
                </a:lnTo>
                <a:lnTo>
                  <a:pt x="1639" y="90223"/>
                </a:lnTo>
                <a:lnTo>
                  <a:pt x="1360" y="88448"/>
                </a:lnTo>
                <a:lnTo>
                  <a:pt x="2332" y="82226"/>
                </a:lnTo>
                <a:lnTo>
                  <a:pt x="2591" y="81213"/>
                </a:lnTo>
                <a:lnTo>
                  <a:pt x="2971" y="78207"/>
                </a:lnTo>
                <a:lnTo>
                  <a:pt x="3577" y="77283"/>
                </a:lnTo>
                <a:lnTo>
                  <a:pt x="4121" y="76922"/>
                </a:lnTo>
                <a:lnTo>
                  <a:pt x="4821" y="75079"/>
                </a:lnTo>
                <a:lnTo>
                  <a:pt x="6174" y="72128"/>
                </a:lnTo>
                <a:lnTo>
                  <a:pt x="7106" y="70612"/>
                </a:lnTo>
                <a:lnTo>
                  <a:pt x="6902" y="67300"/>
                </a:lnTo>
                <a:lnTo>
                  <a:pt x="7058" y="65043"/>
                </a:lnTo>
                <a:lnTo>
                  <a:pt x="7269" y="64546"/>
                </a:lnTo>
                <a:lnTo>
                  <a:pt x="9262" y="63703"/>
                </a:lnTo>
                <a:lnTo>
                  <a:pt x="11846" y="61622"/>
                </a:lnTo>
                <a:lnTo>
                  <a:pt x="12940" y="59167"/>
                </a:lnTo>
                <a:lnTo>
                  <a:pt x="14484" y="57603"/>
                </a:lnTo>
                <a:lnTo>
                  <a:pt x="17476" y="56590"/>
                </a:lnTo>
                <a:lnTo>
                  <a:pt x="17483" y="56583"/>
                </a:lnTo>
                <a:lnTo>
                  <a:pt x="26350" y="48172"/>
                </a:lnTo>
                <a:lnTo>
                  <a:pt x="30471" y="43636"/>
                </a:lnTo>
                <a:lnTo>
                  <a:pt x="32266" y="41310"/>
                </a:lnTo>
                <a:lnTo>
                  <a:pt x="32327" y="40474"/>
                </a:lnTo>
                <a:lnTo>
                  <a:pt x="32674" y="39379"/>
                </a:lnTo>
                <a:lnTo>
                  <a:pt x="31953" y="38522"/>
                </a:lnTo>
                <a:lnTo>
                  <a:pt x="31097" y="37747"/>
                </a:lnTo>
                <a:lnTo>
                  <a:pt x="30804" y="37026"/>
                </a:lnTo>
                <a:lnTo>
                  <a:pt x="30070" y="36673"/>
                </a:lnTo>
                <a:lnTo>
                  <a:pt x="29009" y="36686"/>
                </a:lnTo>
                <a:lnTo>
                  <a:pt x="28308" y="36163"/>
                </a:lnTo>
                <a:lnTo>
                  <a:pt x="27513" y="35143"/>
                </a:lnTo>
                <a:lnTo>
                  <a:pt x="26717" y="34503"/>
                </a:lnTo>
                <a:lnTo>
                  <a:pt x="24201" y="34558"/>
                </a:lnTo>
                <a:lnTo>
                  <a:pt x="22263" y="33511"/>
                </a:lnTo>
                <a:lnTo>
                  <a:pt x="22290" y="32089"/>
                </a:lnTo>
                <a:lnTo>
                  <a:pt x="23045" y="29288"/>
                </a:lnTo>
                <a:lnTo>
                  <a:pt x="24514" y="26078"/>
                </a:lnTo>
                <a:lnTo>
                  <a:pt x="24596" y="25194"/>
                </a:lnTo>
                <a:lnTo>
                  <a:pt x="24385" y="24439"/>
                </a:lnTo>
                <a:lnTo>
                  <a:pt x="24031" y="23793"/>
                </a:lnTo>
                <a:lnTo>
                  <a:pt x="23371" y="23154"/>
                </a:lnTo>
                <a:lnTo>
                  <a:pt x="22746" y="22386"/>
                </a:lnTo>
                <a:lnTo>
                  <a:pt x="23229" y="20074"/>
                </a:lnTo>
                <a:lnTo>
                  <a:pt x="24154" y="17816"/>
                </a:lnTo>
                <a:lnTo>
                  <a:pt x="24915" y="16681"/>
                </a:lnTo>
                <a:lnTo>
                  <a:pt x="25656" y="15416"/>
                </a:lnTo>
                <a:lnTo>
                  <a:pt x="25446" y="14375"/>
                </a:lnTo>
                <a:lnTo>
                  <a:pt x="24364" y="13858"/>
                </a:lnTo>
                <a:lnTo>
                  <a:pt x="24929" y="12845"/>
                </a:lnTo>
                <a:lnTo>
                  <a:pt x="26092" y="11138"/>
                </a:lnTo>
                <a:lnTo>
                  <a:pt x="28356" y="9411"/>
                </a:lnTo>
                <a:lnTo>
                  <a:pt x="30348" y="8255"/>
                </a:lnTo>
                <a:lnTo>
                  <a:pt x="31681" y="8249"/>
                </a:lnTo>
                <a:lnTo>
                  <a:pt x="34265" y="9173"/>
                </a:lnTo>
                <a:lnTo>
                  <a:pt x="36605" y="10254"/>
                </a:lnTo>
                <a:lnTo>
                  <a:pt x="37883" y="10309"/>
                </a:lnTo>
                <a:lnTo>
                  <a:pt x="39447" y="9860"/>
                </a:lnTo>
                <a:lnTo>
                  <a:pt x="42670" y="7936"/>
                </a:lnTo>
                <a:lnTo>
                  <a:pt x="43452" y="8548"/>
                </a:lnTo>
                <a:lnTo>
                  <a:pt x="44390" y="9711"/>
                </a:lnTo>
                <a:lnTo>
                  <a:pt x="45417" y="11642"/>
                </a:lnTo>
                <a:lnTo>
                  <a:pt x="47451" y="12519"/>
                </a:lnTo>
                <a:lnTo>
                  <a:pt x="48423" y="13131"/>
                </a:lnTo>
                <a:lnTo>
                  <a:pt x="49124" y="13308"/>
                </a:lnTo>
                <a:lnTo>
                  <a:pt x="49511" y="13151"/>
                </a:lnTo>
                <a:lnTo>
                  <a:pt x="50279" y="11635"/>
                </a:lnTo>
                <a:lnTo>
                  <a:pt x="51211" y="10812"/>
                </a:lnTo>
                <a:lnTo>
                  <a:pt x="52932" y="9772"/>
                </a:lnTo>
                <a:lnTo>
                  <a:pt x="56733" y="8935"/>
                </a:lnTo>
                <a:lnTo>
                  <a:pt x="59446" y="8684"/>
                </a:lnTo>
                <a:lnTo>
                  <a:pt x="60595" y="8507"/>
                </a:lnTo>
                <a:lnTo>
                  <a:pt x="62519" y="8017"/>
                </a:lnTo>
                <a:lnTo>
                  <a:pt x="65559" y="6460"/>
                </a:lnTo>
                <a:lnTo>
                  <a:pt x="68551" y="8466"/>
                </a:lnTo>
                <a:lnTo>
                  <a:pt x="71801" y="8854"/>
                </a:lnTo>
                <a:lnTo>
                  <a:pt x="74950" y="8840"/>
                </a:lnTo>
                <a:lnTo>
                  <a:pt x="75909" y="8228"/>
                </a:lnTo>
                <a:lnTo>
                  <a:pt x="76459" y="7766"/>
                </a:lnTo>
                <a:lnTo>
                  <a:pt x="79764" y="4468"/>
                </a:lnTo>
                <a:lnTo>
                  <a:pt x="84239" y="0"/>
                </a:lnTo>
                <a:lnTo>
                  <a:pt x="87217" y="6290"/>
                </a:lnTo>
                <a:lnTo>
                  <a:pt x="88244" y="6664"/>
                </a:lnTo>
                <a:lnTo>
                  <a:pt x="88094" y="7208"/>
                </a:lnTo>
                <a:lnTo>
                  <a:pt x="87843" y="7738"/>
                </a:lnTo>
                <a:lnTo>
                  <a:pt x="89794" y="9255"/>
                </a:lnTo>
                <a:lnTo>
                  <a:pt x="92195" y="10050"/>
                </a:lnTo>
                <a:lnTo>
                  <a:pt x="93052" y="10826"/>
                </a:lnTo>
                <a:lnTo>
                  <a:pt x="93127" y="11662"/>
                </a:lnTo>
                <a:lnTo>
                  <a:pt x="92317" y="15341"/>
                </a:lnTo>
                <a:lnTo>
                  <a:pt x="92467" y="16388"/>
                </a:lnTo>
                <a:lnTo>
                  <a:pt x="93242" y="20074"/>
                </a:lnTo>
                <a:lnTo>
                  <a:pt x="94670" y="20897"/>
                </a:lnTo>
                <a:lnTo>
                  <a:pt x="95935" y="24610"/>
                </a:lnTo>
                <a:lnTo>
                  <a:pt x="98499" y="26180"/>
                </a:lnTo>
                <a:lnTo>
                  <a:pt x="98866" y="26629"/>
                </a:lnTo>
                <a:lnTo>
                  <a:pt x="99457" y="28424"/>
                </a:lnTo>
                <a:lnTo>
                  <a:pt x="100239" y="30396"/>
                </a:lnTo>
                <a:lnTo>
                  <a:pt x="100852" y="30852"/>
                </a:lnTo>
                <a:lnTo>
                  <a:pt x="101225" y="30968"/>
                </a:lnTo>
                <a:lnTo>
                  <a:pt x="101980" y="33048"/>
                </a:lnTo>
                <a:lnTo>
                  <a:pt x="101545" y="34225"/>
                </a:lnTo>
                <a:lnTo>
                  <a:pt x="102136" y="37788"/>
                </a:lnTo>
                <a:lnTo>
                  <a:pt x="103095" y="40970"/>
                </a:lnTo>
                <a:lnTo>
                  <a:pt x="103354" y="44772"/>
                </a:lnTo>
                <a:lnTo>
                  <a:pt x="103360" y="46444"/>
                </a:lnTo>
                <a:lnTo>
                  <a:pt x="103327" y="47471"/>
                </a:lnTo>
                <a:lnTo>
                  <a:pt x="103116" y="48913"/>
                </a:lnTo>
                <a:lnTo>
                  <a:pt x="102660" y="49749"/>
                </a:lnTo>
                <a:lnTo>
                  <a:pt x="101844" y="50565"/>
                </a:lnTo>
                <a:lnTo>
                  <a:pt x="100933" y="51844"/>
                </a:lnTo>
                <a:lnTo>
                  <a:pt x="100144" y="53217"/>
                </a:lnTo>
                <a:lnTo>
                  <a:pt x="99648" y="53891"/>
                </a:lnTo>
                <a:lnTo>
                  <a:pt x="100036" y="55944"/>
                </a:lnTo>
                <a:lnTo>
                  <a:pt x="99933" y="56481"/>
                </a:lnTo>
                <a:lnTo>
                  <a:pt x="99729" y="56740"/>
                </a:lnTo>
                <a:lnTo>
                  <a:pt x="98567" y="57053"/>
                </a:lnTo>
                <a:lnTo>
                  <a:pt x="97084" y="57603"/>
                </a:lnTo>
                <a:lnTo>
                  <a:pt x="96186" y="58147"/>
                </a:lnTo>
                <a:lnTo>
                  <a:pt x="94908" y="59195"/>
                </a:lnTo>
                <a:lnTo>
                  <a:pt x="93888" y="60316"/>
                </a:lnTo>
                <a:lnTo>
                  <a:pt x="92535" y="63628"/>
                </a:lnTo>
                <a:lnTo>
                  <a:pt x="90277" y="66212"/>
                </a:lnTo>
                <a:lnTo>
                  <a:pt x="89896" y="67062"/>
                </a:lnTo>
                <a:lnTo>
                  <a:pt x="87768" y="68599"/>
                </a:lnTo>
                <a:lnTo>
                  <a:pt x="86830" y="70496"/>
                </a:lnTo>
                <a:lnTo>
                  <a:pt x="86231" y="72822"/>
                </a:lnTo>
                <a:lnTo>
                  <a:pt x="85409" y="74488"/>
                </a:lnTo>
                <a:lnTo>
                  <a:pt x="83607" y="76779"/>
                </a:lnTo>
                <a:lnTo>
                  <a:pt x="83199" y="80397"/>
                </a:lnTo>
                <a:lnTo>
                  <a:pt x="83253" y="87612"/>
                </a:lnTo>
                <a:lnTo>
                  <a:pt x="82783" y="9584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09" name="Google Shape;3909;p208"/>
          <p:cNvSpPr/>
          <p:nvPr/>
        </p:nvSpPr>
        <p:spPr>
          <a:xfrm>
            <a:off x="4574025" y="4537815"/>
            <a:ext cx="680" cy="448"/>
          </a:xfrm>
          <a:custGeom>
            <a:rect b="b" l="l" r="r" t="t"/>
            <a:pathLst>
              <a:path extrusionOk="0" h="448" w="680">
                <a:moveTo>
                  <a:pt x="456" y="449"/>
                </a:moveTo>
                <a:lnTo>
                  <a:pt x="326" y="449"/>
                </a:lnTo>
                <a:lnTo>
                  <a:pt x="34" y="340"/>
                </a:lnTo>
                <a:lnTo>
                  <a:pt x="0" y="109"/>
                </a:lnTo>
                <a:lnTo>
                  <a:pt x="211" y="0"/>
                </a:lnTo>
                <a:lnTo>
                  <a:pt x="524" y="7"/>
                </a:lnTo>
                <a:lnTo>
                  <a:pt x="680" y="197"/>
                </a:lnTo>
                <a:lnTo>
                  <a:pt x="612" y="408"/>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10" name="Google Shape;3910;p208"/>
          <p:cNvSpPr/>
          <p:nvPr/>
        </p:nvSpPr>
        <p:spPr>
          <a:xfrm>
            <a:off x="11131016" y="4526500"/>
            <a:ext cx="217" cy="136"/>
          </a:xfrm>
          <a:custGeom>
            <a:rect b="b" l="l" r="r" t="t"/>
            <a:pathLst>
              <a:path extrusionOk="0" h="136" w="217">
                <a:moveTo>
                  <a:pt x="217" y="0"/>
                </a:moveTo>
                <a:lnTo>
                  <a:pt x="116" y="136"/>
                </a:lnTo>
                <a:lnTo>
                  <a:pt x="0" y="6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11" name="Google Shape;3911;p208"/>
          <p:cNvSpPr/>
          <p:nvPr/>
        </p:nvSpPr>
        <p:spPr>
          <a:xfrm>
            <a:off x="11127664" y="4515389"/>
            <a:ext cx="231" cy="346"/>
          </a:xfrm>
          <a:custGeom>
            <a:rect b="b" l="l" r="r" t="t"/>
            <a:pathLst>
              <a:path extrusionOk="0" h="346" w="231">
                <a:moveTo>
                  <a:pt x="231" y="252"/>
                </a:moveTo>
                <a:lnTo>
                  <a:pt x="136" y="347"/>
                </a:lnTo>
                <a:lnTo>
                  <a:pt x="0" y="286"/>
                </a:lnTo>
                <a:lnTo>
                  <a:pt x="7" y="7"/>
                </a:lnTo>
                <a:lnTo>
                  <a:pt x="197" y="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12" name="Google Shape;3912;p208"/>
          <p:cNvSpPr/>
          <p:nvPr/>
        </p:nvSpPr>
        <p:spPr>
          <a:xfrm>
            <a:off x="11263231" y="4208904"/>
            <a:ext cx="272" cy="122"/>
          </a:xfrm>
          <a:custGeom>
            <a:rect b="b" l="l" r="r" t="t"/>
            <a:pathLst>
              <a:path extrusionOk="0" h="122" w="272">
                <a:moveTo>
                  <a:pt x="272" y="0"/>
                </a:moveTo>
                <a:lnTo>
                  <a:pt x="0" y="122"/>
                </a:lnTo>
                <a:lnTo>
                  <a:pt x="0" y="1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13" name="Google Shape;3913;p208"/>
          <p:cNvSpPr/>
          <p:nvPr/>
        </p:nvSpPr>
        <p:spPr>
          <a:xfrm>
            <a:off x="11113302" y="3972391"/>
            <a:ext cx="666" cy="809"/>
          </a:xfrm>
          <a:custGeom>
            <a:rect b="b" l="l" r="r" t="t"/>
            <a:pathLst>
              <a:path extrusionOk="0" h="809" w="666">
                <a:moveTo>
                  <a:pt x="143" y="762"/>
                </a:moveTo>
                <a:lnTo>
                  <a:pt x="48" y="809"/>
                </a:lnTo>
                <a:lnTo>
                  <a:pt x="0" y="734"/>
                </a:lnTo>
                <a:lnTo>
                  <a:pt x="149" y="156"/>
                </a:lnTo>
                <a:lnTo>
                  <a:pt x="422" y="0"/>
                </a:lnTo>
                <a:lnTo>
                  <a:pt x="666" y="27"/>
                </a:lnTo>
                <a:lnTo>
                  <a:pt x="598" y="38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14" name="Google Shape;3914;p208"/>
          <p:cNvSpPr/>
          <p:nvPr/>
        </p:nvSpPr>
        <p:spPr>
          <a:xfrm>
            <a:off x="10808038" y="4157148"/>
            <a:ext cx="1019" cy="904"/>
          </a:xfrm>
          <a:custGeom>
            <a:rect b="b" l="l" r="r" t="t"/>
            <a:pathLst>
              <a:path extrusionOk="0" h="904" w="1019">
                <a:moveTo>
                  <a:pt x="959" y="837"/>
                </a:moveTo>
                <a:lnTo>
                  <a:pt x="653" y="905"/>
                </a:lnTo>
                <a:lnTo>
                  <a:pt x="95" y="551"/>
                </a:lnTo>
                <a:lnTo>
                  <a:pt x="0" y="354"/>
                </a:lnTo>
                <a:lnTo>
                  <a:pt x="360" y="0"/>
                </a:lnTo>
                <a:lnTo>
                  <a:pt x="796" y="143"/>
                </a:lnTo>
                <a:lnTo>
                  <a:pt x="959" y="259"/>
                </a:lnTo>
                <a:lnTo>
                  <a:pt x="1020" y="53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15" name="Google Shape;3915;p208"/>
          <p:cNvSpPr/>
          <p:nvPr/>
        </p:nvSpPr>
        <p:spPr>
          <a:xfrm>
            <a:off x="4401431" y="2558722"/>
            <a:ext cx="1948522" cy="1605668"/>
          </a:xfrm>
          <a:custGeom>
            <a:rect b="b" l="l" r="r" t="t"/>
            <a:pathLst>
              <a:path extrusionOk="0" h="1605668" w="1948522">
                <a:moveTo>
                  <a:pt x="536014" y="100614"/>
                </a:moveTo>
                <a:lnTo>
                  <a:pt x="536014" y="116526"/>
                </a:lnTo>
                <a:lnTo>
                  <a:pt x="536014" y="132227"/>
                </a:lnTo>
                <a:lnTo>
                  <a:pt x="536014" y="147718"/>
                </a:lnTo>
                <a:lnTo>
                  <a:pt x="536014" y="163011"/>
                </a:lnTo>
                <a:lnTo>
                  <a:pt x="536014" y="178107"/>
                </a:lnTo>
                <a:lnTo>
                  <a:pt x="536014" y="193006"/>
                </a:lnTo>
                <a:lnTo>
                  <a:pt x="536014" y="207721"/>
                </a:lnTo>
                <a:lnTo>
                  <a:pt x="536014" y="222253"/>
                </a:lnTo>
                <a:lnTo>
                  <a:pt x="536014" y="236608"/>
                </a:lnTo>
                <a:lnTo>
                  <a:pt x="536014" y="250793"/>
                </a:lnTo>
                <a:lnTo>
                  <a:pt x="536014" y="264814"/>
                </a:lnTo>
                <a:lnTo>
                  <a:pt x="536014" y="278666"/>
                </a:lnTo>
                <a:lnTo>
                  <a:pt x="536014" y="292361"/>
                </a:lnTo>
                <a:lnTo>
                  <a:pt x="536014" y="305900"/>
                </a:lnTo>
                <a:lnTo>
                  <a:pt x="536014" y="319290"/>
                </a:lnTo>
                <a:lnTo>
                  <a:pt x="536014" y="332529"/>
                </a:lnTo>
                <a:lnTo>
                  <a:pt x="536014" y="345626"/>
                </a:lnTo>
                <a:lnTo>
                  <a:pt x="536014" y="358580"/>
                </a:lnTo>
                <a:lnTo>
                  <a:pt x="536014" y="371398"/>
                </a:lnTo>
                <a:lnTo>
                  <a:pt x="536014" y="384081"/>
                </a:lnTo>
                <a:lnTo>
                  <a:pt x="536014" y="396627"/>
                </a:lnTo>
                <a:lnTo>
                  <a:pt x="536014" y="409050"/>
                </a:lnTo>
                <a:lnTo>
                  <a:pt x="536014" y="421352"/>
                </a:lnTo>
                <a:lnTo>
                  <a:pt x="536014" y="433530"/>
                </a:lnTo>
                <a:lnTo>
                  <a:pt x="536014" y="445587"/>
                </a:lnTo>
                <a:lnTo>
                  <a:pt x="536014" y="457521"/>
                </a:lnTo>
                <a:lnTo>
                  <a:pt x="536014" y="469346"/>
                </a:lnTo>
                <a:lnTo>
                  <a:pt x="536014" y="481056"/>
                </a:lnTo>
                <a:lnTo>
                  <a:pt x="536014" y="492664"/>
                </a:lnTo>
                <a:lnTo>
                  <a:pt x="536014" y="504156"/>
                </a:lnTo>
                <a:lnTo>
                  <a:pt x="536014" y="515546"/>
                </a:lnTo>
                <a:lnTo>
                  <a:pt x="536014" y="526834"/>
                </a:lnTo>
                <a:lnTo>
                  <a:pt x="540583" y="528412"/>
                </a:lnTo>
                <a:lnTo>
                  <a:pt x="545112" y="529976"/>
                </a:lnTo>
                <a:lnTo>
                  <a:pt x="546500" y="526854"/>
                </a:lnTo>
                <a:lnTo>
                  <a:pt x="551382" y="529248"/>
                </a:lnTo>
                <a:lnTo>
                  <a:pt x="555646" y="531336"/>
                </a:lnTo>
                <a:lnTo>
                  <a:pt x="558366" y="528656"/>
                </a:lnTo>
                <a:lnTo>
                  <a:pt x="561310" y="525753"/>
                </a:lnTo>
                <a:lnTo>
                  <a:pt x="565281" y="525549"/>
                </a:lnTo>
                <a:lnTo>
                  <a:pt x="569736" y="525318"/>
                </a:lnTo>
                <a:lnTo>
                  <a:pt x="572707" y="525168"/>
                </a:lnTo>
                <a:lnTo>
                  <a:pt x="572707" y="527643"/>
                </a:lnTo>
                <a:lnTo>
                  <a:pt x="571605" y="531737"/>
                </a:lnTo>
                <a:lnTo>
                  <a:pt x="570688" y="535144"/>
                </a:lnTo>
                <a:lnTo>
                  <a:pt x="573394" y="538591"/>
                </a:lnTo>
                <a:lnTo>
                  <a:pt x="576726" y="540400"/>
                </a:lnTo>
                <a:lnTo>
                  <a:pt x="579841" y="542093"/>
                </a:lnTo>
                <a:lnTo>
                  <a:pt x="581241" y="546758"/>
                </a:lnTo>
                <a:lnTo>
                  <a:pt x="584648" y="550349"/>
                </a:lnTo>
                <a:lnTo>
                  <a:pt x="587239" y="553069"/>
                </a:lnTo>
                <a:lnTo>
                  <a:pt x="589727" y="555673"/>
                </a:lnTo>
                <a:lnTo>
                  <a:pt x="593284" y="559386"/>
                </a:lnTo>
                <a:lnTo>
                  <a:pt x="595773" y="561983"/>
                </a:lnTo>
                <a:lnTo>
                  <a:pt x="599091" y="565431"/>
                </a:lnTo>
                <a:lnTo>
                  <a:pt x="601063" y="567478"/>
                </a:lnTo>
                <a:lnTo>
                  <a:pt x="602008" y="571449"/>
                </a:lnTo>
                <a:lnTo>
                  <a:pt x="603144" y="576202"/>
                </a:lnTo>
                <a:lnTo>
                  <a:pt x="602443" y="579004"/>
                </a:lnTo>
                <a:lnTo>
                  <a:pt x="604015" y="579453"/>
                </a:lnTo>
                <a:lnTo>
                  <a:pt x="607088" y="576311"/>
                </a:lnTo>
                <a:lnTo>
                  <a:pt x="609979" y="574360"/>
                </a:lnTo>
                <a:lnTo>
                  <a:pt x="613549" y="571945"/>
                </a:lnTo>
                <a:lnTo>
                  <a:pt x="615955" y="570314"/>
                </a:lnTo>
                <a:lnTo>
                  <a:pt x="620430" y="570232"/>
                </a:lnTo>
                <a:lnTo>
                  <a:pt x="622565" y="565479"/>
                </a:lnTo>
                <a:lnTo>
                  <a:pt x="622572" y="558781"/>
                </a:lnTo>
                <a:lnTo>
                  <a:pt x="624836" y="558896"/>
                </a:lnTo>
                <a:lnTo>
                  <a:pt x="626169" y="557985"/>
                </a:lnTo>
                <a:lnTo>
                  <a:pt x="626754" y="556006"/>
                </a:lnTo>
                <a:lnTo>
                  <a:pt x="625332" y="553300"/>
                </a:lnTo>
                <a:lnTo>
                  <a:pt x="629617" y="552035"/>
                </a:lnTo>
                <a:lnTo>
                  <a:pt x="632717" y="551117"/>
                </a:lnTo>
                <a:lnTo>
                  <a:pt x="637144" y="548621"/>
                </a:lnTo>
                <a:lnTo>
                  <a:pt x="641469" y="546180"/>
                </a:lnTo>
                <a:lnTo>
                  <a:pt x="643529" y="548071"/>
                </a:lnTo>
                <a:lnTo>
                  <a:pt x="645570" y="549893"/>
                </a:lnTo>
                <a:lnTo>
                  <a:pt x="649575" y="554279"/>
                </a:lnTo>
                <a:lnTo>
                  <a:pt x="649847" y="555333"/>
                </a:lnTo>
                <a:lnTo>
                  <a:pt x="649575" y="557387"/>
                </a:lnTo>
                <a:lnTo>
                  <a:pt x="649180" y="559433"/>
                </a:lnTo>
                <a:lnTo>
                  <a:pt x="651615" y="565159"/>
                </a:lnTo>
                <a:lnTo>
                  <a:pt x="652315" y="565798"/>
                </a:lnTo>
                <a:lnTo>
                  <a:pt x="654314" y="566587"/>
                </a:lnTo>
                <a:lnTo>
                  <a:pt x="656701" y="568478"/>
                </a:lnTo>
                <a:lnTo>
                  <a:pt x="657756" y="570110"/>
                </a:lnTo>
                <a:lnTo>
                  <a:pt x="661210" y="572707"/>
                </a:lnTo>
                <a:lnTo>
                  <a:pt x="661794" y="573782"/>
                </a:lnTo>
                <a:lnTo>
                  <a:pt x="662121" y="575522"/>
                </a:lnTo>
                <a:lnTo>
                  <a:pt x="662685" y="577018"/>
                </a:lnTo>
                <a:lnTo>
                  <a:pt x="663332" y="578086"/>
                </a:lnTo>
                <a:lnTo>
                  <a:pt x="663957" y="579609"/>
                </a:lnTo>
                <a:lnTo>
                  <a:pt x="665453" y="581404"/>
                </a:lnTo>
                <a:lnTo>
                  <a:pt x="668302" y="583404"/>
                </a:lnTo>
                <a:lnTo>
                  <a:pt x="670281" y="584791"/>
                </a:lnTo>
                <a:lnTo>
                  <a:pt x="673049" y="586729"/>
                </a:lnTo>
                <a:lnTo>
                  <a:pt x="675850" y="590680"/>
                </a:lnTo>
                <a:lnTo>
                  <a:pt x="678286" y="594100"/>
                </a:lnTo>
                <a:lnTo>
                  <a:pt x="681061" y="597473"/>
                </a:lnTo>
                <a:lnTo>
                  <a:pt x="680653" y="600159"/>
                </a:lnTo>
                <a:lnTo>
                  <a:pt x="683461" y="604293"/>
                </a:lnTo>
                <a:lnTo>
                  <a:pt x="686419" y="609536"/>
                </a:lnTo>
                <a:lnTo>
                  <a:pt x="688691" y="614167"/>
                </a:lnTo>
                <a:lnTo>
                  <a:pt x="690302" y="616751"/>
                </a:lnTo>
                <a:lnTo>
                  <a:pt x="692240" y="620478"/>
                </a:lnTo>
                <a:lnTo>
                  <a:pt x="694607" y="625027"/>
                </a:lnTo>
                <a:lnTo>
                  <a:pt x="697299" y="630188"/>
                </a:lnTo>
                <a:lnTo>
                  <a:pt x="699360" y="633486"/>
                </a:lnTo>
                <a:lnTo>
                  <a:pt x="702046" y="638090"/>
                </a:lnTo>
                <a:lnTo>
                  <a:pt x="703372" y="640830"/>
                </a:lnTo>
                <a:lnTo>
                  <a:pt x="702467" y="642700"/>
                </a:lnTo>
                <a:lnTo>
                  <a:pt x="701352" y="645012"/>
                </a:lnTo>
                <a:lnTo>
                  <a:pt x="704807" y="646107"/>
                </a:lnTo>
                <a:lnTo>
                  <a:pt x="707200" y="646862"/>
                </a:lnTo>
                <a:lnTo>
                  <a:pt x="706602" y="649418"/>
                </a:lnTo>
                <a:lnTo>
                  <a:pt x="705813" y="652791"/>
                </a:lnTo>
                <a:lnTo>
                  <a:pt x="708520" y="654117"/>
                </a:lnTo>
                <a:lnTo>
                  <a:pt x="710356" y="655022"/>
                </a:lnTo>
                <a:lnTo>
                  <a:pt x="709975" y="656783"/>
                </a:lnTo>
                <a:lnTo>
                  <a:pt x="710988" y="658769"/>
                </a:lnTo>
                <a:lnTo>
                  <a:pt x="711151" y="662053"/>
                </a:lnTo>
                <a:lnTo>
                  <a:pt x="714449" y="661842"/>
                </a:lnTo>
                <a:lnTo>
                  <a:pt x="715904" y="661747"/>
                </a:lnTo>
                <a:lnTo>
                  <a:pt x="717876" y="663202"/>
                </a:lnTo>
                <a:lnTo>
                  <a:pt x="720474" y="665120"/>
                </a:lnTo>
                <a:lnTo>
                  <a:pt x="723078" y="666915"/>
                </a:lnTo>
                <a:lnTo>
                  <a:pt x="725302" y="668445"/>
                </a:lnTo>
                <a:lnTo>
                  <a:pt x="728219" y="669349"/>
                </a:lnTo>
                <a:lnTo>
                  <a:pt x="731816" y="670648"/>
                </a:lnTo>
                <a:lnTo>
                  <a:pt x="733584" y="673300"/>
                </a:lnTo>
                <a:lnTo>
                  <a:pt x="736862" y="674436"/>
                </a:lnTo>
                <a:lnTo>
                  <a:pt x="738086" y="678128"/>
                </a:lnTo>
                <a:lnTo>
                  <a:pt x="741874" y="679481"/>
                </a:lnTo>
                <a:lnTo>
                  <a:pt x="744104" y="678577"/>
                </a:lnTo>
                <a:lnTo>
                  <a:pt x="744907" y="680080"/>
                </a:lnTo>
                <a:lnTo>
                  <a:pt x="745539" y="681807"/>
                </a:lnTo>
                <a:lnTo>
                  <a:pt x="745709" y="683983"/>
                </a:lnTo>
                <a:lnTo>
                  <a:pt x="745498" y="686105"/>
                </a:lnTo>
                <a:lnTo>
                  <a:pt x="744553" y="687873"/>
                </a:lnTo>
                <a:lnTo>
                  <a:pt x="743839" y="689777"/>
                </a:lnTo>
                <a:lnTo>
                  <a:pt x="743363" y="691824"/>
                </a:lnTo>
                <a:lnTo>
                  <a:pt x="743179" y="694013"/>
                </a:lnTo>
                <a:lnTo>
                  <a:pt x="743295" y="696353"/>
                </a:lnTo>
                <a:lnTo>
                  <a:pt x="743676" y="698392"/>
                </a:lnTo>
                <a:lnTo>
                  <a:pt x="744839" y="702160"/>
                </a:lnTo>
                <a:lnTo>
                  <a:pt x="745226" y="704465"/>
                </a:lnTo>
                <a:lnTo>
                  <a:pt x="745274" y="705995"/>
                </a:lnTo>
                <a:lnTo>
                  <a:pt x="742697" y="711367"/>
                </a:lnTo>
                <a:lnTo>
                  <a:pt x="741806" y="713917"/>
                </a:lnTo>
                <a:lnTo>
                  <a:pt x="741887" y="715059"/>
                </a:lnTo>
                <a:lnTo>
                  <a:pt x="740011" y="717711"/>
                </a:lnTo>
                <a:lnTo>
                  <a:pt x="736563" y="721411"/>
                </a:lnTo>
                <a:lnTo>
                  <a:pt x="734999" y="723539"/>
                </a:lnTo>
                <a:lnTo>
                  <a:pt x="734224" y="722832"/>
                </a:lnTo>
                <a:lnTo>
                  <a:pt x="729763" y="722281"/>
                </a:lnTo>
                <a:lnTo>
                  <a:pt x="728144" y="717555"/>
                </a:lnTo>
                <a:lnTo>
                  <a:pt x="727288" y="713876"/>
                </a:lnTo>
                <a:lnTo>
                  <a:pt x="725989" y="710667"/>
                </a:lnTo>
                <a:lnTo>
                  <a:pt x="726023" y="709939"/>
                </a:lnTo>
                <a:lnTo>
                  <a:pt x="727206" y="707790"/>
                </a:lnTo>
                <a:lnTo>
                  <a:pt x="731667" y="706022"/>
                </a:lnTo>
                <a:lnTo>
                  <a:pt x="731708" y="705315"/>
                </a:lnTo>
                <a:lnTo>
                  <a:pt x="730048" y="704846"/>
                </a:lnTo>
                <a:lnTo>
                  <a:pt x="729647" y="704077"/>
                </a:lnTo>
                <a:lnTo>
                  <a:pt x="729192" y="700575"/>
                </a:lnTo>
                <a:lnTo>
                  <a:pt x="729314" y="697495"/>
                </a:lnTo>
                <a:lnTo>
                  <a:pt x="729198" y="695448"/>
                </a:lnTo>
                <a:lnTo>
                  <a:pt x="728457" y="691259"/>
                </a:lnTo>
                <a:lnTo>
                  <a:pt x="727342" y="688689"/>
                </a:lnTo>
                <a:lnTo>
                  <a:pt x="724466" y="683657"/>
                </a:lnTo>
                <a:lnTo>
                  <a:pt x="724221" y="682385"/>
                </a:lnTo>
                <a:lnTo>
                  <a:pt x="725486" y="680787"/>
                </a:lnTo>
                <a:lnTo>
                  <a:pt x="726274" y="679298"/>
                </a:lnTo>
                <a:lnTo>
                  <a:pt x="721412" y="681889"/>
                </a:lnTo>
                <a:lnTo>
                  <a:pt x="714776" y="684602"/>
                </a:lnTo>
                <a:lnTo>
                  <a:pt x="711933" y="686492"/>
                </a:lnTo>
                <a:lnTo>
                  <a:pt x="711335" y="687247"/>
                </a:lnTo>
                <a:lnTo>
                  <a:pt x="711131" y="687886"/>
                </a:lnTo>
                <a:lnTo>
                  <a:pt x="711648" y="689668"/>
                </a:lnTo>
                <a:lnTo>
                  <a:pt x="711566" y="690239"/>
                </a:lnTo>
                <a:lnTo>
                  <a:pt x="710988" y="691293"/>
                </a:lnTo>
                <a:lnTo>
                  <a:pt x="710301" y="694258"/>
                </a:lnTo>
                <a:lnTo>
                  <a:pt x="708860" y="697393"/>
                </a:lnTo>
                <a:lnTo>
                  <a:pt x="708132" y="698039"/>
                </a:lnTo>
                <a:lnTo>
                  <a:pt x="705541" y="696869"/>
                </a:lnTo>
                <a:lnTo>
                  <a:pt x="704847" y="695870"/>
                </a:lnTo>
                <a:lnTo>
                  <a:pt x="703549" y="691769"/>
                </a:lnTo>
                <a:lnTo>
                  <a:pt x="703848" y="690675"/>
                </a:lnTo>
                <a:lnTo>
                  <a:pt x="704793" y="689750"/>
                </a:lnTo>
                <a:lnTo>
                  <a:pt x="706078" y="687757"/>
                </a:lnTo>
                <a:lnTo>
                  <a:pt x="707697" y="684684"/>
                </a:lnTo>
                <a:lnTo>
                  <a:pt x="710791" y="676843"/>
                </a:lnTo>
                <a:lnTo>
                  <a:pt x="712810" y="676809"/>
                </a:lnTo>
                <a:lnTo>
                  <a:pt x="716374" y="675252"/>
                </a:lnTo>
                <a:lnTo>
                  <a:pt x="710784" y="674470"/>
                </a:lnTo>
                <a:lnTo>
                  <a:pt x="709948" y="674062"/>
                </a:lnTo>
                <a:lnTo>
                  <a:pt x="709199" y="672987"/>
                </a:lnTo>
                <a:lnTo>
                  <a:pt x="708533" y="671247"/>
                </a:lnTo>
                <a:lnTo>
                  <a:pt x="707397" y="669309"/>
                </a:lnTo>
                <a:lnTo>
                  <a:pt x="705269" y="668629"/>
                </a:lnTo>
                <a:lnTo>
                  <a:pt x="704337" y="667915"/>
                </a:lnTo>
                <a:lnTo>
                  <a:pt x="702930" y="665555"/>
                </a:lnTo>
                <a:lnTo>
                  <a:pt x="701985" y="664494"/>
                </a:lnTo>
                <a:lnTo>
                  <a:pt x="701468" y="663182"/>
                </a:lnTo>
                <a:lnTo>
                  <a:pt x="701379" y="661618"/>
                </a:lnTo>
                <a:lnTo>
                  <a:pt x="700978" y="660829"/>
                </a:lnTo>
                <a:lnTo>
                  <a:pt x="699516" y="660543"/>
                </a:lnTo>
                <a:lnTo>
                  <a:pt x="698727" y="660006"/>
                </a:lnTo>
                <a:lnTo>
                  <a:pt x="698510" y="655953"/>
                </a:lnTo>
                <a:lnTo>
                  <a:pt x="695599" y="654913"/>
                </a:lnTo>
                <a:lnTo>
                  <a:pt x="694409" y="654015"/>
                </a:lnTo>
                <a:lnTo>
                  <a:pt x="692492" y="651472"/>
                </a:lnTo>
                <a:lnTo>
                  <a:pt x="691961" y="650234"/>
                </a:lnTo>
                <a:lnTo>
                  <a:pt x="691791" y="649201"/>
                </a:lnTo>
                <a:lnTo>
                  <a:pt x="692261" y="646386"/>
                </a:lnTo>
                <a:lnTo>
                  <a:pt x="692063" y="645855"/>
                </a:lnTo>
                <a:lnTo>
                  <a:pt x="690363" y="646141"/>
                </a:lnTo>
                <a:lnTo>
                  <a:pt x="679823" y="641768"/>
                </a:lnTo>
                <a:lnTo>
                  <a:pt x="680381" y="635968"/>
                </a:lnTo>
                <a:lnTo>
                  <a:pt x="678429" y="628277"/>
                </a:lnTo>
                <a:lnTo>
                  <a:pt x="676333" y="625149"/>
                </a:lnTo>
                <a:lnTo>
                  <a:pt x="676748" y="623925"/>
                </a:lnTo>
                <a:lnTo>
                  <a:pt x="677196" y="623279"/>
                </a:lnTo>
                <a:lnTo>
                  <a:pt x="678137" y="623265"/>
                </a:lnTo>
                <a:lnTo>
                  <a:pt x="682183" y="625544"/>
                </a:lnTo>
                <a:lnTo>
                  <a:pt x="685991" y="628236"/>
                </a:lnTo>
                <a:lnTo>
                  <a:pt x="686481" y="627842"/>
                </a:lnTo>
                <a:lnTo>
                  <a:pt x="680394" y="622116"/>
                </a:lnTo>
                <a:lnTo>
                  <a:pt x="678871" y="620403"/>
                </a:lnTo>
                <a:lnTo>
                  <a:pt x="678490" y="618336"/>
                </a:lnTo>
                <a:lnTo>
                  <a:pt x="678470" y="617227"/>
                </a:lnTo>
                <a:lnTo>
                  <a:pt x="678953" y="616649"/>
                </a:lnTo>
                <a:lnTo>
                  <a:pt x="684658" y="617166"/>
                </a:lnTo>
                <a:lnTo>
                  <a:pt x="684998" y="616737"/>
                </a:lnTo>
                <a:lnTo>
                  <a:pt x="679211" y="615051"/>
                </a:lnTo>
                <a:lnTo>
                  <a:pt x="678028" y="615058"/>
                </a:lnTo>
                <a:lnTo>
                  <a:pt x="676761" y="617479"/>
                </a:lnTo>
                <a:lnTo>
                  <a:pt x="676163" y="618050"/>
                </a:lnTo>
                <a:lnTo>
                  <a:pt x="674918" y="617934"/>
                </a:lnTo>
                <a:lnTo>
                  <a:pt x="674497" y="617560"/>
                </a:lnTo>
                <a:lnTo>
                  <a:pt x="673028" y="614629"/>
                </a:lnTo>
                <a:lnTo>
                  <a:pt x="671627" y="612583"/>
                </a:lnTo>
                <a:lnTo>
                  <a:pt x="669023" y="609747"/>
                </a:lnTo>
                <a:lnTo>
                  <a:pt x="668534" y="607721"/>
                </a:lnTo>
                <a:lnTo>
                  <a:pt x="668404" y="604735"/>
                </a:lnTo>
                <a:lnTo>
                  <a:pt x="668751" y="601907"/>
                </a:lnTo>
                <a:lnTo>
                  <a:pt x="670880" y="595419"/>
                </a:lnTo>
                <a:lnTo>
                  <a:pt x="671743" y="594291"/>
                </a:lnTo>
                <a:lnTo>
                  <a:pt x="671967" y="593583"/>
                </a:lnTo>
                <a:lnTo>
                  <a:pt x="671308" y="593692"/>
                </a:lnTo>
                <a:lnTo>
                  <a:pt x="670682" y="594311"/>
                </a:lnTo>
                <a:lnTo>
                  <a:pt x="668921" y="597330"/>
                </a:lnTo>
                <a:lnTo>
                  <a:pt x="667106" y="602267"/>
                </a:lnTo>
                <a:lnTo>
                  <a:pt x="665623" y="603947"/>
                </a:lnTo>
                <a:lnTo>
                  <a:pt x="664691" y="603538"/>
                </a:lnTo>
                <a:lnTo>
                  <a:pt x="663284" y="601533"/>
                </a:lnTo>
                <a:lnTo>
                  <a:pt x="660346" y="599078"/>
                </a:lnTo>
                <a:lnTo>
                  <a:pt x="656946" y="598445"/>
                </a:lnTo>
                <a:lnTo>
                  <a:pt x="654797" y="595929"/>
                </a:lnTo>
                <a:lnTo>
                  <a:pt x="651622" y="588898"/>
                </a:lnTo>
                <a:lnTo>
                  <a:pt x="651193" y="585382"/>
                </a:lnTo>
                <a:lnTo>
                  <a:pt x="650785" y="584519"/>
                </a:lnTo>
                <a:lnTo>
                  <a:pt x="649065" y="583376"/>
                </a:lnTo>
                <a:lnTo>
                  <a:pt x="648004" y="581683"/>
                </a:lnTo>
                <a:lnTo>
                  <a:pt x="646372" y="573047"/>
                </a:lnTo>
                <a:lnTo>
                  <a:pt x="644216" y="567009"/>
                </a:lnTo>
                <a:lnTo>
                  <a:pt x="643680" y="563806"/>
                </a:lnTo>
                <a:lnTo>
                  <a:pt x="643856" y="560623"/>
                </a:lnTo>
                <a:lnTo>
                  <a:pt x="643577" y="560270"/>
                </a:lnTo>
                <a:lnTo>
                  <a:pt x="642836" y="562752"/>
                </a:lnTo>
                <a:lnTo>
                  <a:pt x="642646" y="564044"/>
                </a:lnTo>
                <a:lnTo>
                  <a:pt x="641285" y="564411"/>
                </a:lnTo>
                <a:lnTo>
                  <a:pt x="642564" y="566920"/>
                </a:lnTo>
                <a:lnTo>
                  <a:pt x="642883" y="568172"/>
                </a:lnTo>
                <a:lnTo>
                  <a:pt x="642244" y="568070"/>
                </a:lnTo>
                <a:lnTo>
                  <a:pt x="640939" y="568382"/>
                </a:lnTo>
                <a:lnTo>
                  <a:pt x="643155" y="572646"/>
                </a:lnTo>
                <a:lnTo>
                  <a:pt x="644149" y="579228"/>
                </a:lnTo>
                <a:lnTo>
                  <a:pt x="645617" y="584084"/>
                </a:lnTo>
                <a:lnTo>
                  <a:pt x="646569" y="588007"/>
                </a:lnTo>
                <a:lnTo>
                  <a:pt x="646998" y="590979"/>
                </a:lnTo>
                <a:lnTo>
                  <a:pt x="647623" y="593814"/>
                </a:lnTo>
                <a:lnTo>
                  <a:pt x="649337" y="600050"/>
                </a:lnTo>
                <a:lnTo>
                  <a:pt x="649568" y="601288"/>
                </a:lnTo>
                <a:lnTo>
                  <a:pt x="649365" y="602294"/>
                </a:lnTo>
                <a:lnTo>
                  <a:pt x="648799" y="603491"/>
                </a:lnTo>
                <a:lnTo>
                  <a:pt x="647820" y="603940"/>
                </a:lnTo>
                <a:lnTo>
                  <a:pt x="644747" y="603124"/>
                </a:lnTo>
                <a:lnTo>
                  <a:pt x="643591" y="601587"/>
                </a:lnTo>
                <a:lnTo>
                  <a:pt x="641931" y="598758"/>
                </a:lnTo>
                <a:lnTo>
                  <a:pt x="639606" y="597453"/>
                </a:lnTo>
                <a:lnTo>
                  <a:pt x="633846" y="598099"/>
                </a:lnTo>
                <a:lnTo>
                  <a:pt x="633384" y="597881"/>
                </a:lnTo>
                <a:lnTo>
                  <a:pt x="633404" y="595569"/>
                </a:lnTo>
                <a:lnTo>
                  <a:pt x="634064" y="591441"/>
                </a:lnTo>
                <a:lnTo>
                  <a:pt x="633533" y="589768"/>
                </a:lnTo>
                <a:lnTo>
                  <a:pt x="630556" y="583669"/>
                </a:lnTo>
                <a:lnTo>
                  <a:pt x="630602" y="582472"/>
                </a:lnTo>
                <a:lnTo>
                  <a:pt x="634737" y="579657"/>
                </a:lnTo>
                <a:lnTo>
                  <a:pt x="632732" y="579446"/>
                </a:lnTo>
                <a:lnTo>
                  <a:pt x="631112" y="580548"/>
                </a:lnTo>
                <a:lnTo>
                  <a:pt x="630487" y="579840"/>
                </a:lnTo>
                <a:lnTo>
                  <a:pt x="629508" y="575903"/>
                </a:lnTo>
                <a:lnTo>
                  <a:pt x="628875" y="574434"/>
                </a:lnTo>
                <a:lnTo>
                  <a:pt x="628562" y="574122"/>
                </a:lnTo>
                <a:lnTo>
                  <a:pt x="628386" y="577868"/>
                </a:lnTo>
                <a:lnTo>
                  <a:pt x="629072" y="579834"/>
                </a:lnTo>
                <a:lnTo>
                  <a:pt x="629174" y="580969"/>
                </a:lnTo>
                <a:lnTo>
                  <a:pt x="629066" y="582554"/>
                </a:lnTo>
                <a:lnTo>
                  <a:pt x="628637" y="583689"/>
                </a:lnTo>
                <a:lnTo>
                  <a:pt x="627882" y="584376"/>
                </a:lnTo>
                <a:lnTo>
                  <a:pt x="627128" y="584546"/>
                </a:lnTo>
                <a:lnTo>
                  <a:pt x="625734" y="583757"/>
                </a:lnTo>
                <a:lnTo>
                  <a:pt x="624183" y="582268"/>
                </a:lnTo>
                <a:lnTo>
                  <a:pt x="622830" y="581568"/>
                </a:lnTo>
                <a:lnTo>
                  <a:pt x="622327" y="580976"/>
                </a:lnTo>
                <a:lnTo>
                  <a:pt x="621688" y="579330"/>
                </a:lnTo>
                <a:lnTo>
                  <a:pt x="620641" y="578079"/>
                </a:lnTo>
                <a:lnTo>
                  <a:pt x="615588" y="576495"/>
                </a:lnTo>
                <a:lnTo>
                  <a:pt x="612576" y="574618"/>
                </a:lnTo>
                <a:lnTo>
                  <a:pt x="612325" y="575114"/>
                </a:lnTo>
                <a:lnTo>
                  <a:pt x="613262" y="577114"/>
                </a:lnTo>
                <a:lnTo>
                  <a:pt x="613351" y="578297"/>
                </a:lnTo>
                <a:lnTo>
                  <a:pt x="612589" y="578657"/>
                </a:lnTo>
                <a:lnTo>
                  <a:pt x="611229" y="580554"/>
                </a:lnTo>
                <a:lnTo>
                  <a:pt x="611624" y="580813"/>
                </a:lnTo>
                <a:lnTo>
                  <a:pt x="613058" y="580187"/>
                </a:lnTo>
                <a:lnTo>
                  <a:pt x="614663" y="580262"/>
                </a:lnTo>
                <a:lnTo>
                  <a:pt x="617315" y="581411"/>
                </a:lnTo>
                <a:lnTo>
                  <a:pt x="619722" y="582921"/>
                </a:lnTo>
                <a:lnTo>
                  <a:pt x="620593" y="583764"/>
                </a:lnTo>
                <a:lnTo>
                  <a:pt x="620953" y="585015"/>
                </a:lnTo>
                <a:lnTo>
                  <a:pt x="621252" y="585457"/>
                </a:lnTo>
                <a:lnTo>
                  <a:pt x="623605" y="586913"/>
                </a:lnTo>
                <a:lnTo>
                  <a:pt x="623721" y="587674"/>
                </a:lnTo>
                <a:lnTo>
                  <a:pt x="622204" y="589945"/>
                </a:lnTo>
                <a:lnTo>
                  <a:pt x="625332" y="589694"/>
                </a:lnTo>
                <a:lnTo>
                  <a:pt x="627149" y="590503"/>
                </a:lnTo>
                <a:lnTo>
                  <a:pt x="629474" y="594012"/>
                </a:lnTo>
                <a:lnTo>
                  <a:pt x="630262" y="595963"/>
                </a:lnTo>
                <a:lnTo>
                  <a:pt x="630372" y="598459"/>
                </a:lnTo>
                <a:lnTo>
                  <a:pt x="629889" y="599180"/>
                </a:lnTo>
                <a:lnTo>
                  <a:pt x="628964" y="599683"/>
                </a:lnTo>
                <a:lnTo>
                  <a:pt x="622612" y="600499"/>
                </a:lnTo>
                <a:lnTo>
                  <a:pt x="620321" y="603498"/>
                </a:lnTo>
                <a:lnTo>
                  <a:pt x="619845" y="603538"/>
                </a:lnTo>
                <a:lnTo>
                  <a:pt x="618098" y="602723"/>
                </a:lnTo>
                <a:lnTo>
                  <a:pt x="614928" y="600329"/>
                </a:lnTo>
                <a:lnTo>
                  <a:pt x="610978" y="598051"/>
                </a:lnTo>
                <a:lnTo>
                  <a:pt x="601967" y="591271"/>
                </a:lnTo>
                <a:lnTo>
                  <a:pt x="601723" y="590952"/>
                </a:lnTo>
                <a:lnTo>
                  <a:pt x="601574" y="589639"/>
                </a:lnTo>
                <a:lnTo>
                  <a:pt x="600954" y="588966"/>
                </a:lnTo>
                <a:lnTo>
                  <a:pt x="599730" y="588395"/>
                </a:lnTo>
                <a:lnTo>
                  <a:pt x="598030" y="586668"/>
                </a:lnTo>
                <a:lnTo>
                  <a:pt x="595861" y="583784"/>
                </a:lnTo>
                <a:lnTo>
                  <a:pt x="594521" y="581527"/>
                </a:lnTo>
                <a:lnTo>
                  <a:pt x="594012" y="579902"/>
                </a:lnTo>
                <a:lnTo>
                  <a:pt x="592747" y="578038"/>
                </a:lnTo>
                <a:lnTo>
                  <a:pt x="588667" y="574142"/>
                </a:lnTo>
                <a:lnTo>
                  <a:pt x="586531" y="572646"/>
                </a:lnTo>
                <a:lnTo>
                  <a:pt x="584648" y="571796"/>
                </a:lnTo>
                <a:lnTo>
                  <a:pt x="583009" y="571612"/>
                </a:lnTo>
                <a:lnTo>
                  <a:pt x="582567" y="571089"/>
                </a:lnTo>
                <a:lnTo>
                  <a:pt x="583322" y="570232"/>
                </a:lnTo>
                <a:lnTo>
                  <a:pt x="583438" y="569729"/>
                </a:lnTo>
                <a:lnTo>
                  <a:pt x="579820" y="568920"/>
                </a:lnTo>
                <a:lnTo>
                  <a:pt x="576386" y="567083"/>
                </a:lnTo>
                <a:lnTo>
                  <a:pt x="567675" y="561909"/>
                </a:lnTo>
                <a:lnTo>
                  <a:pt x="563173" y="558658"/>
                </a:lnTo>
                <a:lnTo>
                  <a:pt x="560548" y="557101"/>
                </a:lnTo>
                <a:lnTo>
                  <a:pt x="559426" y="556224"/>
                </a:lnTo>
                <a:lnTo>
                  <a:pt x="558930" y="555510"/>
                </a:lnTo>
                <a:lnTo>
                  <a:pt x="559562" y="554762"/>
                </a:lnTo>
                <a:lnTo>
                  <a:pt x="561317" y="553987"/>
                </a:lnTo>
                <a:lnTo>
                  <a:pt x="562507" y="553103"/>
                </a:lnTo>
                <a:lnTo>
                  <a:pt x="564384" y="549791"/>
                </a:lnTo>
                <a:lnTo>
                  <a:pt x="564526" y="548723"/>
                </a:lnTo>
                <a:lnTo>
                  <a:pt x="563520" y="546309"/>
                </a:lnTo>
                <a:lnTo>
                  <a:pt x="563071" y="544106"/>
                </a:lnTo>
                <a:lnTo>
                  <a:pt x="563092" y="542882"/>
                </a:lnTo>
                <a:lnTo>
                  <a:pt x="563357" y="541658"/>
                </a:lnTo>
                <a:lnTo>
                  <a:pt x="563642" y="540863"/>
                </a:lnTo>
                <a:lnTo>
                  <a:pt x="564439" y="540094"/>
                </a:lnTo>
                <a:lnTo>
                  <a:pt x="564996" y="539707"/>
                </a:lnTo>
                <a:lnTo>
                  <a:pt x="565689" y="539972"/>
                </a:lnTo>
                <a:lnTo>
                  <a:pt x="567899" y="543004"/>
                </a:lnTo>
                <a:lnTo>
                  <a:pt x="568212" y="544106"/>
                </a:lnTo>
                <a:lnTo>
                  <a:pt x="568110" y="548241"/>
                </a:lnTo>
                <a:lnTo>
                  <a:pt x="568742" y="553062"/>
                </a:lnTo>
                <a:lnTo>
                  <a:pt x="568946" y="552708"/>
                </a:lnTo>
                <a:lnTo>
                  <a:pt x="569150" y="551117"/>
                </a:lnTo>
                <a:lnTo>
                  <a:pt x="569280" y="548071"/>
                </a:lnTo>
                <a:lnTo>
                  <a:pt x="569531" y="546602"/>
                </a:lnTo>
                <a:lnTo>
                  <a:pt x="570007" y="545174"/>
                </a:lnTo>
                <a:lnTo>
                  <a:pt x="570810" y="544419"/>
                </a:lnTo>
                <a:lnTo>
                  <a:pt x="573305" y="544854"/>
                </a:lnTo>
                <a:lnTo>
                  <a:pt x="574455" y="544596"/>
                </a:lnTo>
                <a:lnTo>
                  <a:pt x="569599" y="542406"/>
                </a:lnTo>
                <a:lnTo>
                  <a:pt x="566546" y="538292"/>
                </a:lnTo>
                <a:lnTo>
                  <a:pt x="565995" y="537864"/>
                </a:lnTo>
                <a:lnTo>
                  <a:pt x="564322" y="537680"/>
                </a:lnTo>
                <a:lnTo>
                  <a:pt x="562555" y="539346"/>
                </a:lnTo>
                <a:lnTo>
                  <a:pt x="558005" y="544766"/>
                </a:lnTo>
                <a:lnTo>
                  <a:pt x="556727" y="545718"/>
                </a:lnTo>
                <a:lnTo>
                  <a:pt x="551008" y="548710"/>
                </a:lnTo>
                <a:lnTo>
                  <a:pt x="547132" y="549308"/>
                </a:lnTo>
                <a:lnTo>
                  <a:pt x="542766" y="548839"/>
                </a:lnTo>
                <a:lnTo>
                  <a:pt x="539047" y="547867"/>
                </a:lnTo>
                <a:lnTo>
                  <a:pt x="529717" y="543134"/>
                </a:lnTo>
                <a:lnTo>
                  <a:pt x="528262" y="542032"/>
                </a:lnTo>
                <a:lnTo>
                  <a:pt x="530431" y="539094"/>
                </a:lnTo>
                <a:lnTo>
                  <a:pt x="530519" y="538177"/>
                </a:lnTo>
                <a:lnTo>
                  <a:pt x="529765" y="535178"/>
                </a:lnTo>
                <a:lnTo>
                  <a:pt x="529139" y="534321"/>
                </a:lnTo>
                <a:lnTo>
                  <a:pt x="528255" y="533845"/>
                </a:lnTo>
                <a:lnTo>
                  <a:pt x="528003" y="534185"/>
                </a:lnTo>
                <a:lnTo>
                  <a:pt x="527997" y="535076"/>
                </a:lnTo>
                <a:lnTo>
                  <a:pt x="528235" y="536728"/>
                </a:lnTo>
                <a:lnTo>
                  <a:pt x="527521" y="537598"/>
                </a:lnTo>
                <a:lnTo>
                  <a:pt x="525936" y="538537"/>
                </a:lnTo>
                <a:lnTo>
                  <a:pt x="523264" y="539489"/>
                </a:lnTo>
                <a:lnTo>
                  <a:pt x="514981" y="537068"/>
                </a:lnTo>
                <a:lnTo>
                  <a:pt x="506495" y="535062"/>
                </a:lnTo>
                <a:lnTo>
                  <a:pt x="498919" y="534647"/>
                </a:lnTo>
                <a:lnTo>
                  <a:pt x="488224" y="536245"/>
                </a:lnTo>
                <a:lnTo>
                  <a:pt x="482518" y="537850"/>
                </a:lnTo>
                <a:lnTo>
                  <a:pt x="479193" y="538007"/>
                </a:lnTo>
                <a:lnTo>
                  <a:pt x="475990" y="537721"/>
                </a:lnTo>
                <a:lnTo>
                  <a:pt x="475724" y="536599"/>
                </a:lnTo>
                <a:lnTo>
                  <a:pt x="477187" y="535939"/>
                </a:lnTo>
                <a:lnTo>
                  <a:pt x="477105" y="535123"/>
                </a:lnTo>
                <a:lnTo>
                  <a:pt x="475255" y="532580"/>
                </a:lnTo>
                <a:lnTo>
                  <a:pt x="472448" y="531036"/>
                </a:lnTo>
                <a:lnTo>
                  <a:pt x="468680" y="530492"/>
                </a:lnTo>
                <a:lnTo>
                  <a:pt x="466524" y="529744"/>
                </a:lnTo>
                <a:lnTo>
                  <a:pt x="465980" y="528799"/>
                </a:lnTo>
                <a:lnTo>
                  <a:pt x="464647" y="527902"/>
                </a:lnTo>
                <a:lnTo>
                  <a:pt x="462526" y="527045"/>
                </a:lnTo>
                <a:lnTo>
                  <a:pt x="461595" y="525501"/>
                </a:lnTo>
                <a:lnTo>
                  <a:pt x="462335" y="520714"/>
                </a:lnTo>
                <a:lnTo>
                  <a:pt x="463056" y="517838"/>
                </a:lnTo>
                <a:lnTo>
                  <a:pt x="463778" y="515859"/>
                </a:lnTo>
                <a:lnTo>
                  <a:pt x="465599" y="512574"/>
                </a:lnTo>
                <a:lnTo>
                  <a:pt x="464967" y="512819"/>
                </a:lnTo>
                <a:lnTo>
                  <a:pt x="462322" y="515226"/>
                </a:lnTo>
                <a:lnTo>
                  <a:pt x="460016" y="517708"/>
                </a:lnTo>
                <a:lnTo>
                  <a:pt x="457881" y="520932"/>
                </a:lnTo>
                <a:lnTo>
                  <a:pt x="456610" y="522407"/>
                </a:lnTo>
                <a:lnTo>
                  <a:pt x="454978" y="523767"/>
                </a:lnTo>
                <a:lnTo>
                  <a:pt x="452428" y="523448"/>
                </a:lnTo>
                <a:lnTo>
                  <a:pt x="448966" y="521435"/>
                </a:lnTo>
                <a:lnTo>
                  <a:pt x="446002" y="520394"/>
                </a:lnTo>
                <a:lnTo>
                  <a:pt x="443533" y="520333"/>
                </a:lnTo>
                <a:lnTo>
                  <a:pt x="442554" y="519986"/>
                </a:lnTo>
                <a:lnTo>
                  <a:pt x="444240" y="518184"/>
                </a:lnTo>
                <a:lnTo>
                  <a:pt x="445213" y="516736"/>
                </a:lnTo>
                <a:lnTo>
                  <a:pt x="446539" y="514410"/>
                </a:lnTo>
                <a:lnTo>
                  <a:pt x="446831" y="513275"/>
                </a:lnTo>
                <a:lnTo>
                  <a:pt x="437780" y="512901"/>
                </a:lnTo>
                <a:lnTo>
                  <a:pt x="437447" y="511670"/>
                </a:lnTo>
                <a:lnTo>
                  <a:pt x="437433" y="510765"/>
                </a:lnTo>
                <a:lnTo>
                  <a:pt x="437148" y="510017"/>
                </a:lnTo>
                <a:lnTo>
                  <a:pt x="435835" y="509460"/>
                </a:lnTo>
                <a:lnTo>
                  <a:pt x="433999" y="509888"/>
                </a:lnTo>
                <a:lnTo>
                  <a:pt x="431028" y="511343"/>
                </a:lnTo>
                <a:lnTo>
                  <a:pt x="429743" y="510235"/>
                </a:lnTo>
                <a:lnTo>
                  <a:pt x="430198" y="509616"/>
                </a:lnTo>
                <a:lnTo>
                  <a:pt x="431171" y="509161"/>
                </a:lnTo>
                <a:lnTo>
                  <a:pt x="433149" y="507046"/>
                </a:lnTo>
                <a:lnTo>
                  <a:pt x="430477" y="505951"/>
                </a:lnTo>
                <a:lnTo>
                  <a:pt x="429110" y="504693"/>
                </a:lnTo>
                <a:lnTo>
                  <a:pt x="428444" y="503659"/>
                </a:lnTo>
                <a:lnTo>
                  <a:pt x="428491" y="499926"/>
                </a:lnTo>
                <a:lnTo>
                  <a:pt x="429199" y="497526"/>
                </a:lnTo>
                <a:lnTo>
                  <a:pt x="435196" y="495193"/>
                </a:lnTo>
                <a:lnTo>
                  <a:pt x="433299" y="494282"/>
                </a:lnTo>
                <a:lnTo>
                  <a:pt x="429511" y="494595"/>
                </a:lnTo>
                <a:lnTo>
                  <a:pt x="426968" y="496581"/>
                </a:lnTo>
                <a:lnTo>
                  <a:pt x="423949" y="499437"/>
                </a:lnTo>
                <a:lnTo>
                  <a:pt x="421922" y="500504"/>
                </a:lnTo>
                <a:lnTo>
                  <a:pt x="420889" y="499783"/>
                </a:lnTo>
                <a:lnTo>
                  <a:pt x="419522" y="499532"/>
                </a:lnTo>
                <a:lnTo>
                  <a:pt x="417822" y="499756"/>
                </a:lnTo>
                <a:lnTo>
                  <a:pt x="416680" y="500484"/>
                </a:lnTo>
                <a:lnTo>
                  <a:pt x="416095" y="501721"/>
                </a:lnTo>
                <a:lnTo>
                  <a:pt x="415415" y="502558"/>
                </a:lnTo>
                <a:lnTo>
                  <a:pt x="414646" y="502986"/>
                </a:lnTo>
                <a:lnTo>
                  <a:pt x="414089" y="502843"/>
                </a:lnTo>
                <a:lnTo>
                  <a:pt x="413273" y="501579"/>
                </a:lnTo>
                <a:lnTo>
                  <a:pt x="411559" y="500790"/>
                </a:lnTo>
                <a:lnTo>
                  <a:pt x="410716" y="499824"/>
                </a:lnTo>
                <a:lnTo>
                  <a:pt x="410233" y="500429"/>
                </a:lnTo>
                <a:lnTo>
                  <a:pt x="409648" y="502252"/>
                </a:lnTo>
                <a:lnTo>
                  <a:pt x="409030" y="503177"/>
                </a:lnTo>
                <a:lnTo>
                  <a:pt x="406133" y="504122"/>
                </a:lnTo>
                <a:lnTo>
                  <a:pt x="404542" y="503945"/>
                </a:lnTo>
                <a:lnTo>
                  <a:pt x="402638" y="501660"/>
                </a:lnTo>
                <a:lnTo>
                  <a:pt x="402366" y="500865"/>
                </a:lnTo>
                <a:lnTo>
                  <a:pt x="403012" y="498879"/>
                </a:lnTo>
                <a:lnTo>
                  <a:pt x="407194" y="490991"/>
                </a:lnTo>
                <a:lnTo>
                  <a:pt x="406772" y="491038"/>
                </a:lnTo>
                <a:lnTo>
                  <a:pt x="405419" y="492283"/>
                </a:lnTo>
                <a:lnTo>
                  <a:pt x="402719" y="495438"/>
                </a:lnTo>
                <a:lnTo>
                  <a:pt x="401516" y="496377"/>
                </a:lnTo>
                <a:lnTo>
                  <a:pt x="399442" y="496499"/>
                </a:lnTo>
                <a:lnTo>
                  <a:pt x="398476" y="496159"/>
                </a:lnTo>
                <a:lnTo>
                  <a:pt x="397306" y="496417"/>
                </a:lnTo>
                <a:lnTo>
                  <a:pt x="395933" y="497261"/>
                </a:lnTo>
                <a:lnTo>
                  <a:pt x="395042" y="498185"/>
                </a:lnTo>
                <a:lnTo>
                  <a:pt x="394620" y="499185"/>
                </a:lnTo>
                <a:lnTo>
                  <a:pt x="394906" y="499355"/>
                </a:lnTo>
                <a:lnTo>
                  <a:pt x="396973" y="498213"/>
                </a:lnTo>
                <a:lnTo>
                  <a:pt x="398150" y="497907"/>
                </a:lnTo>
                <a:lnTo>
                  <a:pt x="398476" y="498464"/>
                </a:lnTo>
                <a:lnTo>
                  <a:pt x="396864" y="502007"/>
                </a:lnTo>
                <a:lnTo>
                  <a:pt x="395885" y="505387"/>
                </a:lnTo>
                <a:lnTo>
                  <a:pt x="394953" y="506237"/>
                </a:lnTo>
                <a:lnTo>
                  <a:pt x="393471" y="506094"/>
                </a:lnTo>
                <a:lnTo>
                  <a:pt x="391846" y="506427"/>
                </a:lnTo>
                <a:lnTo>
                  <a:pt x="391825" y="507372"/>
                </a:lnTo>
                <a:lnTo>
                  <a:pt x="394851" y="510058"/>
                </a:lnTo>
                <a:lnTo>
                  <a:pt x="395946" y="510439"/>
                </a:lnTo>
                <a:lnTo>
                  <a:pt x="397347" y="511398"/>
                </a:lnTo>
                <a:lnTo>
                  <a:pt x="397565" y="512350"/>
                </a:lnTo>
                <a:lnTo>
                  <a:pt x="397034" y="514913"/>
                </a:lnTo>
                <a:lnTo>
                  <a:pt x="396640" y="515920"/>
                </a:lnTo>
                <a:lnTo>
                  <a:pt x="396001" y="516444"/>
                </a:lnTo>
                <a:lnTo>
                  <a:pt x="393532" y="516355"/>
                </a:lnTo>
                <a:lnTo>
                  <a:pt x="392730" y="516620"/>
                </a:lnTo>
                <a:lnTo>
                  <a:pt x="391071" y="518225"/>
                </a:lnTo>
                <a:lnTo>
                  <a:pt x="390241" y="519551"/>
                </a:lnTo>
                <a:lnTo>
                  <a:pt x="390540" y="519667"/>
                </a:lnTo>
                <a:lnTo>
                  <a:pt x="391975" y="518572"/>
                </a:lnTo>
                <a:lnTo>
                  <a:pt x="394063" y="517987"/>
                </a:lnTo>
                <a:lnTo>
                  <a:pt x="396803" y="517906"/>
                </a:lnTo>
                <a:lnTo>
                  <a:pt x="398843" y="517328"/>
                </a:lnTo>
                <a:lnTo>
                  <a:pt x="400183" y="516240"/>
                </a:lnTo>
                <a:lnTo>
                  <a:pt x="401488" y="516546"/>
                </a:lnTo>
                <a:lnTo>
                  <a:pt x="402760" y="518246"/>
                </a:lnTo>
                <a:lnTo>
                  <a:pt x="403141" y="519735"/>
                </a:lnTo>
                <a:lnTo>
                  <a:pt x="402624" y="521013"/>
                </a:lnTo>
                <a:lnTo>
                  <a:pt x="401577" y="521924"/>
                </a:lnTo>
                <a:lnTo>
                  <a:pt x="399992" y="522468"/>
                </a:lnTo>
                <a:lnTo>
                  <a:pt x="398993" y="523284"/>
                </a:lnTo>
                <a:lnTo>
                  <a:pt x="398571" y="524372"/>
                </a:lnTo>
                <a:lnTo>
                  <a:pt x="398333" y="525984"/>
                </a:lnTo>
                <a:lnTo>
                  <a:pt x="398279" y="528112"/>
                </a:lnTo>
                <a:lnTo>
                  <a:pt x="398680" y="531941"/>
                </a:lnTo>
                <a:lnTo>
                  <a:pt x="398374" y="532458"/>
                </a:lnTo>
                <a:lnTo>
                  <a:pt x="397775" y="532743"/>
                </a:lnTo>
                <a:lnTo>
                  <a:pt x="396891" y="532791"/>
                </a:lnTo>
                <a:lnTo>
                  <a:pt x="396096" y="533688"/>
                </a:lnTo>
                <a:lnTo>
                  <a:pt x="394233" y="538761"/>
                </a:lnTo>
                <a:lnTo>
                  <a:pt x="393573" y="539312"/>
                </a:lnTo>
                <a:lnTo>
                  <a:pt x="392791" y="538768"/>
                </a:lnTo>
                <a:lnTo>
                  <a:pt x="392097" y="538829"/>
                </a:lnTo>
                <a:lnTo>
                  <a:pt x="391492" y="539489"/>
                </a:lnTo>
                <a:lnTo>
                  <a:pt x="390166" y="539992"/>
                </a:lnTo>
                <a:lnTo>
                  <a:pt x="388119" y="540339"/>
                </a:lnTo>
                <a:lnTo>
                  <a:pt x="386365" y="540210"/>
                </a:lnTo>
                <a:lnTo>
                  <a:pt x="383285" y="539115"/>
                </a:lnTo>
                <a:lnTo>
                  <a:pt x="382027" y="538340"/>
                </a:lnTo>
                <a:lnTo>
                  <a:pt x="381047" y="537068"/>
                </a:lnTo>
                <a:lnTo>
                  <a:pt x="378280" y="538415"/>
                </a:lnTo>
                <a:lnTo>
                  <a:pt x="377552" y="537830"/>
                </a:lnTo>
                <a:lnTo>
                  <a:pt x="375832" y="534314"/>
                </a:lnTo>
                <a:lnTo>
                  <a:pt x="375458" y="534525"/>
                </a:lnTo>
                <a:lnTo>
                  <a:pt x="375125" y="538313"/>
                </a:lnTo>
                <a:lnTo>
                  <a:pt x="374601" y="539638"/>
                </a:lnTo>
                <a:lnTo>
                  <a:pt x="372894" y="542372"/>
                </a:lnTo>
                <a:lnTo>
                  <a:pt x="371963" y="547064"/>
                </a:lnTo>
                <a:lnTo>
                  <a:pt x="371677" y="547207"/>
                </a:lnTo>
                <a:lnTo>
                  <a:pt x="371357" y="546527"/>
                </a:lnTo>
                <a:lnTo>
                  <a:pt x="370303" y="542331"/>
                </a:lnTo>
                <a:lnTo>
                  <a:pt x="369746" y="541407"/>
                </a:lnTo>
                <a:lnTo>
                  <a:pt x="368202" y="543827"/>
                </a:lnTo>
                <a:lnTo>
                  <a:pt x="368032" y="544704"/>
                </a:lnTo>
                <a:lnTo>
                  <a:pt x="368440" y="547826"/>
                </a:lnTo>
                <a:lnTo>
                  <a:pt x="368080" y="548295"/>
                </a:lnTo>
                <a:lnTo>
                  <a:pt x="364958" y="546615"/>
                </a:lnTo>
                <a:lnTo>
                  <a:pt x="364190" y="546534"/>
                </a:lnTo>
                <a:lnTo>
                  <a:pt x="363986" y="546819"/>
                </a:lnTo>
                <a:lnTo>
                  <a:pt x="365054" y="549233"/>
                </a:lnTo>
                <a:lnTo>
                  <a:pt x="364931" y="550104"/>
                </a:lnTo>
                <a:lnTo>
                  <a:pt x="360511" y="554755"/>
                </a:lnTo>
                <a:lnTo>
                  <a:pt x="359362" y="554592"/>
                </a:lnTo>
                <a:lnTo>
                  <a:pt x="358641" y="554129"/>
                </a:lnTo>
                <a:lnTo>
                  <a:pt x="357846" y="554204"/>
                </a:lnTo>
                <a:lnTo>
                  <a:pt x="355037" y="555931"/>
                </a:lnTo>
                <a:lnTo>
                  <a:pt x="354262" y="555857"/>
                </a:lnTo>
                <a:lnTo>
                  <a:pt x="353201" y="554837"/>
                </a:lnTo>
                <a:lnTo>
                  <a:pt x="352712" y="554877"/>
                </a:lnTo>
                <a:lnTo>
                  <a:pt x="352446" y="555945"/>
                </a:lnTo>
                <a:lnTo>
                  <a:pt x="352412" y="558026"/>
                </a:lnTo>
                <a:lnTo>
                  <a:pt x="351372" y="559998"/>
                </a:lnTo>
                <a:lnTo>
                  <a:pt x="348026" y="563180"/>
                </a:lnTo>
                <a:lnTo>
                  <a:pt x="347142" y="564642"/>
                </a:lnTo>
                <a:lnTo>
                  <a:pt x="346469" y="566641"/>
                </a:lnTo>
                <a:lnTo>
                  <a:pt x="345966" y="566832"/>
                </a:lnTo>
                <a:lnTo>
                  <a:pt x="344001" y="565547"/>
                </a:lnTo>
                <a:lnTo>
                  <a:pt x="341729" y="564710"/>
                </a:lnTo>
                <a:lnTo>
                  <a:pt x="341417" y="565125"/>
                </a:lnTo>
                <a:lnTo>
                  <a:pt x="342110" y="566342"/>
                </a:lnTo>
                <a:lnTo>
                  <a:pt x="341967" y="567090"/>
                </a:lnTo>
                <a:lnTo>
                  <a:pt x="340981" y="567369"/>
                </a:lnTo>
                <a:lnTo>
                  <a:pt x="339737" y="567260"/>
                </a:lnTo>
                <a:lnTo>
                  <a:pt x="338227" y="566764"/>
                </a:lnTo>
                <a:lnTo>
                  <a:pt x="336113" y="567321"/>
                </a:lnTo>
                <a:lnTo>
                  <a:pt x="333399" y="568933"/>
                </a:lnTo>
                <a:lnTo>
                  <a:pt x="331135" y="568886"/>
                </a:lnTo>
                <a:lnTo>
                  <a:pt x="327973" y="566233"/>
                </a:lnTo>
                <a:lnTo>
                  <a:pt x="327103" y="566036"/>
                </a:lnTo>
                <a:lnTo>
                  <a:pt x="326824" y="565288"/>
                </a:lnTo>
                <a:lnTo>
                  <a:pt x="327443" y="563140"/>
                </a:lnTo>
                <a:lnTo>
                  <a:pt x="328340" y="561507"/>
                </a:lnTo>
                <a:lnTo>
                  <a:pt x="329000" y="560759"/>
                </a:lnTo>
                <a:lnTo>
                  <a:pt x="331999" y="558665"/>
                </a:lnTo>
                <a:lnTo>
                  <a:pt x="335433" y="557897"/>
                </a:lnTo>
                <a:lnTo>
                  <a:pt x="337588" y="556632"/>
                </a:lnTo>
                <a:lnTo>
                  <a:pt x="340213" y="554027"/>
                </a:lnTo>
                <a:lnTo>
                  <a:pt x="341600" y="552069"/>
                </a:lnTo>
                <a:lnTo>
                  <a:pt x="344327" y="547003"/>
                </a:lnTo>
                <a:lnTo>
                  <a:pt x="344123" y="546609"/>
                </a:lnTo>
                <a:lnTo>
                  <a:pt x="343511" y="546330"/>
                </a:lnTo>
                <a:lnTo>
                  <a:pt x="337513" y="551137"/>
                </a:lnTo>
                <a:lnTo>
                  <a:pt x="336629" y="551579"/>
                </a:lnTo>
                <a:lnTo>
                  <a:pt x="335439" y="551545"/>
                </a:lnTo>
                <a:lnTo>
                  <a:pt x="330645" y="549703"/>
                </a:lnTo>
                <a:lnTo>
                  <a:pt x="329632" y="548914"/>
                </a:lnTo>
                <a:lnTo>
                  <a:pt x="328939" y="546602"/>
                </a:lnTo>
                <a:lnTo>
                  <a:pt x="330271" y="541325"/>
                </a:lnTo>
                <a:lnTo>
                  <a:pt x="331203" y="538768"/>
                </a:lnTo>
                <a:lnTo>
                  <a:pt x="333542" y="534811"/>
                </a:lnTo>
                <a:lnTo>
                  <a:pt x="336602" y="530574"/>
                </a:lnTo>
                <a:lnTo>
                  <a:pt x="337663" y="527820"/>
                </a:lnTo>
                <a:lnTo>
                  <a:pt x="339254" y="520422"/>
                </a:lnTo>
                <a:lnTo>
                  <a:pt x="339159" y="517049"/>
                </a:lnTo>
                <a:lnTo>
                  <a:pt x="338445" y="512928"/>
                </a:lnTo>
                <a:lnTo>
                  <a:pt x="338418" y="510473"/>
                </a:lnTo>
                <a:lnTo>
                  <a:pt x="339084" y="509698"/>
                </a:lnTo>
                <a:lnTo>
                  <a:pt x="346109" y="505863"/>
                </a:lnTo>
                <a:lnTo>
                  <a:pt x="349434" y="502979"/>
                </a:lnTo>
                <a:lnTo>
                  <a:pt x="355887" y="498709"/>
                </a:lnTo>
                <a:lnTo>
                  <a:pt x="357642" y="498743"/>
                </a:lnTo>
                <a:lnTo>
                  <a:pt x="358934" y="500212"/>
                </a:lnTo>
                <a:lnTo>
                  <a:pt x="360436" y="501388"/>
                </a:lnTo>
                <a:lnTo>
                  <a:pt x="362150" y="502265"/>
                </a:lnTo>
                <a:lnTo>
                  <a:pt x="364353" y="502177"/>
                </a:lnTo>
                <a:lnTo>
                  <a:pt x="367046" y="501109"/>
                </a:lnTo>
                <a:lnTo>
                  <a:pt x="371317" y="501517"/>
                </a:lnTo>
                <a:lnTo>
                  <a:pt x="380089" y="504326"/>
                </a:lnTo>
                <a:lnTo>
                  <a:pt x="381952" y="504482"/>
                </a:lnTo>
                <a:lnTo>
                  <a:pt x="382027" y="504129"/>
                </a:lnTo>
                <a:lnTo>
                  <a:pt x="380673" y="502163"/>
                </a:lnTo>
                <a:lnTo>
                  <a:pt x="374628" y="501021"/>
                </a:lnTo>
                <a:lnTo>
                  <a:pt x="372078" y="499879"/>
                </a:lnTo>
                <a:lnTo>
                  <a:pt x="364918" y="494840"/>
                </a:lnTo>
                <a:lnTo>
                  <a:pt x="363286" y="492888"/>
                </a:lnTo>
                <a:lnTo>
                  <a:pt x="363945" y="491977"/>
                </a:lnTo>
                <a:lnTo>
                  <a:pt x="365700" y="491222"/>
                </a:lnTo>
                <a:lnTo>
                  <a:pt x="366298" y="490494"/>
                </a:lnTo>
                <a:lnTo>
                  <a:pt x="366550" y="489223"/>
                </a:lnTo>
                <a:lnTo>
                  <a:pt x="367556" y="487489"/>
                </a:lnTo>
                <a:lnTo>
                  <a:pt x="369317" y="485272"/>
                </a:lnTo>
                <a:lnTo>
                  <a:pt x="372010" y="483130"/>
                </a:lnTo>
                <a:lnTo>
                  <a:pt x="377103" y="479934"/>
                </a:lnTo>
                <a:lnTo>
                  <a:pt x="375111" y="479798"/>
                </a:lnTo>
                <a:lnTo>
                  <a:pt x="371446" y="480390"/>
                </a:lnTo>
                <a:lnTo>
                  <a:pt x="370113" y="480995"/>
                </a:lnTo>
                <a:lnTo>
                  <a:pt x="367665" y="483280"/>
                </a:lnTo>
                <a:lnTo>
                  <a:pt x="366713" y="484884"/>
                </a:lnTo>
                <a:lnTo>
                  <a:pt x="365346" y="488013"/>
                </a:lnTo>
                <a:lnTo>
                  <a:pt x="364761" y="488604"/>
                </a:lnTo>
                <a:lnTo>
                  <a:pt x="362218" y="489053"/>
                </a:lnTo>
                <a:lnTo>
                  <a:pt x="355289" y="489366"/>
                </a:lnTo>
                <a:lnTo>
                  <a:pt x="354119" y="487768"/>
                </a:lnTo>
                <a:lnTo>
                  <a:pt x="353473" y="487509"/>
                </a:lnTo>
                <a:lnTo>
                  <a:pt x="352616" y="487734"/>
                </a:lnTo>
                <a:lnTo>
                  <a:pt x="346252" y="491814"/>
                </a:lnTo>
                <a:lnTo>
                  <a:pt x="343973" y="493888"/>
                </a:lnTo>
                <a:lnTo>
                  <a:pt x="342348" y="496254"/>
                </a:lnTo>
                <a:lnTo>
                  <a:pt x="339832" y="497981"/>
                </a:lnTo>
                <a:lnTo>
                  <a:pt x="336432" y="499076"/>
                </a:lnTo>
                <a:lnTo>
                  <a:pt x="333889" y="500429"/>
                </a:lnTo>
                <a:lnTo>
                  <a:pt x="331210" y="503129"/>
                </a:lnTo>
                <a:lnTo>
                  <a:pt x="330299" y="505196"/>
                </a:lnTo>
                <a:lnTo>
                  <a:pt x="330244" y="506169"/>
                </a:lnTo>
                <a:lnTo>
                  <a:pt x="330897" y="509222"/>
                </a:lnTo>
                <a:lnTo>
                  <a:pt x="330231" y="509793"/>
                </a:lnTo>
                <a:lnTo>
                  <a:pt x="328687" y="510031"/>
                </a:lnTo>
                <a:lnTo>
                  <a:pt x="326205" y="512051"/>
                </a:lnTo>
                <a:lnTo>
                  <a:pt x="320962" y="518035"/>
                </a:lnTo>
                <a:lnTo>
                  <a:pt x="320275" y="520197"/>
                </a:lnTo>
                <a:lnTo>
                  <a:pt x="320303" y="520938"/>
                </a:lnTo>
                <a:lnTo>
                  <a:pt x="321153" y="522625"/>
                </a:lnTo>
                <a:lnTo>
                  <a:pt x="320561" y="523720"/>
                </a:lnTo>
                <a:lnTo>
                  <a:pt x="319085" y="525447"/>
                </a:lnTo>
                <a:lnTo>
                  <a:pt x="315801" y="528174"/>
                </a:lnTo>
                <a:lnTo>
                  <a:pt x="313645" y="529207"/>
                </a:lnTo>
                <a:lnTo>
                  <a:pt x="312244" y="529262"/>
                </a:lnTo>
                <a:lnTo>
                  <a:pt x="310898" y="528874"/>
                </a:lnTo>
                <a:lnTo>
                  <a:pt x="308504" y="527120"/>
                </a:lnTo>
                <a:lnTo>
                  <a:pt x="306566" y="527011"/>
                </a:lnTo>
                <a:lnTo>
                  <a:pt x="306444" y="527256"/>
                </a:lnTo>
                <a:lnTo>
                  <a:pt x="309082" y="529132"/>
                </a:lnTo>
                <a:lnTo>
                  <a:pt x="311768" y="531540"/>
                </a:lnTo>
                <a:lnTo>
                  <a:pt x="313441" y="533539"/>
                </a:lnTo>
                <a:lnTo>
                  <a:pt x="314101" y="535123"/>
                </a:lnTo>
                <a:lnTo>
                  <a:pt x="314128" y="536755"/>
                </a:lnTo>
                <a:lnTo>
                  <a:pt x="313523" y="538428"/>
                </a:lnTo>
                <a:lnTo>
                  <a:pt x="311626" y="541332"/>
                </a:lnTo>
                <a:lnTo>
                  <a:pt x="309769" y="542195"/>
                </a:lnTo>
                <a:lnTo>
                  <a:pt x="305016" y="543066"/>
                </a:lnTo>
                <a:lnTo>
                  <a:pt x="303486" y="543759"/>
                </a:lnTo>
                <a:lnTo>
                  <a:pt x="303010" y="544297"/>
                </a:lnTo>
                <a:lnTo>
                  <a:pt x="306274" y="545521"/>
                </a:lnTo>
                <a:lnTo>
                  <a:pt x="306566" y="546146"/>
                </a:lnTo>
                <a:lnTo>
                  <a:pt x="306118" y="548567"/>
                </a:lnTo>
                <a:lnTo>
                  <a:pt x="305254" y="549356"/>
                </a:lnTo>
                <a:lnTo>
                  <a:pt x="302534" y="550797"/>
                </a:lnTo>
                <a:lnTo>
                  <a:pt x="300100" y="551219"/>
                </a:lnTo>
                <a:lnTo>
                  <a:pt x="299726" y="550940"/>
                </a:lnTo>
                <a:lnTo>
                  <a:pt x="300181" y="549043"/>
                </a:lnTo>
                <a:lnTo>
                  <a:pt x="300052" y="548574"/>
                </a:lnTo>
                <a:lnTo>
                  <a:pt x="299134" y="548186"/>
                </a:lnTo>
                <a:lnTo>
                  <a:pt x="297835" y="548907"/>
                </a:lnTo>
                <a:lnTo>
                  <a:pt x="294592" y="551702"/>
                </a:lnTo>
                <a:lnTo>
                  <a:pt x="294245" y="552157"/>
                </a:lnTo>
                <a:lnTo>
                  <a:pt x="295414" y="552905"/>
                </a:lnTo>
                <a:lnTo>
                  <a:pt x="295170" y="553524"/>
                </a:lnTo>
                <a:lnTo>
                  <a:pt x="293415" y="555523"/>
                </a:lnTo>
                <a:lnTo>
                  <a:pt x="292688" y="556856"/>
                </a:lnTo>
                <a:lnTo>
                  <a:pt x="291511" y="558209"/>
                </a:lnTo>
                <a:lnTo>
                  <a:pt x="286275" y="562344"/>
                </a:lnTo>
                <a:lnTo>
                  <a:pt x="286676" y="563350"/>
                </a:lnTo>
                <a:lnTo>
                  <a:pt x="285316" y="566934"/>
                </a:lnTo>
                <a:lnTo>
                  <a:pt x="284555" y="570096"/>
                </a:lnTo>
                <a:lnTo>
                  <a:pt x="285479" y="571422"/>
                </a:lnTo>
                <a:lnTo>
                  <a:pt x="289872" y="572972"/>
                </a:lnTo>
                <a:lnTo>
                  <a:pt x="292001" y="573346"/>
                </a:lnTo>
                <a:lnTo>
                  <a:pt x="294510" y="574428"/>
                </a:lnTo>
                <a:lnTo>
                  <a:pt x="299052" y="577338"/>
                </a:lnTo>
                <a:lnTo>
                  <a:pt x="300569" y="579235"/>
                </a:lnTo>
                <a:lnTo>
                  <a:pt x="300793" y="580126"/>
                </a:lnTo>
                <a:lnTo>
                  <a:pt x="300650" y="581098"/>
                </a:lnTo>
                <a:lnTo>
                  <a:pt x="300106" y="582411"/>
                </a:lnTo>
                <a:lnTo>
                  <a:pt x="298685" y="584886"/>
                </a:lnTo>
                <a:lnTo>
                  <a:pt x="295251" y="588558"/>
                </a:lnTo>
                <a:lnTo>
                  <a:pt x="293701" y="589598"/>
                </a:lnTo>
                <a:lnTo>
                  <a:pt x="291355" y="590414"/>
                </a:lnTo>
                <a:lnTo>
                  <a:pt x="290586" y="591006"/>
                </a:lnTo>
                <a:lnTo>
                  <a:pt x="287574" y="594467"/>
                </a:lnTo>
                <a:lnTo>
                  <a:pt x="286758" y="596330"/>
                </a:lnTo>
                <a:lnTo>
                  <a:pt x="286887" y="597956"/>
                </a:lnTo>
                <a:lnTo>
                  <a:pt x="286309" y="599091"/>
                </a:lnTo>
                <a:lnTo>
                  <a:pt x="282433" y="601322"/>
                </a:lnTo>
                <a:lnTo>
                  <a:pt x="282569" y="601716"/>
                </a:lnTo>
                <a:lnTo>
                  <a:pt x="283977" y="601886"/>
                </a:lnTo>
                <a:lnTo>
                  <a:pt x="283460" y="603851"/>
                </a:lnTo>
                <a:lnTo>
                  <a:pt x="283229" y="606571"/>
                </a:lnTo>
                <a:lnTo>
                  <a:pt x="282555" y="607027"/>
                </a:lnTo>
                <a:lnTo>
                  <a:pt x="280135" y="607007"/>
                </a:lnTo>
                <a:lnTo>
                  <a:pt x="277054" y="608061"/>
                </a:lnTo>
                <a:lnTo>
                  <a:pt x="276837" y="608360"/>
                </a:lnTo>
                <a:lnTo>
                  <a:pt x="276782" y="610311"/>
                </a:lnTo>
                <a:lnTo>
                  <a:pt x="268731" y="611740"/>
                </a:lnTo>
                <a:lnTo>
                  <a:pt x="266970" y="615425"/>
                </a:lnTo>
                <a:lnTo>
                  <a:pt x="266052" y="616554"/>
                </a:lnTo>
                <a:lnTo>
                  <a:pt x="262896" y="619226"/>
                </a:lnTo>
                <a:lnTo>
                  <a:pt x="260965" y="620301"/>
                </a:lnTo>
                <a:lnTo>
                  <a:pt x="258755" y="620953"/>
                </a:lnTo>
                <a:lnTo>
                  <a:pt x="257599" y="621858"/>
                </a:lnTo>
                <a:lnTo>
                  <a:pt x="257490" y="623014"/>
                </a:lnTo>
                <a:lnTo>
                  <a:pt x="256865" y="624014"/>
                </a:lnTo>
                <a:lnTo>
                  <a:pt x="254954" y="625666"/>
                </a:lnTo>
                <a:lnTo>
                  <a:pt x="254016" y="627740"/>
                </a:lnTo>
                <a:lnTo>
                  <a:pt x="253336" y="628066"/>
                </a:lnTo>
                <a:lnTo>
                  <a:pt x="249779" y="628563"/>
                </a:lnTo>
                <a:lnTo>
                  <a:pt x="249072" y="629222"/>
                </a:lnTo>
                <a:lnTo>
                  <a:pt x="248725" y="632017"/>
                </a:lnTo>
                <a:lnTo>
                  <a:pt x="248066" y="632106"/>
                </a:lnTo>
                <a:lnTo>
                  <a:pt x="246801" y="631453"/>
                </a:lnTo>
                <a:lnTo>
                  <a:pt x="245155" y="631956"/>
                </a:lnTo>
                <a:lnTo>
                  <a:pt x="241456" y="635111"/>
                </a:lnTo>
                <a:lnTo>
                  <a:pt x="240647" y="636247"/>
                </a:lnTo>
                <a:lnTo>
                  <a:pt x="240735" y="636852"/>
                </a:lnTo>
                <a:lnTo>
                  <a:pt x="241306" y="637450"/>
                </a:lnTo>
                <a:lnTo>
                  <a:pt x="242184" y="639321"/>
                </a:lnTo>
                <a:lnTo>
                  <a:pt x="242129" y="640579"/>
                </a:lnTo>
                <a:lnTo>
                  <a:pt x="240708" y="644080"/>
                </a:lnTo>
                <a:lnTo>
                  <a:pt x="240205" y="644625"/>
                </a:lnTo>
                <a:lnTo>
                  <a:pt x="238477" y="645488"/>
                </a:lnTo>
                <a:lnTo>
                  <a:pt x="237770" y="647419"/>
                </a:lnTo>
                <a:lnTo>
                  <a:pt x="236179" y="647209"/>
                </a:lnTo>
                <a:lnTo>
                  <a:pt x="234894" y="647576"/>
                </a:lnTo>
                <a:lnTo>
                  <a:pt x="234051" y="648861"/>
                </a:lnTo>
                <a:lnTo>
                  <a:pt x="233139" y="649602"/>
                </a:lnTo>
                <a:lnTo>
                  <a:pt x="232153" y="649792"/>
                </a:lnTo>
                <a:lnTo>
                  <a:pt x="230909" y="650813"/>
                </a:lnTo>
                <a:lnTo>
                  <a:pt x="229420" y="652649"/>
                </a:lnTo>
                <a:lnTo>
                  <a:pt x="228033" y="653818"/>
                </a:lnTo>
                <a:lnTo>
                  <a:pt x="226761" y="654321"/>
                </a:lnTo>
                <a:lnTo>
                  <a:pt x="225523" y="654450"/>
                </a:lnTo>
                <a:lnTo>
                  <a:pt x="224320" y="654192"/>
                </a:lnTo>
                <a:lnTo>
                  <a:pt x="223239" y="654403"/>
                </a:lnTo>
                <a:lnTo>
                  <a:pt x="222280" y="655083"/>
                </a:lnTo>
                <a:lnTo>
                  <a:pt x="221341" y="656144"/>
                </a:lnTo>
                <a:lnTo>
                  <a:pt x="220593" y="659149"/>
                </a:lnTo>
                <a:lnTo>
                  <a:pt x="219648" y="660489"/>
                </a:lnTo>
                <a:lnTo>
                  <a:pt x="219050" y="660720"/>
                </a:lnTo>
                <a:lnTo>
                  <a:pt x="217826" y="660523"/>
                </a:lnTo>
                <a:lnTo>
                  <a:pt x="215976" y="659891"/>
                </a:lnTo>
                <a:lnTo>
                  <a:pt x="214099" y="660115"/>
                </a:lnTo>
                <a:lnTo>
                  <a:pt x="211066" y="661958"/>
                </a:lnTo>
                <a:lnTo>
                  <a:pt x="210101" y="663345"/>
                </a:lnTo>
                <a:lnTo>
                  <a:pt x="212012" y="663651"/>
                </a:lnTo>
                <a:lnTo>
                  <a:pt x="212957" y="664045"/>
                </a:lnTo>
                <a:lnTo>
                  <a:pt x="212936" y="664433"/>
                </a:lnTo>
                <a:lnTo>
                  <a:pt x="211944" y="664807"/>
                </a:lnTo>
                <a:lnTo>
                  <a:pt x="210244" y="664780"/>
                </a:lnTo>
                <a:lnTo>
                  <a:pt x="209224" y="665099"/>
                </a:lnTo>
                <a:lnTo>
                  <a:pt x="207986" y="665888"/>
                </a:lnTo>
                <a:lnTo>
                  <a:pt x="204872" y="666738"/>
                </a:lnTo>
                <a:lnTo>
                  <a:pt x="203688" y="667344"/>
                </a:lnTo>
                <a:lnTo>
                  <a:pt x="201342" y="670798"/>
                </a:lnTo>
                <a:lnTo>
                  <a:pt x="201057" y="671580"/>
                </a:lnTo>
                <a:lnTo>
                  <a:pt x="201356" y="671750"/>
                </a:lnTo>
                <a:lnTo>
                  <a:pt x="202675" y="671390"/>
                </a:lnTo>
                <a:lnTo>
                  <a:pt x="204226" y="671961"/>
                </a:lnTo>
                <a:lnTo>
                  <a:pt x="205028" y="672688"/>
                </a:lnTo>
                <a:lnTo>
                  <a:pt x="205545" y="673586"/>
                </a:lnTo>
                <a:lnTo>
                  <a:pt x="206034" y="675313"/>
                </a:lnTo>
                <a:lnTo>
                  <a:pt x="206334" y="675572"/>
                </a:lnTo>
                <a:lnTo>
                  <a:pt x="203355" y="678468"/>
                </a:lnTo>
                <a:lnTo>
                  <a:pt x="202512" y="679699"/>
                </a:lnTo>
                <a:lnTo>
                  <a:pt x="201968" y="680155"/>
                </a:lnTo>
                <a:lnTo>
                  <a:pt x="201608" y="679801"/>
                </a:lnTo>
                <a:lnTo>
                  <a:pt x="201240" y="676578"/>
                </a:lnTo>
                <a:lnTo>
                  <a:pt x="201016" y="676027"/>
                </a:lnTo>
                <a:lnTo>
                  <a:pt x="200309" y="675973"/>
                </a:lnTo>
                <a:lnTo>
                  <a:pt x="199629" y="676993"/>
                </a:lnTo>
                <a:lnTo>
                  <a:pt x="198140" y="680801"/>
                </a:lnTo>
                <a:lnTo>
                  <a:pt x="196514" y="682718"/>
                </a:lnTo>
                <a:lnTo>
                  <a:pt x="184308" y="687614"/>
                </a:lnTo>
                <a:lnTo>
                  <a:pt x="182554" y="688743"/>
                </a:lnTo>
                <a:lnTo>
                  <a:pt x="182207" y="690824"/>
                </a:lnTo>
                <a:lnTo>
                  <a:pt x="181704" y="692626"/>
                </a:lnTo>
                <a:lnTo>
                  <a:pt x="180895" y="694054"/>
                </a:lnTo>
                <a:lnTo>
                  <a:pt x="179949" y="694958"/>
                </a:lnTo>
                <a:lnTo>
                  <a:pt x="179745" y="694313"/>
                </a:lnTo>
                <a:lnTo>
                  <a:pt x="179841" y="689246"/>
                </a:lnTo>
                <a:lnTo>
                  <a:pt x="179589" y="688240"/>
                </a:lnTo>
                <a:lnTo>
                  <a:pt x="178358" y="687594"/>
                </a:lnTo>
                <a:lnTo>
                  <a:pt x="177814" y="687682"/>
                </a:lnTo>
                <a:lnTo>
                  <a:pt x="177073" y="687968"/>
                </a:lnTo>
                <a:lnTo>
                  <a:pt x="175849" y="689070"/>
                </a:lnTo>
                <a:lnTo>
                  <a:pt x="175101" y="689342"/>
                </a:lnTo>
                <a:lnTo>
                  <a:pt x="174169" y="689253"/>
                </a:lnTo>
                <a:lnTo>
                  <a:pt x="172578" y="690334"/>
                </a:lnTo>
                <a:lnTo>
                  <a:pt x="168797" y="693796"/>
                </a:lnTo>
                <a:lnTo>
                  <a:pt x="166329" y="694652"/>
                </a:lnTo>
                <a:lnTo>
                  <a:pt x="165676" y="695367"/>
                </a:lnTo>
                <a:lnTo>
                  <a:pt x="164622" y="697257"/>
                </a:lnTo>
                <a:lnTo>
                  <a:pt x="163922" y="697950"/>
                </a:lnTo>
                <a:lnTo>
                  <a:pt x="162888" y="698012"/>
                </a:lnTo>
                <a:lnTo>
                  <a:pt x="161515" y="697447"/>
                </a:lnTo>
                <a:lnTo>
                  <a:pt x="160413" y="697849"/>
                </a:lnTo>
                <a:lnTo>
                  <a:pt x="159576" y="699222"/>
                </a:lnTo>
                <a:lnTo>
                  <a:pt x="158726" y="699766"/>
                </a:lnTo>
                <a:lnTo>
                  <a:pt x="156326" y="698753"/>
                </a:lnTo>
                <a:lnTo>
                  <a:pt x="155265" y="699446"/>
                </a:lnTo>
                <a:lnTo>
                  <a:pt x="153892" y="701215"/>
                </a:lnTo>
                <a:lnTo>
                  <a:pt x="152457" y="702377"/>
                </a:lnTo>
                <a:lnTo>
                  <a:pt x="150961" y="702942"/>
                </a:lnTo>
                <a:lnTo>
                  <a:pt x="147071" y="703527"/>
                </a:lnTo>
                <a:lnTo>
                  <a:pt x="145507" y="703153"/>
                </a:lnTo>
                <a:lnTo>
                  <a:pt x="145188" y="702642"/>
                </a:lnTo>
                <a:lnTo>
                  <a:pt x="145262" y="700392"/>
                </a:lnTo>
                <a:lnTo>
                  <a:pt x="145888" y="698767"/>
                </a:lnTo>
                <a:lnTo>
                  <a:pt x="146466" y="697998"/>
                </a:lnTo>
                <a:lnTo>
                  <a:pt x="147241" y="697318"/>
                </a:lnTo>
                <a:lnTo>
                  <a:pt x="148377" y="697237"/>
                </a:lnTo>
                <a:lnTo>
                  <a:pt x="150498" y="697746"/>
                </a:lnTo>
                <a:lnTo>
                  <a:pt x="150254" y="697203"/>
                </a:lnTo>
                <a:lnTo>
                  <a:pt x="149485" y="696556"/>
                </a:lnTo>
                <a:lnTo>
                  <a:pt x="147534" y="695434"/>
                </a:lnTo>
                <a:lnTo>
                  <a:pt x="145596" y="694863"/>
                </a:lnTo>
                <a:lnTo>
                  <a:pt x="144487" y="695230"/>
                </a:lnTo>
                <a:lnTo>
                  <a:pt x="142930" y="696087"/>
                </a:lnTo>
                <a:lnTo>
                  <a:pt x="141869" y="697080"/>
                </a:lnTo>
                <a:lnTo>
                  <a:pt x="141312" y="698209"/>
                </a:lnTo>
                <a:lnTo>
                  <a:pt x="140611" y="701881"/>
                </a:lnTo>
                <a:lnTo>
                  <a:pt x="140203" y="702874"/>
                </a:lnTo>
                <a:lnTo>
                  <a:pt x="135647" y="709313"/>
                </a:lnTo>
                <a:lnTo>
                  <a:pt x="133859" y="711292"/>
                </a:lnTo>
                <a:lnTo>
                  <a:pt x="132091" y="711143"/>
                </a:lnTo>
                <a:lnTo>
                  <a:pt x="131234" y="711891"/>
                </a:lnTo>
                <a:lnTo>
                  <a:pt x="130030" y="713489"/>
                </a:lnTo>
                <a:lnTo>
                  <a:pt x="128915" y="714257"/>
                </a:lnTo>
                <a:lnTo>
                  <a:pt x="127895" y="714189"/>
                </a:lnTo>
                <a:lnTo>
                  <a:pt x="127099" y="713883"/>
                </a:lnTo>
                <a:lnTo>
                  <a:pt x="126535" y="713346"/>
                </a:lnTo>
                <a:lnTo>
                  <a:pt x="126630" y="712843"/>
                </a:lnTo>
                <a:lnTo>
                  <a:pt x="127392" y="712373"/>
                </a:lnTo>
                <a:lnTo>
                  <a:pt x="127120" y="711095"/>
                </a:lnTo>
                <a:lnTo>
                  <a:pt x="125814" y="708987"/>
                </a:lnTo>
                <a:lnTo>
                  <a:pt x="124923" y="707845"/>
                </a:lnTo>
                <a:lnTo>
                  <a:pt x="123230" y="707708"/>
                </a:lnTo>
                <a:lnTo>
                  <a:pt x="122965" y="708667"/>
                </a:lnTo>
                <a:lnTo>
                  <a:pt x="123536" y="713550"/>
                </a:lnTo>
                <a:lnTo>
                  <a:pt x="123448" y="714652"/>
                </a:lnTo>
                <a:lnTo>
                  <a:pt x="122394" y="716039"/>
                </a:lnTo>
                <a:lnTo>
                  <a:pt x="119619" y="717589"/>
                </a:lnTo>
                <a:lnTo>
                  <a:pt x="118756" y="717439"/>
                </a:lnTo>
                <a:lnTo>
                  <a:pt x="116260" y="714386"/>
                </a:lnTo>
                <a:lnTo>
                  <a:pt x="113894" y="713781"/>
                </a:lnTo>
                <a:lnTo>
                  <a:pt x="113737" y="714774"/>
                </a:lnTo>
                <a:lnTo>
                  <a:pt x="114268" y="716807"/>
                </a:lnTo>
                <a:lnTo>
                  <a:pt x="113676" y="718698"/>
                </a:lnTo>
                <a:lnTo>
                  <a:pt x="111969" y="720459"/>
                </a:lnTo>
                <a:lnTo>
                  <a:pt x="110671" y="721309"/>
                </a:lnTo>
                <a:lnTo>
                  <a:pt x="109780" y="721254"/>
                </a:lnTo>
                <a:lnTo>
                  <a:pt x="109732" y="720023"/>
                </a:lnTo>
                <a:lnTo>
                  <a:pt x="110528" y="717610"/>
                </a:lnTo>
                <a:lnTo>
                  <a:pt x="110732" y="715597"/>
                </a:lnTo>
                <a:lnTo>
                  <a:pt x="110344" y="713978"/>
                </a:lnTo>
                <a:lnTo>
                  <a:pt x="110392" y="712741"/>
                </a:lnTo>
                <a:lnTo>
                  <a:pt x="110861" y="711877"/>
                </a:lnTo>
                <a:lnTo>
                  <a:pt x="113996" y="709470"/>
                </a:lnTo>
                <a:lnTo>
                  <a:pt x="115315" y="709109"/>
                </a:lnTo>
                <a:lnTo>
                  <a:pt x="116022" y="709701"/>
                </a:lnTo>
                <a:lnTo>
                  <a:pt x="116899" y="709803"/>
                </a:lnTo>
                <a:lnTo>
                  <a:pt x="117960" y="709408"/>
                </a:lnTo>
                <a:lnTo>
                  <a:pt x="118627" y="708640"/>
                </a:lnTo>
                <a:lnTo>
                  <a:pt x="118905" y="707491"/>
                </a:lnTo>
                <a:lnTo>
                  <a:pt x="120259" y="706022"/>
                </a:lnTo>
                <a:lnTo>
                  <a:pt x="122686" y="704220"/>
                </a:lnTo>
                <a:lnTo>
                  <a:pt x="125467" y="700895"/>
                </a:lnTo>
                <a:lnTo>
                  <a:pt x="128595" y="696026"/>
                </a:lnTo>
                <a:lnTo>
                  <a:pt x="132261" y="691817"/>
                </a:lnTo>
                <a:lnTo>
                  <a:pt x="136470" y="688274"/>
                </a:lnTo>
                <a:lnTo>
                  <a:pt x="141033" y="685452"/>
                </a:lnTo>
                <a:lnTo>
                  <a:pt x="150226" y="681569"/>
                </a:lnTo>
                <a:lnTo>
                  <a:pt x="150934" y="681807"/>
                </a:lnTo>
                <a:lnTo>
                  <a:pt x="150090" y="683072"/>
                </a:lnTo>
                <a:lnTo>
                  <a:pt x="150662" y="683861"/>
                </a:lnTo>
                <a:lnTo>
                  <a:pt x="151566" y="683963"/>
                </a:lnTo>
                <a:lnTo>
                  <a:pt x="154932" y="683337"/>
                </a:lnTo>
                <a:lnTo>
                  <a:pt x="156272" y="682521"/>
                </a:lnTo>
                <a:lnTo>
                  <a:pt x="156666" y="683310"/>
                </a:lnTo>
                <a:lnTo>
                  <a:pt x="156197" y="684303"/>
                </a:lnTo>
                <a:lnTo>
                  <a:pt x="154177" y="685309"/>
                </a:lnTo>
                <a:lnTo>
                  <a:pt x="154232" y="686146"/>
                </a:lnTo>
                <a:lnTo>
                  <a:pt x="157176" y="690056"/>
                </a:lnTo>
                <a:lnTo>
                  <a:pt x="158101" y="690647"/>
                </a:lnTo>
                <a:lnTo>
                  <a:pt x="158869" y="690572"/>
                </a:lnTo>
                <a:lnTo>
                  <a:pt x="159196" y="690069"/>
                </a:lnTo>
                <a:lnTo>
                  <a:pt x="158951" y="687247"/>
                </a:lnTo>
                <a:lnTo>
                  <a:pt x="159944" y="686710"/>
                </a:lnTo>
                <a:lnTo>
                  <a:pt x="161977" y="686574"/>
                </a:lnTo>
                <a:lnTo>
                  <a:pt x="163303" y="686941"/>
                </a:lnTo>
                <a:lnTo>
                  <a:pt x="163922" y="687805"/>
                </a:lnTo>
                <a:lnTo>
                  <a:pt x="165085" y="688519"/>
                </a:lnTo>
                <a:lnTo>
                  <a:pt x="166791" y="689090"/>
                </a:lnTo>
                <a:lnTo>
                  <a:pt x="167852" y="688913"/>
                </a:lnTo>
                <a:lnTo>
                  <a:pt x="168267" y="687995"/>
                </a:lnTo>
                <a:lnTo>
                  <a:pt x="167539" y="686900"/>
                </a:lnTo>
                <a:lnTo>
                  <a:pt x="164269" y="684493"/>
                </a:lnTo>
                <a:lnTo>
                  <a:pt x="163357" y="683487"/>
                </a:lnTo>
                <a:lnTo>
                  <a:pt x="163140" y="682079"/>
                </a:lnTo>
                <a:lnTo>
                  <a:pt x="163602" y="680277"/>
                </a:lnTo>
                <a:lnTo>
                  <a:pt x="164629" y="677598"/>
                </a:lnTo>
                <a:lnTo>
                  <a:pt x="166220" y="674041"/>
                </a:lnTo>
                <a:lnTo>
                  <a:pt x="167662" y="671553"/>
                </a:lnTo>
                <a:lnTo>
                  <a:pt x="170579" y="668724"/>
                </a:lnTo>
                <a:lnTo>
                  <a:pt x="172544" y="667323"/>
                </a:lnTo>
                <a:lnTo>
                  <a:pt x="177529" y="663025"/>
                </a:lnTo>
                <a:lnTo>
                  <a:pt x="187110" y="658633"/>
                </a:lnTo>
                <a:lnTo>
                  <a:pt x="189476" y="655804"/>
                </a:lnTo>
                <a:lnTo>
                  <a:pt x="192693" y="652676"/>
                </a:lnTo>
                <a:lnTo>
                  <a:pt x="194073" y="651907"/>
                </a:lnTo>
                <a:lnTo>
                  <a:pt x="194073" y="653118"/>
                </a:lnTo>
                <a:lnTo>
                  <a:pt x="194515" y="654199"/>
                </a:lnTo>
                <a:lnTo>
                  <a:pt x="196664" y="654920"/>
                </a:lnTo>
                <a:lnTo>
                  <a:pt x="198065" y="655171"/>
                </a:lnTo>
                <a:lnTo>
                  <a:pt x="198711" y="654954"/>
                </a:lnTo>
                <a:lnTo>
                  <a:pt x="198888" y="653805"/>
                </a:lnTo>
                <a:lnTo>
                  <a:pt x="198602" y="651717"/>
                </a:lnTo>
                <a:lnTo>
                  <a:pt x="198527" y="649745"/>
                </a:lnTo>
                <a:lnTo>
                  <a:pt x="198670" y="647888"/>
                </a:lnTo>
                <a:lnTo>
                  <a:pt x="198983" y="646420"/>
                </a:lnTo>
                <a:lnTo>
                  <a:pt x="200418" y="643802"/>
                </a:lnTo>
                <a:lnTo>
                  <a:pt x="202553" y="640817"/>
                </a:lnTo>
                <a:lnTo>
                  <a:pt x="205470" y="637342"/>
                </a:lnTo>
                <a:lnTo>
                  <a:pt x="207313" y="635764"/>
                </a:lnTo>
                <a:lnTo>
                  <a:pt x="209047" y="634921"/>
                </a:lnTo>
                <a:lnTo>
                  <a:pt x="210726" y="633398"/>
                </a:lnTo>
                <a:lnTo>
                  <a:pt x="213617" y="629787"/>
                </a:lnTo>
                <a:lnTo>
                  <a:pt x="214541" y="629195"/>
                </a:lnTo>
                <a:lnTo>
                  <a:pt x="216615" y="628481"/>
                </a:lnTo>
                <a:lnTo>
                  <a:pt x="217377" y="628794"/>
                </a:lnTo>
                <a:lnTo>
                  <a:pt x="217819" y="629705"/>
                </a:lnTo>
                <a:lnTo>
                  <a:pt x="218363" y="630269"/>
                </a:lnTo>
                <a:lnTo>
                  <a:pt x="220464" y="630780"/>
                </a:lnTo>
                <a:lnTo>
                  <a:pt x="221865" y="629977"/>
                </a:lnTo>
                <a:lnTo>
                  <a:pt x="221634" y="629549"/>
                </a:lnTo>
                <a:lnTo>
                  <a:pt x="220498" y="629270"/>
                </a:lnTo>
                <a:lnTo>
                  <a:pt x="219771" y="628746"/>
                </a:lnTo>
                <a:lnTo>
                  <a:pt x="219084" y="626591"/>
                </a:lnTo>
                <a:lnTo>
                  <a:pt x="217690" y="625292"/>
                </a:lnTo>
                <a:lnTo>
                  <a:pt x="217377" y="623816"/>
                </a:lnTo>
                <a:lnTo>
                  <a:pt x="217629" y="621518"/>
                </a:lnTo>
                <a:lnTo>
                  <a:pt x="218825" y="616105"/>
                </a:lnTo>
                <a:lnTo>
                  <a:pt x="219023" y="610515"/>
                </a:lnTo>
                <a:lnTo>
                  <a:pt x="220090" y="607299"/>
                </a:lnTo>
                <a:lnTo>
                  <a:pt x="222232" y="606136"/>
                </a:lnTo>
                <a:lnTo>
                  <a:pt x="226985" y="605341"/>
                </a:lnTo>
                <a:lnTo>
                  <a:pt x="224204" y="603885"/>
                </a:lnTo>
                <a:lnTo>
                  <a:pt x="223171" y="603879"/>
                </a:lnTo>
                <a:lnTo>
                  <a:pt x="221362" y="603192"/>
                </a:lnTo>
                <a:lnTo>
                  <a:pt x="220675" y="599669"/>
                </a:lnTo>
                <a:lnTo>
                  <a:pt x="220689" y="597106"/>
                </a:lnTo>
                <a:lnTo>
                  <a:pt x="221885" y="594127"/>
                </a:lnTo>
                <a:lnTo>
                  <a:pt x="226312" y="589088"/>
                </a:lnTo>
                <a:lnTo>
                  <a:pt x="231161" y="585586"/>
                </a:lnTo>
                <a:lnTo>
                  <a:pt x="230501" y="585301"/>
                </a:lnTo>
                <a:lnTo>
                  <a:pt x="229903" y="584260"/>
                </a:lnTo>
                <a:lnTo>
                  <a:pt x="232140" y="577216"/>
                </a:lnTo>
                <a:lnTo>
                  <a:pt x="234323" y="570898"/>
                </a:lnTo>
                <a:lnTo>
                  <a:pt x="231378" y="576284"/>
                </a:lnTo>
                <a:lnTo>
                  <a:pt x="227971" y="580391"/>
                </a:lnTo>
                <a:lnTo>
                  <a:pt x="217975" y="585144"/>
                </a:lnTo>
                <a:lnTo>
                  <a:pt x="211175" y="589116"/>
                </a:lnTo>
                <a:lnTo>
                  <a:pt x="207952" y="590061"/>
                </a:lnTo>
                <a:lnTo>
                  <a:pt x="205824" y="589055"/>
                </a:lnTo>
                <a:lnTo>
                  <a:pt x="204164" y="585247"/>
                </a:lnTo>
                <a:lnTo>
                  <a:pt x="203212" y="583886"/>
                </a:lnTo>
                <a:lnTo>
                  <a:pt x="201995" y="581398"/>
                </a:lnTo>
                <a:lnTo>
                  <a:pt x="202512" y="578147"/>
                </a:lnTo>
                <a:lnTo>
                  <a:pt x="203478" y="575896"/>
                </a:lnTo>
                <a:lnTo>
                  <a:pt x="205599" y="575529"/>
                </a:lnTo>
                <a:lnTo>
                  <a:pt x="207993" y="576617"/>
                </a:lnTo>
                <a:lnTo>
                  <a:pt x="210067" y="576712"/>
                </a:lnTo>
                <a:lnTo>
                  <a:pt x="207394" y="574489"/>
                </a:lnTo>
                <a:lnTo>
                  <a:pt x="203539" y="572544"/>
                </a:lnTo>
                <a:lnTo>
                  <a:pt x="201791" y="573176"/>
                </a:lnTo>
                <a:lnTo>
                  <a:pt x="200452" y="576325"/>
                </a:lnTo>
                <a:lnTo>
                  <a:pt x="198663" y="578480"/>
                </a:lnTo>
                <a:lnTo>
                  <a:pt x="197092" y="577712"/>
                </a:lnTo>
                <a:lnTo>
                  <a:pt x="196161" y="576835"/>
                </a:lnTo>
                <a:lnTo>
                  <a:pt x="196807" y="579466"/>
                </a:lnTo>
                <a:lnTo>
                  <a:pt x="195617" y="583465"/>
                </a:lnTo>
                <a:lnTo>
                  <a:pt x="195168" y="586226"/>
                </a:lnTo>
                <a:lnTo>
                  <a:pt x="196868" y="593488"/>
                </a:lnTo>
                <a:lnTo>
                  <a:pt x="196555" y="596378"/>
                </a:lnTo>
                <a:lnTo>
                  <a:pt x="193461" y="597704"/>
                </a:lnTo>
                <a:lnTo>
                  <a:pt x="190938" y="595331"/>
                </a:lnTo>
                <a:lnTo>
                  <a:pt x="185682" y="586137"/>
                </a:lnTo>
                <a:lnTo>
                  <a:pt x="183846" y="583506"/>
                </a:lnTo>
                <a:lnTo>
                  <a:pt x="179725" y="579154"/>
                </a:lnTo>
                <a:lnTo>
                  <a:pt x="178365" y="579772"/>
                </a:lnTo>
                <a:lnTo>
                  <a:pt x="176631" y="581921"/>
                </a:lnTo>
                <a:lnTo>
                  <a:pt x="174951" y="582513"/>
                </a:lnTo>
                <a:lnTo>
                  <a:pt x="170518" y="579344"/>
                </a:lnTo>
                <a:lnTo>
                  <a:pt x="168451" y="576923"/>
                </a:lnTo>
                <a:lnTo>
                  <a:pt x="166499" y="573979"/>
                </a:lnTo>
                <a:lnTo>
                  <a:pt x="163507" y="575604"/>
                </a:lnTo>
                <a:lnTo>
                  <a:pt x="160896" y="577535"/>
                </a:lnTo>
                <a:lnTo>
                  <a:pt x="157836" y="580609"/>
                </a:lnTo>
                <a:lnTo>
                  <a:pt x="155789" y="580582"/>
                </a:lnTo>
                <a:lnTo>
                  <a:pt x="150226" y="583213"/>
                </a:lnTo>
                <a:lnTo>
                  <a:pt x="149635" y="583268"/>
                </a:lnTo>
                <a:lnTo>
                  <a:pt x="148853" y="584682"/>
                </a:lnTo>
                <a:lnTo>
                  <a:pt x="148084" y="585314"/>
                </a:lnTo>
                <a:lnTo>
                  <a:pt x="147452" y="588034"/>
                </a:lnTo>
                <a:lnTo>
                  <a:pt x="139931" y="590143"/>
                </a:lnTo>
                <a:lnTo>
                  <a:pt x="132499" y="588966"/>
                </a:lnTo>
                <a:lnTo>
                  <a:pt x="135096" y="587470"/>
                </a:lnTo>
                <a:lnTo>
                  <a:pt x="138000" y="586294"/>
                </a:lnTo>
                <a:lnTo>
                  <a:pt x="140523" y="583458"/>
                </a:lnTo>
                <a:lnTo>
                  <a:pt x="139448" y="579657"/>
                </a:lnTo>
                <a:lnTo>
                  <a:pt x="139265" y="577719"/>
                </a:lnTo>
                <a:lnTo>
                  <a:pt x="139292" y="575264"/>
                </a:lnTo>
                <a:lnTo>
                  <a:pt x="142046" y="571810"/>
                </a:lnTo>
                <a:lnTo>
                  <a:pt x="139183" y="571816"/>
                </a:lnTo>
                <a:lnTo>
                  <a:pt x="137340" y="573054"/>
                </a:lnTo>
                <a:lnTo>
                  <a:pt x="135620" y="570456"/>
                </a:lnTo>
                <a:lnTo>
                  <a:pt x="134811" y="565329"/>
                </a:lnTo>
                <a:lnTo>
                  <a:pt x="136783" y="562283"/>
                </a:lnTo>
                <a:lnTo>
                  <a:pt x="137694" y="559930"/>
                </a:lnTo>
                <a:lnTo>
                  <a:pt x="138469" y="556693"/>
                </a:lnTo>
                <a:lnTo>
                  <a:pt x="138524" y="553905"/>
                </a:lnTo>
                <a:lnTo>
                  <a:pt x="137000" y="549172"/>
                </a:lnTo>
                <a:lnTo>
                  <a:pt x="132621" y="539088"/>
                </a:lnTo>
                <a:lnTo>
                  <a:pt x="130629" y="531512"/>
                </a:lnTo>
                <a:lnTo>
                  <a:pt x="127215" y="527460"/>
                </a:lnTo>
                <a:lnTo>
                  <a:pt x="129765" y="520796"/>
                </a:lnTo>
                <a:lnTo>
                  <a:pt x="132607" y="514696"/>
                </a:lnTo>
                <a:lnTo>
                  <a:pt x="136280" y="511955"/>
                </a:lnTo>
                <a:lnTo>
                  <a:pt x="135987" y="511547"/>
                </a:lnTo>
                <a:lnTo>
                  <a:pt x="133961" y="511568"/>
                </a:lnTo>
                <a:lnTo>
                  <a:pt x="132628" y="511928"/>
                </a:lnTo>
                <a:lnTo>
                  <a:pt x="131451" y="513921"/>
                </a:lnTo>
                <a:lnTo>
                  <a:pt x="130207" y="515437"/>
                </a:lnTo>
                <a:lnTo>
                  <a:pt x="126324" y="523196"/>
                </a:lnTo>
                <a:lnTo>
                  <a:pt x="123822" y="526963"/>
                </a:lnTo>
                <a:lnTo>
                  <a:pt x="122197" y="528038"/>
                </a:lnTo>
                <a:lnTo>
                  <a:pt x="124815" y="529493"/>
                </a:lnTo>
                <a:lnTo>
                  <a:pt x="125216" y="530717"/>
                </a:lnTo>
                <a:lnTo>
                  <a:pt x="125719" y="533498"/>
                </a:lnTo>
                <a:lnTo>
                  <a:pt x="125046" y="536864"/>
                </a:lnTo>
                <a:lnTo>
                  <a:pt x="124373" y="538721"/>
                </a:lnTo>
                <a:lnTo>
                  <a:pt x="121285" y="538571"/>
                </a:lnTo>
                <a:lnTo>
                  <a:pt x="118511" y="541271"/>
                </a:lnTo>
                <a:lnTo>
                  <a:pt x="111997" y="544201"/>
                </a:lnTo>
                <a:lnTo>
                  <a:pt x="103197" y="545874"/>
                </a:lnTo>
                <a:lnTo>
                  <a:pt x="98872" y="545677"/>
                </a:lnTo>
                <a:lnTo>
                  <a:pt x="94371" y="542263"/>
                </a:lnTo>
                <a:lnTo>
                  <a:pt x="94405" y="540278"/>
                </a:lnTo>
                <a:lnTo>
                  <a:pt x="94588" y="538557"/>
                </a:lnTo>
                <a:lnTo>
                  <a:pt x="88122" y="532634"/>
                </a:lnTo>
                <a:lnTo>
                  <a:pt x="84463" y="526705"/>
                </a:lnTo>
                <a:lnTo>
                  <a:pt x="81831" y="526576"/>
                </a:lnTo>
                <a:lnTo>
                  <a:pt x="79547" y="524991"/>
                </a:lnTo>
                <a:lnTo>
                  <a:pt x="76847" y="522523"/>
                </a:lnTo>
                <a:lnTo>
                  <a:pt x="77085" y="520530"/>
                </a:lnTo>
                <a:lnTo>
                  <a:pt x="77513" y="519123"/>
                </a:lnTo>
                <a:lnTo>
                  <a:pt x="75854" y="518137"/>
                </a:lnTo>
                <a:lnTo>
                  <a:pt x="73733" y="518232"/>
                </a:lnTo>
                <a:lnTo>
                  <a:pt x="71264" y="517552"/>
                </a:lnTo>
                <a:lnTo>
                  <a:pt x="77711" y="509827"/>
                </a:lnTo>
                <a:lnTo>
                  <a:pt x="79927" y="504625"/>
                </a:lnTo>
                <a:lnTo>
                  <a:pt x="81736" y="503884"/>
                </a:lnTo>
                <a:lnTo>
                  <a:pt x="84082" y="504686"/>
                </a:lnTo>
                <a:lnTo>
                  <a:pt x="87319" y="506740"/>
                </a:lnTo>
                <a:lnTo>
                  <a:pt x="90046" y="507644"/>
                </a:lnTo>
                <a:lnTo>
                  <a:pt x="91032" y="508610"/>
                </a:lnTo>
                <a:lnTo>
                  <a:pt x="92038" y="510425"/>
                </a:lnTo>
                <a:lnTo>
                  <a:pt x="90978" y="513465"/>
                </a:lnTo>
                <a:lnTo>
                  <a:pt x="90005" y="515594"/>
                </a:lnTo>
                <a:lnTo>
                  <a:pt x="91202" y="515022"/>
                </a:lnTo>
                <a:lnTo>
                  <a:pt x="94595" y="511724"/>
                </a:lnTo>
                <a:lnTo>
                  <a:pt x="97125" y="508821"/>
                </a:lnTo>
                <a:lnTo>
                  <a:pt x="98335" y="509120"/>
                </a:lnTo>
                <a:lnTo>
                  <a:pt x="99124" y="509630"/>
                </a:lnTo>
                <a:lnTo>
                  <a:pt x="100532" y="512622"/>
                </a:lnTo>
                <a:lnTo>
                  <a:pt x="102272" y="515661"/>
                </a:lnTo>
                <a:lnTo>
                  <a:pt x="106114" y="512765"/>
                </a:lnTo>
                <a:lnTo>
                  <a:pt x="108168" y="509147"/>
                </a:lnTo>
                <a:lnTo>
                  <a:pt x="106434" y="507563"/>
                </a:lnTo>
                <a:lnTo>
                  <a:pt x="104312" y="506617"/>
                </a:lnTo>
                <a:lnTo>
                  <a:pt x="98900" y="505387"/>
                </a:lnTo>
                <a:lnTo>
                  <a:pt x="100219" y="504346"/>
                </a:lnTo>
                <a:lnTo>
                  <a:pt x="103694" y="504462"/>
                </a:lnTo>
                <a:lnTo>
                  <a:pt x="104999" y="503469"/>
                </a:lnTo>
                <a:lnTo>
                  <a:pt x="103626" y="502089"/>
                </a:lnTo>
                <a:lnTo>
                  <a:pt x="101905" y="500851"/>
                </a:lnTo>
                <a:lnTo>
                  <a:pt x="97220" y="504965"/>
                </a:lnTo>
                <a:lnTo>
                  <a:pt x="88693" y="504761"/>
                </a:lnTo>
                <a:lnTo>
                  <a:pt x="82736" y="502354"/>
                </a:lnTo>
                <a:lnTo>
                  <a:pt x="76786" y="502775"/>
                </a:lnTo>
                <a:lnTo>
                  <a:pt x="75847" y="502299"/>
                </a:lnTo>
                <a:lnTo>
                  <a:pt x="74691" y="501014"/>
                </a:lnTo>
                <a:lnTo>
                  <a:pt x="78044" y="497947"/>
                </a:lnTo>
                <a:lnTo>
                  <a:pt x="80417" y="496247"/>
                </a:lnTo>
                <a:lnTo>
                  <a:pt x="80546" y="495261"/>
                </a:lnTo>
                <a:lnTo>
                  <a:pt x="79166" y="495139"/>
                </a:lnTo>
                <a:lnTo>
                  <a:pt x="76575" y="495955"/>
                </a:lnTo>
                <a:lnTo>
                  <a:pt x="75419" y="494541"/>
                </a:lnTo>
                <a:lnTo>
                  <a:pt x="75609" y="492079"/>
                </a:lnTo>
                <a:lnTo>
                  <a:pt x="75181" y="492303"/>
                </a:lnTo>
                <a:lnTo>
                  <a:pt x="74154" y="493650"/>
                </a:lnTo>
                <a:lnTo>
                  <a:pt x="72706" y="492983"/>
                </a:lnTo>
                <a:lnTo>
                  <a:pt x="71448" y="491827"/>
                </a:lnTo>
                <a:lnTo>
                  <a:pt x="72101" y="490644"/>
                </a:lnTo>
                <a:lnTo>
                  <a:pt x="73379" y="489012"/>
                </a:lnTo>
                <a:lnTo>
                  <a:pt x="72815" y="488767"/>
                </a:lnTo>
                <a:lnTo>
                  <a:pt x="71672" y="489114"/>
                </a:lnTo>
                <a:lnTo>
                  <a:pt x="70557" y="491242"/>
                </a:lnTo>
                <a:lnTo>
                  <a:pt x="70802" y="492963"/>
                </a:lnTo>
                <a:lnTo>
                  <a:pt x="70775" y="495431"/>
                </a:lnTo>
                <a:lnTo>
                  <a:pt x="68871" y="495880"/>
                </a:lnTo>
                <a:lnTo>
                  <a:pt x="67239" y="495588"/>
                </a:lnTo>
                <a:lnTo>
                  <a:pt x="66062" y="493106"/>
                </a:lnTo>
                <a:lnTo>
                  <a:pt x="64845" y="487774"/>
                </a:lnTo>
                <a:lnTo>
                  <a:pt x="61554" y="486353"/>
                </a:lnTo>
                <a:lnTo>
                  <a:pt x="60745" y="483647"/>
                </a:lnTo>
                <a:lnTo>
                  <a:pt x="62826" y="480158"/>
                </a:lnTo>
                <a:lnTo>
                  <a:pt x="61908" y="478356"/>
                </a:lnTo>
                <a:lnTo>
                  <a:pt x="59691" y="477772"/>
                </a:lnTo>
                <a:lnTo>
                  <a:pt x="57161" y="479533"/>
                </a:lnTo>
                <a:lnTo>
                  <a:pt x="56039" y="477969"/>
                </a:lnTo>
                <a:lnTo>
                  <a:pt x="55835" y="476248"/>
                </a:lnTo>
                <a:lnTo>
                  <a:pt x="55747" y="473773"/>
                </a:lnTo>
                <a:lnTo>
                  <a:pt x="56454" y="473508"/>
                </a:lnTo>
                <a:lnTo>
                  <a:pt x="57039" y="473998"/>
                </a:lnTo>
                <a:lnTo>
                  <a:pt x="62118" y="472624"/>
                </a:lnTo>
                <a:lnTo>
                  <a:pt x="62608" y="471951"/>
                </a:lnTo>
                <a:lnTo>
                  <a:pt x="58582" y="469850"/>
                </a:lnTo>
                <a:lnTo>
                  <a:pt x="57460" y="467640"/>
                </a:lnTo>
                <a:lnTo>
                  <a:pt x="59126" y="466382"/>
                </a:lnTo>
                <a:lnTo>
                  <a:pt x="62132" y="466273"/>
                </a:lnTo>
                <a:lnTo>
                  <a:pt x="66348" y="464960"/>
                </a:lnTo>
                <a:lnTo>
                  <a:pt x="64573" y="462607"/>
                </a:lnTo>
                <a:lnTo>
                  <a:pt x="64199" y="461316"/>
                </a:lnTo>
                <a:lnTo>
                  <a:pt x="63846" y="459194"/>
                </a:lnTo>
                <a:lnTo>
                  <a:pt x="64546" y="455583"/>
                </a:lnTo>
                <a:lnTo>
                  <a:pt x="69503" y="447267"/>
                </a:lnTo>
                <a:lnTo>
                  <a:pt x="74331" y="440290"/>
                </a:lnTo>
                <a:lnTo>
                  <a:pt x="75834" y="438678"/>
                </a:lnTo>
                <a:lnTo>
                  <a:pt x="78044" y="437808"/>
                </a:lnTo>
                <a:lnTo>
                  <a:pt x="80104" y="438481"/>
                </a:lnTo>
                <a:lnTo>
                  <a:pt x="82253" y="439984"/>
                </a:lnTo>
                <a:lnTo>
                  <a:pt x="82661" y="439338"/>
                </a:lnTo>
                <a:lnTo>
                  <a:pt x="81933" y="438726"/>
                </a:lnTo>
                <a:lnTo>
                  <a:pt x="81015" y="435856"/>
                </a:lnTo>
                <a:lnTo>
                  <a:pt x="84001" y="434727"/>
                </a:lnTo>
                <a:lnTo>
                  <a:pt x="85748" y="431477"/>
                </a:lnTo>
                <a:lnTo>
                  <a:pt x="85878" y="430532"/>
                </a:lnTo>
                <a:lnTo>
                  <a:pt x="83980" y="431885"/>
                </a:lnTo>
                <a:lnTo>
                  <a:pt x="82001" y="434109"/>
                </a:lnTo>
                <a:lnTo>
                  <a:pt x="81505" y="431871"/>
                </a:lnTo>
                <a:lnTo>
                  <a:pt x="80995" y="426717"/>
                </a:lnTo>
                <a:lnTo>
                  <a:pt x="81865" y="421828"/>
                </a:lnTo>
                <a:lnTo>
                  <a:pt x="82546" y="419624"/>
                </a:lnTo>
                <a:lnTo>
                  <a:pt x="84198" y="417530"/>
                </a:lnTo>
                <a:lnTo>
                  <a:pt x="88958" y="416687"/>
                </a:lnTo>
                <a:lnTo>
                  <a:pt x="89801" y="417108"/>
                </a:lnTo>
                <a:lnTo>
                  <a:pt x="89971" y="416116"/>
                </a:lnTo>
                <a:lnTo>
                  <a:pt x="87108" y="413015"/>
                </a:lnTo>
                <a:lnTo>
                  <a:pt x="88285" y="410587"/>
                </a:lnTo>
                <a:lnTo>
                  <a:pt x="89318" y="409322"/>
                </a:lnTo>
                <a:lnTo>
                  <a:pt x="95071" y="407350"/>
                </a:lnTo>
                <a:lnTo>
                  <a:pt x="98213" y="407962"/>
                </a:lnTo>
                <a:lnTo>
                  <a:pt x="102157" y="410261"/>
                </a:lnTo>
                <a:lnTo>
                  <a:pt x="104448" y="413117"/>
                </a:lnTo>
                <a:lnTo>
                  <a:pt x="104115" y="414579"/>
                </a:lnTo>
                <a:lnTo>
                  <a:pt x="103551" y="415429"/>
                </a:lnTo>
                <a:lnTo>
                  <a:pt x="102368" y="416374"/>
                </a:lnTo>
                <a:lnTo>
                  <a:pt x="101926" y="417108"/>
                </a:lnTo>
                <a:lnTo>
                  <a:pt x="102136" y="417693"/>
                </a:lnTo>
                <a:lnTo>
                  <a:pt x="103830" y="415993"/>
                </a:lnTo>
                <a:lnTo>
                  <a:pt x="106597" y="413926"/>
                </a:lnTo>
                <a:lnTo>
                  <a:pt x="108148" y="414824"/>
                </a:lnTo>
                <a:lnTo>
                  <a:pt x="109372" y="416456"/>
                </a:lnTo>
                <a:lnTo>
                  <a:pt x="110725" y="416428"/>
                </a:lnTo>
                <a:lnTo>
                  <a:pt x="115029" y="415028"/>
                </a:lnTo>
                <a:lnTo>
                  <a:pt x="117212" y="413545"/>
                </a:lnTo>
                <a:lnTo>
                  <a:pt x="119885" y="409676"/>
                </a:lnTo>
                <a:lnTo>
                  <a:pt x="123434" y="407174"/>
                </a:lnTo>
                <a:lnTo>
                  <a:pt x="128432" y="399231"/>
                </a:lnTo>
                <a:lnTo>
                  <a:pt x="129901" y="395960"/>
                </a:lnTo>
                <a:lnTo>
                  <a:pt x="131608" y="395457"/>
                </a:lnTo>
                <a:lnTo>
                  <a:pt x="133151" y="395743"/>
                </a:lnTo>
                <a:lnTo>
                  <a:pt x="134226" y="398429"/>
                </a:lnTo>
                <a:lnTo>
                  <a:pt x="135797" y="399211"/>
                </a:lnTo>
                <a:lnTo>
                  <a:pt x="144739" y="398558"/>
                </a:lnTo>
                <a:lnTo>
                  <a:pt x="149308" y="397327"/>
                </a:lnTo>
                <a:lnTo>
                  <a:pt x="152484" y="394723"/>
                </a:lnTo>
                <a:lnTo>
                  <a:pt x="155789" y="390323"/>
                </a:lnTo>
                <a:lnTo>
                  <a:pt x="157700" y="387365"/>
                </a:lnTo>
                <a:lnTo>
                  <a:pt x="158618" y="383503"/>
                </a:lnTo>
                <a:lnTo>
                  <a:pt x="157434" y="378484"/>
                </a:lnTo>
                <a:lnTo>
                  <a:pt x="156224" y="374302"/>
                </a:lnTo>
                <a:lnTo>
                  <a:pt x="154633" y="364687"/>
                </a:lnTo>
                <a:lnTo>
                  <a:pt x="150192" y="358295"/>
                </a:lnTo>
                <a:lnTo>
                  <a:pt x="147037" y="356377"/>
                </a:lnTo>
                <a:lnTo>
                  <a:pt x="145031" y="356649"/>
                </a:lnTo>
                <a:lnTo>
                  <a:pt x="146480" y="352549"/>
                </a:lnTo>
                <a:lnTo>
                  <a:pt x="150709" y="352991"/>
                </a:lnTo>
                <a:lnTo>
                  <a:pt x="153463" y="352188"/>
                </a:lnTo>
                <a:lnTo>
                  <a:pt x="155694" y="350209"/>
                </a:lnTo>
                <a:lnTo>
                  <a:pt x="156421" y="348707"/>
                </a:lnTo>
                <a:lnTo>
                  <a:pt x="157523" y="345633"/>
                </a:lnTo>
                <a:lnTo>
                  <a:pt x="157142" y="342349"/>
                </a:lnTo>
                <a:lnTo>
                  <a:pt x="156550" y="340560"/>
                </a:lnTo>
                <a:lnTo>
                  <a:pt x="155014" y="338588"/>
                </a:lnTo>
                <a:lnTo>
                  <a:pt x="153184" y="335698"/>
                </a:lnTo>
                <a:lnTo>
                  <a:pt x="151906" y="334733"/>
                </a:lnTo>
                <a:lnTo>
                  <a:pt x="150825" y="334794"/>
                </a:lnTo>
                <a:lnTo>
                  <a:pt x="145494" y="340594"/>
                </a:lnTo>
                <a:lnTo>
                  <a:pt x="142291" y="340703"/>
                </a:lnTo>
                <a:lnTo>
                  <a:pt x="139897" y="339642"/>
                </a:lnTo>
                <a:lnTo>
                  <a:pt x="137816" y="342933"/>
                </a:lnTo>
                <a:lnTo>
                  <a:pt x="132016" y="345817"/>
                </a:lnTo>
                <a:lnTo>
                  <a:pt x="128915" y="348720"/>
                </a:lnTo>
                <a:lnTo>
                  <a:pt x="123169" y="355901"/>
                </a:lnTo>
                <a:lnTo>
                  <a:pt x="121734" y="359138"/>
                </a:lnTo>
                <a:lnTo>
                  <a:pt x="119898" y="359281"/>
                </a:lnTo>
                <a:lnTo>
                  <a:pt x="118572" y="352998"/>
                </a:lnTo>
                <a:lnTo>
                  <a:pt x="112323" y="346973"/>
                </a:lnTo>
                <a:lnTo>
                  <a:pt x="110433" y="349026"/>
                </a:lnTo>
                <a:lnTo>
                  <a:pt x="111473" y="350917"/>
                </a:lnTo>
                <a:lnTo>
                  <a:pt x="112887" y="352263"/>
                </a:lnTo>
                <a:lnTo>
                  <a:pt x="115220" y="352848"/>
                </a:lnTo>
                <a:lnTo>
                  <a:pt x="114213" y="354670"/>
                </a:lnTo>
                <a:lnTo>
                  <a:pt x="113452" y="357091"/>
                </a:lnTo>
                <a:lnTo>
                  <a:pt x="111113" y="354820"/>
                </a:lnTo>
                <a:lnTo>
                  <a:pt x="106930" y="351515"/>
                </a:lnTo>
                <a:lnTo>
                  <a:pt x="102599" y="349808"/>
                </a:lnTo>
                <a:lnTo>
                  <a:pt x="91324" y="349999"/>
                </a:lnTo>
                <a:lnTo>
                  <a:pt x="83926" y="353392"/>
                </a:lnTo>
                <a:lnTo>
                  <a:pt x="83246" y="352685"/>
                </a:lnTo>
                <a:lnTo>
                  <a:pt x="82532" y="352406"/>
                </a:lnTo>
                <a:lnTo>
                  <a:pt x="81294" y="353215"/>
                </a:lnTo>
                <a:lnTo>
                  <a:pt x="80764" y="354596"/>
                </a:lnTo>
                <a:lnTo>
                  <a:pt x="79955" y="355459"/>
                </a:lnTo>
                <a:lnTo>
                  <a:pt x="78445" y="355765"/>
                </a:lnTo>
                <a:lnTo>
                  <a:pt x="75399" y="355255"/>
                </a:lnTo>
                <a:lnTo>
                  <a:pt x="69523" y="353147"/>
                </a:lnTo>
                <a:lnTo>
                  <a:pt x="56230" y="350046"/>
                </a:lnTo>
                <a:lnTo>
                  <a:pt x="52748" y="348135"/>
                </a:lnTo>
                <a:lnTo>
                  <a:pt x="49770" y="343573"/>
                </a:lnTo>
                <a:lnTo>
                  <a:pt x="49831" y="340465"/>
                </a:lnTo>
                <a:lnTo>
                  <a:pt x="51157" y="339146"/>
                </a:lnTo>
                <a:lnTo>
                  <a:pt x="51028" y="334678"/>
                </a:lnTo>
                <a:lnTo>
                  <a:pt x="48444" y="333488"/>
                </a:lnTo>
                <a:lnTo>
                  <a:pt x="43174" y="327028"/>
                </a:lnTo>
                <a:lnTo>
                  <a:pt x="41236" y="324267"/>
                </a:lnTo>
                <a:lnTo>
                  <a:pt x="41657" y="323961"/>
                </a:lnTo>
                <a:lnTo>
                  <a:pt x="42602" y="324709"/>
                </a:lnTo>
                <a:lnTo>
                  <a:pt x="44404" y="325274"/>
                </a:lnTo>
                <a:lnTo>
                  <a:pt x="48824" y="324376"/>
                </a:lnTo>
                <a:lnTo>
                  <a:pt x="50341" y="320167"/>
                </a:lnTo>
                <a:lnTo>
                  <a:pt x="53618" y="318963"/>
                </a:lnTo>
                <a:lnTo>
                  <a:pt x="56638" y="319555"/>
                </a:lnTo>
                <a:lnTo>
                  <a:pt x="55958" y="318412"/>
                </a:lnTo>
                <a:lnTo>
                  <a:pt x="55189" y="317515"/>
                </a:lnTo>
                <a:lnTo>
                  <a:pt x="47328" y="315359"/>
                </a:lnTo>
                <a:lnTo>
                  <a:pt x="46261" y="316019"/>
                </a:lnTo>
                <a:lnTo>
                  <a:pt x="32164" y="312184"/>
                </a:lnTo>
                <a:lnTo>
                  <a:pt x="21033" y="305492"/>
                </a:lnTo>
                <a:lnTo>
                  <a:pt x="20121" y="304207"/>
                </a:lnTo>
                <a:lnTo>
                  <a:pt x="19108" y="301338"/>
                </a:lnTo>
                <a:lnTo>
                  <a:pt x="20611" y="298495"/>
                </a:lnTo>
                <a:lnTo>
                  <a:pt x="22121" y="297149"/>
                </a:lnTo>
                <a:lnTo>
                  <a:pt x="22189" y="298713"/>
                </a:lnTo>
                <a:lnTo>
                  <a:pt x="22433" y="300250"/>
                </a:lnTo>
                <a:lnTo>
                  <a:pt x="28812" y="296679"/>
                </a:lnTo>
                <a:lnTo>
                  <a:pt x="32151" y="291981"/>
                </a:lnTo>
                <a:lnTo>
                  <a:pt x="38468" y="291151"/>
                </a:lnTo>
                <a:lnTo>
                  <a:pt x="39937" y="289852"/>
                </a:lnTo>
                <a:lnTo>
                  <a:pt x="41902" y="287316"/>
                </a:lnTo>
                <a:lnTo>
                  <a:pt x="44704" y="282971"/>
                </a:lnTo>
                <a:lnTo>
                  <a:pt x="48668" y="280679"/>
                </a:lnTo>
                <a:lnTo>
                  <a:pt x="51368" y="278619"/>
                </a:lnTo>
                <a:lnTo>
                  <a:pt x="54883" y="277394"/>
                </a:lnTo>
                <a:lnTo>
                  <a:pt x="57882" y="279428"/>
                </a:lnTo>
                <a:lnTo>
                  <a:pt x="58807" y="279707"/>
                </a:lnTo>
                <a:lnTo>
                  <a:pt x="64247" y="280121"/>
                </a:lnTo>
                <a:lnTo>
                  <a:pt x="66035" y="279244"/>
                </a:lnTo>
                <a:lnTo>
                  <a:pt x="66797" y="278591"/>
                </a:lnTo>
                <a:lnTo>
                  <a:pt x="67368" y="277558"/>
                </a:lnTo>
                <a:lnTo>
                  <a:pt x="62023" y="273872"/>
                </a:lnTo>
                <a:lnTo>
                  <a:pt x="62567" y="271819"/>
                </a:lnTo>
                <a:lnTo>
                  <a:pt x="63247" y="270370"/>
                </a:lnTo>
                <a:lnTo>
                  <a:pt x="69483" y="266052"/>
                </a:lnTo>
                <a:lnTo>
                  <a:pt x="74277" y="264624"/>
                </a:lnTo>
                <a:lnTo>
                  <a:pt x="76840" y="264726"/>
                </a:lnTo>
                <a:lnTo>
                  <a:pt x="84280" y="259123"/>
                </a:lnTo>
                <a:lnTo>
                  <a:pt x="88353" y="257518"/>
                </a:lnTo>
                <a:lnTo>
                  <a:pt x="96030" y="256450"/>
                </a:lnTo>
                <a:lnTo>
                  <a:pt x="102340" y="256172"/>
                </a:lnTo>
                <a:lnTo>
                  <a:pt x="104047" y="258178"/>
                </a:lnTo>
                <a:lnTo>
                  <a:pt x="100654" y="257756"/>
                </a:lnTo>
                <a:lnTo>
                  <a:pt x="99165" y="258123"/>
                </a:lnTo>
                <a:lnTo>
                  <a:pt x="100226" y="258810"/>
                </a:lnTo>
                <a:lnTo>
                  <a:pt x="101422" y="260272"/>
                </a:lnTo>
                <a:lnTo>
                  <a:pt x="101076" y="262115"/>
                </a:lnTo>
                <a:lnTo>
                  <a:pt x="98995" y="267562"/>
                </a:lnTo>
                <a:lnTo>
                  <a:pt x="99165" y="271907"/>
                </a:lnTo>
                <a:lnTo>
                  <a:pt x="97812" y="273315"/>
                </a:lnTo>
                <a:lnTo>
                  <a:pt x="96499" y="275293"/>
                </a:lnTo>
                <a:lnTo>
                  <a:pt x="102959" y="281502"/>
                </a:lnTo>
                <a:lnTo>
                  <a:pt x="112955" y="281896"/>
                </a:lnTo>
                <a:lnTo>
                  <a:pt x="118395" y="280774"/>
                </a:lnTo>
                <a:lnTo>
                  <a:pt x="121537" y="282624"/>
                </a:lnTo>
                <a:lnTo>
                  <a:pt x="124107" y="283045"/>
                </a:lnTo>
                <a:lnTo>
                  <a:pt x="131220" y="282093"/>
                </a:lnTo>
                <a:lnTo>
                  <a:pt x="136579" y="283413"/>
                </a:lnTo>
                <a:lnTo>
                  <a:pt x="138816" y="282909"/>
                </a:lnTo>
                <a:lnTo>
                  <a:pt x="143773" y="273627"/>
                </a:lnTo>
                <a:lnTo>
                  <a:pt x="145711" y="272165"/>
                </a:lnTo>
                <a:lnTo>
                  <a:pt x="147819" y="273784"/>
                </a:lnTo>
                <a:lnTo>
                  <a:pt x="150566" y="275096"/>
                </a:lnTo>
                <a:lnTo>
                  <a:pt x="152321" y="274144"/>
                </a:lnTo>
                <a:lnTo>
                  <a:pt x="153749" y="276544"/>
                </a:lnTo>
                <a:lnTo>
                  <a:pt x="153076" y="271540"/>
                </a:lnTo>
                <a:lnTo>
                  <a:pt x="152103" y="269656"/>
                </a:lnTo>
                <a:lnTo>
                  <a:pt x="144011" y="266195"/>
                </a:lnTo>
                <a:lnTo>
                  <a:pt x="138598" y="267915"/>
                </a:lnTo>
                <a:lnTo>
                  <a:pt x="136905" y="265964"/>
                </a:lnTo>
                <a:lnTo>
                  <a:pt x="137470" y="262088"/>
                </a:lnTo>
                <a:lnTo>
                  <a:pt x="131676" y="252486"/>
                </a:lnTo>
                <a:lnTo>
                  <a:pt x="129262" y="250528"/>
                </a:lnTo>
                <a:lnTo>
                  <a:pt x="126406" y="250432"/>
                </a:lnTo>
                <a:lnTo>
                  <a:pt x="124951" y="247073"/>
                </a:lnTo>
                <a:lnTo>
                  <a:pt x="123733" y="242748"/>
                </a:lnTo>
                <a:lnTo>
                  <a:pt x="126195" y="240973"/>
                </a:lnTo>
                <a:lnTo>
                  <a:pt x="128425" y="240171"/>
                </a:lnTo>
                <a:lnTo>
                  <a:pt x="130486" y="241572"/>
                </a:lnTo>
                <a:lnTo>
                  <a:pt x="132818" y="247257"/>
                </a:lnTo>
                <a:lnTo>
                  <a:pt x="134988" y="248093"/>
                </a:lnTo>
                <a:lnTo>
                  <a:pt x="134355" y="253730"/>
                </a:lnTo>
                <a:lnTo>
                  <a:pt x="137048" y="258905"/>
                </a:lnTo>
                <a:lnTo>
                  <a:pt x="143127" y="263692"/>
                </a:lnTo>
                <a:lnTo>
                  <a:pt x="147996" y="261931"/>
                </a:lnTo>
                <a:lnTo>
                  <a:pt x="151437" y="261986"/>
                </a:lnTo>
                <a:lnTo>
                  <a:pt x="153490" y="262992"/>
                </a:lnTo>
                <a:lnTo>
                  <a:pt x="158522" y="267276"/>
                </a:lnTo>
                <a:lnTo>
                  <a:pt x="161079" y="267813"/>
                </a:lnTo>
                <a:lnTo>
                  <a:pt x="169069" y="265569"/>
                </a:lnTo>
                <a:lnTo>
                  <a:pt x="169151" y="261353"/>
                </a:lnTo>
                <a:lnTo>
                  <a:pt x="168478" y="258293"/>
                </a:lnTo>
                <a:lnTo>
                  <a:pt x="166601" y="256369"/>
                </a:lnTo>
                <a:lnTo>
                  <a:pt x="161202" y="256729"/>
                </a:lnTo>
                <a:lnTo>
                  <a:pt x="156999" y="253560"/>
                </a:lnTo>
                <a:lnTo>
                  <a:pt x="153422" y="254431"/>
                </a:lnTo>
                <a:lnTo>
                  <a:pt x="146806" y="259279"/>
                </a:lnTo>
                <a:lnTo>
                  <a:pt x="143494" y="257375"/>
                </a:lnTo>
                <a:lnTo>
                  <a:pt x="141414" y="254784"/>
                </a:lnTo>
                <a:lnTo>
                  <a:pt x="138054" y="252146"/>
                </a:lnTo>
                <a:lnTo>
                  <a:pt x="137633" y="247141"/>
                </a:lnTo>
                <a:lnTo>
                  <a:pt x="140448" y="241375"/>
                </a:lnTo>
                <a:lnTo>
                  <a:pt x="142529" y="238621"/>
                </a:lnTo>
                <a:lnTo>
                  <a:pt x="140666" y="236608"/>
                </a:lnTo>
                <a:lnTo>
                  <a:pt x="135980" y="235193"/>
                </a:lnTo>
                <a:lnTo>
                  <a:pt x="127847" y="236642"/>
                </a:lnTo>
                <a:lnTo>
                  <a:pt x="127467" y="234663"/>
                </a:lnTo>
                <a:lnTo>
                  <a:pt x="127507" y="232528"/>
                </a:lnTo>
                <a:lnTo>
                  <a:pt x="124196" y="236710"/>
                </a:lnTo>
                <a:lnTo>
                  <a:pt x="120796" y="235833"/>
                </a:lnTo>
                <a:lnTo>
                  <a:pt x="116213" y="236281"/>
                </a:lnTo>
                <a:lnTo>
                  <a:pt x="106094" y="232596"/>
                </a:lnTo>
                <a:lnTo>
                  <a:pt x="102490" y="228033"/>
                </a:lnTo>
                <a:lnTo>
                  <a:pt x="100980" y="224320"/>
                </a:lnTo>
                <a:lnTo>
                  <a:pt x="98254" y="214079"/>
                </a:lnTo>
                <a:lnTo>
                  <a:pt x="94772" y="207633"/>
                </a:lnTo>
                <a:lnTo>
                  <a:pt x="70707" y="185458"/>
                </a:lnTo>
                <a:lnTo>
                  <a:pt x="59759" y="179821"/>
                </a:lnTo>
                <a:lnTo>
                  <a:pt x="54489" y="173551"/>
                </a:lnTo>
                <a:lnTo>
                  <a:pt x="51184" y="172001"/>
                </a:lnTo>
                <a:lnTo>
                  <a:pt x="48029" y="171368"/>
                </a:lnTo>
                <a:lnTo>
                  <a:pt x="43983" y="169335"/>
                </a:lnTo>
                <a:lnTo>
                  <a:pt x="46703" y="166832"/>
                </a:lnTo>
                <a:lnTo>
                  <a:pt x="48573" y="165982"/>
                </a:lnTo>
                <a:lnTo>
                  <a:pt x="46628" y="168601"/>
                </a:lnTo>
                <a:lnTo>
                  <a:pt x="48104" y="169260"/>
                </a:lnTo>
                <a:lnTo>
                  <a:pt x="50456" y="167751"/>
                </a:lnTo>
                <a:lnTo>
                  <a:pt x="51728" y="165942"/>
                </a:lnTo>
                <a:lnTo>
                  <a:pt x="53591" y="158237"/>
                </a:lnTo>
                <a:lnTo>
                  <a:pt x="55516" y="146487"/>
                </a:lnTo>
                <a:lnTo>
                  <a:pt x="54999" y="141829"/>
                </a:lnTo>
                <a:lnTo>
                  <a:pt x="68347" y="142767"/>
                </a:lnTo>
                <a:lnTo>
                  <a:pt x="77235" y="141978"/>
                </a:lnTo>
                <a:lnTo>
                  <a:pt x="80179" y="140918"/>
                </a:lnTo>
                <a:lnTo>
                  <a:pt x="91386" y="139116"/>
                </a:lnTo>
                <a:lnTo>
                  <a:pt x="94289" y="137810"/>
                </a:lnTo>
                <a:lnTo>
                  <a:pt x="99675" y="133791"/>
                </a:lnTo>
                <a:lnTo>
                  <a:pt x="106019" y="126658"/>
                </a:lnTo>
                <a:lnTo>
                  <a:pt x="111459" y="117219"/>
                </a:lnTo>
                <a:lnTo>
                  <a:pt x="112323" y="114669"/>
                </a:lnTo>
                <a:lnTo>
                  <a:pt x="112670" y="115322"/>
                </a:lnTo>
                <a:lnTo>
                  <a:pt x="113159" y="114914"/>
                </a:lnTo>
                <a:lnTo>
                  <a:pt x="113737" y="111310"/>
                </a:lnTo>
                <a:lnTo>
                  <a:pt x="114451" y="102790"/>
                </a:lnTo>
                <a:lnTo>
                  <a:pt x="117151" y="94691"/>
                </a:lnTo>
                <a:lnTo>
                  <a:pt x="128636" y="76025"/>
                </a:lnTo>
                <a:lnTo>
                  <a:pt x="133967" y="68545"/>
                </a:lnTo>
                <a:lnTo>
                  <a:pt x="135742" y="65131"/>
                </a:lnTo>
                <a:lnTo>
                  <a:pt x="137592" y="62635"/>
                </a:lnTo>
                <a:lnTo>
                  <a:pt x="138898" y="65008"/>
                </a:lnTo>
                <a:lnTo>
                  <a:pt x="139516" y="65716"/>
                </a:lnTo>
                <a:lnTo>
                  <a:pt x="139877" y="66831"/>
                </a:lnTo>
                <a:lnTo>
                  <a:pt x="138782" y="67348"/>
                </a:lnTo>
                <a:lnTo>
                  <a:pt x="137000" y="69769"/>
                </a:lnTo>
                <a:lnTo>
                  <a:pt x="134511" y="71387"/>
                </a:lnTo>
                <a:lnTo>
                  <a:pt x="133913" y="72217"/>
                </a:lnTo>
                <a:lnTo>
                  <a:pt x="135375" y="72033"/>
                </a:lnTo>
                <a:lnTo>
                  <a:pt x="139748" y="70272"/>
                </a:lnTo>
                <a:lnTo>
                  <a:pt x="142216" y="68137"/>
                </a:lnTo>
                <a:lnTo>
                  <a:pt x="154483" y="64172"/>
                </a:lnTo>
                <a:lnTo>
                  <a:pt x="161134" y="57596"/>
                </a:lnTo>
                <a:lnTo>
                  <a:pt x="161392" y="56128"/>
                </a:lnTo>
                <a:lnTo>
                  <a:pt x="171259" y="47845"/>
                </a:lnTo>
                <a:lnTo>
                  <a:pt x="172626" y="48165"/>
                </a:lnTo>
                <a:lnTo>
                  <a:pt x="174197" y="49164"/>
                </a:lnTo>
                <a:lnTo>
                  <a:pt x="171463" y="54632"/>
                </a:lnTo>
                <a:lnTo>
                  <a:pt x="173387" y="56060"/>
                </a:lnTo>
                <a:lnTo>
                  <a:pt x="171681" y="62554"/>
                </a:lnTo>
                <a:lnTo>
                  <a:pt x="175257" y="62656"/>
                </a:lnTo>
                <a:lnTo>
                  <a:pt x="176060" y="65634"/>
                </a:lnTo>
                <a:lnTo>
                  <a:pt x="176257" y="63071"/>
                </a:lnTo>
                <a:lnTo>
                  <a:pt x="176216" y="59385"/>
                </a:lnTo>
                <a:lnTo>
                  <a:pt x="176502" y="55754"/>
                </a:lnTo>
                <a:lnTo>
                  <a:pt x="177032" y="53238"/>
                </a:lnTo>
                <a:lnTo>
                  <a:pt x="179548" y="54373"/>
                </a:lnTo>
                <a:lnTo>
                  <a:pt x="185213" y="51667"/>
                </a:lnTo>
                <a:lnTo>
                  <a:pt x="178351" y="51327"/>
                </a:lnTo>
                <a:lnTo>
                  <a:pt x="174237" y="45384"/>
                </a:lnTo>
                <a:lnTo>
                  <a:pt x="171953" y="45336"/>
                </a:lnTo>
                <a:lnTo>
                  <a:pt x="179603" y="36564"/>
                </a:lnTo>
                <a:lnTo>
                  <a:pt x="186593" y="31233"/>
                </a:lnTo>
                <a:lnTo>
                  <a:pt x="188171" y="31335"/>
                </a:lnTo>
                <a:lnTo>
                  <a:pt x="188932" y="32327"/>
                </a:lnTo>
                <a:lnTo>
                  <a:pt x="189096" y="33939"/>
                </a:lnTo>
                <a:lnTo>
                  <a:pt x="187586" y="34986"/>
                </a:lnTo>
                <a:lnTo>
                  <a:pt x="186103" y="36877"/>
                </a:lnTo>
                <a:lnTo>
                  <a:pt x="186783" y="38543"/>
                </a:lnTo>
                <a:lnTo>
                  <a:pt x="187797" y="38781"/>
                </a:lnTo>
                <a:lnTo>
                  <a:pt x="191156" y="37414"/>
                </a:lnTo>
                <a:lnTo>
                  <a:pt x="192659" y="35700"/>
                </a:lnTo>
                <a:lnTo>
                  <a:pt x="199819" y="35850"/>
                </a:lnTo>
                <a:lnTo>
                  <a:pt x="201920" y="34626"/>
                </a:lnTo>
                <a:lnTo>
                  <a:pt x="202424" y="33409"/>
                </a:lnTo>
                <a:lnTo>
                  <a:pt x="211699" y="33164"/>
                </a:lnTo>
                <a:lnTo>
                  <a:pt x="213399" y="32307"/>
                </a:lnTo>
                <a:lnTo>
                  <a:pt x="219199" y="27574"/>
                </a:lnTo>
                <a:lnTo>
                  <a:pt x="224565" y="21815"/>
                </a:lnTo>
                <a:lnTo>
                  <a:pt x="227033" y="18659"/>
                </a:lnTo>
                <a:lnTo>
                  <a:pt x="231269" y="10581"/>
                </a:lnTo>
                <a:lnTo>
                  <a:pt x="234901" y="5297"/>
                </a:lnTo>
                <a:lnTo>
                  <a:pt x="240871" y="0"/>
                </a:lnTo>
                <a:lnTo>
                  <a:pt x="242299" y="660"/>
                </a:lnTo>
                <a:lnTo>
                  <a:pt x="240361" y="1714"/>
                </a:lnTo>
                <a:lnTo>
                  <a:pt x="239015" y="3958"/>
                </a:lnTo>
                <a:lnTo>
                  <a:pt x="240871" y="6936"/>
                </a:lnTo>
                <a:lnTo>
                  <a:pt x="253444" y="13049"/>
                </a:lnTo>
                <a:lnTo>
                  <a:pt x="256606" y="13383"/>
                </a:lnTo>
                <a:lnTo>
                  <a:pt x="257871" y="17027"/>
                </a:lnTo>
                <a:lnTo>
                  <a:pt x="256817" y="20529"/>
                </a:lnTo>
                <a:lnTo>
                  <a:pt x="253574" y="24405"/>
                </a:lnTo>
                <a:lnTo>
                  <a:pt x="247046" y="28363"/>
                </a:lnTo>
                <a:lnTo>
                  <a:pt x="249045" y="29852"/>
                </a:lnTo>
                <a:lnTo>
                  <a:pt x="250350" y="33361"/>
                </a:lnTo>
                <a:lnTo>
                  <a:pt x="252282" y="33790"/>
                </a:lnTo>
                <a:lnTo>
                  <a:pt x="255416" y="32470"/>
                </a:lnTo>
                <a:lnTo>
                  <a:pt x="257871" y="30315"/>
                </a:lnTo>
                <a:lnTo>
                  <a:pt x="262951" y="23263"/>
                </a:lnTo>
                <a:lnTo>
                  <a:pt x="264549" y="19312"/>
                </a:lnTo>
                <a:lnTo>
                  <a:pt x="265746" y="18313"/>
                </a:lnTo>
                <a:lnTo>
                  <a:pt x="270003" y="19265"/>
                </a:lnTo>
                <a:lnTo>
                  <a:pt x="272410" y="21298"/>
                </a:lnTo>
                <a:lnTo>
                  <a:pt x="275157" y="24895"/>
                </a:lnTo>
                <a:lnTo>
                  <a:pt x="274151" y="28363"/>
                </a:lnTo>
                <a:lnTo>
                  <a:pt x="273029" y="30315"/>
                </a:lnTo>
                <a:lnTo>
                  <a:pt x="276585" y="33007"/>
                </a:lnTo>
                <a:lnTo>
                  <a:pt x="280529" y="33572"/>
                </a:lnTo>
                <a:lnTo>
                  <a:pt x="284289" y="35734"/>
                </a:lnTo>
                <a:lnTo>
                  <a:pt x="289573" y="31307"/>
                </a:lnTo>
                <a:lnTo>
                  <a:pt x="293714" y="30362"/>
                </a:lnTo>
                <a:lnTo>
                  <a:pt x="297597" y="30505"/>
                </a:lnTo>
                <a:lnTo>
                  <a:pt x="302650" y="28084"/>
                </a:lnTo>
                <a:lnTo>
                  <a:pt x="311197" y="31382"/>
                </a:lnTo>
                <a:lnTo>
                  <a:pt x="313373" y="30525"/>
                </a:lnTo>
                <a:lnTo>
                  <a:pt x="316800" y="31097"/>
                </a:lnTo>
                <a:lnTo>
                  <a:pt x="320445" y="33082"/>
                </a:lnTo>
                <a:lnTo>
                  <a:pt x="321731" y="35197"/>
                </a:lnTo>
                <a:lnTo>
                  <a:pt x="317827" y="39665"/>
                </a:lnTo>
                <a:lnTo>
                  <a:pt x="317195" y="44255"/>
                </a:lnTo>
                <a:lnTo>
                  <a:pt x="318555" y="46166"/>
                </a:lnTo>
                <a:lnTo>
                  <a:pt x="321023" y="46492"/>
                </a:lnTo>
                <a:lnTo>
                  <a:pt x="321336" y="49164"/>
                </a:lnTo>
                <a:lnTo>
                  <a:pt x="322873" y="49831"/>
                </a:lnTo>
                <a:lnTo>
                  <a:pt x="330584" y="49634"/>
                </a:lnTo>
                <a:lnTo>
                  <a:pt x="329993" y="50905"/>
                </a:lnTo>
                <a:lnTo>
                  <a:pt x="329619" y="52435"/>
                </a:lnTo>
                <a:lnTo>
                  <a:pt x="327232" y="55815"/>
                </a:lnTo>
                <a:lnTo>
                  <a:pt x="340975" y="57712"/>
                </a:lnTo>
                <a:lnTo>
                  <a:pt x="342817" y="55842"/>
                </a:lnTo>
                <a:lnTo>
                  <a:pt x="345660" y="55101"/>
                </a:lnTo>
                <a:lnTo>
                  <a:pt x="351698" y="52517"/>
                </a:lnTo>
                <a:lnTo>
                  <a:pt x="353970" y="53646"/>
                </a:lnTo>
                <a:lnTo>
                  <a:pt x="356649" y="56284"/>
                </a:lnTo>
                <a:lnTo>
                  <a:pt x="359124" y="56835"/>
                </a:lnTo>
                <a:lnTo>
                  <a:pt x="361436" y="56298"/>
                </a:lnTo>
                <a:lnTo>
                  <a:pt x="366822" y="52530"/>
                </a:lnTo>
                <a:lnTo>
                  <a:pt x="373044" y="52347"/>
                </a:lnTo>
                <a:lnTo>
                  <a:pt x="375594" y="53578"/>
                </a:lnTo>
                <a:lnTo>
                  <a:pt x="378287" y="53040"/>
                </a:lnTo>
                <a:lnTo>
                  <a:pt x="386392" y="57352"/>
                </a:lnTo>
                <a:lnTo>
                  <a:pt x="389377" y="57855"/>
                </a:lnTo>
                <a:lnTo>
                  <a:pt x="393369" y="63438"/>
                </a:lnTo>
                <a:lnTo>
                  <a:pt x="395429" y="63601"/>
                </a:lnTo>
                <a:lnTo>
                  <a:pt x="397762" y="61234"/>
                </a:lnTo>
                <a:lnTo>
                  <a:pt x="399788" y="61309"/>
                </a:lnTo>
                <a:lnTo>
                  <a:pt x="401767" y="63574"/>
                </a:lnTo>
                <a:lnTo>
                  <a:pt x="405004" y="64267"/>
                </a:lnTo>
                <a:lnTo>
                  <a:pt x="406514" y="67831"/>
                </a:lnTo>
                <a:lnTo>
                  <a:pt x="408139" y="69123"/>
                </a:lnTo>
                <a:lnTo>
                  <a:pt x="420399" y="71761"/>
                </a:lnTo>
                <a:lnTo>
                  <a:pt x="426472" y="70557"/>
                </a:lnTo>
                <a:lnTo>
                  <a:pt x="435319" y="70870"/>
                </a:lnTo>
                <a:lnTo>
                  <a:pt x="439583" y="72557"/>
                </a:lnTo>
                <a:lnTo>
                  <a:pt x="444057" y="72339"/>
                </a:lnTo>
                <a:lnTo>
                  <a:pt x="451367" y="78452"/>
                </a:lnTo>
                <a:lnTo>
                  <a:pt x="455243" y="79404"/>
                </a:lnTo>
                <a:lnTo>
                  <a:pt x="455998" y="80812"/>
                </a:lnTo>
                <a:lnTo>
                  <a:pt x="467034" y="82294"/>
                </a:lnTo>
                <a:lnTo>
                  <a:pt x="470896" y="79119"/>
                </a:lnTo>
                <a:lnTo>
                  <a:pt x="477629" y="78275"/>
                </a:lnTo>
                <a:lnTo>
                  <a:pt x="483688" y="75596"/>
                </a:lnTo>
                <a:lnTo>
                  <a:pt x="487121" y="75623"/>
                </a:lnTo>
                <a:lnTo>
                  <a:pt x="491120" y="76290"/>
                </a:lnTo>
                <a:lnTo>
                  <a:pt x="492657" y="75970"/>
                </a:lnTo>
                <a:lnTo>
                  <a:pt x="493765" y="74801"/>
                </a:lnTo>
                <a:lnTo>
                  <a:pt x="503509" y="79411"/>
                </a:lnTo>
                <a:lnTo>
                  <a:pt x="508963" y="84661"/>
                </a:lnTo>
                <a:lnTo>
                  <a:pt x="511350" y="88523"/>
                </a:lnTo>
                <a:lnTo>
                  <a:pt x="522760" y="94024"/>
                </a:lnTo>
                <a:lnTo>
                  <a:pt x="526058" y="97091"/>
                </a:lnTo>
                <a:lnTo>
                  <a:pt x="528316" y="100464"/>
                </a:lnTo>
                <a:lnTo>
                  <a:pt x="529642" y="100824"/>
                </a:lnTo>
                <a:lnTo>
                  <a:pt x="530574" y="99838"/>
                </a:lnTo>
                <a:lnTo>
                  <a:pt x="534559" y="100124"/>
                </a:lnTo>
                <a:lnTo>
                  <a:pt x="536014" y="100614"/>
                </a:lnTo>
                <a:close/>
                <a:moveTo>
                  <a:pt x="56848" y="274736"/>
                </a:moveTo>
                <a:lnTo>
                  <a:pt x="56114" y="275001"/>
                </a:lnTo>
                <a:lnTo>
                  <a:pt x="56155" y="274280"/>
                </a:lnTo>
                <a:lnTo>
                  <a:pt x="58331" y="272356"/>
                </a:lnTo>
                <a:lnTo>
                  <a:pt x="62343" y="269969"/>
                </a:lnTo>
                <a:lnTo>
                  <a:pt x="62193" y="270486"/>
                </a:lnTo>
                <a:lnTo>
                  <a:pt x="60051" y="272335"/>
                </a:lnTo>
                <a:lnTo>
                  <a:pt x="56848" y="274736"/>
                </a:lnTo>
                <a:close/>
                <a:moveTo>
                  <a:pt x="403787" y="506441"/>
                </a:moveTo>
                <a:lnTo>
                  <a:pt x="401373" y="506760"/>
                </a:lnTo>
                <a:lnTo>
                  <a:pt x="400264" y="506264"/>
                </a:lnTo>
                <a:lnTo>
                  <a:pt x="400108" y="505727"/>
                </a:lnTo>
                <a:lnTo>
                  <a:pt x="400564" y="503748"/>
                </a:lnTo>
                <a:lnTo>
                  <a:pt x="400530" y="502911"/>
                </a:lnTo>
                <a:lnTo>
                  <a:pt x="401747" y="502599"/>
                </a:lnTo>
                <a:lnTo>
                  <a:pt x="403148" y="503537"/>
                </a:lnTo>
                <a:lnTo>
                  <a:pt x="403556" y="504509"/>
                </a:lnTo>
                <a:lnTo>
                  <a:pt x="403787" y="506441"/>
                </a:lnTo>
                <a:close/>
                <a:moveTo>
                  <a:pt x="325729" y="524461"/>
                </a:moveTo>
                <a:lnTo>
                  <a:pt x="324811" y="524604"/>
                </a:lnTo>
                <a:lnTo>
                  <a:pt x="326042" y="522700"/>
                </a:lnTo>
                <a:lnTo>
                  <a:pt x="326899" y="518980"/>
                </a:lnTo>
                <a:lnTo>
                  <a:pt x="328048" y="519497"/>
                </a:lnTo>
                <a:lnTo>
                  <a:pt x="328279" y="520177"/>
                </a:lnTo>
                <a:lnTo>
                  <a:pt x="326382" y="523992"/>
                </a:lnTo>
                <a:lnTo>
                  <a:pt x="325729" y="524461"/>
                </a:lnTo>
                <a:close/>
                <a:moveTo>
                  <a:pt x="408982" y="521040"/>
                </a:moveTo>
                <a:lnTo>
                  <a:pt x="408975" y="522054"/>
                </a:lnTo>
                <a:lnTo>
                  <a:pt x="408377" y="523033"/>
                </a:lnTo>
                <a:lnTo>
                  <a:pt x="408948" y="524821"/>
                </a:lnTo>
                <a:lnTo>
                  <a:pt x="407955" y="527888"/>
                </a:lnTo>
                <a:lnTo>
                  <a:pt x="407574" y="529833"/>
                </a:lnTo>
                <a:lnTo>
                  <a:pt x="407044" y="531057"/>
                </a:lnTo>
                <a:lnTo>
                  <a:pt x="406514" y="531526"/>
                </a:lnTo>
                <a:lnTo>
                  <a:pt x="405976" y="531247"/>
                </a:lnTo>
                <a:lnTo>
                  <a:pt x="405861" y="530574"/>
                </a:lnTo>
                <a:lnTo>
                  <a:pt x="406174" y="529500"/>
                </a:lnTo>
                <a:lnTo>
                  <a:pt x="404916" y="529534"/>
                </a:lnTo>
                <a:lnTo>
                  <a:pt x="404528" y="526854"/>
                </a:lnTo>
                <a:lnTo>
                  <a:pt x="405228" y="526004"/>
                </a:lnTo>
                <a:lnTo>
                  <a:pt x="405480" y="524862"/>
                </a:lnTo>
                <a:lnTo>
                  <a:pt x="405562" y="524087"/>
                </a:lnTo>
                <a:lnTo>
                  <a:pt x="406384" y="520666"/>
                </a:lnTo>
                <a:lnTo>
                  <a:pt x="406677" y="520428"/>
                </a:lnTo>
                <a:lnTo>
                  <a:pt x="406772" y="521244"/>
                </a:lnTo>
                <a:lnTo>
                  <a:pt x="407037" y="521482"/>
                </a:lnTo>
                <a:lnTo>
                  <a:pt x="407472" y="521149"/>
                </a:lnTo>
                <a:lnTo>
                  <a:pt x="408125" y="519626"/>
                </a:lnTo>
                <a:lnTo>
                  <a:pt x="408404" y="519449"/>
                </a:lnTo>
                <a:lnTo>
                  <a:pt x="408982" y="521040"/>
                </a:lnTo>
                <a:close/>
                <a:moveTo>
                  <a:pt x="433115" y="521074"/>
                </a:moveTo>
                <a:lnTo>
                  <a:pt x="433544" y="522135"/>
                </a:lnTo>
                <a:lnTo>
                  <a:pt x="437216" y="521877"/>
                </a:lnTo>
                <a:lnTo>
                  <a:pt x="438270" y="522067"/>
                </a:lnTo>
                <a:lnTo>
                  <a:pt x="438691" y="522557"/>
                </a:lnTo>
                <a:lnTo>
                  <a:pt x="438195" y="523271"/>
                </a:lnTo>
                <a:lnTo>
                  <a:pt x="436781" y="524216"/>
                </a:lnTo>
                <a:lnTo>
                  <a:pt x="432646" y="525875"/>
                </a:lnTo>
                <a:lnTo>
                  <a:pt x="429287" y="528051"/>
                </a:lnTo>
                <a:lnTo>
                  <a:pt x="428852" y="527847"/>
                </a:lnTo>
                <a:lnTo>
                  <a:pt x="428240" y="525467"/>
                </a:lnTo>
                <a:lnTo>
                  <a:pt x="427621" y="524502"/>
                </a:lnTo>
                <a:lnTo>
                  <a:pt x="427240" y="523155"/>
                </a:lnTo>
                <a:lnTo>
                  <a:pt x="427240" y="522652"/>
                </a:lnTo>
                <a:lnTo>
                  <a:pt x="427859" y="521720"/>
                </a:lnTo>
                <a:lnTo>
                  <a:pt x="429090" y="520360"/>
                </a:lnTo>
                <a:lnTo>
                  <a:pt x="429960" y="519871"/>
                </a:lnTo>
                <a:lnTo>
                  <a:pt x="433115" y="521074"/>
                </a:lnTo>
                <a:close/>
                <a:moveTo>
                  <a:pt x="457453" y="525413"/>
                </a:moveTo>
                <a:lnTo>
                  <a:pt x="456841" y="526351"/>
                </a:lnTo>
                <a:lnTo>
                  <a:pt x="455175" y="526018"/>
                </a:lnTo>
                <a:lnTo>
                  <a:pt x="454284" y="525420"/>
                </a:lnTo>
                <a:lnTo>
                  <a:pt x="457263" y="522944"/>
                </a:lnTo>
                <a:lnTo>
                  <a:pt x="457752" y="523441"/>
                </a:lnTo>
                <a:lnTo>
                  <a:pt x="457453" y="525413"/>
                </a:lnTo>
                <a:close/>
                <a:moveTo>
                  <a:pt x="56359" y="523624"/>
                </a:moveTo>
                <a:lnTo>
                  <a:pt x="58113" y="525535"/>
                </a:lnTo>
                <a:lnTo>
                  <a:pt x="59045" y="525644"/>
                </a:lnTo>
                <a:lnTo>
                  <a:pt x="61982" y="525066"/>
                </a:lnTo>
                <a:lnTo>
                  <a:pt x="63064" y="525474"/>
                </a:lnTo>
                <a:lnTo>
                  <a:pt x="64104" y="526297"/>
                </a:lnTo>
                <a:lnTo>
                  <a:pt x="64750" y="527555"/>
                </a:lnTo>
                <a:lnTo>
                  <a:pt x="64873" y="529758"/>
                </a:lnTo>
                <a:lnTo>
                  <a:pt x="64397" y="531723"/>
                </a:lnTo>
                <a:lnTo>
                  <a:pt x="64539" y="534491"/>
                </a:lnTo>
                <a:lnTo>
                  <a:pt x="64437" y="535681"/>
                </a:lnTo>
                <a:lnTo>
                  <a:pt x="65994" y="537245"/>
                </a:lnTo>
                <a:lnTo>
                  <a:pt x="66484" y="539360"/>
                </a:lnTo>
                <a:lnTo>
                  <a:pt x="66735" y="541631"/>
                </a:lnTo>
                <a:lnTo>
                  <a:pt x="63349" y="542386"/>
                </a:lnTo>
                <a:lnTo>
                  <a:pt x="59963" y="542508"/>
                </a:lnTo>
                <a:lnTo>
                  <a:pt x="57039" y="544045"/>
                </a:lnTo>
                <a:lnTo>
                  <a:pt x="56440" y="545181"/>
                </a:lnTo>
                <a:lnTo>
                  <a:pt x="56910" y="546860"/>
                </a:lnTo>
                <a:lnTo>
                  <a:pt x="56107" y="547289"/>
                </a:lnTo>
                <a:lnTo>
                  <a:pt x="55366" y="546921"/>
                </a:lnTo>
                <a:lnTo>
                  <a:pt x="53952" y="545364"/>
                </a:lnTo>
                <a:lnTo>
                  <a:pt x="52401" y="544623"/>
                </a:lnTo>
                <a:lnTo>
                  <a:pt x="46968" y="543474"/>
                </a:lnTo>
                <a:lnTo>
                  <a:pt x="40148" y="538938"/>
                </a:lnTo>
                <a:lnTo>
                  <a:pt x="37210" y="538000"/>
                </a:lnTo>
                <a:lnTo>
                  <a:pt x="34231" y="534668"/>
                </a:lnTo>
                <a:lnTo>
                  <a:pt x="31539" y="530418"/>
                </a:lnTo>
                <a:lnTo>
                  <a:pt x="33293" y="529731"/>
                </a:lnTo>
                <a:lnTo>
                  <a:pt x="35061" y="529384"/>
                </a:lnTo>
                <a:lnTo>
                  <a:pt x="42990" y="530016"/>
                </a:lnTo>
                <a:lnTo>
                  <a:pt x="43983" y="526963"/>
                </a:lnTo>
                <a:lnTo>
                  <a:pt x="45003" y="526202"/>
                </a:lnTo>
                <a:lnTo>
                  <a:pt x="47519" y="525338"/>
                </a:lnTo>
                <a:lnTo>
                  <a:pt x="49872" y="523638"/>
                </a:lnTo>
                <a:lnTo>
                  <a:pt x="50926" y="523679"/>
                </a:lnTo>
                <a:lnTo>
                  <a:pt x="52000" y="524332"/>
                </a:lnTo>
                <a:lnTo>
                  <a:pt x="54230" y="523318"/>
                </a:lnTo>
                <a:lnTo>
                  <a:pt x="55414" y="523101"/>
                </a:lnTo>
                <a:lnTo>
                  <a:pt x="56359" y="523624"/>
                </a:lnTo>
                <a:close/>
                <a:moveTo>
                  <a:pt x="407506" y="545419"/>
                </a:moveTo>
                <a:lnTo>
                  <a:pt x="405398" y="545969"/>
                </a:lnTo>
                <a:lnTo>
                  <a:pt x="404902" y="544847"/>
                </a:lnTo>
                <a:lnTo>
                  <a:pt x="406010" y="542052"/>
                </a:lnTo>
                <a:lnTo>
                  <a:pt x="406894" y="540468"/>
                </a:lnTo>
                <a:lnTo>
                  <a:pt x="407554" y="540094"/>
                </a:lnTo>
                <a:lnTo>
                  <a:pt x="409975" y="536932"/>
                </a:lnTo>
                <a:lnTo>
                  <a:pt x="412661" y="534627"/>
                </a:lnTo>
                <a:lnTo>
                  <a:pt x="415129" y="531247"/>
                </a:lnTo>
                <a:lnTo>
                  <a:pt x="417632" y="526412"/>
                </a:lnTo>
                <a:lnTo>
                  <a:pt x="418094" y="524604"/>
                </a:lnTo>
                <a:lnTo>
                  <a:pt x="419257" y="524413"/>
                </a:lnTo>
                <a:lnTo>
                  <a:pt x="421168" y="525603"/>
                </a:lnTo>
                <a:lnTo>
                  <a:pt x="422351" y="527276"/>
                </a:lnTo>
                <a:lnTo>
                  <a:pt x="421800" y="528602"/>
                </a:lnTo>
                <a:lnTo>
                  <a:pt x="415469" y="535457"/>
                </a:lnTo>
                <a:lnTo>
                  <a:pt x="414939" y="536347"/>
                </a:lnTo>
                <a:lnTo>
                  <a:pt x="414368" y="538666"/>
                </a:lnTo>
                <a:lnTo>
                  <a:pt x="413844" y="539475"/>
                </a:lnTo>
                <a:lnTo>
                  <a:pt x="413008" y="539842"/>
                </a:lnTo>
                <a:lnTo>
                  <a:pt x="412402" y="540849"/>
                </a:lnTo>
                <a:lnTo>
                  <a:pt x="412022" y="542501"/>
                </a:lnTo>
                <a:lnTo>
                  <a:pt x="411240" y="543365"/>
                </a:lnTo>
                <a:lnTo>
                  <a:pt x="410056" y="543440"/>
                </a:lnTo>
                <a:lnTo>
                  <a:pt x="409240" y="543895"/>
                </a:lnTo>
                <a:lnTo>
                  <a:pt x="408785" y="544732"/>
                </a:lnTo>
                <a:lnTo>
                  <a:pt x="407506" y="545419"/>
                </a:lnTo>
                <a:close/>
                <a:moveTo>
                  <a:pt x="402046" y="535830"/>
                </a:moveTo>
                <a:lnTo>
                  <a:pt x="401046" y="537000"/>
                </a:lnTo>
                <a:lnTo>
                  <a:pt x="397272" y="536293"/>
                </a:lnTo>
                <a:lnTo>
                  <a:pt x="398054" y="533988"/>
                </a:lnTo>
                <a:lnTo>
                  <a:pt x="400938" y="532532"/>
                </a:lnTo>
                <a:lnTo>
                  <a:pt x="404093" y="534797"/>
                </a:lnTo>
                <a:lnTo>
                  <a:pt x="402046" y="535830"/>
                </a:lnTo>
                <a:close/>
                <a:moveTo>
                  <a:pt x="468006" y="545228"/>
                </a:moveTo>
                <a:lnTo>
                  <a:pt x="467088" y="545446"/>
                </a:lnTo>
                <a:lnTo>
                  <a:pt x="468462" y="542957"/>
                </a:lnTo>
                <a:lnTo>
                  <a:pt x="470305" y="540203"/>
                </a:lnTo>
                <a:lnTo>
                  <a:pt x="472039" y="538476"/>
                </a:lnTo>
                <a:lnTo>
                  <a:pt x="474296" y="537755"/>
                </a:lnTo>
                <a:lnTo>
                  <a:pt x="474045" y="539013"/>
                </a:lnTo>
                <a:lnTo>
                  <a:pt x="471100" y="541339"/>
                </a:lnTo>
                <a:lnTo>
                  <a:pt x="468006" y="545228"/>
                </a:lnTo>
                <a:close/>
                <a:moveTo>
                  <a:pt x="155918" y="591414"/>
                </a:moveTo>
                <a:lnTo>
                  <a:pt x="154517" y="591999"/>
                </a:lnTo>
                <a:lnTo>
                  <a:pt x="153035" y="591706"/>
                </a:lnTo>
                <a:lnTo>
                  <a:pt x="151865" y="588082"/>
                </a:lnTo>
                <a:lnTo>
                  <a:pt x="152763" y="587967"/>
                </a:lnTo>
                <a:lnTo>
                  <a:pt x="154640" y="585573"/>
                </a:lnTo>
                <a:lnTo>
                  <a:pt x="158794" y="583635"/>
                </a:lnTo>
                <a:lnTo>
                  <a:pt x="159814" y="583417"/>
                </a:lnTo>
                <a:lnTo>
                  <a:pt x="155918" y="591414"/>
                </a:lnTo>
                <a:close/>
                <a:moveTo>
                  <a:pt x="316855" y="594773"/>
                </a:moveTo>
                <a:lnTo>
                  <a:pt x="316290" y="595005"/>
                </a:lnTo>
                <a:lnTo>
                  <a:pt x="314896" y="593889"/>
                </a:lnTo>
                <a:lnTo>
                  <a:pt x="313978" y="592706"/>
                </a:lnTo>
                <a:lnTo>
                  <a:pt x="314584" y="591802"/>
                </a:lnTo>
                <a:lnTo>
                  <a:pt x="317283" y="589898"/>
                </a:lnTo>
                <a:lnTo>
                  <a:pt x="318575" y="589864"/>
                </a:lnTo>
                <a:lnTo>
                  <a:pt x="319106" y="590163"/>
                </a:lnTo>
                <a:lnTo>
                  <a:pt x="319317" y="590755"/>
                </a:lnTo>
                <a:lnTo>
                  <a:pt x="319215" y="591632"/>
                </a:lnTo>
                <a:lnTo>
                  <a:pt x="318636" y="592726"/>
                </a:lnTo>
                <a:lnTo>
                  <a:pt x="316855" y="594773"/>
                </a:lnTo>
                <a:close/>
                <a:moveTo>
                  <a:pt x="318167" y="599309"/>
                </a:moveTo>
                <a:lnTo>
                  <a:pt x="318861" y="599601"/>
                </a:lnTo>
                <a:lnTo>
                  <a:pt x="319582" y="597439"/>
                </a:lnTo>
                <a:lnTo>
                  <a:pt x="320092" y="597371"/>
                </a:lnTo>
                <a:lnTo>
                  <a:pt x="322349" y="599200"/>
                </a:lnTo>
                <a:lnTo>
                  <a:pt x="323737" y="598792"/>
                </a:lnTo>
                <a:lnTo>
                  <a:pt x="324627" y="601043"/>
                </a:lnTo>
                <a:lnTo>
                  <a:pt x="325430" y="601247"/>
                </a:lnTo>
                <a:lnTo>
                  <a:pt x="326171" y="600975"/>
                </a:lnTo>
                <a:lnTo>
                  <a:pt x="326620" y="601131"/>
                </a:lnTo>
                <a:lnTo>
                  <a:pt x="326463" y="603505"/>
                </a:lnTo>
                <a:lnTo>
                  <a:pt x="324811" y="605905"/>
                </a:lnTo>
                <a:lnTo>
                  <a:pt x="324043" y="606510"/>
                </a:lnTo>
                <a:lnTo>
                  <a:pt x="322968" y="605891"/>
                </a:lnTo>
                <a:lnTo>
                  <a:pt x="322567" y="605660"/>
                </a:lnTo>
                <a:lnTo>
                  <a:pt x="321860" y="604599"/>
                </a:lnTo>
                <a:lnTo>
                  <a:pt x="321323" y="603260"/>
                </a:lnTo>
                <a:lnTo>
                  <a:pt x="321003" y="603239"/>
                </a:lnTo>
                <a:lnTo>
                  <a:pt x="319745" y="604817"/>
                </a:lnTo>
                <a:lnTo>
                  <a:pt x="319772" y="605599"/>
                </a:lnTo>
                <a:lnTo>
                  <a:pt x="320296" y="606769"/>
                </a:lnTo>
                <a:lnTo>
                  <a:pt x="320221" y="607496"/>
                </a:lnTo>
                <a:lnTo>
                  <a:pt x="318847" y="607843"/>
                </a:lnTo>
                <a:lnTo>
                  <a:pt x="317501" y="607659"/>
                </a:lnTo>
                <a:lnTo>
                  <a:pt x="315855" y="608679"/>
                </a:lnTo>
                <a:lnTo>
                  <a:pt x="315461" y="608047"/>
                </a:lnTo>
                <a:lnTo>
                  <a:pt x="315209" y="606259"/>
                </a:lnTo>
                <a:lnTo>
                  <a:pt x="314699" y="606463"/>
                </a:lnTo>
                <a:lnTo>
                  <a:pt x="313924" y="608652"/>
                </a:lnTo>
                <a:lnTo>
                  <a:pt x="313074" y="610040"/>
                </a:lnTo>
                <a:lnTo>
                  <a:pt x="311530" y="611189"/>
                </a:lnTo>
                <a:lnTo>
                  <a:pt x="311190" y="611746"/>
                </a:lnTo>
                <a:lnTo>
                  <a:pt x="310062" y="611821"/>
                </a:lnTo>
                <a:lnTo>
                  <a:pt x="308389" y="612542"/>
                </a:lnTo>
                <a:lnTo>
                  <a:pt x="307355" y="612419"/>
                </a:lnTo>
                <a:lnTo>
                  <a:pt x="301194" y="610046"/>
                </a:lnTo>
                <a:lnTo>
                  <a:pt x="299746" y="609176"/>
                </a:lnTo>
                <a:lnTo>
                  <a:pt x="304812" y="603715"/>
                </a:lnTo>
                <a:lnTo>
                  <a:pt x="307478" y="601594"/>
                </a:lnTo>
                <a:lnTo>
                  <a:pt x="309021" y="601709"/>
                </a:lnTo>
                <a:lnTo>
                  <a:pt x="310565" y="602369"/>
                </a:lnTo>
                <a:lnTo>
                  <a:pt x="311381" y="602260"/>
                </a:lnTo>
                <a:lnTo>
                  <a:pt x="311442" y="599833"/>
                </a:lnTo>
                <a:lnTo>
                  <a:pt x="310007" y="598017"/>
                </a:lnTo>
                <a:lnTo>
                  <a:pt x="310062" y="597262"/>
                </a:lnTo>
                <a:lnTo>
                  <a:pt x="313237" y="596018"/>
                </a:lnTo>
                <a:lnTo>
                  <a:pt x="314427" y="596195"/>
                </a:lnTo>
                <a:lnTo>
                  <a:pt x="315740" y="596834"/>
                </a:lnTo>
                <a:lnTo>
                  <a:pt x="316984" y="597867"/>
                </a:lnTo>
                <a:lnTo>
                  <a:pt x="318167" y="599309"/>
                </a:lnTo>
                <a:close/>
                <a:moveTo>
                  <a:pt x="656660" y="606497"/>
                </a:moveTo>
                <a:lnTo>
                  <a:pt x="661509" y="607319"/>
                </a:lnTo>
                <a:lnTo>
                  <a:pt x="665058" y="607136"/>
                </a:lnTo>
                <a:lnTo>
                  <a:pt x="668302" y="612521"/>
                </a:lnTo>
                <a:lnTo>
                  <a:pt x="670294" y="616853"/>
                </a:lnTo>
                <a:lnTo>
                  <a:pt x="671465" y="619879"/>
                </a:lnTo>
                <a:lnTo>
                  <a:pt x="672130" y="622796"/>
                </a:lnTo>
                <a:lnTo>
                  <a:pt x="673021" y="625605"/>
                </a:lnTo>
                <a:lnTo>
                  <a:pt x="672940" y="625999"/>
                </a:lnTo>
                <a:lnTo>
                  <a:pt x="671070" y="624109"/>
                </a:lnTo>
                <a:lnTo>
                  <a:pt x="669723" y="620267"/>
                </a:lnTo>
                <a:lnTo>
                  <a:pt x="669036" y="618764"/>
                </a:lnTo>
                <a:lnTo>
                  <a:pt x="668356" y="618084"/>
                </a:lnTo>
                <a:lnTo>
                  <a:pt x="667642" y="616663"/>
                </a:lnTo>
                <a:lnTo>
                  <a:pt x="666249" y="612977"/>
                </a:lnTo>
                <a:lnTo>
                  <a:pt x="666201" y="611937"/>
                </a:lnTo>
                <a:lnTo>
                  <a:pt x="665582" y="610971"/>
                </a:lnTo>
                <a:lnTo>
                  <a:pt x="664868" y="610570"/>
                </a:lnTo>
                <a:lnTo>
                  <a:pt x="664059" y="610726"/>
                </a:lnTo>
                <a:lnTo>
                  <a:pt x="663780" y="611100"/>
                </a:lnTo>
                <a:lnTo>
                  <a:pt x="663903" y="613650"/>
                </a:lnTo>
                <a:lnTo>
                  <a:pt x="664542" y="616479"/>
                </a:lnTo>
                <a:lnTo>
                  <a:pt x="668044" y="622640"/>
                </a:lnTo>
                <a:lnTo>
                  <a:pt x="670383" y="626135"/>
                </a:lnTo>
                <a:lnTo>
                  <a:pt x="670845" y="627291"/>
                </a:lnTo>
                <a:lnTo>
                  <a:pt x="671151" y="630474"/>
                </a:lnTo>
                <a:lnTo>
                  <a:pt x="670145" y="631908"/>
                </a:lnTo>
                <a:lnTo>
                  <a:pt x="671382" y="634832"/>
                </a:lnTo>
                <a:lnTo>
                  <a:pt x="671335" y="635404"/>
                </a:lnTo>
                <a:lnTo>
                  <a:pt x="671063" y="635961"/>
                </a:lnTo>
                <a:lnTo>
                  <a:pt x="667731" y="637253"/>
                </a:lnTo>
                <a:lnTo>
                  <a:pt x="664678" y="642646"/>
                </a:lnTo>
                <a:lnTo>
                  <a:pt x="661332" y="645794"/>
                </a:lnTo>
                <a:lnTo>
                  <a:pt x="659788" y="646297"/>
                </a:lnTo>
                <a:lnTo>
                  <a:pt x="659047" y="645774"/>
                </a:lnTo>
                <a:lnTo>
                  <a:pt x="658347" y="644570"/>
                </a:lnTo>
                <a:lnTo>
                  <a:pt x="657932" y="642959"/>
                </a:lnTo>
                <a:lnTo>
                  <a:pt x="657809" y="640939"/>
                </a:lnTo>
                <a:lnTo>
                  <a:pt x="658646" y="639660"/>
                </a:lnTo>
                <a:lnTo>
                  <a:pt x="660299" y="633010"/>
                </a:lnTo>
                <a:lnTo>
                  <a:pt x="660346" y="630820"/>
                </a:lnTo>
                <a:lnTo>
                  <a:pt x="658285" y="627774"/>
                </a:lnTo>
                <a:lnTo>
                  <a:pt x="657041" y="625278"/>
                </a:lnTo>
                <a:lnTo>
                  <a:pt x="656368" y="621790"/>
                </a:lnTo>
                <a:lnTo>
                  <a:pt x="655239" y="612515"/>
                </a:lnTo>
                <a:lnTo>
                  <a:pt x="654715" y="609536"/>
                </a:lnTo>
                <a:lnTo>
                  <a:pt x="653982" y="607047"/>
                </a:lnTo>
                <a:lnTo>
                  <a:pt x="653030" y="605055"/>
                </a:lnTo>
                <a:lnTo>
                  <a:pt x="652315" y="602859"/>
                </a:lnTo>
                <a:lnTo>
                  <a:pt x="651825" y="600458"/>
                </a:lnTo>
                <a:lnTo>
                  <a:pt x="652009" y="599526"/>
                </a:lnTo>
                <a:lnTo>
                  <a:pt x="653661" y="600778"/>
                </a:lnTo>
                <a:lnTo>
                  <a:pt x="655647" y="604219"/>
                </a:lnTo>
                <a:lnTo>
                  <a:pt x="656660" y="606497"/>
                </a:lnTo>
                <a:close/>
                <a:moveTo>
                  <a:pt x="663671" y="604069"/>
                </a:moveTo>
                <a:lnTo>
                  <a:pt x="663535" y="604967"/>
                </a:lnTo>
                <a:lnTo>
                  <a:pt x="660931" y="604878"/>
                </a:lnTo>
                <a:lnTo>
                  <a:pt x="658306" y="603559"/>
                </a:lnTo>
                <a:lnTo>
                  <a:pt x="657015" y="601825"/>
                </a:lnTo>
                <a:lnTo>
                  <a:pt x="657272" y="601043"/>
                </a:lnTo>
                <a:lnTo>
                  <a:pt x="659713" y="600315"/>
                </a:lnTo>
                <a:lnTo>
                  <a:pt x="662026" y="601961"/>
                </a:lnTo>
                <a:lnTo>
                  <a:pt x="663671" y="604069"/>
                </a:lnTo>
                <a:close/>
                <a:moveTo>
                  <a:pt x="636621" y="603511"/>
                </a:moveTo>
                <a:lnTo>
                  <a:pt x="639348" y="607034"/>
                </a:lnTo>
                <a:lnTo>
                  <a:pt x="639368" y="607843"/>
                </a:lnTo>
                <a:lnTo>
                  <a:pt x="638810" y="610257"/>
                </a:lnTo>
                <a:lnTo>
                  <a:pt x="637328" y="610937"/>
                </a:lnTo>
                <a:lnTo>
                  <a:pt x="637749" y="611896"/>
                </a:lnTo>
                <a:lnTo>
                  <a:pt x="638851" y="612617"/>
                </a:lnTo>
                <a:lnTo>
                  <a:pt x="639640" y="612018"/>
                </a:lnTo>
                <a:lnTo>
                  <a:pt x="642516" y="608639"/>
                </a:lnTo>
                <a:lnTo>
                  <a:pt x="643401" y="607932"/>
                </a:lnTo>
                <a:lnTo>
                  <a:pt x="643937" y="607857"/>
                </a:lnTo>
                <a:lnTo>
                  <a:pt x="647446" y="608877"/>
                </a:lnTo>
                <a:lnTo>
                  <a:pt x="650513" y="610488"/>
                </a:lnTo>
                <a:lnTo>
                  <a:pt x="651417" y="611774"/>
                </a:lnTo>
                <a:lnTo>
                  <a:pt x="651927" y="614024"/>
                </a:lnTo>
                <a:lnTo>
                  <a:pt x="651111" y="618879"/>
                </a:lnTo>
                <a:lnTo>
                  <a:pt x="648596" y="619723"/>
                </a:lnTo>
                <a:lnTo>
                  <a:pt x="647405" y="619634"/>
                </a:lnTo>
                <a:lnTo>
                  <a:pt x="646134" y="618927"/>
                </a:lnTo>
                <a:lnTo>
                  <a:pt x="644087" y="620614"/>
                </a:lnTo>
                <a:lnTo>
                  <a:pt x="645787" y="621899"/>
                </a:lnTo>
                <a:lnTo>
                  <a:pt x="650956" y="622191"/>
                </a:lnTo>
                <a:lnTo>
                  <a:pt x="652519" y="624911"/>
                </a:lnTo>
                <a:lnTo>
                  <a:pt x="652968" y="627006"/>
                </a:lnTo>
                <a:lnTo>
                  <a:pt x="651853" y="630841"/>
                </a:lnTo>
                <a:lnTo>
                  <a:pt x="648922" y="629780"/>
                </a:lnTo>
                <a:lnTo>
                  <a:pt x="646339" y="627556"/>
                </a:lnTo>
                <a:lnTo>
                  <a:pt x="641041" y="624401"/>
                </a:lnTo>
                <a:lnTo>
                  <a:pt x="639769" y="624258"/>
                </a:lnTo>
                <a:lnTo>
                  <a:pt x="638919" y="624816"/>
                </a:lnTo>
                <a:lnTo>
                  <a:pt x="638688" y="626727"/>
                </a:lnTo>
                <a:lnTo>
                  <a:pt x="638742" y="630861"/>
                </a:lnTo>
                <a:lnTo>
                  <a:pt x="637328" y="633003"/>
                </a:lnTo>
                <a:lnTo>
                  <a:pt x="633153" y="632058"/>
                </a:lnTo>
                <a:lnTo>
                  <a:pt x="631514" y="628930"/>
                </a:lnTo>
                <a:lnTo>
                  <a:pt x="629984" y="623966"/>
                </a:lnTo>
                <a:lnTo>
                  <a:pt x="624225" y="618057"/>
                </a:lnTo>
                <a:lnTo>
                  <a:pt x="622667" y="616874"/>
                </a:lnTo>
                <a:lnTo>
                  <a:pt x="620593" y="613324"/>
                </a:lnTo>
                <a:lnTo>
                  <a:pt x="621422" y="610502"/>
                </a:lnTo>
                <a:lnTo>
                  <a:pt x="621667" y="608870"/>
                </a:lnTo>
                <a:lnTo>
                  <a:pt x="622776" y="608435"/>
                </a:lnTo>
                <a:lnTo>
                  <a:pt x="624394" y="607170"/>
                </a:lnTo>
                <a:lnTo>
                  <a:pt x="625298" y="604429"/>
                </a:lnTo>
                <a:lnTo>
                  <a:pt x="626754" y="606646"/>
                </a:lnTo>
                <a:lnTo>
                  <a:pt x="628698" y="608775"/>
                </a:lnTo>
                <a:lnTo>
                  <a:pt x="628726" y="606775"/>
                </a:lnTo>
                <a:lnTo>
                  <a:pt x="629644" y="605177"/>
                </a:lnTo>
                <a:lnTo>
                  <a:pt x="631554" y="605239"/>
                </a:lnTo>
                <a:lnTo>
                  <a:pt x="632453" y="604905"/>
                </a:lnTo>
                <a:lnTo>
                  <a:pt x="633703" y="603409"/>
                </a:lnTo>
                <a:lnTo>
                  <a:pt x="635512" y="602634"/>
                </a:lnTo>
                <a:lnTo>
                  <a:pt x="636621" y="603511"/>
                </a:lnTo>
                <a:close/>
                <a:moveTo>
                  <a:pt x="308987" y="618635"/>
                </a:moveTo>
                <a:lnTo>
                  <a:pt x="309123" y="620600"/>
                </a:lnTo>
                <a:lnTo>
                  <a:pt x="309898" y="620362"/>
                </a:lnTo>
                <a:lnTo>
                  <a:pt x="312836" y="618342"/>
                </a:lnTo>
                <a:lnTo>
                  <a:pt x="314366" y="617751"/>
                </a:lnTo>
                <a:lnTo>
                  <a:pt x="316358" y="617656"/>
                </a:lnTo>
                <a:lnTo>
                  <a:pt x="317936" y="618580"/>
                </a:lnTo>
                <a:lnTo>
                  <a:pt x="318256" y="619287"/>
                </a:lnTo>
                <a:lnTo>
                  <a:pt x="318113" y="620131"/>
                </a:lnTo>
                <a:lnTo>
                  <a:pt x="316848" y="621837"/>
                </a:lnTo>
                <a:lnTo>
                  <a:pt x="316902" y="622946"/>
                </a:lnTo>
                <a:lnTo>
                  <a:pt x="318262" y="624986"/>
                </a:lnTo>
                <a:lnTo>
                  <a:pt x="321601" y="626094"/>
                </a:lnTo>
                <a:lnTo>
                  <a:pt x="322009" y="626706"/>
                </a:lnTo>
                <a:lnTo>
                  <a:pt x="321996" y="627441"/>
                </a:lnTo>
                <a:lnTo>
                  <a:pt x="319697" y="630807"/>
                </a:lnTo>
                <a:lnTo>
                  <a:pt x="318854" y="631589"/>
                </a:lnTo>
                <a:lnTo>
                  <a:pt x="318256" y="631779"/>
                </a:lnTo>
                <a:lnTo>
                  <a:pt x="314080" y="631174"/>
                </a:lnTo>
                <a:lnTo>
                  <a:pt x="310259" y="630072"/>
                </a:lnTo>
                <a:lnTo>
                  <a:pt x="308715" y="629882"/>
                </a:lnTo>
                <a:lnTo>
                  <a:pt x="308164" y="630242"/>
                </a:lnTo>
                <a:lnTo>
                  <a:pt x="307083" y="631276"/>
                </a:lnTo>
                <a:lnTo>
                  <a:pt x="307858" y="631582"/>
                </a:lnTo>
                <a:lnTo>
                  <a:pt x="311204" y="631827"/>
                </a:lnTo>
                <a:lnTo>
                  <a:pt x="312387" y="633330"/>
                </a:lnTo>
                <a:lnTo>
                  <a:pt x="312904" y="634438"/>
                </a:lnTo>
                <a:lnTo>
                  <a:pt x="313162" y="635655"/>
                </a:lnTo>
                <a:lnTo>
                  <a:pt x="312496" y="636152"/>
                </a:lnTo>
                <a:lnTo>
                  <a:pt x="311068" y="636519"/>
                </a:lnTo>
                <a:lnTo>
                  <a:pt x="309354" y="636512"/>
                </a:lnTo>
                <a:lnTo>
                  <a:pt x="307233" y="637879"/>
                </a:lnTo>
                <a:lnTo>
                  <a:pt x="306063" y="639443"/>
                </a:lnTo>
                <a:lnTo>
                  <a:pt x="301813" y="639837"/>
                </a:lnTo>
                <a:lnTo>
                  <a:pt x="298576" y="641918"/>
                </a:lnTo>
                <a:lnTo>
                  <a:pt x="297441" y="642945"/>
                </a:lnTo>
                <a:lnTo>
                  <a:pt x="297040" y="644169"/>
                </a:lnTo>
                <a:lnTo>
                  <a:pt x="295816" y="645053"/>
                </a:lnTo>
                <a:lnTo>
                  <a:pt x="293062" y="645944"/>
                </a:lnTo>
                <a:lnTo>
                  <a:pt x="294707" y="646739"/>
                </a:lnTo>
                <a:lnTo>
                  <a:pt x="294966" y="647413"/>
                </a:lnTo>
                <a:lnTo>
                  <a:pt x="294993" y="648344"/>
                </a:lnTo>
                <a:lnTo>
                  <a:pt x="294768" y="649146"/>
                </a:lnTo>
                <a:lnTo>
                  <a:pt x="292592" y="652717"/>
                </a:lnTo>
                <a:lnTo>
                  <a:pt x="288485" y="655647"/>
                </a:lnTo>
                <a:lnTo>
                  <a:pt x="287445" y="655511"/>
                </a:lnTo>
                <a:lnTo>
                  <a:pt x="286996" y="655144"/>
                </a:lnTo>
                <a:lnTo>
                  <a:pt x="286629" y="654587"/>
                </a:lnTo>
                <a:lnTo>
                  <a:pt x="286615" y="654022"/>
                </a:lnTo>
                <a:lnTo>
                  <a:pt x="291912" y="648133"/>
                </a:lnTo>
                <a:lnTo>
                  <a:pt x="291701" y="647848"/>
                </a:lnTo>
                <a:lnTo>
                  <a:pt x="290260" y="647650"/>
                </a:lnTo>
                <a:lnTo>
                  <a:pt x="287982" y="646025"/>
                </a:lnTo>
                <a:lnTo>
                  <a:pt x="286370" y="647072"/>
                </a:lnTo>
                <a:lnTo>
                  <a:pt x="286003" y="647032"/>
                </a:lnTo>
                <a:lnTo>
                  <a:pt x="286431" y="645638"/>
                </a:lnTo>
                <a:lnTo>
                  <a:pt x="287479" y="643979"/>
                </a:lnTo>
                <a:lnTo>
                  <a:pt x="287295" y="643509"/>
                </a:lnTo>
                <a:lnTo>
                  <a:pt x="286717" y="643095"/>
                </a:lnTo>
                <a:lnTo>
                  <a:pt x="285391" y="642843"/>
                </a:lnTo>
                <a:lnTo>
                  <a:pt x="283310" y="642761"/>
                </a:lnTo>
                <a:lnTo>
                  <a:pt x="281767" y="643156"/>
                </a:lnTo>
                <a:lnTo>
                  <a:pt x="280767" y="644026"/>
                </a:lnTo>
                <a:lnTo>
                  <a:pt x="280685" y="644393"/>
                </a:lnTo>
                <a:lnTo>
                  <a:pt x="282814" y="644291"/>
                </a:lnTo>
                <a:lnTo>
                  <a:pt x="283392" y="644733"/>
                </a:lnTo>
                <a:lnTo>
                  <a:pt x="283963" y="645556"/>
                </a:lnTo>
                <a:lnTo>
                  <a:pt x="284310" y="646508"/>
                </a:lnTo>
                <a:lnTo>
                  <a:pt x="284439" y="647589"/>
                </a:lnTo>
                <a:lnTo>
                  <a:pt x="283990" y="649038"/>
                </a:lnTo>
                <a:lnTo>
                  <a:pt x="282977" y="650853"/>
                </a:lnTo>
                <a:lnTo>
                  <a:pt x="281488" y="650534"/>
                </a:lnTo>
                <a:lnTo>
                  <a:pt x="278435" y="646488"/>
                </a:lnTo>
                <a:lnTo>
                  <a:pt x="277088" y="640544"/>
                </a:lnTo>
                <a:lnTo>
                  <a:pt x="274477" y="635988"/>
                </a:lnTo>
                <a:lnTo>
                  <a:pt x="274361" y="634894"/>
                </a:lnTo>
                <a:lnTo>
                  <a:pt x="275103" y="632072"/>
                </a:lnTo>
                <a:lnTo>
                  <a:pt x="277734" y="628053"/>
                </a:lnTo>
                <a:lnTo>
                  <a:pt x="280563" y="626951"/>
                </a:lnTo>
                <a:lnTo>
                  <a:pt x="282576" y="625258"/>
                </a:lnTo>
                <a:lnTo>
                  <a:pt x="284527" y="624748"/>
                </a:lnTo>
                <a:lnTo>
                  <a:pt x="285731" y="624789"/>
                </a:lnTo>
                <a:lnTo>
                  <a:pt x="287383" y="625516"/>
                </a:lnTo>
                <a:lnTo>
                  <a:pt x="288050" y="627060"/>
                </a:lnTo>
                <a:lnTo>
                  <a:pt x="287649" y="627781"/>
                </a:lnTo>
                <a:lnTo>
                  <a:pt x="287798" y="628161"/>
                </a:lnTo>
                <a:lnTo>
                  <a:pt x="288954" y="629086"/>
                </a:lnTo>
                <a:lnTo>
                  <a:pt x="290205" y="632316"/>
                </a:lnTo>
                <a:lnTo>
                  <a:pt x="291661" y="635172"/>
                </a:lnTo>
                <a:lnTo>
                  <a:pt x="292633" y="636328"/>
                </a:lnTo>
                <a:lnTo>
                  <a:pt x="293912" y="637042"/>
                </a:lnTo>
                <a:lnTo>
                  <a:pt x="292592" y="634866"/>
                </a:lnTo>
                <a:lnTo>
                  <a:pt x="291810" y="632167"/>
                </a:lnTo>
                <a:lnTo>
                  <a:pt x="291416" y="626768"/>
                </a:lnTo>
                <a:lnTo>
                  <a:pt x="291035" y="625333"/>
                </a:lnTo>
                <a:lnTo>
                  <a:pt x="291776" y="624952"/>
                </a:lnTo>
                <a:lnTo>
                  <a:pt x="293864" y="625163"/>
                </a:lnTo>
                <a:lnTo>
                  <a:pt x="293810" y="624353"/>
                </a:lnTo>
                <a:lnTo>
                  <a:pt x="291606" y="622524"/>
                </a:lnTo>
                <a:lnTo>
                  <a:pt x="290253" y="621008"/>
                </a:lnTo>
                <a:lnTo>
                  <a:pt x="289743" y="619811"/>
                </a:lnTo>
                <a:lnTo>
                  <a:pt x="289770" y="618771"/>
                </a:lnTo>
                <a:lnTo>
                  <a:pt x="290974" y="617234"/>
                </a:lnTo>
                <a:lnTo>
                  <a:pt x="291654" y="616799"/>
                </a:lnTo>
                <a:lnTo>
                  <a:pt x="292361" y="616608"/>
                </a:lnTo>
                <a:lnTo>
                  <a:pt x="293762" y="616935"/>
                </a:lnTo>
                <a:lnTo>
                  <a:pt x="294388" y="617418"/>
                </a:lnTo>
                <a:lnTo>
                  <a:pt x="296183" y="620872"/>
                </a:lnTo>
                <a:lnTo>
                  <a:pt x="297026" y="621946"/>
                </a:lnTo>
                <a:lnTo>
                  <a:pt x="297726" y="621946"/>
                </a:lnTo>
                <a:lnTo>
                  <a:pt x="298372" y="621375"/>
                </a:lnTo>
                <a:lnTo>
                  <a:pt x="298971" y="620233"/>
                </a:lnTo>
                <a:lnTo>
                  <a:pt x="299590" y="619546"/>
                </a:lnTo>
                <a:lnTo>
                  <a:pt x="300222" y="619322"/>
                </a:lnTo>
                <a:lnTo>
                  <a:pt x="302221" y="619832"/>
                </a:lnTo>
                <a:lnTo>
                  <a:pt x="302888" y="619641"/>
                </a:lnTo>
                <a:lnTo>
                  <a:pt x="303214" y="618778"/>
                </a:lnTo>
                <a:lnTo>
                  <a:pt x="303200" y="617227"/>
                </a:lnTo>
                <a:lnTo>
                  <a:pt x="303697" y="616669"/>
                </a:lnTo>
                <a:lnTo>
                  <a:pt x="303819" y="615527"/>
                </a:lnTo>
                <a:lnTo>
                  <a:pt x="302731" y="613841"/>
                </a:lnTo>
                <a:lnTo>
                  <a:pt x="303982" y="613324"/>
                </a:lnTo>
                <a:lnTo>
                  <a:pt x="308130" y="614609"/>
                </a:lnTo>
                <a:lnTo>
                  <a:pt x="309905" y="616017"/>
                </a:lnTo>
                <a:lnTo>
                  <a:pt x="308987" y="618635"/>
                </a:lnTo>
                <a:close/>
                <a:moveTo>
                  <a:pt x="302452" y="617703"/>
                </a:moveTo>
                <a:lnTo>
                  <a:pt x="301915" y="618696"/>
                </a:lnTo>
                <a:lnTo>
                  <a:pt x="301412" y="618437"/>
                </a:lnTo>
                <a:lnTo>
                  <a:pt x="300344" y="617275"/>
                </a:lnTo>
                <a:lnTo>
                  <a:pt x="298168" y="615575"/>
                </a:lnTo>
                <a:lnTo>
                  <a:pt x="297176" y="614412"/>
                </a:lnTo>
                <a:lnTo>
                  <a:pt x="297114" y="613915"/>
                </a:lnTo>
                <a:lnTo>
                  <a:pt x="297862" y="613365"/>
                </a:lnTo>
                <a:lnTo>
                  <a:pt x="300419" y="614738"/>
                </a:lnTo>
                <a:lnTo>
                  <a:pt x="301507" y="615990"/>
                </a:lnTo>
                <a:lnTo>
                  <a:pt x="302452" y="617703"/>
                </a:lnTo>
                <a:close/>
                <a:moveTo>
                  <a:pt x="651139" y="635431"/>
                </a:moveTo>
                <a:lnTo>
                  <a:pt x="652758" y="639300"/>
                </a:lnTo>
                <a:lnTo>
                  <a:pt x="653933" y="642292"/>
                </a:lnTo>
                <a:lnTo>
                  <a:pt x="654981" y="645883"/>
                </a:lnTo>
                <a:lnTo>
                  <a:pt x="656729" y="653288"/>
                </a:lnTo>
                <a:lnTo>
                  <a:pt x="657544" y="656076"/>
                </a:lnTo>
                <a:lnTo>
                  <a:pt x="657803" y="657599"/>
                </a:lnTo>
                <a:lnTo>
                  <a:pt x="657993" y="661577"/>
                </a:lnTo>
                <a:lnTo>
                  <a:pt x="657728" y="662434"/>
                </a:lnTo>
                <a:lnTo>
                  <a:pt x="657204" y="663216"/>
                </a:lnTo>
                <a:lnTo>
                  <a:pt x="657103" y="664352"/>
                </a:lnTo>
                <a:lnTo>
                  <a:pt x="657585" y="667371"/>
                </a:lnTo>
                <a:lnTo>
                  <a:pt x="657612" y="671947"/>
                </a:lnTo>
                <a:lnTo>
                  <a:pt x="657157" y="674518"/>
                </a:lnTo>
                <a:lnTo>
                  <a:pt x="656620" y="674905"/>
                </a:lnTo>
                <a:lnTo>
                  <a:pt x="655315" y="674062"/>
                </a:lnTo>
                <a:lnTo>
                  <a:pt x="654239" y="672668"/>
                </a:lnTo>
                <a:lnTo>
                  <a:pt x="653451" y="671219"/>
                </a:lnTo>
                <a:lnTo>
                  <a:pt x="651499" y="666629"/>
                </a:lnTo>
                <a:lnTo>
                  <a:pt x="650921" y="664487"/>
                </a:lnTo>
                <a:lnTo>
                  <a:pt x="650887" y="662944"/>
                </a:lnTo>
                <a:lnTo>
                  <a:pt x="651186" y="661815"/>
                </a:lnTo>
                <a:lnTo>
                  <a:pt x="651825" y="661115"/>
                </a:lnTo>
                <a:lnTo>
                  <a:pt x="652935" y="659238"/>
                </a:lnTo>
                <a:lnTo>
                  <a:pt x="652777" y="658939"/>
                </a:lnTo>
                <a:lnTo>
                  <a:pt x="651934" y="659360"/>
                </a:lnTo>
                <a:lnTo>
                  <a:pt x="650215" y="659598"/>
                </a:lnTo>
                <a:lnTo>
                  <a:pt x="648698" y="658116"/>
                </a:lnTo>
                <a:lnTo>
                  <a:pt x="647514" y="657334"/>
                </a:lnTo>
                <a:lnTo>
                  <a:pt x="647753" y="654655"/>
                </a:lnTo>
                <a:lnTo>
                  <a:pt x="647439" y="653900"/>
                </a:lnTo>
                <a:lnTo>
                  <a:pt x="645114" y="654729"/>
                </a:lnTo>
                <a:lnTo>
                  <a:pt x="644244" y="653981"/>
                </a:lnTo>
                <a:lnTo>
                  <a:pt x="644054" y="652975"/>
                </a:lnTo>
                <a:lnTo>
                  <a:pt x="644094" y="651472"/>
                </a:lnTo>
                <a:lnTo>
                  <a:pt x="644536" y="650153"/>
                </a:lnTo>
                <a:lnTo>
                  <a:pt x="646739" y="646814"/>
                </a:lnTo>
                <a:lnTo>
                  <a:pt x="646515" y="646195"/>
                </a:lnTo>
                <a:lnTo>
                  <a:pt x="645440" y="646059"/>
                </a:lnTo>
                <a:lnTo>
                  <a:pt x="644026" y="644917"/>
                </a:lnTo>
                <a:lnTo>
                  <a:pt x="643380" y="641163"/>
                </a:lnTo>
                <a:lnTo>
                  <a:pt x="641857" y="639021"/>
                </a:lnTo>
                <a:lnTo>
                  <a:pt x="640959" y="639218"/>
                </a:lnTo>
                <a:lnTo>
                  <a:pt x="638919" y="645271"/>
                </a:lnTo>
                <a:lnTo>
                  <a:pt x="637913" y="646590"/>
                </a:lnTo>
                <a:lnTo>
                  <a:pt x="635043" y="647440"/>
                </a:lnTo>
                <a:lnTo>
                  <a:pt x="635628" y="645760"/>
                </a:lnTo>
                <a:lnTo>
                  <a:pt x="635900" y="644257"/>
                </a:lnTo>
                <a:lnTo>
                  <a:pt x="634880" y="639694"/>
                </a:lnTo>
                <a:lnTo>
                  <a:pt x="634853" y="637933"/>
                </a:lnTo>
                <a:lnTo>
                  <a:pt x="635533" y="636634"/>
                </a:lnTo>
                <a:lnTo>
                  <a:pt x="637559" y="636090"/>
                </a:lnTo>
                <a:lnTo>
                  <a:pt x="638633" y="635322"/>
                </a:lnTo>
                <a:lnTo>
                  <a:pt x="639470" y="634064"/>
                </a:lnTo>
                <a:lnTo>
                  <a:pt x="639681" y="632840"/>
                </a:lnTo>
                <a:lnTo>
                  <a:pt x="641251" y="629590"/>
                </a:lnTo>
                <a:lnTo>
                  <a:pt x="641986" y="628957"/>
                </a:lnTo>
                <a:lnTo>
                  <a:pt x="643944" y="628998"/>
                </a:lnTo>
                <a:lnTo>
                  <a:pt x="648058" y="632595"/>
                </a:lnTo>
                <a:lnTo>
                  <a:pt x="649309" y="633126"/>
                </a:lnTo>
                <a:lnTo>
                  <a:pt x="651139" y="635431"/>
                </a:lnTo>
                <a:close/>
                <a:moveTo>
                  <a:pt x="306906" y="643407"/>
                </a:moveTo>
                <a:lnTo>
                  <a:pt x="304479" y="644536"/>
                </a:lnTo>
                <a:lnTo>
                  <a:pt x="304050" y="644488"/>
                </a:lnTo>
                <a:lnTo>
                  <a:pt x="302554" y="646773"/>
                </a:lnTo>
                <a:lnTo>
                  <a:pt x="301412" y="647759"/>
                </a:lnTo>
                <a:lnTo>
                  <a:pt x="299902" y="645957"/>
                </a:lnTo>
                <a:lnTo>
                  <a:pt x="300290" y="643156"/>
                </a:lnTo>
                <a:lnTo>
                  <a:pt x="301609" y="641292"/>
                </a:lnTo>
                <a:lnTo>
                  <a:pt x="308287" y="641918"/>
                </a:lnTo>
                <a:lnTo>
                  <a:pt x="308804" y="642442"/>
                </a:lnTo>
                <a:lnTo>
                  <a:pt x="308817" y="642884"/>
                </a:lnTo>
                <a:lnTo>
                  <a:pt x="308328" y="643251"/>
                </a:lnTo>
                <a:lnTo>
                  <a:pt x="306906" y="643407"/>
                </a:lnTo>
                <a:close/>
                <a:moveTo>
                  <a:pt x="681741" y="647657"/>
                </a:moveTo>
                <a:lnTo>
                  <a:pt x="683013" y="648752"/>
                </a:lnTo>
                <a:lnTo>
                  <a:pt x="683706" y="647603"/>
                </a:lnTo>
                <a:lnTo>
                  <a:pt x="684991" y="647657"/>
                </a:lnTo>
                <a:lnTo>
                  <a:pt x="687385" y="648677"/>
                </a:lnTo>
                <a:lnTo>
                  <a:pt x="688806" y="650207"/>
                </a:lnTo>
                <a:lnTo>
                  <a:pt x="689609" y="651955"/>
                </a:lnTo>
                <a:lnTo>
                  <a:pt x="689677" y="652995"/>
                </a:lnTo>
                <a:lnTo>
                  <a:pt x="689432" y="655355"/>
                </a:lnTo>
                <a:lnTo>
                  <a:pt x="689609" y="657769"/>
                </a:lnTo>
                <a:lnTo>
                  <a:pt x="689507" y="659020"/>
                </a:lnTo>
                <a:lnTo>
                  <a:pt x="689187" y="660054"/>
                </a:lnTo>
                <a:lnTo>
                  <a:pt x="688650" y="660870"/>
                </a:lnTo>
                <a:lnTo>
                  <a:pt x="688065" y="660972"/>
                </a:lnTo>
                <a:lnTo>
                  <a:pt x="686209" y="658809"/>
                </a:lnTo>
                <a:lnTo>
                  <a:pt x="684080" y="654899"/>
                </a:lnTo>
                <a:lnTo>
                  <a:pt x="682462" y="653709"/>
                </a:lnTo>
                <a:lnTo>
                  <a:pt x="682394" y="654117"/>
                </a:lnTo>
                <a:lnTo>
                  <a:pt x="682836" y="655239"/>
                </a:lnTo>
                <a:lnTo>
                  <a:pt x="684162" y="657347"/>
                </a:lnTo>
                <a:lnTo>
                  <a:pt x="684400" y="658612"/>
                </a:lnTo>
                <a:lnTo>
                  <a:pt x="685331" y="660156"/>
                </a:lnTo>
                <a:lnTo>
                  <a:pt x="685746" y="661319"/>
                </a:lnTo>
                <a:lnTo>
                  <a:pt x="685984" y="662849"/>
                </a:lnTo>
                <a:lnTo>
                  <a:pt x="685977" y="664181"/>
                </a:lnTo>
                <a:lnTo>
                  <a:pt x="685719" y="665324"/>
                </a:lnTo>
                <a:lnTo>
                  <a:pt x="685291" y="666052"/>
                </a:lnTo>
                <a:lnTo>
                  <a:pt x="684685" y="666371"/>
                </a:lnTo>
                <a:lnTo>
                  <a:pt x="681435" y="666052"/>
                </a:lnTo>
                <a:lnTo>
                  <a:pt x="679497" y="666813"/>
                </a:lnTo>
                <a:lnTo>
                  <a:pt x="677230" y="666385"/>
                </a:lnTo>
                <a:lnTo>
                  <a:pt x="676686" y="665691"/>
                </a:lnTo>
                <a:lnTo>
                  <a:pt x="676346" y="664562"/>
                </a:lnTo>
                <a:lnTo>
                  <a:pt x="676177" y="661815"/>
                </a:lnTo>
                <a:lnTo>
                  <a:pt x="675606" y="657871"/>
                </a:lnTo>
                <a:lnTo>
                  <a:pt x="675741" y="654831"/>
                </a:lnTo>
                <a:lnTo>
                  <a:pt x="674280" y="652077"/>
                </a:lnTo>
                <a:lnTo>
                  <a:pt x="673028" y="650411"/>
                </a:lnTo>
                <a:lnTo>
                  <a:pt x="671226" y="648922"/>
                </a:lnTo>
                <a:lnTo>
                  <a:pt x="670043" y="647440"/>
                </a:lnTo>
                <a:lnTo>
                  <a:pt x="670369" y="646257"/>
                </a:lnTo>
                <a:lnTo>
                  <a:pt x="672213" y="645372"/>
                </a:lnTo>
                <a:lnTo>
                  <a:pt x="675232" y="645583"/>
                </a:lnTo>
                <a:lnTo>
                  <a:pt x="681741" y="647657"/>
                </a:lnTo>
                <a:close/>
                <a:moveTo>
                  <a:pt x="669846" y="653186"/>
                </a:moveTo>
                <a:lnTo>
                  <a:pt x="671084" y="655593"/>
                </a:lnTo>
                <a:lnTo>
                  <a:pt x="672879" y="655396"/>
                </a:lnTo>
                <a:lnTo>
                  <a:pt x="673885" y="657218"/>
                </a:lnTo>
                <a:lnTo>
                  <a:pt x="674646" y="659938"/>
                </a:lnTo>
                <a:lnTo>
                  <a:pt x="674089" y="661679"/>
                </a:lnTo>
                <a:lnTo>
                  <a:pt x="673293" y="661291"/>
                </a:lnTo>
                <a:lnTo>
                  <a:pt x="672409" y="662298"/>
                </a:lnTo>
                <a:lnTo>
                  <a:pt x="671865" y="665637"/>
                </a:lnTo>
                <a:lnTo>
                  <a:pt x="672117" y="668975"/>
                </a:lnTo>
                <a:lnTo>
                  <a:pt x="671845" y="672294"/>
                </a:lnTo>
                <a:lnTo>
                  <a:pt x="670818" y="675667"/>
                </a:lnTo>
                <a:lnTo>
                  <a:pt x="670608" y="677924"/>
                </a:lnTo>
                <a:lnTo>
                  <a:pt x="670206" y="678598"/>
                </a:lnTo>
                <a:lnTo>
                  <a:pt x="669765" y="678829"/>
                </a:lnTo>
                <a:lnTo>
                  <a:pt x="669193" y="678217"/>
                </a:lnTo>
                <a:lnTo>
                  <a:pt x="668363" y="677741"/>
                </a:lnTo>
                <a:lnTo>
                  <a:pt x="667316" y="679638"/>
                </a:lnTo>
                <a:lnTo>
                  <a:pt x="666038" y="679652"/>
                </a:lnTo>
                <a:lnTo>
                  <a:pt x="664977" y="675334"/>
                </a:lnTo>
                <a:lnTo>
                  <a:pt x="665922" y="668112"/>
                </a:lnTo>
                <a:lnTo>
                  <a:pt x="668044" y="666636"/>
                </a:lnTo>
                <a:lnTo>
                  <a:pt x="666779" y="664664"/>
                </a:lnTo>
                <a:lnTo>
                  <a:pt x="664113" y="662366"/>
                </a:lnTo>
                <a:lnTo>
                  <a:pt x="664338" y="661087"/>
                </a:lnTo>
                <a:lnTo>
                  <a:pt x="662311" y="657381"/>
                </a:lnTo>
                <a:lnTo>
                  <a:pt x="662196" y="656497"/>
                </a:lnTo>
                <a:lnTo>
                  <a:pt x="662515" y="653396"/>
                </a:lnTo>
                <a:lnTo>
                  <a:pt x="664406" y="650622"/>
                </a:lnTo>
                <a:lnTo>
                  <a:pt x="666908" y="650133"/>
                </a:lnTo>
                <a:lnTo>
                  <a:pt x="668656" y="651323"/>
                </a:lnTo>
                <a:lnTo>
                  <a:pt x="669635" y="652336"/>
                </a:lnTo>
                <a:lnTo>
                  <a:pt x="669846" y="653186"/>
                </a:lnTo>
                <a:close/>
                <a:moveTo>
                  <a:pt x="693559" y="664256"/>
                </a:moveTo>
                <a:lnTo>
                  <a:pt x="693355" y="664759"/>
                </a:lnTo>
                <a:lnTo>
                  <a:pt x="690928" y="664712"/>
                </a:lnTo>
                <a:lnTo>
                  <a:pt x="690051" y="664297"/>
                </a:lnTo>
                <a:lnTo>
                  <a:pt x="689724" y="662821"/>
                </a:lnTo>
                <a:lnTo>
                  <a:pt x="689949" y="661455"/>
                </a:lnTo>
                <a:lnTo>
                  <a:pt x="690513" y="660394"/>
                </a:lnTo>
                <a:lnTo>
                  <a:pt x="691200" y="658347"/>
                </a:lnTo>
                <a:lnTo>
                  <a:pt x="691737" y="654933"/>
                </a:lnTo>
                <a:lnTo>
                  <a:pt x="695293" y="658755"/>
                </a:lnTo>
                <a:lnTo>
                  <a:pt x="696388" y="660455"/>
                </a:lnTo>
                <a:lnTo>
                  <a:pt x="696973" y="662529"/>
                </a:lnTo>
                <a:lnTo>
                  <a:pt x="695708" y="663304"/>
                </a:lnTo>
                <a:lnTo>
                  <a:pt x="694178" y="663678"/>
                </a:lnTo>
                <a:lnTo>
                  <a:pt x="693559" y="664256"/>
                </a:lnTo>
                <a:close/>
                <a:moveTo>
                  <a:pt x="283977" y="664630"/>
                </a:moveTo>
                <a:lnTo>
                  <a:pt x="283038" y="664705"/>
                </a:lnTo>
                <a:lnTo>
                  <a:pt x="281624" y="663794"/>
                </a:lnTo>
                <a:lnTo>
                  <a:pt x="281814" y="662699"/>
                </a:lnTo>
                <a:lnTo>
                  <a:pt x="283827" y="661380"/>
                </a:lnTo>
                <a:lnTo>
                  <a:pt x="285860" y="661584"/>
                </a:lnTo>
                <a:lnTo>
                  <a:pt x="286010" y="662318"/>
                </a:lnTo>
                <a:lnTo>
                  <a:pt x="285915" y="663148"/>
                </a:lnTo>
                <a:lnTo>
                  <a:pt x="285751" y="663624"/>
                </a:lnTo>
                <a:lnTo>
                  <a:pt x="285105" y="664120"/>
                </a:lnTo>
                <a:lnTo>
                  <a:pt x="283977" y="664630"/>
                </a:lnTo>
                <a:close/>
                <a:moveTo>
                  <a:pt x="274926" y="667357"/>
                </a:moveTo>
                <a:lnTo>
                  <a:pt x="273620" y="668173"/>
                </a:lnTo>
                <a:lnTo>
                  <a:pt x="273192" y="667887"/>
                </a:lnTo>
                <a:lnTo>
                  <a:pt x="273131" y="667214"/>
                </a:lnTo>
                <a:lnTo>
                  <a:pt x="273437" y="666140"/>
                </a:lnTo>
                <a:lnTo>
                  <a:pt x="274042" y="665065"/>
                </a:lnTo>
                <a:lnTo>
                  <a:pt x="276055" y="663025"/>
                </a:lnTo>
                <a:lnTo>
                  <a:pt x="278081" y="661672"/>
                </a:lnTo>
                <a:lnTo>
                  <a:pt x="279115" y="661754"/>
                </a:lnTo>
                <a:lnTo>
                  <a:pt x="279468" y="662617"/>
                </a:lnTo>
                <a:lnTo>
                  <a:pt x="278203" y="664406"/>
                </a:lnTo>
                <a:lnTo>
                  <a:pt x="274926" y="667357"/>
                </a:lnTo>
                <a:close/>
                <a:moveTo>
                  <a:pt x="705670" y="678550"/>
                </a:moveTo>
                <a:lnTo>
                  <a:pt x="705276" y="684214"/>
                </a:lnTo>
                <a:lnTo>
                  <a:pt x="704521" y="683895"/>
                </a:lnTo>
                <a:lnTo>
                  <a:pt x="703800" y="683888"/>
                </a:lnTo>
                <a:lnTo>
                  <a:pt x="702331" y="684690"/>
                </a:lnTo>
                <a:lnTo>
                  <a:pt x="700781" y="684337"/>
                </a:lnTo>
                <a:lnTo>
                  <a:pt x="700053" y="683711"/>
                </a:lnTo>
                <a:lnTo>
                  <a:pt x="699788" y="682984"/>
                </a:lnTo>
                <a:lnTo>
                  <a:pt x="700067" y="681297"/>
                </a:lnTo>
                <a:lnTo>
                  <a:pt x="699210" y="680359"/>
                </a:lnTo>
                <a:lnTo>
                  <a:pt x="696313" y="680019"/>
                </a:lnTo>
                <a:lnTo>
                  <a:pt x="695225" y="679618"/>
                </a:lnTo>
                <a:lnTo>
                  <a:pt x="694627" y="677843"/>
                </a:lnTo>
                <a:lnTo>
                  <a:pt x="694484" y="675517"/>
                </a:lnTo>
                <a:lnTo>
                  <a:pt x="694940" y="674647"/>
                </a:lnTo>
                <a:lnTo>
                  <a:pt x="696402" y="674035"/>
                </a:lnTo>
                <a:lnTo>
                  <a:pt x="697537" y="671199"/>
                </a:lnTo>
                <a:lnTo>
                  <a:pt x="698170" y="670818"/>
                </a:lnTo>
                <a:lnTo>
                  <a:pt x="700577" y="665188"/>
                </a:lnTo>
                <a:lnTo>
                  <a:pt x="701787" y="665582"/>
                </a:lnTo>
                <a:lnTo>
                  <a:pt x="703902" y="669010"/>
                </a:lnTo>
                <a:lnTo>
                  <a:pt x="706554" y="673946"/>
                </a:lnTo>
                <a:lnTo>
                  <a:pt x="705670" y="678550"/>
                </a:lnTo>
                <a:close/>
                <a:moveTo>
                  <a:pt x="692934" y="673838"/>
                </a:moveTo>
                <a:lnTo>
                  <a:pt x="691955" y="673946"/>
                </a:lnTo>
                <a:lnTo>
                  <a:pt x="690799" y="673423"/>
                </a:lnTo>
                <a:lnTo>
                  <a:pt x="688058" y="670628"/>
                </a:lnTo>
                <a:lnTo>
                  <a:pt x="688011" y="669805"/>
                </a:lnTo>
                <a:lnTo>
                  <a:pt x="688405" y="668867"/>
                </a:lnTo>
                <a:lnTo>
                  <a:pt x="689962" y="667153"/>
                </a:lnTo>
                <a:lnTo>
                  <a:pt x="690601" y="666738"/>
                </a:lnTo>
                <a:lnTo>
                  <a:pt x="694341" y="666922"/>
                </a:lnTo>
                <a:lnTo>
                  <a:pt x="695538" y="667377"/>
                </a:lnTo>
                <a:lnTo>
                  <a:pt x="695810" y="668180"/>
                </a:lnTo>
                <a:lnTo>
                  <a:pt x="695749" y="668996"/>
                </a:lnTo>
                <a:lnTo>
                  <a:pt x="695355" y="669819"/>
                </a:lnTo>
                <a:lnTo>
                  <a:pt x="695266" y="670676"/>
                </a:lnTo>
                <a:lnTo>
                  <a:pt x="695477" y="671573"/>
                </a:lnTo>
                <a:lnTo>
                  <a:pt x="695042" y="672464"/>
                </a:lnTo>
                <a:lnTo>
                  <a:pt x="692934" y="673838"/>
                </a:lnTo>
                <a:close/>
                <a:moveTo>
                  <a:pt x="677926" y="670682"/>
                </a:moveTo>
                <a:lnTo>
                  <a:pt x="681544" y="671417"/>
                </a:lnTo>
                <a:lnTo>
                  <a:pt x="684855" y="671342"/>
                </a:lnTo>
                <a:lnTo>
                  <a:pt x="685991" y="672756"/>
                </a:lnTo>
                <a:lnTo>
                  <a:pt x="686739" y="674245"/>
                </a:lnTo>
                <a:lnTo>
                  <a:pt x="687174" y="675646"/>
                </a:lnTo>
                <a:lnTo>
                  <a:pt x="687297" y="676959"/>
                </a:lnTo>
                <a:lnTo>
                  <a:pt x="687208" y="677884"/>
                </a:lnTo>
                <a:lnTo>
                  <a:pt x="686807" y="678876"/>
                </a:lnTo>
                <a:lnTo>
                  <a:pt x="686895" y="679210"/>
                </a:lnTo>
                <a:lnTo>
                  <a:pt x="693369" y="682453"/>
                </a:lnTo>
                <a:lnTo>
                  <a:pt x="696422" y="685853"/>
                </a:lnTo>
                <a:lnTo>
                  <a:pt x="697639" y="687635"/>
                </a:lnTo>
                <a:lnTo>
                  <a:pt x="698347" y="689138"/>
                </a:lnTo>
                <a:lnTo>
                  <a:pt x="699625" y="692898"/>
                </a:lnTo>
                <a:lnTo>
                  <a:pt x="702318" y="697250"/>
                </a:lnTo>
                <a:lnTo>
                  <a:pt x="703732" y="698569"/>
                </a:lnTo>
                <a:lnTo>
                  <a:pt x="704535" y="699854"/>
                </a:lnTo>
                <a:lnTo>
                  <a:pt x="704086" y="699902"/>
                </a:lnTo>
                <a:lnTo>
                  <a:pt x="702189" y="698950"/>
                </a:lnTo>
                <a:lnTo>
                  <a:pt x="698081" y="696040"/>
                </a:lnTo>
                <a:lnTo>
                  <a:pt x="697741" y="696155"/>
                </a:lnTo>
                <a:lnTo>
                  <a:pt x="697367" y="697733"/>
                </a:lnTo>
                <a:lnTo>
                  <a:pt x="696728" y="699113"/>
                </a:lnTo>
                <a:lnTo>
                  <a:pt x="695783" y="700106"/>
                </a:lnTo>
                <a:lnTo>
                  <a:pt x="696538" y="700399"/>
                </a:lnTo>
                <a:lnTo>
                  <a:pt x="699849" y="699773"/>
                </a:lnTo>
                <a:lnTo>
                  <a:pt x="702637" y="702602"/>
                </a:lnTo>
                <a:lnTo>
                  <a:pt x="703719" y="703112"/>
                </a:lnTo>
                <a:lnTo>
                  <a:pt x="704766" y="705138"/>
                </a:lnTo>
                <a:lnTo>
                  <a:pt x="704800" y="705913"/>
                </a:lnTo>
                <a:lnTo>
                  <a:pt x="704188" y="707409"/>
                </a:lnTo>
                <a:lnTo>
                  <a:pt x="703719" y="708021"/>
                </a:lnTo>
                <a:lnTo>
                  <a:pt x="703875" y="708436"/>
                </a:lnTo>
                <a:lnTo>
                  <a:pt x="704650" y="708647"/>
                </a:lnTo>
                <a:lnTo>
                  <a:pt x="707724" y="708225"/>
                </a:lnTo>
                <a:lnTo>
                  <a:pt x="708275" y="708960"/>
                </a:lnTo>
                <a:lnTo>
                  <a:pt x="707819" y="714781"/>
                </a:lnTo>
                <a:lnTo>
                  <a:pt x="708254" y="716916"/>
                </a:lnTo>
                <a:lnTo>
                  <a:pt x="708247" y="717888"/>
                </a:lnTo>
                <a:lnTo>
                  <a:pt x="707894" y="719173"/>
                </a:lnTo>
                <a:lnTo>
                  <a:pt x="707880" y="720261"/>
                </a:lnTo>
                <a:lnTo>
                  <a:pt x="708159" y="721377"/>
                </a:lnTo>
                <a:lnTo>
                  <a:pt x="708193" y="722369"/>
                </a:lnTo>
                <a:lnTo>
                  <a:pt x="707411" y="724960"/>
                </a:lnTo>
                <a:lnTo>
                  <a:pt x="706588" y="725395"/>
                </a:lnTo>
                <a:lnTo>
                  <a:pt x="705262" y="725416"/>
                </a:lnTo>
                <a:lnTo>
                  <a:pt x="704215" y="724681"/>
                </a:lnTo>
                <a:lnTo>
                  <a:pt x="702746" y="722451"/>
                </a:lnTo>
                <a:lnTo>
                  <a:pt x="701318" y="718983"/>
                </a:lnTo>
                <a:lnTo>
                  <a:pt x="700767" y="718487"/>
                </a:lnTo>
                <a:lnTo>
                  <a:pt x="698891" y="717963"/>
                </a:lnTo>
                <a:lnTo>
                  <a:pt x="698551" y="717548"/>
                </a:lnTo>
                <a:lnTo>
                  <a:pt x="697354" y="717473"/>
                </a:lnTo>
                <a:lnTo>
                  <a:pt x="696504" y="716045"/>
                </a:lnTo>
                <a:lnTo>
                  <a:pt x="696606" y="714169"/>
                </a:lnTo>
                <a:lnTo>
                  <a:pt x="695871" y="712244"/>
                </a:lnTo>
                <a:lnTo>
                  <a:pt x="695960" y="711387"/>
                </a:lnTo>
                <a:lnTo>
                  <a:pt x="695137" y="711027"/>
                </a:lnTo>
                <a:lnTo>
                  <a:pt x="694443" y="711571"/>
                </a:lnTo>
                <a:lnTo>
                  <a:pt x="694804" y="713455"/>
                </a:lnTo>
                <a:lnTo>
                  <a:pt x="694396" y="714910"/>
                </a:lnTo>
                <a:lnTo>
                  <a:pt x="692907" y="714298"/>
                </a:lnTo>
                <a:lnTo>
                  <a:pt x="690418" y="709633"/>
                </a:lnTo>
                <a:lnTo>
                  <a:pt x="687589" y="705879"/>
                </a:lnTo>
                <a:lnTo>
                  <a:pt x="686481" y="704988"/>
                </a:lnTo>
                <a:lnTo>
                  <a:pt x="686773" y="703894"/>
                </a:lnTo>
                <a:lnTo>
                  <a:pt x="688167" y="703316"/>
                </a:lnTo>
                <a:lnTo>
                  <a:pt x="689296" y="703363"/>
                </a:lnTo>
                <a:lnTo>
                  <a:pt x="689527" y="702711"/>
                </a:lnTo>
                <a:lnTo>
                  <a:pt x="687167" y="699066"/>
                </a:lnTo>
                <a:lnTo>
                  <a:pt x="687249" y="698032"/>
                </a:lnTo>
                <a:lnTo>
                  <a:pt x="688106" y="696189"/>
                </a:lnTo>
                <a:lnTo>
                  <a:pt x="687031" y="695421"/>
                </a:lnTo>
                <a:lnTo>
                  <a:pt x="684087" y="695999"/>
                </a:lnTo>
                <a:lnTo>
                  <a:pt x="683046" y="695611"/>
                </a:lnTo>
                <a:lnTo>
                  <a:pt x="682196" y="694129"/>
                </a:lnTo>
                <a:lnTo>
                  <a:pt x="681700" y="692844"/>
                </a:lnTo>
                <a:lnTo>
                  <a:pt x="679150" y="692613"/>
                </a:lnTo>
                <a:lnTo>
                  <a:pt x="678184" y="692769"/>
                </a:lnTo>
                <a:lnTo>
                  <a:pt x="676516" y="690817"/>
                </a:lnTo>
                <a:lnTo>
                  <a:pt x="675762" y="689586"/>
                </a:lnTo>
                <a:lnTo>
                  <a:pt x="676061" y="688954"/>
                </a:lnTo>
                <a:lnTo>
                  <a:pt x="677591" y="687846"/>
                </a:lnTo>
                <a:lnTo>
                  <a:pt x="678490" y="688002"/>
                </a:lnTo>
                <a:lnTo>
                  <a:pt x="680211" y="689185"/>
                </a:lnTo>
                <a:lnTo>
                  <a:pt x="680884" y="689144"/>
                </a:lnTo>
                <a:lnTo>
                  <a:pt x="682591" y="687574"/>
                </a:lnTo>
                <a:lnTo>
                  <a:pt x="682849" y="686159"/>
                </a:lnTo>
                <a:lnTo>
                  <a:pt x="684128" y="684990"/>
                </a:lnTo>
                <a:lnTo>
                  <a:pt x="683924" y="683759"/>
                </a:lnTo>
                <a:lnTo>
                  <a:pt x="683217" y="681658"/>
                </a:lnTo>
                <a:lnTo>
                  <a:pt x="681653" y="681073"/>
                </a:lnTo>
                <a:lnTo>
                  <a:pt x="678456" y="682324"/>
                </a:lnTo>
                <a:lnTo>
                  <a:pt x="675673" y="684248"/>
                </a:lnTo>
                <a:lnTo>
                  <a:pt x="674558" y="683500"/>
                </a:lnTo>
                <a:lnTo>
                  <a:pt x="674313" y="682324"/>
                </a:lnTo>
                <a:lnTo>
                  <a:pt x="677292" y="679114"/>
                </a:lnTo>
                <a:lnTo>
                  <a:pt x="678599" y="677340"/>
                </a:lnTo>
                <a:lnTo>
                  <a:pt x="678348" y="676286"/>
                </a:lnTo>
                <a:lnTo>
                  <a:pt x="677387" y="674919"/>
                </a:lnTo>
                <a:lnTo>
                  <a:pt x="677306" y="671498"/>
                </a:lnTo>
                <a:lnTo>
                  <a:pt x="677926" y="670682"/>
                </a:lnTo>
                <a:close/>
                <a:moveTo>
                  <a:pt x="727294" y="699569"/>
                </a:moveTo>
                <a:lnTo>
                  <a:pt x="726628" y="703254"/>
                </a:lnTo>
                <a:lnTo>
                  <a:pt x="725316" y="707015"/>
                </a:lnTo>
                <a:lnTo>
                  <a:pt x="723310" y="709035"/>
                </a:lnTo>
                <a:lnTo>
                  <a:pt x="721895" y="708586"/>
                </a:lnTo>
                <a:lnTo>
                  <a:pt x="720855" y="706954"/>
                </a:lnTo>
                <a:lnTo>
                  <a:pt x="719889" y="707042"/>
                </a:lnTo>
                <a:lnTo>
                  <a:pt x="718862" y="706709"/>
                </a:lnTo>
                <a:lnTo>
                  <a:pt x="718284" y="705356"/>
                </a:lnTo>
                <a:lnTo>
                  <a:pt x="718828" y="703608"/>
                </a:lnTo>
                <a:lnTo>
                  <a:pt x="718346" y="702255"/>
                </a:lnTo>
                <a:lnTo>
                  <a:pt x="717836" y="703438"/>
                </a:lnTo>
                <a:lnTo>
                  <a:pt x="716931" y="704519"/>
                </a:lnTo>
                <a:lnTo>
                  <a:pt x="714653" y="705934"/>
                </a:lnTo>
                <a:lnTo>
                  <a:pt x="713082" y="708627"/>
                </a:lnTo>
                <a:lnTo>
                  <a:pt x="712341" y="710381"/>
                </a:lnTo>
                <a:lnTo>
                  <a:pt x="711416" y="708470"/>
                </a:lnTo>
                <a:lnTo>
                  <a:pt x="710825" y="703934"/>
                </a:lnTo>
                <a:lnTo>
                  <a:pt x="710750" y="702003"/>
                </a:lnTo>
                <a:lnTo>
                  <a:pt x="712402" y="699086"/>
                </a:lnTo>
                <a:lnTo>
                  <a:pt x="714538" y="696312"/>
                </a:lnTo>
                <a:lnTo>
                  <a:pt x="714966" y="687995"/>
                </a:lnTo>
                <a:lnTo>
                  <a:pt x="721752" y="683793"/>
                </a:lnTo>
                <a:lnTo>
                  <a:pt x="722385" y="684010"/>
                </a:lnTo>
                <a:lnTo>
                  <a:pt x="724588" y="687145"/>
                </a:lnTo>
                <a:lnTo>
                  <a:pt x="726934" y="691518"/>
                </a:lnTo>
                <a:lnTo>
                  <a:pt x="727539" y="693483"/>
                </a:lnTo>
                <a:lnTo>
                  <a:pt x="727553" y="696903"/>
                </a:lnTo>
                <a:lnTo>
                  <a:pt x="727294" y="699569"/>
                </a:lnTo>
                <a:close/>
                <a:moveTo>
                  <a:pt x="258068" y="688363"/>
                </a:moveTo>
                <a:lnTo>
                  <a:pt x="257327" y="689430"/>
                </a:lnTo>
                <a:lnTo>
                  <a:pt x="255879" y="689355"/>
                </a:lnTo>
                <a:lnTo>
                  <a:pt x="255070" y="689008"/>
                </a:lnTo>
                <a:lnTo>
                  <a:pt x="254798" y="688070"/>
                </a:lnTo>
                <a:lnTo>
                  <a:pt x="257028" y="685241"/>
                </a:lnTo>
                <a:lnTo>
                  <a:pt x="257538" y="684860"/>
                </a:lnTo>
                <a:lnTo>
                  <a:pt x="257939" y="684969"/>
                </a:lnTo>
                <a:lnTo>
                  <a:pt x="258116" y="686139"/>
                </a:lnTo>
                <a:lnTo>
                  <a:pt x="258068" y="688363"/>
                </a:lnTo>
                <a:close/>
                <a:moveTo>
                  <a:pt x="682911" y="697733"/>
                </a:moveTo>
                <a:lnTo>
                  <a:pt x="683332" y="698678"/>
                </a:lnTo>
                <a:lnTo>
                  <a:pt x="683359" y="699276"/>
                </a:lnTo>
                <a:lnTo>
                  <a:pt x="680598" y="701507"/>
                </a:lnTo>
                <a:lnTo>
                  <a:pt x="680551" y="701969"/>
                </a:lnTo>
                <a:lnTo>
                  <a:pt x="679905" y="703343"/>
                </a:lnTo>
                <a:lnTo>
                  <a:pt x="679327" y="703846"/>
                </a:lnTo>
                <a:lnTo>
                  <a:pt x="678300" y="705335"/>
                </a:lnTo>
                <a:lnTo>
                  <a:pt x="676333" y="706940"/>
                </a:lnTo>
                <a:lnTo>
                  <a:pt x="676625" y="702119"/>
                </a:lnTo>
                <a:lnTo>
                  <a:pt x="674674" y="699311"/>
                </a:lnTo>
                <a:lnTo>
                  <a:pt x="676639" y="697889"/>
                </a:lnTo>
                <a:lnTo>
                  <a:pt x="677926" y="698297"/>
                </a:lnTo>
                <a:lnTo>
                  <a:pt x="680061" y="698461"/>
                </a:lnTo>
                <a:lnTo>
                  <a:pt x="682142" y="697223"/>
                </a:lnTo>
                <a:lnTo>
                  <a:pt x="682911" y="697733"/>
                </a:lnTo>
                <a:close/>
                <a:moveTo>
                  <a:pt x="160379" y="705417"/>
                </a:moveTo>
                <a:lnTo>
                  <a:pt x="160671" y="705437"/>
                </a:lnTo>
                <a:lnTo>
                  <a:pt x="161256" y="705179"/>
                </a:lnTo>
                <a:lnTo>
                  <a:pt x="162494" y="703295"/>
                </a:lnTo>
                <a:lnTo>
                  <a:pt x="162902" y="703214"/>
                </a:lnTo>
                <a:lnTo>
                  <a:pt x="162909" y="703792"/>
                </a:lnTo>
                <a:lnTo>
                  <a:pt x="162324" y="705655"/>
                </a:lnTo>
                <a:lnTo>
                  <a:pt x="163317" y="708144"/>
                </a:lnTo>
                <a:lnTo>
                  <a:pt x="164241" y="709334"/>
                </a:lnTo>
                <a:lnTo>
                  <a:pt x="164146" y="709755"/>
                </a:lnTo>
                <a:lnTo>
                  <a:pt x="161827" y="710612"/>
                </a:lnTo>
                <a:lnTo>
                  <a:pt x="160059" y="709993"/>
                </a:lnTo>
                <a:lnTo>
                  <a:pt x="159128" y="710211"/>
                </a:lnTo>
                <a:lnTo>
                  <a:pt x="158278" y="711075"/>
                </a:lnTo>
                <a:lnTo>
                  <a:pt x="157700" y="710116"/>
                </a:lnTo>
                <a:lnTo>
                  <a:pt x="157298" y="705526"/>
                </a:lnTo>
                <a:lnTo>
                  <a:pt x="157434" y="704723"/>
                </a:lnTo>
                <a:lnTo>
                  <a:pt x="158400" y="703125"/>
                </a:lnTo>
                <a:lnTo>
                  <a:pt x="159644" y="702404"/>
                </a:lnTo>
                <a:lnTo>
                  <a:pt x="160182" y="702615"/>
                </a:lnTo>
                <a:lnTo>
                  <a:pt x="160631" y="703254"/>
                </a:lnTo>
                <a:lnTo>
                  <a:pt x="160746" y="703921"/>
                </a:lnTo>
                <a:lnTo>
                  <a:pt x="160379" y="705417"/>
                </a:lnTo>
                <a:close/>
                <a:moveTo>
                  <a:pt x="167165" y="704649"/>
                </a:moveTo>
                <a:lnTo>
                  <a:pt x="166900" y="707287"/>
                </a:lnTo>
                <a:lnTo>
                  <a:pt x="164275" y="705607"/>
                </a:lnTo>
                <a:lnTo>
                  <a:pt x="163575" y="704771"/>
                </a:lnTo>
                <a:lnTo>
                  <a:pt x="164044" y="704152"/>
                </a:lnTo>
                <a:lnTo>
                  <a:pt x="166540" y="703996"/>
                </a:lnTo>
                <a:lnTo>
                  <a:pt x="167165" y="704649"/>
                </a:lnTo>
                <a:close/>
                <a:moveTo>
                  <a:pt x="691356" y="719405"/>
                </a:moveTo>
                <a:lnTo>
                  <a:pt x="691825" y="719853"/>
                </a:lnTo>
                <a:lnTo>
                  <a:pt x="692301" y="719541"/>
                </a:lnTo>
                <a:lnTo>
                  <a:pt x="693077" y="718364"/>
                </a:lnTo>
                <a:lnTo>
                  <a:pt x="694443" y="718595"/>
                </a:lnTo>
                <a:lnTo>
                  <a:pt x="695436" y="718990"/>
                </a:lnTo>
                <a:lnTo>
                  <a:pt x="696041" y="719479"/>
                </a:lnTo>
                <a:lnTo>
                  <a:pt x="695722" y="721193"/>
                </a:lnTo>
                <a:lnTo>
                  <a:pt x="695477" y="723981"/>
                </a:lnTo>
                <a:lnTo>
                  <a:pt x="694913" y="724967"/>
                </a:lnTo>
                <a:lnTo>
                  <a:pt x="694355" y="726354"/>
                </a:lnTo>
                <a:lnTo>
                  <a:pt x="692417" y="725531"/>
                </a:lnTo>
                <a:lnTo>
                  <a:pt x="690846" y="723764"/>
                </a:lnTo>
                <a:lnTo>
                  <a:pt x="688568" y="720717"/>
                </a:lnTo>
                <a:lnTo>
                  <a:pt x="687297" y="718514"/>
                </a:lnTo>
                <a:lnTo>
                  <a:pt x="687195" y="717582"/>
                </a:lnTo>
                <a:lnTo>
                  <a:pt x="686392" y="716909"/>
                </a:lnTo>
                <a:lnTo>
                  <a:pt x="684828" y="713101"/>
                </a:lnTo>
                <a:lnTo>
                  <a:pt x="683944" y="710082"/>
                </a:lnTo>
                <a:lnTo>
                  <a:pt x="682537" y="709735"/>
                </a:lnTo>
                <a:lnTo>
                  <a:pt x="680762" y="708892"/>
                </a:lnTo>
                <a:lnTo>
                  <a:pt x="680075" y="707233"/>
                </a:lnTo>
                <a:lnTo>
                  <a:pt x="680551" y="705777"/>
                </a:lnTo>
                <a:lnTo>
                  <a:pt x="683081" y="705043"/>
                </a:lnTo>
                <a:lnTo>
                  <a:pt x="686882" y="708783"/>
                </a:lnTo>
                <a:lnTo>
                  <a:pt x="687460" y="710367"/>
                </a:lnTo>
                <a:lnTo>
                  <a:pt x="688820" y="712217"/>
                </a:lnTo>
                <a:lnTo>
                  <a:pt x="689078" y="714794"/>
                </a:lnTo>
                <a:lnTo>
                  <a:pt x="689772" y="715801"/>
                </a:lnTo>
                <a:lnTo>
                  <a:pt x="691356" y="719405"/>
                </a:lnTo>
                <a:close/>
                <a:moveTo>
                  <a:pt x="175876" y="711625"/>
                </a:moveTo>
                <a:lnTo>
                  <a:pt x="174713" y="712353"/>
                </a:lnTo>
                <a:lnTo>
                  <a:pt x="174346" y="713278"/>
                </a:lnTo>
                <a:lnTo>
                  <a:pt x="173462" y="713672"/>
                </a:lnTo>
                <a:lnTo>
                  <a:pt x="172721" y="714427"/>
                </a:lnTo>
                <a:lnTo>
                  <a:pt x="170219" y="717841"/>
                </a:lnTo>
                <a:lnTo>
                  <a:pt x="169124" y="718466"/>
                </a:lnTo>
                <a:lnTo>
                  <a:pt x="170334" y="715556"/>
                </a:lnTo>
                <a:lnTo>
                  <a:pt x="170525" y="714631"/>
                </a:lnTo>
                <a:lnTo>
                  <a:pt x="170545" y="714012"/>
                </a:lnTo>
                <a:lnTo>
                  <a:pt x="170171" y="711809"/>
                </a:lnTo>
                <a:lnTo>
                  <a:pt x="170899" y="711904"/>
                </a:lnTo>
                <a:lnTo>
                  <a:pt x="171497" y="711449"/>
                </a:lnTo>
                <a:lnTo>
                  <a:pt x="172707" y="709490"/>
                </a:lnTo>
                <a:lnTo>
                  <a:pt x="173795" y="709320"/>
                </a:lnTo>
                <a:lnTo>
                  <a:pt x="174965" y="706988"/>
                </a:lnTo>
                <a:lnTo>
                  <a:pt x="175597" y="706804"/>
                </a:lnTo>
                <a:lnTo>
                  <a:pt x="175910" y="707117"/>
                </a:lnTo>
                <a:lnTo>
                  <a:pt x="175393" y="708531"/>
                </a:lnTo>
                <a:lnTo>
                  <a:pt x="176515" y="709830"/>
                </a:lnTo>
                <a:lnTo>
                  <a:pt x="176230" y="711088"/>
                </a:lnTo>
                <a:lnTo>
                  <a:pt x="175876" y="711625"/>
                </a:lnTo>
                <a:close/>
                <a:moveTo>
                  <a:pt x="720413" y="713257"/>
                </a:moveTo>
                <a:lnTo>
                  <a:pt x="722364" y="717589"/>
                </a:lnTo>
                <a:lnTo>
                  <a:pt x="722466" y="719106"/>
                </a:lnTo>
                <a:lnTo>
                  <a:pt x="720610" y="719636"/>
                </a:lnTo>
                <a:lnTo>
                  <a:pt x="719148" y="719418"/>
                </a:lnTo>
                <a:lnTo>
                  <a:pt x="718393" y="718922"/>
                </a:lnTo>
                <a:lnTo>
                  <a:pt x="718196" y="718215"/>
                </a:lnTo>
                <a:lnTo>
                  <a:pt x="718672" y="716025"/>
                </a:lnTo>
                <a:lnTo>
                  <a:pt x="717706" y="714740"/>
                </a:lnTo>
                <a:lnTo>
                  <a:pt x="716591" y="714298"/>
                </a:lnTo>
                <a:lnTo>
                  <a:pt x="715598" y="715053"/>
                </a:lnTo>
                <a:lnTo>
                  <a:pt x="715544" y="712890"/>
                </a:lnTo>
                <a:lnTo>
                  <a:pt x="716292" y="711333"/>
                </a:lnTo>
                <a:lnTo>
                  <a:pt x="715877" y="709218"/>
                </a:lnTo>
                <a:lnTo>
                  <a:pt x="715864" y="707620"/>
                </a:lnTo>
                <a:lnTo>
                  <a:pt x="716115" y="707110"/>
                </a:lnTo>
                <a:lnTo>
                  <a:pt x="717122" y="707158"/>
                </a:lnTo>
                <a:lnTo>
                  <a:pt x="719182" y="708810"/>
                </a:lnTo>
                <a:lnTo>
                  <a:pt x="720413" y="713257"/>
                </a:lnTo>
                <a:close/>
                <a:moveTo>
                  <a:pt x="182703" y="710857"/>
                </a:moveTo>
                <a:lnTo>
                  <a:pt x="182601" y="713509"/>
                </a:lnTo>
                <a:lnTo>
                  <a:pt x="182323" y="713924"/>
                </a:lnTo>
                <a:lnTo>
                  <a:pt x="181813" y="713217"/>
                </a:lnTo>
                <a:lnTo>
                  <a:pt x="180738" y="714005"/>
                </a:lnTo>
                <a:lnTo>
                  <a:pt x="180153" y="713434"/>
                </a:lnTo>
                <a:lnTo>
                  <a:pt x="180405" y="712509"/>
                </a:lnTo>
                <a:lnTo>
                  <a:pt x="180323" y="711789"/>
                </a:lnTo>
                <a:lnTo>
                  <a:pt x="181119" y="711727"/>
                </a:lnTo>
                <a:lnTo>
                  <a:pt x="181309" y="710408"/>
                </a:lnTo>
                <a:lnTo>
                  <a:pt x="181167" y="709851"/>
                </a:lnTo>
                <a:lnTo>
                  <a:pt x="181561" y="708661"/>
                </a:lnTo>
                <a:lnTo>
                  <a:pt x="182125" y="708382"/>
                </a:lnTo>
                <a:lnTo>
                  <a:pt x="182703" y="710857"/>
                </a:lnTo>
                <a:close/>
                <a:moveTo>
                  <a:pt x="185627" y="716821"/>
                </a:moveTo>
                <a:lnTo>
                  <a:pt x="185009" y="716991"/>
                </a:lnTo>
                <a:lnTo>
                  <a:pt x="184499" y="716630"/>
                </a:lnTo>
                <a:lnTo>
                  <a:pt x="183791" y="714747"/>
                </a:lnTo>
                <a:lnTo>
                  <a:pt x="183730" y="713951"/>
                </a:lnTo>
                <a:lnTo>
                  <a:pt x="185097" y="714543"/>
                </a:lnTo>
                <a:lnTo>
                  <a:pt x="185614" y="715916"/>
                </a:lnTo>
                <a:lnTo>
                  <a:pt x="185627" y="716821"/>
                </a:lnTo>
                <a:close/>
                <a:moveTo>
                  <a:pt x="107114" y="716549"/>
                </a:moveTo>
                <a:lnTo>
                  <a:pt x="108964" y="722023"/>
                </a:lnTo>
                <a:lnTo>
                  <a:pt x="109766" y="723090"/>
                </a:lnTo>
                <a:lnTo>
                  <a:pt x="110956" y="723668"/>
                </a:lnTo>
                <a:lnTo>
                  <a:pt x="112629" y="724253"/>
                </a:lnTo>
                <a:lnTo>
                  <a:pt x="113622" y="725062"/>
                </a:lnTo>
                <a:lnTo>
                  <a:pt x="114492" y="726293"/>
                </a:lnTo>
                <a:lnTo>
                  <a:pt x="114608" y="726857"/>
                </a:lnTo>
                <a:lnTo>
                  <a:pt x="109365" y="724661"/>
                </a:lnTo>
                <a:lnTo>
                  <a:pt x="106067" y="727871"/>
                </a:lnTo>
                <a:lnTo>
                  <a:pt x="105074" y="728292"/>
                </a:lnTo>
                <a:lnTo>
                  <a:pt x="95717" y="728442"/>
                </a:lnTo>
                <a:lnTo>
                  <a:pt x="93847" y="729034"/>
                </a:lnTo>
                <a:lnTo>
                  <a:pt x="92637" y="730074"/>
                </a:lnTo>
                <a:lnTo>
                  <a:pt x="90502" y="732991"/>
                </a:lnTo>
                <a:lnTo>
                  <a:pt x="89414" y="734127"/>
                </a:lnTo>
                <a:lnTo>
                  <a:pt x="88271" y="734800"/>
                </a:lnTo>
                <a:lnTo>
                  <a:pt x="85844" y="735548"/>
                </a:lnTo>
                <a:lnTo>
                  <a:pt x="82926" y="735446"/>
                </a:lnTo>
                <a:lnTo>
                  <a:pt x="81403" y="735065"/>
                </a:lnTo>
                <a:lnTo>
                  <a:pt x="80587" y="733678"/>
                </a:lnTo>
                <a:lnTo>
                  <a:pt x="79866" y="730944"/>
                </a:lnTo>
                <a:lnTo>
                  <a:pt x="79866" y="730183"/>
                </a:lnTo>
                <a:lnTo>
                  <a:pt x="80172" y="728870"/>
                </a:lnTo>
                <a:lnTo>
                  <a:pt x="82770" y="727061"/>
                </a:lnTo>
                <a:lnTo>
                  <a:pt x="83634" y="726103"/>
                </a:lnTo>
                <a:lnTo>
                  <a:pt x="87000" y="719867"/>
                </a:lnTo>
                <a:lnTo>
                  <a:pt x="87979" y="719010"/>
                </a:lnTo>
                <a:lnTo>
                  <a:pt x="89012" y="718799"/>
                </a:lnTo>
                <a:lnTo>
                  <a:pt x="91889" y="719235"/>
                </a:lnTo>
                <a:lnTo>
                  <a:pt x="94344" y="717406"/>
                </a:lnTo>
                <a:lnTo>
                  <a:pt x="99634" y="714617"/>
                </a:lnTo>
                <a:lnTo>
                  <a:pt x="100797" y="714284"/>
                </a:lnTo>
                <a:lnTo>
                  <a:pt x="104605" y="714223"/>
                </a:lnTo>
                <a:lnTo>
                  <a:pt x="105645" y="714658"/>
                </a:lnTo>
                <a:lnTo>
                  <a:pt x="106448" y="715440"/>
                </a:lnTo>
                <a:lnTo>
                  <a:pt x="107114" y="716549"/>
                </a:lnTo>
                <a:close/>
                <a:moveTo>
                  <a:pt x="129595" y="720976"/>
                </a:moveTo>
                <a:lnTo>
                  <a:pt x="129139" y="721125"/>
                </a:lnTo>
                <a:lnTo>
                  <a:pt x="127827" y="720112"/>
                </a:lnTo>
                <a:lnTo>
                  <a:pt x="127351" y="719357"/>
                </a:lnTo>
                <a:lnTo>
                  <a:pt x="127004" y="718174"/>
                </a:lnTo>
                <a:lnTo>
                  <a:pt x="129683" y="716474"/>
                </a:lnTo>
                <a:lnTo>
                  <a:pt x="130241" y="716453"/>
                </a:lnTo>
                <a:lnTo>
                  <a:pt x="130744" y="717412"/>
                </a:lnTo>
                <a:lnTo>
                  <a:pt x="130833" y="718160"/>
                </a:lnTo>
                <a:lnTo>
                  <a:pt x="130091" y="720309"/>
                </a:lnTo>
                <a:lnTo>
                  <a:pt x="129595" y="720976"/>
                </a:lnTo>
                <a:close/>
                <a:moveTo>
                  <a:pt x="124706" y="735636"/>
                </a:moveTo>
                <a:lnTo>
                  <a:pt x="123053" y="736350"/>
                </a:lnTo>
                <a:lnTo>
                  <a:pt x="121299" y="735602"/>
                </a:lnTo>
                <a:lnTo>
                  <a:pt x="119796" y="734222"/>
                </a:lnTo>
                <a:lnTo>
                  <a:pt x="119626" y="732576"/>
                </a:lnTo>
                <a:lnTo>
                  <a:pt x="122972" y="733644"/>
                </a:lnTo>
                <a:lnTo>
                  <a:pt x="123686" y="734147"/>
                </a:lnTo>
                <a:lnTo>
                  <a:pt x="124706" y="735636"/>
                </a:lnTo>
                <a:close/>
                <a:moveTo>
                  <a:pt x="67320" y="744266"/>
                </a:moveTo>
                <a:lnTo>
                  <a:pt x="66484" y="744510"/>
                </a:lnTo>
                <a:lnTo>
                  <a:pt x="66287" y="744177"/>
                </a:lnTo>
                <a:lnTo>
                  <a:pt x="66185" y="742749"/>
                </a:lnTo>
                <a:lnTo>
                  <a:pt x="65546" y="740478"/>
                </a:lnTo>
                <a:lnTo>
                  <a:pt x="66763" y="739655"/>
                </a:lnTo>
                <a:lnTo>
                  <a:pt x="67524" y="739465"/>
                </a:lnTo>
                <a:lnTo>
                  <a:pt x="67844" y="739812"/>
                </a:lnTo>
                <a:lnTo>
                  <a:pt x="68721" y="741512"/>
                </a:lnTo>
                <a:lnTo>
                  <a:pt x="69598" y="741960"/>
                </a:lnTo>
                <a:lnTo>
                  <a:pt x="70244" y="742321"/>
                </a:lnTo>
                <a:lnTo>
                  <a:pt x="69109" y="742838"/>
                </a:lnTo>
                <a:lnTo>
                  <a:pt x="67320" y="744266"/>
                </a:lnTo>
                <a:close/>
                <a:moveTo>
                  <a:pt x="61976" y="746408"/>
                </a:moveTo>
                <a:lnTo>
                  <a:pt x="61255" y="746979"/>
                </a:lnTo>
                <a:lnTo>
                  <a:pt x="60677" y="747101"/>
                </a:lnTo>
                <a:lnTo>
                  <a:pt x="60242" y="746782"/>
                </a:lnTo>
                <a:lnTo>
                  <a:pt x="58249" y="747169"/>
                </a:lnTo>
                <a:lnTo>
                  <a:pt x="57862" y="746938"/>
                </a:lnTo>
                <a:lnTo>
                  <a:pt x="56984" y="745000"/>
                </a:lnTo>
                <a:lnTo>
                  <a:pt x="56930" y="744000"/>
                </a:lnTo>
                <a:lnTo>
                  <a:pt x="57277" y="743212"/>
                </a:lnTo>
                <a:lnTo>
                  <a:pt x="58161" y="742491"/>
                </a:lnTo>
                <a:lnTo>
                  <a:pt x="59589" y="741845"/>
                </a:lnTo>
                <a:lnTo>
                  <a:pt x="60996" y="741981"/>
                </a:lnTo>
                <a:lnTo>
                  <a:pt x="63444" y="743769"/>
                </a:lnTo>
                <a:lnTo>
                  <a:pt x="64594" y="744816"/>
                </a:lnTo>
                <a:lnTo>
                  <a:pt x="64811" y="745462"/>
                </a:lnTo>
                <a:lnTo>
                  <a:pt x="63955" y="746075"/>
                </a:lnTo>
                <a:lnTo>
                  <a:pt x="61976" y="746408"/>
                </a:lnTo>
                <a:close/>
                <a:moveTo>
                  <a:pt x="47206" y="751902"/>
                </a:moveTo>
                <a:lnTo>
                  <a:pt x="48029" y="753439"/>
                </a:lnTo>
                <a:lnTo>
                  <a:pt x="49450" y="752466"/>
                </a:lnTo>
                <a:lnTo>
                  <a:pt x="50497" y="751134"/>
                </a:lnTo>
                <a:lnTo>
                  <a:pt x="51313" y="749413"/>
                </a:lnTo>
                <a:lnTo>
                  <a:pt x="51844" y="748733"/>
                </a:lnTo>
                <a:lnTo>
                  <a:pt x="52544" y="749645"/>
                </a:lnTo>
                <a:lnTo>
                  <a:pt x="54543" y="750882"/>
                </a:lnTo>
                <a:lnTo>
                  <a:pt x="52857" y="752786"/>
                </a:lnTo>
                <a:lnTo>
                  <a:pt x="49620" y="755629"/>
                </a:lnTo>
                <a:lnTo>
                  <a:pt x="48532" y="757533"/>
                </a:lnTo>
                <a:lnTo>
                  <a:pt x="48464" y="758355"/>
                </a:lnTo>
                <a:lnTo>
                  <a:pt x="51606" y="757730"/>
                </a:lnTo>
                <a:lnTo>
                  <a:pt x="52483" y="757818"/>
                </a:lnTo>
                <a:lnTo>
                  <a:pt x="53040" y="758471"/>
                </a:lnTo>
                <a:lnTo>
                  <a:pt x="52184" y="759239"/>
                </a:lnTo>
                <a:lnTo>
                  <a:pt x="50477" y="759940"/>
                </a:lnTo>
                <a:lnTo>
                  <a:pt x="48994" y="761293"/>
                </a:lnTo>
                <a:lnTo>
                  <a:pt x="45554" y="763632"/>
                </a:lnTo>
                <a:lnTo>
                  <a:pt x="44255" y="765577"/>
                </a:lnTo>
                <a:lnTo>
                  <a:pt x="42718" y="766318"/>
                </a:lnTo>
                <a:lnTo>
                  <a:pt x="40624" y="766495"/>
                </a:lnTo>
                <a:lnTo>
                  <a:pt x="36938" y="767760"/>
                </a:lnTo>
                <a:lnTo>
                  <a:pt x="34701" y="768950"/>
                </a:lnTo>
                <a:lnTo>
                  <a:pt x="34136" y="769589"/>
                </a:lnTo>
                <a:lnTo>
                  <a:pt x="33429" y="769881"/>
                </a:lnTo>
                <a:lnTo>
                  <a:pt x="32586" y="769847"/>
                </a:lnTo>
                <a:lnTo>
                  <a:pt x="31681" y="770371"/>
                </a:lnTo>
                <a:lnTo>
                  <a:pt x="30702" y="771445"/>
                </a:lnTo>
                <a:lnTo>
                  <a:pt x="29886" y="771949"/>
                </a:lnTo>
                <a:lnTo>
                  <a:pt x="28553" y="772064"/>
                </a:lnTo>
                <a:lnTo>
                  <a:pt x="27860" y="772486"/>
                </a:lnTo>
                <a:lnTo>
                  <a:pt x="27085" y="772472"/>
                </a:lnTo>
                <a:lnTo>
                  <a:pt x="24956" y="771187"/>
                </a:lnTo>
                <a:lnTo>
                  <a:pt x="24426" y="770439"/>
                </a:lnTo>
                <a:lnTo>
                  <a:pt x="26309" y="768936"/>
                </a:lnTo>
                <a:lnTo>
                  <a:pt x="27669" y="768433"/>
                </a:lnTo>
                <a:lnTo>
                  <a:pt x="29743" y="768209"/>
                </a:lnTo>
                <a:lnTo>
                  <a:pt x="31777" y="766815"/>
                </a:lnTo>
                <a:lnTo>
                  <a:pt x="35965" y="764972"/>
                </a:lnTo>
                <a:lnTo>
                  <a:pt x="37264" y="763965"/>
                </a:lnTo>
                <a:lnTo>
                  <a:pt x="38101" y="760450"/>
                </a:lnTo>
                <a:lnTo>
                  <a:pt x="39053" y="759851"/>
                </a:lnTo>
                <a:lnTo>
                  <a:pt x="39563" y="758444"/>
                </a:lnTo>
                <a:lnTo>
                  <a:pt x="41882" y="758485"/>
                </a:lnTo>
                <a:lnTo>
                  <a:pt x="42942" y="760062"/>
                </a:lnTo>
                <a:lnTo>
                  <a:pt x="43316" y="760280"/>
                </a:lnTo>
                <a:lnTo>
                  <a:pt x="43500" y="760130"/>
                </a:lnTo>
                <a:lnTo>
                  <a:pt x="43602" y="758865"/>
                </a:lnTo>
                <a:lnTo>
                  <a:pt x="44792" y="757981"/>
                </a:lnTo>
                <a:lnTo>
                  <a:pt x="44105" y="757329"/>
                </a:lnTo>
                <a:lnTo>
                  <a:pt x="41963" y="756512"/>
                </a:lnTo>
                <a:lnTo>
                  <a:pt x="40372" y="756125"/>
                </a:lnTo>
                <a:lnTo>
                  <a:pt x="39332" y="756173"/>
                </a:lnTo>
                <a:lnTo>
                  <a:pt x="38488" y="755717"/>
                </a:lnTo>
                <a:lnTo>
                  <a:pt x="37836" y="754751"/>
                </a:lnTo>
                <a:lnTo>
                  <a:pt x="37543" y="753792"/>
                </a:lnTo>
                <a:lnTo>
                  <a:pt x="37597" y="752841"/>
                </a:lnTo>
                <a:lnTo>
                  <a:pt x="38128" y="751773"/>
                </a:lnTo>
                <a:lnTo>
                  <a:pt x="39128" y="750590"/>
                </a:lnTo>
                <a:lnTo>
                  <a:pt x="40270" y="749916"/>
                </a:lnTo>
                <a:lnTo>
                  <a:pt x="42738" y="749434"/>
                </a:lnTo>
                <a:lnTo>
                  <a:pt x="44928" y="748645"/>
                </a:lnTo>
                <a:lnTo>
                  <a:pt x="46084" y="748522"/>
                </a:lnTo>
                <a:lnTo>
                  <a:pt x="46961" y="748856"/>
                </a:lnTo>
                <a:lnTo>
                  <a:pt x="47206" y="751902"/>
                </a:lnTo>
                <a:close/>
                <a:moveTo>
                  <a:pt x="54944" y="757635"/>
                </a:moveTo>
                <a:lnTo>
                  <a:pt x="54672" y="757730"/>
                </a:lnTo>
                <a:lnTo>
                  <a:pt x="54183" y="756934"/>
                </a:lnTo>
                <a:lnTo>
                  <a:pt x="54162" y="756207"/>
                </a:lnTo>
                <a:lnTo>
                  <a:pt x="54475" y="755676"/>
                </a:lnTo>
                <a:lnTo>
                  <a:pt x="55366" y="754438"/>
                </a:lnTo>
                <a:lnTo>
                  <a:pt x="55998" y="754003"/>
                </a:lnTo>
                <a:lnTo>
                  <a:pt x="56780" y="753779"/>
                </a:lnTo>
                <a:lnTo>
                  <a:pt x="56991" y="754112"/>
                </a:lnTo>
                <a:lnTo>
                  <a:pt x="56304" y="755574"/>
                </a:lnTo>
                <a:lnTo>
                  <a:pt x="55448" y="756560"/>
                </a:lnTo>
                <a:lnTo>
                  <a:pt x="54944" y="757635"/>
                </a:lnTo>
                <a:close/>
                <a:moveTo>
                  <a:pt x="21461" y="769745"/>
                </a:moveTo>
                <a:lnTo>
                  <a:pt x="15620" y="773152"/>
                </a:lnTo>
                <a:lnTo>
                  <a:pt x="13723" y="775641"/>
                </a:lnTo>
                <a:lnTo>
                  <a:pt x="12274" y="778035"/>
                </a:lnTo>
                <a:lnTo>
                  <a:pt x="11138" y="779340"/>
                </a:lnTo>
                <a:lnTo>
                  <a:pt x="10309" y="779565"/>
                </a:lnTo>
                <a:lnTo>
                  <a:pt x="9384" y="780197"/>
                </a:lnTo>
                <a:lnTo>
                  <a:pt x="7453" y="781863"/>
                </a:lnTo>
                <a:lnTo>
                  <a:pt x="6637" y="782067"/>
                </a:lnTo>
                <a:lnTo>
                  <a:pt x="435" y="785950"/>
                </a:lnTo>
                <a:lnTo>
                  <a:pt x="0" y="786011"/>
                </a:lnTo>
                <a:lnTo>
                  <a:pt x="299" y="784998"/>
                </a:lnTo>
                <a:lnTo>
                  <a:pt x="2190" y="783563"/>
                </a:lnTo>
                <a:lnTo>
                  <a:pt x="3427" y="782251"/>
                </a:lnTo>
                <a:lnTo>
                  <a:pt x="4821" y="780088"/>
                </a:lnTo>
                <a:lnTo>
                  <a:pt x="5590" y="779286"/>
                </a:lnTo>
                <a:lnTo>
                  <a:pt x="5834" y="778198"/>
                </a:lnTo>
                <a:lnTo>
                  <a:pt x="5936" y="775995"/>
                </a:lnTo>
                <a:lnTo>
                  <a:pt x="6283" y="775158"/>
                </a:lnTo>
                <a:lnTo>
                  <a:pt x="7616" y="773499"/>
                </a:lnTo>
                <a:lnTo>
                  <a:pt x="8588" y="772595"/>
                </a:lnTo>
                <a:lnTo>
                  <a:pt x="9867" y="772282"/>
                </a:lnTo>
                <a:lnTo>
                  <a:pt x="12451" y="772561"/>
                </a:lnTo>
                <a:lnTo>
                  <a:pt x="13525" y="771711"/>
                </a:lnTo>
                <a:lnTo>
                  <a:pt x="13859" y="771072"/>
                </a:lnTo>
                <a:lnTo>
                  <a:pt x="13206" y="770487"/>
                </a:lnTo>
                <a:lnTo>
                  <a:pt x="13056" y="769473"/>
                </a:lnTo>
                <a:lnTo>
                  <a:pt x="13226" y="767719"/>
                </a:lnTo>
                <a:lnTo>
                  <a:pt x="13974" y="766162"/>
                </a:lnTo>
                <a:lnTo>
                  <a:pt x="15300" y="764802"/>
                </a:lnTo>
                <a:lnTo>
                  <a:pt x="17109" y="763741"/>
                </a:lnTo>
                <a:lnTo>
                  <a:pt x="19394" y="762979"/>
                </a:lnTo>
                <a:lnTo>
                  <a:pt x="21067" y="762945"/>
                </a:lnTo>
                <a:lnTo>
                  <a:pt x="24072" y="764550"/>
                </a:lnTo>
                <a:lnTo>
                  <a:pt x="24514" y="765285"/>
                </a:lnTo>
                <a:lnTo>
                  <a:pt x="23773" y="766889"/>
                </a:lnTo>
                <a:lnTo>
                  <a:pt x="23351" y="768399"/>
                </a:lnTo>
                <a:lnTo>
                  <a:pt x="21461" y="769745"/>
                </a:lnTo>
                <a:close/>
                <a:moveTo>
                  <a:pt x="1444890" y="912866"/>
                </a:moveTo>
                <a:lnTo>
                  <a:pt x="1447175" y="912512"/>
                </a:lnTo>
                <a:lnTo>
                  <a:pt x="1449140" y="912615"/>
                </a:lnTo>
                <a:lnTo>
                  <a:pt x="1451119" y="912771"/>
                </a:lnTo>
                <a:lnTo>
                  <a:pt x="1452173" y="913002"/>
                </a:lnTo>
                <a:lnTo>
                  <a:pt x="1455220" y="914267"/>
                </a:lnTo>
                <a:lnTo>
                  <a:pt x="1457205" y="915301"/>
                </a:lnTo>
                <a:lnTo>
                  <a:pt x="1460054" y="917218"/>
                </a:lnTo>
                <a:lnTo>
                  <a:pt x="1461632" y="918068"/>
                </a:lnTo>
                <a:lnTo>
                  <a:pt x="1462394" y="920061"/>
                </a:lnTo>
                <a:lnTo>
                  <a:pt x="1463278" y="922611"/>
                </a:lnTo>
                <a:lnTo>
                  <a:pt x="1464542" y="922611"/>
                </a:lnTo>
                <a:lnTo>
                  <a:pt x="1465494" y="921115"/>
                </a:lnTo>
                <a:lnTo>
                  <a:pt x="1467915" y="920843"/>
                </a:lnTo>
                <a:lnTo>
                  <a:pt x="1471098" y="921890"/>
                </a:lnTo>
                <a:lnTo>
                  <a:pt x="1473899" y="924868"/>
                </a:lnTo>
                <a:lnTo>
                  <a:pt x="1477925" y="927520"/>
                </a:lnTo>
                <a:lnTo>
                  <a:pt x="1480387" y="928839"/>
                </a:lnTo>
                <a:lnTo>
                  <a:pt x="1482889" y="928833"/>
                </a:lnTo>
                <a:lnTo>
                  <a:pt x="1486065" y="927520"/>
                </a:lnTo>
                <a:lnTo>
                  <a:pt x="1489444" y="924977"/>
                </a:lnTo>
                <a:lnTo>
                  <a:pt x="1491879" y="924535"/>
                </a:lnTo>
                <a:lnTo>
                  <a:pt x="1493320" y="924787"/>
                </a:lnTo>
                <a:lnTo>
                  <a:pt x="1494143" y="926765"/>
                </a:lnTo>
                <a:lnTo>
                  <a:pt x="1495150" y="927520"/>
                </a:lnTo>
                <a:lnTo>
                  <a:pt x="1497774" y="927296"/>
                </a:lnTo>
                <a:lnTo>
                  <a:pt x="1503248" y="927677"/>
                </a:lnTo>
                <a:lnTo>
                  <a:pt x="1507607" y="927139"/>
                </a:lnTo>
                <a:lnTo>
                  <a:pt x="1508600" y="928275"/>
                </a:lnTo>
                <a:lnTo>
                  <a:pt x="1509484" y="930063"/>
                </a:lnTo>
                <a:lnTo>
                  <a:pt x="1511252" y="930628"/>
                </a:lnTo>
                <a:lnTo>
                  <a:pt x="1513652" y="930063"/>
                </a:lnTo>
                <a:lnTo>
                  <a:pt x="1517426" y="930451"/>
                </a:lnTo>
                <a:lnTo>
                  <a:pt x="1516910" y="930737"/>
                </a:lnTo>
                <a:lnTo>
                  <a:pt x="1516352" y="930675"/>
                </a:lnTo>
                <a:lnTo>
                  <a:pt x="1515624" y="931104"/>
                </a:lnTo>
                <a:lnTo>
                  <a:pt x="1514720" y="932015"/>
                </a:lnTo>
                <a:lnTo>
                  <a:pt x="1512632" y="933314"/>
                </a:lnTo>
                <a:lnTo>
                  <a:pt x="1509368" y="935007"/>
                </a:lnTo>
                <a:lnTo>
                  <a:pt x="1505601" y="936558"/>
                </a:lnTo>
                <a:lnTo>
                  <a:pt x="1497965" y="939352"/>
                </a:lnTo>
                <a:lnTo>
                  <a:pt x="1493205" y="942249"/>
                </a:lnTo>
                <a:lnTo>
                  <a:pt x="1491097" y="943983"/>
                </a:lnTo>
                <a:lnTo>
                  <a:pt x="1482903" y="952660"/>
                </a:lnTo>
                <a:lnTo>
                  <a:pt x="1477959" y="957264"/>
                </a:lnTo>
                <a:lnTo>
                  <a:pt x="1469955" y="963710"/>
                </a:lnTo>
                <a:lnTo>
                  <a:pt x="1469194" y="964526"/>
                </a:lnTo>
                <a:lnTo>
                  <a:pt x="1469146" y="965288"/>
                </a:lnTo>
                <a:lnTo>
                  <a:pt x="1469799" y="966002"/>
                </a:lnTo>
                <a:lnTo>
                  <a:pt x="1471431" y="967035"/>
                </a:lnTo>
                <a:lnTo>
                  <a:pt x="1472703" y="967165"/>
                </a:lnTo>
                <a:lnTo>
                  <a:pt x="1474328" y="966954"/>
                </a:lnTo>
                <a:lnTo>
                  <a:pt x="1480754" y="965172"/>
                </a:lnTo>
                <a:lnTo>
                  <a:pt x="1483460" y="963935"/>
                </a:lnTo>
                <a:lnTo>
                  <a:pt x="1486119" y="961854"/>
                </a:lnTo>
                <a:lnTo>
                  <a:pt x="1486391" y="961786"/>
                </a:lnTo>
                <a:lnTo>
                  <a:pt x="1487499" y="962166"/>
                </a:lnTo>
                <a:lnTo>
                  <a:pt x="1487846" y="962350"/>
                </a:lnTo>
                <a:lnTo>
                  <a:pt x="1491301" y="959950"/>
                </a:lnTo>
                <a:lnTo>
                  <a:pt x="1492436" y="959644"/>
                </a:lnTo>
                <a:lnTo>
                  <a:pt x="1493327" y="959705"/>
                </a:lnTo>
                <a:lnTo>
                  <a:pt x="1494435" y="960650"/>
                </a:lnTo>
                <a:lnTo>
                  <a:pt x="1494694" y="961221"/>
                </a:lnTo>
                <a:lnTo>
                  <a:pt x="1494320" y="962323"/>
                </a:lnTo>
                <a:lnTo>
                  <a:pt x="1493327" y="963948"/>
                </a:lnTo>
                <a:lnTo>
                  <a:pt x="1492844" y="965315"/>
                </a:lnTo>
                <a:lnTo>
                  <a:pt x="1492871" y="966423"/>
                </a:lnTo>
                <a:lnTo>
                  <a:pt x="1492443" y="967620"/>
                </a:lnTo>
                <a:lnTo>
                  <a:pt x="1491355" y="969245"/>
                </a:lnTo>
                <a:lnTo>
                  <a:pt x="1491750" y="969681"/>
                </a:lnTo>
                <a:lnTo>
                  <a:pt x="1494667" y="968511"/>
                </a:lnTo>
                <a:lnTo>
                  <a:pt x="1495095" y="968055"/>
                </a:lnTo>
                <a:lnTo>
                  <a:pt x="1495143" y="967783"/>
                </a:lnTo>
                <a:lnTo>
                  <a:pt x="1494966" y="967457"/>
                </a:lnTo>
                <a:lnTo>
                  <a:pt x="1495299" y="967307"/>
                </a:lnTo>
                <a:lnTo>
                  <a:pt x="1497597" y="968905"/>
                </a:lnTo>
                <a:lnTo>
                  <a:pt x="1499128" y="969789"/>
                </a:lnTo>
                <a:lnTo>
                  <a:pt x="1500413" y="970211"/>
                </a:lnTo>
                <a:lnTo>
                  <a:pt x="1502847" y="969701"/>
                </a:lnTo>
                <a:lnTo>
                  <a:pt x="1506431" y="968259"/>
                </a:lnTo>
                <a:lnTo>
                  <a:pt x="1509491" y="966505"/>
                </a:lnTo>
                <a:lnTo>
                  <a:pt x="1512020" y="964424"/>
                </a:lnTo>
                <a:lnTo>
                  <a:pt x="1515176" y="963146"/>
                </a:lnTo>
                <a:lnTo>
                  <a:pt x="1518963" y="962677"/>
                </a:lnTo>
                <a:lnTo>
                  <a:pt x="1521670" y="961942"/>
                </a:lnTo>
                <a:lnTo>
                  <a:pt x="1523302" y="960936"/>
                </a:lnTo>
                <a:lnTo>
                  <a:pt x="1525491" y="958970"/>
                </a:lnTo>
                <a:lnTo>
                  <a:pt x="1526722" y="958392"/>
                </a:lnTo>
                <a:lnTo>
                  <a:pt x="1528273" y="958216"/>
                </a:lnTo>
                <a:lnTo>
                  <a:pt x="1529435" y="957454"/>
                </a:lnTo>
                <a:lnTo>
                  <a:pt x="1530217" y="956108"/>
                </a:lnTo>
                <a:lnTo>
                  <a:pt x="1531700" y="954578"/>
                </a:lnTo>
                <a:lnTo>
                  <a:pt x="1533876" y="952864"/>
                </a:lnTo>
                <a:lnTo>
                  <a:pt x="1535120" y="952170"/>
                </a:lnTo>
                <a:lnTo>
                  <a:pt x="1535426" y="952497"/>
                </a:lnTo>
                <a:lnTo>
                  <a:pt x="1535542" y="953102"/>
                </a:lnTo>
                <a:lnTo>
                  <a:pt x="1535460" y="953993"/>
                </a:lnTo>
                <a:lnTo>
                  <a:pt x="1536004" y="954707"/>
                </a:lnTo>
                <a:lnTo>
                  <a:pt x="1537167" y="955258"/>
                </a:lnTo>
                <a:lnTo>
                  <a:pt x="1537697" y="955985"/>
                </a:lnTo>
                <a:lnTo>
                  <a:pt x="1537595" y="956890"/>
                </a:lnTo>
                <a:lnTo>
                  <a:pt x="1537908" y="957658"/>
                </a:lnTo>
                <a:lnTo>
                  <a:pt x="1538643" y="958297"/>
                </a:lnTo>
                <a:lnTo>
                  <a:pt x="1538833" y="959685"/>
                </a:lnTo>
                <a:lnTo>
                  <a:pt x="1538493" y="961813"/>
                </a:lnTo>
                <a:lnTo>
                  <a:pt x="1538452" y="963193"/>
                </a:lnTo>
                <a:lnTo>
                  <a:pt x="1538711" y="963819"/>
                </a:lnTo>
                <a:lnTo>
                  <a:pt x="1538969" y="964173"/>
                </a:lnTo>
                <a:lnTo>
                  <a:pt x="1539384" y="963832"/>
                </a:lnTo>
                <a:lnTo>
                  <a:pt x="1539907" y="963085"/>
                </a:lnTo>
                <a:lnTo>
                  <a:pt x="1540098" y="962622"/>
                </a:lnTo>
                <a:lnTo>
                  <a:pt x="1540234" y="962153"/>
                </a:lnTo>
                <a:lnTo>
                  <a:pt x="1543416" y="960004"/>
                </a:lnTo>
                <a:lnTo>
                  <a:pt x="1544035" y="959895"/>
                </a:lnTo>
                <a:lnTo>
                  <a:pt x="1545075" y="960453"/>
                </a:lnTo>
                <a:lnTo>
                  <a:pt x="1549890" y="961228"/>
                </a:lnTo>
                <a:lnTo>
                  <a:pt x="1551787" y="961779"/>
                </a:lnTo>
                <a:lnTo>
                  <a:pt x="1553780" y="963010"/>
                </a:lnTo>
                <a:lnTo>
                  <a:pt x="1554460" y="963486"/>
                </a:lnTo>
                <a:lnTo>
                  <a:pt x="1556901" y="967457"/>
                </a:lnTo>
                <a:lnTo>
                  <a:pt x="1558016" y="969007"/>
                </a:lnTo>
                <a:lnTo>
                  <a:pt x="1558710" y="969436"/>
                </a:lnTo>
                <a:lnTo>
                  <a:pt x="1559104" y="970041"/>
                </a:lnTo>
                <a:lnTo>
                  <a:pt x="1559417" y="971442"/>
                </a:lnTo>
                <a:lnTo>
                  <a:pt x="1559798" y="971863"/>
                </a:lnTo>
                <a:lnTo>
                  <a:pt x="1563374" y="972163"/>
                </a:lnTo>
                <a:lnTo>
                  <a:pt x="1564993" y="971911"/>
                </a:lnTo>
                <a:lnTo>
                  <a:pt x="1565979" y="971347"/>
                </a:lnTo>
                <a:lnTo>
                  <a:pt x="1567074" y="971714"/>
                </a:lnTo>
                <a:lnTo>
                  <a:pt x="1568277" y="973006"/>
                </a:lnTo>
                <a:lnTo>
                  <a:pt x="1569460" y="973366"/>
                </a:lnTo>
                <a:lnTo>
                  <a:pt x="1570623" y="972802"/>
                </a:lnTo>
                <a:lnTo>
                  <a:pt x="1571718" y="972815"/>
                </a:lnTo>
                <a:lnTo>
                  <a:pt x="1572745" y="973421"/>
                </a:lnTo>
                <a:lnTo>
                  <a:pt x="1573221" y="973856"/>
                </a:lnTo>
                <a:lnTo>
                  <a:pt x="1573534" y="973835"/>
                </a:lnTo>
                <a:lnTo>
                  <a:pt x="1575567" y="971863"/>
                </a:lnTo>
                <a:lnTo>
                  <a:pt x="1578015" y="970109"/>
                </a:lnTo>
                <a:lnTo>
                  <a:pt x="1581286" y="968212"/>
                </a:lnTo>
                <a:lnTo>
                  <a:pt x="1583183" y="967369"/>
                </a:lnTo>
                <a:lnTo>
                  <a:pt x="1583707" y="967573"/>
                </a:lnTo>
                <a:lnTo>
                  <a:pt x="1586719" y="966940"/>
                </a:lnTo>
                <a:lnTo>
                  <a:pt x="1589432" y="966886"/>
                </a:lnTo>
                <a:lnTo>
                  <a:pt x="1593029" y="967267"/>
                </a:lnTo>
                <a:lnTo>
                  <a:pt x="1596361" y="966824"/>
                </a:lnTo>
                <a:lnTo>
                  <a:pt x="1599428" y="965553"/>
                </a:lnTo>
                <a:lnTo>
                  <a:pt x="1602142" y="964846"/>
                </a:lnTo>
                <a:lnTo>
                  <a:pt x="1604501" y="964696"/>
                </a:lnTo>
                <a:lnTo>
                  <a:pt x="1605392" y="965050"/>
                </a:lnTo>
                <a:lnTo>
                  <a:pt x="1604814" y="965913"/>
                </a:lnTo>
                <a:lnTo>
                  <a:pt x="1604501" y="967389"/>
                </a:lnTo>
                <a:lnTo>
                  <a:pt x="1604460" y="969483"/>
                </a:lnTo>
                <a:lnTo>
                  <a:pt x="1604256" y="970802"/>
                </a:lnTo>
                <a:lnTo>
                  <a:pt x="1603896" y="971360"/>
                </a:lnTo>
                <a:lnTo>
                  <a:pt x="1603855" y="971891"/>
                </a:lnTo>
                <a:lnTo>
                  <a:pt x="1604127" y="972394"/>
                </a:lnTo>
                <a:lnTo>
                  <a:pt x="1606419" y="972720"/>
                </a:lnTo>
                <a:lnTo>
                  <a:pt x="1607622" y="973400"/>
                </a:lnTo>
                <a:lnTo>
                  <a:pt x="1609003" y="973427"/>
                </a:lnTo>
                <a:lnTo>
                  <a:pt x="1610560" y="972809"/>
                </a:lnTo>
                <a:lnTo>
                  <a:pt x="1611750" y="973047"/>
                </a:lnTo>
                <a:lnTo>
                  <a:pt x="1612580" y="974128"/>
                </a:lnTo>
                <a:lnTo>
                  <a:pt x="1613783" y="974325"/>
                </a:lnTo>
                <a:lnTo>
                  <a:pt x="1614953" y="973550"/>
                </a:lnTo>
                <a:lnTo>
                  <a:pt x="1615776" y="972822"/>
                </a:lnTo>
                <a:lnTo>
                  <a:pt x="1616483" y="972502"/>
                </a:lnTo>
                <a:lnTo>
                  <a:pt x="1617034" y="972435"/>
                </a:lnTo>
                <a:lnTo>
                  <a:pt x="1617618" y="972802"/>
                </a:lnTo>
                <a:lnTo>
                  <a:pt x="1618013" y="973421"/>
                </a:lnTo>
                <a:lnTo>
                  <a:pt x="1619006" y="975121"/>
                </a:lnTo>
                <a:lnTo>
                  <a:pt x="1619495" y="976270"/>
                </a:lnTo>
                <a:lnTo>
                  <a:pt x="1619794" y="977977"/>
                </a:lnTo>
                <a:lnTo>
                  <a:pt x="1620005" y="978541"/>
                </a:lnTo>
                <a:lnTo>
                  <a:pt x="1619978" y="979534"/>
                </a:lnTo>
                <a:lnTo>
                  <a:pt x="1619312" y="980207"/>
                </a:lnTo>
                <a:lnTo>
                  <a:pt x="1619135" y="980744"/>
                </a:lnTo>
                <a:lnTo>
                  <a:pt x="1619536" y="981281"/>
                </a:lnTo>
                <a:lnTo>
                  <a:pt x="1621794" y="981431"/>
                </a:lnTo>
                <a:lnTo>
                  <a:pt x="1622820" y="981961"/>
                </a:lnTo>
                <a:lnTo>
                  <a:pt x="1623201" y="982553"/>
                </a:lnTo>
                <a:lnTo>
                  <a:pt x="1622943" y="983206"/>
                </a:lnTo>
                <a:lnTo>
                  <a:pt x="1623086" y="983906"/>
                </a:lnTo>
                <a:lnTo>
                  <a:pt x="1623636" y="984641"/>
                </a:lnTo>
                <a:lnTo>
                  <a:pt x="1625445" y="985756"/>
                </a:lnTo>
                <a:lnTo>
                  <a:pt x="1625887" y="986286"/>
                </a:lnTo>
                <a:lnTo>
                  <a:pt x="1625758" y="986851"/>
                </a:lnTo>
                <a:lnTo>
                  <a:pt x="1625221" y="987211"/>
                </a:lnTo>
                <a:lnTo>
                  <a:pt x="1624276" y="987374"/>
                </a:lnTo>
                <a:lnTo>
                  <a:pt x="1617367" y="986327"/>
                </a:lnTo>
                <a:lnTo>
                  <a:pt x="1615334" y="986157"/>
                </a:lnTo>
                <a:lnTo>
                  <a:pt x="1615034" y="986545"/>
                </a:lnTo>
                <a:lnTo>
                  <a:pt x="1614844" y="986599"/>
                </a:lnTo>
                <a:lnTo>
                  <a:pt x="1614518" y="986497"/>
                </a:lnTo>
                <a:lnTo>
                  <a:pt x="1613926" y="986477"/>
                </a:lnTo>
                <a:lnTo>
                  <a:pt x="1613627" y="986225"/>
                </a:lnTo>
                <a:lnTo>
                  <a:pt x="1613375" y="985525"/>
                </a:lnTo>
                <a:lnTo>
                  <a:pt x="1612777" y="985076"/>
                </a:lnTo>
                <a:lnTo>
                  <a:pt x="1611818" y="984879"/>
                </a:lnTo>
                <a:lnTo>
                  <a:pt x="1610995" y="985409"/>
                </a:lnTo>
                <a:lnTo>
                  <a:pt x="1610036" y="987483"/>
                </a:lnTo>
                <a:lnTo>
                  <a:pt x="1610186" y="987871"/>
                </a:lnTo>
                <a:lnTo>
                  <a:pt x="1610030" y="989197"/>
                </a:lnTo>
                <a:lnTo>
                  <a:pt x="1610274" y="989557"/>
                </a:lnTo>
                <a:lnTo>
                  <a:pt x="1610261" y="989856"/>
                </a:lnTo>
                <a:lnTo>
                  <a:pt x="1609989" y="990108"/>
                </a:lnTo>
                <a:lnTo>
                  <a:pt x="1609424" y="990074"/>
                </a:lnTo>
                <a:lnTo>
                  <a:pt x="1608568" y="989761"/>
                </a:lnTo>
                <a:lnTo>
                  <a:pt x="1605324" y="986626"/>
                </a:lnTo>
                <a:lnTo>
                  <a:pt x="1602869" y="985062"/>
                </a:lnTo>
                <a:lnTo>
                  <a:pt x="1599830" y="983913"/>
                </a:lnTo>
                <a:lnTo>
                  <a:pt x="1597422" y="983349"/>
                </a:lnTo>
                <a:lnTo>
                  <a:pt x="1595654" y="983376"/>
                </a:lnTo>
                <a:lnTo>
                  <a:pt x="1594199" y="984185"/>
                </a:lnTo>
                <a:lnTo>
                  <a:pt x="1593063" y="985763"/>
                </a:lnTo>
                <a:lnTo>
                  <a:pt x="1591289" y="986660"/>
                </a:lnTo>
                <a:lnTo>
                  <a:pt x="1588875" y="986878"/>
                </a:lnTo>
                <a:lnTo>
                  <a:pt x="1587569" y="987306"/>
                </a:lnTo>
                <a:lnTo>
                  <a:pt x="1587365" y="987939"/>
                </a:lnTo>
                <a:lnTo>
                  <a:pt x="1586495" y="987952"/>
                </a:lnTo>
                <a:lnTo>
                  <a:pt x="1584958" y="987354"/>
                </a:lnTo>
                <a:lnTo>
                  <a:pt x="1583373" y="987184"/>
                </a:lnTo>
                <a:lnTo>
                  <a:pt x="1581735" y="987449"/>
                </a:lnTo>
                <a:lnTo>
                  <a:pt x="1580538" y="988068"/>
                </a:lnTo>
                <a:lnTo>
                  <a:pt x="1579266" y="990006"/>
                </a:lnTo>
                <a:lnTo>
                  <a:pt x="1579015" y="990958"/>
                </a:lnTo>
                <a:lnTo>
                  <a:pt x="1578097" y="991787"/>
                </a:lnTo>
                <a:lnTo>
                  <a:pt x="1575655" y="993079"/>
                </a:lnTo>
                <a:lnTo>
                  <a:pt x="1575533" y="993555"/>
                </a:lnTo>
                <a:lnTo>
                  <a:pt x="1574248" y="995024"/>
                </a:lnTo>
                <a:lnTo>
                  <a:pt x="1573840" y="995833"/>
                </a:lnTo>
                <a:lnTo>
                  <a:pt x="1573847" y="996629"/>
                </a:lnTo>
                <a:lnTo>
                  <a:pt x="1573418" y="996582"/>
                </a:lnTo>
                <a:lnTo>
                  <a:pt x="1572555" y="995691"/>
                </a:lnTo>
                <a:lnTo>
                  <a:pt x="1572520" y="994494"/>
                </a:lnTo>
                <a:lnTo>
                  <a:pt x="1573316" y="992984"/>
                </a:lnTo>
                <a:lnTo>
                  <a:pt x="1574030" y="992257"/>
                </a:lnTo>
                <a:lnTo>
                  <a:pt x="1574656" y="992304"/>
                </a:lnTo>
                <a:lnTo>
                  <a:pt x="1575043" y="991631"/>
                </a:lnTo>
                <a:lnTo>
                  <a:pt x="1575193" y="990244"/>
                </a:lnTo>
                <a:lnTo>
                  <a:pt x="1574968" y="989550"/>
                </a:lnTo>
                <a:lnTo>
                  <a:pt x="1573751" y="989822"/>
                </a:lnTo>
                <a:lnTo>
                  <a:pt x="1573112" y="990373"/>
                </a:lnTo>
                <a:lnTo>
                  <a:pt x="1572303" y="990496"/>
                </a:lnTo>
                <a:lnTo>
                  <a:pt x="1571330" y="990183"/>
                </a:lnTo>
                <a:lnTo>
                  <a:pt x="1570474" y="990937"/>
                </a:lnTo>
                <a:lnTo>
                  <a:pt x="1569732" y="992767"/>
                </a:lnTo>
                <a:lnTo>
                  <a:pt x="1568848" y="993963"/>
                </a:lnTo>
                <a:lnTo>
                  <a:pt x="1567822" y="994528"/>
                </a:lnTo>
                <a:lnTo>
                  <a:pt x="1567128" y="993902"/>
                </a:lnTo>
                <a:lnTo>
                  <a:pt x="1566774" y="992087"/>
                </a:lnTo>
                <a:lnTo>
                  <a:pt x="1566774" y="990666"/>
                </a:lnTo>
                <a:lnTo>
                  <a:pt x="1567189" y="988945"/>
                </a:lnTo>
                <a:lnTo>
                  <a:pt x="1566978" y="988612"/>
                </a:lnTo>
                <a:lnTo>
                  <a:pt x="1566543" y="989163"/>
                </a:lnTo>
                <a:lnTo>
                  <a:pt x="1565890" y="990597"/>
                </a:lnTo>
                <a:lnTo>
                  <a:pt x="1565020" y="993725"/>
                </a:lnTo>
                <a:lnTo>
                  <a:pt x="1564462" y="994739"/>
                </a:lnTo>
                <a:lnTo>
                  <a:pt x="1563708" y="995167"/>
                </a:lnTo>
                <a:lnTo>
                  <a:pt x="1562511" y="997058"/>
                </a:lnTo>
                <a:lnTo>
                  <a:pt x="1560879" y="1000403"/>
                </a:lnTo>
                <a:lnTo>
                  <a:pt x="1559036" y="1003647"/>
                </a:lnTo>
                <a:lnTo>
                  <a:pt x="1556982" y="1006775"/>
                </a:lnTo>
                <a:lnTo>
                  <a:pt x="1555745" y="1008454"/>
                </a:lnTo>
                <a:lnTo>
                  <a:pt x="1555330" y="1008692"/>
                </a:lnTo>
                <a:lnTo>
                  <a:pt x="1555146" y="1009250"/>
                </a:lnTo>
                <a:lnTo>
                  <a:pt x="1555044" y="1011256"/>
                </a:lnTo>
                <a:lnTo>
                  <a:pt x="1554677" y="1012616"/>
                </a:lnTo>
                <a:lnTo>
                  <a:pt x="1553603" y="1013684"/>
                </a:lnTo>
                <a:lnTo>
                  <a:pt x="1550794" y="1015030"/>
                </a:lnTo>
                <a:lnTo>
                  <a:pt x="1550352" y="1015948"/>
                </a:lnTo>
                <a:lnTo>
                  <a:pt x="1550291" y="1016703"/>
                </a:lnTo>
                <a:lnTo>
                  <a:pt x="1548482" y="1019824"/>
                </a:lnTo>
                <a:lnTo>
                  <a:pt x="1547598" y="1021735"/>
                </a:lnTo>
                <a:lnTo>
                  <a:pt x="1547020" y="1023721"/>
                </a:lnTo>
                <a:lnTo>
                  <a:pt x="1547204" y="1024972"/>
                </a:lnTo>
                <a:lnTo>
                  <a:pt x="1548149" y="1025482"/>
                </a:lnTo>
                <a:lnTo>
                  <a:pt x="1548918" y="1025285"/>
                </a:lnTo>
                <a:lnTo>
                  <a:pt x="1549502" y="1024380"/>
                </a:lnTo>
                <a:lnTo>
                  <a:pt x="1550400" y="1023557"/>
                </a:lnTo>
                <a:lnTo>
                  <a:pt x="1551617" y="1022823"/>
                </a:lnTo>
                <a:lnTo>
                  <a:pt x="1552501" y="1021742"/>
                </a:lnTo>
                <a:lnTo>
                  <a:pt x="1553732" y="1019110"/>
                </a:lnTo>
                <a:lnTo>
                  <a:pt x="1555112" y="1017594"/>
                </a:lnTo>
                <a:lnTo>
                  <a:pt x="1555847" y="1017505"/>
                </a:lnTo>
                <a:lnTo>
                  <a:pt x="1556051" y="1017546"/>
                </a:lnTo>
                <a:lnTo>
                  <a:pt x="1557486" y="1016859"/>
                </a:lnTo>
                <a:lnTo>
                  <a:pt x="1558642" y="1017084"/>
                </a:lnTo>
                <a:lnTo>
                  <a:pt x="1559342" y="1018117"/>
                </a:lnTo>
                <a:lnTo>
                  <a:pt x="1560056" y="1018825"/>
                </a:lnTo>
                <a:lnTo>
                  <a:pt x="1560212" y="1019491"/>
                </a:lnTo>
                <a:lnTo>
                  <a:pt x="1559859" y="1020973"/>
                </a:lnTo>
                <a:lnTo>
                  <a:pt x="1559199" y="1022537"/>
                </a:lnTo>
                <a:lnTo>
                  <a:pt x="1558240" y="1024176"/>
                </a:lnTo>
                <a:lnTo>
                  <a:pt x="1557370" y="1026631"/>
                </a:lnTo>
                <a:lnTo>
                  <a:pt x="1556588" y="1029902"/>
                </a:lnTo>
                <a:lnTo>
                  <a:pt x="1556425" y="1032370"/>
                </a:lnTo>
                <a:lnTo>
                  <a:pt x="1556874" y="1034036"/>
                </a:lnTo>
                <a:lnTo>
                  <a:pt x="1556445" y="1035525"/>
                </a:lnTo>
                <a:lnTo>
                  <a:pt x="1555140" y="1036831"/>
                </a:lnTo>
                <a:lnTo>
                  <a:pt x="1554086" y="1038579"/>
                </a:lnTo>
                <a:lnTo>
                  <a:pt x="1553290" y="1040762"/>
                </a:lnTo>
                <a:lnTo>
                  <a:pt x="1552841" y="1042591"/>
                </a:lnTo>
                <a:lnTo>
                  <a:pt x="1552732" y="1044073"/>
                </a:lnTo>
                <a:lnTo>
                  <a:pt x="1552848" y="1045182"/>
                </a:lnTo>
                <a:lnTo>
                  <a:pt x="1553338" y="1046678"/>
                </a:lnTo>
                <a:lnTo>
                  <a:pt x="1553303" y="1047432"/>
                </a:lnTo>
                <a:lnTo>
                  <a:pt x="1551889" y="1050717"/>
                </a:lnTo>
                <a:lnTo>
                  <a:pt x="1551379" y="1052308"/>
                </a:lnTo>
                <a:lnTo>
                  <a:pt x="1551291" y="1053566"/>
                </a:lnTo>
                <a:lnTo>
                  <a:pt x="1550937" y="1054804"/>
                </a:lnTo>
                <a:lnTo>
                  <a:pt x="1549856" y="1057313"/>
                </a:lnTo>
                <a:lnTo>
                  <a:pt x="1549516" y="1058707"/>
                </a:lnTo>
                <a:lnTo>
                  <a:pt x="1549455" y="1059985"/>
                </a:lnTo>
                <a:lnTo>
                  <a:pt x="1549699" y="1062080"/>
                </a:lnTo>
                <a:lnTo>
                  <a:pt x="1549564" y="1062787"/>
                </a:lnTo>
                <a:lnTo>
                  <a:pt x="1549625" y="1063324"/>
                </a:lnTo>
                <a:lnTo>
                  <a:pt x="1549890" y="1063684"/>
                </a:lnTo>
                <a:lnTo>
                  <a:pt x="1549890" y="1064344"/>
                </a:lnTo>
                <a:lnTo>
                  <a:pt x="1549611" y="1065303"/>
                </a:lnTo>
                <a:lnTo>
                  <a:pt x="1549720" y="1066044"/>
                </a:lnTo>
                <a:lnTo>
                  <a:pt x="1550210" y="1066575"/>
                </a:lnTo>
                <a:lnTo>
                  <a:pt x="1550522" y="1067588"/>
                </a:lnTo>
                <a:lnTo>
                  <a:pt x="1550665" y="1069077"/>
                </a:lnTo>
                <a:lnTo>
                  <a:pt x="1551039" y="1070321"/>
                </a:lnTo>
                <a:lnTo>
                  <a:pt x="1551644" y="1071314"/>
                </a:lnTo>
                <a:lnTo>
                  <a:pt x="1551753" y="1072763"/>
                </a:lnTo>
                <a:lnTo>
                  <a:pt x="1551366" y="1074653"/>
                </a:lnTo>
                <a:lnTo>
                  <a:pt x="1551168" y="1078203"/>
                </a:lnTo>
                <a:lnTo>
                  <a:pt x="1551162" y="1083405"/>
                </a:lnTo>
                <a:lnTo>
                  <a:pt x="1551447" y="1086737"/>
                </a:lnTo>
                <a:lnTo>
                  <a:pt x="1552032" y="1088212"/>
                </a:lnTo>
                <a:lnTo>
                  <a:pt x="1552685" y="1089300"/>
                </a:lnTo>
                <a:lnTo>
                  <a:pt x="1553405" y="1090001"/>
                </a:lnTo>
                <a:lnTo>
                  <a:pt x="1554235" y="1092149"/>
                </a:lnTo>
                <a:lnTo>
                  <a:pt x="1555174" y="1095753"/>
                </a:lnTo>
                <a:lnTo>
                  <a:pt x="1556037" y="1098133"/>
                </a:lnTo>
                <a:lnTo>
                  <a:pt x="1556840" y="1099290"/>
                </a:lnTo>
                <a:lnTo>
                  <a:pt x="1557560" y="1099929"/>
                </a:lnTo>
                <a:lnTo>
                  <a:pt x="1558132" y="1100303"/>
                </a:lnTo>
                <a:lnTo>
                  <a:pt x="1558553" y="1100357"/>
                </a:lnTo>
                <a:lnTo>
                  <a:pt x="1558791" y="1100922"/>
                </a:lnTo>
                <a:lnTo>
                  <a:pt x="1559866" y="1101261"/>
                </a:lnTo>
                <a:lnTo>
                  <a:pt x="1561831" y="1101404"/>
                </a:lnTo>
                <a:lnTo>
                  <a:pt x="1563640" y="1101180"/>
                </a:lnTo>
                <a:lnTo>
                  <a:pt x="1565285" y="1100595"/>
                </a:lnTo>
                <a:lnTo>
                  <a:pt x="1570521" y="1097562"/>
                </a:lnTo>
                <a:lnTo>
                  <a:pt x="1572555" y="1095910"/>
                </a:lnTo>
                <a:lnTo>
                  <a:pt x="1573683" y="1094428"/>
                </a:lnTo>
                <a:lnTo>
                  <a:pt x="1574778" y="1092476"/>
                </a:lnTo>
                <a:lnTo>
                  <a:pt x="1575832" y="1090055"/>
                </a:lnTo>
                <a:lnTo>
                  <a:pt x="1577981" y="1086424"/>
                </a:lnTo>
                <a:lnTo>
                  <a:pt x="1579028" y="1084228"/>
                </a:lnTo>
                <a:lnTo>
                  <a:pt x="1580034" y="1081439"/>
                </a:lnTo>
                <a:lnTo>
                  <a:pt x="1580796" y="1078515"/>
                </a:lnTo>
                <a:lnTo>
                  <a:pt x="1581306" y="1075449"/>
                </a:lnTo>
                <a:lnTo>
                  <a:pt x="1581551" y="1072259"/>
                </a:lnTo>
                <a:lnTo>
                  <a:pt x="1581524" y="1068955"/>
                </a:lnTo>
                <a:lnTo>
                  <a:pt x="1581007" y="1065622"/>
                </a:lnTo>
                <a:lnTo>
                  <a:pt x="1580007" y="1062256"/>
                </a:lnTo>
                <a:lnTo>
                  <a:pt x="1579470" y="1060536"/>
                </a:lnTo>
                <a:lnTo>
                  <a:pt x="1579259" y="1060080"/>
                </a:lnTo>
                <a:lnTo>
                  <a:pt x="1577451" y="1055756"/>
                </a:lnTo>
                <a:lnTo>
                  <a:pt x="1575411" y="1049717"/>
                </a:lnTo>
                <a:lnTo>
                  <a:pt x="1575438" y="1049200"/>
                </a:lnTo>
                <a:lnTo>
                  <a:pt x="1577342" y="1045590"/>
                </a:lnTo>
                <a:lnTo>
                  <a:pt x="1577389" y="1045100"/>
                </a:lnTo>
                <a:lnTo>
                  <a:pt x="1577185" y="1042162"/>
                </a:lnTo>
                <a:lnTo>
                  <a:pt x="1576777" y="1040687"/>
                </a:lnTo>
                <a:lnTo>
                  <a:pt x="1575805" y="1038701"/>
                </a:lnTo>
                <a:lnTo>
                  <a:pt x="1575839" y="1038198"/>
                </a:lnTo>
                <a:lnTo>
                  <a:pt x="1577818" y="1035662"/>
                </a:lnTo>
                <a:lnTo>
                  <a:pt x="1579015" y="1033730"/>
                </a:lnTo>
                <a:lnTo>
                  <a:pt x="1580103" y="1031384"/>
                </a:lnTo>
                <a:lnTo>
                  <a:pt x="1580810" y="1028644"/>
                </a:lnTo>
                <a:lnTo>
                  <a:pt x="1581129" y="1025509"/>
                </a:lnTo>
                <a:lnTo>
                  <a:pt x="1581123" y="1023414"/>
                </a:lnTo>
                <a:lnTo>
                  <a:pt x="1580776" y="1022367"/>
                </a:lnTo>
                <a:lnTo>
                  <a:pt x="1580810" y="1021558"/>
                </a:lnTo>
                <a:lnTo>
                  <a:pt x="1581225" y="1020994"/>
                </a:lnTo>
                <a:lnTo>
                  <a:pt x="1583346" y="1020259"/>
                </a:lnTo>
                <a:lnTo>
                  <a:pt x="1584060" y="1019015"/>
                </a:lnTo>
                <a:lnTo>
                  <a:pt x="1584210" y="1016825"/>
                </a:lnTo>
                <a:lnTo>
                  <a:pt x="1584645" y="1015737"/>
                </a:lnTo>
                <a:lnTo>
                  <a:pt x="1585366" y="1015758"/>
                </a:lnTo>
                <a:lnTo>
                  <a:pt x="1586032" y="1015309"/>
                </a:lnTo>
                <a:lnTo>
                  <a:pt x="1586644" y="1014391"/>
                </a:lnTo>
                <a:lnTo>
                  <a:pt x="1587453" y="1014126"/>
                </a:lnTo>
                <a:lnTo>
                  <a:pt x="1588460" y="1014527"/>
                </a:lnTo>
                <a:lnTo>
                  <a:pt x="1589867" y="1013167"/>
                </a:lnTo>
                <a:lnTo>
                  <a:pt x="1591676" y="1010046"/>
                </a:lnTo>
                <a:lnTo>
                  <a:pt x="1593063" y="1008298"/>
                </a:lnTo>
                <a:lnTo>
                  <a:pt x="1594036" y="1007931"/>
                </a:lnTo>
                <a:lnTo>
                  <a:pt x="1594219" y="1008216"/>
                </a:lnTo>
                <a:lnTo>
                  <a:pt x="1593621" y="1009148"/>
                </a:lnTo>
                <a:lnTo>
                  <a:pt x="1593437" y="1010175"/>
                </a:lnTo>
                <a:lnTo>
                  <a:pt x="1593669" y="1011290"/>
                </a:lnTo>
                <a:lnTo>
                  <a:pt x="1593465" y="1012371"/>
                </a:lnTo>
                <a:lnTo>
                  <a:pt x="1593016" y="1013847"/>
                </a:lnTo>
                <a:lnTo>
                  <a:pt x="1593295" y="1014309"/>
                </a:lnTo>
                <a:lnTo>
                  <a:pt x="1592519" y="1016682"/>
                </a:lnTo>
                <a:lnTo>
                  <a:pt x="1592485" y="1017866"/>
                </a:lnTo>
                <a:lnTo>
                  <a:pt x="1592955" y="1018763"/>
                </a:lnTo>
                <a:lnTo>
                  <a:pt x="1593512" y="1018451"/>
                </a:lnTo>
                <a:lnTo>
                  <a:pt x="1594158" y="1016921"/>
                </a:lnTo>
                <a:lnTo>
                  <a:pt x="1594355" y="1016105"/>
                </a:lnTo>
                <a:lnTo>
                  <a:pt x="1594090" y="1016002"/>
                </a:lnTo>
                <a:lnTo>
                  <a:pt x="1594192" y="1015350"/>
                </a:lnTo>
                <a:lnTo>
                  <a:pt x="1594648" y="1014153"/>
                </a:lnTo>
                <a:lnTo>
                  <a:pt x="1595056" y="1013582"/>
                </a:lnTo>
                <a:lnTo>
                  <a:pt x="1595409" y="1013650"/>
                </a:lnTo>
                <a:lnTo>
                  <a:pt x="1595505" y="1014302"/>
                </a:lnTo>
                <a:lnTo>
                  <a:pt x="1595348" y="1015547"/>
                </a:lnTo>
                <a:lnTo>
                  <a:pt x="1594321" y="1018478"/>
                </a:lnTo>
                <a:lnTo>
                  <a:pt x="1594117" y="1019368"/>
                </a:lnTo>
                <a:lnTo>
                  <a:pt x="1594349" y="1019620"/>
                </a:lnTo>
                <a:lnTo>
                  <a:pt x="1595586" y="1017784"/>
                </a:lnTo>
                <a:lnTo>
                  <a:pt x="1596620" y="1014860"/>
                </a:lnTo>
                <a:lnTo>
                  <a:pt x="1597409" y="1012616"/>
                </a:lnTo>
                <a:lnTo>
                  <a:pt x="1597551" y="1011392"/>
                </a:lnTo>
                <a:lnTo>
                  <a:pt x="1597313" y="1008230"/>
                </a:lnTo>
                <a:lnTo>
                  <a:pt x="1597361" y="1006931"/>
                </a:lnTo>
                <a:lnTo>
                  <a:pt x="1597660" y="1006034"/>
                </a:lnTo>
                <a:lnTo>
                  <a:pt x="1598735" y="1005020"/>
                </a:lnTo>
                <a:lnTo>
                  <a:pt x="1600578" y="1003891"/>
                </a:lnTo>
                <a:lnTo>
                  <a:pt x="1602400" y="1003286"/>
                </a:lnTo>
                <a:lnTo>
                  <a:pt x="1604202" y="1003212"/>
                </a:lnTo>
                <a:lnTo>
                  <a:pt x="1605460" y="1002906"/>
                </a:lnTo>
                <a:lnTo>
                  <a:pt x="1606174" y="1002368"/>
                </a:lnTo>
                <a:lnTo>
                  <a:pt x="1605922" y="1001933"/>
                </a:lnTo>
                <a:lnTo>
                  <a:pt x="1604712" y="1001614"/>
                </a:lnTo>
                <a:lnTo>
                  <a:pt x="1603787" y="1000906"/>
                </a:lnTo>
                <a:lnTo>
                  <a:pt x="1603161" y="999812"/>
                </a:lnTo>
                <a:lnTo>
                  <a:pt x="1602951" y="998554"/>
                </a:lnTo>
                <a:lnTo>
                  <a:pt x="1603161" y="997139"/>
                </a:lnTo>
                <a:lnTo>
                  <a:pt x="1603930" y="995745"/>
                </a:lnTo>
                <a:lnTo>
                  <a:pt x="1605263" y="994378"/>
                </a:lnTo>
                <a:lnTo>
                  <a:pt x="1605684" y="993379"/>
                </a:lnTo>
                <a:lnTo>
                  <a:pt x="1605188" y="992733"/>
                </a:lnTo>
                <a:lnTo>
                  <a:pt x="1605759" y="992501"/>
                </a:lnTo>
                <a:lnTo>
                  <a:pt x="1607391" y="992685"/>
                </a:lnTo>
                <a:lnTo>
                  <a:pt x="1608534" y="992508"/>
                </a:lnTo>
                <a:lnTo>
                  <a:pt x="1609180" y="991971"/>
                </a:lnTo>
                <a:lnTo>
                  <a:pt x="1609356" y="992039"/>
                </a:lnTo>
                <a:lnTo>
                  <a:pt x="1610723" y="992549"/>
                </a:lnTo>
                <a:lnTo>
                  <a:pt x="1613164" y="994229"/>
                </a:lnTo>
                <a:lnTo>
                  <a:pt x="1615483" y="995208"/>
                </a:lnTo>
                <a:lnTo>
                  <a:pt x="1617680" y="995487"/>
                </a:lnTo>
                <a:lnTo>
                  <a:pt x="1619284" y="996078"/>
                </a:lnTo>
                <a:lnTo>
                  <a:pt x="1620291" y="996983"/>
                </a:lnTo>
                <a:lnTo>
                  <a:pt x="1621018" y="997996"/>
                </a:lnTo>
                <a:lnTo>
                  <a:pt x="1621460" y="999118"/>
                </a:lnTo>
                <a:lnTo>
                  <a:pt x="1622508" y="999750"/>
                </a:lnTo>
                <a:lnTo>
                  <a:pt x="1624160" y="999893"/>
                </a:lnTo>
                <a:lnTo>
                  <a:pt x="1625459" y="1000369"/>
                </a:lnTo>
                <a:lnTo>
                  <a:pt x="1626404" y="1001178"/>
                </a:lnTo>
                <a:lnTo>
                  <a:pt x="1631654" y="1003266"/>
                </a:lnTo>
                <a:lnTo>
                  <a:pt x="1633850" y="1004368"/>
                </a:lnTo>
                <a:lnTo>
                  <a:pt x="1635061" y="1005442"/>
                </a:lnTo>
                <a:lnTo>
                  <a:pt x="1635401" y="1006136"/>
                </a:lnTo>
                <a:lnTo>
                  <a:pt x="1635299" y="1006816"/>
                </a:lnTo>
                <a:lnTo>
                  <a:pt x="1635421" y="1007543"/>
                </a:lnTo>
                <a:lnTo>
                  <a:pt x="1636319" y="1008958"/>
                </a:lnTo>
                <a:lnTo>
                  <a:pt x="1636659" y="1009087"/>
                </a:lnTo>
                <a:lnTo>
                  <a:pt x="1636869" y="1009767"/>
                </a:lnTo>
                <a:lnTo>
                  <a:pt x="1636944" y="1011004"/>
                </a:lnTo>
                <a:lnTo>
                  <a:pt x="1637209" y="1011834"/>
                </a:lnTo>
                <a:lnTo>
                  <a:pt x="1637658" y="1012256"/>
                </a:lnTo>
                <a:lnTo>
                  <a:pt x="1637379" y="1012426"/>
                </a:lnTo>
                <a:lnTo>
                  <a:pt x="1635761" y="1011712"/>
                </a:lnTo>
                <a:lnTo>
                  <a:pt x="1634843" y="1011929"/>
                </a:lnTo>
                <a:lnTo>
                  <a:pt x="1634415" y="1012854"/>
                </a:lnTo>
                <a:lnTo>
                  <a:pt x="1634347" y="1013731"/>
                </a:lnTo>
                <a:lnTo>
                  <a:pt x="1634639" y="1014554"/>
                </a:lnTo>
                <a:lnTo>
                  <a:pt x="1636706" y="1017029"/>
                </a:lnTo>
                <a:lnTo>
                  <a:pt x="1637243" y="1019287"/>
                </a:lnTo>
                <a:lnTo>
                  <a:pt x="1637345" y="1022014"/>
                </a:lnTo>
                <a:lnTo>
                  <a:pt x="1637087" y="1023075"/>
                </a:lnTo>
                <a:lnTo>
                  <a:pt x="1636869" y="1025407"/>
                </a:lnTo>
                <a:lnTo>
                  <a:pt x="1636693" y="1029011"/>
                </a:lnTo>
                <a:lnTo>
                  <a:pt x="1636652" y="1030242"/>
                </a:lnTo>
                <a:lnTo>
                  <a:pt x="1635972" y="1031445"/>
                </a:lnTo>
                <a:lnTo>
                  <a:pt x="1634129" y="1033173"/>
                </a:lnTo>
                <a:lnTo>
                  <a:pt x="1634102" y="1032846"/>
                </a:lnTo>
                <a:lnTo>
                  <a:pt x="1633660" y="1032758"/>
                </a:lnTo>
                <a:lnTo>
                  <a:pt x="1633184" y="1033023"/>
                </a:lnTo>
                <a:lnTo>
                  <a:pt x="1632517" y="1034499"/>
                </a:lnTo>
                <a:lnTo>
                  <a:pt x="1631946" y="1037191"/>
                </a:lnTo>
                <a:lnTo>
                  <a:pt x="1631253" y="1038653"/>
                </a:lnTo>
                <a:lnTo>
                  <a:pt x="1630430" y="1038885"/>
                </a:lnTo>
                <a:lnTo>
                  <a:pt x="1629933" y="1039272"/>
                </a:lnTo>
                <a:lnTo>
                  <a:pt x="1629770" y="1039816"/>
                </a:lnTo>
                <a:lnTo>
                  <a:pt x="1628893" y="1040183"/>
                </a:lnTo>
                <a:lnTo>
                  <a:pt x="1627295" y="1040374"/>
                </a:lnTo>
                <a:lnTo>
                  <a:pt x="1626200" y="1041190"/>
                </a:lnTo>
                <a:lnTo>
                  <a:pt x="1625384" y="1043488"/>
                </a:lnTo>
                <a:lnTo>
                  <a:pt x="1625418" y="1044590"/>
                </a:lnTo>
                <a:lnTo>
                  <a:pt x="1625037" y="1045957"/>
                </a:lnTo>
                <a:lnTo>
                  <a:pt x="1625064" y="1047126"/>
                </a:lnTo>
                <a:lnTo>
                  <a:pt x="1625493" y="1048099"/>
                </a:lnTo>
                <a:lnTo>
                  <a:pt x="1626785" y="1049071"/>
                </a:lnTo>
                <a:lnTo>
                  <a:pt x="1628934" y="1050044"/>
                </a:lnTo>
                <a:lnTo>
                  <a:pt x="1630219" y="1050193"/>
                </a:lnTo>
                <a:lnTo>
                  <a:pt x="1631103" y="1049785"/>
                </a:lnTo>
                <a:lnTo>
                  <a:pt x="1632028" y="1048194"/>
                </a:lnTo>
                <a:lnTo>
                  <a:pt x="1632925" y="1047568"/>
                </a:lnTo>
                <a:lnTo>
                  <a:pt x="1634020" y="1047303"/>
                </a:lnTo>
                <a:lnTo>
                  <a:pt x="1634435" y="1046582"/>
                </a:lnTo>
                <a:lnTo>
                  <a:pt x="1636237" y="1043393"/>
                </a:lnTo>
                <a:lnTo>
                  <a:pt x="1636237" y="1042686"/>
                </a:lnTo>
                <a:lnTo>
                  <a:pt x="1635577" y="1042414"/>
                </a:lnTo>
                <a:lnTo>
                  <a:pt x="1635673" y="1042217"/>
                </a:lnTo>
                <a:lnTo>
                  <a:pt x="1636523" y="1042087"/>
                </a:lnTo>
                <a:lnTo>
                  <a:pt x="1637257" y="1041659"/>
                </a:lnTo>
                <a:lnTo>
                  <a:pt x="1637883" y="1040925"/>
                </a:lnTo>
                <a:lnTo>
                  <a:pt x="1638977" y="1040381"/>
                </a:lnTo>
                <a:lnTo>
                  <a:pt x="1641643" y="1039544"/>
                </a:lnTo>
                <a:lnTo>
                  <a:pt x="1643071" y="1038592"/>
                </a:lnTo>
                <a:lnTo>
                  <a:pt x="1643975" y="1038436"/>
                </a:lnTo>
                <a:lnTo>
                  <a:pt x="1645295" y="1038946"/>
                </a:lnTo>
                <a:lnTo>
                  <a:pt x="1647022" y="1040116"/>
                </a:lnTo>
                <a:lnTo>
                  <a:pt x="1648389" y="1041822"/>
                </a:lnTo>
                <a:lnTo>
                  <a:pt x="1649395" y="1044059"/>
                </a:lnTo>
                <a:lnTo>
                  <a:pt x="1650667" y="1049846"/>
                </a:lnTo>
                <a:lnTo>
                  <a:pt x="1652203" y="1059142"/>
                </a:lnTo>
                <a:lnTo>
                  <a:pt x="1653251" y="1064324"/>
                </a:lnTo>
                <a:lnTo>
                  <a:pt x="1653815" y="1065425"/>
                </a:lnTo>
                <a:lnTo>
                  <a:pt x="1654094" y="1065976"/>
                </a:lnTo>
                <a:lnTo>
                  <a:pt x="1652741" y="1073191"/>
                </a:lnTo>
                <a:lnTo>
                  <a:pt x="1651653" y="1076163"/>
                </a:lnTo>
                <a:lnTo>
                  <a:pt x="1649749" y="1077883"/>
                </a:lnTo>
                <a:lnTo>
                  <a:pt x="1647858" y="1079549"/>
                </a:lnTo>
                <a:lnTo>
                  <a:pt x="1645499" y="1082337"/>
                </a:lnTo>
                <a:lnTo>
                  <a:pt x="1642908" y="1083711"/>
                </a:lnTo>
                <a:lnTo>
                  <a:pt x="1641582" y="1084520"/>
                </a:lnTo>
                <a:lnTo>
                  <a:pt x="1641296" y="1085043"/>
                </a:lnTo>
                <a:lnTo>
                  <a:pt x="1640977" y="1084880"/>
                </a:lnTo>
                <a:lnTo>
                  <a:pt x="1640269" y="1086390"/>
                </a:lnTo>
                <a:lnTo>
                  <a:pt x="1639637" y="1088478"/>
                </a:lnTo>
                <a:lnTo>
                  <a:pt x="1639385" y="1090089"/>
                </a:lnTo>
                <a:lnTo>
                  <a:pt x="1639610" y="1090973"/>
                </a:lnTo>
                <a:lnTo>
                  <a:pt x="1639073" y="1091537"/>
                </a:lnTo>
                <a:lnTo>
                  <a:pt x="1638100" y="1092598"/>
                </a:lnTo>
                <a:lnTo>
                  <a:pt x="1637917" y="1092986"/>
                </a:lnTo>
                <a:lnTo>
                  <a:pt x="1637985" y="1093605"/>
                </a:lnTo>
                <a:lnTo>
                  <a:pt x="1637781" y="1093904"/>
                </a:lnTo>
                <a:lnTo>
                  <a:pt x="1637311" y="1093890"/>
                </a:lnTo>
                <a:lnTo>
                  <a:pt x="1636951" y="1094190"/>
                </a:lnTo>
                <a:lnTo>
                  <a:pt x="1636074" y="1095298"/>
                </a:lnTo>
                <a:lnTo>
                  <a:pt x="1634564" y="1098195"/>
                </a:lnTo>
                <a:lnTo>
                  <a:pt x="1634279" y="1098800"/>
                </a:lnTo>
                <a:lnTo>
                  <a:pt x="1634530" y="1099249"/>
                </a:lnTo>
                <a:lnTo>
                  <a:pt x="1636257" y="1099528"/>
                </a:lnTo>
                <a:lnTo>
                  <a:pt x="1637434" y="1100058"/>
                </a:lnTo>
                <a:lnTo>
                  <a:pt x="1638352" y="1100853"/>
                </a:lnTo>
                <a:lnTo>
                  <a:pt x="1641663" y="1102411"/>
                </a:lnTo>
                <a:lnTo>
                  <a:pt x="1642677" y="1103376"/>
                </a:lnTo>
                <a:lnTo>
                  <a:pt x="1643683" y="1103907"/>
                </a:lnTo>
                <a:lnTo>
                  <a:pt x="1644683" y="1104002"/>
                </a:lnTo>
                <a:lnTo>
                  <a:pt x="1645369" y="1103696"/>
                </a:lnTo>
                <a:lnTo>
                  <a:pt x="1645737" y="1102989"/>
                </a:lnTo>
                <a:lnTo>
                  <a:pt x="1646206" y="1102941"/>
                </a:lnTo>
                <a:lnTo>
                  <a:pt x="1646777" y="1103553"/>
                </a:lnTo>
                <a:lnTo>
                  <a:pt x="1648640" y="1104220"/>
                </a:lnTo>
                <a:lnTo>
                  <a:pt x="1648701" y="1104430"/>
                </a:lnTo>
                <a:lnTo>
                  <a:pt x="1643533" y="1105586"/>
                </a:lnTo>
                <a:lnTo>
                  <a:pt x="1642452" y="1106124"/>
                </a:lnTo>
                <a:lnTo>
                  <a:pt x="1643744" y="1106498"/>
                </a:lnTo>
                <a:lnTo>
                  <a:pt x="1645050" y="1106409"/>
                </a:lnTo>
                <a:lnTo>
                  <a:pt x="1646362" y="1105852"/>
                </a:lnTo>
                <a:lnTo>
                  <a:pt x="1647872" y="1105879"/>
                </a:lnTo>
                <a:lnTo>
                  <a:pt x="1649198" y="1106144"/>
                </a:lnTo>
                <a:lnTo>
                  <a:pt x="1649619" y="1105920"/>
                </a:lnTo>
                <a:lnTo>
                  <a:pt x="1649789" y="1105804"/>
                </a:lnTo>
                <a:lnTo>
                  <a:pt x="1652047" y="1107320"/>
                </a:lnTo>
                <a:lnTo>
                  <a:pt x="1652890" y="1107545"/>
                </a:lnTo>
                <a:lnTo>
                  <a:pt x="1653767" y="1107375"/>
                </a:lnTo>
                <a:lnTo>
                  <a:pt x="1654672" y="1106804"/>
                </a:lnTo>
                <a:lnTo>
                  <a:pt x="1656664" y="1106062"/>
                </a:lnTo>
                <a:lnTo>
                  <a:pt x="1659738" y="1105144"/>
                </a:lnTo>
                <a:lnTo>
                  <a:pt x="1662696" y="1104770"/>
                </a:lnTo>
                <a:lnTo>
                  <a:pt x="1665538" y="1104940"/>
                </a:lnTo>
                <a:lnTo>
                  <a:pt x="1667334" y="1104682"/>
                </a:lnTo>
                <a:lnTo>
                  <a:pt x="1668979" y="1103730"/>
                </a:lnTo>
                <a:lnTo>
                  <a:pt x="1672610" y="1100602"/>
                </a:lnTo>
                <a:lnTo>
                  <a:pt x="1676779" y="1098079"/>
                </a:lnTo>
                <a:lnTo>
                  <a:pt x="1683640" y="1094944"/>
                </a:lnTo>
                <a:lnTo>
                  <a:pt x="1693840" y="1091170"/>
                </a:lnTo>
                <a:lnTo>
                  <a:pt x="1695418" y="1090293"/>
                </a:lnTo>
                <a:lnTo>
                  <a:pt x="1697016" y="1089429"/>
                </a:lnTo>
                <a:lnTo>
                  <a:pt x="1697845" y="1088933"/>
                </a:lnTo>
                <a:lnTo>
                  <a:pt x="1698770" y="1088484"/>
                </a:lnTo>
                <a:lnTo>
                  <a:pt x="1705869" y="1084527"/>
                </a:lnTo>
                <a:lnTo>
                  <a:pt x="1709528" y="1082187"/>
                </a:lnTo>
                <a:lnTo>
                  <a:pt x="1711357" y="1080487"/>
                </a:lnTo>
                <a:lnTo>
                  <a:pt x="1713288" y="1079073"/>
                </a:lnTo>
                <a:lnTo>
                  <a:pt x="1715315" y="1077944"/>
                </a:lnTo>
                <a:lnTo>
                  <a:pt x="1716920" y="1076496"/>
                </a:lnTo>
                <a:lnTo>
                  <a:pt x="1718110" y="1074728"/>
                </a:lnTo>
                <a:lnTo>
                  <a:pt x="1719422" y="1073409"/>
                </a:lnTo>
                <a:lnTo>
                  <a:pt x="1720857" y="1072545"/>
                </a:lnTo>
                <a:lnTo>
                  <a:pt x="1721632" y="1071634"/>
                </a:lnTo>
                <a:lnTo>
                  <a:pt x="1721741" y="1070682"/>
                </a:lnTo>
                <a:lnTo>
                  <a:pt x="1721469" y="1069390"/>
                </a:lnTo>
                <a:lnTo>
                  <a:pt x="1720830" y="1067764"/>
                </a:lnTo>
                <a:lnTo>
                  <a:pt x="1720741" y="1066486"/>
                </a:lnTo>
                <a:lnTo>
                  <a:pt x="1721204" y="1065548"/>
                </a:lnTo>
                <a:lnTo>
                  <a:pt x="1721306" y="1064915"/>
                </a:lnTo>
                <a:lnTo>
                  <a:pt x="1721047" y="1064589"/>
                </a:lnTo>
                <a:lnTo>
                  <a:pt x="1718035" y="1063657"/>
                </a:lnTo>
                <a:lnTo>
                  <a:pt x="1718164" y="1059169"/>
                </a:lnTo>
                <a:lnTo>
                  <a:pt x="1718123" y="1059040"/>
                </a:lnTo>
                <a:lnTo>
                  <a:pt x="1718280" y="1058986"/>
                </a:lnTo>
                <a:lnTo>
                  <a:pt x="1725222" y="1056993"/>
                </a:lnTo>
                <a:lnTo>
                  <a:pt x="1729649" y="1056306"/>
                </a:lnTo>
                <a:lnTo>
                  <a:pt x="1735042" y="1056123"/>
                </a:lnTo>
                <a:lnTo>
                  <a:pt x="1741468" y="1057109"/>
                </a:lnTo>
                <a:lnTo>
                  <a:pt x="1743963" y="1058006"/>
                </a:lnTo>
                <a:lnTo>
                  <a:pt x="1745541" y="1059149"/>
                </a:lnTo>
                <a:lnTo>
                  <a:pt x="1747363" y="1059455"/>
                </a:lnTo>
                <a:lnTo>
                  <a:pt x="1749431" y="1058924"/>
                </a:lnTo>
                <a:lnTo>
                  <a:pt x="1752293" y="1058748"/>
                </a:lnTo>
                <a:lnTo>
                  <a:pt x="1755959" y="1058924"/>
                </a:lnTo>
                <a:lnTo>
                  <a:pt x="1757917" y="1059197"/>
                </a:lnTo>
                <a:lnTo>
                  <a:pt x="1758176" y="1059557"/>
                </a:lnTo>
                <a:lnTo>
                  <a:pt x="1758427" y="1059448"/>
                </a:lnTo>
                <a:lnTo>
                  <a:pt x="1758679" y="1058877"/>
                </a:lnTo>
                <a:lnTo>
                  <a:pt x="1759658" y="1058244"/>
                </a:lnTo>
                <a:lnTo>
                  <a:pt x="1762405" y="1057299"/>
                </a:lnTo>
                <a:lnTo>
                  <a:pt x="1762772" y="1057497"/>
                </a:lnTo>
                <a:lnTo>
                  <a:pt x="1763337" y="1057020"/>
                </a:lnTo>
                <a:lnTo>
                  <a:pt x="1764098" y="1055864"/>
                </a:lnTo>
                <a:lnTo>
                  <a:pt x="1765499" y="1054586"/>
                </a:lnTo>
                <a:lnTo>
                  <a:pt x="1767539" y="1053185"/>
                </a:lnTo>
                <a:lnTo>
                  <a:pt x="1769382" y="1052458"/>
                </a:lnTo>
                <a:lnTo>
                  <a:pt x="1771034" y="1052396"/>
                </a:lnTo>
                <a:lnTo>
                  <a:pt x="1772136" y="1052056"/>
                </a:lnTo>
                <a:lnTo>
                  <a:pt x="1772694" y="1051424"/>
                </a:lnTo>
                <a:lnTo>
                  <a:pt x="1772864" y="1050866"/>
                </a:lnTo>
                <a:lnTo>
                  <a:pt x="1772646" y="1050384"/>
                </a:lnTo>
                <a:lnTo>
                  <a:pt x="1772741" y="1049846"/>
                </a:lnTo>
                <a:lnTo>
                  <a:pt x="1772836" y="1049581"/>
                </a:lnTo>
                <a:lnTo>
                  <a:pt x="1772755" y="1049364"/>
                </a:lnTo>
                <a:lnTo>
                  <a:pt x="1772558" y="1048908"/>
                </a:lnTo>
                <a:lnTo>
                  <a:pt x="1772401" y="1046610"/>
                </a:lnTo>
                <a:lnTo>
                  <a:pt x="1772082" y="1045528"/>
                </a:lnTo>
                <a:lnTo>
                  <a:pt x="1771633" y="1044726"/>
                </a:lnTo>
                <a:lnTo>
                  <a:pt x="1771062" y="1044209"/>
                </a:lnTo>
                <a:lnTo>
                  <a:pt x="1771130" y="1043672"/>
                </a:lnTo>
                <a:lnTo>
                  <a:pt x="1772122" y="1043005"/>
                </a:lnTo>
                <a:lnTo>
                  <a:pt x="1772048" y="1043624"/>
                </a:lnTo>
                <a:lnTo>
                  <a:pt x="1772306" y="1043815"/>
                </a:lnTo>
                <a:lnTo>
                  <a:pt x="1772768" y="1043529"/>
                </a:lnTo>
                <a:lnTo>
                  <a:pt x="1773829" y="1042142"/>
                </a:lnTo>
                <a:lnTo>
                  <a:pt x="1773952" y="1041618"/>
                </a:lnTo>
                <a:lnTo>
                  <a:pt x="1774672" y="1041081"/>
                </a:lnTo>
                <a:lnTo>
                  <a:pt x="1775210" y="1040245"/>
                </a:lnTo>
                <a:lnTo>
                  <a:pt x="1774618" y="1040122"/>
                </a:lnTo>
                <a:lnTo>
                  <a:pt x="1773210" y="1040374"/>
                </a:lnTo>
                <a:lnTo>
                  <a:pt x="1772891" y="1040122"/>
                </a:lnTo>
                <a:lnTo>
                  <a:pt x="1773618" y="1039007"/>
                </a:lnTo>
                <a:lnTo>
                  <a:pt x="1773482" y="1038375"/>
                </a:lnTo>
                <a:lnTo>
                  <a:pt x="1773251" y="1038109"/>
                </a:lnTo>
                <a:lnTo>
                  <a:pt x="1772789" y="1038001"/>
                </a:lnTo>
                <a:lnTo>
                  <a:pt x="1771204" y="1038980"/>
                </a:lnTo>
                <a:lnTo>
                  <a:pt x="1770715" y="1039068"/>
                </a:lnTo>
                <a:lnTo>
                  <a:pt x="1770647" y="1038551"/>
                </a:lnTo>
                <a:lnTo>
                  <a:pt x="1769831" y="1037402"/>
                </a:lnTo>
                <a:lnTo>
                  <a:pt x="1772020" y="1035362"/>
                </a:lnTo>
                <a:lnTo>
                  <a:pt x="1779759" y="1029671"/>
                </a:lnTo>
                <a:lnTo>
                  <a:pt x="1780548" y="1028807"/>
                </a:lnTo>
                <a:lnTo>
                  <a:pt x="1780840" y="1028032"/>
                </a:lnTo>
                <a:lnTo>
                  <a:pt x="1780629" y="1027352"/>
                </a:lnTo>
                <a:lnTo>
                  <a:pt x="1780412" y="1027182"/>
                </a:lnTo>
                <a:lnTo>
                  <a:pt x="1780527" y="1027012"/>
                </a:lnTo>
                <a:lnTo>
                  <a:pt x="1787987" y="1019654"/>
                </a:lnTo>
                <a:lnTo>
                  <a:pt x="1792223" y="1016247"/>
                </a:lnTo>
                <a:lnTo>
                  <a:pt x="1795719" y="1014343"/>
                </a:lnTo>
                <a:lnTo>
                  <a:pt x="1798384" y="1013439"/>
                </a:lnTo>
                <a:lnTo>
                  <a:pt x="1800186" y="1013568"/>
                </a:lnTo>
                <a:lnTo>
                  <a:pt x="1801206" y="1013439"/>
                </a:lnTo>
                <a:lnTo>
                  <a:pt x="1802077" y="1013439"/>
                </a:lnTo>
                <a:lnTo>
                  <a:pt x="1806517" y="1013432"/>
                </a:lnTo>
                <a:lnTo>
                  <a:pt x="1814459" y="1013418"/>
                </a:lnTo>
                <a:lnTo>
                  <a:pt x="1822402" y="1013412"/>
                </a:lnTo>
                <a:lnTo>
                  <a:pt x="1830344" y="1013398"/>
                </a:lnTo>
                <a:lnTo>
                  <a:pt x="1838280" y="1013385"/>
                </a:lnTo>
                <a:lnTo>
                  <a:pt x="1846223" y="1013371"/>
                </a:lnTo>
                <a:lnTo>
                  <a:pt x="1854165" y="1013357"/>
                </a:lnTo>
                <a:lnTo>
                  <a:pt x="1862101" y="1013344"/>
                </a:lnTo>
                <a:lnTo>
                  <a:pt x="1863984" y="1008148"/>
                </a:lnTo>
                <a:lnTo>
                  <a:pt x="1865732" y="1005721"/>
                </a:lnTo>
                <a:lnTo>
                  <a:pt x="1868132" y="1006523"/>
                </a:lnTo>
                <a:lnTo>
                  <a:pt x="1869411" y="1006455"/>
                </a:lnTo>
                <a:lnTo>
                  <a:pt x="1870832" y="1005204"/>
                </a:lnTo>
                <a:lnTo>
                  <a:pt x="1871981" y="1004442"/>
                </a:lnTo>
                <a:lnTo>
                  <a:pt x="1872736" y="1004558"/>
                </a:lnTo>
                <a:lnTo>
                  <a:pt x="1873382" y="1005700"/>
                </a:lnTo>
                <a:lnTo>
                  <a:pt x="1873919" y="1006462"/>
                </a:lnTo>
                <a:lnTo>
                  <a:pt x="1874552" y="1006238"/>
                </a:lnTo>
                <a:lnTo>
                  <a:pt x="1875089" y="1005156"/>
                </a:lnTo>
                <a:lnTo>
                  <a:pt x="1875068" y="1003654"/>
                </a:lnTo>
                <a:lnTo>
                  <a:pt x="1875803" y="1002606"/>
                </a:lnTo>
                <a:lnTo>
                  <a:pt x="1876680" y="1002450"/>
                </a:lnTo>
                <a:lnTo>
                  <a:pt x="1877489" y="1002484"/>
                </a:lnTo>
                <a:lnTo>
                  <a:pt x="1877897" y="1001974"/>
                </a:lnTo>
                <a:lnTo>
                  <a:pt x="1877850" y="1001246"/>
                </a:lnTo>
                <a:lnTo>
                  <a:pt x="1877564" y="1000063"/>
                </a:lnTo>
                <a:lnTo>
                  <a:pt x="1877666" y="998642"/>
                </a:lnTo>
                <a:lnTo>
                  <a:pt x="1879686" y="996119"/>
                </a:lnTo>
                <a:lnTo>
                  <a:pt x="1882161" y="994412"/>
                </a:lnTo>
                <a:lnTo>
                  <a:pt x="1883024" y="993555"/>
                </a:lnTo>
                <a:lnTo>
                  <a:pt x="1883276" y="991821"/>
                </a:lnTo>
                <a:lnTo>
                  <a:pt x="1884697" y="990020"/>
                </a:lnTo>
                <a:lnTo>
                  <a:pt x="1885404" y="988979"/>
                </a:lnTo>
                <a:lnTo>
                  <a:pt x="1885574" y="988075"/>
                </a:lnTo>
                <a:lnTo>
                  <a:pt x="1885207" y="986959"/>
                </a:lnTo>
                <a:lnTo>
                  <a:pt x="1885241" y="984831"/>
                </a:lnTo>
                <a:lnTo>
                  <a:pt x="1885731" y="982288"/>
                </a:lnTo>
                <a:lnTo>
                  <a:pt x="1886316" y="979513"/>
                </a:lnTo>
                <a:lnTo>
                  <a:pt x="1887621" y="977011"/>
                </a:lnTo>
                <a:lnTo>
                  <a:pt x="1889763" y="974277"/>
                </a:lnTo>
                <a:lnTo>
                  <a:pt x="1890321" y="970673"/>
                </a:lnTo>
                <a:lnTo>
                  <a:pt x="1890899" y="966865"/>
                </a:lnTo>
                <a:lnTo>
                  <a:pt x="1893497" y="963146"/>
                </a:lnTo>
                <a:lnTo>
                  <a:pt x="1896441" y="958909"/>
                </a:lnTo>
                <a:lnTo>
                  <a:pt x="1898121" y="956495"/>
                </a:lnTo>
                <a:lnTo>
                  <a:pt x="1901140" y="952096"/>
                </a:lnTo>
                <a:lnTo>
                  <a:pt x="1903289" y="948954"/>
                </a:lnTo>
                <a:lnTo>
                  <a:pt x="1904370" y="947512"/>
                </a:lnTo>
                <a:lnTo>
                  <a:pt x="1905499" y="945799"/>
                </a:lnTo>
                <a:lnTo>
                  <a:pt x="1907341" y="946316"/>
                </a:lnTo>
                <a:lnTo>
                  <a:pt x="1909177" y="946825"/>
                </a:lnTo>
                <a:lnTo>
                  <a:pt x="1908905" y="949314"/>
                </a:lnTo>
                <a:lnTo>
                  <a:pt x="1909205" y="951123"/>
                </a:lnTo>
                <a:lnTo>
                  <a:pt x="1910075" y="952164"/>
                </a:lnTo>
                <a:lnTo>
                  <a:pt x="1911333" y="952871"/>
                </a:lnTo>
                <a:lnTo>
                  <a:pt x="1912285" y="953109"/>
                </a:lnTo>
                <a:lnTo>
                  <a:pt x="1913407" y="953095"/>
                </a:lnTo>
                <a:lnTo>
                  <a:pt x="1916467" y="951688"/>
                </a:lnTo>
                <a:lnTo>
                  <a:pt x="1920058" y="950776"/>
                </a:lnTo>
                <a:lnTo>
                  <a:pt x="1922036" y="949926"/>
                </a:lnTo>
                <a:lnTo>
                  <a:pt x="1922397" y="949131"/>
                </a:lnTo>
                <a:lnTo>
                  <a:pt x="1923294" y="948852"/>
                </a:lnTo>
                <a:lnTo>
                  <a:pt x="1924729" y="949090"/>
                </a:lnTo>
                <a:lnTo>
                  <a:pt x="1927381" y="951082"/>
                </a:lnTo>
                <a:lnTo>
                  <a:pt x="1930475" y="954088"/>
                </a:lnTo>
                <a:lnTo>
                  <a:pt x="1932916" y="956461"/>
                </a:lnTo>
                <a:lnTo>
                  <a:pt x="1932991" y="960569"/>
                </a:lnTo>
                <a:lnTo>
                  <a:pt x="1933039" y="964907"/>
                </a:lnTo>
                <a:lnTo>
                  <a:pt x="1933086" y="969463"/>
                </a:lnTo>
                <a:lnTo>
                  <a:pt x="1933120" y="972706"/>
                </a:lnTo>
                <a:lnTo>
                  <a:pt x="1933182" y="977154"/>
                </a:lnTo>
                <a:lnTo>
                  <a:pt x="1933229" y="980676"/>
                </a:lnTo>
                <a:lnTo>
                  <a:pt x="1933290" y="985266"/>
                </a:lnTo>
                <a:lnTo>
                  <a:pt x="1933324" y="987714"/>
                </a:lnTo>
                <a:lnTo>
                  <a:pt x="1933658" y="988421"/>
                </a:lnTo>
                <a:lnTo>
                  <a:pt x="1933454" y="989380"/>
                </a:lnTo>
                <a:lnTo>
                  <a:pt x="1933365" y="989863"/>
                </a:lnTo>
                <a:lnTo>
                  <a:pt x="1933386" y="990251"/>
                </a:lnTo>
                <a:lnTo>
                  <a:pt x="1933522" y="990733"/>
                </a:lnTo>
                <a:lnTo>
                  <a:pt x="1933501" y="991407"/>
                </a:lnTo>
                <a:lnTo>
                  <a:pt x="1933189" y="992012"/>
                </a:lnTo>
                <a:lnTo>
                  <a:pt x="1933032" y="992719"/>
                </a:lnTo>
                <a:lnTo>
                  <a:pt x="1932991" y="993868"/>
                </a:lnTo>
                <a:lnTo>
                  <a:pt x="1933324" y="994575"/>
                </a:lnTo>
                <a:lnTo>
                  <a:pt x="1933882" y="994990"/>
                </a:lnTo>
                <a:lnTo>
                  <a:pt x="1934351" y="994990"/>
                </a:lnTo>
                <a:lnTo>
                  <a:pt x="1934956" y="995405"/>
                </a:lnTo>
                <a:lnTo>
                  <a:pt x="1935739" y="996140"/>
                </a:lnTo>
                <a:lnTo>
                  <a:pt x="1936928" y="996779"/>
                </a:lnTo>
                <a:lnTo>
                  <a:pt x="1938159" y="997003"/>
                </a:lnTo>
                <a:lnTo>
                  <a:pt x="1939009" y="996847"/>
                </a:lnTo>
                <a:lnTo>
                  <a:pt x="1940036" y="997262"/>
                </a:lnTo>
                <a:lnTo>
                  <a:pt x="1940397" y="998282"/>
                </a:lnTo>
                <a:lnTo>
                  <a:pt x="1940193" y="999240"/>
                </a:lnTo>
                <a:lnTo>
                  <a:pt x="1939614" y="999689"/>
                </a:lnTo>
                <a:lnTo>
                  <a:pt x="1938989" y="1000036"/>
                </a:lnTo>
                <a:lnTo>
                  <a:pt x="1938873" y="1000770"/>
                </a:lnTo>
                <a:lnTo>
                  <a:pt x="1939186" y="1001532"/>
                </a:lnTo>
                <a:lnTo>
                  <a:pt x="1939635" y="1002198"/>
                </a:lnTo>
                <a:lnTo>
                  <a:pt x="1940124" y="1003368"/>
                </a:lnTo>
                <a:lnTo>
                  <a:pt x="1939920" y="1004388"/>
                </a:lnTo>
                <a:lnTo>
                  <a:pt x="1939472" y="1005245"/>
                </a:lnTo>
                <a:lnTo>
                  <a:pt x="1939274" y="1006129"/>
                </a:lnTo>
                <a:lnTo>
                  <a:pt x="1939655" y="1006890"/>
                </a:lnTo>
                <a:lnTo>
                  <a:pt x="1940662" y="1007904"/>
                </a:lnTo>
                <a:lnTo>
                  <a:pt x="1941287" y="1008883"/>
                </a:lnTo>
                <a:lnTo>
                  <a:pt x="1942273" y="1009420"/>
                </a:lnTo>
                <a:lnTo>
                  <a:pt x="1942743" y="1009039"/>
                </a:lnTo>
                <a:lnTo>
                  <a:pt x="1943123" y="1008529"/>
                </a:lnTo>
                <a:lnTo>
                  <a:pt x="1943525" y="1008148"/>
                </a:lnTo>
                <a:lnTo>
                  <a:pt x="1944218" y="1008373"/>
                </a:lnTo>
                <a:lnTo>
                  <a:pt x="1945027" y="1008658"/>
                </a:lnTo>
                <a:lnTo>
                  <a:pt x="1945905" y="1008998"/>
                </a:lnTo>
                <a:lnTo>
                  <a:pt x="1945796" y="1009821"/>
                </a:lnTo>
                <a:lnTo>
                  <a:pt x="1946333" y="1011202"/>
                </a:lnTo>
                <a:lnTo>
                  <a:pt x="1946748" y="1013854"/>
                </a:lnTo>
                <a:lnTo>
                  <a:pt x="1946109" y="1015057"/>
                </a:lnTo>
                <a:lnTo>
                  <a:pt x="1946244" y="1016648"/>
                </a:lnTo>
                <a:lnTo>
                  <a:pt x="1948013" y="1017111"/>
                </a:lnTo>
                <a:lnTo>
                  <a:pt x="1948441" y="1017601"/>
                </a:lnTo>
                <a:lnTo>
                  <a:pt x="1948522" y="1018185"/>
                </a:lnTo>
                <a:lnTo>
                  <a:pt x="1944626" y="1022259"/>
                </a:lnTo>
                <a:lnTo>
                  <a:pt x="1941328" y="1021694"/>
                </a:lnTo>
                <a:lnTo>
                  <a:pt x="1939540" y="1022775"/>
                </a:lnTo>
                <a:lnTo>
                  <a:pt x="1937670" y="1023088"/>
                </a:lnTo>
                <a:lnTo>
                  <a:pt x="1936847" y="1024904"/>
                </a:lnTo>
                <a:lnTo>
                  <a:pt x="1935820" y="1025291"/>
                </a:lnTo>
                <a:lnTo>
                  <a:pt x="1934412" y="1025183"/>
                </a:lnTo>
                <a:lnTo>
                  <a:pt x="1933195" y="1024672"/>
                </a:lnTo>
                <a:lnTo>
                  <a:pt x="1932270" y="1024924"/>
                </a:lnTo>
                <a:lnTo>
                  <a:pt x="1930972" y="1028195"/>
                </a:lnTo>
                <a:lnTo>
                  <a:pt x="1929911" y="1027909"/>
                </a:lnTo>
                <a:lnTo>
                  <a:pt x="1929489" y="1029086"/>
                </a:lnTo>
                <a:lnTo>
                  <a:pt x="1928932" y="1029603"/>
                </a:lnTo>
                <a:lnTo>
                  <a:pt x="1928116" y="1030038"/>
                </a:lnTo>
                <a:lnTo>
                  <a:pt x="1927408" y="1028589"/>
                </a:lnTo>
                <a:lnTo>
                  <a:pt x="1926960" y="1027209"/>
                </a:lnTo>
                <a:lnTo>
                  <a:pt x="1926293" y="1026910"/>
                </a:lnTo>
                <a:lnTo>
                  <a:pt x="1925409" y="1026556"/>
                </a:lnTo>
                <a:lnTo>
                  <a:pt x="1924505" y="1026570"/>
                </a:lnTo>
                <a:lnTo>
                  <a:pt x="1923899" y="1026767"/>
                </a:lnTo>
                <a:lnTo>
                  <a:pt x="1923145" y="1027658"/>
                </a:lnTo>
                <a:lnTo>
                  <a:pt x="1922057" y="1028426"/>
                </a:lnTo>
                <a:lnTo>
                  <a:pt x="1921234" y="1027787"/>
                </a:lnTo>
                <a:lnTo>
                  <a:pt x="1920588" y="1026760"/>
                </a:lnTo>
                <a:lnTo>
                  <a:pt x="1920037" y="1028413"/>
                </a:lnTo>
                <a:lnTo>
                  <a:pt x="1919235" y="1030153"/>
                </a:lnTo>
                <a:lnTo>
                  <a:pt x="1919371" y="1032180"/>
                </a:lnTo>
                <a:lnTo>
                  <a:pt x="1919024" y="1033383"/>
                </a:lnTo>
                <a:lnTo>
                  <a:pt x="1918262" y="1033064"/>
                </a:lnTo>
                <a:lnTo>
                  <a:pt x="1917508" y="1032010"/>
                </a:lnTo>
                <a:lnTo>
                  <a:pt x="1915386" y="1031167"/>
                </a:lnTo>
                <a:lnTo>
                  <a:pt x="1913693" y="1031241"/>
                </a:lnTo>
                <a:lnTo>
                  <a:pt x="1914040" y="1030113"/>
                </a:lnTo>
                <a:lnTo>
                  <a:pt x="1915637" y="1028494"/>
                </a:lnTo>
                <a:lnTo>
                  <a:pt x="1915141" y="1028181"/>
                </a:lnTo>
                <a:lnTo>
                  <a:pt x="1914359" y="1028406"/>
                </a:lnTo>
                <a:lnTo>
                  <a:pt x="1914019" y="1028181"/>
                </a:lnTo>
                <a:lnTo>
                  <a:pt x="1914583" y="1026706"/>
                </a:lnTo>
                <a:lnTo>
                  <a:pt x="1914638" y="1025081"/>
                </a:lnTo>
                <a:lnTo>
                  <a:pt x="1913924" y="1025645"/>
                </a:lnTo>
                <a:lnTo>
                  <a:pt x="1913026" y="1027359"/>
                </a:lnTo>
                <a:lnTo>
                  <a:pt x="1910850" y="1028725"/>
                </a:lnTo>
                <a:lnTo>
                  <a:pt x="1910952" y="1031010"/>
                </a:lnTo>
                <a:lnTo>
                  <a:pt x="1908905" y="1035675"/>
                </a:lnTo>
                <a:lnTo>
                  <a:pt x="1908810" y="1037661"/>
                </a:lnTo>
                <a:lnTo>
                  <a:pt x="1907498" y="1039238"/>
                </a:lnTo>
                <a:lnTo>
                  <a:pt x="1905798" y="1040598"/>
                </a:lnTo>
                <a:lnTo>
                  <a:pt x="1903533" y="1040217"/>
                </a:lnTo>
                <a:lnTo>
                  <a:pt x="1901806" y="1041394"/>
                </a:lnTo>
                <a:lnTo>
                  <a:pt x="1900929" y="1042747"/>
                </a:lnTo>
                <a:lnTo>
                  <a:pt x="1900167" y="1042951"/>
                </a:lnTo>
                <a:lnTo>
                  <a:pt x="1899773" y="1041231"/>
                </a:lnTo>
                <a:lnTo>
                  <a:pt x="1899487" y="1040700"/>
                </a:lnTo>
                <a:lnTo>
                  <a:pt x="1898848" y="1043244"/>
                </a:lnTo>
                <a:lnTo>
                  <a:pt x="1898202" y="1043400"/>
                </a:lnTo>
                <a:lnTo>
                  <a:pt x="1897957" y="1041598"/>
                </a:lnTo>
                <a:lnTo>
                  <a:pt x="1897651" y="1040408"/>
                </a:lnTo>
                <a:lnTo>
                  <a:pt x="1896767" y="1041435"/>
                </a:lnTo>
                <a:lnTo>
                  <a:pt x="1896183" y="1044155"/>
                </a:lnTo>
                <a:lnTo>
                  <a:pt x="1895571" y="1043924"/>
                </a:lnTo>
                <a:lnTo>
                  <a:pt x="1895373" y="1042917"/>
                </a:lnTo>
                <a:lnTo>
                  <a:pt x="1894931" y="1042611"/>
                </a:lnTo>
                <a:lnTo>
                  <a:pt x="1894782" y="1043767"/>
                </a:lnTo>
                <a:lnTo>
                  <a:pt x="1894999" y="1045392"/>
                </a:lnTo>
                <a:lnTo>
                  <a:pt x="1894680" y="1046256"/>
                </a:lnTo>
                <a:lnTo>
                  <a:pt x="1894068" y="1045794"/>
                </a:lnTo>
                <a:lnTo>
                  <a:pt x="1893456" y="1045012"/>
                </a:lnTo>
                <a:lnTo>
                  <a:pt x="1892443" y="1045603"/>
                </a:lnTo>
                <a:lnTo>
                  <a:pt x="1891511" y="1045841"/>
                </a:lnTo>
                <a:lnTo>
                  <a:pt x="1891511" y="1045045"/>
                </a:lnTo>
                <a:lnTo>
                  <a:pt x="1891688" y="1044066"/>
                </a:lnTo>
                <a:lnTo>
                  <a:pt x="1889838" y="1044603"/>
                </a:lnTo>
                <a:lnTo>
                  <a:pt x="1887614" y="1046406"/>
                </a:lnTo>
                <a:lnTo>
                  <a:pt x="1885887" y="1048894"/>
                </a:lnTo>
                <a:lnTo>
                  <a:pt x="1886486" y="1049309"/>
                </a:lnTo>
                <a:lnTo>
                  <a:pt x="1887159" y="1050098"/>
                </a:lnTo>
                <a:lnTo>
                  <a:pt x="1884160" y="1053926"/>
                </a:lnTo>
                <a:lnTo>
                  <a:pt x="1881086" y="1057367"/>
                </a:lnTo>
                <a:lnTo>
                  <a:pt x="1878768" y="1062964"/>
                </a:lnTo>
                <a:lnTo>
                  <a:pt x="1877836" y="1063617"/>
                </a:lnTo>
                <a:lnTo>
                  <a:pt x="1877034" y="1064636"/>
                </a:lnTo>
                <a:lnTo>
                  <a:pt x="1876184" y="1068002"/>
                </a:lnTo>
                <a:lnTo>
                  <a:pt x="1875204" y="1070988"/>
                </a:lnTo>
                <a:lnTo>
                  <a:pt x="1875755" y="1072321"/>
                </a:lnTo>
                <a:lnTo>
                  <a:pt x="1876116" y="1073687"/>
                </a:lnTo>
                <a:lnTo>
                  <a:pt x="1876986" y="1075034"/>
                </a:lnTo>
                <a:lnTo>
                  <a:pt x="1877727" y="1075156"/>
                </a:lnTo>
                <a:lnTo>
                  <a:pt x="1878530" y="1074911"/>
                </a:lnTo>
                <a:lnTo>
                  <a:pt x="1879114" y="1074966"/>
                </a:lnTo>
                <a:lnTo>
                  <a:pt x="1879495" y="1075537"/>
                </a:lnTo>
                <a:lnTo>
                  <a:pt x="1879332" y="1076224"/>
                </a:lnTo>
                <a:lnTo>
                  <a:pt x="1878407" y="1076394"/>
                </a:lnTo>
                <a:lnTo>
                  <a:pt x="1876680" y="1077591"/>
                </a:lnTo>
                <a:lnTo>
                  <a:pt x="1875164" y="1078053"/>
                </a:lnTo>
                <a:lnTo>
                  <a:pt x="1874409" y="1079495"/>
                </a:lnTo>
                <a:lnTo>
                  <a:pt x="1873273" y="1081161"/>
                </a:lnTo>
                <a:lnTo>
                  <a:pt x="1871063" y="1083758"/>
                </a:lnTo>
                <a:lnTo>
                  <a:pt x="1872008" y="1084561"/>
                </a:lnTo>
                <a:lnTo>
                  <a:pt x="1875415" y="1085458"/>
                </a:lnTo>
                <a:lnTo>
                  <a:pt x="1876938" y="1086383"/>
                </a:lnTo>
                <a:lnTo>
                  <a:pt x="1879237" y="1091211"/>
                </a:lnTo>
                <a:lnTo>
                  <a:pt x="1878713" y="1091694"/>
                </a:lnTo>
                <a:lnTo>
                  <a:pt x="1878502" y="1092578"/>
                </a:lnTo>
                <a:lnTo>
                  <a:pt x="1880549" y="1093816"/>
                </a:lnTo>
                <a:lnTo>
                  <a:pt x="1881202" y="1097270"/>
                </a:lnTo>
                <a:lnTo>
                  <a:pt x="1882882" y="1098446"/>
                </a:lnTo>
                <a:lnTo>
                  <a:pt x="1885384" y="1099167"/>
                </a:lnTo>
                <a:lnTo>
                  <a:pt x="1888451" y="1098127"/>
                </a:lnTo>
                <a:lnTo>
                  <a:pt x="1891001" y="1096692"/>
                </a:lnTo>
                <a:lnTo>
                  <a:pt x="1890913" y="1095516"/>
                </a:lnTo>
                <a:lnTo>
                  <a:pt x="1889308" y="1092768"/>
                </a:lnTo>
                <a:lnTo>
                  <a:pt x="1888920" y="1091483"/>
                </a:lnTo>
                <a:lnTo>
                  <a:pt x="1887730" y="1090647"/>
                </a:lnTo>
                <a:lnTo>
                  <a:pt x="1887281" y="1091354"/>
                </a:lnTo>
                <a:lnTo>
                  <a:pt x="1886513" y="1090436"/>
                </a:lnTo>
                <a:lnTo>
                  <a:pt x="1886424" y="1089919"/>
                </a:lnTo>
                <a:lnTo>
                  <a:pt x="1887139" y="1089667"/>
                </a:lnTo>
                <a:lnTo>
                  <a:pt x="1887975" y="1089770"/>
                </a:lnTo>
                <a:lnTo>
                  <a:pt x="1888947" y="1090252"/>
                </a:lnTo>
                <a:lnTo>
                  <a:pt x="1891450" y="1093251"/>
                </a:lnTo>
                <a:lnTo>
                  <a:pt x="1892143" y="1097168"/>
                </a:lnTo>
                <a:lnTo>
                  <a:pt x="1892293" y="1099650"/>
                </a:lnTo>
                <a:lnTo>
                  <a:pt x="1892007" y="1100500"/>
                </a:lnTo>
                <a:lnTo>
                  <a:pt x="1891280" y="1100323"/>
                </a:lnTo>
                <a:lnTo>
                  <a:pt x="1889893" y="1100493"/>
                </a:lnTo>
                <a:lnTo>
                  <a:pt x="1883303" y="1101778"/>
                </a:lnTo>
                <a:lnTo>
                  <a:pt x="1881841" y="1102907"/>
                </a:lnTo>
                <a:lnTo>
                  <a:pt x="1878489" y="1104131"/>
                </a:lnTo>
                <a:lnTo>
                  <a:pt x="1878278" y="1103519"/>
                </a:lnTo>
                <a:lnTo>
                  <a:pt x="1878523" y="1102254"/>
                </a:lnTo>
                <a:lnTo>
                  <a:pt x="1878312" y="1099657"/>
                </a:lnTo>
                <a:lnTo>
                  <a:pt x="1877652" y="1099534"/>
                </a:lnTo>
                <a:lnTo>
                  <a:pt x="1872437" y="1103771"/>
                </a:lnTo>
                <a:lnTo>
                  <a:pt x="1870424" y="1104036"/>
                </a:lnTo>
                <a:lnTo>
                  <a:pt x="1868731" y="1105274"/>
                </a:lnTo>
                <a:lnTo>
                  <a:pt x="1868350" y="1104587"/>
                </a:lnTo>
                <a:lnTo>
                  <a:pt x="1868051" y="1101418"/>
                </a:lnTo>
                <a:lnTo>
                  <a:pt x="1869112" y="1098752"/>
                </a:lnTo>
                <a:lnTo>
                  <a:pt x="1868547" y="1098793"/>
                </a:lnTo>
                <a:lnTo>
                  <a:pt x="1866779" y="1100391"/>
                </a:lnTo>
                <a:lnTo>
                  <a:pt x="1866024" y="1099405"/>
                </a:lnTo>
                <a:lnTo>
                  <a:pt x="1865644" y="1098324"/>
                </a:lnTo>
                <a:lnTo>
                  <a:pt x="1865100" y="1097712"/>
                </a:lnTo>
                <a:lnTo>
                  <a:pt x="1864508" y="1097481"/>
                </a:lnTo>
                <a:lnTo>
                  <a:pt x="1865018" y="1099840"/>
                </a:lnTo>
                <a:lnTo>
                  <a:pt x="1863814" y="1101608"/>
                </a:lnTo>
                <a:lnTo>
                  <a:pt x="1863488" y="1106171"/>
                </a:lnTo>
                <a:lnTo>
                  <a:pt x="1861978" y="1108062"/>
                </a:lnTo>
                <a:lnTo>
                  <a:pt x="1857273" y="1109279"/>
                </a:lnTo>
                <a:lnTo>
                  <a:pt x="1854206" y="1109020"/>
                </a:lnTo>
                <a:lnTo>
                  <a:pt x="1851459" y="1109401"/>
                </a:lnTo>
                <a:lnTo>
                  <a:pt x="1847807" y="1110272"/>
                </a:lnTo>
                <a:lnTo>
                  <a:pt x="1845787" y="1109755"/>
                </a:lnTo>
                <a:lnTo>
                  <a:pt x="1843720" y="1110673"/>
                </a:lnTo>
                <a:lnTo>
                  <a:pt x="1836702" y="1110924"/>
                </a:lnTo>
                <a:lnTo>
                  <a:pt x="1835220" y="1110435"/>
                </a:lnTo>
                <a:lnTo>
                  <a:pt x="1833330" y="1112169"/>
                </a:lnTo>
                <a:lnTo>
                  <a:pt x="1830304" y="1113196"/>
                </a:lnTo>
                <a:lnTo>
                  <a:pt x="1822654" y="1117079"/>
                </a:lnTo>
                <a:lnTo>
                  <a:pt x="1820967" y="1118493"/>
                </a:lnTo>
                <a:lnTo>
                  <a:pt x="1818913" y="1120689"/>
                </a:lnTo>
                <a:lnTo>
                  <a:pt x="1817533" y="1121872"/>
                </a:lnTo>
                <a:lnTo>
                  <a:pt x="1816398" y="1122260"/>
                </a:lnTo>
                <a:lnTo>
                  <a:pt x="1815697" y="1123246"/>
                </a:lnTo>
                <a:lnTo>
                  <a:pt x="1814936" y="1123885"/>
                </a:lnTo>
                <a:lnTo>
                  <a:pt x="1815670" y="1121696"/>
                </a:lnTo>
                <a:lnTo>
                  <a:pt x="1816466" y="1119846"/>
                </a:lnTo>
                <a:lnTo>
                  <a:pt x="1817132" y="1116249"/>
                </a:lnTo>
                <a:lnTo>
                  <a:pt x="1816935" y="1113338"/>
                </a:lnTo>
                <a:lnTo>
                  <a:pt x="1816112" y="1112142"/>
                </a:lnTo>
                <a:lnTo>
                  <a:pt x="1815262" y="1111339"/>
                </a:lnTo>
                <a:lnTo>
                  <a:pt x="1816255" y="1114216"/>
                </a:lnTo>
                <a:lnTo>
                  <a:pt x="1816418" y="1117738"/>
                </a:lnTo>
                <a:lnTo>
                  <a:pt x="1816071" y="1119798"/>
                </a:lnTo>
                <a:lnTo>
                  <a:pt x="1814194" y="1123763"/>
                </a:lnTo>
                <a:lnTo>
                  <a:pt x="1813399" y="1124681"/>
                </a:lnTo>
                <a:lnTo>
                  <a:pt x="1812467" y="1125497"/>
                </a:lnTo>
                <a:lnTo>
                  <a:pt x="1811760" y="1125844"/>
                </a:lnTo>
                <a:lnTo>
                  <a:pt x="1811107" y="1126476"/>
                </a:lnTo>
                <a:lnTo>
                  <a:pt x="1810352" y="1127476"/>
                </a:lnTo>
                <a:lnTo>
                  <a:pt x="1809638" y="1129461"/>
                </a:lnTo>
                <a:lnTo>
                  <a:pt x="1810074" y="1131270"/>
                </a:lnTo>
                <a:lnTo>
                  <a:pt x="1813732" y="1131930"/>
                </a:lnTo>
                <a:lnTo>
                  <a:pt x="1814718" y="1131372"/>
                </a:lnTo>
                <a:lnTo>
                  <a:pt x="1815214" y="1132664"/>
                </a:lnTo>
                <a:lnTo>
                  <a:pt x="1815500" y="1134459"/>
                </a:lnTo>
                <a:lnTo>
                  <a:pt x="1815221" y="1136404"/>
                </a:lnTo>
                <a:lnTo>
                  <a:pt x="1814609" y="1138376"/>
                </a:lnTo>
                <a:lnTo>
                  <a:pt x="1814147" y="1140824"/>
                </a:lnTo>
                <a:lnTo>
                  <a:pt x="1813752" y="1144544"/>
                </a:lnTo>
                <a:lnTo>
                  <a:pt x="1813161" y="1147883"/>
                </a:lnTo>
                <a:lnTo>
                  <a:pt x="1813079" y="1146869"/>
                </a:lnTo>
                <a:lnTo>
                  <a:pt x="1813453" y="1142803"/>
                </a:lnTo>
                <a:lnTo>
                  <a:pt x="1812855" y="1143232"/>
                </a:lnTo>
                <a:lnTo>
                  <a:pt x="1812440" y="1144170"/>
                </a:lnTo>
                <a:lnTo>
                  <a:pt x="1811325" y="1149406"/>
                </a:lnTo>
                <a:lnTo>
                  <a:pt x="1809788" y="1152187"/>
                </a:lnTo>
                <a:lnTo>
                  <a:pt x="1808373" y="1154111"/>
                </a:lnTo>
                <a:lnTo>
                  <a:pt x="1806912" y="1153792"/>
                </a:lnTo>
                <a:lnTo>
                  <a:pt x="1807238" y="1155322"/>
                </a:lnTo>
                <a:lnTo>
                  <a:pt x="1806837" y="1156118"/>
                </a:lnTo>
                <a:lnTo>
                  <a:pt x="1806497" y="1157777"/>
                </a:lnTo>
                <a:lnTo>
                  <a:pt x="1805626" y="1158872"/>
                </a:lnTo>
                <a:lnTo>
                  <a:pt x="1804810" y="1158769"/>
                </a:lnTo>
                <a:lnTo>
                  <a:pt x="1803641" y="1159524"/>
                </a:lnTo>
                <a:lnTo>
                  <a:pt x="1803178" y="1160102"/>
                </a:lnTo>
                <a:lnTo>
                  <a:pt x="1803144" y="1161211"/>
                </a:lnTo>
                <a:lnTo>
                  <a:pt x="1802355" y="1162183"/>
                </a:lnTo>
                <a:lnTo>
                  <a:pt x="1799520" y="1167229"/>
                </a:lnTo>
                <a:lnTo>
                  <a:pt x="1797058" y="1168711"/>
                </a:lnTo>
                <a:lnTo>
                  <a:pt x="1796473" y="1168494"/>
                </a:lnTo>
                <a:lnTo>
                  <a:pt x="1797119" y="1166114"/>
                </a:lnTo>
                <a:lnTo>
                  <a:pt x="1797561" y="1163706"/>
                </a:lnTo>
                <a:lnTo>
                  <a:pt x="1796065" y="1162659"/>
                </a:lnTo>
                <a:lnTo>
                  <a:pt x="1794637" y="1162102"/>
                </a:lnTo>
                <a:lnTo>
                  <a:pt x="1792998" y="1162176"/>
                </a:lnTo>
                <a:lnTo>
                  <a:pt x="1791183" y="1160300"/>
                </a:lnTo>
                <a:lnTo>
                  <a:pt x="1788851" y="1158940"/>
                </a:lnTo>
                <a:lnTo>
                  <a:pt x="1785593" y="1155240"/>
                </a:lnTo>
                <a:lnTo>
                  <a:pt x="1785689" y="1154214"/>
                </a:lnTo>
                <a:lnTo>
                  <a:pt x="1785607" y="1152486"/>
                </a:lnTo>
                <a:lnTo>
                  <a:pt x="1786600" y="1149760"/>
                </a:lnTo>
                <a:lnTo>
                  <a:pt x="1787545" y="1147849"/>
                </a:lnTo>
                <a:lnTo>
                  <a:pt x="1788857" y="1146856"/>
                </a:lnTo>
                <a:lnTo>
                  <a:pt x="1792665" y="1145849"/>
                </a:lnTo>
                <a:lnTo>
                  <a:pt x="1793617" y="1144333"/>
                </a:lnTo>
                <a:lnTo>
                  <a:pt x="1794182" y="1143055"/>
                </a:lnTo>
                <a:lnTo>
                  <a:pt x="1792298" y="1145251"/>
                </a:lnTo>
                <a:lnTo>
                  <a:pt x="1789476" y="1145999"/>
                </a:lnTo>
                <a:lnTo>
                  <a:pt x="1787953" y="1146822"/>
                </a:lnTo>
                <a:lnTo>
                  <a:pt x="1786736" y="1148073"/>
                </a:lnTo>
                <a:lnTo>
                  <a:pt x="1786015" y="1149644"/>
                </a:lnTo>
                <a:lnTo>
                  <a:pt x="1784383" y="1151534"/>
                </a:lnTo>
                <a:lnTo>
                  <a:pt x="1784498" y="1152799"/>
                </a:lnTo>
                <a:lnTo>
                  <a:pt x="1784770" y="1153697"/>
                </a:lnTo>
                <a:lnTo>
                  <a:pt x="1784641" y="1155573"/>
                </a:lnTo>
                <a:lnTo>
                  <a:pt x="1785675" y="1157396"/>
                </a:lnTo>
                <a:lnTo>
                  <a:pt x="1787715" y="1160381"/>
                </a:lnTo>
                <a:lnTo>
                  <a:pt x="1788109" y="1165005"/>
                </a:lnTo>
                <a:lnTo>
                  <a:pt x="1789667" y="1168092"/>
                </a:lnTo>
                <a:lnTo>
                  <a:pt x="1792060" y="1171683"/>
                </a:lnTo>
                <a:lnTo>
                  <a:pt x="1793896" y="1172703"/>
                </a:lnTo>
                <a:lnTo>
                  <a:pt x="1793991" y="1174036"/>
                </a:lnTo>
                <a:lnTo>
                  <a:pt x="1793141" y="1176239"/>
                </a:lnTo>
                <a:lnTo>
                  <a:pt x="1792019" y="1177245"/>
                </a:lnTo>
                <a:lnTo>
                  <a:pt x="1793475" y="1177041"/>
                </a:lnTo>
                <a:lnTo>
                  <a:pt x="1794195" y="1177545"/>
                </a:lnTo>
                <a:lnTo>
                  <a:pt x="1794902" y="1179380"/>
                </a:lnTo>
                <a:lnTo>
                  <a:pt x="1794848" y="1181250"/>
                </a:lnTo>
                <a:lnTo>
                  <a:pt x="1794610" y="1182298"/>
                </a:lnTo>
                <a:lnTo>
                  <a:pt x="1794168" y="1182719"/>
                </a:lnTo>
                <a:lnTo>
                  <a:pt x="1794182" y="1181645"/>
                </a:lnTo>
                <a:lnTo>
                  <a:pt x="1793869" y="1181271"/>
                </a:lnTo>
                <a:lnTo>
                  <a:pt x="1793352" y="1181733"/>
                </a:lnTo>
                <a:lnTo>
                  <a:pt x="1793019" y="1182264"/>
                </a:lnTo>
                <a:lnTo>
                  <a:pt x="1792876" y="1184351"/>
                </a:lnTo>
                <a:lnTo>
                  <a:pt x="1792523" y="1185392"/>
                </a:lnTo>
                <a:lnTo>
                  <a:pt x="1791271" y="1185698"/>
                </a:lnTo>
                <a:lnTo>
                  <a:pt x="1790000" y="1188431"/>
                </a:lnTo>
                <a:lnTo>
                  <a:pt x="1788823" y="1189982"/>
                </a:lnTo>
                <a:lnTo>
                  <a:pt x="1784193" y="1200427"/>
                </a:lnTo>
                <a:lnTo>
                  <a:pt x="1784369" y="1202168"/>
                </a:lnTo>
                <a:lnTo>
                  <a:pt x="1783519" y="1202725"/>
                </a:lnTo>
                <a:lnTo>
                  <a:pt x="1782241" y="1203181"/>
                </a:lnTo>
                <a:lnTo>
                  <a:pt x="1780942" y="1204221"/>
                </a:lnTo>
                <a:lnTo>
                  <a:pt x="1780078" y="1205364"/>
                </a:lnTo>
                <a:lnTo>
                  <a:pt x="1779276" y="1208437"/>
                </a:lnTo>
                <a:lnTo>
                  <a:pt x="1777739" y="1211892"/>
                </a:lnTo>
                <a:lnTo>
                  <a:pt x="1776780" y="1210457"/>
                </a:lnTo>
                <a:lnTo>
                  <a:pt x="1776536" y="1209226"/>
                </a:lnTo>
                <a:lnTo>
                  <a:pt x="1776964" y="1206003"/>
                </a:lnTo>
                <a:lnTo>
                  <a:pt x="1778623" y="1200719"/>
                </a:lnTo>
                <a:lnTo>
                  <a:pt x="1780452" y="1197428"/>
                </a:lnTo>
                <a:lnTo>
                  <a:pt x="1781846" y="1195864"/>
                </a:lnTo>
                <a:lnTo>
                  <a:pt x="1782989" y="1192668"/>
                </a:lnTo>
                <a:lnTo>
                  <a:pt x="1781540" y="1192192"/>
                </a:lnTo>
                <a:lnTo>
                  <a:pt x="1779330" y="1192246"/>
                </a:lnTo>
                <a:lnTo>
                  <a:pt x="1779745" y="1190771"/>
                </a:lnTo>
                <a:lnTo>
                  <a:pt x="1780391" y="1189472"/>
                </a:lnTo>
                <a:lnTo>
                  <a:pt x="1779242" y="1188173"/>
                </a:lnTo>
                <a:lnTo>
                  <a:pt x="1778562" y="1188010"/>
                </a:lnTo>
                <a:lnTo>
                  <a:pt x="1777862" y="1187479"/>
                </a:lnTo>
                <a:lnTo>
                  <a:pt x="1778684" y="1186398"/>
                </a:lnTo>
                <a:lnTo>
                  <a:pt x="1779086" y="1185256"/>
                </a:lnTo>
                <a:lnTo>
                  <a:pt x="1778841" y="1183862"/>
                </a:lnTo>
                <a:lnTo>
                  <a:pt x="1779188" y="1182808"/>
                </a:lnTo>
                <a:lnTo>
                  <a:pt x="1778616" y="1182964"/>
                </a:lnTo>
                <a:lnTo>
                  <a:pt x="1777692" y="1184079"/>
                </a:lnTo>
                <a:lnTo>
                  <a:pt x="1777120" y="1184521"/>
                </a:lnTo>
                <a:lnTo>
                  <a:pt x="1776774" y="1183535"/>
                </a:lnTo>
                <a:lnTo>
                  <a:pt x="1776372" y="1183760"/>
                </a:lnTo>
                <a:lnTo>
                  <a:pt x="1776114" y="1184440"/>
                </a:lnTo>
                <a:lnTo>
                  <a:pt x="1775522" y="1184807"/>
                </a:lnTo>
                <a:lnTo>
                  <a:pt x="1774278" y="1183882"/>
                </a:lnTo>
                <a:lnTo>
                  <a:pt x="1772462" y="1182828"/>
                </a:lnTo>
                <a:lnTo>
                  <a:pt x="1771456" y="1181006"/>
                </a:lnTo>
                <a:lnTo>
                  <a:pt x="1770878" y="1179591"/>
                </a:lnTo>
                <a:lnTo>
                  <a:pt x="1771463" y="1177034"/>
                </a:lnTo>
                <a:lnTo>
                  <a:pt x="1772721" y="1176579"/>
                </a:lnTo>
                <a:lnTo>
                  <a:pt x="1774353" y="1176994"/>
                </a:lnTo>
                <a:lnTo>
                  <a:pt x="1776488" y="1176994"/>
                </a:lnTo>
                <a:lnTo>
                  <a:pt x="1776182" y="1176429"/>
                </a:lnTo>
                <a:lnTo>
                  <a:pt x="1775420" y="1176525"/>
                </a:lnTo>
                <a:lnTo>
                  <a:pt x="1773170" y="1174444"/>
                </a:lnTo>
                <a:lnTo>
                  <a:pt x="1772442" y="1173186"/>
                </a:lnTo>
                <a:lnTo>
                  <a:pt x="1771198" y="1172839"/>
                </a:lnTo>
                <a:lnTo>
                  <a:pt x="1770633" y="1174049"/>
                </a:lnTo>
                <a:lnTo>
                  <a:pt x="1770001" y="1174369"/>
                </a:lnTo>
                <a:lnTo>
                  <a:pt x="1770776" y="1171724"/>
                </a:lnTo>
                <a:lnTo>
                  <a:pt x="1771796" y="1171615"/>
                </a:lnTo>
                <a:lnTo>
                  <a:pt x="1773299" y="1170880"/>
                </a:lnTo>
                <a:lnTo>
                  <a:pt x="1772864" y="1169344"/>
                </a:lnTo>
                <a:lnTo>
                  <a:pt x="1771912" y="1168671"/>
                </a:lnTo>
                <a:lnTo>
                  <a:pt x="1770198" y="1169514"/>
                </a:lnTo>
                <a:lnTo>
                  <a:pt x="1770218" y="1168433"/>
                </a:lnTo>
                <a:lnTo>
                  <a:pt x="1770538" y="1167052"/>
                </a:lnTo>
                <a:lnTo>
                  <a:pt x="1771830" y="1167052"/>
                </a:lnTo>
                <a:lnTo>
                  <a:pt x="1772966" y="1167501"/>
                </a:lnTo>
                <a:lnTo>
                  <a:pt x="1773931" y="1165264"/>
                </a:lnTo>
                <a:lnTo>
                  <a:pt x="1773972" y="1164264"/>
                </a:lnTo>
                <a:lnTo>
                  <a:pt x="1772374" y="1165719"/>
                </a:lnTo>
                <a:lnTo>
                  <a:pt x="1772014" y="1162584"/>
                </a:lnTo>
                <a:lnTo>
                  <a:pt x="1773584" y="1159558"/>
                </a:lnTo>
                <a:lnTo>
                  <a:pt x="1775087" y="1158232"/>
                </a:lnTo>
                <a:lnTo>
                  <a:pt x="1776964" y="1158273"/>
                </a:lnTo>
                <a:lnTo>
                  <a:pt x="1778868" y="1158062"/>
                </a:lnTo>
                <a:lnTo>
                  <a:pt x="1777671" y="1157505"/>
                </a:lnTo>
                <a:lnTo>
                  <a:pt x="1776440" y="1157206"/>
                </a:lnTo>
                <a:lnTo>
                  <a:pt x="1777365" y="1156002"/>
                </a:lnTo>
                <a:lnTo>
                  <a:pt x="1778154" y="1155784"/>
                </a:lnTo>
                <a:lnTo>
                  <a:pt x="1778929" y="1154737"/>
                </a:lnTo>
                <a:lnTo>
                  <a:pt x="1777073" y="1154894"/>
                </a:lnTo>
                <a:lnTo>
                  <a:pt x="1777290" y="1152908"/>
                </a:lnTo>
                <a:lnTo>
                  <a:pt x="1776386" y="1153316"/>
                </a:lnTo>
                <a:lnTo>
                  <a:pt x="1775305" y="1153499"/>
                </a:lnTo>
                <a:lnTo>
                  <a:pt x="1774883" y="1154343"/>
                </a:lnTo>
                <a:lnTo>
                  <a:pt x="1774965" y="1155744"/>
                </a:lnTo>
                <a:lnTo>
                  <a:pt x="1774652" y="1156661"/>
                </a:lnTo>
                <a:lnTo>
                  <a:pt x="1773809" y="1157396"/>
                </a:lnTo>
                <a:lnTo>
                  <a:pt x="1772388" y="1157967"/>
                </a:lnTo>
                <a:lnTo>
                  <a:pt x="1772252" y="1156974"/>
                </a:lnTo>
                <a:lnTo>
                  <a:pt x="1771782" y="1156526"/>
                </a:lnTo>
                <a:lnTo>
                  <a:pt x="1771606" y="1158654"/>
                </a:lnTo>
                <a:lnTo>
                  <a:pt x="1771232" y="1159375"/>
                </a:lnTo>
                <a:lnTo>
                  <a:pt x="1770191" y="1157382"/>
                </a:lnTo>
                <a:lnTo>
                  <a:pt x="1769878" y="1157784"/>
                </a:lnTo>
                <a:lnTo>
                  <a:pt x="1769919" y="1158348"/>
                </a:lnTo>
                <a:lnTo>
                  <a:pt x="1769654" y="1159327"/>
                </a:lnTo>
                <a:lnTo>
                  <a:pt x="1768763" y="1159837"/>
                </a:lnTo>
                <a:lnTo>
                  <a:pt x="1768817" y="1161088"/>
                </a:lnTo>
                <a:lnTo>
                  <a:pt x="1768471" y="1161775"/>
                </a:lnTo>
                <a:lnTo>
                  <a:pt x="1765621" y="1160687"/>
                </a:lnTo>
                <a:lnTo>
                  <a:pt x="1765554" y="1161054"/>
                </a:lnTo>
                <a:lnTo>
                  <a:pt x="1767165" y="1163400"/>
                </a:lnTo>
                <a:lnTo>
                  <a:pt x="1768342" y="1164203"/>
                </a:lnTo>
                <a:lnTo>
                  <a:pt x="1768484" y="1165481"/>
                </a:lnTo>
                <a:lnTo>
                  <a:pt x="1767471" y="1166542"/>
                </a:lnTo>
                <a:lnTo>
                  <a:pt x="1766077" y="1165631"/>
                </a:lnTo>
                <a:lnTo>
                  <a:pt x="1765839" y="1165699"/>
                </a:lnTo>
                <a:lnTo>
                  <a:pt x="1766601" y="1167263"/>
                </a:lnTo>
                <a:lnTo>
                  <a:pt x="1767077" y="1168630"/>
                </a:lnTo>
                <a:lnTo>
                  <a:pt x="1766587" y="1169772"/>
                </a:lnTo>
                <a:lnTo>
                  <a:pt x="1766662" y="1171187"/>
                </a:lnTo>
                <a:lnTo>
                  <a:pt x="1766553" y="1172465"/>
                </a:lnTo>
                <a:lnTo>
                  <a:pt x="1766254" y="1173580"/>
                </a:lnTo>
                <a:lnTo>
                  <a:pt x="1766934" y="1178700"/>
                </a:lnTo>
                <a:lnTo>
                  <a:pt x="1767750" y="1180095"/>
                </a:lnTo>
                <a:lnTo>
                  <a:pt x="1768552" y="1181421"/>
                </a:lnTo>
                <a:lnTo>
                  <a:pt x="1768981" y="1182665"/>
                </a:lnTo>
                <a:lnTo>
                  <a:pt x="1768131" y="1182842"/>
                </a:lnTo>
                <a:lnTo>
                  <a:pt x="1766771" y="1181822"/>
                </a:lnTo>
                <a:lnTo>
                  <a:pt x="1765574" y="1181040"/>
                </a:lnTo>
                <a:lnTo>
                  <a:pt x="1764153" y="1178544"/>
                </a:lnTo>
                <a:lnTo>
                  <a:pt x="1763921" y="1177545"/>
                </a:lnTo>
                <a:lnTo>
                  <a:pt x="1763575" y="1176756"/>
                </a:lnTo>
                <a:lnTo>
                  <a:pt x="1763738" y="1178565"/>
                </a:lnTo>
                <a:lnTo>
                  <a:pt x="1764248" y="1180584"/>
                </a:lnTo>
                <a:lnTo>
                  <a:pt x="1768695" y="1185099"/>
                </a:lnTo>
                <a:lnTo>
                  <a:pt x="1769518" y="1186827"/>
                </a:lnTo>
                <a:lnTo>
                  <a:pt x="1770144" y="1188187"/>
                </a:lnTo>
                <a:lnTo>
                  <a:pt x="1769987" y="1189479"/>
                </a:lnTo>
                <a:lnTo>
                  <a:pt x="1768824" y="1188561"/>
                </a:lnTo>
                <a:lnTo>
                  <a:pt x="1767825" y="1187391"/>
                </a:lnTo>
                <a:lnTo>
                  <a:pt x="1765166" y="1186065"/>
                </a:lnTo>
                <a:lnTo>
                  <a:pt x="1761813" y="1185229"/>
                </a:lnTo>
                <a:lnTo>
                  <a:pt x="1759923" y="1182141"/>
                </a:lnTo>
                <a:lnTo>
                  <a:pt x="1759930" y="1183427"/>
                </a:lnTo>
                <a:lnTo>
                  <a:pt x="1759508" y="1184521"/>
                </a:lnTo>
                <a:lnTo>
                  <a:pt x="1758352" y="1183189"/>
                </a:lnTo>
                <a:lnTo>
                  <a:pt x="1757625" y="1182053"/>
                </a:lnTo>
                <a:lnTo>
                  <a:pt x="1757380" y="1180809"/>
                </a:lnTo>
                <a:lnTo>
                  <a:pt x="1755938" y="1180890"/>
                </a:lnTo>
                <a:lnTo>
                  <a:pt x="1754429" y="1181978"/>
                </a:lnTo>
                <a:lnTo>
                  <a:pt x="1752967" y="1181720"/>
                </a:lnTo>
                <a:lnTo>
                  <a:pt x="1752797" y="1179605"/>
                </a:lnTo>
                <a:lnTo>
                  <a:pt x="1753191" y="1178483"/>
                </a:lnTo>
                <a:lnTo>
                  <a:pt x="1754830" y="1175831"/>
                </a:lnTo>
                <a:lnTo>
                  <a:pt x="1756380" y="1174471"/>
                </a:lnTo>
                <a:lnTo>
                  <a:pt x="1757060" y="1172717"/>
                </a:lnTo>
                <a:lnTo>
                  <a:pt x="1756829" y="1169996"/>
                </a:lnTo>
                <a:lnTo>
                  <a:pt x="1756543" y="1172764"/>
                </a:lnTo>
                <a:lnTo>
                  <a:pt x="1755659" y="1174131"/>
                </a:lnTo>
                <a:lnTo>
                  <a:pt x="1754265" y="1175178"/>
                </a:lnTo>
                <a:lnTo>
                  <a:pt x="1752436" y="1177041"/>
                </a:lnTo>
                <a:lnTo>
                  <a:pt x="1751994" y="1178762"/>
                </a:lnTo>
                <a:lnTo>
                  <a:pt x="1751423" y="1181978"/>
                </a:lnTo>
                <a:lnTo>
                  <a:pt x="1752192" y="1183066"/>
                </a:lnTo>
                <a:lnTo>
                  <a:pt x="1752980" y="1183352"/>
                </a:lnTo>
                <a:lnTo>
                  <a:pt x="1755306" y="1182624"/>
                </a:lnTo>
                <a:lnTo>
                  <a:pt x="1756509" y="1182950"/>
                </a:lnTo>
                <a:lnTo>
                  <a:pt x="1759189" y="1186813"/>
                </a:lnTo>
                <a:lnTo>
                  <a:pt x="1764180" y="1188336"/>
                </a:lnTo>
                <a:lnTo>
                  <a:pt x="1766002" y="1189288"/>
                </a:lnTo>
                <a:lnTo>
                  <a:pt x="1767485" y="1191301"/>
                </a:lnTo>
                <a:lnTo>
                  <a:pt x="1769715" y="1192457"/>
                </a:lnTo>
                <a:lnTo>
                  <a:pt x="1771449" y="1194137"/>
                </a:lnTo>
                <a:lnTo>
                  <a:pt x="1771497" y="1195231"/>
                </a:lnTo>
                <a:lnTo>
                  <a:pt x="1770898" y="1196523"/>
                </a:lnTo>
                <a:lnTo>
                  <a:pt x="1770660" y="1198271"/>
                </a:lnTo>
                <a:lnTo>
                  <a:pt x="1769926" y="1199373"/>
                </a:lnTo>
                <a:lnTo>
                  <a:pt x="1768165" y="1199502"/>
                </a:lnTo>
                <a:lnTo>
                  <a:pt x="1767097" y="1199216"/>
                </a:lnTo>
                <a:lnTo>
                  <a:pt x="1761365" y="1193062"/>
                </a:lnTo>
                <a:lnTo>
                  <a:pt x="1760678" y="1192498"/>
                </a:lnTo>
                <a:lnTo>
                  <a:pt x="1758550" y="1189268"/>
                </a:lnTo>
                <a:lnTo>
                  <a:pt x="1756054" y="1187534"/>
                </a:lnTo>
                <a:lnTo>
                  <a:pt x="1755279" y="1187568"/>
                </a:lnTo>
                <a:lnTo>
                  <a:pt x="1758828" y="1190771"/>
                </a:lnTo>
                <a:lnTo>
                  <a:pt x="1760277" y="1193008"/>
                </a:lnTo>
                <a:lnTo>
                  <a:pt x="1762827" y="1196136"/>
                </a:lnTo>
                <a:lnTo>
                  <a:pt x="1764649" y="1197462"/>
                </a:lnTo>
                <a:lnTo>
                  <a:pt x="1765989" y="1199529"/>
                </a:lnTo>
                <a:lnTo>
                  <a:pt x="1767240" y="1200495"/>
                </a:lnTo>
                <a:lnTo>
                  <a:pt x="1770647" y="1201868"/>
                </a:lnTo>
                <a:lnTo>
                  <a:pt x="1769463" y="1202861"/>
                </a:lnTo>
                <a:lnTo>
                  <a:pt x="1771354" y="1203704"/>
                </a:lnTo>
                <a:lnTo>
                  <a:pt x="1771626" y="1205248"/>
                </a:lnTo>
                <a:lnTo>
                  <a:pt x="1771456" y="1207009"/>
                </a:lnTo>
                <a:lnTo>
                  <a:pt x="1768831" y="1206309"/>
                </a:lnTo>
                <a:lnTo>
                  <a:pt x="1768743" y="1207608"/>
                </a:lnTo>
                <a:lnTo>
                  <a:pt x="1768981" y="1208369"/>
                </a:lnTo>
                <a:lnTo>
                  <a:pt x="1767825" y="1209002"/>
                </a:lnTo>
                <a:lnTo>
                  <a:pt x="1766213" y="1208145"/>
                </a:lnTo>
                <a:lnTo>
                  <a:pt x="1762031" y="1203453"/>
                </a:lnTo>
                <a:lnTo>
                  <a:pt x="1762065" y="1204078"/>
                </a:lnTo>
                <a:lnTo>
                  <a:pt x="1762405" y="1204806"/>
                </a:lnTo>
                <a:lnTo>
                  <a:pt x="1764833" y="1207825"/>
                </a:lnTo>
                <a:lnTo>
                  <a:pt x="1767002" y="1209634"/>
                </a:lnTo>
                <a:lnTo>
                  <a:pt x="1768838" y="1210450"/>
                </a:lnTo>
                <a:lnTo>
                  <a:pt x="1770252" y="1211966"/>
                </a:lnTo>
                <a:lnTo>
                  <a:pt x="1770756" y="1212878"/>
                </a:lnTo>
                <a:lnTo>
                  <a:pt x="1771089" y="1214265"/>
                </a:lnTo>
                <a:lnTo>
                  <a:pt x="1770042" y="1215203"/>
                </a:lnTo>
                <a:lnTo>
                  <a:pt x="1768845" y="1215727"/>
                </a:lnTo>
                <a:lnTo>
                  <a:pt x="1767682" y="1214788"/>
                </a:lnTo>
                <a:lnTo>
                  <a:pt x="1766825" y="1213796"/>
                </a:lnTo>
                <a:lnTo>
                  <a:pt x="1765003" y="1212116"/>
                </a:lnTo>
                <a:lnTo>
                  <a:pt x="1764452" y="1210232"/>
                </a:lnTo>
                <a:lnTo>
                  <a:pt x="1763065" y="1210327"/>
                </a:lnTo>
                <a:lnTo>
                  <a:pt x="1757271" y="1207941"/>
                </a:lnTo>
                <a:lnTo>
                  <a:pt x="1752613" y="1207662"/>
                </a:lnTo>
                <a:lnTo>
                  <a:pt x="1753069" y="1208145"/>
                </a:lnTo>
                <a:lnTo>
                  <a:pt x="1753653" y="1208464"/>
                </a:lnTo>
                <a:lnTo>
                  <a:pt x="1757359" y="1209049"/>
                </a:lnTo>
                <a:lnTo>
                  <a:pt x="1758821" y="1210151"/>
                </a:lnTo>
                <a:lnTo>
                  <a:pt x="1761868" y="1211130"/>
                </a:lnTo>
                <a:lnTo>
                  <a:pt x="1763656" y="1211395"/>
                </a:lnTo>
                <a:lnTo>
                  <a:pt x="1764377" y="1214387"/>
                </a:lnTo>
                <a:lnTo>
                  <a:pt x="1766846" y="1216448"/>
                </a:lnTo>
                <a:lnTo>
                  <a:pt x="1767165" y="1217971"/>
                </a:lnTo>
                <a:lnTo>
                  <a:pt x="1768852" y="1218141"/>
                </a:lnTo>
                <a:lnTo>
                  <a:pt x="1771816" y="1216652"/>
                </a:lnTo>
                <a:lnTo>
                  <a:pt x="1773727" y="1217175"/>
                </a:lnTo>
                <a:lnTo>
                  <a:pt x="1776488" y="1217604"/>
                </a:lnTo>
                <a:lnTo>
                  <a:pt x="1777120" y="1218807"/>
                </a:lnTo>
                <a:lnTo>
                  <a:pt x="1777590" y="1221092"/>
                </a:lnTo>
                <a:lnTo>
                  <a:pt x="1778569" y="1223662"/>
                </a:lnTo>
                <a:lnTo>
                  <a:pt x="1781098" y="1233767"/>
                </a:lnTo>
                <a:lnTo>
                  <a:pt x="1784900" y="1241989"/>
                </a:lnTo>
                <a:lnTo>
                  <a:pt x="1785369" y="1243403"/>
                </a:lnTo>
                <a:lnTo>
                  <a:pt x="1784485" y="1242159"/>
                </a:lnTo>
                <a:lnTo>
                  <a:pt x="1781663" y="1236719"/>
                </a:lnTo>
                <a:lnTo>
                  <a:pt x="1780106" y="1232775"/>
                </a:lnTo>
                <a:lnTo>
                  <a:pt x="1778508" y="1225798"/>
                </a:lnTo>
                <a:lnTo>
                  <a:pt x="1778045" y="1224234"/>
                </a:lnTo>
                <a:lnTo>
                  <a:pt x="1777494" y="1223608"/>
                </a:lnTo>
                <a:lnTo>
                  <a:pt x="1777134" y="1224118"/>
                </a:lnTo>
                <a:lnTo>
                  <a:pt x="1776978" y="1225009"/>
                </a:lnTo>
                <a:lnTo>
                  <a:pt x="1777243" y="1225696"/>
                </a:lnTo>
                <a:lnTo>
                  <a:pt x="1776611" y="1227994"/>
                </a:lnTo>
                <a:lnTo>
                  <a:pt x="1776882" y="1229048"/>
                </a:lnTo>
                <a:lnTo>
                  <a:pt x="1777902" y="1230136"/>
                </a:lnTo>
                <a:lnTo>
                  <a:pt x="1779018" y="1232849"/>
                </a:lnTo>
                <a:lnTo>
                  <a:pt x="1779908" y="1236501"/>
                </a:lnTo>
                <a:lnTo>
                  <a:pt x="1778705" y="1235019"/>
                </a:lnTo>
                <a:lnTo>
                  <a:pt x="1777426" y="1234237"/>
                </a:lnTo>
                <a:lnTo>
                  <a:pt x="1775434" y="1233638"/>
                </a:lnTo>
                <a:lnTo>
                  <a:pt x="1773659" y="1232584"/>
                </a:lnTo>
                <a:lnTo>
                  <a:pt x="1773788" y="1234094"/>
                </a:lnTo>
                <a:lnTo>
                  <a:pt x="1773618" y="1235726"/>
                </a:lnTo>
                <a:lnTo>
                  <a:pt x="1772252" y="1235229"/>
                </a:lnTo>
                <a:lnTo>
                  <a:pt x="1771320" y="1234685"/>
                </a:lnTo>
                <a:lnTo>
                  <a:pt x="1772150" y="1236419"/>
                </a:lnTo>
                <a:lnTo>
                  <a:pt x="1770361" y="1235903"/>
                </a:lnTo>
                <a:lnTo>
                  <a:pt x="1769164" y="1236011"/>
                </a:lnTo>
                <a:lnTo>
                  <a:pt x="1768389" y="1237555"/>
                </a:lnTo>
                <a:lnTo>
                  <a:pt x="1767349" y="1238487"/>
                </a:lnTo>
                <a:lnTo>
                  <a:pt x="1765812" y="1238786"/>
                </a:lnTo>
                <a:lnTo>
                  <a:pt x="1763527" y="1237378"/>
                </a:lnTo>
                <a:lnTo>
                  <a:pt x="1762793" y="1235665"/>
                </a:lnTo>
                <a:lnTo>
                  <a:pt x="1762487" y="1233754"/>
                </a:lnTo>
                <a:lnTo>
                  <a:pt x="1762364" y="1236011"/>
                </a:lnTo>
                <a:lnTo>
                  <a:pt x="1762772" y="1238357"/>
                </a:lnTo>
                <a:lnTo>
                  <a:pt x="1762630" y="1240139"/>
                </a:lnTo>
                <a:lnTo>
                  <a:pt x="1764826" y="1240465"/>
                </a:lnTo>
                <a:lnTo>
                  <a:pt x="1766880" y="1240180"/>
                </a:lnTo>
                <a:lnTo>
                  <a:pt x="1769654" y="1240255"/>
                </a:lnTo>
                <a:lnTo>
                  <a:pt x="1771463" y="1239921"/>
                </a:lnTo>
                <a:lnTo>
                  <a:pt x="1772551" y="1239357"/>
                </a:lnTo>
                <a:lnTo>
                  <a:pt x="1775162" y="1239847"/>
                </a:lnTo>
                <a:lnTo>
                  <a:pt x="1775346" y="1241995"/>
                </a:lnTo>
                <a:lnTo>
                  <a:pt x="1775046" y="1244131"/>
                </a:lnTo>
                <a:lnTo>
                  <a:pt x="1774897" y="1246395"/>
                </a:lnTo>
                <a:lnTo>
                  <a:pt x="1775618" y="1246381"/>
                </a:lnTo>
                <a:lnTo>
                  <a:pt x="1776468" y="1245654"/>
                </a:lnTo>
                <a:lnTo>
                  <a:pt x="1776896" y="1241581"/>
                </a:lnTo>
                <a:lnTo>
                  <a:pt x="1779283" y="1240071"/>
                </a:lnTo>
                <a:lnTo>
                  <a:pt x="1780085" y="1240180"/>
                </a:lnTo>
                <a:lnTo>
                  <a:pt x="1780847" y="1241485"/>
                </a:lnTo>
                <a:lnTo>
                  <a:pt x="1781105" y="1242811"/>
                </a:lnTo>
                <a:lnTo>
                  <a:pt x="1781377" y="1244634"/>
                </a:lnTo>
                <a:lnTo>
                  <a:pt x="1780820" y="1247408"/>
                </a:lnTo>
                <a:lnTo>
                  <a:pt x="1777154" y="1250645"/>
                </a:lnTo>
                <a:lnTo>
                  <a:pt x="1774530" y="1253630"/>
                </a:lnTo>
                <a:lnTo>
                  <a:pt x="1773183" y="1254235"/>
                </a:lnTo>
                <a:lnTo>
                  <a:pt x="1771252" y="1253889"/>
                </a:lnTo>
                <a:lnTo>
                  <a:pt x="1769056" y="1253141"/>
                </a:lnTo>
                <a:lnTo>
                  <a:pt x="1767974" y="1252991"/>
                </a:lnTo>
                <a:lnTo>
                  <a:pt x="1767158" y="1253243"/>
                </a:lnTo>
                <a:lnTo>
                  <a:pt x="1766662" y="1252318"/>
                </a:lnTo>
                <a:lnTo>
                  <a:pt x="1766342" y="1250638"/>
                </a:lnTo>
                <a:lnTo>
                  <a:pt x="1765492" y="1250081"/>
                </a:lnTo>
                <a:lnTo>
                  <a:pt x="1764846" y="1250142"/>
                </a:lnTo>
                <a:lnTo>
                  <a:pt x="1764411" y="1251923"/>
                </a:lnTo>
                <a:lnTo>
                  <a:pt x="1762364" y="1252434"/>
                </a:lnTo>
                <a:lnTo>
                  <a:pt x="1759583" y="1251692"/>
                </a:lnTo>
                <a:lnTo>
                  <a:pt x="1756666" y="1250196"/>
                </a:lnTo>
                <a:lnTo>
                  <a:pt x="1757917" y="1251801"/>
                </a:lnTo>
                <a:lnTo>
                  <a:pt x="1765146" y="1254800"/>
                </a:lnTo>
                <a:lnTo>
                  <a:pt x="1765962" y="1255364"/>
                </a:lnTo>
                <a:lnTo>
                  <a:pt x="1766723" y="1256180"/>
                </a:lnTo>
                <a:lnTo>
                  <a:pt x="1765717" y="1257465"/>
                </a:lnTo>
                <a:lnTo>
                  <a:pt x="1764921" y="1258914"/>
                </a:lnTo>
                <a:lnTo>
                  <a:pt x="1764805" y="1260050"/>
                </a:lnTo>
                <a:lnTo>
                  <a:pt x="1764527" y="1260764"/>
                </a:lnTo>
                <a:lnTo>
                  <a:pt x="1761643" y="1262688"/>
                </a:lnTo>
                <a:lnTo>
                  <a:pt x="1760086" y="1262348"/>
                </a:lnTo>
                <a:lnTo>
                  <a:pt x="1756095" y="1258873"/>
                </a:lnTo>
                <a:lnTo>
                  <a:pt x="1757917" y="1261879"/>
                </a:lnTo>
                <a:lnTo>
                  <a:pt x="1759372" y="1263150"/>
                </a:lnTo>
                <a:lnTo>
                  <a:pt x="1762310" y="1263830"/>
                </a:lnTo>
                <a:lnTo>
                  <a:pt x="1767811" y="1262708"/>
                </a:lnTo>
                <a:lnTo>
                  <a:pt x="1769620" y="1263932"/>
                </a:lnTo>
                <a:lnTo>
                  <a:pt x="1768138" y="1266102"/>
                </a:lnTo>
                <a:lnTo>
                  <a:pt x="1766669" y="1267618"/>
                </a:lnTo>
                <a:lnTo>
                  <a:pt x="1764738" y="1267788"/>
                </a:lnTo>
                <a:lnTo>
                  <a:pt x="1763038" y="1268203"/>
                </a:lnTo>
                <a:lnTo>
                  <a:pt x="1762534" y="1269243"/>
                </a:lnTo>
                <a:lnTo>
                  <a:pt x="1761324" y="1269311"/>
                </a:lnTo>
                <a:lnTo>
                  <a:pt x="1759427" y="1269372"/>
                </a:lnTo>
                <a:lnTo>
                  <a:pt x="1756496" y="1269468"/>
                </a:lnTo>
                <a:lnTo>
                  <a:pt x="1754884" y="1269223"/>
                </a:lnTo>
                <a:lnTo>
                  <a:pt x="1752634" y="1271351"/>
                </a:lnTo>
                <a:lnTo>
                  <a:pt x="1751784" y="1271644"/>
                </a:lnTo>
                <a:lnTo>
                  <a:pt x="1750600" y="1271242"/>
                </a:lnTo>
                <a:lnTo>
                  <a:pt x="1750104" y="1269529"/>
                </a:lnTo>
                <a:lnTo>
                  <a:pt x="1749573" y="1268686"/>
                </a:lnTo>
                <a:lnTo>
                  <a:pt x="1749560" y="1271888"/>
                </a:lnTo>
                <a:lnTo>
                  <a:pt x="1749771" y="1272752"/>
                </a:lnTo>
                <a:lnTo>
                  <a:pt x="1750199" y="1273398"/>
                </a:lnTo>
                <a:lnTo>
                  <a:pt x="1747567" y="1275132"/>
                </a:lnTo>
                <a:lnTo>
                  <a:pt x="1745044" y="1277295"/>
                </a:lnTo>
                <a:lnTo>
                  <a:pt x="1744140" y="1277879"/>
                </a:lnTo>
                <a:lnTo>
                  <a:pt x="1743113" y="1278961"/>
                </a:lnTo>
                <a:lnTo>
                  <a:pt x="1741012" y="1282082"/>
                </a:lnTo>
                <a:lnTo>
                  <a:pt x="1740495" y="1284353"/>
                </a:lnTo>
                <a:lnTo>
                  <a:pt x="1739734" y="1286883"/>
                </a:lnTo>
                <a:lnTo>
                  <a:pt x="1739639" y="1285747"/>
                </a:lnTo>
                <a:lnTo>
                  <a:pt x="1739768" y="1283829"/>
                </a:lnTo>
                <a:lnTo>
                  <a:pt x="1739251" y="1281633"/>
                </a:lnTo>
                <a:lnTo>
                  <a:pt x="1738918" y="1285658"/>
                </a:lnTo>
                <a:lnTo>
                  <a:pt x="1738102" y="1287522"/>
                </a:lnTo>
                <a:lnTo>
                  <a:pt x="1730608" y="1287393"/>
                </a:lnTo>
                <a:lnTo>
                  <a:pt x="1727330" y="1288406"/>
                </a:lnTo>
                <a:lnTo>
                  <a:pt x="1722298" y="1291813"/>
                </a:lnTo>
                <a:lnTo>
                  <a:pt x="1720796" y="1293309"/>
                </a:lnTo>
                <a:lnTo>
                  <a:pt x="1716634" y="1299068"/>
                </a:lnTo>
                <a:lnTo>
                  <a:pt x="1715573" y="1302747"/>
                </a:lnTo>
                <a:lnTo>
                  <a:pt x="1714723" y="1301203"/>
                </a:lnTo>
                <a:lnTo>
                  <a:pt x="1714934" y="1300047"/>
                </a:lnTo>
                <a:lnTo>
                  <a:pt x="1714948" y="1299095"/>
                </a:lnTo>
                <a:lnTo>
                  <a:pt x="1713907" y="1301034"/>
                </a:lnTo>
                <a:lnTo>
                  <a:pt x="1714900" y="1303998"/>
                </a:lnTo>
                <a:lnTo>
                  <a:pt x="1714009" y="1305127"/>
                </a:lnTo>
                <a:lnTo>
                  <a:pt x="1711262" y="1307235"/>
                </a:lnTo>
                <a:lnTo>
                  <a:pt x="1709759" y="1307575"/>
                </a:lnTo>
                <a:lnTo>
                  <a:pt x="1708073" y="1308173"/>
                </a:lnTo>
                <a:lnTo>
                  <a:pt x="1707542" y="1310247"/>
                </a:lnTo>
                <a:lnTo>
                  <a:pt x="1705251" y="1312158"/>
                </a:lnTo>
                <a:lnTo>
                  <a:pt x="1703918" y="1313001"/>
                </a:lnTo>
                <a:lnTo>
                  <a:pt x="1701470" y="1312492"/>
                </a:lnTo>
                <a:lnTo>
                  <a:pt x="1702225" y="1314328"/>
                </a:lnTo>
                <a:lnTo>
                  <a:pt x="1701327" y="1315722"/>
                </a:lnTo>
                <a:lnTo>
                  <a:pt x="1699777" y="1316789"/>
                </a:lnTo>
                <a:lnTo>
                  <a:pt x="1697852" y="1317483"/>
                </a:lnTo>
                <a:lnTo>
                  <a:pt x="1696751" y="1317394"/>
                </a:lnTo>
                <a:lnTo>
                  <a:pt x="1695812" y="1317762"/>
                </a:lnTo>
                <a:lnTo>
                  <a:pt x="1695071" y="1318646"/>
                </a:lnTo>
                <a:lnTo>
                  <a:pt x="1693269" y="1319475"/>
                </a:lnTo>
                <a:lnTo>
                  <a:pt x="1691399" y="1319013"/>
                </a:lnTo>
                <a:lnTo>
                  <a:pt x="1689277" y="1318734"/>
                </a:lnTo>
                <a:lnTo>
                  <a:pt x="1688094" y="1319230"/>
                </a:lnTo>
                <a:lnTo>
                  <a:pt x="1690080" y="1320053"/>
                </a:lnTo>
                <a:lnTo>
                  <a:pt x="1691147" y="1321236"/>
                </a:lnTo>
                <a:lnTo>
                  <a:pt x="1690930" y="1322834"/>
                </a:lnTo>
                <a:lnTo>
                  <a:pt x="1690399" y="1323446"/>
                </a:lnTo>
                <a:lnTo>
                  <a:pt x="1689141" y="1324283"/>
                </a:lnTo>
                <a:lnTo>
                  <a:pt x="1688591" y="1324160"/>
                </a:lnTo>
                <a:lnTo>
                  <a:pt x="1688257" y="1323412"/>
                </a:lnTo>
                <a:lnTo>
                  <a:pt x="1687849" y="1321848"/>
                </a:lnTo>
                <a:lnTo>
                  <a:pt x="1687265" y="1322182"/>
                </a:lnTo>
                <a:lnTo>
                  <a:pt x="1687163" y="1322909"/>
                </a:lnTo>
                <a:lnTo>
                  <a:pt x="1686659" y="1323174"/>
                </a:lnTo>
                <a:lnTo>
                  <a:pt x="1684878" y="1320679"/>
                </a:lnTo>
                <a:lnTo>
                  <a:pt x="1684966" y="1322583"/>
                </a:lnTo>
                <a:lnTo>
                  <a:pt x="1685585" y="1324045"/>
                </a:lnTo>
                <a:lnTo>
                  <a:pt x="1686183" y="1324786"/>
                </a:lnTo>
                <a:lnTo>
                  <a:pt x="1686789" y="1325221"/>
                </a:lnTo>
                <a:lnTo>
                  <a:pt x="1686938" y="1325901"/>
                </a:lnTo>
                <a:lnTo>
                  <a:pt x="1685721" y="1327554"/>
                </a:lnTo>
                <a:lnTo>
                  <a:pt x="1685095" y="1327921"/>
                </a:lnTo>
                <a:lnTo>
                  <a:pt x="1683980" y="1328186"/>
                </a:lnTo>
                <a:lnTo>
                  <a:pt x="1683354" y="1329199"/>
                </a:lnTo>
                <a:lnTo>
                  <a:pt x="1683538" y="1330076"/>
                </a:lnTo>
                <a:lnTo>
                  <a:pt x="1682559" y="1331974"/>
                </a:lnTo>
                <a:lnTo>
                  <a:pt x="1680227" y="1333157"/>
                </a:lnTo>
                <a:lnTo>
                  <a:pt x="1679519" y="1333109"/>
                </a:lnTo>
                <a:lnTo>
                  <a:pt x="1678941" y="1333456"/>
                </a:lnTo>
                <a:lnTo>
                  <a:pt x="1679281" y="1334299"/>
                </a:lnTo>
                <a:lnTo>
                  <a:pt x="1679859" y="1334911"/>
                </a:lnTo>
                <a:lnTo>
                  <a:pt x="1679839" y="1335482"/>
                </a:lnTo>
                <a:lnTo>
                  <a:pt x="1679227" y="1336258"/>
                </a:lnTo>
                <a:lnTo>
                  <a:pt x="1678010" y="1336475"/>
                </a:lnTo>
                <a:lnTo>
                  <a:pt x="1677330" y="1337353"/>
                </a:lnTo>
                <a:lnTo>
                  <a:pt x="1677547" y="1338189"/>
                </a:lnTo>
                <a:lnTo>
                  <a:pt x="1677948" y="1338651"/>
                </a:lnTo>
                <a:lnTo>
                  <a:pt x="1677860" y="1339447"/>
                </a:lnTo>
                <a:lnTo>
                  <a:pt x="1676480" y="1340249"/>
                </a:lnTo>
                <a:lnTo>
                  <a:pt x="1676153" y="1341038"/>
                </a:lnTo>
                <a:lnTo>
                  <a:pt x="1676840" y="1341269"/>
                </a:lnTo>
                <a:lnTo>
                  <a:pt x="1677371" y="1341038"/>
                </a:lnTo>
                <a:lnTo>
                  <a:pt x="1677758" y="1341208"/>
                </a:lnTo>
                <a:lnTo>
                  <a:pt x="1676928" y="1342527"/>
                </a:lnTo>
                <a:lnTo>
                  <a:pt x="1676187" y="1343330"/>
                </a:lnTo>
                <a:lnTo>
                  <a:pt x="1675480" y="1344771"/>
                </a:lnTo>
                <a:lnTo>
                  <a:pt x="1673841" y="1345173"/>
                </a:lnTo>
                <a:lnTo>
                  <a:pt x="1673902" y="1345642"/>
                </a:lnTo>
                <a:lnTo>
                  <a:pt x="1674827" y="1346057"/>
                </a:lnTo>
                <a:lnTo>
                  <a:pt x="1675602" y="1347165"/>
                </a:lnTo>
                <a:lnTo>
                  <a:pt x="1674147" y="1349212"/>
                </a:lnTo>
                <a:lnTo>
                  <a:pt x="1673236" y="1349042"/>
                </a:lnTo>
                <a:lnTo>
                  <a:pt x="1672678" y="1348593"/>
                </a:lnTo>
                <a:lnTo>
                  <a:pt x="1672325" y="1350205"/>
                </a:lnTo>
                <a:lnTo>
                  <a:pt x="1672461" y="1351061"/>
                </a:lnTo>
                <a:lnTo>
                  <a:pt x="1672114" y="1352823"/>
                </a:lnTo>
                <a:lnTo>
                  <a:pt x="1671556" y="1354931"/>
                </a:lnTo>
                <a:lnTo>
                  <a:pt x="1671176" y="1355794"/>
                </a:lnTo>
                <a:lnTo>
                  <a:pt x="1671257" y="1357406"/>
                </a:lnTo>
                <a:lnTo>
                  <a:pt x="1671495" y="1358963"/>
                </a:lnTo>
                <a:lnTo>
                  <a:pt x="1672386" y="1360962"/>
                </a:lnTo>
                <a:lnTo>
                  <a:pt x="1673753" y="1369129"/>
                </a:lnTo>
                <a:lnTo>
                  <a:pt x="1674684" y="1371958"/>
                </a:lnTo>
                <a:lnTo>
                  <a:pt x="1676357" y="1379574"/>
                </a:lnTo>
                <a:lnTo>
                  <a:pt x="1679125" y="1386932"/>
                </a:lnTo>
                <a:lnTo>
                  <a:pt x="1683028" y="1395792"/>
                </a:lnTo>
                <a:lnTo>
                  <a:pt x="1689434" y="1406482"/>
                </a:lnTo>
                <a:lnTo>
                  <a:pt x="1690202" y="1407998"/>
                </a:lnTo>
                <a:lnTo>
                  <a:pt x="1689366" y="1409284"/>
                </a:lnTo>
                <a:lnTo>
                  <a:pt x="1689114" y="1410616"/>
                </a:lnTo>
                <a:lnTo>
                  <a:pt x="1689039" y="1412622"/>
                </a:lnTo>
                <a:lnTo>
                  <a:pt x="1689271" y="1414581"/>
                </a:lnTo>
                <a:lnTo>
                  <a:pt x="1690025" y="1416967"/>
                </a:lnTo>
                <a:lnTo>
                  <a:pt x="1691481" y="1420612"/>
                </a:lnTo>
                <a:lnTo>
                  <a:pt x="1690665" y="1419892"/>
                </a:lnTo>
                <a:lnTo>
                  <a:pt x="1688557" y="1414655"/>
                </a:lnTo>
                <a:lnTo>
                  <a:pt x="1688312" y="1411582"/>
                </a:lnTo>
                <a:lnTo>
                  <a:pt x="1688611" y="1407209"/>
                </a:lnTo>
                <a:lnTo>
                  <a:pt x="1688115" y="1407318"/>
                </a:lnTo>
                <a:lnTo>
                  <a:pt x="1687713" y="1408739"/>
                </a:lnTo>
                <a:lnTo>
                  <a:pt x="1687489" y="1410405"/>
                </a:lnTo>
                <a:lnTo>
                  <a:pt x="1686952" y="1411051"/>
                </a:lnTo>
                <a:lnTo>
                  <a:pt x="1686224" y="1408501"/>
                </a:lnTo>
                <a:lnTo>
                  <a:pt x="1686279" y="1407352"/>
                </a:lnTo>
                <a:lnTo>
                  <a:pt x="1687054" y="1406006"/>
                </a:lnTo>
                <a:lnTo>
                  <a:pt x="1686829" y="1405523"/>
                </a:lnTo>
                <a:lnTo>
                  <a:pt x="1685571" y="1404830"/>
                </a:lnTo>
                <a:lnTo>
                  <a:pt x="1685306" y="1403748"/>
                </a:lnTo>
                <a:lnTo>
                  <a:pt x="1685476" y="1402674"/>
                </a:lnTo>
                <a:lnTo>
                  <a:pt x="1684762" y="1402103"/>
                </a:lnTo>
                <a:lnTo>
                  <a:pt x="1684198" y="1402130"/>
                </a:lnTo>
                <a:lnTo>
                  <a:pt x="1684579" y="1404775"/>
                </a:lnTo>
                <a:lnTo>
                  <a:pt x="1685170" y="1406393"/>
                </a:lnTo>
                <a:lnTo>
                  <a:pt x="1685904" y="1410276"/>
                </a:lnTo>
                <a:lnTo>
                  <a:pt x="1687095" y="1412622"/>
                </a:lnTo>
                <a:lnTo>
                  <a:pt x="1687788" y="1414588"/>
                </a:lnTo>
                <a:lnTo>
                  <a:pt x="1695880" y="1435464"/>
                </a:lnTo>
                <a:lnTo>
                  <a:pt x="1697798" y="1438109"/>
                </a:lnTo>
                <a:lnTo>
                  <a:pt x="1698505" y="1440006"/>
                </a:lnTo>
                <a:lnTo>
                  <a:pt x="1699239" y="1443971"/>
                </a:lnTo>
                <a:lnTo>
                  <a:pt x="1699403" y="1449050"/>
                </a:lnTo>
                <a:lnTo>
                  <a:pt x="1698083" y="1458305"/>
                </a:lnTo>
                <a:lnTo>
                  <a:pt x="1697784" y="1464595"/>
                </a:lnTo>
                <a:lnTo>
                  <a:pt x="1697594" y="1464405"/>
                </a:lnTo>
                <a:lnTo>
                  <a:pt x="1697465" y="1463738"/>
                </a:lnTo>
                <a:lnTo>
                  <a:pt x="1697159" y="1463650"/>
                </a:lnTo>
                <a:lnTo>
                  <a:pt x="1696016" y="1466526"/>
                </a:lnTo>
                <a:lnTo>
                  <a:pt x="1694459" y="1469117"/>
                </a:lnTo>
                <a:lnTo>
                  <a:pt x="1693942" y="1473143"/>
                </a:lnTo>
                <a:lnTo>
                  <a:pt x="1693194" y="1475156"/>
                </a:lnTo>
                <a:lnTo>
                  <a:pt x="1690943" y="1477284"/>
                </a:lnTo>
                <a:lnTo>
                  <a:pt x="1689549" y="1477229"/>
                </a:lnTo>
                <a:lnTo>
                  <a:pt x="1686136" y="1478828"/>
                </a:lnTo>
                <a:lnTo>
                  <a:pt x="1683735" y="1478413"/>
                </a:lnTo>
                <a:lnTo>
                  <a:pt x="1680879" y="1479310"/>
                </a:lnTo>
                <a:lnTo>
                  <a:pt x="1679002" y="1479208"/>
                </a:lnTo>
                <a:lnTo>
                  <a:pt x="1677915" y="1477311"/>
                </a:lnTo>
                <a:lnTo>
                  <a:pt x="1678078" y="1476461"/>
                </a:lnTo>
                <a:lnTo>
                  <a:pt x="1678506" y="1475611"/>
                </a:lnTo>
                <a:lnTo>
                  <a:pt x="1679240" y="1475414"/>
                </a:lnTo>
                <a:lnTo>
                  <a:pt x="1681763" y="1477406"/>
                </a:lnTo>
                <a:lnTo>
                  <a:pt x="1682239" y="1476563"/>
                </a:lnTo>
                <a:lnTo>
                  <a:pt x="1681478" y="1475570"/>
                </a:lnTo>
                <a:lnTo>
                  <a:pt x="1680016" y="1475013"/>
                </a:lnTo>
                <a:lnTo>
                  <a:pt x="1678941" y="1474401"/>
                </a:lnTo>
                <a:lnTo>
                  <a:pt x="1676772" y="1469858"/>
                </a:lnTo>
                <a:lnTo>
                  <a:pt x="1674521" y="1466737"/>
                </a:lnTo>
                <a:lnTo>
                  <a:pt x="1674140" y="1464643"/>
                </a:lnTo>
                <a:lnTo>
                  <a:pt x="1670258" y="1463364"/>
                </a:lnTo>
                <a:lnTo>
                  <a:pt x="1667449" y="1461426"/>
                </a:lnTo>
                <a:lnTo>
                  <a:pt x="1665613" y="1457985"/>
                </a:lnTo>
                <a:lnTo>
                  <a:pt x="1664559" y="1451872"/>
                </a:lnTo>
                <a:lnTo>
                  <a:pt x="1663322" y="1451185"/>
                </a:lnTo>
                <a:lnTo>
                  <a:pt x="1662798" y="1450709"/>
                </a:lnTo>
                <a:lnTo>
                  <a:pt x="1664008" y="1448431"/>
                </a:lnTo>
                <a:lnTo>
                  <a:pt x="1665287" y="1446521"/>
                </a:lnTo>
                <a:lnTo>
                  <a:pt x="1664280" y="1446997"/>
                </a:lnTo>
                <a:lnTo>
                  <a:pt x="1663539" y="1447704"/>
                </a:lnTo>
                <a:lnTo>
                  <a:pt x="1662594" y="1449390"/>
                </a:lnTo>
                <a:lnTo>
                  <a:pt x="1661900" y="1449648"/>
                </a:lnTo>
                <a:lnTo>
                  <a:pt x="1661268" y="1449390"/>
                </a:lnTo>
                <a:lnTo>
                  <a:pt x="1660540" y="1446153"/>
                </a:lnTo>
                <a:lnTo>
                  <a:pt x="1660751" y="1442175"/>
                </a:lnTo>
                <a:lnTo>
                  <a:pt x="1661771" y="1440686"/>
                </a:lnTo>
                <a:lnTo>
                  <a:pt x="1660200" y="1440645"/>
                </a:lnTo>
                <a:lnTo>
                  <a:pt x="1658575" y="1441210"/>
                </a:lnTo>
                <a:lnTo>
                  <a:pt x="1658813" y="1442536"/>
                </a:lnTo>
                <a:lnTo>
                  <a:pt x="1658582" y="1443263"/>
                </a:lnTo>
                <a:lnTo>
                  <a:pt x="1657399" y="1443073"/>
                </a:lnTo>
                <a:lnTo>
                  <a:pt x="1656494" y="1442611"/>
                </a:lnTo>
                <a:lnTo>
                  <a:pt x="1655277" y="1441223"/>
                </a:lnTo>
                <a:lnTo>
                  <a:pt x="1653611" y="1438585"/>
                </a:lnTo>
                <a:lnTo>
                  <a:pt x="1650191" y="1431295"/>
                </a:lnTo>
                <a:lnTo>
                  <a:pt x="1649524" y="1430269"/>
                </a:lnTo>
                <a:lnTo>
                  <a:pt x="1648389" y="1429187"/>
                </a:lnTo>
                <a:lnTo>
                  <a:pt x="1648926" y="1428854"/>
                </a:lnTo>
                <a:lnTo>
                  <a:pt x="1649898" y="1428657"/>
                </a:lnTo>
                <a:lnTo>
                  <a:pt x="1652095" y="1425366"/>
                </a:lnTo>
                <a:lnTo>
                  <a:pt x="1653815" y="1423373"/>
                </a:lnTo>
                <a:lnTo>
                  <a:pt x="1654386" y="1421993"/>
                </a:lnTo>
                <a:lnTo>
                  <a:pt x="1654284" y="1421401"/>
                </a:lnTo>
                <a:lnTo>
                  <a:pt x="1653523" y="1420544"/>
                </a:lnTo>
                <a:lnTo>
                  <a:pt x="1652523" y="1421292"/>
                </a:lnTo>
                <a:lnTo>
                  <a:pt x="1652095" y="1421082"/>
                </a:lnTo>
                <a:lnTo>
                  <a:pt x="1650966" y="1419348"/>
                </a:lnTo>
                <a:lnTo>
                  <a:pt x="1649891" y="1418858"/>
                </a:lnTo>
                <a:lnTo>
                  <a:pt x="1649143" y="1419232"/>
                </a:lnTo>
                <a:lnTo>
                  <a:pt x="1649932" y="1420646"/>
                </a:lnTo>
                <a:lnTo>
                  <a:pt x="1650640" y="1421177"/>
                </a:lnTo>
                <a:lnTo>
                  <a:pt x="1650361" y="1423237"/>
                </a:lnTo>
                <a:lnTo>
                  <a:pt x="1650075" y="1423904"/>
                </a:lnTo>
                <a:lnTo>
                  <a:pt x="1649409" y="1424495"/>
                </a:lnTo>
                <a:lnTo>
                  <a:pt x="1648368" y="1424175"/>
                </a:lnTo>
                <a:lnTo>
                  <a:pt x="1647845" y="1424686"/>
                </a:lnTo>
                <a:lnTo>
                  <a:pt x="1647226" y="1424148"/>
                </a:lnTo>
                <a:lnTo>
                  <a:pt x="1646614" y="1423244"/>
                </a:lnTo>
                <a:lnTo>
                  <a:pt x="1645927" y="1421755"/>
                </a:lnTo>
                <a:lnTo>
                  <a:pt x="1647743" y="1413350"/>
                </a:lnTo>
                <a:lnTo>
                  <a:pt x="1649422" y="1407978"/>
                </a:lnTo>
                <a:lnTo>
                  <a:pt x="1649613" y="1401831"/>
                </a:lnTo>
                <a:lnTo>
                  <a:pt x="1649742" y="1400919"/>
                </a:lnTo>
                <a:lnTo>
                  <a:pt x="1649599" y="1399281"/>
                </a:lnTo>
                <a:lnTo>
                  <a:pt x="1647348" y="1395724"/>
                </a:lnTo>
                <a:lnTo>
                  <a:pt x="1637400" y="1387013"/>
                </a:lnTo>
                <a:lnTo>
                  <a:pt x="1629695" y="1376650"/>
                </a:lnTo>
                <a:lnTo>
                  <a:pt x="1623018" y="1372754"/>
                </a:lnTo>
                <a:lnTo>
                  <a:pt x="1617952" y="1373610"/>
                </a:lnTo>
                <a:lnTo>
                  <a:pt x="1617074" y="1374392"/>
                </a:lnTo>
                <a:lnTo>
                  <a:pt x="1616700" y="1375412"/>
                </a:lnTo>
                <a:lnTo>
                  <a:pt x="1617013" y="1376575"/>
                </a:lnTo>
                <a:lnTo>
                  <a:pt x="1616558" y="1377058"/>
                </a:lnTo>
                <a:lnTo>
                  <a:pt x="1615198" y="1376997"/>
                </a:lnTo>
                <a:lnTo>
                  <a:pt x="1613368" y="1377269"/>
                </a:lnTo>
                <a:lnTo>
                  <a:pt x="1608588" y="1379996"/>
                </a:lnTo>
                <a:lnTo>
                  <a:pt x="1606902" y="1379894"/>
                </a:lnTo>
                <a:lnTo>
                  <a:pt x="1605372" y="1380601"/>
                </a:lnTo>
                <a:lnTo>
                  <a:pt x="1604222" y="1381131"/>
                </a:lnTo>
                <a:lnTo>
                  <a:pt x="1601230" y="1381417"/>
                </a:lnTo>
                <a:lnTo>
                  <a:pt x="1598694" y="1382022"/>
                </a:lnTo>
                <a:lnTo>
                  <a:pt x="1597599" y="1381696"/>
                </a:lnTo>
                <a:lnTo>
                  <a:pt x="1596885" y="1380111"/>
                </a:lnTo>
                <a:lnTo>
                  <a:pt x="1596885" y="1378472"/>
                </a:lnTo>
                <a:lnTo>
                  <a:pt x="1597463" y="1379730"/>
                </a:lnTo>
                <a:lnTo>
                  <a:pt x="1598361" y="1380716"/>
                </a:lnTo>
                <a:lnTo>
                  <a:pt x="1598776" y="1380322"/>
                </a:lnTo>
                <a:lnTo>
                  <a:pt x="1598925" y="1379452"/>
                </a:lnTo>
                <a:lnTo>
                  <a:pt x="1598034" y="1377745"/>
                </a:lnTo>
                <a:lnTo>
                  <a:pt x="1595158" y="1375555"/>
                </a:lnTo>
                <a:lnTo>
                  <a:pt x="1591887" y="1372352"/>
                </a:lnTo>
                <a:lnTo>
                  <a:pt x="1592887" y="1372461"/>
                </a:lnTo>
                <a:lnTo>
                  <a:pt x="1593138" y="1371774"/>
                </a:lnTo>
                <a:lnTo>
                  <a:pt x="1592125" y="1370870"/>
                </a:lnTo>
                <a:lnTo>
                  <a:pt x="1592553" y="1369830"/>
                </a:lnTo>
                <a:lnTo>
                  <a:pt x="1593267" y="1368735"/>
                </a:lnTo>
                <a:lnTo>
                  <a:pt x="1591887" y="1368898"/>
                </a:lnTo>
                <a:lnTo>
                  <a:pt x="1590643" y="1369666"/>
                </a:lnTo>
                <a:lnTo>
                  <a:pt x="1590602" y="1370612"/>
                </a:lnTo>
                <a:lnTo>
                  <a:pt x="1590357" y="1371366"/>
                </a:lnTo>
                <a:lnTo>
                  <a:pt x="1589691" y="1371258"/>
                </a:lnTo>
                <a:lnTo>
                  <a:pt x="1588453" y="1370326"/>
                </a:lnTo>
                <a:lnTo>
                  <a:pt x="1582360" y="1367728"/>
                </a:lnTo>
                <a:lnTo>
                  <a:pt x="1577029" y="1366259"/>
                </a:lnTo>
                <a:lnTo>
                  <a:pt x="1581123" y="1365600"/>
                </a:lnTo>
                <a:lnTo>
                  <a:pt x="1583339" y="1366110"/>
                </a:lnTo>
                <a:lnTo>
                  <a:pt x="1583074" y="1365321"/>
                </a:lnTo>
                <a:lnTo>
                  <a:pt x="1582537" y="1364818"/>
                </a:lnTo>
                <a:lnTo>
                  <a:pt x="1580789" y="1364185"/>
                </a:lnTo>
                <a:lnTo>
                  <a:pt x="1578559" y="1364424"/>
                </a:lnTo>
                <a:lnTo>
                  <a:pt x="1577151" y="1364124"/>
                </a:lnTo>
                <a:lnTo>
                  <a:pt x="1575717" y="1364757"/>
                </a:lnTo>
                <a:lnTo>
                  <a:pt x="1574139" y="1365688"/>
                </a:lnTo>
                <a:lnTo>
                  <a:pt x="1572731" y="1366164"/>
                </a:lnTo>
                <a:lnTo>
                  <a:pt x="1567237" y="1366838"/>
                </a:lnTo>
                <a:lnTo>
                  <a:pt x="1562783" y="1367565"/>
                </a:lnTo>
                <a:lnTo>
                  <a:pt x="1563497" y="1366797"/>
                </a:lnTo>
                <a:lnTo>
                  <a:pt x="1564258" y="1366300"/>
                </a:lnTo>
                <a:lnTo>
                  <a:pt x="1566890" y="1365546"/>
                </a:lnTo>
                <a:lnTo>
                  <a:pt x="1567284" y="1363982"/>
                </a:lnTo>
                <a:lnTo>
                  <a:pt x="1566666" y="1362472"/>
                </a:lnTo>
                <a:lnTo>
                  <a:pt x="1565972" y="1362832"/>
                </a:lnTo>
                <a:lnTo>
                  <a:pt x="1565244" y="1364009"/>
                </a:lnTo>
                <a:lnTo>
                  <a:pt x="1564354" y="1363159"/>
                </a:lnTo>
                <a:lnTo>
                  <a:pt x="1563368" y="1363166"/>
                </a:lnTo>
                <a:lnTo>
                  <a:pt x="1563096" y="1365035"/>
                </a:lnTo>
                <a:lnTo>
                  <a:pt x="1561824" y="1366293"/>
                </a:lnTo>
                <a:lnTo>
                  <a:pt x="1561253" y="1367558"/>
                </a:lnTo>
                <a:lnTo>
                  <a:pt x="1557533" y="1368551"/>
                </a:lnTo>
                <a:lnTo>
                  <a:pt x="1557057" y="1368225"/>
                </a:lnTo>
                <a:lnTo>
                  <a:pt x="1558145" y="1367021"/>
                </a:lnTo>
                <a:lnTo>
                  <a:pt x="1558057" y="1366355"/>
                </a:lnTo>
                <a:lnTo>
                  <a:pt x="1556819" y="1366926"/>
                </a:lnTo>
                <a:lnTo>
                  <a:pt x="1554738" y="1369197"/>
                </a:lnTo>
                <a:lnTo>
                  <a:pt x="1547415" y="1369938"/>
                </a:lnTo>
                <a:lnTo>
                  <a:pt x="1547816" y="1369422"/>
                </a:lnTo>
                <a:lnTo>
                  <a:pt x="1549366" y="1369313"/>
                </a:lnTo>
                <a:lnTo>
                  <a:pt x="1551536" y="1368599"/>
                </a:lnTo>
                <a:lnTo>
                  <a:pt x="1551093" y="1367388"/>
                </a:lnTo>
                <a:lnTo>
                  <a:pt x="1550257" y="1366055"/>
                </a:lnTo>
                <a:lnTo>
                  <a:pt x="1549482" y="1365906"/>
                </a:lnTo>
                <a:lnTo>
                  <a:pt x="1548972" y="1365124"/>
                </a:lnTo>
                <a:lnTo>
                  <a:pt x="1548999" y="1362662"/>
                </a:lnTo>
                <a:lnTo>
                  <a:pt x="1548503" y="1361221"/>
                </a:lnTo>
                <a:lnTo>
                  <a:pt x="1547313" y="1359738"/>
                </a:lnTo>
                <a:lnTo>
                  <a:pt x="1546912" y="1360024"/>
                </a:lnTo>
                <a:lnTo>
                  <a:pt x="1546034" y="1362567"/>
                </a:lnTo>
                <a:lnTo>
                  <a:pt x="1545307" y="1365892"/>
                </a:lnTo>
                <a:lnTo>
                  <a:pt x="1544946" y="1366967"/>
                </a:lnTo>
                <a:lnTo>
                  <a:pt x="1542777" y="1367042"/>
                </a:lnTo>
                <a:lnTo>
                  <a:pt x="1540853" y="1366810"/>
                </a:lnTo>
                <a:lnTo>
                  <a:pt x="1534325" y="1367212"/>
                </a:lnTo>
                <a:lnTo>
                  <a:pt x="1531890" y="1366083"/>
                </a:lnTo>
                <a:lnTo>
                  <a:pt x="1530877" y="1365865"/>
                </a:lnTo>
                <a:lnTo>
                  <a:pt x="1530258" y="1365892"/>
                </a:lnTo>
                <a:lnTo>
                  <a:pt x="1527423" y="1366926"/>
                </a:lnTo>
                <a:lnTo>
                  <a:pt x="1524186" y="1367715"/>
                </a:lnTo>
                <a:lnTo>
                  <a:pt x="1523424" y="1367463"/>
                </a:lnTo>
                <a:lnTo>
                  <a:pt x="1522336" y="1367429"/>
                </a:lnTo>
                <a:lnTo>
                  <a:pt x="1519990" y="1370115"/>
                </a:lnTo>
                <a:lnTo>
                  <a:pt x="1517222" y="1371373"/>
                </a:lnTo>
                <a:lnTo>
                  <a:pt x="1510246" y="1369109"/>
                </a:lnTo>
                <a:lnTo>
                  <a:pt x="1508512" y="1367293"/>
                </a:lnTo>
                <a:lnTo>
                  <a:pt x="1506968" y="1366905"/>
                </a:lnTo>
                <a:lnTo>
                  <a:pt x="1505071" y="1366681"/>
                </a:lnTo>
                <a:lnTo>
                  <a:pt x="1503038" y="1368918"/>
                </a:lnTo>
                <a:lnTo>
                  <a:pt x="1501487" y="1371931"/>
                </a:lnTo>
                <a:lnTo>
                  <a:pt x="1503928" y="1373583"/>
                </a:lnTo>
                <a:lnTo>
                  <a:pt x="1506023" y="1374372"/>
                </a:lnTo>
                <a:lnTo>
                  <a:pt x="1509477" y="1373712"/>
                </a:lnTo>
                <a:lnTo>
                  <a:pt x="1511388" y="1372250"/>
                </a:lnTo>
                <a:lnTo>
                  <a:pt x="1512945" y="1372298"/>
                </a:lnTo>
                <a:lnTo>
                  <a:pt x="1513693" y="1372006"/>
                </a:lnTo>
                <a:lnTo>
                  <a:pt x="1514373" y="1371244"/>
                </a:lnTo>
                <a:lnTo>
                  <a:pt x="1515706" y="1371842"/>
                </a:lnTo>
                <a:lnTo>
                  <a:pt x="1515754" y="1372448"/>
                </a:lnTo>
                <a:lnTo>
                  <a:pt x="1514808" y="1373298"/>
                </a:lnTo>
                <a:lnTo>
                  <a:pt x="1513612" y="1374012"/>
                </a:lnTo>
                <a:lnTo>
                  <a:pt x="1512891" y="1374855"/>
                </a:lnTo>
                <a:lnTo>
                  <a:pt x="1514251" y="1376548"/>
                </a:lnTo>
                <a:lnTo>
                  <a:pt x="1516393" y="1377119"/>
                </a:lnTo>
                <a:lnTo>
                  <a:pt x="1517195" y="1376874"/>
                </a:lnTo>
                <a:lnTo>
                  <a:pt x="1517692" y="1374970"/>
                </a:lnTo>
                <a:lnTo>
                  <a:pt x="1519011" y="1373740"/>
                </a:lnTo>
                <a:lnTo>
                  <a:pt x="1520799" y="1374005"/>
                </a:lnTo>
                <a:lnTo>
                  <a:pt x="1520548" y="1374780"/>
                </a:lnTo>
                <a:lnTo>
                  <a:pt x="1520799" y="1375508"/>
                </a:lnTo>
                <a:lnTo>
                  <a:pt x="1521622" y="1376752"/>
                </a:lnTo>
                <a:lnTo>
                  <a:pt x="1521527" y="1378534"/>
                </a:lnTo>
                <a:lnTo>
                  <a:pt x="1521683" y="1378962"/>
                </a:lnTo>
                <a:lnTo>
                  <a:pt x="1519759" y="1379744"/>
                </a:lnTo>
                <a:lnTo>
                  <a:pt x="1518324" y="1380009"/>
                </a:lnTo>
                <a:lnTo>
                  <a:pt x="1517175" y="1381036"/>
                </a:lnTo>
                <a:lnTo>
                  <a:pt x="1517780" y="1381628"/>
                </a:lnTo>
                <a:lnTo>
                  <a:pt x="1516610" y="1382151"/>
                </a:lnTo>
                <a:lnTo>
                  <a:pt x="1515822" y="1381940"/>
                </a:lnTo>
                <a:lnTo>
                  <a:pt x="1515420" y="1382131"/>
                </a:lnTo>
                <a:lnTo>
                  <a:pt x="1515298" y="1382763"/>
                </a:lnTo>
                <a:lnTo>
                  <a:pt x="1514693" y="1383341"/>
                </a:lnTo>
                <a:lnTo>
                  <a:pt x="1515570" y="1385103"/>
                </a:lnTo>
                <a:lnTo>
                  <a:pt x="1517372" y="1386245"/>
                </a:lnTo>
                <a:lnTo>
                  <a:pt x="1518644" y="1387686"/>
                </a:lnTo>
                <a:lnTo>
                  <a:pt x="1523757" y="1389577"/>
                </a:lnTo>
                <a:lnTo>
                  <a:pt x="1524995" y="1389523"/>
                </a:lnTo>
                <a:lnTo>
                  <a:pt x="1526212" y="1391427"/>
                </a:lnTo>
                <a:lnTo>
                  <a:pt x="1527198" y="1392079"/>
                </a:lnTo>
                <a:lnTo>
                  <a:pt x="1528143" y="1392413"/>
                </a:lnTo>
                <a:lnTo>
                  <a:pt x="1528035" y="1393718"/>
                </a:lnTo>
                <a:lnTo>
                  <a:pt x="1526348" y="1394677"/>
                </a:lnTo>
                <a:lnTo>
                  <a:pt x="1525893" y="1395819"/>
                </a:lnTo>
                <a:lnTo>
                  <a:pt x="1525471" y="1396459"/>
                </a:lnTo>
                <a:lnTo>
                  <a:pt x="1524709" y="1395649"/>
                </a:lnTo>
                <a:lnTo>
                  <a:pt x="1523934" y="1395058"/>
                </a:lnTo>
                <a:lnTo>
                  <a:pt x="1522132" y="1396846"/>
                </a:lnTo>
                <a:lnTo>
                  <a:pt x="1521262" y="1397227"/>
                </a:lnTo>
                <a:lnTo>
                  <a:pt x="1521690" y="1395296"/>
                </a:lnTo>
                <a:lnTo>
                  <a:pt x="1521010" y="1394541"/>
                </a:lnTo>
                <a:lnTo>
                  <a:pt x="1519983" y="1392603"/>
                </a:lnTo>
                <a:lnTo>
                  <a:pt x="1518481" y="1391406"/>
                </a:lnTo>
                <a:lnTo>
                  <a:pt x="1517420" y="1391005"/>
                </a:lnTo>
                <a:lnTo>
                  <a:pt x="1516597" y="1390250"/>
                </a:lnTo>
                <a:lnTo>
                  <a:pt x="1515597" y="1389944"/>
                </a:lnTo>
                <a:lnTo>
                  <a:pt x="1514747" y="1390026"/>
                </a:lnTo>
                <a:lnTo>
                  <a:pt x="1513306" y="1389584"/>
                </a:lnTo>
                <a:lnTo>
                  <a:pt x="1513210" y="1388550"/>
                </a:lnTo>
                <a:lnTo>
                  <a:pt x="1512809" y="1387775"/>
                </a:lnTo>
                <a:lnTo>
                  <a:pt x="1511680" y="1386864"/>
                </a:lnTo>
                <a:lnTo>
                  <a:pt x="1506302" y="1385136"/>
                </a:lnTo>
                <a:lnTo>
                  <a:pt x="1506268" y="1385850"/>
                </a:lnTo>
                <a:lnTo>
                  <a:pt x="1506642" y="1386388"/>
                </a:lnTo>
                <a:lnTo>
                  <a:pt x="1507417" y="1386748"/>
                </a:lnTo>
                <a:lnTo>
                  <a:pt x="1508342" y="1387442"/>
                </a:lnTo>
                <a:lnTo>
                  <a:pt x="1508335" y="1389502"/>
                </a:lnTo>
                <a:lnTo>
                  <a:pt x="1507934" y="1390373"/>
                </a:lnTo>
                <a:lnTo>
                  <a:pt x="1507764" y="1391610"/>
                </a:lnTo>
                <a:lnTo>
                  <a:pt x="1507403" y="1392875"/>
                </a:lnTo>
                <a:lnTo>
                  <a:pt x="1506744" y="1393868"/>
                </a:lnTo>
                <a:lnTo>
                  <a:pt x="1505275" y="1394541"/>
                </a:lnTo>
                <a:lnTo>
                  <a:pt x="1504629" y="1393977"/>
                </a:lnTo>
                <a:lnTo>
                  <a:pt x="1503582" y="1391263"/>
                </a:lnTo>
                <a:lnTo>
                  <a:pt x="1502099" y="1390413"/>
                </a:lnTo>
                <a:lnTo>
                  <a:pt x="1499746" y="1390311"/>
                </a:lnTo>
                <a:lnTo>
                  <a:pt x="1498148" y="1390923"/>
                </a:lnTo>
                <a:lnTo>
                  <a:pt x="1496408" y="1393555"/>
                </a:lnTo>
                <a:lnTo>
                  <a:pt x="1495000" y="1393983"/>
                </a:lnTo>
                <a:lnTo>
                  <a:pt x="1490192" y="1392623"/>
                </a:lnTo>
                <a:lnTo>
                  <a:pt x="1484711" y="1390543"/>
                </a:lnTo>
                <a:lnTo>
                  <a:pt x="1484854" y="1389849"/>
                </a:lnTo>
                <a:lnTo>
                  <a:pt x="1485718" y="1389624"/>
                </a:lnTo>
                <a:lnTo>
                  <a:pt x="1487377" y="1389910"/>
                </a:lnTo>
                <a:lnTo>
                  <a:pt x="1487289" y="1389196"/>
                </a:lnTo>
                <a:lnTo>
                  <a:pt x="1485595" y="1386870"/>
                </a:lnTo>
                <a:lnTo>
                  <a:pt x="1485289" y="1385823"/>
                </a:lnTo>
                <a:lnTo>
                  <a:pt x="1485507" y="1384545"/>
                </a:lnTo>
                <a:lnTo>
                  <a:pt x="1484956" y="1384572"/>
                </a:lnTo>
                <a:lnTo>
                  <a:pt x="1483943" y="1385646"/>
                </a:lnTo>
                <a:lnTo>
                  <a:pt x="1480448" y="1384735"/>
                </a:lnTo>
                <a:lnTo>
                  <a:pt x="1479482" y="1383640"/>
                </a:lnTo>
                <a:lnTo>
                  <a:pt x="1477429" y="1380567"/>
                </a:lnTo>
                <a:lnTo>
                  <a:pt x="1474532" y="1380465"/>
                </a:lnTo>
                <a:lnTo>
                  <a:pt x="1473219" y="1378602"/>
                </a:lnTo>
                <a:lnTo>
                  <a:pt x="1470846" y="1379384"/>
                </a:lnTo>
                <a:lnTo>
                  <a:pt x="1469649" y="1380247"/>
                </a:lnTo>
                <a:lnTo>
                  <a:pt x="1468595" y="1381587"/>
                </a:lnTo>
                <a:lnTo>
                  <a:pt x="1469003" y="1382281"/>
                </a:lnTo>
                <a:lnTo>
                  <a:pt x="1470057" y="1383382"/>
                </a:lnTo>
                <a:lnTo>
                  <a:pt x="1469581" y="1383919"/>
                </a:lnTo>
                <a:lnTo>
                  <a:pt x="1466202" y="1384701"/>
                </a:lnTo>
                <a:lnTo>
                  <a:pt x="1458368" y="1383824"/>
                </a:lnTo>
                <a:lnTo>
                  <a:pt x="1456076" y="1383001"/>
                </a:lnTo>
                <a:lnTo>
                  <a:pt x="1453003" y="1381261"/>
                </a:lnTo>
                <a:lnTo>
                  <a:pt x="1448746" y="1379846"/>
                </a:lnTo>
                <a:lnTo>
                  <a:pt x="1446692" y="1379615"/>
                </a:lnTo>
                <a:lnTo>
                  <a:pt x="1444686" y="1379894"/>
                </a:lnTo>
                <a:lnTo>
                  <a:pt x="1438838" y="1380036"/>
                </a:lnTo>
                <a:lnTo>
                  <a:pt x="1437485" y="1380411"/>
                </a:lnTo>
                <a:lnTo>
                  <a:pt x="1436329" y="1381016"/>
                </a:lnTo>
                <a:lnTo>
                  <a:pt x="1435581" y="1380349"/>
                </a:lnTo>
                <a:lnTo>
                  <a:pt x="1435234" y="1379159"/>
                </a:lnTo>
                <a:lnTo>
                  <a:pt x="1435914" y="1378969"/>
                </a:lnTo>
                <a:lnTo>
                  <a:pt x="1436669" y="1378268"/>
                </a:lnTo>
                <a:lnTo>
                  <a:pt x="1437349" y="1376881"/>
                </a:lnTo>
                <a:lnTo>
                  <a:pt x="1437431" y="1376038"/>
                </a:lnTo>
                <a:lnTo>
                  <a:pt x="1436955" y="1375494"/>
                </a:lnTo>
                <a:lnTo>
                  <a:pt x="1436050" y="1375440"/>
                </a:lnTo>
                <a:lnTo>
                  <a:pt x="1434051" y="1379050"/>
                </a:lnTo>
                <a:lnTo>
                  <a:pt x="1435193" y="1381070"/>
                </a:lnTo>
                <a:lnTo>
                  <a:pt x="1435119" y="1381798"/>
                </a:lnTo>
                <a:lnTo>
                  <a:pt x="1431127" y="1382212"/>
                </a:lnTo>
                <a:lnTo>
                  <a:pt x="1422063" y="1386272"/>
                </a:lnTo>
                <a:lnTo>
                  <a:pt x="1418527" y="1388462"/>
                </a:lnTo>
                <a:lnTo>
                  <a:pt x="1418710" y="1387727"/>
                </a:lnTo>
                <a:lnTo>
                  <a:pt x="1422981" y="1384892"/>
                </a:lnTo>
                <a:lnTo>
                  <a:pt x="1421471" y="1384457"/>
                </a:lnTo>
                <a:lnTo>
                  <a:pt x="1419043" y="1385164"/>
                </a:lnTo>
                <a:lnTo>
                  <a:pt x="1418173" y="1384892"/>
                </a:lnTo>
                <a:lnTo>
                  <a:pt x="1419200" y="1382546"/>
                </a:lnTo>
                <a:lnTo>
                  <a:pt x="1418867" y="1380472"/>
                </a:lnTo>
                <a:lnTo>
                  <a:pt x="1417139" y="1380417"/>
                </a:lnTo>
                <a:lnTo>
                  <a:pt x="1416038" y="1382070"/>
                </a:lnTo>
                <a:lnTo>
                  <a:pt x="1415276" y="1382002"/>
                </a:lnTo>
                <a:lnTo>
                  <a:pt x="1414276" y="1381294"/>
                </a:lnTo>
                <a:lnTo>
                  <a:pt x="1413501" y="1381519"/>
                </a:lnTo>
                <a:lnTo>
                  <a:pt x="1414073" y="1385266"/>
                </a:lnTo>
                <a:lnTo>
                  <a:pt x="1415161" y="1386803"/>
                </a:lnTo>
                <a:lnTo>
                  <a:pt x="1416072" y="1388768"/>
                </a:lnTo>
                <a:lnTo>
                  <a:pt x="1413590" y="1391182"/>
                </a:lnTo>
                <a:lnTo>
                  <a:pt x="1411284" y="1393174"/>
                </a:lnTo>
                <a:lnTo>
                  <a:pt x="1411033" y="1395099"/>
                </a:lnTo>
                <a:lnTo>
                  <a:pt x="1408714" y="1397601"/>
                </a:lnTo>
                <a:lnTo>
                  <a:pt x="1406538" y="1399022"/>
                </a:lnTo>
                <a:lnTo>
                  <a:pt x="1401418" y="1402354"/>
                </a:lnTo>
                <a:lnTo>
                  <a:pt x="1399956" y="1403061"/>
                </a:lnTo>
                <a:lnTo>
                  <a:pt x="1397644" y="1404605"/>
                </a:lnTo>
                <a:lnTo>
                  <a:pt x="1394461" y="1405761"/>
                </a:lnTo>
                <a:lnTo>
                  <a:pt x="1391401" y="1407597"/>
                </a:lnTo>
                <a:lnTo>
                  <a:pt x="1390374" y="1407876"/>
                </a:lnTo>
                <a:lnTo>
                  <a:pt x="1392326" y="1406319"/>
                </a:lnTo>
                <a:lnTo>
                  <a:pt x="1394638" y="1404782"/>
                </a:lnTo>
                <a:lnTo>
                  <a:pt x="1392652" y="1404993"/>
                </a:lnTo>
                <a:lnTo>
                  <a:pt x="1389592" y="1404285"/>
                </a:lnTo>
                <a:lnTo>
                  <a:pt x="1387722" y="1404245"/>
                </a:lnTo>
                <a:lnTo>
                  <a:pt x="1387715" y="1404809"/>
                </a:lnTo>
                <a:lnTo>
                  <a:pt x="1386294" y="1405605"/>
                </a:lnTo>
                <a:lnTo>
                  <a:pt x="1384819" y="1404442"/>
                </a:lnTo>
                <a:lnTo>
                  <a:pt x="1384180" y="1403660"/>
                </a:lnTo>
                <a:lnTo>
                  <a:pt x="1383873" y="1402980"/>
                </a:lnTo>
                <a:lnTo>
                  <a:pt x="1383248" y="1402817"/>
                </a:lnTo>
                <a:lnTo>
                  <a:pt x="1382649" y="1403130"/>
                </a:lnTo>
                <a:lnTo>
                  <a:pt x="1384853" y="1407889"/>
                </a:lnTo>
                <a:lnTo>
                  <a:pt x="1385791" y="1408093"/>
                </a:lnTo>
                <a:lnTo>
                  <a:pt x="1386825" y="1408563"/>
                </a:lnTo>
                <a:lnTo>
                  <a:pt x="1385533" y="1409671"/>
                </a:lnTo>
                <a:lnTo>
                  <a:pt x="1384139" y="1410514"/>
                </a:lnTo>
                <a:lnTo>
                  <a:pt x="1381949" y="1411072"/>
                </a:lnTo>
                <a:lnTo>
                  <a:pt x="1380099" y="1409338"/>
                </a:lnTo>
                <a:lnTo>
                  <a:pt x="1379698" y="1411514"/>
                </a:lnTo>
                <a:lnTo>
                  <a:pt x="1379460" y="1413683"/>
                </a:lnTo>
                <a:lnTo>
                  <a:pt x="1378841" y="1414241"/>
                </a:lnTo>
                <a:lnTo>
                  <a:pt x="1377849" y="1415036"/>
                </a:lnTo>
                <a:lnTo>
                  <a:pt x="1377311" y="1414438"/>
                </a:lnTo>
                <a:lnTo>
                  <a:pt x="1377053" y="1413595"/>
                </a:lnTo>
                <a:lnTo>
                  <a:pt x="1376414" y="1414343"/>
                </a:lnTo>
                <a:lnTo>
                  <a:pt x="1375482" y="1414907"/>
                </a:lnTo>
                <a:lnTo>
                  <a:pt x="1373945" y="1415023"/>
                </a:lnTo>
                <a:lnTo>
                  <a:pt x="1372796" y="1415322"/>
                </a:lnTo>
                <a:lnTo>
                  <a:pt x="1372823" y="1416220"/>
                </a:lnTo>
                <a:lnTo>
                  <a:pt x="1373089" y="1417124"/>
                </a:lnTo>
                <a:lnTo>
                  <a:pt x="1375129" y="1416410"/>
                </a:lnTo>
                <a:lnTo>
                  <a:pt x="1374387" y="1418729"/>
                </a:lnTo>
                <a:lnTo>
                  <a:pt x="1372511" y="1421020"/>
                </a:lnTo>
                <a:lnTo>
                  <a:pt x="1370981" y="1421558"/>
                </a:lnTo>
                <a:lnTo>
                  <a:pt x="1368641" y="1421224"/>
                </a:lnTo>
                <a:lnTo>
                  <a:pt x="1368063" y="1421456"/>
                </a:lnTo>
                <a:lnTo>
                  <a:pt x="1367546" y="1421932"/>
                </a:lnTo>
                <a:lnTo>
                  <a:pt x="1370273" y="1425502"/>
                </a:lnTo>
                <a:lnTo>
                  <a:pt x="1368519" y="1430880"/>
                </a:lnTo>
                <a:lnTo>
                  <a:pt x="1367397" y="1432832"/>
                </a:lnTo>
                <a:lnTo>
                  <a:pt x="1366622" y="1433084"/>
                </a:lnTo>
                <a:lnTo>
                  <a:pt x="1365765" y="1433145"/>
                </a:lnTo>
                <a:lnTo>
                  <a:pt x="1362746" y="1431418"/>
                </a:lnTo>
                <a:lnTo>
                  <a:pt x="1361100" y="1430078"/>
                </a:lnTo>
                <a:lnTo>
                  <a:pt x="1362555" y="1433716"/>
                </a:lnTo>
                <a:lnTo>
                  <a:pt x="1366513" y="1434777"/>
                </a:lnTo>
                <a:lnTo>
                  <a:pt x="1366717" y="1436157"/>
                </a:lnTo>
                <a:lnTo>
                  <a:pt x="1366696" y="1437327"/>
                </a:lnTo>
                <a:lnTo>
                  <a:pt x="1365915" y="1438707"/>
                </a:lnTo>
                <a:lnTo>
                  <a:pt x="1365187" y="1440536"/>
                </a:lnTo>
                <a:lnTo>
                  <a:pt x="1365724" y="1441808"/>
                </a:lnTo>
                <a:lnTo>
                  <a:pt x="1366350" y="1444956"/>
                </a:lnTo>
                <a:lnTo>
                  <a:pt x="1366887" y="1446398"/>
                </a:lnTo>
                <a:lnTo>
                  <a:pt x="1367472" y="1450771"/>
                </a:lnTo>
                <a:lnTo>
                  <a:pt x="1368097" y="1452661"/>
                </a:lnTo>
                <a:lnTo>
                  <a:pt x="1371695" y="1459611"/>
                </a:lnTo>
                <a:lnTo>
                  <a:pt x="1372905" y="1459665"/>
                </a:lnTo>
                <a:lnTo>
                  <a:pt x="1373095" y="1460413"/>
                </a:lnTo>
                <a:lnTo>
                  <a:pt x="1372980" y="1461855"/>
                </a:lnTo>
                <a:lnTo>
                  <a:pt x="1370396" y="1462276"/>
                </a:lnTo>
                <a:lnTo>
                  <a:pt x="1369308" y="1462916"/>
                </a:lnTo>
                <a:lnTo>
                  <a:pt x="1369097" y="1463473"/>
                </a:lnTo>
                <a:lnTo>
                  <a:pt x="1368941" y="1463772"/>
                </a:lnTo>
                <a:lnTo>
                  <a:pt x="1368607" y="1463745"/>
                </a:lnTo>
                <a:lnTo>
                  <a:pt x="1367377" y="1463344"/>
                </a:lnTo>
                <a:lnTo>
                  <a:pt x="1364568" y="1461372"/>
                </a:lnTo>
                <a:lnTo>
                  <a:pt x="1360481" y="1460148"/>
                </a:lnTo>
                <a:lnTo>
                  <a:pt x="1355109" y="1459672"/>
                </a:lnTo>
                <a:lnTo>
                  <a:pt x="1351437" y="1458686"/>
                </a:lnTo>
                <a:lnTo>
                  <a:pt x="1349465" y="1457183"/>
                </a:lnTo>
                <a:lnTo>
                  <a:pt x="1347412" y="1456285"/>
                </a:lnTo>
                <a:lnTo>
                  <a:pt x="1345270" y="1456007"/>
                </a:lnTo>
                <a:lnTo>
                  <a:pt x="1343488" y="1455191"/>
                </a:lnTo>
                <a:lnTo>
                  <a:pt x="1342080" y="1453837"/>
                </a:lnTo>
                <a:lnTo>
                  <a:pt x="1340020" y="1452974"/>
                </a:lnTo>
                <a:lnTo>
                  <a:pt x="1337307" y="1452593"/>
                </a:lnTo>
                <a:lnTo>
                  <a:pt x="1335539" y="1451580"/>
                </a:lnTo>
                <a:lnTo>
                  <a:pt x="1334315" y="1449091"/>
                </a:lnTo>
                <a:lnTo>
                  <a:pt x="1334308" y="1449057"/>
                </a:lnTo>
                <a:lnTo>
                  <a:pt x="1333206" y="1444895"/>
                </a:lnTo>
                <a:lnTo>
                  <a:pt x="1331819" y="1442284"/>
                </a:lnTo>
                <a:lnTo>
                  <a:pt x="1329126" y="1439047"/>
                </a:lnTo>
                <a:lnTo>
                  <a:pt x="1328881" y="1438619"/>
                </a:lnTo>
                <a:lnTo>
                  <a:pt x="1328881" y="1438619"/>
                </a:lnTo>
                <a:lnTo>
                  <a:pt x="1328861" y="1438089"/>
                </a:lnTo>
                <a:lnTo>
                  <a:pt x="1329194" y="1436205"/>
                </a:lnTo>
                <a:lnTo>
                  <a:pt x="1328909" y="1434845"/>
                </a:lnTo>
                <a:lnTo>
                  <a:pt x="1328059" y="1433736"/>
                </a:lnTo>
                <a:lnTo>
                  <a:pt x="1327861" y="1432567"/>
                </a:lnTo>
                <a:lnTo>
                  <a:pt x="1328324" y="1431336"/>
                </a:lnTo>
                <a:lnTo>
                  <a:pt x="1328351" y="1429854"/>
                </a:lnTo>
                <a:lnTo>
                  <a:pt x="1327950" y="1428120"/>
                </a:lnTo>
                <a:lnTo>
                  <a:pt x="1326236" y="1426243"/>
                </a:lnTo>
                <a:lnTo>
                  <a:pt x="1323203" y="1424230"/>
                </a:lnTo>
                <a:lnTo>
                  <a:pt x="1320619" y="1421279"/>
                </a:lnTo>
                <a:lnTo>
                  <a:pt x="1318491" y="1417396"/>
                </a:lnTo>
                <a:lnTo>
                  <a:pt x="1316383" y="1414703"/>
                </a:lnTo>
                <a:lnTo>
                  <a:pt x="1314295" y="1413200"/>
                </a:lnTo>
                <a:lnTo>
                  <a:pt x="1312874" y="1411364"/>
                </a:lnTo>
                <a:lnTo>
                  <a:pt x="1312106" y="1409195"/>
                </a:lnTo>
                <a:lnTo>
                  <a:pt x="1311881" y="1407937"/>
                </a:lnTo>
                <a:lnTo>
                  <a:pt x="1312194" y="1407590"/>
                </a:lnTo>
                <a:lnTo>
                  <a:pt x="1310916" y="1405176"/>
                </a:lnTo>
                <a:lnTo>
                  <a:pt x="1308039" y="1400695"/>
                </a:lnTo>
                <a:lnTo>
                  <a:pt x="1306387" y="1397411"/>
                </a:lnTo>
                <a:lnTo>
                  <a:pt x="1305958" y="1395330"/>
                </a:lnTo>
                <a:lnTo>
                  <a:pt x="1304129" y="1392855"/>
                </a:lnTo>
                <a:lnTo>
                  <a:pt x="1300892" y="1389978"/>
                </a:lnTo>
                <a:lnTo>
                  <a:pt x="1299138" y="1388108"/>
                </a:lnTo>
                <a:lnTo>
                  <a:pt x="1298710" y="1386809"/>
                </a:lnTo>
                <a:lnTo>
                  <a:pt x="1298703" y="1386809"/>
                </a:lnTo>
                <a:lnTo>
                  <a:pt x="1293657" y="1383015"/>
                </a:lnTo>
                <a:lnTo>
                  <a:pt x="1292188" y="1380642"/>
                </a:lnTo>
                <a:lnTo>
                  <a:pt x="1291046" y="1379894"/>
                </a:lnTo>
                <a:lnTo>
                  <a:pt x="1289734" y="1379975"/>
                </a:lnTo>
                <a:lnTo>
                  <a:pt x="1289060" y="1379744"/>
                </a:lnTo>
                <a:lnTo>
                  <a:pt x="1289026" y="1379207"/>
                </a:lnTo>
                <a:lnTo>
                  <a:pt x="1288598" y="1379180"/>
                </a:lnTo>
                <a:lnTo>
                  <a:pt x="1287775" y="1379669"/>
                </a:lnTo>
                <a:lnTo>
                  <a:pt x="1285089" y="1379765"/>
                </a:lnTo>
                <a:lnTo>
                  <a:pt x="1280540" y="1379479"/>
                </a:lnTo>
                <a:lnTo>
                  <a:pt x="1277255" y="1378833"/>
                </a:lnTo>
                <a:lnTo>
                  <a:pt x="1275236" y="1377833"/>
                </a:lnTo>
                <a:lnTo>
                  <a:pt x="1273821" y="1377969"/>
                </a:lnTo>
                <a:lnTo>
                  <a:pt x="1273005" y="1379248"/>
                </a:lnTo>
                <a:lnTo>
                  <a:pt x="1271278" y="1380070"/>
                </a:lnTo>
                <a:lnTo>
                  <a:pt x="1268633" y="1380438"/>
                </a:lnTo>
                <a:lnTo>
                  <a:pt x="1266362" y="1382804"/>
                </a:lnTo>
                <a:lnTo>
                  <a:pt x="1264458" y="1387170"/>
                </a:lnTo>
                <a:lnTo>
                  <a:pt x="1263621" y="1389971"/>
                </a:lnTo>
                <a:lnTo>
                  <a:pt x="1263853" y="1391223"/>
                </a:lnTo>
                <a:lnTo>
                  <a:pt x="1263349" y="1392127"/>
                </a:lnTo>
                <a:lnTo>
                  <a:pt x="1262112" y="1392691"/>
                </a:lnTo>
                <a:lnTo>
                  <a:pt x="1260854" y="1393956"/>
                </a:lnTo>
                <a:lnTo>
                  <a:pt x="1259575" y="1395921"/>
                </a:lnTo>
                <a:lnTo>
                  <a:pt x="1258079" y="1396873"/>
                </a:lnTo>
                <a:lnTo>
                  <a:pt x="1256372" y="1396805"/>
                </a:lnTo>
                <a:lnTo>
                  <a:pt x="1253217" y="1395296"/>
                </a:lnTo>
                <a:lnTo>
                  <a:pt x="1248620" y="1392331"/>
                </a:lnTo>
                <a:lnTo>
                  <a:pt x="1245016" y="1390495"/>
                </a:lnTo>
                <a:lnTo>
                  <a:pt x="1242405" y="1389794"/>
                </a:lnTo>
                <a:lnTo>
                  <a:pt x="1240100" y="1388421"/>
                </a:lnTo>
                <a:lnTo>
                  <a:pt x="1238101" y="1386374"/>
                </a:lnTo>
                <a:lnTo>
                  <a:pt x="1236258" y="1385007"/>
                </a:lnTo>
                <a:lnTo>
                  <a:pt x="1234572" y="1384320"/>
                </a:lnTo>
                <a:lnTo>
                  <a:pt x="1232600" y="1382049"/>
                </a:lnTo>
                <a:lnTo>
                  <a:pt x="1230342" y="1378187"/>
                </a:lnTo>
                <a:lnTo>
                  <a:pt x="1229213" y="1375202"/>
                </a:lnTo>
                <a:lnTo>
                  <a:pt x="1229213" y="1372046"/>
                </a:lnTo>
                <a:lnTo>
                  <a:pt x="1226262" y="1365158"/>
                </a:lnTo>
                <a:lnTo>
                  <a:pt x="1224698" y="1362166"/>
                </a:lnTo>
                <a:lnTo>
                  <a:pt x="1223535" y="1360785"/>
                </a:lnTo>
                <a:lnTo>
                  <a:pt x="1221264" y="1359140"/>
                </a:lnTo>
                <a:lnTo>
                  <a:pt x="1217871" y="1357222"/>
                </a:lnTo>
                <a:lnTo>
                  <a:pt x="1213328" y="1353387"/>
                </a:lnTo>
                <a:lnTo>
                  <a:pt x="1207630" y="1347614"/>
                </a:lnTo>
                <a:lnTo>
                  <a:pt x="1203597" y="1344132"/>
                </a:lnTo>
                <a:lnTo>
                  <a:pt x="1201231" y="1342949"/>
                </a:lnTo>
                <a:lnTo>
                  <a:pt x="1199177" y="1340861"/>
                </a:lnTo>
                <a:lnTo>
                  <a:pt x="1197436" y="1337869"/>
                </a:lnTo>
                <a:lnTo>
                  <a:pt x="1195736" y="1335958"/>
                </a:lnTo>
                <a:lnTo>
                  <a:pt x="1195560" y="1335870"/>
                </a:lnTo>
                <a:lnTo>
                  <a:pt x="1195410" y="1335829"/>
                </a:lnTo>
                <a:lnTo>
                  <a:pt x="1191214" y="1335802"/>
                </a:lnTo>
                <a:lnTo>
                  <a:pt x="1187019" y="1335775"/>
                </a:lnTo>
                <a:lnTo>
                  <a:pt x="1182823" y="1335748"/>
                </a:lnTo>
                <a:lnTo>
                  <a:pt x="1178627" y="1335727"/>
                </a:lnTo>
                <a:lnTo>
                  <a:pt x="1174432" y="1335700"/>
                </a:lnTo>
                <a:lnTo>
                  <a:pt x="1170236" y="1335680"/>
                </a:lnTo>
                <a:lnTo>
                  <a:pt x="1166041" y="1335653"/>
                </a:lnTo>
                <a:lnTo>
                  <a:pt x="1161845" y="1335625"/>
                </a:lnTo>
                <a:lnTo>
                  <a:pt x="1161831" y="1338135"/>
                </a:lnTo>
                <a:lnTo>
                  <a:pt x="1161763" y="1340664"/>
                </a:lnTo>
                <a:lnTo>
                  <a:pt x="1161757" y="1343167"/>
                </a:lnTo>
                <a:lnTo>
                  <a:pt x="1161743" y="1345669"/>
                </a:lnTo>
                <a:lnTo>
                  <a:pt x="1154997" y="1345682"/>
                </a:lnTo>
                <a:lnTo>
                  <a:pt x="1148252" y="1345696"/>
                </a:lnTo>
                <a:lnTo>
                  <a:pt x="1141506" y="1345710"/>
                </a:lnTo>
                <a:lnTo>
                  <a:pt x="1134760" y="1345723"/>
                </a:lnTo>
                <a:lnTo>
                  <a:pt x="1128015" y="1345737"/>
                </a:lnTo>
                <a:lnTo>
                  <a:pt x="1121269" y="1345751"/>
                </a:lnTo>
                <a:lnTo>
                  <a:pt x="1114523" y="1345764"/>
                </a:lnTo>
                <a:lnTo>
                  <a:pt x="1107778" y="1345778"/>
                </a:lnTo>
                <a:lnTo>
                  <a:pt x="1098727" y="1342486"/>
                </a:lnTo>
                <a:lnTo>
                  <a:pt x="1089676" y="1339189"/>
                </a:lnTo>
                <a:lnTo>
                  <a:pt x="1080625" y="1335884"/>
                </a:lnTo>
                <a:lnTo>
                  <a:pt x="1071574" y="1332572"/>
                </a:lnTo>
                <a:lnTo>
                  <a:pt x="1062523" y="1329261"/>
                </a:lnTo>
                <a:lnTo>
                  <a:pt x="1053473" y="1325942"/>
                </a:lnTo>
                <a:lnTo>
                  <a:pt x="1044422" y="1322617"/>
                </a:lnTo>
                <a:lnTo>
                  <a:pt x="1035371" y="1319285"/>
                </a:lnTo>
                <a:lnTo>
                  <a:pt x="1036282" y="1318013"/>
                </a:lnTo>
                <a:lnTo>
                  <a:pt x="1037492" y="1314613"/>
                </a:lnTo>
                <a:lnTo>
                  <a:pt x="1035310" y="1314858"/>
                </a:lnTo>
                <a:lnTo>
                  <a:pt x="1029849" y="1315341"/>
                </a:lnTo>
                <a:lnTo>
                  <a:pt x="1024389" y="1315824"/>
                </a:lnTo>
                <a:lnTo>
                  <a:pt x="1018928" y="1316306"/>
                </a:lnTo>
                <a:lnTo>
                  <a:pt x="1013468" y="1316789"/>
                </a:lnTo>
                <a:lnTo>
                  <a:pt x="1008007" y="1317272"/>
                </a:lnTo>
                <a:lnTo>
                  <a:pt x="1002547" y="1317755"/>
                </a:lnTo>
                <a:lnTo>
                  <a:pt x="997087" y="1318238"/>
                </a:lnTo>
                <a:lnTo>
                  <a:pt x="991626" y="1318720"/>
                </a:lnTo>
                <a:lnTo>
                  <a:pt x="991585" y="1318578"/>
                </a:lnTo>
                <a:lnTo>
                  <a:pt x="991449" y="1316109"/>
                </a:lnTo>
                <a:lnTo>
                  <a:pt x="990565" y="1315239"/>
                </a:lnTo>
                <a:lnTo>
                  <a:pt x="989430" y="1315776"/>
                </a:lnTo>
                <a:lnTo>
                  <a:pt x="988913" y="1312566"/>
                </a:lnTo>
                <a:lnTo>
                  <a:pt x="989198" y="1311050"/>
                </a:lnTo>
                <a:lnTo>
                  <a:pt x="989062" y="1309568"/>
                </a:lnTo>
                <a:lnTo>
                  <a:pt x="987995" y="1305916"/>
                </a:lnTo>
                <a:lnTo>
                  <a:pt x="985159" y="1301482"/>
                </a:lnTo>
                <a:lnTo>
                  <a:pt x="979032" y="1295954"/>
                </a:lnTo>
                <a:lnTo>
                  <a:pt x="975911" y="1294104"/>
                </a:lnTo>
                <a:lnTo>
                  <a:pt x="973463" y="1291765"/>
                </a:lnTo>
                <a:lnTo>
                  <a:pt x="971906" y="1291112"/>
                </a:lnTo>
                <a:lnTo>
                  <a:pt x="969948" y="1290935"/>
                </a:lnTo>
                <a:lnTo>
                  <a:pt x="969383" y="1291989"/>
                </a:lnTo>
                <a:lnTo>
                  <a:pt x="967166" y="1291269"/>
                </a:lnTo>
                <a:lnTo>
                  <a:pt x="967500" y="1288651"/>
                </a:lnTo>
                <a:lnTo>
                  <a:pt x="965337" y="1285006"/>
                </a:lnTo>
                <a:lnTo>
                  <a:pt x="963569" y="1284598"/>
                </a:lnTo>
                <a:lnTo>
                  <a:pt x="959115" y="1284843"/>
                </a:lnTo>
                <a:lnTo>
                  <a:pt x="953165" y="1282837"/>
                </a:lnTo>
                <a:lnTo>
                  <a:pt x="951411" y="1281640"/>
                </a:lnTo>
                <a:lnTo>
                  <a:pt x="950805" y="1279498"/>
                </a:lnTo>
                <a:lnTo>
                  <a:pt x="948017" y="1277634"/>
                </a:lnTo>
                <a:lnTo>
                  <a:pt x="944345" y="1275805"/>
                </a:lnTo>
                <a:lnTo>
                  <a:pt x="942298" y="1276234"/>
                </a:lnTo>
                <a:lnTo>
                  <a:pt x="939626" y="1275948"/>
                </a:lnTo>
                <a:lnTo>
                  <a:pt x="935811" y="1274629"/>
                </a:lnTo>
                <a:lnTo>
                  <a:pt x="933588" y="1274466"/>
                </a:lnTo>
                <a:lnTo>
                  <a:pt x="929256" y="1274853"/>
                </a:lnTo>
                <a:lnTo>
                  <a:pt x="927638" y="1274574"/>
                </a:lnTo>
                <a:lnTo>
                  <a:pt x="926135" y="1272908"/>
                </a:lnTo>
                <a:lnTo>
                  <a:pt x="924516" y="1272072"/>
                </a:lnTo>
                <a:lnTo>
                  <a:pt x="924856" y="1270018"/>
                </a:lnTo>
                <a:lnTo>
                  <a:pt x="924652" y="1268162"/>
                </a:lnTo>
                <a:lnTo>
                  <a:pt x="924897" y="1266714"/>
                </a:lnTo>
                <a:lnTo>
                  <a:pt x="924170" y="1263538"/>
                </a:lnTo>
                <a:lnTo>
                  <a:pt x="924734" y="1260587"/>
                </a:lnTo>
                <a:lnTo>
                  <a:pt x="924244" y="1259519"/>
                </a:lnTo>
                <a:lnTo>
                  <a:pt x="923326" y="1258696"/>
                </a:lnTo>
                <a:lnTo>
                  <a:pt x="920457" y="1257486"/>
                </a:lnTo>
                <a:lnTo>
                  <a:pt x="919933" y="1255969"/>
                </a:lnTo>
                <a:lnTo>
                  <a:pt x="920402" y="1253861"/>
                </a:lnTo>
                <a:lnTo>
                  <a:pt x="919654" y="1252468"/>
                </a:lnTo>
                <a:lnTo>
                  <a:pt x="917302" y="1251169"/>
                </a:lnTo>
                <a:lnTo>
                  <a:pt x="915105" y="1248218"/>
                </a:lnTo>
                <a:lnTo>
                  <a:pt x="912317" y="1246599"/>
                </a:lnTo>
                <a:lnTo>
                  <a:pt x="911175" y="1243886"/>
                </a:lnTo>
                <a:lnTo>
                  <a:pt x="909461" y="1242206"/>
                </a:lnTo>
                <a:lnTo>
                  <a:pt x="908863" y="1240717"/>
                </a:lnTo>
                <a:lnTo>
                  <a:pt x="905055" y="1235393"/>
                </a:lnTo>
                <a:lnTo>
                  <a:pt x="900988" y="1231224"/>
                </a:lnTo>
                <a:lnTo>
                  <a:pt x="900363" y="1228817"/>
                </a:lnTo>
                <a:lnTo>
                  <a:pt x="900206" y="1225519"/>
                </a:lnTo>
                <a:lnTo>
                  <a:pt x="901797" y="1223506"/>
                </a:lnTo>
                <a:lnTo>
                  <a:pt x="902654" y="1221731"/>
                </a:lnTo>
                <a:lnTo>
                  <a:pt x="902566" y="1220106"/>
                </a:lnTo>
                <a:lnTo>
                  <a:pt x="902321" y="1218909"/>
                </a:lnTo>
                <a:lnTo>
                  <a:pt x="900920" y="1216829"/>
                </a:lnTo>
                <a:lnTo>
                  <a:pt x="895507" y="1215591"/>
                </a:lnTo>
                <a:lnTo>
                  <a:pt x="891108" y="1210430"/>
                </a:lnTo>
                <a:lnTo>
                  <a:pt x="890849" y="1206472"/>
                </a:lnTo>
                <a:lnTo>
                  <a:pt x="889122" y="1202419"/>
                </a:lnTo>
                <a:lnTo>
                  <a:pt x="889102" y="1199774"/>
                </a:lnTo>
                <a:lnTo>
                  <a:pt x="888836" y="1196911"/>
                </a:lnTo>
                <a:lnTo>
                  <a:pt x="890149" y="1196285"/>
                </a:lnTo>
                <a:lnTo>
                  <a:pt x="891319" y="1196517"/>
                </a:lnTo>
                <a:lnTo>
                  <a:pt x="891203" y="1197652"/>
                </a:lnTo>
                <a:lnTo>
                  <a:pt x="891597" y="1199699"/>
                </a:lnTo>
                <a:lnTo>
                  <a:pt x="892978" y="1201236"/>
                </a:lnTo>
                <a:lnTo>
                  <a:pt x="894290" y="1201909"/>
                </a:lnTo>
                <a:lnTo>
                  <a:pt x="895487" y="1203398"/>
                </a:lnTo>
                <a:lnTo>
                  <a:pt x="896385" y="1203847"/>
                </a:lnTo>
                <a:lnTo>
                  <a:pt x="897309" y="1203956"/>
                </a:lnTo>
                <a:lnTo>
                  <a:pt x="896813" y="1202997"/>
                </a:lnTo>
                <a:lnTo>
                  <a:pt x="896283" y="1202385"/>
                </a:lnTo>
                <a:lnTo>
                  <a:pt x="895637" y="1200399"/>
                </a:lnTo>
                <a:lnTo>
                  <a:pt x="894413" y="1197863"/>
                </a:lnTo>
                <a:lnTo>
                  <a:pt x="893005" y="1196462"/>
                </a:lnTo>
                <a:lnTo>
                  <a:pt x="892291" y="1193906"/>
                </a:lnTo>
                <a:lnTo>
                  <a:pt x="891679" y="1193314"/>
                </a:lnTo>
                <a:lnTo>
                  <a:pt x="891298" y="1192362"/>
                </a:lnTo>
                <a:lnTo>
                  <a:pt x="892658" y="1191233"/>
                </a:lnTo>
                <a:lnTo>
                  <a:pt x="894515" y="1190431"/>
                </a:lnTo>
                <a:lnTo>
                  <a:pt x="897003" y="1190213"/>
                </a:lnTo>
                <a:lnTo>
                  <a:pt x="904062" y="1190594"/>
                </a:lnTo>
                <a:lnTo>
                  <a:pt x="905565" y="1189934"/>
                </a:lnTo>
                <a:lnTo>
                  <a:pt x="906809" y="1190145"/>
                </a:lnTo>
                <a:lnTo>
                  <a:pt x="907720" y="1190063"/>
                </a:lnTo>
                <a:lnTo>
                  <a:pt x="905803" y="1189383"/>
                </a:lnTo>
                <a:lnTo>
                  <a:pt x="904728" y="1189608"/>
                </a:lnTo>
                <a:lnTo>
                  <a:pt x="903457" y="1189465"/>
                </a:lnTo>
                <a:lnTo>
                  <a:pt x="900934" y="1189601"/>
                </a:lnTo>
                <a:lnTo>
                  <a:pt x="899914" y="1189315"/>
                </a:lnTo>
                <a:lnTo>
                  <a:pt x="898792" y="1188513"/>
                </a:lnTo>
                <a:lnTo>
                  <a:pt x="898057" y="1188431"/>
                </a:lnTo>
                <a:lnTo>
                  <a:pt x="895725" y="1189832"/>
                </a:lnTo>
                <a:lnTo>
                  <a:pt x="894685" y="1189662"/>
                </a:lnTo>
                <a:lnTo>
                  <a:pt x="892223" y="1188132"/>
                </a:lnTo>
                <a:lnTo>
                  <a:pt x="891148" y="1187915"/>
                </a:lnTo>
                <a:lnTo>
                  <a:pt x="889421" y="1188785"/>
                </a:lnTo>
                <a:lnTo>
                  <a:pt x="889211" y="1192532"/>
                </a:lnTo>
                <a:lnTo>
                  <a:pt x="889748" y="1195313"/>
                </a:lnTo>
                <a:lnTo>
                  <a:pt x="888714" y="1195599"/>
                </a:lnTo>
                <a:lnTo>
                  <a:pt x="887511" y="1194456"/>
                </a:lnTo>
                <a:lnTo>
                  <a:pt x="885668" y="1193776"/>
                </a:lnTo>
                <a:lnTo>
                  <a:pt x="884144" y="1192736"/>
                </a:lnTo>
                <a:lnTo>
                  <a:pt x="881996" y="1190798"/>
                </a:lnTo>
                <a:lnTo>
                  <a:pt x="880867" y="1190091"/>
                </a:lnTo>
                <a:lnTo>
                  <a:pt x="879588" y="1191702"/>
                </a:lnTo>
                <a:lnTo>
                  <a:pt x="879541" y="1190961"/>
                </a:lnTo>
                <a:lnTo>
                  <a:pt x="880173" y="1189084"/>
                </a:lnTo>
                <a:lnTo>
                  <a:pt x="879996" y="1185936"/>
                </a:lnTo>
                <a:lnTo>
                  <a:pt x="881921" y="1188452"/>
                </a:lnTo>
                <a:lnTo>
                  <a:pt x="881322" y="1186684"/>
                </a:lnTo>
                <a:lnTo>
                  <a:pt x="879826" y="1184732"/>
                </a:lnTo>
                <a:lnTo>
                  <a:pt x="878691" y="1184052"/>
                </a:lnTo>
                <a:lnTo>
                  <a:pt x="877263" y="1180557"/>
                </a:lnTo>
                <a:lnTo>
                  <a:pt x="874046" y="1178456"/>
                </a:lnTo>
                <a:lnTo>
                  <a:pt x="871469" y="1175056"/>
                </a:lnTo>
                <a:lnTo>
                  <a:pt x="866192" y="1169405"/>
                </a:lnTo>
                <a:lnTo>
                  <a:pt x="865846" y="1164427"/>
                </a:lnTo>
                <a:lnTo>
                  <a:pt x="863921" y="1158110"/>
                </a:lnTo>
                <a:lnTo>
                  <a:pt x="864730" y="1154506"/>
                </a:lnTo>
                <a:lnTo>
                  <a:pt x="864621" y="1151949"/>
                </a:lnTo>
                <a:lnTo>
                  <a:pt x="863676" y="1148073"/>
                </a:lnTo>
                <a:lnTo>
                  <a:pt x="862690" y="1145965"/>
                </a:lnTo>
                <a:lnTo>
                  <a:pt x="858413" y="1140165"/>
                </a:lnTo>
                <a:lnTo>
                  <a:pt x="854299" y="1136248"/>
                </a:lnTo>
                <a:lnTo>
                  <a:pt x="853680" y="1133276"/>
                </a:lnTo>
                <a:lnTo>
                  <a:pt x="853395" y="1130277"/>
                </a:lnTo>
                <a:lnTo>
                  <a:pt x="854292" y="1127605"/>
                </a:lnTo>
                <a:lnTo>
                  <a:pt x="855074" y="1124783"/>
                </a:lnTo>
                <a:lnTo>
                  <a:pt x="855639" y="1124035"/>
                </a:lnTo>
                <a:lnTo>
                  <a:pt x="855863" y="1124348"/>
                </a:lnTo>
                <a:lnTo>
                  <a:pt x="855707" y="1124946"/>
                </a:lnTo>
                <a:lnTo>
                  <a:pt x="856291" y="1125130"/>
                </a:lnTo>
                <a:lnTo>
                  <a:pt x="856516" y="1123885"/>
                </a:lnTo>
                <a:lnTo>
                  <a:pt x="856863" y="1123246"/>
                </a:lnTo>
                <a:lnTo>
                  <a:pt x="856251" y="1123164"/>
                </a:lnTo>
                <a:lnTo>
                  <a:pt x="856312" y="1122770"/>
                </a:lnTo>
                <a:lnTo>
                  <a:pt x="856679" y="1121981"/>
                </a:lnTo>
                <a:lnTo>
                  <a:pt x="857957" y="1118268"/>
                </a:lnTo>
                <a:lnTo>
                  <a:pt x="857821" y="1113576"/>
                </a:lnTo>
                <a:lnTo>
                  <a:pt x="859188" y="1107803"/>
                </a:lnTo>
                <a:lnTo>
                  <a:pt x="859120" y="1105892"/>
                </a:lnTo>
                <a:lnTo>
                  <a:pt x="858250" y="1101772"/>
                </a:lnTo>
                <a:lnTo>
                  <a:pt x="857379" y="1099296"/>
                </a:lnTo>
                <a:lnTo>
                  <a:pt x="855829" y="1097542"/>
                </a:lnTo>
                <a:lnTo>
                  <a:pt x="856516" y="1094971"/>
                </a:lnTo>
                <a:lnTo>
                  <a:pt x="856461" y="1092517"/>
                </a:lnTo>
                <a:lnTo>
                  <a:pt x="853721" y="1088974"/>
                </a:lnTo>
                <a:lnTo>
                  <a:pt x="852674" y="1084316"/>
                </a:lnTo>
                <a:lnTo>
                  <a:pt x="852477" y="1082344"/>
                </a:lnTo>
                <a:lnTo>
                  <a:pt x="852749" y="1077121"/>
                </a:lnTo>
                <a:lnTo>
                  <a:pt x="852035" y="1074884"/>
                </a:lnTo>
                <a:lnTo>
                  <a:pt x="850205" y="1071192"/>
                </a:lnTo>
                <a:lnTo>
                  <a:pt x="850987" y="1067975"/>
                </a:lnTo>
                <a:lnTo>
                  <a:pt x="851831" y="1066010"/>
                </a:lnTo>
                <a:lnTo>
                  <a:pt x="853891" y="1057422"/>
                </a:lnTo>
                <a:lnTo>
                  <a:pt x="854387" y="1056721"/>
                </a:lnTo>
                <a:lnTo>
                  <a:pt x="855244" y="1056742"/>
                </a:lnTo>
                <a:lnTo>
                  <a:pt x="856747" y="1055280"/>
                </a:lnTo>
                <a:lnTo>
                  <a:pt x="856053" y="1054940"/>
                </a:lnTo>
                <a:lnTo>
                  <a:pt x="855006" y="1055640"/>
                </a:lnTo>
                <a:lnTo>
                  <a:pt x="855938" y="1052226"/>
                </a:lnTo>
                <a:lnTo>
                  <a:pt x="856985" y="1049295"/>
                </a:lnTo>
                <a:lnTo>
                  <a:pt x="857665" y="1048241"/>
                </a:lnTo>
                <a:lnTo>
                  <a:pt x="858012" y="1038640"/>
                </a:lnTo>
                <a:lnTo>
                  <a:pt x="858610" y="1031262"/>
                </a:lnTo>
                <a:lnTo>
                  <a:pt x="859596" y="1028821"/>
                </a:lnTo>
                <a:lnTo>
                  <a:pt x="859249" y="1026298"/>
                </a:lnTo>
                <a:lnTo>
                  <a:pt x="859651" y="1022877"/>
                </a:lnTo>
                <a:lnTo>
                  <a:pt x="859365" y="1019409"/>
                </a:lnTo>
                <a:lnTo>
                  <a:pt x="861480" y="1002620"/>
                </a:lnTo>
                <a:lnTo>
                  <a:pt x="861201" y="1000580"/>
                </a:lnTo>
                <a:lnTo>
                  <a:pt x="861847" y="997840"/>
                </a:lnTo>
                <a:lnTo>
                  <a:pt x="861242" y="990597"/>
                </a:lnTo>
                <a:lnTo>
                  <a:pt x="861514" y="982451"/>
                </a:lnTo>
                <a:lnTo>
                  <a:pt x="860977" y="981411"/>
                </a:lnTo>
                <a:lnTo>
                  <a:pt x="860705" y="980282"/>
                </a:lnTo>
                <a:lnTo>
                  <a:pt x="861208" y="980112"/>
                </a:lnTo>
                <a:lnTo>
                  <a:pt x="862187" y="981302"/>
                </a:lnTo>
                <a:lnTo>
                  <a:pt x="866729" y="981288"/>
                </a:lnTo>
                <a:lnTo>
                  <a:pt x="869626" y="980187"/>
                </a:lnTo>
                <a:lnTo>
                  <a:pt x="870680" y="980547"/>
                </a:lnTo>
                <a:lnTo>
                  <a:pt x="871904" y="982043"/>
                </a:lnTo>
                <a:lnTo>
                  <a:pt x="873448" y="982342"/>
                </a:lnTo>
                <a:lnTo>
                  <a:pt x="875372" y="982077"/>
                </a:lnTo>
                <a:lnTo>
                  <a:pt x="874788" y="981703"/>
                </a:lnTo>
                <a:lnTo>
                  <a:pt x="873883" y="981601"/>
                </a:lnTo>
                <a:lnTo>
                  <a:pt x="871857" y="980221"/>
                </a:lnTo>
                <a:lnTo>
                  <a:pt x="870708" y="978840"/>
                </a:lnTo>
                <a:lnTo>
                  <a:pt x="867165" y="978935"/>
                </a:lnTo>
                <a:lnTo>
                  <a:pt x="866444" y="978051"/>
                </a:lnTo>
                <a:lnTo>
                  <a:pt x="862486" y="978935"/>
                </a:lnTo>
                <a:lnTo>
                  <a:pt x="861262" y="978031"/>
                </a:lnTo>
                <a:lnTo>
                  <a:pt x="859107" y="978616"/>
                </a:lnTo>
                <a:lnTo>
                  <a:pt x="859637" y="976045"/>
                </a:lnTo>
                <a:lnTo>
                  <a:pt x="859542" y="972795"/>
                </a:lnTo>
                <a:lnTo>
                  <a:pt x="859657" y="969626"/>
                </a:lnTo>
                <a:lnTo>
                  <a:pt x="860188" y="971938"/>
                </a:lnTo>
                <a:lnTo>
                  <a:pt x="861527" y="974393"/>
                </a:lnTo>
                <a:lnTo>
                  <a:pt x="862173" y="971612"/>
                </a:lnTo>
                <a:lnTo>
                  <a:pt x="862615" y="968103"/>
                </a:lnTo>
                <a:lnTo>
                  <a:pt x="861310" y="966756"/>
                </a:lnTo>
                <a:lnTo>
                  <a:pt x="859134" y="965757"/>
                </a:lnTo>
                <a:lnTo>
                  <a:pt x="858352" y="962479"/>
                </a:lnTo>
                <a:lnTo>
                  <a:pt x="863499" y="959678"/>
                </a:lnTo>
                <a:lnTo>
                  <a:pt x="860766" y="959086"/>
                </a:lnTo>
                <a:lnTo>
                  <a:pt x="859691" y="957828"/>
                </a:lnTo>
                <a:lnTo>
                  <a:pt x="858365" y="957672"/>
                </a:lnTo>
                <a:lnTo>
                  <a:pt x="858263" y="958644"/>
                </a:lnTo>
                <a:lnTo>
                  <a:pt x="857835" y="959916"/>
                </a:lnTo>
                <a:lnTo>
                  <a:pt x="857373" y="958223"/>
                </a:lnTo>
                <a:lnTo>
                  <a:pt x="857237" y="956230"/>
                </a:lnTo>
                <a:lnTo>
                  <a:pt x="856693" y="952823"/>
                </a:lnTo>
                <a:lnTo>
                  <a:pt x="854585" y="947322"/>
                </a:lnTo>
                <a:lnTo>
                  <a:pt x="853306" y="940162"/>
                </a:lnTo>
                <a:lnTo>
                  <a:pt x="851701" y="936612"/>
                </a:lnTo>
                <a:lnTo>
                  <a:pt x="848628" y="933212"/>
                </a:lnTo>
                <a:lnTo>
                  <a:pt x="847825" y="931226"/>
                </a:lnTo>
                <a:lnTo>
                  <a:pt x="847091" y="926174"/>
                </a:lnTo>
                <a:lnTo>
                  <a:pt x="847506" y="922339"/>
                </a:lnTo>
                <a:lnTo>
                  <a:pt x="846935" y="919632"/>
                </a:lnTo>
                <a:lnTo>
                  <a:pt x="848410" y="919789"/>
                </a:lnTo>
                <a:lnTo>
                  <a:pt x="852293" y="921917"/>
                </a:lnTo>
                <a:lnTo>
                  <a:pt x="857128" y="923583"/>
                </a:lnTo>
                <a:lnTo>
                  <a:pt x="858590" y="924793"/>
                </a:lnTo>
                <a:lnTo>
                  <a:pt x="860936" y="925691"/>
                </a:lnTo>
                <a:lnTo>
                  <a:pt x="873938" y="927085"/>
                </a:lnTo>
                <a:lnTo>
                  <a:pt x="874788" y="926949"/>
                </a:lnTo>
                <a:lnTo>
                  <a:pt x="876467" y="926085"/>
                </a:lnTo>
                <a:lnTo>
                  <a:pt x="877181" y="926194"/>
                </a:lnTo>
                <a:lnTo>
                  <a:pt x="879092" y="928173"/>
                </a:lnTo>
                <a:lnTo>
                  <a:pt x="880051" y="928411"/>
                </a:lnTo>
                <a:lnTo>
                  <a:pt x="881295" y="928309"/>
                </a:lnTo>
                <a:lnTo>
                  <a:pt x="882213" y="927935"/>
                </a:lnTo>
                <a:lnTo>
                  <a:pt x="883784" y="926582"/>
                </a:lnTo>
                <a:lnTo>
                  <a:pt x="883995" y="927085"/>
                </a:lnTo>
                <a:lnTo>
                  <a:pt x="883968" y="928343"/>
                </a:lnTo>
                <a:lnTo>
                  <a:pt x="884525" y="930131"/>
                </a:lnTo>
                <a:lnTo>
                  <a:pt x="885674" y="932443"/>
                </a:lnTo>
                <a:lnTo>
                  <a:pt x="886110" y="933878"/>
                </a:lnTo>
                <a:lnTo>
                  <a:pt x="883784" y="937917"/>
                </a:lnTo>
                <a:lnTo>
                  <a:pt x="883342" y="938006"/>
                </a:lnTo>
                <a:lnTo>
                  <a:pt x="883274" y="936639"/>
                </a:lnTo>
                <a:lnTo>
                  <a:pt x="882968" y="936367"/>
                </a:lnTo>
                <a:lnTo>
                  <a:pt x="878589" y="943181"/>
                </a:lnTo>
                <a:lnTo>
                  <a:pt x="877052" y="946397"/>
                </a:lnTo>
                <a:lnTo>
                  <a:pt x="876902" y="947846"/>
                </a:lnTo>
                <a:lnTo>
                  <a:pt x="876957" y="948696"/>
                </a:lnTo>
                <a:lnTo>
                  <a:pt x="877569" y="948906"/>
                </a:lnTo>
                <a:lnTo>
                  <a:pt x="878970" y="948573"/>
                </a:lnTo>
                <a:lnTo>
                  <a:pt x="881044" y="947240"/>
                </a:lnTo>
                <a:lnTo>
                  <a:pt x="881146" y="946948"/>
                </a:lnTo>
                <a:lnTo>
                  <a:pt x="879214" y="947424"/>
                </a:lnTo>
                <a:lnTo>
                  <a:pt x="878290" y="947465"/>
                </a:lnTo>
                <a:lnTo>
                  <a:pt x="878419" y="945942"/>
                </a:lnTo>
                <a:lnTo>
                  <a:pt x="878636" y="945221"/>
                </a:lnTo>
                <a:lnTo>
                  <a:pt x="879901" y="942963"/>
                </a:lnTo>
                <a:lnTo>
                  <a:pt x="881227" y="941610"/>
                </a:lnTo>
                <a:lnTo>
                  <a:pt x="883111" y="940168"/>
                </a:lnTo>
                <a:lnTo>
                  <a:pt x="884199" y="938978"/>
                </a:lnTo>
                <a:lnTo>
                  <a:pt x="884947" y="937238"/>
                </a:lnTo>
                <a:lnTo>
                  <a:pt x="887041" y="935157"/>
                </a:lnTo>
                <a:lnTo>
                  <a:pt x="887429" y="934579"/>
                </a:lnTo>
                <a:lnTo>
                  <a:pt x="887340" y="932865"/>
                </a:lnTo>
                <a:lnTo>
                  <a:pt x="887470" y="932539"/>
                </a:lnTo>
                <a:lnTo>
                  <a:pt x="888483" y="932770"/>
                </a:lnTo>
                <a:lnTo>
                  <a:pt x="888905" y="935721"/>
                </a:lnTo>
                <a:lnTo>
                  <a:pt x="888653" y="937033"/>
                </a:lnTo>
                <a:lnTo>
                  <a:pt x="886844" y="938632"/>
                </a:lnTo>
                <a:lnTo>
                  <a:pt x="886620" y="939196"/>
                </a:lnTo>
                <a:lnTo>
                  <a:pt x="886932" y="941379"/>
                </a:lnTo>
                <a:lnTo>
                  <a:pt x="886654" y="941590"/>
                </a:lnTo>
                <a:lnTo>
                  <a:pt x="885967" y="941331"/>
                </a:lnTo>
                <a:lnTo>
                  <a:pt x="885756" y="941474"/>
                </a:lnTo>
                <a:lnTo>
                  <a:pt x="887463" y="943840"/>
                </a:lnTo>
                <a:lnTo>
                  <a:pt x="888007" y="945676"/>
                </a:lnTo>
                <a:lnTo>
                  <a:pt x="888082" y="947315"/>
                </a:lnTo>
                <a:lnTo>
                  <a:pt x="887619" y="950450"/>
                </a:lnTo>
                <a:lnTo>
                  <a:pt x="887123" y="950974"/>
                </a:lnTo>
                <a:lnTo>
                  <a:pt x="886273" y="950783"/>
                </a:lnTo>
                <a:lnTo>
                  <a:pt x="885144" y="949804"/>
                </a:lnTo>
                <a:lnTo>
                  <a:pt x="884892" y="950117"/>
                </a:lnTo>
                <a:lnTo>
                  <a:pt x="883995" y="952551"/>
                </a:lnTo>
                <a:lnTo>
                  <a:pt x="883702" y="952340"/>
                </a:lnTo>
                <a:lnTo>
                  <a:pt x="883145" y="949450"/>
                </a:lnTo>
                <a:lnTo>
                  <a:pt x="882839" y="949233"/>
                </a:lnTo>
                <a:lnTo>
                  <a:pt x="881105" y="950552"/>
                </a:lnTo>
                <a:lnTo>
                  <a:pt x="880404" y="951817"/>
                </a:lnTo>
                <a:lnTo>
                  <a:pt x="879806" y="953830"/>
                </a:lnTo>
                <a:lnTo>
                  <a:pt x="879044" y="954775"/>
                </a:lnTo>
                <a:lnTo>
                  <a:pt x="881207" y="954979"/>
                </a:lnTo>
                <a:lnTo>
                  <a:pt x="883158" y="954571"/>
                </a:lnTo>
                <a:lnTo>
                  <a:pt x="884722" y="955530"/>
                </a:lnTo>
                <a:lnTo>
                  <a:pt x="885253" y="955557"/>
                </a:lnTo>
                <a:lnTo>
                  <a:pt x="886681" y="954619"/>
                </a:lnTo>
                <a:lnTo>
                  <a:pt x="887116" y="953986"/>
                </a:lnTo>
                <a:lnTo>
                  <a:pt x="888299" y="950946"/>
                </a:lnTo>
                <a:lnTo>
                  <a:pt x="888891" y="950402"/>
                </a:lnTo>
                <a:lnTo>
                  <a:pt x="889768" y="950382"/>
                </a:lnTo>
                <a:lnTo>
                  <a:pt x="890618" y="949926"/>
                </a:lnTo>
                <a:lnTo>
                  <a:pt x="891883" y="948254"/>
                </a:lnTo>
                <a:lnTo>
                  <a:pt x="891937" y="947587"/>
                </a:lnTo>
                <a:lnTo>
                  <a:pt x="891475" y="943840"/>
                </a:lnTo>
                <a:lnTo>
                  <a:pt x="891611" y="941712"/>
                </a:lnTo>
                <a:lnTo>
                  <a:pt x="891373" y="941039"/>
                </a:lnTo>
                <a:lnTo>
                  <a:pt x="890809" y="940338"/>
                </a:lnTo>
                <a:lnTo>
                  <a:pt x="890876" y="939658"/>
                </a:lnTo>
                <a:lnTo>
                  <a:pt x="891319" y="938536"/>
                </a:lnTo>
                <a:lnTo>
                  <a:pt x="891352" y="937523"/>
                </a:lnTo>
                <a:lnTo>
                  <a:pt x="890972" y="936619"/>
                </a:lnTo>
                <a:lnTo>
                  <a:pt x="891142" y="935592"/>
                </a:lnTo>
                <a:lnTo>
                  <a:pt x="892338" y="933375"/>
                </a:lnTo>
                <a:lnTo>
                  <a:pt x="892563" y="932396"/>
                </a:lnTo>
                <a:lnTo>
                  <a:pt x="894018" y="930186"/>
                </a:lnTo>
                <a:lnTo>
                  <a:pt x="893651" y="929295"/>
                </a:lnTo>
                <a:lnTo>
                  <a:pt x="892577" y="928207"/>
                </a:lnTo>
                <a:lnTo>
                  <a:pt x="891896" y="927248"/>
                </a:lnTo>
                <a:lnTo>
                  <a:pt x="891217" y="925752"/>
                </a:lnTo>
                <a:lnTo>
                  <a:pt x="890700" y="925249"/>
                </a:lnTo>
                <a:lnTo>
                  <a:pt x="890530" y="925480"/>
                </a:lnTo>
                <a:lnTo>
                  <a:pt x="891257" y="927928"/>
                </a:lnTo>
                <a:lnTo>
                  <a:pt x="891101" y="928092"/>
                </a:lnTo>
                <a:lnTo>
                  <a:pt x="889211" y="926772"/>
                </a:lnTo>
                <a:lnTo>
                  <a:pt x="888768" y="925936"/>
                </a:lnTo>
                <a:lnTo>
                  <a:pt x="888537" y="924800"/>
                </a:lnTo>
                <a:lnTo>
                  <a:pt x="888700" y="923950"/>
                </a:lnTo>
                <a:lnTo>
                  <a:pt x="889720" y="923107"/>
                </a:lnTo>
                <a:lnTo>
                  <a:pt x="890938" y="922801"/>
                </a:lnTo>
                <a:lnTo>
                  <a:pt x="890836" y="922094"/>
                </a:lnTo>
                <a:lnTo>
                  <a:pt x="889313" y="919795"/>
                </a:lnTo>
                <a:lnTo>
                  <a:pt x="888299" y="918748"/>
                </a:lnTo>
                <a:lnTo>
                  <a:pt x="887517" y="918238"/>
                </a:lnTo>
                <a:lnTo>
                  <a:pt x="886463" y="918102"/>
                </a:lnTo>
                <a:lnTo>
                  <a:pt x="885994" y="917728"/>
                </a:lnTo>
                <a:lnTo>
                  <a:pt x="885872" y="917191"/>
                </a:lnTo>
                <a:lnTo>
                  <a:pt x="886096" y="916484"/>
                </a:lnTo>
                <a:lnTo>
                  <a:pt x="886660" y="916252"/>
                </a:lnTo>
                <a:lnTo>
                  <a:pt x="888286" y="916538"/>
                </a:lnTo>
                <a:lnTo>
                  <a:pt x="889163" y="916035"/>
                </a:lnTo>
                <a:lnTo>
                  <a:pt x="889081" y="915117"/>
                </a:lnTo>
                <a:lnTo>
                  <a:pt x="888816" y="914607"/>
                </a:lnTo>
                <a:lnTo>
                  <a:pt x="888857" y="911316"/>
                </a:lnTo>
                <a:lnTo>
                  <a:pt x="888238" y="908636"/>
                </a:lnTo>
                <a:lnTo>
                  <a:pt x="887918" y="908181"/>
                </a:lnTo>
                <a:lnTo>
                  <a:pt x="887572" y="908133"/>
                </a:lnTo>
                <a:lnTo>
                  <a:pt x="887205" y="908494"/>
                </a:lnTo>
                <a:lnTo>
                  <a:pt x="886184" y="908589"/>
                </a:lnTo>
                <a:lnTo>
                  <a:pt x="885552" y="907712"/>
                </a:lnTo>
                <a:lnTo>
                  <a:pt x="884852" y="906012"/>
                </a:lnTo>
                <a:lnTo>
                  <a:pt x="883587" y="901959"/>
                </a:lnTo>
                <a:lnTo>
                  <a:pt x="885545" y="901959"/>
                </a:lnTo>
                <a:lnTo>
                  <a:pt x="893685" y="901959"/>
                </a:lnTo>
                <a:lnTo>
                  <a:pt x="901818" y="901959"/>
                </a:lnTo>
                <a:lnTo>
                  <a:pt x="909957" y="901959"/>
                </a:lnTo>
                <a:lnTo>
                  <a:pt x="918097" y="901959"/>
                </a:lnTo>
                <a:lnTo>
                  <a:pt x="926230" y="901959"/>
                </a:lnTo>
                <a:lnTo>
                  <a:pt x="934370" y="901959"/>
                </a:lnTo>
                <a:lnTo>
                  <a:pt x="942509" y="901959"/>
                </a:lnTo>
                <a:lnTo>
                  <a:pt x="950649" y="901959"/>
                </a:lnTo>
                <a:lnTo>
                  <a:pt x="958782" y="901959"/>
                </a:lnTo>
                <a:lnTo>
                  <a:pt x="966921" y="901959"/>
                </a:lnTo>
                <a:lnTo>
                  <a:pt x="975061" y="901959"/>
                </a:lnTo>
                <a:lnTo>
                  <a:pt x="983194" y="901959"/>
                </a:lnTo>
                <a:lnTo>
                  <a:pt x="991334" y="901959"/>
                </a:lnTo>
                <a:lnTo>
                  <a:pt x="999473" y="901959"/>
                </a:lnTo>
                <a:lnTo>
                  <a:pt x="1007613" y="901959"/>
                </a:lnTo>
                <a:lnTo>
                  <a:pt x="1015746" y="901959"/>
                </a:lnTo>
                <a:lnTo>
                  <a:pt x="1023885" y="901959"/>
                </a:lnTo>
                <a:lnTo>
                  <a:pt x="1032025" y="901959"/>
                </a:lnTo>
                <a:lnTo>
                  <a:pt x="1040158" y="901959"/>
                </a:lnTo>
                <a:lnTo>
                  <a:pt x="1048298" y="901959"/>
                </a:lnTo>
                <a:lnTo>
                  <a:pt x="1056437" y="901959"/>
                </a:lnTo>
                <a:lnTo>
                  <a:pt x="1064577" y="901959"/>
                </a:lnTo>
                <a:lnTo>
                  <a:pt x="1072710" y="901959"/>
                </a:lnTo>
                <a:lnTo>
                  <a:pt x="1080850" y="901959"/>
                </a:lnTo>
                <a:lnTo>
                  <a:pt x="1088989" y="901959"/>
                </a:lnTo>
                <a:lnTo>
                  <a:pt x="1097122" y="901959"/>
                </a:lnTo>
                <a:lnTo>
                  <a:pt x="1105262" y="901959"/>
                </a:lnTo>
                <a:lnTo>
                  <a:pt x="1113401" y="901959"/>
                </a:lnTo>
                <a:lnTo>
                  <a:pt x="1121541" y="901959"/>
                </a:lnTo>
                <a:lnTo>
                  <a:pt x="1129674" y="901959"/>
                </a:lnTo>
                <a:lnTo>
                  <a:pt x="1137814" y="901959"/>
                </a:lnTo>
                <a:lnTo>
                  <a:pt x="1145953" y="901959"/>
                </a:lnTo>
                <a:lnTo>
                  <a:pt x="1154086" y="901959"/>
                </a:lnTo>
                <a:lnTo>
                  <a:pt x="1162226" y="901959"/>
                </a:lnTo>
                <a:lnTo>
                  <a:pt x="1170365" y="901959"/>
                </a:lnTo>
                <a:lnTo>
                  <a:pt x="1178505" y="901959"/>
                </a:lnTo>
                <a:lnTo>
                  <a:pt x="1186638" y="901959"/>
                </a:lnTo>
                <a:lnTo>
                  <a:pt x="1194778" y="901959"/>
                </a:lnTo>
                <a:lnTo>
                  <a:pt x="1202917" y="901959"/>
                </a:lnTo>
                <a:lnTo>
                  <a:pt x="1211050" y="901959"/>
                </a:lnTo>
                <a:lnTo>
                  <a:pt x="1219190" y="901959"/>
                </a:lnTo>
                <a:lnTo>
                  <a:pt x="1227329" y="901959"/>
                </a:lnTo>
                <a:lnTo>
                  <a:pt x="1235462" y="901959"/>
                </a:lnTo>
                <a:lnTo>
                  <a:pt x="1243602" y="901959"/>
                </a:lnTo>
                <a:lnTo>
                  <a:pt x="1251742" y="901959"/>
                </a:lnTo>
                <a:lnTo>
                  <a:pt x="1259881" y="901959"/>
                </a:lnTo>
                <a:lnTo>
                  <a:pt x="1268014" y="901959"/>
                </a:lnTo>
                <a:lnTo>
                  <a:pt x="1276154" y="901959"/>
                </a:lnTo>
                <a:lnTo>
                  <a:pt x="1284293" y="901959"/>
                </a:lnTo>
                <a:lnTo>
                  <a:pt x="1292426" y="901959"/>
                </a:lnTo>
                <a:lnTo>
                  <a:pt x="1300566" y="901959"/>
                </a:lnTo>
                <a:lnTo>
                  <a:pt x="1308706" y="901959"/>
                </a:lnTo>
                <a:lnTo>
                  <a:pt x="1316845" y="901959"/>
                </a:lnTo>
                <a:lnTo>
                  <a:pt x="1324965" y="901959"/>
                </a:lnTo>
                <a:lnTo>
                  <a:pt x="1333104" y="901959"/>
                </a:lnTo>
                <a:lnTo>
                  <a:pt x="1341244" y="901959"/>
                </a:lnTo>
                <a:lnTo>
                  <a:pt x="1349377" y="901959"/>
                </a:lnTo>
                <a:lnTo>
                  <a:pt x="1357516" y="901959"/>
                </a:lnTo>
                <a:lnTo>
                  <a:pt x="1365656" y="901959"/>
                </a:lnTo>
                <a:lnTo>
                  <a:pt x="1373796" y="901959"/>
                </a:lnTo>
                <a:lnTo>
                  <a:pt x="1381929" y="901959"/>
                </a:lnTo>
                <a:lnTo>
                  <a:pt x="1390068" y="901959"/>
                </a:lnTo>
                <a:lnTo>
                  <a:pt x="1398208" y="901959"/>
                </a:lnTo>
                <a:lnTo>
                  <a:pt x="1406341" y="901959"/>
                </a:lnTo>
                <a:lnTo>
                  <a:pt x="1410842" y="902000"/>
                </a:lnTo>
                <a:lnTo>
                  <a:pt x="1410917" y="895859"/>
                </a:lnTo>
                <a:lnTo>
                  <a:pt x="1410972" y="891004"/>
                </a:lnTo>
                <a:lnTo>
                  <a:pt x="1415092" y="891596"/>
                </a:lnTo>
                <a:lnTo>
                  <a:pt x="1416323" y="892480"/>
                </a:lnTo>
                <a:lnTo>
                  <a:pt x="1416718" y="892901"/>
                </a:lnTo>
                <a:lnTo>
                  <a:pt x="1416602" y="894241"/>
                </a:lnTo>
                <a:lnTo>
                  <a:pt x="1416942" y="898300"/>
                </a:lnTo>
                <a:lnTo>
                  <a:pt x="1417690" y="901673"/>
                </a:lnTo>
                <a:lnTo>
                  <a:pt x="1419417" y="905719"/>
                </a:lnTo>
                <a:lnTo>
                  <a:pt x="1419424" y="905726"/>
                </a:lnTo>
                <a:lnTo>
                  <a:pt x="1419567" y="907304"/>
                </a:lnTo>
                <a:lnTo>
                  <a:pt x="1420131" y="908290"/>
                </a:lnTo>
                <a:lnTo>
                  <a:pt x="1421172" y="909208"/>
                </a:lnTo>
                <a:lnTo>
                  <a:pt x="1425116" y="910316"/>
                </a:lnTo>
                <a:lnTo>
                  <a:pt x="1431963" y="911615"/>
                </a:lnTo>
                <a:lnTo>
                  <a:pt x="1435846" y="913104"/>
                </a:lnTo>
                <a:lnTo>
                  <a:pt x="1436764" y="914784"/>
                </a:lnTo>
                <a:lnTo>
                  <a:pt x="1438594" y="915457"/>
                </a:lnTo>
                <a:lnTo>
                  <a:pt x="1441334" y="915131"/>
                </a:lnTo>
                <a:lnTo>
                  <a:pt x="1443252" y="914430"/>
                </a:lnTo>
                <a:lnTo>
                  <a:pt x="1444890" y="912866"/>
                </a:lnTo>
                <a:close/>
                <a:moveTo>
                  <a:pt x="883730" y="911248"/>
                </a:moveTo>
                <a:lnTo>
                  <a:pt x="883981" y="911873"/>
                </a:lnTo>
                <a:lnTo>
                  <a:pt x="883213" y="912485"/>
                </a:lnTo>
                <a:lnTo>
                  <a:pt x="882669" y="912581"/>
                </a:lnTo>
                <a:lnTo>
                  <a:pt x="881798" y="911601"/>
                </a:lnTo>
                <a:lnTo>
                  <a:pt x="881418" y="911479"/>
                </a:lnTo>
                <a:lnTo>
                  <a:pt x="881724" y="912989"/>
                </a:lnTo>
                <a:lnTo>
                  <a:pt x="881615" y="913505"/>
                </a:lnTo>
                <a:lnTo>
                  <a:pt x="879840" y="912581"/>
                </a:lnTo>
                <a:lnTo>
                  <a:pt x="879514" y="911846"/>
                </a:lnTo>
                <a:lnTo>
                  <a:pt x="880010" y="911071"/>
                </a:lnTo>
                <a:lnTo>
                  <a:pt x="881132" y="910269"/>
                </a:lnTo>
                <a:lnTo>
                  <a:pt x="881520" y="910173"/>
                </a:lnTo>
                <a:lnTo>
                  <a:pt x="883730" y="911248"/>
                </a:lnTo>
                <a:close/>
                <a:moveTo>
                  <a:pt x="879323" y="916191"/>
                </a:moveTo>
                <a:lnTo>
                  <a:pt x="879826" y="917136"/>
                </a:lnTo>
                <a:lnTo>
                  <a:pt x="877773" y="916531"/>
                </a:lnTo>
                <a:lnTo>
                  <a:pt x="876909" y="915987"/>
                </a:lnTo>
                <a:lnTo>
                  <a:pt x="876651" y="915457"/>
                </a:lnTo>
                <a:lnTo>
                  <a:pt x="876345" y="913723"/>
                </a:lnTo>
                <a:lnTo>
                  <a:pt x="876488" y="913159"/>
                </a:lnTo>
                <a:lnTo>
                  <a:pt x="877406" y="912961"/>
                </a:lnTo>
                <a:lnTo>
                  <a:pt x="879119" y="915110"/>
                </a:lnTo>
                <a:lnTo>
                  <a:pt x="879323" y="916191"/>
                </a:lnTo>
                <a:close/>
                <a:moveTo>
                  <a:pt x="882988" y="918184"/>
                </a:moveTo>
                <a:lnTo>
                  <a:pt x="882689" y="918469"/>
                </a:lnTo>
                <a:lnTo>
                  <a:pt x="881669" y="918095"/>
                </a:lnTo>
                <a:lnTo>
                  <a:pt x="881071" y="917456"/>
                </a:lnTo>
                <a:lnTo>
                  <a:pt x="880867" y="916661"/>
                </a:lnTo>
                <a:lnTo>
                  <a:pt x="881248" y="915131"/>
                </a:lnTo>
                <a:lnTo>
                  <a:pt x="881758" y="914736"/>
                </a:lnTo>
                <a:lnTo>
                  <a:pt x="882077" y="914824"/>
                </a:lnTo>
                <a:lnTo>
                  <a:pt x="882213" y="916171"/>
                </a:lnTo>
                <a:lnTo>
                  <a:pt x="883118" y="917592"/>
                </a:lnTo>
                <a:lnTo>
                  <a:pt x="882988" y="918184"/>
                </a:lnTo>
                <a:close/>
                <a:moveTo>
                  <a:pt x="887728" y="926045"/>
                </a:moveTo>
                <a:lnTo>
                  <a:pt x="888660" y="929778"/>
                </a:lnTo>
                <a:lnTo>
                  <a:pt x="889061" y="928221"/>
                </a:lnTo>
                <a:lnTo>
                  <a:pt x="891659" y="930913"/>
                </a:lnTo>
                <a:lnTo>
                  <a:pt x="891659" y="932239"/>
                </a:lnTo>
                <a:lnTo>
                  <a:pt x="891346" y="932681"/>
                </a:lnTo>
                <a:lnTo>
                  <a:pt x="890802" y="932838"/>
                </a:lnTo>
                <a:lnTo>
                  <a:pt x="890305" y="932450"/>
                </a:lnTo>
                <a:lnTo>
                  <a:pt x="889850" y="931519"/>
                </a:lnTo>
                <a:lnTo>
                  <a:pt x="889265" y="931029"/>
                </a:lnTo>
                <a:lnTo>
                  <a:pt x="888020" y="930716"/>
                </a:lnTo>
                <a:lnTo>
                  <a:pt x="887374" y="929655"/>
                </a:lnTo>
                <a:lnTo>
                  <a:pt x="887150" y="928935"/>
                </a:lnTo>
                <a:lnTo>
                  <a:pt x="887089" y="926840"/>
                </a:lnTo>
                <a:lnTo>
                  <a:pt x="886776" y="926188"/>
                </a:lnTo>
                <a:lnTo>
                  <a:pt x="886116" y="926045"/>
                </a:lnTo>
                <a:lnTo>
                  <a:pt x="885484" y="925548"/>
                </a:lnTo>
                <a:lnTo>
                  <a:pt x="884505" y="924079"/>
                </a:lnTo>
                <a:lnTo>
                  <a:pt x="884369" y="923685"/>
                </a:lnTo>
                <a:lnTo>
                  <a:pt x="884831" y="922488"/>
                </a:lnTo>
                <a:lnTo>
                  <a:pt x="885892" y="920482"/>
                </a:lnTo>
                <a:lnTo>
                  <a:pt x="886660" y="919530"/>
                </a:lnTo>
                <a:lnTo>
                  <a:pt x="887136" y="919632"/>
                </a:lnTo>
                <a:lnTo>
                  <a:pt x="887728" y="920237"/>
                </a:lnTo>
                <a:lnTo>
                  <a:pt x="888435" y="921339"/>
                </a:lnTo>
                <a:lnTo>
                  <a:pt x="888299" y="922114"/>
                </a:lnTo>
                <a:lnTo>
                  <a:pt x="885443" y="923631"/>
                </a:lnTo>
                <a:lnTo>
                  <a:pt x="885348" y="923984"/>
                </a:lnTo>
                <a:lnTo>
                  <a:pt x="886735" y="924413"/>
                </a:lnTo>
                <a:lnTo>
                  <a:pt x="887245" y="924793"/>
                </a:lnTo>
                <a:lnTo>
                  <a:pt x="887728" y="926045"/>
                </a:lnTo>
                <a:close/>
                <a:moveTo>
                  <a:pt x="1529293" y="932607"/>
                </a:moveTo>
                <a:lnTo>
                  <a:pt x="1529197" y="933076"/>
                </a:lnTo>
                <a:lnTo>
                  <a:pt x="1529891" y="933219"/>
                </a:lnTo>
                <a:lnTo>
                  <a:pt x="1529762" y="933457"/>
                </a:lnTo>
                <a:lnTo>
                  <a:pt x="1529007" y="933885"/>
                </a:lnTo>
                <a:lnTo>
                  <a:pt x="1526872" y="934755"/>
                </a:lnTo>
                <a:lnTo>
                  <a:pt x="1525444" y="935034"/>
                </a:lnTo>
                <a:lnTo>
                  <a:pt x="1524709" y="934721"/>
                </a:lnTo>
                <a:lnTo>
                  <a:pt x="1524635" y="934143"/>
                </a:lnTo>
                <a:lnTo>
                  <a:pt x="1525213" y="933293"/>
                </a:lnTo>
                <a:lnTo>
                  <a:pt x="1525213" y="932872"/>
                </a:lnTo>
                <a:lnTo>
                  <a:pt x="1524621" y="932872"/>
                </a:lnTo>
                <a:lnTo>
                  <a:pt x="1524764" y="932532"/>
                </a:lnTo>
                <a:lnTo>
                  <a:pt x="1525641" y="931859"/>
                </a:lnTo>
                <a:lnTo>
                  <a:pt x="1533107" y="927568"/>
                </a:lnTo>
                <a:lnTo>
                  <a:pt x="1536297" y="926004"/>
                </a:lnTo>
                <a:lnTo>
                  <a:pt x="1537997" y="925507"/>
                </a:lnTo>
                <a:lnTo>
                  <a:pt x="1538269" y="925752"/>
                </a:lnTo>
                <a:lnTo>
                  <a:pt x="1536426" y="927371"/>
                </a:lnTo>
                <a:lnTo>
                  <a:pt x="1536133" y="928030"/>
                </a:lnTo>
                <a:lnTo>
                  <a:pt x="1536201" y="928472"/>
                </a:lnTo>
                <a:lnTo>
                  <a:pt x="1535596" y="929322"/>
                </a:lnTo>
                <a:lnTo>
                  <a:pt x="1530136" y="932328"/>
                </a:lnTo>
                <a:lnTo>
                  <a:pt x="1529293" y="932607"/>
                </a:lnTo>
                <a:close/>
                <a:moveTo>
                  <a:pt x="889170" y="941984"/>
                </a:moveTo>
                <a:lnTo>
                  <a:pt x="889068" y="942528"/>
                </a:lnTo>
                <a:lnTo>
                  <a:pt x="888014" y="941882"/>
                </a:lnTo>
                <a:lnTo>
                  <a:pt x="887667" y="941283"/>
                </a:lnTo>
                <a:lnTo>
                  <a:pt x="887708" y="939944"/>
                </a:lnTo>
                <a:lnTo>
                  <a:pt x="887973" y="939074"/>
                </a:lnTo>
                <a:lnTo>
                  <a:pt x="888170" y="938897"/>
                </a:lnTo>
                <a:lnTo>
                  <a:pt x="888789" y="939278"/>
                </a:lnTo>
                <a:lnTo>
                  <a:pt x="888966" y="939502"/>
                </a:lnTo>
                <a:lnTo>
                  <a:pt x="889170" y="941984"/>
                </a:lnTo>
                <a:close/>
                <a:moveTo>
                  <a:pt x="891135" y="947601"/>
                </a:moveTo>
                <a:lnTo>
                  <a:pt x="891046" y="948240"/>
                </a:lnTo>
                <a:lnTo>
                  <a:pt x="890319" y="948736"/>
                </a:lnTo>
                <a:lnTo>
                  <a:pt x="889938" y="948607"/>
                </a:lnTo>
                <a:lnTo>
                  <a:pt x="889911" y="947852"/>
                </a:lnTo>
                <a:lnTo>
                  <a:pt x="889714" y="947737"/>
                </a:lnTo>
                <a:lnTo>
                  <a:pt x="888925" y="948641"/>
                </a:lnTo>
                <a:lnTo>
                  <a:pt x="888986" y="946853"/>
                </a:lnTo>
                <a:lnTo>
                  <a:pt x="889374" y="944969"/>
                </a:lnTo>
                <a:lnTo>
                  <a:pt x="889714" y="944935"/>
                </a:lnTo>
                <a:lnTo>
                  <a:pt x="890217" y="946173"/>
                </a:lnTo>
                <a:lnTo>
                  <a:pt x="891135" y="947601"/>
                </a:lnTo>
                <a:close/>
                <a:moveTo>
                  <a:pt x="1543287" y="952782"/>
                </a:moveTo>
                <a:lnTo>
                  <a:pt x="1542933" y="953687"/>
                </a:lnTo>
                <a:lnTo>
                  <a:pt x="1543001" y="954231"/>
                </a:lnTo>
                <a:lnTo>
                  <a:pt x="1540683" y="956624"/>
                </a:lnTo>
                <a:lnTo>
                  <a:pt x="1539839" y="958134"/>
                </a:lnTo>
                <a:lnTo>
                  <a:pt x="1539139" y="958372"/>
                </a:lnTo>
                <a:lnTo>
                  <a:pt x="1538575" y="957345"/>
                </a:lnTo>
                <a:lnTo>
                  <a:pt x="1538575" y="956516"/>
                </a:lnTo>
                <a:lnTo>
                  <a:pt x="1539146" y="955890"/>
                </a:lnTo>
                <a:lnTo>
                  <a:pt x="1539710" y="954999"/>
                </a:lnTo>
                <a:lnTo>
                  <a:pt x="1539778" y="953769"/>
                </a:lnTo>
                <a:lnTo>
                  <a:pt x="1539561" y="953320"/>
                </a:lnTo>
                <a:lnTo>
                  <a:pt x="1538853" y="954428"/>
                </a:lnTo>
                <a:lnTo>
                  <a:pt x="1539248" y="954666"/>
                </a:lnTo>
                <a:lnTo>
                  <a:pt x="1539363" y="954856"/>
                </a:lnTo>
                <a:lnTo>
                  <a:pt x="1539227" y="955258"/>
                </a:lnTo>
                <a:lnTo>
                  <a:pt x="1536562" y="954666"/>
                </a:lnTo>
                <a:lnTo>
                  <a:pt x="1535766" y="953802"/>
                </a:lnTo>
                <a:lnTo>
                  <a:pt x="1535902" y="952599"/>
                </a:lnTo>
                <a:lnTo>
                  <a:pt x="1536793" y="951055"/>
                </a:lnTo>
                <a:lnTo>
                  <a:pt x="1539996" y="947784"/>
                </a:lnTo>
                <a:lnTo>
                  <a:pt x="1541410" y="946873"/>
                </a:lnTo>
                <a:lnTo>
                  <a:pt x="1545422" y="945432"/>
                </a:lnTo>
                <a:lnTo>
                  <a:pt x="1547632" y="945098"/>
                </a:lnTo>
                <a:lnTo>
                  <a:pt x="1549856" y="945098"/>
                </a:lnTo>
                <a:lnTo>
                  <a:pt x="1551468" y="945574"/>
                </a:lnTo>
                <a:lnTo>
                  <a:pt x="1552467" y="946520"/>
                </a:lnTo>
                <a:lnTo>
                  <a:pt x="1551522" y="947145"/>
                </a:lnTo>
                <a:lnTo>
                  <a:pt x="1547129" y="947682"/>
                </a:lnTo>
                <a:lnTo>
                  <a:pt x="1547007" y="947852"/>
                </a:lnTo>
                <a:lnTo>
                  <a:pt x="1547850" y="948369"/>
                </a:lnTo>
                <a:lnTo>
                  <a:pt x="1548006" y="948736"/>
                </a:lnTo>
                <a:lnTo>
                  <a:pt x="1547231" y="949695"/>
                </a:lnTo>
                <a:lnTo>
                  <a:pt x="1543287" y="952782"/>
                </a:lnTo>
                <a:close/>
                <a:moveTo>
                  <a:pt x="882376" y="952946"/>
                </a:moveTo>
                <a:lnTo>
                  <a:pt x="882193" y="953496"/>
                </a:lnTo>
                <a:lnTo>
                  <a:pt x="881921" y="953469"/>
                </a:lnTo>
                <a:lnTo>
                  <a:pt x="881322" y="952347"/>
                </a:lnTo>
                <a:lnTo>
                  <a:pt x="881248" y="951558"/>
                </a:lnTo>
                <a:lnTo>
                  <a:pt x="881758" y="950987"/>
                </a:lnTo>
                <a:lnTo>
                  <a:pt x="882444" y="952626"/>
                </a:lnTo>
                <a:lnTo>
                  <a:pt x="882376" y="952946"/>
                </a:lnTo>
                <a:close/>
                <a:moveTo>
                  <a:pt x="1501208" y="957944"/>
                </a:moveTo>
                <a:lnTo>
                  <a:pt x="1500583" y="958379"/>
                </a:lnTo>
                <a:lnTo>
                  <a:pt x="1500345" y="958175"/>
                </a:lnTo>
                <a:lnTo>
                  <a:pt x="1500494" y="957318"/>
                </a:lnTo>
                <a:lnTo>
                  <a:pt x="1500807" y="956822"/>
                </a:lnTo>
                <a:lnTo>
                  <a:pt x="1501290" y="956679"/>
                </a:lnTo>
                <a:lnTo>
                  <a:pt x="1501528" y="956890"/>
                </a:lnTo>
                <a:lnTo>
                  <a:pt x="1501521" y="957447"/>
                </a:lnTo>
                <a:lnTo>
                  <a:pt x="1501208" y="957944"/>
                </a:lnTo>
                <a:close/>
                <a:moveTo>
                  <a:pt x="1495843" y="960691"/>
                </a:moveTo>
                <a:lnTo>
                  <a:pt x="1495558" y="960888"/>
                </a:lnTo>
                <a:lnTo>
                  <a:pt x="1494830" y="960419"/>
                </a:lnTo>
                <a:lnTo>
                  <a:pt x="1494728" y="960031"/>
                </a:lnTo>
                <a:lnTo>
                  <a:pt x="1494925" y="959644"/>
                </a:lnTo>
                <a:lnTo>
                  <a:pt x="1495265" y="959732"/>
                </a:lnTo>
                <a:lnTo>
                  <a:pt x="1495741" y="960297"/>
                </a:lnTo>
                <a:lnTo>
                  <a:pt x="1495843" y="960691"/>
                </a:lnTo>
                <a:close/>
                <a:moveTo>
                  <a:pt x="1498924" y="960915"/>
                </a:moveTo>
                <a:lnTo>
                  <a:pt x="1498284" y="961072"/>
                </a:lnTo>
                <a:lnTo>
                  <a:pt x="1496918" y="960827"/>
                </a:lnTo>
                <a:lnTo>
                  <a:pt x="1496938" y="960419"/>
                </a:lnTo>
                <a:lnTo>
                  <a:pt x="1498359" y="959854"/>
                </a:lnTo>
                <a:lnTo>
                  <a:pt x="1498991" y="959698"/>
                </a:lnTo>
                <a:lnTo>
                  <a:pt x="1499141" y="959936"/>
                </a:lnTo>
                <a:lnTo>
                  <a:pt x="1498924" y="960915"/>
                </a:lnTo>
                <a:close/>
                <a:moveTo>
                  <a:pt x="1495795" y="964696"/>
                </a:moveTo>
                <a:lnTo>
                  <a:pt x="1494701" y="965077"/>
                </a:lnTo>
                <a:lnTo>
                  <a:pt x="1494245" y="965009"/>
                </a:lnTo>
                <a:lnTo>
                  <a:pt x="1494429" y="964485"/>
                </a:lnTo>
                <a:lnTo>
                  <a:pt x="1494993" y="963860"/>
                </a:lnTo>
                <a:lnTo>
                  <a:pt x="1497536" y="962296"/>
                </a:lnTo>
                <a:lnTo>
                  <a:pt x="1497978" y="962323"/>
                </a:lnTo>
                <a:lnTo>
                  <a:pt x="1498114" y="962697"/>
                </a:lnTo>
                <a:lnTo>
                  <a:pt x="1496883" y="963465"/>
                </a:lnTo>
                <a:lnTo>
                  <a:pt x="1496421" y="963873"/>
                </a:lnTo>
                <a:lnTo>
                  <a:pt x="1496367" y="964302"/>
                </a:lnTo>
                <a:lnTo>
                  <a:pt x="1495795" y="964696"/>
                </a:lnTo>
                <a:close/>
                <a:moveTo>
                  <a:pt x="1621324" y="976351"/>
                </a:moveTo>
                <a:lnTo>
                  <a:pt x="1621324" y="976943"/>
                </a:lnTo>
                <a:lnTo>
                  <a:pt x="1620740" y="976807"/>
                </a:lnTo>
                <a:lnTo>
                  <a:pt x="1620250" y="976406"/>
                </a:lnTo>
                <a:lnTo>
                  <a:pt x="1619856" y="975739"/>
                </a:lnTo>
                <a:lnTo>
                  <a:pt x="1619366" y="974073"/>
                </a:lnTo>
                <a:lnTo>
                  <a:pt x="1618618" y="972890"/>
                </a:lnTo>
                <a:lnTo>
                  <a:pt x="1619740" y="971551"/>
                </a:lnTo>
                <a:lnTo>
                  <a:pt x="1620413" y="971394"/>
                </a:lnTo>
                <a:lnTo>
                  <a:pt x="1621134" y="971693"/>
                </a:lnTo>
                <a:lnTo>
                  <a:pt x="1621236" y="972475"/>
                </a:lnTo>
                <a:lnTo>
                  <a:pt x="1620706" y="973740"/>
                </a:lnTo>
                <a:lnTo>
                  <a:pt x="1620733" y="975032"/>
                </a:lnTo>
                <a:lnTo>
                  <a:pt x="1621324" y="976351"/>
                </a:lnTo>
                <a:close/>
                <a:moveTo>
                  <a:pt x="1621556" y="979554"/>
                </a:moveTo>
                <a:lnTo>
                  <a:pt x="1621284" y="979704"/>
                </a:lnTo>
                <a:lnTo>
                  <a:pt x="1620325" y="978629"/>
                </a:lnTo>
                <a:lnTo>
                  <a:pt x="1620121" y="977970"/>
                </a:lnTo>
                <a:lnTo>
                  <a:pt x="1620264" y="977419"/>
                </a:lnTo>
                <a:lnTo>
                  <a:pt x="1620631" y="977392"/>
                </a:lnTo>
                <a:lnTo>
                  <a:pt x="1621229" y="977895"/>
                </a:lnTo>
                <a:lnTo>
                  <a:pt x="1621569" y="978480"/>
                </a:lnTo>
                <a:lnTo>
                  <a:pt x="1621644" y="979146"/>
                </a:lnTo>
                <a:lnTo>
                  <a:pt x="1621556" y="979554"/>
                </a:lnTo>
                <a:close/>
                <a:moveTo>
                  <a:pt x="1633333" y="985946"/>
                </a:moveTo>
                <a:lnTo>
                  <a:pt x="1633517" y="986558"/>
                </a:lnTo>
                <a:lnTo>
                  <a:pt x="1633055" y="987456"/>
                </a:lnTo>
                <a:lnTo>
                  <a:pt x="1631715" y="987912"/>
                </a:lnTo>
                <a:lnTo>
                  <a:pt x="1628995" y="987864"/>
                </a:lnTo>
                <a:lnTo>
                  <a:pt x="1627234" y="987517"/>
                </a:lnTo>
                <a:lnTo>
                  <a:pt x="1626424" y="986878"/>
                </a:lnTo>
                <a:lnTo>
                  <a:pt x="1626248" y="986545"/>
                </a:lnTo>
                <a:lnTo>
                  <a:pt x="1626322" y="985831"/>
                </a:lnTo>
                <a:lnTo>
                  <a:pt x="1626717" y="985783"/>
                </a:lnTo>
                <a:lnTo>
                  <a:pt x="1627295" y="986171"/>
                </a:lnTo>
                <a:lnTo>
                  <a:pt x="1628159" y="986008"/>
                </a:lnTo>
                <a:lnTo>
                  <a:pt x="1629308" y="985287"/>
                </a:lnTo>
                <a:lnTo>
                  <a:pt x="1629913" y="984743"/>
                </a:lnTo>
                <a:lnTo>
                  <a:pt x="1629967" y="984382"/>
                </a:lnTo>
                <a:lnTo>
                  <a:pt x="1629600" y="983689"/>
                </a:lnTo>
                <a:lnTo>
                  <a:pt x="1629892" y="983396"/>
                </a:lnTo>
                <a:lnTo>
                  <a:pt x="1631334" y="983668"/>
                </a:lnTo>
                <a:lnTo>
                  <a:pt x="1631871" y="984117"/>
                </a:lnTo>
                <a:lnTo>
                  <a:pt x="1632844" y="985667"/>
                </a:lnTo>
                <a:lnTo>
                  <a:pt x="1633333" y="985946"/>
                </a:lnTo>
                <a:close/>
                <a:moveTo>
                  <a:pt x="1613226" y="991209"/>
                </a:moveTo>
                <a:lnTo>
                  <a:pt x="1615667" y="991590"/>
                </a:lnTo>
                <a:lnTo>
                  <a:pt x="1615905" y="991379"/>
                </a:lnTo>
                <a:lnTo>
                  <a:pt x="1616598" y="992100"/>
                </a:lnTo>
                <a:lnTo>
                  <a:pt x="1616707" y="992712"/>
                </a:lnTo>
                <a:lnTo>
                  <a:pt x="1616415" y="993222"/>
                </a:lnTo>
                <a:lnTo>
                  <a:pt x="1615986" y="993508"/>
                </a:lnTo>
                <a:lnTo>
                  <a:pt x="1615436" y="993555"/>
                </a:lnTo>
                <a:lnTo>
                  <a:pt x="1614552" y="993039"/>
                </a:lnTo>
                <a:lnTo>
                  <a:pt x="1613110" y="991665"/>
                </a:lnTo>
                <a:lnTo>
                  <a:pt x="1613226" y="991209"/>
                </a:lnTo>
                <a:close/>
                <a:moveTo>
                  <a:pt x="1594247" y="997153"/>
                </a:moveTo>
                <a:lnTo>
                  <a:pt x="1593594" y="997289"/>
                </a:lnTo>
                <a:lnTo>
                  <a:pt x="1593097" y="996969"/>
                </a:lnTo>
                <a:lnTo>
                  <a:pt x="1593179" y="995691"/>
                </a:lnTo>
                <a:lnTo>
                  <a:pt x="1593845" y="993460"/>
                </a:lnTo>
                <a:lnTo>
                  <a:pt x="1594498" y="992440"/>
                </a:lnTo>
                <a:lnTo>
                  <a:pt x="1595382" y="992855"/>
                </a:lnTo>
                <a:lnTo>
                  <a:pt x="1595205" y="993127"/>
                </a:lnTo>
                <a:lnTo>
                  <a:pt x="1595382" y="995507"/>
                </a:lnTo>
                <a:lnTo>
                  <a:pt x="1595063" y="996548"/>
                </a:lnTo>
                <a:lnTo>
                  <a:pt x="1594247" y="997153"/>
                </a:lnTo>
                <a:close/>
                <a:moveTo>
                  <a:pt x="1569243" y="1003939"/>
                </a:moveTo>
                <a:lnTo>
                  <a:pt x="1568672" y="1004211"/>
                </a:lnTo>
                <a:lnTo>
                  <a:pt x="1567624" y="1004116"/>
                </a:lnTo>
                <a:lnTo>
                  <a:pt x="1567244" y="1003504"/>
                </a:lnTo>
                <a:lnTo>
                  <a:pt x="1567794" y="1001947"/>
                </a:lnTo>
                <a:lnTo>
                  <a:pt x="1568019" y="1002232"/>
                </a:lnTo>
                <a:lnTo>
                  <a:pt x="1568930" y="1002253"/>
                </a:lnTo>
                <a:lnTo>
                  <a:pt x="1569243" y="1002402"/>
                </a:lnTo>
                <a:lnTo>
                  <a:pt x="1569345" y="1002790"/>
                </a:lnTo>
                <a:lnTo>
                  <a:pt x="1569243" y="1003939"/>
                </a:lnTo>
                <a:close/>
                <a:moveTo>
                  <a:pt x="1566761" y="1006945"/>
                </a:moveTo>
                <a:lnTo>
                  <a:pt x="1566407" y="1007292"/>
                </a:lnTo>
                <a:lnTo>
                  <a:pt x="1565816" y="1007060"/>
                </a:lnTo>
                <a:lnTo>
                  <a:pt x="1565584" y="1007570"/>
                </a:lnTo>
                <a:lnTo>
                  <a:pt x="1565720" y="1008815"/>
                </a:lnTo>
                <a:lnTo>
                  <a:pt x="1565523" y="1009386"/>
                </a:lnTo>
                <a:lnTo>
                  <a:pt x="1565000" y="1009291"/>
                </a:lnTo>
                <a:lnTo>
                  <a:pt x="1564972" y="1009522"/>
                </a:lnTo>
                <a:lnTo>
                  <a:pt x="1565435" y="1010073"/>
                </a:lnTo>
                <a:lnTo>
                  <a:pt x="1565482" y="1010678"/>
                </a:lnTo>
                <a:lnTo>
                  <a:pt x="1565122" y="1011338"/>
                </a:lnTo>
                <a:lnTo>
                  <a:pt x="1564768" y="1011644"/>
                </a:lnTo>
                <a:lnTo>
                  <a:pt x="1564435" y="1011596"/>
                </a:lnTo>
                <a:lnTo>
                  <a:pt x="1563912" y="1012344"/>
                </a:lnTo>
                <a:lnTo>
                  <a:pt x="1563204" y="1013888"/>
                </a:lnTo>
                <a:lnTo>
                  <a:pt x="1562960" y="1014778"/>
                </a:lnTo>
                <a:lnTo>
                  <a:pt x="1563184" y="1015023"/>
                </a:lnTo>
                <a:lnTo>
                  <a:pt x="1563021" y="1015540"/>
                </a:lnTo>
                <a:lnTo>
                  <a:pt x="1561260" y="1017879"/>
                </a:lnTo>
                <a:lnTo>
                  <a:pt x="1560580" y="1018104"/>
                </a:lnTo>
                <a:lnTo>
                  <a:pt x="1559838" y="1017777"/>
                </a:lnTo>
                <a:lnTo>
                  <a:pt x="1559315" y="1017097"/>
                </a:lnTo>
                <a:lnTo>
                  <a:pt x="1559009" y="1016057"/>
                </a:lnTo>
                <a:lnTo>
                  <a:pt x="1558920" y="1015255"/>
                </a:lnTo>
                <a:lnTo>
                  <a:pt x="1559043" y="1014683"/>
                </a:lnTo>
                <a:lnTo>
                  <a:pt x="1560593" y="1012609"/>
                </a:lnTo>
                <a:lnTo>
                  <a:pt x="1561280" y="1011256"/>
                </a:lnTo>
                <a:lnTo>
                  <a:pt x="1561674" y="1009733"/>
                </a:lnTo>
                <a:lnTo>
                  <a:pt x="1562388" y="1008760"/>
                </a:lnTo>
                <a:lnTo>
                  <a:pt x="1563436" y="1008339"/>
                </a:lnTo>
                <a:lnTo>
                  <a:pt x="1564286" y="1007394"/>
                </a:lnTo>
                <a:lnTo>
                  <a:pt x="1564932" y="1005918"/>
                </a:lnTo>
                <a:lnTo>
                  <a:pt x="1565680" y="1005279"/>
                </a:lnTo>
                <a:lnTo>
                  <a:pt x="1566523" y="1005469"/>
                </a:lnTo>
                <a:lnTo>
                  <a:pt x="1566890" y="1006027"/>
                </a:lnTo>
                <a:lnTo>
                  <a:pt x="1566761" y="1006945"/>
                </a:lnTo>
                <a:close/>
                <a:moveTo>
                  <a:pt x="1586141" y="1010692"/>
                </a:moveTo>
                <a:lnTo>
                  <a:pt x="1585917" y="1011072"/>
                </a:lnTo>
                <a:lnTo>
                  <a:pt x="1585386" y="1011039"/>
                </a:lnTo>
                <a:lnTo>
                  <a:pt x="1584965" y="1010671"/>
                </a:lnTo>
                <a:lnTo>
                  <a:pt x="1584550" y="1009481"/>
                </a:lnTo>
                <a:lnTo>
                  <a:pt x="1584686" y="1009223"/>
                </a:lnTo>
                <a:lnTo>
                  <a:pt x="1585713" y="1009393"/>
                </a:lnTo>
                <a:lnTo>
                  <a:pt x="1586073" y="1009896"/>
                </a:lnTo>
                <a:lnTo>
                  <a:pt x="1586141" y="1010692"/>
                </a:lnTo>
                <a:close/>
                <a:moveTo>
                  <a:pt x="1925633" y="1031296"/>
                </a:moveTo>
                <a:lnTo>
                  <a:pt x="1924518" y="1031813"/>
                </a:lnTo>
                <a:lnTo>
                  <a:pt x="1923301" y="1031588"/>
                </a:lnTo>
                <a:lnTo>
                  <a:pt x="1923328" y="1032989"/>
                </a:lnTo>
                <a:lnTo>
                  <a:pt x="1923192" y="1033492"/>
                </a:lnTo>
                <a:lnTo>
                  <a:pt x="1921846" y="1032771"/>
                </a:lnTo>
                <a:lnTo>
                  <a:pt x="1921349" y="1032309"/>
                </a:lnTo>
                <a:lnTo>
                  <a:pt x="1921390" y="1030453"/>
                </a:lnTo>
                <a:lnTo>
                  <a:pt x="1922580" y="1028691"/>
                </a:lnTo>
                <a:lnTo>
                  <a:pt x="1923491" y="1027991"/>
                </a:lnTo>
                <a:lnTo>
                  <a:pt x="1924661" y="1028474"/>
                </a:lnTo>
                <a:lnTo>
                  <a:pt x="1925559" y="1030446"/>
                </a:lnTo>
                <a:lnTo>
                  <a:pt x="1925633" y="1031296"/>
                </a:lnTo>
                <a:close/>
                <a:moveTo>
                  <a:pt x="1774407" y="1032758"/>
                </a:moveTo>
                <a:lnTo>
                  <a:pt x="1773809" y="1032975"/>
                </a:lnTo>
                <a:lnTo>
                  <a:pt x="1773666" y="1032663"/>
                </a:lnTo>
                <a:lnTo>
                  <a:pt x="1773761" y="1032370"/>
                </a:lnTo>
                <a:lnTo>
                  <a:pt x="1774258" y="1032003"/>
                </a:lnTo>
                <a:lnTo>
                  <a:pt x="1775094" y="1032003"/>
                </a:lnTo>
                <a:lnTo>
                  <a:pt x="1774999" y="1032295"/>
                </a:lnTo>
                <a:lnTo>
                  <a:pt x="1774407" y="1032758"/>
                </a:lnTo>
                <a:close/>
                <a:moveTo>
                  <a:pt x="1917310" y="1034920"/>
                </a:moveTo>
                <a:lnTo>
                  <a:pt x="1916590" y="1035444"/>
                </a:lnTo>
                <a:lnTo>
                  <a:pt x="1915814" y="1035274"/>
                </a:lnTo>
                <a:lnTo>
                  <a:pt x="1915787" y="1033968"/>
                </a:lnTo>
                <a:lnTo>
                  <a:pt x="1916025" y="1033526"/>
                </a:lnTo>
                <a:lnTo>
                  <a:pt x="1916290" y="1033329"/>
                </a:lnTo>
                <a:lnTo>
                  <a:pt x="1916691" y="1033696"/>
                </a:lnTo>
                <a:lnTo>
                  <a:pt x="1917310" y="1034920"/>
                </a:lnTo>
                <a:close/>
                <a:moveTo>
                  <a:pt x="1771531" y="1040367"/>
                </a:moveTo>
                <a:lnTo>
                  <a:pt x="1771245" y="1040449"/>
                </a:lnTo>
                <a:lnTo>
                  <a:pt x="1771272" y="1039884"/>
                </a:lnTo>
                <a:lnTo>
                  <a:pt x="1771565" y="1039517"/>
                </a:lnTo>
                <a:lnTo>
                  <a:pt x="1772122" y="1039354"/>
                </a:lnTo>
                <a:lnTo>
                  <a:pt x="1772109" y="1039639"/>
                </a:lnTo>
                <a:lnTo>
                  <a:pt x="1771531" y="1040367"/>
                </a:lnTo>
                <a:close/>
                <a:moveTo>
                  <a:pt x="1720619" y="1065745"/>
                </a:moveTo>
                <a:lnTo>
                  <a:pt x="1720034" y="1066636"/>
                </a:lnTo>
                <a:lnTo>
                  <a:pt x="1719470" y="1066547"/>
                </a:lnTo>
                <a:lnTo>
                  <a:pt x="1719055" y="1066262"/>
                </a:lnTo>
                <a:lnTo>
                  <a:pt x="1718912" y="1065697"/>
                </a:lnTo>
                <a:lnTo>
                  <a:pt x="1719014" y="1064990"/>
                </a:lnTo>
                <a:lnTo>
                  <a:pt x="1719517" y="1064677"/>
                </a:lnTo>
                <a:lnTo>
                  <a:pt x="1720884" y="1064949"/>
                </a:lnTo>
                <a:lnTo>
                  <a:pt x="1720932" y="1065235"/>
                </a:lnTo>
                <a:lnTo>
                  <a:pt x="1720619" y="1065745"/>
                </a:lnTo>
                <a:close/>
                <a:moveTo>
                  <a:pt x="1867350" y="1105063"/>
                </a:moveTo>
                <a:lnTo>
                  <a:pt x="1866405" y="1105756"/>
                </a:lnTo>
                <a:lnTo>
                  <a:pt x="1865351" y="1105634"/>
                </a:lnTo>
                <a:lnTo>
                  <a:pt x="1865888" y="1104696"/>
                </a:lnTo>
                <a:lnTo>
                  <a:pt x="1866092" y="1103315"/>
                </a:lnTo>
                <a:lnTo>
                  <a:pt x="1866616" y="1101799"/>
                </a:lnTo>
                <a:lnTo>
                  <a:pt x="1866915" y="1101336"/>
                </a:lnTo>
                <a:lnTo>
                  <a:pt x="1867534" y="1100928"/>
                </a:lnTo>
                <a:lnTo>
                  <a:pt x="1867350" y="1105063"/>
                </a:lnTo>
                <a:close/>
                <a:moveTo>
                  <a:pt x="1864984" y="1105233"/>
                </a:moveTo>
                <a:lnTo>
                  <a:pt x="1864454" y="1105702"/>
                </a:lnTo>
                <a:lnTo>
                  <a:pt x="1864256" y="1104478"/>
                </a:lnTo>
                <a:lnTo>
                  <a:pt x="1864630" y="1103064"/>
                </a:lnTo>
                <a:lnTo>
                  <a:pt x="1865004" y="1103036"/>
                </a:lnTo>
                <a:lnTo>
                  <a:pt x="1865195" y="1103784"/>
                </a:lnTo>
                <a:lnTo>
                  <a:pt x="1864984" y="1105233"/>
                </a:lnTo>
                <a:close/>
                <a:moveTo>
                  <a:pt x="1881304" y="1107994"/>
                </a:moveTo>
                <a:lnTo>
                  <a:pt x="1876048" y="1109231"/>
                </a:lnTo>
                <a:lnTo>
                  <a:pt x="1875211" y="1108436"/>
                </a:lnTo>
                <a:lnTo>
                  <a:pt x="1876524" y="1108062"/>
                </a:lnTo>
                <a:lnTo>
                  <a:pt x="1878176" y="1106164"/>
                </a:lnTo>
                <a:lnTo>
                  <a:pt x="1879278" y="1105947"/>
                </a:lnTo>
                <a:lnTo>
                  <a:pt x="1881005" y="1107021"/>
                </a:lnTo>
                <a:lnTo>
                  <a:pt x="1881304" y="1107994"/>
                </a:lnTo>
                <a:close/>
                <a:moveTo>
                  <a:pt x="1891456" y="1110802"/>
                </a:moveTo>
                <a:lnTo>
                  <a:pt x="1889988" y="1111210"/>
                </a:lnTo>
                <a:lnTo>
                  <a:pt x="1886588" y="1110278"/>
                </a:lnTo>
                <a:lnTo>
                  <a:pt x="1889382" y="1109490"/>
                </a:lnTo>
                <a:lnTo>
                  <a:pt x="1889838" y="1109211"/>
                </a:lnTo>
                <a:lnTo>
                  <a:pt x="1890205" y="1108048"/>
                </a:lnTo>
                <a:lnTo>
                  <a:pt x="1890253" y="1107463"/>
                </a:lnTo>
                <a:lnTo>
                  <a:pt x="1891314" y="1109966"/>
                </a:lnTo>
                <a:lnTo>
                  <a:pt x="1891456" y="1110802"/>
                </a:lnTo>
                <a:close/>
                <a:moveTo>
                  <a:pt x="1843142" y="1117860"/>
                </a:moveTo>
                <a:lnTo>
                  <a:pt x="1841789" y="1119486"/>
                </a:lnTo>
                <a:lnTo>
                  <a:pt x="1843013" y="1119649"/>
                </a:lnTo>
                <a:lnTo>
                  <a:pt x="1844067" y="1119173"/>
                </a:lnTo>
                <a:lnTo>
                  <a:pt x="1845060" y="1118207"/>
                </a:lnTo>
                <a:lnTo>
                  <a:pt x="1847379" y="1116902"/>
                </a:lnTo>
                <a:lnTo>
                  <a:pt x="1849357" y="1116330"/>
                </a:lnTo>
                <a:lnTo>
                  <a:pt x="1849976" y="1116208"/>
                </a:lnTo>
                <a:lnTo>
                  <a:pt x="1850921" y="1117126"/>
                </a:lnTo>
                <a:lnTo>
                  <a:pt x="1852791" y="1116392"/>
                </a:lnTo>
                <a:lnTo>
                  <a:pt x="1854716" y="1115977"/>
                </a:lnTo>
                <a:lnTo>
                  <a:pt x="1846399" y="1120172"/>
                </a:lnTo>
                <a:lnTo>
                  <a:pt x="1844699" y="1120642"/>
                </a:lnTo>
                <a:lnTo>
                  <a:pt x="1842265" y="1121893"/>
                </a:lnTo>
                <a:lnTo>
                  <a:pt x="1839967" y="1122777"/>
                </a:lnTo>
                <a:lnTo>
                  <a:pt x="1838314" y="1123097"/>
                </a:lnTo>
                <a:lnTo>
                  <a:pt x="1830079" y="1126197"/>
                </a:lnTo>
                <a:lnTo>
                  <a:pt x="1829427" y="1126265"/>
                </a:lnTo>
                <a:lnTo>
                  <a:pt x="1828719" y="1125966"/>
                </a:lnTo>
                <a:lnTo>
                  <a:pt x="1821933" y="1127557"/>
                </a:lnTo>
                <a:lnTo>
                  <a:pt x="1819152" y="1127734"/>
                </a:lnTo>
                <a:lnTo>
                  <a:pt x="1816615" y="1128292"/>
                </a:lnTo>
                <a:lnTo>
                  <a:pt x="1818492" y="1127007"/>
                </a:lnTo>
                <a:lnTo>
                  <a:pt x="1818533" y="1126524"/>
                </a:lnTo>
                <a:lnTo>
                  <a:pt x="1818084" y="1126150"/>
                </a:lnTo>
                <a:lnTo>
                  <a:pt x="1817084" y="1126259"/>
                </a:lnTo>
                <a:lnTo>
                  <a:pt x="1816058" y="1127578"/>
                </a:lnTo>
                <a:lnTo>
                  <a:pt x="1814419" y="1128020"/>
                </a:lnTo>
                <a:lnTo>
                  <a:pt x="1814092" y="1126585"/>
                </a:lnTo>
                <a:lnTo>
                  <a:pt x="1814643" y="1125470"/>
                </a:lnTo>
                <a:lnTo>
                  <a:pt x="1815384" y="1124409"/>
                </a:lnTo>
                <a:lnTo>
                  <a:pt x="1817009" y="1122743"/>
                </a:lnTo>
                <a:lnTo>
                  <a:pt x="1819342" y="1121689"/>
                </a:lnTo>
                <a:lnTo>
                  <a:pt x="1820525" y="1120778"/>
                </a:lnTo>
                <a:lnTo>
                  <a:pt x="1821348" y="1121580"/>
                </a:lnTo>
                <a:lnTo>
                  <a:pt x="1821525" y="1120492"/>
                </a:lnTo>
                <a:lnTo>
                  <a:pt x="1822157" y="1119867"/>
                </a:lnTo>
                <a:lnTo>
                  <a:pt x="1822844" y="1119526"/>
                </a:lnTo>
                <a:lnTo>
                  <a:pt x="1824490" y="1119520"/>
                </a:lnTo>
                <a:lnTo>
                  <a:pt x="1825380" y="1119350"/>
                </a:lnTo>
                <a:lnTo>
                  <a:pt x="1826020" y="1118989"/>
                </a:lnTo>
                <a:lnTo>
                  <a:pt x="1826679" y="1118921"/>
                </a:lnTo>
                <a:lnTo>
                  <a:pt x="1828488" y="1119418"/>
                </a:lnTo>
                <a:lnTo>
                  <a:pt x="1830249" y="1119275"/>
                </a:lnTo>
                <a:lnTo>
                  <a:pt x="1831670" y="1118595"/>
                </a:lnTo>
                <a:lnTo>
                  <a:pt x="1833153" y="1118364"/>
                </a:lnTo>
                <a:lnTo>
                  <a:pt x="1837063" y="1118214"/>
                </a:lnTo>
                <a:lnTo>
                  <a:pt x="1840946" y="1117718"/>
                </a:lnTo>
                <a:lnTo>
                  <a:pt x="1842503" y="1116834"/>
                </a:lnTo>
                <a:lnTo>
                  <a:pt x="1845767" y="1114345"/>
                </a:lnTo>
                <a:lnTo>
                  <a:pt x="1847644" y="1113651"/>
                </a:lnTo>
                <a:lnTo>
                  <a:pt x="1844720" y="1116541"/>
                </a:lnTo>
                <a:lnTo>
                  <a:pt x="1843142" y="1117860"/>
                </a:lnTo>
                <a:close/>
                <a:moveTo>
                  <a:pt x="1811114" y="1129482"/>
                </a:moveTo>
                <a:lnTo>
                  <a:pt x="1810203" y="1129584"/>
                </a:lnTo>
                <a:lnTo>
                  <a:pt x="1811114" y="1127183"/>
                </a:lnTo>
                <a:lnTo>
                  <a:pt x="1812787" y="1126082"/>
                </a:lnTo>
                <a:lnTo>
                  <a:pt x="1813392" y="1126313"/>
                </a:lnTo>
                <a:lnTo>
                  <a:pt x="1813412" y="1127163"/>
                </a:lnTo>
                <a:lnTo>
                  <a:pt x="1813181" y="1127884"/>
                </a:lnTo>
                <a:lnTo>
                  <a:pt x="1812059" y="1129006"/>
                </a:lnTo>
                <a:lnTo>
                  <a:pt x="1811114" y="1129482"/>
                </a:lnTo>
                <a:close/>
                <a:moveTo>
                  <a:pt x="1812161" y="1150412"/>
                </a:moveTo>
                <a:lnTo>
                  <a:pt x="1809924" y="1154146"/>
                </a:lnTo>
                <a:lnTo>
                  <a:pt x="1809876" y="1153432"/>
                </a:lnTo>
                <a:lnTo>
                  <a:pt x="1812671" y="1148794"/>
                </a:lnTo>
                <a:lnTo>
                  <a:pt x="1812161" y="1150412"/>
                </a:lnTo>
                <a:close/>
                <a:moveTo>
                  <a:pt x="1789259" y="1194116"/>
                </a:moveTo>
                <a:lnTo>
                  <a:pt x="1788388" y="1194511"/>
                </a:lnTo>
                <a:lnTo>
                  <a:pt x="1791298" y="1189683"/>
                </a:lnTo>
                <a:lnTo>
                  <a:pt x="1792992" y="1185623"/>
                </a:lnTo>
                <a:lnTo>
                  <a:pt x="1793747" y="1184215"/>
                </a:lnTo>
                <a:lnTo>
                  <a:pt x="1793012" y="1187058"/>
                </a:lnTo>
                <a:lnTo>
                  <a:pt x="1791734" y="1189669"/>
                </a:lnTo>
                <a:lnTo>
                  <a:pt x="1789259" y="1194116"/>
                </a:lnTo>
                <a:close/>
                <a:moveTo>
                  <a:pt x="1783485" y="1242397"/>
                </a:moveTo>
                <a:lnTo>
                  <a:pt x="1783200" y="1242873"/>
                </a:lnTo>
                <a:lnTo>
                  <a:pt x="1781928" y="1240282"/>
                </a:lnTo>
                <a:lnTo>
                  <a:pt x="1783234" y="1241118"/>
                </a:lnTo>
                <a:lnTo>
                  <a:pt x="1783465" y="1241819"/>
                </a:lnTo>
                <a:lnTo>
                  <a:pt x="1783485" y="1242397"/>
                </a:lnTo>
                <a:close/>
                <a:moveTo>
                  <a:pt x="1785233" y="1256779"/>
                </a:moveTo>
                <a:lnTo>
                  <a:pt x="1782676" y="1257411"/>
                </a:lnTo>
                <a:lnTo>
                  <a:pt x="1782452" y="1257207"/>
                </a:lnTo>
                <a:lnTo>
                  <a:pt x="1785382" y="1255881"/>
                </a:lnTo>
                <a:lnTo>
                  <a:pt x="1786307" y="1251203"/>
                </a:lnTo>
                <a:lnTo>
                  <a:pt x="1786436" y="1249040"/>
                </a:lnTo>
                <a:lnTo>
                  <a:pt x="1786001" y="1245219"/>
                </a:lnTo>
                <a:lnTo>
                  <a:pt x="1786015" y="1244430"/>
                </a:lnTo>
                <a:lnTo>
                  <a:pt x="1786491" y="1245661"/>
                </a:lnTo>
                <a:lnTo>
                  <a:pt x="1786912" y="1249224"/>
                </a:lnTo>
                <a:lnTo>
                  <a:pt x="1786756" y="1251917"/>
                </a:lnTo>
                <a:lnTo>
                  <a:pt x="1785906" y="1255840"/>
                </a:lnTo>
                <a:lnTo>
                  <a:pt x="1785233" y="1256779"/>
                </a:lnTo>
                <a:close/>
                <a:moveTo>
                  <a:pt x="1780697" y="1257942"/>
                </a:moveTo>
                <a:lnTo>
                  <a:pt x="1777229" y="1259601"/>
                </a:lnTo>
                <a:lnTo>
                  <a:pt x="1776835" y="1259499"/>
                </a:lnTo>
                <a:lnTo>
                  <a:pt x="1779113" y="1258315"/>
                </a:lnTo>
                <a:lnTo>
                  <a:pt x="1780697" y="1257942"/>
                </a:lnTo>
                <a:close/>
                <a:moveTo>
                  <a:pt x="1766920" y="1270617"/>
                </a:moveTo>
                <a:lnTo>
                  <a:pt x="1766444" y="1270882"/>
                </a:lnTo>
                <a:lnTo>
                  <a:pt x="1768192" y="1267999"/>
                </a:lnTo>
                <a:lnTo>
                  <a:pt x="1771640" y="1264334"/>
                </a:lnTo>
                <a:lnTo>
                  <a:pt x="1772571" y="1263769"/>
                </a:lnTo>
                <a:lnTo>
                  <a:pt x="1769702" y="1266897"/>
                </a:lnTo>
                <a:lnTo>
                  <a:pt x="1766920" y="1270617"/>
                </a:lnTo>
                <a:close/>
                <a:moveTo>
                  <a:pt x="1766111" y="1270345"/>
                </a:moveTo>
                <a:lnTo>
                  <a:pt x="1765683" y="1270399"/>
                </a:lnTo>
                <a:lnTo>
                  <a:pt x="1764935" y="1270148"/>
                </a:lnTo>
                <a:lnTo>
                  <a:pt x="1763901" y="1269658"/>
                </a:lnTo>
                <a:lnTo>
                  <a:pt x="1763670" y="1269298"/>
                </a:lnTo>
                <a:lnTo>
                  <a:pt x="1764656" y="1269427"/>
                </a:lnTo>
                <a:lnTo>
                  <a:pt x="1766111" y="1270345"/>
                </a:lnTo>
                <a:close/>
                <a:moveTo>
                  <a:pt x="939068" y="1283585"/>
                </a:moveTo>
                <a:lnTo>
                  <a:pt x="942951" y="1284761"/>
                </a:lnTo>
                <a:lnTo>
                  <a:pt x="945046" y="1284196"/>
                </a:lnTo>
                <a:lnTo>
                  <a:pt x="945427" y="1284761"/>
                </a:lnTo>
                <a:lnTo>
                  <a:pt x="945182" y="1285257"/>
                </a:lnTo>
                <a:lnTo>
                  <a:pt x="940462" y="1286141"/>
                </a:lnTo>
                <a:lnTo>
                  <a:pt x="939014" y="1285523"/>
                </a:lnTo>
                <a:lnTo>
                  <a:pt x="938885" y="1284673"/>
                </a:lnTo>
                <a:lnTo>
                  <a:pt x="938395" y="1283857"/>
                </a:lnTo>
                <a:lnTo>
                  <a:pt x="939068" y="1283585"/>
                </a:lnTo>
                <a:close/>
                <a:moveTo>
                  <a:pt x="930976" y="1284836"/>
                </a:moveTo>
                <a:lnTo>
                  <a:pt x="929963" y="1284897"/>
                </a:lnTo>
                <a:lnTo>
                  <a:pt x="928399" y="1284652"/>
                </a:lnTo>
                <a:lnTo>
                  <a:pt x="928950" y="1284115"/>
                </a:lnTo>
                <a:lnTo>
                  <a:pt x="929814" y="1283727"/>
                </a:lnTo>
                <a:lnTo>
                  <a:pt x="930092" y="1284020"/>
                </a:lnTo>
                <a:lnTo>
                  <a:pt x="930976" y="1284836"/>
                </a:lnTo>
                <a:close/>
                <a:moveTo>
                  <a:pt x="935995" y="1287270"/>
                </a:moveTo>
                <a:lnTo>
                  <a:pt x="934655" y="1287590"/>
                </a:lnTo>
                <a:lnTo>
                  <a:pt x="933642" y="1287291"/>
                </a:lnTo>
                <a:lnTo>
                  <a:pt x="932024" y="1285101"/>
                </a:lnTo>
                <a:lnTo>
                  <a:pt x="935458" y="1284808"/>
                </a:lnTo>
                <a:lnTo>
                  <a:pt x="936940" y="1285761"/>
                </a:lnTo>
                <a:lnTo>
                  <a:pt x="937137" y="1286026"/>
                </a:lnTo>
                <a:lnTo>
                  <a:pt x="935995" y="1287270"/>
                </a:lnTo>
                <a:close/>
                <a:moveTo>
                  <a:pt x="968356" y="1299435"/>
                </a:moveTo>
                <a:lnTo>
                  <a:pt x="969322" y="1301108"/>
                </a:lnTo>
                <a:lnTo>
                  <a:pt x="967935" y="1300904"/>
                </a:lnTo>
                <a:lnTo>
                  <a:pt x="966486" y="1300999"/>
                </a:lnTo>
                <a:lnTo>
                  <a:pt x="966044" y="1300088"/>
                </a:lnTo>
                <a:lnTo>
                  <a:pt x="965616" y="1298817"/>
                </a:lnTo>
                <a:lnTo>
                  <a:pt x="965323" y="1298497"/>
                </a:lnTo>
                <a:lnTo>
                  <a:pt x="964331" y="1298381"/>
                </a:lnTo>
                <a:lnTo>
                  <a:pt x="964256" y="1298266"/>
                </a:lnTo>
                <a:lnTo>
                  <a:pt x="964140" y="1297647"/>
                </a:lnTo>
                <a:lnTo>
                  <a:pt x="964419" y="1297355"/>
                </a:lnTo>
                <a:lnTo>
                  <a:pt x="967533" y="1298769"/>
                </a:lnTo>
                <a:lnTo>
                  <a:pt x="968356" y="1299435"/>
                </a:lnTo>
                <a:close/>
                <a:moveTo>
                  <a:pt x="947548" y="1303264"/>
                </a:moveTo>
                <a:lnTo>
                  <a:pt x="946698" y="1303305"/>
                </a:lnTo>
                <a:lnTo>
                  <a:pt x="945529" y="1303094"/>
                </a:lnTo>
                <a:lnTo>
                  <a:pt x="944930" y="1301870"/>
                </a:lnTo>
                <a:lnTo>
                  <a:pt x="945889" y="1301788"/>
                </a:lnTo>
                <a:lnTo>
                  <a:pt x="946773" y="1301958"/>
                </a:lnTo>
                <a:lnTo>
                  <a:pt x="947473" y="1302917"/>
                </a:lnTo>
                <a:lnTo>
                  <a:pt x="947548" y="1303264"/>
                </a:lnTo>
                <a:close/>
                <a:moveTo>
                  <a:pt x="968309" y="1312090"/>
                </a:moveTo>
                <a:lnTo>
                  <a:pt x="967193" y="1312294"/>
                </a:lnTo>
                <a:lnTo>
                  <a:pt x="965963" y="1311832"/>
                </a:lnTo>
                <a:lnTo>
                  <a:pt x="964902" y="1309649"/>
                </a:lnTo>
                <a:lnTo>
                  <a:pt x="963732" y="1307942"/>
                </a:lnTo>
                <a:lnTo>
                  <a:pt x="964365" y="1307453"/>
                </a:lnTo>
                <a:lnTo>
                  <a:pt x="965310" y="1309098"/>
                </a:lnTo>
                <a:lnTo>
                  <a:pt x="967683" y="1311601"/>
                </a:lnTo>
                <a:lnTo>
                  <a:pt x="968309" y="1312090"/>
                </a:lnTo>
                <a:close/>
                <a:moveTo>
                  <a:pt x="1673114" y="1353611"/>
                </a:moveTo>
                <a:lnTo>
                  <a:pt x="1672264" y="1359004"/>
                </a:lnTo>
                <a:lnTo>
                  <a:pt x="1671896" y="1357093"/>
                </a:lnTo>
                <a:lnTo>
                  <a:pt x="1671862" y="1355243"/>
                </a:lnTo>
                <a:lnTo>
                  <a:pt x="1672502" y="1354142"/>
                </a:lnTo>
                <a:lnTo>
                  <a:pt x="1673114" y="1353611"/>
                </a:lnTo>
                <a:close/>
                <a:moveTo>
                  <a:pt x="1546157" y="1369483"/>
                </a:moveTo>
                <a:lnTo>
                  <a:pt x="1544477" y="1369952"/>
                </a:lnTo>
                <a:lnTo>
                  <a:pt x="1541988" y="1369904"/>
                </a:lnTo>
                <a:lnTo>
                  <a:pt x="1541485" y="1369741"/>
                </a:lnTo>
                <a:lnTo>
                  <a:pt x="1542478" y="1369428"/>
                </a:lnTo>
                <a:lnTo>
                  <a:pt x="1545429" y="1369007"/>
                </a:lnTo>
                <a:lnTo>
                  <a:pt x="1546157" y="1369483"/>
                </a:lnTo>
                <a:close/>
                <a:moveTo>
                  <a:pt x="1536875" y="1370285"/>
                </a:moveTo>
                <a:lnTo>
                  <a:pt x="1536630" y="1370530"/>
                </a:lnTo>
                <a:lnTo>
                  <a:pt x="1534937" y="1370074"/>
                </a:lnTo>
                <a:lnTo>
                  <a:pt x="1533910" y="1369646"/>
                </a:lnTo>
                <a:lnTo>
                  <a:pt x="1533726" y="1369218"/>
                </a:lnTo>
                <a:lnTo>
                  <a:pt x="1536562" y="1369986"/>
                </a:lnTo>
                <a:lnTo>
                  <a:pt x="1536875" y="1370285"/>
                </a:lnTo>
                <a:close/>
                <a:moveTo>
                  <a:pt x="1524159" y="1373175"/>
                </a:moveTo>
                <a:lnTo>
                  <a:pt x="1524226" y="1374195"/>
                </a:lnTo>
                <a:lnTo>
                  <a:pt x="1523288" y="1373685"/>
                </a:lnTo>
                <a:lnTo>
                  <a:pt x="1521901" y="1373638"/>
                </a:lnTo>
                <a:lnTo>
                  <a:pt x="1522513" y="1373291"/>
                </a:lnTo>
                <a:lnTo>
                  <a:pt x="1522941" y="1372951"/>
                </a:lnTo>
                <a:lnTo>
                  <a:pt x="1523159" y="1372584"/>
                </a:lnTo>
                <a:lnTo>
                  <a:pt x="1524907" y="1371312"/>
                </a:lnTo>
                <a:lnTo>
                  <a:pt x="1524410" y="1372244"/>
                </a:lnTo>
                <a:lnTo>
                  <a:pt x="1524159" y="1373175"/>
                </a:lnTo>
                <a:close/>
                <a:moveTo>
                  <a:pt x="1531727" y="1379234"/>
                </a:moveTo>
                <a:lnTo>
                  <a:pt x="1531190" y="1379934"/>
                </a:lnTo>
                <a:lnTo>
                  <a:pt x="1531720" y="1376596"/>
                </a:lnTo>
                <a:lnTo>
                  <a:pt x="1530979" y="1373780"/>
                </a:lnTo>
                <a:lnTo>
                  <a:pt x="1531761" y="1375018"/>
                </a:lnTo>
                <a:lnTo>
                  <a:pt x="1532019" y="1376487"/>
                </a:lnTo>
                <a:lnTo>
                  <a:pt x="1531727" y="1379234"/>
                </a:lnTo>
                <a:close/>
                <a:moveTo>
                  <a:pt x="1530551" y="1381315"/>
                </a:moveTo>
                <a:lnTo>
                  <a:pt x="1529517" y="1382457"/>
                </a:lnTo>
                <a:lnTo>
                  <a:pt x="1529565" y="1382022"/>
                </a:lnTo>
                <a:lnTo>
                  <a:pt x="1530326" y="1380880"/>
                </a:lnTo>
                <a:lnTo>
                  <a:pt x="1530870" y="1380431"/>
                </a:lnTo>
                <a:lnTo>
                  <a:pt x="1530551" y="1381315"/>
                </a:lnTo>
                <a:close/>
                <a:moveTo>
                  <a:pt x="1606534" y="1382845"/>
                </a:moveTo>
                <a:lnTo>
                  <a:pt x="1604617" y="1383634"/>
                </a:lnTo>
                <a:lnTo>
                  <a:pt x="1602543" y="1383062"/>
                </a:lnTo>
                <a:lnTo>
                  <a:pt x="1603828" y="1382954"/>
                </a:lnTo>
                <a:lnTo>
                  <a:pt x="1604759" y="1383185"/>
                </a:lnTo>
                <a:lnTo>
                  <a:pt x="1607119" y="1382056"/>
                </a:lnTo>
                <a:lnTo>
                  <a:pt x="1608357" y="1381206"/>
                </a:lnTo>
                <a:lnTo>
                  <a:pt x="1609785" y="1380886"/>
                </a:lnTo>
                <a:lnTo>
                  <a:pt x="1606534" y="1382845"/>
                </a:lnTo>
                <a:close/>
                <a:moveTo>
                  <a:pt x="1475123" y="1385939"/>
                </a:moveTo>
                <a:lnTo>
                  <a:pt x="1474416" y="1386252"/>
                </a:lnTo>
                <a:lnTo>
                  <a:pt x="1471261" y="1384361"/>
                </a:lnTo>
                <a:lnTo>
                  <a:pt x="1471064" y="1383552"/>
                </a:lnTo>
                <a:lnTo>
                  <a:pt x="1472621" y="1382818"/>
                </a:lnTo>
                <a:lnTo>
                  <a:pt x="1473573" y="1382886"/>
                </a:lnTo>
                <a:lnTo>
                  <a:pt x="1475076" y="1383851"/>
                </a:lnTo>
                <a:lnTo>
                  <a:pt x="1475627" y="1384116"/>
                </a:lnTo>
                <a:lnTo>
                  <a:pt x="1475885" y="1384504"/>
                </a:lnTo>
                <a:lnTo>
                  <a:pt x="1475742" y="1385109"/>
                </a:lnTo>
                <a:lnTo>
                  <a:pt x="1475123" y="1385939"/>
                </a:lnTo>
                <a:close/>
                <a:moveTo>
                  <a:pt x="1413175" y="1393671"/>
                </a:moveTo>
                <a:lnTo>
                  <a:pt x="1412223" y="1393881"/>
                </a:lnTo>
                <a:lnTo>
                  <a:pt x="1416384" y="1390536"/>
                </a:lnTo>
                <a:lnTo>
                  <a:pt x="1417255" y="1389420"/>
                </a:lnTo>
                <a:lnTo>
                  <a:pt x="1418370" y="1389468"/>
                </a:lnTo>
                <a:lnTo>
                  <a:pt x="1416514" y="1391338"/>
                </a:lnTo>
                <a:lnTo>
                  <a:pt x="1413175" y="1393671"/>
                </a:lnTo>
                <a:close/>
                <a:moveTo>
                  <a:pt x="1380256" y="1415159"/>
                </a:moveTo>
                <a:lnTo>
                  <a:pt x="1379555" y="1415247"/>
                </a:lnTo>
                <a:lnTo>
                  <a:pt x="1380426" y="1414084"/>
                </a:lnTo>
                <a:lnTo>
                  <a:pt x="1381840" y="1413500"/>
                </a:lnTo>
                <a:lnTo>
                  <a:pt x="1384941" y="1411262"/>
                </a:lnTo>
                <a:lnTo>
                  <a:pt x="1386206" y="1411106"/>
                </a:lnTo>
                <a:lnTo>
                  <a:pt x="1386865" y="1410338"/>
                </a:lnTo>
                <a:lnTo>
                  <a:pt x="1387151" y="1410222"/>
                </a:lnTo>
                <a:lnTo>
                  <a:pt x="1386967" y="1411167"/>
                </a:lnTo>
                <a:lnTo>
                  <a:pt x="1384479" y="1412513"/>
                </a:lnTo>
                <a:lnTo>
                  <a:pt x="1380256" y="1415159"/>
                </a:lnTo>
                <a:close/>
                <a:moveTo>
                  <a:pt x="1375489" y="1420558"/>
                </a:moveTo>
                <a:lnTo>
                  <a:pt x="1375074" y="1420612"/>
                </a:lnTo>
                <a:lnTo>
                  <a:pt x="1375999" y="1418851"/>
                </a:lnTo>
                <a:lnTo>
                  <a:pt x="1376169" y="1418144"/>
                </a:lnTo>
                <a:lnTo>
                  <a:pt x="1377685" y="1415913"/>
                </a:lnTo>
                <a:lnTo>
                  <a:pt x="1378488" y="1415580"/>
                </a:lnTo>
                <a:lnTo>
                  <a:pt x="1378821" y="1416532"/>
                </a:lnTo>
                <a:lnTo>
                  <a:pt x="1377264" y="1418096"/>
                </a:lnTo>
                <a:lnTo>
                  <a:pt x="1375489" y="1420558"/>
                </a:lnTo>
                <a:close/>
                <a:moveTo>
                  <a:pt x="1696628" y="1433906"/>
                </a:moveTo>
                <a:lnTo>
                  <a:pt x="1696941" y="1435477"/>
                </a:lnTo>
                <a:lnTo>
                  <a:pt x="1695187" y="1431826"/>
                </a:lnTo>
                <a:lnTo>
                  <a:pt x="1693017" y="1426093"/>
                </a:lnTo>
                <a:lnTo>
                  <a:pt x="1691861" y="1421653"/>
                </a:lnTo>
                <a:lnTo>
                  <a:pt x="1692643" y="1422856"/>
                </a:lnTo>
                <a:lnTo>
                  <a:pt x="1693412" y="1425338"/>
                </a:lnTo>
                <a:lnTo>
                  <a:pt x="1696628" y="1433906"/>
                </a:lnTo>
                <a:close/>
                <a:moveTo>
                  <a:pt x="1369015" y="1433444"/>
                </a:moveTo>
                <a:lnTo>
                  <a:pt x="1368417" y="1434675"/>
                </a:lnTo>
                <a:lnTo>
                  <a:pt x="1368580" y="1432846"/>
                </a:lnTo>
                <a:lnTo>
                  <a:pt x="1370131" y="1428677"/>
                </a:lnTo>
                <a:lnTo>
                  <a:pt x="1373279" y="1423190"/>
                </a:lnTo>
                <a:lnTo>
                  <a:pt x="1374605" y="1422271"/>
                </a:lnTo>
                <a:lnTo>
                  <a:pt x="1370974" y="1428290"/>
                </a:lnTo>
                <a:lnTo>
                  <a:pt x="1369015" y="1433444"/>
                </a:lnTo>
                <a:close/>
                <a:moveTo>
                  <a:pt x="1372504" y="1457686"/>
                </a:moveTo>
                <a:lnTo>
                  <a:pt x="1372239" y="1458672"/>
                </a:lnTo>
                <a:lnTo>
                  <a:pt x="1370661" y="1454082"/>
                </a:lnTo>
                <a:lnTo>
                  <a:pt x="1368090" y="1443665"/>
                </a:lnTo>
                <a:lnTo>
                  <a:pt x="1367995" y="1437708"/>
                </a:lnTo>
                <a:lnTo>
                  <a:pt x="1368403" y="1435654"/>
                </a:lnTo>
                <a:lnTo>
                  <a:pt x="1369063" y="1444073"/>
                </a:lnTo>
                <a:lnTo>
                  <a:pt x="1371905" y="1454715"/>
                </a:lnTo>
                <a:lnTo>
                  <a:pt x="1372504" y="1457686"/>
                </a:lnTo>
                <a:close/>
                <a:moveTo>
                  <a:pt x="1660432" y="1449363"/>
                </a:moveTo>
                <a:lnTo>
                  <a:pt x="1660404" y="1450607"/>
                </a:lnTo>
                <a:lnTo>
                  <a:pt x="1659439" y="1448520"/>
                </a:lnTo>
                <a:lnTo>
                  <a:pt x="1658800" y="1446208"/>
                </a:lnTo>
                <a:lnTo>
                  <a:pt x="1659718" y="1446956"/>
                </a:lnTo>
                <a:lnTo>
                  <a:pt x="1660432" y="1449363"/>
                </a:lnTo>
                <a:close/>
                <a:moveTo>
                  <a:pt x="1661316" y="1451457"/>
                </a:moveTo>
                <a:lnTo>
                  <a:pt x="1660636" y="1452015"/>
                </a:lnTo>
                <a:lnTo>
                  <a:pt x="1659255" y="1451607"/>
                </a:lnTo>
                <a:lnTo>
                  <a:pt x="1658507" y="1450879"/>
                </a:lnTo>
                <a:lnTo>
                  <a:pt x="1658181" y="1449458"/>
                </a:lnTo>
                <a:lnTo>
                  <a:pt x="1659377" y="1450968"/>
                </a:lnTo>
                <a:lnTo>
                  <a:pt x="1659806" y="1451308"/>
                </a:lnTo>
                <a:lnTo>
                  <a:pt x="1661316" y="1451457"/>
                </a:lnTo>
                <a:close/>
                <a:moveTo>
                  <a:pt x="1692909" y="1479106"/>
                </a:moveTo>
                <a:lnTo>
                  <a:pt x="1689114" y="1483044"/>
                </a:lnTo>
                <a:lnTo>
                  <a:pt x="1689536" y="1482058"/>
                </a:lnTo>
                <a:lnTo>
                  <a:pt x="1691018" y="1479950"/>
                </a:lnTo>
                <a:lnTo>
                  <a:pt x="1691494" y="1478957"/>
                </a:lnTo>
                <a:lnTo>
                  <a:pt x="1692494" y="1478331"/>
                </a:lnTo>
                <a:lnTo>
                  <a:pt x="1693425" y="1477196"/>
                </a:lnTo>
                <a:lnTo>
                  <a:pt x="1693493" y="1475863"/>
                </a:lnTo>
                <a:lnTo>
                  <a:pt x="1694847" y="1474931"/>
                </a:lnTo>
                <a:lnTo>
                  <a:pt x="1695289" y="1474795"/>
                </a:lnTo>
                <a:lnTo>
                  <a:pt x="1692909" y="1479106"/>
                </a:lnTo>
                <a:close/>
                <a:moveTo>
                  <a:pt x="1688013" y="1484111"/>
                </a:moveTo>
                <a:lnTo>
                  <a:pt x="1687503" y="1484213"/>
                </a:lnTo>
                <a:lnTo>
                  <a:pt x="1688257" y="1483323"/>
                </a:lnTo>
                <a:lnTo>
                  <a:pt x="1688468" y="1483390"/>
                </a:lnTo>
                <a:lnTo>
                  <a:pt x="1688013" y="1484111"/>
                </a:lnTo>
                <a:close/>
                <a:moveTo>
                  <a:pt x="1684368" y="1486192"/>
                </a:moveTo>
                <a:lnTo>
                  <a:pt x="1684007" y="1486192"/>
                </a:lnTo>
                <a:lnTo>
                  <a:pt x="1684184" y="1485893"/>
                </a:lnTo>
                <a:lnTo>
                  <a:pt x="1684939" y="1485301"/>
                </a:lnTo>
                <a:lnTo>
                  <a:pt x="1685211" y="1485532"/>
                </a:lnTo>
                <a:lnTo>
                  <a:pt x="1685184" y="1485832"/>
                </a:lnTo>
                <a:lnTo>
                  <a:pt x="1684368" y="1486192"/>
                </a:lnTo>
                <a:close/>
                <a:moveTo>
                  <a:pt x="1680267" y="1488008"/>
                </a:moveTo>
                <a:lnTo>
                  <a:pt x="1679397" y="1488504"/>
                </a:lnTo>
                <a:lnTo>
                  <a:pt x="1678492" y="1488137"/>
                </a:lnTo>
                <a:lnTo>
                  <a:pt x="1679485" y="1487640"/>
                </a:lnTo>
                <a:lnTo>
                  <a:pt x="1682443" y="1487110"/>
                </a:lnTo>
                <a:lnTo>
                  <a:pt x="1681328" y="1487770"/>
                </a:lnTo>
                <a:lnTo>
                  <a:pt x="1680267" y="1488008"/>
                </a:lnTo>
                <a:close/>
                <a:moveTo>
                  <a:pt x="1674725" y="1489395"/>
                </a:moveTo>
                <a:lnTo>
                  <a:pt x="1674154" y="1489823"/>
                </a:lnTo>
                <a:lnTo>
                  <a:pt x="1673882" y="1489687"/>
                </a:lnTo>
                <a:lnTo>
                  <a:pt x="1673882" y="1489062"/>
                </a:lnTo>
                <a:lnTo>
                  <a:pt x="1673066" y="1487674"/>
                </a:lnTo>
                <a:lnTo>
                  <a:pt x="1673093" y="1487314"/>
                </a:lnTo>
                <a:lnTo>
                  <a:pt x="1674956" y="1488667"/>
                </a:lnTo>
                <a:lnTo>
                  <a:pt x="1675004" y="1489035"/>
                </a:lnTo>
                <a:lnTo>
                  <a:pt x="1674725" y="1489395"/>
                </a:lnTo>
                <a:close/>
                <a:moveTo>
                  <a:pt x="1670298" y="1490449"/>
                </a:moveTo>
                <a:lnTo>
                  <a:pt x="1669061" y="1490653"/>
                </a:lnTo>
                <a:lnTo>
                  <a:pt x="1670060" y="1489830"/>
                </a:lnTo>
                <a:lnTo>
                  <a:pt x="1670380" y="1488579"/>
                </a:lnTo>
                <a:lnTo>
                  <a:pt x="1670965" y="1489551"/>
                </a:lnTo>
                <a:lnTo>
                  <a:pt x="1670958" y="1490143"/>
                </a:lnTo>
                <a:lnTo>
                  <a:pt x="1670298" y="1490449"/>
                </a:lnTo>
                <a:close/>
                <a:moveTo>
                  <a:pt x="1666150" y="1491605"/>
                </a:moveTo>
                <a:lnTo>
                  <a:pt x="1665668" y="1491652"/>
                </a:lnTo>
                <a:lnTo>
                  <a:pt x="1665627" y="1491333"/>
                </a:lnTo>
                <a:lnTo>
                  <a:pt x="1666463" y="1490939"/>
                </a:lnTo>
                <a:lnTo>
                  <a:pt x="1667021" y="1490966"/>
                </a:lnTo>
                <a:lnTo>
                  <a:pt x="1667000" y="1491401"/>
                </a:lnTo>
                <a:lnTo>
                  <a:pt x="1666150" y="1491605"/>
                </a:lnTo>
                <a:close/>
                <a:moveTo>
                  <a:pt x="185423" y="1545556"/>
                </a:moveTo>
                <a:lnTo>
                  <a:pt x="183744" y="1546706"/>
                </a:lnTo>
                <a:lnTo>
                  <a:pt x="182765" y="1546209"/>
                </a:lnTo>
                <a:lnTo>
                  <a:pt x="180915" y="1546026"/>
                </a:lnTo>
                <a:lnTo>
                  <a:pt x="180201" y="1545162"/>
                </a:lnTo>
                <a:lnTo>
                  <a:pt x="178263" y="1544380"/>
                </a:lnTo>
                <a:lnTo>
                  <a:pt x="177481" y="1543319"/>
                </a:lnTo>
                <a:lnTo>
                  <a:pt x="178671" y="1541306"/>
                </a:lnTo>
                <a:lnTo>
                  <a:pt x="181486" y="1539606"/>
                </a:lnTo>
                <a:lnTo>
                  <a:pt x="185825" y="1539681"/>
                </a:lnTo>
                <a:lnTo>
                  <a:pt x="186729" y="1541021"/>
                </a:lnTo>
                <a:lnTo>
                  <a:pt x="186811" y="1542020"/>
                </a:lnTo>
                <a:lnTo>
                  <a:pt x="186246" y="1543143"/>
                </a:lnTo>
                <a:lnTo>
                  <a:pt x="185988" y="1544720"/>
                </a:lnTo>
                <a:lnTo>
                  <a:pt x="185423" y="1545556"/>
                </a:lnTo>
                <a:close/>
                <a:moveTo>
                  <a:pt x="170015" y="1547420"/>
                </a:moveTo>
                <a:lnTo>
                  <a:pt x="169627" y="1548324"/>
                </a:lnTo>
                <a:lnTo>
                  <a:pt x="168967" y="1548181"/>
                </a:lnTo>
                <a:lnTo>
                  <a:pt x="168804" y="1547379"/>
                </a:lnTo>
                <a:lnTo>
                  <a:pt x="169233" y="1546271"/>
                </a:lnTo>
                <a:lnTo>
                  <a:pt x="170321" y="1545312"/>
                </a:lnTo>
                <a:lnTo>
                  <a:pt x="171531" y="1543856"/>
                </a:lnTo>
                <a:lnTo>
                  <a:pt x="172524" y="1544074"/>
                </a:lnTo>
                <a:lnTo>
                  <a:pt x="171987" y="1545033"/>
                </a:lnTo>
                <a:lnTo>
                  <a:pt x="171925" y="1546067"/>
                </a:lnTo>
                <a:lnTo>
                  <a:pt x="170525" y="1546651"/>
                </a:lnTo>
                <a:lnTo>
                  <a:pt x="170015" y="1547420"/>
                </a:lnTo>
                <a:close/>
                <a:moveTo>
                  <a:pt x="215453" y="1555274"/>
                </a:moveTo>
                <a:lnTo>
                  <a:pt x="216105" y="1555389"/>
                </a:lnTo>
                <a:lnTo>
                  <a:pt x="216949" y="1555247"/>
                </a:lnTo>
                <a:lnTo>
                  <a:pt x="217241" y="1556872"/>
                </a:lnTo>
                <a:lnTo>
                  <a:pt x="218220" y="1557769"/>
                </a:lnTo>
                <a:lnTo>
                  <a:pt x="218581" y="1558307"/>
                </a:lnTo>
                <a:lnTo>
                  <a:pt x="217520" y="1558871"/>
                </a:lnTo>
                <a:lnTo>
                  <a:pt x="215459" y="1559095"/>
                </a:lnTo>
                <a:lnTo>
                  <a:pt x="214494" y="1558647"/>
                </a:lnTo>
                <a:lnTo>
                  <a:pt x="213494" y="1557633"/>
                </a:lnTo>
                <a:lnTo>
                  <a:pt x="212413" y="1557912"/>
                </a:lnTo>
                <a:lnTo>
                  <a:pt x="212222" y="1557096"/>
                </a:lnTo>
                <a:lnTo>
                  <a:pt x="212032" y="1556858"/>
                </a:lnTo>
                <a:lnTo>
                  <a:pt x="211291" y="1557076"/>
                </a:lnTo>
                <a:lnTo>
                  <a:pt x="211984" y="1558130"/>
                </a:lnTo>
                <a:lnTo>
                  <a:pt x="210108" y="1558211"/>
                </a:lnTo>
                <a:lnTo>
                  <a:pt x="209516" y="1558082"/>
                </a:lnTo>
                <a:lnTo>
                  <a:pt x="208992" y="1556892"/>
                </a:lnTo>
                <a:lnTo>
                  <a:pt x="207061" y="1554607"/>
                </a:lnTo>
                <a:lnTo>
                  <a:pt x="207068" y="1553717"/>
                </a:lnTo>
                <a:lnTo>
                  <a:pt x="206408" y="1552656"/>
                </a:lnTo>
                <a:lnTo>
                  <a:pt x="209271" y="1552350"/>
                </a:lnTo>
                <a:lnTo>
                  <a:pt x="211230" y="1550480"/>
                </a:lnTo>
                <a:lnTo>
                  <a:pt x="212338" y="1550283"/>
                </a:lnTo>
                <a:lnTo>
                  <a:pt x="214460" y="1553302"/>
                </a:lnTo>
                <a:lnTo>
                  <a:pt x="214405" y="1554145"/>
                </a:lnTo>
                <a:lnTo>
                  <a:pt x="214875" y="1554975"/>
                </a:lnTo>
                <a:lnTo>
                  <a:pt x="215453" y="1555274"/>
                </a:lnTo>
                <a:close/>
                <a:moveTo>
                  <a:pt x="226625" y="1560183"/>
                </a:moveTo>
                <a:lnTo>
                  <a:pt x="230657" y="1560741"/>
                </a:lnTo>
                <a:lnTo>
                  <a:pt x="231609" y="1560503"/>
                </a:lnTo>
                <a:lnTo>
                  <a:pt x="232283" y="1560959"/>
                </a:lnTo>
                <a:lnTo>
                  <a:pt x="235621" y="1561244"/>
                </a:lnTo>
                <a:lnTo>
                  <a:pt x="236193" y="1561414"/>
                </a:lnTo>
                <a:lnTo>
                  <a:pt x="235513" y="1562462"/>
                </a:lnTo>
                <a:lnTo>
                  <a:pt x="233377" y="1563420"/>
                </a:lnTo>
                <a:lnTo>
                  <a:pt x="230304" y="1562577"/>
                </a:lnTo>
                <a:lnTo>
                  <a:pt x="225163" y="1562278"/>
                </a:lnTo>
                <a:lnTo>
                  <a:pt x="225374" y="1561469"/>
                </a:lnTo>
                <a:lnTo>
                  <a:pt x="225863" y="1560897"/>
                </a:lnTo>
                <a:lnTo>
                  <a:pt x="225938" y="1559898"/>
                </a:lnTo>
                <a:lnTo>
                  <a:pt x="226625" y="1560183"/>
                </a:lnTo>
                <a:close/>
                <a:moveTo>
                  <a:pt x="240497" y="1565936"/>
                </a:moveTo>
                <a:lnTo>
                  <a:pt x="240994" y="1566297"/>
                </a:lnTo>
                <a:lnTo>
                  <a:pt x="243027" y="1565753"/>
                </a:lnTo>
                <a:lnTo>
                  <a:pt x="244496" y="1565555"/>
                </a:lnTo>
                <a:lnTo>
                  <a:pt x="246957" y="1566895"/>
                </a:lnTo>
                <a:lnTo>
                  <a:pt x="247814" y="1567813"/>
                </a:lnTo>
                <a:lnTo>
                  <a:pt x="249432" y="1568792"/>
                </a:lnTo>
                <a:lnTo>
                  <a:pt x="249983" y="1569499"/>
                </a:lnTo>
                <a:lnTo>
                  <a:pt x="249534" y="1570356"/>
                </a:lnTo>
                <a:lnTo>
                  <a:pt x="247746" y="1571771"/>
                </a:lnTo>
                <a:lnTo>
                  <a:pt x="245312" y="1572097"/>
                </a:lnTo>
                <a:lnTo>
                  <a:pt x="243877" y="1572702"/>
                </a:lnTo>
                <a:lnTo>
                  <a:pt x="241993" y="1572573"/>
                </a:lnTo>
                <a:lnTo>
                  <a:pt x="241429" y="1572315"/>
                </a:lnTo>
                <a:lnTo>
                  <a:pt x="241225" y="1570520"/>
                </a:lnTo>
                <a:lnTo>
                  <a:pt x="240626" y="1568595"/>
                </a:lnTo>
                <a:lnTo>
                  <a:pt x="239409" y="1568820"/>
                </a:lnTo>
                <a:lnTo>
                  <a:pt x="238042" y="1568174"/>
                </a:lnTo>
                <a:lnTo>
                  <a:pt x="236628" y="1566555"/>
                </a:lnTo>
                <a:lnTo>
                  <a:pt x="236471" y="1565589"/>
                </a:lnTo>
                <a:lnTo>
                  <a:pt x="237253" y="1564053"/>
                </a:lnTo>
                <a:lnTo>
                  <a:pt x="238620" y="1563855"/>
                </a:lnTo>
                <a:lnTo>
                  <a:pt x="239633" y="1564705"/>
                </a:lnTo>
                <a:lnTo>
                  <a:pt x="240497" y="1565936"/>
                </a:lnTo>
                <a:close/>
                <a:moveTo>
                  <a:pt x="233575" y="1569187"/>
                </a:moveTo>
                <a:lnTo>
                  <a:pt x="232446" y="1569758"/>
                </a:lnTo>
                <a:lnTo>
                  <a:pt x="231215" y="1569493"/>
                </a:lnTo>
                <a:lnTo>
                  <a:pt x="230929" y="1568105"/>
                </a:lnTo>
                <a:lnTo>
                  <a:pt x="229746" y="1566344"/>
                </a:lnTo>
                <a:lnTo>
                  <a:pt x="231827" y="1565984"/>
                </a:lnTo>
                <a:lnTo>
                  <a:pt x="232997" y="1566494"/>
                </a:lnTo>
                <a:lnTo>
                  <a:pt x="233609" y="1567045"/>
                </a:lnTo>
                <a:lnTo>
                  <a:pt x="234350" y="1567990"/>
                </a:lnTo>
                <a:lnTo>
                  <a:pt x="233575" y="1569187"/>
                </a:lnTo>
                <a:close/>
                <a:moveTo>
                  <a:pt x="257783" y="1604703"/>
                </a:moveTo>
                <a:lnTo>
                  <a:pt x="256940" y="1605669"/>
                </a:lnTo>
                <a:lnTo>
                  <a:pt x="255886" y="1605594"/>
                </a:lnTo>
                <a:lnTo>
                  <a:pt x="252057" y="1603527"/>
                </a:lnTo>
                <a:lnTo>
                  <a:pt x="251595" y="1602418"/>
                </a:lnTo>
                <a:lnTo>
                  <a:pt x="251880" y="1597257"/>
                </a:lnTo>
                <a:lnTo>
                  <a:pt x="250446" y="1593068"/>
                </a:lnTo>
                <a:lnTo>
                  <a:pt x="248868" y="1589859"/>
                </a:lnTo>
                <a:lnTo>
                  <a:pt x="250017" y="1588213"/>
                </a:lnTo>
                <a:lnTo>
                  <a:pt x="251534" y="1586935"/>
                </a:lnTo>
                <a:lnTo>
                  <a:pt x="253227" y="1584528"/>
                </a:lnTo>
                <a:lnTo>
                  <a:pt x="251840" y="1581434"/>
                </a:lnTo>
                <a:lnTo>
                  <a:pt x="252193" y="1579564"/>
                </a:lnTo>
                <a:lnTo>
                  <a:pt x="253009" y="1579244"/>
                </a:lnTo>
                <a:lnTo>
                  <a:pt x="257008" y="1581515"/>
                </a:lnTo>
                <a:lnTo>
                  <a:pt x="265086" y="1584929"/>
                </a:lnTo>
                <a:lnTo>
                  <a:pt x="267235" y="1587329"/>
                </a:lnTo>
                <a:lnTo>
                  <a:pt x="267616" y="1589900"/>
                </a:lnTo>
                <a:lnTo>
                  <a:pt x="269085" y="1590226"/>
                </a:lnTo>
                <a:lnTo>
                  <a:pt x="269785" y="1591987"/>
                </a:lnTo>
                <a:lnTo>
                  <a:pt x="271907" y="1593531"/>
                </a:lnTo>
                <a:lnTo>
                  <a:pt x="272614" y="1594408"/>
                </a:lnTo>
                <a:lnTo>
                  <a:pt x="271737" y="1595822"/>
                </a:lnTo>
                <a:lnTo>
                  <a:pt x="267861" y="1598536"/>
                </a:lnTo>
                <a:lnTo>
                  <a:pt x="262971" y="1599719"/>
                </a:lnTo>
                <a:lnTo>
                  <a:pt x="258667" y="1602752"/>
                </a:lnTo>
                <a:lnTo>
                  <a:pt x="257783" y="160470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16" name="Google Shape;3916;p208"/>
          <p:cNvSpPr/>
          <p:nvPr/>
        </p:nvSpPr>
        <p:spPr>
          <a:xfrm>
            <a:off x="6513143" y="5129909"/>
            <a:ext cx="101388" cy="108889"/>
          </a:xfrm>
          <a:custGeom>
            <a:rect b="b" l="l" r="r" t="t"/>
            <a:pathLst>
              <a:path extrusionOk="0" h="108889" w="101388">
                <a:moveTo>
                  <a:pt x="96710" y="81499"/>
                </a:moveTo>
                <a:lnTo>
                  <a:pt x="95772" y="82349"/>
                </a:lnTo>
                <a:lnTo>
                  <a:pt x="94765" y="83947"/>
                </a:lnTo>
                <a:lnTo>
                  <a:pt x="93582" y="87802"/>
                </a:lnTo>
                <a:lnTo>
                  <a:pt x="89604" y="93120"/>
                </a:lnTo>
                <a:lnTo>
                  <a:pt x="88795" y="96132"/>
                </a:lnTo>
                <a:lnTo>
                  <a:pt x="84504" y="99281"/>
                </a:lnTo>
                <a:lnTo>
                  <a:pt x="81478" y="102830"/>
                </a:lnTo>
                <a:lnTo>
                  <a:pt x="79506" y="102742"/>
                </a:lnTo>
                <a:lnTo>
                  <a:pt x="77725" y="104265"/>
                </a:lnTo>
                <a:lnTo>
                  <a:pt x="67477" y="108889"/>
                </a:lnTo>
                <a:lnTo>
                  <a:pt x="63798" y="108019"/>
                </a:lnTo>
                <a:lnTo>
                  <a:pt x="61071" y="108033"/>
                </a:lnTo>
                <a:lnTo>
                  <a:pt x="58541" y="105993"/>
                </a:lnTo>
                <a:lnTo>
                  <a:pt x="52768" y="105258"/>
                </a:lnTo>
                <a:lnTo>
                  <a:pt x="49144" y="106074"/>
                </a:lnTo>
                <a:lnTo>
                  <a:pt x="44282" y="108318"/>
                </a:lnTo>
                <a:lnTo>
                  <a:pt x="42813" y="108284"/>
                </a:lnTo>
                <a:lnTo>
                  <a:pt x="41759" y="108162"/>
                </a:lnTo>
                <a:lnTo>
                  <a:pt x="39127" y="107230"/>
                </a:lnTo>
                <a:lnTo>
                  <a:pt x="37693" y="105251"/>
                </a:lnTo>
                <a:lnTo>
                  <a:pt x="30206" y="102967"/>
                </a:lnTo>
                <a:lnTo>
                  <a:pt x="24188" y="97792"/>
                </a:lnTo>
                <a:lnTo>
                  <a:pt x="17075" y="97690"/>
                </a:lnTo>
                <a:lnTo>
                  <a:pt x="11621" y="98370"/>
                </a:lnTo>
                <a:lnTo>
                  <a:pt x="10778" y="97683"/>
                </a:lnTo>
                <a:lnTo>
                  <a:pt x="10227" y="96364"/>
                </a:lnTo>
                <a:lnTo>
                  <a:pt x="9098" y="94446"/>
                </a:lnTo>
                <a:lnTo>
                  <a:pt x="4406" y="89897"/>
                </a:lnTo>
                <a:lnTo>
                  <a:pt x="721" y="85395"/>
                </a:lnTo>
                <a:lnTo>
                  <a:pt x="0" y="80975"/>
                </a:lnTo>
                <a:lnTo>
                  <a:pt x="510" y="76181"/>
                </a:lnTo>
                <a:lnTo>
                  <a:pt x="1618" y="70517"/>
                </a:lnTo>
                <a:lnTo>
                  <a:pt x="1421" y="68748"/>
                </a:lnTo>
                <a:lnTo>
                  <a:pt x="2788" y="67749"/>
                </a:lnTo>
                <a:lnTo>
                  <a:pt x="4128" y="67545"/>
                </a:lnTo>
                <a:lnTo>
                  <a:pt x="5426" y="66083"/>
                </a:lnTo>
                <a:lnTo>
                  <a:pt x="6589" y="63880"/>
                </a:lnTo>
                <a:lnTo>
                  <a:pt x="6786" y="62214"/>
                </a:lnTo>
                <a:lnTo>
                  <a:pt x="5889" y="59126"/>
                </a:lnTo>
                <a:lnTo>
                  <a:pt x="5263" y="54829"/>
                </a:lnTo>
                <a:lnTo>
                  <a:pt x="4522" y="52687"/>
                </a:lnTo>
                <a:lnTo>
                  <a:pt x="6011" y="49321"/>
                </a:lnTo>
                <a:lnTo>
                  <a:pt x="6072" y="47682"/>
                </a:lnTo>
                <a:lnTo>
                  <a:pt x="5216" y="46240"/>
                </a:lnTo>
                <a:lnTo>
                  <a:pt x="4984" y="44765"/>
                </a:lnTo>
                <a:lnTo>
                  <a:pt x="5372" y="43248"/>
                </a:lnTo>
                <a:lnTo>
                  <a:pt x="5297" y="41800"/>
                </a:lnTo>
                <a:lnTo>
                  <a:pt x="4753" y="40406"/>
                </a:lnTo>
                <a:lnTo>
                  <a:pt x="5161" y="39250"/>
                </a:lnTo>
                <a:lnTo>
                  <a:pt x="6528" y="38332"/>
                </a:lnTo>
                <a:lnTo>
                  <a:pt x="7555" y="36938"/>
                </a:lnTo>
                <a:lnTo>
                  <a:pt x="8228" y="35054"/>
                </a:lnTo>
                <a:lnTo>
                  <a:pt x="8575" y="33620"/>
                </a:lnTo>
                <a:lnTo>
                  <a:pt x="8588" y="32627"/>
                </a:lnTo>
                <a:lnTo>
                  <a:pt x="8174" y="31695"/>
                </a:lnTo>
                <a:lnTo>
                  <a:pt x="7330" y="30818"/>
                </a:lnTo>
                <a:lnTo>
                  <a:pt x="7725" y="29077"/>
                </a:lnTo>
                <a:lnTo>
                  <a:pt x="9343" y="26466"/>
                </a:lnTo>
                <a:lnTo>
                  <a:pt x="10397" y="24154"/>
                </a:lnTo>
                <a:lnTo>
                  <a:pt x="10866" y="22141"/>
                </a:lnTo>
                <a:lnTo>
                  <a:pt x="10839" y="20509"/>
                </a:lnTo>
                <a:lnTo>
                  <a:pt x="10302" y="19278"/>
                </a:lnTo>
                <a:lnTo>
                  <a:pt x="10526" y="18442"/>
                </a:lnTo>
                <a:lnTo>
                  <a:pt x="11526" y="18000"/>
                </a:lnTo>
                <a:lnTo>
                  <a:pt x="11975" y="16694"/>
                </a:lnTo>
                <a:lnTo>
                  <a:pt x="11825" y="13451"/>
                </a:lnTo>
                <a:lnTo>
                  <a:pt x="10792" y="10785"/>
                </a:lnTo>
                <a:lnTo>
                  <a:pt x="11580" y="8670"/>
                </a:lnTo>
                <a:lnTo>
                  <a:pt x="13838" y="6229"/>
                </a:lnTo>
                <a:lnTo>
                  <a:pt x="15021" y="4264"/>
                </a:lnTo>
                <a:lnTo>
                  <a:pt x="15116" y="2768"/>
                </a:lnTo>
                <a:lnTo>
                  <a:pt x="15824" y="1904"/>
                </a:lnTo>
                <a:lnTo>
                  <a:pt x="16905" y="3522"/>
                </a:lnTo>
                <a:lnTo>
                  <a:pt x="20114" y="3951"/>
                </a:lnTo>
                <a:lnTo>
                  <a:pt x="23351" y="4005"/>
                </a:lnTo>
                <a:lnTo>
                  <a:pt x="23875" y="3597"/>
                </a:lnTo>
                <a:lnTo>
                  <a:pt x="25147" y="952"/>
                </a:lnTo>
                <a:lnTo>
                  <a:pt x="26819" y="197"/>
                </a:lnTo>
                <a:lnTo>
                  <a:pt x="28642" y="0"/>
                </a:lnTo>
                <a:lnTo>
                  <a:pt x="30634" y="136"/>
                </a:lnTo>
                <a:lnTo>
                  <a:pt x="32756" y="1884"/>
                </a:lnTo>
                <a:lnTo>
                  <a:pt x="38760" y="7616"/>
                </a:lnTo>
                <a:lnTo>
                  <a:pt x="43167" y="11608"/>
                </a:lnTo>
                <a:lnTo>
                  <a:pt x="44506" y="13491"/>
                </a:lnTo>
                <a:lnTo>
                  <a:pt x="45676" y="14906"/>
                </a:lnTo>
                <a:lnTo>
                  <a:pt x="46546" y="16218"/>
                </a:lnTo>
                <a:lnTo>
                  <a:pt x="46172" y="19646"/>
                </a:lnTo>
                <a:lnTo>
                  <a:pt x="46233" y="21148"/>
                </a:lnTo>
                <a:lnTo>
                  <a:pt x="46437" y="21577"/>
                </a:lnTo>
                <a:lnTo>
                  <a:pt x="47444" y="21617"/>
                </a:lnTo>
                <a:lnTo>
                  <a:pt x="48940" y="21366"/>
                </a:lnTo>
                <a:lnTo>
                  <a:pt x="50198" y="20638"/>
                </a:lnTo>
                <a:lnTo>
                  <a:pt x="51177" y="19536"/>
                </a:lnTo>
                <a:lnTo>
                  <a:pt x="52136" y="18639"/>
                </a:lnTo>
                <a:lnTo>
                  <a:pt x="52918" y="18163"/>
                </a:lnTo>
                <a:lnTo>
                  <a:pt x="53197" y="17436"/>
                </a:lnTo>
                <a:lnTo>
                  <a:pt x="53645" y="16681"/>
                </a:lnTo>
                <a:lnTo>
                  <a:pt x="54101" y="16517"/>
                </a:lnTo>
                <a:lnTo>
                  <a:pt x="54972" y="17075"/>
                </a:lnTo>
                <a:lnTo>
                  <a:pt x="57032" y="19033"/>
                </a:lnTo>
                <a:lnTo>
                  <a:pt x="58623" y="20849"/>
                </a:lnTo>
                <a:lnTo>
                  <a:pt x="59018" y="21883"/>
                </a:lnTo>
                <a:lnTo>
                  <a:pt x="59630" y="22964"/>
                </a:lnTo>
                <a:lnTo>
                  <a:pt x="60289" y="23909"/>
                </a:lnTo>
                <a:lnTo>
                  <a:pt x="60752" y="24834"/>
                </a:lnTo>
                <a:lnTo>
                  <a:pt x="62295" y="26031"/>
                </a:lnTo>
                <a:lnTo>
                  <a:pt x="63873" y="26792"/>
                </a:lnTo>
                <a:lnTo>
                  <a:pt x="64927" y="26010"/>
                </a:lnTo>
                <a:lnTo>
                  <a:pt x="67599" y="28513"/>
                </a:lnTo>
                <a:lnTo>
                  <a:pt x="73481" y="30600"/>
                </a:lnTo>
                <a:lnTo>
                  <a:pt x="74563" y="31865"/>
                </a:lnTo>
                <a:lnTo>
                  <a:pt x="75583" y="33667"/>
                </a:lnTo>
                <a:lnTo>
                  <a:pt x="77636" y="36394"/>
                </a:lnTo>
                <a:lnTo>
                  <a:pt x="80485" y="38855"/>
                </a:lnTo>
                <a:lnTo>
                  <a:pt x="82777" y="39896"/>
                </a:lnTo>
                <a:lnTo>
                  <a:pt x="84980" y="40488"/>
                </a:lnTo>
                <a:lnTo>
                  <a:pt x="86211" y="41031"/>
                </a:lnTo>
                <a:lnTo>
                  <a:pt x="87054" y="41977"/>
                </a:lnTo>
                <a:lnTo>
                  <a:pt x="88394" y="42990"/>
                </a:lnTo>
                <a:lnTo>
                  <a:pt x="89244" y="43371"/>
                </a:lnTo>
                <a:lnTo>
                  <a:pt x="89529" y="44282"/>
                </a:lnTo>
                <a:lnTo>
                  <a:pt x="90400" y="46274"/>
                </a:lnTo>
                <a:lnTo>
                  <a:pt x="91311" y="48797"/>
                </a:lnTo>
                <a:lnTo>
                  <a:pt x="92297" y="51143"/>
                </a:lnTo>
                <a:lnTo>
                  <a:pt x="94439" y="53401"/>
                </a:lnTo>
                <a:lnTo>
                  <a:pt x="96860" y="55155"/>
                </a:lnTo>
                <a:lnTo>
                  <a:pt x="99369" y="56148"/>
                </a:lnTo>
                <a:lnTo>
                  <a:pt x="100777" y="57386"/>
                </a:lnTo>
                <a:lnTo>
                  <a:pt x="101389" y="58664"/>
                </a:lnTo>
                <a:lnTo>
                  <a:pt x="99695" y="60568"/>
                </a:lnTo>
                <a:lnTo>
                  <a:pt x="97859" y="62969"/>
                </a:lnTo>
                <a:lnTo>
                  <a:pt x="96241" y="64852"/>
                </a:lnTo>
                <a:lnTo>
                  <a:pt x="94568" y="66171"/>
                </a:lnTo>
                <a:lnTo>
                  <a:pt x="94011" y="67082"/>
                </a:lnTo>
                <a:lnTo>
                  <a:pt x="93637" y="68490"/>
                </a:lnTo>
                <a:lnTo>
                  <a:pt x="93657" y="75984"/>
                </a:lnTo>
                <a:lnTo>
                  <a:pt x="93521" y="78779"/>
                </a:lnTo>
                <a:lnTo>
                  <a:pt x="93637" y="79520"/>
                </a:lnTo>
                <a:lnTo>
                  <a:pt x="93882" y="80016"/>
                </a:lnTo>
                <a:lnTo>
                  <a:pt x="94936" y="80764"/>
                </a:lnTo>
                <a:lnTo>
                  <a:pt x="96194" y="8139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17" name="Google Shape;3917;p208"/>
          <p:cNvSpPr/>
          <p:nvPr/>
        </p:nvSpPr>
        <p:spPr>
          <a:xfrm>
            <a:off x="8696607" y="3557112"/>
            <a:ext cx="327585" cy="212882"/>
          </a:xfrm>
          <a:custGeom>
            <a:rect b="b" l="l" r="r" t="t"/>
            <a:pathLst>
              <a:path extrusionOk="0" h="212882" w="327585">
                <a:moveTo>
                  <a:pt x="285772" y="87354"/>
                </a:moveTo>
                <a:lnTo>
                  <a:pt x="286391" y="86898"/>
                </a:lnTo>
                <a:lnTo>
                  <a:pt x="287479" y="86435"/>
                </a:lnTo>
                <a:lnTo>
                  <a:pt x="289274" y="87326"/>
                </a:lnTo>
                <a:lnTo>
                  <a:pt x="290845" y="88448"/>
                </a:lnTo>
                <a:lnTo>
                  <a:pt x="291226" y="88965"/>
                </a:lnTo>
                <a:lnTo>
                  <a:pt x="291151" y="89563"/>
                </a:lnTo>
                <a:lnTo>
                  <a:pt x="287404" y="91746"/>
                </a:lnTo>
                <a:lnTo>
                  <a:pt x="285079" y="92766"/>
                </a:lnTo>
                <a:lnTo>
                  <a:pt x="284052" y="92950"/>
                </a:lnTo>
                <a:lnTo>
                  <a:pt x="283773" y="93235"/>
                </a:lnTo>
                <a:lnTo>
                  <a:pt x="283038" y="95718"/>
                </a:lnTo>
                <a:lnTo>
                  <a:pt x="281597" y="96159"/>
                </a:lnTo>
                <a:lnTo>
                  <a:pt x="279747" y="96914"/>
                </a:lnTo>
                <a:lnTo>
                  <a:pt x="278456" y="98057"/>
                </a:lnTo>
                <a:lnTo>
                  <a:pt x="276395" y="100750"/>
                </a:lnTo>
                <a:lnTo>
                  <a:pt x="271159" y="104660"/>
                </a:lnTo>
                <a:lnTo>
                  <a:pt x="271084" y="105455"/>
                </a:lnTo>
                <a:lnTo>
                  <a:pt x="271540" y="106101"/>
                </a:lnTo>
                <a:lnTo>
                  <a:pt x="273240" y="106550"/>
                </a:lnTo>
                <a:lnTo>
                  <a:pt x="275484" y="107747"/>
                </a:lnTo>
                <a:lnTo>
                  <a:pt x="276701" y="108685"/>
                </a:lnTo>
                <a:lnTo>
                  <a:pt x="280026" y="107475"/>
                </a:lnTo>
                <a:lnTo>
                  <a:pt x="280849" y="107740"/>
                </a:lnTo>
                <a:lnTo>
                  <a:pt x="281719" y="108991"/>
                </a:lnTo>
                <a:lnTo>
                  <a:pt x="282638" y="112486"/>
                </a:lnTo>
                <a:lnTo>
                  <a:pt x="284127" y="113439"/>
                </a:lnTo>
                <a:lnTo>
                  <a:pt x="286078" y="114166"/>
                </a:lnTo>
                <a:lnTo>
                  <a:pt x="287288" y="114404"/>
                </a:lnTo>
                <a:lnTo>
                  <a:pt x="288900" y="115261"/>
                </a:lnTo>
                <a:lnTo>
                  <a:pt x="291049" y="115581"/>
                </a:lnTo>
                <a:lnTo>
                  <a:pt x="292491" y="115268"/>
                </a:lnTo>
                <a:lnTo>
                  <a:pt x="294293" y="116002"/>
                </a:lnTo>
                <a:lnTo>
                  <a:pt x="294585" y="115682"/>
                </a:lnTo>
                <a:lnTo>
                  <a:pt x="294823" y="110474"/>
                </a:lnTo>
                <a:lnTo>
                  <a:pt x="296333" y="111344"/>
                </a:lnTo>
                <a:lnTo>
                  <a:pt x="297203" y="111331"/>
                </a:lnTo>
                <a:lnTo>
                  <a:pt x="297965" y="110691"/>
                </a:lnTo>
                <a:lnTo>
                  <a:pt x="298359" y="109828"/>
                </a:lnTo>
                <a:lnTo>
                  <a:pt x="298617" y="108107"/>
                </a:lnTo>
                <a:lnTo>
                  <a:pt x="298284" y="106387"/>
                </a:lnTo>
                <a:lnTo>
                  <a:pt x="298957" y="105598"/>
                </a:lnTo>
                <a:lnTo>
                  <a:pt x="299481" y="105421"/>
                </a:lnTo>
                <a:lnTo>
                  <a:pt x="299869" y="105632"/>
                </a:lnTo>
                <a:lnTo>
                  <a:pt x="300100" y="106074"/>
                </a:lnTo>
                <a:lnTo>
                  <a:pt x="300168" y="107631"/>
                </a:lnTo>
                <a:lnTo>
                  <a:pt x="301256" y="108291"/>
                </a:lnTo>
                <a:lnTo>
                  <a:pt x="301922" y="108672"/>
                </a:lnTo>
                <a:lnTo>
                  <a:pt x="302555" y="109991"/>
                </a:lnTo>
                <a:lnTo>
                  <a:pt x="303173" y="111249"/>
                </a:lnTo>
                <a:lnTo>
                  <a:pt x="303568" y="114193"/>
                </a:lnTo>
                <a:lnTo>
                  <a:pt x="305098" y="114397"/>
                </a:lnTo>
                <a:lnTo>
                  <a:pt x="306893" y="114962"/>
                </a:lnTo>
                <a:lnTo>
                  <a:pt x="308097" y="114411"/>
                </a:lnTo>
                <a:lnTo>
                  <a:pt x="309028" y="114737"/>
                </a:lnTo>
                <a:lnTo>
                  <a:pt x="309348" y="116131"/>
                </a:lnTo>
                <a:lnTo>
                  <a:pt x="309341" y="117430"/>
                </a:lnTo>
                <a:lnTo>
                  <a:pt x="309477" y="118464"/>
                </a:lnTo>
                <a:lnTo>
                  <a:pt x="309960" y="118756"/>
                </a:lnTo>
                <a:lnTo>
                  <a:pt x="311524" y="118110"/>
                </a:lnTo>
                <a:lnTo>
                  <a:pt x="312836" y="118022"/>
                </a:lnTo>
                <a:lnTo>
                  <a:pt x="314047" y="118640"/>
                </a:lnTo>
                <a:lnTo>
                  <a:pt x="315550" y="119579"/>
                </a:lnTo>
                <a:lnTo>
                  <a:pt x="317732" y="122040"/>
                </a:lnTo>
                <a:lnTo>
                  <a:pt x="318453" y="122394"/>
                </a:lnTo>
                <a:lnTo>
                  <a:pt x="321744" y="122585"/>
                </a:lnTo>
                <a:lnTo>
                  <a:pt x="322431" y="123088"/>
                </a:lnTo>
                <a:lnTo>
                  <a:pt x="323560" y="123088"/>
                </a:lnTo>
                <a:lnTo>
                  <a:pt x="324784" y="122646"/>
                </a:lnTo>
                <a:lnTo>
                  <a:pt x="327497" y="123441"/>
                </a:lnTo>
                <a:lnTo>
                  <a:pt x="327586" y="123890"/>
                </a:lnTo>
                <a:lnTo>
                  <a:pt x="327130" y="124509"/>
                </a:lnTo>
                <a:lnTo>
                  <a:pt x="320663" y="127909"/>
                </a:lnTo>
                <a:lnTo>
                  <a:pt x="320187" y="128956"/>
                </a:lnTo>
                <a:lnTo>
                  <a:pt x="318868" y="130282"/>
                </a:lnTo>
                <a:lnTo>
                  <a:pt x="317426" y="131037"/>
                </a:lnTo>
                <a:lnTo>
                  <a:pt x="316726" y="131064"/>
                </a:lnTo>
                <a:lnTo>
                  <a:pt x="313564" y="129718"/>
                </a:lnTo>
                <a:lnTo>
                  <a:pt x="313197" y="130044"/>
                </a:lnTo>
                <a:lnTo>
                  <a:pt x="312939" y="130588"/>
                </a:lnTo>
                <a:lnTo>
                  <a:pt x="312952" y="131180"/>
                </a:lnTo>
                <a:lnTo>
                  <a:pt x="313646" y="132594"/>
                </a:lnTo>
                <a:lnTo>
                  <a:pt x="313326" y="133485"/>
                </a:lnTo>
                <a:lnTo>
                  <a:pt x="312721" y="134131"/>
                </a:lnTo>
                <a:lnTo>
                  <a:pt x="310742" y="133567"/>
                </a:lnTo>
                <a:lnTo>
                  <a:pt x="310375" y="133206"/>
                </a:lnTo>
                <a:lnTo>
                  <a:pt x="310334" y="132812"/>
                </a:lnTo>
                <a:lnTo>
                  <a:pt x="309573" y="132812"/>
                </a:lnTo>
                <a:lnTo>
                  <a:pt x="308396" y="133206"/>
                </a:lnTo>
                <a:lnTo>
                  <a:pt x="306131" y="135647"/>
                </a:lnTo>
                <a:lnTo>
                  <a:pt x="305343" y="136926"/>
                </a:lnTo>
                <a:lnTo>
                  <a:pt x="305050" y="137694"/>
                </a:lnTo>
                <a:lnTo>
                  <a:pt x="304044" y="138130"/>
                </a:lnTo>
                <a:lnTo>
                  <a:pt x="302949" y="138293"/>
                </a:lnTo>
                <a:lnTo>
                  <a:pt x="301535" y="139442"/>
                </a:lnTo>
                <a:lnTo>
                  <a:pt x="299998" y="140333"/>
                </a:lnTo>
                <a:lnTo>
                  <a:pt x="299508" y="139680"/>
                </a:lnTo>
                <a:lnTo>
                  <a:pt x="299209" y="138952"/>
                </a:lnTo>
                <a:lnTo>
                  <a:pt x="298801" y="138721"/>
                </a:lnTo>
                <a:lnTo>
                  <a:pt x="297856" y="138891"/>
                </a:lnTo>
                <a:lnTo>
                  <a:pt x="296714" y="138918"/>
                </a:lnTo>
                <a:lnTo>
                  <a:pt x="295510" y="138096"/>
                </a:lnTo>
                <a:lnTo>
                  <a:pt x="293953" y="137266"/>
                </a:lnTo>
                <a:lnTo>
                  <a:pt x="292593" y="136973"/>
                </a:lnTo>
                <a:lnTo>
                  <a:pt x="288581" y="137361"/>
                </a:lnTo>
                <a:lnTo>
                  <a:pt x="286595" y="137769"/>
                </a:lnTo>
                <a:lnTo>
                  <a:pt x="285969" y="138170"/>
                </a:lnTo>
                <a:lnTo>
                  <a:pt x="284854" y="138279"/>
                </a:lnTo>
                <a:lnTo>
                  <a:pt x="280156" y="139116"/>
                </a:lnTo>
                <a:lnTo>
                  <a:pt x="279196" y="138789"/>
                </a:lnTo>
                <a:lnTo>
                  <a:pt x="278489" y="137470"/>
                </a:lnTo>
                <a:lnTo>
                  <a:pt x="277870" y="136042"/>
                </a:lnTo>
                <a:lnTo>
                  <a:pt x="276653" y="135525"/>
                </a:lnTo>
                <a:lnTo>
                  <a:pt x="275287" y="135124"/>
                </a:lnTo>
                <a:lnTo>
                  <a:pt x="274777" y="134553"/>
                </a:lnTo>
                <a:lnTo>
                  <a:pt x="274743" y="133859"/>
                </a:lnTo>
                <a:lnTo>
                  <a:pt x="274885" y="133179"/>
                </a:lnTo>
                <a:lnTo>
                  <a:pt x="274994" y="132826"/>
                </a:lnTo>
                <a:lnTo>
                  <a:pt x="278163" y="130092"/>
                </a:lnTo>
                <a:lnTo>
                  <a:pt x="281019" y="127630"/>
                </a:lnTo>
                <a:lnTo>
                  <a:pt x="281284" y="127433"/>
                </a:lnTo>
                <a:lnTo>
                  <a:pt x="281543" y="126964"/>
                </a:lnTo>
                <a:lnTo>
                  <a:pt x="282025" y="126114"/>
                </a:lnTo>
                <a:lnTo>
                  <a:pt x="282025" y="125672"/>
                </a:lnTo>
                <a:lnTo>
                  <a:pt x="279890" y="124693"/>
                </a:lnTo>
                <a:lnTo>
                  <a:pt x="279809" y="124244"/>
                </a:lnTo>
                <a:lnTo>
                  <a:pt x="280237" y="123781"/>
                </a:lnTo>
                <a:lnTo>
                  <a:pt x="280237" y="123163"/>
                </a:lnTo>
                <a:lnTo>
                  <a:pt x="278727" y="121354"/>
                </a:lnTo>
                <a:lnTo>
                  <a:pt x="276116" y="118532"/>
                </a:lnTo>
                <a:lnTo>
                  <a:pt x="275361" y="118239"/>
                </a:lnTo>
                <a:lnTo>
                  <a:pt x="274804" y="118423"/>
                </a:lnTo>
                <a:lnTo>
                  <a:pt x="273784" y="121150"/>
                </a:lnTo>
                <a:lnTo>
                  <a:pt x="273274" y="121843"/>
                </a:lnTo>
                <a:lnTo>
                  <a:pt x="270295" y="123632"/>
                </a:lnTo>
                <a:lnTo>
                  <a:pt x="267806" y="124863"/>
                </a:lnTo>
                <a:lnTo>
                  <a:pt x="263373" y="127045"/>
                </a:lnTo>
                <a:lnTo>
                  <a:pt x="262217" y="127732"/>
                </a:lnTo>
                <a:lnTo>
                  <a:pt x="261414" y="127610"/>
                </a:lnTo>
                <a:lnTo>
                  <a:pt x="260612" y="127181"/>
                </a:lnTo>
                <a:lnTo>
                  <a:pt x="258123" y="124971"/>
                </a:lnTo>
                <a:lnTo>
                  <a:pt x="256519" y="124217"/>
                </a:lnTo>
                <a:lnTo>
                  <a:pt x="255437" y="124965"/>
                </a:lnTo>
                <a:lnTo>
                  <a:pt x="254526" y="126053"/>
                </a:lnTo>
                <a:lnTo>
                  <a:pt x="254614" y="128290"/>
                </a:lnTo>
                <a:lnTo>
                  <a:pt x="253587" y="129466"/>
                </a:lnTo>
                <a:lnTo>
                  <a:pt x="252561" y="129997"/>
                </a:lnTo>
                <a:lnTo>
                  <a:pt x="254431" y="135974"/>
                </a:lnTo>
                <a:lnTo>
                  <a:pt x="254247" y="136742"/>
                </a:lnTo>
                <a:lnTo>
                  <a:pt x="252819" y="136953"/>
                </a:lnTo>
                <a:lnTo>
                  <a:pt x="253866" y="139197"/>
                </a:lnTo>
                <a:lnTo>
                  <a:pt x="252982" y="139455"/>
                </a:lnTo>
                <a:lnTo>
                  <a:pt x="250732" y="138932"/>
                </a:lnTo>
                <a:lnTo>
                  <a:pt x="247705" y="138585"/>
                </a:lnTo>
                <a:lnTo>
                  <a:pt x="241993" y="139578"/>
                </a:lnTo>
                <a:lnTo>
                  <a:pt x="241572" y="139966"/>
                </a:lnTo>
                <a:lnTo>
                  <a:pt x="241416" y="140462"/>
                </a:lnTo>
                <a:lnTo>
                  <a:pt x="241749" y="140911"/>
                </a:lnTo>
                <a:lnTo>
                  <a:pt x="244516" y="140958"/>
                </a:lnTo>
                <a:lnTo>
                  <a:pt x="247223" y="140734"/>
                </a:lnTo>
                <a:lnTo>
                  <a:pt x="247971" y="141149"/>
                </a:lnTo>
                <a:lnTo>
                  <a:pt x="248087" y="141883"/>
                </a:lnTo>
                <a:lnTo>
                  <a:pt x="247774" y="142346"/>
                </a:lnTo>
                <a:lnTo>
                  <a:pt x="246869" y="142427"/>
                </a:lnTo>
                <a:lnTo>
                  <a:pt x="244890" y="142869"/>
                </a:lnTo>
                <a:lnTo>
                  <a:pt x="244666" y="143338"/>
                </a:lnTo>
                <a:lnTo>
                  <a:pt x="244598" y="143787"/>
                </a:lnTo>
                <a:lnTo>
                  <a:pt x="245271" y="145086"/>
                </a:lnTo>
                <a:lnTo>
                  <a:pt x="246019" y="145916"/>
                </a:lnTo>
                <a:lnTo>
                  <a:pt x="246114" y="146405"/>
                </a:lnTo>
                <a:lnTo>
                  <a:pt x="245802" y="146820"/>
                </a:lnTo>
                <a:lnTo>
                  <a:pt x="245421" y="146983"/>
                </a:lnTo>
                <a:lnTo>
                  <a:pt x="244754" y="146371"/>
                </a:lnTo>
                <a:lnTo>
                  <a:pt x="244374" y="146494"/>
                </a:lnTo>
                <a:lnTo>
                  <a:pt x="244190" y="147051"/>
                </a:lnTo>
                <a:lnTo>
                  <a:pt x="244006" y="147704"/>
                </a:lnTo>
                <a:lnTo>
                  <a:pt x="243571" y="148180"/>
                </a:lnTo>
                <a:lnTo>
                  <a:pt x="242646" y="147928"/>
                </a:lnTo>
                <a:lnTo>
                  <a:pt x="241728" y="148112"/>
                </a:lnTo>
                <a:lnTo>
                  <a:pt x="241184" y="150478"/>
                </a:lnTo>
                <a:lnTo>
                  <a:pt x="240722" y="153158"/>
                </a:lnTo>
                <a:lnTo>
                  <a:pt x="239212" y="154939"/>
                </a:lnTo>
                <a:lnTo>
                  <a:pt x="238376" y="155585"/>
                </a:lnTo>
                <a:lnTo>
                  <a:pt x="237145" y="155776"/>
                </a:lnTo>
                <a:lnTo>
                  <a:pt x="235316" y="155558"/>
                </a:lnTo>
                <a:lnTo>
                  <a:pt x="234207" y="155293"/>
                </a:lnTo>
                <a:lnTo>
                  <a:pt x="230998" y="154898"/>
                </a:lnTo>
                <a:lnTo>
                  <a:pt x="227781" y="154171"/>
                </a:lnTo>
                <a:lnTo>
                  <a:pt x="224164" y="153491"/>
                </a:lnTo>
                <a:lnTo>
                  <a:pt x="220798" y="155062"/>
                </a:lnTo>
                <a:lnTo>
                  <a:pt x="219825" y="156020"/>
                </a:lnTo>
                <a:lnTo>
                  <a:pt x="219207" y="156918"/>
                </a:lnTo>
                <a:lnTo>
                  <a:pt x="218574" y="157333"/>
                </a:lnTo>
                <a:lnTo>
                  <a:pt x="217112" y="162827"/>
                </a:lnTo>
                <a:lnTo>
                  <a:pt x="217262" y="163453"/>
                </a:lnTo>
                <a:lnTo>
                  <a:pt x="218071" y="163942"/>
                </a:lnTo>
                <a:lnTo>
                  <a:pt x="222199" y="165078"/>
                </a:lnTo>
                <a:lnTo>
                  <a:pt x="222804" y="165547"/>
                </a:lnTo>
                <a:lnTo>
                  <a:pt x="223164" y="166085"/>
                </a:lnTo>
                <a:lnTo>
                  <a:pt x="223341" y="168546"/>
                </a:lnTo>
                <a:lnTo>
                  <a:pt x="223681" y="168886"/>
                </a:lnTo>
                <a:lnTo>
                  <a:pt x="225095" y="169192"/>
                </a:lnTo>
                <a:lnTo>
                  <a:pt x="227142" y="169172"/>
                </a:lnTo>
                <a:lnTo>
                  <a:pt x="228747" y="168927"/>
                </a:lnTo>
                <a:lnTo>
                  <a:pt x="230358" y="169151"/>
                </a:lnTo>
                <a:lnTo>
                  <a:pt x="231487" y="169682"/>
                </a:lnTo>
                <a:lnTo>
                  <a:pt x="232038" y="170518"/>
                </a:lnTo>
                <a:lnTo>
                  <a:pt x="232344" y="171423"/>
                </a:lnTo>
                <a:lnTo>
                  <a:pt x="230426" y="176815"/>
                </a:lnTo>
                <a:lnTo>
                  <a:pt x="230583" y="178773"/>
                </a:lnTo>
                <a:lnTo>
                  <a:pt x="231175" y="181575"/>
                </a:lnTo>
                <a:lnTo>
                  <a:pt x="232263" y="183771"/>
                </a:lnTo>
                <a:lnTo>
                  <a:pt x="234310" y="185913"/>
                </a:lnTo>
                <a:lnTo>
                  <a:pt x="235867" y="187287"/>
                </a:lnTo>
                <a:lnTo>
                  <a:pt x="236193" y="187933"/>
                </a:lnTo>
                <a:lnTo>
                  <a:pt x="236275" y="188933"/>
                </a:lnTo>
                <a:lnTo>
                  <a:pt x="236023" y="190211"/>
                </a:lnTo>
                <a:lnTo>
                  <a:pt x="235126" y="192238"/>
                </a:lnTo>
                <a:lnTo>
                  <a:pt x="234024" y="194005"/>
                </a:lnTo>
                <a:lnTo>
                  <a:pt x="232834" y="194754"/>
                </a:lnTo>
                <a:lnTo>
                  <a:pt x="231181" y="196997"/>
                </a:lnTo>
                <a:lnTo>
                  <a:pt x="229719" y="199752"/>
                </a:lnTo>
                <a:lnTo>
                  <a:pt x="226911" y="203356"/>
                </a:lnTo>
                <a:lnTo>
                  <a:pt x="225966" y="205362"/>
                </a:lnTo>
                <a:lnTo>
                  <a:pt x="225653" y="211148"/>
                </a:lnTo>
                <a:lnTo>
                  <a:pt x="224912" y="212882"/>
                </a:lnTo>
                <a:lnTo>
                  <a:pt x="224796" y="212223"/>
                </a:lnTo>
                <a:lnTo>
                  <a:pt x="223783" y="211563"/>
                </a:lnTo>
                <a:lnTo>
                  <a:pt x="222015" y="211679"/>
                </a:lnTo>
                <a:lnTo>
                  <a:pt x="220852" y="211366"/>
                </a:lnTo>
                <a:lnTo>
                  <a:pt x="220294" y="210625"/>
                </a:lnTo>
                <a:lnTo>
                  <a:pt x="218853" y="210836"/>
                </a:lnTo>
                <a:lnTo>
                  <a:pt x="216527" y="211985"/>
                </a:lnTo>
                <a:lnTo>
                  <a:pt x="214154" y="211373"/>
                </a:lnTo>
                <a:lnTo>
                  <a:pt x="211740" y="208993"/>
                </a:lnTo>
                <a:lnTo>
                  <a:pt x="207136" y="208122"/>
                </a:lnTo>
                <a:lnTo>
                  <a:pt x="201309" y="208666"/>
                </a:lnTo>
                <a:lnTo>
                  <a:pt x="201091" y="206028"/>
                </a:lnTo>
                <a:lnTo>
                  <a:pt x="201105" y="202662"/>
                </a:lnTo>
                <a:lnTo>
                  <a:pt x="201370" y="198181"/>
                </a:lnTo>
                <a:lnTo>
                  <a:pt x="203356" y="194658"/>
                </a:lnTo>
                <a:lnTo>
                  <a:pt x="203294" y="193985"/>
                </a:lnTo>
                <a:lnTo>
                  <a:pt x="202907" y="193339"/>
                </a:lnTo>
                <a:lnTo>
                  <a:pt x="202302" y="192761"/>
                </a:lnTo>
                <a:lnTo>
                  <a:pt x="198772" y="191789"/>
                </a:lnTo>
                <a:lnTo>
                  <a:pt x="197739" y="191279"/>
                </a:lnTo>
                <a:lnTo>
                  <a:pt x="196372" y="190163"/>
                </a:lnTo>
                <a:lnTo>
                  <a:pt x="194645" y="188994"/>
                </a:lnTo>
                <a:lnTo>
                  <a:pt x="193142" y="188185"/>
                </a:lnTo>
                <a:lnTo>
                  <a:pt x="190782" y="187117"/>
                </a:lnTo>
                <a:lnTo>
                  <a:pt x="188606" y="186525"/>
                </a:lnTo>
                <a:lnTo>
                  <a:pt x="187328" y="186974"/>
                </a:lnTo>
                <a:lnTo>
                  <a:pt x="186151" y="187546"/>
                </a:lnTo>
                <a:lnTo>
                  <a:pt x="185050" y="187559"/>
                </a:lnTo>
                <a:lnTo>
                  <a:pt x="183948" y="187246"/>
                </a:lnTo>
                <a:lnTo>
                  <a:pt x="179868" y="184574"/>
                </a:lnTo>
                <a:lnTo>
                  <a:pt x="173707" y="179950"/>
                </a:lnTo>
                <a:lnTo>
                  <a:pt x="168825" y="176713"/>
                </a:lnTo>
                <a:lnTo>
                  <a:pt x="165758" y="175163"/>
                </a:lnTo>
                <a:lnTo>
                  <a:pt x="165030" y="174666"/>
                </a:lnTo>
                <a:lnTo>
                  <a:pt x="163310" y="173211"/>
                </a:lnTo>
                <a:lnTo>
                  <a:pt x="159080" y="169281"/>
                </a:lnTo>
                <a:lnTo>
                  <a:pt x="156272" y="169859"/>
                </a:lnTo>
                <a:lnTo>
                  <a:pt x="152260" y="167302"/>
                </a:lnTo>
                <a:lnTo>
                  <a:pt x="148656" y="164799"/>
                </a:lnTo>
                <a:lnTo>
                  <a:pt x="147840" y="164119"/>
                </a:lnTo>
                <a:lnTo>
                  <a:pt x="143739" y="159482"/>
                </a:lnTo>
                <a:lnTo>
                  <a:pt x="139646" y="156469"/>
                </a:lnTo>
                <a:lnTo>
                  <a:pt x="135185" y="153178"/>
                </a:lnTo>
                <a:lnTo>
                  <a:pt x="132302" y="151111"/>
                </a:lnTo>
                <a:lnTo>
                  <a:pt x="127413" y="147602"/>
                </a:lnTo>
                <a:lnTo>
                  <a:pt x="125019" y="145480"/>
                </a:lnTo>
                <a:lnTo>
                  <a:pt x="124210" y="144698"/>
                </a:lnTo>
                <a:lnTo>
                  <a:pt x="123421" y="143196"/>
                </a:lnTo>
                <a:lnTo>
                  <a:pt x="122142" y="135831"/>
                </a:lnTo>
                <a:lnTo>
                  <a:pt x="120674" y="132445"/>
                </a:lnTo>
                <a:lnTo>
                  <a:pt x="118579" y="130602"/>
                </a:lnTo>
                <a:lnTo>
                  <a:pt x="116798" y="127045"/>
                </a:lnTo>
                <a:lnTo>
                  <a:pt x="115315" y="121762"/>
                </a:lnTo>
                <a:lnTo>
                  <a:pt x="114091" y="118321"/>
                </a:lnTo>
                <a:lnTo>
                  <a:pt x="113119" y="116730"/>
                </a:lnTo>
                <a:lnTo>
                  <a:pt x="111160" y="114969"/>
                </a:lnTo>
                <a:lnTo>
                  <a:pt x="108189" y="113037"/>
                </a:lnTo>
                <a:lnTo>
                  <a:pt x="105374" y="112119"/>
                </a:lnTo>
                <a:lnTo>
                  <a:pt x="104360" y="112153"/>
                </a:lnTo>
                <a:lnTo>
                  <a:pt x="103857" y="112391"/>
                </a:lnTo>
                <a:lnTo>
                  <a:pt x="103286" y="112718"/>
                </a:lnTo>
                <a:lnTo>
                  <a:pt x="102171" y="114159"/>
                </a:lnTo>
                <a:lnTo>
                  <a:pt x="100525" y="114309"/>
                </a:lnTo>
                <a:lnTo>
                  <a:pt x="99315" y="114275"/>
                </a:lnTo>
                <a:lnTo>
                  <a:pt x="98186" y="113758"/>
                </a:lnTo>
                <a:lnTo>
                  <a:pt x="94623" y="113303"/>
                </a:lnTo>
                <a:lnTo>
                  <a:pt x="93358" y="112799"/>
                </a:lnTo>
                <a:lnTo>
                  <a:pt x="91216" y="112874"/>
                </a:lnTo>
                <a:lnTo>
                  <a:pt x="86612" y="113622"/>
                </a:lnTo>
                <a:lnTo>
                  <a:pt x="85490" y="113486"/>
                </a:lnTo>
                <a:lnTo>
                  <a:pt x="80628" y="110263"/>
                </a:lnTo>
                <a:lnTo>
                  <a:pt x="78514" y="108984"/>
                </a:lnTo>
                <a:lnTo>
                  <a:pt x="78092" y="108277"/>
                </a:lnTo>
                <a:lnTo>
                  <a:pt x="78112" y="107040"/>
                </a:lnTo>
                <a:lnTo>
                  <a:pt x="78826" y="105285"/>
                </a:lnTo>
                <a:lnTo>
                  <a:pt x="79438" y="104041"/>
                </a:lnTo>
                <a:lnTo>
                  <a:pt x="79166" y="102749"/>
                </a:lnTo>
                <a:lnTo>
                  <a:pt x="78241" y="101334"/>
                </a:lnTo>
                <a:lnTo>
                  <a:pt x="78241" y="99825"/>
                </a:lnTo>
                <a:lnTo>
                  <a:pt x="78874" y="98982"/>
                </a:lnTo>
                <a:lnTo>
                  <a:pt x="80166" y="99247"/>
                </a:lnTo>
                <a:lnTo>
                  <a:pt x="80628" y="98716"/>
                </a:lnTo>
                <a:lnTo>
                  <a:pt x="80465" y="97914"/>
                </a:lnTo>
                <a:lnTo>
                  <a:pt x="79764" y="97343"/>
                </a:lnTo>
                <a:lnTo>
                  <a:pt x="78833" y="96058"/>
                </a:lnTo>
                <a:lnTo>
                  <a:pt x="76079" y="94861"/>
                </a:lnTo>
                <a:lnTo>
                  <a:pt x="75685" y="94371"/>
                </a:lnTo>
                <a:lnTo>
                  <a:pt x="75827" y="93813"/>
                </a:lnTo>
                <a:lnTo>
                  <a:pt x="76303" y="93215"/>
                </a:lnTo>
                <a:lnTo>
                  <a:pt x="76398" y="91950"/>
                </a:lnTo>
                <a:lnTo>
                  <a:pt x="76446" y="90318"/>
                </a:lnTo>
                <a:lnTo>
                  <a:pt x="76814" y="89468"/>
                </a:lnTo>
                <a:lnTo>
                  <a:pt x="76916" y="88802"/>
                </a:lnTo>
                <a:lnTo>
                  <a:pt x="76514" y="88265"/>
                </a:lnTo>
                <a:lnTo>
                  <a:pt x="75583" y="87639"/>
                </a:lnTo>
                <a:lnTo>
                  <a:pt x="74093" y="86123"/>
                </a:lnTo>
                <a:lnTo>
                  <a:pt x="72264" y="85959"/>
                </a:lnTo>
                <a:lnTo>
                  <a:pt x="66314" y="86014"/>
                </a:lnTo>
                <a:lnTo>
                  <a:pt x="64471" y="85402"/>
                </a:lnTo>
                <a:lnTo>
                  <a:pt x="62989" y="84552"/>
                </a:lnTo>
                <a:lnTo>
                  <a:pt x="61506" y="81315"/>
                </a:lnTo>
                <a:lnTo>
                  <a:pt x="60758" y="80547"/>
                </a:lnTo>
                <a:lnTo>
                  <a:pt x="60058" y="80227"/>
                </a:lnTo>
                <a:lnTo>
                  <a:pt x="58392" y="80118"/>
                </a:lnTo>
                <a:lnTo>
                  <a:pt x="56386" y="79805"/>
                </a:lnTo>
                <a:lnTo>
                  <a:pt x="55359" y="79255"/>
                </a:lnTo>
                <a:lnTo>
                  <a:pt x="52558" y="76290"/>
                </a:lnTo>
                <a:lnTo>
                  <a:pt x="49865" y="73638"/>
                </a:lnTo>
                <a:lnTo>
                  <a:pt x="48784" y="76140"/>
                </a:lnTo>
                <a:lnTo>
                  <a:pt x="47736" y="76637"/>
                </a:lnTo>
                <a:lnTo>
                  <a:pt x="45363" y="76405"/>
                </a:lnTo>
                <a:lnTo>
                  <a:pt x="43582" y="75984"/>
                </a:lnTo>
                <a:lnTo>
                  <a:pt x="42568" y="76548"/>
                </a:lnTo>
                <a:lnTo>
                  <a:pt x="41521" y="77534"/>
                </a:lnTo>
                <a:lnTo>
                  <a:pt x="41718" y="78187"/>
                </a:lnTo>
                <a:lnTo>
                  <a:pt x="42521" y="78874"/>
                </a:lnTo>
                <a:lnTo>
                  <a:pt x="44132" y="80145"/>
                </a:lnTo>
                <a:lnTo>
                  <a:pt x="46601" y="83253"/>
                </a:lnTo>
                <a:lnTo>
                  <a:pt x="47723" y="84967"/>
                </a:lnTo>
                <a:lnTo>
                  <a:pt x="47886" y="85565"/>
                </a:lnTo>
                <a:lnTo>
                  <a:pt x="47675" y="86014"/>
                </a:lnTo>
                <a:lnTo>
                  <a:pt x="47342" y="86204"/>
                </a:lnTo>
                <a:lnTo>
                  <a:pt x="46852" y="86197"/>
                </a:lnTo>
                <a:lnTo>
                  <a:pt x="46193" y="86191"/>
                </a:lnTo>
                <a:lnTo>
                  <a:pt x="45812" y="85681"/>
                </a:lnTo>
                <a:lnTo>
                  <a:pt x="45683" y="84797"/>
                </a:lnTo>
                <a:lnTo>
                  <a:pt x="44860" y="83457"/>
                </a:lnTo>
                <a:lnTo>
                  <a:pt x="44010" y="82682"/>
                </a:lnTo>
                <a:lnTo>
                  <a:pt x="43078" y="82199"/>
                </a:lnTo>
                <a:lnTo>
                  <a:pt x="41773" y="81839"/>
                </a:lnTo>
                <a:lnTo>
                  <a:pt x="40052" y="81199"/>
                </a:lnTo>
                <a:lnTo>
                  <a:pt x="39162" y="81172"/>
                </a:lnTo>
                <a:lnTo>
                  <a:pt x="38298" y="81913"/>
                </a:lnTo>
                <a:lnTo>
                  <a:pt x="37577" y="82913"/>
                </a:lnTo>
                <a:lnTo>
                  <a:pt x="37149" y="85096"/>
                </a:lnTo>
                <a:lnTo>
                  <a:pt x="35863" y="87775"/>
                </a:lnTo>
                <a:lnTo>
                  <a:pt x="35075" y="88829"/>
                </a:lnTo>
                <a:lnTo>
                  <a:pt x="32627" y="89468"/>
                </a:lnTo>
                <a:lnTo>
                  <a:pt x="26820" y="89686"/>
                </a:lnTo>
                <a:lnTo>
                  <a:pt x="25086" y="90522"/>
                </a:lnTo>
                <a:lnTo>
                  <a:pt x="23902" y="91529"/>
                </a:lnTo>
                <a:lnTo>
                  <a:pt x="21706" y="94786"/>
                </a:lnTo>
                <a:lnTo>
                  <a:pt x="20176" y="95867"/>
                </a:lnTo>
                <a:lnTo>
                  <a:pt x="18850" y="97356"/>
                </a:lnTo>
                <a:lnTo>
                  <a:pt x="19251" y="102130"/>
                </a:lnTo>
                <a:lnTo>
                  <a:pt x="19890" y="107686"/>
                </a:lnTo>
                <a:lnTo>
                  <a:pt x="21005" y="109223"/>
                </a:lnTo>
                <a:lnTo>
                  <a:pt x="21713" y="109685"/>
                </a:lnTo>
                <a:lnTo>
                  <a:pt x="21808" y="110229"/>
                </a:lnTo>
                <a:lnTo>
                  <a:pt x="21352" y="110712"/>
                </a:lnTo>
                <a:lnTo>
                  <a:pt x="20767" y="111317"/>
                </a:lnTo>
                <a:lnTo>
                  <a:pt x="19883" y="112425"/>
                </a:lnTo>
                <a:lnTo>
                  <a:pt x="18891" y="112385"/>
                </a:lnTo>
                <a:lnTo>
                  <a:pt x="16891" y="112106"/>
                </a:lnTo>
                <a:lnTo>
                  <a:pt x="15225" y="111807"/>
                </a:lnTo>
                <a:lnTo>
                  <a:pt x="9622" y="111487"/>
                </a:lnTo>
                <a:lnTo>
                  <a:pt x="5080" y="111228"/>
                </a:lnTo>
                <a:lnTo>
                  <a:pt x="34" y="110943"/>
                </a:lnTo>
                <a:lnTo>
                  <a:pt x="27" y="105122"/>
                </a:lnTo>
                <a:lnTo>
                  <a:pt x="27" y="99281"/>
                </a:lnTo>
                <a:lnTo>
                  <a:pt x="27" y="93419"/>
                </a:lnTo>
                <a:lnTo>
                  <a:pt x="20" y="87537"/>
                </a:lnTo>
                <a:lnTo>
                  <a:pt x="20" y="81628"/>
                </a:lnTo>
                <a:lnTo>
                  <a:pt x="20" y="75698"/>
                </a:lnTo>
                <a:lnTo>
                  <a:pt x="14" y="69748"/>
                </a:lnTo>
                <a:lnTo>
                  <a:pt x="14" y="63778"/>
                </a:lnTo>
                <a:lnTo>
                  <a:pt x="14" y="57787"/>
                </a:lnTo>
                <a:lnTo>
                  <a:pt x="14" y="51769"/>
                </a:lnTo>
                <a:lnTo>
                  <a:pt x="7" y="45730"/>
                </a:lnTo>
                <a:lnTo>
                  <a:pt x="7" y="39665"/>
                </a:lnTo>
                <a:lnTo>
                  <a:pt x="7" y="33572"/>
                </a:lnTo>
                <a:lnTo>
                  <a:pt x="0" y="27459"/>
                </a:lnTo>
                <a:lnTo>
                  <a:pt x="0" y="21325"/>
                </a:lnTo>
                <a:lnTo>
                  <a:pt x="0" y="15164"/>
                </a:lnTo>
                <a:lnTo>
                  <a:pt x="2380" y="14403"/>
                </a:lnTo>
                <a:lnTo>
                  <a:pt x="5386" y="13430"/>
                </a:lnTo>
                <a:lnTo>
                  <a:pt x="8269" y="12505"/>
                </a:lnTo>
                <a:lnTo>
                  <a:pt x="11703" y="11397"/>
                </a:lnTo>
                <a:lnTo>
                  <a:pt x="15572" y="10146"/>
                </a:lnTo>
                <a:lnTo>
                  <a:pt x="18877" y="9078"/>
                </a:lnTo>
                <a:lnTo>
                  <a:pt x="22821" y="7807"/>
                </a:lnTo>
                <a:lnTo>
                  <a:pt x="25827" y="6834"/>
                </a:lnTo>
                <a:lnTo>
                  <a:pt x="28649" y="5923"/>
                </a:lnTo>
                <a:lnTo>
                  <a:pt x="32260" y="4835"/>
                </a:lnTo>
                <a:lnTo>
                  <a:pt x="37876" y="3149"/>
                </a:lnTo>
                <a:lnTo>
                  <a:pt x="41011" y="2203"/>
                </a:lnTo>
                <a:lnTo>
                  <a:pt x="44180" y="1251"/>
                </a:lnTo>
                <a:lnTo>
                  <a:pt x="47199" y="340"/>
                </a:lnTo>
                <a:lnTo>
                  <a:pt x="49219" y="0"/>
                </a:lnTo>
                <a:lnTo>
                  <a:pt x="51388" y="1299"/>
                </a:lnTo>
                <a:lnTo>
                  <a:pt x="54026" y="3080"/>
                </a:lnTo>
                <a:lnTo>
                  <a:pt x="56665" y="4862"/>
                </a:lnTo>
                <a:lnTo>
                  <a:pt x="59303" y="6644"/>
                </a:lnTo>
                <a:lnTo>
                  <a:pt x="61942" y="8425"/>
                </a:lnTo>
                <a:lnTo>
                  <a:pt x="64580" y="10200"/>
                </a:lnTo>
                <a:lnTo>
                  <a:pt x="67219" y="11975"/>
                </a:lnTo>
                <a:lnTo>
                  <a:pt x="69857" y="13750"/>
                </a:lnTo>
                <a:lnTo>
                  <a:pt x="72495" y="15518"/>
                </a:lnTo>
                <a:lnTo>
                  <a:pt x="75134" y="17286"/>
                </a:lnTo>
                <a:lnTo>
                  <a:pt x="77772" y="19054"/>
                </a:lnTo>
                <a:lnTo>
                  <a:pt x="80411" y="20815"/>
                </a:lnTo>
                <a:lnTo>
                  <a:pt x="83049" y="22576"/>
                </a:lnTo>
                <a:lnTo>
                  <a:pt x="85688" y="24337"/>
                </a:lnTo>
                <a:lnTo>
                  <a:pt x="88326" y="26092"/>
                </a:lnTo>
                <a:lnTo>
                  <a:pt x="90964" y="27846"/>
                </a:lnTo>
                <a:lnTo>
                  <a:pt x="93603" y="29601"/>
                </a:lnTo>
                <a:lnTo>
                  <a:pt x="96051" y="31233"/>
                </a:lnTo>
                <a:lnTo>
                  <a:pt x="97152" y="32443"/>
                </a:lnTo>
                <a:lnTo>
                  <a:pt x="97757" y="35109"/>
                </a:lnTo>
                <a:lnTo>
                  <a:pt x="98975" y="37223"/>
                </a:lnTo>
                <a:lnTo>
                  <a:pt x="101090" y="39508"/>
                </a:lnTo>
                <a:lnTo>
                  <a:pt x="103252" y="41847"/>
                </a:lnTo>
                <a:lnTo>
                  <a:pt x="105945" y="44928"/>
                </a:lnTo>
                <a:lnTo>
                  <a:pt x="107808" y="47063"/>
                </a:lnTo>
                <a:lnTo>
                  <a:pt x="109705" y="49239"/>
                </a:lnTo>
                <a:lnTo>
                  <a:pt x="112847" y="52823"/>
                </a:lnTo>
                <a:lnTo>
                  <a:pt x="114805" y="55053"/>
                </a:lnTo>
                <a:lnTo>
                  <a:pt x="116362" y="55128"/>
                </a:lnTo>
                <a:lnTo>
                  <a:pt x="119525" y="54598"/>
                </a:lnTo>
                <a:lnTo>
                  <a:pt x="123754" y="53891"/>
                </a:lnTo>
                <a:lnTo>
                  <a:pt x="127093" y="53326"/>
                </a:lnTo>
                <a:lnTo>
                  <a:pt x="131132" y="52646"/>
                </a:lnTo>
                <a:lnTo>
                  <a:pt x="134981" y="52000"/>
                </a:lnTo>
                <a:lnTo>
                  <a:pt x="138014" y="51483"/>
                </a:lnTo>
                <a:lnTo>
                  <a:pt x="142556" y="51871"/>
                </a:lnTo>
                <a:lnTo>
                  <a:pt x="147037" y="52258"/>
                </a:lnTo>
                <a:lnTo>
                  <a:pt x="150254" y="52537"/>
                </a:lnTo>
                <a:lnTo>
                  <a:pt x="153403" y="52809"/>
                </a:lnTo>
                <a:lnTo>
                  <a:pt x="157136" y="53129"/>
                </a:lnTo>
                <a:lnTo>
                  <a:pt x="159223" y="53306"/>
                </a:lnTo>
                <a:lnTo>
                  <a:pt x="161617" y="53510"/>
                </a:lnTo>
                <a:lnTo>
                  <a:pt x="162623" y="52972"/>
                </a:lnTo>
                <a:lnTo>
                  <a:pt x="164684" y="51871"/>
                </a:lnTo>
                <a:lnTo>
                  <a:pt x="166629" y="50837"/>
                </a:lnTo>
                <a:lnTo>
                  <a:pt x="168648" y="49756"/>
                </a:lnTo>
                <a:lnTo>
                  <a:pt x="170437" y="49212"/>
                </a:lnTo>
                <a:lnTo>
                  <a:pt x="172300" y="50932"/>
                </a:lnTo>
                <a:lnTo>
                  <a:pt x="173857" y="52918"/>
                </a:lnTo>
                <a:lnTo>
                  <a:pt x="175496" y="55006"/>
                </a:lnTo>
                <a:lnTo>
                  <a:pt x="177393" y="57012"/>
                </a:lnTo>
                <a:lnTo>
                  <a:pt x="179236" y="58202"/>
                </a:lnTo>
                <a:lnTo>
                  <a:pt x="181704" y="59813"/>
                </a:lnTo>
                <a:lnTo>
                  <a:pt x="183125" y="62561"/>
                </a:lnTo>
                <a:lnTo>
                  <a:pt x="185023" y="66226"/>
                </a:lnTo>
                <a:lnTo>
                  <a:pt x="186274" y="68633"/>
                </a:lnTo>
                <a:lnTo>
                  <a:pt x="187559" y="71101"/>
                </a:lnTo>
                <a:lnTo>
                  <a:pt x="189429" y="70129"/>
                </a:lnTo>
                <a:lnTo>
                  <a:pt x="191422" y="69089"/>
                </a:lnTo>
                <a:lnTo>
                  <a:pt x="193230" y="68143"/>
                </a:lnTo>
                <a:lnTo>
                  <a:pt x="193013" y="71197"/>
                </a:lnTo>
                <a:lnTo>
                  <a:pt x="192822" y="73964"/>
                </a:lnTo>
                <a:lnTo>
                  <a:pt x="192517" y="78146"/>
                </a:lnTo>
                <a:lnTo>
                  <a:pt x="192272" y="81560"/>
                </a:lnTo>
                <a:lnTo>
                  <a:pt x="191619" y="85626"/>
                </a:lnTo>
                <a:lnTo>
                  <a:pt x="191571" y="88720"/>
                </a:lnTo>
                <a:lnTo>
                  <a:pt x="191530" y="91434"/>
                </a:lnTo>
                <a:lnTo>
                  <a:pt x="191503" y="93582"/>
                </a:lnTo>
                <a:lnTo>
                  <a:pt x="195005" y="93678"/>
                </a:lnTo>
                <a:lnTo>
                  <a:pt x="197596" y="93746"/>
                </a:lnTo>
                <a:lnTo>
                  <a:pt x="200840" y="93834"/>
                </a:lnTo>
                <a:lnTo>
                  <a:pt x="201152" y="96527"/>
                </a:lnTo>
                <a:lnTo>
                  <a:pt x="201588" y="100308"/>
                </a:lnTo>
                <a:lnTo>
                  <a:pt x="202247" y="103721"/>
                </a:lnTo>
                <a:lnTo>
                  <a:pt x="202805" y="106584"/>
                </a:lnTo>
                <a:lnTo>
                  <a:pt x="203634" y="110277"/>
                </a:lnTo>
                <a:lnTo>
                  <a:pt x="204083" y="112249"/>
                </a:lnTo>
                <a:lnTo>
                  <a:pt x="204858" y="114567"/>
                </a:lnTo>
                <a:lnTo>
                  <a:pt x="205627" y="115125"/>
                </a:lnTo>
                <a:lnTo>
                  <a:pt x="206857" y="115492"/>
                </a:lnTo>
                <a:lnTo>
                  <a:pt x="211142" y="115213"/>
                </a:lnTo>
                <a:lnTo>
                  <a:pt x="214691" y="114982"/>
                </a:lnTo>
                <a:lnTo>
                  <a:pt x="217493" y="114805"/>
                </a:lnTo>
                <a:lnTo>
                  <a:pt x="220471" y="114615"/>
                </a:lnTo>
                <a:lnTo>
                  <a:pt x="224422" y="114357"/>
                </a:lnTo>
                <a:lnTo>
                  <a:pt x="225762" y="114948"/>
                </a:lnTo>
                <a:lnTo>
                  <a:pt x="226918" y="114533"/>
                </a:lnTo>
                <a:lnTo>
                  <a:pt x="228250" y="114119"/>
                </a:lnTo>
                <a:lnTo>
                  <a:pt x="229311" y="115798"/>
                </a:lnTo>
                <a:lnTo>
                  <a:pt x="229849" y="116648"/>
                </a:lnTo>
                <a:lnTo>
                  <a:pt x="230603" y="117532"/>
                </a:lnTo>
                <a:lnTo>
                  <a:pt x="231623" y="118355"/>
                </a:lnTo>
                <a:lnTo>
                  <a:pt x="231195" y="120075"/>
                </a:lnTo>
                <a:lnTo>
                  <a:pt x="230563" y="122585"/>
                </a:lnTo>
                <a:lnTo>
                  <a:pt x="230386" y="123870"/>
                </a:lnTo>
                <a:lnTo>
                  <a:pt x="231617" y="125257"/>
                </a:lnTo>
                <a:lnTo>
                  <a:pt x="232534" y="126066"/>
                </a:lnTo>
                <a:lnTo>
                  <a:pt x="235044" y="127712"/>
                </a:lnTo>
                <a:lnTo>
                  <a:pt x="237403" y="128630"/>
                </a:lnTo>
                <a:lnTo>
                  <a:pt x="238940" y="128902"/>
                </a:lnTo>
                <a:lnTo>
                  <a:pt x="240409" y="128548"/>
                </a:lnTo>
                <a:lnTo>
                  <a:pt x="240946" y="127617"/>
                </a:lnTo>
                <a:lnTo>
                  <a:pt x="240810" y="126331"/>
                </a:lnTo>
                <a:lnTo>
                  <a:pt x="240103" y="124978"/>
                </a:lnTo>
                <a:lnTo>
                  <a:pt x="240158" y="123367"/>
                </a:lnTo>
                <a:lnTo>
                  <a:pt x="240627" y="122190"/>
                </a:lnTo>
                <a:lnTo>
                  <a:pt x="242129" y="120048"/>
                </a:lnTo>
                <a:lnTo>
                  <a:pt x="243551" y="118022"/>
                </a:lnTo>
                <a:lnTo>
                  <a:pt x="245727" y="115954"/>
                </a:lnTo>
                <a:lnTo>
                  <a:pt x="248318" y="113908"/>
                </a:lnTo>
                <a:lnTo>
                  <a:pt x="249392" y="112412"/>
                </a:lnTo>
                <a:lnTo>
                  <a:pt x="249807" y="109807"/>
                </a:lnTo>
                <a:lnTo>
                  <a:pt x="251500" y="108332"/>
                </a:lnTo>
                <a:lnTo>
                  <a:pt x="253329" y="107448"/>
                </a:lnTo>
                <a:lnTo>
                  <a:pt x="255600" y="106679"/>
                </a:lnTo>
                <a:lnTo>
                  <a:pt x="256226" y="105374"/>
                </a:lnTo>
                <a:lnTo>
                  <a:pt x="259361" y="103157"/>
                </a:lnTo>
                <a:lnTo>
                  <a:pt x="261238" y="102062"/>
                </a:lnTo>
                <a:lnTo>
                  <a:pt x="263611" y="101423"/>
                </a:lnTo>
                <a:lnTo>
                  <a:pt x="266888" y="99981"/>
                </a:lnTo>
                <a:lnTo>
                  <a:pt x="269479" y="98281"/>
                </a:lnTo>
                <a:lnTo>
                  <a:pt x="271961" y="95078"/>
                </a:lnTo>
                <a:lnTo>
                  <a:pt x="273933" y="92977"/>
                </a:lnTo>
                <a:lnTo>
                  <a:pt x="275593" y="91685"/>
                </a:lnTo>
                <a:lnTo>
                  <a:pt x="276987" y="91638"/>
                </a:lnTo>
                <a:lnTo>
                  <a:pt x="277966" y="92685"/>
                </a:lnTo>
                <a:lnTo>
                  <a:pt x="278809" y="92773"/>
                </a:lnTo>
                <a:lnTo>
                  <a:pt x="279360" y="92297"/>
                </a:lnTo>
                <a:lnTo>
                  <a:pt x="280298" y="90951"/>
                </a:lnTo>
                <a:lnTo>
                  <a:pt x="281304" y="89380"/>
                </a:lnTo>
                <a:lnTo>
                  <a:pt x="282250" y="88727"/>
                </a:lnTo>
                <a:lnTo>
                  <a:pt x="284079" y="88394"/>
                </a:lnTo>
                <a:lnTo>
                  <a:pt x="285772" y="87354"/>
                </a:lnTo>
                <a:close/>
                <a:moveTo>
                  <a:pt x="280156" y="120715"/>
                </a:moveTo>
                <a:lnTo>
                  <a:pt x="280088" y="120103"/>
                </a:lnTo>
                <a:lnTo>
                  <a:pt x="279496" y="119076"/>
                </a:lnTo>
                <a:lnTo>
                  <a:pt x="278612" y="118498"/>
                </a:lnTo>
                <a:lnTo>
                  <a:pt x="278190" y="118749"/>
                </a:lnTo>
                <a:lnTo>
                  <a:pt x="278551" y="119586"/>
                </a:lnTo>
                <a:lnTo>
                  <a:pt x="279577" y="120776"/>
                </a:lnTo>
                <a:lnTo>
                  <a:pt x="280156" y="120715"/>
                </a:lnTo>
                <a:close/>
                <a:moveTo>
                  <a:pt x="290723" y="146779"/>
                </a:moveTo>
                <a:lnTo>
                  <a:pt x="289764" y="147004"/>
                </a:lnTo>
                <a:lnTo>
                  <a:pt x="288009" y="146970"/>
                </a:lnTo>
                <a:lnTo>
                  <a:pt x="287010" y="146711"/>
                </a:lnTo>
                <a:lnTo>
                  <a:pt x="287622" y="144698"/>
                </a:lnTo>
                <a:lnTo>
                  <a:pt x="287642" y="144297"/>
                </a:lnTo>
                <a:lnTo>
                  <a:pt x="287567" y="144243"/>
                </a:lnTo>
                <a:lnTo>
                  <a:pt x="287064" y="143971"/>
                </a:lnTo>
                <a:lnTo>
                  <a:pt x="286303" y="143148"/>
                </a:lnTo>
                <a:lnTo>
                  <a:pt x="286038" y="141931"/>
                </a:lnTo>
                <a:lnTo>
                  <a:pt x="286337" y="140802"/>
                </a:lnTo>
                <a:lnTo>
                  <a:pt x="286894" y="140333"/>
                </a:lnTo>
                <a:lnTo>
                  <a:pt x="287248" y="140414"/>
                </a:lnTo>
                <a:lnTo>
                  <a:pt x="288322" y="142135"/>
                </a:lnTo>
                <a:lnTo>
                  <a:pt x="289281" y="142638"/>
                </a:lnTo>
                <a:lnTo>
                  <a:pt x="291151" y="142924"/>
                </a:lnTo>
                <a:lnTo>
                  <a:pt x="290206" y="144624"/>
                </a:lnTo>
                <a:lnTo>
                  <a:pt x="290906" y="146439"/>
                </a:lnTo>
                <a:lnTo>
                  <a:pt x="290723" y="146779"/>
                </a:lnTo>
                <a:close/>
                <a:moveTo>
                  <a:pt x="301664" y="145351"/>
                </a:moveTo>
                <a:lnTo>
                  <a:pt x="301154" y="146419"/>
                </a:lnTo>
                <a:lnTo>
                  <a:pt x="300256" y="146160"/>
                </a:lnTo>
                <a:lnTo>
                  <a:pt x="299549" y="145453"/>
                </a:lnTo>
                <a:lnTo>
                  <a:pt x="299780" y="144896"/>
                </a:lnTo>
                <a:lnTo>
                  <a:pt x="300834" y="144589"/>
                </a:lnTo>
                <a:lnTo>
                  <a:pt x="301385" y="144284"/>
                </a:lnTo>
                <a:lnTo>
                  <a:pt x="301847" y="144229"/>
                </a:lnTo>
                <a:lnTo>
                  <a:pt x="301664" y="14535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18" name="Google Shape;3918;p208"/>
          <p:cNvSpPr/>
          <p:nvPr/>
        </p:nvSpPr>
        <p:spPr>
          <a:xfrm>
            <a:off x="7865571" y="3653237"/>
            <a:ext cx="224" cy="224"/>
          </a:xfrm>
          <a:custGeom>
            <a:rect b="b" l="l" r="r" t="t"/>
            <a:pathLst>
              <a:path extrusionOk="0" h="224" w="224">
                <a:moveTo>
                  <a:pt x="224" y="204"/>
                </a:moveTo>
                <a:lnTo>
                  <a:pt x="61" y="224"/>
                </a:lnTo>
                <a:lnTo>
                  <a:pt x="0" y="136"/>
                </a:lnTo>
                <a:lnTo>
                  <a:pt x="61" y="20"/>
                </a:lnTo>
                <a:lnTo>
                  <a:pt x="204" y="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19" name="Google Shape;3919;p208"/>
          <p:cNvSpPr/>
          <p:nvPr/>
        </p:nvSpPr>
        <p:spPr>
          <a:xfrm>
            <a:off x="6457504" y="4275129"/>
            <a:ext cx="4379" cy="12920"/>
          </a:xfrm>
          <a:custGeom>
            <a:rect b="b" l="l" r="r" t="t"/>
            <a:pathLst>
              <a:path extrusionOk="0" h="12920" w="4379">
                <a:moveTo>
                  <a:pt x="3414" y="3903"/>
                </a:moveTo>
                <a:lnTo>
                  <a:pt x="2849" y="4209"/>
                </a:lnTo>
                <a:lnTo>
                  <a:pt x="1448" y="2904"/>
                </a:lnTo>
                <a:lnTo>
                  <a:pt x="1618" y="1380"/>
                </a:lnTo>
                <a:lnTo>
                  <a:pt x="2468" y="544"/>
                </a:lnTo>
                <a:lnTo>
                  <a:pt x="3271" y="54"/>
                </a:lnTo>
                <a:lnTo>
                  <a:pt x="4094" y="0"/>
                </a:lnTo>
                <a:lnTo>
                  <a:pt x="4379" y="1258"/>
                </a:lnTo>
                <a:lnTo>
                  <a:pt x="4182" y="3033"/>
                </a:lnTo>
                <a:lnTo>
                  <a:pt x="3414" y="3903"/>
                </a:lnTo>
                <a:close/>
                <a:moveTo>
                  <a:pt x="2428" y="7086"/>
                </a:moveTo>
                <a:lnTo>
                  <a:pt x="2121" y="7296"/>
                </a:lnTo>
                <a:lnTo>
                  <a:pt x="2264" y="7296"/>
                </a:lnTo>
                <a:lnTo>
                  <a:pt x="2121" y="7439"/>
                </a:lnTo>
                <a:lnTo>
                  <a:pt x="2026" y="7296"/>
                </a:lnTo>
                <a:lnTo>
                  <a:pt x="1877" y="7208"/>
                </a:lnTo>
                <a:lnTo>
                  <a:pt x="1686" y="7167"/>
                </a:lnTo>
                <a:lnTo>
                  <a:pt x="1462" y="7174"/>
                </a:lnTo>
                <a:lnTo>
                  <a:pt x="1462" y="7031"/>
                </a:lnTo>
                <a:lnTo>
                  <a:pt x="1748" y="7120"/>
                </a:lnTo>
                <a:lnTo>
                  <a:pt x="2176" y="7031"/>
                </a:lnTo>
                <a:lnTo>
                  <a:pt x="2176" y="6875"/>
                </a:lnTo>
                <a:lnTo>
                  <a:pt x="2047" y="6732"/>
                </a:lnTo>
                <a:lnTo>
                  <a:pt x="1992" y="6630"/>
                </a:lnTo>
                <a:lnTo>
                  <a:pt x="2149" y="6480"/>
                </a:lnTo>
                <a:lnTo>
                  <a:pt x="2679" y="6141"/>
                </a:lnTo>
                <a:lnTo>
                  <a:pt x="2904" y="5964"/>
                </a:lnTo>
                <a:lnTo>
                  <a:pt x="2931" y="6038"/>
                </a:lnTo>
                <a:lnTo>
                  <a:pt x="2938" y="6107"/>
                </a:lnTo>
                <a:lnTo>
                  <a:pt x="2965" y="6175"/>
                </a:lnTo>
                <a:lnTo>
                  <a:pt x="3046" y="6242"/>
                </a:lnTo>
                <a:lnTo>
                  <a:pt x="2774" y="6508"/>
                </a:lnTo>
                <a:lnTo>
                  <a:pt x="2428" y="7086"/>
                </a:lnTo>
                <a:close/>
                <a:moveTo>
                  <a:pt x="360" y="12913"/>
                </a:moveTo>
                <a:lnTo>
                  <a:pt x="170" y="12920"/>
                </a:lnTo>
                <a:lnTo>
                  <a:pt x="0" y="12852"/>
                </a:lnTo>
                <a:lnTo>
                  <a:pt x="48" y="12791"/>
                </a:lnTo>
                <a:lnTo>
                  <a:pt x="265" y="12743"/>
                </a:lnTo>
                <a:lnTo>
                  <a:pt x="367" y="12614"/>
                </a:lnTo>
                <a:lnTo>
                  <a:pt x="333" y="12444"/>
                </a:lnTo>
                <a:lnTo>
                  <a:pt x="340" y="12254"/>
                </a:lnTo>
                <a:lnTo>
                  <a:pt x="510" y="12138"/>
                </a:lnTo>
                <a:lnTo>
                  <a:pt x="646" y="12131"/>
                </a:lnTo>
                <a:lnTo>
                  <a:pt x="707" y="12206"/>
                </a:lnTo>
                <a:lnTo>
                  <a:pt x="741" y="12383"/>
                </a:lnTo>
                <a:lnTo>
                  <a:pt x="639" y="12519"/>
                </a:lnTo>
                <a:lnTo>
                  <a:pt x="524" y="12628"/>
                </a:lnTo>
                <a:lnTo>
                  <a:pt x="469" y="12798"/>
                </a:lnTo>
                <a:lnTo>
                  <a:pt x="360" y="1291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20" name="Google Shape;3920;p208"/>
          <p:cNvSpPr/>
          <p:nvPr/>
        </p:nvSpPr>
        <p:spPr>
          <a:xfrm>
            <a:off x="6228149" y="4298059"/>
            <a:ext cx="258442" cy="219580"/>
          </a:xfrm>
          <a:custGeom>
            <a:rect b="b" l="l" r="r" t="t"/>
            <a:pathLst>
              <a:path extrusionOk="0" h="219580" w="258442">
                <a:moveTo>
                  <a:pt x="254845" y="69986"/>
                </a:moveTo>
                <a:lnTo>
                  <a:pt x="258388" y="74651"/>
                </a:lnTo>
                <a:lnTo>
                  <a:pt x="258443" y="75168"/>
                </a:lnTo>
                <a:lnTo>
                  <a:pt x="258055" y="75752"/>
                </a:lnTo>
                <a:lnTo>
                  <a:pt x="255845" y="76847"/>
                </a:lnTo>
                <a:lnTo>
                  <a:pt x="255349" y="77412"/>
                </a:lnTo>
                <a:lnTo>
                  <a:pt x="254553" y="79486"/>
                </a:lnTo>
                <a:lnTo>
                  <a:pt x="251772" y="80621"/>
                </a:lnTo>
                <a:lnTo>
                  <a:pt x="249847" y="82049"/>
                </a:lnTo>
                <a:lnTo>
                  <a:pt x="248556" y="83301"/>
                </a:lnTo>
                <a:lnTo>
                  <a:pt x="247909" y="83804"/>
                </a:lnTo>
                <a:lnTo>
                  <a:pt x="245366" y="84083"/>
                </a:lnTo>
                <a:lnTo>
                  <a:pt x="244550" y="84871"/>
                </a:lnTo>
                <a:lnTo>
                  <a:pt x="243523" y="87238"/>
                </a:lnTo>
                <a:lnTo>
                  <a:pt x="242775" y="88231"/>
                </a:lnTo>
                <a:lnTo>
                  <a:pt x="241456" y="89393"/>
                </a:lnTo>
                <a:lnTo>
                  <a:pt x="241449" y="90101"/>
                </a:lnTo>
                <a:lnTo>
                  <a:pt x="243272" y="92685"/>
                </a:lnTo>
                <a:lnTo>
                  <a:pt x="243598" y="93501"/>
                </a:lnTo>
                <a:lnTo>
                  <a:pt x="243034" y="94732"/>
                </a:lnTo>
                <a:lnTo>
                  <a:pt x="243088" y="95602"/>
                </a:lnTo>
                <a:lnTo>
                  <a:pt x="244047" y="96649"/>
                </a:lnTo>
                <a:lnTo>
                  <a:pt x="245189" y="96887"/>
                </a:lnTo>
                <a:lnTo>
                  <a:pt x="246305" y="96452"/>
                </a:lnTo>
                <a:lnTo>
                  <a:pt x="247692" y="96493"/>
                </a:lnTo>
                <a:lnTo>
                  <a:pt x="248596" y="96771"/>
                </a:lnTo>
                <a:lnTo>
                  <a:pt x="248970" y="97078"/>
                </a:lnTo>
                <a:lnTo>
                  <a:pt x="249031" y="97880"/>
                </a:lnTo>
                <a:lnTo>
                  <a:pt x="248460" y="99580"/>
                </a:lnTo>
                <a:lnTo>
                  <a:pt x="247637" y="100682"/>
                </a:lnTo>
                <a:lnTo>
                  <a:pt x="243993" y="102368"/>
                </a:lnTo>
                <a:lnTo>
                  <a:pt x="242374" y="103347"/>
                </a:lnTo>
                <a:lnTo>
                  <a:pt x="241477" y="104068"/>
                </a:lnTo>
                <a:lnTo>
                  <a:pt x="239511" y="103680"/>
                </a:lnTo>
                <a:lnTo>
                  <a:pt x="238512" y="103708"/>
                </a:lnTo>
                <a:lnTo>
                  <a:pt x="237743" y="104265"/>
                </a:lnTo>
                <a:lnTo>
                  <a:pt x="237274" y="104741"/>
                </a:lnTo>
                <a:lnTo>
                  <a:pt x="235955" y="104864"/>
                </a:lnTo>
                <a:lnTo>
                  <a:pt x="234092" y="105149"/>
                </a:lnTo>
                <a:lnTo>
                  <a:pt x="233310" y="105469"/>
                </a:lnTo>
                <a:lnTo>
                  <a:pt x="232704" y="106305"/>
                </a:lnTo>
                <a:lnTo>
                  <a:pt x="232201" y="107495"/>
                </a:lnTo>
                <a:lnTo>
                  <a:pt x="232623" y="108923"/>
                </a:lnTo>
                <a:lnTo>
                  <a:pt x="233208" y="110202"/>
                </a:lnTo>
                <a:lnTo>
                  <a:pt x="233180" y="111371"/>
                </a:lnTo>
                <a:lnTo>
                  <a:pt x="233629" y="114628"/>
                </a:lnTo>
                <a:lnTo>
                  <a:pt x="233045" y="115390"/>
                </a:lnTo>
                <a:lnTo>
                  <a:pt x="231793" y="116247"/>
                </a:lnTo>
                <a:lnTo>
                  <a:pt x="230304" y="117770"/>
                </a:lnTo>
                <a:lnTo>
                  <a:pt x="228631" y="119885"/>
                </a:lnTo>
                <a:lnTo>
                  <a:pt x="228896" y="120490"/>
                </a:lnTo>
                <a:lnTo>
                  <a:pt x="232895" y="124924"/>
                </a:lnTo>
                <a:lnTo>
                  <a:pt x="236961" y="129432"/>
                </a:lnTo>
                <a:lnTo>
                  <a:pt x="241007" y="133913"/>
                </a:lnTo>
                <a:lnTo>
                  <a:pt x="241579" y="134111"/>
                </a:lnTo>
                <a:lnTo>
                  <a:pt x="242340" y="134627"/>
                </a:lnTo>
                <a:lnTo>
                  <a:pt x="243047" y="136191"/>
                </a:lnTo>
                <a:lnTo>
                  <a:pt x="243625" y="137858"/>
                </a:lnTo>
                <a:lnTo>
                  <a:pt x="243639" y="138714"/>
                </a:lnTo>
                <a:lnTo>
                  <a:pt x="243183" y="139796"/>
                </a:lnTo>
                <a:lnTo>
                  <a:pt x="242197" y="141040"/>
                </a:lnTo>
                <a:lnTo>
                  <a:pt x="241000" y="142046"/>
                </a:lnTo>
                <a:lnTo>
                  <a:pt x="239253" y="142903"/>
                </a:lnTo>
                <a:lnTo>
                  <a:pt x="237859" y="143712"/>
                </a:lnTo>
                <a:lnTo>
                  <a:pt x="236710" y="145841"/>
                </a:lnTo>
                <a:lnTo>
                  <a:pt x="236009" y="146589"/>
                </a:lnTo>
                <a:lnTo>
                  <a:pt x="235370" y="146888"/>
                </a:lnTo>
                <a:lnTo>
                  <a:pt x="234105" y="147167"/>
                </a:lnTo>
                <a:lnTo>
                  <a:pt x="232065" y="147099"/>
                </a:lnTo>
                <a:lnTo>
                  <a:pt x="230719" y="146936"/>
                </a:lnTo>
                <a:lnTo>
                  <a:pt x="229046" y="148527"/>
                </a:lnTo>
                <a:lnTo>
                  <a:pt x="226918" y="149112"/>
                </a:lnTo>
                <a:lnTo>
                  <a:pt x="225490" y="151287"/>
                </a:lnTo>
                <a:lnTo>
                  <a:pt x="220403" y="153015"/>
                </a:lnTo>
                <a:lnTo>
                  <a:pt x="215426" y="154354"/>
                </a:lnTo>
                <a:lnTo>
                  <a:pt x="214059" y="154885"/>
                </a:lnTo>
                <a:lnTo>
                  <a:pt x="209142" y="153776"/>
                </a:lnTo>
                <a:lnTo>
                  <a:pt x="207959" y="154123"/>
                </a:lnTo>
                <a:lnTo>
                  <a:pt x="206599" y="155157"/>
                </a:lnTo>
                <a:lnTo>
                  <a:pt x="205341" y="155952"/>
                </a:lnTo>
                <a:lnTo>
                  <a:pt x="204280" y="156000"/>
                </a:lnTo>
                <a:lnTo>
                  <a:pt x="203390" y="156415"/>
                </a:lnTo>
                <a:lnTo>
                  <a:pt x="202859" y="157890"/>
                </a:lnTo>
                <a:lnTo>
                  <a:pt x="202390" y="162970"/>
                </a:lnTo>
                <a:lnTo>
                  <a:pt x="200622" y="164480"/>
                </a:lnTo>
                <a:lnTo>
                  <a:pt x="198494" y="164473"/>
                </a:lnTo>
                <a:lnTo>
                  <a:pt x="197031" y="162712"/>
                </a:lnTo>
                <a:lnTo>
                  <a:pt x="195297" y="161386"/>
                </a:lnTo>
                <a:lnTo>
                  <a:pt x="192271" y="158237"/>
                </a:lnTo>
                <a:lnTo>
                  <a:pt x="191428" y="157822"/>
                </a:lnTo>
                <a:lnTo>
                  <a:pt x="190646" y="157843"/>
                </a:lnTo>
                <a:lnTo>
                  <a:pt x="187838" y="158781"/>
                </a:lnTo>
                <a:lnTo>
                  <a:pt x="186505" y="158373"/>
                </a:lnTo>
                <a:lnTo>
                  <a:pt x="185430" y="157884"/>
                </a:lnTo>
                <a:lnTo>
                  <a:pt x="183635" y="158040"/>
                </a:lnTo>
                <a:lnTo>
                  <a:pt x="180439" y="158074"/>
                </a:lnTo>
                <a:lnTo>
                  <a:pt x="178399" y="158101"/>
                </a:lnTo>
                <a:lnTo>
                  <a:pt x="177406" y="157244"/>
                </a:lnTo>
                <a:lnTo>
                  <a:pt x="176482" y="155483"/>
                </a:lnTo>
                <a:lnTo>
                  <a:pt x="175863" y="154851"/>
                </a:lnTo>
                <a:lnTo>
                  <a:pt x="175135" y="154341"/>
                </a:lnTo>
                <a:lnTo>
                  <a:pt x="173932" y="154082"/>
                </a:lnTo>
                <a:lnTo>
                  <a:pt x="168784" y="154089"/>
                </a:lnTo>
                <a:lnTo>
                  <a:pt x="167812" y="154089"/>
                </a:lnTo>
                <a:lnTo>
                  <a:pt x="167104" y="153749"/>
                </a:lnTo>
                <a:lnTo>
                  <a:pt x="166112" y="152240"/>
                </a:lnTo>
                <a:lnTo>
                  <a:pt x="165030" y="151532"/>
                </a:lnTo>
                <a:lnTo>
                  <a:pt x="163759" y="151505"/>
                </a:lnTo>
                <a:lnTo>
                  <a:pt x="163201" y="152341"/>
                </a:lnTo>
                <a:lnTo>
                  <a:pt x="165404" y="155055"/>
                </a:lnTo>
                <a:lnTo>
                  <a:pt x="166044" y="156530"/>
                </a:lnTo>
                <a:lnTo>
                  <a:pt x="167975" y="158659"/>
                </a:lnTo>
                <a:lnTo>
                  <a:pt x="173558" y="163167"/>
                </a:lnTo>
                <a:lnTo>
                  <a:pt x="174591" y="164595"/>
                </a:lnTo>
                <a:lnTo>
                  <a:pt x="174476" y="166424"/>
                </a:lnTo>
                <a:lnTo>
                  <a:pt x="174442" y="169219"/>
                </a:lnTo>
                <a:lnTo>
                  <a:pt x="174632" y="171864"/>
                </a:lnTo>
                <a:lnTo>
                  <a:pt x="176067" y="175659"/>
                </a:lnTo>
                <a:lnTo>
                  <a:pt x="178080" y="179514"/>
                </a:lnTo>
                <a:lnTo>
                  <a:pt x="178630" y="181976"/>
                </a:lnTo>
                <a:lnTo>
                  <a:pt x="178256" y="183792"/>
                </a:lnTo>
                <a:lnTo>
                  <a:pt x="177869" y="184764"/>
                </a:lnTo>
                <a:lnTo>
                  <a:pt x="177910" y="185193"/>
                </a:lnTo>
                <a:lnTo>
                  <a:pt x="178325" y="185580"/>
                </a:lnTo>
                <a:lnTo>
                  <a:pt x="180249" y="186138"/>
                </a:lnTo>
                <a:lnTo>
                  <a:pt x="184288" y="186485"/>
                </a:lnTo>
                <a:lnTo>
                  <a:pt x="186729" y="186485"/>
                </a:lnTo>
                <a:lnTo>
                  <a:pt x="190456" y="186906"/>
                </a:lnTo>
                <a:lnTo>
                  <a:pt x="190735" y="188259"/>
                </a:lnTo>
                <a:lnTo>
                  <a:pt x="190367" y="190497"/>
                </a:lnTo>
                <a:lnTo>
                  <a:pt x="189633" y="191768"/>
                </a:lnTo>
                <a:lnTo>
                  <a:pt x="189035" y="192135"/>
                </a:lnTo>
                <a:lnTo>
                  <a:pt x="187008" y="192428"/>
                </a:lnTo>
                <a:lnTo>
                  <a:pt x="184873" y="193801"/>
                </a:lnTo>
                <a:lnTo>
                  <a:pt x="181772" y="195155"/>
                </a:lnTo>
                <a:lnTo>
                  <a:pt x="180004" y="195338"/>
                </a:lnTo>
                <a:lnTo>
                  <a:pt x="179270" y="195603"/>
                </a:lnTo>
                <a:lnTo>
                  <a:pt x="178644" y="196012"/>
                </a:lnTo>
                <a:lnTo>
                  <a:pt x="178127" y="196528"/>
                </a:lnTo>
                <a:lnTo>
                  <a:pt x="177529" y="199071"/>
                </a:lnTo>
                <a:lnTo>
                  <a:pt x="176618" y="201941"/>
                </a:lnTo>
                <a:lnTo>
                  <a:pt x="174897" y="203641"/>
                </a:lnTo>
                <a:lnTo>
                  <a:pt x="173007" y="205049"/>
                </a:lnTo>
                <a:lnTo>
                  <a:pt x="171082" y="205205"/>
                </a:lnTo>
                <a:lnTo>
                  <a:pt x="169539" y="205090"/>
                </a:lnTo>
                <a:lnTo>
                  <a:pt x="168770" y="205504"/>
                </a:lnTo>
                <a:lnTo>
                  <a:pt x="167662" y="206660"/>
                </a:lnTo>
                <a:lnTo>
                  <a:pt x="166078" y="208102"/>
                </a:lnTo>
                <a:lnTo>
                  <a:pt x="164854" y="208870"/>
                </a:lnTo>
                <a:lnTo>
                  <a:pt x="163208" y="208795"/>
                </a:lnTo>
                <a:lnTo>
                  <a:pt x="161447" y="209503"/>
                </a:lnTo>
                <a:lnTo>
                  <a:pt x="159223" y="210666"/>
                </a:lnTo>
                <a:lnTo>
                  <a:pt x="157748" y="211618"/>
                </a:lnTo>
                <a:lnTo>
                  <a:pt x="156490" y="213250"/>
                </a:lnTo>
                <a:lnTo>
                  <a:pt x="154687" y="214956"/>
                </a:lnTo>
                <a:lnTo>
                  <a:pt x="152838" y="216160"/>
                </a:lnTo>
                <a:lnTo>
                  <a:pt x="151954" y="217643"/>
                </a:lnTo>
                <a:lnTo>
                  <a:pt x="150689" y="219519"/>
                </a:lnTo>
                <a:lnTo>
                  <a:pt x="149111" y="219580"/>
                </a:lnTo>
                <a:lnTo>
                  <a:pt x="148982" y="218452"/>
                </a:lnTo>
                <a:lnTo>
                  <a:pt x="149737" y="216636"/>
                </a:lnTo>
                <a:lnTo>
                  <a:pt x="148914" y="215072"/>
                </a:lnTo>
                <a:lnTo>
                  <a:pt x="147411" y="214229"/>
                </a:lnTo>
                <a:lnTo>
                  <a:pt x="146704" y="213977"/>
                </a:lnTo>
                <a:lnTo>
                  <a:pt x="146004" y="214079"/>
                </a:lnTo>
                <a:lnTo>
                  <a:pt x="144222" y="214854"/>
                </a:lnTo>
                <a:lnTo>
                  <a:pt x="142039" y="216262"/>
                </a:lnTo>
                <a:lnTo>
                  <a:pt x="140693" y="217275"/>
                </a:lnTo>
                <a:lnTo>
                  <a:pt x="139476" y="217738"/>
                </a:lnTo>
                <a:lnTo>
                  <a:pt x="136973" y="218159"/>
                </a:lnTo>
                <a:lnTo>
                  <a:pt x="134865" y="218377"/>
                </a:lnTo>
                <a:lnTo>
                  <a:pt x="133995" y="218091"/>
                </a:lnTo>
                <a:lnTo>
                  <a:pt x="132431" y="217058"/>
                </a:lnTo>
                <a:lnTo>
                  <a:pt x="128806" y="213821"/>
                </a:lnTo>
                <a:lnTo>
                  <a:pt x="123904" y="209441"/>
                </a:lnTo>
                <a:lnTo>
                  <a:pt x="123530" y="208170"/>
                </a:lnTo>
                <a:lnTo>
                  <a:pt x="123740" y="206878"/>
                </a:lnTo>
                <a:lnTo>
                  <a:pt x="122850" y="204987"/>
                </a:lnTo>
                <a:lnTo>
                  <a:pt x="122326" y="202975"/>
                </a:lnTo>
                <a:lnTo>
                  <a:pt x="121884" y="202281"/>
                </a:lnTo>
                <a:lnTo>
                  <a:pt x="121755" y="200771"/>
                </a:lnTo>
                <a:lnTo>
                  <a:pt x="120694" y="198058"/>
                </a:lnTo>
                <a:lnTo>
                  <a:pt x="119824" y="195835"/>
                </a:lnTo>
                <a:lnTo>
                  <a:pt x="119021" y="194706"/>
                </a:lnTo>
                <a:lnTo>
                  <a:pt x="119361" y="193740"/>
                </a:lnTo>
                <a:lnTo>
                  <a:pt x="119021" y="192781"/>
                </a:lnTo>
                <a:lnTo>
                  <a:pt x="118375" y="191999"/>
                </a:lnTo>
                <a:lnTo>
                  <a:pt x="117423" y="189477"/>
                </a:lnTo>
                <a:lnTo>
                  <a:pt x="117756" y="188389"/>
                </a:lnTo>
                <a:lnTo>
                  <a:pt x="117505" y="187301"/>
                </a:lnTo>
                <a:lnTo>
                  <a:pt x="116702" y="186553"/>
                </a:lnTo>
                <a:lnTo>
                  <a:pt x="115567" y="185750"/>
                </a:lnTo>
                <a:lnTo>
                  <a:pt x="114050" y="184077"/>
                </a:lnTo>
                <a:lnTo>
                  <a:pt x="112242" y="182486"/>
                </a:lnTo>
                <a:lnTo>
                  <a:pt x="111317" y="181860"/>
                </a:lnTo>
                <a:lnTo>
                  <a:pt x="110684" y="181609"/>
                </a:lnTo>
                <a:lnTo>
                  <a:pt x="110134" y="180099"/>
                </a:lnTo>
                <a:lnTo>
                  <a:pt x="109712" y="179637"/>
                </a:lnTo>
                <a:lnTo>
                  <a:pt x="108787" y="179514"/>
                </a:lnTo>
                <a:lnTo>
                  <a:pt x="106890" y="178882"/>
                </a:lnTo>
                <a:lnTo>
                  <a:pt x="105122" y="179637"/>
                </a:lnTo>
                <a:lnTo>
                  <a:pt x="105081" y="178467"/>
                </a:lnTo>
                <a:lnTo>
                  <a:pt x="105584" y="177760"/>
                </a:lnTo>
                <a:lnTo>
                  <a:pt x="111691" y="172171"/>
                </a:lnTo>
                <a:lnTo>
                  <a:pt x="114764" y="169600"/>
                </a:lnTo>
                <a:lnTo>
                  <a:pt x="115098" y="169219"/>
                </a:lnTo>
                <a:lnTo>
                  <a:pt x="115370" y="168628"/>
                </a:lnTo>
                <a:lnTo>
                  <a:pt x="115580" y="167832"/>
                </a:lnTo>
                <a:lnTo>
                  <a:pt x="114880" y="166921"/>
                </a:lnTo>
                <a:lnTo>
                  <a:pt x="111997" y="162603"/>
                </a:lnTo>
                <a:lnTo>
                  <a:pt x="110997" y="161787"/>
                </a:lnTo>
                <a:lnTo>
                  <a:pt x="110011" y="161120"/>
                </a:lnTo>
                <a:lnTo>
                  <a:pt x="108882" y="159305"/>
                </a:lnTo>
                <a:lnTo>
                  <a:pt x="107529" y="155082"/>
                </a:lnTo>
                <a:lnTo>
                  <a:pt x="106557" y="152960"/>
                </a:lnTo>
                <a:lnTo>
                  <a:pt x="106264" y="151328"/>
                </a:lnTo>
                <a:lnTo>
                  <a:pt x="106326" y="149486"/>
                </a:lnTo>
                <a:lnTo>
                  <a:pt x="105965" y="148071"/>
                </a:lnTo>
                <a:lnTo>
                  <a:pt x="105183" y="147085"/>
                </a:lnTo>
                <a:lnTo>
                  <a:pt x="105183" y="144073"/>
                </a:lnTo>
                <a:lnTo>
                  <a:pt x="105965" y="139027"/>
                </a:lnTo>
                <a:lnTo>
                  <a:pt x="106156" y="135192"/>
                </a:lnTo>
                <a:lnTo>
                  <a:pt x="105761" y="132567"/>
                </a:lnTo>
                <a:lnTo>
                  <a:pt x="106461" y="130568"/>
                </a:lnTo>
                <a:lnTo>
                  <a:pt x="108250" y="129194"/>
                </a:lnTo>
                <a:lnTo>
                  <a:pt x="109249" y="127073"/>
                </a:lnTo>
                <a:lnTo>
                  <a:pt x="109460" y="124203"/>
                </a:lnTo>
                <a:lnTo>
                  <a:pt x="110535" y="121843"/>
                </a:lnTo>
                <a:lnTo>
                  <a:pt x="112466" y="120001"/>
                </a:lnTo>
                <a:lnTo>
                  <a:pt x="113126" y="118178"/>
                </a:lnTo>
                <a:lnTo>
                  <a:pt x="112514" y="116376"/>
                </a:lnTo>
                <a:lnTo>
                  <a:pt x="112316" y="115227"/>
                </a:lnTo>
                <a:lnTo>
                  <a:pt x="110678" y="114057"/>
                </a:lnTo>
                <a:lnTo>
                  <a:pt x="107638" y="113235"/>
                </a:lnTo>
                <a:lnTo>
                  <a:pt x="105122" y="113139"/>
                </a:lnTo>
                <a:lnTo>
                  <a:pt x="103599" y="114057"/>
                </a:lnTo>
                <a:lnTo>
                  <a:pt x="99702" y="114907"/>
                </a:lnTo>
                <a:lnTo>
                  <a:pt x="93433" y="115689"/>
                </a:lnTo>
                <a:lnTo>
                  <a:pt x="88380" y="115689"/>
                </a:lnTo>
                <a:lnTo>
                  <a:pt x="84552" y="114900"/>
                </a:lnTo>
                <a:lnTo>
                  <a:pt x="81641" y="115166"/>
                </a:lnTo>
                <a:lnTo>
                  <a:pt x="79642" y="116485"/>
                </a:lnTo>
                <a:lnTo>
                  <a:pt x="78234" y="116784"/>
                </a:lnTo>
                <a:lnTo>
                  <a:pt x="77418" y="116063"/>
                </a:lnTo>
                <a:lnTo>
                  <a:pt x="76534" y="115866"/>
                </a:lnTo>
                <a:lnTo>
                  <a:pt x="75195" y="116322"/>
                </a:lnTo>
                <a:lnTo>
                  <a:pt x="74964" y="116111"/>
                </a:lnTo>
                <a:lnTo>
                  <a:pt x="71992" y="112554"/>
                </a:lnTo>
                <a:lnTo>
                  <a:pt x="69245" y="109256"/>
                </a:lnTo>
                <a:lnTo>
                  <a:pt x="66090" y="105326"/>
                </a:lnTo>
                <a:lnTo>
                  <a:pt x="62452" y="100790"/>
                </a:lnTo>
                <a:lnTo>
                  <a:pt x="61799" y="100491"/>
                </a:lnTo>
                <a:lnTo>
                  <a:pt x="60670" y="100518"/>
                </a:lnTo>
                <a:lnTo>
                  <a:pt x="59181" y="100600"/>
                </a:lnTo>
                <a:lnTo>
                  <a:pt x="56869" y="100131"/>
                </a:lnTo>
                <a:lnTo>
                  <a:pt x="55284" y="99471"/>
                </a:lnTo>
                <a:lnTo>
                  <a:pt x="54047" y="98832"/>
                </a:lnTo>
                <a:lnTo>
                  <a:pt x="51762" y="98023"/>
                </a:lnTo>
                <a:lnTo>
                  <a:pt x="50198" y="97880"/>
                </a:lnTo>
                <a:lnTo>
                  <a:pt x="48790" y="98118"/>
                </a:lnTo>
                <a:lnTo>
                  <a:pt x="44921" y="99702"/>
                </a:lnTo>
                <a:lnTo>
                  <a:pt x="42725" y="99852"/>
                </a:lnTo>
                <a:lnTo>
                  <a:pt x="41025" y="99879"/>
                </a:lnTo>
                <a:lnTo>
                  <a:pt x="36455" y="99097"/>
                </a:lnTo>
                <a:lnTo>
                  <a:pt x="33334" y="98968"/>
                </a:lnTo>
                <a:lnTo>
                  <a:pt x="29702" y="99485"/>
                </a:lnTo>
                <a:lnTo>
                  <a:pt x="28145" y="99777"/>
                </a:lnTo>
                <a:lnTo>
                  <a:pt x="25969" y="98968"/>
                </a:lnTo>
                <a:lnTo>
                  <a:pt x="24487" y="97737"/>
                </a:lnTo>
                <a:lnTo>
                  <a:pt x="23106" y="94813"/>
                </a:lnTo>
                <a:lnTo>
                  <a:pt x="22134" y="92515"/>
                </a:lnTo>
                <a:lnTo>
                  <a:pt x="20441" y="92052"/>
                </a:lnTo>
                <a:lnTo>
                  <a:pt x="18564" y="91658"/>
                </a:lnTo>
                <a:lnTo>
                  <a:pt x="17639" y="90896"/>
                </a:lnTo>
                <a:lnTo>
                  <a:pt x="17082" y="89570"/>
                </a:lnTo>
                <a:lnTo>
                  <a:pt x="16946" y="87870"/>
                </a:lnTo>
                <a:lnTo>
                  <a:pt x="17136" y="85103"/>
                </a:lnTo>
                <a:lnTo>
                  <a:pt x="17313" y="84110"/>
                </a:lnTo>
                <a:lnTo>
                  <a:pt x="17571" y="81125"/>
                </a:lnTo>
                <a:lnTo>
                  <a:pt x="18605" y="79561"/>
                </a:lnTo>
                <a:lnTo>
                  <a:pt x="19258" y="78806"/>
                </a:lnTo>
                <a:lnTo>
                  <a:pt x="19128" y="77548"/>
                </a:lnTo>
                <a:lnTo>
                  <a:pt x="18632" y="74977"/>
                </a:lnTo>
                <a:lnTo>
                  <a:pt x="18129" y="73155"/>
                </a:lnTo>
                <a:lnTo>
                  <a:pt x="16048" y="71094"/>
                </a:lnTo>
                <a:lnTo>
                  <a:pt x="13382" y="68449"/>
                </a:lnTo>
                <a:lnTo>
                  <a:pt x="12233" y="64213"/>
                </a:lnTo>
                <a:lnTo>
                  <a:pt x="10880" y="59208"/>
                </a:lnTo>
                <a:lnTo>
                  <a:pt x="9819" y="58705"/>
                </a:lnTo>
                <a:lnTo>
                  <a:pt x="8820" y="58957"/>
                </a:lnTo>
                <a:lnTo>
                  <a:pt x="7759" y="58705"/>
                </a:lnTo>
                <a:lnTo>
                  <a:pt x="6820" y="56692"/>
                </a:lnTo>
                <a:lnTo>
                  <a:pt x="5882" y="56311"/>
                </a:lnTo>
                <a:lnTo>
                  <a:pt x="4386" y="57018"/>
                </a:lnTo>
                <a:lnTo>
                  <a:pt x="3305" y="57569"/>
                </a:lnTo>
                <a:lnTo>
                  <a:pt x="564" y="58072"/>
                </a:lnTo>
                <a:lnTo>
                  <a:pt x="0" y="57569"/>
                </a:lnTo>
                <a:lnTo>
                  <a:pt x="190" y="56944"/>
                </a:lnTo>
                <a:lnTo>
                  <a:pt x="1346" y="55114"/>
                </a:lnTo>
                <a:lnTo>
                  <a:pt x="2706" y="52775"/>
                </a:lnTo>
                <a:lnTo>
                  <a:pt x="4291" y="50647"/>
                </a:lnTo>
                <a:lnTo>
                  <a:pt x="5760" y="48464"/>
                </a:lnTo>
                <a:lnTo>
                  <a:pt x="6861" y="46138"/>
                </a:lnTo>
                <a:lnTo>
                  <a:pt x="7609" y="41508"/>
                </a:lnTo>
                <a:lnTo>
                  <a:pt x="8126" y="38312"/>
                </a:lnTo>
                <a:lnTo>
                  <a:pt x="9486" y="32613"/>
                </a:lnTo>
                <a:lnTo>
                  <a:pt x="11968" y="28064"/>
                </a:lnTo>
                <a:lnTo>
                  <a:pt x="12906" y="25969"/>
                </a:lnTo>
                <a:lnTo>
                  <a:pt x="15157" y="23243"/>
                </a:lnTo>
                <a:lnTo>
                  <a:pt x="16191" y="21760"/>
                </a:lnTo>
                <a:lnTo>
                  <a:pt x="17564" y="20590"/>
                </a:lnTo>
                <a:lnTo>
                  <a:pt x="21339" y="19006"/>
                </a:lnTo>
                <a:lnTo>
                  <a:pt x="25847" y="11166"/>
                </a:lnTo>
                <a:lnTo>
                  <a:pt x="26881" y="9915"/>
                </a:lnTo>
                <a:lnTo>
                  <a:pt x="31437" y="8745"/>
                </a:lnTo>
                <a:lnTo>
                  <a:pt x="34939" y="7834"/>
                </a:lnTo>
                <a:lnTo>
                  <a:pt x="37529" y="6875"/>
                </a:lnTo>
                <a:lnTo>
                  <a:pt x="38379" y="6365"/>
                </a:lnTo>
                <a:lnTo>
                  <a:pt x="39066" y="6127"/>
                </a:lnTo>
                <a:lnTo>
                  <a:pt x="38502" y="7038"/>
                </a:lnTo>
                <a:lnTo>
                  <a:pt x="37258" y="8194"/>
                </a:lnTo>
                <a:lnTo>
                  <a:pt x="35850" y="8901"/>
                </a:lnTo>
                <a:lnTo>
                  <a:pt x="28594" y="10676"/>
                </a:lnTo>
                <a:lnTo>
                  <a:pt x="27853" y="11050"/>
                </a:lnTo>
                <a:lnTo>
                  <a:pt x="26908" y="11785"/>
                </a:lnTo>
                <a:lnTo>
                  <a:pt x="26901" y="13471"/>
                </a:lnTo>
                <a:lnTo>
                  <a:pt x="27098" y="14790"/>
                </a:lnTo>
                <a:lnTo>
                  <a:pt x="29233" y="19128"/>
                </a:lnTo>
                <a:lnTo>
                  <a:pt x="30070" y="20196"/>
                </a:lnTo>
                <a:lnTo>
                  <a:pt x="32926" y="22542"/>
                </a:lnTo>
                <a:lnTo>
                  <a:pt x="32273" y="22869"/>
                </a:lnTo>
                <a:lnTo>
                  <a:pt x="31219" y="22909"/>
                </a:lnTo>
                <a:lnTo>
                  <a:pt x="31987" y="25983"/>
                </a:lnTo>
                <a:lnTo>
                  <a:pt x="33742" y="28091"/>
                </a:lnTo>
                <a:lnTo>
                  <a:pt x="33823" y="29417"/>
                </a:lnTo>
                <a:lnTo>
                  <a:pt x="32477" y="33538"/>
                </a:lnTo>
                <a:lnTo>
                  <a:pt x="30022" y="36000"/>
                </a:lnTo>
                <a:lnTo>
                  <a:pt x="28281" y="38862"/>
                </a:lnTo>
                <a:lnTo>
                  <a:pt x="26928" y="39998"/>
                </a:lnTo>
                <a:lnTo>
                  <a:pt x="23929" y="45628"/>
                </a:lnTo>
                <a:lnTo>
                  <a:pt x="26207" y="48981"/>
                </a:lnTo>
                <a:lnTo>
                  <a:pt x="26534" y="50681"/>
                </a:lnTo>
                <a:lnTo>
                  <a:pt x="28506" y="53095"/>
                </a:lnTo>
                <a:lnTo>
                  <a:pt x="29791" y="53884"/>
                </a:lnTo>
                <a:lnTo>
                  <a:pt x="30648" y="54863"/>
                </a:lnTo>
                <a:lnTo>
                  <a:pt x="30253" y="56508"/>
                </a:lnTo>
                <a:lnTo>
                  <a:pt x="31042" y="58739"/>
                </a:lnTo>
                <a:lnTo>
                  <a:pt x="32062" y="59915"/>
                </a:lnTo>
                <a:lnTo>
                  <a:pt x="33341" y="60384"/>
                </a:lnTo>
                <a:lnTo>
                  <a:pt x="34925" y="60384"/>
                </a:lnTo>
                <a:lnTo>
                  <a:pt x="39474" y="58895"/>
                </a:lnTo>
                <a:lnTo>
                  <a:pt x="40555" y="58229"/>
                </a:lnTo>
                <a:lnTo>
                  <a:pt x="41249" y="57039"/>
                </a:lnTo>
                <a:lnTo>
                  <a:pt x="43527" y="54625"/>
                </a:lnTo>
                <a:lnTo>
                  <a:pt x="43670" y="51504"/>
                </a:lnTo>
                <a:lnTo>
                  <a:pt x="44159" y="47750"/>
                </a:lnTo>
                <a:lnTo>
                  <a:pt x="43602" y="45302"/>
                </a:lnTo>
                <a:lnTo>
                  <a:pt x="41208" y="41807"/>
                </a:lnTo>
                <a:lnTo>
                  <a:pt x="40161" y="39325"/>
                </a:lnTo>
                <a:lnTo>
                  <a:pt x="37788" y="37013"/>
                </a:lnTo>
                <a:lnTo>
                  <a:pt x="36333" y="33048"/>
                </a:lnTo>
                <a:lnTo>
                  <a:pt x="35734" y="31811"/>
                </a:lnTo>
                <a:lnTo>
                  <a:pt x="35285" y="30104"/>
                </a:lnTo>
                <a:lnTo>
                  <a:pt x="34775" y="27078"/>
                </a:lnTo>
                <a:lnTo>
                  <a:pt x="36367" y="25976"/>
                </a:lnTo>
                <a:lnTo>
                  <a:pt x="36203" y="23494"/>
                </a:lnTo>
                <a:lnTo>
                  <a:pt x="40120" y="22807"/>
                </a:lnTo>
                <a:lnTo>
                  <a:pt x="48593" y="18768"/>
                </a:lnTo>
                <a:lnTo>
                  <a:pt x="53836" y="17748"/>
                </a:lnTo>
                <a:lnTo>
                  <a:pt x="59806" y="15593"/>
                </a:lnTo>
                <a:lnTo>
                  <a:pt x="61194" y="14525"/>
                </a:lnTo>
                <a:lnTo>
                  <a:pt x="62390" y="12750"/>
                </a:lnTo>
                <a:lnTo>
                  <a:pt x="63322" y="12546"/>
                </a:lnTo>
                <a:lnTo>
                  <a:pt x="66436" y="14212"/>
                </a:lnTo>
                <a:lnTo>
                  <a:pt x="67973" y="13634"/>
                </a:lnTo>
                <a:lnTo>
                  <a:pt x="68578" y="12335"/>
                </a:lnTo>
                <a:lnTo>
                  <a:pt x="67728" y="9806"/>
                </a:lnTo>
                <a:lnTo>
                  <a:pt x="65940" y="9806"/>
                </a:lnTo>
                <a:lnTo>
                  <a:pt x="60561" y="10724"/>
                </a:lnTo>
                <a:lnTo>
                  <a:pt x="60038" y="9636"/>
                </a:lnTo>
                <a:lnTo>
                  <a:pt x="60038" y="8677"/>
                </a:lnTo>
                <a:lnTo>
                  <a:pt x="58766" y="5658"/>
                </a:lnTo>
                <a:lnTo>
                  <a:pt x="59555" y="3386"/>
                </a:lnTo>
                <a:lnTo>
                  <a:pt x="60364" y="1544"/>
                </a:lnTo>
                <a:lnTo>
                  <a:pt x="61908" y="802"/>
                </a:lnTo>
                <a:lnTo>
                  <a:pt x="64165" y="0"/>
                </a:lnTo>
                <a:lnTo>
                  <a:pt x="65872" y="1231"/>
                </a:lnTo>
                <a:lnTo>
                  <a:pt x="66906" y="2400"/>
                </a:lnTo>
                <a:lnTo>
                  <a:pt x="67470" y="3536"/>
                </a:lnTo>
                <a:lnTo>
                  <a:pt x="67858" y="6616"/>
                </a:lnTo>
                <a:lnTo>
                  <a:pt x="68776" y="9731"/>
                </a:lnTo>
                <a:lnTo>
                  <a:pt x="69741" y="11893"/>
                </a:lnTo>
                <a:lnTo>
                  <a:pt x="71278" y="13525"/>
                </a:lnTo>
                <a:lnTo>
                  <a:pt x="72455" y="13416"/>
                </a:lnTo>
                <a:lnTo>
                  <a:pt x="73298" y="13145"/>
                </a:lnTo>
                <a:lnTo>
                  <a:pt x="78894" y="12777"/>
                </a:lnTo>
                <a:lnTo>
                  <a:pt x="82294" y="13892"/>
                </a:lnTo>
                <a:lnTo>
                  <a:pt x="86619" y="14457"/>
                </a:lnTo>
                <a:lnTo>
                  <a:pt x="90658" y="16823"/>
                </a:lnTo>
                <a:lnTo>
                  <a:pt x="94813" y="19693"/>
                </a:lnTo>
                <a:lnTo>
                  <a:pt x="95874" y="21787"/>
                </a:lnTo>
                <a:lnTo>
                  <a:pt x="96221" y="23786"/>
                </a:lnTo>
                <a:lnTo>
                  <a:pt x="97227" y="25126"/>
                </a:lnTo>
                <a:lnTo>
                  <a:pt x="96228" y="26507"/>
                </a:lnTo>
                <a:lnTo>
                  <a:pt x="96771" y="28805"/>
                </a:lnTo>
                <a:lnTo>
                  <a:pt x="97961" y="31124"/>
                </a:lnTo>
                <a:lnTo>
                  <a:pt x="99757" y="32599"/>
                </a:lnTo>
                <a:lnTo>
                  <a:pt x="104877" y="33001"/>
                </a:lnTo>
                <a:lnTo>
                  <a:pt x="110412" y="32008"/>
                </a:lnTo>
                <a:lnTo>
                  <a:pt x="118967" y="31103"/>
                </a:lnTo>
                <a:lnTo>
                  <a:pt x="121721" y="30328"/>
                </a:lnTo>
                <a:lnTo>
                  <a:pt x="135879" y="29907"/>
                </a:lnTo>
                <a:lnTo>
                  <a:pt x="138578" y="31022"/>
                </a:lnTo>
                <a:lnTo>
                  <a:pt x="138843" y="32130"/>
                </a:lnTo>
                <a:lnTo>
                  <a:pt x="138871" y="32980"/>
                </a:lnTo>
                <a:lnTo>
                  <a:pt x="143427" y="37128"/>
                </a:lnTo>
                <a:lnTo>
                  <a:pt x="147167" y="37693"/>
                </a:lnTo>
                <a:lnTo>
                  <a:pt x="150342" y="39019"/>
                </a:lnTo>
                <a:lnTo>
                  <a:pt x="153627" y="39733"/>
                </a:lnTo>
                <a:lnTo>
                  <a:pt x="157217" y="40739"/>
                </a:lnTo>
                <a:lnTo>
                  <a:pt x="159237" y="40610"/>
                </a:lnTo>
                <a:lnTo>
                  <a:pt x="160753" y="40256"/>
                </a:lnTo>
                <a:lnTo>
                  <a:pt x="162535" y="40195"/>
                </a:lnTo>
                <a:lnTo>
                  <a:pt x="175169" y="33259"/>
                </a:lnTo>
                <a:lnTo>
                  <a:pt x="181942" y="33436"/>
                </a:lnTo>
                <a:lnTo>
                  <a:pt x="182983" y="32987"/>
                </a:lnTo>
                <a:lnTo>
                  <a:pt x="183880" y="32382"/>
                </a:lnTo>
                <a:lnTo>
                  <a:pt x="181384" y="31328"/>
                </a:lnTo>
                <a:lnTo>
                  <a:pt x="175747" y="30920"/>
                </a:lnTo>
                <a:lnTo>
                  <a:pt x="174040" y="31627"/>
                </a:lnTo>
                <a:lnTo>
                  <a:pt x="173075" y="29839"/>
                </a:lnTo>
                <a:lnTo>
                  <a:pt x="174911" y="29886"/>
                </a:lnTo>
                <a:lnTo>
                  <a:pt x="181180" y="29288"/>
                </a:lnTo>
                <a:lnTo>
                  <a:pt x="188368" y="29682"/>
                </a:lnTo>
                <a:lnTo>
                  <a:pt x="194223" y="28411"/>
                </a:lnTo>
                <a:lnTo>
                  <a:pt x="197167" y="28200"/>
                </a:lnTo>
                <a:lnTo>
                  <a:pt x="198867" y="28451"/>
                </a:lnTo>
                <a:lnTo>
                  <a:pt x="203532" y="27629"/>
                </a:lnTo>
                <a:lnTo>
                  <a:pt x="212311" y="28601"/>
                </a:lnTo>
                <a:lnTo>
                  <a:pt x="219234" y="27799"/>
                </a:lnTo>
                <a:lnTo>
                  <a:pt x="218431" y="28948"/>
                </a:lnTo>
                <a:lnTo>
                  <a:pt x="216160" y="29648"/>
                </a:lnTo>
                <a:lnTo>
                  <a:pt x="212481" y="29866"/>
                </a:lnTo>
                <a:lnTo>
                  <a:pt x="209673" y="31545"/>
                </a:lnTo>
                <a:lnTo>
                  <a:pt x="203689" y="31239"/>
                </a:lnTo>
                <a:lnTo>
                  <a:pt x="199486" y="31845"/>
                </a:lnTo>
                <a:lnTo>
                  <a:pt x="200833" y="32314"/>
                </a:lnTo>
                <a:lnTo>
                  <a:pt x="200833" y="34034"/>
                </a:lnTo>
                <a:lnTo>
                  <a:pt x="201404" y="34381"/>
                </a:lnTo>
                <a:lnTo>
                  <a:pt x="202009" y="34395"/>
                </a:lnTo>
                <a:lnTo>
                  <a:pt x="203437" y="35673"/>
                </a:lnTo>
                <a:lnTo>
                  <a:pt x="203825" y="36509"/>
                </a:lnTo>
                <a:lnTo>
                  <a:pt x="204287" y="38264"/>
                </a:lnTo>
                <a:lnTo>
                  <a:pt x="203655" y="40161"/>
                </a:lnTo>
                <a:lnTo>
                  <a:pt x="202784" y="41011"/>
                </a:lnTo>
                <a:lnTo>
                  <a:pt x="204491" y="40726"/>
                </a:lnTo>
                <a:lnTo>
                  <a:pt x="205457" y="39835"/>
                </a:lnTo>
                <a:lnTo>
                  <a:pt x="205314" y="38937"/>
                </a:lnTo>
                <a:lnTo>
                  <a:pt x="205457" y="37897"/>
                </a:lnTo>
                <a:lnTo>
                  <a:pt x="206415" y="38223"/>
                </a:lnTo>
                <a:lnTo>
                  <a:pt x="207089" y="38692"/>
                </a:lnTo>
                <a:lnTo>
                  <a:pt x="209272" y="43656"/>
                </a:lnTo>
                <a:lnTo>
                  <a:pt x="210808" y="46261"/>
                </a:lnTo>
                <a:lnTo>
                  <a:pt x="211203" y="46166"/>
                </a:lnTo>
                <a:lnTo>
                  <a:pt x="211570" y="46070"/>
                </a:lnTo>
                <a:lnTo>
                  <a:pt x="212026" y="45574"/>
                </a:lnTo>
                <a:lnTo>
                  <a:pt x="212706" y="44350"/>
                </a:lnTo>
                <a:lnTo>
                  <a:pt x="213290" y="45125"/>
                </a:lnTo>
                <a:lnTo>
                  <a:pt x="213644" y="45424"/>
                </a:lnTo>
                <a:lnTo>
                  <a:pt x="213998" y="45520"/>
                </a:lnTo>
                <a:lnTo>
                  <a:pt x="213671" y="44411"/>
                </a:lnTo>
                <a:lnTo>
                  <a:pt x="214106" y="42990"/>
                </a:lnTo>
                <a:lnTo>
                  <a:pt x="213957" y="42493"/>
                </a:lnTo>
                <a:lnTo>
                  <a:pt x="214637" y="42385"/>
                </a:lnTo>
                <a:lnTo>
                  <a:pt x="215453" y="42575"/>
                </a:lnTo>
                <a:lnTo>
                  <a:pt x="216609" y="42970"/>
                </a:lnTo>
                <a:lnTo>
                  <a:pt x="218669" y="44601"/>
                </a:lnTo>
                <a:lnTo>
                  <a:pt x="220029" y="46295"/>
                </a:lnTo>
                <a:lnTo>
                  <a:pt x="220145" y="47240"/>
                </a:lnTo>
                <a:lnTo>
                  <a:pt x="220641" y="47770"/>
                </a:lnTo>
                <a:lnTo>
                  <a:pt x="221532" y="48328"/>
                </a:lnTo>
                <a:lnTo>
                  <a:pt x="221967" y="49198"/>
                </a:lnTo>
                <a:lnTo>
                  <a:pt x="222049" y="47825"/>
                </a:lnTo>
                <a:lnTo>
                  <a:pt x="221525" y="46825"/>
                </a:lnTo>
                <a:lnTo>
                  <a:pt x="221396" y="45683"/>
                </a:lnTo>
                <a:lnTo>
                  <a:pt x="224075" y="45635"/>
                </a:lnTo>
                <a:lnTo>
                  <a:pt x="224776" y="44132"/>
                </a:lnTo>
                <a:lnTo>
                  <a:pt x="226238" y="45037"/>
                </a:lnTo>
                <a:lnTo>
                  <a:pt x="230114" y="49164"/>
                </a:lnTo>
                <a:lnTo>
                  <a:pt x="231542" y="49844"/>
                </a:lnTo>
                <a:lnTo>
                  <a:pt x="235765" y="50633"/>
                </a:lnTo>
                <a:lnTo>
                  <a:pt x="238423" y="52619"/>
                </a:lnTo>
                <a:lnTo>
                  <a:pt x="239981" y="54400"/>
                </a:lnTo>
                <a:lnTo>
                  <a:pt x="239056" y="56264"/>
                </a:lnTo>
                <a:lnTo>
                  <a:pt x="236574" y="57195"/>
                </a:lnTo>
                <a:lnTo>
                  <a:pt x="235581" y="58358"/>
                </a:lnTo>
                <a:lnTo>
                  <a:pt x="235010" y="59500"/>
                </a:lnTo>
                <a:lnTo>
                  <a:pt x="235003" y="60650"/>
                </a:lnTo>
                <a:lnTo>
                  <a:pt x="234248" y="61982"/>
                </a:lnTo>
                <a:lnTo>
                  <a:pt x="234139" y="62452"/>
                </a:lnTo>
                <a:lnTo>
                  <a:pt x="233691" y="64328"/>
                </a:lnTo>
                <a:lnTo>
                  <a:pt x="232671" y="66593"/>
                </a:lnTo>
                <a:lnTo>
                  <a:pt x="231310" y="68993"/>
                </a:lnTo>
                <a:lnTo>
                  <a:pt x="224225" y="69048"/>
                </a:lnTo>
                <a:lnTo>
                  <a:pt x="225972" y="70034"/>
                </a:lnTo>
                <a:lnTo>
                  <a:pt x="227584" y="70748"/>
                </a:lnTo>
                <a:lnTo>
                  <a:pt x="230229" y="72631"/>
                </a:lnTo>
                <a:lnTo>
                  <a:pt x="232330" y="71149"/>
                </a:lnTo>
                <a:lnTo>
                  <a:pt x="235343" y="71040"/>
                </a:lnTo>
                <a:lnTo>
                  <a:pt x="238600" y="69394"/>
                </a:lnTo>
                <a:lnTo>
                  <a:pt x="239831" y="69136"/>
                </a:lnTo>
                <a:lnTo>
                  <a:pt x="245924" y="69993"/>
                </a:lnTo>
                <a:lnTo>
                  <a:pt x="247393" y="68789"/>
                </a:lnTo>
                <a:lnTo>
                  <a:pt x="248617" y="68436"/>
                </a:lnTo>
                <a:lnTo>
                  <a:pt x="251915" y="68660"/>
                </a:lnTo>
                <a:lnTo>
                  <a:pt x="254845" y="69986"/>
                </a:lnTo>
                <a:close/>
                <a:moveTo>
                  <a:pt x="181718" y="20298"/>
                </a:moveTo>
                <a:lnTo>
                  <a:pt x="182330" y="22821"/>
                </a:lnTo>
                <a:lnTo>
                  <a:pt x="182146" y="23297"/>
                </a:lnTo>
                <a:lnTo>
                  <a:pt x="180419" y="24997"/>
                </a:lnTo>
                <a:lnTo>
                  <a:pt x="178971" y="25119"/>
                </a:lnTo>
                <a:lnTo>
                  <a:pt x="177801" y="25058"/>
                </a:lnTo>
                <a:lnTo>
                  <a:pt x="176917" y="24732"/>
                </a:lnTo>
                <a:lnTo>
                  <a:pt x="175781" y="23623"/>
                </a:lnTo>
                <a:lnTo>
                  <a:pt x="174673" y="23957"/>
                </a:lnTo>
                <a:lnTo>
                  <a:pt x="171932" y="23569"/>
                </a:lnTo>
                <a:lnTo>
                  <a:pt x="171171" y="23181"/>
                </a:lnTo>
                <a:lnTo>
                  <a:pt x="172198" y="21821"/>
                </a:lnTo>
                <a:lnTo>
                  <a:pt x="174081" y="21270"/>
                </a:lnTo>
                <a:lnTo>
                  <a:pt x="174775" y="21155"/>
                </a:lnTo>
                <a:lnTo>
                  <a:pt x="175326" y="21991"/>
                </a:lnTo>
                <a:lnTo>
                  <a:pt x="176699" y="22712"/>
                </a:lnTo>
                <a:lnTo>
                  <a:pt x="178311" y="22787"/>
                </a:lnTo>
                <a:lnTo>
                  <a:pt x="178712" y="21502"/>
                </a:lnTo>
                <a:lnTo>
                  <a:pt x="180895" y="19591"/>
                </a:lnTo>
                <a:lnTo>
                  <a:pt x="181718" y="20298"/>
                </a:lnTo>
                <a:close/>
                <a:moveTo>
                  <a:pt x="155707" y="24636"/>
                </a:moveTo>
                <a:lnTo>
                  <a:pt x="154681" y="25072"/>
                </a:lnTo>
                <a:lnTo>
                  <a:pt x="152797" y="24636"/>
                </a:lnTo>
                <a:lnTo>
                  <a:pt x="151852" y="24031"/>
                </a:lnTo>
                <a:lnTo>
                  <a:pt x="152450" y="23338"/>
                </a:lnTo>
                <a:lnTo>
                  <a:pt x="153994" y="23338"/>
                </a:lnTo>
                <a:lnTo>
                  <a:pt x="155442" y="24181"/>
                </a:lnTo>
                <a:lnTo>
                  <a:pt x="155707" y="24636"/>
                </a:lnTo>
                <a:close/>
                <a:moveTo>
                  <a:pt x="239511" y="58678"/>
                </a:moveTo>
                <a:lnTo>
                  <a:pt x="237220" y="59310"/>
                </a:lnTo>
                <a:lnTo>
                  <a:pt x="237254" y="58800"/>
                </a:lnTo>
                <a:lnTo>
                  <a:pt x="237866" y="57909"/>
                </a:lnTo>
                <a:lnTo>
                  <a:pt x="239056" y="57658"/>
                </a:lnTo>
                <a:lnTo>
                  <a:pt x="239504" y="57352"/>
                </a:lnTo>
                <a:lnTo>
                  <a:pt x="240259" y="57148"/>
                </a:lnTo>
                <a:lnTo>
                  <a:pt x="240695" y="57182"/>
                </a:lnTo>
                <a:lnTo>
                  <a:pt x="241130" y="57433"/>
                </a:lnTo>
                <a:lnTo>
                  <a:pt x="240089" y="57936"/>
                </a:lnTo>
                <a:lnTo>
                  <a:pt x="239511" y="58678"/>
                </a:lnTo>
                <a:close/>
                <a:moveTo>
                  <a:pt x="236138" y="63886"/>
                </a:moveTo>
                <a:lnTo>
                  <a:pt x="234955" y="64274"/>
                </a:lnTo>
                <a:lnTo>
                  <a:pt x="234779" y="62350"/>
                </a:lnTo>
                <a:lnTo>
                  <a:pt x="235139" y="61833"/>
                </a:lnTo>
                <a:lnTo>
                  <a:pt x="237152" y="60282"/>
                </a:lnTo>
                <a:lnTo>
                  <a:pt x="237709" y="59990"/>
                </a:lnTo>
                <a:lnTo>
                  <a:pt x="238117" y="60316"/>
                </a:lnTo>
                <a:lnTo>
                  <a:pt x="238015" y="60731"/>
                </a:lnTo>
                <a:lnTo>
                  <a:pt x="238988" y="61432"/>
                </a:lnTo>
                <a:lnTo>
                  <a:pt x="238750" y="62316"/>
                </a:lnTo>
                <a:lnTo>
                  <a:pt x="237703" y="63281"/>
                </a:lnTo>
                <a:lnTo>
                  <a:pt x="236138" y="63886"/>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21" name="Google Shape;3921;p208"/>
          <p:cNvSpPr/>
          <p:nvPr/>
        </p:nvSpPr>
        <p:spPr>
          <a:xfrm>
            <a:off x="6393726" y="4168634"/>
            <a:ext cx="8044" cy="7065"/>
          </a:xfrm>
          <a:custGeom>
            <a:rect b="b" l="l" r="r" t="t"/>
            <a:pathLst>
              <a:path extrusionOk="0" h="7065" w="8044">
                <a:moveTo>
                  <a:pt x="7772" y="238"/>
                </a:moveTo>
                <a:lnTo>
                  <a:pt x="8044" y="911"/>
                </a:lnTo>
                <a:lnTo>
                  <a:pt x="7881" y="898"/>
                </a:lnTo>
                <a:lnTo>
                  <a:pt x="6793" y="435"/>
                </a:lnTo>
                <a:lnTo>
                  <a:pt x="5950" y="401"/>
                </a:lnTo>
                <a:lnTo>
                  <a:pt x="5603" y="279"/>
                </a:lnTo>
                <a:lnTo>
                  <a:pt x="5413" y="27"/>
                </a:lnTo>
                <a:lnTo>
                  <a:pt x="7099" y="0"/>
                </a:lnTo>
                <a:lnTo>
                  <a:pt x="7772" y="238"/>
                </a:lnTo>
                <a:close/>
                <a:moveTo>
                  <a:pt x="5726" y="5760"/>
                </a:moveTo>
                <a:lnTo>
                  <a:pt x="5229" y="5902"/>
                </a:lnTo>
                <a:lnTo>
                  <a:pt x="4910" y="5868"/>
                </a:lnTo>
                <a:lnTo>
                  <a:pt x="4801" y="5583"/>
                </a:lnTo>
                <a:lnTo>
                  <a:pt x="5141" y="4787"/>
                </a:lnTo>
                <a:lnTo>
                  <a:pt x="7079" y="4699"/>
                </a:lnTo>
                <a:lnTo>
                  <a:pt x="5726" y="5760"/>
                </a:lnTo>
                <a:close/>
                <a:moveTo>
                  <a:pt x="1938" y="6990"/>
                </a:moveTo>
                <a:lnTo>
                  <a:pt x="442" y="7065"/>
                </a:lnTo>
                <a:lnTo>
                  <a:pt x="0" y="6814"/>
                </a:lnTo>
                <a:lnTo>
                  <a:pt x="843" y="6195"/>
                </a:lnTo>
                <a:lnTo>
                  <a:pt x="2407" y="6120"/>
                </a:lnTo>
                <a:lnTo>
                  <a:pt x="2863" y="6283"/>
                </a:lnTo>
                <a:lnTo>
                  <a:pt x="1938" y="699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22" name="Google Shape;3922;p208"/>
          <p:cNvSpPr/>
          <p:nvPr/>
        </p:nvSpPr>
        <p:spPr>
          <a:xfrm>
            <a:off x="6387463" y="4175978"/>
            <a:ext cx="8459" cy="13634"/>
          </a:xfrm>
          <a:custGeom>
            <a:rect b="b" l="l" r="r" t="t"/>
            <a:pathLst>
              <a:path extrusionOk="0" h="13634" w="8459">
                <a:moveTo>
                  <a:pt x="3407" y="1102"/>
                </a:moveTo>
                <a:lnTo>
                  <a:pt x="1979" y="1278"/>
                </a:lnTo>
                <a:lnTo>
                  <a:pt x="0" y="354"/>
                </a:lnTo>
                <a:lnTo>
                  <a:pt x="1557" y="0"/>
                </a:lnTo>
                <a:lnTo>
                  <a:pt x="2564" y="224"/>
                </a:lnTo>
                <a:lnTo>
                  <a:pt x="3407" y="1102"/>
                </a:lnTo>
                <a:close/>
                <a:moveTo>
                  <a:pt x="6936" y="619"/>
                </a:moveTo>
                <a:lnTo>
                  <a:pt x="5671" y="1149"/>
                </a:lnTo>
                <a:lnTo>
                  <a:pt x="4821" y="1074"/>
                </a:lnTo>
                <a:lnTo>
                  <a:pt x="4495" y="884"/>
                </a:lnTo>
                <a:lnTo>
                  <a:pt x="5168" y="265"/>
                </a:lnTo>
                <a:lnTo>
                  <a:pt x="6936" y="619"/>
                </a:lnTo>
                <a:close/>
                <a:moveTo>
                  <a:pt x="4923" y="11791"/>
                </a:moveTo>
                <a:lnTo>
                  <a:pt x="6521" y="12669"/>
                </a:lnTo>
                <a:lnTo>
                  <a:pt x="8459" y="12669"/>
                </a:lnTo>
                <a:lnTo>
                  <a:pt x="6440" y="13546"/>
                </a:lnTo>
                <a:lnTo>
                  <a:pt x="2571" y="13634"/>
                </a:lnTo>
                <a:lnTo>
                  <a:pt x="2659" y="12227"/>
                </a:lnTo>
                <a:lnTo>
                  <a:pt x="4923" y="1179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23" name="Google Shape;3923;p208"/>
          <p:cNvSpPr/>
          <p:nvPr/>
        </p:nvSpPr>
        <p:spPr>
          <a:xfrm>
            <a:off x="9577461" y="4075215"/>
            <a:ext cx="139632" cy="292184"/>
          </a:xfrm>
          <a:custGeom>
            <a:rect b="b" l="l" r="r" t="t"/>
            <a:pathLst>
              <a:path extrusionOk="0" h="292184" w="139632">
                <a:moveTo>
                  <a:pt x="111541" y="37733"/>
                </a:moveTo>
                <a:lnTo>
                  <a:pt x="110644" y="37917"/>
                </a:lnTo>
                <a:lnTo>
                  <a:pt x="108420" y="37951"/>
                </a:lnTo>
                <a:lnTo>
                  <a:pt x="106475" y="39808"/>
                </a:lnTo>
                <a:lnTo>
                  <a:pt x="105136" y="40583"/>
                </a:lnTo>
                <a:lnTo>
                  <a:pt x="103034" y="41229"/>
                </a:lnTo>
                <a:lnTo>
                  <a:pt x="100804" y="42276"/>
                </a:lnTo>
                <a:lnTo>
                  <a:pt x="100158" y="44119"/>
                </a:lnTo>
                <a:lnTo>
                  <a:pt x="100097" y="45451"/>
                </a:lnTo>
                <a:lnTo>
                  <a:pt x="99736" y="46941"/>
                </a:lnTo>
                <a:lnTo>
                  <a:pt x="96118" y="49103"/>
                </a:lnTo>
                <a:lnTo>
                  <a:pt x="95112" y="48879"/>
                </a:lnTo>
                <a:lnTo>
                  <a:pt x="94412" y="48076"/>
                </a:lnTo>
                <a:lnTo>
                  <a:pt x="93344" y="48240"/>
                </a:lnTo>
                <a:lnTo>
                  <a:pt x="92623" y="48641"/>
                </a:lnTo>
                <a:lnTo>
                  <a:pt x="91767" y="48586"/>
                </a:lnTo>
                <a:lnTo>
                  <a:pt x="90808" y="49076"/>
                </a:lnTo>
                <a:lnTo>
                  <a:pt x="89550" y="48926"/>
                </a:lnTo>
                <a:lnTo>
                  <a:pt x="88394" y="48240"/>
                </a:lnTo>
                <a:lnTo>
                  <a:pt x="87727" y="48063"/>
                </a:lnTo>
                <a:lnTo>
                  <a:pt x="86932" y="48056"/>
                </a:lnTo>
                <a:lnTo>
                  <a:pt x="86782" y="48865"/>
                </a:lnTo>
                <a:lnTo>
                  <a:pt x="87965" y="52000"/>
                </a:lnTo>
                <a:lnTo>
                  <a:pt x="88271" y="53442"/>
                </a:lnTo>
                <a:lnTo>
                  <a:pt x="84402" y="57671"/>
                </a:lnTo>
                <a:lnTo>
                  <a:pt x="84830" y="60391"/>
                </a:lnTo>
                <a:lnTo>
                  <a:pt x="83783" y="62479"/>
                </a:lnTo>
                <a:lnTo>
                  <a:pt x="81444" y="64158"/>
                </a:lnTo>
                <a:lnTo>
                  <a:pt x="77058" y="68483"/>
                </a:lnTo>
                <a:lnTo>
                  <a:pt x="75079" y="68578"/>
                </a:lnTo>
                <a:lnTo>
                  <a:pt x="73590" y="69558"/>
                </a:lnTo>
                <a:lnTo>
                  <a:pt x="70340" y="76643"/>
                </a:lnTo>
                <a:lnTo>
                  <a:pt x="70306" y="79071"/>
                </a:lnTo>
                <a:lnTo>
                  <a:pt x="69796" y="80846"/>
                </a:lnTo>
                <a:lnTo>
                  <a:pt x="69904" y="82546"/>
                </a:lnTo>
                <a:lnTo>
                  <a:pt x="68483" y="85891"/>
                </a:lnTo>
                <a:lnTo>
                  <a:pt x="67001" y="87306"/>
                </a:lnTo>
                <a:lnTo>
                  <a:pt x="66674" y="89128"/>
                </a:lnTo>
                <a:lnTo>
                  <a:pt x="68775" y="92875"/>
                </a:lnTo>
                <a:lnTo>
                  <a:pt x="69014" y="93535"/>
                </a:lnTo>
                <a:lnTo>
                  <a:pt x="70238" y="95547"/>
                </a:lnTo>
                <a:lnTo>
                  <a:pt x="70829" y="96982"/>
                </a:lnTo>
                <a:lnTo>
                  <a:pt x="71767" y="98417"/>
                </a:lnTo>
                <a:lnTo>
                  <a:pt x="75147" y="102137"/>
                </a:lnTo>
                <a:lnTo>
                  <a:pt x="76657" y="103272"/>
                </a:lnTo>
                <a:lnTo>
                  <a:pt x="78472" y="104041"/>
                </a:lnTo>
                <a:lnTo>
                  <a:pt x="81764" y="107386"/>
                </a:lnTo>
                <a:lnTo>
                  <a:pt x="83423" y="109515"/>
                </a:lnTo>
                <a:lnTo>
                  <a:pt x="82668" y="110963"/>
                </a:lnTo>
                <a:lnTo>
                  <a:pt x="83042" y="114030"/>
                </a:lnTo>
                <a:lnTo>
                  <a:pt x="80696" y="113126"/>
                </a:lnTo>
                <a:lnTo>
                  <a:pt x="80968" y="113486"/>
                </a:lnTo>
                <a:lnTo>
                  <a:pt x="83763" y="115166"/>
                </a:lnTo>
                <a:lnTo>
                  <a:pt x="87938" y="121041"/>
                </a:lnTo>
                <a:lnTo>
                  <a:pt x="91576" y="123938"/>
                </a:lnTo>
                <a:lnTo>
                  <a:pt x="95268" y="127229"/>
                </a:lnTo>
                <a:lnTo>
                  <a:pt x="96425" y="130350"/>
                </a:lnTo>
                <a:lnTo>
                  <a:pt x="99757" y="132417"/>
                </a:lnTo>
                <a:lnTo>
                  <a:pt x="103463" y="135409"/>
                </a:lnTo>
                <a:lnTo>
                  <a:pt x="103306" y="136083"/>
                </a:lnTo>
                <a:lnTo>
                  <a:pt x="104306" y="136885"/>
                </a:lnTo>
                <a:lnTo>
                  <a:pt x="106795" y="138469"/>
                </a:lnTo>
                <a:lnTo>
                  <a:pt x="108311" y="140149"/>
                </a:lnTo>
                <a:lnTo>
                  <a:pt x="108896" y="141740"/>
                </a:lnTo>
                <a:lnTo>
                  <a:pt x="109814" y="141999"/>
                </a:lnTo>
                <a:lnTo>
                  <a:pt x="110854" y="141604"/>
                </a:lnTo>
                <a:lnTo>
                  <a:pt x="111888" y="141455"/>
                </a:lnTo>
                <a:lnTo>
                  <a:pt x="112622" y="141577"/>
                </a:lnTo>
                <a:lnTo>
                  <a:pt x="113737" y="143325"/>
                </a:lnTo>
                <a:lnTo>
                  <a:pt x="115295" y="144882"/>
                </a:lnTo>
                <a:lnTo>
                  <a:pt x="116042" y="146317"/>
                </a:lnTo>
                <a:lnTo>
                  <a:pt x="116655" y="146126"/>
                </a:lnTo>
                <a:lnTo>
                  <a:pt x="117158" y="146344"/>
                </a:lnTo>
                <a:lnTo>
                  <a:pt x="117287" y="147541"/>
                </a:lnTo>
                <a:lnTo>
                  <a:pt x="117511" y="148329"/>
                </a:lnTo>
                <a:lnTo>
                  <a:pt x="119599" y="150628"/>
                </a:lnTo>
                <a:lnTo>
                  <a:pt x="120592" y="152790"/>
                </a:lnTo>
                <a:lnTo>
                  <a:pt x="123081" y="156299"/>
                </a:lnTo>
                <a:lnTo>
                  <a:pt x="124924" y="158291"/>
                </a:lnTo>
                <a:lnTo>
                  <a:pt x="126229" y="159414"/>
                </a:lnTo>
                <a:lnTo>
                  <a:pt x="127732" y="160372"/>
                </a:lnTo>
                <a:lnTo>
                  <a:pt x="129201" y="164255"/>
                </a:lnTo>
                <a:lnTo>
                  <a:pt x="129996" y="167778"/>
                </a:lnTo>
                <a:lnTo>
                  <a:pt x="131567" y="171674"/>
                </a:lnTo>
                <a:lnTo>
                  <a:pt x="132757" y="173374"/>
                </a:lnTo>
                <a:lnTo>
                  <a:pt x="132798" y="176577"/>
                </a:lnTo>
                <a:lnTo>
                  <a:pt x="133764" y="179875"/>
                </a:lnTo>
                <a:lnTo>
                  <a:pt x="134790" y="182099"/>
                </a:lnTo>
                <a:lnTo>
                  <a:pt x="135096" y="184370"/>
                </a:lnTo>
                <a:lnTo>
                  <a:pt x="135416" y="185499"/>
                </a:lnTo>
                <a:lnTo>
                  <a:pt x="135811" y="186349"/>
                </a:lnTo>
                <a:lnTo>
                  <a:pt x="136932" y="190191"/>
                </a:lnTo>
                <a:lnTo>
                  <a:pt x="136640" y="191979"/>
                </a:lnTo>
                <a:lnTo>
                  <a:pt x="135858" y="190231"/>
                </a:lnTo>
                <a:lnTo>
                  <a:pt x="135960" y="195386"/>
                </a:lnTo>
                <a:lnTo>
                  <a:pt x="136647" y="198113"/>
                </a:lnTo>
                <a:lnTo>
                  <a:pt x="136341" y="201452"/>
                </a:lnTo>
                <a:lnTo>
                  <a:pt x="137055" y="202621"/>
                </a:lnTo>
                <a:lnTo>
                  <a:pt x="138333" y="206395"/>
                </a:lnTo>
                <a:lnTo>
                  <a:pt x="139238" y="207748"/>
                </a:lnTo>
                <a:lnTo>
                  <a:pt x="139156" y="212352"/>
                </a:lnTo>
                <a:lnTo>
                  <a:pt x="139632" y="214678"/>
                </a:lnTo>
                <a:lnTo>
                  <a:pt x="138422" y="213290"/>
                </a:lnTo>
                <a:lnTo>
                  <a:pt x="137545" y="211713"/>
                </a:lnTo>
                <a:lnTo>
                  <a:pt x="136368" y="212549"/>
                </a:lnTo>
                <a:lnTo>
                  <a:pt x="135314" y="213780"/>
                </a:lnTo>
                <a:lnTo>
                  <a:pt x="136953" y="218730"/>
                </a:lnTo>
                <a:lnTo>
                  <a:pt x="135090" y="218261"/>
                </a:lnTo>
                <a:lnTo>
                  <a:pt x="135253" y="224912"/>
                </a:lnTo>
                <a:lnTo>
                  <a:pt x="136028" y="226462"/>
                </a:lnTo>
                <a:lnTo>
                  <a:pt x="136082" y="227203"/>
                </a:lnTo>
                <a:lnTo>
                  <a:pt x="135858" y="228087"/>
                </a:lnTo>
                <a:lnTo>
                  <a:pt x="135341" y="227115"/>
                </a:lnTo>
                <a:lnTo>
                  <a:pt x="135232" y="226115"/>
                </a:lnTo>
                <a:lnTo>
                  <a:pt x="134940" y="226340"/>
                </a:lnTo>
                <a:lnTo>
                  <a:pt x="134953" y="226856"/>
                </a:lnTo>
                <a:lnTo>
                  <a:pt x="134328" y="228026"/>
                </a:lnTo>
                <a:lnTo>
                  <a:pt x="134145" y="229475"/>
                </a:lnTo>
                <a:lnTo>
                  <a:pt x="134818" y="230712"/>
                </a:lnTo>
                <a:lnTo>
                  <a:pt x="134933" y="231651"/>
                </a:lnTo>
                <a:lnTo>
                  <a:pt x="134450" y="232813"/>
                </a:lnTo>
                <a:lnTo>
                  <a:pt x="133675" y="234044"/>
                </a:lnTo>
                <a:lnTo>
                  <a:pt x="131900" y="234207"/>
                </a:lnTo>
                <a:lnTo>
                  <a:pt x="131492" y="236615"/>
                </a:lnTo>
                <a:lnTo>
                  <a:pt x="130887" y="239165"/>
                </a:lnTo>
                <a:lnTo>
                  <a:pt x="127718" y="239573"/>
                </a:lnTo>
                <a:lnTo>
                  <a:pt x="125420" y="241823"/>
                </a:lnTo>
                <a:lnTo>
                  <a:pt x="122578" y="242660"/>
                </a:lnTo>
                <a:lnTo>
                  <a:pt x="120041" y="244883"/>
                </a:lnTo>
                <a:lnTo>
                  <a:pt x="117246" y="246944"/>
                </a:lnTo>
                <a:lnTo>
                  <a:pt x="115424" y="247216"/>
                </a:lnTo>
                <a:lnTo>
                  <a:pt x="113867" y="247658"/>
                </a:lnTo>
                <a:lnTo>
                  <a:pt x="112078" y="251071"/>
                </a:lnTo>
                <a:lnTo>
                  <a:pt x="109100" y="251466"/>
                </a:lnTo>
                <a:lnTo>
                  <a:pt x="103748" y="254254"/>
                </a:lnTo>
                <a:lnTo>
                  <a:pt x="101946" y="255600"/>
                </a:lnTo>
                <a:lnTo>
                  <a:pt x="100307" y="256124"/>
                </a:lnTo>
                <a:lnTo>
                  <a:pt x="97961" y="257287"/>
                </a:lnTo>
                <a:lnTo>
                  <a:pt x="97458" y="256872"/>
                </a:lnTo>
                <a:lnTo>
                  <a:pt x="96676" y="255872"/>
                </a:lnTo>
                <a:lnTo>
                  <a:pt x="94650" y="255356"/>
                </a:lnTo>
                <a:lnTo>
                  <a:pt x="93657" y="254233"/>
                </a:lnTo>
                <a:lnTo>
                  <a:pt x="93371" y="252792"/>
                </a:lnTo>
                <a:lnTo>
                  <a:pt x="93106" y="252228"/>
                </a:lnTo>
                <a:lnTo>
                  <a:pt x="92671" y="253044"/>
                </a:lnTo>
                <a:lnTo>
                  <a:pt x="92331" y="256471"/>
                </a:lnTo>
                <a:lnTo>
                  <a:pt x="91970" y="257246"/>
                </a:lnTo>
                <a:lnTo>
                  <a:pt x="91107" y="257586"/>
                </a:lnTo>
                <a:lnTo>
                  <a:pt x="89400" y="256614"/>
                </a:lnTo>
                <a:lnTo>
                  <a:pt x="87775" y="254635"/>
                </a:lnTo>
                <a:lnTo>
                  <a:pt x="85456" y="256002"/>
                </a:lnTo>
                <a:lnTo>
                  <a:pt x="86163" y="256165"/>
                </a:lnTo>
                <a:lnTo>
                  <a:pt x="87217" y="256056"/>
                </a:lnTo>
                <a:lnTo>
                  <a:pt x="88033" y="256396"/>
                </a:lnTo>
                <a:lnTo>
                  <a:pt x="88727" y="257715"/>
                </a:lnTo>
                <a:lnTo>
                  <a:pt x="88700" y="258429"/>
                </a:lnTo>
                <a:lnTo>
                  <a:pt x="88339" y="259265"/>
                </a:lnTo>
                <a:lnTo>
                  <a:pt x="86170" y="259402"/>
                </a:lnTo>
                <a:lnTo>
                  <a:pt x="83273" y="259109"/>
                </a:lnTo>
                <a:lnTo>
                  <a:pt x="82743" y="259218"/>
                </a:lnTo>
                <a:lnTo>
                  <a:pt x="85388" y="260503"/>
                </a:lnTo>
                <a:lnTo>
                  <a:pt x="87802" y="261244"/>
                </a:lnTo>
                <a:lnTo>
                  <a:pt x="88870" y="262053"/>
                </a:lnTo>
                <a:lnTo>
                  <a:pt x="88870" y="262727"/>
                </a:lnTo>
                <a:lnTo>
                  <a:pt x="87517" y="263808"/>
                </a:lnTo>
                <a:lnTo>
                  <a:pt x="86469" y="265134"/>
                </a:lnTo>
                <a:lnTo>
                  <a:pt x="86449" y="265957"/>
                </a:lnTo>
                <a:lnTo>
                  <a:pt x="86428" y="266875"/>
                </a:lnTo>
                <a:lnTo>
                  <a:pt x="85252" y="267664"/>
                </a:lnTo>
                <a:lnTo>
                  <a:pt x="84525" y="267507"/>
                </a:lnTo>
                <a:lnTo>
                  <a:pt x="82457" y="266127"/>
                </a:lnTo>
                <a:lnTo>
                  <a:pt x="76494" y="260694"/>
                </a:lnTo>
                <a:lnTo>
                  <a:pt x="77391" y="262230"/>
                </a:lnTo>
                <a:lnTo>
                  <a:pt x="83572" y="268405"/>
                </a:lnTo>
                <a:lnTo>
                  <a:pt x="84660" y="270438"/>
                </a:lnTo>
                <a:lnTo>
                  <a:pt x="84810" y="271873"/>
                </a:lnTo>
                <a:lnTo>
                  <a:pt x="84171" y="272594"/>
                </a:lnTo>
                <a:lnTo>
                  <a:pt x="83124" y="273444"/>
                </a:lnTo>
                <a:lnTo>
                  <a:pt x="81097" y="273505"/>
                </a:lnTo>
                <a:lnTo>
                  <a:pt x="77779" y="271213"/>
                </a:lnTo>
                <a:lnTo>
                  <a:pt x="72468" y="265705"/>
                </a:lnTo>
                <a:lnTo>
                  <a:pt x="70659" y="264957"/>
                </a:lnTo>
                <a:lnTo>
                  <a:pt x="76031" y="271254"/>
                </a:lnTo>
                <a:lnTo>
                  <a:pt x="76915" y="272784"/>
                </a:lnTo>
                <a:lnTo>
                  <a:pt x="77820" y="274545"/>
                </a:lnTo>
                <a:lnTo>
                  <a:pt x="77561" y="275592"/>
                </a:lnTo>
                <a:lnTo>
                  <a:pt x="77099" y="276579"/>
                </a:lnTo>
                <a:lnTo>
                  <a:pt x="64369" y="282406"/>
                </a:lnTo>
                <a:lnTo>
                  <a:pt x="62465" y="284915"/>
                </a:lnTo>
                <a:lnTo>
                  <a:pt x="60956" y="288009"/>
                </a:lnTo>
                <a:lnTo>
                  <a:pt x="58453" y="289730"/>
                </a:lnTo>
                <a:lnTo>
                  <a:pt x="56984" y="291300"/>
                </a:lnTo>
                <a:lnTo>
                  <a:pt x="52741" y="292185"/>
                </a:lnTo>
                <a:lnTo>
                  <a:pt x="50422" y="291906"/>
                </a:lnTo>
                <a:lnTo>
                  <a:pt x="52829" y="289050"/>
                </a:lnTo>
                <a:lnTo>
                  <a:pt x="51340" y="287989"/>
                </a:lnTo>
                <a:lnTo>
                  <a:pt x="51266" y="280625"/>
                </a:lnTo>
                <a:lnTo>
                  <a:pt x="51850" y="272539"/>
                </a:lnTo>
                <a:lnTo>
                  <a:pt x="52959" y="268500"/>
                </a:lnTo>
                <a:lnTo>
                  <a:pt x="54556" y="267494"/>
                </a:lnTo>
                <a:lnTo>
                  <a:pt x="56569" y="266875"/>
                </a:lnTo>
                <a:lnTo>
                  <a:pt x="56617" y="266025"/>
                </a:lnTo>
                <a:lnTo>
                  <a:pt x="56420" y="265052"/>
                </a:lnTo>
                <a:lnTo>
                  <a:pt x="55339" y="263672"/>
                </a:lnTo>
                <a:lnTo>
                  <a:pt x="54156" y="263033"/>
                </a:lnTo>
                <a:lnTo>
                  <a:pt x="52387" y="262754"/>
                </a:lnTo>
                <a:lnTo>
                  <a:pt x="51027" y="261061"/>
                </a:lnTo>
                <a:lnTo>
                  <a:pt x="49994" y="261129"/>
                </a:lnTo>
                <a:lnTo>
                  <a:pt x="48389" y="261693"/>
                </a:lnTo>
                <a:lnTo>
                  <a:pt x="47416" y="260965"/>
                </a:lnTo>
                <a:lnTo>
                  <a:pt x="47056" y="259830"/>
                </a:lnTo>
                <a:lnTo>
                  <a:pt x="45567" y="258415"/>
                </a:lnTo>
                <a:lnTo>
                  <a:pt x="43853" y="257042"/>
                </a:lnTo>
                <a:lnTo>
                  <a:pt x="44629" y="256824"/>
                </a:lnTo>
                <a:lnTo>
                  <a:pt x="45526" y="256036"/>
                </a:lnTo>
                <a:lnTo>
                  <a:pt x="46492" y="255022"/>
                </a:lnTo>
                <a:lnTo>
                  <a:pt x="48885" y="254879"/>
                </a:lnTo>
                <a:lnTo>
                  <a:pt x="51286" y="254927"/>
                </a:lnTo>
                <a:lnTo>
                  <a:pt x="51959" y="254662"/>
                </a:lnTo>
                <a:lnTo>
                  <a:pt x="52932" y="253587"/>
                </a:lnTo>
                <a:lnTo>
                  <a:pt x="54502" y="252207"/>
                </a:lnTo>
                <a:lnTo>
                  <a:pt x="55699" y="251439"/>
                </a:lnTo>
                <a:lnTo>
                  <a:pt x="55985" y="250820"/>
                </a:lnTo>
                <a:lnTo>
                  <a:pt x="55509" y="249365"/>
                </a:lnTo>
                <a:lnTo>
                  <a:pt x="55243" y="247869"/>
                </a:lnTo>
                <a:lnTo>
                  <a:pt x="55685" y="247399"/>
                </a:lnTo>
                <a:lnTo>
                  <a:pt x="57855" y="247665"/>
                </a:lnTo>
                <a:lnTo>
                  <a:pt x="60241" y="248365"/>
                </a:lnTo>
                <a:lnTo>
                  <a:pt x="60819" y="248678"/>
                </a:lnTo>
                <a:lnTo>
                  <a:pt x="62186" y="246842"/>
                </a:lnTo>
                <a:lnTo>
                  <a:pt x="62560" y="246617"/>
                </a:lnTo>
                <a:lnTo>
                  <a:pt x="63458" y="246624"/>
                </a:lnTo>
                <a:lnTo>
                  <a:pt x="65824" y="246284"/>
                </a:lnTo>
                <a:lnTo>
                  <a:pt x="68136" y="245801"/>
                </a:lnTo>
                <a:lnTo>
                  <a:pt x="69231" y="245883"/>
                </a:lnTo>
                <a:lnTo>
                  <a:pt x="70292" y="247114"/>
                </a:lnTo>
                <a:lnTo>
                  <a:pt x="71101" y="248324"/>
                </a:lnTo>
                <a:lnTo>
                  <a:pt x="71523" y="248419"/>
                </a:lnTo>
                <a:lnTo>
                  <a:pt x="72726" y="247903"/>
                </a:lnTo>
                <a:lnTo>
                  <a:pt x="73719" y="248549"/>
                </a:lnTo>
                <a:lnTo>
                  <a:pt x="75800" y="249603"/>
                </a:lnTo>
                <a:lnTo>
                  <a:pt x="77044" y="249650"/>
                </a:lnTo>
                <a:lnTo>
                  <a:pt x="76425" y="247195"/>
                </a:lnTo>
                <a:lnTo>
                  <a:pt x="77119" y="245448"/>
                </a:lnTo>
                <a:lnTo>
                  <a:pt x="76983" y="244972"/>
                </a:lnTo>
                <a:lnTo>
                  <a:pt x="75814" y="244169"/>
                </a:lnTo>
                <a:lnTo>
                  <a:pt x="71842" y="240960"/>
                </a:lnTo>
                <a:lnTo>
                  <a:pt x="71162" y="240001"/>
                </a:lnTo>
                <a:lnTo>
                  <a:pt x="71257" y="238491"/>
                </a:lnTo>
                <a:lnTo>
                  <a:pt x="71122" y="236275"/>
                </a:lnTo>
                <a:lnTo>
                  <a:pt x="70768" y="234880"/>
                </a:lnTo>
                <a:lnTo>
                  <a:pt x="70829" y="234064"/>
                </a:lnTo>
                <a:lnTo>
                  <a:pt x="71074" y="233412"/>
                </a:lnTo>
                <a:lnTo>
                  <a:pt x="71801" y="233153"/>
                </a:lnTo>
                <a:lnTo>
                  <a:pt x="72509" y="233065"/>
                </a:lnTo>
                <a:lnTo>
                  <a:pt x="73073" y="232494"/>
                </a:lnTo>
                <a:lnTo>
                  <a:pt x="74025" y="231032"/>
                </a:lnTo>
                <a:lnTo>
                  <a:pt x="75875" y="231161"/>
                </a:lnTo>
                <a:lnTo>
                  <a:pt x="78472" y="231991"/>
                </a:lnTo>
                <a:lnTo>
                  <a:pt x="80390" y="232507"/>
                </a:lnTo>
                <a:lnTo>
                  <a:pt x="81525" y="232405"/>
                </a:lnTo>
                <a:lnTo>
                  <a:pt x="81777" y="232195"/>
                </a:lnTo>
                <a:lnTo>
                  <a:pt x="81743" y="231406"/>
                </a:lnTo>
                <a:lnTo>
                  <a:pt x="81879" y="228046"/>
                </a:lnTo>
                <a:lnTo>
                  <a:pt x="81804" y="227333"/>
                </a:lnTo>
                <a:lnTo>
                  <a:pt x="83443" y="227006"/>
                </a:lnTo>
                <a:lnTo>
                  <a:pt x="85946" y="226931"/>
                </a:lnTo>
                <a:lnTo>
                  <a:pt x="87265" y="226734"/>
                </a:lnTo>
                <a:lnTo>
                  <a:pt x="88496" y="225320"/>
                </a:lnTo>
                <a:lnTo>
                  <a:pt x="91665" y="224830"/>
                </a:lnTo>
                <a:lnTo>
                  <a:pt x="93956" y="222919"/>
                </a:lnTo>
                <a:lnTo>
                  <a:pt x="96023" y="220954"/>
                </a:lnTo>
                <a:lnTo>
                  <a:pt x="97036" y="220430"/>
                </a:lnTo>
                <a:lnTo>
                  <a:pt x="98322" y="220090"/>
                </a:lnTo>
                <a:lnTo>
                  <a:pt x="99287" y="220138"/>
                </a:lnTo>
                <a:lnTo>
                  <a:pt x="100498" y="221274"/>
                </a:lnTo>
                <a:lnTo>
                  <a:pt x="101497" y="220587"/>
                </a:lnTo>
                <a:lnTo>
                  <a:pt x="102653" y="219254"/>
                </a:lnTo>
                <a:lnTo>
                  <a:pt x="103259" y="217948"/>
                </a:lnTo>
                <a:lnTo>
                  <a:pt x="103592" y="215847"/>
                </a:lnTo>
                <a:lnTo>
                  <a:pt x="103368" y="212624"/>
                </a:lnTo>
                <a:lnTo>
                  <a:pt x="102755" y="210101"/>
                </a:lnTo>
                <a:lnTo>
                  <a:pt x="102178" y="208211"/>
                </a:lnTo>
                <a:lnTo>
                  <a:pt x="102062" y="206320"/>
                </a:lnTo>
                <a:lnTo>
                  <a:pt x="103394" y="202519"/>
                </a:lnTo>
                <a:lnTo>
                  <a:pt x="104544" y="198378"/>
                </a:lnTo>
                <a:lnTo>
                  <a:pt x="104326" y="196746"/>
                </a:lnTo>
                <a:lnTo>
                  <a:pt x="103075" y="194162"/>
                </a:lnTo>
                <a:lnTo>
                  <a:pt x="101803" y="191013"/>
                </a:lnTo>
                <a:lnTo>
                  <a:pt x="100416" y="187545"/>
                </a:lnTo>
                <a:lnTo>
                  <a:pt x="99892" y="187029"/>
                </a:lnTo>
                <a:lnTo>
                  <a:pt x="99518" y="186063"/>
                </a:lnTo>
                <a:lnTo>
                  <a:pt x="99308" y="184934"/>
                </a:lnTo>
                <a:lnTo>
                  <a:pt x="99859" y="181391"/>
                </a:lnTo>
                <a:lnTo>
                  <a:pt x="99940" y="180201"/>
                </a:lnTo>
                <a:lnTo>
                  <a:pt x="101538" y="178583"/>
                </a:lnTo>
                <a:lnTo>
                  <a:pt x="102395" y="176733"/>
                </a:lnTo>
                <a:lnTo>
                  <a:pt x="103197" y="174686"/>
                </a:lnTo>
                <a:lnTo>
                  <a:pt x="102891" y="173605"/>
                </a:lnTo>
                <a:lnTo>
                  <a:pt x="102783" y="171402"/>
                </a:lnTo>
                <a:lnTo>
                  <a:pt x="102987" y="170334"/>
                </a:lnTo>
                <a:lnTo>
                  <a:pt x="102606" y="169471"/>
                </a:lnTo>
                <a:lnTo>
                  <a:pt x="102144" y="168213"/>
                </a:lnTo>
                <a:lnTo>
                  <a:pt x="102449" y="167397"/>
                </a:lnTo>
                <a:lnTo>
                  <a:pt x="103571" y="166697"/>
                </a:lnTo>
                <a:lnTo>
                  <a:pt x="104231" y="165493"/>
                </a:lnTo>
                <a:lnTo>
                  <a:pt x="105074" y="164085"/>
                </a:lnTo>
                <a:lnTo>
                  <a:pt x="105448" y="162800"/>
                </a:lnTo>
                <a:lnTo>
                  <a:pt x="104843" y="161726"/>
                </a:lnTo>
                <a:lnTo>
                  <a:pt x="103748" y="160114"/>
                </a:lnTo>
                <a:lnTo>
                  <a:pt x="101749" y="158659"/>
                </a:lnTo>
                <a:lnTo>
                  <a:pt x="99444" y="156795"/>
                </a:lnTo>
                <a:lnTo>
                  <a:pt x="98315" y="155646"/>
                </a:lnTo>
                <a:lnTo>
                  <a:pt x="97417" y="154477"/>
                </a:lnTo>
                <a:lnTo>
                  <a:pt x="96594" y="153117"/>
                </a:lnTo>
                <a:lnTo>
                  <a:pt x="96146" y="152029"/>
                </a:lnTo>
                <a:lnTo>
                  <a:pt x="96581" y="151315"/>
                </a:lnTo>
                <a:lnTo>
                  <a:pt x="99859" y="149676"/>
                </a:lnTo>
                <a:lnTo>
                  <a:pt x="100457" y="149084"/>
                </a:lnTo>
                <a:lnTo>
                  <a:pt x="100804" y="148173"/>
                </a:lnTo>
                <a:lnTo>
                  <a:pt x="100545" y="147282"/>
                </a:lnTo>
                <a:lnTo>
                  <a:pt x="99661" y="146799"/>
                </a:lnTo>
                <a:lnTo>
                  <a:pt x="98634" y="146473"/>
                </a:lnTo>
                <a:lnTo>
                  <a:pt x="97125" y="145440"/>
                </a:lnTo>
                <a:lnTo>
                  <a:pt x="94310" y="142604"/>
                </a:lnTo>
                <a:lnTo>
                  <a:pt x="93018" y="141971"/>
                </a:lnTo>
                <a:lnTo>
                  <a:pt x="91658" y="141155"/>
                </a:lnTo>
                <a:lnTo>
                  <a:pt x="90937" y="140299"/>
                </a:lnTo>
                <a:lnTo>
                  <a:pt x="90148" y="137946"/>
                </a:lnTo>
                <a:lnTo>
                  <a:pt x="89788" y="137735"/>
                </a:lnTo>
                <a:lnTo>
                  <a:pt x="89006" y="138449"/>
                </a:lnTo>
                <a:lnTo>
                  <a:pt x="88013" y="139190"/>
                </a:lnTo>
                <a:lnTo>
                  <a:pt x="87183" y="139061"/>
                </a:lnTo>
                <a:lnTo>
                  <a:pt x="86428" y="138395"/>
                </a:lnTo>
                <a:lnTo>
                  <a:pt x="86068" y="137497"/>
                </a:lnTo>
                <a:lnTo>
                  <a:pt x="85232" y="136266"/>
                </a:lnTo>
                <a:lnTo>
                  <a:pt x="84320" y="135267"/>
                </a:lnTo>
                <a:lnTo>
                  <a:pt x="84083" y="131894"/>
                </a:lnTo>
                <a:lnTo>
                  <a:pt x="83940" y="130792"/>
                </a:lnTo>
                <a:lnTo>
                  <a:pt x="83491" y="129255"/>
                </a:lnTo>
                <a:lnTo>
                  <a:pt x="82783" y="128705"/>
                </a:lnTo>
                <a:lnTo>
                  <a:pt x="82036" y="128297"/>
                </a:lnTo>
                <a:lnTo>
                  <a:pt x="80268" y="125495"/>
                </a:lnTo>
                <a:lnTo>
                  <a:pt x="79044" y="124047"/>
                </a:lnTo>
                <a:lnTo>
                  <a:pt x="74025" y="120102"/>
                </a:lnTo>
                <a:lnTo>
                  <a:pt x="73399" y="119470"/>
                </a:lnTo>
                <a:lnTo>
                  <a:pt x="72046" y="117845"/>
                </a:lnTo>
                <a:lnTo>
                  <a:pt x="69693" y="115540"/>
                </a:lnTo>
                <a:lnTo>
                  <a:pt x="68014" y="113683"/>
                </a:lnTo>
                <a:lnTo>
                  <a:pt x="66790" y="111759"/>
                </a:lnTo>
                <a:lnTo>
                  <a:pt x="66219" y="110086"/>
                </a:lnTo>
                <a:lnTo>
                  <a:pt x="66049" y="108780"/>
                </a:lnTo>
                <a:lnTo>
                  <a:pt x="64716" y="106910"/>
                </a:lnTo>
                <a:lnTo>
                  <a:pt x="63567" y="105374"/>
                </a:lnTo>
                <a:lnTo>
                  <a:pt x="62451" y="104877"/>
                </a:lnTo>
                <a:lnTo>
                  <a:pt x="61180" y="104666"/>
                </a:lnTo>
                <a:lnTo>
                  <a:pt x="60030" y="103755"/>
                </a:lnTo>
                <a:lnTo>
                  <a:pt x="57930" y="101688"/>
                </a:lnTo>
                <a:lnTo>
                  <a:pt x="56998" y="100362"/>
                </a:lnTo>
                <a:lnTo>
                  <a:pt x="56447" y="99464"/>
                </a:lnTo>
                <a:lnTo>
                  <a:pt x="56474" y="98540"/>
                </a:lnTo>
                <a:lnTo>
                  <a:pt x="56977" y="97003"/>
                </a:lnTo>
                <a:lnTo>
                  <a:pt x="57590" y="96125"/>
                </a:lnTo>
                <a:lnTo>
                  <a:pt x="57610" y="95439"/>
                </a:lnTo>
                <a:lnTo>
                  <a:pt x="57011" y="94881"/>
                </a:lnTo>
                <a:lnTo>
                  <a:pt x="54679" y="93888"/>
                </a:lnTo>
                <a:lnTo>
                  <a:pt x="49402" y="92385"/>
                </a:lnTo>
                <a:lnTo>
                  <a:pt x="47430" y="91236"/>
                </a:lnTo>
                <a:lnTo>
                  <a:pt x="45608" y="89767"/>
                </a:lnTo>
                <a:lnTo>
                  <a:pt x="44234" y="88768"/>
                </a:lnTo>
                <a:lnTo>
                  <a:pt x="37801" y="84518"/>
                </a:lnTo>
                <a:lnTo>
                  <a:pt x="35850" y="83811"/>
                </a:lnTo>
                <a:lnTo>
                  <a:pt x="34177" y="83056"/>
                </a:lnTo>
                <a:lnTo>
                  <a:pt x="33667" y="82321"/>
                </a:lnTo>
                <a:lnTo>
                  <a:pt x="33755" y="81614"/>
                </a:lnTo>
                <a:lnTo>
                  <a:pt x="34442" y="81091"/>
                </a:lnTo>
                <a:lnTo>
                  <a:pt x="36264" y="79996"/>
                </a:lnTo>
                <a:lnTo>
                  <a:pt x="36945" y="78745"/>
                </a:lnTo>
                <a:lnTo>
                  <a:pt x="36727" y="77106"/>
                </a:lnTo>
                <a:lnTo>
                  <a:pt x="36006" y="75447"/>
                </a:lnTo>
                <a:lnTo>
                  <a:pt x="36360" y="74875"/>
                </a:lnTo>
                <a:lnTo>
                  <a:pt x="36951" y="74807"/>
                </a:lnTo>
                <a:lnTo>
                  <a:pt x="38175" y="74760"/>
                </a:lnTo>
                <a:lnTo>
                  <a:pt x="40712" y="74664"/>
                </a:lnTo>
                <a:lnTo>
                  <a:pt x="46179" y="76174"/>
                </a:lnTo>
                <a:lnTo>
                  <a:pt x="46968" y="76011"/>
                </a:lnTo>
                <a:lnTo>
                  <a:pt x="49940" y="73271"/>
                </a:lnTo>
                <a:lnTo>
                  <a:pt x="51055" y="71632"/>
                </a:lnTo>
                <a:lnTo>
                  <a:pt x="51313" y="70265"/>
                </a:lnTo>
                <a:lnTo>
                  <a:pt x="51898" y="69394"/>
                </a:lnTo>
                <a:lnTo>
                  <a:pt x="53462" y="67966"/>
                </a:lnTo>
                <a:lnTo>
                  <a:pt x="53482" y="66661"/>
                </a:lnTo>
                <a:lnTo>
                  <a:pt x="52714" y="64913"/>
                </a:lnTo>
                <a:lnTo>
                  <a:pt x="51932" y="64240"/>
                </a:lnTo>
                <a:lnTo>
                  <a:pt x="51259" y="63948"/>
                </a:lnTo>
                <a:lnTo>
                  <a:pt x="49090" y="64179"/>
                </a:lnTo>
                <a:lnTo>
                  <a:pt x="48668" y="63785"/>
                </a:lnTo>
                <a:lnTo>
                  <a:pt x="48382" y="62486"/>
                </a:lnTo>
                <a:lnTo>
                  <a:pt x="48280" y="61690"/>
                </a:lnTo>
                <a:lnTo>
                  <a:pt x="47566" y="60758"/>
                </a:lnTo>
                <a:lnTo>
                  <a:pt x="45220" y="59963"/>
                </a:lnTo>
                <a:lnTo>
                  <a:pt x="43235" y="59738"/>
                </a:lnTo>
                <a:lnTo>
                  <a:pt x="42772" y="59405"/>
                </a:lnTo>
                <a:lnTo>
                  <a:pt x="43534" y="58508"/>
                </a:lnTo>
                <a:lnTo>
                  <a:pt x="44887" y="57624"/>
                </a:lnTo>
                <a:lnTo>
                  <a:pt x="45914" y="57107"/>
                </a:lnTo>
                <a:lnTo>
                  <a:pt x="46723" y="56189"/>
                </a:lnTo>
                <a:lnTo>
                  <a:pt x="46872" y="55250"/>
                </a:lnTo>
                <a:lnTo>
                  <a:pt x="45866" y="54414"/>
                </a:lnTo>
                <a:lnTo>
                  <a:pt x="44554" y="53482"/>
                </a:lnTo>
                <a:lnTo>
                  <a:pt x="42425" y="51708"/>
                </a:lnTo>
                <a:lnTo>
                  <a:pt x="39474" y="49824"/>
                </a:lnTo>
                <a:lnTo>
                  <a:pt x="37679" y="49178"/>
                </a:lnTo>
                <a:lnTo>
                  <a:pt x="36740" y="49266"/>
                </a:lnTo>
                <a:lnTo>
                  <a:pt x="33490" y="50885"/>
                </a:lnTo>
                <a:lnTo>
                  <a:pt x="31742" y="51939"/>
                </a:lnTo>
                <a:lnTo>
                  <a:pt x="30287" y="53816"/>
                </a:lnTo>
                <a:lnTo>
                  <a:pt x="28771" y="54217"/>
                </a:lnTo>
                <a:lnTo>
                  <a:pt x="27234" y="53387"/>
                </a:lnTo>
                <a:lnTo>
                  <a:pt x="25493" y="52537"/>
                </a:lnTo>
                <a:lnTo>
                  <a:pt x="20672" y="51300"/>
                </a:lnTo>
                <a:lnTo>
                  <a:pt x="18639" y="50266"/>
                </a:lnTo>
                <a:lnTo>
                  <a:pt x="14429" y="43942"/>
                </a:lnTo>
                <a:lnTo>
                  <a:pt x="13811" y="42657"/>
                </a:lnTo>
                <a:lnTo>
                  <a:pt x="14212" y="41201"/>
                </a:lnTo>
                <a:lnTo>
                  <a:pt x="14504" y="39114"/>
                </a:lnTo>
                <a:lnTo>
                  <a:pt x="14926" y="37761"/>
                </a:lnTo>
                <a:lnTo>
                  <a:pt x="15667" y="36469"/>
                </a:lnTo>
                <a:lnTo>
                  <a:pt x="15871" y="35319"/>
                </a:lnTo>
                <a:lnTo>
                  <a:pt x="15687" y="34191"/>
                </a:lnTo>
                <a:lnTo>
                  <a:pt x="15082" y="33545"/>
                </a:lnTo>
                <a:lnTo>
                  <a:pt x="14287" y="33354"/>
                </a:lnTo>
                <a:lnTo>
                  <a:pt x="13695" y="33096"/>
                </a:lnTo>
                <a:lnTo>
                  <a:pt x="13137" y="31613"/>
                </a:lnTo>
                <a:lnTo>
                  <a:pt x="12797" y="31804"/>
                </a:lnTo>
                <a:lnTo>
                  <a:pt x="12281" y="33606"/>
                </a:lnTo>
                <a:lnTo>
                  <a:pt x="11662" y="34252"/>
                </a:lnTo>
                <a:lnTo>
                  <a:pt x="10839" y="34571"/>
                </a:lnTo>
                <a:lnTo>
                  <a:pt x="10200" y="34286"/>
                </a:lnTo>
                <a:lnTo>
                  <a:pt x="9792" y="33565"/>
                </a:lnTo>
                <a:lnTo>
                  <a:pt x="9615" y="32341"/>
                </a:lnTo>
                <a:lnTo>
                  <a:pt x="9194" y="30695"/>
                </a:lnTo>
                <a:lnTo>
                  <a:pt x="8677" y="29621"/>
                </a:lnTo>
                <a:lnTo>
                  <a:pt x="6861" y="28526"/>
                </a:lnTo>
                <a:lnTo>
                  <a:pt x="6004" y="27105"/>
                </a:lnTo>
                <a:lnTo>
                  <a:pt x="3312" y="24011"/>
                </a:lnTo>
                <a:lnTo>
                  <a:pt x="1054" y="21842"/>
                </a:lnTo>
                <a:lnTo>
                  <a:pt x="0" y="19890"/>
                </a:lnTo>
                <a:lnTo>
                  <a:pt x="925" y="19162"/>
                </a:lnTo>
                <a:lnTo>
                  <a:pt x="2087" y="18108"/>
                </a:lnTo>
                <a:lnTo>
                  <a:pt x="3339" y="16463"/>
                </a:lnTo>
                <a:lnTo>
                  <a:pt x="4739" y="14396"/>
                </a:lnTo>
                <a:lnTo>
                  <a:pt x="5324" y="13131"/>
                </a:lnTo>
                <a:lnTo>
                  <a:pt x="5739" y="12621"/>
                </a:lnTo>
                <a:lnTo>
                  <a:pt x="6562" y="12247"/>
                </a:lnTo>
                <a:lnTo>
                  <a:pt x="7446" y="12451"/>
                </a:lnTo>
                <a:lnTo>
                  <a:pt x="8996" y="13287"/>
                </a:lnTo>
                <a:lnTo>
                  <a:pt x="11336" y="14355"/>
                </a:lnTo>
                <a:lnTo>
                  <a:pt x="13423" y="15620"/>
                </a:lnTo>
                <a:lnTo>
                  <a:pt x="14266" y="16891"/>
                </a:lnTo>
                <a:lnTo>
                  <a:pt x="15429" y="18108"/>
                </a:lnTo>
                <a:lnTo>
                  <a:pt x="16320" y="18476"/>
                </a:lnTo>
                <a:lnTo>
                  <a:pt x="16769" y="18381"/>
                </a:lnTo>
                <a:lnTo>
                  <a:pt x="18108" y="17462"/>
                </a:lnTo>
                <a:lnTo>
                  <a:pt x="19264" y="16544"/>
                </a:lnTo>
                <a:lnTo>
                  <a:pt x="19292" y="15504"/>
                </a:lnTo>
                <a:lnTo>
                  <a:pt x="20352" y="14566"/>
                </a:lnTo>
                <a:lnTo>
                  <a:pt x="21739" y="13022"/>
                </a:lnTo>
                <a:lnTo>
                  <a:pt x="22399" y="11975"/>
                </a:lnTo>
                <a:lnTo>
                  <a:pt x="22895" y="11866"/>
                </a:lnTo>
                <a:lnTo>
                  <a:pt x="23460" y="12172"/>
                </a:lnTo>
                <a:lnTo>
                  <a:pt x="25650" y="15409"/>
                </a:lnTo>
                <a:lnTo>
                  <a:pt x="26071" y="15606"/>
                </a:lnTo>
                <a:lnTo>
                  <a:pt x="26690" y="15123"/>
                </a:lnTo>
                <a:lnTo>
                  <a:pt x="27553" y="12594"/>
                </a:lnTo>
                <a:lnTo>
                  <a:pt x="28506" y="11615"/>
                </a:lnTo>
                <a:lnTo>
                  <a:pt x="28832" y="11859"/>
                </a:lnTo>
                <a:lnTo>
                  <a:pt x="34129" y="16626"/>
                </a:lnTo>
                <a:lnTo>
                  <a:pt x="34632" y="16592"/>
                </a:lnTo>
                <a:lnTo>
                  <a:pt x="35203" y="16381"/>
                </a:lnTo>
                <a:lnTo>
                  <a:pt x="35578" y="15647"/>
                </a:lnTo>
                <a:lnTo>
                  <a:pt x="35992" y="13994"/>
                </a:lnTo>
                <a:lnTo>
                  <a:pt x="36781" y="12227"/>
                </a:lnTo>
                <a:lnTo>
                  <a:pt x="38481" y="11240"/>
                </a:lnTo>
                <a:lnTo>
                  <a:pt x="39807" y="11050"/>
                </a:lnTo>
                <a:lnTo>
                  <a:pt x="40297" y="11893"/>
                </a:lnTo>
                <a:lnTo>
                  <a:pt x="41446" y="13056"/>
                </a:lnTo>
                <a:lnTo>
                  <a:pt x="42840" y="13219"/>
                </a:lnTo>
                <a:lnTo>
                  <a:pt x="45805" y="11159"/>
                </a:lnTo>
                <a:lnTo>
                  <a:pt x="46777" y="10832"/>
                </a:lnTo>
                <a:lnTo>
                  <a:pt x="47811" y="10866"/>
                </a:lnTo>
                <a:lnTo>
                  <a:pt x="48865" y="10785"/>
                </a:lnTo>
                <a:lnTo>
                  <a:pt x="49871" y="9996"/>
                </a:lnTo>
                <a:lnTo>
                  <a:pt x="50932" y="8956"/>
                </a:lnTo>
                <a:lnTo>
                  <a:pt x="51293" y="6902"/>
                </a:lnTo>
                <a:lnTo>
                  <a:pt x="51517" y="5059"/>
                </a:lnTo>
                <a:lnTo>
                  <a:pt x="52245" y="4311"/>
                </a:lnTo>
                <a:lnTo>
                  <a:pt x="53115" y="3815"/>
                </a:lnTo>
                <a:lnTo>
                  <a:pt x="54747" y="3114"/>
                </a:lnTo>
                <a:lnTo>
                  <a:pt x="58433" y="1326"/>
                </a:lnTo>
                <a:lnTo>
                  <a:pt x="59385" y="476"/>
                </a:lnTo>
                <a:lnTo>
                  <a:pt x="60085" y="0"/>
                </a:lnTo>
                <a:lnTo>
                  <a:pt x="61520" y="775"/>
                </a:lnTo>
                <a:lnTo>
                  <a:pt x="63233" y="2271"/>
                </a:lnTo>
                <a:lnTo>
                  <a:pt x="64267" y="3400"/>
                </a:lnTo>
                <a:lnTo>
                  <a:pt x="64961" y="4617"/>
                </a:lnTo>
                <a:lnTo>
                  <a:pt x="65294" y="5630"/>
                </a:lnTo>
                <a:lnTo>
                  <a:pt x="68021" y="6515"/>
                </a:lnTo>
                <a:lnTo>
                  <a:pt x="69762" y="7766"/>
                </a:lnTo>
                <a:lnTo>
                  <a:pt x="70917" y="8724"/>
                </a:lnTo>
                <a:lnTo>
                  <a:pt x="72060" y="8684"/>
                </a:lnTo>
                <a:lnTo>
                  <a:pt x="73202" y="8425"/>
                </a:lnTo>
                <a:lnTo>
                  <a:pt x="73937" y="7657"/>
                </a:lnTo>
                <a:lnTo>
                  <a:pt x="75222" y="7643"/>
                </a:lnTo>
                <a:lnTo>
                  <a:pt x="76745" y="7759"/>
                </a:lnTo>
                <a:lnTo>
                  <a:pt x="77425" y="8065"/>
                </a:lnTo>
                <a:lnTo>
                  <a:pt x="78683" y="9833"/>
                </a:lnTo>
                <a:lnTo>
                  <a:pt x="79248" y="10078"/>
                </a:lnTo>
                <a:lnTo>
                  <a:pt x="80370" y="9955"/>
                </a:lnTo>
                <a:lnTo>
                  <a:pt x="82525" y="9330"/>
                </a:lnTo>
                <a:lnTo>
                  <a:pt x="84259" y="9030"/>
                </a:lnTo>
                <a:lnTo>
                  <a:pt x="85823" y="9738"/>
                </a:lnTo>
                <a:lnTo>
                  <a:pt x="88802" y="11703"/>
                </a:lnTo>
                <a:lnTo>
                  <a:pt x="87965" y="13104"/>
                </a:lnTo>
                <a:lnTo>
                  <a:pt x="87299" y="14613"/>
                </a:lnTo>
                <a:lnTo>
                  <a:pt x="85993" y="15674"/>
                </a:lnTo>
                <a:lnTo>
                  <a:pt x="85028" y="15939"/>
                </a:lnTo>
                <a:lnTo>
                  <a:pt x="84416" y="17415"/>
                </a:lnTo>
                <a:lnTo>
                  <a:pt x="84144" y="19591"/>
                </a:lnTo>
                <a:lnTo>
                  <a:pt x="84477" y="20699"/>
                </a:lnTo>
                <a:lnTo>
                  <a:pt x="85225" y="21053"/>
                </a:lnTo>
                <a:lnTo>
                  <a:pt x="86054" y="21787"/>
                </a:lnTo>
                <a:lnTo>
                  <a:pt x="86394" y="22760"/>
                </a:lnTo>
                <a:lnTo>
                  <a:pt x="86510" y="24909"/>
                </a:lnTo>
                <a:lnTo>
                  <a:pt x="86462" y="27329"/>
                </a:lnTo>
                <a:lnTo>
                  <a:pt x="86578" y="28132"/>
                </a:lnTo>
                <a:lnTo>
                  <a:pt x="87224" y="27982"/>
                </a:lnTo>
                <a:lnTo>
                  <a:pt x="87836" y="27697"/>
                </a:lnTo>
                <a:lnTo>
                  <a:pt x="89074" y="28071"/>
                </a:lnTo>
                <a:lnTo>
                  <a:pt x="90610" y="28703"/>
                </a:lnTo>
                <a:lnTo>
                  <a:pt x="91583" y="29342"/>
                </a:lnTo>
                <a:lnTo>
                  <a:pt x="92453" y="29261"/>
                </a:lnTo>
                <a:lnTo>
                  <a:pt x="93133" y="29886"/>
                </a:lnTo>
                <a:lnTo>
                  <a:pt x="93385" y="31083"/>
                </a:lnTo>
                <a:lnTo>
                  <a:pt x="94187" y="31919"/>
                </a:lnTo>
                <a:lnTo>
                  <a:pt x="96418" y="33490"/>
                </a:lnTo>
                <a:lnTo>
                  <a:pt x="98206" y="33626"/>
                </a:lnTo>
                <a:lnTo>
                  <a:pt x="99716" y="35700"/>
                </a:lnTo>
                <a:lnTo>
                  <a:pt x="101280" y="35020"/>
                </a:lnTo>
                <a:lnTo>
                  <a:pt x="102001" y="35918"/>
                </a:lnTo>
                <a:lnTo>
                  <a:pt x="105244" y="35605"/>
                </a:lnTo>
                <a:lnTo>
                  <a:pt x="107502" y="34762"/>
                </a:lnTo>
                <a:lnTo>
                  <a:pt x="108311" y="34959"/>
                </a:lnTo>
                <a:lnTo>
                  <a:pt x="110344" y="36686"/>
                </a:lnTo>
                <a:lnTo>
                  <a:pt x="111541" y="37733"/>
                </a:lnTo>
                <a:close/>
                <a:moveTo>
                  <a:pt x="104483" y="43663"/>
                </a:moveTo>
                <a:lnTo>
                  <a:pt x="101736" y="46213"/>
                </a:lnTo>
                <a:lnTo>
                  <a:pt x="100681" y="46172"/>
                </a:lnTo>
                <a:lnTo>
                  <a:pt x="101620" y="43289"/>
                </a:lnTo>
                <a:lnTo>
                  <a:pt x="102068" y="42602"/>
                </a:lnTo>
                <a:lnTo>
                  <a:pt x="103721" y="43595"/>
                </a:lnTo>
                <a:lnTo>
                  <a:pt x="104483" y="43663"/>
                </a:lnTo>
                <a:close/>
                <a:moveTo>
                  <a:pt x="102925" y="49566"/>
                </a:moveTo>
                <a:lnTo>
                  <a:pt x="101858" y="50096"/>
                </a:lnTo>
                <a:lnTo>
                  <a:pt x="100593" y="50035"/>
                </a:lnTo>
                <a:lnTo>
                  <a:pt x="102110" y="49042"/>
                </a:lnTo>
                <a:lnTo>
                  <a:pt x="102878" y="47811"/>
                </a:lnTo>
                <a:lnTo>
                  <a:pt x="103497" y="47383"/>
                </a:lnTo>
                <a:lnTo>
                  <a:pt x="103490" y="48457"/>
                </a:lnTo>
                <a:lnTo>
                  <a:pt x="102925" y="49566"/>
                </a:lnTo>
                <a:close/>
                <a:moveTo>
                  <a:pt x="90407" y="51816"/>
                </a:moveTo>
                <a:lnTo>
                  <a:pt x="90189" y="52211"/>
                </a:lnTo>
                <a:lnTo>
                  <a:pt x="89217" y="51252"/>
                </a:lnTo>
                <a:lnTo>
                  <a:pt x="88570" y="50837"/>
                </a:lnTo>
                <a:lnTo>
                  <a:pt x="89060" y="49545"/>
                </a:lnTo>
                <a:lnTo>
                  <a:pt x="90202" y="50960"/>
                </a:lnTo>
                <a:lnTo>
                  <a:pt x="90407" y="51816"/>
                </a:lnTo>
                <a:close/>
                <a:moveTo>
                  <a:pt x="93575" y="53210"/>
                </a:moveTo>
                <a:lnTo>
                  <a:pt x="92786" y="53292"/>
                </a:lnTo>
                <a:lnTo>
                  <a:pt x="91270" y="51646"/>
                </a:lnTo>
                <a:lnTo>
                  <a:pt x="92086" y="50776"/>
                </a:lnTo>
                <a:lnTo>
                  <a:pt x="93807" y="51388"/>
                </a:lnTo>
                <a:lnTo>
                  <a:pt x="94208" y="51789"/>
                </a:lnTo>
                <a:lnTo>
                  <a:pt x="94194" y="52143"/>
                </a:lnTo>
                <a:lnTo>
                  <a:pt x="93779" y="52925"/>
                </a:lnTo>
                <a:lnTo>
                  <a:pt x="93575" y="53210"/>
                </a:lnTo>
                <a:close/>
                <a:moveTo>
                  <a:pt x="96173" y="257307"/>
                </a:moveTo>
                <a:lnTo>
                  <a:pt x="94575" y="258470"/>
                </a:lnTo>
                <a:lnTo>
                  <a:pt x="94466" y="257491"/>
                </a:lnTo>
                <a:lnTo>
                  <a:pt x="95853" y="256858"/>
                </a:lnTo>
                <a:lnTo>
                  <a:pt x="96343" y="256362"/>
                </a:lnTo>
                <a:lnTo>
                  <a:pt x="96697" y="256369"/>
                </a:lnTo>
                <a:lnTo>
                  <a:pt x="96173" y="257307"/>
                </a:lnTo>
                <a:close/>
                <a:moveTo>
                  <a:pt x="36945" y="257430"/>
                </a:moveTo>
                <a:lnTo>
                  <a:pt x="37305" y="258388"/>
                </a:lnTo>
                <a:lnTo>
                  <a:pt x="37169" y="260632"/>
                </a:lnTo>
                <a:lnTo>
                  <a:pt x="36428" y="262829"/>
                </a:lnTo>
                <a:lnTo>
                  <a:pt x="36645" y="263788"/>
                </a:lnTo>
                <a:lnTo>
                  <a:pt x="36074" y="264400"/>
                </a:lnTo>
                <a:lnTo>
                  <a:pt x="34803" y="260286"/>
                </a:lnTo>
                <a:lnTo>
                  <a:pt x="33205" y="258504"/>
                </a:lnTo>
                <a:lnTo>
                  <a:pt x="32851" y="257817"/>
                </a:lnTo>
                <a:lnTo>
                  <a:pt x="33782" y="257865"/>
                </a:lnTo>
                <a:lnTo>
                  <a:pt x="35448" y="256736"/>
                </a:lnTo>
                <a:lnTo>
                  <a:pt x="36251" y="256709"/>
                </a:lnTo>
                <a:lnTo>
                  <a:pt x="36945" y="257430"/>
                </a:lnTo>
                <a:close/>
                <a:moveTo>
                  <a:pt x="85674" y="290267"/>
                </a:moveTo>
                <a:lnTo>
                  <a:pt x="85136" y="290308"/>
                </a:lnTo>
                <a:lnTo>
                  <a:pt x="84728" y="289913"/>
                </a:lnTo>
                <a:lnTo>
                  <a:pt x="86456" y="288655"/>
                </a:lnTo>
                <a:lnTo>
                  <a:pt x="86286" y="289492"/>
                </a:lnTo>
                <a:lnTo>
                  <a:pt x="86347" y="289913"/>
                </a:lnTo>
                <a:lnTo>
                  <a:pt x="85674" y="29026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24" name="Google Shape;3924;p208"/>
          <p:cNvSpPr/>
          <p:nvPr/>
        </p:nvSpPr>
        <p:spPr>
          <a:xfrm>
            <a:off x="10806460" y="4793144"/>
            <a:ext cx="64321" cy="129636"/>
          </a:xfrm>
          <a:custGeom>
            <a:rect b="b" l="l" r="r" t="t"/>
            <a:pathLst>
              <a:path extrusionOk="0" h="129636" w="64321">
                <a:moveTo>
                  <a:pt x="18374" y="3869"/>
                </a:moveTo>
                <a:lnTo>
                  <a:pt x="18095" y="4060"/>
                </a:lnTo>
                <a:lnTo>
                  <a:pt x="17653" y="3910"/>
                </a:lnTo>
                <a:lnTo>
                  <a:pt x="16524" y="1544"/>
                </a:lnTo>
                <a:lnTo>
                  <a:pt x="16810" y="755"/>
                </a:lnTo>
                <a:lnTo>
                  <a:pt x="18231" y="0"/>
                </a:lnTo>
                <a:lnTo>
                  <a:pt x="19496" y="1312"/>
                </a:lnTo>
                <a:lnTo>
                  <a:pt x="19618" y="2040"/>
                </a:lnTo>
                <a:lnTo>
                  <a:pt x="19605" y="2659"/>
                </a:lnTo>
                <a:lnTo>
                  <a:pt x="19414" y="3196"/>
                </a:lnTo>
                <a:lnTo>
                  <a:pt x="18571" y="3420"/>
                </a:lnTo>
                <a:lnTo>
                  <a:pt x="18374" y="3869"/>
                </a:lnTo>
                <a:close/>
                <a:moveTo>
                  <a:pt x="20203" y="10785"/>
                </a:moveTo>
                <a:lnTo>
                  <a:pt x="19407" y="11778"/>
                </a:lnTo>
                <a:lnTo>
                  <a:pt x="17258" y="11451"/>
                </a:lnTo>
                <a:lnTo>
                  <a:pt x="16748" y="11186"/>
                </a:lnTo>
                <a:lnTo>
                  <a:pt x="16891" y="9540"/>
                </a:lnTo>
                <a:lnTo>
                  <a:pt x="17428" y="8976"/>
                </a:lnTo>
                <a:lnTo>
                  <a:pt x="18713" y="8466"/>
                </a:lnTo>
                <a:lnTo>
                  <a:pt x="20475" y="9275"/>
                </a:lnTo>
                <a:lnTo>
                  <a:pt x="20203" y="10785"/>
                </a:lnTo>
                <a:close/>
                <a:moveTo>
                  <a:pt x="4196" y="21876"/>
                </a:moveTo>
                <a:lnTo>
                  <a:pt x="5426" y="28370"/>
                </a:lnTo>
                <a:lnTo>
                  <a:pt x="6854" y="28356"/>
                </a:lnTo>
                <a:lnTo>
                  <a:pt x="7582" y="28009"/>
                </a:lnTo>
                <a:lnTo>
                  <a:pt x="8425" y="26486"/>
                </a:lnTo>
                <a:lnTo>
                  <a:pt x="8806" y="24099"/>
                </a:lnTo>
                <a:lnTo>
                  <a:pt x="9547" y="23759"/>
                </a:lnTo>
                <a:lnTo>
                  <a:pt x="10486" y="24018"/>
                </a:lnTo>
                <a:lnTo>
                  <a:pt x="10078" y="24779"/>
                </a:lnTo>
                <a:lnTo>
                  <a:pt x="10349" y="26690"/>
                </a:lnTo>
                <a:lnTo>
                  <a:pt x="11070" y="27751"/>
                </a:lnTo>
                <a:lnTo>
                  <a:pt x="11546" y="27941"/>
                </a:lnTo>
                <a:lnTo>
                  <a:pt x="12512" y="32939"/>
                </a:lnTo>
                <a:lnTo>
                  <a:pt x="12873" y="33987"/>
                </a:lnTo>
                <a:lnTo>
                  <a:pt x="12852" y="34830"/>
                </a:lnTo>
                <a:lnTo>
                  <a:pt x="10832" y="36700"/>
                </a:lnTo>
                <a:lnTo>
                  <a:pt x="7834" y="36646"/>
                </a:lnTo>
                <a:lnTo>
                  <a:pt x="5719" y="37767"/>
                </a:lnTo>
                <a:lnTo>
                  <a:pt x="4433" y="37693"/>
                </a:lnTo>
                <a:lnTo>
                  <a:pt x="4440" y="36428"/>
                </a:lnTo>
                <a:lnTo>
                  <a:pt x="3298" y="35421"/>
                </a:lnTo>
                <a:lnTo>
                  <a:pt x="2006" y="33266"/>
                </a:lnTo>
                <a:lnTo>
                  <a:pt x="2325" y="29437"/>
                </a:lnTo>
                <a:lnTo>
                  <a:pt x="20" y="22345"/>
                </a:lnTo>
                <a:lnTo>
                  <a:pt x="0" y="20570"/>
                </a:lnTo>
                <a:lnTo>
                  <a:pt x="789" y="18258"/>
                </a:lnTo>
                <a:lnTo>
                  <a:pt x="1557" y="18149"/>
                </a:lnTo>
                <a:lnTo>
                  <a:pt x="2604" y="20081"/>
                </a:lnTo>
                <a:lnTo>
                  <a:pt x="4196" y="21876"/>
                </a:lnTo>
                <a:close/>
                <a:moveTo>
                  <a:pt x="31742" y="31729"/>
                </a:moveTo>
                <a:lnTo>
                  <a:pt x="31409" y="32946"/>
                </a:lnTo>
                <a:lnTo>
                  <a:pt x="30621" y="31532"/>
                </a:lnTo>
                <a:lnTo>
                  <a:pt x="30117" y="25589"/>
                </a:lnTo>
                <a:lnTo>
                  <a:pt x="30321" y="25038"/>
                </a:lnTo>
                <a:lnTo>
                  <a:pt x="30736" y="24997"/>
                </a:lnTo>
                <a:lnTo>
                  <a:pt x="31702" y="29131"/>
                </a:lnTo>
                <a:lnTo>
                  <a:pt x="31742" y="31729"/>
                </a:lnTo>
                <a:close/>
                <a:moveTo>
                  <a:pt x="26432" y="33837"/>
                </a:moveTo>
                <a:lnTo>
                  <a:pt x="25153" y="34742"/>
                </a:lnTo>
                <a:lnTo>
                  <a:pt x="22787" y="34653"/>
                </a:lnTo>
                <a:lnTo>
                  <a:pt x="21910" y="34143"/>
                </a:lnTo>
                <a:lnTo>
                  <a:pt x="24813" y="31396"/>
                </a:lnTo>
                <a:lnTo>
                  <a:pt x="28173" y="30831"/>
                </a:lnTo>
                <a:lnTo>
                  <a:pt x="26432" y="33837"/>
                </a:lnTo>
                <a:close/>
                <a:moveTo>
                  <a:pt x="32191" y="44370"/>
                </a:moveTo>
                <a:lnTo>
                  <a:pt x="31872" y="44391"/>
                </a:lnTo>
                <a:lnTo>
                  <a:pt x="31545" y="43486"/>
                </a:lnTo>
                <a:lnTo>
                  <a:pt x="30471" y="38658"/>
                </a:lnTo>
                <a:lnTo>
                  <a:pt x="31178" y="34347"/>
                </a:lnTo>
                <a:lnTo>
                  <a:pt x="31620" y="35258"/>
                </a:lnTo>
                <a:lnTo>
                  <a:pt x="33232" y="42827"/>
                </a:lnTo>
                <a:lnTo>
                  <a:pt x="33014" y="44064"/>
                </a:lnTo>
                <a:lnTo>
                  <a:pt x="32191" y="44370"/>
                </a:lnTo>
                <a:close/>
                <a:moveTo>
                  <a:pt x="13219" y="39515"/>
                </a:moveTo>
                <a:lnTo>
                  <a:pt x="12873" y="40025"/>
                </a:lnTo>
                <a:lnTo>
                  <a:pt x="10846" y="38747"/>
                </a:lnTo>
                <a:lnTo>
                  <a:pt x="11308" y="37516"/>
                </a:lnTo>
                <a:lnTo>
                  <a:pt x="13512" y="37958"/>
                </a:lnTo>
                <a:lnTo>
                  <a:pt x="13219" y="39515"/>
                </a:lnTo>
                <a:close/>
                <a:moveTo>
                  <a:pt x="16918" y="46846"/>
                </a:moveTo>
                <a:lnTo>
                  <a:pt x="17796" y="47274"/>
                </a:lnTo>
                <a:lnTo>
                  <a:pt x="18271" y="47274"/>
                </a:lnTo>
                <a:lnTo>
                  <a:pt x="18557" y="48233"/>
                </a:lnTo>
                <a:lnTo>
                  <a:pt x="21291" y="50150"/>
                </a:lnTo>
                <a:lnTo>
                  <a:pt x="22039" y="50096"/>
                </a:lnTo>
                <a:lnTo>
                  <a:pt x="22671" y="51143"/>
                </a:lnTo>
                <a:lnTo>
                  <a:pt x="23847" y="51674"/>
                </a:lnTo>
                <a:lnTo>
                  <a:pt x="24167" y="52741"/>
                </a:lnTo>
                <a:lnTo>
                  <a:pt x="25004" y="53829"/>
                </a:lnTo>
                <a:lnTo>
                  <a:pt x="23542" y="55148"/>
                </a:lnTo>
                <a:lnTo>
                  <a:pt x="20706" y="54795"/>
                </a:lnTo>
                <a:lnTo>
                  <a:pt x="19088" y="56291"/>
                </a:lnTo>
                <a:lnTo>
                  <a:pt x="17619" y="55910"/>
                </a:lnTo>
                <a:lnTo>
                  <a:pt x="17360" y="55121"/>
                </a:lnTo>
                <a:lnTo>
                  <a:pt x="17564" y="54856"/>
                </a:lnTo>
                <a:lnTo>
                  <a:pt x="16687" y="52850"/>
                </a:lnTo>
                <a:lnTo>
                  <a:pt x="16293" y="49790"/>
                </a:lnTo>
                <a:lnTo>
                  <a:pt x="15701" y="47988"/>
                </a:lnTo>
                <a:lnTo>
                  <a:pt x="15055" y="47220"/>
                </a:lnTo>
                <a:lnTo>
                  <a:pt x="13736" y="47893"/>
                </a:lnTo>
                <a:lnTo>
                  <a:pt x="13199" y="48008"/>
                </a:lnTo>
                <a:lnTo>
                  <a:pt x="11920" y="46533"/>
                </a:lnTo>
                <a:lnTo>
                  <a:pt x="12526" y="43534"/>
                </a:lnTo>
                <a:lnTo>
                  <a:pt x="12845" y="42677"/>
                </a:lnTo>
                <a:lnTo>
                  <a:pt x="13872" y="42514"/>
                </a:lnTo>
                <a:lnTo>
                  <a:pt x="15436" y="43303"/>
                </a:lnTo>
                <a:lnTo>
                  <a:pt x="16918" y="46846"/>
                </a:lnTo>
                <a:close/>
                <a:moveTo>
                  <a:pt x="33789" y="51599"/>
                </a:moveTo>
                <a:lnTo>
                  <a:pt x="31606" y="51803"/>
                </a:lnTo>
                <a:lnTo>
                  <a:pt x="28540" y="51184"/>
                </a:lnTo>
                <a:lnTo>
                  <a:pt x="27302" y="50327"/>
                </a:lnTo>
                <a:lnTo>
                  <a:pt x="26771" y="49470"/>
                </a:lnTo>
                <a:lnTo>
                  <a:pt x="27832" y="48831"/>
                </a:lnTo>
                <a:lnTo>
                  <a:pt x="29356" y="48532"/>
                </a:lnTo>
                <a:lnTo>
                  <a:pt x="31253" y="46567"/>
                </a:lnTo>
                <a:lnTo>
                  <a:pt x="31913" y="47315"/>
                </a:lnTo>
                <a:lnTo>
                  <a:pt x="32620" y="49518"/>
                </a:lnTo>
                <a:lnTo>
                  <a:pt x="33381" y="50184"/>
                </a:lnTo>
                <a:lnTo>
                  <a:pt x="33810" y="50851"/>
                </a:lnTo>
                <a:lnTo>
                  <a:pt x="33789" y="51599"/>
                </a:lnTo>
                <a:close/>
                <a:moveTo>
                  <a:pt x="36652" y="60350"/>
                </a:moveTo>
                <a:lnTo>
                  <a:pt x="37223" y="60643"/>
                </a:lnTo>
                <a:lnTo>
                  <a:pt x="36904" y="61466"/>
                </a:lnTo>
                <a:lnTo>
                  <a:pt x="34286" y="60527"/>
                </a:lnTo>
                <a:lnTo>
                  <a:pt x="32171" y="60894"/>
                </a:lnTo>
                <a:lnTo>
                  <a:pt x="31579" y="60854"/>
                </a:lnTo>
                <a:lnTo>
                  <a:pt x="30954" y="60099"/>
                </a:lnTo>
                <a:lnTo>
                  <a:pt x="30491" y="58596"/>
                </a:lnTo>
                <a:lnTo>
                  <a:pt x="30702" y="57549"/>
                </a:lnTo>
                <a:lnTo>
                  <a:pt x="31586" y="56815"/>
                </a:lnTo>
                <a:lnTo>
                  <a:pt x="31919" y="56699"/>
                </a:lnTo>
                <a:lnTo>
                  <a:pt x="32586" y="57603"/>
                </a:lnTo>
                <a:lnTo>
                  <a:pt x="33191" y="58222"/>
                </a:lnTo>
                <a:lnTo>
                  <a:pt x="33776" y="58487"/>
                </a:lnTo>
                <a:lnTo>
                  <a:pt x="35108" y="59963"/>
                </a:lnTo>
                <a:lnTo>
                  <a:pt x="36652" y="60350"/>
                </a:lnTo>
                <a:close/>
                <a:moveTo>
                  <a:pt x="36632" y="75508"/>
                </a:moveTo>
                <a:lnTo>
                  <a:pt x="38529" y="78343"/>
                </a:lnTo>
                <a:lnTo>
                  <a:pt x="39284" y="78568"/>
                </a:lnTo>
                <a:lnTo>
                  <a:pt x="38134" y="80601"/>
                </a:lnTo>
                <a:lnTo>
                  <a:pt x="35741" y="80778"/>
                </a:lnTo>
                <a:lnTo>
                  <a:pt x="32919" y="80254"/>
                </a:lnTo>
                <a:lnTo>
                  <a:pt x="33953" y="79554"/>
                </a:lnTo>
                <a:lnTo>
                  <a:pt x="33415" y="78765"/>
                </a:lnTo>
                <a:lnTo>
                  <a:pt x="32565" y="78609"/>
                </a:lnTo>
                <a:lnTo>
                  <a:pt x="31586" y="78983"/>
                </a:lnTo>
                <a:lnTo>
                  <a:pt x="31137" y="78853"/>
                </a:lnTo>
                <a:lnTo>
                  <a:pt x="31763" y="77548"/>
                </a:lnTo>
                <a:lnTo>
                  <a:pt x="33327" y="75705"/>
                </a:lnTo>
                <a:lnTo>
                  <a:pt x="33789" y="75562"/>
                </a:lnTo>
                <a:lnTo>
                  <a:pt x="34211" y="75542"/>
                </a:lnTo>
                <a:lnTo>
                  <a:pt x="34626" y="75705"/>
                </a:lnTo>
                <a:lnTo>
                  <a:pt x="36632" y="75508"/>
                </a:lnTo>
                <a:close/>
                <a:moveTo>
                  <a:pt x="53598" y="103429"/>
                </a:moveTo>
                <a:lnTo>
                  <a:pt x="52714" y="104401"/>
                </a:lnTo>
                <a:lnTo>
                  <a:pt x="51945" y="104292"/>
                </a:lnTo>
                <a:lnTo>
                  <a:pt x="46968" y="102048"/>
                </a:lnTo>
                <a:lnTo>
                  <a:pt x="47179" y="101123"/>
                </a:lnTo>
                <a:lnTo>
                  <a:pt x="46974" y="98764"/>
                </a:lnTo>
                <a:lnTo>
                  <a:pt x="47519" y="97486"/>
                </a:lnTo>
                <a:lnTo>
                  <a:pt x="48892" y="96962"/>
                </a:lnTo>
                <a:lnTo>
                  <a:pt x="49960" y="97234"/>
                </a:lnTo>
                <a:lnTo>
                  <a:pt x="50613" y="99117"/>
                </a:lnTo>
                <a:lnTo>
                  <a:pt x="52102" y="99886"/>
                </a:lnTo>
                <a:lnTo>
                  <a:pt x="51061" y="100532"/>
                </a:lnTo>
                <a:lnTo>
                  <a:pt x="52877" y="101953"/>
                </a:lnTo>
                <a:lnTo>
                  <a:pt x="53598" y="103429"/>
                </a:lnTo>
                <a:close/>
                <a:moveTo>
                  <a:pt x="56590" y="115485"/>
                </a:moveTo>
                <a:lnTo>
                  <a:pt x="55583" y="117675"/>
                </a:lnTo>
                <a:lnTo>
                  <a:pt x="53843" y="117165"/>
                </a:lnTo>
                <a:lnTo>
                  <a:pt x="52217" y="115581"/>
                </a:lnTo>
                <a:lnTo>
                  <a:pt x="51367" y="114200"/>
                </a:lnTo>
                <a:lnTo>
                  <a:pt x="51939" y="111555"/>
                </a:lnTo>
                <a:lnTo>
                  <a:pt x="52768" y="111092"/>
                </a:lnTo>
                <a:lnTo>
                  <a:pt x="53639" y="111242"/>
                </a:lnTo>
                <a:lnTo>
                  <a:pt x="54081" y="113826"/>
                </a:lnTo>
                <a:lnTo>
                  <a:pt x="56590" y="115485"/>
                </a:lnTo>
                <a:close/>
                <a:moveTo>
                  <a:pt x="64322" y="128521"/>
                </a:moveTo>
                <a:lnTo>
                  <a:pt x="63648" y="129636"/>
                </a:lnTo>
                <a:lnTo>
                  <a:pt x="62615" y="129623"/>
                </a:lnTo>
                <a:lnTo>
                  <a:pt x="61289" y="128834"/>
                </a:lnTo>
                <a:lnTo>
                  <a:pt x="61540" y="127848"/>
                </a:lnTo>
                <a:lnTo>
                  <a:pt x="63050" y="127671"/>
                </a:lnTo>
                <a:lnTo>
                  <a:pt x="63485" y="127739"/>
                </a:lnTo>
                <a:lnTo>
                  <a:pt x="64322" y="128521"/>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25" name="Google Shape;3925;p208"/>
          <p:cNvSpPr/>
          <p:nvPr/>
        </p:nvSpPr>
        <p:spPr>
          <a:xfrm>
            <a:off x="11098063" y="4783644"/>
            <a:ext cx="39426" cy="21535"/>
          </a:xfrm>
          <a:custGeom>
            <a:rect b="b" l="l" r="r" t="t"/>
            <a:pathLst>
              <a:path extrusionOk="0" h="21535" w="39426">
                <a:moveTo>
                  <a:pt x="38815" y="2162"/>
                </a:moveTo>
                <a:lnTo>
                  <a:pt x="38502" y="2319"/>
                </a:lnTo>
                <a:lnTo>
                  <a:pt x="38149" y="1557"/>
                </a:lnTo>
                <a:lnTo>
                  <a:pt x="38604" y="408"/>
                </a:lnTo>
                <a:lnTo>
                  <a:pt x="39046" y="0"/>
                </a:lnTo>
                <a:lnTo>
                  <a:pt x="39427" y="904"/>
                </a:lnTo>
                <a:lnTo>
                  <a:pt x="38815" y="2162"/>
                </a:lnTo>
                <a:close/>
                <a:moveTo>
                  <a:pt x="2822" y="21407"/>
                </a:moveTo>
                <a:lnTo>
                  <a:pt x="1741" y="21536"/>
                </a:lnTo>
                <a:lnTo>
                  <a:pt x="687" y="21277"/>
                </a:lnTo>
                <a:lnTo>
                  <a:pt x="0" y="20176"/>
                </a:lnTo>
                <a:lnTo>
                  <a:pt x="313" y="19707"/>
                </a:lnTo>
                <a:lnTo>
                  <a:pt x="1000" y="19924"/>
                </a:lnTo>
                <a:lnTo>
                  <a:pt x="1707" y="20740"/>
                </a:lnTo>
                <a:lnTo>
                  <a:pt x="2877" y="21114"/>
                </a:lnTo>
                <a:lnTo>
                  <a:pt x="2822" y="2140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26" name="Google Shape;3926;p208"/>
          <p:cNvSpPr/>
          <p:nvPr/>
        </p:nvSpPr>
        <p:spPr>
          <a:xfrm>
            <a:off x="11201418" y="4788390"/>
            <a:ext cx="25364" cy="11356"/>
          </a:xfrm>
          <a:custGeom>
            <a:rect b="b" l="l" r="r" t="t"/>
            <a:pathLst>
              <a:path extrusionOk="0" h="11356" w="25364">
                <a:moveTo>
                  <a:pt x="8500" y="0"/>
                </a:moveTo>
                <a:lnTo>
                  <a:pt x="10608" y="1843"/>
                </a:lnTo>
                <a:lnTo>
                  <a:pt x="11492" y="4284"/>
                </a:lnTo>
                <a:lnTo>
                  <a:pt x="10540" y="6616"/>
                </a:lnTo>
                <a:lnTo>
                  <a:pt x="8568" y="6045"/>
                </a:lnTo>
                <a:lnTo>
                  <a:pt x="5576" y="6542"/>
                </a:lnTo>
                <a:lnTo>
                  <a:pt x="4624" y="6372"/>
                </a:lnTo>
                <a:lnTo>
                  <a:pt x="2244" y="3509"/>
                </a:lnTo>
                <a:lnTo>
                  <a:pt x="612" y="2224"/>
                </a:lnTo>
                <a:lnTo>
                  <a:pt x="0" y="1013"/>
                </a:lnTo>
                <a:lnTo>
                  <a:pt x="2040" y="1149"/>
                </a:lnTo>
                <a:lnTo>
                  <a:pt x="5100" y="347"/>
                </a:lnTo>
                <a:lnTo>
                  <a:pt x="8500" y="0"/>
                </a:lnTo>
                <a:close/>
                <a:moveTo>
                  <a:pt x="25296" y="11342"/>
                </a:moveTo>
                <a:lnTo>
                  <a:pt x="20060" y="11356"/>
                </a:lnTo>
                <a:lnTo>
                  <a:pt x="17476" y="10472"/>
                </a:lnTo>
                <a:lnTo>
                  <a:pt x="16524" y="10465"/>
                </a:lnTo>
                <a:lnTo>
                  <a:pt x="14348" y="8616"/>
                </a:lnTo>
                <a:lnTo>
                  <a:pt x="14008" y="7643"/>
                </a:lnTo>
                <a:lnTo>
                  <a:pt x="15164" y="7004"/>
                </a:lnTo>
                <a:lnTo>
                  <a:pt x="17544" y="6671"/>
                </a:lnTo>
                <a:lnTo>
                  <a:pt x="22440" y="8079"/>
                </a:lnTo>
                <a:lnTo>
                  <a:pt x="23120" y="9330"/>
                </a:lnTo>
                <a:lnTo>
                  <a:pt x="24276" y="9466"/>
                </a:lnTo>
                <a:lnTo>
                  <a:pt x="25160" y="10010"/>
                </a:lnTo>
                <a:lnTo>
                  <a:pt x="25364" y="10887"/>
                </a:lnTo>
                <a:lnTo>
                  <a:pt x="25296" y="11342"/>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27" name="Google Shape;3927;p208"/>
          <p:cNvSpPr/>
          <p:nvPr/>
        </p:nvSpPr>
        <p:spPr>
          <a:xfrm>
            <a:off x="8440433" y="4163751"/>
            <a:ext cx="228284" cy="131594"/>
          </a:xfrm>
          <a:custGeom>
            <a:rect b="b" l="l" r="r" t="t"/>
            <a:pathLst>
              <a:path extrusionOk="0" h="131594" w="228284">
                <a:moveTo>
                  <a:pt x="201078" y="46771"/>
                </a:moveTo>
                <a:lnTo>
                  <a:pt x="191456" y="50293"/>
                </a:lnTo>
                <a:lnTo>
                  <a:pt x="188919" y="51857"/>
                </a:lnTo>
                <a:lnTo>
                  <a:pt x="186614" y="53788"/>
                </a:lnTo>
                <a:lnTo>
                  <a:pt x="184887" y="56203"/>
                </a:lnTo>
                <a:lnTo>
                  <a:pt x="183676" y="60439"/>
                </a:lnTo>
                <a:lnTo>
                  <a:pt x="184594" y="64308"/>
                </a:lnTo>
                <a:lnTo>
                  <a:pt x="184506" y="66382"/>
                </a:lnTo>
                <a:lnTo>
                  <a:pt x="182024" y="67756"/>
                </a:lnTo>
                <a:lnTo>
                  <a:pt x="179705" y="68742"/>
                </a:lnTo>
                <a:lnTo>
                  <a:pt x="177128" y="70251"/>
                </a:lnTo>
                <a:lnTo>
                  <a:pt x="175564" y="70625"/>
                </a:lnTo>
                <a:lnTo>
                  <a:pt x="174285" y="71822"/>
                </a:lnTo>
                <a:lnTo>
                  <a:pt x="172796" y="72659"/>
                </a:lnTo>
                <a:lnTo>
                  <a:pt x="167431" y="74835"/>
                </a:lnTo>
                <a:lnTo>
                  <a:pt x="161569" y="76514"/>
                </a:lnTo>
                <a:lnTo>
                  <a:pt x="152253" y="78527"/>
                </a:lnTo>
                <a:lnTo>
                  <a:pt x="148656" y="80710"/>
                </a:lnTo>
                <a:lnTo>
                  <a:pt x="145385" y="82206"/>
                </a:lnTo>
                <a:lnTo>
                  <a:pt x="140414" y="82655"/>
                </a:lnTo>
                <a:lnTo>
                  <a:pt x="133587" y="84729"/>
                </a:lnTo>
                <a:lnTo>
                  <a:pt x="129792" y="86388"/>
                </a:lnTo>
                <a:lnTo>
                  <a:pt x="125080" y="89088"/>
                </a:lnTo>
                <a:lnTo>
                  <a:pt x="124040" y="89938"/>
                </a:lnTo>
                <a:lnTo>
                  <a:pt x="123210" y="91923"/>
                </a:lnTo>
                <a:lnTo>
                  <a:pt x="121762" y="93637"/>
                </a:lnTo>
                <a:lnTo>
                  <a:pt x="118926" y="96445"/>
                </a:lnTo>
                <a:lnTo>
                  <a:pt x="116798" y="97887"/>
                </a:lnTo>
                <a:lnTo>
                  <a:pt x="115376" y="97962"/>
                </a:lnTo>
                <a:lnTo>
                  <a:pt x="112615" y="98750"/>
                </a:lnTo>
                <a:lnTo>
                  <a:pt x="109345" y="98914"/>
                </a:lnTo>
                <a:lnTo>
                  <a:pt x="103850" y="97928"/>
                </a:lnTo>
                <a:lnTo>
                  <a:pt x="102436" y="98614"/>
                </a:lnTo>
                <a:lnTo>
                  <a:pt x="101273" y="99709"/>
                </a:lnTo>
                <a:lnTo>
                  <a:pt x="97037" y="101634"/>
                </a:lnTo>
                <a:lnTo>
                  <a:pt x="92732" y="105476"/>
                </a:lnTo>
                <a:lnTo>
                  <a:pt x="89584" y="106496"/>
                </a:lnTo>
                <a:lnTo>
                  <a:pt x="84491" y="107699"/>
                </a:lnTo>
                <a:lnTo>
                  <a:pt x="80927" y="109297"/>
                </a:lnTo>
                <a:lnTo>
                  <a:pt x="78534" y="109936"/>
                </a:lnTo>
                <a:lnTo>
                  <a:pt x="75453" y="110270"/>
                </a:lnTo>
                <a:lnTo>
                  <a:pt x="69748" y="110107"/>
                </a:lnTo>
                <a:lnTo>
                  <a:pt x="64342" y="110684"/>
                </a:lnTo>
                <a:lnTo>
                  <a:pt x="59330" y="111766"/>
                </a:lnTo>
                <a:lnTo>
                  <a:pt x="56978" y="113812"/>
                </a:lnTo>
                <a:lnTo>
                  <a:pt x="54292" y="117056"/>
                </a:lnTo>
                <a:lnTo>
                  <a:pt x="49906" y="118396"/>
                </a:lnTo>
                <a:lnTo>
                  <a:pt x="48872" y="119559"/>
                </a:lnTo>
                <a:lnTo>
                  <a:pt x="47519" y="121945"/>
                </a:lnTo>
                <a:lnTo>
                  <a:pt x="44683" y="122564"/>
                </a:lnTo>
                <a:lnTo>
                  <a:pt x="42113" y="122965"/>
                </a:lnTo>
                <a:lnTo>
                  <a:pt x="39488" y="121925"/>
                </a:lnTo>
                <a:lnTo>
                  <a:pt x="34537" y="124808"/>
                </a:lnTo>
                <a:lnTo>
                  <a:pt x="32668" y="125284"/>
                </a:lnTo>
                <a:lnTo>
                  <a:pt x="29825" y="125400"/>
                </a:lnTo>
                <a:lnTo>
                  <a:pt x="27805" y="126005"/>
                </a:lnTo>
                <a:lnTo>
                  <a:pt x="26357" y="125835"/>
                </a:lnTo>
                <a:lnTo>
                  <a:pt x="24555" y="124706"/>
                </a:lnTo>
                <a:lnTo>
                  <a:pt x="20720" y="123339"/>
                </a:lnTo>
                <a:lnTo>
                  <a:pt x="17918" y="124230"/>
                </a:lnTo>
                <a:lnTo>
                  <a:pt x="17680" y="121503"/>
                </a:lnTo>
                <a:lnTo>
                  <a:pt x="13036" y="113166"/>
                </a:lnTo>
                <a:lnTo>
                  <a:pt x="14001" y="105897"/>
                </a:lnTo>
                <a:lnTo>
                  <a:pt x="14001" y="104870"/>
                </a:lnTo>
                <a:lnTo>
                  <a:pt x="13076" y="101620"/>
                </a:lnTo>
                <a:lnTo>
                  <a:pt x="10309" y="98648"/>
                </a:lnTo>
                <a:lnTo>
                  <a:pt x="10391" y="94881"/>
                </a:lnTo>
                <a:lnTo>
                  <a:pt x="9466" y="92188"/>
                </a:lnTo>
                <a:lnTo>
                  <a:pt x="8731" y="89414"/>
                </a:lnTo>
                <a:lnTo>
                  <a:pt x="8969" y="88680"/>
                </a:lnTo>
                <a:lnTo>
                  <a:pt x="9010" y="88013"/>
                </a:lnTo>
                <a:lnTo>
                  <a:pt x="7596" y="83736"/>
                </a:lnTo>
                <a:lnTo>
                  <a:pt x="7126" y="82872"/>
                </a:lnTo>
                <a:lnTo>
                  <a:pt x="6949" y="81975"/>
                </a:lnTo>
                <a:lnTo>
                  <a:pt x="7412" y="81288"/>
                </a:lnTo>
                <a:lnTo>
                  <a:pt x="7399" y="80492"/>
                </a:lnTo>
                <a:lnTo>
                  <a:pt x="6651" y="79180"/>
                </a:lnTo>
                <a:lnTo>
                  <a:pt x="5855" y="76677"/>
                </a:lnTo>
                <a:lnTo>
                  <a:pt x="2081" y="74712"/>
                </a:lnTo>
                <a:lnTo>
                  <a:pt x="2849" y="72869"/>
                </a:lnTo>
                <a:lnTo>
                  <a:pt x="3583" y="73515"/>
                </a:lnTo>
                <a:lnTo>
                  <a:pt x="4576" y="74066"/>
                </a:lnTo>
                <a:lnTo>
                  <a:pt x="4780" y="72876"/>
                </a:lnTo>
                <a:lnTo>
                  <a:pt x="4794" y="71985"/>
                </a:lnTo>
                <a:lnTo>
                  <a:pt x="3217" y="66416"/>
                </a:lnTo>
                <a:lnTo>
                  <a:pt x="5556" y="58977"/>
                </a:lnTo>
                <a:lnTo>
                  <a:pt x="4787" y="52265"/>
                </a:lnTo>
                <a:lnTo>
                  <a:pt x="8357" y="49552"/>
                </a:lnTo>
                <a:lnTo>
                  <a:pt x="9255" y="48736"/>
                </a:lnTo>
                <a:lnTo>
                  <a:pt x="9772" y="48022"/>
                </a:lnTo>
                <a:lnTo>
                  <a:pt x="10615" y="46485"/>
                </a:lnTo>
                <a:lnTo>
                  <a:pt x="11764" y="45989"/>
                </a:lnTo>
                <a:lnTo>
                  <a:pt x="12172" y="44370"/>
                </a:lnTo>
                <a:lnTo>
                  <a:pt x="12138" y="43561"/>
                </a:lnTo>
                <a:lnTo>
                  <a:pt x="11397" y="42868"/>
                </a:lnTo>
                <a:lnTo>
                  <a:pt x="10839" y="40984"/>
                </a:lnTo>
                <a:lnTo>
                  <a:pt x="11023" y="38590"/>
                </a:lnTo>
                <a:lnTo>
                  <a:pt x="11207" y="37591"/>
                </a:lnTo>
                <a:lnTo>
                  <a:pt x="11594" y="35761"/>
                </a:lnTo>
                <a:lnTo>
                  <a:pt x="12845" y="35081"/>
                </a:lnTo>
                <a:lnTo>
                  <a:pt x="13138" y="34538"/>
                </a:lnTo>
                <a:lnTo>
                  <a:pt x="12172" y="33381"/>
                </a:lnTo>
                <a:lnTo>
                  <a:pt x="12260" y="32688"/>
                </a:lnTo>
                <a:lnTo>
                  <a:pt x="14382" y="30750"/>
                </a:lnTo>
                <a:lnTo>
                  <a:pt x="15218" y="30172"/>
                </a:lnTo>
                <a:lnTo>
                  <a:pt x="16592" y="29573"/>
                </a:lnTo>
                <a:lnTo>
                  <a:pt x="17667" y="29580"/>
                </a:lnTo>
                <a:lnTo>
                  <a:pt x="18904" y="29920"/>
                </a:lnTo>
                <a:lnTo>
                  <a:pt x="20013" y="30464"/>
                </a:lnTo>
                <a:lnTo>
                  <a:pt x="21087" y="31450"/>
                </a:lnTo>
                <a:lnTo>
                  <a:pt x="22223" y="32572"/>
                </a:lnTo>
                <a:lnTo>
                  <a:pt x="23963" y="33001"/>
                </a:lnTo>
                <a:lnTo>
                  <a:pt x="25147" y="32892"/>
                </a:lnTo>
                <a:lnTo>
                  <a:pt x="26112" y="33388"/>
                </a:lnTo>
                <a:lnTo>
                  <a:pt x="26928" y="33116"/>
                </a:lnTo>
                <a:lnTo>
                  <a:pt x="27853" y="32538"/>
                </a:lnTo>
                <a:lnTo>
                  <a:pt x="29336" y="32572"/>
                </a:lnTo>
                <a:lnTo>
                  <a:pt x="30668" y="31919"/>
                </a:lnTo>
                <a:lnTo>
                  <a:pt x="34463" y="31607"/>
                </a:lnTo>
                <a:lnTo>
                  <a:pt x="38121" y="31804"/>
                </a:lnTo>
                <a:lnTo>
                  <a:pt x="41943" y="31260"/>
                </a:lnTo>
                <a:lnTo>
                  <a:pt x="45758" y="31301"/>
                </a:lnTo>
                <a:lnTo>
                  <a:pt x="49606" y="31341"/>
                </a:lnTo>
                <a:lnTo>
                  <a:pt x="50456" y="31423"/>
                </a:lnTo>
                <a:lnTo>
                  <a:pt x="51293" y="31763"/>
                </a:lnTo>
                <a:lnTo>
                  <a:pt x="54537" y="33477"/>
                </a:lnTo>
                <a:lnTo>
                  <a:pt x="56998" y="33830"/>
                </a:lnTo>
                <a:lnTo>
                  <a:pt x="61942" y="34300"/>
                </a:lnTo>
                <a:lnTo>
                  <a:pt x="67212" y="34803"/>
                </a:lnTo>
                <a:lnTo>
                  <a:pt x="71782" y="35231"/>
                </a:lnTo>
                <a:lnTo>
                  <a:pt x="75657" y="34823"/>
                </a:lnTo>
                <a:lnTo>
                  <a:pt x="78874" y="34490"/>
                </a:lnTo>
                <a:lnTo>
                  <a:pt x="79744" y="34544"/>
                </a:lnTo>
                <a:lnTo>
                  <a:pt x="80717" y="35605"/>
                </a:lnTo>
                <a:lnTo>
                  <a:pt x="82655" y="38250"/>
                </a:lnTo>
                <a:lnTo>
                  <a:pt x="84484" y="40739"/>
                </a:lnTo>
                <a:lnTo>
                  <a:pt x="87687" y="40875"/>
                </a:lnTo>
                <a:lnTo>
                  <a:pt x="89740" y="39937"/>
                </a:lnTo>
                <a:lnTo>
                  <a:pt x="91998" y="38618"/>
                </a:lnTo>
                <a:lnTo>
                  <a:pt x="93378" y="37597"/>
                </a:lnTo>
                <a:lnTo>
                  <a:pt x="94976" y="33545"/>
                </a:lnTo>
                <a:lnTo>
                  <a:pt x="96010" y="30920"/>
                </a:lnTo>
                <a:lnTo>
                  <a:pt x="98383" y="27962"/>
                </a:lnTo>
                <a:lnTo>
                  <a:pt x="100369" y="25487"/>
                </a:lnTo>
                <a:lnTo>
                  <a:pt x="102994" y="22202"/>
                </a:lnTo>
                <a:lnTo>
                  <a:pt x="104449" y="20387"/>
                </a:lnTo>
                <a:lnTo>
                  <a:pt x="107318" y="16796"/>
                </a:lnTo>
                <a:lnTo>
                  <a:pt x="110059" y="15395"/>
                </a:lnTo>
                <a:lnTo>
                  <a:pt x="115349" y="12696"/>
                </a:lnTo>
                <a:lnTo>
                  <a:pt x="120538" y="10037"/>
                </a:lnTo>
                <a:lnTo>
                  <a:pt x="123917" y="8303"/>
                </a:lnTo>
                <a:lnTo>
                  <a:pt x="126794" y="7514"/>
                </a:lnTo>
                <a:lnTo>
                  <a:pt x="131615" y="6834"/>
                </a:lnTo>
                <a:lnTo>
                  <a:pt x="137279" y="6032"/>
                </a:lnTo>
                <a:lnTo>
                  <a:pt x="142944" y="5229"/>
                </a:lnTo>
                <a:lnTo>
                  <a:pt x="148989" y="4379"/>
                </a:lnTo>
                <a:lnTo>
                  <a:pt x="155721" y="3427"/>
                </a:lnTo>
                <a:lnTo>
                  <a:pt x="160338" y="2775"/>
                </a:lnTo>
                <a:lnTo>
                  <a:pt x="166221" y="1938"/>
                </a:lnTo>
                <a:lnTo>
                  <a:pt x="171117" y="1245"/>
                </a:lnTo>
                <a:lnTo>
                  <a:pt x="175469" y="633"/>
                </a:lnTo>
                <a:lnTo>
                  <a:pt x="179950" y="0"/>
                </a:lnTo>
                <a:lnTo>
                  <a:pt x="180793" y="1999"/>
                </a:lnTo>
                <a:lnTo>
                  <a:pt x="181636" y="3999"/>
                </a:lnTo>
                <a:lnTo>
                  <a:pt x="182486" y="5998"/>
                </a:lnTo>
                <a:lnTo>
                  <a:pt x="183330" y="7997"/>
                </a:lnTo>
                <a:lnTo>
                  <a:pt x="184172" y="9996"/>
                </a:lnTo>
                <a:lnTo>
                  <a:pt x="185016" y="11995"/>
                </a:lnTo>
                <a:lnTo>
                  <a:pt x="185859" y="13988"/>
                </a:lnTo>
                <a:lnTo>
                  <a:pt x="186709" y="15980"/>
                </a:lnTo>
                <a:lnTo>
                  <a:pt x="187552" y="17973"/>
                </a:lnTo>
                <a:lnTo>
                  <a:pt x="188396" y="19965"/>
                </a:lnTo>
                <a:lnTo>
                  <a:pt x="189239" y="21957"/>
                </a:lnTo>
                <a:lnTo>
                  <a:pt x="190089" y="23950"/>
                </a:lnTo>
                <a:lnTo>
                  <a:pt x="190932" y="25935"/>
                </a:lnTo>
                <a:lnTo>
                  <a:pt x="191775" y="27921"/>
                </a:lnTo>
                <a:lnTo>
                  <a:pt x="192618" y="29907"/>
                </a:lnTo>
                <a:lnTo>
                  <a:pt x="193462" y="31892"/>
                </a:lnTo>
                <a:lnTo>
                  <a:pt x="194291" y="33830"/>
                </a:lnTo>
                <a:lnTo>
                  <a:pt x="195651" y="34476"/>
                </a:lnTo>
                <a:lnTo>
                  <a:pt x="196460" y="36312"/>
                </a:lnTo>
                <a:lnTo>
                  <a:pt x="197616" y="38930"/>
                </a:lnTo>
                <a:lnTo>
                  <a:pt x="198779" y="41542"/>
                </a:lnTo>
                <a:lnTo>
                  <a:pt x="199935" y="44153"/>
                </a:lnTo>
                <a:lnTo>
                  <a:pt x="201078" y="46771"/>
                </a:lnTo>
                <a:close/>
                <a:moveTo>
                  <a:pt x="782" y="73311"/>
                </a:moveTo>
                <a:lnTo>
                  <a:pt x="183" y="73747"/>
                </a:lnTo>
                <a:lnTo>
                  <a:pt x="0" y="72985"/>
                </a:lnTo>
                <a:lnTo>
                  <a:pt x="394" y="71271"/>
                </a:lnTo>
                <a:lnTo>
                  <a:pt x="1020" y="70775"/>
                </a:lnTo>
                <a:lnTo>
                  <a:pt x="1441" y="72047"/>
                </a:lnTo>
                <a:lnTo>
                  <a:pt x="1170" y="72747"/>
                </a:lnTo>
                <a:lnTo>
                  <a:pt x="782" y="73311"/>
                </a:lnTo>
                <a:close/>
                <a:moveTo>
                  <a:pt x="4543" y="99417"/>
                </a:moveTo>
                <a:lnTo>
                  <a:pt x="4291" y="99832"/>
                </a:lnTo>
                <a:lnTo>
                  <a:pt x="3944" y="99743"/>
                </a:lnTo>
                <a:lnTo>
                  <a:pt x="2761" y="98703"/>
                </a:lnTo>
                <a:lnTo>
                  <a:pt x="4060" y="97540"/>
                </a:lnTo>
                <a:lnTo>
                  <a:pt x="4753" y="98621"/>
                </a:lnTo>
                <a:lnTo>
                  <a:pt x="4543" y="99417"/>
                </a:lnTo>
                <a:close/>
                <a:moveTo>
                  <a:pt x="3937" y="104639"/>
                </a:moveTo>
                <a:lnTo>
                  <a:pt x="2672" y="105238"/>
                </a:lnTo>
                <a:lnTo>
                  <a:pt x="3536" y="103687"/>
                </a:lnTo>
                <a:lnTo>
                  <a:pt x="4420" y="103368"/>
                </a:lnTo>
                <a:lnTo>
                  <a:pt x="4665" y="103429"/>
                </a:lnTo>
                <a:lnTo>
                  <a:pt x="3937" y="104639"/>
                </a:lnTo>
                <a:close/>
                <a:moveTo>
                  <a:pt x="214004" y="125427"/>
                </a:moveTo>
                <a:lnTo>
                  <a:pt x="215188" y="125658"/>
                </a:lnTo>
                <a:lnTo>
                  <a:pt x="216976" y="124985"/>
                </a:lnTo>
                <a:lnTo>
                  <a:pt x="222103" y="124897"/>
                </a:lnTo>
                <a:lnTo>
                  <a:pt x="228284" y="127059"/>
                </a:lnTo>
                <a:lnTo>
                  <a:pt x="227115" y="127623"/>
                </a:lnTo>
                <a:lnTo>
                  <a:pt x="226421" y="128405"/>
                </a:lnTo>
                <a:lnTo>
                  <a:pt x="223708" y="129119"/>
                </a:lnTo>
                <a:lnTo>
                  <a:pt x="221002" y="130785"/>
                </a:lnTo>
                <a:lnTo>
                  <a:pt x="213168" y="131595"/>
                </a:lnTo>
                <a:lnTo>
                  <a:pt x="210870" y="131146"/>
                </a:lnTo>
                <a:lnTo>
                  <a:pt x="208979" y="129534"/>
                </a:lnTo>
                <a:lnTo>
                  <a:pt x="205477" y="127440"/>
                </a:lnTo>
                <a:lnTo>
                  <a:pt x="206857" y="126100"/>
                </a:lnTo>
                <a:lnTo>
                  <a:pt x="207157" y="125488"/>
                </a:lnTo>
                <a:lnTo>
                  <a:pt x="207673" y="124903"/>
                </a:lnTo>
                <a:lnTo>
                  <a:pt x="209652" y="123890"/>
                </a:lnTo>
                <a:lnTo>
                  <a:pt x="211631" y="124053"/>
                </a:lnTo>
                <a:lnTo>
                  <a:pt x="214004" y="12542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28" name="Google Shape;3928;p208"/>
          <p:cNvSpPr/>
          <p:nvPr/>
        </p:nvSpPr>
        <p:spPr>
          <a:xfrm>
            <a:off x="8488013" y="4772573"/>
            <a:ext cx="3447" cy="6459"/>
          </a:xfrm>
          <a:custGeom>
            <a:rect b="b" l="l" r="r" t="t"/>
            <a:pathLst>
              <a:path extrusionOk="0" h="6459" w="3447">
                <a:moveTo>
                  <a:pt x="2631" y="6297"/>
                </a:moveTo>
                <a:lnTo>
                  <a:pt x="1428" y="6460"/>
                </a:lnTo>
                <a:lnTo>
                  <a:pt x="864" y="5943"/>
                </a:lnTo>
                <a:lnTo>
                  <a:pt x="517" y="4719"/>
                </a:lnTo>
                <a:lnTo>
                  <a:pt x="870" y="3543"/>
                </a:lnTo>
                <a:lnTo>
                  <a:pt x="972" y="2591"/>
                </a:lnTo>
                <a:lnTo>
                  <a:pt x="0" y="938"/>
                </a:lnTo>
                <a:lnTo>
                  <a:pt x="952" y="0"/>
                </a:lnTo>
                <a:lnTo>
                  <a:pt x="1761" y="1095"/>
                </a:lnTo>
                <a:lnTo>
                  <a:pt x="2223" y="1170"/>
                </a:lnTo>
                <a:lnTo>
                  <a:pt x="3448" y="1931"/>
                </a:lnTo>
                <a:lnTo>
                  <a:pt x="3087" y="3332"/>
                </a:lnTo>
                <a:lnTo>
                  <a:pt x="3169" y="3794"/>
                </a:lnTo>
                <a:lnTo>
                  <a:pt x="2611" y="519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29" name="Google Shape;3929;p208"/>
          <p:cNvSpPr/>
          <p:nvPr/>
        </p:nvSpPr>
        <p:spPr>
          <a:xfrm>
            <a:off x="7942310" y="4961527"/>
            <a:ext cx="409145" cy="581485"/>
          </a:xfrm>
          <a:custGeom>
            <a:rect b="b" l="l" r="r" t="t"/>
            <a:pathLst>
              <a:path extrusionOk="0" h="581485" w="409145">
                <a:moveTo>
                  <a:pt x="283195" y="5256"/>
                </a:moveTo>
                <a:lnTo>
                  <a:pt x="283297" y="6337"/>
                </a:lnTo>
                <a:lnTo>
                  <a:pt x="283433" y="6827"/>
                </a:lnTo>
                <a:lnTo>
                  <a:pt x="284344" y="9676"/>
                </a:lnTo>
                <a:lnTo>
                  <a:pt x="285704" y="13947"/>
                </a:lnTo>
                <a:lnTo>
                  <a:pt x="286609" y="17891"/>
                </a:lnTo>
                <a:lnTo>
                  <a:pt x="287853" y="23310"/>
                </a:lnTo>
                <a:lnTo>
                  <a:pt x="287812" y="26337"/>
                </a:lnTo>
                <a:lnTo>
                  <a:pt x="288118" y="27506"/>
                </a:lnTo>
                <a:lnTo>
                  <a:pt x="289233" y="28968"/>
                </a:lnTo>
                <a:lnTo>
                  <a:pt x="290601" y="31484"/>
                </a:lnTo>
                <a:lnTo>
                  <a:pt x="291063" y="32905"/>
                </a:lnTo>
                <a:lnTo>
                  <a:pt x="291518" y="33973"/>
                </a:lnTo>
                <a:lnTo>
                  <a:pt x="292960" y="35999"/>
                </a:lnTo>
                <a:lnTo>
                  <a:pt x="294082" y="39073"/>
                </a:lnTo>
                <a:lnTo>
                  <a:pt x="295034" y="43146"/>
                </a:lnTo>
                <a:lnTo>
                  <a:pt x="295850" y="45105"/>
                </a:lnTo>
                <a:lnTo>
                  <a:pt x="296156" y="46070"/>
                </a:lnTo>
                <a:lnTo>
                  <a:pt x="296523" y="47824"/>
                </a:lnTo>
                <a:lnTo>
                  <a:pt x="296475" y="51531"/>
                </a:lnTo>
                <a:lnTo>
                  <a:pt x="296496" y="55835"/>
                </a:lnTo>
                <a:lnTo>
                  <a:pt x="296523" y="60643"/>
                </a:lnTo>
                <a:lnTo>
                  <a:pt x="296544" y="64621"/>
                </a:lnTo>
                <a:lnTo>
                  <a:pt x="296401" y="66633"/>
                </a:lnTo>
                <a:lnTo>
                  <a:pt x="296503" y="72366"/>
                </a:lnTo>
                <a:lnTo>
                  <a:pt x="295272" y="75351"/>
                </a:lnTo>
                <a:lnTo>
                  <a:pt x="295422" y="77704"/>
                </a:lnTo>
                <a:lnTo>
                  <a:pt x="295802" y="79227"/>
                </a:lnTo>
                <a:lnTo>
                  <a:pt x="295299" y="79465"/>
                </a:lnTo>
                <a:lnTo>
                  <a:pt x="294340" y="79737"/>
                </a:lnTo>
                <a:lnTo>
                  <a:pt x="289934" y="77323"/>
                </a:lnTo>
                <a:lnTo>
                  <a:pt x="285636" y="74773"/>
                </a:lnTo>
                <a:lnTo>
                  <a:pt x="285017" y="74698"/>
                </a:lnTo>
                <a:lnTo>
                  <a:pt x="284113" y="74964"/>
                </a:lnTo>
                <a:lnTo>
                  <a:pt x="281679" y="76813"/>
                </a:lnTo>
                <a:lnTo>
                  <a:pt x="279401" y="79710"/>
                </a:lnTo>
                <a:lnTo>
                  <a:pt x="278353" y="82185"/>
                </a:lnTo>
                <a:lnTo>
                  <a:pt x="276674" y="84742"/>
                </a:lnTo>
                <a:lnTo>
                  <a:pt x="273967" y="88863"/>
                </a:lnTo>
                <a:lnTo>
                  <a:pt x="273689" y="89754"/>
                </a:lnTo>
                <a:lnTo>
                  <a:pt x="273661" y="93113"/>
                </a:lnTo>
                <a:lnTo>
                  <a:pt x="273790" y="96316"/>
                </a:lnTo>
                <a:lnTo>
                  <a:pt x="274029" y="96765"/>
                </a:lnTo>
                <a:lnTo>
                  <a:pt x="275491" y="96914"/>
                </a:lnTo>
                <a:lnTo>
                  <a:pt x="276538" y="99539"/>
                </a:lnTo>
                <a:lnTo>
                  <a:pt x="278932" y="103728"/>
                </a:lnTo>
                <a:lnTo>
                  <a:pt x="282950" y="106421"/>
                </a:lnTo>
                <a:lnTo>
                  <a:pt x="286683" y="107645"/>
                </a:lnTo>
                <a:lnTo>
                  <a:pt x="291892" y="107951"/>
                </a:lnTo>
                <a:lnTo>
                  <a:pt x="296013" y="107862"/>
                </a:lnTo>
                <a:lnTo>
                  <a:pt x="295775" y="105033"/>
                </a:lnTo>
                <a:lnTo>
                  <a:pt x="296183" y="100498"/>
                </a:lnTo>
                <a:lnTo>
                  <a:pt x="296707" y="97451"/>
                </a:lnTo>
                <a:lnTo>
                  <a:pt x="297285" y="97315"/>
                </a:lnTo>
                <a:lnTo>
                  <a:pt x="298366" y="97608"/>
                </a:lnTo>
                <a:lnTo>
                  <a:pt x="298964" y="97920"/>
                </a:lnTo>
                <a:lnTo>
                  <a:pt x="300617" y="97791"/>
                </a:lnTo>
                <a:lnTo>
                  <a:pt x="303554" y="98390"/>
                </a:lnTo>
                <a:lnTo>
                  <a:pt x="305928" y="98328"/>
                </a:lnTo>
                <a:lnTo>
                  <a:pt x="308049" y="98267"/>
                </a:lnTo>
                <a:lnTo>
                  <a:pt x="311633" y="98165"/>
                </a:lnTo>
                <a:lnTo>
                  <a:pt x="313727" y="98131"/>
                </a:lnTo>
                <a:lnTo>
                  <a:pt x="313020" y="103048"/>
                </a:lnTo>
                <a:lnTo>
                  <a:pt x="310286" y="110766"/>
                </a:lnTo>
                <a:lnTo>
                  <a:pt x="309355" y="114315"/>
                </a:lnTo>
                <a:lnTo>
                  <a:pt x="307023" y="127038"/>
                </a:lnTo>
                <a:lnTo>
                  <a:pt x="303976" y="133478"/>
                </a:lnTo>
                <a:lnTo>
                  <a:pt x="302269" y="136144"/>
                </a:lnTo>
                <a:lnTo>
                  <a:pt x="297333" y="140863"/>
                </a:lnTo>
                <a:lnTo>
                  <a:pt x="295959" y="141822"/>
                </a:lnTo>
                <a:lnTo>
                  <a:pt x="294741" y="142434"/>
                </a:lnTo>
                <a:lnTo>
                  <a:pt x="292579" y="142978"/>
                </a:lnTo>
                <a:lnTo>
                  <a:pt x="284120" y="152566"/>
                </a:lnTo>
                <a:lnTo>
                  <a:pt x="280972" y="157203"/>
                </a:lnTo>
                <a:lnTo>
                  <a:pt x="278170" y="163983"/>
                </a:lnTo>
                <a:lnTo>
                  <a:pt x="275389" y="167716"/>
                </a:lnTo>
                <a:lnTo>
                  <a:pt x="271302" y="175699"/>
                </a:lnTo>
                <a:lnTo>
                  <a:pt x="267650" y="181881"/>
                </a:lnTo>
                <a:lnTo>
                  <a:pt x="264148" y="187538"/>
                </a:lnTo>
                <a:lnTo>
                  <a:pt x="258089" y="195345"/>
                </a:lnTo>
                <a:lnTo>
                  <a:pt x="255397" y="197609"/>
                </a:lnTo>
                <a:lnTo>
                  <a:pt x="253581" y="198643"/>
                </a:lnTo>
                <a:lnTo>
                  <a:pt x="248766" y="203192"/>
                </a:lnTo>
                <a:lnTo>
                  <a:pt x="241987" y="210536"/>
                </a:lnTo>
                <a:lnTo>
                  <a:pt x="236798" y="217064"/>
                </a:lnTo>
                <a:lnTo>
                  <a:pt x="229039" y="224503"/>
                </a:lnTo>
                <a:lnTo>
                  <a:pt x="224544" y="227768"/>
                </a:lnTo>
                <a:lnTo>
                  <a:pt x="217799" y="234207"/>
                </a:lnTo>
                <a:lnTo>
                  <a:pt x="215915" y="235159"/>
                </a:lnTo>
                <a:lnTo>
                  <a:pt x="208313" y="241164"/>
                </a:lnTo>
                <a:lnTo>
                  <a:pt x="202846" y="244822"/>
                </a:lnTo>
                <a:lnTo>
                  <a:pt x="193999" y="249072"/>
                </a:lnTo>
                <a:lnTo>
                  <a:pt x="190483" y="250262"/>
                </a:lnTo>
                <a:lnTo>
                  <a:pt x="182085" y="249161"/>
                </a:lnTo>
                <a:lnTo>
                  <a:pt x="178583" y="249745"/>
                </a:lnTo>
                <a:lnTo>
                  <a:pt x="175652" y="252316"/>
                </a:lnTo>
                <a:lnTo>
                  <a:pt x="175380" y="256015"/>
                </a:lnTo>
                <a:lnTo>
                  <a:pt x="174156" y="256572"/>
                </a:lnTo>
                <a:lnTo>
                  <a:pt x="172306" y="256409"/>
                </a:lnTo>
                <a:lnTo>
                  <a:pt x="166438" y="254866"/>
                </a:lnTo>
                <a:lnTo>
                  <a:pt x="163256" y="255158"/>
                </a:lnTo>
                <a:lnTo>
                  <a:pt x="161400" y="257137"/>
                </a:lnTo>
                <a:lnTo>
                  <a:pt x="159903" y="259639"/>
                </a:lnTo>
                <a:lnTo>
                  <a:pt x="155483" y="259769"/>
                </a:lnTo>
                <a:lnTo>
                  <a:pt x="147609" y="257178"/>
                </a:lnTo>
                <a:lnTo>
                  <a:pt x="138347" y="255600"/>
                </a:lnTo>
                <a:lnTo>
                  <a:pt x="136205" y="255423"/>
                </a:lnTo>
                <a:lnTo>
                  <a:pt x="131717" y="257348"/>
                </a:lnTo>
                <a:lnTo>
                  <a:pt x="130153" y="257627"/>
                </a:lnTo>
                <a:lnTo>
                  <a:pt x="123618" y="257212"/>
                </a:lnTo>
                <a:lnTo>
                  <a:pt x="119994" y="256001"/>
                </a:lnTo>
                <a:lnTo>
                  <a:pt x="116526" y="255995"/>
                </a:lnTo>
                <a:lnTo>
                  <a:pt x="113867" y="256994"/>
                </a:lnTo>
                <a:lnTo>
                  <a:pt x="110644" y="257348"/>
                </a:lnTo>
                <a:lnTo>
                  <a:pt x="101933" y="264318"/>
                </a:lnTo>
                <a:lnTo>
                  <a:pt x="97431" y="264325"/>
                </a:lnTo>
                <a:lnTo>
                  <a:pt x="93548" y="265134"/>
                </a:lnTo>
                <a:lnTo>
                  <a:pt x="91624" y="265107"/>
                </a:lnTo>
                <a:lnTo>
                  <a:pt x="88020" y="264127"/>
                </a:lnTo>
                <a:lnTo>
                  <a:pt x="86680" y="264196"/>
                </a:lnTo>
                <a:lnTo>
                  <a:pt x="84627" y="264630"/>
                </a:lnTo>
                <a:lnTo>
                  <a:pt x="82573" y="265862"/>
                </a:lnTo>
                <a:lnTo>
                  <a:pt x="77895" y="266392"/>
                </a:lnTo>
                <a:lnTo>
                  <a:pt x="76079" y="267446"/>
                </a:lnTo>
                <a:lnTo>
                  <a:pt x="68177" y="273845"/>
                </a:lnTo>
                <a:lnTo>
                  <a:pt x="66375" y="273586"/>
                </a:lnTo>
                <a:lnTo>
                  <a:pt x="64920" y="273172"/>
                </a:lnTo>
                <a:lnTo>
                  <a:pt x="60813" y="273090"/>
                </a:lnTo>
                <a:lnTo>
                  <a:pt x="56168" y="269683"/>
                </a:lnTo>
                <a:lnTo>
                  <a:pt x="54387" y="269901"/>
                </a:lnTo>
                <a:lnTo>
                  <a:pt x="54863" y="268881"/>
                </a:lnTo>
                <a:lnTo>
                  <a:pt x="55006" y="267072"/>
                </a:lnTo>
                <a:lnTo>
                  <a:pt x="54020" y="265793"/>
                </a:lnTo>
                <a:lnTo>
                  <a:pt x="53360" y="265222"/>
                </a:lnTo>
                <a:lnTo>
                  <a:pt x="51538" y="265331"/>
                </a:lnTo>
                <a:lnTo>
                  <a:pt x="50565" y="263794"/>
                </a:lnTo>
                <a:lnTo>
                  <a:pt x="47777" y="263651"/>
                </a:lnTo>
                <a:lnTo>
                  <a:pt x="46812" y="264039"/>
                </a:lnTo>
                <a:lnTo>
                  <a:pt x="45472" y="264121"/>
                </a:lnTo>
                <a:lnTo>
                  <a:pt x="45357" y="262564"/>
                </a:lnTo>
                <a:lnTo>
                  <a:pt x="45458" y="261584"/>
                </a:lnTo>
                <a:lnTo>
                  <a:pt x="45377" y="260081"/>
                </a:lnTo>
                <a:lnTo>
                  <a:pt x="45044" y="258238"/>
                </a:lnTo>
                <a:lnTo>
                  <a:pt x="43963" y="257654"/>
                </a:lnTo>
                <a:lnTo>
                  <a:pt x="43133" y="257409"/>
                </a:lnTo>
                <a:lnTo>
                  <a:pt x="41161" y="257538"/>
                </a:lnTo>
                <a:lnTo>
                  <a:pt x="39801" y="257735"/>
                </a:lnTo>
                <a:lnTo>
                  <a:pt x="39162" y="258272"/>
                </a:lnTo>
                <a:lnTo>
                  <a:pt x="38434" y="259626"/>
                </a:lnTo>
                <a:lnTo>
                  <a:pt x="38427" y="263733"/>
                </a:lnTo>
                <a:lnTo>
                  <a:pt x="37448" y="262557"/>
                </a:lnTo>
                <a:lnTo>
                  <a:pt x="36333" y="260095"/>
                </a:lnTo>
                <a:lnTo>
                  <a:pt x="35973" y="257470"/>
                </a:lnTo>
                <a:lnTo>
                  <a:pt x="36373" y="254376"/>
                </a:lnTo>
                <a:lnTo>
                  <a:pt x="38489" y="253200"/>
                </a:lnTo>
                <a:lnTo>
                  <a:pt x="38325" y="251112"/>
                </a:lnTo>
                <a:lnTo>
                  <a:pt x="37876" y="249303"/>
                </a:lnTo>
                <a:lnTo>
                  <a:pt x="35517" y="244679"/>
                </a:lnTo>
                <a:lnTo>
                  <a:pt x="34599" y="242564"/>
                </a:lnTo>
                <a:lnTo>
                  <a:pt x="32599" y="241137"/>
                </a:lnTo>
                <a:lnTo>
                  <a:pt x="31042" y="237695"/>
                </a:lnTo>
                <a:lnTo>
                  <a:pt x="29478" y="236451"/>
                </a:lnTo>
                <a:lnTo>
                  <a:pt x="28826" y="234044"/>
                </a:lnTo>
                <a:lnTo>
                  <a:pt x="27296" y="232126"/>
                </a:lnTo>
                <a:lnTo>
                  <a:pt x="26779" y="229094"/>
                </a:lnTo>
                <a:lnTo>
                  <a:pt x="27622" y="227360"/>
                </a:lnTo>
                <a:lnTo>
                  <a:pt x="28955" y="226408"/>
                </a:lnTo>
                <a:lnTo>
                  <a:pt x="30315" y="227910"/>
                </a:lnTo>
                <a:lnTo>
                  <a:pt x="32008" y="227326"/>
                </a:lnTo>
                <a:lnTo>
                  <a:pt x="34408" y="225136"/>
                </a:lnTo>
                <a:lnTo>
                  <a:pt x="35830" y="221818"/>
                </a:lnTo>
                <a:lnTo>
                  <a:pt x="35918" y="216520"/>
                </a:lnTo>
                <a:lnTo>
                  <a:pt x="35551" y="213222"/>
                </a:lnTo>
                <a:lnTo>
                  <a:pt x="33647" y="204722"/>
                </a:lnTo>
                <a:lnTo>
                  <a:pt x="32749" y="202771"/>
                </a:lnTo>
                <a:lnTo>
                  <a:pt x="28452" y="196712"/>
                </a:lnTo>
                <a:lnTo>
                  <a:pt x="23467" y="188626"/>
                </a:lnTo>
                <a:lnTo>
                  <a:pt x="17163" y="175944"/>
                </a:lnTo>
                <a:lnTo>
                  <a:pt x="14151" y="168356"/>
                </a:lnTo>
                <a:lnTo>
                  <a:pt x="9588" y="153124"/>
                </a:lnTo>
                <a:lnTo>
                  <a:pt x="5569" y="144548"/>
                </a:lnTo>
                <a:lnTo>
                  <a:pt x="633" y="136579"/>
                </a:lnTo>
                <a:lnTo>
                  <a:pt x="0" y="136062"/>
                </a:lnTo>
                <a:lnTo>
                  <a:pt x="755" y="135097"/>
                </a:lnTo>
                <a:lnTo>
                  <a:pt x="3414" y="133261"/>
                </a:lnTo>
                <a:lnTo>
                  <a:pt x="4617" y="132764"/>
                </a:lnTo>
                <a:lnTo>
                  <a:pt x="5263" y="132995"/>
                </a:lnTo>
                <a:lnTo>
                  <a:pt x="5889" y="132492"/>
                </a:lnTo>
                <a:lnTo>
                  <a:pt x="6494" y="131248"/>
                </a:lnTo>
                <a:lnTo>
                  <a:pt x="6630" y="130085"/>
                </a:lnTo>
                <a:lnTo>
                  <a:pt x="6930" y="128439"/>
                </a:lnTo>
                <a:lnTo>
                  <a:pt x="7521" y="127453"/>
                </a:lnTo>
                <a:lnTo>
                  <a:pt x="8174" y="125495"/>
                </a:lnTo>
                <a:lnTo>
                  <a:pt x="9282" y="124237"/>
                </a:lnTo>
                <a:lnTo>
                  <a:pt x="11628" y="123400"/>
                </a:lnTo>
                <a:lnTo>
                  <a:pt x="13403" y="124509"/>
                </a:lnTo>
                <a:lnTo>
                  <a:pt x="14144" y="125590"/>
                </a:lnTo>
                <a:lnTo>
                  <a:pt x="14450" y="127018"/>
                </a:lnTo>
                <a:lnTo>
                  <a:pt x="15239" y="127712"/>
                </a:lnTo>
                <a:lnTo>
                  <a:pt x="16504" y="127664"/>
                </a:lnTo>
                <a:lnTo>
                  <a:pt x="17395" y="128541"/>
                </a:lnTo>
                <a:lnTo>
                  <a:pt x="17912" y="130350"/>
                </a:lnTo>
                <a:lnTo>
                  <a:pt x="17809" y="131656"/>
                </a:lnTo>
                <a:lnTo>
                  <a:pt x="17089" y="132472"/>
                </a:lnTo>
                <a:lnTo>
                  <a:pt x="17191" y="133539"/>
                </a:lnTo>
                <a:lnTo>
                  <a:pt x="18109" y="134865"/>
                </a:lnTo>
                <a:lnTo>
                  <a:pt x="18489" y="136130"/>
                </a:lnTo>
                <a:lnTo>
                  <a:pt x="19101" y="137803"/>
                </a:lnTo>
                <a:lnTo>
                  <a:pt x="22325" y="138775"/>
                </a:lnTo>
                <a:lnTo>
                  <a:pt x="23902" y="139319"/>
                </a:lnTo>
                <a:lnTo>
                  <a:pt x="26615" y="139503"/>
                </a:lnTo>
                <a:lnTo>
                  <a:pt x="29179" y="140251"/>
                </a:lnTo>
                <a:lnTo>
                  <a:pt x="31593" y="141556"/>
                </a:lnTo>
                <a:lnTo>
                  <a:pt x="35565" y="141869"/>
                </a:lnTo>
                <a:lnTo>
                  <a:pt x="41093" y="141196"/>
                </a:lnTo>
                <a:lnTo>
                  <a:pt x="45642" y="141495"/>
                </a:lnTo>
                <a:lnTo>
                  <a:pt x="49212" y="142774"/>
                </a:lnTo>
                <a:lnTo>
                  <a:pt x="51803" y="143012"/>
                </a:lnTo>
                <a:lnTo>
                  <a:pt x="53408" y="142203"/>
                </a:lnTo>
                <a:lnTo>
                  <a:pt x="54108" y="141040"/>
                </a:lnTo>
                <a:lnTo>
                  <a:pt x="53890" y="139516"/>
                </a:lnTo>
                <a:lnTo>
                  <a:pt x="54686" y="138558"/>
                </a:lnTo>
                <a:lnTo>
                  <a:pt x="56488" y="138150"/>
                </a:lnTo>
                <a:lnTo>
                  <a:pt x="57930" y="137007"/>
                </a:lnTo>
                <a:lnTo>
                  <a:pt x="59018" y="135124"/>
                </a:lnTo>
                <a:lnTo>
                  <a:pt x="61527" y="133594"/>
                </a:lnTo>
                <a:lnTo>
                  <a:pt x="65464" y="132417"/>
                </a:lnTo>
                <a:lnTo>
                  <a:pt x="67423" y="132458"/>
                </a:lnTo>
                <a:lnTo>
                  <a:pt x="67423" y="129418"/>
                </a:lnTo>
                <a:lnTo>
                  <a:pt x="67423" y="119844"/>
                </a:lnTo>
                <a:lnTo>
                  <a:pt x="67423" y="110317"/>
                </a:lnTo>
                <a:lnTo>
                  <a:pt x="67423" y="100824"/>
                </a:lnTo>
                <a:lnTo>
                  <a:pt x="67423" y="91365"/>
                </a:lnTo>
                <a:lnTo>
                  <a:pt x="67423" y="81947"/>
                </a:lnTo>
                <a:lnTo>
                  <a:pt x="67423" y="72570"/>
                </a:lnTo>
                <a:lnTo>
                  <a:pt x="67423" y="63220"/>
                </a:lnTo>
                <a:lnTo>
                  <a:pt x="67423" y="54427"/>
                </a:lnTo>
                <a:lnTo>
                  <a:pt x="68340" y="55060"/>
                </a:lnTo>
                <a:lnTo>
                  <a:pt x="74386" y="59725"/>
                </a:lnTo>
                <a:lnTo>
                  <a:pt x="76018" y="62180"/>
                </a:lnTo>
                <a:lnTo>
                  <a:pt x="76827" y="63737"/>
                </a:lnTo>
                <a:lnTo>
                  <a:pt x="79425" y="69401"/>
                </a:lnTo>
                <a:lnTo>
                  <a:pt x="81356" y="74494"/>
                </a:lnTo>
                <a:lnTo>
                  <a:pt x="82927" y="78343"/>
                </a:lnTo>
                <a:lnTo>
                  <a:pt x="83049" y="80104"/>
                </a:lnTo>
                <a:lnTo>
                  <a:pt x="83274" y="81825"/>
                </a:lnTo>
                <a:lnTo>
                  <a:pt x="83498" y="82675"/>
                </a:lnTo>
                <a:lnTo>
                  <a:pt x="83355" y="83613"/>
                </a:lnTo>
                <a:lnTo>
                  <a:pt x="82247" y="85715"/>
                </a:lnTo>
                <a:lnTo>
                  <a:pt x="81118" y="87319"/>
                </a:lnTo>
                <a:lnTo>
                  <a:pt x="79758" y="89516"/>
                </a:lnTo>
                <a:lnTo>
                  <a:pt x="79629" y="92420"/>
                </a:lnTo>
                <a:lnTo>
                  <a:pt x="80037" y="95847"/>
                </a:lnTo>
                <a:lnTo>
                  <a:pt x="80873" y="97553"/>
                </a:lnTo>
                <a:lnTo>
                  <a:pt x="81920" y="98118"/>
                </a:lnTo>
                <a:lnTo>
                  <a:pt x="84423" y="97268"/>
                </a:lnTo>
                <a:lnTo>
                  <a:pt x="86007" y="97533"/>
                </a:lnTo>
                <a:lnTo>
                  <a:pt x="88244" y="98186"/>
                </a:lnTo>
                <a:lnTo>
                  <a:pt x="95575" y="97785"/>
                </a:lnTo>
                <a:lnTo>
                  <a:pt x="96459" y="97995"/>
                </a:lnTo>
                <a:lnTo>
                  <a:pt x="99227" y="98240"/>
                </a:lnTo>
                <a:lnTo>
                  <a:pt x="100151" y="97955"/>
                </a:lnTo>
                <a:lnTo>
                  <a:pt x="100981" y="97227"/>
                </a:lnTo>
                <a:lnTo>
                  <a:pt x="101940" y="95173"/>
                </a:lnTo>
                <a:lnTo>
                  <a:pt x="102796" y="94493"/>
                </a:lnTo>
                <a:lnTo>
                  <a:pt x="104354" y="94147"/>
                </a:lnTo>
                <a:lnTo>
                  <a:pt x="106196" y="93589"/>
                </a:lnTo>
                <a:lnTo>
                  <a:pt x="107720" y="92406"/>
                </a:lnTo>
                <a:lnTo>
                  <a:pt x="110134" y="88346"/>
                </a:lnTo>
                <a:lnTo>
                  <a:pt x="114969" y="84749"/>
                </a:lnTo>
                <a:lnTo>
                  <a:pt x="116451" y="83892"/>
                </a:lnTo>
                <a:lnTo>
                  <a:pt x="117389" y="82926"/>
                </a:lnTo>
                <a:lnTo>
                  <a:pt x="118205" y="81628"/>
                </a:lnTo>
                <a:lnTo>
                  <a:pt x="119899" y="77112"/>
                </a:lnTo>
                <a:lnTo>
                  <a:pt x="121177" y="73359"/>
                </a:lnTo>
                <a:lnTo>
                  <a:pt x="121612" y="71591"/>
                </a:lnTo>
                <a:lnTo>
                  <a:pt x="122755" y="68708"/>
                </a:lnTo>
                <a:lnTo>
                  <a:pt x="124135" y="66865"/>
                </a:lnTo>
                <a:lnTo>
                  <a:pt x="125488" y="65893"/>
                </a:lnTo>
                <a:lnTo>
                  <a:pt x="126168" y="65648"/>
                </a:lnTo>
                <a:lnTo>
                  <a:pt x="127909" y="65151"/>
                </a:lnTo>
                <a:lnTo>
                  <a:pt x="130146" y="64689"/>
                </a:lnTo>
                <a:lnTo>
                  <a:pt x="132499" y="65206"/>
                </a:lnTo>
                <a:lnTo>
                  <a:pt x="135022" y="66321"/>
                </a:lnTo>
                <a:lnTo>
                  <a:pt x="137871" y="68198"/>
                </a:lnTo>
                <a:lnTo>
                  <a:pt x="140789" y="70523"/>
                </a:lnTo>
                <a:lnTo>
                  <a:pt x="142128" y="71706"/>
                </a:lnTo>
                <a:lnTo>
                  <a:pt x="143576" y="72237"/>
                </a:lnTo>
                <a:lnTo>
                  <a:pt x="146154" y="72420"/>
                </a:lnTo>
                <a:lnTo>
                  <a:pt x="147840" y="72380"/>
                </a:lnTo>
                <a:lnTo>
                  <a:pt x="150465" y="74691"/>
                </a:lnTo>
                <a:lnTo>
                  <a:pt x="151791" y="74835"/>
                </a:lnTo>
                <a:lnTo>
                  <a:pt x="154763" y="75535"/>
                </a:lnTo>
                <a:lnTo>
                  <a:pt x="158434" y="76256"/>
                </a:lnTo>
                <a:lnTo>
                  <a:pt x="160740" y="76174"/>
                </a:lnTo>
                <a:lnTo>
                  <a:pt x="163215" y="74923"/>
                </a:lnTo>
                <a:lnTo>
                  <a:pt x="164997" y="74868"/>
                </a:lnTo>
                <a:lnTo>
                  <a:pt x="167302" y="74970"/>
                </a:lnTo>
                <a:lnTo>
                  <a:pt x="169838" y="74630"/>
                </a:lnTo>
                <a:lnTo>
                  <a:pt x="171695" y="74093"/>
                </a:lnTo>
                <a:lnTo>
                  <a:pt x="173116" y="73005"/>
                </a:lnTo>
                <a:lnTo>
                  <a:pt x="174367" y="71815"/>
                </a:lnTo>
                <a:lnTo>
                  <a:pt x="175809" y="68272"/>
                </a:lnTo>
                <a:lnTo>
                  <a:pt x="176638" y="65430"/>
                </a:lnTo>
                <a:lnTo>
                  <a:pt x="177917" y="62159"/>
                </a:lnTo>
                <a:lnTo>
                  <a:pt x="179487" y="57732"/>
                </a:lnTo>
                <a:lnTo>
                  <a:pt x="180052" y="54652"/>
                </a:lnTo>
                <a:lnTo>
                  <a:pt x="180623" y="53802"/>
                </a:lnTo>
                <a:lnTo>
                  <a:pt x="182908" y="52864"/>
                </a:lnTo>
                <a:lnTo>
                  <a:pt x="184791" y="52217"/>
                </a:lnTo>
                <a:lnTo>
                  <a:pt x="189878" y="51007"/>
                </a:lnTo>
                <a:lnTo>
                  <a:pt x="190918" y="50361"/>
                </a:lnTo>
                <a:lnTo>
                  <a:pt x="191870" y="48913"/>
                </a:lnTo>
                <a:lnTo>
                  <a:pt x="194087" y="46458"/>
                </a:lnTo>
                <a:lnTo>
                  <a:pt x="196821" y="44411"/>
                </a:lnTo>
                <a:lnTo>
                  <a:pt x="198235" y="43241"/>
                </a:lnTo>
                <a:lnTo>
                  <a:pt x="200819" y="33327"/>
                </a:lnTo>
                <a:lnTo>
                  <a:pt x="201132" y="32103"/>
                </a:lnTo>
                <a:lnTo>
                  <a:pt x="203009" y="29478"/>
                </a:lnTo>
                <a:lnTo>
                  <a:pt x="204172" y="28370"/>
                </a:lnTo>
                <a:lnTo>
                  <a:pt x="204920" y="28349"/>
                </a:lnTo>
                <a:lnTo>
                  <a:pt x="205980" y="27656"/>
                </a:lnTo>
                <a:lnTo>
                  <a:pt x="207361" y="26296"/>
                </a:lnTo>
                <a:lnTo>
                  <a:pt x="209000" y="25452"/>
                </a:lnTo>
                <a:lnTo>
                  <a:pt x="210897" y="25140"/>
                </a:lnTo>
                <a:lnTo>
                  <a:pt x="212128" y="24235"/>
                </a:lnTo>
                <a:lnTo>
                  <a:pt x="212692" y="22753"/>
                </a:lnTo>
                <a:lnTo>
                  <a:pt x="213671" y="22032"/>
                </a:lnTo>
                <a:lnTo>
                  <a:pt x="215065" y="22073"/>
                </a:lnTo>
                <a:lnTo>
                  <a:pt x="215861" y="21604"/>
                </a:lnTo>
                <a:lnTo>
                  <a:pt x="216051" y="20618"/>
                </a:lnTo>
                <a:lnTo>
                  <a:pt x="216894" y="19768"/>
                </a:lnTo>
                <a:lnTo>
                  <a:pt x="218384" y="19067"/>
                </a:lnTo>
                <a:lnTo>
                  <a:pt x="219159" y="18231"/>
                </a:lnTo>
                <a:lnTo>
                  <a:pt x="219234" y="17272"/>
                </a:lnTo>
                <a:lnTo>
                  <a:pt x="221009" y="14939"/>
                </a:lnTo>
                <a:lnTo>
                  <a:pt x="224483" y="11234"/>
                </a:lnTo>
                <a:lnTo>
                  <a:pt x="227754" y="9173"/>
                </a:lnTo>
                <a:lnTo>
                  <a:pt x="230828" y="8752"/>
                </a:lnTo>
                <a:lnTo>
                  <a:pt x="233745" y="7983"/>
                </a:lnTo>
                <a:lnTo>
                  <a:pt x="236499" y="6861"/>
                </a:lnTo>
                <a:lnTo>
                  <a:pt x="238519" y="5100"/>
                </a:lnTo>
                <a:lnTo>
                  <a:pt x="239811" y="2706"/>
                </a:lnTo>
                <a:lnTo>
                  <a:pt x="242034" y="1367"/>
                </a:lnTo>
                <a:lnTo>
                  <a:pt x="246516" y="972"/>
                </a:lnTo>
                <a:lnTo>
                  <a:pt x="246760" y="952"/>
                </a:lnTo>
                <a:lnTo>
                  <a:pt x="252214" y="0"/>
                </a:lnTo>
                <a:lnTo>
                  <a:pt x="256777" y="775"/>
                </a:lnTo>
                <a:lnTo>
                  <a:pt x="262278" y="2965"/>
                </a:lnTo>
                <a:lnTo>
                  <a:pt x="267426" y="3740"/>
                </a:lnTo>
                <a:lnTo>
                  <a:pt x="272227" y="3101"/>
                </a:lnTo>
                <a:lnTo>
                  <a:pt x="276130" y="2958"/>
                </a:lnTo>
                <a:lnTo>
                  <a:pt x="279129" y="3312"/>
                </a:lnTo>
                <a:lnTo>
                  <a:pt x="281495" y="4073"/>
                </a:lnTo>
                <a:lnTo>
                  <a:pt x="283195" y="5256"/>
                </a:lnTo>
                <a:close/>
                <a:moveTo>
                  <a:pt x="234513" y="168403"/>
                </a:moveTo>
                <a:lnTo>
                  <a:pt x="237648" y="167009"/>
                </a:lnTo>
                <a:lnTo>
                  <a:pt x="239063" y="166159"/>
                </a:lnTo>
                <a:lnTo>
                  <a:pt x="240083" y="165459"/>
                </a:lnTo>
                <a:lnTo>
                  <a:pt x="241402" y="164398"/>
                </a:lnTo>
                <a:lnTo>
                  <a:pt x="241858" y="161821"/>
                </a:lnTo>
                <a:lnTo>
                  <a:pt x="242245" y="159631"/>
                </a:lnTo>
                <a:lnTo>
                  <a:pt x="243252" y="158550"/>
                </a:lnTo>
                <a:lnTo>
                  <a:pt x="244285" y="157836"/>
                </a:lnTo>
                <a:lnTo>
                  <a:pt x="245135" y="156700"/>
                </a:lnTo>
                <a:lnTo>
                  <a:pt x="246189" y="153974"/>
                </a:lnTo>
                <a:lnTo>
                  <a:pt x="246910" y="151308"/>
                </a:lnTo>
                <a:lnTo>
                  <a:pt x="246985" y="150220"/>
                </a:lnTo>
                <a:lnTo>
                  <a:pt x="246611" y="149105"/>
                </a:lnTo>
                <a:lnTo>
                  <a:pt x="245937" y="147914"/>
                </a:lnTo>
                <a:lnTo>
                  <a:pt x="245278" y="146310"/>
                </a:lnTo>
                <a:lnTo>
                  <a:pt x="244482" y="146058"/>
                </a:lnTo>
                <a:lnTo>
                  <a:pt x="242925" y="145161"/>
                </a:lnTo>
                <a:lnTo>
                  <a:pt x="240634" y="143352"/>
                </a:lnTo>
                <a:lnTo>
                  <a:pt x="238648" y="141781"/>
                </a:lnTo>
                <a:lnTo>
                  <a:pt x="236785" y="139503"/>
                </a:lnTo>
                <a:lnTo>
                  <a:pt x="236023" y="139129"/>
                </a:lnTo>
                <a:lnTo>
                  <a:pt x="234221" y="137585"/>
                </a:lnTo>
                <a:lnTo>
                  <a:pt x="233446" y="136701"/>
                </a:lnTo>
                <a:lnTo>
                  <a:pt x="232902" y="135640"/>
                </a:lnTo>
                <a:lnTo>
                  <a:pt x="232392" y="135294"/>
                </a:lnTo>
                <a:lnTo>
                  <a:pt x="231583" y="135566"/>
                </a:lnTo>
                <a:lnTo>
                  <a:pt x="229454" y="136035"/>
                </a:lnTo>
                <a:lnTo>
                  <a:pt x="224891" y="137884"/>
                </a:lnTo>
                <a:lnTo>
                  <a:pt x="222063" y="139585"/>
                </a:lnTo>
                <a:lnTo>
                  <a:pt x="219683" y="141611"/>
                </a:lnTo>
                <a:lnTo>
                  <a:pt x="217214" y="142386"/>
                </a:lnTo>
                <a:lnTo>
                  <a:pt x="215405" y="143059"/>
                </a:lnTo>
                <a:lnTo>
                  <a:pt x="213970" y="145378"/>
                </a:lnTo>
                <a:lnTo>
                  <a:pt x="212631" y="147540"/>
                </a:lnTo>
                <a:lnTo>
                  <a:pt x="211427" y="149492"/>
                </a:lnTo>
                <a:lnTo>
                  <a:pt x="210734" y="150369"/>
                </a:lnTo>
                <a:lnTo>
                  <a:pt x="210108" y="150934"/>
                </a:lnTo>
                <a:lnTo>
                  <a:pt x="209476" y="152185"/>
                </a:lnTo>
                <a:lnTo>
                  <a:pt x="208177" y="154266"/>
                </a:lnTo>
                <a:lnTo>
                  <a:pt x="206987" y="155660"/>
                </a:lnTo>
                <a:lnTo>
                  <a:pt x="205328" y="156422"/>
                </a:lnTo>
                <a:lnTo>
                  <a:pt x="203186" y="157407"/>
                </a:lnTo>
                <a:lnTo>
                  <a:pt x="202458" y="157979"/>
                </a:lnTo>
                <a:lnTo>
                  <a:pt x="202356" y="158822"/>
                </a:lnTo>
                <a:lnTo>
                  <a:pt x="203118" y="160780"/>
                </a:lnTo>
                <a:lnTo>
                  <a:pt x="203852" y="162671"/>
                </a:lnTo>
                <a:lnTo>
                  <a:pt x="205056" y="164888"/>
                </a:lnTo>
                <a:lnTo>
                  <a:pt x="205940" y="166513"/>
                </a:lnTo>
                <a:lnTo>
                  <a:pt x="207334" y="168498"/>
                </a:lnTo>
                <a:lnTo>
                  <a:pt x="208150" y="169661"/>
                </a:lnTo>
                <a:lnTo>
                  <a:pt x="208041" y="171613"/>
                </a:lnTo>
                <a:lnTo>
                  <a:pt x="208320" y="172313"/>
                </a:lnTo>
                <a:lnTo>
                  <a:pt x="208782" y="173122"/>
                </a:lnTo>
                <a:lnTo>
                  <a:pt x="209170" y="173326"/>
                </a:lnTo>
                <a:lnTo>
                  <a:pt x="209605" y="173619"/>
                </a:lnTo>
                <a:lnTo>
                  <a:pt x="210761" y="174183"/>
                </a:lnTo>
                <a:lnTo>
                  <a:pt x="211040" y="174557"/>
                </a:lnTo>
                <a:lnTo>
                  <a:pt x="211849" y="175224"/>
                </a:lnTo>
                <a:lnTo>
                  <a:pt x="212624" y="176441"/>
                </a:lnTo>
                <a:lnTo>
                  <a:pt x="214093" y="178114"/>
                </a:lnTo>
                <a:lnTo>
                  <a:pt x="215745" y="179385"/>
                </a:lnTo>
                <a:lnTo>
                  <a:pt x="218581" y="179909"/>
                </a:lnTo>
                <a:lnTo>
                  <a:pt x="220798" y="180317"/>
                </a:lnTo>
                <a:lnTo>
                  <a:pt x="221532" y="180065"/>
                </a:lnTo>
                <a:lnTo>
                  <a:pt x="222287" y="179038"/>
                </a:lnTo>
                <a:lnTo>
                  <a:pt x="222906" y="177733"/>
                </a:lnTo>
                <a:lnTo>
                  <a:pt x="223103" y="176074"/>
                </a:lnTo>
                <a:lnTo>
                  <a:pt x="223810" y="175190"/>
                </a:lnTo>
                <a:lnTo>
                  <a:pt x="226469" y="170980"/>
                </a:lnTo>
                <a:lnTo>
                  <a:pt x="227931" y="169423"/>
                </a:lnTo>
                <a:lnTo>
                  <a:pt x="228829" y="169307"/>
                </a:lnTo>
                <a:lnTo>
                  <a:pt x="229978" y="169009"/>
                </a:lnTo>
                <a:lnTo>
                  <a:pt x="231447" y="168879"/>
                </a:lnTo>
                <a:lnTo>
                  <a:pt x="232548" y="169009"/>
                </a:lnTo>
                <a:lnTo>
                  <a:pt x="232786" y="168961"/>
                </a:lnTo>
                <a:lnTo>
                  <a:pt x="234513" y="168403"/>
                </a:lnTo>
                <a:close/>
                <a:moveTo>
                  <a:pt x="408561" y="580969"/>
                </a:moveTo>
                <a:lnTo>
                  <a:pt x="407738" y="581486"/>
                </a:lnTo>
                <a:lnTo>
                  <a:pt x="403883" y="581030"/>
                </a:lnTo>
                <a:lnTo>
                  <a:pt x="403468" y="579963"/>
                </a:lnTo>
                <a:lnTo>
                  <a:pt x="404603" y="578317"/>
                </a:lnTo>
                <a:lnTo>
                  <a:pt x="405276" y="577623"/>
                </a:lnTo>
                <a:lnTo>
                  <a:pt x="407269" y="577997"/>
                </a:lnTo>
                <a:lnTo>
                  <a:pt x="408860" y="579330"/>
                </a:lnTo>
                <a:lnTo>
                  <a:pt x="409146" y="579779"/>
                </a:lnTo>
                <a:lnTo>
                  <a:pt x="408561" y="580969"/>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30" name="Google Shape;3930;p208"/>
          <p:cNvSpPr/>
          <p:nvPr/>
        </p:nvSpPr>
        <p:spPr>
          <a:xfrm>
            <a:off x="8047855" y="4686580"/>
            <a:ext cx="222953" cy="192012"/>
          </a:xfrm>
          <a:custGeom>
            <a:rect b="b" l="l" r="r" t="t"/>
            <a:pathLst>
              <a:path extrusionOk="0" h="192012" w="222953">
                <a:moveTo>
                  <a:pt x="208802" y="23290"/>
                </a:moveTo>
                <a:lnTo>
                  <a:pt x="208870" y="23800"/>
                </a:lnTo>
                <a:lnTo>
                  <a:pt x="209394" y="24766"/>
                </a:lnTo>
                <a:lnTo>
                  <a:pt x="209945" y="25459"/>
                </a:lnTo>
                <a:lnTo>
                  <a:pt x="209993" y="26479"/>
                </a:lnTo>
                <a:lnTo>
                  <a:pt x="210251" y="27431"/>
                </a:lnTo>
                <a:lnTo>
                  <a:pt x="211054" y="27663"/>
                </a:lnTo>
                <a:lnTo>
                  <a:pt x="211713" y="27724"/>
                </a:lnTo>
                <a:lnTo>
                  <a:pt x="212325" y="27044"/>
                </a:lnTo>
                <a:lnTo>
                  <a:pt x="213154" y="27057"/>
                </a:lnTo>
                <a:lnTo>
                  <a:pt x="214066" y="27493"/>
                </a:lnTo>
                <a:lnTo>
                  <a:pt x="214392" y="28587"/>
                </a:lnTo>
                <a:lnTo>
                  <a:pt x="215106" y="30056"/>
                </a:lnTo>
                <a:lnTo>
                  <a:pt x="216255" y="31063"/>
                </a:lnTo>
                <a:lnTo>
                  <a:pt x="217031" y="32035"/>
                </a:lnTo>
                <a:lnTo>
                  <a:pt x="216765" y="33803"/>
                </a:lnTo>
                <a:lnTo>
                  <a:pt x="216276" y="35415"/>
                </a:lnTo>
                <a:lnTo>
                  <a:pt x="217840" y="37013"/>
                </a:lnTo>
                <a:lnTo>
                  <a:pt x="219873" y="38529"/>
                </a:lnTo>
                <a:lnTo>
                  <a:pt x="220424" y="39202"/>
                </a:lnTo>
                <a:lnTo>
                  <a:pt x="220587" y="41460"/>
                </a:lnTo>
                <a:lnTo>
                  <a:pt x="220900" y="42221"/>
                </a:lnTo>
                <a:lnTo>
                  <a:pt x="222280" y="44098"/>
                </a:lnTo>
                <a:lnTo>
                  <a:pt x="222954" y="45343"/>
                </a:lnTo>
                <a:lnTo>
                  <a:pt x="222906" y="46063"/>
                </a:lnTo>
                <a:lnTo>
                  <a:pt x="219200" y="49783"/>
                </a:lnTo>
                <a:lnTo>
                  <a:pt x="218023" y="50144"/>
                </a:lnTo>
                <a:lnTo>
                  <a:pt x="216908" y="50354"/>
                </a:lnTo>
                <a:lnTo>
                  <a:pt x="215915" y="51116"/>
                </a:lnTo>
                <a:lnTo>
                  <a:pt x="215317" y="51912"/>
                </a:lnTo>
                <a:lnTo>
                  <a:pt x="215535" y="52333"/>
                </a:lnTo>
                <a:lnTo>
                  <a:pt x="215929" y="53605"/>
                </a:lnTo>
                <a:lnTo>
                  <a:pt x="216793" y="55618"/>
                </a:lnTo>
                <a:lnTo>
                  <a:pt x="217575" y="57025"/>
                </a:lnTo>
                <a:lnTo>
                  <a:pt x="216922" y="58786"/>
                </a:lnTo>
                <a:lnTo>
                  <a:pt x="215453" y="61778"/>
                </a:lnTo>
                <a:lnTo>
                  <a:pt x="214773" y="62044"/>
                </a:lnTo>
                <a:lnTo>
                  <a:pt x="214651" y="64308"/>
                </a:lnTo>
                <a:lnTo>
                  <a:pt x="215099" y="65138"/>
                </a:lnTo>
                <a:lnTo>
                  <a:pt x="215834" y="65790"/>
                </a:lnTo>
                <a:lnTo>
                  <a:pt x="216133" y="67327"/>
                </a:lnTo>
                <a:lnTo>
                  <a:pt x="216154" y="69449"/>
                </a:lnTo>
                <a:lnTo>
                  <a:pt x="216072" y="71156"/>
                </a:lnTo>
                <a:lnTo>
                  <a:pt x="215147" y="75501"/>
                </a:lnTo>
                <a:lnTo>
                  <a:pt x="216820" y="79302"/>
                </a:lnTo>
                <a:lnTo>
                  <a:pt x="217391" y="79717"/>
                </a:lnTo>
                <a:lnTo>
                  <a:pt x="219710" y="79744"/>
                </a:lnTo>
                <a:lnTo>
                  <a:pt x="220104" y="80064"/>
                </a:lnTo>
                <a:lnTo>
                  <a:pt x="219554" y="81145"/>
                </a:lnTo>
                <a:lnTo>
                  <a:pt x="218547" y="82260"/>
                </a:lnTo>
                <a:lnTo>
                  <a:pt x="217928" y="82825"/>
                </a:lnTo>
                <a:lnTo>
                  <a:pt x="214977" y="84123"/>
                </a:lnTo>
                <a:lnTo>
                  <a:pt x="210741" y="85558"/>
                </a:lnTo>
                <a:lnTo>
                  <a:pt x="209857" y="86932"/>
                </a:lnTo>
                <a:lnTo>
                  <a:pt x="209292" y="88938"/>
                </a:lnTo>
                <a:lnTo>
                  <a:pt x="209768" y="90114"/>
                </a:lnTo>
                <a:lnTo>
                  <a:pt x="210326" y="90787"/>
                </a:lnTo>
                <a:lnTo>
                  <a:pt x="210149" y="92535"/>
                </a:lnTo>
                <a:lnTo>
                  <a:pt x="209775" y="94385"/>
                </a:lnTo>
                <a:lnTo>
                  <a:pt x="209904" y="95840"/>
                </a:lnTo>
                <a:lnTo>
                  <a:pt x="209714" y="97125"/>
                </a:lnTo>
                <a:lnTo>
                  <a:pt x="209156" y="97757"/>
                </a:lnTo>
                <a:lnTo>
                  <a:pt x="208415" y="99695"/>
                </a:lnTo>
                <a:lnTo>
                  <a:pt x="207504" y="101647"/>
                </a:lnTo>
                <a:lnTo>
                  <a:pt x="206783" y="102538"/>
                </a:lnTo>
                <a:lnTo>
                  <a:pt x="205722" y="103470"/>
                </a:lnTo>
                <a:lnTo>
                  <a:pt x="204043" y="104245"/>
                </a:lnTo>
                <a:lnTo>
                  <a:pt x="204070" y="104639"/>
                </a:lnTo>
                <a:lnTo>
                  <a:pt x="205974" y="105537"/>
                </a:lnTo>
                <a:lnTo>
                  <a:pt x="206463" y="106162"/>
                </a:lnTo>
                <a:lnTo>
                  <a:pt x="206640" y="106591"/>
                </a:lnTo>
                <a:lnTo>
                  <a:pt x="206232" y="106999"/>
                </a:lnTo>
                <a:lnTo>
                  <a:pt x="205844" y="107577"/>
                </a:lnTo>
                <a:lnTo>
                  <a:pt x="206722" y="108175"/>
                </a:lnTo>
                <a:lnTo>
                  <a:pt x="207796" y="108678"/>
                </a:lnTo>
                <a:lnTo>
                  <a:pt x="208809" y="109977"/>
                </a:lnTo>
                <a:lnTo>
                  <a:pt x="209714" y="111793"/>
                </a:lnTo>
                <a:lnTo>
                  <a:pt x="209972" y="112432"/>
                </a:lnTo>
                <a:lnTo>
                  <a:pt x="210183" y="112684"/>
                </a:lnTo>
                <a:lnTo>
                  <a:pt x="210509" y="112711"/>
                </a:lnTo>
                <a:lnTo>
                  <a:pt x="211142" y="112439"/>
                </a:lnTo>
                <a:lnTo>
                  <a:pt x="212304" y="111446"/>
                </a:lnTo>
                <a:lnTo>
                  <a:pt x="213154" y="111092"/>
                </a:lnTo>
                <a:lnTo>
                  <a:pt x="214181" y="112507"/>
                </a:lnTo>
                <a:lnTo>
                  <a:pt x="210081" y="113907"/>
                </a:lnTo>
                <a:lnTo>
                  <a:pt x="207932" y="114642"/>
                </a:lnTo>
                <a:lnTo>
                  <a:pt x="201805" y="116736"/>
                </a:lnTo>
                <a:lnTo>
                  <a:pt x="196454" y="118566"/>
                </a:lnTo>
                <a:lnTo>
                  <a:pt x="195059" y="118912"/>
                </a:lnTo>
                <a:lnTo>
                  <a:pt x="192285" y="119803"/>
                </a:lnTo>
                <a:lnTo>
                  <a:pt x="190905" y="120354"/>
                </a:lnTo>
                <a:lnTo>
                  <a:pt x="186070" y="121952"/>
                </a:lnTo>
                <a:lnTo>
                  <a:pt x="184050" y="122748"/>
                </a:lnTo>
                <a:lnTo>
                  <a:pt x="182425" y="123543"/>
                </a:lnTo>
                <a:lnTo>
                  <a:pt x="178433" y="124726"/>
                </a:lnTo>
                <a:lnTo>
                  <a:pt x="174659" y="125842"/>
                </a:lnTo>
                <a:lnTo>
                  <a:pt x="170539" y="126998"/>
                </a:lnTo>
                <a:lnTo>
                  <a:pt x="165928" y="128283"/>
                </a:lnTo>
                <a:lnTo>
                  <a:pt x="163337" y="129214"/>
                </a:lnTo>
                <a:lnTo>
                  <a:pt x="161590" y="130017"/>
                </a:lnTo>
                <a:lnTo>
                  <a:pt x="157503" y="131649"/>
                </a:lnTo>
                <a:lnTo>
                  <a:pt x="157313" y="132043"/>
                </a:lnTo>
                <a:lnTo>
                  <a:pt x="157367" y="133152"/>
                </a:lnTo>
                <a:lnTo>
                  <a:pt x="157890" y="135437"/>
                </a:lnTo>
                <a:lnTo>
                  <a:pt x="158911" y="137511"/>
                </a:lnTo>
                <a:lnTo>
                  <a:pt x="159767" y="138707"/>
                </a:lnTo>
                <a:lnTo>
                  <a:pt x="160325" y="141781"/>
                </a:lnTo>
                <a:lnTo>
                  <a:pt x="160638" y="144481"/>
                </a:lnTo>
                <a:lnTo>
                  <a:pt x="157863" y="144487"/>
                </a:lnTo>
                <a:lnTo>
                  <a:pt x="152981" y="144501"/>
                </a:lnTo>
                <a:lnTo>
                  <a:pt x="147915" y="144508"/>
                </a:lnTo>
                <a:lnTo>
                  <a:pt x="143291" y="145541"/>
                </a:lnTo>
                <a:lnTo>
                  <a:pt x="139489" y="147112"/>
                </a:lnTo>
                <a:lnTo>
                  <a:pt x="134954" y="149567"/>
                </a:lnTo>
                <a:lnTo>
                  <a:pt x="133478" y="150533"/>
                </a:lnTo>
                <a:lnTo>
                  <a:pt x="132336" y="151274"/>
                </a:lnTo>
                <a:lnTo>
                  <a:pt x="131615" y="152233"/>
                </a:lnTo>
                <a:lnTo>
                  <a:pt x="131262" y="154327"/>
                </a:lnTo>
                <a:lnTo>
                  <a:pt x="131262" y="157564"/>
                </a:lnTo>
                <a:lnTo>
                  <a:pt x="130799" y="159890"/>
                </a:lnTo>
                <a:lnTo>
                  <a:pt x="129426" y="162032"/>
                </a:lnTo>
                <a:lnTo>
                  <a:pt x="129426" y="162025"/>
                </a:lnTo>
                <a:lnTo>
                  <a:pt x="122537" y="164615"/>
                </a:lnTo>
                <a:lnTo>
                  <a:pt x="118036" y="166730"/>
                </a:lnTo>
                <a:lnTo>
                  <a:pt x="113615" y="169240"/>
                </a:lnTo>
                <a:lnTo>
                  <a:pt x="110263" y="172497"/>
                </a:lnTo>
                <a:lnTo>
                  <a:pt x="107978" y="176502"/>
                </a:lnTo>
                <a:lnTo>
                  <a:pt x="104184" y="181466"/>
                </a:lnTo>
                <a:lnTo>
                  <a:pt x="100321" y="185771"/>
                </a:lnTo>
                <a:lnTo>
                  <a:pt x="96221" y="190354"/>
                </a:lnTo>
                <a:lnTo>
                  <a:pt x="91624" y="192013"/>
                </a:lnTo>
                <a:lnTo>
                  <a:pt x="87762" y="191639"/>
                </a:lnTo>
                <a:lnTo>
                  <a:pt x="83103" y="189782"/>
                </a:lnTo>
                <a:lnTo>
                  <a:pt x="79404" y="189429"/>
                </a:lnTo>
                <a:lnTo>
                  <a:pt x="76664" y="190585"/>
                </a:lnTo>
                <a:lnTo>
                  <a:pt x="74134" y="190224"/>
                </a:lnTo>
                <a:lnTo>
                  <a:pt x="71809" y="188361"/>
                </a:lnTo>
                <a:lnTo>
                  <a:pt x="69864" y="187681"/>
                </a:lnTo>
                <a:lnTo>
                  <a:pt x="68286" y="188184"/>
                </a:lnTo>
                <a:lnTo>
                  <a:pt x="66274" y="188096"/>
                </a:lnTo>
                <a:lnTo>
                  <a:pt x="62595" y="187076"/>
                </a:lnTo>
                <a:lnTo>
                  <a:pt x="59412" y="183900"/>
                </a:lnTo>
                <a:lnTo>
                  <a:pt x="57692" y="182595"/>
                </a:lnTo>
                <a:lnTo>
                  <a:pt x="56366" y="182092"/>
                </a:lnTo>
                <a:lnTo>
                  <a:pt x="52558" y="181582"/>
                </a:lnTo>
                <a:lnTo>
                  <a:pt x="43820" y="180854"/>
                </a:lnTo>
                <a:lnTo>
                  <a:pt x="42908" y="181017"/>
                </a:lnTo>
                <a:lnTo>
                  <a:pt x="39277" y="181643"/>
                </a:lnTo>
                <a:lnTo>
                  <a:pt x="34742" y="182425"/>
                </a:lnTo>
                <a:lnTo>
                  <a:pt x="30838" y="183207"/>
                </a:lnTo>
                <a:lnTo>
                  <a:pt x="26752" y="184023"/>
                </a:lnTo>
                <a:lnTo>
                  <a:pt x="22950" y="180718"/>
                </a:lnTo>
                <a:lnTo>
                  <a:pt x="18646" y="176971"/>
                </a:lnTo>
                <a:lnTo>
                  <a:pt x="14178" y="172789"/>
                </a:lnTo>
                <a:lnTo>
                  <a:pt x="10826" y="169518"/>
                </a:lnTo>
                <a:lnTo>
                  <a:pt x="9167" y="167635"/>
                </a:lnTo>
                <a:lnTo>
                  <a:pt x="6222" y="165146"/>
                </a:lnTo>
                <a:lnTo>
                  <a:pt x="4101" y="163929"/>
                </a:lnTo>
                <a:lnTo>
                  <a:pt x="3278" y="163317"/>
                </a:lnTo>
                <a:lnTo>
                  <a:pt x="1170" y="156707"/>
                </a:lnTo>
                <a:lnTo>
                  <a:pt x="20" y="150641"/>
                </a:lnTo>
                <a:lnTo>
                  <a:pt x="20" y="146079"/>
                </a:lnTo>
                <a:lnTo>
                  <a:pt x="14" y="139761"/>
                </a:lnTo>
                <a:lnTo>
                  <a:pt x="14" y="133451"/>
                </a:lnTo>
                <a:lnTo>
                  <a:pt x="14" y="127154"/>
                </a:lnTo>
                <a:lnTo>
                  <a:pt x="7" y="120864"/>
                </a:lnTo>
                <a:lnTo>
                  <a:pt x="7" y="114581"/>
                </a:lnTo>
                <a:lnTo>
                  <a:pt x="7" y="108318"/>
                </a:lnTo>
                <a:lnTo>
                  <a:pt x="0" y="102055"/>
                </a:lnTo>
                <a:lnTo>
                  <a:pt x="0" y="95799"/>
                </a:lnTo>
                <a:lnTo>
                  <a:pt x="0" y="92759"/>
                </a:lnTo>
                <a:lnTo>
                  <a:pt x="4400" y="92759"/>
                </a:lnTo>
                <a:lnTo>
                  <a:pt x="9391" y="92759"/>
                </a:lnTo>
                <a:lnTo>
                  <a:pt x="14607" y="92759"/>
                </a:lnTo>
                <a:lnTo>
                  <a:pt x="20278" y="92759"/>
                </a:lnTo>
                <a:lnTo>
                  <a:pt x="25949" y="92759"/>
                </a:lnTo>
                <a:lnTo>
                  <a:pt x="31620" y="92759"/>
                </a:lnTo>
                <a:lnTo>
                  <a:pt x="35578" y="92759"/>
                </a:lnTo>
                <a:lnTo>
                  <a:pt x="36618" y="92712"/>
                </a:lnTo>
                <a:lnTo>
                  <a:pt x="37870" y="92521"/>
                </a:lnTo>
                <a:lnTo>
                  <a:pt x="37958" y="91903"/>
                </a:lnTo>
                <a:lnTo>
                  <a:pt x="36326" y="88836"/>
                </a:lnTo>
                <a:lnTo>
                  <a:pt x="36408" y="87748"/>
                </a:lnTo>
                <a:lnTo>
                  <a:pt x="36843" y="85667"/>
                </a:lnTo>
                <a:lnTo>
                  <a:pt x="37516" y="83872"/>
                </a:lnTo>
                <a:lnTo>
                  <a:pt x="38407" y="81512"/>
                </a:lnTo>
                <a:lnTo>
                  <a:pt x="38502" y="80125"/>
                </a:lnTo>
                <a:lnTo>
                  <a:pt x="37788" y="75603"/>
                </a:lnTo>
                <a:lnTo>
                  <a:pt x="37856" y="73087"/>
                </a:lnTo>
                <a:lnTo>
                  <a:pt x="38060" y="70469"/>
                </a:lnTo>
                <a:lnTo>
                  <a:pt x="38264" y="67994"/>
                </a:lnTo>
                <a:lnTo>
                  <a:pt x="38019" y="66266"/>
                </a:lnTo>
                <a:lnTo>
                  <a:pt x="38318" y="65328"/>
                </a:lnTo>
                <a:lnTo>
                  <a:pt x="38856" y="63982"/>
                </a:lnTo>
                <a:lnTo>
                  <a:pt x="39134" y="62458"/>
                </a:lnTo>
                <a:lnTo>
                  <a:pt x="39468" y="61806"/>
                </a:lnTo>
                <a:lnTo>
                  <a:pt x="39359" y="61200"/>
                </a:lnTo>
                <a:lnTo>
                  <a:pt x="39060" y="60072"/>
                </a:lnTo>
                <a:lnTo>
                  <a:pt x="38760" y="57542"/>
                </a:lnTo>
                <a:lnTo>
                  <a:pt x="38346" y="54026"/>
                </a:lnTo>
                <a:lnTo>
                  <a:pt x="37931" y="51497"/>
                </a:lnTo>
                <a:lnTo>
                  <a:pt x="38624" y="51640"/>
                </a:lnTo>
                <a:lnTo>
                  <a:pt x="40066" y="51878"/>
                </a:lnTo>
                <a:lnTo>
                  <a:pt x="40766" y="53115"/>
                </a:lnTo>
                <a:lnTo>
                  <a:pt x="41174" y="54475"/>
                </a:lnTo>
                <a:lnTo>
                  <a:pt x="42147" y="54550"/>
                </a:lnTo>
                <a:lnTo>
                  <a:pt x="44676" y="55352"/>
                </a:lnTo>
                <a:lnTo>
                  <a:pt x="45554" y="56474"/>
                </a:lnTo>
                <a:lnTo>
                  <a:pt x="46132" y="58902"/>
                </a:lnTo>
                <a:lnTo>
                  <a:pt x="45785" y="60146"/>
                </a:lnTo>
                <a:lnTo>
                  <a:pt x="44969" y="61146"/>
                </a:lnTo>
                <a:lnTo>
                  <a:pt x="45785" y="62030"/>
                </a:lnTo>
                <a:lnTo>
                  <a:pt x="47478" y="62622"/>
                </a:lnTo>
                <a:lnTo>
                  <a:pt x="48471" y="62445"/>
                </a:lnTo>
                <a:lnTo>
                  <a:pt x="51327" y="60792"/>
                </a:lnTo>
                <a:lnTo>
                  <a:pt x="52469" y="60500"/>
                </a:lnTo>
                <a:lnTo>
                  <a:pt x="53958" y="60174"/>
                </a:lnTo>
                <a:lnTo>
                  <a:pt x="55305" y="59752"/>
                </a:lnTo>
                <a:lnTo>
                  <a:pt x="59106" y="58997"/>
                </a:lnTo>
                <a:lnTo>
                  <a:pt x="61180" y="58664"/>
                </a:lnTo>
                <a:lnTo>
                  <a:pt x="62350" y="58072"/>
                </a:lnTo>
                <a:lnTo>
                  <a:pt x="63166" y="58072"/>
                </a:lnTo>
                <a:lnTo>
                  <a:pt x="63750" y="58548"/>
                </a:lnTo>
                <a:lnTo>
                  <a:pt x="63227" y="60262"/>
                </a:lnTo>
                <a:lnTo>
                  <a:pt x="63050" y="61799"/>
                </a:lnTo>
                <a:lnTo>
                  <a:pt x="63778" y="64675"/>
                </a:lnTo>
                <a:lnTo>
                  <a:pt x="64322" y="66015"/>
                </a:lnTo>
                <a:lnTo>
                  <a:pt x="65546" y="66994"/>
                </a:lnTo>
                <a:lnTo>
                  <a:pt x="66437" y="67504"/>
                </a:lnTo>
                <a:lnTo>
                  <a:pt x="67423" y="68544"/>
                </a:lnTo>
                <a:lnTo>
                  <a:pt x="69469" y="68368"/>
                </a:lnTo>
                <a:lnTo>
                  <a:pt x="73971" y="69836"/>
                </a:lnTo>
                <a:lnTo>
                  <a:pt x="75338" y="70517"/>
                </a:lnTo>
                <a:lnTo>
                  <a:pt x="77235" y="71197"/>
                </a:lnTo>
                <a:lnTo>
                  <a:pt x="78582" y="71448"/>
                </a:lnTo>
                <a:lnTo>
                  <a:pt x="83226" y="71965"/>
                </a:lnTo>
                <a:lnTo>
                  <a:pt x="84940" y="72312"/>
                </a:lnTo>
                <a:lnTo>
                  <a:pt x="88122" y="72774"/>
                </a:lnTo>
                <a:lnTo>
                  <a:pt x="90665" y="72856"/>
                </a:lnTo>
                <a:lnTo>
                  <a:pt x="92467" y="72645"/>
                </a:lnTo>
                <a:lnTo>
                  <a:pt x="93732" y="72223"/>
                </a:lnTo>
                <a:lnTo>
                  <a:pt x="94507" y="71761"/>
                </a:lnTo>
                <a:lnTo>
                  <a:pt x="94861" y="71360"/>
                </a:lnTo>
                <a:lnTo>
                  <a:pt x="95385" y="69925"/>
                </a:lnTo>
                <a:lnTo>
                  <a:pt x="96330" y="66810"/>
                </a:lnTo>
                <a:lnTo>
                  <a:pt x="96704" y="65879"/>
                </a:lnTo>
                <a:lnTo>
                  <a:pt x="97642" y="65450"/>
                </a:lnTo>
                <a:lnTo>
                  <a:pt x="98859" y="65172"/>
                </a:lnTo>
                <a:lnTo>
                  <a:pt x="99573" y="65668"/>
                </a:lnTo>
                <a:lnTo>
                  <a:pt x="100369" y="69122"/>
                </a:lnTo>
                <a:lnTo>
                  <a:pt x="103912" y="72244"/>
                </a:lnTo>
                <a:lnTo>
                  <a:pt x="105122" y="74868"/>
                </a:lnTo>
                <a:lnTo>
                  <a:pt x="106006" y="77113"/>
                </a:lnTo>
                <a:lnTo>
                  <a:pt x="106775" y="77725"/>
                </a:lnTo>
                <a:lnTo>
                  <a:pt x="108121" y="78493"/>
                </a:lnTo>
                <a:lnTo>
                  <a:pt x="110270" y="78765"/>
                </a:lnTo>
                <a:lnTo>
                  <a:pt x="112188" y="78847"/>
                </a:lnTo>
                <a:lnTo>
                  <a:pt x="116227" y="80465"/>
                </a:lnTo>
                <a:lnTo>
                  <a:pt x="119436" y="81750"/>
                </a:lnTo>
                <a:lnTo>
                  <a:pt x="121735" y="82675"/>
                </a:lnTo>
                <a:lnTo>
                  <a:pt x="122789" y="83375"/>
                </a:lnTo>
                <a:lnTo>
                  <a:pt x="123523" y="84525"/>
                </a:lnTo>
                <a:lnTo>
                  <a:pt x="123958" y="85415"/>
                </a:lnTo>
                <a:lnTo>
                  <a:pt x="124665" y="87727"/>
                </a:lnTo>
                <a:lnTo>
                  <a:pt x="125420" y="89557"/>
                </a:lnTo>
                <a:lnTo>
                  <a:pt x="126651" y="89903"/>
                </a:lnTo>
                <a:lnTo>
                  <a:pt x="127753" y="90046"/>
                </a:lnTo>
                <a:lnTo>
                  <a:pt x="128841" y="91297"/>
                </a:lnTo>
                <a:lnTo>
                  <a:pt x="129663" y="92392"/>
                </a:lnTo>
                <a:lnTo>
                  <a:pt x="131296" y="95071"/>
                </a:lnTo>
                <a:lnTo>
                  <a:pt x="132499" y="96921"/>
                </a:lnTo>
                <a:lnTo>
                  <a:pt x="132894" y="98723"/>
                </a:lnTo>
                <a:lnTo>
                  <a:pt x="134260" y="99927"/>
                </a:lnTo>
                <a:lnTo>
                  <a:pt x="136123" y="100437"/>
                </a:lnTo>
                <a:lnTo>
                  <a:pt x="137844" y="100505"/>
                </a:lnTo>
                <a:lnTo>
                  <a:pt x="138837" y="99967"/>
                </a:lnTo>
                <a:lnTo>
                  <a:pt x="141278" y="99029"/>
                </a:lnTo>
                <a:lnTo>
                  <a:pt x="143182" y="97961"/>
                </a:lnTo>
                <a:lnTo>
                  <a:pt x="144569" y="97587"/>
                </a:lnTo>
                <a:lnTo>
                  <a:pt x="145392" y="97819"/>
                </a:lnTo>
                <a:lnTo>
                  <a:pt x="146018" y="98560"/>
                </a:lnTo>
                <a:lnTo>
                  <a:pt x="146351" y="100008"/>
                </a:lnTo>
                <a:lnTo>
                  <a:pt x="146432" y="100817"/>
                </a:lnTo>
                <a:lnTo>
                  <a:pt x="147786" y="101586"/>
                </a:lnTo>
                <a:lnTo>
                  <a:pt x="148785" y="101280"/>
                </a:lnTo>
                <a:lnTo>
                  <a:pt x="149173" y="100389"/>
                </a:lnTo>
                <a:lnTo>
                  <a:pt x="149193" y="99947"/>
                </a:lnTo>
                <a:lnTo>
                  <a:pt x="149187" y="96003"/>
                </a:lnTo>
                <a:lnTo>
                  <a:pt x="149187" y="92589"/>
                </a:lnTo>
                <a:lnTo>
                  <a:pt x="149180" y="89380"/>
                </a:lnTo>
                <a:lnTo>
                  <a:pt x="149180" y="85470"/>
                </a:lnTo>
                <a:lnTo>
                  <a:pt x="149173" y="82063"/>
                </a:lnTo>
                <a:lnTo>
                  <a:pt x="149173" y="79261"/>
                </a:lnTo>
                <a:lnTo>
                  <a:pt x="149166" y="76337"/>
                </a:lnTo>
                <a:lnTo>
                  <a:pt x="148296" y="76501"/>
                </a:lnTo>
                <a:lnTo>
                  <a:pt x="147201" y="77167"/>
                </a:lnTo>
                <a:lnTo>
                  <a:pt x="144678" y="77248"/>
                </a:lnTo>
                <a:lnTo>
                  <a:pt x="143692" y="77745"/>
                </a:lnTo>
                <a:lnTo>
                  <a:pt x="143386" y="78500"/>
                </a:lnTo>
                <a:lnTo>
                  <a:pt x="143576" y="79479"/>
                </a:lnTo>
                <a:lnTo>
                  <a:pt x="143631" y="80812"/>
                </a:lnTo>
                <a:lnTo>
                  <a:pt x="143257" y="81437"/>
                </a:lnTo>
                <a:lnTo>
                  <a:pt x="142155" y="81689"/>
                </a:lnTo>
                <a:lnTo>
                  <a:pt x="140550" y="81172"/>
                </a:lnTo>
                <a:lnTo>
                  <a:pt x="137647" y="80506"/>
                </a:lnTo>
                <a:lnTo>
                  <a:pt x="135226" y="80091"/>
                </a:lnTo>
                <a:lnTo>
                  <a:pt x="133485" y="78323"/>
                </a:lnTo>
                <a:lnTo>
                  <a:pt x="131132" y="75657"/>
                </a:lnTo>
                <a:lnTo>
                  <a:pt x="129589" y="74318"/>
                </a:lnTo>
                <a:lnTo>
                  <a:pt x="125876" y="71536"/>
                </a:lnTo>
                <a:lnTo>
                  <a:pt x="125244" y="70979"/>
                </a:lnTo>
                <a:lnTo>
                  <a:pt x="124115" y="69680"/>
                </a:lnTo>
                <a:lnTo>
                  <a:pt x="123149" y="67477"/>
                </a:lnTo>
                <a:lnTo>
                  <a:pt x="122673" y="66015"/>
                </a:lnTo>
                <a:lnTo>
                  <a:pt x="122224" y="64927"/>
                </a:lnTo>
                <a:lnTo>
                  <a:pt x="121728" y="63308"/>
                </a:lnTo>
                <a:lnTo>
                  <a:pt x="122625" y="60820"/>
                </a:lnTo>
                <a:lnTo>
                  <a:pt x="123883" y="56087"/>
                </a:lnTo>
                <a:lnTo>
                  <a:pt x="124795" y="52680"/>
                </a:lnTo>
                <a:lnTo>
                  <a:pt x="125298" y="50157"/>
                </a:lnTo>
                <a:lnTo>
                  <a:pt x="127100" y="47587"/>
                </a:lnTo>
                <a:lnTo>
                  <a:pt x="127229" y="45288"/>
                </a:lnTo>
                <a:lnTo>
                  <a:pt x="126502" y="42344"/>
                </a:lnTo>
                <a:lnTo>
                  <a:pt x="126685" y="40719"/>
                </a:lnTo>
                <a:lnTo>
                  <a:pt x="126807" y="36591"/>
                </a:lnTo>
                <a:lnTo>
                  <a:pt x="126910" y="33123"/>
                </a:lnTo>
                <a:lnTo>
                  <a:pt x="126937" y="31437"/>
                </a:lnTo>
                <a:lnTo>
                  <a:pt x="126440" y="28506"/>
                </a:lnTo>
                <a:lnTo>
                  <a:pt x="125223" y="25262"/>
                </a:lnTo>
                <a:lnTo>
                  <a:pt x="122544" y="20747"/>
                </a:lnTo>
                <a:lnTo>
                  <a:pt x="122557" y="19781"/>
                </a:lnTo>
                <a:lnTo>
                  <a:pt x="124149" y="18714"/>
                </a:lnTo>
                <a:lnTo>
                  <a:pt x="126671" y="16851"/>
                </a:lnTo>
                <a:lnTo>
                  <a:pt x="127909" y="15742"/>
                </a:lnTo>
                <a:lnTo>
                  <a:pt x="129391" y="14171"/>
                </a:lnTo>
                <a:lnTo>
                  <a:pt x="130051" y="13369"/>
                </a:lnTo>
                <a:lnTo>
                  <a:pt x="131507" y="11356"/>
                </a:lnTo>
                <a:lnTo>
                  <a:pt x="132424" y="9717"/>
                </a:lnTo>
                <a:lnTo>
                  <a:pt x="132744" y="7602"/>
                </a:lnTo>
                <a:lnTo>
                  <a:pt x="132050" y="5590"/>
                </a:lnTo>
                <a:lnTo>
                  <a:pt x="133465" y="5195"/>
                </a:lnTo>
                <a:lnTo>
                  <a:pt x="138109" y="4488"/>
                </a:lnTo>
                <a:lnTo>
                  <a:pt x="143223" y="3706"/>
                </a:lnTo>
                <a:lnTo>
                  <a:pt x="148615" y="2876"/>
                </a:lnTo>
                <a:lnTo>
                  <a:pt x="154055" y="2047"/>
                </a:lnTo>
                <a:lnTo>
                  <a:pt x="159325" y="1237"/>
                </a:lnTo>
                <a:lnTo>
                  <a:pt x="164106" y="510"/>
                </a:lnTo>
                <a:lnTo>
                  <a:pt x="167411" y="0"/>
                </a:lnTo>
                <a:lnTo>
                  <a:pt x="167900" y="1380"/>
                </a:lnTo>
                <a:lnTo>
                  <a:pt x="168934" y="3679"/>
                </a:lnTo>
                <a:lnTo>
                  <a:pt x="170097" y="5365"/>
                </a:lnTo>
                <a:lnTo>
                  <a:pt x="171559" y="6848"/>
                </a:lnTo>
                <a:lnTo>
                  <a:pt x="172796" y="7745"/>
                </a:lnTo>
                <a:lnTo>
                  <a:pt x="173619" y="8017"/>
                </a:lnTo>
                <a:lnTo>
                  <a:pt x="178855" y="7922"/>
                </a:lnTo>
                <a:lnTo>
                  <a:pt x="180732" y="8820"/>
                </a:lnTo>
                <a:lnTo>
                  <a:pt x="182371" y="9962"/>
                </a:lnTo>
                <a:lnTo>
                  <a:pt x="182779" y="11730"/>
                </a:lnTo>
                <a:lnTo>
                  <a:pt x="183853" y="12839"/>
                </a:lnTo>
                <a:lnTo>
                  <a:pt x="185016" y="13709"/>
                </a:lnTo>
                <a:lnTo>
                  <a:pt x="185519" y="13818"/>
                </a:lnTo>
                <a:lnTo>
                  <a:pt x="186376" y="13607"/>
                </a:lnTo>
                <a:lnTo>
                  <a:pt x="187777" y="13586"/>
                </a:lnTo>
                <a:lnTo>
                  <a:pt x="189075" y="13967"/>
                </a:lnTo>
                <a:lnTo>
                  <a:pt x="189694" y="14355"/>
                </a:lnTo>
                <a:lnTo>
                  <a:pt x="189756" y="15837"/>
                </a:lnTo>
                <a:lnTo>
                  <a:pt x="190150" y="16497"/>
                </a:lnTo>
                <a:lnTo>
                  <a:pt x="191918" y="16755"/>
                </a:lnTo>
                <a:lnTo>
                  <a:pt x="193720" y="16871"/>
                </a:lnTo>
                <a:lnTo>
                  <a:pt x="195461" y="17877"/>
                </a:lnTo>
                <a:lnTo>
                  <a:pt x="197338" y="18054"/>
                </a:lnTo>
                <a:lnTo>
                  <a:pt x="199514" y="18469"/>
                </a:lnTo>
                <a:lnTo>
                  <a:pt x="200547" y="19550"/>
                </a:lnTo>
                <a:lnTo>
                  <a:pt x="202852" y="20659"/>
                </a:lnTo>
                <a:lnTo>
                  <a:pt x="205681" y="21651"/>
                </a:lnTo>
                <a:lnTo>
                  <a:pt x="207721" y="22773"/>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31" name="Google Shape;3931;p208"/>
          <p:cNvSpPr/>
          <p:nvPr/>
        </p:nvSpPr>
        <p:spPr>
          <a:xfrm>
            <a:off x="8109783" y="4831061"/>
            <a:ext cx="148533" cy="135722"/>
          </a:xfrm>
          <a:custGeom>
            <a:rect b="b" l="l" r="r" t="t"/>
            <a:pathLst>
              <a:path extrusionOk="0" h="135722" w="148533">
                <a:moveTo>
                  <a:pt x="115723" y="135722"/>
                </a:moveTo>
                <a:lnTo>
                  <a:pt x="113996" y="134553"/>
                </a:lnTo>
                <a:lnTo>
                  <a:pt x="111637" y="133791"/>
                </a:lnTo>
                <a:lnTo>
                  <a:pt x="108631" y="133437"/>
                </a:lnTo>
                <a:lnTo>
                  <a:pt x="104735" y="133580"/>
                </a:lnTo>
                <a:lnTo>
                  <a:pt x="99934" y="134226"/>
                </a:lnTo>
                <a:lnTo>
                  <a:pt x="94786" y="133444"/>
                </a:lnTo>
                <a:lnTo>
                  <a:pt x="89285" y="131255"/>
                </a:lnTo>
                <a:lnTo>
                  <a:pt x="84722" y="130479"/>
                </a:lnTo>
                <a:lnTo>
                  <a:pt x="79268" y="131431"/>
                </a:lnTo>
                <a:lnTo>
                  <a:pt x="79024" y="131452"/>
                </a:lnTo>
                <a:lnTo>
                  <a:pt x="78085" y="130710"/>
                </a:lnTo>
                <a:lnTo>
                  <a:pt x="76589" y="129113"/>
                </a:lnTo>
                <a:lnTo>
                  <a:pt x="74107" y="128827"/>
                </a:lnTo>
                <a:lnTo>
                  <a:pt x="73434" y="128460"/>
                </a:lnTo>
                <a:lnTo>
                  <a:pt x="72876" y="127862"/>
                </a:lnTo>
                <a:lnTo>
                  <a:pt x="72509" y="127100"/>
                </a:lnTo>
                <a:lnTo>
                  <a:pt x="72366" y="126250"/>
                </a:lnTo>
                <a:lnTo>
                  <a:pt x="72774" y="123625"/>
                </a:lnTo>
                <a:lnTo>
                  <a:pt x="72550" y="123333"/>
                </a:lnTo>
                <a:lnTo>
                  <a:pt x="71890" y="123013"/>
                </a:lnTo>
                <a:lnTo>
                  <a:pt x="70524" y="122700"/>
                </a:lnTo>
                <a:lnTo>
                  <a:pt x="67253" y="121510"/>
                </a:lnTo>
                <a:lnTo>
                  <a:pt x="63132" y="120354"/>
                </a:lnTo>
                <a:lnTo>
                  <a:pt x="56447" y="119089"/>
                </a:lnTo>
                <a:lnTo>
                  <a:pt x="53850" y="118763"/>
                </a:lnTo>
                <a:lnTo>
                  <a:pt x="53245" y="118375"/>
                </a:lnTo>
                <a:lnTo>
                  <a:pt x="52497" y="117410"/>
                </a:lnTo>
                <a:lnTo>
                  <a:pt x="51211" y="114397"/>
                </a:lnTo>
                <a:lnTo>
                  <a:pt x="50008" y="112412"/>
                </a:lnTo>
                <a:lnTo>
                  <a:pt x="47131" y="109345"/>
                </a:lnTo>
                <a:lnTo>
                  <a:pt x="46676" y="108400"/>
                </a:lnTo>
                <a:lnTo>
                  <a:pt x="46818" y="105965"/>
                </a:lnTo>
                <a:lnTo>
                  <a:pt x="47029" y="104007"/>
                </a:lnTo>
                <a:lnTo>
                  <a:pt x="47335" y="102348"/>
                </a:lnTo>
                <a:lnTo>
                  <a:pt x="47199" y="100791"/>
                </a:lnTo>
                <a:lnTo>
                  <a:pt x="47158" y="98859"/>
                </a:lnTo>
                <a:lnTo>
                  <a:pt x="47247" y="97567"/>
                </a:lnTo>
                <a:lnTo>
                  <a:pt x="46860" y="97009"/>
                </a:lnTo>
                <a:lnTo>
                  <a:pt x="45819" y="96615"/>
                </a:lnTo>
                <a:lnTo>
                  <a:pt x="42847" y="96438"/>
                </a:lnTo>
                <a:lnTo>
                  <a:pt x="39257" y="96513"/>
                </a:lnTo>
                <a:lnTo>
                  <a:pt x="39141" y="94555"/>
                </a:lnTo>
                <a:lnTo>
                  <a:pt x="38794" y="91522"/>
                </a:lnTo>
                <a:lnTo>
                  <a:pt x="38128" y="89781"/>
                </a:lnTo>
                <a:lnTo>
                  <a:pt x="37299" y="88877"/>
                </a:lnTo>
                <a:lnTo>
                  <a:pt x="35646" y="87932"/>
                </a:lnTo>
                <a:lnTo>
                  <a:pt x="32307" y="86640"/>
                </a:lnTo>
                <a:lnTo>
                  <a:pt x="27758" y="84674"/>
                </a:lnTo>
                <a:lnTo>
                  <a:pt x="23868" y="81764"/>
                </a:lnTo>
                <a:lnTo>
                  <a:pt x="19414" y="78153"/>
                </a:lnTo>
                <a:lnTo>
                  <a:pt x="18020" y="77527"/>
                </a:lnTo>
                <a:lnTo>
                  <a:pt x="16375" y="74141"/>
                </a:lnTo>
                <a:lnTo>
                  <a:pt x="13872" y="68347"/>
                </a:lnTo>
                <a:lnTo>
                  <a:pt x="14035" y="66423"/>
                </a:lnTo>
                <a:lnTo>
                  <a:pt x="13654" y="65478"/>
                </a:lnTo>
                <a:lnTo>
                  <a:pt x="11220" y="62642"/>
                </a:lnTo>
                <a:lnTo>
                  <a:pt x="10683" y="61166"/>
                </a:lnTo>
                <a:lnTo>
                  <a:pt x="10254" y="59677"/>
                </a:lnTo>
                <a:lnTo>
                  <a:pt x="6385" y="55529"/>
                </a:lnTo>
                <a:lnTo>
                  <a:pt x="5066" y="53721"/>
                </a:lnTo>
                <a:lnTo>
                  <a:pt x="4060" y="51395"/>
                </a:lnTo>
                <a:lnTo>
                  <a:pt x="3060" y="49539"/>
                </a:lnTo>
                <a:lnTo>
                  <a:pt x="2217" y="48790"/>
                </a:lnTo>
                <a:lnTo>
                  <a:pt x="1115" y="47532"/>
                </a:lnTo>
                <a:lnTo>
                  <a:pt x="354" y="46091"/>
                </a:lnTo>
                <a:lnTo>
                  <a:pt x="0" y="45016"/>
                </a:lnTo>
                <a:lnTo>
                  <a:pt x="293" y="43582"/>
                </a:lnTo>
                <a:lnTo>
                  <a:pt x="667" y="42596"/>
                </a:lnTo>
                <a:lnTo>
                  <a:pt x="4345" y="43616"/>
                </a:lnTo>
                <a:lnTo>
                  <a:pt x="6358" y="43704"/>
                </a:lnTo>
                <a:lnTo>
                  <a:pt x="7936" y="43201"/>
                </a:lnTo>
                <a:lnTo>
                  <a:pt x="9880" y="43881"/>
                </a:lnTo>
                <a:lnTo>
                  <a:pt x="12206" y="45744"/>
                </a:lnTo>
                <a:lnTo>
                  <a:pt x="14736" y="46105"/>
                </a:lnTo>
                <a:lnTo>
                  <a:pt x="17476" y="44948"/>
                </a:lnTo>
                <a:lnTo>
                  <a:pt x="21175" y="45302"/>
                </a:lnTo>
                <a:lnTo>
                  <a:pt x="25833" y="47158"/>
                </a:lnTo>
                <a:lnTo>
                  <a:pt x="29696" y="47532"/>
                </a:lnTo>
                <a:lnTo>
                  <a:pt x="34293" y="45873"/>
                </a:lnTo>
                <a:lnTo>
                  <a:pt x="38393" y="41290"/>
                </a:lnTo>
                <a:lnTo>
                  <a:pt x="42256" y="36986"/>
                </a:lnTo>
                <a:lnTo>
                  <a:pt x="46050" y="32022"/>
                </a:lnTo>
                <a:lnTo>
                  <a:pt x="48335" y="28016"/>
                </a:lnTo>
                <a:lnTo>
                  <a:pt x="51687" y="24759"/>
                </a:lnTo>
                <a:lnTo>
                  <a:pt x="56107" y="22250"/>
                </a:lnTo>
                <a:lnTo>
                  <a:pt x="60609" y="20135"/>
                </a:lnTo>
                <a:lnTo>
                  <a:pt x="67497" y="17544"/>
                </a:lnTo>
                <a:lnTo>
                  <a:pt x="67497" y="17551"/>
                </a:lnTo>
                <a:lnTo>
                  <a:pt x="68871" y="15409"/>
                </a:lnTo>
                <a:lnTo>
                  <a:pt x="69334" y="13083"/>
                </a:lnTo>
                <a:lnTo>
                  <a:pt x="69334" y="9846"/>
                </a:lnTo>
                <a:lnTo>
                  <a:pt x="69687" y="7752"/>
                </a:lnTo>
                <a:lnTo>
                  <a:pt x="70408" y="6793"/>
                </a:lnTo>
                <a:lnTo>
                  <a:pt x="71550" y="6052"/>
                </a:lnTo>
                <a:lnTo>
                  <a:pt x="73026" y="5087"/>
                </a:lnTo>
                <a:lnTo>
                  <a:pt x="77561" y="2632"/>
                </a:lnTo>
                <a:lnTo>
                  <a:pt x="81363" y="1061"/>
                </a:lnTo>
                <a:lnTo>
                  <a:pt x="85987" y="27"/>
                </a:lnTo>
                <a:lnTo>
                  <a:pt x="91053" y="21"/>
                </a:lnTo>
                <a:lnTo>
                  <a:pt x="95935" y="7"/>
                </a:lnTo>
                <a:lnTo>
                  <a:pt x="98710" y="0"/>
                </a:lnTo>
                <a:lnTo>
                  <a:pt x="98751" y="3108"/>
                </a:lnTo>
                <a:lnTo>
                  <a:pt x="98961" y="6610"/>
                </a:lnTo>
                <a:lnTo>
                  <a:pt x="99505" y="6943"/>
                </a:lnTo>
                <a:lnTo>
                  <a:pt x="103177" y="7018"/>
                </a:lnTo>
                <a:lnTo>
                  <a:pt x="109066" y="7269"/>
                </a:lnTo>
                <a:lnTo>
                  <a:pt x="114744" y="7500"/>
                </a:lnTo>
                <a:lnTo>
                  <a:pt x="118369" y="10044"/>
                </a:lnTo>
                <a:lnTo>
                  <a:pt x="119586" y="10588"/>
                </a:lnTo>
                <a:lnTo>
                  <a:pt x="123353" y="11268"/>
                </a:lnTo>
                <a:lnTo>
                  <a:pt x="128168" y="15504"/>
                </a:lnTo>
                <a:lnTo>
                  <a:pt x="133961" y="15899"/>
                </a:lnTo>
                <a:lnTo>
                  <a:pt x="137946" y="17225"/>
                </a:lnTo>
                <a:lnTo>
                  <a:pt x="141455" y="18680"/>
                </a:lnTo>
                <a:lnTo>
                  <a:pt x="143474" y="20427"/>
                </a:lnTo>
                <a:lnTo>
                  <a:pt x="144780" y="20822"/>
                </a:lnTo>
                <a:lnTo>
                  <a:pt x="146548" y="20951"/>
                </a:lnTo>
                <a:lnTo>
                  <a:pt x="147405" y="21114"/>
                </a:lnTo>
                <a:lnTo>
                  <a:pt x="147221" y="22372"/>
                </a:lnTo>
                <a:lnTo>
                  <a:pt x="146038" y="24507"/>
                </a:lnTo>
                <a:lnTo>
                  <a:pt x="146194" y="27568"/>
                </a:lnTo>
                <a:lnTo>
                  <a:pt x="147820" y="31811"/>
                </a:lnTo>
                <a:lnTo>
                  <a:pt x="148037" y="35510"/>
                </a:lnTo>
                <a:lnTo>
                  <a:pt x="147541" y="42031"/>
                </a:lnTo>
                <a:lnTo>
                  <a:pt x="147555" y="48362"/>
                </a:lnTo>
                <a:lnTo>
                  <a:pt x="147724" y="50626"/>
                </a:lnTo>
                <a:lnTo>
                  <a:pt x="147990" y="52123"/>
                </a:lnTo>
                <a:lnTo>
                  <a:pt x="148337" y="52945"/>
                </a:lnTo>
                <a:lnTo>
                  <a:pt x="148268" y="53884"/>
                </a:lnTo>
                <a:lnTo>
                  <a:pt x="147303" y="56549"/>
                </a:lnTo>
                <a:lnTo>
                  <a:pt x="146528" y="59351"/>
                </a:lnTo>
                <a:lnTo>
                  <a:pt x="146500" y="60473"/>
                </a:lnTo>
                <a:lnTo>
                  <a:pt x="146201" y="61269"/>
                </a:lnTo>
                <a:lnTo>
                  <a:pt x="145623" y="61969"/>
                </a:lnTo>
                <a:lnTo>
                  <a:pt x="143094" y="63268"/>
                </a:lnTo>
                <a:lnTo>
                  <a:pt x="142665" y="64070"/>
                </a:lnTo>
                <a:lnTo>
                  <a:pt x="142672" y="65525"/>
                </a:lnTo>
                <a:lnTo>
                  <a:pt x="142992" y="66750"/>
                </a:lnTo>
                <a:lnTo>
                  <a:pt x="143944" y="67198"/>
                </a:lnTo>
                <a:lnTo>
                  <a:pt x="145086" y="67892"/>
                </a:lnTo>
                <a:lnTo>
                  <a:pt x="145535" y="68803"/>
                </a:lnTo>
                <a:lnTo>
                  <a:pt x="145542" y="69769"/>
                </a:lnTo>
                <a:lnTo>
                  <a:pt x="145174" y="71557"/>
                </a:lnTo>
                <a:lnTo>
                  <a:pt x="144155" y="74515"/>
                </a:lnTo>
                <a:lnTo>
                  <a:pt x="145174" y="77929"/>
                </a:lnTo>
                <a:lnTo>
                  <a:pt x="146310" y="80145"/>
                </a:lnTo>
                <a:lnTo>
                  <a:pt x="147881" y="82702"/>
                </a:lnTo>
                <a:lnTo>
                  <a:pt x="148534" y="84287"/>
                </a:lnTo>
                <a:lnTo>
                  <a:pt x="148500" y="85422"/>
                </a:lnTo>
                <a:lnTo>
                  <a:pt x="148262" y="86531"/>
                </a:lnTo>
                <a:lnTo>
                  <a:pt x="145916" y="91223"/>
                </a:lnTo>
                <a:lnTo>
                  <a:pt x="144223" y="94147"/>
                </a:lnTo>
                <a:lnTo>
                  <a:pt x="142155" y="97275"/>
                </a:lnTo>
                <a:lnTo>
                  <a:pt x="139422" y="99240"/>
                </a:lnTo>
                <a:lnTo>
                  <a:pt x="138715" y="100185"/>
                </a:lnTo>
                <a:lnTo>
                  <a:pt x="138436" y="101260"/>
                </a:lnTo>
                <a:lnTo>
                  <a:pt x="138531" y="103612"/>
                </a:lnTo>
                <a:lnTo>
                  <a:pt x="138408" y="106081"/>
                </a:lnTo>
                <a:lnTo>
                  <a:pt x="136069" y="109868"/>
                </a:lnTo>
                <a:lnTo>
                  <a:pt x="137518" y="113133"/>
                </a:lnTo>
                <a:lnTo>
                  <a:pt x="137191" y="113439"/>
                </a:lnTo>
                <a:lnTo>
                  <a:pt x="136402" y="113901"/>
                </a:lnTo>
                <a:lnTo>
                  <a:pt x="133036" y="117580"/>
                </a:lnTo>
                <a:lnTo>
                  <a:pt x="129630" y="121313"/>
                </a:lnTo>
                <a:lnTo>
                  <a:pt x="127141" y="124040"/>
                </a:lnTo>
                <a:lnTo>
                  <a:pt x="124312" y="127141"/>
                </a:lnTo>
                <a:lnTo>
                  <a:pt x="121143" y="130622"/>
                </a:lnTo>
                <a:lnTo>
                  <a:pt x="118430" y="133607"/>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32" name="Google Shape;3932;p208"/>
          <p:cNvSpPr txBox="1"/>
          <p:nvPr>
            <p:ph type="title"/>
          </p:nvPr>
        </p:nvSpPr>
        <p:spPr>
          <a:xfrm>
            <a:off x="576081" y="600398"/>
            <a:ext cx="2909100" cy="104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solidFill>
                  <a:schemeClr val="lt2"/>
                </a:solidFill>
                <a:latin typeface="Avant Garde Demi SFDC"/>
                <a:ea typeface="Avant Garde Demi SFDC"/>
                <a:cs typeface="Avant Garde Demi SFDC"/>
                <a:sym typeface="Avant Garde Demi SFDC"/>
              </a:rPr>
              <a:t>Tip 4.</a:t>
            </a:r>
            <a:endParaRPr>
              <a:latin typeface="Avant Garde Demi SFDC"/>
              <a:ea typeface="Avant Garde Demi SFDC"/>
              <a:cs typeface="Avant Garde Demi SFDC"/>
              <a:sym typeface="Avant Garde Demi SFDC"/>
            </a:endParaRPr>
          </a:p>
        </p:txBody>
      </p:sp>
      <p:sp>
        <p:nvSpPr>
          <p:cNvPr id="3933" name="Google Shape;3933;p208"/>
          <p:cNvSpPr txBox="1"/>
          <p:nvPr>
            <p:ph idx="1" type="subTitle"/>
          </p:nvPr>
        </p:nvSpPr>
        <p:spPr>
          <a:xfrm>
            <a:off x="576075" y="1701021"/>
            <a:ext cx="2909100" cy="22236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b="1" lang="en-US"/>
              <a:t>Need a map?</a:t>
            </a:r>
            <a:endParaRPr/>
          </a:p>
          <a:p>
            <a:pPr indent="0" lvl="0" marL="0" rtl="0" algn="l">
              <a:lnSpc>
                <a:spcPct val="95000"/>
              </a:lnSpc>
              <a:spcBef>
                <a:spcPts val="0"/>
              </a:spcBef>
              <a:spcAft>
                <a:spcPts val="0"/>
              </a:spcAft>
              <a:buSzPts val="2200"/>
              <a:buNone/>
            </a:pPr>
            <a:r>
              <a:t/>
            </a:r>
            <a:endParaRPr/>
          </a:p>
          <a:p>
            <a:pPr indent="0" lvl="0" marL="0" rtl="0" algn="l">
              <a:lnSpc>
                <a:spcPct val="95000"/>
              </a:lnSpc>
              <a:spcBef>
                <a:spcPts val="0"/>
              </a:spcBef>
              <a:spcAft>
                <a:spcPts val="0"/>
              </a:spcAft>
              <a:buSzPts val="2200"/>
              <a:buNone/>
            </a:pPr>
            <a:r>
              <a:rPr lang="en-US"/>
              <a:t>Use an SVG image:</a:t>
            </a:r>
            <a:endParaRPr/>
          </a:p>
        </p:txBody>
      </p:sp>
      <p:sp>
        <p:nvSpPr>
          <p:cNvPr id="3934" name="Google Shape;3934;p208"/>
          <p:cNvSpPr txBox="1"/>
          <p:nvPr/>
        </p:nvSpPr>
        <p:spPr>
          <a:xfrm>
            <a:off x="491107" y="2978297"/>
            <a:ext cx="28359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000" u="none" cap="none" strike="noStrike">
                <a:solidFill>
                  <a:schemeClr val="lt2"/>
                </a:solidFill>
                <a:latin typeface="Salesforce Sans"/>
                <a:ea typeface="Salesforce Sans"/>
                <a:cs typeface="Salesforce Sans"/>
                <a:sym typeface="Salesforce Sans"/>
              </a:rPr>
              <a:t>https://mapsvg.com/maps/world</a:t>
            </a:r>
            <a:endParaRPr>
              <a:latin typeface="Salesforce Sans"/>
              <a:ea typeface="Salesforce Sans"/>
              <a:cs typeface="Salesforce Sans"/>
              <a:sym typeface="Salesforce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8" name="Shape 3938"/>
        <p:cNvGrpSpPr/>
        <p:nvPr/>
      </p:nvGrpSpPr>
      <p:grpSpPr>
        <a:xfrm>
          <a:off x="0" y="0"/>
          <a:ext cx="0" cy="0"/>
          <a:chOff x="0" y="0"/>
          <a:chExt cx="0" cy="0"/>
        </a:xfrm>
      </p:grpSpPr>
      <p:sp>
        <p:nvSpPr>
          <p:cNvPr id="3939" name="Google Shape;3939;p209"/>
          <p:cNvSpPr/>
          <p:nvPr/>
        </p:nvSpPr>
        <p:spPr>
          <a:xfrm>
            <a:off x="6943262" y="859489"/>
            <a:ext cx="2657874" cy="5147269"/>
          </a:xfrm>
          <a:custGeom>
            <a:rect b="b" l="l" r="r" t="t"/>
            <a:pathLst>
              <a:path extrusionOk="0" h="365638" w="188803">
                <a:moveTo>
                  <a:pt x="135124" y="345681"/>
                </a:moveTo>
                <a:lnTo>
                  <a:pt x="133526" y="346714"/>
                </a:lnTo>
                <a:lnTo>
                  <a:pt x="133023" y="347931"/>
                </a:lnTo>
                <a:lnTo>
                  <a:pt x="132635" y="348407"/>
                </a:lnTo>
                <a:lnTo>
                  <a:pt x="131581" y="348720"/>
                </a:lnTo>
                <a:lnTo>
                  <a:pt x="130534" y="348727"/>
                </a:lnTo>
                <a:lnTo>
                  <a:pt x="126549" y="346293"/>
                </a:lnTo>
                <a:lnTo>
                  <a:pt x="125631" y="346401"/>
                </a:lnTo>
                <a:lnTo>
                  <a:pt x="126542" y="345286"/>
                </a:lnTo>
                <a:lnTo>
                  <a:pt x="129017" y="344375"/>
                </a:lnTo>
                <a:lnTo>
                  <a:pt x="130411" y="343171"/>
                </a:lnTo>
                <a:lnTo>
                  <a:pt x="133628" y="344334"/>
                </a:lnTo>
                <a:lnTo>
                  <a:pt x="135124" y="345681"/>
                </a:lnTo>
                <a:close/>
                <a:moveTo>
                  <a:pt x="75365" y="264284"/>
                </a:moveTo>
                <a:lnTo>
                  <a:pt x="76167" y="264876"/>
                </a:lnTo>
                <a:lnTo>
                  <a:pt x="78180" y="264780"/>
                </a:lnTo>
                <a:lnTo>
                  <a:pt x="77514" y="266100"/>
                </a:lnTo>
                <a:lnTo>
                  <a:pt x="75297" y="267568"/>
                </a:lnTo>
                <a:lnTo>
                  <a:pt x="73808" y="269017"/>
                </a:lnTo>
                <a:lnTo>
                  <a:pt x="72006" y="270227"/>
                </a:lnTo>
                <a:lnTo>
                  <a:pt x="71135" y="268833"/>
                </a:lnTo>
                <a:lnTo>
                  <a:pt x="70122" y="268888"/>
                </a:lnTo>
                <a:lnTo>
                  <a:pt x="68572" y="266208"/>
                </a:lnTo>
                <a:lnTo>
                  <a:pt x="68293" y="262196"/>
                </a:lnTo>
                <a:lnTo>
                  <a:pt x="70319" y="261149"/>
                </a:lnTo>
                <a:lnTo>
                  <a:pt x="73121" y="261210"/>
                </a:lnTo>
                <a:lnTo>
                  <a:pt x="75365" y="264284"/>
                </a:lnTo>
                <a:close/>
                <a:moveTo>
                  <a:pt x="33796" y="201642"/>
                </a:moveTo>
                <a:lnTo>
                  <a:pt x="36489" y="202478"/>
                </a:lnTo>
                <a:lnTo>
                  <a:pt x="38495" y="202465"/>
                </a:lnTo>
                <a:lnTo>
                  <a:pt x="40277" y="204892"/>
                </a:lnTo>
                <a:lnTo>
                  <a:pt x="41229" y="208714"/>
                </a:lnTo>
                <a:lnTo>
                  <a:pt x="43452" y="212481"/>
                </a:lnTo>
                <a:lnTo>
                  <a:pt x="46363" y="215745"/>
                </a:lnTo>
                <a:lnTo>
                  <a:pt x="46478" y="217738"/>
                </a:lnTo>
                <a:lnTo>
                  <a:pt x="45438" y="218805"/>
                </a:lnTo>
                <a:lnTo>
                  <a:pt x="43269" y="220131"/>
                </a:lnTo>
                <a:lnTo>
                  <a:pt x="43276" y="221552"/>
                </a:lnTo>
                <a:lnTo>
                  <a:pt x="44710" y="220838"/>
                </a:lnTo>
                <a:lnTo>
                  <a:pt x="45948" y="220512"/>
                </a:lnTo>
                <a:lnTo>
                  <a:pt x="48926" y="220825"/>
                </a:lnTo>
                <a:lnTo>
                  <a:pt x="49967" y="222267"/>
                </a:lnTo>
                <a:lnTo>
                  <a:pt x="50688" y="224422"/>
                </a:lnTo>
                <a:lnTo>
                  <a:pt x="51068" y="226190"/>
                </a:lnTo>
                <a:lnTo>
                  <a:pt x="50810" y="228108"/>
                </a:lnTo>
                <a:lnTo>
                  <a:pt x="50008" y="227496"/>
                </a:lnTo>
                <a:lnTo>
                  <a:pt x="49192" y="225782"/>
                </a:lnTo>
                <a:lnTo>
                  <a:pt x="48287" y="224993"/>
                </a:lnTo>
                <a:lnTo>
                  <a:pt x="47233" y="224565"/>
                </a:lnTo>
                <a:lnTo>
                  <a:pt x="47709" y="226925"/>
                </a:lnTo>
                <a:lnTo>
                  <a:pt x="47519" y="230073"/>
                </a:lnTo>
                <a:lnTo>
                  <a:pt x="47974" y="230365"/>
                </a:lnTo>
                <a:lnTo>
                  <a:pt x="49389" y="230420"/>
                </a:lnTo>
                <a:lnTo>
                  <a:pt x="48457" y="233629"/>
                </a:lnTo>
                <a:lnTo>
                  <a:pt x="46519" y="234500"/>
                </a:lnTo>
                <a:lnTo>
                  <a:pt x="44268" y="234826"/>
                </a:lnTo>
                <a:lnTo>
                  <a:pt x="43724" y="235962"/>
                </a:lnTo>
                <a:lnTo>
                  <a:pt x="43316" y="237424"/>
                </a:lnTo>
                <a:lnTo>
                  <a:pt x="42140" y="239600"/>
                </a:lnTo>
                <a:lnTo>
                  <a:pt x="40589" y="240831"/>
                </a:lnTo>
                <a:lnTo>
                  <a:pt x="38672" y="240579"/>
                </a:lnTo>
                <a:lnTo>
                  <a:pt x="36795" y="239607"/>
                </a:lnTo>
                <a:lnTo>
                  <a:pt x="35156" y="239409"/>
                </a:lnTo>
                <a:lnTo>
                  <a:pt x="34014" y="239987"/>
                </a:lnTo>
                <a:lnTo>
                  <a:pt x="33273" y="240525"/>
                </a:lnTo>
                <a:lnTo>
                  <a:pt x="32552" y="240429"/>
                </a:lnTo>
                <a:lnTo>
                  <a:pt x="30491" y="240633"/>
                </a:lnTo>
                <a:lnTo>
                  <a:pt x="28553" y="240592"/>
                </a:lnTo>
                <a:lnTo>
                  <a:pt x="28275" y="239742"/>
                </a:lnTo>
                <a:lnTo>
                  <a:pt x="28608" y="237186"/>
                </a:lnTo>
                <a:lnTo>
                  <a:pt x="28173" y="236492"/>
                </a:lnTo>
                <a:lnTo>
                  <a:pt x="26323" y="236138"/>
                </a:lnTo>
                <a:lnTo>
                  <a:pt x="25636" y="235526"/>
                </a:lnTo>
                <a:lnTo>
                  <a:pt x="24569" y="233759"/>
                </a:lnTo>
                <a:lnTo>
                  <a:pt x="24358" y="232929"/>
                </a:lnTo>
                <a:lnTo>
                  <a:pt x="24208" y="231787"/>
                </a:lnTo>
                <a:lnTo>
                  <a:pt x="23079" y="230311"/>
                </a:lnTo>
                <a:lnTo>
                  <a:pt x="21713" y="229250"/>
                </a:lnTo>
                <a:lnTo>
                  <a:pt x="20910" y="229196"/>
                </a:lnTo>
                <a:lnTo>
                  <a:pt x="19312" y="230923"/>
                </a:lnTo>
                <a:lnTo>
                  <a:pt x="17993" y="232671"/>
                </a:lnTo>
                <a:lnTo>
                  <a:pt x="18455" y="233548"/>
                </a:lnTo>
                <a:lnTo>
                  <a:pt x="18884" y="234697"/>
                </a:lnTo>
                <a:lnTo>
                  <a:pt x="18170" y="235526"/>
                </a:lnTo>
                <a:lnTo>
                  <a:pt x="16001" y="237417"/>
                </a:lnTo>
                <a:lnTo>
                  <a:pt x="15661" y="238151"/>
                </a:lnTo>
                <a:lnTo>
                  <a:pt x="15076" y="238553"/>
                </a:lnTo>
                <a:lnTo>
                  <a:pt x="14042" y="238029"/>
                </a:lnTo>
                <a:lnTo>
                  <a:pt x="11465" y="238151"/>
                </a:lnTo>
                <a:lnTo>
                  <a:pt x="10282" y="237818"/>
                </a:lnTo>
                <a:lnTo>
                  <a:pt x="8901" y="236424"/>
                </a:lnTo>
                <a:lnTo>
                  <a:pt x="5535" y="235492"/>
                </a:lnTo>
                <a:lnTo>
                  <a:pt x="4971" y="233255"/>
                </a:lnTo>
                <a:lnTo>
                  <a:pt x="4325" y="232834"/>
                </a:lnTo>
                <a:lnTo>
                  <a:pt x="510" y="228992"/>
                </a:lnTo>
                <a:lnTo>
                  <a:pt x="0" y="227706"/>
                </a:lnTo>
                <a:lnTo>
                  <a:pt x="496" y="226938"/>
                </a:lnTo>
                <a:lnTo>
                  <a:pt x="1918" y="225775"/>
                </a:lnTo>
                <a:lnTo>
                  <a:pt x="6698" y="223844"/>
                </a:lnTo>
                <a:lnTo>
                  <a:pt x="7453" y="223069"/>
                </a:lnTo>
                <a:lnTo>
                  <a:pt x="7609" y="222382"/>
                </a:lnTo>
                <a:lnTo>
                  <a:pt x="6202" y="221600"/>
                </a:lnTo>
                <a:lnTo>
                  <a:pt x="4937" y="220730"/>
                </a:lnTo>
                <a:lnTo>
                  <a:pt x="4508" y="220165"/>
                </a:lnTo>
                <a:lnTo>
                  <a:pt x="4474" y="219669"/>
                </a:lnTo>
                <a:lnTo>
                  <a:pt x="5195" y="219023"/>
                </a:lnTo>
                <a:lnTo>
                  <a:pt x="6637" y="218975"/>
                </a:lnTo>
                <a:lnTo>
                  <a:pt x="7779" y="219268"/>
                </a:lnTo>
                <a:lnTo>
                  <a:pt x="8684" y="218690"/>
                </a:lnTo>
                <a:lnTo>
                  <a:pt x="10275" y="218105"/>
                </a:lnTo>
                <a:lnTo>
                  <a:pt x="11342" y="217370"/>
                </a:lnTo>
                <a:lnTo>
                  <a:pt x="12261" y="215473"/>
                </a:lnTo>
                <a:lnTo>
                  <a:pt x="13233" y="213766"/>
                </a:lnTo>
                <a:lnTo>
                  <a:pt x="13335" y="212842"/>
                </a:lnTo>
                <a:lnTo>
                  <a:pt x="14185" y="209584"/>
                </a:lnTo>
                <a:lnTo>
                  <a:pt x="14654" y="208775"/>
                </a:lnTo>
                <a:lnTo>
                  <a:pt x="17673" y="206640"/>
                </a:lnTo>
                <a:lnTo>
                  <a:pt x="18435" y="207810"/>
                </a:lnTo>
                <a:lnTo>
                  <a:pt x="19924" y="208095"/>
                </a:lnTo>
                <a:lnTo>
                  <a:pt x="21257" y="207021"/>
                </a:lnTo>
                <a:lnTo>
                  <a:pt x="22855" y="203628"/>
                </a:lnTo>
                <a:lnTo>
                  <a:pt x="23964" y="203417"/>
                </a:lnTo>
                <a:lnTo>
                  <a:pt x="25187" y="203695"/>
                </a:lnTo>
                <a:lnTo>
                  <a:pt x="27595" y="203267"/>
                </a:lnTo>
                <a:lnTo>
                  <a:pt x="31865" y="201683"/>
                </a:lnTo>
                <a:lnTo>
                  <a:pt x="33796" y="201642"/>
                </a:lnTo>
                <a:close/>
                <a:moveTo>
                  <a:pt x="58025" y="194706"/>
                </a:moveTo>
                <a:lnTo>
                  <a:pt x="55618" y="194733"/>
                </a:lnTo>
                <a:lnTo>
                  <a:pt x="54747" y="194441"/>
                </a:lnTo>
                <a:lnTo>
                  <a:pt x="53707" y="193625"/>
                </a:lnTo>
                <a:lnTo>
                  <a:pt x="52537" y="189001"/>
                </a:lnTo>
                <a:lnTo>
                  <a:pt x="52959" y="187362"/>
                </a:lnTo>
                <a:lnTo>
                  <a:pt x="53435" y="186559"/>
                </a:lnTo>
                <a:lnTo>
                  <a:pt x="53965" y="185934"/>
                </a:lnTo>
                <a:lnTo>
                  <a:pt x="55237" y="185675"/>
                </a:lnTo>
                <a:lnTo>
                  <a:pt x="56502" y="186553"/>
                </a:lnTo>
                <a:lnTo>
                  <a:pt x="56978" y="187369"/>
                </a:lnTo>
                <a:lnTo>
                  <a:pt x="58038" y="190497"/>
                </a:lnTo>
                <a:lnTo>
                  <a:pt x="58236" y="193176"/>
                </a:lnTo>
                <a:lnTo>
                  <a:pt x="58025" y="194706"/>
                </a:lnTo>
                <a:close/>
                <a:moveTo>
                  <a:pt x="38495" y="178426"/>
                </a:moveTo>
                <a:lnTo>
                  <a:pt x="39182" y="182785"/>
                </a:lnTo>
                <a:lnTo>
                  <a:pt x="39855" y="185478"/>
                </a:lnTo>
                <a:lnTo>
                  <a:pt x="39903" y="186396"/>
                </a:lnTo>
                <a:lnTo>
                  <a:pt x="39270" y="187675"/>
                </a:lnTo>
                <a:lnTo>
                  <a:pt x="36122" y="189375"/>
                </a:lnTo>
                <a:lnTo>
                  <a:pt x="35129" y="189381"/>
                </a:lnTo>
                <a:lnTo>
                  <a:pt x="35088" y="188967"/>
                </a:lnTo>
                <a:lnTo>
                  <a:pt x="35796" y="187239"/>
                </a:lnTo>
                <a:lnTo>
                  <a:pt x="35184" y="185274"/>
                </a:lnTo>
                <a:lnTo>
                  <a:pt x="35483" y="183778"/>
                </a:lnTo>
                <a:lnTo>
                  <a:pt x="35190" y="183506"/>
                </a:lnTo>
                <a:lnTo>
                  <a:pt x="34578" y="183717"/>
                </a:lnTo>
                <a:lnTo>
                  <a:pt x="32321" y="186090"/>
                </a:lnTo>
                <a:lnTo>
                  <a:pt x="31566" y="186321"/>
                </a:lnTo>
                <a:lnTo>
                  <a:pt x="31484" y="185839"/>
                </a:lnTo>
                <a:lnTo>
                  <a:pt x="32042" y="183894"/>
                </a:lnTo>
                <a:lnTo>
                  <a:pt x="32110" y="182561"/>
                </a:lnTo>
                <a:lnTo>
                  <a:pt x="32443" y="181745"/>
                </a:lnTo>
                <a:lnTo>
                  <a:pt x="33055" y="180990"/>
                </a:lnTo>
                <a:lnTo>
                  <a:pt x="33783" y="180426"/>
                </a:lnTo>
                <a:lnTo>
                  <a:pt x="34374" y="180344"/>
                </a:lnTo>
                <a:lnTo>
                  <a:pt x="35000" y="180929"/>
                </a:lnTo>
                <a:lnTo>
                  <a:pt x="36822" y="179297"/>
                </a:lnTo>
                <a:lnTo>
                  <a:pt x="38495" y="178426"/>
                </a:lnTo>
                <a:close/>
                <a:moveTo>
                  <a:pt x="41528" y="182371"/>
                </a:moveTo>
                <a:lnTo>
                  <a:pt x="41127" y="182731"/>
                </a:lnTo>
                <a:lnTo>
                  <a:pt x="40161" y="182629"/>
                </a:lnTo>
                <a:lnTo>
                  <a:pt x="39801" y="182078"/>
                </a:lnTo>
                <a:lnTo>
                  <a:pt x="39604" y="181235"/>
                </a:lnTo>
                <a:lnTo>
                  <a:pt x="39583" y="179691"/>
                </a:lnTo>
                <a:lnTo>
                  <a:pt x="40168" y="178583"/>
                </a:lnTo>
                <a:lnTo>
                  <a:pt x="42643" y="176910"/>
                </a:lnTo>
                <a:lnTo>
                  <a:pt x="41521" y="176318"/>
                </a:lnTo>
                <a:lnTo>
                  <a:pt x="41480" y="175897"/>
                </a:lnTo>
                <a:lnTo>
                  <a:pt x="42120" y="174503"/>
                </a:lnTo>
                <a:lnTo>
                  <a:pt x="44778" y="172334"/>
                </a:lnTo>
                <a:lnTo>
                  <a:pt x="45492" y="171939"/>
                </a:lnTo>
                <a:lnTo>
                  <a:pt x="46200" y="172001"/>
                </a:lnTo>
                <a:lnTo>
                  <a:pt x="44826" y="175849"/>
                </a:lnTo>
                <a:lnTo>
                  <a:pt x="41528" y="182371"/>
                </a:lnTo>
                <a:close/>
                <a:moveTo>
                  <a:pt x="45193" y="164289"/>
                </a:moveTo>
                <a:lnTo>
                  <a:pt x="37591" y="166200"/>
                </a:lnTo>
                <a:lnTo>
                  <a:pt x="34973" y="166030"/>
                </a:lnTo>
                <a:lnTo>
                  <a:pt x="34735" y="165092"/>
                </a:lnTo>
                <a:lnTo>
                  <a:pt x="35258" y="164466"/>
                </a:lnTo>
                <a:lnTo>
                  <a:pt x="37427" y="163861"/>
                </a:lnTo>
                <a:lnTo>
                  <a:pt x="38305" y="159257"/>
                </a:lnTo>
                <a:lnTo>
                  <a:pt x="35027" y="157129"/>
                </a:lnTo>
                <a:lnTo>
                  <a:pt x="34857" y="156537"/>
                </a:lnTo>
                <a:lnTo>
                  <a:pt x="35115" y="155524"/>
                </a:lnTo>
                <a:lnTo>
                  <a:pt x="35496" y="155068"/>
                </a:lnTo>
                <a:lnTo>
                  <a:pt x="37482" y="153994"/>
                </a:lnTo>
                <a:lnTo>
                  <a:pt x="38318" y="153756"/>
                </a:lnTo>
                <a:lnTo>
                  <a:pt x="38998" y="153899"/>
                </a:lnTo>
                <a:lnTo>
                  <a:pt x="40399" y="155143"/>
                </a:lnTo>
                <a:lnTo>
                  <a:pt x="41977" y="157748"/>
                </a:lnTo>
                <a:lnTo>
                  <a:pt x="44092" y="158162"/>
                </a:lnTo>
                <a:lnTo>
                  <a:pt x="45526" y="159264"/>
                </a:lnTo>
                <a:lnTo>
                  <a:pt x="45193" y="164289"/>
                </a:lnTo>
                <a:close/>
                <a:moveTo>
                  <a:pt x="29356" y="155993"/>
                </a:moveTo>
                <a:lnTo>
                  <a:pt x="28275" y="156183"/>
                </a:lnTo>
                <a:lnTo>
                  <a:pt x="28193" y="155694"/>
                </a:lnTo>
                <a:lnTo>
                  <a:pt x="30077" y="153355"/>
                </a:lnTo>
                <a:lnTo>
                  <a:pt x="31294" y="152967"/>
                </a:lnTo>
                <a:lnTo>
                  <a:pt x="31722" y="153198"/>
                </a:lnTo>
                <a:lnTo>
                  <a:pt x="30838" y="154558"/>
                </a:lnTo>
                <a:lnTo>
                  <a:pt x="29356" y="155993"/>
                </a:lnTo>
                <a:close/>
                <a:moveTo>
                  <a:pt x="13913" y="142767"/>
                </a:moveTo>
                <a:lnTo>
                  <a:pt x="12233" y="143243"/>
                </a:lnTo>
                <a:lnTo>
                  <a:pt x="11615" y="142964"/>
                </a:lnTo>
                <a:lnTo>
                  <a:pt x="11506" y="142522"/>
                </a:lnTo>
                <a:lnTo>
                  <a:pt x="11887" y="141319"/>
                </a:lnTo>
                <a:lnTo>
                  <a:pt x="13172" y="140890"/>
                </a:lnTo>
                <a:lnTo>
                  <a:pt x="14103" y="141543"/>
                </a:lnTo>
                <a:lnTo>
                  <a:pt x="14253" y="142135"/>
                </a:lnTo>
                <a:lnTo>
                  <a:pt x="13913" y="142767"/>
                </a:lnTo>
                <a:close/>
                <a:moveTo>
                  <a:pt x="35632" y="142794"/>
                </a:moveTo>
                <a:lnTo>
                  <a:pt x="35068" y="143243"/>
                </a:lnTo>
                <a:lnTo>
                  <a:pt x="34354" y="143155"/>
                </a:lnTo>
                <a:lnTo>
                  <a:pt x="33647" y="142577"/>
                </a:lnTo>
                <a:lnTo>
                  <a:pt x="32708" y="140931"/>
                </a:lnTo>
                <a:lnTo>
                  <a:pt x="34816" y="139789"/>
                </a:lnTo>
                <a:lnTo>
                  <a:pt x="35660" y="140462"/>
                </a:lnTo>
                <a:lnTo>
                  <a:pt x="35979" y="141230"/>
                </a:lnTo>
                <a:lnTo>
                  <a:pt x="35993" y="142080"/>
                </a:lnTo>
                <a:lnTo>
                  <a:pt x="35632" y="142794"/>
                </a:lnTo>
                <a:close/>
                <a:moveTo>
                  <a:pt x="17102" y="137517"/>
                </a:moveTo>
                <a:lnTo>
                  <a:pt x="16293" y="137715"/>
                </a:lnTo>
                <a:lnTo>
                  <a:pt x="15239" y="137524"/>
                </a:lnTo>
                <a:lnTo>
                  <a:pt x="14586" y="136980"/>
                </a:lnTo>
                <a:lnTo>
                  <a:pt x="13927" y="134825"/>
                </a:lnTo>
                <a:lnTo>
                  <a:pt x="13804" y="133519"/>
                </a:lnTo>
                <a:lnTo>
                  <a:pt x="14096" y="131085"/>
                </a:lnTo>
                <a:lnTo>
                  <a:pt x="14028" y="128167"/>
                </a:lnTo>
                <a:lnTo>
                  <a:pt x="16204" y="128079"/>
                </a:lnTo>
                <a:lnTo>
                  <a:pt x="16769" y="128501"/>
                </a:lnTo>
                <a:lnTo>
                  <a:pt x="17143" y="137143"/>
                </a:lnTo>
                <a:lnTo>
                  <a:pt x="17102" y="137517"/>
                </a:lnTo>
                <a:close/>
                <a:moveTo>
                  <a:pt x="38196" y="123781"/>
                </a:moveTo>
                <a:lnTo>
                  <a:pt x="38169" y="125345"/>
                </a:lnTo>
                <a:lnTo>
                  <a:pt x="37829" y="127188"/>
                </a:lnTo>
                <a:lnTo>
                  <a:pt x="38264" y="129140"/>
                </a:lnTo>
                <a:lnTo>
                  <a:pt x="38366" y="130534"/>
                </a:lnTo>
                <a:lnTo>
                  <a:pt x="39168" y="130976"/>
                </a:lnTo>
                <a:lnTo>
                  <a:pt x="39658" y="131615"/>
                </a:lnTo>
                <a:lnTo>
                  <a:pt x="43235" y="132329"/>
                </a:lnTo>
                <a:lnTo>
                  <a:pt x="46560" y="132125"/>
                </a:lnTo>
                <a:lnTo>
                  <a:pt x="47199" y="132696"/>
                </a:lnTo>
                <a:lnTo>
                  <a:pt x="47274" y="133607"/>
                </a:lnTo>
                <a:lnTo>
                  <a:pt x="46750" y="134607"/>
                </a:lnTo>
                <a:lnTo>
                  <a:pt x="44853" y="136429"/>
                </a:lnTo>
                <a:lnTo>
                  <a:pt x="42596" y="139374"/>
                </a:lnTo>
                <a:lnTo>
                  <a:pt x="41922" y="139986"/>
                </a:lnTo>
                <a:lnTo>
                  <a:pt x="41195" y="140013"/>
                </a:lnTo>
                <a:lnTo>
                  <a:pt x="40671" y="139748"/>
                </a:lnTo>
                <a:lnTo>
                  <a:pt x="40297" y="134512"/>
                </a:lnTo>
                <a:lnTo>
                  <a:pt x="37849" y="135185"/>
                </a:lnTo>
                <a:lnTo>
                  <a:pt x="35877" y="135110"/>
                </a:lnTo>
                <a:lnTo>
                  <a:pt x="34796" y="134471"/>
                </a:lnTo>
                <a:lnTo>
                  <a:pt x="34041" y="133240"/>
                </a:lnTo>
                <a:lnTo>
                  <a:pt x="32511" y="130071"/>
                </a:lnTo>
                <a:lnTo>
                  <a:pt x="28064" y="128820"/>
                </a:lnTo>
                <a:lnTo>
                  <a:pt x="26806" y="127066"/>
                </a:lnTo>
                <a:lnTo>
                  <a:pt x="26425" y="126005"/>
                </a:lnTo>
                <a:lnTo>
                  <a:pt x="26581" y="125420"/>
                </a:lnTo>
                <a:lnTo>
                  <a:pt x="27506" y="124114"/>
                </a:lnTo>
                <a:lnTo>
                  <a:pt x="28662" y="124577"/>
                </a:lnTo>
                <a:lnTo>
                  <a:pt x="29376" y="124291"/>
                </a:lnTo>
                <a:lnTo>
                  <a:pt x="29811" y="123706"/>
                </a:lnTo>
                <a:lnTo>
                  <a:pt x="29805" y="123224"/>
                </a:lnTo>
                <a:lnTo>
                  <a:pt x="29199" y="122088"/>
                </a:lnTo>
                <a:lnTo>
                  <a:pt x="29172" y="121735"/>
                </a:lnTo>
                <a:lnTo>
                  <a:pt x="33722" y="120293"/>
                </a:lnTo>
                <a:lnTo>
                  <a:pt x="34123" y="118035"/>
                </a:lnTo>
                <a:lnTo>
                  <a:pt x="35109" y="117852"/>
                </a:lnTo>
                <a:lnTo>
                  <a:pt x="36238" y="118593"/>
                </a:lnTo>
                <a:lnTo>
                  <a:pt x="37781" y="120939"/>
                </a:lnTo>
                <a:lnTo>
                  <a:pt x="38196" y="123781"/>
                </a:lnTo>
                <a:close/>
                <a:moveTo>
                  <a:pt x="17945" y="117457"/>
                </a:moveTo>
                <a:lnTo>
                  <a:pt x="20101" y="119456"/>
                </a:lnTo>
                <a:lnTo>
                  <a:pt x="18387" y="122775"/>
                </a:lnTo>
                <a:lnTo>
                  <a:pt x="15756" y="122761"/>
                </a:lnTo>
                <a:lnTo>
                  <a:pt x="12050" y="120340"/>
                </a:lnTo>
                <a:lnTo>
                  <a:pt x="12036" y="119844"/>
                </a:lnTo>
                <a:lnTo>
                  <a:pt x="12342" y="119116"/>
                </a:lnTo>
                <a:lnTo>
                  <a:pt x="12900" y="118539"/>
                </a:lnTo>
                <a:lnTo>
                  <a:pt x="13478" y="118402"/>
                </a:lnTo>
                <a:lnTo>
                  <a:pt x="14396" y="118797"/>
                </a:lnTo>
                <a:lnTo>
                  <a:pt x="15674" y="118158"/>
                </a:lnTo>
                <a:lnTo>
                  <a:pt x="16694" y="118362"/>
                </a:lnTo>
                <a:lnTo>
                  <a:pt x="17945" y="117457"/>
                </a:lnTo>
                <a:close/>
                <a:moveTo>
                  <a:pt x="37162" y="92984"/>
                </a:moveTo>
                <a:lnTo>
                  <a:pt x="34735" y="99301"/>
                </a:lnTo>
                <a:lnTo>
                  <a:pt x="33783" y="99458"/>
                </a:lnTo>
                <a:lnTo>
                  <a:pt x="32946" y="101035"/>
                </a:lnTo>
                <a:lnTo>
                  <a:pt x="30362" y="102769"/>
                </a:lnTo>
                <a:lnTo>
                  <a:pt x="32620" y="102803"/>
                </a:lnTo>
                <a:lnTo>
                  <a:pt x="33252" y="103381"/>
                </a:lnTo>
                <a:lnTo>
                  <a:pt x="33266" y="104625"/>
                </a:lnTo>
                <a:lnTo>
                  <a:pt x="32838" y="105346"/>
                </a:lnTo>
                <a:lnTo>
                  <a:pt x="29920" y="108216"/>
                </a:lnTo>
                <a:lnTo>
                  <a:pt x="27914" y="109304"/>
                </a:lnTo>
                <a:lnTo>
                  <a:pt x="25752" y="112296"/>
                </a:lnTo>
                <a:lnTo>
                  <a:pt x="24657" y="112330"/>
                </a:lnTo>
                <a:lnTo>
                  <a:pt x="23576" y="114227"/>
                </a:lnTo>
                <a:lnTo>
                  <a:pt x="22692" y="115064"/>
                </a:lnTo>
                <a:lnTo>
                  <a:pt x="22189" y="115064"/>
                </a:lnTo>
                <a:lnTo>
                  <a:pt x="21617" y="114642"/>
                </a:lnTo>
                <a:lnTo>
                  <a:pt x="20278" y="112786"/>
                </a:lnTo>
                <a:lnTo>
                  <a:pt x="22712" y="110956"/>
                </a:lnTo>
                <a:lnTo>
                  <a:pt x="22937" y="109930"/>
                </a:lnTo>
                <a:lnTo>
                  <a:pt x="24603" y="108855"/>
                </a:lnTo>
                <a:lnTo>
                  <a:pt x="24460" y="108522"/>
                </a:lnTo>
                <a:lnTo>
                  <a:pt x="21815" y="107012"/>
                </a:lnTo>
                <a:lnTo>
                  <a:pt x="20774" y="105999"/>
                </a:lnTo>
                <a:lnTo>
                  <a:pt x="20869" y="105469"/>
                </a:lnTo>
                <a:lnTo>
                  <a:pt x="22141" y="104299"/>
                </a:lnTo>
                <a:lnTo>
                  <a:pt x="21543" y="104150"/>
                </a:lnTo>
                <a:lnTo>
                  <a:pt x="21135" y="103517"/>
                </a:lnTo>
                <a:lnTo>
                  <a:pt x="20400" y="103272"/>
                </a:lnTo>
                <a:lnTo>
                  <a:pt x="20176" y="102687"/>
                </a:lnTo>
                <a:lnTo>
                  <a:pt x="20040" y="101137"/>
                </a:lnTo>
                <a:lnTo>
                  <a:pt x="20237" y="99553"/>
                </a:lnTo>
                <a:lnTo>
                  <a:pt x="21005" y="98852"/>
                </a:lnTo>
                <a:lnTo>
                  <a:pt x="21318" y="98104"/>
                </a:lnTo>
                <a:lnTo>
                  <a:pt x="21631" y="97873"/>
                </a:lnTo>
                <a:lnTo>
                  <a:pt x="22821" y="98274"/>
                </a:lnTo>
                <a:lnTo>
                  <a:pt x="24031" y="99546"/>
                </a:lnTo>
                <a:lnTo>
                  <a:pt x="25446" y="99056"/>
                </a:lnTo>
                <a:lnTo>
                  <a:pt x="27085" y="99294"/>
                </a:lnTo>
                <a:lnTo>
                  <a:pt x="27119" y="99002"/>
                </a:lnTo>
                <a:lnTo>
                  <a:pt x="25915" y="95881"/>
                </a:lnTo>
                <a:lnTo>
                  <a:pt x="26133" y="95241"/>
                </a:lnTo>
                <a:lnTo>
                  <a:pt x="26785" y="94514"/>
                </a:lnTo>
                <a:lnTo>
                  <a:pt x="30566" y="92277"/>
                </a:lnTo>
                <a:lnTo>
                  <a:pt x="35279" y="88509"/>
                </a:lnTo>
                <a:lnTo>
                  <a:pt x="36421" y="87918"/>
                </a:lnTo>
                <a:lnTo>
                  <a:pt x="36768" y="88435"/>
                </a:lnTo>
                <a:lnTo>
                  <a:pt x="37244" y="90386"/>
                </a:lnTo>
                <a:lnTo>
                  <a:pt x="37162" y="92984"/>
                </a:lnTo>
                <a:close/>
                <a:moveTo>
                  <a:pt x="96112" y="87442"/>
                </a:moveTo>
                <a:lnTo>
                  <a:pt x="96275" y="90420"/>
                </a:lnTo>
                <a:lnTo>
                  <a:pt x="96051" y="91325"/>
                </a:lnTo>
                <a:lnTo>
                  <a:pt x="95595" y="92440"/>
                </a:lnTo>
                <a:lnTo>
                  <a:pt x="94154" y="94514"/>
                </a:lnTo>
                <a:lnTo>
                  <a:pt x="90359" y="97472"/>
                </a:lnTo>
                <a:lnTo>
                  <a:pt x="83416" y="104245"/>
                </a:lnTo>
                <a:lnTo>
                  <a:pt x="79309" y="107590"/>
                </a:lnTo>
                <a:lnTo>
                  <a:pt x="78745" y="109195"/>
                </a:lnTo>
                <a:lnTo>
                  <a:pt x="78439" y="111426"/>
                </a:lnTo>
                <a:lnTo>
                  <a:pt x="80893" y="111868"/>
                </a:lnTo>
                <a:lnTo>
                  <a:pt x="81845" y="112622"/>
                </a:lnTo>
                <a:lnTo>
                  <a:pt x="81261" y="113751"/>
                </a:lnTo>
                <a:lnTo>
                  <a:pt x="77623" y="117675"/>
                </a:lnTo>
                <a:lnTo>
                  <a:pt x="76555" y="121211"/>
                </a:lnTo>
                <a:lnTo>
                  <a:pt x="79343" y="121082"/>
                </a:lnTo>
                <a:lnTo>
                  <a:pt x="81642" y="120402"/>
                </a:lnTo>
                <a:lnTo>
                  <a:pt x="86218" y="118198"/>
                </a:lnTo>
                <a:lnTo>
                  <a:pt x="90522" y="116560"/>
                </a:lnTo>
                <a:lnTo>
                  <a:pt x="92589" y="116492"/>
                </a:lnTo>
                <a:lnTo>
                  <a:pt x="96608" y="117797"/>
                </a:lnTo>
                <a:lnTo>
                  <a:pt x="97520" y="117838"/>
                </a:lnTo>
                <a:lnTo>
                  <a:pt x="99226" y="117233"/>
                </a:lnTo>
                <a:lnTo>
                  <a:pt x="100954" y="117124"/>
                </a:lnTo>
                <a:lnTo>
                  <a:pt x="112636" y="117532"/>
                </a:lnTo>
                <a:lnTo>
                  <a:pt x="115886" y="116764"/>
                </a:lnTo>
                <a:lnTo>
                  <a:pt x="118035" y="117682"/>
                </a:lnTo>
                <a:lnTo>
                  <a:pt x="119831" y="119966"/>
                </a:lnTo>
                <a:lnTo>
                  <a:pt x="121537" y="124176"/>
                </a:lnTo>
                <a:lnTo>
                  <a:pt x="121483" y="124876"/>
                </a:lnTo>
                <a:lnTo>
                  <a:pt x="120449" y="126787"/>
                </a:lnTo>
                <a:lnTo>
                  <a:pt x="118545" y="129181"/>
                </a:lnTo>
                <a:lnTo>
                  <a:pt x="116907" y="132472"/>
                </a:lnTo>
                <a:lnTo>
                  <a:pt x="116431" y="134240"/>
                </a:lnTo>
                <a:lnTo>
                  <a:pt x="116111" y="136178"/>
                </a:lnTo>
                <a:lnTo>
                  <a:pt x="115594" y="137966"/>
                </a:lnTo>
                <a:lnTo>
                  <a:pt x="112337" y="146330"/>
                </a:lnTo>
                <a:lnTo>
                  <a:pt x="109161" y="150941"/>
                </a:lnTo>
                <a:lnTo>
                  <a:pt x="107747" y="154205"/>
                </a:lnTo>
                <a:lnTo>
                  <a:pt x="105999" y="156795"/>
                </a:lnTo>
                <a:lnTo>
                  <a:pt x="104313" y="158428"/>
                </a:lnTo>
                <a:lnTo>
                  <a:pt x="102518" y="159516"/>
                </a:lnTo>
                <a:lnTo>
                  <a:pt x="97322" y="160672"/>
                </a:lnTo>
                <a:lnTo>
                  <a:pt x="95867" y="161501"/>
                </a:lnTo>
                <a:lnTo>
                  <a:pt x="94133" y="162922"/>
                </a:lnTo>
                <a:lnTo>
                  <a:pt x="92311" y="163630"/>
                </a:lnTo>
                <a:lnTo>
                  <a:pt x="94446" y="163541"/>
                </a:lnTo>
                <a:lnTo>
                  <a:pt x="96561" y="162752"/>
                </a:lnTo>
                <a:lnTo>
                  <a:pt x="100416" y="162467"/>
                </a:lnTo>
                <a:lnTo>
                  <a:pt x="104850" y="165187"/>
                </a:lnTo>
                <a:lnTo>
                  <a:pt x="104435" y="167410"/>
                </a:lnTo>
                <a:lnTo>
                  <a:pt x="102654" y="169165"/>
                </a:lnTo>
                <a:lnTo>
                  <a:pt x="98601" y="169444"/>
                </a:lnTo>
                <a:lnTo>
                  <a:pt x="94813" y="173340"/>
                </a:lnTo>
                <a:lnTo>
                  <a:pt x="93106" y="174537"/>
                </a:lnTo>
                <a:lnTo>
                  <a:pt x="91297" y="175129"/>
                </a:lnTo>
                <a:lnTo>
                  <a:pt x="89040" y="174952"/>
                </a:lnTo>
                <a:lnTo>
                  <a:pt x="84939" y="173911"/>
                </a:lnTo>
                <a:lnTo>
                  <a:pt x="83144" y="172823"/>
                </a:lnTo>
                <a:lnTo>
                  <a:pt x="84763" y="174598"/>
                </a:lnTo>
                <a:lnTo>
                  <a:pt x="86605" y="175523"/>
                </a:lnTo>
                <a:lnTo>
                  <a:pt x="97275" y="177706"/>
                </a:lnTo>
                <a:lnTo>
                  <a:pt x="97921" y="177475"/>
                </a:lnTo>
                <a:lnTo>
                  <a:pt x="101321" y="175176"/>
                </a:lnTo>
                <a:lnTo>
                  <a:pt x="105857" y="175142"/>
                </a:lnTo>
                <a:lnTo>
                  <a:pt x="114486" y="179372"/>
                </a:lnTo>
                <a:lnTo>
                  <a:pt x="116968" y="182602"/>
                </a:lnTo>
                <a:lnTo>
                  <a:pt x="120531" y="187205"/>
                </a:lnTo>
                <a:lnTo>
                  <a:pt x="122469" y="189001"/>
                </a:lnTo>
                <a:lnTo>
                  <a:pt x="123870" y="190626"/>
                </a:lnTo>
                <a:lnTo>
                  <a:pt x="124733" y="193053"/>
                </a:lnTo>
                <a:lnTo>
                  <a:pt x="126406" y="201050"/>
                </a:lnTo>
                <a:lnTo>
                  <a:pt x="128317" y="208816"/>
                </a:lnTo>
                <a:lnTo>
                  <a:pt x="130813" y="217180"/>
                </a:lnTo>
                <a:lnTo>
                  <a:pt x="131948" y="219492"/>
                </a:lnTo>
                <a:lnTo>
                  <a:pt x="133438" y="221110"/>
                </a:lnTo>
                <a:lnTo>
                  <a:pt x="140972" y="224823"/>
                </a:lnTo>
                <a:lnTo>
                  <a:pt x="142651" y="226054"/>
                </a:lnTo>
                <a:lnTo>
                  <a:pt x="145575" y="229617"/>
                </a:lnTo>
                <a:lnTo>
                  <a:pt x="148398" y="233405"/>
                </a:lnTo>
                <a:lnTo>
                  <a:pt x="151022" y="236309"/>
                </a:lnTo>
                <a:lnTo>
                  <a:pt x="153858" y="238655"/>
                </a:lnTo>
                <a:lnTo>
                  <a:pt x="152484" y="239872"/>
                </a:lnTo>
                <a:lnTo>
                  <a:pt x="151546" y="241783"/>
                </a:lnTo>
                <a:lnTo>
                  <a:pt x="152253" y="244373"/>
                </a:lnTo>
                <a:lnTo>
                  <a:pt x="153402" y="246842"/>
                </a:lnTo>
                <a:lnTo>
                  <a:pt x="155667" y="250786"/>
                </a:lnTo>
                <a:lnTo>
                  <a:pt x="157666" y="255077"/>
                </a:lnTo>
                <a:lnTo>
                  <a:pt x="156932" y="254431"/>
                </a:lnTo>
                <a:lnTo>
                  <a:pt x="156156" y="254077"/>
                </a:lnTo>
                <a:lnTo>
                  <a:pt x="155096" y="254186"/>
                </a:lnTo>
                <a:lnTo>
                  <a:pt x="154062" y="253982"/>
                </a:lnTo>
                <a:lnTo>
                  <a:pt x="152151" y="252636"/>
                </a:lnTo>
                <a:lnTo>
                  <a:pt x="150315" y="250983"/>
                </a:lnTo>
                <a:lnTo>
                  <a:pt x="146663" y="251649"/>
                </a:lnTo>
                <a:lnTo>
                  <a:pt x="144637" y="251350"/>
                </a:lnTo>
                <a:lnTo>
                  <a:pt x="142876" y="251398"/>
                </a:lnTo>
                <a:lnTo>
                  <a:pt x="146215" y="252350"/>
                </a:lnTo>
                <a:lnTo>
                  <a:pt x="149866" y="252418"/>
                </a:lnTo>
                <a:lnTo>
                  <a:pt x="157918" y="259606"/>
                </a:lnTo>
                <a:lnTo>
                  <a:pt x="160638" y="263849"/>
                </a:lnTo>
                <a:lnTo>
                  <a:pt x="162256" y="269432"/>
                </a:lnTo>
                <a:lnTo>
                  <a:pt x="161154" y="271934"/>
                </a:lnTo>
                <a:lnTo>
                  <a:pt x="159441" y="273552"/>
                </a:lnTo>
                <a:lnTo>
                  <a:pt x="157843" y="275395"/>
                </a:lnTo>
                <a:lnTo>
                  <a:pt x="156340" y="277483"/>
                </a:lnTo>
                <a:lnTo>
                  <a:pt x="160808" y="280536"/>
                </a:lnTo>
                <a:lnTo>
                  <a:pt x="161773" y="280448"/>
                </a:lnTo>
                <a:lnTo>
                  <a:pt x="162759" y="280019"/>
                </a:lnTo>
                <a:lnTo>
                  <a:pt x="163711" y="278979"/>
                </a:lnTo>
                <a:lnTo>
                  <a:pt x="165309" y="276442"/>
                </a:lnTo>
                <a:lnTo>
                  <a:pt x="166132" y="275545"/>
                </a:lnTo>
                <a:lnTo>
                  <a:pt x="168913" y="275218"/>
                </a:lnTo>
                <a:lnTo>
                  <a:pt x="171246" y="275416"/>
                </a:lnTo>
                <a:lnTo>
                  <a:pt x="173565" y="275980"/>
                </a:lnTo>
                <a:lnTo>
                  <a:pt x="175611" y="275803"/>
                </a:lnTo>
                <a:lnTo>
                  <a:pt x="179725" y="276891"/>
                </a:lnTo>
                <a:lnTo>
                  <a:pt x="181840" y="277871"/>
                </a:lnTo>
                <a:lnTo>
                  <a:pt x="187083" y="282270"/>
                </a:lnTo>
                <a:lnTo>
                  <a:pt x="188219" y="284677"/>
                </a:lnTo>
                <a:lnTo>
                  <a:pt x="188742" y="287778"/>
                </a:lnTo>
                <a:lnTo>
                  <a:pt x="188804" y="291205"/>
                </a:lnTo>
                <a:lnTo>
                  <a:pt x="187919" y="294327"/>
                </a:lnTo>
                <a:lnTo>
                  <a:pt x="186906" y="297142"/>
                </a:lnTo>
                <a:lnTo>
                  <a:pt x="186281" y="300766"/>
                </a:lnTo>
                <a:lnTo>
                  <a:pt x="185839" y="302072"/>
                </a:lnTo>
                <a:lnTo>
                  <a:pt x="185220" y="303092"/>
                </a:lnTo>
                <a:lnTo>
                  <a:pt x="182446" y="305941"/>
                </a:lnTo>
                <a:lnTo>
                  <a:pt x="180603" y="307111"/>
                </a:lnTo>
                <a:lnTo>
                  <a:pt x="179827" y="306601"/>
                </a:lnTo>
                <a:lnTo>
                  <a:pt x="178991" y="306669"/>
                </a:lnTo>
                <a:lnTo>
                  <a:pt x="178902" y="307356"/>
                </a:lnTo>
                <a:lnTo>
                  <a:pt x="179780" y="308804"/>
                </a:lnTo>
                <a:lnTo>
                  <a:pt x="179787" y="310552"/>
                </a:lnTo>
                <a:lnTo>
                  <a:pt x="178148" y="311844"/>
                </a:lnTo>
                <a:lnTo>
                  <a:pt x="176482" y="312394"/>
                </a:lnTo>
                <a:lnTo>
                  <a:pt x="173694" y="311707"/>
                </a:lnTo>
                <a:lnTo>
                  <a:pt x="169824" y="314115"/>
                </a:lnTo>
                <a:lnTo>
                  <a:pt x="172606" y="315352"/>
                </a:lnTo>
                <a:lnTo>
                  <a:pt x="173170" y="316665"/>
                </a:lnTo>
                <a:lnTo>
                  <a:pt x="172477" y="318970"/>
                </a:lnTo>
                <a:lnTo>
                  <a:pt x="170729" y="319997"/>
                </a:lnTo>
                <a:lnTo>
                  <a:pt x="168784" y="320452"/>
                </a:lnTo>
                <a:lnTo>
                  <a:pt x="166798" y="320561"/>
                </a:lnTo>
                <a:lnTo>
                  <a:pt x="165153" y="321126"/>
                </a:lnTo>
                <a:lnTo>
                  <a:pt x="163575" y="322214"/>
                </a:lnTo>
                <a:lnTo>
                  <a:pt x="165554" y="321642"/>
                </a:lnTo>
                <a:lnTo>
                  <a:pt x="166928" y="322146"/>
                </a:lnTo>
                <a:lnTo>
                  <a:pt x="167791" y="324077"/>
                </a:lnTo>
                <a:lnTo>
                  <a:pt x="168573" y="324634"/>
                </a:lnTo>
                <a:lnTo>
                  <a:pt x="172449" y="325457"/>
                </a:lnTo>
                <a:lnTo>
                  <a:pt x="174843" y="325450"/>
                </a:lnTo>
                <a:lnTo>
                  <a:pt x="179467" y="324981"/>
                </a:lnTo>
                <a:lnTo>
                  <a:pt x="181691" y="324988"/>
                </a:lnTo>
                <a:lnTo>
                  <a:pt x="182479" y="325342"/>
                </a:lnTo>
                <a:lnTo>
                  <a:pt x="182493" y="326940"/>
                </a:lnTo>
                <a:lnTo>
                  <a:pt x="182153" y="330856"/>
                </a:lnTo>
                <a:lnTo>
                  <a:pt x="181541" y="331666"/>
                </a:lnTo>
                <a:lnTo>
                  <a:pt x="175414" y="334943"/>
                </a:lnTo>
                <a:lnTo>
                  <a:pt x="174156" y="337228"/>
                </a:lnTo>
                <a:lnTo>
                  <a:pt x="173809" y="338608"/>
                </a:lnTo>
                <a:lnTo>
                  <a:pt x="170226" y="338364"/>
                </a:lnTo>
                <a:lnTo>
                  <a:pt x="168546" y="339826"/>
                </a:lnTo>
                <a:lnTo>
                  <a:pt x="165643" y="340798"/>
                </a:lnTo>
                <a:lnTo>
                  <a:pt x="163398" y="341825"/>
                </a:lnTo>
                <a:lnTo>
                  <a:pt x="161202" y="343124"/>
                </a:lnTo>
                <a:lnTo>
                  <a:pt x="159393" y="343511"/>
                </a:lnTo>
                <a:lnTo>
                  <a:pt x="151594" y="341968"/>
                </a:lnTo>
                <a:lnTo>
                  <a:pt x="146881" y="342097"/>
                </a:lnTo>
                <a:lnTo>
                  <a:pt x="140496" y="343443"/>
                </a:lnTo>
                <a:lnTo>
                  <a:pt x="138850" y="343219"/>
                </a:lnTo>
                <a:lnTo>
                  <a:pt x="136389" y="341934"/>
                </a:lnTo>
                <a:lnTo>
                  <a:pt x="133859" y="341063"/>
                </a:lnTo>
                <a:lnTo>
                  <a:pt x="130955" y="340683"/>
                </a:lnTo>
                <a:lnTo>
                  <a:pt x="128446" y="339486"/>
                </a:lnTo>
                <a:lnTo>
                  <a:pt x="130010" y="341777"/>
                </a:lnTo>
                <a:lnTo>
                  <a:pt x="126535" y="343987"/>
                </a:lnTo>
                <a:lnTo>
                  <a:pt x="124931" y="344423"/>
                </a:lnTo>
                <a:lnTo>
                  <a:pt x="123265" y="344354"/>
                </a:lnTo>
                <a:lnTo>
                  <a:pt x="119865" y="344953"/>
                </a:lnTo>
                <a:lnTo>
                  <a:pt x="116703" y="344627"/>
                </a:lnTo>
                <a:lnTo>
                  <a:pt x="117178" y="346191"/>
                </a:lnTo>
                <a:lnTo>
                  <a:pt x="118022" y="347557"/>
                </a:lnTo>
                <a:lnTo>
                  <a:pt x="117335" y="348149"/>
                </a:lnTo>
                <a:lnTo>
                  <a:pt x="116614" y="348299"/>
                </a:lnTo>
                <a:lnTo>
                  <a:pt x="110616" y="347272"/>
                </a:lnTo>
                <a:lnTo>
                  <a:pt x="109766" y="347462"/>
                </a:lnTo>
                <a:lnTo>
                  <a:pt x="109025" y="348414"/>
                </a:lnTo>
                <a:lnTo>
                  <a:pt x="106842" y="347904"/>
                </a:lnTo>
                <a:lnTo>
                  <a:pt x="104721" y="346306"/>
                </a:lnTo>
                <a:lnTo>
                  <a:pt x="102470" y="345225"/>
                </a:lnTo>
                <a:lnTo>
                  <a:pt x="100104" y="344715"/>
                </a:lnTo>
                <a:lnTo>
                  <a:pt x="98227" y="344892"/>
                </a:lnTo>
                <a:lnTo>
                  <a:pt x="90495" y="347421"/>
                </a:lnTo>
                <a:lnTo>
                  <a:pt x="88951" y="349951"/>
                </a:lnTo>
                <a:lnTo>
                  <a:pt x="88176" y="353535"/>
                </a:lnTo>
                <a:lnTo>
                  <a:pt x="87061" y="356710"/>
                </a:lnTo>
                <a:lnTo>
                  <a:pt x="85239" y="359152"/>
                </a:lnTo>
                <a:lnTo>
                  <a:pt x="83069" y="359471"/>
                </a:lnTo>
                <a:lnTo>
                  <a:pt x="81030" y="357778"/>
                </a:lnTo>
                <a:lnTo>
                  <a:pt x="77153" y="355915"/>
                </a:lnTo>
                <a:lnTo>
                  <a:pt x="75834" y="354650"/>
                </a:lnTo>
                <a:lnTo>
                  <a:pt x="75413" y="354575"/>
                </a:lnTo>
                <a:lnTo>
                  <a:pt x="74977" y="355024"/>
                </a:lnTo>
                <a:lnTo>
                  <a:pt x="73454" y="355595"/>
                </a:lnTo>
                <a:lnTo>
                  <a:pt x="71883" y="355622"/>
                </a:lnTo>
                <a:lnTo>
                  <a:pt x="69456" y="356126"/>
                </a:lnTo>
                <a:lnTo>
                  <a:pt x="65233" y="357642"/>
                </a:lnTo>
                <a:lnTo>
                  <a:pt x="63526" y="358669"/>
                </a:lnTo>
                <a:lnTo>
                  <a:pt x="59861" y="361504"/>
                </a:lnTo>
                <a:lnTo>
                  <a:pt x="59113" y="362286"/>
                </a:lnTo>
                <a:lnTo>
                  <a:pt x="57780" y="365135"/>
                </a:lnTo>
                <a:lnTo>
                  <a:pt x="55747" y="365639"/>
                </a:lnTo>
                <a:lnTo>
                  <a:pt x="53884" y="363816"/>
                </a:lnTo>
                <a:lnTo>
                  <a:pt x="51762" y="363177"/>
                </a:lnTo>
                <a:lnTo>
                  <a:pt x="49525" y="363796"/>
                </a:lnTo>
                <a:lnTo>
                  <a:pt x="48172" y="364768"/>
                </a:lnTo>
                <a:lnTo>
                  <a:pt x="47539" y="363980"/>
                </a:lnTo>
                <a:lnTo>
                  <a:pt x="47519" y="362361"/>
                </a:lnTo>
                <a:lnTo>
                  <a:pt x="49151" y="360430"/>
                </a:lnTo>
                <a:lnTo>
                  <a:pt x="53510" y="358968"/>
                </a:lnTo>
                <a:lnTo>
                  <a:pt x="57338" y="355167"/>
                </a:lnTo>
                <a:lnTo>
                  <a:pt x="59215" y="352848"/>
                </a:lnTo>
                <a:lnTo>
                  <a:pt x="59963" y="351535"/>
                </a:lnTo>
                <a:lnTo>
                  <a:pt x="60881" y="350699"/>
                </a:lnTo>
                <a:lnTo>
                  <a:pt x="62078" y="350386"/>
                </a:lnTo>
                <a:lnTo>
                  <a:pt x="62696" y="348938"/>
                </a:lnTo>
                <a:lnTo>
                  <a:pt x="68007" y="343103"/>
                </a:lnTo>
                <a:lnTo>
                  <a:pt x="68443" y="341764"/>
                </a:lnTo>
                <a:lnTo>
                  <a:pt x="68708" y="339357"/>
                </a:lnTo>
                <a:lnTo>
                  <a:pt x="69143" y="337038"/>
                </a:lnTo>
                <a:lnTo>
                  <a:pt x="73468" y="335535"/>
                </a:lnTo>
                <a:lnTo>
                  <a:pt x="75535" y="330646"/>
                </a:lnTo>
                <a:lnTo>
                  <a:pt x="76106" y="330258"/>
                </a:lnTo>
                <a:lnTo>
                  <a:pt x="82138" y="329360"/>
                </a:lnTo>
                <a:lnTo>
                  <a:pt x="86612" y="329435"/>
                </a:lnTo>
                <a:lnTo>
                  <a:pt x="91059" y="330394"/>
                </a:lnTo>
                <a:lnTo>
                  <a:pt x="93338" y="330483"/>
                </a:lnTo>
                <a:lnTo>
                  <a:pt x="95622" y="330149"/>
                </a:lnTo>
                <a:lnTo>
                  <a:pt x="97417" y="328823"/>
                </a:lnTo>
                <a:lnTo>
                  <a:pt x="100484" y="324036"/>
                </a:lnTo>
                <a:lnTo>
                  <a:pt x="102212" y="321921"/>
                </a:lnTo>
                <a:lnTo>
                  <a:pt x="104190" y="320010"/>
                </a:lnTo>
                <a:lnTo>
                  <a:pt x="106040" y="317827"/>
                </a:lnTo>
                <a:lnTo>
                  <a:pt x="109039" y="313775"/>
                </a:lnTo>
                <a:lnTo>
                  <a:pt x="107012" y="315176"/>
                </a:lnTo>
                <a:lnTo>
                  <a:pt x="104564" y="317392"/>
                </a:lnTo>
                <a:lnTo>
                  <a:pt x="103143" y="318677"/>
                </a:lnTo>
                <a:lnTo>
                  <a:pt x="98628" y="319970"/>
                </a:lnTo>
                <a:lnTo>
                  <a:pt x="96683" y="321289"/>
                </a:lnTo>
                <a:lnTo>
                  <a:pt x="93276" y="324260"/>
                </a:lnTo>
                <a:lnTo>
                  <a:pt x="92624" y="324505"/>
                </a:lnTo>
                <a:lnTo>
                  <a:pt x="87483" y="323791"/>
                </a:lnTo>
                <a:lnTo>
                  <a:pt x="83661" y="319935"/>
                </a:lnTo>
                <a:lnTo>
                  <a:pt x="81220" y="318358"/>
                </a:lnTo>
                <a:lnTo>
                  <a:pt x="80213" y="318174"/>
                </a:lnTo>
                <a:lnTo>
                  <a:pt x="79166" y="318644"/>
                </a:lnTo>
                <a:lnTo>
                  <a:pt x="76936" y="319126"/>
                </a:lnTo>
                <a:lnTo>
                  <a:pt x="74665" y="319045"/>
                </a:lnTo>
                <a:lnTo>
                  <a:pt x="75827" y="317256"/>
                </a:lnTo>
                <a:lnTo>
                  <a:pt x="77405" y="316257"/>
                </a:lnTo>
                <a:lnTo>
                  <a:pt x="73869" y="315563"/>
                </a:lnTo>
                <a:lnTo>
                  <a:pt x="72883" y="315019"/>
                </a:lnTo>
                <a:lnTo>
                  <a:pt x="71761" y="313761"/>
                </a:lnTo>
                <a:lnTo>
                  <a:pt x="68986" y="313550"/>
                </a:lnTo>
                <a:lnTo>
                  <a:pt x="67667" y="313870"/>
                </a:lnTo>
                <a:lnTo>
                  <a:pt x="65437" y="315529"/>
                </a:lnTo>
                <a:lnTo>
                  <a:pt x="61915" y="317290"/>
                </a:lnTo>
                <a:lnTo>
                  <a:pt x="57665" y="314849"/>
                </a:lnTo>
                <a:lnTo>
                  <a:pt x="56835" y="313781"/>
                </a:lnTo>
                <a:lnTo>
                  <a:pt x="56855" y="311707"/>
                </a:lnTo>
                <a:lnTo>
                  <a:pt x="56216" y="310062"/>
                </a:lnTo>
                <a:lnTo>
                  <a:pt x="55040" y="309484"/>
                </a:lnTo>
                <a:lnTo>
                  <a:pt x="56542" y="307342"/>
                </a:lnTo>
                <a:lnTo>
                  <a:pt x="58365" y="305914"/>
                </a:lnTo>
                <a:lnTo>
                  <a:pt x="62363" y="304493"/>
                </a:lnTo>
                <a:lnTo>
                  <a:pt x="68422" y="301113"/>
                </a:lnTo>
                <a:lnTo>
                  <a:pt x="71822" y="299671"/>
                </a:lnTo>
                <a:lnTo>
                  <a:pt x="74977" y="297183"/>
                </a:lnTo>
                <a:lnTo>
                  <a:pt x="76283" y="295659"/>
                </a:lnTo>
                <a:lnTo>
                  <a:pt x="77228" y="293572"/>
                </a:lnTo>
                <a:lnTo>
                  <a:pt x="78167" y="291015"/>
                </a:lnTo>
                <a:lnTo>
                  <a:pt x="79506" y="288927"/>
                </a:lnTo>
                <a:lnTo>
                  <a:pt x="78207" y="288431"/>
                </a:lnTo>
                <a:lnTo>
                  <a:pt x="77623" y="286860"/>
                </a:lnTo>
                <a:lnTo>
                  <a:pt x="77779" y="285262"/>
                </a:lnTo>
                <a:lnTo>
                  <a:pt x="78377" y="283841"/>
                </a:lnTo>
                <a:lnTo>
                  <a:pt x="77840" y="282059"/>
                </a:lnTo>
                <a:lnTo>
                  <a:pt x="76881" y="280196"/>
                </a:lnTo>
                <a:lnTo>
                  <a:pt x="76936" y="278741"/>
                </a:lnTo>
                <a:lnTo>
                  <a:pt x="77194" y="277184"/>
                </a:lnTo>
                <a:lnTo>
                  <a:pt x="74760" y="277265"/>
                </a:lnTo>
                <a:lnTo>
                  <a:pt x="72332" y="277755"/>
                </a:lnTo>
                <a:lnTo>
                  <a:pt x="70129" y="278856"/>
                </a:lnTo>
                <a:lnTo>
                  <a:pt x="67994" y="280352"/>
                </a:lnTo>
                <a:lnTo>
                  <a:pt x="66097" y="280631"/>
                </a:lnTo>
                <a:lnTo>
                  <a:pt x="66124" y="279434"/>
                </a:lnTo>
                <a:lnTo>
                  <a:pt x="66947" y="277952"/>
                </a:lnTo>
                <a:lnTo>
                  <a:pt x="69095" y="275830"/>
                </a:lnTo>
                <a:lnTo>
                  <a:pt x="71394" y="274069"/>
                </a:lnTo>
                <a:lnTo>
                  <a:pt x="72210" y="272730"/>
                </a:lnTo>
                <a:lnTo>
                  <a:pt x="72856" y="271172"/>
                </a:lnTo>
                <a:lnTo>
                  <a:pt x="73998" y="269921"/>
                </a:lnTo>
                <a:lnTo>
                  <a:pt x="77004" y="267555"/>
                </a:lnTo>
                <a:lnTo>
                  <a:pt x="82763" y="264889"/>
                </a:lnTo>
                <a:lnTo>
                  <a:pt x="83620" y="264733"/>
                </a:lnTo>
                <a:lnTo>
                  <a:pt x="85878" y="265046"/>
                </a:lnTo>
                <a:lnTo>
                  <a:pt x="88101" y="264638"/>
                </a:lnTo>
                <a:lnTo>
                  <a:pt x="90046" y="263679"/>
                </a:lnTo>
                <a:lnTo>
                  <a:pt x="91984" y="263475"/>
                </a:lnTo>
                <a:lnTo>
                  <a:pt x="96350" y="266242"/>
                </a:lnTo>
                <a:lnTo>
                  <a:pt x="95051" y="261958"/>
                </a:lnTo>
                <a:lnTo>
                  <a:pt x="96976" y="260932"/>
                </a:lnTo>
                <a:lnTo>
                  <a:pt x="99763" y="264808"/>
                </a:lnTo>
                <a:lnTo>
                  <a:pt x="100797" y="265215"/>
                </a:lnTo>
                <a:lnTo>
                  <a:pt x="102987" y="264651"/>
                </a:lnTo>
                <a:lnTo>
                  <a:pt x="102144" y="263998"/>
                </a:lnTo>
                <a:lnTo>
                  <a:pt x="101158" y="263958"/>
                </a:lnTo>
                <a:lnTo>
                  <a:pt x="99866" y="263373"/>
                </a:lnTo>
                <a:lnTo>
                  <a:pt x="98778" y="262128"/>
                </a:lnTo>
                <a:lnTo>
                  <a:pt x="96969" y="258171"/>
                </a:lnTo>
                <a:lnTo>
                  <a:pt x="97071" y="255818"/>
                </a:lnTo>
                <a:lnTo>
                  <a:pt x="98288" y="253370"/>
                </a:lnTo>
                <a:lnTo>
                  <a:pt x="99634" y="251112"/>
                </a:lnTo>
                <a:lnTo>
                  <a:pt x="98505" y="250663"/>
                </a:lnTo>
                <a:lnTo>
                  <a:pt x="97601" y="249800"/>
                </a:lnTo>
                <a:lnTo>
                  <a:pt x="97343" y="247536"/>
                </a:lnTo>
                <a:lnTo>
                  <a:pt x="97696" y="245529"/>
                </a:lnTo>
                <a:lnTo>
                  <a:pt x="100117" y="243761"/>
                </a:lnTo>
                <a:lnTo>
                  <a:pt x="100831" y="241069"/>
                </a:lnTo>
                <a:lnTo>
                  <a:pt x="101130" y="238097"/>
                </a:lnTo>
                <a:lnTo>
                  <a:pt x="100729" y="236730"/>
                </a:lnTo>
                <a:lnTo>
                  <a:pt x="98322" y="236948"/>
                </a:lnTo>
                <a:lnTo>
                  <a:pt x="97152" y="237505"/>
                </a:lnTo>
                <a:lnTo>
                  <a:pt x="96105" y="238383"/>
                </a:lnTo>
                <a:lnTo>
                  <a:pt x="95031" y="238328"/>
                </a:lnTo>
                <a:lnTo>
                  <a:pt x="92059" y="235037"/>
                </a:lnTo>
                <a:lnTo>
                  <a:pt x="90366" y="232541"/>
                </a:lnTo>
                <a:lnTo>
                  <a:pt x="87326" y="227251"/>
                </a:lnTo>
                <a:lnTo>
                  <a:pt x="86898" y="224075"/>
                </a:lnTo>
                <a:lnTo>
                  <a:pt x="89326" y="217207"/>
                </a:lnTo>
                <a:lnTo>
                  <a:pt x="93079" y="212794"/>
                </a:lnTo>
                <a:lnTo>
                  <a:pt x="97499" y="211250"/>
                </a:lnTo>
                <a:lnTo>
                  <a:pt x="96642" y="210958"/>
                </a:lnTo>
                <a:lnTo>
                  <a:pt x="89904" y="210897"/>
                </a:lnTo>
                <a:lnTo>
                  <a:pt x="87680" y="211441"/>
                </a:lnTo>
                <a:lnTo>
                  <a:pt x="85619" y="213250"/>
                </a:lnTo>
                <a:lnTo>
                  <a:pt x="84457" y="213807"/>
                </a:lnTo>
                <a:lnTo>
                  <a:pt x="83233" y="214011"/>
                </a:lnTo>
                <a:lnTo>
                  <a:pt x="82117" y="214909"/>
                </a:lnTo>
                <a:lnTo>
                  <a:pt x="81030" y="216153"/>
                </a:lnTo>
                <a:lnTo>
                  <a:pt x="79894" y="216956"/>
                </a:lnTo>
                <a:lnTo>
                  <a:pt x="77643" y="216745"/>
                </a:lnTo>
                <a:lnTo>
                  <a:pt x="76555" y="217010"/>
                </a:lnTo>
                <a:lnTo>
                  <a:pt x="75773" y="216289"/>
                </a:lnTo>
                <a:lnTo>
                  <a:pt x="75113" y="215099"/>
                </a:lnTo>
                <a:lnTo>
                  <a:pt x="74257" y="214780"/>
                </a:lnTo>
                <a:lnTo>
                  <a:pt x="73298" y="215147"/>
                </a:lnTo>
                <a:lnTo>
                  <a:pt x="71271" y="216752"/>
                </a:lnTo>
                <a:lnTo>
                  <a:pt x="69218" y="217697"/>
                </a:lnTo>
                <a:lnTo>
                  <a:pt x="66736" y="216684"/>
                </a:lnTo>
                <a:lnTo>
                  <a:pt x="63478" y="214793"/>
                </a:lnTo>
                <a:lnTo>
                  <a:pt x="62839" y="215487"/>
                </a:lnTo>
                <a:lnTo>
                  <a:pt x="62119" y="217241"/>
                </a:lnTo>
                <a:lnTo>
                  <a:pt x="61704" y="219968"/>
                </a:lnTo>
                <a:lnTo>
                  <a:pt x="59392" y="217595"/>
                </a:lnTo>
                <a:lnTo>
                  <a:pt x="57426" y="214419"/>
                </a:lnTo>
                <a:lnTo>
                  <a:pt x="56760" y="212420"/>
                </a:lnTo>
                <a:lnTo>
                  <a:pt x="56712" y="210162"/>
                </a:lnTo>
                <a:lnTo>
                  <a:pt x="57780" y="209285"/>
                </a:lnTo>
                <a:lnTo>
                  <a:pt x="58943" y="210088"/>
                </a:lnTo>
                <a:lnTo>
                  <a:pt x="60670" y="204722"/>
                </a:lnTo>
                <a:lnTo>
                  <a:pt x="64111" y="197705"/>
                </a:lnTo>
                <a:lnTo>
                  <a:pt x="65328" y="195644"/>
                </a:lnTo>
                <a:lnTo>
                  <a:pt x="66178" y="192945"/>
                </a:lnTo>
                <a:lnTo>
                  <a:pt x="66035" y="191177"/>
                </a:lnTo>
                <a:lnTo>
                  <a:pt x="65281" y="189681"/>
                </a:lnTo>
                <a:lnTo>
                  <a:pt x="62078" y="186280"/>
                </a:lnTo>
                <a:lnTo>
                  <a:pt x="62119" y="183499"/>
                </a:lnTo>
                <a:lnTo>
                  <a:pt x="62458" y="180358"/>
                </a:lnTo>
                <a:lnTo>
                  <a:pt x="63329" y="178467"/>
                </a:lnTo>
                <a:lnTo>
                  <a:pt x="63696" y="178107"/>
                </a:lnTo>
                <a:lnTo>
                  <a:pt x="67946" y="178155"/>
                </a:lnTo>
                <a:lnTo>
                  <a:pt x="66287" y="177175"/>
                </a:lnTo>
                <a:lnTo>
                  <a:pt x="62982" y="174326"/>
                </a:lnTo>
                <a:lnTo>
                  <a:pt x="63043" y="173313"/>
                </a:lnTo>
                <a:lnTo>
                  <a:pt x="63819" y="170668"/>
                </a:lnTo>
                <a:lnTo>
                  <a:pt x="63458" y="170933"/>
                </a:lnTo>
                <a:lnTo>
                  <a:pt x="62751" y="172157"/>
                </a:lnTo>
                <a:lnTo>
                  <a:pt x="61398" y="175115"/>
                </a:lnTo>
                <a:lnTo>
                  <a:pt x="60575" y="175802"/>
                </a:lnTo>
                <a:lnTo>
                  <a:pt x="58236" y="176502"/>
                </a:lnTo>
                <a:lnTo>
                  <a:pt x="57807" y="177951"/>
                </a:lnTo>
                <a:lnTo>
                  <a:pt x="57433" y="178331"/>
                </a:lnTo>
                <a:lnTo>
                  <a:pt x="56270" y="178494"/>
                </a:lnTo>
                <a:lnTo>
                  <a:pt x="55910" y="179848"/>
                </a:lnTo>
                <a:lnTo>
                  <a:pt x="55652" y="179936"/>
                </a:lnTo>
                <a:lnTo>
                  <a:pt x="55318" y="178481"/>
                </a:lnTo>
                <a:lnTo>
                  <a:pt x="55284" y="176060"/>
                </a:lnTo>
                <a:lnTo>
                  <a:pt x="55747" y="173830"/>
                </a:lnTo>
                <a:lnTo>
                  <a:pt x="56631" y="172082"/>
                </a:lnTo>
                <a:lnTo>
                  <a:pt x="60058" y="168104"/>
                </a:lnTo>
                <a:lnTo>
                  <a:pt x="58392" y="169335"/>
                </a:lnTo>
                <a:lnTo>
                  <a:pt x="54611" y="173014"/>
                </a:lnTo>
                <a:lnTo>
                  <a:pt x="52680" y="175428"/>
                </a:lnTo>
                <a:lnTo>
                  <a:pt x="52163" y="176244"/>
                </a:lnTo>
                <a:lnTo>
                  <a:pt x="52007" y="176930"/>
                </a:lnTo>
                <a:lnTo>
                  <a:pt x="52014" y="177719"/>
                </a:lnTo>
                <a:lnTo>
                  <a:pt x="52877" y="181942"/>
                </a:lnTo>
                <a:lnTo>
                  <a:pt x="52626" y="183894"/>
                </a:lnTo>
                <a:lnTo>
                  <a:pt x="49368" y="196712"/>
                </a:lnTo>
                <a:lnTo>
                  <a:pt x="48750" y="197990"/>
                </a:lnTo>
                <a:lnTo>
                  <a:pt x="48185" y="198657"/>
                </a:lnTo>
                <a:lnTo>
                  <a:pt x="47648" y="198813"/>
                </a:lnTo>
                <a:lnTo>
                  <a:pt x="46043" y="198568"/>
                </a:lnTo>
                <a:lnTo>
                  <a:pt x="45329" y="197609"/>
                </a:lnTo>
                <a:lnTo>
                  <a:pt x="45336" y="196528"/>
                </a:lnTo>
                <a:lnTo>
                  <a:pt x="45635" y="194903"/>
                </a:lnTo>
                <a:lnTo>
                  <a:pt x="46988" y="188831"/>
                </a:lnTo>
                <a:lnTo>
                  <a:pt x="47573" y="187137"/>
                </a:lnTo>
                <a:lnTo>
                  <a:pt x="48444" y="185560"/>
                </a:lnTo>
                <a:lnTo>
                  <a:pt x="50361" y="182799"/>
                </a:lnTo>
                <a:lnTo>
                  <a:pt x="50314" y="182615"/>
                </a:lnTo>
                <a:lnTo>
                  <a:pt x="49035" y="183159"/>
                </a:lnTo>
                <a:lnTo>
                  <a:pt x="48491" y="182983"/>
                </a:lnTo>
                <a:lnTo>
                  <a:pt x="48097" y="182432"/>
                </a:lnTo>
                <a:lnTo>
                  <a:pt x="48348" y="174197"/>
                </a:lnTo>
                <a:lnTo>
                  <a:pt x="49389" y="171477"/>
                </a:lnTo>
                <a:lnTo>
                  <a:pt x="49776" y="167512"/>
                </a:lnTo>
                <a:lnTo>
                  <a:pt x="50674" y="164106"/>
                </a:lnTo>
                <a:lnTo>
                  <a:pt x="51714" y="161617"/>
                </a:lnTo>
                <a:lnTo>
                  <a:pt x="52510" y="158428"/>
                </a:lnTo>
                <a:lnTo>
                  <a:pt x="53700" y="157006"/>
                </a:lnTo>
                <a:lnTo>
                  <a:pt x="54020" y="154830"/>
                </a:lnTo>
                <a:lnTo>
                  <a:pt x="55359" y="152471"/>
                </a:lnTo>
                <a:lnTo>
                  <a:pt x="56393" y="150002"/>
                </a:lnTo>
                <a:lnTo>
                  <a:pt x="55835" y="150247"/>
                </a:lnTo>
                <a:lnTo>
                  <a:pt x="49219" y="156666"/>
                </a:lnTo>
                <a:lnTo>
                  <a:pt x="47532" y="157829"/>
                </a:lnTo>
                <a:lnTo>
                  <a:pt x="45234" y="157516"/>
                </a:lnTo>
                <a:lnTo>
                  <a:pt x="43480" y="156795"/>
                </a:lnTo>
                <a:lnTo>
                  <a:pt x="42106" y="155279"/>
                </a:lnTo>
                <a:lnTo>
                  <a:pt x="41494" y="152362"/>
                </a:lnTo>
                <a:lnTo>
                  <a:pt x="39801" y="152287"/>
                </a:lnTo>
                <a:lnTo>
                  <a:pt x="38352" y="151784"/>
                </a:lnTo>
                <a:lnTo>
                  <a:pt x="38366" y="151390"/>
                </a:lnTo>
                <a:lnTo>
                  <a:pt x="40236" y="149798"/>
                </a:lnTo>
                <a:lnTo>
                  <a:pt x="43235" y="149254"/>
                </a:lnTo>
                <a:lnTo>
                  <a:pt x="46043" y="146697"/>
                </a:lnTo>
                <a:lnTo>
                  <a:pt x="43547" y="144970"/>
                </a:lnTo>
                <a:lnTo>
                  <a:pt x="43758" y="144420"/>
                </a:lnTo>
                <a:lnTo>
                  <a:pt x="45934" y="142944"/>
                </a:lnTo>
                <a:lnTo>
                  <a:pt x="48702" y="137987"/>
                </a:lnTo>
                <a:lnTo>
                  <a:pt x="49260" y="133410"/>
                </a:lnTo>
                <a:lnTo>
                  <a:pt x="47940" y="131255"/>
                </a:lnTo>
                <a:lnTo>
                  <a:pt x="47464" y="129840"/>
                </a:lnTo>
                <a:lnTo>
                  <a:pt x="44819" y="128263"/>
                </a:lnTo>
                <a:lnTo>
                  <a:pt x="44377" y="126243"/>
                </a:lnTo>
                <a:lnTo>
                  <a:pt x="44683" y="125107"/>
                </a:lnTo>
                <a:lnTo>
                  <a:pt x="45547" y="123999"/>
                </a:lnTo>
                <a:lnTo>
                  <a:pt x="46846" y="123142"/>
                </a:lnTo>
                <a:lnTo>
                  <a:pt x="48886" y="122313"/>
                </a:lnTo>
                <a:lnTo>
                  <a:pt x="47036" y="121428"/>
                </a:lnTo>
                <a:lnTo>
                  <a:pt x="46342" y="120381"/>
                </a:lnTo>
                <a:lnTo>
                  <a:pt x="45819" y="118865"/>
                </a:lnTo>
                <a:lnTo>
                  <a:pt x="45771" y="117988"/>
                </a:lnTo>
                <a:lnTo>
                  <a:pt x="46730" y="114071"/>
                </a:lnTo>
                <a:lnTo>
                  <a:pt x="47288" y="112452"/>
                </a:lnTo>
                <a:lnTo>
                  <a:pt x="48382" y="110385"/>
                </a:lnTo>
                <a:lnTo>
                  <a:pt x="53333" y="110501"/>
                </a:lnTo>
                <a:lnTo>
                  <a:pt x="53904" y="109590"/>
                </a:lnTo>
                <a:lnTo>
                  <a:pt x="54468" y="109556"/>
                </a:lnTo>
                <a:lnTo>
                  <a:pt x="56998" y="110392"/>
                </a:lnTo>
                <a:lnTo>
                  <a:pt x="56624" y="109494"/>
                </a:lnTo>
                <a:lnTo>
                  <a:pt x="52483" y="104564"/>
                </a:lnTo>
                <a:lnTo>
                  <a:pt x="52109" y="103626"/>
                </a:lnTo>
                <a:lnTo>
                  <a:pt x="53292" y="100960"/>
                </a:lnTo>
                <a:lnTo>
                  <a:pt x="53374" y="99770"/>
                </a:lnTo>
                <a:lnTo>
                  <a:pt x="53204" y="98499"/>
                </a:lnTo>
                <a:lnTo>
                  <a:pt x="53544" y="97526"/>
                </a:lnTo>
                <a:lnTo>
                  <a:pt x="54856" y="97071"/>
                </a:lnTo>
                <a:lnTo>
                  <a:pt x="58854" y="97112"/>
                </a:lnTo>
                <a:lnTo>
                  <a:pt x="59841" y="96663"/>
                </a:lnTo>
                <a:lnTo>
                  <a:pt x="59392" y="95371"/>
                </a:lnTo>
                <a:lnTo>
                  <a:pt x="58460" y="93671"/>
                </a:lnTo>
                <a:lnTo>
                  <a:pt x="58276" y="92243"/>
                </a:lnTo>
                <a:lnTo>
                  <a:pt x="58494" y="90978"/>
                </a:lnTo>
                <a:lnTo>
                  <a:pt x="58542" y="88428"/>
                </a:lnTo>
                <a:lnTo>
                  <a:pt x="58725" y="87299"/>
                </a:lnTo>
                <a:lnTo>
                  <a:pt x="59677" y="85606"/>
                </a:lnTo>
                <a:lnTo>
                  <a:pt x="60459" y="85103"/>
                </a:lnTo>
                <a:lnTo>
                  <a:pt x="61432" y="84810"/>
                </a:lnTo>
                <a:lnTo>
                  <a:pt x="63628" y="85375"/>
                </a:lnTo>
                <a:lnTo>
                  <a:pt x="64465" y="86055"/>
                </a:lnTo>
                <a:lnTo>
                  <a:pt x="65430" y="87666"/>
                </a:lnTo>
                <a:lnTo>
                  <a:pt x="66137" y="87537"/>
                </a:lnTo>
                <a:lnTo>
                  <a:pt x="68871" y="85783"/>
                </a:lnTo>
                <a:lnTo>
                  <a:pt x="69694" y="85531"/>
                </a:lnTo>
                <a:lnTo>
                  <a:pt x="70816" y="87564"/>
                </a:lnTo>
                <a:lnTo>
                  <a:pt x="75487" y="85946"/>
                </a:lnTo>
                <a:lnTo>
                  <a:pt x="81764" y="85225"/>
                </a:lnTo>
                <a:lnTo>
                  <a:pt x="85538" y="84157"/>
                </a:lnTo>
                <a:lnTo>
                  <a:pt x="89509" y="83770"/>
                </a:lnTo>
                <a:lnTo>
                  <a:pt x="93215" y="82553"/>
                </a:lnTo>
                <a:lnTo>
                  <a:pt x="97146" y="83110"/>
                </a:lnTo>
                <a:lnTo>
                  <a:pt x="97282" y="83817"/>
                </a:lnTo>
                <a:lnTo>
                  <a:pt x="97078" y="84797"/>
                </a:lnTo>
                <a:lnTo>
                  <a:pt x="96112" y="87442"/>
                </a:lnTo>
                <a:close/>
                <a:moveTo>
                  <a:pt x="99559" y="79166"/>
                </a:moveTo>
                <a:lnTo>
                  <a:pt x="99376" y="79275"/>
                </a:lnTo>
                <a:lnTo>
                  <a:pt x="98676" y="78602"/>
                </a:lnTo>
                <a:lnTo>
                  <a:pt x="97533" y="76188"/>
                </a:lnTo>
                <a:lnTo>
                  <a:pt x="99335" y="75705"/>
                </a:lnTo>
                <a:lnTo>
                  <a:pt x="100185" y="76004"/>
                </a:lnTo>
                <a:lnTo>
                  <a:pt x="99866" y="77031"/>
                </a:lnTo>
                <a:lnTo>
                  <a:pt x="99559" y="79166"/>
                </a:lnTo>
                <a:close/>
                <a:moveTo>
                  <a:pt x="95058" y="77235"/>
                </a:moveTo>
                <a:lnTo>
                  <a:pt x="93963" y="77725"/>
                </a:lnTo>
                <a:lnTo>
                  <a:pt x="92882" y="77691"/>
                </a:lnTo>
                <a:lnTo>
                  <a:pt x="91196" y="75562"/>
                </a:lnTo>
                <a:lnTo>
                  <a:pt x="90556" y="74012"/>
                </a:lnTo>
                <a:lnTo>
                  <a:pt x="90672" y="72985"/>
                </a:lnTo>
                <a:lnTo>
                  <a:pt x="91379" y="72638"/>
                </a:lnTo>
                <a:lnTo>
                  <a:pt x="93011" y="73141"/>
                </a:lnTo>
                <a:lnTo>
                  <a:pt x="93854" y="74916"/>
                </a:lnTo>
                <a:lnTo>
                  <a:pt x="93963" y="76065"/>
                </a:lnTo>
                <a:lnTo>
                  <a:pt x="94160" y="76514"/>
                </a:lnTo>
                <a:lnTo>
                  <a:pt x="95174" y="76970"/>
                </a:lnTo>
                <a:lnTo>
                  <a:pt x="95058" y="77235"/>
                </a:lnTo>
                <a:close/>
                <a:moveTo>
                  <a:pt x="97112" y="68551"/>
                </a:moveTo>
                <a:lnTo>
                  <a:pt x="96853" y="69463"/>
                </a:lnTo>
                <a:lnTo>
                  <a:pt x="98302" y="69442"/>
                </a:lnTo>
                <a:lnTo>
                  <a:pt x="100403" y="70217"/>
                </a:lnTo>
                <a:lnTo>
                  <a:pt x="101674" y="70313"/>
                </a:lnTo>
                <a:lnTo>
                  <a:pt x="102735" y="71278"/>
                </a:lnTo>
                <a:lnTo>
                  <a:pt x="102150" y="73080"/>
                </a:lnTo>
                <a:lnTo>
                  <a:pt x="101518" y="73590"/>
                </a:lnTo>
                <a:lnTo>
                  <a:pt x="100804" y="73692"/>
                </a:lnTo>
                <a:lnTo>
                  <a:pt x="98302" y="71890"/>
                </a:lnTo>
                <a:lnTo>
                  <a:pt x="95024" y="72638"/>
                </a:lnTo>
                <a:lnTo>
                  <a:pt x="94371" y="72407"/>
                </a:lnTo>
                <a:lnTo>
                  <a:pt x="93943" y="71910"/>
                </a:lnTo>
                <a:lnTo>
                  <a:pt x="93766" y="71292"/>
                </a:lnTo>
                <a:lnTo>
                  <a:pt x="93766" y="70027"/>
                </a:lnTo>
                <a:lnTo>
                  <a:pt x="93589" y="69653"/>
                </a:lnTo>
                <a:lnTo>
                  <a:pt x="92399" y="70850"/>
                </a:lnTo>
                <a:lnTo>
                  <a:pt x="91882" y="70707"/>
                </a:lnTo>
                <a:lnTo>
                  <a:pt x="91590" y="70136"/>
                </a:lnTo>
                <a:lnTo>
                  <a:pt x="91461" y="68952"/>
                </a:lnTo>
                <a:lnTo>
                  <a:pt x="91590" y="67246"/>
                </a:lnTo>
                <a:lnTo>
                  <a:pt x="92290" y="64804"/>
                </a:lnTo>
                <a:lnTo>
                  <a:pt x="93467" y="64315"/>
                </a:lnTo>
                <a:lnTo>
                  <a:pt x="95221" y="64600"/>
                </a:lnTo>
                <a:lnTo>
                  <a:pt x="97234" y="65981"/>
                </a:lnTo>
                <a:lnTo>
                  <a:pt x="97839" y="66831"/>
                </a:lnTo>
                <a:lnTo>
                  <a:pt x="97826" y="67511"/>
                </a:lnTo>
                <a:lnTo>
                  <a:pt x="97112" y="68551"/>
                </a:lnTo>
                <a:close/>
                <a:moveTo>
                  <a:pt x="106815" y="61058"/>
                </a:moveTo>
                <a:lnTo>
                  <a:pt x="104660" y="61098"/>
                </a:lnTo>
                <a:lnTo>
                  <a:pt x="105775" y="58895"/>
                </a:lnTo>
                <a:lnTo>
                  <a:pt x="107074" y="58338"/>
                </a:lnTo>
                <a:lnTo>
                  <a:pt x="109528" y="58582"/>
                </a:lnTo>
                <a:lnTo>
                  <a:pt x="109093" y="59575"/>
                </a:lnTo>
                <a:lnTo>
                  <a:pt x="106815" y="61058"/>
                </a:lnTo>
                <a:close/>
                <a:moveTo>
                  <a:pt x="103374" y="62717"/>
                </a:moveTo>
                <a:lnTo>
                  <a:pt x="101736" y="63642"/>
                </a:lnTo>
                <a:lnTo>
                  <a:pt x="101035" y="62880"/>
                </a:lnTo>
                <a:lnTo>
                  <a:pt x="100852" y="60486"/>
                </a:lnTo>
                <a:lnTo>
                  <a:pt x="98900" y="59460"/>
                </a:lnTo>
                <a:lnTo>
                  <a:pt x="97948" y="58820"/>
                </a:lnTo>
                <a:lnTo>
                  <a:pt x="97213" y="57610"/>
                </a:lnTo>
                <a:lnTo>
                  <a:pt x="97397" y="57236"/>
                </a:lnTo>
                <a:lnTo>
                  <a:pt x="98669" y="56740"/>
                </a:lnTo>
                <a:lnTo>
                  <a:pt x="100845" y="58936"/>
                </a:lnTo>
                <a:lnTo>
                  <a:pt x="101736" y="60704"/>
                </a:lnTo>
                <a:lnTo>
                  <a:pt x="103347" y="61228"/>
                </a:lnTo>
                <a:lnTo>
                  <a:pt x="103551" y="61500"/>
                </a:lnTo>
                <a:lnTo>
                  <a:pt x="103374" y="62717"/>
                </a:lnTo>
                <a:close/>
                <a:moveTo>
                  <a:pt x="130493" y="11458"/>
                </a:moveTo>
                <a:lnTo>
                  <a:pt x="130888" y="14185"/>
                </a:lnTo>
                <a:lnTo>
                  <a:pt x="131873" y="13478"/>
                </a:lnTo>
                <a:lnTo>
                  <a:pt x="133363" y="16089"/>
                </a:lnTo>
                <a:lnTo>
                  <a:pt x="134124" y="16089"/>
                </a:lnTo>
                <a:lnTo>
                  <a:pt x="135375" y="15055"/>
                </a:lnTo>
                <a:lnTo>
                  <a:pt x="135124" y="17483"/>
                </a:lnTo>
                <a:lnTo>
                  <a:pt x="133825" y="24195"/>
                </a:lnTo>
                <a:lnTo>
                  <a:pt x="133458" y="25330"/>
                </a:lnTo>
                <a:lnTo>
                  <a:pt x="133213" y="27363"/>
                </a:lnTo>
                <a:lnTo>
                  <a:pt x="132955" y="27765"/>
                </a:lnTo>
                <a:lnTo>
                  <a:pt x="132574" y="31865"/>
                </a:lnTo>
                <a:lnTo>
                  <a:pt x="131697" y="33211"/>
                </a:lnTo>
                <a:lnTo>
                  <a:pt x="130962" y="36421"/>
                </a:lnTo>
                <a:lnTo>
                  <a:pt x="130663" y="36734"/>
                </a:lnTo>
                <a:lnTo>
                  <a:pt x="129589" y="35503"/>
                </a:lnTo>
                <a:lnTo>
                  <a:pt x="130663" y="30600"/>
                </a:lnTo>
                <a:lnTo>
                  <a:pt x="131105" y="27744"/>
                </a:lnTo>
                <a:lnTo>
                  <a:pt x="130819" y="26262"/>
                </a:lnTo>
                <a:lnTo>
                  <a:pt x="130214" y="24922"/>
                </a:lnTo>
                <a:lnTo>
                  <a:pt x="128569" y="24881"/>
                </a:lnTo>
                <a:lnTo>
                  <a:pt x="127181" y="25500"/>
                </a:lnTo>
                <a:lnTo>
                  <a:pt x="126889" y="24711"/>
                </a:lnTo>
                <a:lnTo>
                  <a:pt x="126848" y="23651"/>
                </a:lnTo>
                <a:lnTo>
                  <a:pt x="126515" y="23297"/>
                </a:lnTo>
                <a:lnTo>
                  <a:pt x="124672" y="23372"/>
                </a:lnTo>
                <a:lnTo>
                  <a:pt x="124128" y="23079"/>
                </a:lnTo>
                <a:lnTo>
                  <a:pt x="123768" y="22100"/>
                </a:lnTo>
                <a:lnTo>
                  <a:pt x="123700" y="21318"/>
                </a:lnTo>
                <a:lnTo>
                  <a:pt x="125366" y="20706"/>
                </a:lnTo>
                <a:lnTo>
                  <a:pt x="126930" y="20937"/>
                </a:lnTo>
                <a:lnTo>
                  <a:pt x="129215" y="19380"/>
                </a:lnTo>
                <a:lnTo>
                  <a:pt x="127787" y="14151"/>
                </a:lnTo>
                <a:lnTo>
                  <a:pt x="125889" y="13654"/>
                </a:lnTo>
                <a:lnTo>
                  <a:pt x="125454" y="13144"/>
                </a:lnTo>
                <a:lnTo>
                  <a:pt x="125821" y="12254"/>
                </a:lnTo>
                <a:lnTo>
                  <a:pt x="126862" y="11771"/>
                </a:lnTo>
                <a:lnTo>
                  <a:pt x="128460" y="9098"/>
                </a:lnTo>
                <a:lnTo>
                  <a:pt x="129419" y="8677"/>
                </a:lnTo>
                <a:lnTo>
                  <a:pt x="130609" y="8752"/>
                </a:lnTo>
                <a:lnTo>
                  <a:pt x="130493" y="11458"/>
                </a:lnTo>
                <a:close/>
                <a:moveTo>
                  <a:pt x="135566" y="12376"/>
                </a:moveTo>
                <a:lnTo>
                  <a:pt x="135083" y="12818"/>
                </a:lnTo>
                <a:lnTo>
                  <a:pt x="133220" y="8881"/>
                </a:lnTo>
                <a:lnTo>
                  <a:pt x="134600" y="4359"/>
                </a:lnTo>
                <a:lnTo>
                  <a:pt x="136273" y="4502"/>
                </a:lnTo>
                <a:lnTo>
                  <a:pt x="136538" y="5685"/>
                </a:lnTo>
                <a:lnTo>
                  <a:pt x="136375" y="6780"/>
                </a:lnTo>
                <a:lnTo>
                  <a:pt x="135525" y="6875"/>
                </a:lnTo>
                <a:lnTo>
                  <a:pt x="135450" y="7208"/>
                </a:lnTo>
                <a:lnTo>
                  <a:pt x="135715" y="9309"/>
                </a:lnTo>
                <a:lnTo>
                  <a:pt x="135729" y="11744"/>
                </a:lnTo>
                <a:lnTo>
                  <a:pt x="135566" y="12376"/>
                </a:lnTo>
                <a:close/>
                <a:moveTo>
                  <a:pt x="140679" y="775"/>
                </a:moveTo>
                <a:lnTo>
                  <a:pt x="140679" y="1224"/>
                </a:lnTo>
                <a:lnTo>
                  <a:pt x="139687" y="4515"/>
                </a:lnTo>
                <a:lnTo>
                  <a:pt x="139700" y="5773"/>
                </a:lnTo>
                <a:lnTo>
                  <a:pt x="138102" y="5651"/>
                </a:lnTo>
                <a:lnTo>
                  <a:pt x="137851" y="5250"/>
                </a:lnTo>
                <a:lnTo>
                  <a:pt x="137551" y="3366"/>
                </a:lnTo>
                <a:lnTo>
                  <a:pt x="137755" y="1360"/>
                </a:lnTo>
                <a:lnTo>
                  <a:pt x="137980" y="836"/>
                </a:lnTo>
                <a:lnTo>
                  <a:pt x="138442" y="626"/>
                </a:lnTo>
                <a:lnTo>
                  <a:pt x="138946" y="1020"/>
                </a:lnTo>
                <a:lnTo>
                  <a:pt x="139741" y="0"/>
                </a:lnTo>
                <a:lnTo>
                  <a:pt x="140156" y="20"/>
                </a:lnTo>
                <a:lnTo>
                  <a:pt x="140679" y="77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40" name="Google Shape;3940;p209"/>
          <p:cNvSpPr/>
          <p:nvPr/>
        </p:nvSpPr>
        <p:spPr>
          <a:xfrm>
            <a:off x="6340624" y="3639752"/>
            <a:ext cx="1171980" cy="1752198"/>
          </a:xfrm>
          <a:custGeom>
            <a:rect b="b" l="l" r="r" t="t"/>
            <a:pathLst>
              <a:path extrusionOk="0" h="124468" w="83252">
                <a:moveTo>
                  <a:pt x="60500" y="9146"/>
                </a:moveTo>
                <a:lnTo>
                  <a:pt x="57481" y="11281"/>
                </a:lnTo>
                <a:lnTo>
                  <a:pt x="57011" y="12091"/>
                </a:lnTo>
                <a:lnTo>
                  <a:pt x="56161" y="15348"/>
                </a:lnTo>
                <a:lnTo>
                  <a:pt x="56060" y="16273"/>
                </a:lnTo>
                <a:lnTo>
                  <a:pt x="55087" y="17979"/>
                </a:lnTo>
                <a:lnTo>
                  <a:pt x="54169" y="19877"/>
                </a:lnTo>
                <a:lnTo>
                  <a:pt x="53102" y="20611"/>
                </a:lnTo>
                <a:lnTo>
                  <a:pt x="51510" y="21196"/>
                </a:lnTo>
                <a:lnTo>
                  <a:pt x="50606" y="21774"/>
                </a:lnTo>
                <a:lnTo>
                  <a:pt x="49463" y="21481"/>
                </a:lnTo>
                <a:lnTo>
                  <a:pt x="48022" y="21529"/>
                </a:lnTo>
                <a:lnTo>
                  <a:pt x="47301" y="22175"/>
                </a:lnTo>
                <a:lnTo>
                  <a:pt x="47335" y="22671"/>
                </a:lnTo>
                <a:lnTo>
                  <a:pt x="47763" y="23236"/>
                </a:lnTo>
                <a:lnTo>
                  <a:pt x="49028" y="24106"/>
                </a:lnTo>
                <a:lnTo>
                  <a:pt x="50436" y="24888"/>
                </a:lnTo>
                <a:lnTo>
                  <a:pt x="50279" y="25575"/>
                </a:lnTo>
                <a:lnTo>
                  <a:pt x="49525" y="26350"/>
                </a:lnTo>
                <a:lnTo>
                  <a:pt x="44744" y="28281"/>
                </a:lnTo>
                <a:lnTo>
                  <a:pt x="43323" y="29444"/>
                </a:lnTo>
                <a:lnTo>
                  <a:pt x="42827" y="30213"/>
                </a:lnTo>
                <a:lnTo>
                  <a:pt x="43337" y="31498"/>
                </a:lnTo>
                <a:lnTo>
                  <a:pt x="47151" y="35340"/>
                </a:lnTo>
                <a:lnTo>
                  <a:pt x="47798" y="35761"/>
                </a:lnTo>
                <a:lnTo>
                  <a:pt x="48362" y="37999"/>
                </a:lnTo>
                <a:lnTo>
                  <a:pt x="51728" y="38930"/>
                </a:lnTo>
                <a:lnTo>
                  <a:pt x="53108" y="40324"/>
                </a:lnTo>
                <a:lnTo>
                  <a:pt x="54291" y="40658"/>
                </a:lnTo>
                <a:lnTo>
                  <a:pt x="56869" y="40535"/>
                </a:lnTo>
                <a:lnTo>
                  <a:pt x="57902" y="41059"/>
                </a:lnTo>
                <a:lnTo>
                  <a:pt x="58487" y="40658"/>
                </a:lnTo>
                <a:lnTo>
                  <a:pt x="58827" y="39923"/>
                </a:lnTo>
                <a:lnTo>
                  <a:pt x="60996" y="38033"/>
                </a:lnTo>
                <a:lnTo>
                  <a:pt x="61710" y="37203"/>
                </a:lnTo>
                <a:lnTo>
                  <a:pt x="61282" y="36054"/>
                </a:lnTo>
                <a:lnTo>
                  <a:pt x="60820" y="35177"/>
                </a:lnTo>
                <a:lnTo>
                  <a:pt x="62139" y="33429"/>
                </a:lnTo>
                <a:lnTo>
                  <a:pt x="63737" y="31702"/>
                </a:lnTo>
                <a:lnTo>
                  <a:pt x="64539" y="31756"/>
                </a:lnTo>
                <a:lnTo>
                  <a:pt x="65906" y="32817"/>
                </a:lnTo>
                <a:lnTo>
                  <a:pt x="67035" y="34293"/>
                </a:lnTo>
                <a:lnTo>
                  <a:pt x="67184" y="35435"/>
                </a:lnTo>
                <a:lnTo>
                  <a:pt x="67395" y="36265"/>
                </a:lnTo>
                <a:lnTo>
                  <a:pt x="68463" y="38033"/>
                </a:lnTo>
                <a:lnTo>
                  <a:pt x="69150" y="38645"/>
                </a:lnTo>
                <a:lnTo>
                  <a:pt x="70999" y="38998"/>
                </a:lnTo>
                <a:lnTo>
                  <a:pt x="71434" y="39692"/>
                </a:lnTo>
                <a:lnTo>
                  <a:pt x="71101" y="42249"/>
                </a:lnTo>
                <a:lnTo>
                  <a:pt x="71380" y="43099"/>
                </a:lnTo>
                <a:lnTo>
                  <a:pt x="73318" y="43139"/>
                </a:lnTo>
                <a:lnTo>
                  <a:pt x="75379" y="42935"/>
                </a:lnTo>
                <a:lnTo>
                  <a:pt x="76099" y="43031"/>
                </a:lnTo>
                <a:lnTo>
                  <a:pt x="76841" y="42493"/>
                </a:lnTo>
                <a:lnTo>
                  <a:pt x="77983" y="41916"/>
                </a:lnTo>
                <a:lnTo>
                  <a:pt x="79622" y="42113"/>
                </a:lnTo>
                <a:lnTo>
                  <a:pt x="80424" y="43255"/>
                </a:lnTo>
                <a:lnTo>
                  <a:pt x="80784" y="44432"/>
                </a:lnTo>
                <a:lnTo>
                  <a:pt x="79377" y="44874"/>
                </a:lnTo>
                <a:lnTo>
                  <a:pt x="77908" y="44636"/>
                </a:lnTo>
                <a:lnTo>
                  <a:pt x="77194" y="45404"/>
                </a:lnTo>
                <a:lnTo>
                  <a:pt x="77147" y="46886"/>
                </a:lnTo>
                <a:lnTo>
                  <a:pt x="77643" y="48797"/>
                </a:lnTo>
                <a:lnTo>
                  <a:pt x="78629" y="50150"/>
                </a:lnTo>
                <a:lnTo>
                  <a:pt x="79411" y="53197"/>
                </a:lnTo>
                <a:lnTo>
                  <a:pt x="80064" y="56570"/>
                </a:lnTo>
                <a:lnTo>
                  <a:pt x="81070" y="58603"/>
                </a:lnTo>
                <a:lnTo>
                  <a:pt x="81281" y="61119"/>
                </a:lnTo>
                <a:lnTo>
                  <a:pt x="81131" y="62357"/>
                </a:lnTo>
                <a:lnTo>
                  <a:pt x="81315" y="64580"/>
                </a:lnTo>
                <a:lnTo>
                  <a:pt x="80887" y="65362"/>
                </a:lnTo>
                <a:lnTo>
                  <a:pt x="81206" y="67443"/>
                </a:lnTo>
                <a:lnTo>
                  <a:pt x="82396" y="71734"/>
                </a:lnTo>
                <a:lnTo>
                  <a:pt x="82920" y="74121"/>
                </a:lnTo>
                <a:lnTo>
                  <a:pt x="83253" y="79316"/>
                </a:lnTo>
                <a:lnTo>
                  <a:pt x="82410" y="81254"/>
                </a:lnTo>
                <a:lnTo>
                  <a:pt x="81281" y="83097"/>
                </a:lnTo>
                <a:lnTo>
                  <a:pt x="80540" y="85273"/>
                </a:lnTo>
                <a:lnTo>
                  <a:pt x="79975" y="87619"/>
                </a:lnTo>
                <a:lnTo>
                  <a:pt x="79629" y="91393"/>
                </a:lnTo>
                <a:lnTo>
                  <a:pt x="77180" y="95799"/>
                </a:lnTo>
                <a:lnTo>
                  <a:pt x="76140" y="96894"/>
                </a:lnTo>
                <a:lnTo>
                  <a:pt x="74930" y="97567"/>
                </a:lnTo>
                <a:lnTo>
                  <a:pt x="77568" y="100641"/>
                </a:lnTo>
                <a:lnTo>
                  <a:pt x="75413" y="102008"/>
                </a:lnTo>
                <a:lnTo>
                  <a:pt x="73067" y="102436"/>
                </a:lnTo>
                <a:lnTo>
                  <a:pt x="70469" y="101667"/>
                </a:lnTo>
                <a:lnTo>
                  <a:pt x="68851" y="101763"/>
                </a:lnTo>
                <a:lnTo>
                  <a:pt x="67368" y="102756"/>
                </a:lnTo>
                <a:lnTo>
                  <a:pt x="66790" y="103354"/>
                </a:lnTo>
                <a:lnTo>
                  <a:pt x="66321" y="103068"/>
                </a:lnTo>
                <a:lnTo>
                  <a:pt x="65348" y="100552"/>
                </a:lnTo>
                <a:lnTo>
                  <a:pt x="64634" y="103150"/>
                </a:lnTo>
                <a:lnTo>
                  <a:pt x="63138" y="103980"/>
                </a:lnTo>
                <a:lnTo>
                  <a:pt x="60575" y="103803"/>
                </a:lnTo>
                <a:lnTo>
                  <a:pt x="56291" y="104496"/>
                </a:lnTo>
                <a:lnTo>
                  <a:pt x="54638" y="105231"/>
                </a:lnTo>
                <a:lnTo>
                  <a:pt x="53952" y="106387"/>
                </a:lnTo>
                <a:lnTo>
                  <a:pt x="53441" y="107720"/>
                </a:lnTo>
                <a:lnTo>
                  <a:pt x="52768" y="108502"/>
                </a:lnTo>
                <a:lnTo>
                  <a:pt x="52014" y="108916"/>
                </a:lnTo>
                <a:lnTo>
                  <a:pt x="48702" y="109896"/>
                </a:lnTo>
                <a:lnTo>
                  <a:pt x="48049" y="110290"/>
                </a:lnTo>
                <a:lnTo>
                  <a:pt x="46512" y="112432"/>
                </a:lnTo>
                <a:lnTo>
                  <a:pt x="44506" y="113670"/>
                </a:lnTo>
                <a:lnTo>
                  <a:pt x="42840" y="114044"/>
                </a:lnTo>
                <a:lnTo>
                  <a:pt x="41365" y="112799"/>
                </a:lnTo>
                <a:lnTo>
                  <a:pt x="40759" y="112051"/>
                </a:lnTo>
                <a:lnTo>
                  <a:pt x="40073" y="111670"/>
                </a:lnTo>
                <a:lnTo>
                  <a:pt x="37801" y="111732"/>
                </a:lnTo>
                <a:lnTo>
                  <a:pt x="38516" y="112119"/>
                </a:lnTo>
                <a:lnTo>
                  <a:pt x="38978" y="112996"/>
                </a:lnTo>
                <a:lnTo>
                  <a:pt x="39202" y="114683"/>
                </a:lnTo>
                <a:lnTo>
                  <a:pt x="38944" y="116335"/>
                </a:lnTo>
                <a:lnTo>
                  <a:pt x="37822" y="117172"/>
                </a:lnTo>
                <a:lnTo>
                  <a:pt x="36489" y="117328"/>
                </a:lnTo>
                <a:lnTo>
                  <a:pt x="34381" y="119035"/>
                </a:lnTo>
                <a:lnTo>
                  <a:pt x="31593" y="119497"/>
                </a:lnTo>
                <a:lnTo>
                  <a:pt x="30083" y="121068"/>
                </a:lnTo>
                <a:lnTo>
                  <a:pt x="20863" y="123720"/>
                </a:lnTo>
                <a:lnTo>
                  <a:pt x="20339" y="123747"/>
                </a:lnTo>
                <a:lnTo>
                  <a:pt x="19067" y="123074"/>
                </a:lnTo>
                <a:lnTo>
                  <a:pt x="17687" y="122775"/>
                </a:lnTo>
                <a:lnTo>
                  <a:pt x="16313" y="122986"/>
                </a:lnTo>
                <a:lnTo>
                  <a:pt x="12451" y="124468"/>
                </a:lnTo>
                <a:lnTo>
                  <a:pt x="10581" y="124176"/>
                </a:lnTo>
                <a:lnTo>
                  <a:pt x="12968" y="120490"/>
                </a:lnTo>
                <a:lnTo>
                  <a:pt x="16170" y="118627"/>
                </a:lnTo>
                <a:lnTo>
                  <a:pt x="16504" y="118117"/>
                </a:lnTo>
                <a:lnTo>
                  <a:pt x="15456" y="117865"/>
                </a:lnTo>
                <a:lnTo>
                  <a:pt x="9364" y="119157"/>
                </a:lnTo>
                <a:lnTo>
                  <a:pt x="7249" y="120259"/>
                </a:lnTo>
                <a:lnTo>
                  <a:pt x="5134" y="120578"/>
                </a:lnTo>
                <a:lnTo>
                  <a:pt x="6113" y="118892"/>
                </a:lnTo>
                <a:lnTo>
                  <a:pt x="8840" y="116587"/>
                </a:lnTo>
                <a:lnTo>
                  <a:pt x="10302" y="115499"/>
                </a:lnTo>
                <a:lnTo>
                  <a:pt x="11193" y="115064"/>
                </a:lnTo>
                <a:lnTo>
                  <a:pt x="12213" y="113704"/>
                </a:lnTo>
                <a:lnTo>
                  <a:pt x="15089" y="112160"/>
                </a:lnTo>
                <a:lnTo>
                  <a:pt x="5828" y="115343"/>
                </a:lnTo>
                <a:lnTo>
                  <a:pt x="3393" y="114955"/>
                </a:lnTo>
                <a:lnTo>
                  <a:pt x="2822" y="114071"/>
                </a:lnTo>
                <a:lnTo>
                  <a:pt x="932" y="114493"/>
                </a:lnTo>
                <a:lnTo>
                  <a:pt x="211" y="112337"/>
                </a:lnTo>
                <a:lnTo>
                  <a:pt x="3019" y="109080"/>
                </a:lnTo>
                <a:lnTo>
                  <a:pt x="4658" y="107672"/>
                </a:lnTo>
                <a:lnTo>
                  <a:pt x="6603" y="106911"/>
                </a:lnTo>
                <a:lnTo>
                  <a:pt x="8473" y="105816"/>
                </a:lnTo>
                <a:lnTo>
                  <a:pt x="9166" y="104483"/>
                </a:lnTo>
                <a:lnTo>
                  <a:pt x="8289" y="104054"/>
                </a:lnTo>
                <a:lnTo>
                  <a:pt x="2686" y="104394"/>
                </a:lnTo>
                <a:lnTo>
                  <a:pt x="0" y="104109"/>
                </a:lnTo>
                <a:lnTo>
                  <a:pt x="143" y="103048"/>
                </a:lnTo>
                <a:lnTo>
                  <a:pt x="639" y="101872"/>
                </a:lnTo>
                <a:lnTo>
                  <a:pt x="3420" y="99859"/>
                </a:lnTo>
                <a:lnTo>
                  <a:pt x="4930" y="99539"/>
                </a:lnTo>
                <a:lnTo>
                  <a:pt x="6270" y="99730"/>
                </a:lnTo>
                <a:lnTo>
                  <a:pt x="7575" y="100246"/>
                </a:lnTo>
                <a:lnTo>
                  <a:pt x="8643" y="100920"/>
                </a:lnTo>
                <a:lnTo>
                  <a:pt x="11798" y="100532"/>
                </a:lnTo>
                <a:lnTo>
                  <a:pt x="10479" y="99247"/>
                </a:lnTo>
                <a:lnTo>
                  <a:pt x="10248" y="96629"/>
                </a:lnTo>
                <a:lnTo>
                  <a:pt x="9241" y="95751"/>
                </a:lnTo>
                <a:lnTo>
                  <a:pt x="10526" y="94534"/>
                </a:lnTo>
                <a:lnTo>
                  <a:pt x="12002" y="93800"/>
                </a:lnTo>
                <a:lnTo>
                  <a:pt x="14464" y="91277"/>
                </a:lnTo>
                <a:lnTo>
                  <a:pt x="15341" y="90889"/>
                </a:lnTo>
                <a:lnTo>
                  <a:pt x="20210" y="90277"/>
                </a:lnTo>
                <a:lnTo>
                  <a:pt x="25459" y="88951"/>
                </a:lnTo>
                <a:lnTo>
                  <a:pt x="30661" y="87115"/>
                </a:lnTo>
                <a:lnTo>
                  <a:pt x="27989" y="86089"/>
                </a:lnTo>
                <a:lnTo>
                  <a:pt x="26710" y="84729"/>
                </a:lnTo>
                <a:lnTo>
                  <a:pt x="24657" y="87469"/>
                </a:lnTo>
                <a:lnTo>
                  <a:pt x="23175" y="88516"/>
                </a:lnTo>
                <a:lnTo>
                  <a:pt x="18999" y="89081"/>
                </a:lnTo>
                <a:lnTo>
                  <a:pt x="17680" y="88775"/>
                </a:lnTo>
                <a:lnTo>
                  <a:pt x="15817" y="87925"/>
                </a:lnTo>
                <a:lnTo>
                  <a:pt x="15239" y="88244"/>
                </a:lnTo>
                <a:lnTo>
                  <a:pt x="14702" y="88897"/>
                </a:lnTo>
                <a:lnTo>
                  <a:pt x="11934" y="90237"/>
                </a:lnTo>
                <a:lnTo>
                  <a:pt x="9030" y="90556"/>
                </a:lnTo>
                <a:lnTo>
                  <a:pt x="12410" y="88095"/>
                </a:lnTo>
                <a:lnTo>
                  <a:pt x="16701" y="83913"/>
                </a:lnTo>
                <a:lnTo>
                  <a:pt x="17653" y="82593"/>
                </a:lnTo>
                <a:lnTo>
                  <a:pt x="19013" y="80288"/>
                </a:lnTo>
                <a:lnTo>
                  <a:pt x="18591" y="79261"/>
                </a:lnTo>
                <a:lnTo>
                  <a:pt x="17707" y="78677"/>
                </a:lnTo>
                <a:lnTo>
                  <a:pt x="20815" y="73917"/>
                </a:lnTo>
                <a:lnTo>
                  <a:pt x="21910" y="73053"/>
                </a:lnTo>
                <a:lnTo>
                  <a:pt x="23895" y="72910"/>
                </a:lnTo>
                <a:lnTo>
                  <a:pt x="25357" y="72155"/>
                </a:lnTo>
                <a:lnTo>
                  <a:pt x="26003" y="72155"/>
                </a:lnTo>
                <a:lnTo>
                  <a:pt x="26581" y="71870"/>
                </a:lnTo>
                <a:lnTo>
                  <a:pt x="27860" y="70442"/>
                </a:lnTo>
                <a:lnTo>
                  <a:pt x="25888" y="69531"/>
                </a:lnTo>
                <a:lnTo>
                  <a:pt x="23848" y="69061"/>
                </a:lnTo>
                <a:lnTo>
                  <a:pt x="17544" y="69558"/>
                </a:lnTo>
                <a:lnTo>
                  <a:pt x="16714" y="69449"/>
                </a:lnTo>
                <a:lnTo>
                  <a:pt x="15932" y="69007"/>
                </a:lnTo>
                <a:lnTo>
                  <a:pt x="15422" y="68374"/>
                </a:lnTo>
                <a:lnTo>
                  <a:pt x="15042" y="66749"/>
                </a:lnTo>
                <a:lnTo>
                  <a:pt x="14579" y="66382"/>
                </a:lnTo>
                <a:lnTo>
                  <a:pt x="13158" y="66382"/>
                </a:lnTo>
                <a:lnTo>
                  <a:pt x="11750" y="66878"/>
                </a:lnTo>
                <a:lnTo>
                  <a:pt x="10771" y="66831"/>
                </a:lnTo>
                <a:lnTo>
                  <a:pt x="9812" y="66117"/>
                </a:lnTo>
                <a:lnTo>
                  <a:pt x="11349" y="64451"/>
                </a:lnTo>
                <a:lnTo>
                  <a:pt x="9370" y="64057"/>
                </a:lnTo>
                <a:lnTo>
                  <a:pt x="7371" y="64383"/>
                </a:lnTo>
                <a:lnTo>
                  <a:pt x="5705" y="63873"/>
                </a:lnTo>
                <a:lnTo>
                  <a:pt x="5658" y="62826"/>
                </a:lnTo>
                <a:lnTo>
                  <a:pt x="6412" y="61778"/>
                </a:lnTo>
                <a:lnTo>
                  <a:pt x="5420" y="60786"/>
                </a:lnTo>
                <a:lnTo>
                  <a:pt x="5216" y="59528"/>
                </a:lnTo>
                <a:lnTo>
                  <a:pt x="6270" y="58909"/>
                </a:lnTo>
                <a:lnTo>
                  <a:pt x="7419" y="59113"/>
                </a:lnTo>
                <a:lnTo>
                  <a:pt x="9765" y="58181"/>
                </a:lnTo>
                <a:lnTo>
                  <a:pt x="12777" y="57732"/>
                </a:lnTo>
                <a:lnTo>
                  <a:pt x="10193" y="56815"/>
                </a:lnTo>
                <a:lnTo>
                  <a:pt x="9166" y="56026"/>
                </a:lnTo>
                <a:lnTo>
                  <a:pt x="9119" y="54822"/>
                </a:lnTo>
                <a:lnTo>
                  <a:pt x="9323" y="53788"/>
                </a:lnTo>
                <a:lnTo>
                  <a:pt x="12308" y="52041"/>
                </a:lnTo>
                <a:lnTo>
                  <a:pt x="15490" y="51272"/>
                </a:lnTo>
                <a:lnTo>
                  <a:pt x="15252" y="50123"/>
                </a:lnTo>
                <a:lnTo>
                  <a:pt x="15477" y="48872"/>
                </a:lnTo>
                <a:lnTo>
                  <a:pt x="12260" y="48512"/>
                </a:lnTo>
                <a:lnTo>
                  <a:pt x="9085" y="49389"/>
                </a:lnTo>
                <a:lnTo>
                  <a:pt x="9425" y="47002"/>
                </a:lnTo>
                <a:lnTo>
                  <a:pt x="10186" y="44839"/>
                </a:lnTo>
                <a:lnTo>
                  <a:pt x="10336" y="43418"/>
                </a:lnTo>
                <a:lnTo>
                  <a:pt x="10186" y="41888"/>
                </a:lnTo>
                <a:lnTo>
                  <a:pt x="8697" y="42541"/>
                </a:lnTo>
                <a:lnTo>
                  <a:pt x="8527" y="40385"/>
                </a:lnTo>
                <a:lnTo>
                  <a:pt x="7888" y="38910"/>
                </a:lnTo>
                <a:lnTo>
                  <a:pt x="5678" y="39930"/>
                </a:lnTo>
                <a:lnTo>
                  <a:pt x="5732" y="37972"/>
                </a:lnTo>
                <a:lnTo>
                  <a:pt x="6372" y="36605"/>
                </a:lnTo>
                <a:lnTo>
                  <a:pt x="7521" y="36013"/>
                </a:lnTo>
                <a:lnTo>
                  <a:pt x="8663" y="36272"/>
                </a:lnTo>
                <a:lnTo>
                  <a:pt x="10792" y="36251"/>
                </a:lnTo>
                <a:lnTo>
                  <a:pt x="12845" y="35218"/>
                </a:lnTo>
                <a:lnTo>
                  <a:pt x="15803" y="34952"/>
                </a:lnTo>
                <a:lnTo>
                  <a:pt x="20509" y="35272"/>
                </a:lnTo>
                <a:lnTo>
                  <a:pt x="23746" y="38176"/>
                </a:lnTo>
                <a:lnTo>
                  <a:pt x="24582" y="37659"/>
                </a:lnTo>
                <a:lnTo>
                  <a:pt x="25874" y="35823"/>
                </a:lnTo>
                <a:lnTo>
                  <a:pt x="26479" y="35619"/>
                </a:lnTo>
                <a:lnTo>
                  <a:pt x="31362" y="36421"/>
                </a:lnTo>
                <a:lnTo>
                  <a:pt x="34388" y="37475"/>
                </a:lnTo>
                <a:lnTo>
                  <a:pt x="35197" y="37149"/>
                </a:lnTo>
                <a:lnTo>
                  <a:pt x="34762" y="35115"/>
                </a:lnTo>
                <a:lnTo>
                  <a:pt x="33721" y="33701"/>
                </a:lnTo>
                <a:lnTo>
                  <a:pt x="35027" y="31851"/>
                </a:lnTo>
                <a:lnTo>
                  <a:pt x="36618" y="30593"/>
                </a:lnTo>
                <a:lnTo>
                  <a:pt x="37686" y="29968"/>
                </a:lnTo>
                <a:lnTo>
                  <a:pt x="40141" y="29186"/>
                </a:lnTo>
                <a:lnTo>
                  <a:pt x="41215" y="28451"/>
                </a:lnTo>
                <a:lnTo>
                  <a:pt x="41929" y="26058"/>
                </a:lnTo>
                <a:lnTo>
                  <a:pt x="43065" y="24065"/>
                </a:lnTo>
                <a:lnTo>
                  <a:pt x="36897" y="25099"/>
                </a:lnTo>
                <a:lnTo>
                  <a:pt x="31029" y="22733"/>
                </a:lnTo>
                <a:lnTo>
                  <a:pt x="31960" y="21060"/>
                </a:lnTo>
                <a:lnTo>
                  <a:pt x="33198" y="20108"/>
                </a:lnTo>
                <a:lnTo>
                  <a:pt x="35333" y="19380"/>
                </a:lnTo>
                <a:lnTo>
                  <a:pt x="35537" y="18503"/>
                </a:lnTo>
                <a:lnTo>
                  <a:pt x="36618" y="17775"/>
                </a:lnTo>
                <a:lnTo>
                  <a:pt x="38407" y="15858"/>
                </a:lnTo>
                <a:lnTo>
                  <a:pt x="37747" y="13349"/>
                </a:lnTo>
                <a:lnTo>
                  <a:pt x="38101" y="11512"/>
                </a:lnTo>
                <a:lnTo>
                  <a:pt x="39386" y="10316"/>
                </a:lnTo>
                <a:lnTo>
                  <a:pt x="39787" y="8595"/>
                </a:lnTo>
                <a:lnTo>
                  <a:pt x="40358" y="7324"/>
                </a:lnTo>
                <a:lnTo>
                  <a:pt x="42970" y="6868"/>
                </a:lnTo>
                <a:lnTo>
                  <a:pt x="45479" y="5692"/>
                </a:lnTo>
                <a:lnTo>
                  <a:pt x="46383" y="5807"/>
                </a:lnTo>
                <a:lnTo>
                  <a:pt x="49355" y="5535"/>
                </a:lnTo>
                <a:lnTo>
                  <a:pt x="50354" y="6011"/>
                </a:lnTo>
                <a:lnTo>
                  <a:pt x="50123" y="3924"/>
                </a:lnTo>
                <a:lnTo>
                  <a:pt x="51945" y="3652"/>
                </a:lnTo>
                <a:lnTo>
                  <a:pt x="52653" y="4066"/>
                </a:lnTo>
                <a:lnTo>
                  <a:pt x="52966" y="5549"/>
                </a:lnTo>
                <a:lnTo>
                  <a:pt x="53795" y="6494"/>
                </a:lnTo>
                <a:lnTo>
                  <a:pt x="54053" y="8133"/>
                </a:lnTo>
                <a:lnTo>
                  <a:pt x="53496" y="9398"/>
                </a:lnTo>
                <a:lnTo>
                  <a:pt x="52564" y="10370"/>
                </a:lnTo>
                <a:lnTo>
                  <a:pt x="53414" y="11363"/>
                </a:lnTo>
                <a:lnTo>
                  <a:pt x="52102" y="13165"/>
                </a:lnTo>
                <a:lnTo>
                  <a:pt x="53516" y="12396"/>
                </a:lnTo>
                <a:lnTo>
                  <a:pt x="55536" y="10635"/>
                </a:lnTo>
                <a:lnTo>
                  <a:pt x="55427" y="9200"/>
                </a:lnTo>
                <a:lnTo>
                  <a:pt x="55087" y="7385"/>
                </a:lnTo>
                <a:lnTo>
                  <a:pt x="54523" y="5746"/>
                </a:lnTo>
                <a:lnTo>
                  <a:pt x="54781" y="3937"/>
                </a:lnTo>
                <a:lnTo>
                  <a:pt x="55917" y="2808"/>
                </a:lnTo>
                <a:lnTo>
                  <a:pt x="58902" y="2237"/>
                </a:lnTo>
                <a:lnTo>
                  <a:pt x="57678" y="184"/>
                </a:lnTo>
                <a:lnTo>
                  <a:pt x="58766" y="0"/>
                </a:lnTo>
                <a:lnTo>
                  <a:pt x="59949" y="428"/>
                </a:lnTo>
                <a:lnTo>
                  <a:pt x="61690" y="2026"/>
                </a:lnTo>
                <a:lnTo>
                  <a:pt x="63506" y="3284"/>
                </a:lnTo>
                <a:lnTo>
                  <a:pt x="65382" y="4277"/>
                </a:lnTo>
                <a:lnTo>
                  <a:pt x="63574" y="6263"/>
                </a:lnTo>
                <a:lnTo>
                  <a:pt x="61350" y="7643"/>
                </a:lnTo>
                <a:lnTo>
                  <a:pt x="60500" y="9146"/>
                </a:lnTo>
                <a:close/>
                <a:moveTo>
                  <a:pt x="8412" y="47804"/>
                </a:moveTo>
                <a:lnTo>
                  <a:pt x="8330" y="48729"/>
                </a:lnTo>
                <a:lnTo>
                  <a:pt x="6916" y="47566"/>
                </a:lnTo>
                <a:lnTo>
                  <a:pt x="6229" y="46295"/>
                </a:lnTo>
                <a:lnTo>
                  <a:pt x="2353" y="45717"/>
                </a:lnTo>
                <a:lnTo>
                  <a:pt x="3964" y="44445"/>
                </a:lnTo>
                <a:lnTo>
                  <a:pt x="4753" y="44819"/>
                </a:lnTo>
                <a:lnTo>
                  <a:pt x="7494" y="44874"/>
                </a:lnTo>
                <a:lnTo>
                  <a:pt x="8262" y="45404"/>
                </a:lnTo>
                <a:lnTo>
                  <a:pt x="8412" y="47804"/>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41" name="Google Shape;3941;p209"/>
          <p:cNvSpPr/>
          <p:nvPr/>
        </p:nvSpPr>
        <p:spPr>
          <a:xfrm>
            <a:off x="7846219" y="4086623"/>
            <a:ext cx="120137" cy="159766"/>
          </a:xfrm>
          <a:custGeom>
            <a:rect b="b" l="l" r="r" t="t"/>
            <a:pathLst>
              <a:path extrusionOk="0" h="11349" w="8534">
                <a:moveTo>
                  <a:pt x="7120" y="7235"/>
                </a:moveTo>
                <a:lnTo>
                  <a:pt x="3264" y="11349"/>
                </a:lnTo>
                <a:lnTo>
                  <a:pt x="1700" y="10615"/>
                </a:lnTo>
                <a:lnTo>
                  <a:pt x="367" y="11003"/>
                </a:lnTo>
                <a:lnTo>
                  <a:pt x="0" y="10887"/>
                </a:lnTo>
                <a:lnTo>
                  <a:pt x="755" y="9398"/>
                </a:lnTo>
                <a:lnTo>
                  <a:pt x="1652" y="5950"/>
                </a:lnTo>
                <a:lnTo>
                  <a:pt x="3250" y="4583"/>
                </a:lnTo>
                <a:lnTo>
                  <a:pt x="5277" y="993"/>
                </a:lnTo>
                <a:lnTo>
                  <a:pt x="6882" y="0"/>
                </a:lnTo>
                <a:lnTo>
                  <a:pt x="7432" y="136"/>
                </a:lnTo>
                <a:lnTo>
                  <a:pt x="7786" y="476"/>
                </a:lnTo>
                <a:lnTo>
                  <a:pt x="8534" y="4508"/>
                </a:lnTo>
                <a:lnTo>
                  <a:pt x="7500" y="593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42" name="Google Shape;3942;p209"/>
          <p:cNvSpPr/>
          <p:nvPr/>
        </p:nvSpPr>
        <p:spPr>
          <a:xfrm>
            <a:off x="4488892" y="4846137"/>
            <a:ext cx="6647548" cy="293095"/>
          </a:xfrm>
          <a:custGeom>
            <a:rect b="b" l="l" r="r" t="t"/>
            <a:pathLst>
              <a:path extrusionOk="0" h="293095" w="6647548">
                <a:moveTo>
                  <a:pt x="6635785" y="126896"/>
                </a:moveTo>
                <a:lnTo>
                  <a:pt x="6636465" y="127256"/>
                </a:lnTo>
                <a:lnTo>
                  <a:pt x="6636941" y="127746"/>
                </a:lnTo>
                <a:lnTo>
                  <a:pt x="6637145" y="128426"/>
                </a:lnTo>
                <a:lnTo>
                  <a:pt x="6637145" y="128596"/>
                </a:lnTo>
                <a:lnTo>
                  <a:pt x="6636805" y="128589"/>
                </a:lnTo>
                <a:lnTo>
                  <a:pt x="6636329" y="128378"/>
                </a:lnTo>
                <a:lnTo>
                  <a:pt x="6635989" y="128093"/>
                </a:lnTo>
                <a:lnTo>
                  <a:pt x="6635853" y="128018"/>
                </a:lnTo>
                <a:lnTo>
                  <a:pt x="6635785" y="127956"/>
                </a:lnTo>
                <a:lnTo>
                  <a:pt x="6636193" y="127997"/>
                </a:lnTo>
                <a:lnTo>
                  <a:pt x="6636601" y="128283"/>
                </a:lnTo>
                <a:lnTo>
                  <a:pt x="6636941" y="128412"/>
                </a:lnTo>
                <a:lnTo>
                  <a:pt x="6636941" y="128079"/>
                </a:lnTo>
                <a:lnTo>
                  <a:pt x="6636533" y="127501"/>
                </a:lnTo>
                <a:lnTo>
                  <a:pt x="6636329" y="127304"/>
                </a:lnTo>
                <a:lnTo>
                  <a:pt x="6635989" y="127134"/>
                </a:lnTo>
                <a:lnTo>
                  <a:pt x="6635649" y="127018"/>
                </a:lnTo>
                <a:lnTo>
                  <a:pt x="6635445" y="127120"/>
                </a:lnTo>
                <a:lnTo>
                  <a:pt x="6635309" y="127168"/>
                </a:lnTo>
                <a:lnTo>
                  <a:pt x="6635241" y="127032"/>
                </a:lnTo>
                <a:lnTo>
                  <a:pt x="6635309" y="126909"/>
                </a:lnTo>
                <a:lnTo>
                  <a:pt x="6635445" y="126787"/>
                </a:lnTo>
                <a:lnTo>
                  <a:pt x="6635853" y="126896"/>
                </a:lnTo>
                <a:close/>
                <a:moveTo>
                  <a:pt x="6647481" y="133907"/>
                </a:moveTo>
                <a:lnTo>
                  <a:pt x="6647413" y="134049"/>
                </a:lnTo>
                <a:lnTo>
                  <a:pt x="6647277" y="133927"/>
                </a:lnTo>
                <a:lnTo>
                  <a:pt x="6647345" y="133703"/>
                </a:lnTo>
                <a:lnTo>
                  <a:pt x="6647481" y="133512"/>
                </a:lnTo>
                <a:lnTo>
                  <a:pt x="6647549" y="133614"/>
                </a:lnTo>
                <a:lnTo>
                  <a:pt x="6647481" y="133907"/>
                </a:lnTo>
                <a:close/>
                <a:moveTo>
                  <a:pt x="6644693" y="159135"/>
                </a:moveTo>
                <a:lnTo>
                  <a:pt x="6644489" y="159223"/>
                </a:lnTo>
                <a:lnTo>
                  <a:pt x="6644285" y="159196"/>
                </a:lnTo>
                <a:lnTo>
                  <a:pt x="6644149" y="159067"/>
                </a:lnTo>
                <a:lnTo>
                  <a:pt x="6644149" y="158863"/>
                </a:lnTo>
                <a:lnTo>
                  <a:pt x="6644285" y="158720"/>
                </a:lnTo>
                <a:lnTo>
                  <a:pt x="6644557" y="158768"/>
                </a:lnTo>
                <a:lnTo>
                  <a:pt x="6644693" y="158951"/>
                </a:lnTo>
                <a:lnTo>
                  <a:pt x="6644693" y="159135"/>
                </a:lnTo>
                <a:close/>
                <a:moveTo>
                  <a:pt x="6625925" y="160039"/>
                </a:moveTo>
                <a:lnTo>
                  <a:pt x="6626061" y="160168"/>
                </a:lnTo>
                <a:lnTo>
                  <a:pt x="6626333" y="160134"/>
                </a:lnTo>
                <a:lnTo>
                  <a:pt x="6626605" y="160114"/>
                </a:lnTo>
                <a:lnTo>
                  <a:pt x="6626469" y="160243"/>
                </a:lnTo>
                <a:lnTo>
                  <a:pt x="6625925" y="160298"/>
                </a:lnTo>
                <a:lnTo>
                  <a:pt x="6625721" y="159971"/>
                </a:lnTo>
                <a:lnTo>
                  <a:pt x="6625993" y="159720"/>
                </a:lnTo>
                <a:lnTo>
                  <a:pt x="6626265" y="159679"/>
                </a:lnTo>
                <a:lnTo>
                  <a:pt x="6626265" y="159747"/>
                </a:lnTo>
                <a:lnTo>
                  <a:pt x="6626265" y="159822"/>
                </a:lnTo>
                <a:lnTo>
                  <a:pt x="6626129" y="159822"/>
                </a:lnTo>
                <a:lnTo>
                  <a:pt x="6625925" y="159883"/>
                </a:lnTo>
                <a:lnTo>
                  <a:pt x="6625925" y="160039"/>
                </a:lnTo>
                <a:close/>
                <a:moveTo>
                  <a:pt x="6582085" y="163160"/>
                </a:moveTo>
                <a:lnTo>
                  <a:pt x="6582309" y="163412"/>
                </a:lnTo>
                <a:lnTo>
                  <a:pt x="6582309" y="163534"/>
                </a:lnTo>
                <a:lnTo>
                  <a:pt x="6582200" y="163514"/>
                </a:lnTo>
                <a:lnTo>
                  <a:pt x="6581874" y="163439"/>
                </a:lnTo>
                <a:lnTo>
                  <a:pt x="6581765" y="163290"/>
                </a:lnTo>
                <a:lnTo>
                  <a:pt x="6582003" y="163392"/>
                </a:lnTo>
                <a:lnTo>
                  <a:pt x="6582105" y="163371"/>
                </a:lnTo>
                <a:lnTo>
                  <a:pt x="6581888" y="163147"/>
                </a:lnTo>
                <a:lnTo>
                  <a:pt x="6581697" y="162984"/>
                </a:lnTo>
                <a:lnTo>
                  <a:pt x="6581555" y="162916"/>
                </a:lnTo>
                <a:lnTo>
                  <a:pt x="6581555" y="162834"/>
                </a:lnTo>
                <a:lnTo>
                  <a:pt x="6581731" y="162875"/>
                </a:lnTo>
                <a:lnTo>
                  <a:pt x="6582085" y="163160"/>
                </a:lnTo>
                <a:close/>
                <a:moveTo>
                  <a:pt x="1333" y="0"/>
                </a:moveTo>
                <a:lnTo>
                  <a:pt x="2856" y="1605"/>
                </a:lnTo>
                <a:lnTo>
                  <a:pt x="2564" y="2414"/>
                </a:lnTo>
                <a:lnTo>
                  <a:pt x="1462" y="2339"/>
                </a:lnTo>
                <a:lnTo>
                  <a:pt x="959" y="2054"/>
                </a:lnTo>
                <a:lnTo>
                  <a:pt x="1816" y="1911"/>
                </a:lnTo>
                <a:lnTo>
                  <a:pt x="1958" y="1612"/>
                </a:lnTo>
                <a:lnTo>
                  <a:pt x="1564" y="1142"/>
                </a:lnTo>
                <a:lnTo>
                  <a:pt x="1040" y="816"/>
                </a:lnTo>
                <a:lnTo>
                  <a:pt x="680" y="816"/>
                </a:lnTo>
                <a:lnTo>
                  <a:pt x="592" y="1462"/>
                </a:lnTo>
                <a:lnTo>
                  <a:pt x="0" y="959"/>
                </a:lnTo>
                <a:lnTo>
                  <a:pt x="347" y="456"/>
                </a:lnTo>
                <a:lnTo>
                  <a:pt x="768" y="122"/>
                </a:lnTo>
                <a:lnTo>
                  <a:pt x="1333" y="0"/>
                </a:lnTo>
                <a:close/>
                <a:moveTo>
                  <a:pt x="6343199" y="15089"/>
                </a:moveTo>
                <a:lnTo>
                  <a:pt x="6341989" y="15722"/>
                </a:lnTo>
                <a:lnTo>
                  <a:pt x="6341622" y="15620"/>
                </a:lnTo>
                <a:lnTo>
                  <a:pt x="6343056" y="14722"/>
                </a:lnTo>
                <a:lnTo>
                  <a:pt x="6343049" y="14831"/>
                </a:lnTo>
                <a:lnTo>
                  <a:pt x="6343199" y="15089"/>
                </a:lnTo>
                <a:close/>
                <a:moveTo>
                  <a:pt x="6340806" y="16565"/>
                </a:moveTo>
                <a:lnTo>
                  <a:pt x="6339391" y="17299"/>
                </a:lnTo>
                <a:lnTo>
                  <a:pt x="6339010" y="16905"/>
                </a:lnTo>
                <a:lnTo>
                  <a:pt x="6339520" y="16891"/>
                </a:lnTo>
                <a:lnTo>
                  <a:pt x="6340472" y="16184"/>
                </a:lnTo>
                <a:lnTo>
                  <a:pt x="6341622" y="16130"/>
                </a:lnTo>
                <a:lnTo>
                  <a:pt x="6341485" y="16524"/>
                </a:lnTo>
                <a:lnTo>
                  <a:pt x="6340806" y="16565"/>
                </a:lnTo>
                <a:close/>
                <a:moveTo>
                  <a:pt x="39440" y="39257"/>
                </a:moveTo>
                <a:lnTo>
                  <a:pt x="42616" y="41453"/>
                </a:lnTo>
                <a:lnTo>
                  <a:pt x="41270" y="41609"/>
                </a:lnTo>
                <a:lnTo>
                  <a:pt x="37951" y="40549"/>
                </a:lnTo>
                <a:lnTo>
                  <a:pt x="34918" y="38379"/>
                </a:lnTo>
                <a:lnTo>
                  <a:pt x="35823" y="37910"/>
                </a:lnTo>
                <a:lnTo>
                  <a:pt x="36265" y="38692"/>
                </a:lnTo>
                <a:lnTo>
                  <a:pt x="37645" y="39420"/>
                </a:lnTo>
                <a:lnTo>
                  <a:pt x="38461" y="37890"/>
                </a:lnTo>
                <a:lnTo>
                  <a:pt x="38998" y="37543"/>
                </a:lnTo>
                <a:lnTo>
                  <a:pt x="36577" y="35965"/>
                </a:lnTo>
                <a:lnTo>
                  <a:pt x="37536" y="36047"/>
                </a:lnTo>
                <a:lnTo>
                  <a:pt x="39828" y="37121"/>
                </a:lnTo>
                <a:lnTo>
                  <a:pt x="39440" y="39257"/>
                </a:lnTo>
                <a:close/>
                <a:moveTo>
                  <a:pt x="6344131" y="39440"/>
                </a:moveTo>
                <a:lnTo>
                  <a:pt x="6344226" y="39875"/>
                </a:lnTo>
                <a:lnTo>
                  <a:pt x="6343138" y="38685"/>
                </a:lnTo>
                <a:lnTo>
                  <a:pt x="6342492" y="37917"/>
                </a:lnTo>
                <a:lnTo>
                  <a:pt x="6342533" y="37584"/>
                </a:lnTo>
                <a:lnTo>
                  <a:pt x="6342825" y="37795"/>
                </a:lnTo>
                <a:lnTo>
                  <a:pt x="6343185" y="38169"/>
                </a:lnTo>
                <a:lnTo>
                  <a:pt x="6343424" y="38468"/>
                </a:lnTo>
                <a:lnTo>
                  <a:pt x="6344131" y="39440"/>
                </a:lnTo>
                <a:close/>
                <a:moveTo>
                  <a:pt x="6344341" y="41875"/>
                </a:moveTo>
                <a:lnTo>
                  <a:pt x="6343648" y="41956"/>
                </a:lnTo>
                <a:lnTo>
                  <a:pt x="6344165" y="41684"/>
                </a:lnTo>
                <a:lnTo>
                  <a:pt x="6344307" y="41310"/>
                </a:lnTo>
                <a:lnTo>
                  <a:pt x="6344226" y="40134"/>
                </a:lnTo>
                <a:lnTo>
                  <a:pt x="6344498" y="40229"/>
                </a:lnTo>
                <a:lnTo>
                  <a:pt x="6344593" y="40712"/>
                </a:lnTo>
                <a:lnTo>
                  <a:pt x="6344641" y="41419"/>
                </a:lnTo>
                <a:lnTo>
                  <a:pt x="6344341" y="41875"/>
                </a:lnTo>
                <a:close/>
                <a:moveTo>
                  <a:pt x="6344505" y="48994"/>
                </a:moveTo>
                <a:lnTo>
                  <a:pt x="6343995" y="49062"/>
                </a:lnTo>
                <a:lnTo>
                  <a:pt x="6344328" y="48675"/>
                </a:lnTo>
                <a:lnTo>
                  <a:pt x="6346511" y="48246"/>
                </a:lnTo>
                <a:lnTo>
                  <a:pt x="6346701" y="48124"/>
                </a:lnTo>
                <a:lnTo>
                  <a:pt x="6347055" y="48362"/>
                </a:lnTo>
                <a:lnTo>
                  <a:pt x="6347048" y="48586"/>
                </a:lnTo>
                <a:lnTo>
                  <a:pt x="6346891" y="48702"/>
                </a:lnTo>
                <a:lnTo>
                  <a:pt x="6345810" y="48709"/>
                </a:lnTo>
                <a:lnTo>
                  <a:pt x="6344960" y="48913"/>
                </a:lnTo>
                <a:lnTo>
                  <a:pt x="6344505" y="48994"/>
                </a:lnTo>
                <a:close/>
                <a:moveTo>
                  <a:pt x="6344396" y="55230"/>
                </a:moveTo>
                <a:lnTo>
                  <a:pt x="6345423" y="55978"/>
                </a:lnTo>
                <a:lnTo>
                  <a:pt x="6345287" y="56495"/>
                </a:lnTo>
                <a:lnTo>
                  <a:pt x="6344940" y="57086"/>
                </a:lnTo>
                <a:lnTo>
                  <a:pt x="6343601" y="58596"/>
                </a:lnTo>
                <a:lnTo>
                  <a:pt x="6343192" y="58453"/>
                </a:lnTo>
                <a:lnTo>
                  <a:pt x="6344498" y="57086"/>
                </a:lnTo>
                <a:lnTo>
                  <a:pt x="6345001" y="56182"/>
                </a:lnTo>
                <a:lnTo>
                  <a:pt x="6344253" y="55488"/>
                </a:lnTo>
                <a:lnTo>
                  <a:pt x="6343954" y="55638"/>
                </a:lnTo>
                <a:lnTo>
                  <a:pt x="6343832" y="55638"/>
                </a:lnTo>
                <a:lnTo>
                  <a:pt x="6343573" y="54992"/>
                </a:lnTo>
                <a:lnTo>
                  <a:pt x="6343832" y="54992"/>
                </a:lnTo>
                <a:lnTo>
                  <a:pt x="6344396" y="55230"/>
                </a:lnTo>
                <a:close/>
                <a:moveTo>
                  <a:pt x="6372568" y="89638"/>
                </a:moveTo>
                <a:lnTo>
                  <a:pt x="6371950" y="90155"/>
                </a:lnTo>
                <a:lnTo>
                  <a:pt x="6371712" y="89686"/>
                </a:lnTo>
                <a:lnTo>
                  <a:pt x="6372018" y="89108"/>
                </a:lnTo>
                <a:lnTo>
                  <a:pt x="6371501" y="86708"/>
                </a:lnTo>
                <a:lnTo>
                  <a:pt x="6370644" y="86381"/>
                </a:lnTo>
                <a:lnTo>
                  <a:pt x="6370134" y="85660"/>
                </a:lnTo>
                <a:lnTo>
                  <a:pt x="6370379" y="85660"/>
                </a:lnTo>
                <a:lnTo>
                  <a:pt x="6371236" y="86320"/>
                </a:lnTo>
                <a:lnTo>
                  <a:pt x="6371923" y="86619"/>
                </a:lnTo>
                <a:lnTo>
                  <a:pt x="6372324" y="88197"/>
                </a:lnTo>
                <a:lnTo>
                  <a:pt x="6372568" y="89638"/>
                </a:lnTo>
                <a:close/>
                <a:moveTo>
                  <a:pt x="6277960" y="90998"/>
                </a:moveTo>
                <a:lnTo>
                  <a:pt x="6277783" y="91039"/>
                </a:lnTo>
                <a:lnTo>
                  <a:pt x="6277422" y="90842"/>
                </a:lnTo>
                <a:lnTo>
                  <a:pt x="6277470" y="90597"/>
                </a:lnTo>
                <a:lnTo>
                  <a:pt x="6277721" y="90488"/>
                </a:lnTo>
                <a:lnTo>
                  <a:pt x="6278041" y="90672"/>
                </a:lnTo>
                <a:lnTo>
                  <a:pt x="6277960" y="90998"/>
                </a:lnTo>
                <a:close/>
                <a:moveTo>
                  <a:pt x="6377614" y="97411"/>
                </a:moveTo>
                <a:lnTo>
                  <a:pt x="6377730" y="98390"/>
                </a:lnTo>
                <a:lnTo>
                  <a:pt x="6377294" y="98261"/>
                </a:lnTo>
                <a:lnTo>
                  <a:pt x="6377152" y="97880"/>
                </a:lnTo>
                <a:lnTo>
                  <a:pt x="6377009" y="96894"/>
                </a:lnTo>
                <a:lnTo>
                  <a:pt x="6376553" y="95928"/>
                </a:lnTo>
                <a:lnTo>
                  <a:pt x="6377070" y="96187"/>
                </a:lnTo>
                <a:lnTo>
                  <a:pt x="6377499" y="96941"/>
                </a:lnTo>
                <a:lnTo>
                  <a:pt x="6377614" y="97411"/>
                </a:lnTo>
                <a:close/>
                <a:moveTo>
                  <a:pt x="84973" y="151995"/>
                </a:moveTo>
                <a:lnTo>
                  <a:pt x="84919" y="152110"/>
                </a:lnTo>
                <a:lnTo>
                  <a:pt x="84688" y="151961"/>
                </a:lnTo>
                <a:lnTo>
                  <a:pt x="84239" y="151682"/>
                </a:lnTo>
                <a:lnTo>
                  <a:pt x="83858" y="151376"/>
                </a:lnTo>
                <a:lnTo>
                  <a:pt x="83851" y="151247"/>
                </a:lnTo>
                <a:lnTo>
                  <a:pt x="84389" y="151063"/>
                </a:lnTo>
                <a:lnTo>
                  <a:pt x="85075" y="150920"/>
                </a:lnTo>
                <a:lnTo>
                  <a:pt x="85225" y="151117"/>
                </a:lnTo>
                <a:lnTo>
                  <a:pt x="85096" y="151396"/>
                </a:lnTo>
                <a:lnTo>
                  <a:pt x="84973" y="151995"/>
                </a:lnTo>
                <a:close/>
                <a:moveTo>
                  <a:pt x="67654" y="181269"/>
                </a:moveTo>
                <a:lnTo>
                  <a:pt x="67212" y="181371"/>
                </a:lnTo>
                <a:lnTo>
                  <a:pt x="66695" y="181371"/>
                </a:lnTo>
                <a:lnTo>
                  <a:pt x="66437" y="181119"/>
                </a:lnTo>
                <a:lnTo>
                  <a:pt x="66423" y="180915"/>
                </a:lnTo>
                <a:lnTo>
                  <a:pt x="66600" y="180915"/>
                </a:lnTo>
                <a:lnTo>
                  <a:pt x="66763" y="180949"/>
                </a:lnTo>
                <a:lnTo>
                  <a:pt x="67497" y="180983"/>
                </a:lnTo>
                <a:lnTo>
                  <a:pt x="67688" y="181133"/>
                </a:lnTo>
                <a:lnTo>
                  <a:pt x="67654" y="181269"/>
                </a:lnTo>
                <a:close/>
                <a:moveTo>
                  <a:pt x="145542" y="292790"/>
                </a:moveTo>
                <a:lnTo>
                  <a:pt x="145385" y="293096"/>
                </a:lnTo>
                <a:lnTo>
                  <a:pt x="145086" y="292987"/>
                </a:lnTo>
                <a:lnTo>
                  <a:pt x="144909" y="292599"/>
                </a:lnTo>
                <a:lnTo>
                  <a:pt x="144848" y="292178"/>
                </a:lnTo>
                <a:lnTo>
                  <a:pt x="144964" y="291838"/>
                </a:lnTo>
                <a:lnTo>
                  <a:pt x="145161" y="291851"/>
                </a:lnTo>
                <a:lnTo>
                  <a:pt x="145385" y="292273"/>
                </a:lnTo>
                <a:lnTo>
                  <a:pt x="145542" y="292790"/>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43" name="Google Shape;3943;p209"/>
          <p:cNvSpPr/>
          <p:nvPr/>
        </p:nvSpPr>
        <p:spPr>
          <a:xfrm>
            <a:off x="7256020" y="5070491"/>
            <a:ext cx="167090" cy="157536"/>
          </a:xfrm>
          <a:custGeom>
            <a:rect b="b" l="l" r="r" t="t"/>
            <a:pathLst>
              <a:path extrusionOk="0" h="157536" w="167090">
                <a:moveTo>
                  <a:pt x="966" y="1748"/>
                </a:moveTo>
                <a:lnTo>
                  <a:pt x="313" y="1775"/>
                </a:lnTo>
                <a:lnTo>
                  <a:pt x="122" y="1618"/>
                </a:lnTo>
                <a:lnTo>
                  <a:pt x="0" y="1170"/>
                </a:lnTo>
                <a:lnTo>
                  <a:pt x="313" y="442"/>
                </a:lnTo>
                <a:lnTo>
                  <a:pt x="598" y="0"/>
                </a:lnTo>
                <a:lnTo>
                  <a:pt x="1040" y="61"/>
                </a:lnTo>
                <a:lnTo>
                  <a:pt x="1639" y="571"/>
                </a:lnTo>
                <a:lnTo>
                  <a:pt x="2142" y="1006"/>
                </a:lnTo>
                <a:lnTo>
                  <a:pt x="1870" y="1401"/>
                </a:lnTo>
                <a:lnTo>
                  <a:pt x="966" y="1748"/>
                </a:lnTo>
                <a:close/>
                <a:moveTo>
                  <a:pt x="166472" y="157415"/>
                </a:moveTo>
                <a:lnTo>
                  <a:pt x="164752" y="157537"/>
                </a:lnTo>
                <a:lnTo>
                  <a:pt x="164894" y="156605"/>
                </a:lnTo>
                <a:lnTo>
                  <a:pt x="166173" y="155612"/>
                </a:lnTo>
                <a:lnTo>
                  <a:pt x="167036" y="155742"/>
                </a:lnTo>
                <a:lnTo>
                  <a:pt x="167091" y="156884"/>
                </a:lnTo>
                <a:lnTo>
                  <a:pt x="166472" y="157415"/>
                </a:lnTo>
                <a:close/>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44" name="Google Shape;3944;p209"/>
          <p:cNvSpPr txBox="1"/>
          <p:nvPr>
            <p:ph type="title"/>
          </p:nvPr>
        </p:nvSpPr>
        <p:spPr>
          <a:xfrm>
            <a:off x="576081" y="600398"/>
            <a:ext cx="2909100" cy="104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solidFill>
                  <a:schemeClr val="lt2"/>
                </a:solidFill>
                <a:latin typeface="Avant Garde Demi SFDC"/>
                <a:ea typeface="Avant Garde Demi SFDC"/>
                <a:cs typeface="Avant Garde Demi SFDC"/>
                <a:sym typeface="Avant Garde Demi SFDC"/>
              </a:rPr>
              <a:t>Tip 4.</a:t>
            </a:r>
            <a:endParaRPr>
              <a:latin typeface="Avant Garde Demi SFDC"/>
              <a:ea typeface="Avant Garde Demi SFDC"/>
              <a:cs typeface="Avant Garde Demi SFDC"/>
              <a:sym typeface="Avant Garde Demi SFDC"/>
            </a:endParaRPr>
          </a:p>
        </p:txBody>
      </p:sp>
      <p:sp>
        <p:nvSpPr>
          <p:cNvPr id="3945" name="Google Shape;3945;p209"/>
          <p:cNvSpPr txBox="1"/>
          <p:nvPr>
            <p:ph idx="1" type="subTitle"/>
          </p:nvPr>
        </p:nvSpPr>
        <p:spPr>
          <a:xfrm>
            <a:off x="576075" y="1701021"/>
            <a:ext cx="2909100" cy="22236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b="1" lang="en-US"/>
              <a:t>Need a map?</a:t>
            </a:r>
            <a:endParaRPr/>
          </a:p>
          <a:p>
            <a:pPr indent="0" lvl="0" marL="0" rtl="0" algn="l">
              <a:lnSpc>
                <a:spcPct val="95000"/>
              </a:lnSpc>
              <a:spcBef>
                <a:spcPts val="0"/>
              </a:spcBef>
              <a:spcAft>
                <a:spcPts val="0"/>
              </a:spcAft>
              <a:buSzPts val="2200"/>
              <a:buNone/>
            </a:pPr>
            <a:r>
              <a:t/>
            </a:r>
            <a:endParaRPr/>
          </a:p>
          <a:p>
            <a:pPr indent="0" lvl="0" marL="0" rtl="0" algn="l">
              <a:lnSpc>
                <a:spcPct val="95000"/>
              </a:lnSpc>
              <a:spcBef>
                <a:spcPts val="0"/>
              </a:spcBef>
              <a:spcAft>
                <a:spcPts val="0"/>
              </a:spcAft>
              <a:buSzPts val="2200"/>
              <a:buNone/>
            </a:pPr>
            <a:r>
              <a:rPr lang="en-US"/>
              <a:t>Use an SVG image:</a:t>
            </a:r>
            <a:endParaRPr/>
          </a:p>
        </p:txBody>
      </p:sp>
      <p:sp>
        <p:nvSpPr>
          <p:cNvPr id="3946" name="Google Shape;3946;p209"/>
          <p:cNvSpPr txBox="1"/>
          <p:nvPr/>
        </p:nvSpPr>
        <p:spPr>
          <a:xfrm>
            <a:off x="491107" y="2978297"/>
            <a:ext cx="28359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000" u="none" cap="none" strike="noStrike">
                <a:solidFill>
                  <a:schemeClr val="lt2"/>
                </a:solidFill>
                <a:latin typeface="Salesforce Sans"/>
                <a:ea typeface="Salesforce Sans"/>
                <a:cs typeface="Salesforce Sans"/>
                <a:sym typeface="Salesforce Sans"/>
              </a:rPr>
              <a:t>https://mapsvg.com/maps/world</a:t>
            </a:r>
            <a:endParaRPr>
              <a:latin typeface="Salesforce Sans"/>
              <a:ea typeface="Salesforce Sans"/>
              <a:cs typeface="Salesforce Sans"/>
              <a:sym typeface="Salesforce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0" name="Shape 3950"/>
        <p:cNvGrpSpPr/>
        <p:nvPr/>
      </p:nvGrpSpPr>
      <p:grpSpPr>
        <a:xfrm>
          <a:off x="0" y="0"/>
          <a:ext cx="0" cy="0"/>
          <a:chOff x="0" y="0"/>
          <a:chExt cx="0" cy="0"/>
        </a:xfrm>
      </p:grpSpPr>
      <p:sp>
        <p:nvSpPr>
          <p:cNvPr id="3951" name="Google Shape;3951;p210"/>
          <p:cNvSpPr txBox="1"/>
          <p:nvPr>
            <p:ph type="title"/>
          </p:nvPr>
        </p:nvSpPr>
        <p:spPr>
          <a:xfrm>
            <a:off x="576081" y="600398"/>
            <a:ext cx="2909100" cy="104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solidFill>
                  <a:schemeClr val="lt2"/>
                </a:solidFill>
                <a:latin typeface="Avant Garde Demi SFDC"/>
                <a:ea typeface="Avant Garde Demi SFDC"/>
                <a:cs typeface="Avant Garde Demi SFDC"/>
                <a:sym typeface="Avant Garde Demi SFDC"/>
              </a:rPr>
              <a:t>Tip 5.</a:t>
            </a:r>
            <a:endParaRPr>
              <a:latin typeface="Avant Garde Demi SFDC"/>
              <a:ea typeface="Avant Garde Demi SFDC"/>
              <a:cs typeface="Avant Garde Demi SFDC"/>
              <a:sym typeface="Avant Garde Demi SFDC"/>
            </a:endParaRPr>
          </a:p>
        </p:txBody>
      </p:sp>
      <p:sp>
        <p:nvSpPr>
          <p:cNvPr id="3952" name="Google Shape;3952;p210"/>
          <p:cNvSpPr txBox="1"/>
          <p:nvPr>
            <p:ph idx="1" type="subTitle"/>
          </p:nvPr>
        </p:nvSpPr>
        <p:spPr>
          <a:xfrm>
            <a:off x="576081" y="1701018"/>
            <a:ext cx="2909100" cy="46005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b="1" lang="en-US"/>
              <a:t>Highlight key functionality with comments.</a:t>
            </a:r>
            <a:endParaRPr/>
          </a:p>
        </p:txBody>
      </p:sp>
      <p:sp>
        <p:nvSpPr>
          <p:cNvPr id="3953" name="Google Shape;3953;p210"/>
          <p:cNvSpPr/>
          <p:nvPr/>
        </p:nvSpPr>
        <p:spPr>
          <a:xfrm>
            <a:off x="6094474" y="2091446"/>
            <a:ext cx="4939500" cy="2928000"/>
          </a:xfrm>
          <a:prstGeom prst="rect">
            <a:avLst/>
          </a:prstGeom>
          <a:solidFill>
            <a:srgbClr val="EEF4FF"/>
          </a:solidFill>
          <a:ln cap="flat" cmpd="sng" w="190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3954" name="Google Shape;3954;p210"/>
          <p:cNvCxnSpPr/>
          <p:nvPr/>
        </p:nvCxnSpPr>
        <p:spPr>
          <a:xfrm>
            <a:off x="6376579" y="1478604"/>
            <a:ext cx="0" cy="447600"/>
          </a:xfrm>
          <a:prstGeom prst="straightConnector1">
            <a:avLst/>
          </a:prstGeom>
          <a:noFill/>
          <a:ln cap="flat" cmpd="sng" w="9525">
            <a:solidFill>
              <a:schemeClr val="dk1"/>
            </a:solidFill>
            <a:prstDash val="solid"/>
            <a:round/>
            <a:headEnd len="sm" w="sm" type="none"/>
            <a:tailEnd len="med" w="med" type="oval"/>
          </a:ln>
        </p:spPr>
      </p:cxnSp>
      <p:sp>
        <p:nvSpPr>
          <p:cNvPr id="3955" name="Google Shape;3955;p210"/>
          <p:cNvSpPr/>
          <p:nvPr/>
        </p:nvSpPr>
        <p:spPr>
          <a:xfrm>
            <a:off x="6084747" y="2091446"/>
            <a:ext cx="603120" cy="2928026"/>
          </a:xfrm>
          <a:prstGeom prst="flowChartProcess">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56" name="Google Shape;3956;p210"/>
          <p:cNvSpPr/>
          <p:nvPr/>
        </p:nvSpPr>
        <p:spPr>
          <a:xfrm>
            <a:off x="6143114" y="2169268"/>
            <a:ext cx="486300" cy="466800"/>
          </a:xfrm>
          <a:prstGeom prst="rect">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57" name="Google Shape;3957;p210"/>
          <p:cNvSpPr/>
          <p:nvPr/>
        </p:nvSpPr>
        <p:spPr>
          <a:xfrm>
            <a:off x="6075019" y="3018815"/>
            <a:ext cx="622500" cy="188100"/>
          </a:xfrm>
          <a:prstGeom prst="rect">
            <a:avLst/>
          </a:prstGeom>
          <a:noFill/>
          <a:ln cap="flat" cmpd="sng" w="9525">
            <a:solidFill>
              <a:srgbClr val="0559C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58" name="Google Shape;3958;p210"/>
          <p:cNvSpPr/>
          <p:nvPr/>
        </p:nvSpPr>
        <p:spPr>
          <a:xfrm>
            <a:off x="6075019" y="2830745"/>
            <a:ext cx="622500" cy="188100"/>
          </a:xfrm>
          <a:prstGeom prst="rect">
            <a:avLst/>
          </a:prstGeom>
          <a:noFill/>
          <a:ln cap="flat" cmpd="sng" w="9525">
            <a:solidFill>
              <a:srgbClr val="0559C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59" name="Google Shape;3959;p210"/>
          <p:cNvSpPr txBox="1"/>
          <p:nvPr/>
        </p:nvSpPr>
        <p:spPr>
          <a:xfrm>
            <a:off x="6104156" y="1159346"/>
            <a:ext cx="593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latin typeface="Salesforce Sans"/>
                <a:ea typeface="Salesforce Sans"/>
                <a:cs typeface="Salesforce Sans"/>
                <a:sym typeface="Salesforce Sans"/>
              </a:rPr>
              <a:t>Logo</a:t>
            </a:r>
            <a:endParaRPr>
              <a:latin typeface="Salesforce Sans"/>
              <a:ea typeface="Salesforce Sans"/>
              <a:cs typeface="Salesforce Sans"/>
              <a:sym typeface="Salesforce Sans"/>
            </a:endParaRPr>
          </a:p>
        </p:txBody>
      </p:sp>
      <p:sp>
        <p:nvSpPr>
          <p:cNvPr id="3960" name="Google Shape;3960;p210"/>
          <p:cNvSpPr txBox="1"/>
          <p:nvPr/>
        </p:nvSpPr>
        <p:spPr>
          <a:xfrm>
            <a:off x="4246701" y="2636195"/>
            <a:ext cx="11016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latin typeface="Salesforce Sans"/>
                <a:ea typeface="Salesforce Sans"/>
                <a:cs typeface="Salesforce Sans"/>
                <a:sym typeface="Salesforce Sans"/>
              </a:rPr>
              <a:t>Dashboard</a:t>
            </a:r>
            <a:endParaRPr>
              <a:latin typeface="Salesforce Sans"/>
              <a:ea typeface="Salesforce Sans"/>
              <a:cs typeface="Salesforce Sans"/>
              <a:sym typeface="Salesforce Sans"/>
            </a:endParaRPr>
          </a:p>
          <a:p>
            <a:pPr indent="0" lvl="0" marL="0" marR="0" rtl="0" algn="l">
              <a:lnSpc>
                <a:spcPct val="100000"/>
              </a:lnSpc>
              <a:spcBef>
                <a:spcPts val="0"/>
              </a:spcBef>
              <a:spcAft>
                <a:spcPts val="0"/>
              </a:spcAft>
              <a:buNone/>
            </a:pPr>
            <a:r>
              <a:rPr i="0" lang="en-US" sz="1400" u="none" cap="none" strike="noStrike">
                <a:solidFill>
                  <a:schemeClr val="dk1"/>
                </a:solidFill>
                <a:latin typeface="Salesforce Sans"/>
                <a:ea typeface="Salesforce Sans"/>
                <a:cs typeface="Salesforce Sans"/>
                <a:sym typeface="Salesforce Sans"/>
              </a:rPr>
              <a:t>Navigation</a:t>
            </a:r>
            <a:endParaRPr>
              <a:latin typeface="Salesforce Sans"/>
              <a:ea typeface="Salesforce Sans"/>
              <a:cs typeface="Salesforce Sans"/>
              <a:sym typeface="Salesforce Sans"/>
            </a:endParaRPr>
          </a:p>
          <a:p>
            <a:pPr indent="0" lvl="0" marL="0" marR="0" rtl="0" algn="l">
              <a:lnSpc>
                <a:spcPct val="100000"/>
              </a:lnSpc>
              <a:spcBef>
                <a:spcPts val="0"/>
              </a:spcBef>
              <a:spcAft>
                <a:spcPts val="0"/>
              </a:spcAft>
              <a:buNone/>
            </a:pPr>
            <a:r>
              <a:rPr i="0" lang="en-US" sz="1400" u="none" cap="none" strike="noStrike">
                <a:solidFill>
                  <a:schemeClr val="dk1"/>
                </a:solidFill>
                <a:latin typeface="Salesforce Sans"/>
                <a:ea typeface="Salesforce Sans"/>
                <a:cs typeface="Salesforce Sans"/>
                <a:sym typeface="Salesforce Sans"/>
              </a:rPr>
              <a:t>Buttons</a:t>
            </a:r>
            <a:endParaRPr>
              <a:latin typeface="Salesforce Sans"/>
              <a:ea typeface="Salesforce Sans"/>
              <a:cs typeface="Salesforce Sans"/>
              <a:sym typeface="Salesforce Sans"/>
            </a:endParaRPr>
          </a:p>
        </p:txBody>
      </p:sp>
      <p:cxnSp>
        <p:nvCxnSpPr>
          <p:cNvPr id="3961" name="Google Shape;3961;p210"/>
          <p:cNvCxnSpPr/>
          <p:nvPr/>
        </p:nvCxnSpPr>
        <p:spPr>
          <a:xfrm>
            <a:off x="5372615" y="2924780"/>
            <a:ext cx="582300" cy="0"/>
          </a:xfrm>
          <a:prstGeom prst="straightConnector1">
            <a:avLst/>
          </a:prstGeom>
          <a:noFill/>
          <a:ln cap="flat" cmpd="sng" w="9525">
            <a:solidFill>
              <a:schemeClr val="dk1"/>
            </a:solidFill>
            <a:prstDash val="solid"/>
            <a:round/>
            <a:headEnd len="sm" w="sm" type="none"/>
            <a:tailEnd len="med" w="med" type="oval"/>
          </a:ln>
        </p:spPr>
      </p:cxnSp>
      <p:sp>
        <p:nvSpPr>
          <p:cNvPr id="3962" name="Google Shape;3962;p210"/>
          <p:cNvSpPr txBox="1"/>
          <p:nvPr/>
        </p:nvSpPr>
        <p:spPr>
          <a:xfrm>
            <a:off x="6806068" y="2159541"/>
            <a:ext cx="1515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latin typeface="Salesforce Sans"/>
                <a:ea typeface="Salesforce Sans"/>
                <a:cs typeface="Salesforce Sans"/>
                <a:sym typeface="Salesforce Sans"/>
              </a:rPr>
              <a:t>Dashboard Title</a:t>
            </a:r>
            <a:endParaRPr>
              <a:latin typeface="Salesforce Sans"/>
              <a:ea typeface="Salesforce Sans"/>
              <a:cs typeface="Salesforce Sans"/>
              <a:sym typeface="Salesforce Sans"/>
            </a:endParaRPr>
          </a:p>
        </p:txBody>
      </p:sp>
      <p:cxnSp>
        <p:nvCxnSpPr>
          <p:cNvPr id="3963" name="Google Shape;3963;p210"/>
          <p:cNvCxnSpPr/>
          <p:nvPr/>
        </p:nvCxnSpPr>
        <p:spPr>
          <a:xfrm>
            <a:off x="6806068" y="2467318"/>
            <a:ext cx="4046700" cy="0"/>
          </a:xfrm>
          <a:prstGeom prst="straightConnector1">
            <a:avLst/>
          </a:prstGeom>
          <a:noFill/>
          <a:ln cap="flat" cmpd="sng" w="9525">
            <a:solidFill>
              <a:srgbClr val="97C6FF"/>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78" name="Shape 1978"/>
        <p:cNvGrpSpPr/>
        <p:nvPr/>
      </p:nvGrpSpPr>
      <p:grpSpPr>
        <a:xfrm>
          <a:off x="0" y="0"/>
          <a:ext cx="0" cy="0"/>
          <a:chOff x="0" y="0"/>
          <a:chExt cx="0" cy="0"/>
        </a:xfrm>
      </p:grpSpPr>
      <p:pic>
        <p:nvPicPr>
          <p:cNvPr id="1979" name="Google Shape;1979;p157"/>
          <p:cNvPicPr preferRelativeResize="0"/>
          <p:nvPr>
            <p:ph idx="4" type="pic"/>
          </p:nvPr>
        </p:nvPicPr>
        <p:blipFill rotWithShape="1">
          <a:blip r:embed="rId3">
            <a:alphaModFix/>
          </a:blip>
          <a:srcRect b="0" l="5744" r="5736" t="0"/>
          <a:stretch/>
        </p:blipFill>
        <p:spPr>
          <a:xfrm>
            <a:off x="5976186" y="1954400"/>
            <a:ext cx="5695500" cy="3201900"/>
          </a:xfrm>
          <a:prstGeom prst="roundRect">
            <a:avLst>
              <a:gd fmla="val 2543" name="adj"/>
            </a:avLst>
          </a:prstGeom>
          <a:noFill/>
          <a:ln>
            <a:noFill/>
          </a:ln>
        </p:spPr>
      </p:pic>
      <p:pic>
        <p:nvPicPr>
          <p:cNvPr id="1980" name="Google Shape;1980;p157"/>
          <p:cNvPicPr preferRelativeResize="0"/>
          <p:nvPr/>
        </p:nvPicPr>
        <p:blipFill rotWithShape="1">
          <a:blip r:embed="rId4">
            <a:alphaModFix/>
          </a:blip>
          <a:srcRect b="0" l="0" r="40515" t="0"/>
          <a:stretch/>
        </p:blipFill>
        <p:spPr>
          <a:xfrm>
            <a:off x="10692658" y="2743196"/>
            <a:ext cx="1496304" cy="4327757"/>
          </a:xfrm>
          <a:prstGeom prst="rect">
            <a:avLst/>
          </a:prstGeom>
          <a:noFill/>
          <a:ln>
            <a:noFill/>
          </a:ln>
          <a:effectLst>
            <a:outerShdw blurRad="542925" rotWithShape="0" algn="bl" dir="6600000" dist="209550">
              <a:srgbClr val="ADB7C7">
                <a:alpha val="36000"/>
              </a:srgbClr>
            </a:outerShdw>
          </a:effectLst>
        </p:spPr>
      </p:pic>
      <p:sp>
        <p:nvSpPr>
          <p:cNvPr id="1981" name="Google Shape;1981;p157"/>
          <p:cNvSpPr txBox="1"/>
          <p:nvPr/>
        </p:nvSpPr>
        <p:spPr>
          <a:xfrm>
            <a:off x="656720" y="593386"/>
            <a:ext cx="5524500" cy="393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i="0" lang="en-US" sz="2800" u="none" cap="none" strike="noStrike">
                <a:solidFill>
                  <a:schemeClr val="lt2"/>
                </a:solidFill>
                <a:latin typeface="Avant Garde Demi SFDC"/>
                <a:ea typeface="Avant Garde Demi SFDC"/>
                <a:cs typeface="Avant Garde Demi SFDC"/>
                <a:sym typeface="Avant Garde Demi SFDC"/>
              </a:rPr>
              <a:t>About Me</a:t>
            </a:r>
            <a:endParaRPr i="0" sz="2800" u="none" cap="none" strike="noStrike">
              <a:solidFill>
                <a:schemeClr val="lt2"/>
              </a:solidFill>
              <a:latin typeface="Avant Garde Demi SFDC"/>
              <a:ea typeface="Avant Garde Demi SFDC"/>
              <a:cs typeface="Avant Garde Demi SFDC"/>
              <a:sym typeface="Avant Garde Demi SFDC"/>
            </a:endParaRPr>
          </a:p>
        </p:txBody>
      </p:sp>
      <p:sp>
        <p:nvSpPr>
          <p:cNvPr id="1982" name="Google Shape;1982;p157"/>
          <p:cNvSpPr txBox="1"/>
          <p:nvPr>
            <p:ph idx="2" type="body"/>
          </p:nvPr>
        </p:nvSpPr>
        <p:spPr>
          <a:xfrm>
            <a:off x="5771902" y="1610350"/>
            <a:ext cx="5643000" cy="182700"/>
          </a:xfrm>
          <a:prstGeom prst="rect">
            <a:avLst/>
          </a:prstGeom>
          <a:noFill/>
          <a:ln>
            <a:noFill/>
          </a:ln>
        </p:spPr>
        <p:txBody>
          <a:bodyPr anchorCtr="0" anchor="t" bIns="0" lIns="0" spcFirstLastPara="1" rIns="0" wrap="square" tIns="0">
            <a:noAutofit/>
          </a:bodyPr>
          <a:lstStyle/>
          <a:p>
            <a:pPr indent="-228600" lvl="0" marL="457200" marR="0" rtl="0" algn="l">
              <a:lnSpc>
                <a:spcPct val="90000"/>
              </a:lnSpc>
              <a:spcBef>
                <a:spcPts val="0"/>
              </a:spcBef>
              <a:spcAft>
                <a:spcPts val="0"/>
              </a:spcAft>
              <a:buSzPts val="1000"/>
              <a:buNone/>
            </a:pPr>
            <a:r>
              <a:rPr lang="en-US"/>
              <a:t>Shreya Arya – Tableau Public Profile</a:t>
            </a:r>
            <a:endParaRPr/>
          </a:p>
        </p:txBody>
      </p:sp>
      <p:graphicFrame>
        <p:nvGraphicFramePr>
          <p:cNvPr id="1983" name="Google Shape;1983;p157"/>
          <p:cNvGraphicFramePr/>
          <p:nvPr/>
        </p:nvGraphicFramePr>
        <p:xfrm>
          <a:off x="517205" y="1237199"/>
          <a:ext cx="3000000" cy="3000000"/>
        </p:xfrm>
        <a:graphic>
          <a:graphicData uri="http://schemas.openxmlformats.org/drawingml/2006/table">
            <a:tbl>
              <a:tblPr>
                <a:noFill/>
                <a:tableStyleId>{5BBDEA1B-8ABB-4CA3-B0F0-347D09FCBFA9}</a:tableStyleId>
              </a:tblPr>
              <a:tblGrid>
                <a:gridCol w="757125"/>
                <a:gridCol w="4333250"/>
              </a:tblGrid>
              <a:tr h="85707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lt2"/>
                          </a:solidFill>
                          <a:latin typeface="Arial"/>
                          <a:ea typeface="Arial"/>
                          <a:cs typeface="Arial"/>
                          <a:sym typeface="Arial"/>
                        </a:rPr>
                        <a:t>•</a:t>
                      </a:r>
                      <a:endParaRPr sz="2800" u="none" cap="none" strike="noStrike">
                        <a:solidFill>
                          <a:schemeClr val="lt2"/>
                        </a:solidFill>
                        <a:latin typeface="Arial"/>
                        <a:ea typeface="Arial"/>
                        <a:cs typeface="Arial"/>
                        <a:sym typeface="Aria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Avant Garde Demi SFDC"/>
                          <a:ea typeface="Avant Garde Demi SFDC"/>
                          <a:cs typeface="Avant Garde Demi SFDC"/>
                          <a:sym typeface="Avant Garde Demi SFDC"/>
                        </a:rPr>
                        <a:t>Tableau Public Ambassador</a:t>
                      </a:r>
                      <a:endParaRPr>
                        <a:latin typeface="Avant Garde Demi SFDC"/>
                        <a:ea typeface="Avant Garde Demi SFDC"/>
                        <a:cs typeface="Avant Garde Demi SFDC"/>
                        <a:sym typeface="Avant Garde Demi SFDC"/>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alesforce Sans"/>
                          <a:ea typeface="Salesforce Sans"/>
                          <a:cs typeface="Salesforce Sans"/>
                          <a:sym typeface="Salesforce Sans"/>
                        </a:rPr>
                        <a:t>Sept 2024</a:t>
                      </a:r>
                      <a:endParaRPr sz="1400" u="none" cap="none" strike="noStrike">
                        <a:solidFill>
                          <a:schemeClr val="dk1"/>
                        </a:solidFill>
                        <a:latin typeface="Salesforce Sans"/>
                        <a:ea typeface="Salesforce Sans"/>
                        <a:cs typeface="Salesforce Sans"/>
                        <a:sym typeface="Salesforce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5707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lt2"/>
                          </a:solidFill>
                          <a:latin typeface="Arial"/>
                          <a:ea typeface="Arial"/>
                          <a:cs typeface="Arial"/>
                          <a:sym typeface="Arial"/>
                        </a:rPr>
                        <a:t>•</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Avant Garde Demi SFDC"/>
                          <a:ea typeface="Avant Garde Demi SFDC"/>
                          <a:cs typeface="Avant Garde Demi SFDC"/>
                          <a:sym typeface="Avant Garde Demi SFDC"/>
                        </a:rPr>
                        <a:t>X8 Viz of the Day’s</a:t>
                      </a:r>
                      <a:br>
                        <a:rPr lang="en-US" sz="1400" u="none" cap="none" strike="noStrike">
                          <a:solidFill>
                            <a:schemeClr val="dk1"/>
                          </a:solidFill>
                          <a:latin typeface="Salesforce Sans"/>
                          <a:ea typeface="Salesforce Sans"/>
                          <a:cs typeface="Salesforce Sans"/>
                          <a:sym typeface="Salesforce Sans"/>
                        </a:rPr>
                      </a:br>
                      <a:r>
                        <a:rPr lang="en-US" sz="1400" u="none" cap="none" strike="noStrike">
                          <a:solidFill>
                            <a:schemeClr val="dk1"/>
                          </a:solidFill>
                          <a:latin typeface="Salesforce Sans"/>
                          <a:ea typeface="Salesforce Sans"/>
                          <a:cs typeface="Salesforce Sans"/>
                          <a:sym typeface="Salesforce Sans"/>
                        </a:rPr>
                        <a:t>Tableau Public</a:t>
                      </a:r>
                      <a:endParaRPr sz="1400" u="none" cap="none" strike="noStrike">
                        <a:solidFill>
                          <a:schemeClr val="dk1"/>
                        </a:solidFill>
                        <a:latin typeface="Salesforce Sans"/>
                        <a:ea typeface="Salesforce Sans"/>
                        <a:cs typeface="Salesforce Sans"/>
                        <a:sym typeface="Salesforce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5707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lt2"/>
                          </a:solidFill>
                          <a:latin typeface="Arial"/>
                          <a:ea typeface="Arial"/>
                          <a:cs typeface="Arial"/>
                          <a:sym typeface="Arial"/>
                        </a:rPr>
                        <a:t>•</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Avant Garde Demi SFDC"/>
                          <a:ea typeface="Avant Garde Demi SFDC"/>
                          <a:cs typeface="Avant Garde Demi SFDC"/>
                          <a:sym typeface="Avant Garde Demi SFDC"/>
                        </a:rPr>
                        <a:t>X1 Vizzie Award Winner</a:t>
                      </a:r>
                      <a:br>
                        <a:rPr lang="en-US" sz="2000" u="none" cap="none" strike="noStrike">
                          <a:solidFill>
                            <a:schemeClr val="dk1"/>
                          </a:solidFill>
                          <a:latin typeface="Salesforce Sans"/>
                          <a:ea typeface="Salesforce Sans"/>
                          <a:cs typeface="Salesforce Sans"/>
                          <a:sym typeface="Salesforce Sans"/>
                        </a:rPr>
                      </a:br>
                      <a:r>
                        <a:rPr lang="en-US" sz="1400" u="none" cap="none" strike="noStrike">
                          <a:solidFill>
                            <a:schemeClr val="dk1"/>
                          </a:solidFill>
                          <a:latin typeface="Salesforce Sans"/>
                          <a:ea typeface="Salesforce Sans"/>
                          <a:cs typeface="Salesforce Sans"/>
                          <a:sym typeface="Salesforce Sans"/>
                        </a:rPr>
                        <a:t>The Kelly Martin Best Designer ‘24</a:t>
                      </a:r>
                      <a:endParaRPr sz="1400" u="none" cap="none" strike="noStrike">
                        <a:solidFill>
                          <a:schemeClr val="dk1"/>
                        </a:solidFill>
                        <a:latin typeface="Salesforce Sans"/>
                        <a:ea typeface="Salesforce Sans"/>
                        <a:cs typeface="Salesforce Sans"/>
                        <a:sym typeface="Salesforce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5707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lt2"/>
                          </a:solidFill>
                          <a:latin typeface="Arial"/>
                          <a:ea typeface="Arial"/>
                          <a:cs typeface="Arial"/>
                          <a:sym typeface="Arial"/>
                        </a:rPr>
                        <a:t>•</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Avant Garde Demi SFDC"/>
                          <a:ea typeface="Avant Garde Demi SFDC"/>
                          <a:cs typeface="Avant Garde Demi SFDC"/>
                          <a:sym typeface="Avant Garde Demi SFDC"/>
                        </a:rPr>
                        <a:t>B2VB Co-lead</a:t>
                      </a:r>
                      <a:br>
                        <a:rPr lang="en-US" sz="2000" u="none" cap="none" strike="noStrike">
                          <a:solidFill>
                            <a:schemeClr val="dk1"/>
                          </a:solidFill>
                          <a:latin typeface="Salesforce Sans"/>
                          <a:ea typeface="Salesforce Sans"/>
                          <a:cs typeface="Salesforce Sans"/>
                          <a:sym typeface="Salesforce Sans"/>
                        </a:rPr>
                      </a:br>
                      <a:r>
                        <a:rPr lang="en-US" sz="1400" u="none" cap="none" strike="noStrike">
                          <a:solidFill>
                            <a:schemeClr val="dk1"/>
                          </a:solidFill>
                          <a:latin typeface="Salesforce Sans"/>
                          <a:ea typeface="Salesforce Sans"/>
                          <a:cs typeface="Salesforce Sans"/>
                          <a:sym typeface="Salesforce Sans"/>
                        </a:rPr>
                        <a:t>Tableau Community Project</a:t>
                      </a:r>
                      <a:endParaRPr sz="1400" u="none" cap="none" strike="noStrike">
                        <a:solidFill>
                          <a:schemeClr val="dk1"/>
                        </a:solidFill>
                        <a:latin typeface="Salesforce Sans"/>
                        <a:ea typeface="Salesforce Sans"/>
                        <a:cs typeface="Salesforce Sans"/>
                        <a:sym typeface="Salesforce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57075">
                <a:tc>
                  <a:txBody>
                    <a:bodyPr/>
                    <a:lstStyle/>
                    <a:p>
                      <a:pPr indent="0" lvl="0" marL="0" marR="0" rtl="0" algn="l">
                        <a:lnSpc>
                          <a:spcPct val="100000"/>
                        </a:lnSpc>
                        <a:spcBef>
                          <a:spcPts val="0"/>
                        </a:spcBef>
                        <a:spcAft>
                          <a:spcPts val="0"/>
                        </a:spcAft>
                        <a:buClr>
                          <a:srgbClr val="000000"/>
                        </a:buClr>
                        <a:buSzPts val="2800"/>
                        <a:buFont typeface="Arial"/>
                        <a:buNone/>
                      </a:pPr>
                      <a:r>
                        <a:t/>
                      </a:r>
                      <a:endParaRPr sz="2800" u="none" cap="none" strike="noStrike">
                        <a:solidFill>
                          <a:schemeClr val="lt2"/>
                        </a:solidFill>
                        <a:latin typeface="Arial"/>
                        <a:ea typeface="Arial"/>
                        <a:cs typeface="Arial"/>
                        <a:sym typeface="Aria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Arial"/>
                        <a:ea typeface="Arial"/>
                        <a:cs typeface="Arial"/>
                        <a:sym typeface="Aria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57075">
                <a:tc>
                  <a:txBody>
                    <a:bodyPr/>
                    <a:lstStyle/>
                    <a:p>
                      <a:pPr indent="0" lvl="0" marL="0" marR="0" rtl="0" algn="l">
                        <a:lnSpc>
                          <a:spcPct val="100000"/>
                        </a:lnSpc>
                        <a:spcBef>
                          <a:spcPts val="0"/>
                        </a:spcBef>
                        <a:spcAft>
                          <a:spcPts val="0"/>
                        </a:spcAft>
                        <a:buClr>
                          <a:srgbClr val="000000"/>
                        </a:buClr>
                        <a:buSzPts val="2800"/>
                        <a:buFont typeface="Arial"/>
                        <a:buNone/>
                      </a:pPr>
                      <a:r>
                        <a:t/>
                      </a:r>
                      <a:endParaRPr sz="2800" u="none" cap="none" strike="noStrike">
                        <a:solidFill>
                          <a:schemeClr val="lt2"/>
                        </a:solidFill>
                        <a:latin typeface="Arial"/>
                        <a:ea typeface="Arial"/>
                        <a:cs typeface="Arial"/>
                        <a:sym typeface="Aria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Avant Garde Demi SFDC"/>
                          <a:ea typeface="Avant Garde Demi SFDC"/>
                          <a:cs typeface="Avant Garde Demi SFDC"/>
                          <a:sym typeface="Avant Garde Demi SFDC"/>
                        </a:rPr>
                        <a:t>2 Years</a:t>
                      </a:r>
                      <a:br>
                        <a:rPr lang="en-US" sz="2000" u="none" cap="none" strike="noStrike">
                          <a:solidFill>
                            <a:schemeClr val="dk1"/>
                          </a:solidFill>
                          <a:latin typeface="Salesforce Sans"/>
                          <a:ea typeface="Salesforce Sans"/>
                          <a:cs typeface="Salesforce Sans"/>
                          <a:sym typeface="Salesforce Sans"/>
                        </a:rPr>
                      </a:br>
                      <a:r>
                        <a:rPr lang="en-US" sz="1400" u="none" cap="none" strike="noStrike">
                          <a:solidFill>
                            <a:schemeClr val="dk1"/>
                          </a:solidFill>
                          <a:latin typeface="Salesforce Sans"/>
                          <a:ea typeface="Salesforce Sans"/>
                          <a:cs typeface="Salesforce Sans"/>
                          <a:sym typeface="Salesforce Sans"/>
                        </a:rPr>
                        <a:t>Since I started my Tableau Journey…</a:t>
                      </a:r>
                      <a:endParaRPr sz="1400" u="none" cap="none" strike="noStrike">
                        <a:solidFill>
                          <a:schemeClr val="dk1"/>
                        </a:solidFill>
                        <a:latin typeface="Salesforce Sans"/>
                        <a:ea typeface="Salesforce Sans"/>
                        <a:cs typeface="Salesforce Sans"/>
                        <a:sym typeface="Salesforce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1984" name="Google Shape;1984;p157"/>
          <p:cNvPicPr preferRelativeResize="0"/>
          <p:nvPr/>
        </p:nvPicPr>
        <p:blipFill rotWithShape="1">
          <a:blip r:embed="rId5">
            <a:alphaModFix/>
          </a:blip>
          <a:srcRect b="0" l="0" r="0" t="0"/>
          <a:stretch/>
        </p:blipFill>
        <p:spPr>
          <a:xfrm>
            <a:off x="517205" y="5533252"/>
            <a:ext cx="593388" cy="593388"/>
          </a:xfrm>
          <a:prstGeom prst="rect">
            <a:avLst/>
          </a:prstGeom>
          <a:noFill/>
          <a:ln>
            <a:noFill/>
          </a:ln>
        </p:spPr>
      </p:pic>
      <p:pic>
        <p:nvPicPr>
          <p:cNvPr id="1985" name="Google Shape;1985;p157"/>
          <p:cNvPicPr preferRelativeResize="0"/>
          <p:nvPr/>
        </p:nvPicPr>
        <p:blipFill>
          <a:blip r:embed="rId6">
            <a:alphaModFix/>
          </a:blip>
          <a:stretch>
            <a:fillRect/>
          </a:stretch>
        </p:blipFill>
        <p:spPr>
          <a:xfrm>
            <a:off x="8419428" y="330649"/>
            <a:ext cx="1305150" cy="1279700"/>
          </a:xfrm>
          <a:prstGeom prst="rect">
            <a:avLst/>
          </a:prstGeom>
          <a:noFill/>
          <a:ln>
            <a:noFill/>
          </a:ln>
        </p:spPr>
      </p:pic>
      <p:pic>
        <p:nvPicPr>
          <p:cNvPr id="1986" name="Google Shape;1986;p157"/>
          <p:cNvPicPr preferRelativeResize="0"/>
          <p:nvPr/>
        </p:nvPicPr>
        <p:blipFill>
          <a:blip r:embed="rId7">
            <a:alphaModFix/>
          </a:blip>
          <a:stretch>
            <a:fillRect/>
          </a:stretch>
        </p:blipFill>
        <p:spPr>
          <a:xfrm>
            <a:off x="10692651" y="5617301"/>
            <a:ext cx="957100" cy="957100"/>
          </a:xfrm>
          <a:prstGeom prst="rect">
            <a:avLst/>
          </a:prstGeom>
          <a:noFill/>
          <a:ln>
            <a:noFill/>
          </a:ln>
        </p:spPr>
      </p:pic>
      <p:sp>
        <p:nvSpPr>
          <p:cNvPr id="1987" name="Google Shape;1987;p157"/>
          <p:cNvSpPr txBox="1"/>
          <p:nvPr>
            <p:ph idx="2" type="body"/>
          </p:nvPr>
        </p:nvSpPr>
        <p:spPr>
          <a:xfrm>
            <a:off x="7643075" y="6252325"/>
            <a:ext cx="3287700" cy="182700"/>
          </a:xfrm>
          <a:prstGeom prst="rect">
            <a:avLst/>
          </a:prstGeom>
          <a:noFill/>
          <a:ln>
            <a:noFill/>
          </a:ln>
        </p:spPr>
        <p:txBody>
          <a:bodyPr anchorCtr="0" anchor="t" bIns="0" lIns="0" spcFirstLastPara="1" rIns="0" wrap="square" tIns="0">
            <a:noAutofit/>
          </a:bodyPr>
          <a:lstStyle/>
          <a:p>
            <a:pPr indent="-228600" lvl="0" marL="457200" marR="0" rtl="0" algn="l">
              <a:lnSpc>
                <a:spcPct val="90000"/>
              </a:lnSpc>
              <a:spcBef>
                <a:spcPts val="0"/>
              </a:spcBef>
              <a:spcAft>
                <a:spcPts val="0"/>
              </a:spcAft>
              <a:buSzPts val="1000"/>
              <a:buNone/>
            </a:pPr>
            <a:r>
              <a:rPr lang="en-US" sz="2500">
                <a:latin typeface="Salesforce Sans Light"/>
                <a:ea typeface="Salesforce Sans Light"/>
                <a:cs typeface="Salesforce Sans Light"/>
                <a:sym typeface="Salesforce Sans Light"/>
              </a:rPr>
              <a:t>datavizfairy.co.uk</a:t>
            </a:r>
            <a:endParaRPr sz="2500">
              <a:latin typeface="Salesforce Sans Light"/>
              <a:ea typeface="Salesforce Sans Light"/>
              <a:cs typeface="Salesforce Sans Light"/>
              <a:sym typeface="Salesforce Sans Light"/>
            </a:endParaRPr>
          </a:p>
        </p:txBody>
      </p:sp>
      <p:pic>
        <p:nvPicPr>
          <p:cNvPr id="1988" name="Google Shape;1988;p157"/>
          <p:cNvPicPr preferRelativeResize="0"/>
          <p:nvPr/>
        </p:nvPicPr>
        <p:blipFill>
          <a:blip r:embed="rId8">
            <a:alphaModFix/>
          </a:blip>
          <a:stretch>
            <a:fillRect/>
          </a:stretch>
        </p:blipFill>
        <p:spPr>
          <a:xfrm>
            <a:off x="4150300" y="3876600"/>
            <a:ext cx="1279700" cy="12797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7" name="Shape 3967"/>
        <p:cNvGrpSpPr/>
        <p:nvPr/>
      </p:nvGrpSpPr>
      <p:grpSpPr>
        <a:xfrm>
          <a:off x="0" y="0"/>
          <a:ext cx="0" cy="0"/>
          <a:chOff x="0" y="0"/>
          <a:chExt cx="0" cy="0"/>
        </a:xfrm>
      </p:grpSpPr>
      <p:sp>
        <p:nvSpPr>
          <p:cNvPr id="3968" name="Google Shape;3968;p211"/>
          <p:cNvSpPr txBox="1"/>
          <p:nvPr>
            <p:ph type="title"/>
          </p:nvPr>
        </p:nvSpPr>
        <p:spPr>
          <a:xfrm>
            <a:off x="576081" y="600398"/>
            <a:ext cx="2909100" cy="104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solidFill>
                  <a:schemeClr val="lt2"/>
                </a:solidFill>
                <a:latin typeface="Avant Garde Demi SFDC"/>
                <a:ea typeface="Avant Garde Demi SFDC"/>
                <a:cs typeface="Avant Garde Demi SFDC"/>
                <a:sym typeface="Avant Garde Demi SFDC"/>
              </a:rPr>
              <a:t>Tip 6.</a:t>
            </a:r>
            <a:endParaRPr>
              <a:latin typeface="Avant Garde Demi SFDC"/>
              <a:ea typeface="Avant Garde Demi SFDC"/>
              <a:cs typeface="Avant Garde Demi SFDC"/>
              <a:sym typeface="Avant Garde Demi SFDC"/>
            </a:endParaRPr>
          </a:p>
        </p:txBody>
      </p:sp>
      <p:sp>
        <p:nvSpPr>
          <p:cNvPr id="3969" name="Google Shape;3969;p211"/>
          <p:cNvSpPr txBox="1"/>
          <p:nvPr>
            <p:ph idx="1" type="subTitle"/>
          </p:nvPr>
        </p:nvSpPr>
        <p:spPr>
          <a:xfrm>
            <a:off x="576081" y="1701018"/>
            <a:ext cx="2909100" cy="46005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b="1" lang="en-US"/>
              <a:t>Be open to feedback!</a:t>
            </a:r>
            <a:endParaRPr/>
          </a:p>
          <a:p>
            <a:pPr indent="0" lvl="0" marL="0" rtl="0" algn="l">
              <a:lnSpc>
                <a:spcPct val="95000"/>
              </a:lnSpc>
              <a:spcBef>
                <a:spcPts val="0"/>
              </a:spcBef>
              <a:spcAft>
                <a:spcPts val="0"/>
              </a:spcAft>
              <a:buSzPts val="2200"/>
              <a:buNone/>
            </a:pPr>
            <a:r>
              <a:t/>
            </a:r>
            <a:endParaRPr b="1"/>
          </a:p>
          <a:p>
            <a:pPr indent="0" lvl="0" marL="0" rtl="0" algn="l">
              <a:lnSpc>
                <a:spcPct val="95000"/>
              </a:lnSpc>
              <a:spcBef>
                <a:spcPts val="0"/>
              </a:spcBef>
              <a:spcAft>
                <a:spcPts val="0"/>
              </a:spcAft>
              <a:buSzPts val="2200"/>
              <a:buNone/>
            </a:pPr>
            <a:r>
              <a:rPr lang="en-US"/>
              <a:t>Your wireframe should be a starting conversation.</a:t>
            </a:r>
            <a:endParaRPr/>
          </a:p>
          <a:p>
            <a:pPr indent="0" lvl="0" marL="0" rtl="0" algn="l">
              <a:lnSpc>
                <a:spcPct val="95000"/>
              </a:lnSpc>
              <a:spcBef>
                <a:spcPts val="0"/>
              </a:spcBef>
              <a:spcAft>
                <a:spcPts val="0"/>
              </a:spcAft>
              <a:buSzPts val="2200"/>
              <a:buNone/>
            </a:pPr>
            <a:r>
              <a:t/>
            </a:r>
            <a:endParaRPr/>
          </a:p>
          <a:p>
            <a:pPr indent="0" lvl="0" marL="0" rtl="0" algn="l">
              <a:lnSpc>
                <a:spcPct val="95000"/>
              </a:lnSpc>
              <a:spcBef>
                <a:spcPts val="0"/>
              </a:spcBef>
              <a:spcAft>
                <a:spcPts val="0"/>
              </a:spcAft>
              <a:buSzPts val="2200"/>
              <a:buNone/>
            </a:pPr>
            <a:r>
              <a:t/>
            </a:r>
            <a:endParaRPr/>
          </a:p>
        </p:txBody>
      </p:sp>
      <p:grpSp>
        <p:nvGrpSpPr>
          <p:cNvPr id="3970" name="Google Shape;3970;p211"/>
          <p:cNvGrpSpPr/>
          <p:nvPr/>
        </p:nvGrpSpPr>
        <p:grpSpPr>
          <a:xfrm>
            <a:off x="5457890" y="2544618"/>
            <a:ext cx="1527563" cy="1517152"/>
            <a:chOff x="2073920" y="1945621"/>
            <a:chExt cx="2257704" cy="2242318"/>
          </a:xfrm>
        </p:grpSpPr>
        <p:sp>
          <p:nvSpPr>
            <p:cNvPr id="3971" name="Google Shape;3971;p211"/>
            <p:cNvSpPr/>
            <p:nvPr/>
          </p:nvSpPr>
          <p:spPr>
            <a:xfrm>
              <a:off x="2161124" y="2017403"/>
              <a:ext cx="2170500" cy="2170500"/>
            </a:xfrm>
            <a:prstGeom prst="ellipse">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72" name="Google Shape;3972;p211"/>
            <p:cNvSpPr/>
            <p:nvPr/>
          </p:nvSpPr>
          <p:spPr>
            <a:xfrm>
              <a:off x="2913513" y="2729702"/>
              <a:ext cx="704600" cy="704600"/>
            </a:xfrm>
            <a:custGeom>
              <a:rect b="b" l="l" r="r" t="t"/>
              <a:pathLst>
                <a:path extrusionOk="0" h="704600" w="704600">
                  <a:moveTo>
                    <a:pt x="704600" y="352300"/>
                  </a:moveTo>
                  <a:cubicBezTo>
                    <a:pt x="704600" y="546870"/>
                    <a:pt x="546870" y="704600"/>
                    <a:pt x="352300" y="704600"/>
                  </a:cubicBezTo>
                  <a:cubicBezTo>
                    <a:pt x="157730" y="704600"/>
                    <a:pt x="0" y="546870"/>
                    <a:pt x="0" y="352300"/>
                  </a:cubicBezTo>
                  <a:cubicBezTo>
                    <a:pt x="0" y="157730"/>
                    <a:pt x="157730" y="0"/>
                    <a:pt x="352300" y="0"/>
                  </a:cubicBezTo>
                  <a:cubicBezTo>
                    <a:pt x="546870" y="0"/>
                    <a:pt x="704600" y="157730"/>
                    <a:pt x="704600" y="352300"/>
                  </a:cubicBezTo>
                  <a:close/>
                </a:path>
              </a:pathLst>
            </a:custGeom>
            <a:solidFill>
              <a:srgbClr val="FFB6B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73" name="Google Shape;3973;p211"/>
            <p:cNvSpPr/>
            <p:nvPr/>
          </p:nvSpPr>
          <p:spPr>
            <a:xfrm>
              <a:off x="2994211" y="3266081"/>
              <a:ext cx="558954" cy="832311"/>
            </a:xfrm>
            <a:custGeom>
              <a:rect b="b" l="l" r="r" t="t"/>
              <a:pathLst>
                <a:path extrusionOk="0" h="832311" w="558954">
                  <a:moveTo>
                    <a:pt x="69359" y="220318"/>
                  </a:moveTo>
                  <a:lnTo>
                    <a:pt x="53443" y="59429"/>
                  </a:lnTo>
                  <a:lnTo>
                    <a:pt x="371276" y="0"/>
                  </a:lnTo>
                  <a:lnTo>
                    <a:pt x="558954" y="456955"/>
                  </a:lnTo>
                  <a:lnTo>
                    <a:pt x="232558" y="832311"/>
                  </a:lnTo>
                  <a:lnTo>
                    <a:pt x="0" y="375356"/>
                  </a:lnTo>
                  <a:lnTo>
                    <a:pt x="69359" y="220318"/>
                  </a:lnTo>
                  <a:close/>
                </a:path>
              </a:pathLst>
            </a:custGeom>
            <a:solidFill>
              <a:srgbClr val="FFB6B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74" name="Google Shape;3974;p211"/>
            <p:cNvSpPr/>
            <p:nvPr/>
          </p:nvSpPr>
          <p:spPr>
            <a:xfrm>
              <a:off x="2868904" y="2626111"/>
              <a:ext cx="710507" cy="795633"/>
            </a:xfrm>
            <a:custGeom>
              <a:rect b="b" l="l" r="r" t="t"/>
              <a:pathLst>
                <a:path extrusionOk="0" h="795633" w="710507">
                  <a:moveTo>
                    <a:pt x="173642" y="779934"/>
                  </a:moveTo>
                  <a:lnTo>
                    <a:pt x="243132" y="795633"/>
                  </a:lnTo>
                  <a:cubicBezTo>
                    <a:pt x="243132" y="795633"/>
                    <a:pt x="188505" y="622423"/>
                    <a:pt x="207049" y="605887"/>
                  </a:cubicBezTo>
                  <a:cubicBezTo>
                    <a:pt x="225588" y="589351"/>
                    <a:pt x="271022" y="615406"/>
                    <a:pt x="271022" y="615406"/>
                  </a:cubicBezTo>
                  <a:lnTo>
                    <a:pt x="318766" y="668935"/>
                  </a:lnTo>
                  <a:lnTo>
                    <a:pt x="376922" y="609726"/>
                  </a:lnTo>
                  <a:cubicBezTo>
                    <a:pt x="376922" y="609726"/>
                    <a:pt x="440059" y="531216"/>
                    <a:pt x="464780" y="509168"/>
                  </a:cubicBezTo>
                  <a:cubicBezTo>
                    <a:pt x="489500" y="487119"/>
                    <a:pt x="449790" y="405280"/>
                    <a:pt x="449790" y="405280"/>
                  </a:cubicBezTo>
                  <a:cubicBezTo>
                    <a:pt x="449790" y="405280"/>
                    <a:pt x="816545" y="306381"/>
                    <a:pt x="680075" y="128495"/>
                  </a:cubicBezTo>
                  <a:cubicBezTo>
                    <a:pt x="680075" y="128495"/>
                    <a:pt x="600063" y="-10978"/>
                    <a:pt x="574008" y="34456"/>
                  </a:cubicBezTo>
                  <a:cubicBezTo>
                    <a:pt x="547954" y="79891"/>
                    <a:pt x="516881" y="7733"/>
                    <a:pt x="516881" y="7733"/>
                  </a:cubicBezTo>
                  <a:lnTo>
                    <a:pt x="422009" y="25774"/>
                  </a:lnTo>
                  <a:cubicBezTo>
                    <a:pt x="422009" y="25774"/>
                    <a:pt x="234760" y="-84629"/>
                    <a:pt x="57041" y="151559"/>
                  </a:cubicBezTo>
                  <a:cubicBezTo>
                    <a:pt x="-120678" y="387748"/>
                    <a:pt x="173642" y="779934"/>
                    <a:pt x="173642" y="779934"/>
                  </a:cubicBezTo>
                  <a:lnTo>
                    <a:pt x="173642" y="779934"/>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75" name="Google Shape;3975;p211"/>
            <p:cNvSpPr/>
            <p:nvPr/>
          </p:nvSpPr>
          <p:spPr>
            <a:xfrm>
              <a:off x="2615550" y="3540777"/>
              <a:ext cx="1312848" cy="647162"/>
            </a:xfrm>
            <a:custGeom>
              <a:rect b="b" l="l" r="r" t="t"/>
              <a:pathLst>
                <a:path extrusionOk="0" h="647162" w="1312848">
                  <a:moveTo>
                    <a:pt x="1312849" y="406241"/>
                  </a:moveTo>
                  <a:cubicBezTo>
                    <a:pt x="1120315" y="562340"/>
                    <a:pt x="882127" y="647163"/>
                    <a:pt x="630843" y="647163"/>
                  </a:cubicBezTo>
                  <a:cubicBezTo>
                    <a:pt x="401386" y="647163"/>
                    <a:pt x="182823" y="576416"/>
                    <a:pt x="0" y="445286"/>
                  </a:cubicBezTo>
                  <a:cubicBezTo>
                    <a:pt x="326" y="441859"/>
                    <a:pt x="653" y="438473"/>
                    <a:pt x="938" y="435087"/>
                  </a:cubicBezTo>
                  <a:cubicBezTo>
                    <a:pt x="5794" y="382047"/>
                    <a:pt x="10118" y="330477"/>
                    <a:pt x="12974" y="287719"/>
                  </a:cubicBezTo>
                  <a:cubicBezTo>
                    <a:pt x="24031" y="121705"/>
                    <a:pt x="411341" y="11057"/>
                    <a:pt x="411341" y="11057"/>
                  </a:cubicBezTo>
                  <a:cubicBezTo>
                    <a:pt x="411341" y="11057"/>
                    <a:pt x="413096" y="12811"/>
                    <a:pt x="416604" y="15871"/>
                  </a:cubicBezTo>
                  <a:cubicBezTo>
                    <a:pt x="437983" y="34639"/>
                    <a:pt x="524764" y="102692"/>
                    <a:pt x="676946" y="121705"/>
                  </a:cubicBezTo>
                  <a:cubicBezTo>
                    <a:pt x="812646" y="138678"/>
                    <a:pt x="857321" y="58180"/>
                    <a:pt x="870826" y="19625"/>
                  </a:cubicBezTo>
                  <a:cubicBezTo>
                    <a:pt x="874906" y="7874"/>
                    <a:pt x="876130" y="0"/>
                    <a:pt x="876130" y="0"/>
                  </a:cubicBezTo>
                  <a:lnTo>
                    <a:pt x="1274497" y="188127"/>
                  </a:lnTo>
                  <a:cubicBezTo>
                    <a:pt x="1300486" y="225254"/>
                    <a:pt x="1310645" y="305222"/>
                    <a:pt x="1312645" y="395103"/>
                  </a:cubicBezTo>
                  <a:cubicBezTo>
                    <a:pt x="1312726" y="398816"/>
                    <a:pt x="1312808" y="402488"/>
                    <a:pt x="1312849" y="406241"/>
                  </a:cubicBezTo>
                  <a:close/>
                </a:path>
              </a:pathLst>
            </a:custGeom>
            <a:solidFill>
              <a:srgbClr val="04E1C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76" name="Google Shape;3976;p211"/>
            <p:cNvSpPr/>
            <p:nvPr/>
          </p:nvSpPr>
          <p:spPr>
            <a:xfrm>
              <a:off x="2073920" y="1945621"/>
              <a:ext cx="2170537" cy="2170537"/>
            </a:xfrm>
            <a:custGeom>
              <a:rect b="b" l="l" r="r" t="t"/>
              <a:pathLst>
                <a:path extrusionOk="0" h="2170537" w="2170537">
                  <a:moveTo>
                    <a:pt x="1852668" y="317869"/>
                  </a:moveTo>
                  <a:cubicBezTo>
                    <a:pt x="1647691" y="112892"/>
                    <a:pt x="1375149" y="0"/>
                    <a:pt x="1085269" y="0"/>
                  </a:cubicBezTo>
                  <a:cubicBezTo>
                    <a:pt x="795388" y="0"/>
                    <a:pt x="522846" y="112892"/>
                    <a:pt x="317869" y="317869"/>
                  </a:cubicBezTo>
                  <a:cubicBezTo>
                    <a:pt x="112892" y="522846"/>
                    <a:pt x="0" y="795388"/>
                    <a:pt x="0" y="1085269"/>
                  </a:cubicBezTo>
                  <a:cubicBezTo>
                    <a:pt x="0" y="1349854"/>
                    <a:pt x="94043" y="1599996"/>
                    <a:pt x="266380" y="1797507"/>
                  </a:cubicBezTo>
                  <a:cubicBezTo>
                    <a:pt x="282823" y="1816397"/>
                    <a:pt x="299999" y="1834797"/>
                    <a:pt x="317869" y="1852668"/>
                  </a:cubicBezTo>
                  <a:cubicBezTo>
                    <a:pt x="322072" y="1856870"/>
                    <a:pt x="326315" y="1861072"/>
                    <a:pt x="330599" y="1865152"/>
                  </a:cubicBezTo>
                  <a:cubicBezTo>
                    <a:pt x="342023" y="1876209"/>
                    <a:pt x="353651" y="1887021"/>
                    <a:pt x="365483" y="1897506"/>
                  </a:cubicBezTo>
                  <a:cubicBezTo>
                    <a:pt x="372663" y="1903912"/>
                    <a:pt x="379926" y="1910195"/>
                    <a:pt x="387270" y="1916356"/>
                  </a:cubicBezTo>
                  <a:cubicBezTo>
                    <a:pt x="393022" y="1921211"/>
                    <a:pt x="398775" y="1925984"/>
                    <a:pt x="404610" y="1930676"/>
                  </a:cubicBezTo>
                  <a:cubicBezTo>
                    <a:pt x="404732" y="1930799"/>
                    <a:pt x="404813" y="1930880"/>
                    <a:pt x="404936" y="1930962"/>
                  </a:cubicBezTo>
                  <a:cubicBezTo>
                    <a:pt x="421133" y="1944018"/>
                    <a:pt x="437616" y="1956584"/>
                    <a:pt x="454426" y="1968661"/>
                  </a:cubicBezTo>
                  <a:cubicBezTo>
                    <a:pt x="637248" y="2099791"/>
                    <a:pt x="855812" y="2170537"/>
                    <a:pt x="1085269" y="2170537"/>
                  </a:cubicBezTo>
                  <a:cubicBezTo>
                    <a:pt x="1336553" y="2170537"/>
                    <a:pt x="1574741" y="2085715"/>
                    <a:pt x="1767274" y="1929616"/>
                  </a:cubicBezTo>
                  <a:cubicBezTo>
                    <a:pt x="1782982" y="1916886"/>
                    <a:pt x="1798363" y="1903667"/>
                    <a:pt x="1813459" y="1889999"/>
                  </a:cubicBezTo>
                  <a:cubicBezTo>
                    <a:pt x="1826801" y="1877923"/>
                    <a:pt x="1839857" y="1865479"/>
                    <a:pt x="1852668" y="1852668"/>
                  </a:cubicBezTo>
                  <a:cubicBezTo>
                    <a:pt x="1856707" y="1848628"/>
                    <a:pt x="1860746" y="1844549"/>
                    <a:pt x="1864704" y="1840428"/>
                  </a:cubicBezTo>
                  <a:cubicBezTo>
                    <a:pt x="1875719" y="1829085"/>
                    <a:pt x="1886409" y="1817539"/>
                    <a:pt x="1896854" y="1805830"/>
                  </a:cubicBezTo>
                  <a:cubicBezTo>
                    <a:pt x="2073801" y="1607054"/>
                    <a:pt x="2170537" y="1353607"/>
                    <a:pt x="2170537" y="1085269"/>
                  </a:cubicBezTo>
                  <a:cubicBezTo>
                    <a:pt x="2170537" y="795388"/>
                    <a:pt x="2057645" y="522846"/>
                    <a:pt x="1852668" y="317869"/>
                  </a:cubicBezTo>
                  <a:close/>
                  <a:moveTo>
                    <a:pt x="1894202" y="1795671"/>
                  </a:moveTo>
                  <a:cubicBezTo>
                    <a:pt x="1884002" y="1807258"/>
                    <a:pt x="1873557" y="1818682"/>
                    <a:pt x="1862868" y="1829820"/>
                  </a:cubicBezTo>
                  <a:cubicBezTo>
                    <a:pt x="1846221" y="1847160"/>
                    <a:pt x="1829045" y="1863969"/>
                    <a:pt x="1811297" y="1880166"/>
                  </a:cubicBezTo>
                  <a:cubicBezTo>
                    <a:pt x="1804565" y="1886368"/>
                    <a:pt x="1797751" y="1892406"/>
                    <a:pt x="1790856" y="1898404"/>
                  </a:cubicBezTo>
                  <a:cubicBezTo>
                    <a:pt x="1783023" y="1905217"/>
                    <a:pt x="1775108" y="1911909"/>
                    <a:pt x="1767070" y="1918477"/>
                  </a:cubicBezTo>
                  <a:cubicBezTo>
                    <a:pt x="1703708" y="1970497"/>
                    <a:pt x="1634308" y="2015376"/>
                    <a:pt x="1560094" y="2051933"/>
                  </a:cubicBezTo>
                  <a:cubicBezTo>
                    <a:pt x="1530759" y="2066417"/>
                    <a:pt x="1500690" y="2079595"/>
                    <a:pt x="1469927" y="2091386"/>
                  </a:cubicBezTo>
                  <a:cubicBezTo>
                    <a:pt x="1350425" y="2137245"/>
                    <a:pt x="1220723" y="2162377"/>
                    <a:pt x="1085269" y="2162377"/>
                  </a:cubicBezTo>
                  <a:cubicBezTo>
                    <a:pt x="954547" y="2162377"/>
                    <a:pt x="829210" y="2138958"/>
                    <a:pt x="713217" y="2096119"/>
                  </a:cubicBezTo>
                  <a:cubicBezTo>
                    <a:pt x="665604" y="2078575"/>
                    <a:pt x="619582" y="2057726"/>
                    <a:pt x="575396" y="2033859"/>
                  </a:cubicBezTo>
                  <a:cubicBezTo>
                    <a:pt x="568909" y="2030350"/>
                    <a:pt x="562463" y="2026800"/>
                    <a:pt x="556057" y="2023169"/>
                  </a:cubicBezTo>
                  <a:cubicBezTo>
                    <a:pt x="522357" y="2004075"/>
                    <a:pt x="489758" y="1983226"/>
                    <a:pt x="458465" y="1960705"/>
                  </a:cubicBezTo>
                  <a:cubicBezTo>
                    <a:pt x="457445" y="1959971"/>
                    <a:pt x="456384" y="1959195"/>
                    <a:pt x="455364" y="1958461"/>
                  </a:cubicBezTo>
                  <a:cubicBezTo>
                    <a:pt x="433087" y="1942386"/>
                    <a:pt x="411423" y="1925454"/>
                    <a:pt x="390493" y="1907665"/>
                  </a:cubicBezTo>
                  <a:cubicBezTo>
                    <a:pt x="382822" y="1901178"/>
                    <a:pt x="375234" y="1894610"/>
                    <a:pt x="367767" y="1887878"/>
                  </a:cubicBezTo>
                  <a:cubicBezTo>
                    <a:pt x="355609" y="1877066"/>
                    <a:pt x="343696" y="1865927"/>
                    <a:pt x="332068" y="1854504"/>
                  </a:cubicBezTo>
                  <a:cubicBezTo>
                    <a:pt x="310036" y="1832921"/>
                    <a:pt x="288983" y="1810440"/>
                    <a:pt x="268869" y="1787062"/>
                  </a:cubicBezTo>
                  <a:cubicBezTo>
                    <a:pt x="106446" y="1598405"/>
                    <a:pt x="8160" y="1353118"/>
                    <a:pt x="8160" y="1085269"/>
                  </a:cubicBezTo>
                  <a:cubicBezTo>
                    <a:pt x="8160" y="491349"/>
                    <a:pt x="491349" y="8160"/>
                    <a:pt x="1085269" y="8160"/>
                  </a:cubicBezTo>
                  <a:cubicBezTo>
                    <a:pt x="1679188" y="8160"/>
                    <a:pt x="2162377" y="491349"/>
                    <a:pt x="2162377" y="1085269"/>
                  </a:cubicBezTo>
                  <a:cubicBezTo>
                    <a:pt x="2162377" y="1357238"/>
                    <a:pt x="2061072" y="1605953"/>
                    <a:pt x="1894202" y="1795671"/>
                  </a:cubicBezTo>
                  <a:close/>
                </a:path>
              </a:pathLst>
            </a:cu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3977" name="Google Shape;3977;p211"/>
          <p:cNvGrpSpPr/>
          <p:nvPr/>
        </p:nvGrpSpPr>
        <p:grpSpPr>
          <a:xfrm>
            <a:off x="8643520" y="2544683"/>
            <a:ext cx="1530272" cy="1517221"/>
            <a:chOff x="7565358" y="2079070"/>
            <a:chExt cx="2257704" cy="2238450"/>
          </a:xfrm>
        </p:grpSpPr>
        <p:sp>
          <p:nvSpPr>
            <p:cNvPr id="3978" name="Google Shape;3978;p211"/>
            <p:cNvSpPr/>
            <p:nvPr/>
          </p:nvSpPr>
          <p:spPr>
            <a:xfrm>
              <a:off x="7652562" y="2146983"/>
              <a:ext cx="2170500" cy="2170500"/>
            </a:xfrm>
            <a:prstGeom prst="ellipse">
              <a:avLst/>
            </a:prstGeom>
            <a:solidFill>
              <a:srgbClr val="97C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3979" name="Google Shape;3979;p211"/>
            <p:cNvGrpSpPr/>
            <p:nvPr/>
          </p:nvGrpSpPr>
          <p:grpSpPr>
            <a:xfrm>
              <a:off x="7907427" y="2623966"/>
              <a:ext cx="1526335" cy="1693554"/>
              <a:chOff x="7851706" y="2620218"/>
              <a:chExt cx="1526335" cy="1693554"/>
            </a:xfrm>
          </p:grpSpPr>
          <p:sp>
            <p:nvSpPr>
              <p:cNvPr id="3980" name="Google Shape;3980;p211"/>
              <p:cNvSpPr/>
              <p:nvPr/>
            </p:nvSpPr>
            <p:spPr>
              <a:xfrm>
                <a:off x="8448620" y="3261924"/>
                <a:ext cx="400333" cy="490728"/>
              </a:xfrm>
              <a:custGeom>
                <a:rect b="b" l="l" r="r" t="t"/>
                <a:pathLst>
                  <a:path extrusionOk="0" h="490728" w="400333">
                    <a:moveTo>
                      <a:pt x="348677" y="464903"/>
                    </a:moveTo>
                    <a:lnTo>
                      <a:pt x="400334" y="142052"/>
                    </a:lnTo>
                    <a:lnTo>
                      <a:pt x="51656" y="0"/>
                    </a:lnTo>
                    <a:lnTo>
                      <a:pt x="0" y="490729"/>
                    </a:lnTo>
                    <a:lnTo>
                      <a:pt x="348677" y="464903"/>
                    </a:lnTo>
                    <a:close/>
                  </a:path>
                </a:pathLst>
              </a:custGeom>
              <a:solidFill>
                <a:srgbClr val="A061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81" name="Google Shape;3981;p211"/>
              <p:cNvSpPr/>
              <p:nvPr/>
            </p:nvSpPr>
            <p:spPr>
              <a:xfrm>
                <a:off x="8042081" y="3595072"/>
                <a:ext cx="1105651" cy="718700"/>
              </a:xfrm>
              <a:custGeom>
                <a:rect b="b" l="l" r="r" t="t"/>
                <a:pathLst>
                  <a:path extrusionOk="0" h="718700" w="1105651">
                    <a:moveTo>
                      <a:pt x="1105652" y="608881"/>
                    </a:moveTo>
                    <a:cubicBezTo>
                      <a:pt x="1075713" y="623475"/>
                      <a:pt x="1045207" y="636649"/>
                      <a:pt x="1014245" y="648338"/>
                    </a:cubicBezTo>
                    <a:cubicBezTo>
                      <a:pt x="952319" y="671773"/>
                      <a:pt x="888398" y="689452"/>
                      <a:pt x="822825" y="701255"/>
                    </a:cubicBezTo>
                    <a:cubicBezTo>
                      <a:pt x="758733" y="712830"/>
                      <a:pt x="692928" y="718701"/>
                      <a:pt x="627126" y="718701"/>
                    </a:cubicBezTo>
                    <a:cubicBezTo>
                      <a:pt x="538228" y="718701"/>
                      <a:pt x="449844" y="708040"/>
                      <a:pt x="364369" y="686938"/>
                    </a:cubicBezTo>
                    <a:cubicBezTo>
                      <a:pt x="330897" y="678733"/>
                      <a:pt x="297139" y="668697"/>
                      <a:pt x="263953" y="657004"/>
                    </a:cubicBezTo>
                    <a:cubicBezTo>
                      <a:pt x="260477" y="655751"/>
                      <a:pt x="256939" y="654499"/>
                      <a:pt x="253463" y="653238"/>
                    </a:cubicBezTo>
                    <a:cubicBezTo>
                      <a:pt x="212292" y="638305"/>
                      <a:pt x="171807" y="620798"/>
                      <a:pt x="132860" y="601010"/>
                    </a:cubicBezTo>
                    <a:cubicBezTo>
                      <a:pt x="127613" y="598391"/>
                      <a:pt x="122370" y="595706"/>
                      <a:pt x="117123" y="592854"/>
                    </a:cubicBezTo>
                    <a:cubicBezTo>
                      <a:pt x="111305" y="589892"/>
                      <a:pt x="105548" y="586755"/>
                      <a:pt x="99730" y="583503"/>
                    </a:cubicBezTo>
                    <a:cubicBezTo>
                      <a:pt x="92317" y="579456"/>
                      <a:pt x="84961" y="575233"/>
                      <a:pt x="77605" y="570957"/>
                    </a:cubicBezTo>
                    <a:cubicBezTo>
                      <a:pt x="52974" y="556702"/>
                      <a:pt x="28739" y="541304"/>
                      <a:pt x="5590" y="525286"/>
                    </a:cubicBezTo>
                    <a:lnTo>
                      <a:pt x="4047" y="524262"/>
                    </a:lnTo>
                    <a:cubicBezTo>
                      <a:pt x="2681" y="523291"/>
                      <a:pt x="1314" y="522377"/>
                      <a:pt x="0" y="521410"/>
                    </a:cubicBezTo>
                    <a:cubicBezTo>
                      <a:pt x="857" y="516906"/>
                      <a:pt x="1656" y="512793"/>
                      <a:pt x="2395" y="509146"/>
                    </a:cubicBezTo>
                    <a:cubicBezTo>
                      <a:pt x="5247" y="494838"/>
                      <a:pt x="7128" y="486967"/>
                      <a:pt x="7128" y="486967"/>
                    </a:cubicBezTo>
                    <a:lnTo>
                      <a:pt x="163251" y="164451"/>
                    </a:lnTo>
                    <a:lnTo>
                      <a:pt x="206760" y="74586"/>
                    </a:lnTo>
                    <a:lnTo>
                      <a:pt x="227972" y="65859"/>
                    </a:lnTo>
                    <a:lnTo>
                      <a:pt x="388204" y="0"/>
                    </a:lnTo>
                    <a:lnTo>
                      <a:pt x="779831" y="0"/>
                    </a:lnTo>
                    <a:lnTo>
                      <a:pt x="903396" y="51093"/>
                    </a:lnTo>
                    <a:cubicBezTo>
                      <a:pt x="903396" y="51093"/>
                      <a:pt x="904025" y="53431"/>
                      <a:pt x="905277" y="57935"/>
                    </a:cubicBezTo>
                    <a:cubicBezTo>
                      <a:pt x="917595" y="102129"/>
                      <a:pt x="989443" y="353022"/>
                      <a:pt x="1100919" y="598501"/>
                    </a:cubicBezTo>
                    <a:cubicBezTo>
                      <a:pt x="1102457" y="601920"/>
                      <a:pt x="1104057" y="605400"/>
                      <a:pt x="1105652" y="608881"/>
                    </a:cubicBezTo>
                    <a:lnTo>
                      <a:pt x="1105652" y="608881"/>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82" name="Google Shape;3982;p211"/>
              <p:cNvSpPr/>
              <p:nvPr/>
            </p:nvSpPr>
            <p:spPr>
              <a:xfrm>
                <a:off x="8353619" y="2796626"/>
                <a:ext cx="711134" cy="711134"/>
              </a:xfrm>
              <a:custGeom>
                <a:rect b="b" l="l" r="r" t="t"/>
                <a:pathLst>
                  <a:path extrusionOk="0" h="711134" w="711134">
                    <a:moveTo>
                      <a:pt x="711135" y="355567"/>
                    </a:moveTo>
                    <a:cubicBezTo>
                      <a:pt x="711135" y="551942"/>
                      <a:pt x="551942" y="711135"/>
                      <a:pt x="355567" y="711135"/>
                    </a:cubicBezTo>
                    <a:cubicBezTo>
                      <a:pt x="159193" y="711135"/>
                      <a:pt x="0" y="551942"/>
                      <a:pt x="0" y="355567"/>
                    </a:cubicBezTo>
                    <a:cubicBezTo>
                      <a:pt x="0" y="159193"/>
                      <a:pt x="159193" y="0"/>
                      <a:pt x="355567" y="0"/>
                    </a:cubicBezTo>
                    <a:cubicBezTo>
                      <a:pt x="551942" y="0"/>
                      <a:pt x="711135" y="159193"/>
                      <a:pt x="711135" y="355567"/>
                    </a:cubicBezTo>
                    <a:close/>
                  </a:path>
                </a:pathLst>
              </a:custGeom>
              <a:solidFill>
                <a:srgbClr val="A061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83" name="Google Shape;3983;p211"/>
              <p:cNvSpPr/>
              <p:nvPr/>
            </p:nvSpPr>
            <p:spPr>
              <a:xfrm>
                <a:off x="7851706" y="3657871"/>
                <a:ext cx="418970" cy="530067"/>
              </a:xfrm>
              <a:custGeom>
                <a:rect b="b" l="l" r="r" t="t"/>
                <a:pathLst>
                  <a:path extrusionOk="0" h="530067" w="418970">
                    <a:moveTo>
                      <a:pt x="418971" y="0"/>
                    </a:moveTo>
                    <a:lnTo>
                      <a:pt x="418359" y="3060"/>
                    </a:lnTo>
                    <a:lnTo>
                      <a:pt x="309954" y="518481"/>
                    </a:lnTo>
                    <a:lnTo>
                      <a:pt x="309016" y="522969"/>
                    </a:lnTo>
                    <a:lnTo>
                      <a:pt x="307506" y="530068"/>
                    </a:lnTo>
                    <a:cubicBezTo>
                      <a:pt x="301672" y="527090"/>
                      <a:pt x="295919" y="523948"/>
                      <a:pt x="290126" y="520725"/>
                    </a:cubicBezTo>
                    <a:cubicBezTo>
                      <a:pt x="282700" y="516645"/>
                      <a:pt x="275356" y="512443"/>
                      <a:pt x="267972" y="508159"/>
                    </a:cubicBezTo>
                    <a:cubicBezTo>
                      <a:pt x="243369" y="493920"/>
                      <a:pt x="219134" y="478497"/>
                      <a:pt x="195960" y="462504"/>
                    </a:cubicBezTo>
                    <a:lnTo>
                      <a:pt x="194410" y="461443"/>
                    </a:lnTo>
                    <a:cubicBezTo>
                      <a:pt x="193064" y="460505"/>
                      <a:pt x="191676" y="459566"/>
                      <a:pt x="190371" y="458628"/>
                    </a:cubicBezTo>
                    <a:cubicBezTo>
                      <a:pt x="172664" y="446266"/>
                      <a:pt x="155406" y="433373"/>
                      <a:pt x="138555" y="420072"/>
                    </a:cubicBezTo>
                    <a:cubicBezTo>
                      <a:pt x="138433" y="419991"/>
                      <a:pt x="138351" y="419909"/>
                      <a:pt x="138229" y="419787"/>
                    </a:cubicBezTo>
                    <a:cubicBezTo>
                      <a:pt x="108160" y="395552"/>
                      <a:pt x="79192" y="369481"/>
                      <a:pt x="51489" y="341778"/>
                    </a:cubicBezTo>
                    <a:cubicBezTo>
                      <a:pt x="33619" y="323908"/>
                      <a:pt x="16442" y="305507"/>
                      <a:pt x="0" y="286617"/>
                    </a:cubicBezTo>
                    <a:lnTo>
                      <a:pt x="2489" y="276172"/>
                    </a:lnTo>
                    <a:lnTo>
                      <a:pt x="2734" y="275111"/>
                    </a:lnTo>
                    <a:lnTo>
                      <a:pt x="5834" y="261811"/>
                    </a:lnTo>
                    <a:cubicBezTo>
                      <a:pt x="33415" y="145328"/>
                      <a:pt x="126723" y="55936"/>
                      <a:pt x="244267" y="33415"/>
                    </a:cubicBezTo>
                    <a:lnTo>
                      <a:pt x="400448" y="3509"/>
                    </a:lnTo>
                    <a:lnTo>
                      <a:pt x="418971" y="0"/>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84" name="Google Shape;3984;p211"/>
              <p:cNvSpPr/>
              <p:nvPr/>
            </p:nvSpPr>
            <p:spPr>
              <a:xfrm>
                <a:off x="8931507" y="3649985"/>
                <a:ext cx="446534" cy="593425"/>
              </a:xfrm>
              <a:custGeom>
                <a:rect b="b" l="l" r="r" t="t"/>
                <a:pathLst>
                  <a:path extrusionOk="0" h="593425" w="446534">
                    <a:moveTo>
                      <a:pt x="446535" y="403255"/>
                    </a:moveTo>
                    <a:cubicBezTo>
                      <a:pt x="400517" y="442431"/>
                      <a:pt x="351195" y="477902"/>
                      <a:pt x="299134" y="509036"/>
                    </a:cubicBezTo>
                    <a:cubicBezTo>
                      <a:pt x="294059" y="512116"/>
                      <a:pt x="288869" y="515131"/>
                      <a:pt x="283679" y="518159"/>
                    </a:cubicBezTo>
                    <a:cubicBezTo>
                      <a:pt x="261558" y="530933"/>
                      <a:pt x="239032" y="542846"/>
                      <a:pt x="216225" y="553968"/>
                    </a:cubicBezTo>
                    <a:cubicBezTo>
                      <a:pt x="186287" y="568562"/>
                      <a:pt x="155781" y="581737"/>
                      <a:pt x="124818" y="593426"/>
                    </a:cubicBezTo>
                    <a:lnTo>
                      <a:pt x="122423" y="582132"/>
                    </a:lnTo>
                    <a:lnTo>
                      <a:pt x="0" y="0"/>
                    </a:lnTo>
                    <a:lnTo>
                      <a:pt x="15851" y="3023"/>
                    </a:lnTo>
                    <a:lnTo>
                      <a:pt x="174712" y="33472"/>
                    </a:lnTo>
                    <a:cubicBezTo>
                      <a:pt x="292235" y="55997"/>
                      <a:pt x="385580" y="145406"/>
                      <a:pt x="413120" y="261901"/>
                    </a:cubicBezTo>
                    <a:lnTo>
                      <a:pt x="443512" y="390599"/>
                    </a:lnTo>
                    <a:lnTo>
                      <a:pt x="446535" y="403255"/>
                    </a:lnTo>
                    <a:lnTo>
                      <a:pt x="446535" y="403255"/>
                    </a:lnTo>
                    <a:close/>
                  </a:path>
                </a:pathLst>
              </a:custGeom>
              <a:solidFill>
                <a:srgbClr val="1B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85" name="Google Shape;3985;p211"/>
              <p:cNvSpPr/>
              <p:nvPr/>
            </p:nvSpPr>
            <p:spPr>
              <a:xfrm>
                <a:off x="8140219" y="2620218"/>
                <a:ext cx="991699" cy="1628091"/>
              </a:xfrm>
              <a:custGeom>
                <a:rect b="b" l="l" r="r" t="t"/>
                <a:pathLst>
                  <a:path extrusionOk="0" h="1628091" w="991699">
                    <a:moveTo>
                      <a:pt x="978431" y="627021"/>
                    </a:moveTo>
                    <a:cubicBezTo>
                      <a:pt x="969194" y="661464"/>
                      <a:pt x="922720" y="815369"/>
                      <a:pt x="803716" y="847755"/>
                    </a:cubicBezTo>
                    <a:cubicBezTo>
                      <a:pt x="780337" y="854140"/>
                      <a:pt x="724572" y="861497"/>
                      <a:pt x="739342" y="847755"/>
                    </a:cubicBezTo>
                    <a:cubicBezTo>
                      <a:pt x="742704" y="844618"/>
                      <a:pt x="745956" y="841537"/>
                      <a:pt x="749203" y="838514"/>
                    </a:cubicBezTo>
                    <a:cubicBezTo>
                      <a:pt x="878358" y="717062"/>
                      <a:pt x="931047" y="642819"/>
                      <a:pt x="906983" y="478025"/>
                    </a:cubicBezTo>
                    <a:cubicBezTo>
                      <a:pt x="891700" y="373105"/>
                      <a:pt x="717673" y="277822"/>
                      <a:pt x="619767" y="268352"/>
                    </a:cubicBezTo>
                    <a:cubicBezTo>
                      <a:pt x="578481" y="264366"/>
                      <a:pt x="525793" y="278332"/>
                      <a:pt x="491011" y="314317"/>
                    </a:cubicBezTo>
                    <a:cubicBezTo>
                      <a:pt x="433590" y="373615"/>
                      <a:pt x="443056" y="555634"/>
                      <a:pt x="411236" y="662550"/>
                    </a:cubicBezTo>
                    <a:cubicBezTo>
                      <a:pt x="402684" y="691171"/>
                      <a:pt x="391224" y="714439"/>
                      <a:pt x="374745" y="728518"/>
                    </a:cubicBezTo>
                    <a:cubicBezTo>
                      <a:pt x="364480" y="737303"/>
                      <a:pt x="357923" y="726128"/>
                      <a:pt x="353076" y="707821"/>
                    </a:cubicBezTo>
                    <a:cubicBezTo>
                      <a:pt x="342754" y="668931"/>
                      <a:pt x="340073" y="597715"/>
                      <a:pt x="325418" y="617842"/>
                    </a:cubicBezTo>
                    <a:cubicBezTo>
                      <a:pt x="283052" y="676177"/>
                      <a:pt x="323423" y="753496"/>
                      <a:pt x="335626" y="783320"/>
                    </a:cubicBezTo>
                    <a:cubicBezTo>
                      <a:pt x="338135" y="789424"/>
                      <a:pt x="340702" y="795291"/>
                      <a:pt x="343268" y="800885"/>
                    </a:cubicBezTo>
                    <a:lnTo>
                      <a:pt x="343268" y="800938"/>
                    </a:lnTo>
                    <a:cubicBezTo>
                      <a:pt x="344749" y="804128"/>
                      <a:pt x="346287" y="807327"/>
                      <a:pt x="347772" y="810350"/>
                    </a:cubicBezTo>
                    <a:lnTo>
                      <a:pt x="347772" y="810403"/>
                    </a:lnTo>
                    <a:cubicBezTo>
                      <a:pt x="388486" y="893426"/>
                      <a:pt x="437409" y="923132"/>
                      <a:pt x="480518" y="974854"/>
                    </a:cubicBezTo>
                    <a:cubicBezTo>
                      <a:pt x="497454" y="995095"/>
                      <a:pt x="513476" y="1018644"/>
                      <a:pt x="527788" y="1050125"/>
                    </a:cubicBezTo>
                    <a:cubicBezTo>
                      <a:pt x="537596" y="1071680"/>
                      <a:pt x="544667" y="1093348"/>
                      <a:pt x="549514" y="1114613"/>
                    </a:cubicBezTo>
                    <a:cubicBezTo>
                      <a:pt x="574206" y="1221247"/>
                      <a:pt x="544895" y="1318125"/>
                      <a:pt x="536968" y="1344470"/>
                    </a:cubicBezTo>
                    <a:cubicBezTo>
                      <a:pt x="520375" y="1399329"/>
                      <a:pt x="491864" y="1493580"/>
                      <a:pt x="408217" y="1546782"/>
                    </a:cubicBezTo>
                    <a:cubicBezTo>
                      <a:pt x="303178" y="1613616"/>
                      <a:pt x="207328" y="1554710"/>
                      <a:pt x="161481" y="1618174"/>
                    </a:cubicBezTo>
                    <a:cubicBezTo>
                      <a:pt x="160910" y="1618916"/>
                      <a:pt x="160396" y="1619654"/>
                      <a:pt x="159886" y="1620397"/>
                    </a:cubicBezTo>
                    <a:cubicBezTo>
                      <a:pt x="158172" y="1622963"/>
                      <a:pt x="156634" y="1625530"/>
                      <a:pt x="155325" y="1628092"/>
                    </a:cubicBezTo>
                    <a:cubicBezTo>
                      <a:pt x="114154" y="1613159"/>
                      <a:pt x="73668" y="1595652"/>
                      <a:pt x="34721" y="1575864"/>
                    </a:cubicBezTo>
                    <a:cubicBezTo>
                      <a:pt x="29474" y="1573241"/>
                      <a:pt x="24232" y="1570560"/>
                      <a:pt x="18985" y="1567708"/>
                    </a:cubicBezTo>
                    <a:cubicBezTo>
                      <a:pt x="13167" y="1564746"/>
                      <a:pt x="7410" y="1561609"/>
                      <a:pt x="1592" y="1558357"/>
                    </a:cubicBezTo>
                    <a:cubicBezTo>
                      <a:pt x="1363" y="1553910"/>
                      <a:pt x="1135" y="1549467"/>
                      <a:pt x="964" y="1544959"/>
                    </a:cubicBezTo>
                    <a:cubicBezTo>
                      <a:pt x="-2398" y="1467807"/>
                      <a:pt x="2677" y="1383017"/>
                      <a:pt x="21894" y="1298452"/>
                    </a:cubicBezTo>
                    <a:cubicBezTo>
                      <a:pt x="34211" y="1244453"/>
                      <a:pt x="46414" y="1190908"/>
                      <a:pt x="65113" y="1139305"/>
                    </a:cubicBezTo>
                    <a:cubicBezTo>
                      <a:pt x="77320" y="1105666"/>
                      <a:pt x="92257" y="1072818"/>
                      <a:pt x="111930" y="1041170"/>
                    </a:cubicBezTo>
                    <a:cubicBezTo>
                      <a:pt x="127667" y="1015739"/>
                      <a:pt x="146369" y="991047"/>
                      <a:pt x="169066" y="967327"/>
                    </a:cubicBezTo>
                    <a:cubicBezTo>
                      <a:pt x="218903" y="915266"/>
                      <a:pt x="263211" y="893545"/>
                      <a:pt x="270224" y="838571"/>
                    </a:cubicBezTo>
                    <a:cubicBezTo>
                      <a:pt x="280257" y="760110"/>
                      <a:pt x="198548" y="736507"/>
                      <a:pt x="169066" y="617842"/>
                    </a:cubicBezTo>
                    <a:cubicBezTo>
                      <a:pt x="148940" y="536699"/>
                      <a:pt x="127895" y="419751"/>
                      <a:pt x="148311" y="340943"/>
                    </a:cubicBezTo>
                    <a:cubicBezTo>
                      <a:pt x="167585" y="266476"/>
                      <a:pt x="184349" y="201869"/>
                      <a:pt x="240286" y="138573"/>
                    </a:cubicBezTo>
                    <a:cubicBezTo>
                      <a:pt x="253741" y="123404"/>
                      <a:pt x="364194" y="17916"/>
                      <a:pt x="492150" y="581"/>
                    </a:cubicBezTo>
                    <a:cubicBezTo>
                      <a:pt x="551109" y="-7343"/>
                      <a:pt x="603687" y="68153"/>
                      <a:pt x="674964" y="84403"/>
                    </a:cubicBezTo>
                    <a:cubicBezTo>
                      <a:pt x="756902" y="103053"/>
                      <a:pt x="803830" y="113714"/>
                      <a:pt x="849676" y="148781"/>
                    </a:cubicBezTo>
                    <a:cubicBezTo>
                      <a:pt x="927171" y="207969"/>
                      <a:pt x="949007" y="296467"/>
                      <a:pt x="969252" y="378695"/>
                    </a:cubicBezTo>
                    <a:cubicBezTo>
                      <a:pt x="985102" y="443015"/>
                      <a:pt x="1005633" y="526210"/>
                      <a:pt x="978431" y="627021"/>
                    </a:cubicBezTo>
                    <a:lnTo>
                      <a:pt x="978431" y="627021"/>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3986" name="Google Shape;3986;p211"/>
            <p:cNvSpPr/>
            <p:nvPr/>
          </p:nvSpPr>
          <p:spPr>
            <a:xfrm>
              <a:off x="7565358" y="2079070"/>
              <a:ext cx="2170537" cy="2170537"/>
            </a:xfrm>
            <a:custGeom>
              <a:rect b="b" l="l" r="r" t="t"/>
              <a:pathLst>
                <a:path extrusionOk="0" h="2170537" w="2170537">
                  <a:moveTo>
                    <a:pt x="1852668" y="317869"/>
                  </a:moveTo>
                  <a:cubicBezTo>
                    <a:pt x="1647691" y="112892"/>
                    <a:pt x="1375149" y="0"/>
                    <a:pt x="1085269" y="0"/>
                  </a:cubicBezTo>
                  <a:cubicBezTo>
                    <a:pt x="795388" y="0"/>
                    <a:pt x="522846" y="112892"/>
                    <a:pt x="317869" y="317869"/>
                  </a:cubicBezTo>
                  <a:cubicBezTo>
                    <a:pt x="112892" y="522846"/>
                    <a:pt x="0" y="795388"/>
                    <a:pt x="0" y="1085269"/>
                  </a:cubicBezTo>
                  <a:cubicBezTo>
                    <a:pt x="0" y="1349854"/>
                    <a:pt x="94043" y="1599996"/>
                    <a:pt x="266380" y="1797507"/>
                  </a:cubicBezTo>
                  <a:cubicBezTo>
                    <a:pt x="282823" y="1816397"/>
                    <a:pt x="299999" y="1834797"/>
                    <a:pt x="317869" y="1852668"/>
                  </a:cubicBezTo>
                  <a:cubicBezTo>
                    <a:pt x="345572" y="1880371"/>
                    <a:pt x="374540" y="1906441"/>
                    <a:pt x="404609" y="1930676"/>
                  </a:cubicBezTo>
                  <a:cubicBezTo>
                    <a:pt x="404732" y="1930799"/>
                    <a:pt x="404813" y="1930880"/>
                    <a:pt x="404936" y="1930962"/>
                  </a:cubicBezTo>
                  <a:cubicBezTo>
                    <a:pt x="597143" y="2086204"/>
                    <a:pt x="834718" y="2170537"/>
                    <a:pt x="1085269" y="2170537"/>
                  </a:cubicBezTo>
                  <a:cubicBezTo>
                    <a:pt x="1375149" y="2170537"/>
                    <a:pt x="1647691" y="2057645"/>
                    <a:pt x="1852668" y="1852668"/>
                  </a:cubicBezTo>
                  <a:cubicBezTo>
                    <a:pt x="2057645" y="1647691"/>
                    <a:pt x="2170537" y="1375149"/>
                    <a:pt x="2170537" y="1085269"/>
                  </a:cubicBezTo>
                  <a:cubicBezTo>
                    <a:pt x="2170537" y="795388"/>
                    <a:pt x="2057645" y="522846"/>
                    <a:pt x="1852668" y="317869"/>
                  </a:cubicBezTo>
                  <a:close/>
                  <a:moveTo>
                    <a:pt x="1790856" y="1898404"/>
                  </a:moveTo>
                  <a:cubicBezTo>
                    <a:pt x="1721211" y="1958991"/>
                    <a:pt x="1643692" y="2010725"/>
                    <a:pt x="1560094" y="2051933"/>
                  </a:cubicBezTo>
                  <a:cubicBezTo>
                    <a:pt x="1530759" y="2066417"/>
                    <a:pt x="1500690" y="2079595"/>
                    <a:pt x="1469927" y="2091386"/>
                  </a:cubicBezTo>
                  <a:cubicBezTo>
                    <a:pt x="1350425" y="2137245"/>
                    <a:pt x="1220723" y="2162377"/>
                    <a:pt x="1085269" y="2162377"/>
                  </a:cubicBezTo>
                  <a:cubicBezTo>
                    <a:pt x="954547" y="2162377"/>
                    <a:pt x="829210" y="2138958"/>
                    <a:pt x="713217" y="2096119"/>
                  </a:cubicBezTo>
                  <a:cubicBezTo>
                    <a:pt x="665604" y="2078575"/>
                    <a:pt x="619582" y="2057726"/>
                    <a:pt x="575396" y="2033859"/>
                  </a:cubicBezTo>
                  <a:cubicBezTo>
                    <a:pt x="568909" y="2030350"/>
                    <a:pt x="562463" y="2026800"/>
                    <a:pt x="556057" y="2023169"/>
                  </a:cubicBezTo>
                  <a:cubicBezTo>
                    <a:pt x="522357" y="2004075"/>
                    <a:pt x="489758" y="1983226"/>
                    <a:pt x="458465" y="1960705"/>
                  </a:cubicBezTo>
                  <a:cubicBezTo>
                    <a:pt x="388534" y="1910521"/>
                    <a:pt x="324846" y="1852178"/>
                    <a:pt x="268869" y="1787062"/>
                  </a:cubicBezTo>
                  <a:cubicBezTo>
                    <a:pt x="106446" y="1598405"/>
                    <a:pt x="8160" y="1353118"/>
                    <a:pt x="8160" y="1085269"/>
                  </a:cubicBezTo>
                  <a:cubicBezTo>
                    <a:pt x="8160" y="491349"/>
                    <a:pt x="491349" y="8160"/>
                    <a:pt x="1085269" y="8160"/>
                  </a:cubicBezTo>
                  <a:cubicBezTo>
                    <a:pt x="1679188" y="8160"/>
                    <a:pt x="2162377" y="491349"/>
                    <a:pt x="2162377" y="1085269"/>
                  </a:cubicBezTo>
                  <a:cubicBezTo>
                    <a:pt x="2162377" y="1409544"/>
                    <a:pt x="2018355" y="1700812"/>
                    <a:pt x="1790856" y="1898404"/>
                  </a:cubicBezTo>
                  <a:close/>
                </a:path>
              </a:pathLst>
            </a:cu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3987" name="Google Shape;3987;p211"/>
          <p:cNvSpPr/>
          <p:nvPr/>
        </p:nvSpPr>
        <p:spPr>
          <a:xfrm>
            <a:off x="9930366" y="1887577"/>
            <a:ext cx="925738" cy="876196"/>
          </a:xfrm>
          <a:custGeom>
            <a:rect b="b" l="l" r="r" t="t"/>
            <a:pathLst>
              <a:path extrusionOk="0" h="876196" w="925738">
                <a:moveTo>
                  <a:pt x="699000" y="262125"/>
                </a:moveTo>
                <a:lnTo>
                  <a:pt x="174750" y="262125"/>
                </a:lnTo>
                <a:lnTo>
                  <a:pt x="174750" y="218438"/>
                </a:lnTo>
                <a:lnTo>
                  <a:pt x="699000" y="218438"/>
                </a:lnTo>
                <a:close/>
                <a:moveTo>
                  <a:pt x="567938" y="349500"/>
                </a:moveTo>
                <a:lnTo>
                  <a:pt x="174750" y="349500"/>
                </a:lnTo>
                <a:lnTo>
                  <a:pt x="174750" y="393188"/>
                </a:lnTo>
                <a:lnTo>
                  <a:pt x="567938" y="393188"/>
                </a:lnTo>
                <a:close/>
                <a:moveTo>
                  <a:pt x="660468" y="567938"/>
                </a:moveTo>
                <a:lnTo>
                  <a:pt x="429798" y="567938"/>
                </a:lnTo>
                <a:lnTo>
                  <a:pt x="218438" y="721630"/>
                </a:lnTo>
                <a:lnTo>
                  <a:pt x="218438" y="567938"/>
                </a:lnTo>
                <a:lnTo>
                  <a:pt x="120141" y="567938"/>
                </a:lnTo>
                <a:cubicBezTo>
                  <a:pt x="77937" y="567889"/>
                  <a:pt x="43736" y="533687"/>
                  <a:pt x="43688" y="491484"/>
                </a:cubicBezTo>
                <a:lnTo>
                  <a:pt x="43688" y="120141"/>
                </a:lnTo>
                <a:cubicBezTo>
                  <a:pt x="43736" y="77937"/>
                  <a:pt x="77937" y="43736"/>
                  <a:pt x="120141" y="43688"/>
                </a:cubicBezTo>
                <a:lnTo>
                  <a:pt x="753609" y="43688"/>
                </a:lnTo>
                <a:cubicBezTo>
                  <a:pt x="795812" y="43736"/>
                  <a:pt x="830014" y="77937"/>
                  <a:pt x="830063" y="120141"/>
                </a:cubicBezTo>
                <a:lnTo>
                  <a:pt x="830063" y="409352"/>
                </a:lnTo>
                <a:cubicBezTo>
                  <a:pt x="843697" y="402991"/>
                  <a:pt x="858752" y="400282"/>
                  <a:pt x="873750" y="401488"/>
                </a:cubicBezTo>
                <a:lnTo>
                  <a:pt x="873750" y="120141"/>
                </a:lnTo>
                <a:cubicBezTo>
                  <a:pt x="873676" y="53819"/>
                  <a:pt x="819931" y="72"/>
                  <a:pt x="753609" y="0"/>
                </a:cubicBezTo>
                <a:lnTo>
                  <a:pt x="120141" y="0"/>
                </a:lnTo>
                <a:cubicBezTo>
                  <a:pt x="53819" y="72"/>
                  <a:pt x="72" y="53819"/>
                  <a:pt x="0" y="120141"/>
                </a:cubicBezTo>
                <a:lnTo>
                  <a:pt x="0" y="491484"/>
                </a:lnTo>
                <a:cubicBezTo>
                  <a:pt x="72" y="557806"/>
                  <a:pt x="53819" y="611551"/>
                  <a:pt x="120141" y="611625"/>
                </a:cubicBezTo>
                <a:lnTo>
                  <a:pt x="174750" y="611625"/>
                </a:lnTo>
                <a:lnTo>
                  <a:pt x="174750" y="807432"/>
                </a:lnTo>
                <a:lnTo>
                  <a:pt x="443996" y="611625"/>
                </a:lnTo>
                <a:lnTo>
                  <a:pt x="615863" y="611625"/>
                </a:lnTo>
                <a:close/>
                <a:moveTo>
                  <a:pt x="925738" y="547535"/>
                </a:moveTo>
                <a:lnTo>
                  <a:pt x="895201" y="516299"/>
                </a:lnTo>
                <a:lnTo>
                  <a:pt x="589475" y="815646"/>
                </a:lnTo>
                <a:lnTo>
                  <a:pt x="465752" y="699306"/>
                </a:lnTo>
                <a:lnTo>
                  <a:pt x="435827" y="731110"/>
                </a:lnTo>
                <a:lnTo>
                  <a:pt x="590043" y="876197"/>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88" name="Google Shape;3988;p211"/>
          <p:cNvSpPr/>
          <p:nvPr/>
        </p:nvSpPr>
        <p:spPr>
          <a:xfrm>
            <a:off x="9784214" y="1231146"/>
            <a:ext cx="1048500" cy="1048500"/>
          </a:xfrm>
          <a:custGeom>
            <a:rect b="b" l="l" r="r" t="t"/>
            <a:pathLst>
              <a:path extrusionOk="0" h="1048500" w="1048500">
                <a:moveTo>
                  <a:pt x="0" y="0"/>
                </a:moveTo>
                <a:lnTo>
                  <a:pt x="1048500" y="0"/>
                </a:lnTo>
                <a:lnTo>
                  <a:pt x="1048500" y="1048500"/>
                </a:lnTo>
                <a:lnTo>
                  <a:pt x="0" y="1048500"/>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cxnSp>
        <p:nvCxnSpPr>
          <p:cNvPr id="3989" name="Google Shape;3989;p211"/>
          <p:cNvCxnSpPr/>
          <p:nvPr/>
        </p:nvCxnSpPr>
        <p:spPr>
          <a:xfrm>
            <a:off x="7149903" y="3348852"/>
            <a:ext cx="1371600" cy="0"/>
          </a:xfrm>
          <a:prstGeom prst="straightConnector1">
            <a:avLst/>
          </a:prstGeom>
          <a:noFill/>
          <a:ln cap="flat" cmpd="sng" w="19050">
            <a:solidFill>
              <a:schemeClr val="dk1"/>
            </a:solidFill>
            <a:prstDash val="dot"/>
            <a:round/>
            <a:headEnd len="sm" w="sm" type="none"/>
            <a:tailEnd len="sm" w="sm" type="none"/>
          </a:ln>
        </p:spPr>
      </p:cxnSp>
      <p:pic>
        <p:nvPicPr>
          <p:cNvPr id="3990" name="Google Shape;3990;p211"/>
          <p:cNvPicPr preferRelativeResize="0"/>
          <p:nvPr/>
        </p:nvPicPr>
        <p:blipFill rotWithShape="1">
          <a:blip r:embed="rId3">
            <a:alphaModFix/>
          </a:blip>
          <a:srcRect b="0" l="0" r="0" t="0"/>
          <a:stretch/>
        </p:blipFill>
        <p:spPr>
          <a:xfrm flipH="1">
            <a:off x="5920810" y="4265845"/>
            <a:ext cx="581894" cy="58189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4" name="Shape 3994"/>
        <p:cNvGrpSpPr/>
        <p:nvPr/>
      </p:nvGrpSpPr>
      <p:grpSpPr>
        <a:xfrm>
          <a:off x="0" y="0"/>
          <a:ext cx="0" cy="0"/>
          <a:chOff x="0" y="0"/>
          <a:chExt cx="0" cy="0"/>
        </a:xfrm>
      </p:grpSpPr>
      <p:sp>
        <p:nvSpPr>
          <p:cNvPr id="3995" name="Google Shape;3995;p212"/>
          <p:cNvSpPr txBox="1"/>
          <p:nvPr>
            <p:ph type="title"/>
          </p:nvPr>
        </p:nvSpPr>
        <p:spPr>
          <a:xfrm>
            <a:off x="576081" y="600398"/>
            <a:ext cx="2909100" cy="104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Want to </a:t>
            </a:r>
            <a:r>
              <a:rPr lang="en-US">
                <a:solidFill>
                  <a:schemeClr val="lt2"/>
                </a:solidFill>
                <a:latin typeface="Avant Garde Demi SFDC"/>
                <a:ea typeface="Avant Garde Demi SFDC"/>
                <a:cs typeface="Avant Garde Demi SFDC"/>
                <a:sym typeface="Avant Garde Demi SFDC"/>
              </a:rPr>
              <a:t>practice</a:t>
            </a:r>
            <a:r>
              <a:rPr lang="en-US">
                <a:latin typeface="Avant Garde Demi SFDC"/>
                <a:ea typeface="Avant Garde Demi SFDC"/>
                <a:cs typeface="Avant Garde Demi SFDC"/>
                <a:sym typeface="Avant Garde Demi SFDC"/>
              </a:rPr>
              <a:t>?</a:t>
            </a:r>
            <a:endParaRPr>
              <a:latin typeface="Avant Garde Demi SFDC"/>
              <a:ea typeface="Avant Garde Demi SFDC"/>
              <a:cs typeface="Avant Garde Demi SFDC"/>
              <a:sym typeface="Avant Garde Demi SFDC"/>
            </a:endParaRPr>
          </a:p>
        </p:txBody>
      </p:sp>
      <p:sp>
        <p:nvSpPr>
          <p:cNvPr id="3996" name="Google Shape;3996;p212"/>
          <p:cNvSpPr txBox="1"/>
          <p:nvPr>
            <p:ph idx="1" type="subTitle"/>
          </p:nvPr>
        </p:nvSpPr>
        <p:spPr>
          <a:xfrm>
            <a:off x="576081" y="1701018"/>
            <a:ext cx="2909100" cy="1158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Try out </a:t>
            </a:r>
            <a:endParaRPr/>
          </a:p>
          <a:p>
            <a:pPr indent="0" lvl="0" marL="0" rtl="0" algn="l">
              <a:lnSpc>
                <a:spcPct val="95000"/>
              </a:lnSpc>
              <a:spcBef>
                <a:spcPts val="0"/>
              </a:spcBef>
              <a:spcAft>
                <a:spcPts val="0"/>
              </a:spcAft>
              <a:buSzPts val="2200"/>
              <a:buNone/>
            </a:pPr>
            <a:r>
              <a:rPr b="1" lang="en-US"/>
              <a:t>Back 2 Viz Basics</a:t>
            </a:r>
            <a:r>
              <a:rPr lang="en-US"/>
              <a:t>!</a:t>
            </a:r>
            <a:endParaRPr/>
          </a:p>
        </p:txBody>
      </p:sp>
      <p:sp>
        <p:nvSpPr>
          <p:cNvPr id="3997" name="Google Shape;3997;p212"/>
          <p:cNvSpPr txBox="1"/>
          <p:nvPr/>
        </p:nvSpPr>
        <p:spPr>
          <a:xfrm>
            <a:off x="4431840" y="748444"/>
            <a:ext cx="2909100" cy="1048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3200" u="none" cap="none" strike="noStrike">
                <a:solidFill>
                  <a:schemeClr val="lt2"/>
                </a:solidFill>
                <a:latin typeface="Avant Garde Demi SFDC"/>
                <a:ea typeface="Avant Garde Demi SFDC"/>
                <a:cs typeface="Avant Garde Demi SFDC"/>
                <a:sym typeface="Avant Garde Demi SFDC"/>
              </a:rPr>
              <a:t>Week 17</a:t>
            </a:r>
            <a:r>
              <a:rPr i="0" lang="en-US" sz="3200" u="none" cap="none" strike="noStrike">
                <a:solidFill>
                  <a:schemeClr val="dk1"/>
                </a:solidFill>
                <a:latin typeface="Avant Garde Demi SFDC"/>
                <a:ea typeface="Avant Garde Demi SFDC"/>
                <a:cs typeface="Avant Garde Demi SFDC"/>
                <a:sym typeface="Avant Garde Demi SFDC"/>
              </a:rPr>
              <a:t>, 2023</a:t>
            </a:r>
            <a:endParaRPr>
              <a:latin typeface="Avant Garde Demi SFDC"/>
              <a:ea typeface="Avant Garde Demi SFDC"/>
              <a:cs typeface="Avant Garde Demi SFDC"/>
              <a:sym typeface="Avant Garde Demi SFDC"/>
            </a:endParaRPr>
          </a:p>
        </p:txBody>
      </p:sp>
      <p:sp>
        <p:nvSpPr>
          <p:cNvPr id="3998" name="Google Shape;3998;p212"/>
          <p:cNvSpPr txBox="1"/>
          <p:nvPr/>
        </p:nvSpPr>
        <p:spPr>
          <a:xfrm>
            <a:off x="4431840" y="1220574"/>
            <a:ext cx="5637900" cy="4284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Salesforce Sans"/>
                <a:ea typeface="Salesforce Sans"/>
                <a:cs typeface="Salesforce Sans"/>
                <a:sym typeface="Salesforce Sans"/>
              </a:rPr>
              <a:t>Design a Wireframe</a:t>
            </a:r>
            <a:endParaRPr>
              <a:latin typeface="Salesforce Sans"/>
              <a:ea typeface="Salesforce Sans"/>
              <a:cs typeface="Salesforce Sans"/>
              <a:sym typeface="Salesforce Sans"/>
            </a:endParaRPr>
          </a:p>
        </p:txBody>
      </p:sp>
      <p:pic>
        <p:nvPicPr>
          <p:cNvPr id="3999" name="Google Shape;3999;p212"/>
          <p:cNvPicPr preferRelativeResize="0"/>
          <p:nvPr/>
        </p:nvPicPr>
        <p:blipFill rotWithShape="1">
          <a:blip r:embed="rId3">
            <a:alphaModFix/>
          </a:blip>
          <a:srcRect b="0" l="0" r="0" t="0"/>
          <a:stretch/>
        </p:blipFill>
        <p:spPr>
          <a:xfrm>
            <a:off x="4461463" y="2344366"/>
            <a:ext cx="7390780" cy="4113331"/>
          </a:xfrm>
          <a:prstGeom prst="rect">
            <a:avLst/>
          </a:prstGeom>
          <a:noFill/>
          <a:ln cap="flat" cmpd="sng" w="9525">
            <a:solidFill>
              <a:srgbClr val="CCCCCC"/>
            </a:solidFill>
            <a:prstDash val="solid"/>
            <a:round/>
            <a:headEnd len="sm" w="sm" type="none"/>
            <a:tailEnd len="sm" w="sm" type="none"/>
          </a:ln>
        </p:spPr>
      </p:pic>
      <p:sp>
        <p:nvSpPr>
          <p:cNvPr id="4000" name="Google Shape;4000;p212"/>
          <p:cNvSpPr txBox="1"/>
          <p:nvPr/>
        </p:nvSpPr>
        <p:spPr>
          <a:xfrm>
            <a:off x="4340759" y="1773287"/>
            <a:ext cx="4437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800" u="none" cap="none" strike="noStrike">
                <a:solidFill>
                  <a:schemeClr val="dk1"/>
                </a:solidFill>
                <a:latin typeface="Salesforce Sans"/>
                <a:ea typeface="Salesforce Sans"/>
                <a:cs typeface="Salesforce Sans"/>
                <a:sym typeface="Salesforce Sans"/>
              </a:rPr>
              <a:t>thetableaustudentguide.com/</a:t>
            </a:r>
            <a:r>
              <a:rPr b="1" i="0" lang="en-US" sz="1800" u="none" cap="none" strike="noStrike">
                <a:solidFill>
                  <a:srgbClr val="5C30B4"/>
                </a:solidFill>
                <a:latin typeface="Salesforce Sans"/>
                <a:ea typeface="Salesforce Sans"/>
                <a:cs typeface="Salesforce Sans"/>
                <a:sym typeface="Salesforce Sans"/>
              </a:rPr>
              <a:t>vizbasics</a:t>
            </a:r>
            <a:endParaRPr b="1" i="0" sz="1800" u="none" cap="none" strike="noStrike">
              <a:solidFill>
                <a:srgbClr val="5C30B4"/>
              </a:solidFill>
              <a:latin typeface="Salesforce Sans"/>
              <a:ea typeface="Salesforce Sans"/>
              <a:cs typeface="Salesforce Sans"/>
              <a:sym typeface="Salesforce Sans"/>
            </a:endParaRPr>
          </a:p>
        </p:txBody>
      </p:sp>
      <p:grpSp>
        <p:nvGrpSpPr>
          <p:cNvPr id="4001" name="Google Shape;4001;p212"/>
          <p:cNvGrpSpPr/>
          <p:nvPr/>
        </p:nvGrpSpPr>
        <p:grpSpPr>
          <a:xfrm>
            <a:off x="881807" y="5066241"/>
            <a:ext cx="489879" cy="489879"/>
            <a:chOff x="2717547" y="4292132"/>
            <a:chExt cx="864900" cy="864900"/>
          </a:xfrm>
        </p:grpSpPr>
        <p:sp>
          <p:nvSpPr>
            <p:cNvPr id="4002" name="Google Shape;4002;p212"/>
            <p:cNvSpPr/>
            <p:nvPr/>
          </p:nvSpPr>
          <p:spPr>
            <a:xfrm>
              <a:off x="2717547" y="4292132"/>
              <a:ext cx="864900" cy="864900"/>
            </a:xfrm>
            <a:prstGeom prst="roundRect">
              <a:avLst>
                <a:gd fmla="val 16667" name="adj"/>
              </a:avLst>
            </a:prstGeom>
            <a:solidFill>
              <a:schemeClr val="lt1"/>
            </a:solidFill>
            <a:ln cap="flat" cmpd="sng" w="25400">
              <a:solidFill>
                <a:srgbClr val="EEF6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excalidraw Logo PNG Vector (SVG) Free Download" id="4003" name="Google Shape;4003;p212"/>
            <p:cNvPicPr preferRelativeResize="0"/>
            <p:nvPr/>
          </p:nvPicPr>
          <p:blipFill rotWithShape="1">
            <a:blip r:embed="rId4">
              <a:alphaModFix/>
            </a:blip>
            <a:srcRect b="0" l="0" r="0" t="0"/>
            <a:stretch/>
          </p:blipFill>
          <p:spPr>
            <a:xfrm>
              <a:off x="2903284" y="4478381"/>
              <a:ext cx="493375" cy="492351"/>
            </a:xfrm>
            <a:prstGeom prst="rect">
              <a:avLst/>
            </a:prstGeom>
            <a:noFill/>
            <a:ln>
              <a:noFill/>
            </a:ln>
          </p:spPr>
        </p:pic>
      </p:grpSp>
      <p:grpSp>
        <p:nvGrpSpPr>
          <p:cNvPr id="4004" name="Google Shape;4004;p212"/>
          <p:cNvGrpSpPr/>
          <p:nvPr/>
        </p:nvGrpSpPr>
        <p:grpSpPr>
          <a:xfrm>
            <a:off x="1498587" y="5072106"/>
            <a:ext cx="489879" cy="489879"/>
            <a:chOff x="973678" y="3761620"/>
            <a:chExt cx="864900" cy="864900"/>
          </a:xfrm>
        </p:grpSpPr>
        <p:sp>
          <p:nvSpPr>
            <p:cNvPr id="4005" name="Google Shape;4005;p212"/>
            <p:cNvSpPr/>
            <p:nvPr/>
          </p:nvSpPr>
          <p:spPr>
            <a:xfrm>
              <a:off x="973678" y="3761620"/>
              <a:ext cx="864900" cy="864900"/>
            </a:xfrm>
            <a:prstGeom prst="roundRect">
              <a:avLst>
                <a:gd fmla="val 16667" name="adj"/>
              </a:avLst>
            </a:prstGeom>
            <a:solidFill>
              <a:schemeClr val="lt1"/>
            </a:solidFill>
            <a:ln cap="flat" cmpd="sng" w="25400">
              <a:solidFill>
                <a:srgbClr val="EEF6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PowerPoint Logo Icon (2024) - Free Download PNG, SVG, AI" id="4006" name="Google Shape;4006;p212"/>
            <p:cNvPicPr preferRelativeResize="0"/>
            <p:nvPr/>
          </p:nvPicPr>
          <p:blipFill rotWithShape="1">
            <a:blip r:embed="rId5">
              <a:alphaModFix/>
            </a:blip>
            <a:srcRect b="0" l="0" r="0" t="0"/>
            <a:stretch/>
          </p:blipFill>
          <p:spPr>
            <a:xfrm>
              <a:off x="1087149" y="3890581"/>
              <a:ext cx="637907" cy="594300"/>
            </a:xfrm>
            <a:prstGeom prst="rect">
              <a:avLst/>
            </a:prstGeom>
            <a:noFill/>
            <a:ln>
              <a:noFill/>
            </a:ln>
          </p:spPr>
        </p:pic>
      </p:grpSp>
      <p:grpSp>
        <p:nvGrpSpPr>
          <p:cNvPr id="4007" name="Google Shape;4007;p212"/>
          <p:cNvGrpSpPr/>
          <p:nvPr/>
        </p:nvGrpSpPr>
        <p:grpSpPr>
          <a:xfrm>
            <a:off x="2172977" y="5066243"/>
            <a:ext cx="489879" cy="489879"/>
            <a:chOff x="973678" y="4815499"/>
            <a:chExt cx="864900" cy="864900"/>
          </a:xfrm>
        </p:grpSpPr>
        <p:sp>
          <p:nvSpPr>
            <p:cNvPr id="4008" name="Google Shape;4008;p212"/>
            <p:cNvSpPr/>
            <p:nvPr/>
          </p:nvSpPr>
          <p:spPr>
            <a:xfrm>
              <a:off x="973678" y="4815499"/>
              <a:ext cx="864900" cy="864900"/>
            </a:xfrm>
            <a:prstGeom prst="roundRect">
              <a:avLst>
                <a:gd fmla="val 16667" name="adj"/>
              </a:avLst>
            </a:prstGeom>
            <a:solidFill>
              <a:schemeClr val="lt1"/>
            </a:solidFill>
            <a:ln cap="flat" cmpd="sng" w="25400">
              <a:solidFill>
                <a:srgbClr val="EEF6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009" name="Google Shape;4009;p212"/>
            <p:cNvPicPr preferRelativeResize="0"/>
            <p:nvPr/>
          </p:nvPicPr>
          <p:blipFill rotWithShape="1">
            <a:blip r:embed="rId6">
              <a:alphaModFix/>
            </a:blip>
            <a:srcRect b="0" l="0" r="0" t="0"/>
            <a:stretch/>
          </p:blipFill>
          <p:spPr>
            <a:xfrm>
              <a:off x="1198612" y="4936798"/>
              <a:ext cx="414979" cy="622250"/>
            </a:xfrm>
            <a:prstGeom prst="rect">
              <a:avLst/>
            </a:prstGeom>
            <a:noFill/>
            <a:ln>
              <a:noFill/>
            </a:ln>
          </p:spPr>
        </p:pic>
      </p:grpSp>
      <p:pic>
        <p:nvPicPr>
          <p:cNvPr id="4010" name="Google Shape;4010;p212"/>
          <p:cNvPicPr preferRelativeResize="0"/>
          <p:nvPr/>
        </p:nvPicPr>
        <p:blipFill>
          <a:blip r:embed="rId7">
            <a:alphaModFix/>
          </a:blip>
          <a:stretch>
            <a:fillRect/>
          </a:stretch>
        </p:blipFill>
        <p:spPr>
          <a:xfrm>
            <a:off x="686404" y="2743196"/>
            <a:ext cx="2171859" cy="217190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4" name="Shape 4014"/>
        <p:cNvGrpSpPr/>
        <p:nvPr/>
      </p:nvGrpSpPr>
      <p:grpSpPr>
        <a:xfrm>
          <a:off x="0" y="0"/>
          <a:ext cx="0" cy="0"/>
          <a:chOff x="0" y="0"/>
          <a:chExt cx="0" cy="0"/>
        </a:xfrm>
      </p:grpSpPr>
      <p:pic>
        <p:nvPicPr>
          <p:cNvPr id="4015" name="Google Shape;4015;p213"/>
          <p:cNvPicPr preferRelativeResize="0"/>
          <p:nvPr/>
        </p:nvPicPr>
        <p:blipFill>
          <a:blip r:embed="rId3">
            <a:alphaModFix/>
          </a:blip>
          <a:stretch>
            <a:fillRect/>
          </a:stretch>
        </p:blipFill>
        <p:spPr>
          <a:xfrm>
            <a:off x="686404" y="2743196"/>
            <a:ext cx="2171859" cy="2171901"/>
          </a:xfrm>
          <a:prstGeom prst="rect">
            <a:avLst/>
          </a:prstGeom>
          <a:noFill/>
          <a:ln>
            <a:noFill/>
          </a:ln>
        </p:spPr>
      </p:pic>
      <p:pic>
        <p:nvPicPr>
          <p:cNvPr id="4016" name="Google Shape;4016;p213"/>
          <p:cNvPicPr preferRelativeResize="0"/>
          <p:nvPr/>
        </p:nvPicPr>
        <p:blipFill rotWithShape="1">
          <a:blip r:embed="rId4">
            <a:alphaModFix/>
          </a:blip>
          <a:srcRect b="0" l="0" r="0" t="0"/>
          <a:stretch/>
        </p:blipFill>
        <p:spPr>
          <a:xfrm>
            <a:off x="764481" y="2828204"/>
            <a:ext cx="2015700" cy="2001900"/>
          </a:xfrm>
          <a:prstGeom prst="ellipse">
            <a:avLst/>
          </a:prstGeom>
          <a:noFill/>
          <a:ln>
            <a:noFill/>
          </a:ln>
        </p:spPr>
      </p:pic>
      <p:sp>
        <p:nvSpPr>
          <p:cNvPr id="4017" name="Google Shape;4017;p213"/>
          <p:cNvSpPr txBox="1"/>
          <p:nvPr>
            <p:ph type="title"/>
          </p:nvPr>
        </p:nvSpPr>
        <p:spPr>
          <a:xfrm>
            <a:off x="576081" y="600398"/>
            <a:ext cx="2909100" cy="104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Want to </a:t>
            </a:r>
            <a:r>
              <a:rPr lang="en-US">
                <a:solidFill>
                  <a:schemeClr val="lt2"/>
                </a:solidFill>
                <a:latin typeface="Avant Garde Demi SFDC"/>
                <a:ea typeface="Avant Garde Demi SFDC"/>
                <a:cs typeface="Avant Garde Demi SFDC"/>
                <a:sym typeface="Avant Garde Demi SFDC"/>
              </a:rPr>
              <a:t>practice</a:t>
            </a:r>
            <a:r>
              <a:rPr lang="en-US">
                <a:latin typeface="Avant Garde Demi SFDC"/>
                <a:ea typeface="Avant Garde Demi SFDC"/>
                <a:cs typeface="Avant Garde Demi SFDC"/>
                <a:sym typeface="Avant Garde Demi SFDC"/>
              </a:rPr>
              <a:t>?</a:t>
            </a:r>
            <a:endParaRPr>
              <a:latin typeface="Avant Garde Demi SFDC"/>
              <a:ea typeface="Avant Garde Demi SFDC"/>
              <a:cs typeface="Avant Garde Demi SFDC"/>
              <a:sym typeface="Avant Garde Demi SFDC"/>
            </a:endParaRPr>
          </a:p>
        </p:txBody>
      </p:sp>
      <p:sp>
        <p:nvSpPr>
          <p:cNvPr id="4018" name="Google Shape;4018;p213"/>
          <p:cNvSpPr txBox="1"/>
          <p:nvPr>
            <p:ph idx="1" type="subTitle"/>
          </p:nvPr>
        </p:nvSpPr>
        <p:spPr>
          <a:xfrm>
            <a:off x="576081" y="1701018"/>
            <a:ext cx="2909100" cy="1158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SzPts val="2200"/>
              <a:buNone/>
            </a:pPr>
            <a:r>
              <a:rPr lang="en-US"/>
              <a:t>Try out </a:t>
            </a:r>
            <a:endParaRPr/>
          </a:p>
          <a:p>
            <a:pPr indent="0" lvl="0" marL="0" rtl="0" algn="l">
              <a:lnSpc>
                <a:spcPct val="95000"/>
              </a:lnSpc>
              <a:spcBef>
                <a:spcPts val="0"/>
              </a:spcBef>
              <a:spcAft>
                <a:spcPts val="0"/>
              </a:spcAft>
              <a:buSzPts val="2200"/>
              <a:buNone/>
            </a:pPr>
            <a:r>
              <a:rPr b="1" lang="en-US"/>
              <a:t>Back 2 Viz Basics</a:t>
            </a:r>
            <a:r>
              <a:rPr lang="en-US"/>
              <a:t>!</a:t>
            </a:r>
            <a:endParaRPr/>
          </a:p>
        </p:txBody>
      </p:sp>
      <p:sp>
        <p:nvSpPr>
          <p:cNvPr id="4019" name="Google Shape;4019;p213"/>
          <p:cNvSpPr txBox="1"/>
          <p:nvPr/>
        </p:nvSpPr>
        <p:spPr>
          <a:xfrm>
            <a:off x="4431840" y="748444"/>
            <a:ext cx="2909100" cy="1048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3200" u="none" cap="none" strike="noStrike">
                <a:solidFill>
                  <a:schemeClr val="lt2"/>
                </a:solidFill>
                <a:latin typeface="Avant Garde Demi SFDC"/>
                <a:ea typeface="Avant Garde Demi SFDC"/>
                <a:cs typeface="Avant Garde Demi SFDC"/>
                <a:sym typeface="Avant Garde Demi SFDC"/>
              </a:rPr>
              <a:t>Week 17</a:t>
            </a:r>
            <a:r>
              <a:rPr i="0" lang="en-US" sz="3200" u="none" cap="none" strike="noStrike">
                <a:solidFill>
                  <a:schemeClr val="dk1"/>
                </a:solidFill>
                <a:latin typeface="Avant Garde Demi SFDC"/>
                <a:ea typeface="Avant Garde Demi SFDC"/>
                <a:cs typeface="Avant Garde Demi SFDC"/>
                <a:sym typeface="Avant Garde Demi SFDC"/>
              </a:rPr>
              <a:t>, 2023</a:t>
            </a:r>
            <a:endParaRPr>
              <a:latin typeface="Avant Garde Demi SFDC"/>
              <a:ea typeface="Avant Garde Demi SFDC"/>
              <a:cs typeface="Avant Garde Demi SFDC"/>
              <a:sym typeface="Avant Garde Demi SFDC"/>
            </a:endParaRPr>
          </a:p>
        </p:txBody>
      </p:sp>
      <p:sp>
        <p:nvSpPr>
          <p:cNvPr id="4020" name="Google Shape;4020;p213"/>
          <p:cNvSpPr txBox="1"/>
          <p:nvPr/>
        </p:nvSpPr>
        <p:spPr>
          <a:xfrm>
            <a:off x="4431840" y="1220574"/>
            <a:ext cx="5637900" cy="4284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2400" u="none" cap="none" strike="noStrike">
                <a:solidFill>
                  <a:schemeClr val="dk1"/>
                </a:solidFill>
                <a:latin typeface="Salesforce Sans"/>
                <a:ea typeface="Salesforce Sans"/>
                <a:cs typeface="Salesforce Sans"/>
                <a:sym typeface="Salesforce Sans"/>
              </a:rPr>
              <a:t>Design a Wireframe</a:t>
            </a:r>
            <a:endParaRPr>
              <a:latin typeface="Salesforce Sans"/>
              <a:ea typeface="Salesforce Sans"/>
              <a:cs typeface="Salesforce Sans"/>
              <a:sym typeface="Salesforce Sans"/>
            </a:endParaRPr>
          </a:p>
        </p:txBody>
      </p:sp>
      <p:sp>
        <p:nvSpPr>
          <p:cNvPr id="4021" name="Google Shape;4021;p213"/>
          <p:cNvSpPr txBox="1"/>
          <p:nvPr/>
        </p:nvSpPr>
        <p:spPr>
          <a:xfrm>
            <a:off x="4340759" y="1773287"/>
            <a:ext cx="4437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800" u="none" cap="none" strike="noStrike">
                <a:solidFill>
                  <a:schemeClr val="dk1"/>
                </a:solidFill>
                <a:latin typeface="Salesforce Sans"/>
                <a:ea typeface="Salesforce Sans"/>
                <a:cs typeface="Salesforce Sans"/>
                <a:sym typeface="Salesforce Sans"/>
              </a:rPr>
              <a:t>thetableaustudentguide.com/</a:t>
            </a:r>
            <a:r>
              <a:rPr b="1" i="0" lang="en-US" sz="1800" u="none" cap="none" strike="noStrike">
                <a:solidFill>
                  <a:srgbClr val="5C30B4"/>
                </a:solidFill>
                <a:latin typeface="Salesforce Sans"/>
                <a:ea typeface="Salesforce Sans"/>
                <a:cs typeface="Salesforce Sans"/>
                <a:sym typeface="Salesforce Sans"/>
              </a:rPr>
              <a:t>vizbasics</a:t>
            </a:r>
            <a:endParaRPr b="1" i="0" sz="1800" u="none" cap="none" strike="noStrike">
              <a:solidFill>
                <a:srgbClr val="5C30B4"/>
              </a:solidFill>
              <a:latin typeface="Salesforce Sans"/>
              <a:ea typeface="Salesforce Sans"/>
              <a:cs typeface="Salesforce Sans"/>
              <a:sym typeface="Salesforce Sans"/>
            </a:endParaRPr>
          </a:p>
        </p:txBody>
      </p:sp>
      <p:pic>
        <p:nvPicPr>
          <p:cNvPr id="4022" name="Google Shape;4022;p213"/>
          <p:cNvPicPr preferRelativeResize="0"/>
          <p:nvPr/>
        </p:nvPicPr>
        <p:blipFill rotWithShape="1">
          <a:blip r:embed="rId5">
            <a:alphaModFix/>
          </a:blip>
          <a:srcRect b="0" l="0" r="0" t="0"/>
          <a:stretch/>
        </p:blipFill>
        <p:spPr>
          <a:xfrm>
            <a:off x="4458420" y="2427602"/>
            <a:ext cx="5892869" cy="3317579"/>
          </a:xfrm>
          <a:prstGeom prst="rect">
            <a:avLst/>
          </a:prstGeom>
          <a:noFill/>
          <a:ln cap="flat" cmpd="sng" w="9525">
            <a:solidFill>
              <a:srgbClr val="D8D8D8"/>
            </a:solidFill>
            <a:prstDash val="solid"/>
            <a:round/>
            <a:headEnd len="sm" w="sm" type="none"/>
            <a:tailEnd len="sm" w="sm" type="none"/>
          </a:ln>
        </p:spPr>
      </p:pic>
      <p:grpSp>
        <p:nvGrpSpPr>
          <p:cNvPr id="4023" name="Google Shape;4023;p213"/>
          <p:cNvGrpSpPr/>
          <p:nvPr/>
        </p:nvGrpSpPr>
        <p:grpSpPr>
          <a:xfrm>
            <a:off x="10511309" y="4863630"/>
            <a:ext cx="953898" cy="953898"/>
            <a:chOff x="973678" y="4815499"/>
            <a:chExt cx="864900" cy="864900"/>
          </a:xfrm>
        </p:grpSpPr>
        <p:sp>
          <p:nvSpPr>
            <p:cNvPr id="4024" name="Google Shape;4024;p213"/>
            <p:cNvSpPr/>
            <p:nvPr/>
          </p:nvSpPr>
          <p:spPr>
            <a:xfrm>
              <a:off x="973678" y="4815499"/>
              <a:ext cx="864900" cy="864900"/>
            </a:xfrm>
            <a:prstGeom prst="roundRect">
              <a:avLst>
                <a:gd fmla="val 16667" name="adj"/>
              </a:avLst>
            </a:prstGeom>
            <a:solidFill>
              <a:schemeClr val="lt1"/>
            </a:solidFill>
            <a:ln cap="flat" cmpd="sng" w="25400">
              <a:solidFill>
                <a:srgbClr val="EEF6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025" name="Google Shape;4025;p213"/>
            <p:cNvPicPr preferRelativeResize="0"/>
            <p:nvPr/>
          </p:nvPicPr>
          <p:blipFill rotWithShape="1">
            <a:blip r:embed="rId6">
              <a:alphaModFix/>
            </a:blip>
            <a:srcRect b="0" l="0" r="0" t="0"/>
            <a:stretch/>
          </p:blipFill>
          <p:spPr>
            <a:xfrm>
              <a:off x="1198612" y="4936798"/>
              <a:ext cx="414979" cy="622250"/>
            </a:xfrm>
            <a:prstGeom prst="rect">
              <a:avLst/>
            </a:prstGeom>
            <a:noFill/>
            <a:ln>
              <a:noFill/>
            </a:ln>
          </p:spPr>
        </p:pic>
      </p:grpSp>
      <p:sp>
        <p:nvSpPr>
          <p:cNvPr id="4026" name="Google Shape;4026;p213"/>
          <p:cNvSpPr txBox="1"/>
          <p:nvPr/>
        </p:nvSpPr>
        <p:spPr>
          <a:xfrm>
            <a:off x="686400" y="5185370"/>
            <a:ext cx="2909100" cy="7005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chemeClr val="dk1"/>
              </a:buClr>
              <a:buSzPts val="2200"/>
              <a:buFont typeface="Arial"/>
              <a:buNone/>
            </a:pPr>
            <a:r>
              <a:rPr i="0" lang="en-US" sz="1800" u="none" cap="none" strike="noStrike">
                <a:solidFill>
                  <a:schemeClr val="dk1"/>
                </a:solidFill>
                <a:latin typeface="Salesforce Sans"/>
                <a:ea typeface="Salesforce Sans"/>
                <a:cs typeface="Salesforce Sans"/>
                <a:sym typeface="Salesforce Sans"/>
              </a:rPr>
              <a:t>Raisa Hannus</a:t>
            </a:r>
            <a:endParaRPr i="0" sz="1800" u="none" cap="none" strike="noStrike">
              <a:solidFill>
                <a:schemeClr val="dk1"/>
              </a:solidFill>
              <a:latin typeface="Salesforce Sans"/>
              <a:ea typeface="Salesforce Sans"/>
              <a:cs typeface="Salesforce Sans"/>
              <a:sym typeface="Salesforce Sans"/>
            </a:endParaRPr>
          </a:p>
          <a:p>
            <a:pPr indent="0" lvl="0" marL="0" marR="0" rtl="0" algn="l">
              <a:lnSpc>
                <a:spcPct val="95000"/>
              </a:lnSpc>
              <a:spcBef>
                <a:spcPts val="0"/>
              </a:spcBef>
              <a:spcAft>
                <a:spcPts val="0"/>
              </a:spcAft>
              <a:buClr>
                <a:schemeClr val="dk1"/>
              </a:buClr>
              <a:buSzPts val="2200"/>
              <a:buFont typeface="Arial"/>
              <a:buNone/>
            </a:pPr>
            <a:r>
              <a:rPr b="1" i="0" lang="en-US" sz="1400" u="none" cap="none" strike="noStrike">
                <a:solidFill>
                  <a:schemeClr val="dk1"/>
                </a:solidFill>
                <a:latin typeface="Salesforce Sans"/>
                <a:ea typeface="Salesforce Sans"/>
                <a:cs typeface="Salesforce Sans"/>
                <a:sym typeface="Salesforce Sans"/>
              </a:rPr>
              <a:t>She/Her</a:t>
            </a:r>
            <a:endParaRPr>
              <a:latin typeface="Salesforce Sans"/>
              <a:ea typeface="Salesforce Sans"/>
              <a:cs typeface="Salesforce Sans"/>
              <a:sym typeface="Salesforce Sans"/>
            </a:endParaRPr>
          </a:p>
          <a:p>
            <a:pPr indent="0" lvl="0" marL="0" marR="0" rtl="0" algn="l">
              <a:lnSpc>
                <a:spcPct val="95000"/>
              </a:lnSpc>
              <a:spcBef>
                <a:spcPts val="0"/>
              </a:spcBef>
              <a:spcAft>
                <a:spcPts val="0"/>
              </a:spcAft>
              <a:buClr>
                <a:schemeClr val="dk1"/>
              </a:buClr>
              <a:buSzPts val="2200"/>
              <a:buFont typeface="Arial"/>
              <a:buNone/>
            </a:pPr>
            <a:r>
              <a:t/>
            </a:r>
            <a:endParaRPr>
              <a:latin typeface="Salesforce Sans"/>
              <a:ea typeface="Salesforce Sans"/>
              <a:cs typeface="Salesforce Sans"/>
              <a:sym typeface="Salesforce Sans"/>
            </a:endParaRPr>
          </a:p>
          <a:p>
            <a:pPr indent="0" lvl="0" marL="0" marR="0" rtl="0" algn="l">
              <a:lnSpc>
                <a:spcPct val="95000"/>
              </a:lnSpc>
              <a:spcBef>
                <a:spcPts val="0"/>
              </a:spcBef>
              <a:spcAft>
                <a:spcPts val="0"/>
              </a:spcAft>
              <a:buClr>
                <a:schemeClr val="dk1"/>
              </a:buClr>
              <a:buSzPts val="2200"/>
              <a:buFont typeface="Arial"/>
              <a:buNone/>
            </a:pPr>
            <a:r>
              <a:t/>
            </a:r>
            <a:endParaRPr b="1" i="0" sz="1400" u="none" cap="none" strike="noStrike">
              <a:solidFill>
                <a:schemeClr val="dk1"/>
              </a:solidFill>
              <a:latin typeface="Salesforce Sans"/>
              <a:ea typeface="Salesforce Sans"/>
              <a:cs typeface="Salesforce Sans"/>
              <a:sym typeface="Salesforce Sans"/>
            </a:endParaRPr>
          </a:p>
          <a:p>
            <a:pPr indent="0" lvl="0" marL="0" marR="0" rtl="0" algn="l">
              <a:lnSpc>
                <a:spcPct val="95000"/>
              </a:lnSpc>
              <a:spcBef>
                <a:spcPts val="0"/>
              </a:spcBef>
              <a:spcAft>
                <a:spcPts val="0"/>
              </a:spcAft>
              <a:buClr>
                <a:schemeClr val="dk1"/>
              </a:buClr>
              <a:buSzPts val="2200"/>
              <a:buFont typeface="Arial"/>
              <a:buNone/>
            </a:pPr>
            <a:r>
              <a:t/>
            </a:r>
            <a:endParaRPr b="1" i="0" sz="1400" u="none" cap="none" strike="noStrike">
              <a:solidFill>
                <a:schemeClr val="dk1"/>
              </a:solidFill>
              <a:latin typeface="Salesforce Sans"/>
              <a:ea typeface="Salesforce Sans"/>
              <a:cs typeface="Salesforce Sans"/>
              <a:sym typeface="Salesforce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0" name="Shape 4030"/>
        <p:cNvGrpSpPr/>
        <p:nvPr/>
      </p:nvGrpSpPr>
      <p:grpSpPr>
        <a:xfrm>
          <a:off x="0" y="0"/>
          <a:ext cx="0" cy="0"/>
          <a:chOff x="0" y="0"/>
          <a:chExt cx="0" cy="0"/>
        </a:xfrm>
      </p:grpSpPr>
      <p:grpSp>
        <p:nvGrpSpPr>
          <p:cNvPr id="4031" name="Google Shape;4031;p214"/>
          <p:cNvGrpSpPr/>
          <p:nvPr/>
        </p:nvGrpSpPr>
        <p:grpSpPr>
          <a:xfrm>
            <a:off x="576083" y="1297296"/>
            <a:ext cx="6554311" cy="5563248"/>
            <a:chOff x="576083" y="1297296"/>
            <a:chExt cx="6554311" cy="5563248"/>
          </a:xfrm>
        </p:grpSpPr>
        <p:sp>
          <p:nvSpPr>
            <p:cNvPr id="4032" name="Google Shape;4032;p214"/>
            <p:cNvSpPr/>
            <p:nvPr/>
          </p:nvSpPr>
          <p:spPr>
            <a:xfrm rot="-1840136">
              <a:off x="274518" y="2628027"/>
              <a:ext cx="5291414" cy="268555"/>
            </a:xfrm>
            <a:custGeom>
              <a:rect b="b" l="l" r="r" t="t"/>
              <a:pathLst>
                <a:path extrusionOk="0" h="268595" w="5292208">
                  <a:moveTo>
                    <a:pt x="-203" y="-119"/>
                  </a:moveTo>
                  <a:lnTo>
                    <a:pt x="5292005" y="-119"/>
                  </a:lnTo>
                  <a:lnTo>
                    <a:pt x="5292005" y="268476"/>
                  </a:lnTo>
                  <a:lnTo>
                    <a:pt x="-203" y="268476"/>
                  </a:lnTo>
                  <a:close/>
                </a:path>
              </a:pathLst>
            </a:custGeom>
            <a:solidFill>
              <a:srgbClr val="D1E9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33" name="Google Shape;4033;p214"/>
            <p:cNvSpPr/>
            <p:nvPr/>
          </p:nvSpPr>
          <p:spPr>
            <a:xfrm rot="-1840136">
              <a:off x="1264080" y="2854217"/>
              <a:ext cx="5291414" cy="268555"/>
            </a:xfrm>
            <a:custGeom>
              <a:rect b="b" l="l" r="r" t="t"/>
              <a:pathLst>
                <a:path extrusionOk="0" h="268595" w="5292208">
                  <a:moveTo>
                    <a:pt x="-203" y="-119"/>
                  </a:moveTo>
                  <a:lnTo>
                    <a:pt x="5292005" y="-119"/>
                  </a:lnTo>
                  <a:lnTo>
                    <a:pt x="5292005" y="268476"/>
                  </a:lnTo>
                  <a:lnTo>
                    <a:pt x="-203" y="268476"/>
                  </a:lnTo>
                  <a:close/>
                </a:path>
              </a:pathLst>
            </a:custGeom>
            <a:solidFill>
              <a:srgbClr val="D1E9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34" name="Google Shape;4034;p214"/>
            <p:cNvSpPr/>
            <p:nvPr/>
          </p:nvSpPr>
          <p:spPr>
            <a:xfrm rot="-1840136">
              <a:off x="2140547" y="3101604"/>
              <a:ext cx="5291414" cy="268555"/>
            </a:xfrm>
            <a:custGeom>
              <a:rect b="b" l="l" r="r" t="t"/>
              <a:pathLst>
                <a:path extrusionOk="0" h="268595" w="5292208">
                  <a:moveTo>
                    <a:pt x="-203" y="-119"/>
                  </a:moveTo>
                  <a:lnTo>
                    <a:pt x="5292005" y="-119"/>
                  </a:lnTo>
                  <a:lnTo>
                    <a:pt x="5292005" y="268477"/>
                  </a:lnTo>
                  <a:lnTo>
                    <a:pt x="-203" y="268477"/>
                  </a:lnTo>
                  <a:close/>
                </a:path>
              </a:pathLst>
            </a:custGeom>
            <a:solidFill>
              <a:srgbClr val="D1E9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35" name="Google Shape;4035;p214"/>
            <p:cNvSpPr/>
            <p:nvPr/>
          </p:nvSpPr>
          <p:spPr>
            <a:xfrm>
              <a:off x="2116160" y="1610085"/>
              <a:ext cx="2850924" cy="2850924"/>
            </a:xfrm>
            <a:custGeom>
              <a:rect b="b" l="l" r="r" t="t"/>
              <a:pathLst>
                <a:path extrusionOk="0" h="2850924" w="2850924">
                  <a:moveTo>
                    <a:pt x="2850925" y="1425462"/>
                  </a:moveTo>
                  <a:cubicBezTo>
                    <a:pt x="2850925" y="2212724"/>
                    <a:pt x="2212724" y="2850925"/>
                    <a:pt x="1425463" y="2850925"/>
                  </a:cubicBezTo>
                  <a:cubicBezTo>
                    <a:pt x="638201" y="2850925"/>
                    <a:pt x="0" y="2212723"/>
                    <a:pt x="0" y="1425462"/>
                  </a:cubicBezTo>
                  <a:cubicBezTo>
                    <a:pt x="0" y="638201"/>
                    <a:pt x="638202" y="0"/>
                    <a:pt x="1425463" y="0"/>
                  </a:cubicBezTo>
                  <a:cubicBezTo>
                    <a:pt x="2212724" y="0"/>
                    <a:pt x="2850925" y="638201"/>
                    <a:pt x="2850925" y="142546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36" name="Google Shape;4036;p214"/>
            <p:cNvSpPr/>
            <p:nvPr/>
          </p:nvSpPr>
          <p:spPr>
            <a:xfrm>
              <a:off x="2105562" y="1599486"/>
              <a:ext cx="2872121" cy="2872121"/>
            </a:xfrm>
            <a:custGeom>
              <a:rect b="b" l="l" r="r" t="t"/>
              <a:pathLst>
                <a:path extrusionOk="0" h="2872121" w="2872121">
                  <a:moveTo>
                    <a:pt x="-203" y="1435942"/>
                  </a:moveTo>
                  <a:cubicBezTo>
                    <a:pt x="-203" y="644092"/>
                    <a:pt x="644008" y="-119"/>
                    <a:pt x="1435858" y="-119"/>
                  </a:cubicBezTo>
                  <a:cubicBezTo>
                    <a:pt x="2227707" y="-119"/>
                    <a:pt x="2871918" y="644092"/>
                    <a:pt x="2871918" y="1435942"/>
                  </a:cubicBezTo>
                  <a:cubicBezTo>
                    <a:pt x="2871918" y="2227784"/>
                    <a:pt x="2227707" y="2872003"/>
                    <a:pt x="1435858" y="2872003"/>
                  </a:cubicBezTo>
                  <a:cubicBezTo>
                    <a:pt x="644008" y="2872003"/>
                    <a:pt x="-203" y="2227784"/>
                    <a:pt x="-203" y="1435942"/>
                  </a:cubicBezTo>
                  <a:close/>
                  <a:moveTo>
                    <a:pt x="21002" y="1435942"/>
                  </a:moveTo>
                  <a:cubicBezTo>
                    <a:pt x="21002" y="2216093"/>
                    <a:pt x="655706" y="2850798"/>
                    <a:pt x="1435858" y="2850798"/>
                  </a:cubicBezTo>
                  <a:cubicBezTo>
                    <a:pt x="2216009" y="2850798"/>
                    <a:pt x="2850713" y="2216093"/>
                    <a:pt x="2850713" y="1435942"/>
                  </a:cubicBezTo>
                  <a:cubicBezTo>
                    <a:pt x="2850713" y="655791"/>
                    <a:pt x="2216009" y="21087"/>
                    <a:pt x="1435858" y="21087"/>
                  </a:cubicBezTo>
                  <a:cubicBezTo>
                    <a:pt x="655698" y="21087"/>
                    <a:pt x="21002" y="655791"/>
                    <a:pt x="21002" y="143594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37" name="Google Shape;4037;p214"/>
            <p:cNvSpPr/>
            <p:nvPr/>
          </p:nvSpPr>
          <p:spPr>
            <a:xfrm>
              <a:off x="3287521" y="2787635"/>
              <a:ext cx="508203" cy="508211"/>
            </a:xfrm>
            <a:custGeom>
              <a:rect b="b" l="l" r="r" t="t"/>
              <a:pathLst>
                <a:path extrusionOk="0" h="508211" w="508203">
                  <a:moveTo>
                    <a:pt x="-203" y="253991"/>
                  </a:moveTo>
                  <a:lnTo>
                    <a:pt x="-203" y="253991"/>
                  </a:lnTo>
                  <a:cubicBezTo>
                    <a:pt x="-203" y="113650"/>
                    <a:pt x="113558" y="-119"/>
                    <a:pt x="253899" y="-119"/>
                  </a:cubicBezTo>
                  <a:cubicBezTo>
                    <a:pt x="394231" y="-119"/>
                    <a:pt x="508001" y="113650"/>
                    <a:pt x="508001" y="253991"/>
                  </a:cubicBezTo>
                  <a:cubicBezTo>
                    <a:pt x="508001" y="394324"/>
                    <a:pt x="394240" y="508093"/>
                    <a:pt x="253899" y="508093"/>
                  </a:cubicBezTo>
                  <a:cubicBezTo>
                    <a:pt x="113558" y="508093"/>
                    <a:pt x="-203" y="394324"/>
                    <a:pt x="-203" y="253991"/>
                  </a:cubicBezTo>
                  <a:close/>
                  <a:moveTo>
                    <a:pt x="253899" y="12277"/>
                  </a:moveTo>
                  <a:cubicBezTo>
                    <a:pt x="120469" y="12428"/>
                    <a:pt x="12336" y="120562"/>
                    <a:pt x="12193" y="253991"/>
                  </a:cubicBezTo>
                  <a:lnTo>
                    <a:pt x="12193" y="253991"/>
                  </a:lnTo>
                  <a:cubicBezTo>
                    <a:pt x="12193" y="387479"/>
                    <a:pt x="120402" y="495698"/>
                    <a:pt x="253899" y="495698"/>
                  </a:cubicBezTo>
                  <a:cubicBezTo>
                    <a:pt x="387387" y="495698"/>
                    <a:pt x="495605" y="387479"/>
                    <a:pt x="495605" y="253991"/>
                  </a:cubicBezTo>
                  <a:cubicBezTo>
                    <a:pt x="495605" y="120495"/>
                    <a:pt x="387387" y="12285"/>
                    <a:pt x="253899" y="12285"/>
                  </a:cubicBezTo>
                  <a:close/>
                </a:path>
              </a:pathLst>
            </a:custGeom>
            <a:solidFill>
              <a:srgbClr val="3F3D5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38" name="Google Shape;4038;p214"/>
            <p:cNvSpPr/>
            <p:nvPr/>
          </p:nvSpPr>
          <p:spPr>
            <a:xfrm>
              <a:off x="3058202" y="2558324"/>
              <a:ext cx="966832" cy="966832"/>
            </a:xfrm>
            <a:custGeom>
              <a:rect b="b" l="l" r="r" t="t"/>
              <a:pathLst>
                <a:path extrusionOk="0" h="966832" w="966832">
                  <a:moveTo>
                    <a:pt x="-203" y="483302"/>
                  </a:moveTo>
                  <a:lnTo>
                    <a:pt x="-203" y="483302"/>
                  </a:lnTo>
                  <a:cubicBezTo>
                    <a:pt x="-203" y="216317"/>
                    <a:pt x="216233" y="-119"/>
                    <a:pt x="483217" y="-119"/>
                  </a:cubicBezTo>
                  <a:cubicBezTo>
                    <a:pt x="750202" y="-119"/>
                    <a:pt x="966630" y="216317"/>
                    <a:pt x="966630" y="483302"/>
                  </a:cubicBezTo>
                  <a:cubicBezTo>
                    <a:pt x="966630" y="750286"/>
                    <a:pt x="750202" y="966714"/>
                    <a:pt x="483217" y="966714"/>
                  </a:cubicBezTo>
                  <a:cubicBezTo>
                    <a:pt x="216233" y="966714"/>
                    <a:pt x="-203" y="750286"/>
                    <a:pt x="-203" y="483302"/>
                  </a:cubicBezTo>
                  <a:close/>
                  <a:moveTo>
                    <a:pt x="483217" y="12277"/>
                  </a:moveTo>
                  <a:cubicBezTo>
                    <a:pt x="223077" y="12277"/>
                    <a:pt x="12193" y="223162"/>
                    <a:pt x="12193" y="483302"/>
                  </a:cubicBezTo>
                  <a:cubicBezTo>
                    <a:pt x="12193" y="743442"/>
                    <a:pt x="223077" y="954319"/>
                    <a:pt x="483217" y="954319"/>
                  </a:cubicBezTo>
                  <a:cubicBezTo>
                    <a:pt x="743357" y="954319"/>
                    <a:pt x="954243" y="743442"/>
                    <a:pt x="954243" y="483302"/>
                  </a:cubicBezTo>
                  <a:cubicBezTo>
                    <a:pt x="953949" y="223288"/>
                    <a:pt x="743231" y="12571"/>
                    <a:pt x="483217" y="12277"/>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39" name="Google Shape;4039;p214"/>
            <p:cNvSpPr/>
            <p:nvPr/>
          </p:nvSpPr>
          <p:spPr>
            <a:xfrm>
              <a:off x="2599581" y="2099703"/>
              <a:ext cx="1884083" cy="1884083"/>
            </a:xfrm>
            <a:custGeom>
              <a:rect b="b" l="l" r="r" t="t"/>
              <a:pathLst>
                <a:path extrusionOk="0" h="1884083" w="1884083">
                  <a:moveTo>
                    <a:pt x="-203" y="941923"/>
                  </a:moveTo>
                  <a:cubicBezTo>
                    <a:pt x="-203" y="421643"/>
                    <a:pt x="421559" y="-119"/>
                    <a:pt x="941839" y="-119"/>
                  </a:cubicBezTo>
                  <a:cubicBezTo>
                    <a:pt x="1462110" y="-119"/>
                    <a:pt x="1883881" y="421643"/>
                    <a:pt x="1883881" y="941923"/>
                  </a:cubicBezTo>
                  <a:cubicBezTo>
                    <a:pt x="1883881" y="1462195"/>
                    <a:pt x="1462110" y="1883965"/>
                    <a:pt x="941839" y="1883965"/>
                  </a:cubicBezTo>
                  <a:cubicBezTo>
                    <a:pt x="421802" y="1883377"/>
                    <a:pt x="385" y="1461951"/>
                    <a:pt x="-203" y="941923"/>
                  </a:cubicBezTo>
                  <a:close/>
                  <a:moveTo>
                    <a:pt x="941839" y="12277"/>
                  </a:moveTo>
                  <a:cubicBezTo>
                    <a:pt x="428412" y="12277"/>
                    <a:pt x="12193" y="428488"/>
                    <a:pt x="12193" y="941923"/>
                  </a:cubicBezTo>
                  <a:cubicBezTo>
                    <a:pt x="12193" y="1455350"/>
                    <a:pt x="428412" y="1871569"/>
                    <a:pt x="941839" y="1871569"/>
                  </a:cubicBezTo>
                  <a:cubicBezTo>
                    <a:pt x="1455266" y="1871569"/>
                    <a:pt x="1871485" y="1455350"/>
                    <a:pt x="1871485" y="941923"/>
                  </a:cubicBezTo>
                  <a:cubicBezTo>
                    <a:pt x="1870905" y="428731"/>
                    <a:pt x="1455031" y="12856"/>
                    <a:pt x="941839" y="12277"/>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40" name="Google Shape;4040;p214"/>
            <p:cNvSpPr/>
            <p:nvPr/>
          </p:nvSpPr>
          <p:spPr>
            <a:xfrm>
              <a:off x="3423868" y="2917792"/>
              <a:ext cx="235510" cy="235510"/>
            </a:xfrm>
            <a:custGeom>
              <a:rect b="b" l="l" r="r" t="t"/>
              <a:pathLst>
                <a:path extrusionOk="0" h="235510" w="235510">
                  <a:moveTo>
                    <a:pt x="235510" y="117755"/>
                  </a:moveTo>
                  <a:cubicBezTo>
                    <a:pt x="235510" y="182789"/>
                    <a:pt x="182789" y="235510"/>
                    <a:pt x="117755" y="235510"/>
                  </a:cubicBezTo>
                  <a:cubicBezTo>
                    <a:pt x="52721" y="235510"/>
                    <a:pt x="0" y="182789"/>
                    <a:pt x="0" y="117755"/>
                  </a:cubicBezTo>
                  <a:cubicBezTo>
                    <a:pt x="0" y="52721"/>
                    <a:pt x="52721" y="0"/>
                    <a:pt x="117755" y="0"/>
                  </a:cubicBezTo>
                  <a:cubicBezTo>
                    <a:pt x="182789" y="0"/>
                    <a:pt x="235510" y="52721"/>
                    <a:pt x="235510" y="117755"/>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41" name="Google Shape;4041;p214"/>
            <p:cNvSpPr/>
            <p:nvPr/>
          </p:nvSpPr>
          <p:spPr>
            <a:xfrm>
              <a:off x="3120184" y="3258663"/>
              <a:ext cx="235510" cy="235510"/>
            </a:xfrm>
            <a:custGeom>
              <a:rect b="b" l="l" r="r" t="t"/>
              <a:pathLst>
                <a:path extrusionOk="0" h="235510" w="235510">
                  <a:moveTo>
                    <a:pt x="235510" y="117755"/>
                  </a:moveTo>
                  <a:cubicBezTo>
                    <a:pt x="235510" y="182789"/>
                    <a:pt x="182789" y="235510"/>
                    <a:pt x="117755" y="235510"/>
                  </a:cubicBezTo>
                  <a:cubicBezTo>
                    <a:pt x="52720" y="235510"/>
                    <a:pt x="0" y="182789"/>
                    <a:pt x="0" y="117755"/>
                  </a:cubicBezTo>
                  <a:cubicBezTo>
                    <a:pt x="0" y="52721"/>
                    <a:pt x="52720" y="0"/>
                    <a:pt x="117755" y="0"/>
                  </a:cubicBezTo>
                  <a:cubicBezTo>
                    <a:pt x="182789" y="0"/>
                    <a:pt x="235510" y="52720"/>
                    <a:pt x="235510" y="117755"/>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42" name="Google Shape;4042;p214"/>
            <p:cNvSpPr/>
            <p:nvPr/>
          </p:nvSpPr>
          <p:spPr>
            <a:xfrm>
              <a:off x="4304956" y="3209081"/>
              <a:ext cx="235510" cy="235510"/>
            </a:xfrm>
            <a:custGeom>
              <a:rect b="b" l="l" r="r" t="t"/>
              <a:pathLst>
                <a:path extrusionOk="0" h="235510" w="235510">
                  <a:moveTo>
                    <a:pt x="235510" y="117755"/>
                  </a:moveTo>
                  <a:cubicBezTo>
                    <a:pt x="235510" y="182789"/>
                    <a:pt x="182789" y="235510"/>
                    <a:pt x="117755" y="235510"/>
                  </a:cubicBezTo>
                  <a:cubicBezTo>
                    <a:pt x="52721" y="235510"/>
                    <a:pt x="0" y="182789"/>
                    <a:pt x="0" y="117755"/>
                  </a:cubicBezTo>
                  <a:cubicBezTo>
                    <a:pt x="0" y="52721"/>
                    <a:pt x="52721" y="0"/>
                    <a:pt x="117755" y="0"/>
                  </a:cubicBezTo>
                  <a:cubicBezTo>
                    <a:pt x="182789" y="0"/>
                    <a:pt x="235510" y="52721"/>
                    <a:pt x="235510" y="117755"/>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43" name="Google Shape;4043;p214"/>
            <p:cNvSpPr/>
            <p:nvPr/>
          </p:nvSpPr>
          <p:spPr>
            <a:xfrm>
              <a:off x="3485844" y="2979768"/>
              <a:ext cx="111557" cy="111557"/>
            </a:xfrm>
            <a:custGeom>
              <a:rect b="b" l="l" r="r" t="t"/>
              <a:pathLst>
                <a:path extrusionOk="0" h="111557" w="111557">
                  <a:moveTo>
                    <a:pt x="111557" y="55779"/>
                  </a:moveTo>
                  <a:cubicBezTo>
                    <a:pt x="111557" y="86585"/>
                    <a:pt x="86585" y="111557"/>
                    <a:pt x="55779" y="111557"/>
                  </a:cubicBezTo>
                  <a:cubicBezTo>
                    <a:pt x="24973" y="111557"/>
                    <a:pt x="0" y="86584"/>
                    <a:pt x="0" y="55779"/>
                  </a:cubicBezTo>
                  <a:cubicBezTo>
                    <a:pt x="0" y="24973"/>
                    <a:pt x="24973" y="0"/>
                    <a:pt x="55779" y="0"/>
                  </a:cubicBezTo>
                  <a:cubicBezTo>
                    <a:pt x="86585" y="0"/>
                    <a:pt x="111557" y="24973"/>
                    <a:pt x="111557" y="55779"/>
                  </a:cubicBez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44" name="Google Shape;4044;p214"/>
            <p:cNvSpPr/>
            <p:nvPr/>
          </p:nvSpPr>
          <p:spPr>
            <a:xfrm>
              <a:off x="4366932" y="3271057"/>
              <a:ext cx="111557" cy="111557"/>
            </a:xfrm>
            <a:custGeom>
              <a:rect b="b" l="l" r="r" t="t"/>
              <a:pathLst>
                <a:path extrusionOk="0" h="111557" w="111557">
                  <a:moveTo>
                    <a:pt x="111558" y="55779"/>
                  </a:moveTo>
                  <a:cubicBezTo>
                    <a:pt x="111558" y="86585"/>
                    <a:pt x="86585" y="111558"/>
                    <a:pt x="55779" y="111558"/>
                  </a:cubicBezTo>
                  <a:cubicBezTo>
                    <a:pt x="24973" y="111558"/>
                    <a:pt x="0" y="86585"/>
                    <a:pt x="0" y="55779"/>
                  </a:cubicBezTo>
                  <a:cubicBezTo>
                    <a:pt x="0" y="24973"/>
                    <a:pt x="24973" y="0"/>
                    <a:pt x="55779" y="0"/>
                  </a:cubicBezTo>
                  <a:cubicBezTo>
                    <a:pt x="86585" y="0"/>
                    <a:pt x="111558" y="24973"/>
                    <a:pt x="111558" y="55779"/>
                  </a:cubicBez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45" name="Google Shape;4045;p214"/>
            <p:cNvSpPr/>
            <p:nvPr/>
          </p:nvSpPr>
          <p:spPr>
            <a:xfrm>
              <a:off x="3182160" y="3326837"/>
              <a:ext cx="111557" cy="111557"/>
            </a:xfrm>
            <a:custGeom>
              <a:rect b="b" l="l" r="r" t="t"/>
              <a:pathLst>
                <a:path extrusionOk="0" h="111557" w="111557">
                  <a:moveTo>
                    <a:pt x="111558" y="55779"/>
                  </a:moveTo>
                  <a:cubicBezTo>
                    <a:pt x="111558" y="86585"/>
                    <a:pt x="86585" y="111558"/>
                    <a:pt x="55779" y="111558"/>
                  </a:cubicBezTo>
                  <a:cubicBezTo>
                    <a:pt x="24973" y="111558"/>
                    <a:pt x="0" y="86585"/>
                    <a:pt x="0" y="55779"/>
                  </a:cubicBezTo>
                  <a:cubicBezTo>
                    <a:pt x="0" y="24973"/>
                    <a:pt x="24973" y="0"/>
                    <a:pt x="55779" y="0"/>
                  </a:cubicBezTo>
                  <a:cubicBezTo>
                    <a:pt x="86585" y="0"/>
                    <a:pt x="111558" y="24973"/>
                    <a:pt x="111558" y="55779"/>
                  </a:cubicBez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46" name="Google Shape;4046;p214"/>
            <p:cNvSpPr/>
            <p:nvPr/>
          </p:nvSpPr>
          <p:spPr>
            <a:xfrm>
              <a:off x="882832" y="2353807"/>
              <a:ext cx="111557" cy="111557"/>
            </a:xfrm>
            <a:custGeom>
              <a:rect b="b" l="l" r="r" t="t"/>
              <a:pathLst>
                <a:path extrusionOk="0" h="111557" w="111557">
                  <a:moveTo>
                    <a:pt x="111558" y="55779"/>
                  </a:moveTo>
                  <a:cubicBezTo>
                    <a:pt x="111558" y="86585"/>
                    <a:pt x="86585" y="111557"/>
                    <a:pt x="55779" y="111557"/>
                  </a:cubicBezTo>
                  <a:cubicBezTo>
                    <a:pt x="24973" y="111557"/>
                    <a:pt x="0" y="86584"/>
                    <a:pt x="0" y="55779"/>
                  </a:cubicBezTo>
                  <a:cubicBezTo>
                    <a:pt x="0" y="24973"/>
                    <a:pt x="24973" y="0"/>
                    <a:pt x="55779" y="0"/>
                  </a:cubicBezTo>
                  <a:cubicBezTo>
                    <a:pt x="86585" y="0"/>
                    <a:pt x="111558" y="24973"/>
                    <a:pt x="111558" y="55779"/>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47" name="Google Shape;4047;p214"/>
            <p:cNvSpPr/>
            <p:nvPr/>
          </p:nvSpPr>
          <p:spPr>
            <a:xfrm>
              <a:off x="1090448" y="2400289"/>
              <a:ext cx="2460479" cy="638349"/>
            </a:xfrm>
            <a:custGeom>
              <a:rect b="b" l="l" r="r" t="t"/>
              <a:pathLst>
                <a:path extrusionOk="0" h="638349" w="2460479">
                  <a:moveTo>
                    <a:pt x="2448076" y="12396"/>
                  </a:moveTo>
                  <a:lnTo>
                    <a:pt x="0" y="12396"/>
                  </a:lnTo>
                  <a:lnTo>
                    <a:pt x="0" y="0"/>
                  </a:lnTo>
                  <a:lnTo>
                    <a:pt x="2460480" y="0"/>
                  </a:lnTo>
                  <a:lnTo>
                    <a:pt x="2460480" y="638349"/>
                  </a:lnTo>
                  <a:lnTo>
                    <a:pt x="2448076" y="638349"/>
                  </a:lnTo>
                  <a:lnTo>
                    <a:pt x="2448076" y="12396"/>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48" name="Google Shape;4048;p214"/>
            <p:cNvSpPr/>
            <p:nvPr/>
          </p:nvSpPr>
          <p:spPr>
            <a:xfrm>
              <a:off x="777467" y="2248442"/>
              <a:ext cx="322277" cy="322277"/>
            </a:xfrm>
            <a:custGeom>
              <a:rect b="b" l="l" r="r" t="t"/>
              <a:pathLst>
                <a:path extrusionOk="0" h="322277" w="322277">
                  <a:moveTo>
                    <a:pt x="-203" y="161024"/>
                  </a:moveTo>
                  <a:cubicBezTo>
                    <a:pt x="-203" y="72029"/>
                    <a:pt x="71945" y="-119"/>
                    <a:pt x="160940" y="-119"/>
                  </a:cubicBezTo>
                  <a:cubicBezTo>
                    <a:pt x="249935" y="-119"/>
                    <a:pt x="322074" y="72029"/>
                    <a:pt x="322074" y="161024"/>
                  </a:cubicBezTo>
                  <a:cubicBezTo>
                    <a:pt x="322074" y="250019"/>
                    <a:pt x="249935" y="322159"/>
                    <a:pt x="160940" y="322159"/>
                  </a:cubicBezTo>
                  <a:cubicBezTo>
                    <a:pt x="71945" y="322159"/>
                    <a:pt x="-203" y="250019"/>
                    <a:pt x="-203" y="161024"/>
                  </a:cubicBezTo>
                  <a:close/>
                  <a:moveTo>
                    <a:pt x="160940" y="12277"/>
                  </a:moveTo>
                  <a:cubicBezTo>
                    <a:pt x="78789" y="12277"/>
                    <a:pt x="12192" y="78874"/>
                    <a:pt x="12192" y="161024"/>
                  </a:cubicBezTo>
                  <a:cubicBezTo>
                    <a:pt x="12192" y="243166"/>
                    <a:pt x="78789" y="309763"/>
                    <a:pt x="160940" y="309763"/>
                  </a:cubicBezTo>
                  <a:cubicBezTo>
                    <a:pt x="243082" y="309763"/>
                    <a:pt x="309679" y="243175"/>
                    <a:pt x="309679" y="161024"/>
                  </a:cubicBezTo>
                  <a:cubicBezTo>
                    <a:pt x="309586" y="78916"/>
                    <a:pt x="243048" y="12369"/>
                    <a:pt x="160940" y="12277"/>
                  </a:cubicBez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49" name="Google Shape;4049;p214"/>
            <p:cNvSpPr/>
            <p:nvPr/>
          </p:nvSpPr>
          <p:spPr>
            <a:xfrm>
              <a:off x="1254692" y="3958997"/>
              <a:ext cx="111557" cy="111557"/>
            </a:xfrm>
            <a:custGeom>
              <a:rect b="b" l="l" r="r" t="t"/>
              <a:pathLst>
                <a:path extrusionOk="0" h="111557" w="111557">
                  <a:moveTo>
                    <a:pt x="111558" y="55779"/>
                  </a:moveTo>
                  <a:cubicBezTo>
                    <a:pt x="111558" y="86585"/>
                    <a:pt x="86585" y="111558"/>
                    <a:pt x="55779" y="111558"/>
                  </a:cubicBezTo>
                  <a:cubicBezTo>
                    <a:pt x="24973" y="111558"/>
                    <a:pt x="0" y="86584"/>
                    <a:pt x="0" y="55779"/>
                  </a:cubicBezTo>
                  <a:cubicBezTo>
                    <a:pt x="0" y="24973"/>
                    <a:pt x="24973" y="0"/>
                    <a:pt x="55779" y="0"/>
                  </a:cubicBezTo>
                  <a:cubicBezTo>
                    <a:pt x="86585" y="0"/>
                    <a:pt x="111558" y="24973"/>
                    <a:pt x="111558" y="55779"/>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50" name="Google Shape;4050;p214"/>
            <p:cNvSpPr/>
            <p:nvPr/>
          </p:nvSpPr>
          <p:spPr>
            <a:xfrm>
              <a:off x="1149327" y="3853633"/>
              <a:ext cx="322277" cy="322277"/>
            </a:xfrm>
            <a:custGeom>
              <a:rect b="b" l="l" r="r" t="t"/>
              <a:pathLst>
                <a:path extrusionOk="0" h="322277" w="322277">
                  <a:moveTo>
                    <a:pt x="-203" y="161024"/>
                  </a:moveTo>
                  <a:lnTo>
                    <a:pt x="-203" y="161024"/>
                  </a:lnTo>
                  <a:cubicBezTo>
                    <a:pt x="-203" y="72029"/>
                    <a:pt x="71945" y="-119"/>
                    <a:pt x="160932" y="-119"/>
                  </a:cubicBezTo>
                  <a:cubicBezTo>
                    <a:pt x="249926" y="-119"/>
                    <a:pt x="322074" y="72029"/>
                    <a:pt x="322074" y="161024"/>
                  </a:cubicBezTo>
                  <a:cubicBezTo>
                    <a:pt x="322074" y="250019"/>
                    <a:pt x="249926" y="322159"/>
                    <a:pt x="160932" y="322159"/>
                  </a:cubicBezTo>
                  <a:cubicBezTo>
                    <a:pt x="71945" y="322159"/>
                    <a:pt x="-203" y="250019"/>
                    <a:pt x="-203" y="161024"/>
                  </a:cubicBezTo>
                  <a:close/>
                  <a:moveTo>
                    <a:pt x="160932" y="12277"/>
                  </a:moveTo>
                  <a:cubicBezTo>
                    <a:pt x="78790" y="12277"/>
                    <a:pt x="12193" y="78874"/>
                    <a:pt x="12193" y="161024"/>
                  </a:cubicBezTo>
                  <a:cubicBezTo>
                    <a:pt x="12193" y="243175"/>
                    <a:pt x="78790" y="309763"/>
                    <a:pt x="160932" y="309763"/>
                  </a:cubicBezTo>
                  <a:cubicBezTo>
                    <a:pt x="243082" y="309763"/>
                    <a:pt x="309679" y="243175"/>
                    <a:pt x="309679" y="161024"/>
                  </a:cubicBezTo>
                  <a:cubicBezTo>
                    <a:pt x="309586" y="78916"/>
                    <a:pt x="243048" y="12378"/>
                    <a:pt x="160932" y="12277"/>
                  </a:cubicBez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51" name="Google Shape;4051;p214"/>
            <p:cNvSpPr/>
            <p:nvPr/>
          </p:nvSpPr>
          <p:spPr>
            <a:xfrm>
              <a:off x="6096079" y="2614106"/>
              <a:ext cx="111557" cy="111557"/>
            </a:xfrm>
            <a:custGeom>
              <a:rect b="b" l="l" r="r" t="t"/>
              <a:pathLst>
                <a:path extrusionOk="0" h="111557" w="111557">
                  <a:moveTo>
                    <a:pt x="111558" y="55779"/>
                  </a:moveTo>
                  <a:cubicBezTo>
                    <a:pt x="111558" y="86585"/>
                    <a:pt x="86585" y="111558"/>
                    <a:pt x="55779" y="111558"/>
                  </a:cubicBezTo>
                  <a:cubicBezTo>
                    <a:pt x="24973" y="111558"/>
                    <a:pt x="0" y="86585"/>
                    <a:pt x="0" y="55779"/>
                  </a:cubicBezTo>
                  <a:cubicBezTo>
                    <a:pt x="0" y="24973"/>
                    <a:pt x="24973" y="0"/>
                    <a:pt x="55779" y="0"/>
                  </a:cubicBezTo>
                  <a:cubicBezTo>
                    <a:pt x="86584" y="0"/>
                    <a:pt x="111558" y="24973"/>
                    <a:pt x="111558" y="55779"/>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52" name="Google Shape;4052;p214"/>
            <p:cNvSpPr/>
            <p:nvPr/>
          </p:nvSpPr>
          <p:spPr>
            <a:xfrm>
              <a:off x="5990715" y="2508742"/>
              <a:ext cx="322277" cy="322277"/>
            </a:xfrm>
            <a:custGeom>
              <a:rect b="b" l="l" r="r" t="t"/>
              <a:pathLst>
                <a:path extrusionOk="0" h="322277" w="322277">
                  <a:moveTo>
                    <a:pt x="-203" y="161024"/>
                  </a:moveTo>
                  <a:cubicBezTo>
                    <a:pt x="-203" y="72029"/>
                    <a:pt x="71945" y="-119"/>
                    <a:pt x="160940" y="-119"/>
                  </a:cubicBezTo>
                  <a:cubicBezTo>
                    <a:pt x="249934" y="-119"/>
                    <a:pt x="322074" y="72029"/>
                    <a:pt x="322074" y="161024"/>
                  </a:cubicBezTo>
                  <a:cubicBezTo>
                    <a:pt x="322074" y="250019"/>
                    <a:pt x="249934" y="322159"/>
                    <a:pt x="160940" y="322159"/>
                  </a:cubicBezTo>
                  <a:cubicBezTo>
                    <a:pt x="71945" y="322159"/>
                    <a:pt x="-203" y="250019"/>
                    <a:pt x="-203" y="161024"/>
                  </a:cubicBezTo>
                  <a:close/>
                  <a:moveTo>
                    <a:pt x="160940" y="12277"/>
                  </a:moveTo>
                  <a:cubicBezTo>
                    <a:pt x="78832" y="12378"/>
                    <a:pt x="12285" y="78916"/>
                    <a:pt x="12193" y="161024"/>
                  </a:cubicBezTo>
                  <a:lnTo>
                    <a:pt x="12193" y="161024"/>
                  </a:lnTo>
                  <a:cubicBezTo>
                    <a:pt x="12193" y="243175"/>
                    <a:pt x="78790" y="309763"/>
                    <a:pt x="160940" y="309763"/>
                  </a:cubicBezTo>
                  <a:cubicBezTo>
                    <a:pt x="243090" y="309763"/>
                    <a:pt x="309679" y="243175"/>
                    <a:pt x="309679" y="161024"/>
                  </a:cubicBezTo>
                  <a:cubicBezTo>
                    <a:pt x="309679" y="78874"/>
                    <a:pt x="243090" y="12277"/>
                    <a:pt x="160940" y="12277"/>
                  </a:cubicBez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53" name="Google Shape;4053;p214"/>
            <p:cNvSpPr/>
            <p:nvPr/>
          </p:nvSpPr>
          <p:spPr>
            <a:xfrm>
              <a:off x="4416513" y="2663687"/>
              <a:ext cx="1580500" cy="663148"/>
            </a:xfrm>
            <a:custGeom>
              <a:rect b="b" l="l" r="r" t="t"/>
              <a:pathLst>
                <a:path extrusionOk="0" h="663148" w="1580500">
                  <a:moveTo>
                    <a:pt x="0" y="24884"/>
                  </a:moveTo>
                  <a:lnTo>
                    <a:pt x="1580307" y="0"/>
                  </a:lnTo>
                  <a:lnTo>
                    <a:pt x="1580500" y="12387"/>
                  </a:lnTo>
                  <a:lnTo>
                    <a:pt x="12396" y="37086"/>
                  </a:lnTo>
                  <a:lnTo>
                    <a:pt x="12396" y="663149"/>
                  </a:lnTo>
                  <a:lnTo>
                    <a:pt x="0" y="663149"/>
                  </a:lnTo>
                  <a:lnTo>
                    <a:pt x="0" y="24884"/>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54" name="Google Shape;4054;p214"/>
            <p:cNvSpPr/>
            <p:nvPr/>
          </p:nvSpPr>
          <p:spPr>
            <a:xfrm>
              <a:off x="1465416" y="3382616"/>
              <a:ext cx="1778720" cy="638349"/>
            </a:xfrm>
            <a:custGeom>
              <a:rect b="b" l="l" r="r" t="t"/>
              <a:pathLst>
                <a:path extrusionOk="0" h="638349" w="1778720">
                  <a:moveTo>
                    <a:pt x="0" y="625962"/>
                  </a:moveTo>
                  <a:lnTo>
                    <a:pt x="1766325" y="625962"/>
                  </a:lnTo>
                  <a:lnTo>
                    <a:pt x="1766325" y="0"/>
                  </a:lnTo>
                  <a:lnTo>
                    <a:pt x="1778721" y="0"/>
                  </a:lnTo>
                  <a:lnTo>
                    <a:pt x="1778721" y="638349"/>
                  </a:lnTo>
                  <a:lnTo>
                    <a:pt x="0" y="638349"/>
                  </a:lnTo>
                  <a:lnTo>
                    <a:pt x="0" y="625962"/>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55" name="Google Shape;4055;p214"/>
            <p:cNvSpPr/>
            <p:nvPr/>
          </p:nvSpPr>
          <p:spPr>
            <a:xfrm>
              <a:off x="597740" y="2700874"/>
              <a:ext cx="681742" cy="43383"/>
            </a:xfrm>
            <a:custGeom>
              <a:rect b="b" l="l" r="r" t="t"/>
              <a:pathLst>
                <a:path extrusionOk="0" h="43383" w="681742">
                  <a:moveTo>
                    <a:pt x="0" y="0"/>
                  </a:moveTo>
                  <a:lnTo>
                    <a:pt x="681742" y="0"/>
                  </a:lnTo>
                  <a:lnTo>
                    <a:pt x="681742" y="43383"/>
                  </a:lnTo>
                  <a:lnTo>
                    <a:pt x="0" y="43383"/>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56" name="Google Shape;4056;p214"/>
            <p:cNvSpPr/>
            <p:nvPr/>
          </p:nvSpPr>
          <p:spPr>
            <a:xfrm>
              <a:off x="597740" y="2824822"/>
              <a:ext cx="681742" cy="43383"/>
            </a:xfrm>
            <a:custGeom>
              <a:rect b="b" l="l" r="r" t="t"/>
              <a:pathLst>
                <a:path extrusionOk="0" h="43383" w="681742">
                  <a:moveTo>
                    <a:pt x="0" y="0"/>
                  </a:moveTo>
                  <a:lnTo>
                    <a:pt x="681742" y="0"/>
                  </a:lnTo>
                  <a:lnTo>
                    <a:pt x="681742" y="43384"/>
                  </a:lnTo>
                  <a:lnTo>
                    <a:pt x="0" y="43384"/>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57" name="Google Shape;4057;p214"/>
            <p:cNvSpPr/>
            <p:nvPr/>
          </p:nvSpPr>
          <p:spPr>
            <a:xfrm>
              <a:off x="597740" y="2948778"/>
              <a:ext cx="681742" cy="43383"/>
            </a:xfrm>
            <a:custGeom>
              <a:rect b="b" l="l" r="r" t="t"/>
              <a:pathLst>
                <a:path extrusionOk="0" h="43383" w="681742">
                  <a:moveTo>
                    <a:pt x="0" y="0"/>
                  </a:moveTo>
                  <a:lnTo>
                    <a:pt x="681742" y="0"/>
                  </a:lnTo>
                  <a:lnTo>
                    <a:pt x="681742" y="43383"/>
                  </a:lnTo>
                  <a:lnTo>
                    <a:pt x="0" y="43383"/>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58" name="Google Shape;4058;p214"/>
            <p:cNvSpPr/>
            <p:nvPr/>
          </p:nvSpPr>
          <p:spPr>
            <a:xfrm>
              <a:off x="969599" y="4306064"/>
              <a:ext cx="681742" cy="43383"/>
            </a:xfrm>
            <a:custGeom>
              <a:rect b="b" l="l" r="r" t="t"/>
              <a:pathLst>
                <a:path extrusionOk="0" h="43383" w="681742">
                  <a:moveTo>
                    <a:pt x="0" y="0"/>
                  </a:moveTo>
                  <a:lnTo>
                    <a:pt x="681742" y="0"/>
                  </a:lnTo>
                  <a:lnTo>
                    <a:pt x="681742" y="43384"/>
                  </a:lnTo>
                  <a:lnTo>
                    <a:pt x="0" y="43384"/>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59" name="Google Shape;4059;p214"/>
            <p:cNvSpPr/>
            <p:nvPr/>
          </p:nvSpPr>
          <p:spPr>
            <a:xfrm>
              <a:off x="969599" y="4430012"/>
              <a:ext cx="681742" cy="43383"/>
            </a:xfrm>
            <a:custGeom>
              <a:rect b="b" l="l" r="r" t="t"/>
              <a:pathLst>
                <a:path extrusionOk="0" h="43383" w="681742">
                  <a:moveTo>
                    <a:pt x="0" y="0"/>
                  </a:moveTo>
                  <a:lnTo>
                    <a:pt x="681742" y="0"/>
                  </a:lnTo>
                  <a:lnTo>
                    <a:pt x="681742" y="43384"/>
                  </a:lnTo>
                  <a:lnTo>
                    <a:pt x="0" y="43384"/>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60" name="Google Shape;4060;p214"/>
            <p:cNvSpPr/>
            <p:nvPr/>
          </p:nvSpPr>
          <p:spPr>
            <a:xfrm>
              <a:off x="969599" y="4553968"/>
              <a:ext cx="681742" cy="43383"/>
            </a:xfrm>
            <a:custGeom>
              <a:rect b="b" l="l" r="r" t="t"/>
              <a:pathLst>
                <a:path extrusionOk="0" h="43383" w="681742">
                  <a:moveTo>
                    <a:pt x="0" y="0"/>
                  </a:moveTo>
                  <a:lnTo>
                    <a:pt x="681742" y="0"/>
                  </a:lnTo>
                  <a:lnTo>
                    <a:pt x="681742" y="43383"/>
                  </a:lnTo>
                  <a:lnTo>
                    <a:pt x="0" y="43383"/>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61" name="Google Shape;4061;p214"/>
            <p:cNvSpPr/>
            <p:nvPr/>
          </p:nvSpPr>
          <p:spPr>
            <a:xfrm>
              <a:off x="5810986" y="2967371"/>
              <a:ext cx="681742" cy="43383"/>
            </a:xfrm>
            <a:custGeom>
              <a:rect b="b" l="l" r="r" t="t"/>
              <a:pathLst>
                <a:path extrusionOk="0" h="43383" w="681742">
                  <a:moveTo>
                    <a:pt x="0" y="0"/>
                  </a:moveTo>
                  <a:lnTo>
                    <a:pt x="681742" y="0"/>
                  </a:lnTo>
                  <a:lnTo>
                    <a:pt x="681742" y="43383"/>
                  </a:lnTo>
                  <a:lnTo>
                    <a:pt x="0" y="43383"/>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62" name="Google Shape;4062;p214"/>
            <p:cNvSpPr/>
            <p:nvPr/>
          </p:nvSpPr>
          <p:spPr>
            <a:xfrm>
              <a:off x="5810986" y="3091319"/>
              <a:ext cx="681742" cy="43383"/>
            </a:xfrm>
            <a:custGeom>
              <a:rect b="b" l="l" r="r" t="t"/>
              <a:pathLst>
                <a:path extrusionOk="0" h="43383" w="681742">
                  <a:moveTo>
                    <a:pt x="0" y="0"/>
                  </a:moveTo>
                  <a:lnTo>
                    <a:pt x="681742" y="0"/>
                  </a:lnTo>
                  <a:lnTo>
                    <a:pt x="681742" y="43384"/>
                  </a:lnTo>
                  <a:lnTo>
                    <a:pt x="0" y="43384"/>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63" name="Google Shape;4063;p214"/>
            <p:cNvSpPr/>
            <p:nvPr/>
          </p:nvSpPr>
          <p:spPr>
            <a:xfrm>
              <a:off x="5810986" y="3215275"/>
              <a:ext cx="681742" cy="43383"/>
            </a:xfrm>
            <a:custGeom>
              <a:rect b="b" l="l" r="r" t="t"/>
              <a:pathLst>
                <a:path extrusionOk="0" h="43383" w="681742">
                  <a:moveTo>
                    <a:pt x="0" y="0"/>
                  </a:moveTo>
                  <a:lnTo>
                    <a:pt x="681742" y="0"/>
                  </a:lnTo>
                  <a:lnTo>
                    <a:pt x="681742" y="43383"/>
                  </a:lnTo>
                  <a:lnTo>
                    <a:pt x="0" y="43383"/>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64" name="Google Shape;4064;p214"/>
            <p:cNvSpPr/>
            <p:nvPr/>
          </p:nvSpPr>
          <p:spPr>
            <a:xfrm>
              <a:off x="6540539" y="6289716"/>
              <a:ext cx="276734" cy="408610"/>
            </a:xfrm>
            <a:custGeom>
              <a:rect b="b" l="l" r="r" t="t"/>
              <a:pathLst>
                <a:path extrusionOk="0" h="408610" w="276734">
                  <a:moveTo>
                    <a:pt x="276735" y="373960"/>
                  </a:moveTo>
                  <a:lnTo>
                    <a:pt x="179787" y="408611"/>
                  </a:lnTo>
                  <a:lnTo>
                    <a:pt x="0" y="51137"/>
                  </a:lnTo>
                  <a:lnTo>
                    <a:pt x="143095" y="0"/>
                  </a:lnTo>
                  <a:lnTo>
                    <a:pt x="276735" y="373960"/>
                  </a:lnTo>
                  <a:close/>
                </a:path>
              </a:pathLst>
            </a:custGeom>
            <a:solidFill>
              <a:srgbClr val="FFB8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65" name="Google Shape;4065;p214"/>
            <p:cNvSpPr/>
            <p:nvPr/>
          </p:nvSpPr>
          <p:spPr>
            <a:xfrm>
              <a:off x="6554029" y="6623180"/>
              <a:ext cx="321560" cy="237364"/>
            </a:xfrm>
            <a:custGeom>
              <a:rect b="b" l="l" r="r" t="t"/>
              <a:pathLst>
                <a:path extrusionOk="0" h="237364" w="321560">
                  <a:moveTo>
                    <a:pt x="8738" y="237245"/>
                  </a:moveTo>
                  <a:lnTo>
                    <a:pt x="7327" y="233290"/>
                  </a:lnTo>
                  <a:cubicBezTo>
                    <a:pt x="-16599" y="166097"/>
                    <a:pt x="18379" y="92210"/>
                    <a:pt x="85522" y="68124"/>
                  </a:cubicBezTo>
                  <a:lnTo>
                    <a:pt x="276453" y="-119"/>
                  </a:lnTo>
                  <a:lnTo>
                    <a:pt x="321357" y="125525"/>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66" name="Google Shape;4066;p214"/>
            <p:cNvSpPr/>
            <p:nvPr/>
          </p:nvSpPr>
          <p:spPr>
            <a:xfrm>
              <a:off x="6034880" y="6362435"/>
              <a:ext cx="151955" cy="397138"/>
            </a:xfrm>
            <a:custGeom>
              <a:rect b="b" l="l" r="r" t="t"/>
              <a:pathLst>
                <a:path extrusionOk="0" h="397138" w="151955">
                  <a:moveTo>
                    <a:pt x="151939" y="397138"/>
                  </a:moveTo>
                  <a:lnTo>
                    <a:pt x="48978" y="397130"/>
                  </a:lnTo>
                  <a:lnTo>
                    <a:pt x="0" y="0"/>
                  </a:lnTo>
                  <a:lnTo>
                    <a:pt x="151955" y="8"/>
                  </a:lnTo>
                  <a:lnTo>
                    <a:pt x="151939" y="397138"/>
                  </a:lnTo>
                  <a:close/>
                </a:path>
              </a:pathLst>
            </a:custGeom>
            <a:solidFill>
              <a:srgbClr val="FFB8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67" name="Google Shape;4067;p214"/>
            <p:cNvSpPr/>
            <p:nvPr/>
          </p:nvSpPr>
          <p:spPr>
            <a:xfrm>
              <a:off x="5881085" y="6725948"/>
              <a:ext cx="331985" cy="133429"/>
            </a:xfrm>
            <a:custGeom>
              <a:rect b="b" l="l" r="r" t="t"/>
              <a:pathLst>
                <a:path extrusionOk="0" h="133429" w="331985">
                  <a:moveTo>
                    <a:pt x="331783" y="133310"/>
                  </a:moveTo>
                  <a:lnTo>
                    <a:pt x="-203" y="133302"/>
                  </a:lnTo>
                  <a:lnTo>
                    <a:pt x="-203" y="129103"/>
                  </a:lnTo>
                  <a:cubicBezTo>
                    <a:pt x="-203" y="57736"/>
                    <a:pt x="57651" y="-119"/>
                    <a:pt x="129019" y="-119"/>
                  </a:cubicBezTo>
                  <a:lnTo>
                    <a:pt x="129027" y="-119"/>
                  </a:lnTo>
                  <a:lnTo>
                    <a:pt x="331783" y="-111"/>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68" name="Google Shape;4068;p214"/>
            <p:cNvSpPr/>
            <p:nvPr/>
          </p:nvSpPr>
          <p:spPr>
            <a:xfrm>
              <a:off x="6194705" y="4133945"/>
              <a:ext cx="226749" cy="138467"/>
            </a:xfrm>
            <a:custGeom>
              <a:rect b="b" l="l" r="r" t="t"/>
              <a:pathLst>
                <a:path extrusionOk="0" h="138467" w="226749">
                  <a:moveTo>
                    <a:pt x="226546" y="88355"/>
                  </a:moveTo>
                  <a:lnTo>
                    <a:pt x="181776" y="-119"/>
                  </a:lnTo>
                  <a:cubicBezTo>
                    <a:pt x="181776" y="-119"/>
                    <a:pt x="14964" y="41670"/>
                    <a:pt x="-203" y="138349"/>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69" name="Google Shape;4069;p214"/>
            <p:cNvSpPr/>
            <p:nvPr/>
          </p:nvSpPr>
          <p:spPr>
            <a:xfrm>
              <a:off x="5965831" y="5217302"/>
              <a:ext cx="841944" cy="1427679"/>
            </a:xfrm>
            <a:custGeom>
              <a:rect b="b" l="l" r="r" t="t"/>
              <a:pathLst>
                <a:path extrusionOk="0" h="1427679" w="841944">
                  <a:moveTo>
                    <a:pt x="640390" y="16796"/>
                  </a:moveTo>
                  <a:lnTo>
                    <a:pt x="518617" y="696313"/>
                  </a:lnTo>
                  <a:lnTo>
                    <a:pt x="841944" y="1268115"/>
                  </a:lnTo>
                  <a:lnTo>
                    <a:pt x="648788" y="1343698"/>
                  </a:lnTo>
                  <a:lnTo>
                    <a:pt x="321261" y="789423"/>
                  </a:lnTo>
                  <a:lnTo>
                    <a:pt x="279271" y="638257"/>
                  </a:lnTo>
                  <a:lnTo>
                    <a:pt x="254076" y="1427680"/>
                  </a:lnTo>
                  <a:lnTo>
                    <a:pt x="79874" y="1422389"/>
                  </a:lnTo>
                  <a:lnTo>
                    <a:pt x="0" y="685261"/>
                  </a:lnTo>
                  <a:lnTo>
                    <a:pt x="128105" y="0"/>
                  </a:lnTo>
                  <a:lnTo>
                    <a:pt x="640390" y="16796"/>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70" name="Google Shape;4070;p214"/>
            <p:cNvSpPr/>
            <p:nvPr/>
          </p:nvSpPr>
          <p:spPr>
            <a:xfrm>
              <a:off x="6009996" y="4169607"/>
              <a:ext cx="664198" cy="1225129"/>
            </a:xfrm>
            <a:custGeom>
              <a:rect b="b" l="l" r="r" t="t"/>
              <a:pathLst>
                <a:path extrusionOk="0" h="1225129" w="664198">
                  <a:moveTo>
                    <a:pt x="14418" y="1186959"/>
                  </a:moveTo>
                  <a:cubicBezTo>
                    <a:pt x="10639" y="1170129"/>
                    <a:pt x="-203" y="656425"/>
                    <a:pt x="-203" y="656425"/>
                  </a:cubicBezTo>
                  <a:cubicBezTo>
                    <a:pt x="-203" y="656425"/>
                    <a:pt x="178895" y="68482"/>
                    <a:pt x="180533" y="63653"/>
                  </a:cubicBezTo>
                  <a:lnTo>
                    <a:pt x="181171" y="61763"/>
                  </a:lnTo>
                  <a:lnTo>
                    <a:pt x="317145" y="10787"/>
                  </a:lnTo>
                  <a:cubicBezTo>
                    <a:pt x="319051" y="9913"/>
                    <a:pt x="364351" y="-10267"/>
                    <a:pt x="401420" y="6554"/>
                  </a:cubicBezTo>
                  <a:cubicBezTo>
                    <a:pt x="420669" y="15918"/>
                    <a:pt x="434803" y="33293"/>
                    <a:pt x="440060" y="54037"/>
                  </a:cubicBezTo>
                  <a:cubicBezTo>
                    <a:pt x="455487" y="65525"/>
                    <a:pt x="566619" y="190027"/>
                    <a:pt x="566619" y="358888"/>
                  </a:cubicBezTo>
                  <a:lnTo>
                    <a:pt x="570818" y="757370"/>
                  </a:lnTo>
                  <a:lnTo>
                    <a:pt x="663996" y="1189378"/>
                  </a:lnTo>
                  <a:lnTo>
                    <a:pt x="659880" y="1190252"/>
                  </a:lnTo>
                  <a:cubicBezTo>
                    <a:pt x="657336" y="1190797"/>
                    <a:pt x="543752" y="1225011"/>
                    <a:pt x="364863" y="1225011"/>
                  </a:cubicBezTo>
                  <a:cubicBezTo>
                    <a:pt x="265471" y="1225011"/>
                    <a:pt x="14418" y="1186959"/>
                    <a:pt x="14418" y="118695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71" name="Google Shape;4071;p214"/>
            <p:cNvSpPr/>
            <p:nvPr/>
          </p:nvSpPr>
          <p:spPr>
            <a:xfrm>
              <a:off x="6053836" y="3738537"/>
              <a:ext cx="367550" cy="367550"/>
            </a:xfrm>
            <a:custGeom>
              <a:rect b="b" l="l" r="r" t="t"/>
              <a:pathLst>
                <a:path extrusionOk="0" h="367550" w="367550">
                  <a:moveTo>
                    <a:pt x="367550" y="183775"/>
                  </a:moveTo>
                  <a:cubicBezTo>
                    <a:pt x="367550" y="285271"/>
                    <a:pt x="285271" y="367550"/>
                    <a:pt x="183775" y="367550"/>
                  </a:cubicBezTo>
                  <a:cubicBezTo>
                    <a:pt x="82279" y="367550"/>
                    <a:pt x="0" y="285271"/>
                    <a:pt x="0" y="183775"/>
                  </a:cubicBezTo>
                  <a:cubicBezTo>
                    <a:pt x="0" y="82279"/>
                    <a:pt x="82279" y="0"/>
                    <a:pt x="183775" y="0"/>
                  </a:cubicBezTo>
                  <a:cubicBezTo>
                    <a:pt x="285271" y="0"/>
                    <a:pt x="367550" y="82279"/>
                    <a:pt x="367550" y="183775"/>
                  </a:cubicBezTo>
                  <a:close/>
                </a:path>
              </a:pathLst>
            </a:custGeom>
            <a:solidFill>
              <a:srgbClr val="FFB8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72" name="Google Shape;4072;p214"/>
            <p:cNvSpPr/>
            <p:nvPr/>
          </p:nvSpPr>
          <p:spPr>
            <a:xfrm>
              <a:off x="6130434" y="4731941"/>
              <a:ext cx="368988" cy="448593"/>
            </a:xfrm>
            <a:custGeom>
              <a:rect b="b" l="l" r="r" t="t"/>
              <a:pathLst>
                <a:path extrusionOk="0" h="448593" w="368988">
                  <a:moveTo>
                    <a:pt x="368988" y="0"/>
                  </a:moveTo>
                  <a:lnTo>
                    <a:pt x="47483" y="448594"/>
                  </a:lnTo>
                  <a:lnTo>
                    <a:pt x="0" y="239103"/>
                  </a:lnTo>
                  <a:lnTo>
                    <a:pt x="368988" y="0"/>
                  </a:lnTo>
                  <a:close/>
                </a:path>
              </a:pathLst>
            </a:custGeom>
            <a:solidFill>
              <a:srgbClr val="0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73" name="Google Shape;4073;p214"/>
            <p:cNvSpPr/>
            <p:nvPr/>
          </p:nvSpPr>
          <p:spPr>
            <a:xfrm>
              <a:off x="5845819" y="4886231"/>
              <a:ext cx="395764" cy="304063"/>
            </a:xfrm>
            <a:custGeom>
              <a:rect b="b" l="l" r="r" t="t"/>
              <a:pathLst>
                <a:path extrusionOk="0" h="304063" w="395764">
                  <a:moveTo>
                    <a:pt x="82774" y="303859"/>
                  </a:moveTo>
                  <a:cubicBezTo>
                    <a:pt x="126292" y="302129"/>
                    <a:pt x="160171" y="265447"/>
                    <a:pt x="158440" y="221927"/>
                  </a:cubicBezTo>
                  <a:cubicBezTo>
                    <a:pt x="158256" y="217283"/>
                    <a:pt x="157668" y="212672"/>
                    <a:pt x="156668" y="208137"/>
                  </a:cubicBezTo>
                  <a:lnTo>
                    <a:pt x="395561" y="61599"/>
                  </a:lnTo>
                  <a:lnTo>
                    <a:pt x="263652" y="-119"/>
                  </a:lnTo>
                  <a:lnTo>
                    <a:pt x="57016" y="148502"/>
                  </a:lnTo>
                  <a:cubicBezTo>
                    <a:pt x="14959" y="160705"/>
                    <a:pt x="-9245" y="204694"/>
                    <a:pt x="2958" y="246752"/>
                  </a:cubicBezTo>
                  <a:cubicBezTo>
                    <a:pt x="13170" y="281940"/>
                    <a:pt x="46166" y="305547"/>
                    <a:pt x="82774" y="303859"/>
                  </a:cubicBezTo>
                  <a:close/>
                </a:path>
              </a:pathLst>
            </a:custGeom>
            <a:solidFill>
              <a:srgbClr val="FFB8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74" name="Google Shape;4074;p214"/>
            <p:cNvSpPr/>
            <p:nvPr/>
          </p:nvSpPr>
          <p:spPr>
            <a:xfrm>
              <a:off x="6012113" y="4889775"/>
              <a:ext cx="165803" cy="180559"/>
            </a:xfrm>
            <a:custGeom>
              <a:rect b="b" l="l" r="r" t="t"/>
              <a:pathLst>
                <a:path extrusionOk="0" h="180559" w="165803">
                  <a:moveTo>
                    <a:pt x="81823" y="0"/>
                  </a:moveTo>
                  <a:lnTo>
                    <a:pt x="0" y="57334"/>
                  </a:lnTo>
                  <a:lnTo>
                    <a:pt x="69394" y="180559"/>
                  </a:lnTo>
                  <a:lnTo>
                    <a:pt x="165804" y="100777"/>
                  </a:lnTo>
                  <a:lnTo>
                    <a:pt x="81823" y="0"/>
                  </a:ln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75" name="Google Shape;4075;p214"/>
            <p:cNvSpPr/>
            <p:nvPr/>
          </p:nvSpPr>
          <p:spPr>
            <a:xfrm>
              <a:off x="6051097" y="4196589"/>
              <a:ext cx="437801" cy="880825"/>
            </a:xfrm>
            <a:custGeom>
              <a:rect b="b" l="l" r="r" t="t"/>
              <a:pathLst>
                <a:path extrusionOk="0" h="880825" w="437801">
                  <a:moveTo>
                    <a:pt x="-203" y="696687"/>
                  </a:moveTo>
                  <a:lnTo>
                    <a:pt x="192256" y="473600"/>
                  </a:lnTo>
                  <a:lnTo>
                    <a:pt x="118521" y="165901"/>
                  </a:lnTo>
                  <a:cubicBezTo>
                    <a:pt x="101187" y="93602"/>
                    <a:pt x="145747" y="20933"/>
                    <a:pt x="218056" y="3599"/>
                  </a:cubicBezTo>
                  <a:cubicBezTo>
                    <a:pt x="277472" y="-10636"/>
                    <a:pt x="339022" y="16910"/>
                    <a:pt x="367979" y="70709"/>
                  </a:cubicBezTo>
                  <a:lnTo>
                    <a:pt x="369658" y="73824"/>
                  </a:lnTo>
                  <a:lnTo>
                    <a:pt x="437599" y="530749"/>
                  </a:lnTo>
                  <a:lnTo>
                    <a:pt x="96182" y="880707"/>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76" name="Google Shape;4076;p214"/>
            <p:cNvSpPr/>
            <p:nvPr/>
          </p:nvSpPr>
          <p:spPr>
            <a:xfrm>
              <a:off x="6034339" y="3663650"/>
              <a:ext cx="402987" cy="423694"/>
            </a:xfrm>
            <a:custGeom>
              <a:rect b="b" l="l" r="r" t="t"/>
              <a:pathLst>
                <a:path extrusionOk="0" h="423694" w="402987">
                  <a:moveTo>
                    <a:pt x="359601" y="418099"/>
                  </a:moveTo>
                  <a:lnTo>
                    <a:pt x="207066" y="423575"/>
                  </a:lnTo>
                  <a:cubicBezTo>
                    <a:pt x="197769" y="423911"/>
                    <a:pt x="172533" y="323570"/>
                    <a:pt x="169233" y="302751"/>
                  </a:cubicBezTo>
                  <a:cubicBezTo>
                    <a:pt x="163833" y="274718"/>
                    <a:pt x="138462" y="255042"/>
                    <a:pt x="109967" y="256788"/>
                  </a:cubicBezTo>
                  <a:cubicBezTo>
                    <a:pt x="98546" y="257872"/>
                    <a:pt x="69757" y="236541"/>
                    <a:pt x="40044" y="211279"/>
                  </a:cubicBezTo>
                  <a:cubicBezTo>
                    <a:pt x="-16366" y="163326"/>
                    <a:pt x="-13426" y="73256"/>
                    <a:pt x="48535" y="32735"/>
                  </a:cubicBezTo>
                  <a:cubicBezTo>
                    <a:pt x="50231" y="31627"/>
                    <a:pt x="51886" y="30619"/>
                    <a:pt x="53523" y="29704"/>
                  </a:cubicBezTo>
                  <a:cubicBezTo>
                    <a:pt x="92608" y="7826"/>
                    <a:pt x="138336" y="478"/>
                    <a:pt x="183131" y="-85"/>
                  </a:cubicBezTo>
                  <a:cubicBezTo>
                    <a:pt x="223736" y="-597"/>
                    <a:pt x="265492" y="4517"/>
                    <a:pt x="301268" y="23741"/>
                  </a:cubicBezTo>
                  <a:cubicBezTo>
                    <a:pt x="365396" y="58190"/>
                    <a:pt x="399526" y="133487"/>
                    <a:pt x="402524" y="206232"/>
                  </a:cubicBezTo>
                  <a:cubicBezTo>
                    <a:pt x="405522" y="278968"/>
                    <a:pt x="382209" y="350100"/>
                    <a:pt x="355746" y="417923"/>
                  </a:cubicBezTo>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4077" name="Google Shape;4077;p214"/>
          <p:cNvSpPr txBox="1"/>
          <p:nvPr>
            <p:ph type="title"/>
          </p:nvPr>
        </p:nvSpPr>
        <p:spPr>
          <a:xfrm>
            <a:off x="576087" y="467418"/>
            <a:ext cx="10095000" cy="571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Every Business has its </a:t>
            </a:r>
            <a:r>
              <a:rPr lang="en-US">
                <a:solidFill>
                  <a:schemeClr val="lt2"/>
                </a:solidFill>
                <a:latin typeface="Avant Garde Demi SFDC"/>
                <a:ea typeface="Avant Garde Demi SFDC"/>
                <a:cs typeface="Avant Garde Demi SFDC"/>
                <a:sym typeface="Avant Garde Demi SFDC"/>
              </a:rPr>
              <a:t>goals</a:t>
            </a:r>
            <a:r>
              <a:rPr lang="en-US">
                <a:solidFill>
                  <a:schemeClr val="dk1"/>
                </a:solidFill>
                <a:latin typeface="Avant Garde Demi SFDC"/>
                <a:ea typeface="Avant Garde Demi SFDC"/>
                <a:cs typeface="Avant Garde Demi SFDC"/>
                <a:sym typeface="Avant Garde Demi SFDC"/>
              </a:rPr>
              <a:t>...</a:t>
            </a:r>
            <a:endParaRPr>
              <a:latin typeface="Avant Garde Demi SFDC"/>
              <a:ea typeface="Avant Garde Demi SFDC"/>
              <a:cs typeface="Avant Garde Demi SFDC"/>
              <a:sym typeface="Avant Garde Demi SFDC"/>
            </a:endParaRPr>
          </a:p>
        </p:txBody>
      </p:sp>
      <p:sp>
        <p:nvSpPr>
          <p:cNvPr id="4078" name="Google Shape;4078;p214"/>
          <p:cNvSpPr txBox="1"/>
          <p:nvPr/>
        </p:nvSpPr>
        <p:spPr>
          <a:xfrm>
            <a:off x="7343905" y="4766887"/>
            <a:ext cx="4234800" cy="5427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2400" u="none" cap="none" strike="noStrike">
                <a:solidFill>
                  <a:srgbClr val="FD0051"/>
                </a:solidFill>
                <a:latin typeface="Avant Garde Demi SFDC"/>
                <a:ea typeface="Avant Garde Demi SFDC"/>
                <a:cs typeface="Avant Garde Demi SFDC"/>
                <a:sym typeface="Avant Garde Demi SFDC"/>
              </a:rPr>
              <a:t>You</a:t>
            </a:r>
            <a:r>
              <a:rPr i="0" lang="en-US" sz="2400" u="none" cap="none" strike="noStrike">
                <a:solidFill>
                  <a:schemeClr val="dk1"/>
                </a:solidFill>
                <a:latin typeface="Avant Garde Demi SFDC"/>
                <a:ea typeface="Avant Garde Demi SFDC"/>
                <a:cs typeface="Avant Garde Demi SFDC"/>
                <a:sym typeface="Avant Garde Demi SFDC"/>
              </a:rPr>
              <a:t> can help achieve them with data.</a:t>
            </a:r>
            <a:endParaRPr i="0" sz="2400" u="none" cap="none" strike="noStrike">
              <a:solidFill>
                <a:schemeClr val="dk1"/>
              </a:solidFill>
              <a:latin typeface="Avant Garde Demi SFDC"/>
              <a:ea typeface="Avant Garde Demi SFDC"/>
              <a:cs typeface="Avant Garde Demi SFDC"/>
              <a:sym typeface="Avant Garde Demi SFDC"/>
            </a:endParaRPr>
          </a:p>
        </p:txBody>
      </p:sp>
      <p:pic>
        <p:nvPicPr>
          <p:cNvPr id="4079" name="Google Shape;4079;p214"/>
          <p:cNvPicPr preferRelativeResize="0"/>
          <p:nvPr/>
        </p:nvPicPr>
        <p:blipFill rotWithShape="1">
          <a:blip r:embed="rId3">
            <a:alphaModFix/>
          </a:blip>
          <a:srcRect b="0" l="0" r="0" t="0"/>
          <a:stretch/>
        </p:blipFill>
        <p:spPr>
          <a:xfrm>
            <a:off x="7343905" y="3035546"/>
            <a:ext cx="4074753" cy="1089787"/>
          </a:xfrm>
          <a:prstGeom prst="rect">
            <a:avLst/>
          </a:prstGeom>
          <a:noFill/>
          <a:ln>
            <a:noFill/>
          </a:ln>
        </p:spPr>
      </p:pic>
      <p:pic>
        <p:nvPicPr>
          <p:cNvPr id="4080" name="Google Shape;4080;p214"/>
          <p:cNvPicPr preferRelativeResize="0"/>
          <p:nvPr/>
        </p:nvPicPr>
        <p:blipFill rotWithShape="1">
          <a:blip r:embed="rId4">
            <a:alphaModFix/>
          </a:blip>
          <a:srcRect b="0" l="0" r="0" t="0"/>
          <a:stretch/>
        </p:blipFill>
        <p:spPr>
          <a:xfrm>
            <a:off x="7807663" y="1496925"/>
            <a:ext cx="3147248" cy="1195913"/>
          </a:xfrm>
          <a:prstGeom prst="rect">
            <a:avLst/>
          </a:prstGeom>
          <a:noFill/>
          <a:ln>
            <a:noFill/>
          </a:ln>
        </p:spPr>
      </p:pic>
      <p:sp>
        <p:nvSpPr>
          <p:cNvPr id="4081" name="Google Shape;4081;p214"/>
          <p:cNvSpPr txBox="1"/>
          <p:nvPr/>
        </p:nvSpPr>
        <p:spPr>
          <a:xfrm>
            <a:off x="864900" y="5129474"/>
            <a:ext cx="39228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i="0" lang="en-US" sz="1800" u="none" cap="none" strike="noStrike">
                <a:solidFill>
                  <a:schemeClr val="dk1"/>
                </a:solidFill>
                <a:latin typeface="Salesforce Sans"/>
                <a:ea typeface="Salesforce Sans"/>
                <a:cs typeface="Salesforce Sans"/>
                <a:sym typeface="Salesforce Sans"/>
              </a:rPr>
              <a:t>Effective Stakeholder collaboration</a:t>
            </a:r>
            <a:endParaRPr>
              <a:latin typeface="Salesforce Sans"/>
              <a:ea typeface="Salesforce Sans"/>
              <a:cs typeface="Salesforce Sans"/>
              <a:sym typeface="Salesforce Sans"/>
            </a:endParaRPr>
          </a:p>
          <a:p>
            <a:pPr indent="0" lvl="0" marL="0" marR="0" rtl="0" algn="l">
              <a:lnSpc>
                <a:spcPct val="200000"/>
              </a:lnSpc>
              <a:spcBef>
                <a:spcPts val="0"/>
              </a:spcBef>
              <a:spcAft>
                <a:spcPts val="0"/>
              </a:spcAft>
              <a:buNone/>
            </a:pPr>
            <a:r>
              <a:rPr i="0" lang="en-US" sz="1800" u="none" cap="none" strike="noStrike">
                <a:solidFill>
                  <a:schemeClr val="dk1"/>
                </a:solidFill>
                <a:latin typeface="Salesforce Sans"/>
                <a:ea typeface="Salesforce Sans"/>
                <a:cs typeface="Salesforce Sans"/>
                <a:sym typeface="Salesforce Sans"/>
              </a:rPr>
              <a:t>Design Thinking</a:t>
            </a:r>
            <a:endParaRPr>
              <a:latin typeface="Salesforce Sans"/>
              <a:ea typeface="Salesforce Sans"/>
              <a:cs typeface="Salesforce Sans"/>
              <a:sym typeface="Salesforce Sans"/>
            </a:endParaRPr>
          </a:p>
          <a:p>
            <a:pPr indent="0" lvl="0" marL="0" marR="0" rtl="0" algn="l">
              <a:lnSpc>
                <a:spcPct val="200000"/>
              </a:lnSpc>
              <a:spcBef>
                <a:spcPts val="0"/>
              </a:spcBef>
              <a:spcAft>
                <a:spcPts val="0"/>
              </a:spcAft>
              <a:buNone/>
            </a:pPr>
            <a:r>
              <a:rPr i="0" lang="en-US" sz="1800" u="none" cap="none" strike="noStrike">
                <a:solidFill>
                  <a:schemeClr val="dk1"/>
                </a:solidFill>
                <a:latin typeface="Salesforce Sans"/>
                <a:ea typeface="Salesforce Sans"/>
                <a:cs typeface="Salesforce Sans"/>
                <a:sym typeface="Salesforce Sans"/>
              </a:rPr>
              <a:t>Wireframing</a:t>
            </a:r>
            <a:endParaRPr>
              <a:latin typeface="Salesforce Sans"/>
              <a:ea typeface="Salesforce Sans"/>
              <a:cs typeface="Salesforce Sans"/>
              <a:sym typeface="Salesforc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8"/>
                                        </p:tgtEl>
                                        <p:attrNameLst>
                                          <p:attrName>style.visibility</p:attrName>
                                        </p:attrNameLst>
                                      </p:cBhvr>
                                      <p:to>
                                        <p:strVal val="visible"/>
                                      </p:to>
                                    </p:set>
                                    <p:animEffect filter="fade" transition="in">
                                      <p:cBhvr>
                                        <p:cTn dur="500"/>
                                        <p:tgtEl>
                                          <p:spTgt spid="40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5" name="Shape 4085"/>
        <p:cNvGrpSpPr/>
        <p:nvPr/>
      </p:nvGrpSpPr>
      <p:grpSpPr>
        <a:xfrm>
          <a:off x="0" y="0"/>
          <a:ext cx="0" cy="0"/>
          <a:chOff x="0" y="0"/>
          <a:chExt cx="0" cy="0"/>
        </a:xfrm>
      </p:grpSpPr>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9" name="Shape 4089"/>
        <p:cNvGrpSpPr/>
        <p:nvPr/>
      </p:nvGrpSpPr>
      <p:grpSpPr>
        <a:xfrm>
          <a:off x="0" y="0"/>
          <a:ext cx="0" cy="0"/>
          <a:chOff x="0" y="0"/>
          <a:chExt cx="0" cy="0"/>
        </a:xfrm>
      </p:grpSpPr>
      <p:pic>
        <p:nvPicPr>
          <p:cNvPr id="4090" name="Google Shape;4090;p216"/>
          <p:cNvPicPr preferRelativeResize="0"/>
          <p:nvPr/>
        </p:nvPicPr>
        <p:blipFill rotWithShape="1">
          <a:blip r:embed="rId3">
            <a:alphaModFix/>
          </a:blip>
          <a:srcRect b="0" l="0" r="0" t="0"/>
          <a:stretch/>
        </p:blipFill>
        <p:spPr>
          <a:xfrm>
            <a:off x="0" y="0"/>
            <a:ext cx="12188952" cy="68562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4" name="Shape 4094"/>
        <p:cNvGrpSpPr/>
        <p:nvPr/>
      </p:nvGrpSpPr>
      <p:grpSpPr>
        <a:xfrm>
          <a:off x="0" y="0"/>
          <a:ext cx="0" cy="0"/>
          <a:chOff x="0" y="0"/>
          <a:chExt cx="0" cy="0"/>
        </a:xfrm>
      </p:grpSpPr>
      <p:sp>
        <p:nvSpPr>
          <p:cNvPr id="4095" name="Google Shape;4095;p217"/>
          <p:cNvSpPr/>
          <p:nvPr/>
        </p:nvSpPr>
        <p:spPr>
          <a:xfrm>
            <a:off x="8614063" y="2108663"/>
            <a:ext cx="3109500" cy="310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4096" name="Google Shape;4096;p217"/>
          <p:cNvPicPr preferRelativeResize="0"/>
          <p:nvPr/>
        </p:nvPicPr>
        <p:blipFill rotWithShape="1">
          <a:blip r:embed="rId4">
            <a:alphaModFix/>
          </a:blip>
          <a:srcRect b="189" l="17440" r="19867" t="-190"/>
          <a:stretch/>
        </p:blipFill>
        <p:spPr>
          <a:xfrm>
            <a:off x="971180" y="4304488"/>
            <a:ext cx="1827300" cy="1827300"/>
          </a:xfrm>
          <a:prstGeom prst="ellipse">
            <a:avLst/>
          </a:prstGeom>
          <a:noFill/>
          <a:ln cap="flat" cmpd="sng" w="76200">
            <a:solidFill>
              <a:schemeClr val="lt1"/>
            </a:solidFill>
            <a:prstDash val="solid"/>
            <a:round/>
            <a:headEnd len="sm" w="sm" type="none"/>
            <a:tailEnd len="sm" w="sm" type="none"/>
          </a:ln>
        </p:spPr>
      </p:pic>
      <p:sp>
        <p:nvSpPr>
          <p:cNvPr id="4097" name="Google Shape;4097;p217"/>
          <p:cNvSpPr txBox="1"/>
          <p:nvPr/>
        </p:nvSpPr>
        <p:spPr>
          <a:xfrm>
            <a:off x="3095575" y="4550669"/>
            <a:ext cx="5518500" cy="2847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500"/>
              </a:spcBef>
              <a:spcAft>
                <a:spcPts val="600"/>
              </a:spcAft>
              <a:buNone/>
            </a:pPr>
            <a:r>
              <a:rPr i="0" lang="en-US" sz="2000" u="none" cap="none" strike="noStrike">
                <a:solidFill>
                  <a:srgbClr val="06204D"/>
                </a:solidFill>
                <a:latin typeface="Avant Garde Demi SFDC"/>
                <a:ea typeface="Avant Garde Demi SFDC"/>
                <a:cs typeface="Avant Garde Demi SFDC"/>
                <a:sym typeface="Avant Garde Demi SFDC"/>
              </a:rPr>
              <a:t>Shreya Arya</a:t>
            </a:r>
            <a:br>
              <a:rPr i="0" lang="en-US" sz="1600" u="none" cap="none" strike="noStrike">
                <a:solidFill>
                  <a:srgbClr val="000000"/>
                </a:solidFill>
                <a:latin typeface="Avant Garde Demi SFDC"/>
                <a:ea typeface="Avant Garde Demi SFDC"/>
                <a:cs typeface="Avant Garde Demi SFDC"/>
                <a:sym typeface="Avant Garde Demi SFDC"/>
              </a:rPr>
            </a:br>
            <a:endParaRPr>
              <a:latin typeface="Avant Garde Demi SFDC"/>
              <a:ea typeface="Avant Garde Demi SFDC"/>
              <a:cs typeface="Avant Garde Demi SFDC"/>
              <a:sym typeface="Avant Garde Demi SFDC"/>
            </a:endParaRPr>
          </a:p>
        </p:txBody>
      </p:sp>
      <p:pic>
        <p:nvPicPr>
          <p:cNvPr id="4098" name="Google Shape;4098;p217"/>
          <p:cNvPicPr preferRelativeResize="0"/>
          <p:nvPr/>
        </p:nvPicPr>
        <p:blipFill>
          <a:blip r:embed="rId5">
            <a:alphaModFix/>
          </a:blip>
          <a:stretch>
            <a:fillRect/>
          </a:stretch>
        </p:blipFill>
        <p:spPr>
          <a:xfrm>
            <a:off x="8730750" y="2225338"/>
            <a:ext cx="2876126" cy="2876126"/>
          </a:xfrm>
          <a:prstGeom prst="rect">
            <a:avLst/>
          </a:prstGeom>
          <a:noFill/>
          <a:ln>
            <a:noFill/>
          </a:ln>
        </p:spPr>
      </p:pic>
      <p:pic>
        <p:nvPicPr>
          <p:cNvPr id="4099" name="Google Shape;4099;p217"/>
          <p:cNvPicPr preferRelativeResize="0"/>
          <p:nvPr/>
        </p:nvPicPr>
        <p:blipFill>
          <a:blip r:embed="rId6">
            <a:alphaModFix/>
          </a:blip>
          <a:stretch>
            <a:fillRect/>
          </a:stretch>
        </p:blipFill>
        <p:spPr>
          <a:xfrm rot="-514076">
            <a:off x="436770" y="2017801"/>
            <a:ext cx="534400" cy="534376"/>
          </a:xfrm>
          <a:prstGeom prst="rect">
            <a:avLst/>
          </a:prstGeom>
          <a:noFill/>
          <a:ln>
            <a:noFill/>
          </a:ln>
        </p:spPr>
      </p:pic>
      <p:sp>
        <p:nvSpPr>
          <p:cNvPr id="4100" name="Google Shape;4100;p217"/>
          <p:cNvSpPr txBox="1"/>
          <p:nvPr/>
        </p:nvSpPr>
        <p:spPr>
          <a:xfrm>
            <a:off x="3095575" y="5327950"/>
            <a:ext cx="6388800" cy="28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500"/>
              </a:spcBef>
              <a:spcAft>
                <a:spcPts val="600"/>
              </a:spcAft>
              <a:buNone/>
            </a:pPr>
            <a:r>
              <a:rPr lang="en-US" sz="2000">
                <a:solidFill>
                  <a:srgbClr val="06204D"/>
                </a:solidFill>
                <a:latin typeface="Salesforce Sans"/>
                <a:ea typeface="Salesforce Sans"/>
                <a:cs typeface="Salesforce Sans"/>
                <a:sym typeface="Salesforce Sans"/>
              </a:rPr>
              <a:t>@datavizfairy  |  datavizfairy.co.uk</a:t>
            </a:r>
            <a:endParaRPr sz="2000">
              <a:solidFill>
                <a:srgbClr val="06204D"/>
              </a:solidFill>
              <a:latin typeface="Salesforce Sans"/>
              <a:ea typeface="Salesforce Sans"/>
              <a:cs typeface="Salesforce Sans"/>
              <a:sym typeface="Salesforce Sans"/>
            </a:endParaRPr>
          </a:p>
        </p:txBody>
      </p:sp>
      <p:sp>
        <p:nvSpPr>
          <p:cNvPr id="4101" name="Google Shape;4101;p217"/>
          <p:cNvSpPr txBox="1"/>
          <p:nvPr/>
        </p:nvSpPr>
        <p:spPr>
          <a:xfrm>
            <a:off x="3095563" y="4933469"/>
            <a:ext cx="5518500" cy="28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500"/>
              </a:spcBef>
              <a:spcAft>
                <a:spcPts val="600"/>
              </a:spcAft>
              <a:buNone/>
            </a:pPr>
            <a:r>
              <a:rPr lang="en-US" sz="2000">
                <a:solidFill>
                  <a:srgbClr val="06204D"/>
                </a:solidFill>
                <a:latin typeface="Salesforce Sans"/>
                <a:ea typeface="Salesforce Sans"/>
                <a:cs typeface="Salesforce Sans"/>
                <a:sym typeface="Salesforce Sans"/>
              </a:rPr>
              <a:t>Tableau/Alteryx Consultant</a:t>
            </a:r>
            <a:endParaRPr sz="2000">
              <a:solidFill>
                <a:srgbClr val="06204D"/>
              </a:solidFill>
              <a:latin typeface="Salesforce Sans"/>
              <a:ea typeface="Salesforce Sans"/>
              <a:cs typeface="Salesforce Sans"/>
              <a:sym typeface="Salesforce Sans"/>
            </a:endParaRPr>
          </a:p>
        </p:txBody>
      </p:sp>
      <p:pic>
        <p:nvPicPr>
          <p:cNvPr id="4102" name="Google Shape;4102;p217"/>
          <p:cNvPicPr preferRelativeResize="0"/>
          <p:nvPr/>
        </p:nvPicPr>
        <p:blipFill rotWithShape="1">
          <a:blip r:embed="rId7">
            <a:alphaModFix/>
          </a:blip>
          <a:srcRect b="0" l="0" r="0" t="0"/>
          <a:stretch/>
        </p:blipFill>
        <p:spPr>
          <a:xfrm>
            <a:off x="9864804" y="5440007"/>
            <a:ext cx="608050" cy="608050"/>
          </a:xfrm>
          <a:prstGeom prst="rect">
            <a:avLst/>
          </a:prstGeom>
          <a:noFill/>
          <a:ln>
            <a:noFill/>
          </a:ln>
        </p:spPr>
      </p:pic>
      <p:sp>
        <p:nvSpPr>
          <p:cNvPr id="4103" name="Google Shape;4103;p217"/>
          <p:cNvSpPr/>
          <p:nvPr/>
        </p:nvSpPr>
        <p:spPr>
          <a:xfrm>
            <a:off x="9106225" y="5439975"/>
            <a:ext cx="608100" cy="608100"/>
          </a:xfrm>
          <a:prstGeom prst="ellipse">
            <a:avLst/>
          </a:prstGeom>
          <a:solidFill>
            <a:schemeClr val="lt1"/>
          </a:solidFill>
          <a:ln cap="flat" cmpd="sng" w="9525">
            <a:solidFill>
              <a:srgbClr val="D7BF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sp>
        <p:nvSpPr>
          <p:cNvPr id="4104" name="Google Shape;4104;p217"/>
          <p:cNvSpPr/>
          <p:nvPr/>
        </p:nvSpPr>
        <p:spPr>
          <a:xfrm>
            <a:off x="10623325" y="5439975"/>
            <a:ext cx="608100" cy="608100"/>
          </a:xfrm>
          <a:prstGeom prst="ellipse">
            <a:avLst/>
          </a:prstGeom>
          <a:solidFill>
            <a:schemeClr val="lt1"/>
          </a:solidFill>
          <a:ln cap="flat" cmpd="sng" w="9525">
            <a:solidFill>
              <a:srgbClr val="D7BFF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lesforce Sans"/>
              <a:ea typeface="Salesforce Sans"/>
              <a:cs typeface="Salesforce Sans"/>
              <a:sym typeface="Salesforce Sans"/>
            </a:endParaRPr>
          </a:p>
        </p:txBody>
      </p:sp>
      <p:pic>
        <p:nvPicPr>
          <p:cNvPr id="4105" name="Google Shape;4105;p217"/>
          <p:cNvPicPr preferRelativeResize="0"/>
          <p:nvPr/>
        </p:nvPicPr>
        <p:blipFill>
          <a:blip r:embed="rId8">
            <a:alphaModFix/>
          </a:blip>
          <a:stretch>
            <a:fillRect/>
          </a:stretch>
        </p:blipFill>
        <p:spPr>
          <a:xfrm>
            <a:off x="9221200" y="5554948"/>
            <a:ext cx="378150" cy="378150"/>
          </a:xfrm>
          <a:prstGeom prst="rect">
            <a:avLst/>
          </a:prstGeom>
          <a:noFill/>
          <a:ln>
            <a:noFill/>
          </a:ln>
        </p:spPr>
      </p:pic>
      <p:pic>
        <p:nvPicPr>
          <p:cNvPr id="4106" name="Google Shape;4106;p217"/>
          <p:cNvPicPr preferRelativeResize="0"/>
          <p:nvPr/>
        </p:nvPicPr>
        <p:blipFill>
          <a:blip r:embed="rId9">
            <a:alphaModFix amt="80000"/>
          </a:blip>
          <a:stretch>
            <a:fillRect/>
          </a:stretch>
        </p:blipFill>
        <p:spPr>
          <a:xfrm>
            <a:off x="10788171" y="5601675"/>
            <a:ext cx="278417" cy="284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2" name="Shape 1992"/>
        <p:cNvGrpSpPr/>
        <p:nvPr/>
      </p:nvGrpSpPr>
      <p:grpSpPr>
        <a:xfrm>
          <a:off x="0" y="0"/>
          <a:ext cx="0" cy="0"/>
          <a:chOff x="0" y="0"/>
          <a:chExt cx="0" cy="0"/>
        </a:xfrm>
      </p:grpSpPr>
      <p:sp>
        <p:nvSpPr>
          <p:cNvPr id="1993" name="Google Shape;1993;p158"/>
          <p:cNvSpPr txBox="1"/>
          <p:nvPr>
            <p:ph type="ctrTitle"/>
          </p:nvPr>
        </p:nvSpPr>
        <p:spPr>
          <a:xfrm>
            <a:off x="562381" y="4502225"/>
            <a:ext cx="11064300" cy="679800"/>
          </a:xfrm>
          <a:prstGeom prst="rect">
            <a:avLst/>
          </a:prstGeom>
          <a:noFill/>
          <a:ln>
            <a:noFill/>
          </a:ln>
        </p:spPr>
        <p:txBody>
          <a:bodyPr anchorCtr="0" anchor="t" bIns="0" lIns="0" spcFirstLastPara="1" rIns="0" wrap="square" tIns="0">
            <a:noAutofit/>
          </a:bodyPr>
          <a:lstStyle/>
          <a:p>
            <a:pPr indent="0" lvl="0" marL="0" rtl="0" algn="ctr">
              <a:lnSpc>
                <a:spcPct val="95000"/>
              </a:lnSpc>
              <a:spcBef>
                <a:spcPts val="0"/>
              </a:spcBef>
              <a:spcAft>
                <a:spcPts val="0"/>
              </a:spcAft>
              <a:buClr>
                <a:schemeClr val="accent1"/>
              </a:buClr>
              <a:buSzPts val="1400"/>
              <a:buFont typeface="Arial"/>
              <a:buNone/>
            </a:pPr>
            <a:r>
              <a:rPr lang="en-US"/>
              <a:t>Setting the Scene…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7" name="Shape 1997"/>
        <p:cNvGrpSpPr/>
        <p:nvPr/>
      </p:nvGrpSpPr>
      <p:grpSpPr>
        <a:xfrm>
          <a:off x="0" y="0"/>
          <a:ext cx="0" cy="0"/>
          <a:chOff x="0" y="0"/>
          <a:chExt cx="0" cy="0"/>
        </a:xfrm>
      </p:grpSpPr>
      <p:grpSp>
        <p:nvGrpSpPr>
          <p:cNvPr id="1998" name="Google Shape;1998;p159"/>
          <p:cNvGrpSpPr/>
          <p:nvPr/>
        </p:nvGrpSpPr>
        <p:grpSpPr>
          <a:xfrm>
            <a:off x="576083" y="1297296"/>
            <a:ext cx="6554311" cy="5563248"/>
            <a:chOff x="576083" y="1297296"/>
            <a:chExt cx="6554311" cy="5563248"/>
          </a:xfrm>
        </p:grpSpPr>
        <p:sp>
          <p:nvSpPr>
            <p:cNvPr id="1999" name="Google Shape;1999;p159"/>
            <p:cNvSpPr/>
            <p:nvPr/>
          </p:nvSpPr>
          <p:spPr>
            <a:xfrm rot="-1840136">
              <a:off x="274518" y="2628027"/>
              <a:ext cx="5291414" cy="268555"/>
            </a:xfrm>
            <a:custGeom>
              <a:rect b="b" l="l" r="r" t="t"/>
              <a:pathLst>
                <a:path extrusionOk="0" h="268595" w="5292208">
                  <a:moveTo>
                    <a:pt x="-203" y="-119"/>
                  </a:moveTo>
                  <a:lnTo>
                    <a:pt x="5292005" y="-119"/>
                  </a:lnTo>
                  <a:lnTo>
                    <a:pt x="5292005" y="268476"/>
                  </a:lnTo>
                  <a:lnTo>
                    <a:pt x="-203" y="268476"/>
                  </a:lnTo>
                  <a:close/>
                </a:path>
              </a:pathLst>
            </a:custGeom>
            <a:solidFill>
              <a:srgbClr val="D1E9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00" name="Google Shape;2000;p159"/>
            <p:cNvSpPr/>
            <p:nvPr/>
          </p:nvSpPr>
          <p:spPr>
            <a:xfrm rot="-1840136">
              <a:off x="1264080" y="2854217"/>
              <a:ext cx="5291414" cy="268555"/>
            </a:xfrm>
            <a:custGeom>
              <a:rect b="b" l="l" r="r" t="t"/>
              <a:pathLst>
                <a:path extrusionOk="0" h="268595" w="5292208">
                  <a:moveTo>
                    <a:pt x="-203" y="-119"/>
                  </a:moveTo>
                  <a:lnTo>
                    <a:pt x="5292005" y="-119"/>
                  </a:lnTo>
                  <a:lnTo>
                    <a:pt x="5292005" y="268476"/>
                  </a:lnTo>
                  <a:lnTo>
                    <a:pt x="-203" y="268476"/>
                  </a:lnTo>
                  <a:close/>
                </a:path>
              </a:pathLst>
            </a:custGeom>
            <a:solidFill>
              <a:srgbClr val="D1E9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01" name="Google Shape;2001;p159"/>
            <p:cNvSpPr/>
            <p:nvPr/>
          </p:nvSpPr>
          <p:spPr>
            <a:xfrm rot="-1840136">
              <a:off x="2140547" y="3101604"/>
              <a:ext cx="5291414" cy="268555"/>
            </a:xfrm>
            <a:custGeom>
              <a:rect b="b" l="l" r="r" t="t"/>
              <a:pathLst>
                <a:path extrusionOk="0" h="268595" w="5292208">
                  <a:moveTo>
                    <a:pt x="-203" y="-119"/>
                  </a:moveTo>
                  <a:lnTo>
                    <a:pt x="5292005" y="-119"/>
                  </a:lnTo>
                  <a:lnTo>
                    <a:pt x="5292005" y="268477"/>
                  </a:lnTo>
                  <a:lnTo>
                    <a:pt x="-203" y="268477"/>
                  </a:lnTo>
                  <a:close/>
                </a:path>
              </a:pathLst>
            </a:custGeom>
            <a:solidFill>
              <a:srgbClr val="D1E9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02" name="Google Shape;2002;p159"/>
            <p:cNvSpPr/>
            <p:nvPr/>
          </p:nvSpPr>
          <p:spPr>
            <a:xfrm>
              <a:off x="2116160" y="1610085"/>
              <a:ext cx="2850924" cy="2850924"/>
            </a:xfrm>
            <a:custGeom>
              <a:rect b="b" l="l" r="r" t="t"/>
              <a:pathLst>
                <a:path extrusionOk="0" h="2850924" w="2850924">
                  <a:moveTo>
                    <a:pt x="2850925" y="1425462"/>
                  </a:moveTo>
                  <a:cubicBezTo>
                    <a:pt x="2850925" y="2212724"/>
                    <a:pt x="2212724" y="2850925"/>
                    <a:pt x="1425463" y="2850925"/>
                  </a:cubicBezTo>
                  <a:cubicBezTo>
                    <a:pt x="638201" y="2850925"/>
                    <a:pt x="0" y="2212723"/>
                    <a:pt x="0" y="1425462"/>
                  </a:cubicBezTo>
                  <a:cubicBezTo>
                    <a:pt x="0" y="638201"/>
                    <a:pt x="638202" y="0"/>
                    <a:pt x="1425463" y="0"/>
                  </a:cubicBezTo>
                  <a:cubicBezTo>
                    <a:pt x="2212724" y="0"/>
                    <a:pt x="2850925" y="638201"/>
                    <a:pt x="2850925" y="142546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03" name="Google Shape;2003;p159"/>
            <p:cNvSpPr/>
            <p:nvPr/>
          </p:nvSpPr>
          <p:spPr>
            <a:xfrm>
              <a:off x="2105562" y="1599486"/>
              <a:ext cx="2872121" cy="2872121"/>
            </a:xfrm>
            <a:custGeom>
              <a:rect b="b" l="l" r="r" t="t"/>
              <a:pathLst>
                <a:path extrusionOk="0" h="2872121" w="2872121">
                  <a:moveTo>
                    <a:pt x="-203" y="1435942"/>
                  </a:moveTo>
                  <a:cubicBezTo>
                    <a:pt x="-203" y="644092"/>
                    <a:pt x="644008" y="-119"/>
                    <a:pt x="1435858" y="-119"/>
                  </a:cubicBezTo>
                  <a:cubicBezTo>
                    <a:pt x="2227707" y="-119"/>
                    <a:pt x="2871918" y="644092"/>
                    <a:pt x="2871918" y="1435942"/>
                  </a:cubicBezTo>
                  <a:cubicBezTo>
                    <a:pt x="2871918" y="2227784"/>
                    <a:pt x="2227707" y="2872003"/>
                    <a:pt x="1435858" y="2872003"/>
                  </a:cubicBezTo>
                  <a:cubicBezTo>
                    <a:pt x="644008" y="2872003"/>
                    <a:pt x="-203" y="2227784"/>
                    <a:pt x="-203" y="1435942"/>
                  </a:cubicBezTo>
                  <a:close/>
                  <a:moveTo>
                    <a:pt x="21002" y="1435942"/>
                  </a:moveTo>
                  <a:cubicBezTo>
                    <a:pt x="21002" y="2216093"/>
                    <a:pt x="655706" y="2850798"/>
                    <a:pt x="1435858" y="2850798"/>
                  </a:cubicBezTo>
                  <a:cubicBezTo>
                    <a:pt x="2216009" y="2850798"/>
                    <a:pt x="2850713" y="2216093"/>
                    <a:pt x="2850713" y="1435942"/>
                  </a:cubicBezTo>
                  <a:cubicBezTo>
                    <a:pt x="2850713" y="655791"/>
                    <a:pt x="2216009" y="21087"/>
                    <a:pt x="1435858" y="21087"/>
                  </a:cubicBezTo>
                  <a:cubicBezTo>
                    <a:pt x="655698" y="21087"/>
                    <a:pt x="21002" y="655791"/>
                    <a:pt x="21002" y="143594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04" name="Google Shape;2004;p159"/>
            <p:cNvSpPr/>
            <p:nvPr/>
          </p:nvSpPr>
          <p:spPr>
            <a:xfrm>
              <a:off x="3287521" y="2787635"/>
              <a:ext cx="508203" cy="508211"/>
            </a:xfrm>
            <a:custGeom>
              <a:rect b="b" l="l" r="r" t="t"/>
              <a:pathLst>
                <a:path extrusionOk="0" h="508211" w="508203">
                  <a:moveTo>
                    <a:pt x="-203" y="253991"/>
                  </a:moveTo>
                  <a:lnTo>
                    <a:pt x="-203" y="253991"/>
                  </a:lnTo>
                  <a:cubicBezTo>
                    <a:pt x="-203" y="113650"/>
                    <a:pt x="113558" y="-119"/>
                    <a:pt x="253899" y="-119"/>
                  </a:cubicBezTo>
                  <a:cubicBezTo>
                    <a:pt x="394231" y="-119"/>
                    <a:pt x="508001" y="113650"/>
                    <a:pt x="508001" y="253991"/>
                  </a:cubicBezTo>
                  <a:cubicBezTo>
                    <a:pt x="508001" y="394324"/>
                    <a:pt x="394240" y="508093"/>
                    <a:pt x="253899" y="508093"/>
                  </a:cubicBezTo>
                  <a:cubicBezTo>
                    <a:pt x="113558" y="508093"/>
                    <a:pt x="-203" y="394324"/>
                    <a:pt x="-203" y="253991"/>
                  </a:cubicBezTo>
                  <a:close/>
                  <a:moveTo>
                    <a:pt x="253899" y="12277"/>
                  </a:moveTo>
                  <a:cubicBezTo>
                    <a:pt x="120469" y="12428"/>
                    <a:pt x="12336" y="120562"/>
                    <a:pt x="12193" y="253991"/>
                  </a:cubicBezTo>
                  <a:lnTo>
                    <a:pt x="12193" y="253991"/>
                  </a:lnTo>
                  <a:cubicBezTo>
                    <a:pt x="12193" y="387479"/>
                    <a:pt x="120402" y="495698"/>
                    <a:pt x="253899" y="495698"/>
                  </a:cubicBezTo>
                  <a:cubicBezTo>
                    <a:pt x="387387" y="495698"/>
                    <a:pt x="495605" y="387479"/>
                    <a:pt x="495605" y="253991"/>
                  </a:cubicBezTo>
                  <a:cubicBezTo>
                    <a:pt x="495605" y="120495"/>
                    <a:pt x="387387" y="12285"/>
                    <a:pt x="253899" y="12285"/>
                  </a:cubicBezTo>
                  <a:close/>
                </a:path>
              </a:pathLst>
            </a:custGeom>
            <a:solidFill>
              <a:srgbClr val="3F3D5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05" name="Google Shape;2005;p159"/>
            <p:cNvSpPr/>
            <p:nvPr/>
          </p:nvSpPr>
          <p:spPr>
            <a:xfrm>
              <a:off x="3058202" y="2558324"/>
              <a:ext cx="966832" cy="966832"/>
            </a:xfrm>
            <a:custGeom>
              <a:rect b="b" l="l" r="r" t="t"/>
              <a:pathLst>
                <a:path extrusionOk="0" h="966832" w="966832">
                  <a:moveTo>
                    <a:pt x="-203" y="483302"/>
                  </a:moveTo>
                  <a:lnTo>
                    <a:pt x="-203" y="483302"/>
                  </a:lnTo>
                  <a:cubicBezTo>
                    <a:pt x="-203" y="216317"/>
                    <a:pt x="216233" y="-119"/>
                    <a:pt x="483217" y="-119"/>
                  </a:cubicBezTo>
                  <a:cubicBezTo>
                    <a:pt x="750202" y="-119"/>
                    <a:pt x="966630" y="216317"/>
                    <a:pt x="966630" y="483302"/>
                  </a:cubicBezTo>
                  <a:cubicBezTo>
                    <a:pt x="966630" y="750286"/>
                    <a:pt x="750202" y="966714"/>
                    <a:pt x="483217" y="966714"/>
                  </a:cubicBezTo>
                  <a:cubicBezTo>
                    <a:pt x="216233" y="966714"/>
                    <a:pt x="-203" y="750286"/>
                    <a:pt x="-203" y="483302"/>
                  </a:cubicBezTo>
                  <a:close/>
                  <a:moveTo>
                    <a:pt x="483217" y="12277"/>
                  </a:moveTo>
                  <a:cubicBezTo>
                    <a:pt x="223077" y="12277"/>
                    <a:pt x="12193" y="223162"/>
                    <a:pt x="12193" y="483302"/>
                  </a:cubicBezTo>
                  <a:cubicBezTo>
                    <a:pt x="12193" y="743442"/>
                    <a:pt x="223077" y="954319"/>
                    <a:pt x="483217" y="954319"/>
                  </a:cubicBezTo>
                  <a:cubicBezTo>
                    <a:pt x="743357" y="954319"/>
                    <a:pt x="954243" y="743442"/>
                    <a:pt x="954243" y="483302"/>
                  </a:cubicBezTo>
                  <a:cubicBezTo>
                    <a:pt x="953949" y="223288"/>
                    <a:pt x="743231" y="12571"/>
                    <a:pt x="483217" y="12277"/>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06" name="Google Shape;2006;p159"/>
            <p:cNvSpPr/>
            <p:nvPr/>
          </p:nvSpPr>
          <p:spPr>
            <a:xfrm>
              <a:off x="2599581" y="2099703"/>
              <a:ext cx="1884083" cy="1884083"/>
            </a:xfrm>
            <a:custGeom>
              <a:rect b="b" l="l" r="r" t="t"/>
              <a:pathLst>
                <a:path extrusionOk="0" h="1884083" w="1884083">
                  <a:moveTo>
                    <a:pt x="-203" y="941923"/>
                  </a:moveTo>
                  <a:cubicBezTo>
                    <a:pt x="-203" y="421643"/>
                    <a:pt x="421559" y="-119"/>
                    <a:pt x="941839" y="-119"/>
                  </a:cubicBezTo>
                  <a:cubicBezTo>
                    <a:pt x="1462110" y="-119"/>
                    <a:pt x="1883881" y="421643"/>
                    <a:pt x="1883881" y="941923"/>
                  </a:cubicBezTo>
                  <a:cubicBezTo>
                    <a:pt x="1883881" y="1462195"/>
                    <a:pt x="1462110" y="1883965"/>
                    <a:pt x="941839" y="1883965"/>
                  </a:cubicBezTo>
                  <a:cubicBezTo>
                    <a:pt x="421802" y="1883377"/>
                    <a:pt x="385" y="1461951"/>
                    <a:pt x="-203" y="941923"/>
                  </a:cubicBezTo>
                  <a:close/>
                  <a:moveTo>
                    <a:pt x="941839" y="12277"/>
                  </a:moveTo>
                  <a:cubicBezTo>
                    <a:pt x="428412" y="12277"/>
                    <a:pt x="12193" y="428488"/>
                    <a:pt x="12193" y="941923"/>
                  </a:cubicBezTo>
                  <a:cubicBezTo>
                    <a:pt x="12193" y="1455350"/>
                    <a:pt x="428412" y="1871569"/>
                    <a:pt x="941839" y="1871569"/>
                  </a:cubicBezTo>
                  <a:cubicBezTo>
                    <a:pt x="1455266" y="1871569"/>
                    <a:pt x="1871485" y="1455350"/>
                    <a:pt x="1871485" y="941923"/>
                  </a:cubicBezTo>
                  <a:cubicBezTo>
                    <a:pt x="1870905" y="428731"/>
                    <a:pt x="1455031" y="12856"/>
                    <a:pt x="941839" y="12277"/>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07" name="Google Shape;2007;p159"/>
            <p:cNvSpPr/>
            <p:nvPr/>
          </p:nvSpPr>
          <p:spPr>
            <a:xfrm>
              <a:off x="3423868" y="2917792"/>
              <a:ext cx="235510" cy="235510"/>
            </a:xfrm>
            <a:custGeom>
              <a:rect b="b" l="l" r="r" t="t"/>
              <a:pathLst>
                <a:path extrusionOk="0" h="235510" w="235510">
                  <a:moveTo>
                    <a:pt x="235510" y="117755"/>
                  </a:moveTo>
                  <a:cubicBezTo>
                    <a:pt x="235510" y="182789"/>
                    <a:pt x="182789" y="235510"/>
                    <a:pt x="117755" y="235510"/>
                  </a:cubicBezTo>
                  <a:cubicBezTo>
                    <a:pt x="52721" y="235510"/>
                    <a:pt x="0" y="182789"/>
                    <a:pt x="0" y="117755"/>
                  </a:cubicBezTo>
                  <a:cubicBezTo>
                    <a:pt x="0" y="52721"/>
                    <a:pt x="52721" y="0"/>
                    <a:pt x="117755" y="0"/>
                  </a:cubicBezTo>
                  <a:cubicBezTo>
                    <a:pt x="182789" y="0"/>
                    <a:pt x="235510" y="52721"/>
                    <a:pt x="235510" y="117755"/>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08" name="Google Shape;2008;p159"/>
            <p:cNvSpPr/>
            <p:nvPr/>
          </p:nvSpPr>
          <p:spPr>
            <a:xfrm>
              <a:off x="3120184" y="3258663"/>
              <a:ext cx="235510" cy="235510"/>
            </a:xfrm>
            <a:custGeom>
              <a:rect b="b" l="l" r="r" t="t"/>
              <a:pathLst>
                <a:path extrusionOk="0" h="235510" w="235510">
                  <a:moveTo>
                    <a:pt x="235510" y="117755"/>
                  </a:moveTo>
                  <a:cubicBezTo>
                    <a:pt x="235510" y="182789"/>
                    <a:pt x="182789" y="235510"/>
                    <a:pt x="117755" y="235510"/>
                  </a:cubicBezTo>
                  <a:cubicBezTo>
                    <a:pt x="52720" y="235510"/>
                    <a:pt x="0" y="182789"/>
                    <a:pt x="0" y="117755"/>
                  </a:cubicBezTo>
                  <a:cubicBezTo>
                    <a:pt x="0" y="52721"/>
                    <a:pt x="52720" y="0"/>
                    <a:pt x="117755" y="0"/>
                  </a:cubicBezTo>
                  <a:cubicBezTo>
                    <a:pt x="182789" y="0"/>
                    <a:pt x="235510" y="52720"/>
                    <a:pt x="235510" y="117755"/>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09" name="Google Shape;2009;p159"/>
            <p:cNvSpPr/>
            <p:nvPr/>
          </p:nvSpPr>
          <p:spPr>
            <a:xfrm>
              <a:off x="4304956" y="3209081"/>
              <a:ext cx="235510" cy="235510"/>
            </a:xfrm>
            <a:custGeom>
              <a:rect b="b" l="l" r="r" t="t"/>
              <a:pathLst>
                <a:path extrusionOk="0" h="235510" w="235510">
                  <a:moveTo>
                    <a:pt x="235510" y="117755"/>
                  </a:moveTo>
                  <a:cubicBezTo>
                    <a:pt x="235510" y="182789"/>
                    <a:pt x="182789" y="235510"/>
                    <a:pt x="117755" y="235510"/>
                  </a:cubicBezTo>
                  <a:cubicBezTo>
                    <a:pt x="52721" y="235510"/>
                    <a:pt x="0" y="182789"/>
                    <a:pt x="0" y="117755"/>
                  </a:cubicBezTo>
                  <a:cubicBezTo>
                    <a:pt x="0" y="52721"/>
                    <a:pt x="52721" y="0"/>
                    <a:pt x="117755" y="0"/>
                  </a:cubicBezTo>
                  <a:cubicBezTo>
                    <a:pt x="182789" y="0"/>
                    <a:pt x="235510" y="52721"/>
                    <a:pt x="235510" y="117755"/>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10" name="Google Shape;2010;p159"/>
            <p:cNvSpPr/>
            <p:nvPr/>
          </p:nvSpPr>
          <p:spPr>
            <a:xfrm>
              <a:off x="3485844" y="2979768"/>
              <a:ext cx="111557" cy="111557"/>
            </a:xfrm>
            <a:custGeom>
              <a:rect b="b" l="l" r="r" t="t"/>
              <a:pathLst>
                <a:path extrusionOk="0" h="111557" w="111557">
                  <a:moveTo>
                    <a:pt x="111557" y="55779"/>
                  </a:moveTo>
                  <a:cubicBezTo>
                    <a:pt x="111557" y="86585"/>
                    <a:pt x="86585" y="111557"/>
                    <a:pt x="55779" y="111557"/>
                  </a:cubicBezTo>
                  <a:cubicBezTo>
                    <a:pt x="24973" y="111557"/>
                    <a:pt x="0" y="86584"/>
                    <a:pt x="0" y="55779"/>
                  </a:cubicBezTo>
                  <a:cubicBezTo>
                    <a:pt x="0" y="24973"/>
                    <a:pt x="24973" y="0"/>
                    <a:pt x="55779" y="0"/>
                  </a:cubicBezTo>
                  <a:cubicBezTo>
                    <a:pt x="86585" y="0"/>
                    <a:pt x="111557" y="24973"/>
                    <a:pt x="111557" y="55779"/>
                  </a:cubicBez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11" name="Google Shape;2011;p159"/>
            <p:cNvSpPr/>
            <p:nvPr/>
          </p:nvSpPr>
          <p:spPr>
            <a:xfrm>
              <a:off x="4366932" y="3271057"/>
              <a:ext cx="111557" cy="111557"/>
            </a:xfrm>
            <a:custGeom>
              <a:rect b="b" l="l" r="r" t="t"/>
              <a:pathLst>
                <a:path extrusionOk="0" h="111557" w="111557">
                  <a:moveTo>
                    <a:pt x="111558" y="55779"/>
                  </a:moveTo>
                  <a:cubicBezTo>
                    <a:pt x="111558" y="86585"/>
                    <a:pt x="86585" y="111558"/>
                    <a:pt x="55779" y="111558"/>
                  </a:cubicBezTo>
                  <a:cubicBezTo>
                    <a:pt x="24973" y="111558"/>
                    <a:pt x="0" y="86585"/>
                    <a:pt x="0" y="55779"/>
                  </a:cubicBezTo>
                  <a:cubicBezTo>
                    <a:pt x="0" y="24973"/>
                    <a:pt x="24973" y="0"/>
                    <a:pt x="55779" y="0"/>
                  </a:cubicBezTo>
                  <a:cubicBezTo>
                    <a:pt x="86585" y="0"/>
                    <a:pt x="111558" y="24973"/>
                    <a:pt x="111558" y="55779"/>
                  </a:cubicBez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12" name="Google Shape;2012;p159"/>
            <p:cNvSpPr/>
            <p:nvPr/>
          </p:nvSpPr>
          <p:spPr>
            <a:xfrm>
              <a:off x="3182160" y="3326837"/>
              <a:ext cx="111557" cy="111557"/>
            </a:xfrm>
            <a:custGeom>
              <a:rect b="b" l="l" r="r" t="t"/>
              <a:pathLst>
                <a:path extrusionOk="0" h="111557" w="111557">
                  <a:moveTo>
                    <a:pt x="111558" y="55779"/>
                  </a:moveTo>
                  <a:cubicBezTo>
                    <a:pt x="111558" y="86585"/>
                    <a:pt x="86585" y="111558"/>
                    <a:pt x="55779" y="111558"/>
                  </a:cubicBezTo>
                  <a:cubicBezTo>
                    <a:pt x="24973" y="111558"/>
                    <a:pt x="0" y="86585"/>
                    <a:pt x="0" y="55779"/>
                  </a:cubicBezTo>
                  <a:cubicBezTo>
                    <a:pt x="0" y="24973"/>
                    <a:pt x="24973" y="0"/>
                    <a:pt x="55779" y="0"/>
                  </a:cubicBezTo>
                  <a:cubicBezTo>
                    <a:pt x="86585" y="0"/>
                    <a:pt x="111558" y="24973"/>
                    <a:pt x="111558" y="55779"/>
                  </a:cubicBez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13" name="Google Shape;2013;p159"/>
            <p:cNvSpPr/>
            <p:nvPr/>
          </p:nvSpPr>
          <p:spPr>
            <a:xfrm>
              <a:off x="882832" y="2353807"/>
              <a:ext cx="111557" cy="111557"/>
            </a:xfrm>
            <a:custGeom>
              <a:rect b="b" l="l" r="r" t="t"/>
              <a:pathLst>
                <a:path extrusionOk="0" h="111557" w="111557">
                  <a:moveTo>
                    <a:pt x="111558" y="55779"/>
                  </a:moveTo>
                  <a:cubicBezTo>
                    <a:pt x="111558" y="86585"/>
                    <a:pt x="86585" y="111557"/>
                    <a:pt x="55779" y="111557"/>
                  </a:cubicBezTo>
                  <a:cubicBezTo>
                    <a:pt x="24973" y="111557"/>
                    <a:pt x="0" y="86584"/>
                    <a:pt x="0" y="55779"/>
                  </a:cubicBezTo>
                  <a:cubicBezTo>
                    <a:pt x="0" y="24973"/>
                    <a:pt x="24973" y="0"/>
                    <a:pt x="55779" y="0"/>
                  </a:cubicBezTo>
                  <a:cubicBezTo>
                    <a:pt x="86585" y="0"/>
                    <a:pt x="111558" y="24973"/>
                    <a:pt x="111558" y="55779"/>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14" name="Google Shape;2014;p159"/>
            <p:cNvSpPr/>
            <p:nvPr/>
          </p:nvSpPr>
          <p:spPr>
            <a:xfrm>
              <a:off x="1090448" y="2400289"/>
              <a:ext cx="2460479" cy="638349"/>
            </a:xfrm>
            <a:custGeom>
              <a:rect b="b" l="l" r="r" t="t"/>
              <a:pathLst>
                <a:path extrusionOk="0" h="638349" w="2460479">
                  <a:moveTo>
                    <a:pt x="2448076" y="12396"/>
                  </a:moveTo>
                  <a:lnTo>
                    <a:pt x="0" y="12396"/>
                  </a:lnTo>
                  <a:lnTo>
                    <a:pt x="0" y="0"/>
                  </a:lnTo>
                  <a:lnTo>
                    <a:pt x="2460480" y="0"/>
                  </a:lnTo>
                  <a:lnTo>
                    <a:pt x="2460480" y="638349"/>
                  </a:lnTo>
                  <a:lnTo>
                    <a:pt x="2448076" y="638349"/>
                  </a:lnTo>
                  <a:lnTo>
                    <a:pt x="2448076" y="12396"/>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15" name="Google Shape;2015;p159"/>
            <p:cNvSpPr/>
            <p:nvPr/>
          </p:nvSpPr>
          <p:spPr>
            <a:xfrm>
              <a:off x="777467" y="2248442"/>
              <a:ext cx="322277" cy="322277"/>
            </a:xfrm>
            <a:custGeom>
              <a:rect b="b" l="l" r="r" t="t"/>
              <a:pathLst>
                <a:path extrusionOk="0" h="322277" w="322277">
                  <a:moveTo>
                    <a:pt x="-203" y="161024"/>
                  </a:moveTo>
                  <a:cubicBezTo>
                    <a:pt x="-203" y="72029"/>
                    <a:pt x="71945" y="-119"/>
                    <a:pt x="160940" y="-119"/>
                  </a:cubicBezTo>
                  <a:cubicBezTo>
                    <a:pt x="249935" y="-119"/>
                    <a:pt x="322074" y="72029"/>
                    <a:pt x="322074" y="161024"/>
                  </a:cubicBezTo>
                  <a:cubicBezTo>
                    <a:pt x="322074" y="250019"/>
                    <a:pt x="249935" y="322159"/>
                    <a:pt x="160940" y="322159"/>
                  </a:cubicBezTo>
                  <a:cubicBezTo>
                    <a:pt x="71945" y="322159"/>
                    <a:pt x="-203" y="250019"/>
                    <a:pt x="-203" y="161024"/>
                  </a:cubicBezTo>
                  <a:close/>
                  <a:moveTo>
                    <a:pt x="160940" y="12277"/>
                  </a:moveTo>
                  <a:cubicBezTo>
                    <a:pt x="78789" y="12277"/>
                    <a:pt x="12192" y="78874"/>
                    <a:pt x="12192" y="161024"/>
                  </a:cubicBezTo>
                  <a:cubicBezTo>
                    <a:pt x="12192" y="243166"/>
                    <a:pt x="78789" y="309763"/>
                    <a:pt x="160940" y="309763"/>
                  </a:cubicBezTo>
                  <a:cubicBezTo>
                    <a:pt x="243082" y="309763"/>
                    <a:pt x="309679" y="243175"/>
                    <a:pt x="309679" y="161024"/>
                  </a:cubicBezTo>
                  <a:cubicBezTo>
                    <a:pt x="309586" y="78916"/>
                    <a:pt x="243048" y="12369"/>
                    <a:pt x="160940" y="12277"/>
                  </a:cubicBez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16" name="Google Shape;2016;p159"/>
            <p:cNvSpPr/>
            <p:nvPr/>
          </p:nvSpPr>
          <p:spPr>
            <a:xfrm>
              <a:off x="1254692" y="3958997"/>
              <a:ext cx="111557" cy="111557"/>
            </a:xfrm>
            <a:custGeom>
              <a:rect b="b" l="l" r="r" t="t"/>
              <a:pathLst>
                <a:path extrusionOk="0" h="111557" w="111557">
                  <a:moveTo>
                    <a:pt x="111558" y="55779"/>
                  </a:moveTo>
                  <a:cubicBezTo>
                    <a:pt x="111558" y="86585"/>
                    <a:pt x="86585" y="111558"/>
                    <a:pt x="55779" y="111558"/>
                  </a:cubicBezTo>
                  <a:cubicBezTo>
                    <a:pt x="24973" y="111558"/>
                    <a:pt x="0" y="86584"/>
                    <a:pt x="0" y="55779"/>
                  </a:cubicBezTo>
                  <a:cubicBezTo>
                    <a:pt x="0" y="24973"/>
                    <a:pt x="24973" y="0"/>
                    <a:pt x="55779" y="0"/>
                  </a:cubicBezTo>
                  <a:cubicBezTo>
                    <a:pt x="86585" y="0"/>
                    <a:pt x="111558" y="24973"/>
                    <a:pt x="111558" y="55779"/>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17" name="Google Shape;2017;p159"/>
            <p:cNvSpPr/>
            <p:nvPr/>
          </p:nvSpPr>
          <p:spPr>
            <a:xfrm>
              <a:off x="1149327" y="3853633"/>
              <a:ext cx="322277" cy="322277"/>
            </a:xfrm>
            <a:custGeom>
              <a:rect b="b" l="l" r="r" t="t"/>
              <a:pathLst>
                <a:path extrusionOk="0" h="322277" w="322277">
                  <a:moveTo>
                    <a:pt x="-203" y="161024"/>
                  </a:moveTo>
                  <a:lnTo>
                    <a:pt x="-203" y="161024"/>
                  </a:lnTo>
                  <a:cubicBezTo>
                    <a:pt x="-203" y="72029"/>
                    <a:pt x="71945" y="-119"/>
                    <a:pt x="160932" y="-119"/>
                  </a:cubicBezTo>
                  <a:cubicBezTo>
                    <a:pt x="249926" y="-119"/>
                    <a:pt x="322074" y="72029"/>
                    <a:pt x="322074" y="161024"/>
                  </a:cubicBezTo>
                  <a:cubicBezTo>
                    <a:pt x="322074" y="250019"/>
                    <a:pt x="249926" y="322159"/>
                    <a:pt x="160932" y="322159"/>
                  </a:cubicBezTo>
                  <a:cubicBezTo>
                    <a:pt x="71945" y="322159"/>
                    <a:pt x="-203" y="250019"/>
                    <a:pt x="-203" y="161024"/>
                  </a:cubicBezTo>
                  <a:close/>
                  <a:moveTo>
                    <a:pt x="160932" y="12277"/>
                  </a:moveTo>
                  <a:cubicBezTo>
                    <a:pt x="78790" y="12277"/>
                    <a:pt x="12193" y="78874"/>
                    <a:pt x="12193" y="161024"/>
                  </a:cubicBezTo>
                  <a:cubicBezTo>
                    <a:pt x="12193" y="243175"/>
                    <a:pt x="78790" y="309763"/>
                    <a:pt x="160932" y="309763"/>
                  </a:cubicBezTo>
                  <a:cubicBezTo>
                    <a:pt x="243082" y="309763"/>
                    <a:pt x="309679" y="243175"/>
                    <a:pt x="309679" y="161024"/>
                  </a:cubicBezTo>
                  <a:cubicBezTo>
                    <a:pt x="309586" y="78916"/>
                    <a:pt x="243048" y="12378"/>
                    <a:pt x="160932" y="12277"/>
                  </a:cubicBez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18" name="Google Shape;2018;p159"/>
            <p:cNvSpPr/>
            <p:nvPr/>
          </p:nvSpPr>
          <p:spPr>
            <a:xfrm>
              <a:off x="6096079" y="2614106"/>
              <a:ext cx="111557" cy="111557"/>
            </a:xfrm>
            <a:custGeom>
              <a:rect b="b" l="l" r="r" t="t"/>
              <a:pathLst>
                <a:path extrusionOk="0" h="111557" w="111557">
                  <a:moveTo>
                    <a:pt x="111558" y="55779"/>
                  </a:moveTo>
                  <a:cubicBezTo>
                    <a:pt x="111558" y="86585"/>
                    <a:pt x="86585" y="111558"/>
                    <a:pt x="55779" y="111558"/>
                  </a:cubicBezTo>
                  <a:cubicBezTo>
                    <a:pt x="24973" y="111558"/>
                    <a:pt x="0" y="86585"/>
                    <a:pt x="0" y="55779"/>
                  </a:cubicBezTo>
                  <a:cubicBezTo>
                    <a:pt x="0" y="24973"/>
                    <a:pt x="24973" y="0"/>
                    <a:pt x="55779" y="0"/>
                  </a:cubicBezTo>
                  <a:cubicBezTo>
                    <a:pt x="86584" y="0"/>
                    <a:pt x="111558" y="24973"/>
                    <a:pt x="111558" y="55779"/>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19" name="Google Shape;2019;p159"/>
            <p:cNvSpPr/>
            <p:nvPr/>
          </p:nvSpPr>
          <p:spPr>
            <a:xfrm>
              <a:off x="5990715" y="2508742"/>
              <a:ext cx="322277" cy="322277"/>
            </a:xfrm>
            <a:custGeom>
              <a:rect b="b" l="l" r="r" t="t"/>
              <a:pathLst>
                <a:path extrusionOk="0" h="322277" w="322277">
                  <a:moveTo>
                    <a:pt x="-203" y="161024"/>
                  </a:moveTo>
                  <a:cubicBezTo>
                    <a:pt x="-203" y="72029"/>
                    <a:pt x="71945" y="-119"/>
                    <a:pt x="160940" y="-119"/>
                  </a:cubicBezTo>
                  <a:cubicBezTo>
                    <a:pt x="249934" y="-119"/>
                    <a:pt x="322074" y="72029"/>
                    <a:pt x="322074" y="161024"/>
                  </a:cubicBezTo>
                  <a:cubicBezTo>
                    <a:pt x="322074" y="250019"/>
                    <a:pt x="249934" y="322159"/>
                    <a:pt x="160940" y="322159"/>
                  </a:cubicBezTo>
                  <a:cubicBezTo>
                    <a:pt x="71945" y="322159"/>
                    <a:pt x="-203" y="250019"/>
                    <a:pt x="-203" y="161024"/>
                  </a:cubicBezTo>
                  <a:close/>
                  <a:moveTo>
                    <a:pt x="160940" y="12277"/>
                  </a:moveTo>
                  <a:cubicBezTo>
                    <a:pt x="78832" y="12378"/>
                    <a:pt x="12285" y="78916"/>
                    <a:pt x="12193" y="161024"/>
                  </a:cubicBezTo>
                  <a:lnTo>
                    <a:pt x="12193" y="161024"/>
                  </a:lnTo>
                  <a:cubicBezTo>
                    <a:pt x="12193" y="243175"/>
                    <a:pt x="78790" y="309763"/>
                    <a:pt x="160940" y="309763"/>
                  </a:cubicBezTo>
                  <a:cubicBezTo>
                    <a:pt x="243090" y="309763"/>
                    <a:pt x="309679" y="243175"/>
                    <a:pt x="309679" y="161024"/>
                  </a:cubicBezTo>
                  <a:cubicBezTo>
                    <a:pt x="309679" y="78874"/>
                    <a:pt x="243090" y="12277"/>
                    <a:pt x="160940" y="12277"/>
                  </a:cubicBez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20" name="Google Shape;2020;p159"/>
            <p:cNvSpPr/>
            <p:nvPr/>
          </p:nvSpPr>
          <p:spPr>
            <a:xfrm>
              <a:off x="4416513" y="2663687"/>
              <a:ext cx="1580500" cy="663148"/>
            </a:xfrm>
            <a:custGeom>
              <a:rect b="b" l="l" r="r" t="t"/>
              <a:pathLst>
                <a:path extrusionOk="0" h="663148" w="1580500">
                  <a:moveTo>
                    <a:pt x="0" y="24884"/>
                  </a:moveTo>
                  <a:lnTo>
                    <a:pt x="1580307" y="0"/>
                  </a:lnTo>
                  <a:lnTo>
                    <a:pt x="1580500" y="12387"/>
                  </a:lnTo>
                  <a:lnTo>
                    <a:pt x="12396" y="37086"/>
                  </a:lnTo>
                  <a:lnTo>
                    <a:pt x="12396" y="663149"/>
                  </a:lnTo>
                  <a:lnTo>
                    <a:pt x="0" y="663149"/>
                  </a:lnTo>
                  <a:lnTo>
                    <a:pt x="0" y="24884"/>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21" name="Google Shape;2021;p159"/>
            <p:cNvSpPr/>
            <p:nvPr/>
          </p:nvSpPr>
          <p:spPr>
            <a:xfrm>
              <a:off x="1465416" y="3382616"/>
              <a:ext cx="1778720" cy="638349"/>
            </a:xfrm>
            <a:custGeom>
              <a:rect b="b" l="l" r="r" t="t"/>
              <a:pathLst>
                <a:path extrusionOk="0" h="638349" w="1778720">
                  <a:moveTo>
                    <a:pt x="0" y="625962"/>
                  </a:moveTo>
                  <a:lnTo>
                    <a:pt x="1766325" y="625962"/>
                  </a:lnTo>
                  <a:lnTo>
                    <a:pt x="1766325" y="0"/>
                  </a:lnTo>
                  <a:lnTo>
                    <a:pt x="1778721" y="0"/>
                  </a:lnTo>
                  <a:lnTo>
                    <a:pt x="1778721" y="638349"/>
                  </a:lnTo>
                  <a:lnTo>
                    <a:pt x="0" y="638349"/>
                  </a:lnTo>
                  <a:lnTo>
                    <a:pt x="0" y="625962"/>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22" name="Google Shape;2022;p159"/>
            <p:cNvSpPr/>
            <p:nvPr/>
          </p:nvSpPr>
          <p:spPr>
            <a:xfrm>
              <a:off x="597740" y="2700874"/>
              <a:ext cx="681742" cy="43383"/>
            </a:xfrm>
            <a:custGeom>
              <a:rect b="b" l="l" r="r" t="t"/>
              <a:pathLst>
                <a:path extrusionOk="0" h="43383" w="681742">
                  <a:moveTo>
                    <a:pt x="0" y="0"/>
                  </a:moveTo>
                  <a:lnTo>
                    <a:pt x="681742" y="0"/>
                  </a:lnTo>
                  <a:lnTo>
                    <a:pt x="681742" y="43383"/>
                  </a:lnTo>
                  <a:lnTo>
                    <a:pt x="0" y="43383"/>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23" name="Google Shape;2023;p159"/>
            <p:cNvSpPr/>
            <p:nvPr/>
          </p:nvSpPr>
          <p:spPr>
            <a:xfrm>
              <a:off x="597740" y="2824822"/>
              <a:ext cx="681742" cy="43383"/>
            </a:xfrm>
            <a:custGeom>
              <a:rect b="b" l="l" r="r" t="t"/>
              <a:pathLst>
                <a:path extrusionOk="0" h="43383" w="681742">
                  <a:moveTo>
                    <a:pt x="0" y="0"/>
                  </a:moveTo>
                  <a:lnTo>
                    <a:pt x="681742" y="0"/>
                  </a:lnTo>
                  <a:lnTo>
                    <a:pt x="681742" y="43384"/>
                  </a:lnTo>
                  <a:lnTo>
                    <a:pt x="0" y="43384"/>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24" name="Google Shape;2024;p159"/>
            <p:cNvSpPr/>
            <p:nvPr/>
          </p:nvSpPr>
          <p:spPr>
            <a:xfrm>
              <a:off x="597740" y="2948778"/>
              <a:ext cx="681742" cy="43383"/>
            </a:xfrm>
            <a:custGeom>
              <a:rect b="b" l="l" r="r" t="t"/>
              <a:pathLst>
                <a:path extrusionOk="0" h="43383" w="681742">
                  <a:moveTo>
                    <a:pt x="0" y="0"/>
                  </a:moveTo>
                  <a:lnTo>
                    <a:pt x="681742" y="0"/>
                  </a:lnTo>
                  <a:lnTo>
                    <a:pt x="681742" y="43383"/>
                  </a:lnTo>
                  <a:lnTo>
                    <a:pt x="0" y="43383"/>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25" name="Google Shape;2025;p159"/>
            <p:cNvSpPr/>
            <p:nvPr/>
          </p:nvSpPr>
          <p:spPr>
            <a:xfrm>
              <a:off x="969599" y="4306064"/>
              <a:ext cx="681742" cy="43383"/>
            </a:xfrm>
            <a:custGeom>
              <a:rect b="b" l="l" r="r" t="t"/>
              <a:pathLst>
                <a:path extrusionOk="0" h="43383" w="681742">
                  <a:moveTo>
                    <a:pt x="0" y="0"/>
                  </a:moveTo>
                  <a:lnTo>
                    <a:pt x="681742" y="0"/>
                  </a:lnTo>
                  <a:lnTo>
                    <a:pt x="681742" y="43384"/>
                  </a:lnTo>
                  <a:lnTo>
                    <a:pt x="0" y="43384"/>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26" name="Google Shape;2026;p159"/>
            <p:cNvSpPr/>
            <p:nvPr/>
          </p:nvSpPr>
          <p:spPr>
            <a:xfrm>
              <a:off x="969599" y="4430012"/>
              <a:ext cx="681742" cy="43383"/>
            </a:xfrm>
            <a:custGeom>
              <a:rect b="b" l="l" r="r" t="t"/>
              <a:pathLst>
                <a:path extrusionOk="0" h="43383" w="681742">
                  <a:moveTo>
                    <a:pt x="0" y="0"/>
                  </a:moveTo>
                  <a:lnTo>
                    <a:pt x="681742" y="0"/>
                  </a:lnTo>
                  <a:lnTo>
                    <a:pt x="681742" y="43384"/>
                  </a:lnTo>
                  <a:lnTo>
                    <a:pt x="0" y="43384"/>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27" name="Google Shape;2027;p159"/>
            <p:cNvSpPr/>
            <p:nvPr/>
          </p:nvSpPr>
          <p:spPr>
            <a:xfrm>
              <a:off x="969599" y="4553968"/>
              <a:ext cx="681742" cy="43383"/>
            </a:xfrm>
            <a:custGeom>
              <a:rect b="b" l="l" r="r" t="t"/>
              <a:pathLst>
                <a:path extrusionOk="0" h="43383" w="681742">
                  <a:moveTo>
                    <a:pt x="0" y="0"/>
                  </a:moveTo>
                  <a:lnTo>
                    <a:pt x="681742" y="0"/>
                  </a:lnTo>
                  <a:lnTo>
                    <a:pt x="681742" y="43383"/>
                  </a:lnTo>
                  <a:lnTo>
                    <a:pt x="0" y="43383"/>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28" name="Google Shape;2028;p159"/>
            <p:cNvSpPr/>
            <p:nvPr/>
          </p:nvSpPr>
          <p:spPr>
            <a:xfrm>
              <a:off x="5810986" y="2967371"/>
              <a:ext cx="681742" cy="43383"/>
            </a:xfrm>
            <a:custGeom>
              <a:rect b="b" l="l" r="r" t="t"/>
              <a:pathLst>
                <a:path extrusionOk="0" h="43383" w="681742">
                  <a:moveTo>
                    <a:pt x="0" y="0"/>
                  </a:moveTo>
                  <a:lnTo>
                    <a:pt x="681742" y="0"/>
                  </a:lnTo>
                  <a:lnTo>
                    <a:pt x="681742" y="43383"/>
                  </a:lnTo>
                  <a:lnTo>
                    <a:pt x="0" y="43383"/>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29" name="Google Shape;2029;p159"/>
            <p:cNvSpPr/>
            <p:nvPr/>
          </p:nvSpPr>
          <p:spPr>
            <a:xfrm>
              <a:off x="5810986" y="3091319"/>
              <a:ext cx="681742" cy="43383"/>
            </a:xfrm>
            <a:custGeom>
              <a:rect b="b" l="l" r="r" t="t"/>
              <a:pathLst>
                <a:path extrusionOk="0" h="43383" w="681742">
                  <a:moveTo>
                    <a:pt x="0" y="0"/>
                  </a:moveTo>
                  <a:lnTo>
                    <a:pt x="681742" y="0"/>
                  </a:lnTo>
                  <a:lnTo>
                    <a:pt x="681742" y="43384"/>
                  </a:lnTo>
                  <a:lnTo>
                    <a:pt x="0" y="43384"/>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30" name="Google Shape;2030;p159"/>
            <p:cNvSpPr/>
            <p:nvPr/>
          </p:nvSpPr>
          <p:spPr>
            <a:xfrm>
              <a:off x="5810986" y="3215275"/>
              <a:ext cx="681742" cy="43383"/>
            </a:xfrm>
            <a:custGeom>
              <a:rect b="b" l="l" r="r" t="t"/>
              <a:pathLst>
                <a:path extrusionOk="0" h="43383" w="681742">
                  <a:moveTo>
                    <a:pt x="0" y="0"/>
                  </a:moveTo>
                  <a:lnTo>
                    <a:pt x="681742" y="0"/>
                  </a:lnTo>
                  <a:lnTo>
                    <a:pt x="681742" y="43383"/>
                  </a:lnTo>
                  <a:lnTo>
                    <a:pt x="0" y="43383"/>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31" name="Google Shape;2031;p159"/>
            <p:cNvSpPr/>
            <p:nvPr/>
          </p:nvSpPr>
          <p:spPr>
            <a:xfrm>
              <a:off x="6540539" y="6289716"/>
              <a:ext cx="276734" cy="408610"/>
            </a:xfrm>
            <a:custGeom>
              <a:rect b="b" l="l" r="r" t="t"/>
              <a:pathLst>
                <a:path extrusionOk="0" h="408610" w="276734">
                  <a:moveTo>
                    <a:pt x="276735" y="373960"/>
                  </a:moveTo>
                  <a:lnTo>
                    <a:pt x="179787" y="408611"/>
                  </a:lnTo>
                  <a:lnTo>
                    <a:pt x="0" y="51137"/>
                  </a:lnTo>
                  <a:lnTo>
                    <a:pt x="143095" y="0"/>
                  </a:lnTo>
                  <a:lnTo>
                    <a:pt x="276735" y="373960"/>
                  </a:lnTo>
                  <a:close/>
                </a:path>
              </a:pathLst>
            </a:custGeom>
            <a:solidFill>
              <a:srgbClr val="FFB8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32" name="Google Shape;2032;p159"/>
            <p:cNvSpPr/>
            <p:nvPr/>
          </p:nvSpPr>
          <p:spPr>
            <a:xfrm>
              <a:off x="6554029" y="6623180"/>
              <a:ext cx="321560" cy="237364"/>
            </a:xfrm>
            <a:custGeom>
              <a:rect b="b" l="l" r="r" t="t"/>
              <a:pathLst>
                <a:path extrusionOk="0" h="237364" w="321560">
                  <a:moveTo>
                    <a:pt x="8738" y="237245"/>
                  </a:moveTo>
                  <a:lnTo>
                    <a:pt x="7327" y="233290"/>
                  </a:lnTo>
                  <a:cubicBezTo>
                    <a:pt x="-16599" y="166097"/>
                    <a:pt x="18379" y="92210"/>
                    <a:pt x="85522" y="68124"/>
                  </a:cubicBezTo>
                  <a:lnTo>
                    <a:pt x="276453" y="-119"/>
                  </a:lnTo>
                  <a:lnTo>
                    <a:pt x="321357" y="125525"/>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33" name="Google Shape;2033;p159"/>
            <p:cNvSpPr/>
            <p:nvPr/>
          </p:nvSpPr>
          <p:spPr>
            <a:xfrm>
              <a:off x="6034880" y="6362435"/>
              <a:ext cx="151955" cy="397138"/>
            </a:xfrm>
            <a:custGeom>
              <a:rect b="b" l="l" r="r" t="t"/>
              <a:pathLst>
                <a:path extrusionOk="0" h="397138" w="151955">
                  <a:moveTo>
                    <a:pt x="151939" y="397138"/>
                  </a:moveTo>
                  <a:lnTo>
                    <a:pt x="48978" y="397130"/>
                  </a:lnTo>
                  <a:lnTo>
                    <a:pt x="0" y="0"/>
                  </a:lnTo>
                  <a:lnTo>
                    <a:pt x="151955" y="8"/>
                  </a:lnTo>
                  <a:lnTo>
                    <a:pt x="151939" y="397138"/>
                  </a:lnTo>
                  <a:close/>
                </a:path>
              </a:pathLst>
            </a:custGeom>
            <a:solidFill>
              <a:srgbClr val="FFB8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34" name="Google Shape;2034;p159"/>
            <p:cNvSpPr/>
            <p:nvPr/>
          </p:nvSpPr>
          <p:spPr>
            <a:xfrm>
              <a:off x="5881085" y="6725948"/>
              <a:ext cx="331985" cy="133429"/>
            </a:xfrm>
            <a:custGeom>
              <a:rect b="b" l="l" r="r" t="t"/>
              <a:pathLst>
                <a:path extrusionOk="0" h="133429" w="331985">
                  <a:moveTo>
                    <a:pt x="331783" y="133310"/>
                  </a:moveTo>
                  <a:lnTo>
                    <a:pt x="-203" y="133302"/>
                  </a:lnTo>
                  <a:lnTo>
                    <a:pt x="-203" y="129103"/>
                  </a:lnTo>
                  <a:cubicBezTo>
                    <a:pt x="-203" y="57736"/>
                    <a:pt x="57651" y="-119"/>
                    <a:pt x="129019" y="-119"/>
                  </a:cubicBezTo>
                  <a:lnTo>
                    <a:pt x="129027" y="-119"/>
                  </a:lnTo>
                  <a:lnTo>
                    <a:pt x="331783" y="-111"/>
                  </a:lnTo>
                  <a:close/>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35" name="Google Shape;2035;p159"/>
            <p:cNvSpPr/>
            <p:nvPr/>
          </p:nvSpPr>
          <p:spPr>
            <a:xfrm>
              <a:off x="6194705" y="4133945"/>
              <a:ext cx="226749" cy="138467"/>
            </a:xfrm>
            <a:custGeom>
              <a:rect b="b" l="l" r="r" t="t"/>
              <a:pathLst>
                <a:path extrusionOk="0" h="138467" w="226749">
                  <a:moveTo>
                    <a:pt x="226546" y="88355"/>
                  </a:moveTo>
                  <a:lnTo>
                    <a:pt x="181776" y="-119"/>
                  </a:lnTo>
                  <a:cubicBezTo>
                    <a:pt x="181776" y="-119"/>
                    <a:pt x="14964" y="41670"/>
                    <a:pt x="-203" y="138349"/>
                  </a:cubicBez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36" name="Google Shape;2036;p159"/>
            <p:cNvSpPr/>
            <p:nvPr/>
          </p:nvSpPr>
          <p:spPr>
            <a:xfrm>
              <a:off x="5965831" y="5217302"/>
              <a:ext cx="841944" cy="1427679"/>
            </a:xfrm>
            <a:custGeom>
              <a:rect b="b" l="l" r="r" t="t"/>
              <a:pathLst>
                <a:path extrusionOk="0" h="1427679" w="841944">
                  <a:moveTo>
                    <a:pt x="640390" y="16796"/>
                  </a:moveTo>
                  <a:lnTo>
                    <a:pt x="518617" y="696313"/>
                  </a:lnTo>
                  <a:lnTo>
                    <a:pt x="841944" y="1268115"/>
                  </a:lnTo>
                  <a:lnTo>
                    <a:pt x="648788" y="1343698"/>
                  </a:lnTo>
                  <a:lnTo>
                    <a:pt x="321261" y="789423"/>
                  </a:lnTo>
                  <a:lnTo>
                    <a:pt x="279271" y="638257"/>
                  </a:lnTo>
                  <a:lnTo>
                    <a:pt x="254076" y="1427680"/>
                  </a:lnTo>
                  <a:lnTo>
                    <a:pt x="79874" y="1422389"/>
                  </a:lnTo>
                  <a:lnTo>
                    <a:pt x="0" y="685261"/>
                  </a:lnTo>
                  <a:lnTo>
                    <a:pt x="128105" y="0"/>
                  </a:lnTo>
                  <a:lnTo>
                    <a:pt x="640390" y="16796"/>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37" name="Google Shape;2037;p159"/>
            <p:cNvSpPr/>
            <p:nvPr/>
          </p:nvSpPr>
          <p:spPr>
            <a:xfrm>
              <a:off x="6009996" y="4169607"/>
              <a:ext cx="664198" cy="1225129"/>
            </a:xfrm>
            <a:custGeom>
              <a:rect b="b" l="l" r="r" t="t"/>
              <a:pathLst>
                <a:path extrusionOk="0" h="1225129" w="664198">
                  <a:moveTo>
                    <a:pt x="14418" y="1186959"/>
                  </a:moveTo>
                  <a:cubicBezTo>
                    <a:pt x="10639" y="1170129"/>
                    <a:pt x="-203" y="656425"/>
                    <a:pt x="-203" y="656425"/>
                  </a:cubicBezTo>
                  <a:cubicBezTo>
                    <a:pt x="-203" y="656425"/>
                    <a:pt x="178895" y="68482"/>
                    <a:pt x="180533" y="63653"/>
                  </a:cubicBezTo>
                  <a:lnTo>
                    <a:pt x="181171" y="61763"/>
                  </a:lnTo>
                  <a:lnTo>
                    <a:pt x="317145" y="10787"/>
                  </a:lnTo>
                  <a:cubicBezTo>
                    <a:pt x="319051" y="9913"/>
                    <a:pt x="364351" y="-10267"/>
                    <a:pt x="401420" y="6554"/>
                  </a:cubicBezTo>
                  <a:cubicBezTo>
                    <a:pt x="420669" y="15918"/>
                    <a:pt x="434803" y="33293"/>
                    <a:pt x="440060" y="54037"/>
                  </a:cubicBezTo>
                  <a:cubicBezTo>
                    <a:pt x="455487" y="65525"/>
                    <a:pt x="566619" y="190027"/>
                    <a:pt x="566619" y="358888"/>
                  </a:cubicBezTo>
                  <a:lnTo>
                    <a:pt x="570818" y="757370"/>
                  </a:lnTo>
                  <a:lnTo>
                    <a:pt x="663996" y="1189378"/>
                  </a:lnTo>
                  <a:lnTo>
                    <a:pt x="659880" y="1190252"/>
                  </a:lnTo>
                  <a:cubicBezTo>
                    <a:pt x="657336" y="1190797"/>
                    <a:pt x="543752" y="1225011"/>
                    <a:pt x="364863" y="1225011"/>
                  </a:cubicBezTo>
                  <a:cubicBezTo>
                    <a:pt x="265471" y="1225011"/>
                    <a:pt x="14418" y="1186959"/>
                    <a:pt x="14418" y="118695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38" name="Google Shape;2038;p159"/>
            <p:cNvSpPr/>
            <p:nvPr/>
          </p:nvSpPr>
          <p:spPr>
            <a:xfrm>
              <a:off x="6053836" y="3738537"/>
              <a:ext cx="367550" cy="367550"/>
            </a:xfrm>
            <a:custGeom>
              <a:rect b="b" l="l" r="r" t="t"/>
              <a:pathLst>
                <a:path extrusionOk="0" h="367550" w="367550">
                  <a:moveTo>
                    <a:pt x="367550" y="183775"/>
                  </a:moveTo>
                  <a:cubicBezTo>
                    <a:pt x="367550" y="285271"/>
                    <a:pt x="285271" y="367550"/>
                    <a:pt x="183775" y="367550"/>
                  </a:cubicBezTo>
                  <a:cubicBezTo>
                    <a:pt x="82279" y="367550"/>
                    <a:pt x="0" y="285271"/>
                    <a:pt x="0" y="183775"/>
                  </a:cubicBezTo>
                  <a:cubicBezTo>
                    <a:pt x="0" y="82279"/>
                    <a:pt x="82279" y="0"/>
                    <a:pt x="183775" y="0"/>
                  </a:cubicBezTo>
                  <a:cubicBezTo>
                    <a:pt x="285271" y="0"/>
                    <a:pt x="367550" y="82279"/>
                    <a:pt x="367550" y="183775"/>
                  </a:cubicBezTo>
                  <a:close/>
                </a:path>
              </a:pathLst>
            </a:custGeom>
            <a:solidFill>
              <a:srgbClr val="FFB8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39" name="Google Shape;2039;p159"/>
            <p:cNvSpPr/>
            <p:nvPr/>
          </p:nvSpPr>
          <p:spPr>
            <a:xfrm>
              <a:off x="6130434" y="4731941"/>
              <a:ext cx="368988" cy="448593"/>
            </a:xfrm>
            <a:custGeom>
              <a:rect b="b" l="l" r="r" t="t"/>
              <a:pathLst>
                <a:path extrusionOk="0" h="448593" w="368988">
                  <a:moveTo>
                    <a:pt x="368988" y="0"/>
                  </a:moveTo>
                  <a:lnTo>
                    <a:pt x="47483" y="448594"/>
                  </a:lnTo>
                  <a:lnTo>
                    <a:pt x="0" y="239103"/>
                  </a:lnTo>
                  <a:lnTo>
                    <a:pt x="368988" y="0"/>
                  </a:lnTo>
                  <a:close/>
                </a:path>
              </a:pathLst>
            </a:custGeom>
            <a:solidFill>
              <a:srgbClr val="0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40" name="Google Shape;2040;p159"/>
            <p:cNvSpPr/>
            <p:nvPr/>
          </p:nvSpPr>
          <p:spPr>
            <a:xfrm>
              <a:off x="5845819" y="4886231"/>
              <a:ext cx="395764" cy="304063"/>
            </a:xfrm>
            <a:custGeom>
              <a:rect b="b" l="l" r="r" t="t"/>
              <a:pathLst>
                <a:path extrusionOk="0" h="304063" w="395764">
                  <a:moveTo>
                    <a:pt x="82774" y="303859"/>
                  </a:moveTo>
                  <a:cubicBezTo>
                    <a:pt x="126292" y="302129"/>
                    <a:pt x="160171" y="265447"/>
                    <a:pt x="158440" y="221927"/>
                  </a:cubicBezTo>
                  <a:cubicBezTo>
                    <a:pt x="158256" y="217283"/>
                    <a:pt x="157668" y="212672"/>
                    <a:pt x="156668" y="208137"/>
                  </a:cubicBezTo>
                  <a:lnTo>
                    <a:pt x="395561" y="61599"/>
                  </a:lnTo>
                  <a:lnTo>
                    <a:pt x="263652" y="-119"/>
                  </a:lnTo>
                  <a:lnTo>
                    <a:pt x="57016" y="148502"/>
                  </a:lnTo>
                  <a:cubicBezTo>
                    <a:pt x="14959" y="160705"/>
                    <a:pt x="-9245" y="204694"/>
                    <a:pt x="2958" y="246752"/>
                  </a:cubicBezTo>
                  <a:cubicBezTo>
                    <a:pt x="13170" y="281940"/>
                    <a:pt x="46166" y="305547"/>
                    <a:pt x="82774" y="303859"/>
                  </a:cubicBezTo>
                  <a:close/>
                </a:path>
              </a:pathLst>
            </a:custGeom>
            <a:solidFill>
              <a:srgbClr val="FFB8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41" name="Google Shape;2041;p159"/>
            <p:cNvSpPr/>
            <p:nvPr/>
          </p:nvSpPr>
          <p:spPr>
            <a:xfrm>
              <a:off x="6012113" y="4889775"/>
              <a:ext cx="165803" cy="180559"/>
            </a:xfrm>
            <a:custGeom>
              <a:rect b="b" l="l" r="r" t="t"/>
              <a:pathLst>
                <a:path extrusionOk="0" h="180559" w="165803">
                  <a:moveTo>
                    <a:pt x="81823" y="0"/>
                  </a:moveTo>
                  <a:lnTo>
                    <a:pt x="0" y="57334"/>
                  </a:lnTo>
                  <a:lnTo>
                    <a:pt x="69394" y="180559"/>
                  </a:lnTo>
                  <a:lnTo>
                    <a:pt x="165804" y="100777"/>
                  </a:lnTo>
                  <a:lnTo>
                    <a:pt x="81823" y="0"/>
                  </a:lnTo>
                  <a:close/>
                </a:path>
              </a:pathLst>
            </a:custGeom>
            <a:solidFill>
              <a:srgbClr val="189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42" name="Google Shape;2042;p159"/>
            <p:cNvSpPr/>
            <p:nvPr/>
          </p:nvSpPr>
          <p:spPr>
            <a:xfrm>
              <a:off x="6051097" y="4196589"/>
              <a:ext cx="437801" cy="880825"/>
            </a:xfrm>
            <a:custGeom>
              <a:rect b="b" l="l" r="r" t="t"/>
              <a:pathLst>
                <a:path extrusionOk="0" h="880825" w="437801">
                  <a:moveTo>
                    <a:pt x="-203" y="696687"/>
                  </a:moveTo>
                  <a:lnTo>
                    <a:pt x="192256" y="473600"/>
                  </a:lnTo>
                  <a:lnTo>
                    <a:pt x="118521" y="165901"/>
                  </a:lnTo>
                  <a:cubicBezTo>
                    <a:pt x="101187" y="93602"/>
                    <a:pt x="145747" y="20933"/>
                    <a:pt x="218056" y="3599"/>
                  </a:cubicBezTo>
                  <a:cubicBezTo>
                    <a:pt x="277472" y="-10636"/>
                    <a:pt x="339022" y="16910"/>
                    <a:pt x="367979" y="70709"/>
                  </a:cubicBezTo>
                  <a:lnTo>
                    <a:pt x="369658" y="73824"/>
                  </a:lnTo>
                  <a:lnTo>
                    <a:pt x="437599" y="530749"/>
                  </a:lnTo>
                  <a:lnTo>
                    <a:pt x="96182" y="880707"/>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43" name="Google Shape;2043;p159"/>
            <p:cNvSpPr/>
            <p:nvPr/>
          </p:nvSpPr>
          <p:spPr>
            <a:xfrm>
              <a:off x="6034339" y="3663650"/>
              <a:ext cx="402987" cy="423694"/>
            </a:xfrm>
            <a:custGeom>
              <a:rect b="b" l="l" r="r" t="t"/>
              <a:pathLst>
                <a:path extrusionOk="0" h="423694" w="402987">
                  <a:moveTo>
                    <a:pt x="359601" y="418099"/>
                  </a:moveTo>
                  <a:lnTo>
                    <a:pt x="207066" y="423575"/>
                  </a:lnTo>
                  <a:cubicBezTo>
                    <a:pt x="197769" y="423911"/>
                    <a:pt x="172533" y="323570"/>
                    <a:pt x="169233" y="302751"/>
                  </a:cubicBezTo>
                  <a:cubicBezTo>
                    <a:pt x="163833" y="274718"/>
                    <a:pt x="138462" y="255042"/>
                    <a:pt x="109967" y="256788"/>
                  </a:cubicBezTo>
                  <a:cubicBezTo>
                    <a:pt x="98546" y="257872"/>
                    <a:pt x="69757" y="236541"/>
                    <a:pt x="40044" y="211279"/>
                  </a:cubicBezTo>
                  <a:cubicBezTo>
                    <a:pt x="-16366" y="163326"/>
                    <a:pt x="-13426" y="73256"/>
                    <a:pt x="48535" y="32735"/>
                  </a:cubicBezTo>
                  <a:cubicBezTo>
                    <a:pt x="50231" y="31627"/>
                    <a:pt x="51886" y="30619"/>
                    <a:pt x="53523" y="29704"/>
                  </a:cubicBezTo>
                  <a:cubicBezTo>
                    <a:pt x="92608" y="7826"/>
                    <a:pt x="138336" y="478"/>
                    <a:pt x="183131" y="-85"/>
                  </a:cubicBezTo>
                  <a:cubicBezTo>
                    <a:pt x="223736" y="-597"/>
                    <a:pt x="265492" y="4517"/>
                    <a:pt x="301268" y="23741"/>
                  </a:cubicBezTo>
                  <a:cubicBezTo>
                    <a:pt x="365396" y="58190"/>
                    <a:pt x="399526" y="133487"/>
                    <a:pt x="402524" y="206232"/>
                  </a:cubicBezTo>
                  <a:cubicBezTo>
                    <a:pt x="405522" y="278968"/>
                    <a:pt x="382209" y="350100"/>
                    <a:pt x="355746" y="417923"/>
                  </a:cubicBezTo>
                </a:path>
              </a:pathLst>
            </a:custGeom>
            <a:solidFill>
              <a:srgbClr val="2F2E4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044" name="Google Shape;2044;p159"/>
          <p:cNvSpPr txBox="1"/>
          <p:nvPr>
            <p:ph type="title"/>
          </p:nvPr>
        </p:nvSpPr>
        <p:spPr>
          <a:xfrm>
            <a:off x="576087" y="467418"/>
            <a:ext cx="10095000" cy="571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Every Business has its </a:t>
            </a:r>
            <a:r>
              <a:rPr lang="en-US">
                <a:solidFill>
                  <a:schemeClr val="lt2"/>
                </a:solidFill>
                <a:latin typeface="Avant Garde Demi SFDC"/>
                <a:ea typeface="Avant Garde Demi SFDC"/>
                <a:cs typeface="Avant Garde Demi SFDC"/>
                <a:sym typeface="Avant Garde Demi SFDC"/>
              </a:rPr>
              <a:t>goals</a:t>
            </a:r>
            <a:r>
              <a:rPr lang="en-US">
                <a:solidFill>
                  <a:schemeClr val="dk1"/>
                </a:solidFill>
                <a:latin typeface="Avant Garde Demi SFDC"/>
                <a:ea typeface="Avant Garde Demi SFDC"/>
                <a:cs typeface="Avant Garde Demi SFDC"/>
                <a:sym typeface="Avant Garde Demi SFDC"/>
              </a:rPr>
              <a:t>...</a:t>
            </a:r>
            <a:endParaRPr>
              <a:latin typeface="Avant Garde Demi SFDC"/>
              <a:ea typeface="Avant Garde Demi SFDC"/>
              <a:cs typeface="Avant Garde Demi SFDC"/>
              <a:sym typeface="Avant Garde Demi SFDC"/>
            </a:endParaRPr>
          </a:p>
        </p:txBody>
      </p:sp>
      <p:sp>
        <p:nvSpPr>
          <p:cNvPr id="2045" name="Google Shape;2045;p159"/>
          <p:cNvSpPr txBox="1"/>
          <p:nvPr/>
        </p:nvSpPr>
        <p:spPr>
          <a:xfrm>
            <a:off x="7789595" y="1631673"/>
            <a:ext cx="38955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250000"/>
              </a:lnSpc>
              <a:spcBef>
                <a:spcPts val="0"/>
              </a:spcBef>
              <a:spcAft>
                <a:spcPts val="0"/>
              </a:spcAft>
              <a:buNone/>
            </a:pPr>
            <a:r>
              <a:rPr i="0" lang="en-US" sz="2000" u="none" cap="none" strike="noStrike">
                <a:solidFill>
                  <a:schemeClr val="dk1"/>
                </a:solidFill>
                <a:latin typeface="Salesforce Sans"/>
                <a:ea typeface="Salesforce Sans"/>
                <a:cs typeface="Salesforce Sans"/>
                <a:sym typeface="Salesforce Sans"/>
              </a:rPr>
              <a:t>Increasing Sales</a:t>
            </a:r>
            <a:endParaRPr>
              <a:latin typeface="Salesforce Sans"/>
              <a:ea typeface="Salesforce Sans"/>
              <a:cs typeface="Salesforce Sans"/>
              <a:sym typeface="Salesforce Sans"/>
            </a:endParaRPr>
          </a:p>
          <a:p>
            <a:pPr indent="0" lvl="0" marL="0" marR="0" rtl="0" algn="l">
              <a:lnSpc>
                <a:spcPct val="250000"/>
              </a:lnSpc>
              <a:spcBef>
                <a:spcPts val="0"/>
              </a:spcBef>
              <a:spcAft>
                <a:spcPts val="0"/>
              </a:spcAft>
              <a:buNone/>
            </a:pPr>
            <a:r>
              <a:rPr i="0" lang="en-US" sz="2000" u="none" cap="none" strike="noStrike">
                <a:solidFill>
                  <a:schemeClr val="dk1"/>
                </a:solidFill>
                <a:latin typeface="Salesforce Sans"/>
                <a:ea typeface="Salesforce Sans"/>
                <a:cs typeface="Salesforce Sans"/>
                <a:sym typeface="Salesforce Sans"/>
              </a:rPr>
              <a:t>Improving Customer Retention</a:t>
            </a:r>
            <a:endParaRPr>
              <a:latin typeface="Salesforce Sans"/>
              <a:ea typeface="Salesforce Sans"/>
              <a:cs typeface="Salesforce Sans"/>
              <a:sym typeface="Salesforce Sans"/>
            </a:endParaRPr>
          </a:p>
          <a:p>
            <a:pPr indent="0" lvl="0" marL="0" marR="0" rtl="0" algn="l">
              <a:lnSpc>
                <a:spcPct val="250000"/>
              </a:lnSpc>
              <a:spcBef>
                <a:spcPts val="0"/>
              </a:spcBef>
              <a:spcAft>
                <a:spcPts val="0"/>
              </a:spcAft>
              <a:buNone/>
            </a:pPr>
            <a:r>
              <a:rPr i="0" lang="en-US" sz="2000" u="none" cap="none" strike="noStrike">
                <a:solidFill>
                  <a:schemeClr val="dk1"/>
                </a:solidFill>
                <a:latin typeface="Salesforce Sans"/>
                <a:ea typeface="Salesforce Sans"/>
                <a:cs typeface="Salesforce Sans"/>
                <a:sym typeface="Salesforce Sans"/>
              </a:rPr>
              <a:t>Reducing Operational Costs</a:t>
            </a:r>
            <a:endParaRPr>
              <a:latin typeface="Salesforce Sans"/>
              <a:ea typeface="Salesforce Sans"/>
              <a:cs typeface="Salesforce Sans"/>
              <a:sym typeface="Salesforce Sans"/>
            </a:endParaRPr>
          </a:p>
        </p:txBody>
      </p:sp>
      <p:grpSp>
        <p:nvGrpSpPr>
          <p:cNvPr id="2046" name="Google Shape;2046;p159"/>
          <p:cNvGrpSpPr/>
          <p:nvPr/>
        </p:nvGrpSpPr>
        <p:grpSpPr>
          <a:xfrm>
            <a:off x="7552534" y="1773936"/>
            <a:ext cx="127534" cy="1654992"/>
            <a:chOff x="7552534" y="1773936"/>
            <a:chExt cx="127534" cy="1654992"/>
          </a:xfrm>
        </p:grpSpPr>
        <p:sp>
          <p:nvSpPr>
            <p:cNvPr id="2047" name="Google Shape;2047;p159"/>
            <p:cNvSpPr/>
            <p:nvPr/>
          </p:nvSpPr>
          <p:spPr>
            <a:xfrm>
              <a:off x="7552534" y="1773936"/>
              <a:ext cx="118800" cy="118800"/>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48" name="Google Shape;2048;p159"/>
            <p:cNvSpPr/>
            <p:nvPr/>
          </p:nvSpPr>
          <p:spPr>
            <a:xfrm>
              <a:off x="7552534" y="2559929"/>
              <a:ext cx="118800" cy="118800"/>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49" name="Google Shape;2049;p159"/>
            <p:cNvSpPr/>
            <p:nvPr/>
          </p:nvSpPr>
          <p:spPr>
            <a:xfrm>
              <a:off x="7561268" y="3310128"/>
              <a:ext cx="118800" cy="118800"/>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050" name="Google Shape;2050;p159"/>
          <p:cNvSpPr txBox="1"/>
          <p:nvPr/>
        </p:nvSpPr>
        <p:spPr>
          <a:xfrm>
            <a:off x="7552610" y="4407408"/>
            <a:ext cx="3684300" cy="5427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2000" u="none" cap="none" strike="noStrike">
                <a:solidFill>
                  <a:schemeClr val="dk1"/>
                </a:solidFill>
                <a:latin typeface="Avant Garde Demi SFDC"/>
                <a:ea typeface="Avant Garde Demi SFDC"/>
                <a:cs typeface="Avant Garde Demi SFDC"/>
                <a:sym typeface="Avant Garde Demi SFDC"/>
              </a:rPr>
              <a:t>How can they </a:t>
            </a:r>
            <a:r>
              <a:rPr i="0" lang="en-US" sz="2000" u="none" cap="none" strike="noStrike">
                <a:solidFill>
                  <a:schemeClr val="accent3"/>
                </a:solidFill>
                <a:latin typeface="Avant Garde Demi SFDC"/>
                <a:ea typeface="Avant Garde Demi SFDC"/>
                <a:cs typeface="Avant Garde Demi SFDC"/>
                <a:sym typeface="Avant Garde Demi SFDC"/>
              </a:rPr>
              <a:t>achieve</a:t>
            </a:r>
            <a:r>
              <a:rPr i="0" lang="en-US" sz="2000" u="none" cap="none" strike="noStrike">
                <a:solidFill>
                  <a:schemeClr val="dk1"/>
                </a:solidFill>
                <a:latin typeface="Avant Garde Demi SFDC"/>
                <a:ea typeface="Avant Garde Demi SFDC"/>
                <a:cs typeface="Avant Garde Demi SFDC"/>
                <a:sym typeface="Avant Garde Demi SFDC"/>
              </a:rPr>
              <a:t> them?</a:t>
            </a:r>
            <a:endParaRPr i="0" sz="2000" u="none" cap="none" strike="noStrike">
              <a:solidFill>
                <a:schemeClr val="dk1"/>
              </a:solidFill>
              <a:latin typeface="Avant Garde Demi SFDC"/>
              <a:ea typeface="Avant Garde Demi SFDC"/>
              <a:cs typeface="Avant Garde Demi SFDC"/>
              <a:sym typeface="Avant Garde Demi SFDC"/>
            </a:endParaRPr>
          </a:p>
        </p:txBody>
      </p:sp>
      <p:grpSp>
        <p:nvGrpSpPr>
          <p:cNvPr id="2051" name="Google Shape;2051;p159"/>
          <p:cNvGrpSpPr/>
          <p:nvPr/>
        </p:nvGrpSpPr>
        <p:grpSpPr>
          <a:xfrm>
            <a:off x="12344285" y="1303004"/>
            <a:ext cx="5166042" cy="3812154"/>
            <a:chOff x="7022783" y="1525260"/>
            <a:chExt cx="5166042" cy="3812154"/>
          </a:xfrm>
        </p:grpSpPr>
        <p:sp>
          <p:nvSpPr>
            <p:cNvPr id="2052" name="Google Shape;2052;p159"/>
            <p:cNvSpPr/>
            <p:nvPr/>
          </p:nvSpPr>
          <p:spPr>
            <a:xfrm flipH="1">
              <a:off x="7036486" y="3798206"/>
              <a:ext cx="3128458" cy="894310"/>
            </a:xfrm>
            <a:custGeom>
              <a:rect b="b" l="l" r="r" t="t"/>
              <a:pathLst>
                <a:path extrusionOk="0" h="894310" w="3128458">
                  <a:moveTo>
                    <a:pt x="178217" y="311031"/>
                  </a:moveTo>
                  <a:cubicBezTo>
                    <a:pt x="178217" y="311031"/>
                    <a:pt x="864280" y="228707"/>
                    <a:pt x="1104402" y="98355"/>
                  </a:cubicBezTo>
                  <a:cubicBezTo>
                    <a:pt x="1344524" y="-31997"/>
                    <a:pt x="3128302" y="-93745"/>
                    <a:pt x="3128302" y="311031"/>
                  </a:cubicBezTo>
                  <a:cubicBezTo>
                    <a:pt x="3128302" y="715808"/>
                    <a:pt x="1076957" y="894188"/>
                    <a:pt x="1076957" y="894188"/>
                  </a:cubicBezTo>
                  <a:lnTo>
                    <a:pt x="-157" y="832440"/>
                  </a:lnTo>
                  <a:close/>
                </a:path>
              </a:pathLst>
            </a:custGeom>
            <a:solidFill>
              <a:srgbClr val="FBBEB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53" name="Google Shape;2053;p159"/>
            <p:cNvSpPr/>
            <p:nvPr/>
          </p:nvSpPr>
          <p:spPr>
            <a:xfrm flipH="1">
              <a:off x="7036486" y="3798206"/>
              <a:ext cx="3128458" cy="894310"/>
            </a:xfrm>
            <a:custGeom>
              <a:rect b="b" l="l" r="r" t="t"/>
              <a:pathLst>
                <a:path extrusionOk="0" h="894310" w="3128458">
                  <a:moveTo>
                    <a:pt x="178217" y="311031"/>
                  </a:moveTo>
                  <a:cubicBezTo>
                    <a:pt x="178217" y="311031"/>
                    <a:pt x="864280" y="228707"/>
                    <a:pt x="1104402" y="98355"/>
                  </a:cubicBezTo>
                  <a:cubicBezTo>
                    <a:pt x="1344524" y="-31997"/>
                    <a:pt x="3128302" y="-93745"/>
                    <a:pt x="3128302" y="311031"/>
                  </a:cubicBezTo>
                  <a:cubicBezTo>
                    <a:pt x="3128302" y="715808"/>
                    <a:pt x="1076957" y="894188"/>
                    <a:pt x="1076957" y="894188"/>
                  </a:cubicBezTo>
                  <a:lnTo>
                    <a:pt x="-157" y="832440"/>
                  </a:lnTo>
                  <a:close/>
                </a:path>
              </a:pathLst>
            </a:custGeom>
            <a:solidFill>
              <a:srgbClr val="000000">
                <a:alpha val="98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54" name="Google Shape;2054;p159"/>
            <p:cNvSpPr/>
            <p:nvPr/>
          </p:nvSpPr>
          <p:spPr>
            <a:xfrm flipH="1">
              <a:off x="9787613" y="3815902"/>
              <a:ext cx="2401212" cy="663931"/>
            </a:xfrm>
            <a:custGeom>
              <a:rect b="b" l="l" r="r" t="t"/>
              <a:pathLst>
                <a:path extrusionOk="0" h="663931" w="2401212">
                  <a:moveTo>
                    <a:pt x="2401056" y="217868"/>
                  </a:moveTo>
                  <a:lnTo>
                    <a:pt x="2256984" y="636370"/>
                  </a:lnTo>
                  <a:lnTo>
                    <a:pt x="-157" y="663809"/>
                  </a:lnTo>
                  <a:lnTo>
                    <a:pt x="-157" y="46356"/>
                  </a:lnTo>
                  <a:cubicBezTo>
                    <a:pt x="-157" y="46356"/>
                    <a:pt x="864281" y="-152601"/>
                    <a:pt x="1550344" y="272753"/>
                  </a:cubicBezTo>
                  <a:cubicBezTo>
                    <a:pt x="1550344" y="272753"/>
                    <a:pt x="2359897" y="176708"/>
                    <a:pt x="2401056" y="217868"/>
                  </a:cubicBezTo>
                  <a:close/>
                </a:path>
              </a:pathLst>
            </a:custGeom>
            <a:solidFill>
              <a:srgbClr val="FF538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55" name="Google Shape;2055;p159"/>
            <p:cNvSpPr/>
            <p:nvPr/>
          </p:nvSpPr>
          <p:spPr>
            <a:xfrm flipH="1">
              <a:off x="9787613" y="3815226"/>
              <a:ext cx="2401212" cy="663931"/>
            </a:xfrm>
            <a:custGeom>
              <a:rect b="b" l="l" r="r" t="t"/>
              <a:pathLst>
                <a:path extrusionOk="0" h="663931" w="2401212">
                  <a:moveTo>
                    <a:pt x="2401056" y="217873"/>
                  </a:moveTo>
                  <a:lnTo>
                    <a:pt x="2256984" y="636369"/>
                  </a:lnTo>
                  <a:lnTo>
                    <a:pt x="-157" y="663808"/>
                  </a:lnTo>
                  <a:lnTo>
                    <a:pt x="-157" y="46356"/>
                  </a:lnTo>
                  <a:cubicBezTo>
                    <a:pt x="-157" y="46356"/>
                    <a:pt x="864281" y="-152601"/>
                    <a:pt x="1550344" y="272758"/>
                  </a:cubicBezTo>
                  <a:cubicBezTo>
                    <a:pt x="1550344" y="272758"/>
                    <a:pt x="2359897" y="176708"/>
                    <a:pt x="2401056" y="217873"/>
                  </a:cubicBezTo>
                  <a:close/>
                </a:path>
              </a:pathLst>
            </a:custGeom>
            <a:solidFill>
              <a:srgbClr val="000000">
                <a:alpha val="98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56" name="Google Shape;2056;p159"/>
            <p:cNvSpPr/>
            <p:nvPr/>
          </p:nvSpPr>
          <p:spPr>
            <a:xfrm flipH="1">
              <a:off x="7207034" y="3324211"/>
              <a:ext cx="1791369" cy="1068711"/>
            </a:xfrm>
            <a:custGeom>
              <a:rect b="b" l="l" r="r" t="t"/>
              <a:pathLst>
                <a:path extrusionOk="0" h="1068711" w="1791369">
                  <a:moveTo>
                    <a:pt x="1791212" y="534613"/>
                  </a:moveTo>
                  <a:cubicBezTo>
                    <a:pt x="1791212" y="558001"/>
                    <a:pt x="1738794" y="575359"/>
                    <a:pt x="1733663" y="597912"/>
                  </a:cubicBezTo>
                  <a:cubicBezTo>
                    <a:pt x="1728532" y="620285"/>
                    <a:pt x="1759668" y="654307"/>
                    <a:pt x="1749814" y="675671"/>
                  </a:cubicBezTo>
                  <a:cubicBezTo>
                    <a:pt x="1739610" y="697519"/>
                    <a:pt x="1727599" y="718457"/>
                    <a:pt x="1713844" y="738252"/>
                  </a:cubicBezTo>
                  <a:cubicBezTo>
                    <a:pt x="1700929" y="756741"/>
                    <a:pt x="1661035" y="754042"/>
                    <a:pt x="1644680" y="771382"/>
                  </a:cubicBezTo>
                  <a:cubicBezTo>
                    <a:pt x="1628662" y="787131"/>
                    <a:pt x="1611695" y="801883"/>
                    <a:pt x="1593877" y="815562"/>
                  </a:cubicBezTo>
                  <a:cubicBezTo>
                    <a:pt x="1576518" y="829993"/>
                    <a:pt x="1553003" y="833025"/>
                    <a:pt x="1533266" y="846313"/>
                  </a:cubicBezTo>
                  <a:cubicBezTo>
                    <a:pt x="1514502" y="858943"/>
                    <a:pt x="1516770" y="905291"/>
                    <a:pt x="1496013" y="916801"/>
                  </a:cubicBezTo>
                  <a:cubicBezTo>
                    <a:pt x="1476177" y="927792"/>
                    <a:pt x="1445810" y="918947"/>
                    <a:pt x="1424289" y="928830"/>
                  </a:cubicBezTo>
                  <a:cubicBezTo>
                    <a:pt x="1403637" y="938317"/>
                    <a:pt x="1392745" y="972625"/>
                    <a:pt x="1370664" y="981015"/>
                  </a:cubicBezTo>
                  <a:cubicBezTo>
                    <a:pt x="1349370" y="989108"/>
                    <a:pt x="1323015" y="985622"/>
                    <a:pt x="1300496" y="992630"/>
                  </a:cubicBezTo>
                  <a:cubicBezTo>
                    <a:pt x="1278707" y="999417"/>
                    <a:pt x="1254329" y="998315"/>
                    <a:pt x="1231495" y="1004024"/>
                  </a:cubicBezTo>
                  <a:cubicBezTo>
                    <a:pt x="1209327" y="1009569"/>
                    <a:pt x="1192394" y="1042804"/>
                    <a:pt x="1169328" y="1047288"/>
                  </a:cubicBezTo>
                  <a:cubicBezTo>
                    <a:pt x="1146856" y="1051649"/>
                    <a:pt x="1120525" y="1040005"/>
                    <a:pt x="1097283" y="1043311"/>
                  </a:cubicBezTo>
                  <a:cubicBezTo>
                    <a:pt x="1074596" y="1046541"/>
                    <a:pt x="1048206" y="1017825"/>
                    <a:pt x="1024859" y="1020000"/>
                  </a:cubicBezTo>
                  <a:cubicBezTo>
                    <a:pt x="1002015" y="1022128"/>
                    <a:pt x="980487" y="1035422"/>
                    <a:pt x="957089" y="1036495"/>
                  </a:cubicBezTo>
                  <a:cubicBezTo>
                    <a:pt x="934145" y="1037550"/>
                    <a:pt x="911463" y="1047655"/>
                    <a:pt x="888058" y="1047655"/>
                  </a:cubicBezTo>
                  <a:cubicBezTo>
                    <a:pt x="864654" y="1047655"/>
                    <a:pt x="840509" y="1069608"/>
                    <a:pt x="817571" y="1068552"/>
                  </a:cubicBezTo>
                  <a:cubicBezTo>
                    <a:pt x="794172" y="1067480"/>
                    <a:pt x="772989" y="1034203"/>
                    <a:pt x="750144" y="1032075"/>
                  </a:cubicBezTo>
                  <a:cubicBezTo>
                    <a:pt x="726798" y="1029900"/>
                    <a:pt x="698950" y="1064663"/>
                    <a:pt x="676256" y="1061433"/>
                  </a:cubicBezTo>
                  <a:cubicBezTo>
                    <a:pt x="653021" y="1058127"/>
                    <a:pt x="634619" y="1024099"/>
                    <a:pt x="612147" y="1019738"/>
                  </a:cubicBezTo>
                  <a:cubicBezTo>
                    <a:pt x="589075" y="1015253"/>
                    <a:pt x="559280" y="1039568"/>
                    <a:pt x="537106" y="1034023"/>
                  </a:cubicBezTo>
                  <a:cubicBezTo>
                    <a:pt x="514267" y="1028314"/>
                    <a:pt x="500716" y="988729"/>
                    <a:pt x="478921" y="981948"/>
                  </a:cubicBezTo>
                  <a:cubicBezTo>
                    <a:pt x="456408" y="974940"/>
                    <a:pt x="428502" y="984432"/>
                    <a:pt x="407208" y="976339"/>
                  </a:cubicBezTo>
                  <a:cubicBezTo>
                    <a:pt x="385127" y="967949"/>
                    <a:pt x="358224" y="969296"/>
                    <a:pt x="337566" y="959809"/>
                  </a:cubicBezTo>
                  <a:cubicBezTo>
                    <a:pt x="316050" y="949926"/>
                    <a:pt x="300599" y="926544"/>
                    <a:pt x="280763" y="915548"/>
                  </a:cubicBezTo>
                  <a:cubicBezTo>
                    <a:pt x="260005" y="904038"/>
                    <a:pt x="250431" y="875502"/>
                    <a:pt x="231668" y="862867"/>
                  </a:cubicBezTo>
                  <a:cubicBezTo>
                    <a:pt x="211925" y="849579"/>
                    <a:pt x="181856" y="851275"/>
                    <a:pt x="164498" y="836838"/>
                  </a:cubicBezTo>
                  <a:cubicBezTo>
                    <a:pt x="146172" y="821597"/>
                    <a:pt x="111834" y="820804"/>
                    <a:pt x="96371" y="804402"/>
                  </a:cubicBezTo>
                  <a:cubicBezTo>
                    <a:pt x="80010" y="787061"/>
                    <a:pt x="73392" y="757937"/>
                    <a:pt x="60483" y="739447"/>
                  </a:cubicBezTo>
                  <a:cubicBezTo>
                    <a:pt x="46880" y="719967"/>
                    <a:pt x="73573" y="678790"/>
                    <a:pt x="64074" y="658202"/>
                  </a:cubicBezTo>
                  <a:cubicBezTo>
                    <a:pt x="54227" y="636844"/>
                    <a:pt x="13026" y="628162"/>
                    <a:pt x="7913" y="605795"/>
                  </a:cubicBezTo>
                  <a:cubicBezTo>
                    <a:pt x="2642" y="582431"/>
                    <a:pt x="-64" y="558566"/>
                    <a:pt x="-157" y="534619"/>
                  </a:cubicBezTo>
                  <a:cubicBezTo>
                    <a:pt x="-157" y="511232"/>
                    <a:pt x="35078" y="493361"/>
                    <a:pt x="40233" y="470807"/>
                  </a:cubicBezTo>
                  <a:cubicBezTo>
                    <a:pt x="45346" y="448435"/>
                    <a:pt x="19411" y="416302"/>
                    <a:pt x="29271" y="394938"/>
                  </a:cubicBezTo>
                  <a:cubicBezTo>
                    <a:pt x="38769" y="374349"/>
                    <a:pt x="37556" y="342700"/>
                    <a:pt x="51160" y="323220"/>
                  </a:cubicBezTo>
                  <a:cubicBezTo>
                    <a:pt x="64074" y="304730"/>
                    <a:pt x="96307" y="297483"/>
                    <a:pt x="112662" y="280142"/>
                  </a:cubicBezTo>
                  <a:cubicBezTo>
                    <a:pt x="128125" y="263746"/>
                    <a:pt x="155810" y="259169"/>
                    <a:pt x="174136" y="243933"/>
                  </a:cubicBezTo>
                  <a:cubicBezTo>
                    <a:pt x="191488" y="229496"/>
                    <a:pt x="189278" y="185964"/>
                    <a:pt x="209015" y="172675"/>
                  </a:cubicBezTo>
                  <a:cubicBezTo>
                    <a:pt x="227785" y="160040"/>
                    <a:pt x="253988" y="154279"/>
                    <a:pt x="274745" y="142770"/>
                  </a:cubicBezTo>
                  <a:cubicBezTo>
                    <a:pt x="294582" y="131779"/>
                    <a:pt x="322657" y="133627"/>
                    <a:pt x="344172" y="123744"/>
                  </a:cubicBezTo>
                  <a:cubicBezTo>
                    <a:pt x="364825" y="114263"/>
                    <a:pt x="397179" y="132951"/>
                    <a:pt x="419260" y="124560"/>
                  </a:cubicBezTo>
                  <a:cubicBezTo>
                    <a:pt x="440554" y="116473"/>
                    <a:pt x="457825" y="98788"/>
                    <a:pt x="480337" y="91780"/>
                  </a:cubicBezTo>
                  <a:cubicBezTo>
                    <a:pt x="502127" y="84993"/>
                    <a:pt x="512366" y="33268"/>
                    <a:pt x="535199" y="27560"/>
                  </a:cubicBezTo>
                  <a:cubicBezTo>
                    <a:pt x="557367" y="22015"/>
                    <a:pt x="584650" y="31216"/>
                    <a:pt x="607716" y="26738"/>
                  </a:cubicBezTo>
                  <a:cubicBezTo>
                    <a:pt x="630188" y="22370"/>
                    <a:pt x="660426" y="63180"/>
                    <a:pt x="683662" y="59874"/>
                  </a:cubicBezTo>
                  <a:cubicBezTo>
                    <a:pt x="706349" y="56644"/>
                    <a:pt x="723322" y="2167"/>
                    <a:pt x="746663" y="-8"/>
                  </a:cubicBezTo>
                  <a:cubicBezTo>
                    <a:pt x="769514" y="-2136"/>
                    <a:pt x="795274" y="26079"/>
                    <a:pt x="818672" y="25006"/>
                  </a:cubicBezTo>
                  <a:cubicBezTo>
                    <a:pt x="841616" y="23956"/>
                    <a:pt x="864654" y="40487"/>
                    <a:pt x="888058" y="40487"/>
                  </a:cubicBezTo>
                  <a:cubicBezTo>
                    <a:pt x="911457" y="40487"/>
                    <a:pt x="934775" y="17793"/>
                    <a:pt x="957712" y="18849"/>
                  </a:cubicBezTo>
                  <a:cubicBezTo>
                    <a:pt x="981111" y="19922"/>
                    <a:pt x="1001741" y="49909"/>
                    <a:pt x="1024585" y="52037"/>
                  </a:cubicBezTo>
                  <a:cubicBezTo>
                    <a:pt x="1047932" y="54212"/>
                    <a:pt x="1076590" y="8598"/>
                    <a:pt x="1099283" y="11828"/>
                  </a:cubicBezTo>
                  <a:cubicBezTo>
                    <a:pt x="1122519" y="15134"/>
                    <a:pt x="1140471" y="50393"/>
                    <a:pt x="1162943" y="54760"/>
                  </a:cubicBezTo>
                  <a:cubicBezTo>
                    <a:pt x="1186016" y="59244"/>
                    <a:pt x="1214907" y="37350"/>
                    <a:pt x="1237087" y="42895"/>
                  </a:cubicBezTo>
                  <a:cubicBezTo>
                    <a:pt x="1259920" y="48609"/>
                    <a:pt x="1273658" y="86083"/>
                    <a:pt x="1295453" y="92870"/>
                  </a:cubicBezTo>
                  <a:cubicBezTo>
                    <a:pt x="1317965" y="99873"/>
                    <a:pt x="1331837" y="126315"/>
                    <a:pt x="1353131" y="134402"/>
                  </a:cubicBezTo>
                  <a:cubicBezTo>
                    <a:pt x="1375212" y="142799"/>
                    <a:pt x="1416237" y="103534"/>
                    <a:pt x="1436895" y="113021"/>
                  </a:cubicBezTo>
                  <a:cubicBezTo>
                    <a:pt x="1458411" y="122904"/>
                    <a:pt x="1476999" y="140012"/>
                    <a:pt x="1496835" y="151003"/>
                  </a:cubicBezTo>
                  <a:cubicBezTo>
                    <a:pt x="1517593" y="162512"/>
                    <a:pt x="1550595" y="156723"/>
                    <a:pt x="1569364" y="169358"/>
                  </a:cubicBezTo>
                  <a:cubicBezTo>
                    <a:pt x="1589101" y="182652"/>
                    <a:pt x="1593952" y="218324"/>
                    <a:pt x="1611310" y="232761"/>
                  </a:cubicBezTo>
                  <a:cubicBezTo>
                    <a:pt x="1629637" y="248003"/>
                    <a:pt x="1659869" y="252592"/>
                    <a:pt x="1675332" y="268988"/>
                  </a:cubicBezTo>
                  <a:cubicBezTo>
                    <a:pt x="1691687" y="286334"/>
                    <a:pt x="1693961" y="317406"/>
                    <a:pt x="1706876" y="335901"/>
                  </a:cubicBezTo>
                  <a:cubicBezTo>
                    <a:pt x="1720474" y="355382"/>
                    <a:pt x="1720054" y="382367"/>
                    <a:pt x="1729523" y="402955"/>
                  </a:cubicBezTo>
                  <a:cubicBezTo>
                    <a:pt x="1739377" y="424313"/>
                    <a:pt x="1765732" y="440470"/>
                    <a:pt x="1770805" y="462843"/>
                  </a:cubicBezTo>
                  <a:cubicBezTo>
                    <a:pt x="1775994" y="485390"/>
                    <a:pt x="1791212" y="511238"/>
                    <a:pt x="1791212" y="534613"/>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57" name="Google Shape;2057;p159"/>
            <p:cNvSpPr/>
            <p:nvPr/>
          </p:nvSpPr>
          <p:spPr>
            <a:xfrm flipH="1">
              <a:off x="7066210" y="4001080"/>
              <a:ext cx="2673375" cy="1132460"/>
            </a:xfrm>
            <a:custGeom>
              <a:rect b="b" l="l" r="r" t="t"/>
              <a:pathLst>
                <a:path extrusionOk="0" h="1132460" w="2673375">
                  <a:moveTo>
                    <a:pt x="61585" y="286537"/>
                  </a:moveTo>
                  <a:cubicBezTo>
                    <a:pt x="61585" y="286537"/>
                    <a:pt x="836835" y="-111382"/>
                    <a:pt x="1337661" y="39553"/>
                  </a:cubicBezTo>
                  <a:cubicBezTo>
                    <a:pt x="1838488" y="190487"/>
                    <a:pt x="2538282" y="-70217"/>
                    <a:pt x="2620613" y="18970"/>
                  </a:cubicBezTo>
                  <a:cubicBezTo>
                    <a:pt x="2702943" y="108157"/>
                    <a:pt x="2819558" y="1068645"/>
                    <a:pt x="1831625" y="1123529"/>
                  </a:cubicBezTo>
                  <a:cubicBezTo>
                    <a:pt x="843698" y="1178414"/>
                    <a:pt x="-157" y="958875"/>
                    <a:pt x="-157" y="958875"/>
                  </a:cubicBezTo>
                  <a:close/>
                </a:path>
              </a:pathLst>
            </a:custGeom>
            <a:solidFill>
              <a:srgbClr val="FBBEB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58" name="Google Shape;2058;p159"/>
            <p:cNvSpPr/>
            <p:nvPr/>
          </p:nvSpPr>
          <p:spPr>
            <a:xfrm flipH="1">
              <a:off x="9567625" y="4015513"/>
              <a:ext cx="2621200" cy="1321901"/>
            </a:xfrm>
            <a:custGeom>
              <a:rect b="b" l="l" r="r" t="t"/>
              <a:pathLst>
                <a:path extrusionOk="0" h="1321901" w="2621200">
                  <a:moveTo>
                    <a:pt x="2328259" y="229727"/>
                  </a:moveTo>
                  <a:cubicBezTo>
                    <a:pt x="2328259" y="229727"/>
                    <a:pt x="2634321" y="210357"/>
                    <a:pt x="2620595" y="320127"/>
                  </a:cubicBezTo>
                  <a:cubicBezTo>
                    <a:pt x="2606876" y="429897"/>
                    <a:pt x="2593156" y="1280614"/>
                    <a:pt x="2510826" y="1301197"/>
                  </a:cubicBezTo>
                  <a:cubicBezTo>
                    <a:pt x="2428501" y="1321779"/>
                    <a:pt x="1776740" y="1321779"/>
                    <a:pt x="1509179" y="1321779"/>
                  </a:cubicBezTo>
                  <a:lnTo>
                    <a:pt x="-157" y="1321779"/>
                  </a:lnTo>
                  <a:lnTo>
                    <a:pt x="-157" y="6508"/>
                  </a:lnTo>
                  <a:cubicBezTo>
                    <a:pt x="-157" y="6508"/>
                    <a:pt x="1070100" y="-57204"/>
                    <a:pt x="1605229" y="210357"/>
                  </a:cubicBezTo>
                  <a:cubicBezTo>
                    <a:pt x="1605229" y="210357"/>
                    <a:pt x="2248599" y="201069"/>
                    <a:pt x="2328259" y="229727"/>
                  </a:cubicBezTo>
                  <a:close/>
                </a:path>
              </a:pathLst>
            </a:custGeom>
            <a:solidFill>
              <a:srgbClr val="FF538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59" name="Google Shape;2059;p159"/>
            <p:cNvSpPr/>
            <p:nvPr/>
          </p:nvSpPr>
          <p:spPr>
            <a:xfrm flipH="1">
              <a:off x="7973029" y="2188099"/>
              <a:ext cx="601284" cy="1274269"/>
            </a:xfrm>
            <a:custGeom>
              <a:rect b="b" l="l" r="r" t="t"/>
              <a:pathLst>
                <a:path extrusionOk="0" h="1274269" w="601284">
                  <a:moveTo>
                    <a:pt x="147557" y="-123"/>
                  </a:moveTo>
                  <a:cubicBezTo>
                    <a:pt x="87914" y="3248"/>
                    <a:pt x="35291" y="40034"/>
                    <a:pt x="11648" y="94901"/>
                  </a:cubicBezTo>
                  <a:cubicBezTo>
                    <a:pt x="-22334" y="177051"/>
                    <a:pt x="21426" y="273543"/>
                    <a:pt x="87109" y="333449"/>
                  </a:cubicBezTo>
                  <a:cubicBezTo>
                    <a:pt x="152799" y="393348"/>
                    <a:pt x="237175" y="427592"/>
                    <a:pt x="313844" y="472594"/>
                  </a:cubicBezTo>
                  <a:cubicBezTo>
                    <a:pt x="416815" y="533047"/>
                    <a:pt x="509349" y="616963"/>
                    <a:pt x="560870" y="724680"/>
                  </a:cubicBezTo>
                  <a:cubicBezTo>
                    <a:pt x="612396" y="832403"/>
                    <a:pt x="617877" y="965834"/>
                    <a:pt x="557313" y="1068741"/>
                  </a:cubicBezTo>
                  <a:cubicBezTo>
                    <a:pt x="501098" y="1164254"/>
                    <a:pt x="398885" y="1221425"/>
                    <a:pt x="301395" y="1274146"/>
                  </a:cubicBezTo>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60" name="Google Shape;2060;p159"/>
            <p:cNvSpPr/>
            <p:nvPr/>
          </p:nvSpPr>
          <p:spPr>
            <a:xfrm flipH="1">
              <a:off x="7698603" y="1687273"/>
              <a:ext cx="601283" cy="1274269"/>
            </a:xfrm>
            <a:custGeom>
              <a:rect b="b" l="l" r="r" t="t"/>
              <a:pathLst>
                <a:path extrusionOk="0" h="1274269" w="601283">
                  <a:moveTo>
                    <a:pt x="147554" y="-123"/>
                  </a:moveTo>
                  <a:cubicBezTo>
                    <a:pt x="87912" y="3248"/>
                    <a:pt x="35289" y="40040"/>
                    <a:pt x="11651" y="94901"/>
                  </a:cubicBezTo>
                  <a:cubicBezTo>
                    <a:pt x="-22336" y="177051"/>
                    <a:pt x="21424" y="273544"/>
                    <a:pt x="87107" y="333449"/>
                  </a:cubicBezTo>
                  <a:cubicBezTo>
                    <a:pt x="152796" y="393354"/>
                    <a:pt x="237173" y="427592"/>
                    <a:pt x="313841" y="472599"/>
                  </a:cubicBezTo>
                  <a:cubicBezTo>
                    <a:pt x="416812" y="533047"/>
                    <a:pt x="509347" y="616963"/>
                    <a:pt x="560873" y="724686"/>
                  </a:cubicBezTo>
                  <a:cubicBezTo>
                    <a:pt x="612393" y="832403"/>
                    <a:pt x="617874" y="965834"/>
                    <a:pt x="557310" y="1068741"/>
                  </a:cubicBezTo>
                  <a:cubicBezTo>
                    <a:pt x="501096" y="1164260"/>
                    <a:pt x="398883" y="1221425"/>
                    <a:pt x="301393" y="1274147"/>
                  </a:cubicBezTo>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61" name="Google Shape;2061;p159"/>
            <p:cNvSpPr/>
            <p:nvPr/>
          </p:nvSpPr>
          <p:spPr>
            <a:xfrm flipH="1">
              <a:off x="7249891" y="1774706"/>
              <a:ext cx="658431" cy="1149018"/>
            </a:xfrm>
            <a:custGeom>
              <a:rect b="b" l="l" r="r" t="t"/>
              <a:pathLst>
                <a:path extrusionOk="0" h="1149018" w="658431">
                  <a:moveTo>
                    <a:pt x="658275" y="27631"/>
                  </a:moveTo>
                  <a:cubicBezTo>
                    <a:pt x="609051" y="-6222"/>
                    <a:pt x="544919" y="-9342"/>
                    <a:pt x="492641" y="19573"/>
                  </a:cubicBezTo>
                  <a:cubicBezTo>
                    <a:pt x="415476" y="63723"/>
                    <a:pt x="391005" y="166811"/>
                    <a:pt x="406275" y="254389"/>
                  </a:cubicBezTo>
                  <a:cubicBezTo>
                    <a:pt x="421546" y="341967"/>
                    <a:pt x="467306" y="420693"/>
                    <a:pt x="500372" y="503216"/>
                  </a:cubicBezTo>
                  <a:cubicBezTo>
                    <a:pt x="544791" y="614053"/>
                    <a:pt x="566586" y="737052"/>
                    <a:pt x="541386" y="853772"/>
                  </a:cubicBezTo>
                  <a:cubicBezTo>
                    <a:pt x="516185" y="970486"/>
                    <a:pt x="438834" y="1079352"/>
                    <a:pt x="327945" y="1123648"/>
                  </a:cubicBezTo>
                  <a:cubicBezTo>
                    <a:pt x="225021" y="1164761"/>
                    <a:pt x="109205" y="1147391"/>
                    <a:pt x="-157" y="1129397"/>
                  </a:cubicBezTo>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62" name="Google Shape;2062;p159"/>
            <p:cNvSpPr/>
            <p:nvPr/>
          </p:nvSpPr>
          <p:spPr>
            <a:xfrm flipH="1">
              <a:off x="7880357" y="2677841"/>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63" name="Google Shape;2063;p159"/>
            <p:cNvSpPr/>
            <p:nvPr/>
          </p:nvSpPr>
          <p:spPr>
            <a:xfrm flipH="1">
              <a:off x="7900940" y="2664121"/>
              <a:ext cx="329309" cy="159950"/>
            </a:xfrm>
            <a:custGeom>
              <a:rect b="b" l="l" r="r" t="t"/>
              <a:pathLst>
                <a:path extrusionOk="0" h="159950" w="329309">
                  <a:moveTo>
                    <a:pt x="329309" y="79975"/>
                  </a:moveTo>
                  <a:cubicBezTo>
                    <a:pt x="329309" y="124144"/>
                    <a:pt x="255591" y="159950"/>
                    <a:pt x="164655" y="159950"/>
                  </a:cubicBezTo>
                  <a:cubicBezTo>
                    <a:pt x="73719" y="159950"/>
                    <a:pt x="0" y="124144"/>
                    <a:pt x="0" y="79975"/>
                  </a:cubicBezTo>
                  <a:cubicBezTo>
                    <a:pt x="0" y="35806"/>
                    <a:pt x="73718" y="0"/>
                    <a:pt x="164655" y="0"/>
                  </a:cubicBezTo>
                  <a:cubicBezTo>
                    <a:pt x="255591"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64" name="Google Shape;2064;p159"/>
            <p:cNvSpPr/>
            <p:nvPr/>
          </p:nvSpPr>
          <p:spPr>
            <a:xfrm flipH="1">
              <a:off x="7523609" y="2609236"/>
              <a:ext cx="329309" cy="159950"/>
            </a:xfrm>
            <a:custGeom>
              <a:rect b="b" l="l" r="r" t="t"/>
              <a:pathLst>
                <a:path extrusionOk="0" h="159950" w="329309">
                  <a:moveTo>
                    <a:pt x="329309" y="79975"/>
                  </a:moveTo>
                  <a:cubicBezTo>
                    <a:pt x="329309" y="124144"/>
                    <a:pt x="255591" y="159950"/>
                    <a:pt x="164655" y="159950"/>
                  </a:cubicBezTo>
                  <a:cubicBezTo>
                    <a:pt x="73718" y="159950"/>
                    <a:pt x="0" y="124144"/>
                    <a:pt x="0" y="79975"/>
                  </a:cubicBezTo>
                  <a:cubicBezTo>
                    <a:pt x="0" y="35806"/>
                    <a:pt x="73718" y="0"/>
                    <a:pt x="164655" y="0"/>
                  </a:cubicBezTo>
                  <a:cubicBezTo>
                    <a:pt x="255591"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65" name="Google Shape;2065;p159"/>
            <p:cNvSpPr/>
            <p:nvPr/>
          </p:nvSpPr>
          <p:spPr>
            <a:xfrm flipH="1">
              <a:off x="7544191" y="2595516"/>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66" name="Google Shape;2066;p159"/>
            <p:cNvSpPr/>
            <p:nvPr/>
          </p:nvSpPr>
          <p:spPr>
            <a:xfrm flipH="1">
              <a:off x="7468724" y="2911106"/>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67" name="Google Shape;2067;p159"/>
            <p:cNvSpPr/>
            <p:nvPr/>
          </p:nvSpPr>
          <p:spPr>
            <a:xfrm flipH="1">
              <a:off x="7489307" y="2897380"/>
              <a:ext cx="329309" cy="159950"/>
            </a:xfrm>
            <a:custGeom>
              <a:rect b="b" l="l" r="r" t="t"/>
              <a:pathLst>
                <a:path extrusionOk="0" h="159950" w="329309">
                  <a:moveTo>
                    <a:pt x="329309" y="79975"/>
                  </a:moveTo>
                  <a:cubicBezTo>
                    <a:pt x="329309" y="124144"/>
                    <a:pt x="255591" y="159950"/>
                    <a:pt x="164655" y="159950"/>
                  </a:cubicBezTo>
                  <a:cubicBezTo>
                    <a:pt x="73718" y="159950"/>
                    <a:pt x="0" y="124144"/>
                    <a:pt x="0" y="79975"/>
                  </a:cubicBezTo>
                  <a:cubicBezTo>
                    <a:pt x="0" y="35806"/>
                    <a:pt x="73718" y="0"/>
                    <a:pt x="164655" y="0"/>
                  </a:cubicBezTo>
                  <a:cubicBezTo>
                    <a:pt x="255591"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68" name="Google Shape;2068;p159"/>
            <p:cNvSpPr/>
            <p:nvPr/>
          </p:nvSpPr>
          <p:spPr>
            <a:xfrm flipH="1">
              <a:off x="7503026" y="2156438"/>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69" name="Google Shape;2069;p159"/>
            <p:cNvSpPr/>
            <p:nvPr/>
          </p:nvSpPr>
          <p:spPr>
            <a:xfrm flipH="1">
              <a:off x="7523609" y="2142718"/>
              <a:ext cx="329309" cy="159950"/>
            </a:xfrm>
            <a:custGeom>
              <a:rect b="b" l="l" r="r" t="t"/>
              <a:pathLst>
                <a:path extrusionOk="0" h="159950" w="329309">
                  <a:moveTo>
                    <a:pt x="329309" y="79975"/>
                  </a:moveTo>
                  <a:cubicBezTo>
                    <a:pt x="329309" y="124144"/>
                    <a:pt x="255591" y="159950"/>
                    <a:pt x="164655" y="159950"/>
                  </a:cubicBezTo>
                  <a:cubicBezTo>
                    <a:pt x="73718" y="159950"/>
                    <a:pt x="0" y="124144"/>
                    <a:pt x="0" y="79975"/>
                  </a:cubicBezTo>
                  <a:cubicBezTo>
                    <a:pt x="0" y="35806"/>
                    <a:pt x="73718" y="0"/>
                    <a:pt x="164655" y="0"/>
                  </a:cubicBezTo>
                  <a:cubicBezTo>
                    <a:pt x="255591"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70" name="Google Shape;2070;p159"/>
            <p:cNvSpPr/>
            <p:nvPr/>
          </p:nvSpPr>
          <p:spPr>
            <a:xfrm flipH="1">
              <a:off x="7914665" y="2108410"/>
              <a:ext cx="329309" cy="159950"/>
            </a:xfrm>
            <a:custGeom>
              <a:rect b="b" l="l" r="r" t="t"/>
              <a:pathLst>
                <a:path extrusionOk="0" h="159950" w="329309">
                  <a:moveTo>
                    <a:pt x="329309" y="79975"/>
                  </a:moveTo>
                  <a:cubicBezTo>
                    <a:pt x="329309" y="124144"/>
                    <a:pt x="255591" y="159950"/>
                    <a:pt x="164655" y="159950"/>
                  </a:cubicBezTo>
                  <a:cubicBezTo>
                    <a:pt x="73719" y="159950"/>
                    <a:pt x="0" y="124144"/>
                    <a:pt x="0" y="79975"/>
                  </a:cubicBezTo>
                  <a:cubicBezTo>
                    <a:pt x="0" y="35806"/>
                    <a:pt x="73718" y="0"/>
                    <a:pt x="164655" y="0"/>
                  </a:cubicBezTo>
                  <a:cubicBezTo>
                    <a:pt x="255591"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71" name="Google Shape;2071;p159"/>
            <p:cNvSpPr/>
            <p:nvPr/>
          </p:nvSpPr>
          <p:spPr>
            <a:xfrm flipH="1">
              <a:off x="7935242" y="2094690"/>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72" name="Google Shape;2072;p159"/>
            <p:cNvSpPr/>
            <p:nvPr/>
          </p:nvSpPr>
          <p:spPr>
            <a:xfrm flipH="1">
              <a:off x="7729428" y="1936897"/>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1"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73" name="Google Shape;2073;p159"/>
            <p:cNvSpPr/>
            <p:nvPr/>
          </p:nvSpPr>
          <p:spPr>
            <a:xfrm flipH="1">
              <a:off x="7750005" y="1923176"/>
              <a:ext cx="329309" cy="159950"/>
            </a:xfrm>
            <a:custGeom>
              <a:rect b="b" l="l" r="r" t="t"/>
              <a:pathLst>
                <a:path extrusionOk="0" h="159950" w="329309">
                  <a:moveTo>
                    <a:pt x="329309" y="79975"/>
                  </a:moveTo>
                  <a:cubicBezTo>
                    <a:pt x="329309" y="124144"/>
                    <a:pt x="255591" y="159950"/>
                    <a:pt x="164655" y="159950"/>
                  </a:cubicBezTo>
                  <a:cubicBezTo>
                    <a:pt x="73718" y="159950"/>
                    <a:pt x="0" y="124144"/>
                    <a:pt x="0" y="79975"/>
                  </a:cubicBezTo>
                  <a:cubicBezTo>
                    <a:pt x="0" y="35806"/>
                    <a:pt x="73718" y="0"/>
                    <a:pt x="164655" y="0"/>
                  </a:cubicBezTo>
                  <a:cubicBezTo>
                    <a:pt x="255591"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74" name="Google Shape;2074;p159"/>
            <p:cNvSpPr/>
            <p:nvPr/>
          </p:nvSpPr>
          <p:spPr>
            <a:xfrm flipH="1">
              <a:off x="7324652" y="1971200"/>
              <a:ext cx="329309" cy="159950"/>
            </a:xfrm>
            <a:custGeom>
              <a:rect b="b" l="l" r="r" t="t"/>
              <a:pathLst>
                <a:path extrusionOk="0" h="159950" w="329309">
                  <a:moveTo>
                    <a:pt x="329309" y="79975"/>
                  </a:moveTo>
                  <a:cubicBezTo>
                    <a:pt x="329309" y="124144"/>
                    <a:pt x="255591" y="159950"/>
                    <a:pt x="164655" y="159950"/>
                  </a:cubicBezTo>
                  <a:cubicBezTo>
                    <a:pt x="73719" y="159950"/>
                    <a:pt x="0" y="124144"/>
                    <a:pt x="0" y="79975"/>
                  </a:cubicBezTo>
                  <a:cubicBezTo>
                    <a:pt x="0" y="35806"/>
                    <a:pt x="73718" y="0"/>
                    <a:pt x="164655" y="0"/>
                  </a:cubicBezTo>
                  <a:cubicBezTo>
                    <a:pt x="255591"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75" name="Google Shape;2075;p159"/>
            <p:cNvSpPr/>
            <p:nvPr/>
          </p:nvSpPr>
          <p:spPr>
            <a:xfrm flipH="1">
              <a:off x="7345229" y="1957479"/>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76" name="Google Shape;2076;p159"/>
            <p:cNvSpPr/>
            <p:nvPr/>
          </p:nvSpPr>
          <p:spPr>
            <a:xfrm flipH="1">
              <a:off x="7022783" y="2197603"/>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77" name="Google Shape;2077;p159"/>
            <p:cNvSpPr/>
            <p:nvPr/>
          </p:nvSpPr>
          <p:spPr>
            <a:xfrm flipH="1">
              <a:off x="7043365" y="2183877"/>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78" name="Google Shape;2078;p159"/>
            <p:cNvSpPr/>
            <p:nvPr/>
          </p:nvSpPr>
          <p:spPr>
            <a:xfrm flipH="1">
              <a:off x="8086177" y="1799685"/>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79" name="Google Shape;2079;p159"/>
            <p:cNvSpPr/>
            <p:nvPr/>
          </p:nvSpPr>
          <p:spPr>
            <a:xfrm flipH="1">
              <a:off x="8106759" y="1785963"/>
              <a:ext cx="329309" cy="159950"/>
            </a:xfrm>
            <a:custGeom>
              <a:rect b="b" l="l" r="r" t="t"/>
              <a:pathLst>
                <a:path extrusionOk="0" h="159950" w="329309">
                  <a:moveTo>
                    <a:pt x="329309" y="79975"/>
                  </a:moveTo>
                  <a:cubicBezTo>
                    <a:pt x="329309" y="124144"/>
                    <a:pt x="255591" y="159950"/>
                    <a:pt x="164655" y="159950"/>
                  </a:cubicBezTo>
                  <a:cubicBezTo>
                    <a:pt x="73718" y="159950"/>
                    <a:pt x="0" y="124144"/>
                    <a:pt x="0" y="79975"/>
                  </a:cubicBezTo>
                  <a:cubicBezTo>
                    <a:pt x="0" y="35806"/>
                    <a:pt x="73718" y="0"/>
                    <a:pt x="164655" y="0"/>
                  </a:cubicBezTo>
                  <a:cubicBezTo>
                    <a:pt x="255591"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80" name="Google Shape;2080;p159"/>
            <p:cNvSpPr/>
            <p:nvPr/>
          </p:nvSpPr>
          <p:spPr>
            <a:xfrm flipH="1">
              <a:off x="7983270" y="1538981"/>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81" name="Google Shape;2081;p159"/>
            <p:cNvSpPr/>
            <p:nvPr/>
          </p:nvSpPr>
          <p:spPr>
            <a:xfrm flipH="1">
              <a:off x="8003853" y="1525260"/>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82" name="Google Shape;2082;p159"/>
            <p:cNvSpPr/>
            <p:nvPr/>
          </p:nvSpPr>
          <p:spPr>
            <a:xfrm flipH="1">
              <a:off x="7029645" y="1731078"/>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83" name="Google Shape;2083;p159"/>
            <p:cNvSpPr/>
            <p:nvPr/>
          </p:nvSpPr>
          <p:spPr>
            <a:xfrm flipH="1">
              <a:off x="7050228" y="1717357"/>
              <a:ext cx="329309" cy="159950"/>
            </a:xfrm>
            <a:custGeom>
              <a:rect b="b" l="l" r="r" t="t"/>
              <a:pathLst>
                <a:path extrusionOk="0" h="159950" w="329309">
                  <a:moveTo>
                    <a:pt x="329309" y="79975"/>
                  </a:moveTo>
                  <a:cubicBezTo>
                    <a:pt x="329309" y="124144"/>
                    <a:pt x="255591" y="159950"/>
                    <a:pt x="164655" y="159950"/>
                  </a:cubicBezTo>
                  <a:cubicBezTo>
                    <a:pt x="73719" y="159950"/>
                    <a:pt x="0" y="124144"/>
                    <a:pt x="0" y="79975"/>
                  </a:cubicBezTo>
                  <a:cubicBezTo>
                    <a:pt x="0" y="35806"/>
                    <a:pt x="73718" y="0"/>
                    <a:pt x="164655" y="0"/>
                  </a:cubicBezTo>
                  <a:cubicBezTo>
                    <a:pt x="255591"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84" name="Google Shape;2084;p159"/>
            <p:cNvSpPr/>
            <p:nvPr/>
          </p:nvSpPr>
          <p:spPr>
            <a:xfrm flipH="1">
              <a:off x="8545838" y="2362257"/>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85" name="Google Shape;2085;p159"/>
            <p:cNvSpPr/>
            <p:nvPr/>
          </p:nvSpPr>
          <p:spPr>
            <a:xfrm flipH="1">
              <a:off x="8566421" y="2348532"/>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86" name="Google Shape;2086;p159"/>
            <p:cNvSpPr/>
            <p:nvPr/>
          </p:nvSpPr>
          <p:spPr>
            <a:xfrm flipH="1">
              <a:off x="7976407" y="2321092"/>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87" name="Google Shape;2087;p159"/>
            <p:cNvSpPr/>
            <p:nvPr/>
          </p:nvSpPr>
          <p:spPr>
            <a:xfrm flipH="1">
              <a:off x="7996990" y="2307372"/>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1"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88" name="Google Shape;2088;p159"/>
            <p:cNvSpPr/>
            <p:nvPr/>
          </p:nvSpPr>
          <p:spPr>
            <a:xfrm flipH="1">
              <a:off x="7228602" y="2382834"/>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89" name="Google Shape;2089;p159"/>
            <p:cNvSpPr/>
            <p:nvPr/>
          </p:nvSpPr>
          <p:spPr>
            <a:xfrm flipH="1">
              <a:off x="7249185" y="2369114"/>
              <a:ext cx="329309" cy="159950"/>
            </a:xfrm>
            <a:custGeom>
              <a:rect b="b" l="l" r="r" t="t"/>
              <a:pathLst>
                <a:path extrusionOk="0" h="159950" w="329309">
                  <a:moveTo>
                    <a:pt x="329309" y="79975"/>
                  </a:moveTo>
                  <a:cubicBezTo>
                    <a:pt x="329309" y="124144"/>
                    <a:pt x="255591" y="159950"/>
                    <a:pt x="164655" y="159950"/>
                  </a:cubicBezTo>
                  <a:cubicBezTo>
                    <a:pt x="73719" y="159950"/>
                    <a:pt x="0" y="124144"/>
                    <a:pt x="0" y="79975"/>
                  </a:cubicBezTo>
                  <a:cubicBezTo>
                    <a:pt x="0" y="35806"/>
                    <a:pt x="73718" y="0"/>
                    <a:pt x="164655" y="0"/>
                  </a:cubicBezTo>
                  <a:cubicBezTo>
                    <a:pt x="255591"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90" name="Google Shape;2090;p159"/>
            <p:cNvSpPr/>
            <p:nvPr/>
          </p:nvSpPr>
          <p:spPr>
            <a:xfrm flipH="1">
              <a:off x="7626516" y="2410279"/>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91" name="Google Shape;2091;p159"/>
            <p:cNvSpPr/>
            <p:nvPr/>
          </p:nvSpPr>
          <p:spPr>
            <a:xfrm flipH="1">
              <a:off x="7647098" y="2396560"/>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92" name="Google Shape;2092;p159"/>
            <p:cNvSpPr/>
            <p:nvPr/>
          </p:nvSpPr>
          <p:spPr>
            <a:xfrm flipH="1">
              <a:off x="7599076" y="1724218"/>
              <a:ext cx="329309" cy="159950"/>
            </a:xfrm>
            <a:custGeom>
              <a:rect b="b" l="l" r="r" t="t"/>
              <a:pathLst>
                <a:path extrusionOk="0" h="159950" w="329309">
                  <a:moveTo>
                    <a:pt x="329309" y="79975"/>
                  </a:moveTo>
                  <a:cubicBezTo>
                    <a:pt x="329309" y="124144"/>
                    <a:pt x="255591" y="159950"/>
                    <a:pt x="164655" y="159950"/>
                  </a:cubicBezTo>
                  <a:cubicBezTo>
                    <a:pt x="73719" y="159950"/>
                    <a:pt x="0" y="124144"/>
                    <a:pt x="0" y="79975"/>
                  </a:cubicBezTo>
                  <a:cubicBezTo>
                    <a:pt x="0" y="35806"/>
                    <a:pt x="73718" y="0"/>
                    <a:pt x="164655" y="0"/>
                  </a:cubicBezTo>
                  <a:cubicBezTo>
                    <a:pt x="255591"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93" name="Google Shape;2093;p159"/>
            <p:cNvSpPr/>
            <p:nvPr/>
          </p:nvSpPr>
          <p:spPr>
            <a:xfrm flipH="1">
              <a:off x="7619659" y="1710496"/>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94" name="Google Shape;2094;p159"/>
            <p:cNvSpPr/>
            <p:nvPr/>
          </p:nvSpPr>
          <p:spPr>
            <a:xfrm flipH="1">
              <a:off x="8305716" y="2149575"/>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1"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95" name="Google Shape;2095;p159"/>
            <p:cNvSpPr/>
            <p:nvPr/>
          </p:nvSpPr>
          <p:spPr>
            <a:xfrm flipH="1">
              <a:off x="8326299" y="2135855"/>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96" name="Google Shape;2096;p159"/>
            <p:cNvSpPr/>
            <p:nvPr/>
          </p:nvSpPr>
          <p:spPr>
            <a:xfrm flipH="1">
              <a:off x="8209666" y="2458301"/>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97" name="Google Shape;2097;p159"/>
            <p:cNvSpPr/>
            <p:nvPr/>
          </p:nvSpPr>
          <p:spPr>
            <a:xfrm flipH="1">
              <a:off x="8230249" y="2444582"/>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2098" name="Google Shape;2098;p159"/>
            <p:cNvGrpSpPr/>
            <p:nvPr/>
          </p:nvGrpSpPr>
          <p:grpSpPr>
            <a:xfrm flipH="1">
              <a:off x="8328503" y="2972673"/>
              <a:ext cx="160149" cy="193236"/>
              <a:chOff x="10722956" y="2972673"/>
              <a:chExt cx="160149" cy="193236"/>
            </a:xfrm>
          </p:grpSpPr>
          <p:sp>
            <p:nvSpPr>
              <p:cNvPr id="2099" name="Google Shape;2099;p159"/>
              <p:cNvSpPr/>
              <p:nvPr/>
            </p:nvSpPr>
            <p:spPr>
              <a:xfrm rot="-3648372">
                <a:off x="10722245" y="3028810"/>
                <a:ext cx="172428" cy="74672"/>
              </a:xfrm>
              <a:custGeom>
                <a:rect b="b" l="l" r="r" t="t"/>
                <a:pathLst>
                  <a:path extrusionOk="0" h="74713" w="172522">
                    <a:moveTo>
                      <a:pt x="172365" y="37234"/>
                    </a:moveTo>
                    <a:cubicBezTo>
                      <a:pt x="172365" y="57865"/>
                      <a:pt x="133745" y="74591"/>
                      <a:pt x="86104" y="74591"/>
                    </a:cubicBezTo>
                    <a:cubicBezTo>
                      <a:pt x="38463" y="74591"/>
                      <a:pt x="-157" y="57865"/>
                      <a:pt x="-157" y="37234"/>
                    </a:cubicBezTo>
                    <a:cubicBezTo>
                      <a:pt x="-157" y="16603"/>
                      <a:pt x="38463" y="-123"/>
                      <a:pt x="86104" y="-123"/>
                    </a:cubicBezTo>
                    <a:cubicBezTo>
                      <a:pt x="133745" y="-123"/>
                      <a:pt x="172365" y="16603"/>
                      <a:pt x="172365" y="37234"/>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00" name="Google Shape;2100;p159"/>
              <p:cNvSpPr/>
              <p:nvPr/>
            </p:nvSpPr>
            <p:spPr>
              <a:xfrm rot="-3648372">
                <a:off x="10711388" y="3035098"/>
                <a:ext cx="172428" cy="74672"/>
              </a:xfrm>
              <a:custGeom>
                <a:rect b="b" l="l" r="r" t="t"/>
                <a:pathLst>
                  <a:path extrusionOk="0" h="74713" w="172522">
                    <a:moveTo>
                      <a:pt x="172365" y="37234"/>
                    </a:moveTo>
                    <a:cubicBezTo>
                      <a:pt x="172365" y="57866"/>
                      <a:pt x="133745" y="74591"/>
                      <a:pt x="86104" y="74591"/>
                    </a:cubicBezTo>
                    <a:cubicBezTo>
                      <a:pt x="38463" y="74591"/>
                      <a:pt x="-157" y="57866"/>
                      <a:pt x="-157" y="37234"/>
                    </a:cubicBezTo>
                    <a:cubicBezTo>
                      <a:pt x="-157" y="16603"/>
                      <a:pt x="38463" y="-123"/>
                      <a:pt x="86104" y="-123"/>
                    </a:cubicBezTo>
                    <a:cubicBezTo>
                      <a:pt x="133745" y="-123"/>
                      <a:pt x="172365" y="16603"/>
                      <a:pt x="172365" y="37234"/>
                    </a:cubicBezTo>
                    <a:close/>
                  </a:path>
                </a:pathLst>
              </a:custGeom>
              <a:solidFill>
                <a:srgbClr val="A3D4FF"/>
              </a:solid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101" name="Google Shape;2101;p159"/>
            <p:cNvGrpSpPr/>
            <p:nvPr/>
          </p:nvGrpSpPr>
          <p:grpSpPr>
            <a:xfrm flipH="1">
              <a:off x="7487309" y="3128868"/>
              <a:ext cx="182162" cy="182784"/>
              <a:chOff x="11542136" y="3128868"/>
              <a:chExt cx="182162" cy="182784"/>
            </a:xfrm>
          </p:grpSpPr>
          <p:sp>
            <p:nvSpPr>
              <p:cNvPr id="2102" name="Google Shape;2102;p159"/>
              <p:cNvSpPr/>
              <p:nvPr/>
            </p:nvSpPr>
            <p:spPr>
              <a:xfrm rot="-2888431">
                <a:off x="11597731" y="3139956"/>
                <a:ext cx="74735" cy="172572"/>
              </a:xfrm>
              <a:custGeom>
                <a:rect b="b" l="l" r="r" t="t"/>
                <a:pathLst>
                  <a:path extrusionOk="0" h="172522" w="74713">
                    <a:moveTo>
                      <a:pt x="74556" y="86139"/>
                    </a:moveTo>
                    <a:cubicBezTo>
                      <a:pt x="74556" y="133779"/>
                      <a:pt x="57831" y="172400"/>
                      <a:pt x="37200" y="172400"/>
                    </a:cubicBezTo>
                    <a:cubicBezTo>
                      <a:pt x="16568" y="172400"/>
                      <a:pt x="-157" y="133779"/>
                      <a:pt x="-157" y="86139"/>
                    </a:cubicBezTo>
                    <a:cubicBezTo>
                      <a:pt x="-157" y="38498"/>
                      <a:pt x="16568" y="-122"/>
                      <a:pt x="37200" y="-122"/>
                    </a:cubicBezTo>
                    <a:cubicBezTo>
                      <a:pt x="57831" y="-122"/>
                      <a:pt x="74556" y="38498"/>
                      <a:pt x="74556" y="86139"/>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03" name="Google Shape;2103;p159"/>
              <p:cNvSpPr/>
              <p:nvPr/>
            </p:nvSpPr>
            <p:spPr>
              <a:xfrm rot="-2888431">
                <a:off x="11593969" y="3127992"/>
                <a:ext cx="74735" cy="172572"/>
              </a:xfrm>
              <a:custGeom>
                <a:rect b="b" l="l" r="r" t="t"/>
                <a:pathLst>
                  <a:path extrusionOk="0" h="172522" w="74713">
                    <a:moveTo>
                      <a:pt x="74556" y="86139"/>
                    </a:moveTo>
                    <a:cubicBezTo>
                      <a:pt x="74556" y="133779"/>
                      <a:pt x="57831" y="172400"/>
                      <a:pt x="37199" y="172400"/>
                    </a:cubicBezTo>
                    <a:cubicBezTo>
                      <a:pt x="16568" y="172400"/>
                      <a:pt x="-157" y="133779"/>
                      <a:pt x="-157" y="86139"/>
                    </a:cubicBezTo>
                    <a:cubicBezTo>
                      <a:pt x="-157" y="38498"/>
                      <a:pt x="16568" y="-122"/>
                      <a:pt x="37199" y="-122"/>
                    </a:cubicBezTo>
                    <a:cubicBezTo>
                      <a:pt x="57831" y="-122"/>
                      <a:pt x="74556" y="38498"/>
                      <a:pt x="74556" y="86139"/>
                    </a:cubicBezTo>
                    <a:close/>
                  </a:path>
                </a:pathLst>
              </a:custGeom>
              <a:solidFill>
                <a:srgbClr val="A3D4FF"/>
              </a:solid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104" name="Google Shape;2104;p159"/>
            <p:cNvGrpSpPr/>
            <p:nvPr/>
          </p:nvGrpSpPr>
          <p:grpSpPr>
            <a:xfrm flipH="1">
              <a:off x="8255693" y="2696647"/>
              <a:ext cx="182167" cy="182788"/>
              <a:chOff x="10773747" y="2696647"/>
              <a:chExt cx="182167" cy="182788"/>
            </a:xfrm>
          </p:grpSpPr>
          <p:sp>
            <p:nvSpPr>
              <p:cNvPr id="2105" name="Google Shape;2105;p159"/>
              <p:cNvSpPr/>
              <p:nvPr/>
            </p:nvSpPr>
            <p:spPr>
              <a:xfrm rot="-2888431">
                <a:off x="10829347" y="2707739"/>
                <a:ext cx="74735" cy="172572"/>
              </a:xfrm>
              <a:custGeom>
                <a:rect b="b" l="l" r="r" t="t"/>
                <a:pathLst>
                  <a:path extrusionOk="0" h="172522" w="74713">
                    <a:moveTo>
                      <a:pt x="74556" y="86139"/>
                    </a:moveTo>
                    <a:cubicBezTo>
                      <a:pt x="74556" y="133779"/>
                      <a:pt x="57831" y="172400"/>
                      <a:pt x="37200" y="172400"/>
                    </a:cubicBezTo>
                    <a:cubicBezTo>
                      <a:pt x="16568" y="172400"/>
                      <a:pt x="-157" y="133779"/>
                      <a:pt x="-157" y="86139"/>
                    </a:cubicBezTo>
                    <a:cubicBezTo>
                      <a:pt x="-157" y="38498"/>
                      <a:pt x="16568" y="-123"/>
                      <a:pt x="37200" y="-123"/>
                    </a:cubicBezTo>
                    <a:cubicBezTo>
                      <a:pt x="57831" y="-123"/>
                      <a:pt x="74556" y="38498"/>
                      <a:pt x="74556" y="86139"/>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06" name="Google Shape;2106;p159"/>
              <p:cNvSpPr/>
              <p:nvPr/>
            </p:nvSpPr>
            <p:spPr>
              <a:xfrm rot="-2888431">
                <a:off x="10825580" y="2695771"/>
                <a:ext cx="74735" cy="172572"/>
              </a:xfrm>
              <a:custGeom>
                <a:rect b="b" l="l" r="r" t="t"/>
                <a:pathLst>
                  <a:path extrusionOk="0" h="172522" w="74713">
                    <a:moveTo>
                      <a:pt x="74556" y="86139"/>
                    </a:moveTo>
                    <a:cubicBezTo>
                      <a:pt x="74556" y="133779"/>
                      <a:pt x="57831" y="172400"/>
                      <a:pt x="37200" y="172400"/>
                    </a:cubicBezTo>
                    <a:cubicBezTo>
                      <a:pt x="16568" y="172400"/>
                      <a:pt x="-157" y="133779"/>
                      <a:pt x="-157" y="86139"/>
                    </a:cubicBezTo>
                    <a:cubicBezTo>
                      <a:pt x="-157" y="38498"/>
                      <a:pt x="16568" y="-123"/>
                      <a:pt x="37200" y="-123"/>
                    </a:cubicBezTo>
                    <a:cubicBezTo>
                      <a:pt x="57831" y="-123"/>
                      <a:pt x="74556" y="38498"/>
                      <a:pt x="74556" y="86139"/>
                    </a:cubicBezTo>
                    <a:close/>
                  </a:path>
                </a:pathLst>
              </a:custGeom>
              <a:solidFill>
                <a:srgbClr val="A3D4FF"/>
              </a:solid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0"/>
                                        </p:tgtEl>
                                        <p:attrNameLst>
                                          <p:attrName>style.visibility</p:attrName>
                                        </p:attrNameLst>
                                      </p:cBhvr>
                                      <p:to>
                                        <p:strVal val="visible"/>
                                      </p:to>
                                    </p:set>
                                    <p:animEffect filter="fade" transition="in">
                                      <p:cBhvr>
                                        <p:cTn dur="500"/>
                                        <p:tgtEl>
                                          <p:spTgt spid="20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0" name="Shape 2110"/>
        <p:cNvGrpSpPr/>
        <p:nvPr/>
      </p:nvGrpSpPr>
      <p:grpSpPr>
        <a:xfrm>
          <a:off x="0" y="0"/>
          <a:ext cx="0" cy="0"/>
          <a:chOff x="0" y="0"/>
          <a:chExt cx="0" cy="0"/>
        </a:xfrm>
      </p:grpSpPr>
      <p:sp>
        <p:nvSpPr>
          <p:cNvPr id="2111" name="Google Shape;2111;p160"/>
          <p:cNvSpPr/>
          <p:nvPr/>
        </p:nvSpPr>
        <p:spPr>
          <a:xfrm>
            <a:off x="576087" y="1435608"/>
            <a:ext cx="3986700" cy="1408200"/>
          </a:xfrm>
          <a:prstGeom prst="roundRect">
            <a:avLst>
              <a:gd fmla="val 16667" name="adj"/>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12" name="Google Shape;2112;p160"/>
          <p:cNvSpPr/>
          <p:nvPr/>
        </p:nvSpPr>
        <p:spPr>
          <a:xfrm>
            <a:off x="2122378" y="1602238"/>
            <a:ext cx="750600" cy="750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13" name="Google Shape;2113;p160"/>
          <p:cNvSpPr/>
          <p:nvPr/>
        </p:nvSpPr>
        <p:spPr>
          <a:xfrm>
            <a:off x="973855" y="1592410"/>
            <a:ext cx="750600" cy="750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14" name="Google Shape;2114;p160"/>
          <p:cNvSpPr txBox="1"/>
          <p:nvPr/>
        </p:nvSpPr>
        <p:spPr>
          <a:xfrm>
            <a:off x="576087" y="3025739"/>
            <a:ext cx="5888700" cy="19959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2800" u="none" cap="none" strike="noStrike">
                <a:solidFill>
                  <a:schemeClr val="dk1"/>
                </a:solidFill>
                <a:latin typeface="Salesforce Sans"/>
                <a:ea typeface="Salesforce Sans"/>
                <a:cs typeface="Salesforce Sans"/>
                <a:sym typeface="Salesforce Sans"/>
              </a:rPr>
              <a:t>How do you know which </a:t>
            </a:r>
            <a:r>
              <a:rPr i="0" lang="en-US" sz="2800" u="none" cap="none" strike="noStrike">
                <a:solidFill>
                  <a:schemeClr val="accent3"/>
                </a:solidFill>
                <a:latin typeface="Salesforce Sans"/>
                <a:ea typeface="Salesforce Sans"/>
                <a:cs typeface="Salesforce Sans"/>
                <a:sym typeface="Salesforce Sans"/>
              </a:rPr>
              <a:t>actions</a:t>
            </a:r>
            <a:r>
              <a:rPr i="0" lang="en-US" sz="2800" u="none" cap="none" strike="noStrike">
                <a:solidFill>
                  <a:schemeClr val="dk1"/>
                </a:solidFill>
                <a:latin typeface="Salesforce Sans"/>
                <a:ea typeface="Salesforce Sans"/>
                <a:cs typeface="Salesforce Sans"/>
                <a:sym typeface="Salesforce Sans"/>
              </a:rPr>
              <a:t> will make the </a:t>
            </a:r>
            <a:r>
              <a:rPr i="0" lang="en-US" sz="2800" u="none" cap="none" strike="noStrike">
                <a:solidFill>
                  <a:schemeClr val="accent3"/>
                </a:solidFill>
                <a:latin typeface="Salesforce Sans"/>
                <a:ea typeface="Salesforce Sans"/>
                <a:cs typeface="Salesforce Sans"/>
                <a:sym typeface="Salesforce Sans"/>
              </a:rPr>
              <a:t>most impact</a:t>
            </a:r>
            <a:r>
              <a:rPr i="0" lang="en-US" sz="2800" u="none" cap="none" strike="noStrike">
                <a:solidFill>
                  <a:schemeClr val="dk1"/>
                </a:solidFill>
                <a:latin typeface="Salesforce Sans"/>
                <a:ea typeface="Salesforce Sans"/>
                <a:cs typeface="Salesforce Sans"/>
                <a:sym typeface="Salesforce Sans"/>
              </a:rPr>
              <a:t>?</a:t>
            </a:r>
            <a:endParaRPr>
              <a:latin typeface="Salesforce Sans"/>
              <a:ea typeface="Salesforce Sans"/>
              <a:cs typeface="Salesforce Sans"/>
              <a:sym typeface="Salesforce Sans"/>
            </a:endParaRPr>
          </a:p>
        </p:txBody>
      </p:sp>
      <p:sp>
        <p:nvSpPr>
          <p:cNvPr id="2115" name="Google Shape;2115;p160"/>
          <p:cNvSpPr txBox="1"/>
          <p:nvPr>
            <p:ph type="title"/>
          </p:nvPr>
        </p:nvSpPr>
        <p:spPr>
          <a:xfrm>
            <a:off x="576087" y="467418"/>
            <a:ext cx="10095000" cy="571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latin typeface="Avant Garde Demi SFDC"/>
                <a:ea typeface="Avant Garde Demi SFDC"/>
                <a:cs typeface="Avant Garde Demi SFDC"/>
                <a:sym typeface="Avant Garde Demi SFDC"/>
              </a:rPr>
              <a:t>By taking </a:t>
            </a:r>
            <a:r>
              <a:rPr lang="en-US">
                <a:solidFill>
                  <a:schemeClr val="accent3"/>
                </a:solidFill>
                <a:latin typeface="Avant Garde Demi SFDC"/>
                <a:ea typeface="Avant Garde Demi SFDC"/>
                <a:cs typeface="Avant Garde Demi SFDC"/>
                <a:sym typeface="Avant Garde Demi SFDC"/>
              </a:rPr>
              <a:t>targeted</a:t>
            </a:r>
            <a:r>
              <a:rPr lang="en-US">
                <a:latin typeface="Avant Garde Demi SFDC"/>
                <a:ea typeface="Avant Garde Demi SFDC"/>
                <a:cs typeface="Avant Garde Demi SFDC"/>
                <a:sym typeface="Avant Garde Demi SFDC"/>
              </a:rPr>
              <a:t>, </a:t>
            </a:r>
            <a:r>
              <a:rPr lang="en-US">
                <a:solidFill>
                  <a:schemeClr val="accent3"/>
                </a:solidFill>
                <a:latin typeface="Avant Garde Demi SFDC"/>
                <a:ea typeface="Avant Garde Demi SFDC"/>
                <a:cs typeface="Avant Garde Demi SFDC"/>
                <a:sym typeface="Avant Garde Demi SFDC"/>
              </a:rPr>
              <a:t>strategic</a:t>
            </a:r>
            <a:r>
              <a:rPr lang="en-US">
                <a:latin typeface="Avant Garde Demi SFDC"/>
                <a:ea typeface="Avant Garde Demi SFDC"/>
                <a:cs typeface="Avant Garde Demi SFDC"/>
                <a:sym typeface="Avant Garde Demi SFDC"/>
              </a:rPr>
              <a:t> actions...</a:t>
            </a:r>
            <a:endParaRPr>
              <a:solidFill>
                <a:schemeClr val="dk1"/>
              </a:solidFill>
              <a:latin typeface="Avant Garde Demi SFDC"/>
              <a:ea typeface="Avant Garde Demi SFDC"/>
              <a:cs typeface="Avant Garde Demi SFDC"/>
              <a:sym typeface="Avant Garde Demi SFDC"/>
            </a:endParaRPr>
          </a:p>
        </p:txBody>
      </p:sp>
      <p:grpSp>
        <p:nvGrpSpPr>
          <p:cNvPr id="2116" name="Google Shape;2116;p160"/>
          <p:cNvGrpSpPr/>
          <p:nvPr/>
        </p:nvGrpSpPr>
        <p:grpSpPr>
          <a:xfrm>
            <a:off x="7022783" y="1525260"/>
            <a:ext cx="5166042" cy="3812154"/>
            <a:chOff x="7022783" y="1525260"/>
            <a:chExt cx="5166042" cy="3812154"/>
          </a:xfrm>
        </p:grpSpPr>
        <p:sp>
          <p:nvSpPr>
            <p:cNvPr id="2117" name="Google Shape;2117;p160"/>
            <p:cNvSpPr/>
            <p:nvPr/>
          </p:nvSpPr>
          <p:spPr>
            <a:xfrm flipH="1">
              <a:off x="7036486" y="3798206"/>
              <a:ext cx="3128458" cy="894310"/>
            </a:xfrm>
            <a:custGeom>
              <a:rect b="b" l="l" r="r" t="t"/>
              <a:pathLst>
                <a:path extrusionOk="0" h="894310" w="3128458">
                  <a:moveTo>
                    <a:pt x="178217" y="311031"/>
                  </a:moveTo>
                  <a:cubicBezTo>
                    <a:pt x="178217" y="311031"/>
                    <a:pt x="864280" y="228707"/>
                    <a:pt x="1104402" y="98355"/>
                  </a:cubicBezTo>
                  <a:cubicBezTo>
                    <a:pt x="1344524" y="-31997"/>
                    <a:pt x="3128302" y="-93745"/>
                    <a:pt x="3128302" y="311031"/>
                  </a:cubicBezTo>
                  <a:cubicBezTo>
                    <a:pt x="3128302" y="715808"/>
                    <a:pt x="1076957" y="894188"/>
                    <a:pt x="1076957" y="894188"/>
                  </a:cubicBezTo>
                  <a:lnTo>
                    <a:pt x="-157" y="832440"/>
                  </a:lnTo>
                  <a:close/>
                </a:path>
              </a:pathLst>
            </a:custGeom>
            <a:solidFill>
              <a:srgbClr val="FBBEB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18" name="Google Shape;2118;p160"/>
            <p:cNvSpPr/>
            <p:nvPr/>
          </p:nvSpPr>
          <p:spPr>
            <a:xfrm flipH="1">
              <a:off x="7036486" y="3798206"/>
              <a:ext cx="3128458" cy="894310"/>
            </a:xfrm>
            <a:custGeom>
              <a:rect b="b" l="l" r="r" t="t"/>
              <a:pathLst>
                <a:path extrusionOk="0" h="894310" w="3128458">
                  <a:moveTo>
                    <a:pt x="178217" y="311031"/>
                  </a:moveTo>
                  <a:cubicBezTo>
                    <a:pt x="178217" y="311031"/>
                    <a:pt x="864280" y="228707"/>
                    <a:pt x="1104402" y="98355"/>
                  </a:cubicBezTo>
                  <a:cubicBezTo>
                    <a:pt x="1344524" y="-31997"/>
                    <a:pt x="3128302" y="-93745"/>
                    <a:pt x="3128302" y="311031"/>
                  </a:cubicBezTo>
                  <a:cubicBezTo>
                    <a:pt x="3128302" y="715808"/>
                    <a:pt x="1076957" y="894188"/>
                    <a:pt x="1076957" y="894188"/>
                  </a:cubicBezTo>
                  <a:lnTo>
                    <a:pt x="-157" y="832440"/>
                  </a:lnTo>
                  <a:close/>
                </a:path>
              </a:pathLst>
            </a:custGeom>
            <a:solidFill>
              <a:srgbClr val="000000">
                <a:alpha val="98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19" name="Google Shape;2119;p160"/>
            <p:cNvSpPr/>
            <p:nvPr/>
          </p:nvSpPr>
          <p:spPr>
            <a:xfrm flipH="1">
              <a:off x="9787613" y="3815902"/>
              <a:ext cx="2401212" cy="663931"/>
            </a:xfrm>
            <a:custGeom>
              <a:rect b="b" l="l" r="r" t="t"/>
              <a:pathLst>
                <a:path extrusionOk="0" h="663931" w="2401212">
                  <a:moveTo>
                    <a:pt x="2401056" y="217868"/>
                  </a:moveTo>
                  <a:lnTo>
                    <a:pt x="2256984" y="636370"/>
                  </a:lnTo>
                  <a:lnTo>
                    <a:pt x="-157" y="663809"/>
                  </a:lnTo>
                  <a:lnTo>
                    <a:pt x="-157" y="46356"/>
                  </a:lnTo>
                  <a:cubicBezTo>
                    <a:pt x="-157" y="46356"/>
                    <a:pt x="864281" y="-152601"/>
                    <a:pt x="1550344" y="272753"/>
                  </a:cubicBezTo>
                  <a:cubicBezTo>
                    <a:pt x="1550344" y="272753"/>
                    <a:pt x="2359897" y="176708"/>
                    <a:pt x="2401056" y="217868"/>
                  </a:cubicBezTo>
                  <a:close/>
                </a:path>
              </a:pathLst>
            </a:custGeom>
            <a:solidFill>
              <a:srgbClr val="FF538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20" name="Google Shape;2120;p160"/>
            <p:cNvSpPr/>
            <p:nvPr/>
          </p:nvSpPr>
          <p:spPr>
            <a:xfrm flipH="1">
              <a:off x="9787613" y="3815226"/>
              <a:ext cx="2401212" cy="663931"/>
            </a:xfrm>
            <a:custGeom>
              <a:rect b="b" l="l" r="r" t="t"/>
              <a:pathLst>
                <a:path extrusionOk="0" h="663931" w="2401212">
                  <a:moveTo>
                    <a:pt x="2401056" y="217873"/>
                  </a:moveTo>
                  <a:lnTo>
                    <a:pt x="2256984" y="636369"/>
                  </a:lnTo>
                  <a:lnTo>
                    <a:pt x="-157" y="663808"/>
                  </a:lnTo>
                  <a:lnTo>
                    <a:pt x="-157" y="46356"/>
                  </a:lnTo>
                  <a:cubicBezTo>
                    <a:pt x="-157" y="46356"/>
                    <a:pt x="864281" y="-152601"/>
                    <a:pt x="1550344" y="272758"/>
                  </a:cubicBezTo>
                  <a:cubicBezTo>
                    <a:pt x="1550344" y="272758"/>
                    <a:pt x="2359897" y="176708"/>
                    <a:pt x="2401056" y="217873"/>
                  </a:cubicBezTo>
                  <a:close/>
                </a:path>
              </a:pathLst>
            </a:custGeom>
            <a:solidFill>
              <a:srgbClr val="000000">
                <a:alpha val="98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21" name="Google Shape;2121;p160"/>
            <p:cNvSpPr/>
            <p:nvPr/>
          </p:nvSpPr>
          <p:spPr>
            <a:xfrm flipH="1">
              <a:off x="7207034" y="3324211"/>
              <a:ext cx="1791369" cy="1068711"/>
            </a:xfrm>
            <a:custGeom>
              <a:rect b="b" l="l" r="r" t="t"/>
              <a:pathLst>
                <a:path extrusionOk="0" h="1068711" w="1791369">
                  <a:moveTo>
                    <a:pt x="1791212" y="534613"/>
                  </a:moveTo>
                  <a:cubicBezTo>
                    <a:pt x="1791212" y="558001"/>
                    <a:pt x="1738794" y="575359"/>
                    <a:pt x="1733663" y="597912"/>
                  </a:cubicBezTo>
                  <a:cubicBezTo>
                    <a:pt x="1728532" y="620285"/>
                    <a:pt x="1759668" y="654307"/>
                    <a:pt x="1749814" y="675671"/>
                  </a:cubicBezTo>
                  <a:cubicBezTo>
                    <a:pt x="1739610" y="697519"/>
                    <a:pt x="1727599" y="718457"/>
                    <a:pt x="1713844" y="738252"/>
                  </a:cubicBezTo>
                  <a:cubicBezTo>
                    <a:pt x="1700929" y="756741"/>
                    <a:pt x="1661035" y="754042"/>
                    <a:pt x="1644680" y="771382"/>
                  </a:cubicBezTo>
                  <a:cubicBezTo>
                    <a:pt x="1628662" y="787131"/>
                    <a:pt x="1611695" y="801883"/>
                    <a:pt x="1593877" y="815562"/>
                  </a:cubicBezTo>
                  <a:cubicBezTo>
                    <a:pt x="1576518" y="829993"/>
                    <a:pt x="1553003" y="833025"/>
                    <a:pt x="1533266" y="846313"/>
                  </a:cubicBezTo>
                  <a:cubicBezTo>
                    <a:pt x="1514502" y="858943"/>
                    <a:pt x="1516770" y="905291"/>
                    <a:pt x="1496013" y="916801"/>
                  </a:cubicBezTo>
                  <a:cubicBezTo>
                    <a:pt x="1476177" y="927792"/>
                    <a:pt x="1445810" y="918947"/>
                    <a:pt x="1424289" y="928830"/>
                  </a:cubicBezTo>
                  <a:cubicBezTo>
                    <a:pt x="1403637" y="938317"/>
                    <a:pt x="1392745" y="972625"/>
                    <a:pt x="1370664" y="981015"/>
                  </a:cubicBezTo>
                  <a:cubicBezTo>
                    <a:pt x="1349370" y="989108"/>
                    <a:pt x="1323015" y="985622"/>
                    <a:pt x="1300496" y="992630"/>
                  </a:cubicBezTo>
                  <a:cubicBezTo>
                    <a:pt x="1278707" y="999417"/>
                    <a:pt x="1254329" y="998315"/>
                    <a:pt x="1231495" y="1004024"/>
                  </a:cubicBezTo>
                  <a:cubicBezTo>
                    <a:pt x="1209327" y="1009569"/>
                    <a:pt x="1192394" y="1042804"/>
                    <a:pt x="1169328" y="1047288"/>
                  </a:cubicBezTo>
                  <a:cubicBezTo>
                    <a:pt x="1146856" y="1051649"/>
                    <a:pt x="1120525" y="1040005"/>
                    <a:pt x="1097283" y="1043311"/>
                  </a:cubicBezTo>
                  <a:cubicBezTo>
                    <a:pt x="1074596" y="1046541"/>
                    <a:pt x="1048206" y="1017825"/>
                    <a:pt x="1024859" y="1020000"/>
                  </a:cubicBezTo>
                  <a:cubicBezTo>
                    <a:pt x="1002015" y="1022128"/>
                    <a:pt x="980487" y="1035422"/>
                    <a:pt x="957089" y="1036495"/>
                  </a:cubicBezTo>
                  <a:cubicBezTo>
                    <a:pt x="934145" y="1037550"/>
                    <a:pt x="911463" y="1047655"/>
                    <a:pt x="888058" y="1047655"/>
                  </a:cubicBezTo>
                  <a:cubicBezTo>
                    <a:pt x="864654" y="1047655"/>
                    <a:pt x="840509" y="1069608"/>
                    <a:pt x="817571" y="1068552"/>
                  </a:cubicBezTo>
                  <a:cubicBezTo>
                    <a:pt x="794172" y="1067480"/>
                    <a:pt x="772989" y="1034203"/>
                    <a:pt x="750144" y="1032075"/>
                  </a:cubicBezTo>
                  <a:cubicBezTo>
                    <a:pt x="726798" y="1029900"/>
                    <a:pt x="698950" y="1064663"/>
                    <a:pt x="676256" y="1061433"/>
                  </a:cubicBezTo>
                  <a:cubicBezTo>
                    <a:pt x="653021" y="1058127"/>
                    <a:pt x="634619" y="1024099"/>
                    <a:pt x="612147" y="1019738"/>
                  </a:cubicBezTo>
                  <a:cubicBezTo>
                    <a:pt x="589075" y="1015253"/>
                    <a:pt x="559280" y="1039568"/>
                    <a:pt x="537106" y="1034023"/>
                  </a:cubicBezTo>
                  <a:cubicBezTo>
                    <a:pt x="514267" y="1028314"/>
                    <a:pt x="500716" y="988729"/>
                    <a:pt x="478921" y="981948"/>
                  </a:cubicBezTo>
                  <a:cubicBezTo>
                    <a:pt x="456408" y="974940"/>
                    <a:pt x="428502" y="984432"/>
                    <a:pt x="407208" y="976339"/>
                  </a:cubicBezTo>
                  <a:cubicBezTo>
                    <a:pt x="385127" y="967949"/>
                    <a:pt x="358224" y="969296"/>
                    <a:pt x="337566" y="959809"/>
                  </a:cubicBezTo>
                  <a:cubicBezTo>
                    <a:pt x="316050" y="949926"/>
                    <a:pt x="300599" y="926544"/>
                    <a:pt x="280763" y="915548"/>
                  </a:cubicBezTo>
                  <a:cubicBezTo>
                    <a:pt x="260005" y="904038"/>
                    <a:pt x="250431" y="875502"/>
                    <a:pt x="231668" y="862867"/>
                  </a:cubicBezTo>
                  <a:cubicBezTo>
                    <a:pt x="211925" y="849579"/>
                    <a:pt x="181856" y="851275"/>
                    <a:pt x="164498" y="836838"/>
                  </a:cubicBezTo>
                  <a:cubicBezTo>
                    <a:pt x="146172" y="821597"/>
                    <a:pt x="111834" y="820804"/>
                    <a:pt x="96371" y="804402"/>
                  </a:cubicBezTo>
                  <a:cubicBezTo>
                    <a:pt x="80010" y="787061"/>
                    <a:pt x="73392" y="757937"/>
                    <a:pt x="60483" y="739447"/>
                  </a:cubicBezTo>
                  <a:cubicBezTo>
                    <a:pt x="46880" y="719967"/>
                    <a:pt x="73573" y="678790"/>
                    <a:pt x="64074" y="658202"/>
                  </a:cubicBezTo>
                  <a:cubicBezTo>
                    <a:pt x="54227" y="636844"/>
                    <a:pt x="13026" y="628162"/>
                    <a:pt x="7913" y="605795"/>
                  </a:cubicBezTo>
                  <a:cubicBezTo>
                    <a:pt x="2642" y="582431"/>
                    <a:pt x="-64" y="558566"/>
                    <a:pt x="-157" y="534619"/>
                  </a:cubicBezTo>
                  <a:cubicBezTo>
                    <a:pt x="-157" y="511232"/>
                    <a:pt x="35078" y="493361"/>
                    <a:pt x="40233" y="470807"/>
                  </a:cubicBezTo>
                  <a:cubicBezTo>
                    <a:pt x="45346" y="448435"/>
                    <a:pt x="19411" y="416302"/>
                    <a:pt x="29271" y="394938"/>
                  </a:cubicBezTo>
                  <a:cubicBezTo>
                    <a:pt x="38769" y="374349"/>
                    <a:pt x="37556" y="342700"/>
                    <a:pt x="51160" y="323220"/>
                  </a:cubicBezTo>
                  <a:cubicBezTo>
                    <a:pt x="64074" y="304730"/>
                    <a:pt x="96307" y="297483"/>
                    <a:pt x="112662" y="280142"/>
                  </a:cubicBezTo>
                  <a:cubicBezTo>
                    <a:pt x="128125" y="263746"/>
                    <a:pt x="155810" y="259169"/>
                    <a:pt x="174136" y="243933"/>
                  </a:cubicBezTo>
                  <a:cubicBezTo>
                    <a:pt x="191488" y="229496"/>
                    <a:pt x="189278" y="185964"/>
                    <a:pt x="209015" y="172675"/>
                  </a:cubicBezTo>
                  <a:cubicBezTo>
                    <a:pt x="227785" y="160040"/>
                    <a:pt x="253988" y="154279"/>
                    <a:pt x="274745" y="142770"/>
                  </a:cubicBezTo>
                  <a:cubicBezTo>
                    <a:pt x="294582" y="131779"/>
                    <a:pt x="322657" y="133627"/>
                    <a:pt x="344172" y="123744"/>
                  </a:cubicBezTo>
                  <a:cubicBezTo>
                    <a:pt x="364825" y="114263"/>
                    <a:pt x="397179" y="132951"/>
                    <a:pt x="419260" y="124560"/>
                  </a:cubicBezTo>
                  <a:cubicBezTo>
                    <a:pt x="440554" y="116473"/>
                    <a:pt x="457825" y="98788"/>
                    <a:pt x="480337" y="91780"/>
                  </a:cubicBezTo>
                  <a:cubicBezTo>
                    <a:pt x="502127" y="84993"/>
                    <a:pt x="512366" y="33268"/>
                    <a:pt x="535199" y="27560"/>
                  </a:cubicBezTo>
                  <a:cubicBezTo>
                    <a:pt x="557367" y="22015"/>
                    <a:pt x="584650" y="31216"/>
                    <a:pt x="607716" y="26738"/>
                  </a:cubicBezTo>
                  <a:cubicBezTo>
                    <a:pt x="630188" y="22370"/>
                    <a:pt x="660426" y="63180"/>
                    <a:pt x="683662" y="59874"/>
                  </a:cubicBezTo>
                  <a:cubicBezTo>
                    <a:pt x="706349" y="56644"/>
                    <a:pt x="723322" y="2167"/>
                    <a:pt x="746663" y="-8"/>
                  </a:cubicBezTo>
                  <a:cubicBezTo>
                    <a:pt x="769514" y="-2136"/>
                    <a:pt x="795274" y="26079"/>
                    <a:pt x="818672" y="25006"/>
                  </a:cubicBezTo>
                  <a:cubicBezTo>
                    <a:pt x="841616" y="23956"/>
                    <a:pt x="864654" y="40487"/>
                    <a:pt x="888058" y="40487"/>
                  </a:cubicBezTo>
                  <a:cubicBezTo>
                    <a:pt x="911457" y="40487"/>
                    <a:pt x="934775" y="17793"/>
                    <a:pt x="957712" y="18849"/>
                  </a:cubicBezTo>
                  <a:cubicBezTo>
                    <a:pt x="981111" y="19922"/>
                    <a:pt x="1001741" y="49909"/>
                    <a:pt x="1024585" y="52037"/>
                  </a:cubicBezTo>
                  <a:cubicBezTo>
                    <a:pt x="1047932" y="54212"/>
                    <a:pt x="1076590" y="8598"/>
                    <a:pt x="1099283" y="11828"/>
                  </a:cubicBezTo>
                  <a:cubicBezTo>
                    <a:pt x="1122519" y="15134"/>
                    <a:pt x="1140471" y="50393"/>
                    <a:pt x="1162943" y="54760"/>
                  </a:cubicBezTo>
                  <a:cubicBezTo>
                    <a:pt x="1186016" y="59244"/>
                    <a:pt x="1214907" y="37350"/>
                    <a:pt x="1237087" y="42895"/>
                  </a:cubicBezTo>
                  <a:cubicBezTo>
                    <a:pt x="1259920" y="48609"/>
                    <a:pt x="1273658" y="86083"/>
                    <a:pt x="1295453" y="92870"/>
                  </a:cubicBezTo>
                  <a:cubicBezTo>
                    <a:pt x="1317965" y="99873"/>
                    <a:pt x="1331837" y="126315"/>
                    <a:pt x="1353131" y="134402"/>
                  </a:cubicBezTo>
                  <a:cubicBezTo>
                    <a:pt x="1375212" y="142799"/>
                    <a:pt x="1416237" y="103534"/>
                    <a:pt x="1436895" y="113021"/>
                  </a:cubicBezTo>
                  <a:cubicBezTo>
                    <a:pt x="1458411" y="122904"/>
                    <a:pt x="1476999" y="140012"/>
                    <a:pt x="1496835" y="151003"/>
                  </a:cubicBezTo>
                  <a:cubicBezTo>
                    <a:pt x="1517593" y="162512"/>
                    <a:pt x="1550595" y="156723"/>
                    <a:pt x="1569364" y="169358"/>
                  </a:cubicBezTo>
                  <a:cubicBezTo>
                    <a:pt x="1589101" y="182652"/>
                    <a:pt x="1593952" y="218324"/>
                    <a:pt x="1611310" y="232761"/>
                  </a:cubicBezTo>
                  <a:cubicBezTo>
                    <a:pt x="1629637" y="248003"/>
                    <a:pt x="1659869" y="252592"/>
                    <a:pt x="1675332" y="268988"/>
                  </a:cubicBezTo>
                  <a:cubicBezTo>
                    <a:pt x="1691687" y="286334"/>
                    <a:pt x="1693961" y="317406"/>
                    <a:pt x="1706876" y="335901"/>
                  </a:cubicBezTo>
                  <a:cubicBezTo>
                    <a:pt x="1720474" y="355382"/>
                    <a:pt x="1720054" y="382367"/>
                    <a:pt x="1729523" y="402955"/>
                  </a:cubicBezTo>
                  <a:cubicBezTo>
                    <a:pt x="1739377" y="424313"/>
                    <a:pt x="1765732" y="440470"/>
                    <a:pt x="1770805" y="462843"/>
                  </a:cubicBezTo>
                  <a:cubicBezTo>
                    <a:pt x="1775994" y="485390"/>
                    <a:pt x="1791212" y="511238"/>
                    <a:pt x="1791212" y="534613"/>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22" name="Google Shape;2122;p160"/>
            <p:cNvSpPr/>
            <p:nvPr/>
          </p:nvSpPr>
          <p:spPr>
            <a:xfrm flipH="1">
              <a:off x="7066210" y="4001080"/>
              <a:ext cx="2673375" cy="1132460"/>
            </a:xfrm>
            <a:custGeom>
              <a:rect b="b" l="l" r="r" t="t"/>
              <a:pathLst>
                <a:path extrusionOk="0" h="1132460" w="2673375">
                  <a:moveTo>
                    <a:pt x="61585" y="286537"/>
                  </a:moveTo>
                  <a:cubicBezTo>
                    <a:pt x="61585" y="286537"/>
                    <a:pt x="836835" y="-111382"/>
                    <a:pt x="1337661" y="39553"/>
                  </a:cubicBezTo>
                  <a:cubicBezTo>
                    <a:pt x="1838488" y="190487"/>
                    <a:pt x="2538282" y="-70217"/>
                    <a:pt x="2620613" y="18970"/>
                  </a:cubicBezTo>
                  <a:cubicBezTo>
                    <a:pt x="2702943" y="108157"/>
                    <a:pt x="2819558" y="1068645"/>
                    <a:pt x="1831625" y="1123529"/>
                  </a:cubicBezTo>
                  <a:cubicBezTo>
                    <a:pt x="843698" y="1178414"/>
                    <a:pt x="-157" y="958875"/>
                    <a:pt x="-157" y="958875"/>
                  </a:cubicBezTo>
                  <a:close/>
                </a:path>
              </a:pathLst>
            </a:custGeom>
            <a:solidFill>
              <a:srgbClr val="FBBEB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23" name="Google Shape;2123;p160"/>
            <p:cNvSpPr/>
            <p:nvPr/>
          </p:nvSpPr>
          <p:spPr>
            <a:xfrm flipH="1">
              <a:off x="9567625" y="4015513"/>
              <a:ext cx="2621200" cy="1321901"/>
            </a:xfrm>
            <a:custGeom>
              <a:rect b="b" l="l" r="r" t="t"/>
              <a:pathLst>
                <a:path extrusionOk="0" h="1321901" w="2621200">
                  <a:moveTo>
                    <a:pt x="2328259" y="229727"/>
                  </a:moveTo>
                  <a:cubicBezTo>
                    <a:pt x="2328259" y="229727"/>
                    <a:pt x="2634321" y="210357"/>
                    <a:pt x="2620595" y="320127"/>
                  </a:cubicBezTo>
                  <a:cubicBezTo>
                    <a:pt x="2606876" y="429897"/>
                    <a:pt x="2593156" y="1280614"/>
                    <a:pt x="2510826" y="1301197"/>
                  </a:cubicBezTo>
                  <a:cubicBezTo>
                    <a:pt x="2428501" y="1321779"/>
                    <a:pt x="1776740" y="1321779"/>
                    <a:pt x="1509179" y="1321779"/>
                  </a:cubicBezTo>
                  <a:lnTo>
                    <a:pt x="-157" y="1321779"/>
                  </a:lnTo>
                  <a:lnTo>
                    <a:pt x="-157" y="6508"/>
                  </a:lnTo>
                  <a:cubicBezTo>
                    <a:pt x="-157" y="6508"/>
                    <a:pt x="1070100" y="-57204"/>
                    <a:pt x="1605229" y="210357"/>
                  </a:cubicBezTo>
                  <a:cubicBezTo>
                    <a:pt x="1605229" y="210357"/>
                    <a:pt x="2248599" y="201069"/>
                    <a:pt x="2328259" y="229727"/>
                  </a:cubicBezTo>
                  <a:close/>
                </a:path>
              </a:pathLst>
            </a:custGeom>
            <a:solidFill>
              <a:srgbClr val="FF538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24" name="Google Shape;2124;p160"/>
            <p:cNvSpPr/>
            <p:nvPr/>
          </p:nvSpPr>
          <p:spPr>
            <a:xfrm flipH="1">
              <a:off x="7973029" y="2188099"/>
              <a:ext cx="601284" cy="1274269"/>
            </a:xfrm>
            <a:custGeom>
              <a:rect b="b" l="l" r="r" t="t"/>
              <a:pathLst>
                <a:path extrusionOk="0" h="1274269" w="601284">
                  <a:moveTo>
                    <a:pt x="147557" y="-123"/>
                  </a:moveTo>
                  <a:cubicBezTo>
                    <a:pt x="87914" y="3248"/>
                    <a:pt x="35291" y="40034"/>
                    <a:pt x="11648" y="94901"/>
                  </a:cubicBezTo>
                  <a:cubicBezTo>
                    <a:pt x="-22334" y="177051"/>
                    <a:pt x="21426" y="273543"/>
                    <a:pt x="87109" y="333449"/>
                  </a:cubicBezTo>
                  <a:cubicBezTo>
                    <a:pt x="152799" y="393348"/>
                    <a:pt x="237175" y="427592"/>
                    <a:pt x="313844" y="472594"/>
                  </a:cubicBezTo>
                  <a:cubicBezTo>
                    <a:pt x="416815" y="533047"/>
                    <a:pt x="509349" y="616963"/>
                    <a:pt x="560870" y="724680"/>
                  </a:cubicBezTo>
                  <a:cubicBezTo>
                    <a:pt x="612396" y="832403"/>
                    <a:pt x="617877" y="965834"/>
                    <a:pt x="557313" y="1068741"/>
                  </a:cubicBezTo>
                  <a:cubicBezTo>
                    <a:pt x="501098" y="1164254"/>
                    <a:pt x="398885" y="1221425"/>
                    <a:pt x="301395" y="1274146"/>
                  </a:cubicBezTo>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25" name="Google Shape;2125;p160"/>
            <p:cNvSpPr/>
            <p:nvPr/>
          </p:nvSpPr>
          <p:spPr>
            <a:xfrm flipH="1">
              <a:off x="7698603" y="1687273"/>
              <a:ext cx="601283" cy="1274269"/>
            </a:xfrm>
            <a:custGeom>
              <a:rect b="b" l="l" r="r" t="t"/>
              <a:pathLst>
                <a:path extrusionOk="0" h="1274269" w="601283">
                  <a:moveTo>
                    <a:pt x="147554" y="-123"/>
                  </a:moveTo>
                  <a:cubicBezTo>
                    <a:pt x="87912" y="3248"/>
                    <a:pt x="35289" y="40040"/>
                    <a:pt x="11651" y="94901"/>
                  </a:cubicBezTo>
                  <a:cubicBezTo>
                    <a:pt x="-22336" y="177051"/>
                    <a:pt x="21424" y="273544"/>
                    <a:pt x="87107" y="333449"/>
                  </a:cubicBezTo>
                  <a:cubicBezTo>
                    <a:pt x="152796" y="393354"/>
                    <a:pt x="237173" y="427592"/>
                    <a:pt x="313841" y="472599"/>
                  </a:cubicBezTo>
                  <a:cubicBezTo>
                    <a:pt x="416812" y="533047"/>
                    <a:pt x="509347" y="616963"/>
                    <a:pt x="560873" y="724686"/>
                  </a:cubicBezTo>
                  <a:cubicBezTo>
                    <a:pt x="612393" y="832403"/>
                    <a:pt x="617874" y="965834"/>
                    <a:pt x="557310" y="1068741"/>
                  </a:cubicBezTo>
                  <a:cubicBezTo>
                    <a:pt x="501096" y="1164260"/>
                    <a:pt x="398883" y="1221425"/>
                    <a:pt x="301393" y="1274147"/>
                  </a:cubicBezTo>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26" name="Google Shape;2126;p160"/>
            <p:cNvSpPr/>
            <p:nvPr/>
          </p:nvSpPr>
          <p:spPr>
            <a:xfrm flipH="1">
              <a:off x="7249891" y="1774706"/>
              <a:ext cx="658431" cy="1149018"/>
            </a:xfrm>
            <a:custGeom>
              <a:rect b="b" l="l" r="r" t="t"/>
              <a:pathLst>
                <a:path extrusionOk="0" h="1149018" w="658431">
                  <a:moveTo>
                    <a:pt x="658275" y="27631"/>
                  </a:moveTo>
                  <a:cubicBezTo>
                    <a:pt x="609051" y="-6222"/>
                    <a:pt x="544919" y="-9342"/>
                    <a:pt x="492641" y="19573"/>
                  </a:cubicBezTo>
                  <a:cubicBezTo>
                    <a:pt x="415476" y="63723"/>
                    <a:pt x="391005" y="166811"/>
                    <a:pt x="406275" y="254389"/>
                  </a:cubicBezTo>
                  <a:cubicBezTo>
                    <a:pt x="421546" y="341967"/>
                    <a:pt x="467306" y="420693"/>
                    <a:pt x="500372" y="503216"/>
                  </a:cubicBezTo>
                  <a:cubicBezTo>
                    <a:pt x="544791" y="614053"/>
                    <a:pt x="566586" y="737052"/>
                    <a:pt x="541386" y="853772"/>
                  </a:cubicBezTo>
                  <a:cubicBezTo>
                    <a:pt x="516185" y="970486"/>
                    <a:pt x="438834" y="1079352"/>
                    <a:pt x="327945" y="1123648"/>
                  </a:cubicBezTo>
                  <a:cubicBezTo>
                    <a:pt x="225021" y="1164761"/>
                    <a:pt x="109205" y="1147391"/>
                    <a:pt x="-157" y="1129397"/>
                  </a:cubicBezTo>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27" name="Google Shape;2127;p160"/>
            <p:cNvSpPr/>
            <p:nvPr/>
          </p:nvSpPr>
          <p:spPr>
            <a:xfrm flipH="1">
              <a:off x="7880357" y="2677841"/>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28" name="Google Shape;2128;p160"/>
            <p:cNvSpPr/>
            <p:nvPr/>
          </p:nvSpPr>
          <p:spPr>
            <a:xfrm flipH="1">
              <a:off x="7900940" y="2664121"/>
              <a:ext cx="329309" cy="159950"/>
            </a:xfrm>
            <a:custGeom>
              <a:rect b="b" l="l" r="r" t="t"/>
              <a:pathLst>
                <a:path extrusionOk="0" h="159950" w="329309">
                  <a:moveTo>
                    <a:pt x="329309" y="79975"/>
                  </a:moveTo>
                  <a:cubicBezTo>
                    <a:pt x="329309" y="124144"/>
                    <a:pt x="255591" y="159950"/>
                    <a:pt x="164655" y="159950"/>
                  </a:cubicBezTo>
                  <a:cubicBezTo>
                    <a:pt x="73719" y="159950"/>
                    <a:pt x="0" y="124144"/>
                    <a:pt x="0" y="79975"/>
                  </a:cubicBezTo>
                  <a:cubicBezTo>
                    <a:pt x="0" y="35806"/>
                    <a:pt x="73718" y="0"/>
                    <a:pt x="164655" y="0"/>
                  </a:cubicBezTo>
                  <a:cubicBezTo>
                    <a:pt x="255591"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29" name="Google Shape;2129;p160"/>
            <p:cNvSpPr/>
            <p:nvPr/>
          </p:nvSpPr>
          <p:spPr>
            <a:xfrm flipH="1">
              <a:off x="7523609" y="2609236"/>
              <a:ext cx="329309" cy="159950"/>
            </a:xfrm>
            <a:custGeom>
              <a:rect b="b" l="l" r="r" t="t"/>
              <a:pathLst>
                <a:path extrusionOk="0" h="159950" w="329309">
                  <a:moveTo>
                    <a:pt x="329309" y="79975"/>
                  </a:moveTo>
                  <a:cubicBezTo>
                    <a:pt x="329309" y="124144"/>
                    <a:pt x="255591" y="159950"/>
                    <a:pt x="164655" y="159950"/>
                  </a:cubicBezTo>
                  <a:cubicBezTo>
                    <a:pt x="73718" y="159950"/>
                    <a:pt x="0" y="124144"/>
                    <a:pt x="0" y="79975"/>
                  </a:cubicBezTo>
                  <a:cubicBezTo>
                    <a:pt x="0" y="35806"/>
                    <a:pt x="73718" y="0"/>
                    <a:pt x="164655" y="0"/>
                  </a:cubicBezTo>
                  <a:cubicBezTo>
                    <a:pt x="255591"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30" name="Google Shape;2130;p160"/>
            <p:cNvSpPr/>
            <p:nvPr/>
          </p:nvSpPr>
          <p:spPr>
            <a:xfrm flipH="1">
              <a:off x="7544191" y="2595516"/>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31" name="Google Shape;2131;p160"/>
            <p:cNvSpPr/>
            <p:nvPr/>
          </p:nvSpPr>
          <p:spPr>
            <a:xfrm flipH="1">
              <a:off x="7468724" y="2911106"/>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32" name="Google Shape;2132;p160"/>
            <p:cNvSpPr/>
            <p:nvPr/>
          </p:nvSpPr>
          <p:spPr>
            <a:xfrm flipH="1">
              <a:off x="7489307" y="2897380"/>
              <a:ext cx="329309" cy="159950"/>
            </a:xfrm>
            <a:custGeom>
              <a:rect b="b" l="l" r="r" t="t"/>
              <a:pathLst>
                <a:path extrusionOk="0" h="159950" w="329309">
                  <a:moveTo>
                    <a:pt x="329309" y="79975"/>
                  </a:moveTo>
                  <a:cubicBezTo>
                    <a:pt x="329309" y="124144"/>
                    <a:pt x="255591" y="159950"/>
                    <a:pt x="164655" y="159950"/>
                  </a:cubicBezTo>
                  <a:cubicBezTo>
                    <a:pt x="73718" y="159950"/>
                    <a:pt x="0" y="124144"/>
                    <a:pt x="0" y="79975"/>
                  </a:cubicBezTo>
                  <a:cubicBezTo>
                    <a:pt x="0" y="35806"/>
                    <a:pt x="73718" y="0"/>
                    <a:pt x="164655" y="0"/>
                  </a:cubicBezTo>
                  <a:cubicBezTo>
                    <a:pt x="255591"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33" name="Google Shape;2133;p160"/>
            <p:cNvSpPr/>
            <p:nvPr/>
          </p:nvSpPr>
          <p:spPr>
            <a:xfrm flipH="1">
              <a:off x="7503026" y="2156438"/>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34" name="Google Shape;2134;p160"/>
            <p:cNvSpPr/>
            <p:nvPr/>
          </p:nvSpPr>
          <p:spPr>
            <a:xfrm flipH="1">
              <a:off x="7523609" y="2142718"/>
              <a:ext cx="329309" cy="159950"/>
            </a:xfrm>
            <a:custGeom>
              <a:rect b="b" l="l" r="r" t="t"/>
              <a:pathLst>
                <a:path extrusionOk="0" h="159950" w="329309">
                  <a:moveTo>
                    <a:pt x="329309" y="79975"/>
                  </a:moveTo>
                  <a:cubicBezTo>
                    <a:pt x="329309" y="124144"/>
                    <a:pt x="255591" y="159950"/>
                    <a:pt x="164655" y="159950"/>
                  </a:cubicBezTo>
                  <a:cubicBezTo>
                    <a:pt x="73718" y="159950"/>
                    <a:pt x="0" y="124144"/>
                    <a:pt x="0" y="79975"/>
                  </a:cubicBezTo>
                  <a:cubicBezTo>
                    <a:pt x="0" y="35806"/>
                    <a:pt x="73718" y="0"/>
                    <a:pt x="164655" y="0"/>
                  </a:cubicBezTo>
                  <a:cubicBezTo>
                    <a:pt x="255591"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35" name="Google Shape;2135;p160"/>
            <p:cNvSpPr/>
            <p:nvPr/>
          </p:nvSpPr>
          <p:spPr>
            <a:xfrm flipH="1">
              <a:off x="7914665" y="2108410"/>
              <a:ext cx="329309" cy="159950"/>
            </a:xfrm>
            <a:custGeom>
              <a:rect b="b" l="l" r="r" t="t"/>
              <a:pathLst>
                <a:path extrusionOk="0" h="159950" w="329309">
                  <a:moveTo>
                    <a:pt x="329309" y="79975"/>
                  </a:moveTo>
                  <a:cubicBezTo>
                    <a:pt x="329309" y="124144"/>
                    <a:pt x="255591" y="159950"/>
                    <a:pt x="164655" y="159950"/>
                  </a:cubicBezTo>
                  <a:cubicBezTo>
                    <a:pt x="73719" y="159950"/>
                    <a:pt x="0" y="124144"/>
                    <a:pt x="0" y="79975"/>
                  </a:cubicBezTo>
                  <a:cubicBezTo>
                    <a:pt x="0" y="35806"/>
                    <a:pt x="73718" y="0"/>
                    <a:pt x="164655" y="0"/>
                  </a:cubicBezTo>
                  <a:cubicBezTo>
                    <a:pt x="255591"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36" name="Google Shape;2136;p160"/>
            <p:cNvSpPr/>
            <p:nvPr/>
          </p:nvSpPr>
          <p:spPr>
            <a:xfrm flipH="1">
              <a:off x="7935242" y="2094690"/>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37" name="Google Shape;2137;p160"/>
            <p:cNvSpPr/>
            <p:nvPr/>
          </p:nvSpPr>
          <p:spPr>
            <a:xfrm flipH="1">
              <a:off x="7729428" y="1936897"/>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1"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38" name="Google Shape;2138;p160"/>
            <p:cNvSpPr/>
            <p:nvPr/>
          </p:nvSpPr>
          <p:spPr>
            <a:xfrm flipH="1">
              <a:off x="7750005" y="1923176"/>
              <a:ext cx="329309" cy="159950"/>
            </a:xfrm>
            <a:custGeom>
              <a:rect b="b" l="l" r="r" t="t"/>
              <a:pathLst>
                <a:path extrusionOk="0" h="159950" w="329309">
                  <a:moveTo>
                    <a:pt x="329309" y="79975"/>
                  </a:moveTo>
                  <a:cubicBezTo>
                    <a:pt x="329309" y="124144"/>
                    <a:pt x="255591" y="159950"/>
                    <a:pt x="164655" y="159950"/>
                  </a:cubicBezTo>
                  <a:cubicBezTo>
                    <a:pt x="73718" y="159950"/>
                    <a:pt x="0" y="124144"/>
                    <a:pt x="0" y="79975"/>
                  </a:cubicBezTo>
                  <a:cubicBezTo>
                    <a:pt x="0" y="35806"/>
                    <a:pt x="73718" y="0"/>
                    <a:pt x="164655" y="0"/>
                  </a:cubicBezTo>
                  <a:cubicBezTo>
                    <a:pt x="255591"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39" name="Google Shape;2139;p160"/>
            <p:cNvSpPr/>
            <p:nvPr/>
          </p:nvSpPr>
          <p:spPr>
            <a:xfrm flipH="1">
              <a:off x="7324652" y="1971200"/>
              <a:ext cx="329309" cy="159950"/>
            </a:xfrm>
            <a:custGeom>
              <a:rect b="b" l="l" r="r" t="t"/>
              <a:pathLst>
                <a:path extrusionOk="0" h="159950" w="329309">
                  <a:moveTo>
                    <a:pt x="329309" y="79975"/>
                  </a:moveTo>
                  <a:cubicBezTo>
                    <a:pt x="329309" y="124144"/>
                    <a:pt x="255591" y="159950"/>
                    <a:pt x="164655" y="159950"/>
                  </a:cubicBezTo>
                  <a:cubicBezTo>
                    <a:pt x="73719" y="159950"/>
                    <a:pt x="0" y="124144"/>
                    <a:pt x="0" y="79975"/>
                  </a:cubicBezTo>
                  <a:cubicBezTo>
                    <a:pt x="0" y="35806"/>
                    <a:pt x="73718" y="0"/>
                    <a:pt x="164655" y="0"/>
                  </a:cubicBezTo>
                  <a:cubicBezTo>
                    <a:pt x="255591"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40" name="Google Shape;2140;p160"/>
            <p:cNvSpPr/>
            <p:nvPr/>
          </p:nvSpPr>
          <p:spPr>
            <a:xfrm flipH="1">
              <a:off x="7345229" y="1957479"/>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41" name="Google Shape;2141;p160"/>
            <p:cNvSpPr/>
            <p:nvPr/>
          </p:nvSpPr>
          <p:spPr>
            <a:xfrm flipH="1">
              <a:off x="7022783" y="2197603"/>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42" name="Google Shape;2142;p160"/>
            <p:cNvSpPr/>
            <p:nvPr/>
          </p:nvSpPr>
          <p:spPr>
            <a:xfrm flipH="1">
              <a:off x="7043365" y="2183877"/>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43" name="Google Shape;2143;p160"/>
            <p:cNvSpPr/>
            <p:nvPr/>
          </p:nvSpPr>
          <p:spPr>
            <a:xfrm flipH="1">
              <a:off x="8086177" y="1799685"/>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44" name="Google Shape;2144;p160"/>
            <p:cNvSpPr/>
            <p:nvPr/>
          </p:nvSpPr>
          <p:spPr>
            <a:xfrm flipH="1">
              <a:off x="8106759" y="1785963"/>
              <a:ext cx="329309" cy="159950"/>
            </a:xfrm>
            <a:custGeom>
              <a:rect b="b" l="l" r="r" t="t"/>
              <a:pathLst>
                <a:path extrusionOk="0" h="159950" w="329309">
                  <a:moveTo>
                    <a:pt x="329309" y="79975"/>
                  </a:moveTo>
                  <a:cubicBezTo>
                    <a:pt x="329309" y="124144"/>
                    <a:pt x="255591" y="159950"/>
                    <a:pt x="164655" y="159950"/>
                  </a:cubicBezTo>
                  <a:cubicBezTo>
                    <a:pt x="73718" y="159950"/>
                    <a:pt x="0" y="124144"/>
                    <a:pt x="0" y="79975"/>
                  </a:cubicBezTo>
                  <a:cubicBezTo>
                    <a:pt x="0" y="35806"/>
                    <a:pt x="73718" y="0"/>
                    <a:pt x="164655" y="0"/>
                  </a:cubicBezTo>
                  <a:cubicBezTo>
                    <a:pt x="255591"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45" name="Google Shape;2145;p160"/>
            <p:cNvSpPr/>
            <p:nvPr/>
          </p:nvSpPr>
          <p:spPr>
            <a:xfrm flipH="1">
              <a:off x="7983270" y="1538981"/>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46" name="Google Shape;2146;p160"/>
            <p:cNvSpPr/>
            <p:nvPr/>
          </p:nvSpPr>
          <p:spPr>
            <a:xfrm flipH="1">
              <a:off x="8003853" y="1525260"/>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47" name="Google Shape;2147;p160"/>
            <p:cNvSpPr/>
            <p:nvPr/>
          </p:nvSpPr>
          <p:spPr>
            <a:xfrm flipH="1">
              <a:off x="7029645" y="1731078"/>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48" name="Google Shape;2148;p160"/>
            <p:cNvSpPr/>
            <p:nvPr/>
          </p:nvSpPr>
          <p:spPr>
            <a:xfrm flipH="1">
              <a:off x="7050228" y="1717357"/>
              <a:ext cx="329309" cy="159950"/>
            </a:xfrm>
            <a:custGeom>
              <a:rect b="b" l="l" r="r" t="t"/>
              <a:pathLst>
                <a:path extrusionOk="0" h="159950" w="329309">
                  <a:moveTo>
                    <a:pt x="329309" y="79975"/>
                  </a:moveTo>
                  <a:cubicBezTo>
                    <a:pt x="329309" y="124144"/>
                    <a:pt x="255591" y="159950"/>
                    <a:pt x="164655" y="159950"/>
                  </a:cubicBezTo>
                  <a:cubicBezTo>
                    <a:pt x="73719" y="159950"/>
                    <a:pt x="0" y="124144"/>
                    <a:pt x="0" y="79975"/>
                  </a:cubicBezTo>
                  <a:cubicBezTo>
                    <a:pt x="0" y="35806"/>
                    <a:pt x="73718" y="0"/>
                    <a:pt x="164655" y="0"/>
                  </a:cubicBezTo>
                  <a:cubicBezTo>
                    <a:pt x="255591"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49" name="Google Shape;2149;p160"/>
            <p:cNvSpPr/>
            <p:nvPr/>
          </p:nvSpPr>
          <p:spPr>
            <a:xfrm flipH="1">
              <a:off x="8545838" y="2362257"/>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50" name="Google Shape;2150;p160"/>
            <p:cNvSpPr/>
            <p:nvPr/>
          </p:nvSpPr>
          <p:spPr>
            <a:xfrm flipH="1">
              <a:off x="8566421" y="2348532"/>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51" name="Google Shape;2151;p160"/>
            <p:cNvSpPr/>
            <p:nvPr/>
          </p:nvSpPr>
          <p:spPr>
            <a:xfrm flipH="1">
              <a:off x="7976407" y="2321092"/>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52" name="Google Shape;2152;p160"/>
            <p:cNvSpPr/>
            <p:nvPr/>
          </p:nvSpPr>
          <p:spPr>
            <a:xfrm flipH="1">
              <a:off x="7996990" y="2307372"/>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1"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53" name="Google Shape;2153;p160"/>
            <p:cNvSpPr/>
            <p:nvPr/>
          </p:nvSpPr>
          <p:spPr>
            <a:xfrm flipH="1">
              <a:off x="7228602" y="2382834"/>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54" name="Google Shape;2154;p160"/>
            <p:cNvSpPr/>
            <p:nvPr/>
          </p:nvSpPr>
          <p:spPr>
            <a:xfrm flipH="1">
              <a:off x="7249185" y="2369114"/>
              <a:ext cx="329309" cy="159950"/>
            </a:xfrm>
            <a:custGeom>
              <a:rect b="b" l="l" r="r" t="t"/>
              <a:pathLst>
                <a:path extrusionOk="0" h="159950" w="329309">
                  <a:moveTo>
                    <a:pt x="329309" y="79975"/>
                  </a:moveTo>
                  <a:cubicBezTo>
                    <a:pt x="329309" y="124144"/>
                    <a:pt x="255591" y="159950"/>
                    <a:pt x="164655" y="159950"/>
                  </a:cubicBezTo>
                  <a:cubicBezTo>
                    <a:pt x="73719" y="159950"/>
                    <a:pt x="0" y="124144"/>
                    <a:pt x="0" y="79975"/>
                  </a:cubicBezTo>
                  <a:cubicBezTo>
                    <a:pt x="0" y="35806"/>
                    <a:pt x="73718" y="0"/>
                    <a:pt x="164655" y="0"/>
                  </a:cubicBezTo>
                  <a:cubicBezTo>
                    <a:pt x="255591"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55" name="Google Shape;2155;p160"/>
            <p:cNvSpPr/>
            <p:nvPr/>
          </p:nvSpPr>
          <p:spPr>
            <a:xfrm flipH="1">
              <a:off x="7626516" y="2410279"/>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56" name="Google Shape;2156;p160"/>
            <p:cNvSpPr/>
            <p:nvPr/>
          </p:nvSpPr>
          <p:spPr>
            <a:xfrm flipH="1">
              <a:off x="7647098" y="2396560"/>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57" name="Google Shape;2157;p160"/>
            <p:cNvSpPr/>
            <p:nvPr/>
          </p:nvSpPr>
          <p:spPr>
            <a:xfrm flipH="1">
              <a:off x="7599076" y="1724218"/>
              <a:ext cx="329309" cy="159950"/>
            </a:xfrm>
            <a:custGeom>
              <a:rect b="b" l="l" r="r" t="t"/>
              <a:pathLst>
                <a:path extrusionOk="0" h="159950" w="329309">
                  <a:moveTo>
                    <a:pt x="329309" y="79975"/>
                  </a:moveTo>
                  <a:cubicBezTo>
                    <a:pt x="329309" y="124144"/>
                    <a:pt x="255591" y="159950"/>
                    <a:pt x="164655" y="159950"/>
                  </a:cubicBezTo>
                  <a:cubicBezTo>
                    <a:pt x="73719" y="159950"/>
                    <a:pt x="0" y="124144"/>
                    <a:pt x="0" y="79975"/>
                  </a:cubicBezTo>
                  <a:cubicBezTo>
                    <a:pt x="0" y="35806"/>
                    <a:pt x="73718" y="0"/>
                    <a:pt x="164655" y="0"/>
                  </a:cubicBezTo>
                  <a:cubicBezTo>
                    <a:pt x="255591"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58" name="Google Shape;2158;p160"/>
            <p:cNvSpPr/>
            <p:nvPr/>
          </p:nvSpPr>
          <p:spPr>
            <a:xfrm flipH="1">
              <a:off x="7619659" y="1710496"/>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59" name="Google Shape;2159;p160"/>
            <p:cNvSpPr/>
            <p:nvPr/>
          </p:nvSpPr>
          <p:spPr>
            <a:xfrm flipH="1">
              <a:off x="8305716" y="2149575"/>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1"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60" name="Google Shape;2160;p160"/>
            <p:cNvSpPr/>
            <p:nvPr/>
          </p:nvSpPr>
          <p:spPr>
            <a:xfrm flipH="1">
              <a:off x="8326299" y="2135855"/>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61" name="Google Shape;2161;p160"/>
            <p:cNvSpPr/>
            <p:nvPr/>
          </p:nvSpPr>
          <p:spPr>
            <a:xfrm flipH="1">
              <a:off x="8209666" y="2458301"/>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62" name="Google Shape;2162;p160"/>
            <p:cNvSpPr/>
            <p:nvPr/>
          </p:nvSpPr>
          <p:spPr>
            <a:xfrm flipH="1">
              <a:off x="8230249" y="2444582"/>
              <a:ext cx="329309" cy="159950"/>
            </a:xfrm>
            <a:custGeom>
              <a:rect b="b" l="l" r="r" t="t"/>
              <a:pathLst>
                <a:path extrusionOk="0" h="159950" w="329309">
                  <a:moveTo>
                    <a:pt x="329309" y="79975"/>
                  </a:moveTo>
                  <a:cubicBezTo>
                    <a:pt x="329309" y="124144"/>
                    <a:pt x="255591" y="159950"/>
                    <a:pt x="164654" y="159950"/>
                  </a:cubicBezTo>
                  <a:cubicBezTo>
                    <a:pt x="73718" y="159950"/>
                    <a:pt x="0" y="124144"/>
                    <a:pt x="0" y="79975"/>
                  </a:cubicBezTo>
                  <a:cubicBezTo>
                    <a:pt x="0" y="35806"/>
                    <a:pt x="73718" y="0"/>
                    <a:pt x="164654" y="0"/>
                  </a:cubicBezTo>
                  <a:cubicBezTo>
                    <a:pt x="255590" y="0"/>
                    <a:pt x="329309" y="35806"/>
                    <a:pt x="329309" y="79975"/>
                  </a:cubicBezTo>
                  <a:close/>
                </a:path>
              </a:pathLst>
            </a:custGeom>
            <a:no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2163" name="Google Shape;2163;p160"/>
            <p:cNvGrpSpPr/>
            <p:nvPr/>
          </p:nvGrpSpPr>
          <p:grpSpPr>
            <a:xfrm flipH="1">
              <a:off x="8328503" y="2972673"/>
              <a:ext cx="160149" cy="193236"/>
              <a:chOff x="10722956" y="2972673"/>
              <a:chExt cx="160149" cy="193236"/>
            </a:xfrm>
          </p:grpSpPr>
          <p:sp>
            <p:nvSpPr>
              <p:cNvPr id="2164" name="Google Shape;2164;p160"/>
              <p:cNvSpPr/>
              <p:nvPr/>
            </p:nvSpPr>
            <p:spPr>
              <a:xfrm rot="-3648372">
                <a:off x="10722245" y="3028810"/>
                <a:ext cx="172428" cy="74672"/>
              </a:xfrm>
              <a:custGeom>
                <a:rect b="b" l="l" r="r" t="t"/>
                <a:pathLst>
                  <a:path extrusionOk="0" h="74713" w="172522">
                    <a:moveTo>
                      <a:pt x="172365" y="37234"/>
                    </a:moveTo>
                    <a:cubicBezTo>
                      <a:pt x="172365" y="57865"/>
                      <a:pt x="133745" y="74591"/>
                      <a:pt x="86104" y="74591"/>
                    </a:cubicBezTo>
                    <a:cubicBezTo>
                      <a:pt x="38463" y="74591"/>
                      <a:pt x="-157" y="57865"/>
                      <a:pt x="-157" y="37234"/>
                    </a:cubicBezTo>
                    <a:cubicBezTo>
                      <a:pt x="-157" y="16603"/>
                      <a:pt x="38463" y="-123"/>
                      <a:pt x="86104" y="-123"/>
                    </a:cubicBezTo>
                    <a:cubicBezTo>
                      <a:pt x="133745" y="-123"/>
                      <a:pt x="172365" y="16603"/>
                      <a:pt x="172365" y="37234"/>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65" name="Google Shape;2165;p160"/>
              <p:cNvSpPr/>
              <p:nvPr/>
            </p:nvSpPr>
            <p:spPr>
              <a:xfrm rot="-3648372">
                <a:off x="10711388" y="3035098"/>
                <a:ext cx="172428" cy="74672"/>
              </a:xfrm>
              <a:custGeom>
                <a:rect b="b" l="l" r="r" t="t"/>
                <a:pathLst>
                  <a:path extrusionOk="0" h="74713" w="172522">
                    <a:moveTo>
                      <a:pt x="172365" y="37234"/>
                    </a:moveTo>
                    <a:cubicBezTo>
                      <a:pt x="172365" y="57866"/>
                      <a:pt x="133745" y="74591"/>
                      <a:pt x="86104" y="74591"/>
                    </a:cubicBezTo>
                    <a:cubicBezTo>
                      <a:pt x="38463" y="74591"/>
                      <a:pt x="-157" y="57866"/>
                      <a:pt x="-157" y="37234"/>
                    </a:cubicBezTo>
                    <a:cubicBezTo>
                      <a:pt x="-157" y="16603"/>
                      <a:pt x="38463" y="-123"/>
                      <a:pt x="86104" y="-123"/>
                    </a:cubicBezTo>
                    <a:cubicBezTo>
                      <a:pt x="133745" y="-123"/>
                      <a:pt x="172365" y="16603"/>
                      <a:pt x="172365" y="37234"/>
                    </a:cubicBezTo>
                    <a:close/>
                  </a:path>
                </a:pathLst>
              </a:custGeom>
              <a:solidFill>
                <a:srgbClr val="A3D4FF"/>
              </a:solid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166" name="Google Shape;2166;p160"/>
            <p:cNvGrpSpPr/>
            <p:nvPr/>
          </p:nvGrpSpPr>
          <p:grpSpPr>
            <a:xfrm flipH="1">
              <a:off x="7487309" y="3128868"/>
              <a:ext cx="182162" cy="182784"/>
              <a:chOff x="11542136" y="3128868"/>
              <a:chExt cx="182162" cy="182784"/>
            </a:xfrm>
          </p:grpSpPr>
          <p:sp>
            <p:nvSpPr>
              <p:cNvPr id="2167" name="Google Shape;2167;p160"/>
              <p:cNvSpPr/>
              <p:nvPr/>
            </p:nvSpPr>
            <p:spPr>
              <a:xfrm rot="-2888431">
                <a:off x="11597731" y="3139956"/>
                <a:ext cx="74735" cy="172572"/>
              </a:xfrm>
              <a:custGeom>
                <a:rect b="b" l="l" r="r" t="t"/>
                <a:pathLst>
                  <a:path extrusionOk="0" h="172522" w="74713">
                    <a:moveTo>
                      <a:pt x="74556" y="86139"/>
                    </a:moveTo>
                    <a:cubicBezTo>
                      <a:pt x="74556" y="133779"/>
                      <a:pt x="57831" y="172400"/>
                      <a:pt x="37200" y="172400"/>
                    </a:cubicBezTo>
                    <a:cubicBezTo>
                      <a:pt x="16568" y="172400"/>
                      <a:pt x="-157" y="133779"/>
                      <a:pt x="-157" y="86139"/>
                    </a:cubicBezTo>
                    <a:cubicBezTo>
                      <a:pt x="-157" y="38498"/>
                      <a:pt x="16568" y="-122"/>
                      <a:pt x="37200" y="-122"/>
                    </a:cubicBezTo>
                    <a:cubicBezTo>
                      <a:pt x="57831" y="-122"/>
                      <a:pt x="74556" y="38498"/>
                      <a:pt x="74556" y="86139"/>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68" name="Google Shape;2168;p160"/>
              <p:cNvSpPr/>
              <p:nvPr/>
            </p:nvSpPr>
            <p:spPr>
              <a:xfrm rot="-2888431">
                <a:off x="11593969" y="3127992"/>
                <a:ext cx="74735" cy="172572"/>
              </a:xfrm>
              <a:custGeom>
                <a:rect b="b" l="l" r="r" t="t"/>
                <a:pathLst>
                  <a:path extrusionOk="0" h="172522" w="74713">
                    <a:moveTo>
                      <a:pt x="74556" y="86139"/>
                    </a:moveTo>
                    <a:cubicBezTo>
                      <a:pt x="74556" y="133779"/>
                      <a:pt x="57831" y="172400"/>
                      <a:pt x="37199" y="172400"/>
                    </a:cubicBezTo>
                    <a:cubicBezTo>
                      <a:pt x="16568" y="172400"/>
                      <a:pt x="-157" y="133779"/>
                      <a:pt x="-157" y="86139"/>
                    </a:cubicBezTo>
                    <a:cubicBezTo>
                      <a:pt x="-157" y="38498"/>
                      <a:pt x="16568" y="-122"/>
                      <a:pt x="37199" y="-122"/>
                    </a:cubicBezTo>
                    <a:cubicBezTo>
                      <a:pt x="57831" y="-122"/>
                      <a:pt x="74556" y="38498"/>
                      <a:pt x="74556" y="86139"/>
                    </a:cubicBezTo>
                    <a:close/>
                  </a:path>
                </a:pathLst>
              </a:custGeom>
              <a:solidFill>
                <a:srgbClr val="A3D4FF"/>
              </a:solid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169" name="Google Shape;2169;p160"/>
            <p:cNvGrpSpPr/>
            <p:nvPr/>
          </p:nvGrpSpPr>
          <p:grpSpPr>
            <a:xfrm flipH="1">
              <a:off x="8255693" y="2696647"/>
              <a:ext cx="182167" cy="182788"/>
              <a:chOff x="10773747" y="2696647"/>
              <a:chExt cx="182167" cy="182788"/>
            </a:xfrm>
          </p:grpSpPr>
          <p:sp>
            <p:nvSpPr>
              <p:cNvPr id="2170" name="Google Shape;2170;p160"/>
              <p:cNvSpPr/>
              <p:nvPr/>
            </p:nvSpPr>
            <p:spPr>
              <a:xfrm rot="-2888431">
                <a:off x="10829347" y="2707739"/>
                <a:ext cx="74735" cy="172572"/>
              </a:xfrm>
              <a:custGeom>
                <a:rect b="b" l="l" r="r" t="t"/>
                <a:pathLst>
                  <a:path extrusionOk="0" h="172522" w="74713">
                    <a:moveTo>
                      <a:pt x="74556" y="86139"/>
                    </a:moveTo>
                    <a:cubicBezTo>
                      <a:pt x="74556" y="133779"/>
                      <a:pt x="57831" y="172400"/>
                      <a:pt x="37200" y="172400"/>
                    </a:cubicBezTo>
                    <a:cubicBezTo>
                      <a:pt x="16568" y="172400"/>
                      <a:pt x="-157" y="133779"/>
                      <a:pt x="-157" y="86139"/>
                    </a:cubicBezTo>
                    <a:cubicBezTo>
                      <a:pt x="-157" y="38498"/>
                      <a:pt x="16568" y="-123"/>
                      <a:pt x="37200" y="-123"/>
                    </a:cubicBezTo>
                    <a:cubicBezTo>
                      <a:pt x="57831" y="-123"/>
                      <a:pt x="74556" y="38498"/>
                      <a:pt x="74556" y="86139"/>
                    </a:cubicBezTo>
                    <a:close/>
                  </a:path>
                </a:pathLst>
              </a:custGeom>
              <a:solidFill>
                <a:srgbClr val="A3D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71" name="Google Shape;2171;p160"/>
              <p:cNvSpPr/>
              <p:nvPr/>
            </p:nvSpPr>
            <p:spPr>
              <a:xfrm rot="-2888431">
                <a:off x="10825580" y="2695771"/>
                <a:ext cx="74735" cy="172572"/>
              </a:xfrm>
              <a:custGeom>
                <a:rect b="b" l="l" r="r" t="t"/>
                <a:pathLst>
                  <a:path extrusionOk="0" h="172522" w="74713">
                    <a:moveTo>
                      <a:pt x="74556" y="86139"/>
                    </a:moveTo>
                    <a:cubicBezTo>
                      <a:pt x="74556" y="133779"/>
                      <a:pt x="57831" y="172400"/>
                      <a:pt x="37200" y="172400"/>
                    </a:cubicBezTo>
                    <a:cubicBezTo>
                      <a:pt x="16568" y="172400"/>
                      <a:pt x="-157" y="133779"/>
                      <a:pt x="-157" y="86139"/>
                    </a:cubicBezTo>
                    <a:cubicBezTo>
                      <a:pt x="-157" y="38498"/>
                      <a:pt x="16568" y="-123"/>
                      <a:pt x="37200" y="-123"/>
                    </a:cubicBezTo>
                    <a:cubicBezTo>
                      <a:pt x="57831" y="-123"/>
                      <a:pt x="74556" y="38498"/>
                      <a:pt x="74556" y="86139"/>
                    </a:cubicBezTo>
                    <a:close/>
                  </a:path>
                </a:pathLst>
              </a:custGeom>
              <a:solidFill>
                <a:srgbClr val="A3D4FF"/>
              </a:solidFill>
              <a:ln cap="flat" cmpd="sng" w="9525">
                <a:solidFill>
                  <a:srgbClr val="3F3D5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
        <p:nvSpPr>
          <p:cNvPr id="2172" name="Google Shape;2172;p160"/>
          <p:cNvSpPr/>
          <p:nvPr/>
        </p:nvSpPr>
        <p:spPr>
          <a:xfrm>
            <a:off x="576081" y="3246441"/>
            <a:ext cx="795600" cy="7956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73" name="Google Shape;2173;p160"/>
          <p:cNvSpPr txBox="1"/>
          <p:nvPr/>
        </p:nvSpPr>
        <p:spPr>
          <a:xfrm>
            <a:off x="794013" y="4109023"/>
            <a:ext cx="780300" cy="1956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6000" u="none" cap="none" strike="noStrike">
                <a:solidFill>
                  <a:schemeClr val="dk1"/>
                </a:solidFill>
                <a:latin typeface="Salesforce Sans"/>
                <a:ea typeface="Salesforce Sans"/>
                <a:cs typeface="Salesforce Sans"/>
                <a:sym typeface="Salesforce Sans"/>
              </a:rPr>
              <a:t>“</a:t>
            </a:r>
            <a:endParaRPr i="0" sz="6000" u="none" cap="none" strike="noStrike">
              <a:solidFill>
                <a:schemeClr val="dk1"/>
              </a:solidFill>
              <a:latin typeface="Salesforce Sans"/>
              <a:ea typeface="Salesforce Sans"/>
              <a:cs typeface="Salesforce Sans"/>
              <a:sym typeface="Salesforce Sans"/>
            </a:endParaRPr>
          </a:p>
        </p:txBody>
      </p:sp>
      <p:sp>
        <p:nvSpPr>
          <p:cNvPr id="2174" name="Google Shape;2174;p160"/>
          <p:cNvSpPr/>
          <p:nvPr/>
        </p:nvSpPr>
        <p:spPr>
          <a:xfrm>
            <a:off x="641125" y="3240466"/>
            <a:ext cx="795600" cy="795600"/>
          </a:xfrm>
          <a:prstGeom prst="ellipse">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i="0" sz="1400" u="none" cap="none" strike="noStrike">
              <a:solidFill>
                <a:schemeClr val="lt1"/>
              </a:solidFill>
              <a:latin typeface="Salesforce Sans"/>
              <a:ea typeface="Salesforce Sans"/>
              <a:cs typeface="Salesforce Sans"/>
              <a:sym typeface="Salesforce Sans"/>
            </a:endParaRPr>
          </a:p>
        </p:txBody>
      </p:sp>
      <p:sp>
        <p:nvSpPr>
          <p:cNvPr id="2175" name="Google Shape;2175;p160"/>
          <p:cNvSpPr txBox="1"/>
          <p:nvPr/>
        </p:nvSpPr>
        <p:spPr>
          <a:xfrm>
            <a:off x="576087" y="5819229"/>
            <a:ext cx="2607600" cy="5715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6000" u="none" cap="none" strike="noStrike">
                <a:solidFill>
                  <a:schemeClr val="dk1"/>
                </a:solidFill>
                <a:latin typeface="Avant Garde Demi SFDC"/>
                <a:ea typeface="Avant Garde Demi SFDC"/>
                <a:cs typeface="Avant Garde Demi SFDC"/>
                <a:sym typeface="Avant Garde Demi SFDC"/>
              </a:rPr>
              <a:t>Data</a:t>
            </a:r>
            <a:endParaRPr>
              <a:latin typeface="Avant Garde Demi SFDC"/>
              <a:ea typeface="Avant Garde Demi SFDC"/>
              <a:cs typeface="Avant Garde Demi SFDC"/>
              <a:sym typeface="Avant Garde Demi SFDC"/>
            </a:endParaRPr>
          </a:p>
        </p:txBody>
      </p:sp>
      <p:sp>
        <p:nvSpPr>
          <p:cNvPr id="2176" name="Google Shape;2176;p160"/>
          <p:cNvSpPr txBox="1"/>
          <p:nvPr/>
        </p:nvSpPr>
        <p:spPr>
          <a:xfrm>
            <a:off x="2365281" y="5819228"/>
            <a:ext cx="2607600" cy="5715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i="0" lang="en-US" sz="6000" u="none" cap="none" strike="noStrike">
                <a:solidFill>
                  <a:schemeClr val="dk1"/>
                </a:solidFill>
                <a:latin typeface="Avant Garde Demi SFDC"/>
                <a:ea typeface="Avant Garde Demi SFDC"/>
                <a:cs typeface="Avant Garde Demi SFDC"/>
                <a:sym typeface="Avant Garde Demi SFDC"/>
              </a:rPr>
              <a:t>.</a:t>
            </a:r>
            <a:endParaRPr>
              <a:latin typeface="Avant Garde Demi SFDC"/>
              <a:ea typeface="Avant Garde Demi SFDC"/>
              <a:cs typeface="Avant Garde Demi SFDC"/>
              <a:sym typeface="Avant Garde Demi SFDC"/>
            </a:endParaRPr>
          </a:p>
        </p:txBody>
      </p:sp>
      <p:pic>
        <p:nvPicPr>
          <p:cNvPr descr="A blue question mark on a black background&#10;&#10;Description automatically generated" id="2177" name="Google Shape;2177;p160"/>
          <p:cNvPicPr preferRelativeResize="0"/>
          <p:nvPr/>
        </p:nvPicPr>
        <p:blipFill rotWithShape="1">
          <a:blip r:embed="rId3">
            <a:alphaModFix/>
          </a:blip>
          <a:srcRect b="0" l="0" r="0" t="0"/>
          <a:stretch/>
        </p:blipFill>
        <p:spPr>
          <a:xfrm>
            <a:off x="1110373" y="1713442"/>
            <a:ext cx="522493" cy="522493"/>
          </a:xfrm>
          <a:prstGeom prst="rect">
            <a:avLst/>
          </a:prstGeom>
          <a:noFill/>
          <a:ln>
            <a:noFill/>
          </a:ln>
        </p:spPr>
      </p:pic>
      <p:sp>
        <p:nvSpPr>
          <p:cNvPr id="2178" name="Google Shape;2178;p160"/>
          <p:cNvSpPr txBox="1"/>
          <p:nvPr/>
        </p:nvSpPr>
        <p:spPr>
          <a:xfrm>
            <a:off x="922616" y="2385972"/>
            <a:ext cx="897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latin typeface="Salesforce Sans"/>
                <a:ea typeface="Salesforce Sans"/>
                <a:cs typeface="Salesforce Sans"/>
                <a:sym typeface="Salesforce Sans"/>
              </a:rPr>
              <a:t>Problem</a:t>
            </a:r>
            <a:endParaRPr>
              <a:latin typeface="Salesforce Sans"/>
              <a:ea typeface="Salesforce Sans"/>
              <a:cs typeface="Salesforce Sans"/>
              <a:sym typeface="Salesforce Sans"/>
            </a:endParaRPr>
          </a:p>
        </p:txBody>
      </p:sp>
      <p:pic>
        <p:nvPicPr>
          <p:cNvPr descr="A yellow light bulb with rays of light coming out of it&#10;&#10;Description automatically generated" id="2179" name="Google Shape;2179;p160"/>
          <p:cNvPicPr preferRelativeResize="0"/>
          <p:nvPr/>
        </p:nvPicPr>
        <p:blipFill rotWithShape="1">
          <a:blip r:embed="rId4">
            <a:alphaModFix/>
          </a:blip>
          <a:srcRect b="0" l="0" r="0" t="0"/>
          <a:stretch/>
        </p:blipFill>
        <p:spPr>
          <a:xfrm>
            <a:off x="2264761" y="1713442"/>
            <a:ext cx="490821" cy="490821"/>
          </a:xfrm>
          <a:prstGeom prst="rect">
            <a:avLst/>
          </a:prstGeom>
          <a:noFill/>
          <a:ln>
            <a:noFill/>
          </a:ln>
        </p:spPr>
      </p:pic>
      <p:sp>
        <p:nvSpPr>
          <p:cNvPr id="2180" name="Google Shape;2180;p160"/>
          <p:cNvSpPr txBox="1"/>
          <p:nvPr/>
        </p:nvSpPr>
        <p:spPr>
          <a:xfrm>
            <a:off x="2056763" y="2388948"/>
            <a:ext cx="882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latin typeface="Salesforce Sans"/>
                <a:ea typeface="Salesforce Sans"/>
                <a:cs typeface="Salesforce Sans"/>
                <a:sym typeface="Salesforce Sans"/>
              </a:rPr>
              <a:t>Solution</a:t>
            </a:r>
            <a:endParaRPr>
              <a:latin typeface="Salesforce Sans"/>
              <a:ea typeface="Salesforce Sans"/>
              <a:cs typeface="Salesforce Sans"/>
              <a:sym typeface="Salesforce Sans"/>
            </a:endParaRPr>
          </a:p>
        </p:txBody>
      </p:sp>
      <p:sp>
        <p:nvSpPr>
          <p:cNvPr id="2181" name="Google Shape;2181;p160"/>
          <p:cNvSpPr/>
          <p:nvPr/>
        </p:nvSpPr>
        <p:spPr>
          <a:xfrm>
            <a:off x="3283868" y="1602237"/>
            <a:ext cx="750600" cy="750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82" name="Google Shape;2182;p160"/>
          <p:cNvSpPr txBox="1"/>
          <p:nvPr/>
        </p:nvSpPr>
        <p:spPr>
          <a:xfrm>
            <a:off x="3154939" y="2387095"/>
            <a:ext cx="1125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latin typeface="Salesforce Sans"/>
                <a:ea typeface="Salesforce Sans"/>
                <a:cs typeface="Salesforce Sans"/>
                <a:sym typeface="Salesforce Sans"/>
              </a:rPr>
              <a:t>Implement</a:t>
            </a:r>
            <a:endParaRPr>
              <a:latin typeface="Salesforce Sans"/>
              <a:ea typeface="Salesforce Sans"/>
              <a:cs typeface="Salesforce Sans"/>
              <a:sym typeface="Salesforce Sans"/>
            </a:endParaRPr>
          </a:p>
        </p:txBody>
      </p:sp>
      <p:pic>
        <p:nvPicPr>
          <p:cNvPr descr="A blue and green check mark in a square&#10;&#10;Description automatically generated" id="2183" name="Google Shape;2183;p160"/>
          <p:cNvPicPr preferRelativeResize="0"/>
          <p:nvPr/>
        </p:nvPicPr>
        <p:blipFill rotWithShape="1">
          <a:blip r:embed="rId5">
            <a:alphaModFix/>
          </a:blip>
          <a:srcRect b="0" l="0" r="0" t="0"/>
          <a:stretch/>
        </p:blipFill>
        <p:spPr>
          <a:xfrm>
            <a:off x="3479785" y="1788325"/>
            <a:ext cx="378569" cy="3785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14"/>
                                        </p:tgtEl>
                                        <p:attrNameLst>
                                          <p:attrName>style.visibility</p:attrName>
                                        </p:attrNameLst>
                                      </p:cBhvr>
                                      <p:to>
                                        <p:strVal val="visible"/>
                                      </p:to>
                                    </p:set>
                                    <p:animEffect filter="fade" transition="in">
                                      <p:cBhvr>
                                        <p:cTn dur="500"/>
                                        <p:tgtEl>
                                          <p:spTgt spid="21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5"/>
                                        </p:tgtEl>
                                        <p:attrNameLst>
                                          <p:attrName>style.visibility</p:attrName>
                                        </p:attrNameLst>
                                      </p:cBhvr>
                                      <p:to>
                                        <p:strVal val="visible"/>
                                      </p:to>
                                    </p:set>
                                    <p:animEffect filter="fade" transition="in">
                                      <p:cBhvr>
                                        <p:cTn dur="500"/>
                                        <p:tgtEl>
                                          <p:spTgt spid="2175"/>
                                        </p:tgtEl>
                                      </p:cBhvr>
                                    </p:animEffect>
                                  </p:childTnLst>
                                </p:cTn>
                              </p:par>
                              <p:par>
                                <p:cTn fill="hold" nodeType="withEffect" presetClass="entr" presetID="10" presetSubtype="0">
                                  <p:stCondLst>
                                    <p:cond delay="0"/>
                                  </p:stCondLst>
                                  <p:childTnLst>
                                    <p:set>
                                      <p:cBhvr>
                                        <p:cTn dur="1" fill="hold">
                                          <p:stCondLst>
                                            <p:cond delay="0"/>
                                          </p:stCondLst>
                                        </p:cTn>
                                        <p:tgtEl>
                                          <p:spTgt spid="2176"/>
                                        </p:tgtEl>
                                        <p:attrNameLst>
                                          <p:attrName>style.visibility</p:attrName>
                                        </p:attrNameLst>
                                      </p:cBhvr>
                                      <p:to>
                                        <p:strVal val="visible"/>
                                      </p:to>
                                    </p:set>
                                    <p:animEffect filter="fade" transition="in">
                                      <p:cBhvr>
                                        <p:cTn dur="500"/>
                                        <p:tgtEl>
                                          <p:spTgt spid="2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Tableau Conference 2024 Session Template">
  <a:themeElements>
    <a:clrScheme name="Custom 4">
      <a:dk1>
        <a:srgbClr val="032D60"/>
      </a:dk1>
      <a:lt1>
        <a:srgbClr val="FFFFFF"/>
      </a:lt1>
      <a:dk2>
        <a:srgbClr val="AD7BEE"/>
      </a:dk2>
      <a:lt2>
        <a:srgbClr val="1B96FF"/>
      </a:lt2>
      <a:accent1>
        <a:srgbClr val="04E1CB"/>
      </a:accent1>
      <a:accent2>
        <a:srgbClr val="FF784F"/>
      </a:accent2>
      <a:accent3>
        <a:srgbClr val="FF538A"/>
      </a:accent3>
      <a:accent4>
        <a:srgbClr val="FCC003"/>
      </a:accent4>
      <a:accent5>
        <a:srgbClr val="0B827C"/>
      </a:accent5>
      <a:accent6>
        <a:srgbClr val="A86403"/>
      </a:accent6>
      <a:hlink>
        <a:srgbClr val="1B96FF"/>
      </a:hlink>
      <a:folHlink>
        <a:srgbClr val="537E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ableau Conference 2024 Session Template">
  <a:themeElements>
    <a:clrScheme name="Custom 4">
      <a:dk1>
        <a:srgbClr val="032D60"/>
      </a:dk1>
      <a:lt1>
        <a:srgbClr val="FFFFFF"/>
      </a:lt1>
      <a:dk2>
        <a:srgbClr val="AD7BEE"/>
      </a:dk2>
      <a:lt2>
        <a:srgbClr val="1B96FF"/>
      </a:lt2>
      <a:accent1>
        <a:srgbClr val="04E1CB"/>
      </a:accent1>
      <a:accent2>
        <a:srgbClr val="FF784F"/>
      </a:accent2>
      <a:accent3>
        <a:srgbClr val="FF538A"/>
      </a:accent3>
      <a:accent4>
        <a:srgbClr val="FCC003"/>
      </a:accent4>
      <a:accent5>
        <a:srgbClr val="0B827C"/>
      </a:accent5>
      <a:accent6>
        <a:srgbClr val="A86403"/>
      </a:accent6>
      <a:hlink>
        <a:srgbClr val="1B96FF"/>
      </a:hlink>
      <a:folHlink>
        <a:srgbClr val="537E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ableau Conference 2024 Session Template">
  <a:themeElements>
    <a:clrScheme name="Custom 4">
      <a:dk1>
        <a:srgbClr val="032D60"/>
      </a:dk1>
      <a:lt1>
        <a:srgbClr val="FFFFFF"/>
      </a:lt1>
      <a:dk2>
        <a:srgbClr val="AD7BEE"/>
      </a:dk2>
      <a:lt2>
        <a:srgbClr val="1B96FF"/>
      </a:lt2>
      <a:accent1>
        <a:srgbClr val="04E1CB"/>
      </a:accent1>
      <a:accent2>
        <a:srgbClr val="FF784F"/>
      </a:accent2>
      <a:accent3>
        <a:srgbClr val="FF538A"/>
      </a:accent3>
      <a:accent4>
        <a:srgbClr val="FCC003"/>
      </a:accent4>
      <a:accent5>
        <a:srgbClr val="0B827C"/>
      </a:accent5>
      <a:accent6>
        <a:srgbClr val="A86403"/>
      </a:accent6>
      <a:hlink>
        <a:srgbClr val="1B96FF"/>
      </a:hlink>
      <a:folHlink>
        <a:srgbClr val="537E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ableau Conference 2024 Session Template">
  <a:themeElements>
    <a:clrScheme name="Custom 4">
      <a:dk1>
        <a:srgbClr val="032D60"/>
      </a:dk1>
      <a:lt1>
        <a:srgbClr val="FFFFFF"/>
      </a:lt1>
      <a:dk2>
        <a:srgbClr val="AD7BEE"/>
      </a:dk2>
      <a:lt2>
        <a:srgbClr val="1B96FF"/>
      </a:lt2>
      <a:accent1>
        <a:srgbClr val="04E1CB"/>
      </a:accent1>
      <a:accent2>
        <a:srgbClr val="FF784F"/>
      </a:accent2>
      <a:accent3>
        <a:srgbClr val="FF538A"/>
      </a:accent3>
      <a:accent4>
        <a:srgbClr val="FCC003"/>
      </a:accent4>
      <a:accent5>
        <a:srgbClr val="0B827C"/>
      </a:accent5>
      <a:accent6>
        <a:srgbClr val="A86403"/>
      </a:accent6>
      <a:hlink>
        <a:srgbClr val="1B96FF"/>
      </a:hlink>
      <a:folHlink>
        <a:srgbClr val="537E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